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6.xml" ContentType="application/vnd.openxmlformats-officedocument.drawingml.char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7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8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964" r:id="rId3"/>
    <p:sldId id="313" r:id="rId4"/>
    <p:sldId id="412" r:id="rId5"/>
    <p:sldId id="422" r:id="rId6"/>
    <p:sldId id="416" r:id="rId7"/>
    <p:sldId id="430" r:id="rId8"/>
    <p:sldId id="431" r:id="rId9"/>
    <p:sldId id="858" r:id="rId10"/>
    <p:sldId id="860" r:id="rId11"/>
    <p:sldId id="863" r:id="rId12"/>
    <p:sldId id="872" r:id="rId13"/>
    <p:sldId id="955" r:id="rId14"/>
    <p:sldId id="957" r:id="rId15"/>
    <p:sldId id="958" r:id="rId16"/>
    <p:sldId id="866" r:id="rId17"/>
    <p:sldId id="875" r:id="rId18"/>
    <p:sldId id="876" r:id="rId19"/>
    <p:sldId id="969" r:id="rId20"/>
    <p:sldId id="878" r:id="rId21"/>
    <p:sldId id="879" r:id="rId22"/>
    <p:sldId id="880" r:id="rId23"/>
    <p:sldId id="881" r:id="rId24"/>
    <p:sldId id="432" r:id="rId25"/>
    <p:sldId id="433" r:id="rId26"/>
    <p:sldId id="434" r:id="rId27"/>
    <p:sldId id="435" r:id="rId28"/>
    <p:sldId id="436" r:id="rId29"/>
    <p:sldId id="437" r:id="rId30"/>
    <p:sldId id="882" r:id="rId31"/>
    <p:sldId id="441" r:id="rId32"/>
    <p:sldId id="442" r:id="rId33"/>
    <p:sldId id="877" r:id="rId34"/>
    <p:sldId id="304" r:id="rId35"/>
    <p:sldId id="96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C1B"/>
    <a:srgbClr val="0D1E2D"/>
    <a:srgbClr val="FF9F1B"/>
    <a:srgbClr val="F0F0F0"/>
    <a:srgbClr val="C05C1B"/>
    <a:srgbClr val="4094D0"/>
    <a:srgbClr val="D91E04"/>
    <a:srgbClr val="0D1E4C"/>
    <a:srgbClr val="303346"/>
    <a:srgbClr val="3733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A3D904-9C37-455F-AA2D-C82CC5A3F9FE}" v="82" dt="2018-10-05T17:30:58.3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09" autoAdjust="0"/>
    <p:restoredTop sz="97379"/>
  </p:normalViewPr>
  <p:slideViewPr>
    <p:cSldViewPr snapToGrid="0" snapToObjects="1">
      <p:cViewPr varScale="1">
        <p:scale>
          <a:sx n="68" d="100"/>
          <a:sy n="68" d="100"/>
        </p:scale>
        <p:origin x="3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Procolombia\IED\Consultas\2018-02-07%20Proyecciones%20Colombia%20J&amp;J\FMI-WEO-Oct-17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1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214730078586451"/>
          <c:y val="0"/>
          <c:w val="0.80694216560798093"/>
          <c:h val="0.99842029825139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effectLst/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FF9F1B"/>
              </a:solidFill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1-60BB-D945-B235-7B761E98025F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0BB-D945-B235-7B761E98025F}"/>
              </c:ext>
            </c:extLst>
          </c:dPt>
          <c:dPt>
            <c:idx val="2"/>
            <c:invertIfNegative val="0"/>
            <c:bubble3D val="0"/>
            <c:spPr>
              <a:solidFill>
                <a:srgbClr val="FF9F1B"/>
              </a:solidFill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5-60BB-D945-B235-7B761E98025F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60BB-D945-B235-7B761E98025F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60BB-D945-B235-7B761E98025F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60BB-D945-B235-7B761E98025F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60BB-D945-B235-7B761E98025F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60BB-D945-B235-7B761E98025F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60BB-D945-B235-7B761E98025F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60BB-D945-B235-7B761E98025F}"/>
              </c:ext>
            </c:extLst>
          </c:dPt>
          <c:dPt>
            <c:idx val="10"/>
            <c:invertIfNegative val="0"/>
            <c:bubble3D val="0"/>
            <c:spPr>
              <a:solidFill>
                <a:srgbClr val="FF5C1B"/>
              </a:solidFill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15-60BB-D945-B235-7B761E98025F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60BB-D945-B235-7B761E98025F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60BB-D945-B235-7B761E98025F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B-60BB-D945-B235-7B761E98025F}"/>
              </c:ext>
            </c:extLst>
          </c:dPt>
          <c:dPt>
            <c:idx val="14"/>
            <c:invertIfNegative val="0"/>
            <c:bubble3D val="0"/>
            <c:spPr>
              <a:solidFill>
                <a:srgbClr val="FF9F1B"/>
              </a:solidFill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1D-60BB-D945-B235-7B761E98025F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F-60BB-D945-B235-7B761E98025F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1-60BB-D945-B235-7B761E98025F}"/>
              </c:ext>
            </c:extLst>
          </c:dPt>
          <c:dPt>
            <c:idx val="17"/>
            <c:invertIfNegative val="0"/>
            <c:bubble3D val="0"/>
            <c:spPr>
              <a:solidFill>
                <a:srgbClr val="FF9F1B"/>
              </a:solidFill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23-60BB-D945-B235-7B761E98025F}"/>
              </c:ext>
            </c:extLst>
          </c:dPt>
          <c:dPt>
            <c:idx val="18"/>
            <c:invertIfNegative val="0"/>
            <c:bubble3D val="0"/>
            <c:spPr>
              <a:solidFill>
                <a:srgbClr val="FF9F1B"/>
              </a:solidFill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25-60BB-D945-B235-7B761E98025F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Hoja1!$A$2:$A$20</c:f>
              <c:strCache>
                <c:ptCount val="19"/>
                <c:pt idx="0">
                  <c:v>Peru</c:v>
                </c:pt>
                <c:pt idx="1">
                  <c:v>Austria</c:v>
                </c:pt>
                <c:pt idx="2">
                  <c:v>Chile</c:v>
                </c:pt>
                <c:pt idx="3">
                  <c:v>Hong Kong SAR</c:v>
                </c:pt>
                <c:pt idx="4">
                  <c:v>Switzerland</c:v>
                </c:pt>
                <c:pt idx="5">
                  <c:v>Sweden</c:v>
                </c:pt>
                <c:pt idx="6">
                  <c:v>Singapore</c:v>
                </c:pt>
                <c:pt idx="7">
                  <c:v>Algeria</c:v>
                </c:pt>
                <c:pt idx="8">
                  <c:v>Vietnam</c:v>
                </c:pt>
                <c:pt idx="9">
                  <c:v>United Arab Emirates</c:v>
                </c:pt>
                <c:pt idx="10">
                  <c:v>Colombia</c:v>
                </c:pt>
                <c:pt idx="11">
                  <c:v>Bangladesh</c:v>
                </c:pt>
                <c:pt idx="12">
                  <c:v>South Africa</c:v>
                </c:pt>
                <c:pt idx="13">
                  <c:v>Philippines</c:v>
                </c:pt>
                <c:pt idx="14">
                  <c:v>Argentina</c:v>
                </c:pt>
                <c:pt idx="15">
                  <c:v>Malaysia</c:v>
                </c:pt>
                <c:pt idx="16">
                  <c:v>Australia</c:v>
                </c:pt>
                <c:pt idx="17">
                  <c:v>Mexico</c:v>
                </c:pt>
                <c:pt idx="18">
                  <c:v>Brazil</c:v>
                </c:pt>
              </c:strCache>
            </c:strRef>
          </c:cat>
          <c:val>
            <c:numRef>
              <c:f>Hoja1!$B$2:$B$20</c:f>
              <c:numCache>
                <c:formatCode>_(* #,##0_);_(* \(#,##0\);_(* "-"??_);_(@_)</c:formatCode>
                <c:ptCount val="19"/>
                <c:pt idx="0">
                  <c:v>450.14800000000002</c:v>
                </c:pt>
                <c:pt idx="1">
                  <c:v>461.43200000000002</c:v>
                </c:pt>
                <c:pt idx="2">
                  <c:v>476.815</c:v>
                </c:pt>
                <c:pt idx="3">
                  <c:v>482.101</c:v>
                </c:pt>
                <c:pt idx="4">
                  <c:v>541.346</c:v>
                </c:pt>
                <c:pt idx="5">
                  <c:v>546.53</c:v>
                </c:pt>
                <c:pt idx="6">
                  <c:v>554.85500000000002</c:v>
                </c:pt>
                <c:pt idx="7">
                  <c:v>666.96</c:v>
                </c:pt>
                <c:pt idx="8">
                  <c:v>705.774</c:v>
                </c:pt>
                <c:pt idx="9">
                  <c:v>716.173</c:v>
                </c:pt>
                <c:pt idx="10">
                  <c:v>750.27599999999995</c:v>
                </c:pt>
                <c:pt idx="11">
                  <c:v>751.94899999999996</c:v>
                </c:pt>
                <c:pt idx="12">
                  <c:v>794.70600000000002</c:v>
                </c:pt>
                <c:pt idx="13">
                  <c:v>955.21900000000005</c:v>
                </c:pt>
                <c:pt idx="14">
                  <c:v>959.52800000000002</c:v>
                </c:pt>
                <c:pt idx="15">
                  <c:v>1002.062</c:v>
                </c:pt>
                <c:pt idx="16">
                  <c:v>1312.5340000000001</c:v>
                </c:pt>
                <c:pt idx="17">
                  <c:v>2571.6799999999998</c:v>
                </c:pt>
                <c:pt idx="18">
                  <c:v>3388.962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60BB-D945-B235-7B761E9802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130437120"/>
        <c:axId val="128382016"/>
      </c:barChart>
      <c:catAx>
        <c:axId val="13043712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262626"/>
                </a:solidFill>
                <a:latin typeface="Century Gothic" pitchFamily="34" charset="0"/>
              </a:defRPr>
            </a:pPr>
            <a:endParaRPr lang="es-ES"/>
          </a:p>
        </c:txPr>
        <c:crossAx val="128382016"/>
        <c:crosses val="autoZero"/>
        <c:auto val="1"/>
        <c:lblAlgn val="l"/>
        <c:lblOffset val="100"/>
        <c:noMultiLvlLbl val="0"/>
      </c:catAx>
      <c:valAx>
        <c:axId val="128382016"/>
        <c:scaling>
          <c:orientation val="minMax"/>
        </c:scaling>
        <c:delete val="1"/>
        <c:axPos val="b"/>
        <c:numFmt formatCode="#,##0" sourceLinked="0"/>
        <c:majorTickMark val="out"/>
        <c:minorTickMark val="none"/>
        <c:tickLblPos val="none"/>
        <c:crossAx val="1304371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50" b="0" i="0">
          <a:solidFill>
            <a:schemeClr val="bg1"/>
          </a:solidFill>
          <a:latin typeface="+mn-lt"/>
          <a:cs typeface="Tahoma"/>
        </a:defRPr>
      </a:pPr>
      <a:endParaRPr lang="es-E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l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s-CO" sz="1600" b="1" i="0" u="none" strike="noStrike" kern="1200" cap="none" spc="0" normalizeH="0" baseline="0" dirty="0">
                <a:ln>
                  <a:noFill/>
                </a:ln>
                <a:solidFill>
                  <a:srgbClr val="0D1E2D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defRPr>
            </a:pPr>
            <a:r>
              <a:rPr kumimoji="0" lang="es-CO" sz="1600" b="1" i="0" u="none" strike="noStrike" kern="1200" cap="none" spc="0" normalizeH="0" baseline="0" dirty="0">
                <a:ln>
                  <a:noFill/>
                </a:ln>
                <a:solidFill>
                  <a:srgbClr val="0D1E2D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Unemployment rate (%)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l" defTabSz="121911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lang="es-CO" sz="1600" b="1" i="0" u="none" strike="noStrike" kern="1200" cap="none" spc="0" normalizeH="0" baseline="0" dirty="0">
              <a:ln>
                <a:noFill/>
              </a:ln>
              <a:solidFill>
                <a:srgbClr val="0D1E2D"/>
              </a:solidFill>
              <a:effectLst/>
              <a:uLnTx/>
              <a:uFillTx/>
              <a:latin typeface="Century Gothic"/>
              <a:ea typeface="+mn-ea"/>
              <a:cs typeface="Century Gothic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6.1290589889812216E-2"/>
          <c:y val="0.13814495104318056"/>
          <c:w val="0.80275392135833368"/>
          <c:h val="0.76925595785473022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FF5C1B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0D1E2D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'weoreptc (2)'!$F$1:$O$1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'weoreptc (2)'!$F$6:$O$6</c:f>
              <c:numCache>
                <c:formatCode>#,##0.0</c:formatCode>
                <c:ptCount val="10"/>
                <c:pt idx="0">
                  <c:v>11.785264</c:v>
                </c:pt>
                <c:pt idx="1">
                  <c:v>10.83476709</c:v>
                </c:pt>
                <c:pt idx="2">
                  <c:v>10.37631721</c:v>
                </c:pt>
                <c:pt idx="3">
                  <c:v>9.645010911</c:v>
                </c:pt>
                <c:pt idx="4">
                  <c:v>9.1089060110000002</c:v>
                </c:pt>
                <c:pt idx="5">
                  <c:v>8.9287254479999998</c:v>
                </c:pt>
                <c:pt idx="6">
                  <c:v>9.2233156120000004</c:v>
                </c:pt>
                <c:pt idx="7">
                  <c:v>9.3780388689999992</c:v>
                </c:pt>
                <c:pt idx="8">
                  <c:v>9.1999999999999993</c:v>
                </c:pt>
                <c:pt idx="9">
                  <c:v>9.1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F6-5A4C-AD08-2E453BA574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1049792"/>
        <c:axId val="56094656"/>
      </c:lineChart>
      <c:catAx>
        <c:axId val="61049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0D1E2D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s-ES"/>
          </a:p>
        </c:txPr>
        <c:crossAx val="56094656"/>
        <c:crosses val="autoZero"/>
        <c:auto val="1"/>
        <c:lblAlgn val="ctr"/>
        <c:lblOffset val="100"/>
        <c:noMultiLvlLbl val="0"/>
      </c:catAx>
      <c:valAx>
        <c:axId val="56094656"/>
        <c:scaling>
          <c:orientation val="minMax"/>
        </c:scaling>
        <c:delete val="0"/>
        <c:axPos val="l"/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0D1E2D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s-ES"/>
          </a:p>
        </c:txPr>
        <c:crossAx val="61049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 algn="ctr">
              <a:defRPr lang="es-CO" sz="1600" b="1" kern="1200" noProof="0" dirty="0">
                <a:solidFill>
                  <a:srgbClr val="0D1E2D"/>
                </a:solidFill>
                <a:latin typeface="Century Gothic" pitchFamily="34" charset="0"/>
                <a:ea typeface="+mn-ea"/>
                <a:cs typeface="Helvetica" pitchFamily="34" charset="0"/>
              </a:defRPr>
            </a:pPr>
            <a:r>
              <a:rPr lang="es-CO" sz="1600" b="1" kern="1200" noProof="0" dirty="0">
                <a:solidFill>
                  <a:srgbClr val="0D1E2D"/>
                </a:solidFill>
                <a:latin typeface="Century Gothic" pitchFamily="34" charset="0"/>
                <a:ea typeface="+mn-ea"/>
                <a:cs typeface="Helvetica" pitchFamily="34" charset="0"/>
              </a:rPr>
              <a:t>Population 2018*</a:t>
            </a:r>
            <a:r>
              <a:rPr lang="es-CO" sz="1600" b="1" kern="1200" baseline="0" noProof="0" dirty="0">
                <a:solidFill>
                  <a:srgbClr val="0D1E2D"/>
                </a:solidFill>
                <a:latin typeface="Century Gothic" pitchFamily="34" charset="0"/>
                <a:ea typeface="+mn-ea"/>
                <a:cs typeface="Helvetica" pitchFamily="34" charset="0"/>
              </a:rPr>
              <a:t> </a:t>
            </a:r>
            <a:r>
              <a:rPr lang="es-CO" sz="1600" b="1" kern="1200" noProof="0" dirty="0">
                <a:solidFill>
                  <a:srgbClr val="0D1E2D"/>
                </a:solidFill>
                <a:latin typeface="Century Gothic" pitchFamily="34" charset="0"/>
                <a:ea typeface="+mn-ea"/>
                <a:cs typeface="Helvetica" pitchFamily="34" charset="0"/>
              </a:rPr>
              <a:t>(millon)</a:t>
            </a:r>
          </a:p>
        </c:rich>
      </c:tx>
      <c:layout>
        <c:manualLayout>
          <c:xMode val="edge"/>
          <c:yMode val="edge"/>
          <c:x val="0.60043945619853734"/>
          <c:y val="0.17992094616872181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1.8052068634271945E-2"/>
          <c:y val="0.11438464488595623"/>
          <c:w val="0.97942749457913003"/>
          <c:h val="0.646986037782685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bg1"/>
            </a:solidFill>
            <a:effectLst/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FF9F1B"/>
              </a:solidFill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1-4928-E546-A63A-A5D2C55599FE}"/>
              </c:ext>
            </c:extLst>
          </c:dPt>
          <c:dPt>
            <c:idx val="1"/>
            <c:invertIfNegative val="0"/>
            <c:bubble3D val="0"/>
            <c:spPr>
              <a:solidFill>
                <a:srgbClr val="FF9F1B"/>
              </a:solidFill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3-4928-E546-A63A-A5D2C55599FE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5-4928-E546-A63A-A5D2C55599FE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7-4928-E546-A63A-A5D2C55599FE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9-4928-E546-A63A-A5D2C55599FE}"/>
              </c:ext>
            </c:extLst>
          </c:dPt>
          <c:dPt>
            <c:idx val="5"/>
            <c:invertIfNegative val="0"/>
            <c:bubble3D val="0"/>
            <c:spPr>
              <a:solidFill>
                <a:srgbClr val="FF5C1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B-4928-E546-A63A-A5D2C55599FE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D-4928-E546-A63A-A5D2C55599FE}"/>
              </c:ext>
            </c:extLst>
          </c:dPt>
          <c:dPt>
            <c:idx val="7"/>
            <c:invertIfNegative val="0"/>
            <c:bubble3D val="0"/>
            <c:spPr>
              <a:solidFill>
                <a:srgbClr val="FF9F1B"/>
              </a:solidFill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F-4928-E546-A63A-A5D2C55599FE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11-4928-E546-A63A-A5D2C55599FE}"/>
              </c:ext>
            </c:extLst>
          </c:dPt>
          <c:dPt>
            <c:idx val="9"/>
            <c:invertIfNegative val="0"/>
            <c:bubble3D val="0"/>
            <c:spPr>
              <a:solidFill>
                <a:srgbClr val="FF9F1B"/>
              </a:solidFill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13-4928-E546-A63A-A5D2C55599FE}"/>
              </c:ext>
            </c:extLst>
          </c:dPt>
          <c:dPt>
            <c:idx val="10"/>
            <c:invertIfNegative val="0"/>
            <c:bubble3D val="0"/>
            <c:spPr>
              <a:solidFill>
                <a:srgbClr val="FF9F1B"/>
              </a:solidFill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15-4928-E546-A63A-A5D2C55599FE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17-4928-E546-A63A-A5D2C55599FE}"/>
              </c:ext>
            </c:extLst>
          </c:dPt>
          <c:dPt>
            <c:idx val="12"/>
            <c:invertIfNegative val="0"/>
            <c:bubble3D val="0"/>
            <c:spPr>
              <a:solidFill>
                <a:srgbClr val="FF9F1B"/>
              </a:solidFill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19-4928-E546-A63A-A5D2C55599FE}"/>
              </c:ext>
            </c:extLst>
          </c:dPt>
          <c:dPt>
            <c:idx val="13"/>
            <c:invertIfNegative val="0"/>
            <c:bubble3D val="0"/>
            <c:spPr>
              <a:solidFill>
                <a:srgbClr val="FF9F1B"/>
              </a:solidFill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1B-4928-E546-A63A-A5D2C55599FE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1D-4928-E546-A63A-A5D2C55599FE}"/>
              </c:ext>
            </c:extLst>
          </c:dPt>
          <c:dPt>
            <c:idx val="15"/>
            <c:invertIfNegative val="0"/>
            <c:bubble3D val="0"/>
            <c:spPr>
              <a:solidFill>
                <a:srgbClr val="FF9F1B"/>
              </a:solidFill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1F-4928-E546-A63A-A5D2C55599FE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21-4928-E546-A63A-A5D2C55599FE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23-4928-E546-A63A-A5D2C55599FE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25-4928-E546-A63A-A5D2C55599FE}"/>
              </c:ext>
            </c:extLst>
          </c:dPt>
          <c:dPt>
            <c:idx val="19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27-4928-E546-A63A-A5D2C55599FE}"/>
              </c:ext>
            </c:extLst>
          </c:dPt>
          <c:dPt>
            <c:idx val="2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29-4928-E546-A63A-A5D2C55599FE}"/>
              </c:ext>
            </c:extLst>
          </c:dPt>
          <c:dPt>
            <c:idx val="2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2B-4928-E546-A63A-A5D2C55599FE}"/>
              </c:ext>
            </c:extLst>
          </c:dPt>
          <c:dPt>
            <c:idx val="2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2D-4928-E546-A63A-A5D2C55599FE}"/>
              </c:ext>
            </c:extLst>
          </c:dPt>
          <c:dPt>
            <c:idx val="2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2F-4928-E546-A63A-A5D2C55599FE}"/>
              </c:ext>
            </c:extLst>
          </c:dPt>
          <c:dPt>
            <c:idx val="24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31-4928-E546-A63A-A5D2C55599FE}"/>
              </c:ext>
            </c:extLst>
          </c:dPt>
          <c:dLbls>
            <c:dLbl>
              <c:idx val="4"/>
              <c:numFmt formatCode="#,##0.0" sourceLinked="0"/>
              <c:spPr/>
              <c:txPr>
                <a:bodyPr/>
                <a:lstStyle/>
                <a:p>
                  <a:pPr algn="ctr">
                    <a:defRPr lang="en-US" sz="1100" b="0" i="0" u="none" strike="noStrike" kern="1200" baseline="0">
                      <a:solidFill>
                        <a:srgbClr val="0D1E2D"/>
                      </a:solidFill>
                      <a:latin typeface="Century Gothic" pitchFamily="34" charset="0"/>
                      <a:ea typeface="+mn-ea"/>
                      <a:cs typeface="Tahoma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4928-E546-A63A-A5D2C55599FE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rgbClr val="0D1E2D"/>
                    </a:solidFill>
                    <a:latin typeface="Century Gothic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Hoja1!$A$2:$A$26</c:f>
              <c:strCache>
                <c:ptCount val="25"/>
                <c:pt idx="0">
                  <c:v>Brazil</c:v>
                </c:pt>
                <c:pt idx="1">
                  <c:v>Mexico</c:v>
                </c:pt>
                <c:pt idx="2">
                  <c:v>France</c:v>
                </c:pt>
                <c:pt idx="3">
                  <c:v>Italy</c:v>
                </c:pt>
                <c:pt idx="4">
                  <c:v>Korea</c:v>
                </c:pt>
                <c:pt idx="5">
                  <c:v>Colombia</c:v>
                </c:pt>
                <c:pt idx="6">
                  <c:v>Spain</c:v>
                </c:pt>
                <c:pt idx="7">
                  <c:v>Argentina</c:v>
                </c:pt>
                <c:pt idx="8">
                  <c:v>Malaysia</c:v>
                </c:pt>
                <c:pt idx="9">
                  <c:v>Peru</c:v>
                </c:pt>
                <c:pt idx="10">
                  <c:v>Venezuela</c:v>
                </c:pt>
                <c:pt idx="11">
                  <c:v>Australia</c:v>
                </c:pt>
                <c:pt idx="12">
                  <c:v>Chile</c:v>
                </c:pt>
                <c:pt idx="13">
                  <c:v>Ecuador</c:v>
                </c:pt>
                <c:pt idx="14">
                  <c:v>Belgium</c:v>
                </c:pt>
                <c:pt idx="15">
                  <c:v>Bolivia</c:v>
                </c:pt>
                <c:pt idx="16">
                  <c:v>Greece</c:v>
                </c:pt>
                <c:pt idx="17">
                  <c:v>United Arab Emirates</c:v>
                </c:pt>
                <c:pt idx="18">
                  <c:v>Sweden</c:v>
                </c:pt>
                <c:pt idx="19">
                  <c:v>Portugal</c:v>
                </c:pt>
                <c:pt idx="20">
                  <c:v>Austria</c:v>
                </c:pt>
                <c:pt idx="21">
                  <c:v>Israel</c:v>
                </c:pt>
                <c:pt idx="22">
                  <c:v>Denmark</c:v>
                </c:pt>
                <c:pt idx="23">
                  <c:v>Norway</c:v>
                </c:pt>
                <c:pt idx="24">
                  <c:v>Uruguay</c:v>
                </c:pt>
              </c:strCache>
            </c:strRef>
          </c:cat>
          <c:val>
            <c:numRef>
              <c:f>Hoja1!$B$2:$B$26</c:f>
              <c:numCache>
                <c:formatCode>_(* #,##0.0_);_(* \(#,##0.0\);_(* "-"??_);_(@_)</c:formatCode>
                <c:ptCount val="25"/>
                <c:pt idx="0">
                  <c:v>209.20699999999999</c:v>
                </c:pt>
                <c:pt idx="1">
                  <c:v>124.738</c:v>
                </c:pt>
                <c:pt idx="2" formatCode="#,##0.0">
                  <c:v>65.197999999999993</c:v>
                </c:pt>
                <c:pt idx="3" formatCode="#,##0.0">
                  <c:v>60.756</c:v>
                </c:pt>
                <c:pt idx="4" formatCode="#,##0.0">
                  <c:v>51.662999999999997</c:v>
                </c:pt>
                <c:pt idx="5">
                  <c:v>49.826000000000001</c:v>
                </c:pt>
                <c:pt idx="6">
                  <c:v>46.268000000000001</c:v>
                </c:pt>
                <c:pt idx="7">
                  <c:v>44.57</c:v>
                </c:pt>
                <c:pt idx="8">
                  <c:v>32.500999999999998</c:v>
                </c:pt>
                <c:pt idx="9">
                  <c:v>32.167999999999999</c:v>
                </c:pt>
                <c:pt idx="10">
                  <c:v>31.827999999999999</c:v>
                </c:pt>
                <c:pt idx="11" formatCode="#,##0.0">
                  <c:v>25.149000000000001</c:v>
                </c:pt>
                <c:pt idx="12">
                  <c:v>18.579999999999998</c:v>
                </c:pt>
                <c:pt idx="13">
                  <c:v>17.023</c:v>
                </c:pt>
                <c:pt idx="14">
                  <c:v>11.429</c:v>
                </c:pt>
                <c:pt idx="15">
                  <c:v>11.247999999999999</c:v>
                </c:pt>
                <c:pt idx="16">
                  <c:v>10.773</c:v>
                </c:pt>
                <c:pt idx="17">
                  <c:v>10.43</c:v>
                </c:pt>
                <c:pt idx="18">
                  <c:v>10.297000000000001</c:v>
                </c:pt>
                <c:pt idx="19">
                  <c:v>10.253</c:v>
                </c:pt>
                <c:pt idx="20">
                  <c:v>8.8849999999999998</c:v>
                </c:pt>
                <c:pt idx="21">
                  <c:v>8.8710000000000004</c:v>
                </c:pt>
                <c:pt idx="22">
                  <c:v>5.798</c:v>
                </c:pt>
                <c:pt idx="23">
                  <c:v>5.3949999999999996</c:v>
                </c:pt>
                <c:pt idx="24">
                  <c:v>3.5059999999999998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2-4928-E546-A63A-A5D2C55599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"/>
        <c:axId val="181556736"/>
        <c:axId val="174937728"/>
      </c:barChart>
      <c:catAx>
        <c:axId val="1815567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s-CO" sz="850" b="0">
                <a:solidFill>
                  <a:srgbClr val="0D1E2D"/>
                </a:solidFill>
                <a:latin typeface="Century Gothic" pitchFamily="34" charset="0"/>
              </a:defRPr>
            </a:pPr>
            <a:endParaRPr lang="es-ES"/>
          </a:p>
        </c:txPr>
        <c:crossAx val="174937728"/>
        <c:crosses val="autoZero"/>
        <c:auto val="1"/>
        <c:lblAlgn val="ctr"/>
        <c:lblOffset val="100"/>
        <c:noMultiLvlLbl val="0"/>
      </c:catAx>
      <c:valAx>
        <c:axId val="174937728"/>
        <c:scaling>
          <c:orientation val="minMax"/>
        </c:scaling>
        <c:delete val="1"/>
        <c:axPos val="l"/>
        <c:numFmt formatCode="_(* #,##0.0_);_(* \(#,##0.0\);_(* &quot;-&quot;??_);_(@_)" sourceLinked="1"/>
        <c:majorTickMark val="out"/>
        <c:minorTickMark val="none"/>
        <c:tickLblPos val="none"/>
        <c:crossAx val="1815567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 b="0" i="0">
          <a:latin typeface="Tahoma"/>
          <a:cs typeface="Tahoma"/>
        </a:defRPr>
      </a:pPr>
      <a:endParaRPr lang="es-E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1445963508074899E-2"/>
          <c:y val="7.6348792744313596E-2"/>
          <c:w val="0.88401325083531701"/>
          <c:h val="0.62423323279739296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Poverty</c:v>
                </c:pt>
              </c:strCache>
            </c:strRef>
          </c:tx>
          <c:spPr>
            <a:ln w="38100">
              <a:solidFill>
                <a:schemeClr val="accent1">
                  <a:lumMod val="60000"/>
                  <a:lumOff val="40000"/>
                </a:schemeClr>
              </a:solidFill>
            </a:ln>
          </c:spPr>
          <c:marker>
            <c:symbol val="diamond"/>
            <c:size val="5"/>
            <c:spPr>
              <a:solidFill>
                <a:schemeClr val="accent1">
                  <a:lumMod val="60000"/>
                  <a:lumOff val="40000"/>
                </a:schemeClr>
              </a:solidFill>
              <a:ln w="38100">
                <a:solidFill>
                  <a:schemeClr val="accent1">
                    <a:lumMod val="60000"/>
                    <a:lumOff val="4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4.1054951854053501E-2"/>
                  <c:y val="7.4123025652032104E-2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>
                        <a:latin typeface="Century Gothic"/>
                        <a:cs typeface="Century Gothic"/>
                      </a:rPr>
                      <a:t>49,7%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7C3-D542-BE6B-690E693985E7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C3-D542-BE6B-690E693985E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C3-D542-BE6B-690E693985E7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C3-D542-BE6B-690E693985E7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7C3-D542-BE6B-690E693985E7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7C3-D542-BE6B-690E693985E7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7C3-D542-BE6B-690E693985E7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7C3-D542-BE6B-690E693985E7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7C3-D542-BE6B-690E693985E7}"/>
                </c:ext>
              </c:extLst>
            </c:dLbl>
            <c:dLbl>
              <c:idx val="9"/>
              <c:layout>
                <c:manualLayout>
                  <c:x val="-6.0887596099272502E-2"/>
                  <c:y val="-5.3942549786053201E-2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>
                        <a:latin typeface="Century Gothic"/>
                        <a:cs typeface="Century Gothic"/>
                      </a:rPr>
                      <a:t>30,6%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7C3-D542-BE6B-690E693985E7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7C3-D542-BE6B-690E693985E7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7C3-D542-BE6B-690E693985E7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7C3-D542-BE6B-690E693985E7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pPr>
                      <a:defRPr sz="1100"/>
                    </a:pPr>
                    <a:fld id="{EA207B7A-7C98-4743-A086-6952372B1ABD}" type="VALUE">
                      <a:rPr lang="en-US" sz="1400"/>
                      <a:pPr>
                        <a:defRPr sz="1100"/>
                      </a:pPr>
                      <a:t>[VALOR]</a:t>
                    </a:fld>
                    <a:endParaRPr lang="es-ES"/>
                  </a:p>
                </c:rich>
              </c:tx>
              <c:spPr>
                <a:noFill/>
                <a:ln w="9525" cap="flat" cmpd="sng" algn="ctr">
                  <a:noFill/>
                  <a:prstDash val="solid"/>
                </a:ln>
                <a:effectLst/>
              </c:sp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57C3-D542-BE6B-690E693985E7}"/>
                </c:ext>
              </c:extLst>
            </c:dLbl>
            <c:spPr>
              <a:solidFill>
                <a:srgbClr val="FFFFFF">
                  <a:alpha val="50196"/>
                </a:srgbClr>
              </a:solidFill>
              <a:ln w="9525" cap="flat" cmpd="sng" algn="ctr">
                <a:noFill/>
                <a:prstDash val="solid"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es-E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Hoja1!$A$2:$A$15</c:f>
              <c:numCache>
                <c:formatCode>General</c:formatCode>
                <c:ptCount val="14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</c:numCache>
            </c:numRef>
          </c:cat>
          <c:val>
            <c:numRef>
              <c:f>Hoja1!$B$2:$B$15</c:f>
              <c:numCache>
                <c:formatCode>0.0%</c:formatCode>
                <c:ptCount val="14"/>
                <c:pt idx="0">
                  <c:v>0.49700000000000005</c:v>
                </c:pt>
                <c:pt idx="1">
                  <c:v>0.48</c:v>
                </c:pt>
                <c:pt idx="2">
                  <c:v>0.47399999999999998</c:v>
                </c:pt>
                <c:pt idx="3">
                  <c:v>0.45</c:v>
                </c:pt>
                <c:pt idx="4">
                  <c:v>0.42</c:v>
                </c:pt>
                <c:pt idx="5">
                  <c:v>0.40299999999999997</c:v>
                </c:pt>
                <c:pt idx="6">
                  <c:v>0.37200000000000005</c:v>
                </c:pt>
                <c:pt idx="7">
                  <c:v>0.34100000000000003</c:v>
                </c:pt>
                <c:pt idx="8">
                  <c:v>0.32700000000000001</c:v>
                </c:pt>
                <c:pt idx="9">
                  <c:v>0.30599999999999999</c:v>
                </c:pt>
                <c:pt idx="10">
                  <c:v>0.28499999999999998</c:v>
                </c:pt>
                <c:pt idx="11">
                  <c:v>0.27800000000000002</c:v>
                </c:pt>
                <c:pt idx="12">
                  <c:v>0.28000000000000003</c:v>
                </c:pt>
                <c:pt idx="13">
                  <c:v>0.26900000000000002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E-57C3-D542-BE6B-690E693985E7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Middle class</c:v>
                </c:pt>
              </c:strCache>
            </c:strRef>
          </c:tx>
          <c:spPr>
            <a:ln w="38100">
              <a:solidFill>
                <a:srgbClr val="FF5C1B"/>
              </a:solidFill>
            </a:ln>
          </c:spPr>
          <c:marker>
            <c:symbol val="square"/>
            <c:size val="5"/>
            <c:spPr>
              <a:solidFill>
                <a:srgbClr val="FF5C1B"/>
              </a:solidFill>
              <a:ln w="38100">
                <a:solidFill>
                  <a:srgbClr val="FF5C1B"/>
                </a:solidFill>
              </a:ln>
            </c:spPr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 sz="1200" dirty="0">
                        <a:latin typeface="Century Gothic"/>
                        <a:cs typeface="Century Gothic"/>
                      </a:rPr>
                      <a:t>16,3%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7C3-D542-BE6B-690E693985E7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7C3-D542-BE6B-690E693985E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7C3-D542-BE6B-690E693985E7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7C3-D542-BE6B-690E693985E7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7C3-D542-BE6B-690E693985E7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7C3-D542-BE6B-690E693985E7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57C3-D542-BE6B-690E693985E7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57C3-D542-BE6B-690E693985E7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57C3-D542-BE6B-690E693985E7}"/>
                </c:ext>
              </c:extLst>
            </c:dLbl>
            <c:dLbl>
              <c:idx val="9"/>
              <c:layout>
                <c:manualLayout>
                  <c:x val="-6.03256733398689E-2"/>
                  <c:y val="5.6052705340943899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>
                        <a:solidFill>
                          <a:schemeClr val="tx1"/>
                        </a:solidFill>
                        <a:latin typeface="Century Gothic"/>
                        <a:cs typeface="Century Gothic"/>
                      </a:rPr>
                      <a:t>29,9%</a:t>
                    </a:r>
                    <a:endPara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57C3-D542-BE6B-690E693985E7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57C3-D542-BE6B-690E693985E7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57C3-D542-BE6B-690E693985E7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57C3-D542-BE6B-690E693985E7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9E76315C-E7F6-418F-97DF-33B7D8A3EC87}" type="VALUE">
                      <a:rPr lang="en-US" sz="1400">
                        <a:latin typeface="Century Gothic" panose="020B0502020202020204" pitchFamily="34" charset="0"/>
                      </a:rPr>
                      <a:pPr/>
                      <a:t>[VALOR]</a:t>
                    </a:fld>
                    <a:endParaRPr lang="es-E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C-57C3-D542-BE6B-690E693985E7}"/>
                </c:ext>
              </c:extLst>
            </c:dLbl>
            <c:numFmt formatCode="0.0%" sourceLinked="0"/>
            <c:spPr>
              <a:solidFill>
                <a:srgbClr val="FFFFFF">
                  <a:alpha val="50196"/>
                </a:srgbClr>
              </a:solidFill>
              <a:ln w="9525" cap="flat" cmpd="sng" algn="ctr">
                <a:noFill/>
                <a:prstDash val="solid"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es-E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Hoja1!$A$2:$A$15</c:f>
              <c:numCache>
                <c:formatCode>General</c:formatCode>
                <c:ptCount val="14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</c:numCache>
            </c:numRef>
          </c:cat>
          <c:val>
            <c:numRef>
              <c:f>Hoja1!$C$2:$C$15</c:f>
              <c:numCache>
                <c:formatCode>0.0%</c:formatCode>
                <c:ptCount val="14"/>
                <c:pt idx="0">
                  <c:v>0.16300000000000001</c:v>
                </c:pt>
                <c:pt idx="1">
                  <c:v>0.16500000000000001</c:v>
                </c:pt>
                <c:pt idx="2">
                  <c:v>0.16800000000000001</c:v>
                </c:pt>
                <c:pt idx="3">
                  <c:v>0.18</c:v>
                </c:pt>
                <c:pt idx="4">
                  <c:v>0.219</c:v>
                </c:pt>
                <c:pt idx="5">
                  <c:v>0.22900000000000001</c:v>
                </c:pt>
                <c:pt idx="6">
                  <c:v>0.247</c:v>
                </c:pt>
                <c:pt idx="7">
                  <c:v>0.26500000000000001</c:v>
                </c:pt>
                <c:pt idx="8">
                  <c:v>0.28000000000000003</c:v>
                </c:pt>
                <c:pt idx="9">
                  <c:v>0.29599999999999999</c:v>
                </c:pt>
                <c:pt idx="10">
                  <c:v>0.31</c:v>
                </c:pt>
                <c:pt idx="11">
                  <c:v>0.30499999999999999</c:v>
                </c:pt>
                <c:pt idx="12">
                  <c:v>0.311</c:v>
                </c:pt>
                <c:pt idx="13">
                  <c:v>0.32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D-57C3-D542-BE6B-690E693985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8889240"/>
        <c:axId val="-2138894216"/>
      </c:lineChart>
      <c:catAx>
        <c:axId val="-2138889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s-ES"/>
          </a:p>
        </c:txPr>
        <c:crossAx val="-2138894216"/>
        <c:crosses val="autoZero"/>
        <c:auto val="1"/>
        <c:lblAlgn val="ctr"/>
        <c:lblOffset val="100"/>
        <c:noMultiLvlLbl val="0"/>
      </c:catAx>
      <c:valAx>
        <c:axId val="-2138894216"/>
        <c:scaling>
          <c:orientation val="minMax"/>
          <c:max val="0.5"/>
          <c:min val="0.05"/>
        </c:scaling>
        <c:delete val="1"/>
        <c:axPos val="l"/>
        <c:numFmt formatCode="0.0%" sourceLinked="1"/>
        <c:majorTickMark val="out"/>
        <c:minorTickMark val="none"/>
        <c:tickLblPos val="none"/>
        <c:crossAx val="-2138889240"/>
        <c:crosses val="autoZero"/>
        <c:crossBetween val="between"/>
      </c:valAx>
    </c:plotArea>
    <c:plotVisOnly val="1"/>
    <c:dispBlanksAs val="gap"/>
    <c:showDLblsOverMax val="0"/>
  </c:chart>
  <c:spPr>
    <a:noFill/>
  </c:spPr>
  <c:txPr>
    <a:bodyPr/>
    <a:lstStyle/>
    <a:p>
      <a:pPr>
        <a:defRPr sz="1600" b="0">
          <a:solidFill>
            <a:srgbClr val="0D1E2D"/>
          </a:solidFill>
          <a:latin typeface="Century Gothic" panose="020B0502020202020204" pitchFamily="34" charset="0"/>
        </a:defRPr>
      </a:pPr>
      <a:endParaRPr lang="es-E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017082167329666E-2"/>
          <c:y val="6.3382881323818798E-3"/>
          <c:w val="0.91818071256956002"/>
          <c:h val="0.731954083387267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402-9943-83D8-3F6E2FCF6729}"/>
              </c:ext>
            </c:extLst>
          </c:dPt>
          <c:dPt>
            <c:idx val="1"/>
            <c:invertIfNegative val="0"/>
            <c:bubble3D val="0"/>
            <c:spPr>
              <a:solidFill>
                <a:srgbClr val="FF5C1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402-9943-83D8-3F6E2FCF6729}"/>
              </c:ext>
            </c:extLst>
          </c:dPt>
          <c:dPt>
            <c:idx val="2"/>
            <c:invertIfNegative val="0"/>
            <c:bubble3D val="0"/>
            <c:spPr>
              <a:solidFill>
                <a:srgbClr val="FF5C1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402-9943-83D8-3F6E2FCF6729}"/>
              </c:ext>
            </c:extLst>
          </c:dPt>
          <c:dPt>
            <c:idx val="3"/>
            <c:invertIfNegative val="0"/>
            <c:bubble3D val="0"/>
            <c:spPr>
              <a:solidFill>
                <a:srgbClr val="FF5C1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402-9943-83D8-3F6E2FCF6729}"/>
              </c:ext>
            </c:extLst>
          </c:dPt>
          <c:dPt>
            <c:idx val="4"/>
            <c:invertIfNegative val="0"/>
            <c:bubble3D val="0"/>
            <c:spPr>
              <a:solidFill>
                <a:srgbClr val="FF5C1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402-9943-83D8-3F6E2FCF6729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402-9943-83D8-3F6E2FCF6729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402-9943-83D8-3F6E2FCF6729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A402-9943-83D8-3F6E2FCF6729}"/>
              </c:ext>
            </c:extLst>
          </c:dPt>
          <c:dPt>
            <c:idx val="8"/>
            <c:invertIfNegative val="0"/>
            <c:bubble3D val="0"/>
            <c:spPr>
              <a:solidFill>
                <a:srgbClr val="FF5C1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A402-9943-83D8-3F6E2FCF6729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A402-9943-83D8-3F6E2FCF6729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A402-9943-83D8-3F6E2FCF6729}"/>
              </c:ext>
            </c:extLst>
          </c:dPt>
          <c:dPt>
            <c:idx val="11"/>
            <c:invertIfNegative val="0"/>
            <c:bubble3D val="0"/>
            <c:spPr>
              <a:solidFill>
                <a:srgbClr val="FF5C1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A402-9943-83D8-3F6E2FCF6729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A402-9943-83D8-3F6E2FCF6729}"/>
              </c:ext>
            </c:extLst>
          </c:dPt>
          <c:dPt>
            <c:idx val="13"/>
            <c:invertIfNegative val="0"/>
            <c:bubble3D val="0"/>
            <c:spPr>
              <a:solidFill>
                <a:srgbClr val="FF5C1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A402-9943-83D8-3F6E2FCF6729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A402-9943-83D8-3F6E2FCF6729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A402-9943-83D8-3F6E2FCF6729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A402-9943-83D8-3F6E2FCF6729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A402-9943-83D8-3F6E2FCF6729}"/>
              </c:ext>
            </c:extLst>
          </c:dPt>
          <c:dPt>
            <c:idx val="18"/>
            <c:invertIfNegative val="0"/>
            <c:bubble3D val="0"/>
            <c:spPr>
              <a:solidFill>
                <a:srgbClr val="FF5C1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A402-9943-83D8-3F6E2FCF6729}"/>
              </c:ext>
            </c:extLst>
          </c:dPt>
          <c:dPt>
            <c:idx val="19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A402-9943-83D8-3F6E2FCF6729}"/>
              </c:ext>
            </c:extLst>
          </c:dPt>
          <c:dPt>
            <c:idx val="2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9-A402-9943-83D8-3F6E2FCF6729}"/>
              </c:ext>
            </c:extLst>
          </c:dPt>
          <c:dPt>
            <c:idx val="21"/>
            <c:invertIfNegative val="0"/>
            <c:bubble3D val="0"/>
            <c:spPr>
              <a:solidFill>
                <a:srgbClr val="FF5C1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B-A402-9943-83D8-3F6E2FCF6729}"/>
              </c:ext>
            </c:extLst>
          </c:dPt>
          <c:dPt>
            <c:idx val="22"/>
            <c:invertIfNegative val="0"/>
            <c:bubble3D val="0"/>
            <c:spPr>
              <a:solidFill>
                <a:srgbClr val="FF5C1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D-A402-9943-83D8-3F6E2FCF6729}"/>
              </c:ext>
            </c:extLst>
          </c:dPt>
          <c:dPt>
            <c:idx val="23"/>
            <c:invertIfNegative val="0"/>
            <c:bubble3D val="0"/>
            <c:spPr>
              <a:solidFill>
                <a:srgbClr val="FF5C1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F-A402-9943-83D8-3F6E2FCF6729}"/>
              </c:ext>
            </c:extLst>
          </c:dPt>
          <c:dPt>
            <c:idx val="24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1-A402-9943-83D8-3F6E2FCF6729}"/>
              </c:ext>
            </c:extLst>
          </c:dPt>
          <c:dPt>
            <c:idx val="25"/>
            <c:invertIfNegative val="0"/>
            <c:bubble3D val="0"/>
            <c:spPr>
              <a:solidFill>
                <a:srgbClr val="FF5C1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3-A402-9943-83D8-3F6E2FCF6729}"/>
              </c:ext>
            </c:extLst>
          </c:dPt>
          <c:dPt>
            <c:idx val="26"/>
            <c:invertIfNegative val="0"/>
            <c:bubble3D val="0"/>
            <c:spPr>
              <a:solidFill>
                <a:srgbClr val="FF5C1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5-A402-9943-83D8-3F6E2FCF6729}"/>
              </c:ext>
            </c:extLst>
          </c:dPt>
          <c:dPt>
            <c:idx val="27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7-A402-9943-83D8-3F6E2FCF6729}"/>
              </c:ext>
            </c:extLst>
          </c:dPt>
          <c:dPt>
            <c:idx val="28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9-A402-9943-83D8-3F6E2FCF6729}"/>
              </c:ext>
            </c:extLst>
          </c:dPt>
          <c:dPt>
            <c:idx val="29"/>
            <c:invertIfNegative val="0"/>
            <c:bubble3D val="0"/>
            <c:spPr>
              <a:solidFill>
                <a:srgbClr val="FF5C1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B-A402-9943-83D8-3F6E2FCF6729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rgbClr val="0D1E2D"/>
                    </a:solidFill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Hoja1!$A$2:$A$31</c:f>
              <c:strCache>
                <c:ptCount val="30"/>
                <c:pt idx="0">
                  <c:v>United States</c:v>
                </c:pt>
                <c:pt idx="1">
                  <c:v>China</c:v>
                </c:pt>
                <c:pt idx="2">
                  <c:v>Hong Kong, China</c:v>
                </c:pt>
                <c:pt idx="3">
                  <c:v>Brazil</c:v>
                </c:pt>
                <c:pt idx="4">
                  <c:v>Singapore</c:v>
                </c:pt>
                <c:pt idx="5">
                  <c:v>Netherlands</c:v>
                </c:pt>
                <c:pt idx="6">
                  <c:v>France</c:v>
                </c:pt>
                <c:pt idx="7">
                  <c:v>Australia</c:v>
                </c:pt>
                <c:pt idx="8">
                  <c:v>India</c:v>
                </c:pt>
                <c:pt idx="9">
                  <c:v>Germany</c:v>
                </c:pt>
                <c:pt idx="10">
                  <c:v>Belgium</c:v>
                </c:pt>
                <c:pt idx="11">
                  <c:v>Mexico</c:v>
                </c:pt>
                <c:pt idx="12">
                  <c:v>Ireland</c:v>
                </c:pt>
                <c:pt idx="13">
                  <c:v>Russian Federation</c:v>
                </c:pt>
                <c:pt idx="14">
                  <c:v>Canada</c:v>
                </c:pt>
                <c:pt idx="15">
                  <c:v>Spain</c:v>
                </c:pt>
                <c:pt idx="16">
                  <c:v>Israel</c:v>
                </c:pt>
                <c:pt idx="17">
                  <c:v>Italy</c:v>
                </c:pt>
                <c:pt idx="18">
                  <c:v>Korea, Republic of</c:v>
                </c:pt>
                <c:pt idx="19">
                  <c:v>Sweden</c:v>
                </c:pt>
                <c:pt idx="20">
                  <c:v>United Kingdom</c:v>
                </c:pt>
                <c:pt idx="21">
                  <c:v>Colombia</c:v>
                </c:pt>
                <c:pt idx="22">
                  <c:v>Viet Nam</c:v>
                </c:pt>
                <c:pt idx="23">
                  <c:v>Turkey</c:v>
                </c:pt>
                <c:pt idx="24">
                  <c:v>Japan</c:v>
                </c:pt>
                <c:pt idx="25">
                  <c:v>Malaysia</c:v>
                </c:pt>
                <c:pt idx="26">
                  <c:v>Chile</c:v>
                </c:pt>
                <c:pt idx="27">
                  <c:v>Luxembourg</c:v>
                </c:pt>
                <c:pt idx="28">
                  <c:v>Poland</c:v>
                </c:pt>
                <c:pt idx="29">
                  <c:v>Angola</c:v>
                </c:pt>
              </c:strCache>
            </c:strRef>
          </c:cat>
          <c:val>
            <c:numRef>
              <c:f>Hoja1!$B$2:$B$31</c:f>
              <c:numCache>
                <c:formatCode>_-* #,##0.0_-;\-* #,##0.0_-;_-* "-"_-;_-@_-</c:formatCode>
                <c:ptCount val="30"/>
                <c:pt idx="0">
                  <c:v>275.38099999999997</c:v>
                </c:pt>
                <c:pt idx="1">
                  <c:v>136.32</c:v>
                </c:pt>
                <c:pt idx="2">
                  <c:v>104.333</c:v>
                </c:pt>
                <c:pt idx="3">
                  <c:v>62.713000000000001</c:v>
                </c:pt>
                <c:pt idx="4">
                  <c:v>62.006</c:v>
                </c:pt>
                <c:pt idx="5">
                  <c:v>57.957000000000001</c:v>
                </c:pt>
                <c:pt idx="6">
                  <c:v>49.795000000000002</c:v>
                </c:pt>
                <c:pt idx="7">
                  <c:v>46.368000000000002</c:v>
                </c:pt>
                <c:pt idx="8">
                  <c:v>39.915999999999997</c:v>
                </c:pt>
                <c:pt idx="9">
                  <c:v>34.725999999999999</c:v>
                </c:pt>
                <c:pt idx="10">
                  <c:v>30.306999999999999</c:v>
                </c:pt>
                <c:pt idx="11">
                  <c:v>29.695</c:v>
                </c:pt>
                <c:pt idx="12">
                  <c:v>28.975000000000001</c:v>
                </c:pt>
                <c:pt idx="13">
                  <c:v>25.283999999999999</c:v>
                </c:pt>
                <c:pt idx="14">
                  <c:v>24.244</c:v>
                </c:pt>
                <c:pt idx="15">
                  <c:v>19.085999999999999</c:v>
                </c:pt>
                <c:pt idx="16">
                  <c:v>18.954000000000001</c:v>
                </c:pt>
                <c:pt idx="17">
                  <c:v>17.077000000000002</c:v>
                </c:pt>
                <c:pt idx="18">
                  <c:v>17.053000000000001</c:v>
                </c:pt>
                <c:pt idx="19">
                  <c:v>15.396000000000001</c:v>
                </c:pt>
                <c:pt idx="20">
                  <c:v>15.09</c:v>
                </c:pt>
                <c:pt idx="21">
                  <c:v>14.518000000000001</c:v>
                </c:pt>
                <c:pt idx="22">
                  <c:v>14.1</c:v>
                </c:pt>
                <c:pt idx="23">
                  <c:v>10.864000000000001</c:v>
                </c:pt>
                <c:pt idx="24">
                  <c:v>10.43</c:v>
                </c:pt>
                <c:pt idx="25">
                  <c:v>9.5429999999999993</c:v>
                </c:pt>
                <c:pt idx="26">
                  <c:v>6.73</c:v>
                </c:pt>
                <c:pt idx="27">
                  <c:v>6.6230000000000002</c:v>
                </c:pt>
                <c:pt idx="28">
                  <c:v>6.4340000000000002</c:v>
                </c:pt>
                <c:pt idx="29">
                  <c:v>-2.2549999999999999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C-A402-9943-83D8-3F6E2FCF6729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Columna1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Hoja1!$A$2:$A$31</c:f>
              <c:strCache>
                <c:ptCount val="30"/>
                <c:pt idx="0">
                  <c:v>United States</c:v>
                </c:pt>
                <c:pt idx="1">
                  <c:v>China</c:v>
                </c:pt>
                <c:pt idx="2">
                  <c:v>Hong Kong, China</c:v>
                </c:pt>
                <c:pt idx="3">
                  <c:v>Brazil</c:v>
                </c:pt>
                <c:pt idx="4">
                  <c:v>Singapore</c:v>
                </c:pt>
                <c:pt idx="5">
                  <c:v>Netherlands</c:v>
                </c:pt>
                <c:pt idx="6">
                  <c:v>France</c:v>
                </c:pt>
                <c:pt idx="7">
                  <c:v>Australia</c:v>
                </c:pt>
                <c:pt idx="8">
                  <c:v>India</c:v>
                </c:pt>
                <c:pt idx="9">
                  <c:v>Germany</c:v>
                </c:pt>
                <c:pt idx="10">
                  <c:v>Belgium</c:v>
                </c:pt>
                <c:pt idx="11">
                  <c:v>Mexico</c:v>
                </c:pt>
                <c:pt idx="12">
                  <c:v>Ireland</c:v>
                </c:pt>
                <c:pt idx="13">
                  <c:v>Russian Federation</c:v>
                </c:pt>
                <c:pt idx="14">
                  <c:v>Canada</c:v>
                </c:pt>
                <c:pt idx="15">
                  <c:v>Spain</c:v>
                </c:pt>
                <c:pt idx="16">
                  <c:v>Israel</c:v>
                </c:pt>
                <c:pt idx="17">
                  <c:v>Italy</c:v>
                </c:pt>
                <c:pt idx="18">
                  <c:v>Korea, Republic of</c:v>
                </c:pt>
                <c:pt idx="19">
                  <c:v>Sweden</c:v>
                </c:pt>
                <c:pt idx="20">
                  <c:v>United Kingdom</c:v>
                </c:pt>
                <c:pt idx="21">
                  <c:v>Colombia</c:v>
                </c:pt>
                <c:pt idx="22">
                  <c:v>Viet Nam</c:v>
                </c:pt>
                <c:pt idx="23">
                  <c:v>Turkey</c:v>
                </c:pt>
                <c:pt idx="24">
                  <c:v>Japan</c:v>
                </c:pt>
                <c:pt idx="25">
                  <c:v>Malaysia</c:v>
                </c:pt>
                <c:pt idx="26">
                  <c:v>Chile</c:v>
                </c:pt>
                <c:pt idx="27">
                  <c:v>Luxembourg</c:v>
                </c:pt>
                <c:pt idx="28">
                  <c:v>Poland</c:v>
                </c:pt>
                <c:pt idx="29">
                  <c:v>Angola</c:v>
                </c:pt>
              </c:strCache>
            </c:strRef>
          </c:cat>
          <c:val>
            <c:numRef>
              <c:f>Hoja1!$C$2:$C$31</c:f>
              <c:numCache>
                <c:formatCode>General</c:formatCode>
                <c:ptCount val="30"/>
              </c:numCache>
            </c:numRef>
          </c:val>
          <c:extLst>
            <c:ext xmlns:c16="http://schemas.microsoft.com/office/drawing/2014/chart" uri="{C3380CC4-5D6E-409C-BE32-E72D297353CC}">
              <c16:uniqueId val="{0000003D-A402-9943-83D8-3F6E2FCF6729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Columna2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Hoja1!$A$2:$A$31</c:f>
              <c:strCache>
                <c:ptCount val="30"/>
                <c:pt idx="0">
                  <c:v>United States</c:v>
                </c:pt>
                <c:pt idx="1">
                  <c:v>China</c:v>
                </c:pt>
                <c:pt idx="2">
                  <c:v>Hong Kong, China</c:v>
                </c:pt>
                <c:pt idx="3">
                  <c:v>Brazil</c:v>
                </c:pt>
                <c:pt idx="4">
                  <c:v>Singapore</c:v>
                </c:pt>
                <c:pt idx="5">
                  <c:v>Netherlands</c:v>
                </c:pt>
                <c:pt idx="6">
                  <c:v>France</c:v>
                </c:pt>
                <c:pt idx="7">
                  <c:v>Australia</c:v>
                </c:pt>
                <c:pt idx="8">
                  <c:v>India</c:v>
                </c:pt>
                <c:pt idx="9">
                  <c:v>Germany</c:v>
                </c:pt>
                <c:pt idx="10">
                  <c:v>Belgium</c:v>
                </c:pt>
                <c:pt idx="11">
                  <c:v>Mexico</c:v>
                </c:pt>
                <c:pt idx="12">
                  <c:v>Ireland</c:v>
                </c:pt>
                <c:pt idx="13">
                  <c:v>Russian Federation</c:v>
                </c:pt>
                <c:pt idx="14">
                  <c:v>Canada</c:v>
                </c:pt>
                <c:pt idx="15">
                  <c:v>Spain</c:v>
                </c:pt>
                <c:pt idx="16">
                  <c:v>Israel</c:v>
                </c:pt>
                <c:pt idx="17">
                  <c:v>Italy</c:v>
                </c:pt>
                <c:pt idx="18">
                  <c:v>Korea, Republic of</c:v>
                </c:pt>
                <c:pt idx="19">
                  <c:v>Sweden</c:v>
                </c:pt>
                <c:pt idx="20">
                  <c:v>United Kingdom</c:v>
                </c:pt>
                <c:pt idx="21">
                  <c:v>Colombia</c:v>
                </c:pt>
                <c:pt idx="22">
                  <c:v>Viet Nam</c:v>
                </c:pt>
                <c:pt idx="23">
                  <c:v>Turkey</c:v>
                </c:pt>
                <c:pt idx="24">
                  <c:v>Japan</c:v>
                </c:pt>
                <c:pt idx="25">
                  <c:v>Malaysia</c:v>
                </c:pt>
                <c:pt idx="26">
                  <c:v>Chile</c:v>
                </c:pt>
                <c:pt idx="27">
                  <c:v>Luxembourg</c:v>
                </c:pt>
                <c:pt idx="28">
                  <c:v>Poland</c:v>
                </c:pt>
                <c:pt idx="29">
                  <c:v>Angola</c:v>
                </c:pt>
              </c:strCache>
            </c:strRef>
          </c:cat>
          <c:val>
            <c:numRef>
              <c:f>Hoja1!$D$2:$D$31</c:f>
              <c:numCache>
                <c:formatCode>General</c:formatCode>
                <c:ptCount val="30"/>
              </c:numCache>
            </c:numRef>
          </c:val>
          <c:extLst>
            <c:ext xmlns:c16="http://schemas.microsoft.com/office/drawing/2014/chart" uri="{C3380CC4-5D6E-409C-BE32-E72D297353CC}">
              <c16:uniqueId val="{0000003E-A402-9943-83D8-3F6E2FCF672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82878720"/>
        <c:axId val="181971776"/>
      </c:barChart>
      <c:catAx>
        <c:axId val="1828787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b="0">
                <a:solidFill>
                  <a:srgbClr val="0D1E2D"/>
                </a:solidFill>
              </a:defRPr>
            </a:pPr>
            <a:endParaRPr lang="es-ES"/>
          </a:p>
        </c:txPr>
        <c:crossAx val="181971776"/>
        <c:crosses val="autoZero"/>
        <c:auto val="1"/>
        <c:lblAlgn val="ctr"/>
        <c:lblOffset val="100"/>
        <c:noMultiLvlLbl val="0"/>
      </c:catAx>
      <c:valAx>
        <c:axId val="181971776"/>
        <c:scaling>
          <c:orientation val="minMax"/>
        </c:scaling>
        <c:delete val="1"/>
        <c:axPos val="l"/>
        <c:numFmt formatCode="_-* #,##0.0_-;\-* #,##0.0_-;_-* &quot;-&quot;_-;_-@_-" sourceLinked="1"/>
        <c:majorTickMark val="none"/>
        <c:minorTickMark val="none"/>
        <c:tickLblPos val="none"/>
        <c:crossAx val="182878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rgbClr val="616161"/>
          </a:solidFill>
          <a:latin typeface="Century Gothic"/>
          <a:cs typeface="Century Gothic"/>
        </a:defRPr>
      </a:pPr>
      <a:endParaRPr lang="es-E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3.2509014149942952E-4"/>
          <c:y val="7.1484943407372076E-2"/>
          <c:w val="0.98557041641837773"/>
          <c:h val="0.7567491274296820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Otros sectores</c:v>
                </c:pt>
              </c:strCache>
            </c:strRef>
          </c:tx>
          <c:spPr>
            <a:solidFill>
              <a:srgbClr val="FF5C1B"/>
            </a:solidFill>
          </c:spPr>
          <c:invertIfNegative val="0"/>
          <c:dLbls>
            <c:dLbl>
              <c:idx val="7"/>
              <c:layout>
                <c:manualLayout>
                  <c:x val="-2.3739187631242405E-3"/>
                  <c:y val="1.21734573992436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006-804A-8362-FE81B4A431E0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solidFill>
                      <a:schemeClr val="bg1"/>
                    </a:solidFill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Hoja1!$A$2:$A$12</c:f>
              <c:strCach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9">
                  <c:v>2017 (Q2)</c:v>
                </c:pt>
                <c:pt idx="10">
                  <c:v>2018 (Q2)</c:v>
                </c:pt>
              </c:strCache>
            </c:strRef>
          </c:cat>
          <c:val>
            <c:numRef>
              <c:f>Hoja1!$B$2:$B$12</c:f>
              <c:numCache>
                <c:formatCode>#,##0.0</c:formatCode>
                <c:ptCount val="11"/>
                <c:pt idx="0">
                  <c:v>1511.6844697669044</c:v>
                </c:pt>
                <c:pt idx="1">
                  <c:v>7468.0259864840355</c:v>
                </c:pt>
                <c:pt idx="2">
                  <c:v>7094.7277793232142</c:v>
                </c:pt>
                <c:pt idx="3">
                  <c:v>8121.1513116998385</c:v>
                </c:pt>
                <c:pt idx="4">
                  <c:v>9854.1728428049882</c:v>
                </c:pt>
                <c:pt idx="5">
                  <c:v>8583.8152376415492</c:v>
                </c:pt>
                <c:pt idx="6">
                  <c:v>11588.738190052087</c:v>
                </c:pt>
                <c:pt idx="7" formatCode="#,##0">
                  <c:v>9951.3159394483719</c:v>
                </c:pt>
                <c:pt idx="9" formatCode="#,##0">
                  <c:v>1163.65237236284</c:v>
                </c:pt>
                <c:pt idx="10" formatCode="#,##0">
                  <c:v>2083.3397310786372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006-804A-8362-FE81B4A431E0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Petróleo y minas</c:v>
                </c:pt>
              </c:strCache>
            </c:strRef>
          </c:tx>
          <c:spPr>
            <a:solidFill>
              <a:srgbClr val="5B9BD5">
                <a:lumMod val="60000"/>
                <a:lumOff val="40000"/>
              </a:srgbClr>
            </a:solidFill>
          </c:spPr>
          <c:invertIfNegative val="0"/>
          <c:dLbls>
            <c:dLbl>
              <c:idx val="7"/>
              <c:layout>
                <c:manualLayout>
                  <c:x val="1.4544972528600308E-3"/>
                  <c:y val="8.0584122927362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006-804A-8362-FE81B4A431E0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solidFill>
                      <a:schemeClr val="bg1"/>
                    </a:solidFill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Hoja1!$A$2:$A$12</c:f>
              <c:strCach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9">
                  <c:v>2017 (Q2)</c:v>
                </c:pt>
                <c:pt idx="10">
                  <c:v>2018 (Q2)</c:v>
                </c:pt>
              </c:strCache>
            </c:strRef>
          </c:cat>
          <c:val>
            <c:numRef>
              <c:f>Hoja1!$C$2:$C$12</c:f>
              <c:numCache>
                <c:formatCode>#,##0.0</c:formatCode>
                <c:ptCount val="11"/>
                <c:pt idx="0">
                  <c:v>4918.2586214931962</c:v>
                </c:pt>
                <c:pt idx="1">
                  <c:v>7179.7293672713649</c:v>
                </c:pt>
                <c:pt idx="2">
                  <c:v>7944.6444981302911</c:v>
                </c:pt>
                <c:pt idx="3">
                  <c:v>8088.7710404068384</c:v>
                </c:pt>
                <c:pt idx="4">
                  <c:v>6313.8797966452512</c:v>
                </c:pt>
                <c:pt idx="5">
                  <c:v>3139.3616417154817</c:v>
                </c:pt>
                <c:pt idx="6">
                  <c:v>2260.9436190352326</c:v>
                </c:pt>
                <c:pt idx="7" formatCode="#,##0">
                  <c:v>4062.0637861759196</c:v>
                </c:pt>
                <c:pt idx="9" formatCode="#,##0">
                  <c:v>1362.4868908120416</c:v>
                </c:pt>
                <c:pt idx="10" formatCode="#,##0">
                  <c:v>1578.2629117048632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006-804A-8362-FE81B4A431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9367040"/>
        <c:axId val="120849536"/>
      </c:barChart>
      <c:catAx>
        <c:axId val="93670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00" b="0">
                <a:solidFill>
                  <a:schemeClr val="bg1"/>
                </a:solidFill>
              </a:defRPr>
            </a:pPr>
            <a:endParaRPr lang="es-ES"/>
          </a:p>
        </c:txPr>
        <c:crossAx val="120849536"/>
        <c:crosses val="autoZero"/>
        <c:auto val="1"/>
        <c:lblAlgn val="ctr"/>
        <c:lblOffset val="100"/>
        <c:noMultiLvlLbl val="0"/>
      </c:catAx>
      <c:valAx>
        <c:axId val="12084953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93670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100" b="1">
          <a:solidFill>
            <a:schemeClr val="bg1"/>
          </a:solidFill>
          <a:latin typeface="Century Gothic" panose="020B0502020202020204" pitchFamily="34" charset="0"/>
        </a:defRPr>
      </a:pPr>
      <a:endParaRPr lang="es-E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094196650788"/>
          <c:y val="4.1607273797305597E-2"/>
          <c:w val="0.70097906398389997"/>
          <c:h val="0.91678545240539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Pt>
            <c:idx val="2"/>
            <c:invertIfNegative val="0"/>
            <c:bubble3D val="0"/>
            <c:spPr>
              <a:solidFill>
                <a:srgbClr val="FF5C1B"/>
              </a:solidFill>
            </c:spPr>
            <c:extLst>
              <c:ext xmlns:c16="http://schemas.microsoft.com/office/drawing/2014/chart" uri="{C3380CC4-5D6E-409C-BE32-E72D297353CC}">
                <c16:uniqueId val="{00000001-18E5-7247-BAD7-3AC740C8CAB2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18E5-7247-BAD7-3AC740C8CAB2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Hoja1!$A$2:$A$11</c:f>
              <c:strCache>
                <c:ptCount val="10"/>
                <c:pt idx="0">
                  <c:v>Uruguay</c:v>
                </c:pt>
                <c:pt idx="1">
                  <c:v>New Zealand</c:v>
                </c:pt>
                <c:pt idx="2">
                  <c:v>Colombia</c:v>
                </c:pt>
                <c:pt idx="3">
                  <c:v>Spain</c:v>
                </c:pt>
                <c:pt idx="4">
                  <c:v>Austria</c:v>
                </c:pt>
                <c:pt idx="5">
                  <c:v>Denmark</c:v>
                </c:pt>
                <c:pt idx="6">
                  <c:v>France</c:v>
                </c:pt>
                <c:pt idx="7">
                  <c:v>Sweden</c:v>
                </c:pt>
                <c:pt idx="8">
                  <c:v>Norway</c:v>
                </c:pt>
                <c:pt idx="9">
                  <c:v>Switzerland</c:v>
                </c:pt>
              </c:strCache>
            </c:strRef>
          </c:cat>
          <c:val>
            <c:numRef>
              <c:f>Hoja1!$B$2:$B$11</c:f>
              <c:numCache>
                <c:formatCode>General</c:formatCode>
                <c:ptCount val="10"/>
                <c:pt idx="0">
                  <c:v>0.74</c:v>
                </c:pt>
                <c:pt idx="1">
                  <c:v>0.75</c:v>
                </c:pt>
                <c:pt idx="2">
                  <c:v>0.75</c:v>
                </c:pt>
                <c:pt idx="3">
                  <c:v>0.75</c:v>
                </c:pt>
                <c:pt idx="4">
                  <c:v>0.76</c:v>
                </c:pt>
                <c:pt idx="5">
                  <c:v>0.77</c:v>
                </c:pt>
                <c:pt idx="6">
                  <c:v>0.77</c:v>
                </c:pt>
                <c:pt idx="7">
                  <c:v>0.78</c:v>
                </c:pt>
                <c:pt idx="8">
                  <c:v>0.79</c:v>
                </c:pt>
                <c:pt idx="9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8E5-7247-BAD7-3AC740C8CA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5506944"/>
        <c:axId val="45545088"/>
      </c:barChart>
      <c:catAx>
        <c:axId val="33550694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45545088"/>
        <c:crosses val="autoZero"/>
        <c:auto val="1"/>
        <c:lblAlgn val="ctr"/>
        <c:lblOffset val="100"/>
        <c:noMultiLvlLbl val="0"/>
      </c:catAx>
      <c:valAx>
        <c:axId val="455450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355069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50">
          <a:solidFill>
            <a:srgbClr val="0D1E2D"/>
          </a:solidFill>
          <a:latin typeface="Century Gothic" panose="020B0502020202020204" pitchFamily="34" charset="0"/>
        </a:defRPr>
      </a:pPr>
      <a:endParaRPr lang="es-E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925815110385928E-2"/>
          <c:y val="5.414143849315807E-2"/>
          <c:w val="0.87506777291431193"/>
          <c:h val="0.8314584393568940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rgbClr val="FF5C1B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FF5C1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1-163A-5A4A-A100-42BD4CFEED27}"/>
              </c:ext>
            </c:extLst>
          </c:dPt>
          <c:dPt>
            <c:idx val="1"/>
            <c:invertIfNegative val="0"/>
            <c:bubble3D val="0"/>
            <c:spPr>
              <a:solidFill>
                <a:srgbClr val="FF5C1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3-163A-5A4A-A100-42BD4CFEED27}"/>
              </c:ext>
            </c:extLst>
          </c:dPt>
          <c:cat>
            <c:numRef>
              <c:f>Hoja1!$A$3:$A$7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Hoja1!$B$3:$B$7</c:f>
              <c:numCache>
                <c:formatCode>#,##0</c:formatCode>
                <c:ptCount val="5"/>
                <c:pt idx="0">
                  <c:v>3748057</c:v>
                </c:pt>
                <c:pt idx="1">
                  <c:v>4192743</c:v>
                </c:pt>
                <c:pt idx="2">
                  <c:v>4450000</c:v>
                </c:pt>
                <c:pt idx="3">
                  <c:v>5092052</c:v>
                </c:pt>
                <c:pt idx="4">
                  <c:v>6531226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63A-5A4A-A100-42BD4CFEED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100"/>
        <c:axId val="322307072"/>
        <c:axId val="307688512"/>
      </c:barChart>
      <c:catAx>
        <c:axId val="322307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lang="es-CO" sz="1050" b="0" i="0" u="none" strike="noStrike" kern="1200" baseline="0">
                <a:solidFill>
                  <a:srgbClr val="0D1E4C"/>
                </a:solidFill>
                <a:latin typeface="Century Gothic"/>
                <a:ea typeface="+mn-ea"/>
                <a:cs typeface="Century Gothic"/>
              </a:defRPr>
            </a:pPr>
            <a:endParaRPr lang="es-ES"/>
          </a:p>
        </c:txPr>
        <c:crossAx val="307688512"/>
        <c:crosses val="autoZero"/>
        <c:auto val="1"/>
        <c:lblAlgn val="ctr"/>
        <c:lblOffset val="100"/>
        <c:noMultiLvlLbl val="0"/>
      </c:catAx>
      <c:valAx>
        <c:axId val="307688512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one"/>
        <c:crossAx val="322307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400">
          <a:latin typeface="Tahoma"/>
          <a:cs typeface="Tahoma"/>
        </a:defRPr>
      </a:pPr>
      <a:endParaRPr lang="es-E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0.02197</cdr:x>
      <cdr:y>0.41862</cdr:y>
    </cdr:from>
    <cdr:to>
      <cdr:x>0.28838</cdr:x>
      <cdr:y>0.5504</cdr:y>
    </cdr:to>
    <cdr:sp macro="" textlink="">
      <cdr:nvSpPr>
        <cdr:cNvPr id="3" name="2 CuadroTexto"/>
        <cdr:cNvSpPr txBox="1"/>
      </cdr:nvSpPr>
      <cdr:spPr>
        <a:xfrm xmlns:a="http://schemas.openxmlformats.org/drawingml/2006/main">
          <a:off x="55968" y="1148351"/>
          <a:ext cx="678575" cy="3614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CO" sz="1050" b="1" dirty="0">
              <a:solidFill>
                <a:schemeClr val="bg1"/>
              </a:solidFill>
              <a:latin typeface="Century Gothic"/>
              <a:cs typeface="Century Gothic"/>
            </a:rPr>
            <a:t>3,7</a:t>
          </a:r>
        </a:p>
      </cdr:txBody>
    </cdr:sp>
  </cdr:relSizeAnchor>
  <cdr:relSizeAnchor xmlns:cdr="http://schemas.openxmlformats.org/drawingml/2006/chartDrawing">
    <cdr:from>
      <cdr:x>0.20331</cdr:x>
      <cdr:y>0.38208</cdr:y>
    </cdr:from>
    <cdr:to>
      <cdr:x>0.45958</cdr:x>
      <cdr:y>0.52178</cdr:y>
    </cdr:to>
    <cdr:sp macro="" textlink="">
      <cdr:nvSpPr>
        <cdr:cNvPr id="4" name="3 CuadroTexto"/>
        <cdr:cNvSpPr txBox="1"/>
      </cdr:nvSpPr>
      <cdr:spPr>
        <a:xfrm xmlns:a="http://schemas.openxmlformats.org/drawingml/2006/main">
          <a:off x="517858" y="1048106"/>
          <a:ext cx="652748" cy="3832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CO" sz="1050" b="1" dirty="0">
              <a:solidFill>
                <a:schemeClr val="bg1"/>
              </a:solidFill>
              <a:latin typeface="Century Gothic"/>
              <a:cs typeface="Century Gothic"/>
            </a:rPr>
            <a:t>4,2 </a:t>
          </a:r>
        </a:p>
      </cdr:txBody>
    </cdr:sp>
  </cdr:relSizeAnchor>
  <cdr:relSizeAnchor xmlns:cdr="http://schemas.openxmlformats.org/drawingml/2006/chartDrawing">
    <cdr:from>
      <cdr:x>0.3814</cdr:x>
      <cdr:y>0.34374</cdr:y>
    </cdr:from>
    <cdr:to>
      <cdr:x>0.63767</cdr:x>
      <cdr:y>0.48344</cdr:y>
    </cdr:to>
    <cdr:sp macro="" textlink="">
      <cdr:nvSpPr>
        <cdr:cNvPr id="6" name="1 CuadroTexto"/>
        <cdr:cNvSpPr txBox="1"/>
      </cdr:nvSpPr>
      <cdr:spPr>
        <a:xfrm xmlns:a="http://schemas.openxmlformats.org/drawingml/2006/main">
          <a:off x="971476" y="942931"/>
          <a:ext cx="652748" cy="3832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050" b="1" dirty="0">
              <a:solidFill>
                <a:schemeClr val="bg1"/>
              </a:solidFill>
              <a:latin typeface="Century Gothic"/>
              <a:cs typeface="Century Gothic"/>
            </a:rPr>
            <a:t>4,4</a:t>
          </a:r>
          <a:r>
            <a:rPr lang="es-CO" sz="105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/>
              <a:cs typeface="Century Gothic"/>
            </a:rPr>
            <a:t> </a:t>
          </a:r>
        </a:p>
      </cdr:txBody>
    </cdr:sp>
  </cdr:relSizeAnchor>
  <cdr:relSizeAnchor xmlns:cdr="http://schemas.openxmlformats.org/drawingml/2006/chartDrawing">
    <cdr:from>
      <cdr:x>0.55735</cdr:x>
      <cdr:y>0.27389</cdr:y>
    </cdr:from>
    <cdr:to>
      <cdr:x>0.81362</cdr:x>
      <cdr:y>0.41359</cdr:y>
    </cdr:to>
    <cdr:sp macro="" textlink="">
      <cdr:nvSpPr>
        <cdr:cNvPr id="7" name="1 CuadroTexto"/>
        <cdr:cNvSpPr txBox="1"/>
      </cdr:nvSpPr>
      <cdr:spPr>
        <a:xfrm xmlns:a="http://schemas.openxmlformats.org/drawingml/2006/main">
          <a:off x="1419637" y="751320"/>
          <a:ext cx="652748" cy="3832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050" b="1" dirty="0">
              <a:solidFill>
                <a:schemeClr val="bg1"/>
              </a:solidFill>
              <a:latin typeface="Century Gothic"/>
              <a:cs typeface="Century Gothic"/>
            </a:rPr>
            <a:t>5,1 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1FB38-1063-3942-81E0-B7D1CE58A5C4}" type="datetimeFigureOut">
              <a:rPr lang="es-ES_tradnl" smtClean="0"/>
              <a:t>08/10/2018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232DE-F259-1946-ADB6-47EBAC519C3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78350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m.dinero.com/edicion-impresa/informe-especial/articulo/plantas-industriales-alto-desempeno-colombia/198889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m.dinero.com/edicion-impresa/informe-especial/articulo/plantas-industriales-alto-desempeno-colombia/198889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m.dinero.com/edicion-impresa/informe-especial/articulo/plantas-industriales-alto-desempeno-colombia/198889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m.dinero.com/edicion-impresa/informe-especial/articulo/plantas-industriales-alto-desempeno-colombia/198889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m.dinero.com/edicion-impresa/informe-especial/articulo/plantas-industriales-alto-desempeno-colombia/198889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m.dinero.com/edicion-impresa/informe-especial/articulo/plantas-industriales-alto-desempeno-colombia/198889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232DE-F259-1946-ADB6-47EBAC519C32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20478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/>
              <a:t>Siguiendo metodología del reporte de la UNCTAD sobre el top 20, se excluyeron del ranking de las 20 economías las Islas Vírgenes y las Islas Caimán. http://unctad.org/en/PublicationsLibrary/wir2017_en.pdf Página 14.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232DE-F259-1946-ADB6-47EBAC519C32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41382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232DE-F259-1946-ADB6-47EBAC519C32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441523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/>
              <a:t>Para el BanRep</a:t>
            </a:r>
            <a:r>
              <a:rPr lang="es-CO" baseline="0" dirty="0"/>
              <a:t>, Reino Unido comprende Inglaterra y Gales, Escocia e Irlanda del Norte no reportan datos y/o se encuentran en otros.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dirty="0">
                <a:solidFill>
                  <a:schemeClr val="bg1"/>
                </a:solidFill>
                <a:latin typeface="Century Gothic"/>
                <a:cs typeface="Century Gothic"/>
              </a:rPr>
              <a:t>Colombia tiene acceso más de 60 países con más de 1,5 billones de consumidores, </a:t>
            </a:r>
            <a:r>
              <a:rPr lang="es-CO" sz="1200" b="0" dirty="0">
                <a:solidFill>
                  <a:schemeClr val="bg1"/>
                </a:solidFill>
                <a:latin typeface="Century Gothic"/>
                <a:cs typeface="Century Gothic"/>
              </a:rPr>
              <a:t>a través de su red de tratados de libre comercio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/>
              <a:t>(Acuerdos unilaterales: 10 países; AELC: 4 países:; Triangulo Norte: 3 países; UE: 28 países; CARICOM: 15 países; MERCOSUR: 4 países; CAN: 3 países).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O" dirty="0"/>
              <a:t>Los acuerdos comerciales de Colombia con Mercosur, Venezuela, Caricom, Cuba y Nicaragua son Acuerdos</a:t>
            </a:r>
            <a:r>
              <a:rPr lang="es-CO" baseline="0" dirty="0"/>
              <a:t> de Alcance Parcial o de Complementación Económica, por lo tanto no tienen el alcance de un TLC.</a:t>
            </a:r>
            <a:r>
              <a:rPr lang="es-CO" dirty="0"/>
              <a:t> Con</a:t>
            </a:r>
            <a:r>
              <a:rPr lang="es-CO" baseline="0" dirty="0"/>
              <a:t> los demás países en el listado, Colombia tiene TLC.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O" baseline="0" dirty="0"/>
              <a:t>Se encuentra en negociación Canadá (ya se cuenta con un TLC suscrito), Australia, Singapur y Nueva Zelanda debido a la intención de estos países de ser parte de la alianza del pacífico.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O" baseline="0" dirty="0"/>
              <a:t>Suscritos: A parte de Panamá e Israel, se encuentra suscrito el ACE 72, el cual pone al día el ACE 59.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O" baseline="0" dirty="0"/>
              <a:t>El proceso de negociación con Turquía no ha tenido avances desde el 2012. Sin embargo, se están haciendo consultas de acceso a mercado en agricultura.</a:t>
            </a:r>
            <a:endParaRPr lang="es-CO" dirty="0"/>
          </a:p>
          <a:p>
            <a:endParaRPr lang="es-CO" dirty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232DE-F259-1946-ADB6-47EBAC519C32}" type="slidenum">
              <a:rPr lang="es-ES_tradnl" smtClean="0"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916904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232DE-F259-1946-ADB6-47EBAC519C32}" type="slidenum">
              <a:rPr lang="es-ES_tradnl" smtClean="0"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026570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232DE-F259-1946-ADB6-47EBAC519C32}" type="slidenum">
              <a:rPr lang="es-ES_tradnl" smtClean="0"/>
              <a:t>15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449101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232DE-F259-1946-ADB6-47EBAC519C32}" type="slidenum">
              <a:rPr lang="es-ES_tradnl" smtClean="0"/>
              <a:t>16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182242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232DE-F259-1946-ADB6-47EBAC519C32}" type="slidenum">
              <a:rPr lang="es-ES_tradnl" smtClean="0"/>
              <a:t>17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366032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Mediante Ley 1715 de 2014 se establecieron incentivos tributarios para proyectos de generación de energía a partir de fuentes no convencionales y proyectos de eficiencia energética. Recientemente, se han expedido las regulaciones y resoluciones que permiten la aplicación de dichos incentivos:</a:t>
            </a:r>
          </a:p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s-C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Decreto 2341 de 2015: 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reglamenta la cobertura temporal y algunas condiciones para la aplicación de los incentivos de la ley 1715.</a:t>
            </a:r>
          </a:p>
          <a:p>
            <a:pPr lvl="0"/>
            <a:r>
              <a:rPr lang="es-C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Resolución 045 de 2016 de la UPME: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establece el listado de bienes y servicios que quedarán cubiertos por los beneficios de IVA y arancel.</a:t>
            </a:r>
          </a:p>
          <a:p>
            <a:pPr lvl="0"/>
            <a:r>
              <a:rPr lang="es-C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Resolución 143 de 2016 de la UPME: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actualizó el registro de proyectos de generación de energía, para incluir algunos formatos de FNCE y eficiencia energética.</a:t>
            </a:r>
          </a:p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 pendiente que el Ministerio de Ambiente establezca una reglamentación relacionada con un certificado que debe expedir la ANLA para que los incentivos sean plenamente aplicables.</a:t>
            </a:r>
          </a:p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incentivos de la Ley 1715  sobre proyectos FNCE y eficiencia energética son:</a:t>
            </a:r>
          </a:p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s-C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Deducción de renta: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obligados a declarar renta tendrán derecho a deducir anualmente de su renta, por los 5 años siguientes al año gravable en que hayan realizado la inversión, el 50% del valor total de la inversión realizada.</a:t>
            </a:r>
          </a:p>
          <a:p>
            <a:pPr lvl="0"/>
            <a:r>
              <a:rPr lang="es-C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Exclusión de IVA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equipos, elementos, maquinaria y servicios nacionales o importados destinados a utilización de FNCE.</a:t>
            </a:r>
          </a:p>
          <a:p>
            <a:pPr lvl="0"/>
            <a:r>
              <a:rPr lang="es-C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Exención de pago de los Derechos Arancelarios 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 máquinas, equipos, materiales e insumos importados que no sean producidos por la industria nacional, usados para nuevos proyectos de FNCE.</a:t>
            </a:r>
          </a:p>
          <a:p>
            <a:pPr lvl="0"/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Régimen de </a:t>
            </a:r>
            <a:r>
              <a:rPr lang="es-C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depreciación acelerada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será aplicable a maquinarias, equipos y obras civiles necesarias para la pre inversión, inversión y operación de la generación con FNCE, hasta un máximo de veinte por ciento (20%) como tasa global anual.</a:t>
            </a:r>
          </a:p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s-CO" dirty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232DE-F259-1946-ADB6-47EBAC519C32}" type="slidenum">
              <a:rPr lang="es-ES_tradnl" smtClean="0"/>
              <a:t>18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038082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232DE-F259-1946-ADB6-47EBAC519C32}" type="slidenum">
              <a:rPr lang="es-ES_tradnl" smtClean="0"/>
              <a:t>19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091758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b="1" dirty="0"/>
              <a:t>Proyectos de generación</a:t>
            </a:r>
            <a:r>
              <a:rPr lang="es-CO" b="1" baseline="0" dirty="0"/>
              <a:t> de energía:</a:t>
            </a:r>
            <a:r>
              <a:rPr lang="es-CO" baseline="0" dirty="0"/>
              <a:t>  Estos son lo proyectos que están inscritos en la UPME, dado que todos los proyectos deben pasar por este ente regulador. Los proyectos se encuentran en diferentes Fases, así: </a:t>
            </a:r>
          </a:p>
          <a:p>
            <a:endParaRPr lang="es-CO" baseline="0" dirty="0"/>
          </a:p>
          <a:p>
            <a:pPr>
              <a:buFontTx/>
              <a:buChar char="-"/>
            </a:pPr>
            <a:r>
              <a:rPr lang="es-CO" b="1" baseline="0" dirty="0"/>
              <a:t>Fase 1 – 83 Proyectos: 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Corresponde a la etapa de pre-factibilidad del proyecto e incluye dentro de sus requisitos, la solicitud a la autoridad ambiental competente sobre la necesidad de realizar diagnóstico ambiental de alternativas, estudio ambiental o si el proyecto no requiere ninguno de estos. Vigencia de la Fase: 2 años. </a:t>
            </a:r>
          </a:p>
          <a:p>
            <a:pPr>
              <a:buFontTx/>
              <a:buNone/>
            </a:pPr>
            <a:endParaRPr lang="es-E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Tx/>
              <a:buChar char="-"/>
            </a:pPr>
            <a:r>
              <a:rPr lang="es-E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Fase 2 - 19 Proyectos: 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Etapa de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factibilidad del proyecto. En esta etapa se define si el proyecto es técnica, económica, financiera y ambientalmente factible y conveniente y se establece la estructura financiera. Vigencia de la fase: 1 año.  </a:t>
            </a:r>
          </a:p>
          <a:p>
            <a:pPr>
              <a:buFontTx/>
              <a:buChar char="-"/>
            </a:pPr>
            <a:endParaRPr lang="es-ES" sz="1200" b="1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Tx/>
              <a:buChar char="-"/>
            </a:pPr>
            <a:r>
              <a:rPr lang="es-E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Fase 3 – 1 Proyecto: 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El proyecto ya debe tener diseños definitivos, así como el cronograma de ejecución. El proyecto ya debe contar con Licencia Ambiental expedida o acto administrativo mediante el cual la autoridad ambiental respectiva, decide que el proyecto no requiere licencia ambiental. Vigencia Fase 3: 1 año antes del inicio de la construcción.  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es-CO" b="1" baseline="0" dirty="0"/>
          </a:p>
          <a:p>
            <a:endParaRPr lang="es-CO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CO" dirty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232DE-F259-1946-ADB6-47EBAC519C32}" type="slidenum">
              <a:rPr lang="es-ES_tradnl" smtClean="0"/>
              <a:t>20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45952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1C1EAA-FB69-4BB9-99FE-CF0528E94281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1733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Basado</a:t>
            </a:r>
            <a:r>
              <a:rPr lang="es-CO" baseline="0" dirty="0"/>
              <a:t> en un artículo de DINERO sobre </a:t>
            </a:r>
            <a:r>
              <a:rPr lang="es-CO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empresas productoras en Colombia.</a:t>
            </a:r>
            <a:endParaRPr lang="es-CO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http://m.dinero.com/edicion-impresa/informe-especial/articulo/plantas-industriales-alto-desempeno-colombia/198889</a:t>
            </a:r>
            <a:endParaRPr lang="es-CO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CO" dirty="0"/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232DE-F259-1946-ADB6-47EBAC519C32}" type="slidenum">
              <a:rPr lang="es-ES_tradnl" smtClean="0"/>
              <a:t>21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368876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232DE-F259-1946-ADB6-47EBAC519C32}" type="slidenum">
              <a:rPr lang="es-ES_tradnl" smtClean="0"/>
              <a:t>22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847128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Basado</a:t>
            </a:r>
            <a:r>
              <a:rPr lang="es-CO" baseline="0" dirty="0"/>
              <a:t> en un artículo de DINERO sobre </a:t>
            </a:r>
            <a:r>
              <a:rPr lang="es-CO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empresas productoras en Colombia.</a:t>
            </a:r>
            <a:endParaRPr lang="es-CO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http://m.dinero.com/edicion-impresa/informe-especial/articulo/plantas-industriales-alto-desempeno-colombia/198889</a:t>
            </a:r>
            <a:endParaRPr lang="es-CO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232DE-F259-1946-ADB6-47EBAC519C32}" type="slidenum">
              <a:rPr lang="es-ES_tradnl" smtClean="0"/>
              <a:t>23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96956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232DE-F259-1946-ADB6-47EBAC519C32}" type="slidenum">
              <a:rPr lang="es-ES_tradnl" smtClean="0"/>
              <a:t>24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026023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Basado</a:t>
            </a:r>
            <a:r>
              <a:rPr lang="es-CO" baseline="0" dirty="0"/>
              <a:t> en un artículo de DINERO sobre </a:t>
            </a:r>
            <a:r>
              <a:rPr lang="es-CO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empresas productoras en Colombia.</a:t>
            </a:r>
            <a:endParaRPr lang="es-CO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http://m.dinero.com/edicion-impresa/informe-especial/articulo/plantas-industriales-alto-desempeno-colombia/198889</a:t>
            </a:r>
            <a:endParaRPr lang="es-CO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232DE-F259-1946-ADB6-47EBAC519C32}" type="slidenum">
              <a:rPr lang="es-ES_tradnl" smtClean="0"/>
              <a:t>25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494829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232DE-F259-1946-ADB6-47EBAC519C32}" type="slidenum">
              <a:rPr lang="es-ES_tradnl" smtClean="0"/>
              <a:t>26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000466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Basado</a:t>
            </a:r>
            <a:r>
              <a:rPr lang="es-CO" baseline="0" dirty="0"/>
              <a:t> en un artículo de DINERO sobre </a:t>
            </a:r>
            <a:r>
              <a:rPr lang="es-CO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empresas productoras en Colombia.</a:t>
            </a:r>
            <a:endParaRPr lang="es-CO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http://m.dinero.com/edicion-impresa/informe-especial/articulo/plantas-industriales-alto-desempeno-colombia/198889</a:t>
            </a:r>
            <a:endParaRPr lang="es-CO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232DE-F259-1946-ADB6-47EBAC519C32}" type="slidenum">
              <a:rPr lang="es-ES_tradnl" smtClean="0"/>
              <a:t>27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810366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232DE-F259-1946-ADB6-47EBAC519C32}" type="slidenum">
              <a:rPr lang="es-ES_tradnl" smtClean="0"/>
              <a:t>28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134660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Basado</a:t>
            </a:r>
            <a:r>
              <a:rPr lang="es-CO" baseline="0" dirty="0"/>
              <a:t> en un artículo de DINERO sobre </a:t>
            </a:r>
            <a:r>
              <a:rPr lang="es-CO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empresas productoras en Colombia.</a:t>
            </a:r>
            <a:endParaRPr lang="es-CO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http://m.dinero.com/edicion-impresa/informe-especial/articulo/plantas-industriales-alto-desempeno-colombia/198889</a:t>
            </a:r>
            <a:endParaRPr lang="es-CO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232DE-F259-1946-ADB6-47EBAC519C32}" type="slidenum">
              <a:rPr lang="es-ES_tradnl" smtClean="0"/>
              <a:t>29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480748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232DE-F259-1946-ADB6-47EBAC519C32}" type="slidenum">
              <a:rPr lang="es-ES_tradnl" smtClean="0"/>
              <a:t>30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60366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232DE-F259-1946-ADB6-47EBAC519C32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530632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Basado</a:t>
            </a:r>
            <a:r>
              <a:rPr lang="es-CO" baseline="0" dirty="0"/>
              <a:t> en un artículo de DINERO sobre </a:t>
            </a:r>
            <a:r>
              <a:rPr lang="es-CO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empresas productoras en Colombia.</a:t>
            </a:r>
            <a:endParaRPr lang="es-CO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http://m.dinero.com/edicion-impresa/informe-especial/articulo/plantas-industriales-alto-desempeno-colombia/198889</a:t>
            </a:r>
            <a:endParaRPr lang="es-CO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232DE-F259-1946-ADB6-47EBAC519C32}" type="slidenum">
              <a:rPr lang="es-ES_tradnl" smtClean="0"/>
              <a:t>31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773044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Mediante Ley 1715 de 2014 se establecieron incentivos tributarios para proyectos de generación de energía a partir de fuentes no convencionales y proyectos de eficiencia energética. Recientemente, se han expedido las regulaciones y resoluciones que permiten la aplicación de dichos incentivos:</a:t>
            </a:r>
          </a:p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s-C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Decreto 2341 de 2015: 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reglamenta la cobertura temporal y algunas condiciones para la aplicación de los incentivos de la ley 1715.</a:t>
            </a:r>
          </a:p>
          <a:p>
            <a:pPr lvl="0"/>
            <a:r>
              <a:rPr lang="es-C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Resolución 045 de 2016 de la UPME: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establece el listado de bienes y servicios que quedarán cubiertos por los beneficios de IVA y arancel.</a:t>
            </a:r>
          </a:p>
          <a:p>
            <a:pPr lvl="0"/>
            <a:r>
              <a:rPr lang="es-C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Resolución 143 de 2016 de la UPME: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actualizó el registro de proyectos de generación de energía, para incluir algunos formatos de FNCE y eficiencia energética.</a:t>
            </a:r>
          </a:p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 pendiente que el Ministerio de Ambiente establezca una reglamentación relacionada con un certificado que debe expedir la ANLA para que los incentivos sean plenamente aplicables.</a:t>
            </a:r>
          </a:p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incentivos de la Ley 1715  sobre proyectos FNCE y eficiencia energética son:</a:t>
            </a:r>
          </a:p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s-C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Deducción de renta: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obligados a declarar renta tendrán derecho a deducir anualmente de su renta, por los 5 años siguientes al año gravable en que hayan realizado la inversión, el 50% del valor total de la inversión realizada.</a:t>
            </a:r>
          </a:p>
          <a:p>
            <a:pPr lvl="0"/>
            <a:r>
              <a:rPr lang="es-C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Exclusión de IVA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equipos, elementos, maquinaria y servicios nacionales o importados destinados a utilización de FNCE.</a:t>
            </a:r>
          </a:p>
          <a:p>
            <a:pPr lvl="0"/>
            <a:r>
              <a:rPr lang="es-C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Exención de pago de los Derechos Arancelarios 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 máquinas, equipos, materiales e insumos importados que no sean producidos por la industria nacional, usados para nuevos proyectos de FNCE.</a:t>
            </a:r>
          </a:p>
          <a:p>
            <a:pPr lvl="0"/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Régimen de </a:t>
            </a:r>
            <a:r>
              <a:rPr lang="es-C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depreciación acelerada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será aplicable a maquinarias, equipos y obras civiles necesarias para la pre inversión, inversión y operación de la generación con FNCE, hasta un máximo de veinte por ciento (20%) como tasa global anual.</a:t>
            </a:r>
          </a:p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s-CO" dirty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232DE-F259-1946-ADB6-47EBAC519C32}" type="slidenum">
              <a:rPr lang="es-ES_tradnl" smtClean="0"/>
              <a:t>32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792198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232DE-F259-1946-ADB6-47EBAC519C32}" type="slidenum">
              <a:rPr lang="es-ES_tradnl" smtClean="0"/>
              <a:t>33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091758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232DE-F259-1946-ADB6-47EBAC519C32}" type="slidenum">
              <a:rPr lang="es-ES_tradnl" smtClean="0"/>
              <a:t>34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01806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232DE-F259-1946-ADB6-47EBAC519C32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22847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cs typeface="Century Gothic"/>
              </a:rPr>
              <a:t>Para 2018 y 2019, se estima que continúe con esta tendencia, con un leve descenso respecto a lo registrado en 2017.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232DE-F259-1946-ADB6-47EBAC519C32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08408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232DE-F259-1946-ADB6-47EBAC519C32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28174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232DE-F259-1946-ADB6-47EBAC519C32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38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/>
              <a:t>En Febrero 2018 Moody´s rebajó la perspectiva de Colombia a Negativa pero mantuvo calificación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232DE-F259-1946-ADB6-47EBAC519C32}" type="slidenum">
              <a:rPr lang="es-ES_tradnl" smtClean="0"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48163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Tahoma" pitchFamily="34" charset="0"/>
                <a:cs typeface="Century Gothic"/>
              </a:rPr>
              <a:t>“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Tahoma" pitchFamily="34" charset="0"/>
                <a:cs typeface="Century Gothic"/>
              </a:rPr>
              <a:t>Todos ganamos cuando apostamos por tener instituciones de calidad que cumplan con los estándares internacionales.”</a:t>
            </a: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Tahoma" pitchFamily="34" charset="0"/>
              <a:cs typeface="Century Gothic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Tahoma" pitchFamily="34" charset="0"/>
              <a:cs typeface="Century Gothic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Tahoma" pitchFamily="34" charset="0"/>
                <a:cs typeface="Century Gothic"/>
              </a:rPr>
              <a:t>La OCDE aprobó los </a:t>
            </a: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Tahoma" pitchFamily="34" charset="0"/>
                <a:cs typeface="Century Gothic"/>
              </a:rPr>
              <a:t>23 comités de Colombia 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Tahoma" pitchFamily="34" charset="0"/>
              <a:cs typeface="Century Gothic"/>
            </a:endParaRPr>
          </a:p>
          <a:p>
            <a:pPr marL="380981" marR="0" lvl="0" indent="-380981" algn="just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Tahoma" pitchFamily="34" charset="0"/>
                <a:cs typeface="Century Gothic"/>
              </a:rPr>
              <a:t>Agricultura</a:t>
            </a:r>
          </a:p>
          <a:p>
            <a:pPr marL="380981" marR="0" lvl="0" indent="-380981" algn="just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Tahoma" pitchFamily="34" charset="0"/>
                <a:cs typeface="Century Gothic"/>
              </a:rPr>
              <a:t>Asuntos fiscales  </a:t>
            </a:r>
          </a:p>
          <a:p>
            <a:pPr marL="380981" marR="0" lvl="0" indent="-380981" algn="just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Tahoma" pitchFamily="34" charset="0"/>
                <a:cs typeface="Century Gothic"/>
              </a:rPr>
              <a:t>Cohecho en las Transacciones Comerciales Internacionales</a:t>
            </a:r>
          </a:p>
          <a:p>
            <a:pPr marL="380981" marR="0" lvl="0" indent="-380981" algn="just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Tahoma" pitchFamily="34" charset="0"/>
                <a:cs typeface="Century Gothic"/>
              </a:rPr>
              <a:t>Comercio</a:t>
            </a:r>
          </a:p>
          <a:p>
            <a:pPr marL="380981" marR="0" lvl="0" indent="-380981" algn="just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Tahoma" pitchFamily="34" charset="0"/>
                <a:cs typeface="Century Gothic"/>
              </a:rPr>
              <a:t>Competencia </a:t>
            </a:r>
          </a:p>
          <a:p>
            <a:pPr marL="380981" marR="0" lvl="0" indent="-380981" algn="just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Tahoma" pitchFamily="34" charset="0"/>
                <a:cs typeface="Century Gothic"/>
              </a:rPr>
              <a:t>Desarrollo Regional </a:t>
            </a:r>
          </a:p>
          <a:p>
            <a:pPr marL="380981" marR="0" lvl="0" indent="-380981" algn="just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Tahoma" pitchFamily="34" charset="0"/>
                <a:cs typeface="Century Gothic"/>
              </a:rPr>
              <a:t>Educación</a:t>
            </a:r>
          </a:p>
          <a:p>
            <a:pPr marL="380981" marR="0" lvl="0" indent="-380981" algn="just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Tahoma" pitchFamily="34" charset="0"/>
                <a:cs typeface="Century Gothic"/>
              </a:rPr>
              <a:t>Empleo y Asuntos Sociales</a:t>
            </a:r>
          </a:p>
          <a:p>
            <a:pPr marL="380981" marR="0" lvl="0" indent="-380981" algn="just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Tahoma" pitchFamily="34" charset="0"/>
                <a:cs typeface="Century Gothic"/>
              </a:rPr>
              <a:t>Estadísticas</a:t>
            </a:r>
          </a:p>
          <a:p>
            <a:pPr marL="380981" marR="0" lvl="0" indent="-380981" algn="just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Tahoma" pitchFamily="34" charset="0"/>
                <a:cs typeface="Century Gothic"/>
              </a:rPr>
              <a:t>Gobernanza Pública</a:t>
            </a:r>
          </a:p>
          <a:p>
            <a:pPr marL="380981" marR="0" lvl="0" indent="-380981" algn="just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Tahoma" pitchFamily="34" charset="0"/>
                <a:cs typeface="Century Gothic"/>
              </a:rPr>
              <a:t>Gobierno Corporativo</a:t>
            </a:r>
          </a:p>
          <a:p>
            <a:pPr marL="380981" marR="0" lvl="0" indent="-380981" algn="just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Tahoma" pitchFamily="34" charset="0"/>
                <a:cs typeface="Century Gothic"/>
              </a:rPr>
              <a:t>Inversión</a:t>
            </a:r>
          </a:p>
          <a:p>
            <a:pPr marL="380981" marR="0" lvl="0" indent="-380981" algn="just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Tahoma" pitchFamily="34" charset="0"/>
                <a:cs typeface="Century Gothic"/>
              </a:rPr>
              <a:t>Mercados financieros</a:t>
            </a:r>
          </a:p>
          <a:p>
            <a:pPr marL="380981" marR="0" lvl="0" indent="-380981" algn="just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Tahoma" pitchFamily="34" charset="0"/>
                <a:cs typeface="+mn-cs"/>
              </a:rPr>
              <a:t>Pesca </a:t>
            </a:r>
          </a:p>
          <a:p>
            <a:pPr marL="380981" marR="0" lvl="0" indent="-380981" algn="just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Tahoma" pitchFamily="34" charset="0"/>
                <a:cs typeface="+mn-cs"/>
              </a:rPr>
              <a:t>Política Ambiental</a:t>
            </a:r>
          </a:p>
          <a:p>
            <a:pPr marL="380981" marR="0" lvl="0" indent="-380981" algn="just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Tahoma" pitchFamily="34" charset="0"/>
                <a:cs typeface="+mn-cs"/>
              </a:rPr>
              <a:t>Política científica y tecnológica</a:t>
            </a:r>
          </a:p>
          <a:p>
            <a:pPr marL="380981" marR="0" lvl="0" indent="-380981" algn="just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Tahoma" pitchFamily="34" charset="0"/>
                <a:cs typeface="+mn-cs"/>
              </a:rPr>
              <a:t>Política del consumidor</a:t>
            </a:r>
          </a:p>
          <a:p>
            <a:pPr marL="380981" marR="0" lvl="0" indent="-380981" algn="just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Tahoma" pitchFamily="34" charset="0"/>
                <a:cs typeface="+mn-cs"/>
              </a:rPr>
              <a:t>Política Digital </a:t>
            </a:r>
          </a:p>
          <a:p>
            <a:pPr marL="380981" marR="0" lvl="0" indent="-380981" algn="just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Tahoma" pitchFamily="34" charset="0"/>
                <a:cs typeface="+mn-cs"/>
              </a:rPr>
              <a:t>Política regulatoria </a:t>
            </a:r>
          </a:p>
          <a:p>
            <a:pPr marL="380981" marR="0" lvl="0" indent="-380981" algn="just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Tahoma" pitchFamily="34" charset="0"/>
                <a:cs typeface="+mn-cs"/>
              </a:rPr>
              <a:t>Químicos</a:t>
            </a:r>
          </a:p>
          <a:p>
            <a:pPr marL="380981" marR="0" lvl="0" indent="-380981" algn="just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Tahoma" pitchFamily="34" charset="0"/>
                <a:cs typeface="+mn-cs"/>
              </a:rPr>
              <a:t>Salud</a:t>
            </a:r>
          </a:p>
          <a:p>
            <a:pPr marL="380981" marR="0" lvl="0" indent="-380981" algn="just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Tahoma" pitchFamily="34" charset="0"/>
                <a:cs typeface="+mn-cs"/>
              </a:rPr>
              <a:t>Seguridad Social y Pensiones Privadas</a:t>
            </a:r>
          </a:p>
          <a:p>
            <a:pPr marL="380981" marR="0" lvl="0" indent="-380981" algn="just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Tahoma" pitchFamily="34" charset="0"/>
                <a:cs typeface="+mn-cs"/>
              </a:rPr>
              <a:t>Trabajo</a:t>
            </a:r>
          </a:p>
          <a:p>
            <a:pPr marL="0" marR="0" lvl="0" indent="0" algn="just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Tahoma" pitchFamily="34" charset="0"/>
              <a:cs typeface="Century Gothic"/>
            </a:endParaRP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232DE-F259-1946-ADB6-47EBAC519C32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78142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469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82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439798" y="-1"/>
            <a:ext cx="7752202" cy="6858000"/>
          </a:xfrm>
          <a:custGeom>
            <a:avLst/>
            <a:gdLst>
              <a:gd name="connsiteX0" fmla="*/ 0 w 7752202"/>
              <a:gd name="connsiteY0" fmla="*/ 0 h 6858000"/>
              <a:gd name="connsiteX1" fmla="*/ 7752202 w 7752202"/>
              <a:gd name="connsiteY1" fmla="*/ 0 h 6858000"/>
              <a:gd name="connsiteX2" fmla="*/ 7752202 w 7752202"/>
              <a:gd name="connsiteY2" fmla="*/ 6858000 h 6858000"/>
              <a:gd name="connsiteX3" fmla="*/ 0 w 77522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52202" h="6858000">
                <a:moveTo>
                  <a:pt x="0" y="0"/>
                </a:moveTo>
                <a:lnTo>
                  <a:pt x="7752202" y="0"/>
                </a:lnTo>
                <a:lnTo>
                  <a:pt x="775220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79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710616" y="0"/>
            <a:ext cx="4481383" cy="6858000"/>
          </a:xfrm>
          <a:custGeom>
            <a:avLst/>
            <a:gdLst>
              <a:gd name="connsiteX0" fmla="*/ 0 w 4481383"/>
              <a:gd name="connsiteY0" fmla="*/ 0 h 6858000"/>
              <a:gd name="connsiteX1" fmla="*/ 4481383 w 4481383"/>
              <a:gd name="connsiteY1" fmla="*/ 0 h 6858000"/>
              <a:gd name="connsiteX2" fmla="*/ 4481383 w 4481383"/>
              <a:gd name="connsiteY2" fmla="*/ 6858000 h 6858000"/>
              <a:gd name="connsiteX3" fmla="*/ 0 w 44813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1383" h="6858000">
                <a:moveTo>
                  <a:pt x="0" y="0"/>
                </a:moveTo>
                <a:lnTo>
                  <a:pt x="4481383" y="0"/>
                </a:lnTo>
                <a:lnTo>
                  <a:pt x="448138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26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481383" cy="6858000"/>
          </a:xfrm>
          <a:custGeom>
            <a:avLst/>
            <a:gdLst>
              <a:gd name="connsiteX0" fmla="*/ 0 w 4481383"/>
              <a:gd name="connsiteY0" fmla="*/ 0 h 6858000"/>
              <a:gd name="connsiteX1" fmla="*/ 4481383 w 4481383"/>
              <a:gd name="connsiteY1" fmla="*/ 0 h 6858000"/>
              <a:gd name="connsiteX2" fmla="*/ 4481383 w 4481383"/>
              <a:gd name="connsiteY2" fmla="*/ 6858000 h 6858000"/>
              <a:gd name="connsiteX3" fmla="*/ 0 w 44813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1383" h="6858000">
                <a:moveTo>
                  <a:pt x="0" y="0"/>
                </a:moveTo>
                <a:lnTo>
                  <a:pt x="4481383" y="0"/>
                </a:lnTo>
                <a:lnTo>
                  <a:pt x="448138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909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06738" cy="6858000"/>
          </a:xfrm>
          <a:custGeom>
            <a:avLst/>
            <a:gdLst>
              <a:gd name="connsiteX0" fmla="*/ 0 w 5206738"/>
              <a:gd name="connsiteY0" fmla="*/ 0 h 6858000"/>
              <a:gd name="connsiteX1" fmla="*/ 5206738 w 5206738"/>
              <a:gd name="connsiteY1" fmla="*/ 0 h 6858000"/>
              <a:gd name="connsiteX2" fmla="*/ 5206738 w 5206738"/>
              <a:gd name="connsiteY2" fmla="*/ 6858000 h 6858000"/>
              <a:gd name="connsiteX3" fmla="*/ 0 w 520673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6738" h="6858000">
                <a:moveTo>
                  <a:pt x="0" y="0"/>
                </a:moveTo>
                <a:lnTo>
                  <a:pt x="5206738" y="0"/>
                </a:lnTo>
                <a:lnTo>
                  <a:pt x="520673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692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855309" y="0"/>
            <a:ext cx="4481383" cy="6858000"/>
          </a:xfrm>
          <a:custGeom>
            <a:avLst/>
            <a:gdLst>
              <a:gd name="connsiteX0" fmla="*/ 0 w 4481383"/>
              <a:gd name="connsiteY0" fmla="*/ 0 h 6858000"/>
              <a:gd name="connsiteX1" fmla="*/ 4481383 w 4481383"/>
              <a:gd name="connsiteY1" fmla="*/ 0 h 6858000"/>
              <a:gd name="connsiteX2" fmla="*/ 4481383 w 4481383"/>
              <a:gd name="connsiteY2" fmla="*/ 6858000 h 6858000"/>
              <a:gd name="connsiteX3" fmla="*/ 0 w 44813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1383" h="6858000">
                <a:moveTo>
                  <a:pt x="0" y="0"/>
                </a:moveTo>
                <a:lnTo>
                  <a:pt x="4481383" y="0"/>
                </a:lnTo>
                <a:lnTo>
                  <a:pt x="448138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70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0"/>
          </p:nvPr>
        </p:nvSpPr>
        <p:spPr>
          <a:xfrm>
            <a:off x="5334000" y="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1"/>
          </p:nvPr>
        </p:nvSpPr>
        <p:spPr>
          <a:xfrm>
            <a:off x="8763000" y="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2"/>
          </p:nvPr>
        </p:nvSpPr>
        <p:spPr>
          <a:xfrm>
            <a:off x="5334000" y="342900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3"/>
          </p:nvPr>
        </p:nvSpPr>
        <p:spPr>
          <a:xfrm>
            <a:off x="8763000" y="342900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0190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4009198" y="1076335"/>
            <a:ext cx="2292750" cy="2292750"/>
          </a:xfrm>
          <a:custGeom>
            <a:avLst/>
            <a:gdLst>
              <a:gd name="connsiteX0" fmla="*/ 0 w 2292750"/>
              <a:gd name="connsiteY0" fmla="*/ 0 h 2292750"/>
              <a:gd name="connsiteX1" fmla="*/ 2292750 w 2292750"/>
              <a:gd name="connsiteY1" fmla="*/ 0 h 2292750"/>
              <a:gd name="connsiteX2" fmla="*/ 2292750 w 2292750"/>
              <a:gd name="connsiteY2" fmla="*/ 2292750 h 2292750"/>
              <a:gd name="connsiteX3" fmla="*/ 0 w 2292750"/>
              <a:gd name="connsiteY3" fmla="*/ 2292750 h 229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2750" h="2292750">
                <a:moveTo>
                  <a:pt x="0" y="0"/>
                </a:moveTo>
                <a:lnTo>
                  <a:pt x="2292750" y="0"/>
                </a:lnTo>
                <a:lnTo>
                  <a:pt x="2292750" y="2292750"/>
                </a:lnTo>
                <a:lnTo>
                  <a:pt x="0" y="2292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6427439" y="1076335"/>
            <a:ext cx="2292750" cy="2292750"/>
          </a:xfrm>
          <a:custGeom>
            <a:avLst/>
            <a:gdLst>
              <a:gd name="connsiteX0" fmla="*/ 0 w 2292750"/>
              <a:gd name="connsiteY0" fmla="*/ 0 h 2292750"/>
              <a:gd name="connsiteX1" fmla="*/ 2292750 w 2292750"/>
              <a:gd name="connsiteY1" fmla="*/ 0 h 2292750"/>
              <a:gd name="connsiteX2" fmla="*/ 2292750 w 2292750"/>
              <a:gd name="connsiteY2" fmla="*/ 2292750 h 2292750"/>
              <a:gd name="connsiteX3" fmla="*/ 0 w 2292750"/>
              <a:gd name="connsiteY3" fmla="*/ 2292750 h 229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2750" h="2292750">
                <a:moveTo>
                  <a:pt x="0" y="0"/>
                </a:moveTo>
                <a:lnTo>
                  <a:pt x="2292750" y="0"/>
                </a:lnTo>
                <a:lnTo>
                  <a:pt x="2292750" y="2292750"/>
                </a:lnTo>
                <a:lnTo>
                  <a:pt x="0" y="2292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8845680" y="1076335"/>
            <a:ext cx="2292750" cy="2292750"/>
          </a:xfrm>
          <a:custGeom>
            <a:avLst/>
            <a:gdLst>
              <a:gd name="connsiteX0" fmla="*/ 0 w 2292750"/>
              <a:gd name="connsiteY0" fmla="*/ 0 h 2292750"/>
              <a:gd name="connsiteX1" fmla="*/ 2292750 w 2292750"/>
              <a:gd name="connsiteY1" fmla="*/ 0 h 2292750"/>
              <a:gd name="connsiteX2" fmla="*/ 2292750 w 2292750"/>
              <a:gd name="connsiteY2" fmla="*/ 2292750 h 2292750"/>
              <a:gd name="connsiteX3" fmla="*/ 0 w 2292750"/>
              <a:gd name="connsiteY3" fmla="*/ 2292750 h 229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2750" h="2292750">
                <a:moveTo>
                  <a:pt x="0" y="0"/>
                </a:moveTo>
                <a:lnTo>
                  <a:pt x="2292750" y="0"/>
                </a:lnTo>
                <a:lnTo>
                  <a:pt x="2292750" y="2292750"/>
                </a:lnTo>
                <a:lnTo>
                  <a:pt x="0" y="2292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4009198" y="3488917"/>
            <a:ext cx="2292750" cy="2292750"/>
          </a:xfrm>
          <a:custGeom>
            <a:avLst/>
            <a:gdLst>
              <a:gd name="connsiteX0" fmla="*/ 0 w 2292750"/>
              <a:gd name="connsiteY0" fmla="*/ 0 h 2292750"/>
              <a:gd name="connsiteX1" fmla="*/ 2292750 w 2292750"/>
              <a:gd name="connsiteY1" fmla="*/ 0 h 2292750"/>
              <a:gd name="connsiteX2" fmla="*/ 2292750 w 2292750"/>
              <a:gd name="connsiteY2" fmla="*/ 2292750 h 2292750"/>
              <a:gd name="connsiteX3" fmla="*/ 0 w 2292750"/>
              <a:gd name="connsiteY3" fmla="*/ 2292750 h 229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2750" h="2292750">
                <a:moveTo>
                  <a:pt x="0" y="0"/>
                </a:moveTo>
                <a:lnTo>
                  <a:pt x="2292750" y="0"/>
                </a:lnTo>
                <a:lnTo>
                  <a:pt x="2292750" y="2292750"/>
                </a:lnTo>
                <a:lnTo>
                  <a:pt x="0" y="2292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6427439" y="3488917"/>
            <a:ext cx="2292750" cy="2292750"/>
          </a:xfrm>
          <a:custGeom>
            <a:avLst/>
            <a:gdLst>
              <a:gd name="connsiteX0" fmla="*/ 0 w 2292750"/>
              <a:gd name="connsiteY0" fmla="*/ 0 h 2292750"/>
              <a:gd name="connsiteX1" fmla="*/ 2292750 w 2292750"/>
              <a:gd name="connsiteY1" fmla="*/ 0 h 2292750"/>
              <a:gd name="connsiteX2" fmla="*/ 2292750 w 2292750"/>
              <a:gd name="connsiteY2" fmla="*/ 2292750 h 2292750"/>
              <a:gd name="connsiteX3" fmla="*/ 0 w 2292750"/>
              <a:gd name="connsiteY3" fmla="*/ 2292750 h 229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2750" h="2292750">
                <a:moveTo>
                  <a:pt x="0" y="0"/>
                </a:moveTo>
                <a:lnTo>
                  <a:pt x="2292750" y="0"/>
                </a:lnTo>
                <a:lnTo>
                  <a:pt x="2292750" y="2292750"/>
                </a:lnTo>
                <a:lnTo>
                  <a:pt x="0" y="2292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5"/>
          </p:nvPr>
        </p:nvSpPr>
        <p:spPr>
          <a:xfrm>
            <a:off x="8845680" y="3488917"/>
            <a:ext cx="2292750" cy="2292750"/>
          </a:xfrm>
          <a:custGeom>
            <a:avLst/>
            <a:gdLst>
              <a:gd name="connsiteX0" fmla="*/ 0 w 2292750"/>
              <a:gd name="connsiteY0" fmla="*/ 0 h 2292750"/>
              <a:gd name="connsiteX1" fmla="*/ 2292750 w 2292750"/>
              <a:gd name="connsiteY1" fmla="*/ 0 h 2292750"/>
              <a:gd name="connsiteX2" fmla="*/ 2292750 w 2292750"/>
              <a:gd name="connsiteY2" fmla="*/ 2292750 h 2292750"/>
              <a:gd name="connsiteX3" fmla="*/ 0 w 2292750"/>
              <a:gd name="connsiteY3" fmla="*/ 2292750 h 229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2750" h="2292750">
                <a:moveTo>
                  <a:pt x="0" y="0"/>
                </a:moveTo>
                <a:lnTo>
                  <a:pt x="2292750" y="0"/>
                </a:lnTo>
                <a:lnTo>
                  <a:pt x="2292750" y="2292750"/>
                </a:lnTo>
                <a:lnTo>
                  <a:pt x="0" y="2292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49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3363686" y="358346"/>
            <a:ext cx="6226629" cy="3527854"/>
          </a:xfrm>
          <a:custGeom>
            <a:avLst/>
            <a:gdLst>
              <a:gd name="connsiteX0" fmla="*/ 0 w 6226629"/>
              <a:gd name="connsiteY0" fmla="*/ 0 h 3527854"/>
              <a:gd name="connsiteX1" fmla="*/ 6226629 w 6226629"/>
              <a:gd name="connsiteY1" fmla="*/ 0 h 3527854"/>
              <a:gd name="connsiteX2" fmla="*/ 6226629 w 6226629"/>
              <a:gd name="connsiteY2" fmla="*/ 3527854 h 3527854"/>
              <a:gd name="connsiteX3" fmla="*/ 0 w 6226629"/>
              <a:gd name="connsiteY3" fmla="*/ 3527854 h 3527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26629" h="3527854">
                <a:moveTo>
                  <a:pt x="0" y="0"/>
                </a:moveTo>
                <a:lnTo>
                  <a:pt x="6226629" y="0"/>
                </a:lnTo>
                <a:lnTo>
                  <a:pt x="6226629" y="3527854"/>
                </a:lnTo>
                <a:lnTo>
                  <a:pt x="0" y="35278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5312230" y="4037717"/>
            <a:ext cx="4278084" cy="3429883"/>
          </a:xfrm>
          <a:custGeom>
            <a:avLst/>
            <a:gdLst>
              <a:gd name="connsiteX0" fmla="*/ 0 w 4278084"/>
              <a:gd name="connsiteY0" fmla="*/ 0 h 3429883"/>
              <a:gd name="connsiteX1" fmla="*/ 4278084 w 4278084"/>
              <a:gd name="connsiteY1" fmla="*/ 0 h 3429883"/>
              <a:gd name="connsiteX2" fmla="*/ 4278084 w 4278084"/>
              <a:gd name="connsiteY2" fmla="*/ 3429883 h 3429883"/>
              <a:gd name="connsiteX3" fmla="*/ 0 w 4278084"/>
              <a:gd name="connsiteY3" fmla="*/ 3429883 h 3429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78084" h="3429883">
                <a:moveTo>
                  <a:pt x="0" y="0"/>
                </a:moveTo>
                <a:lnTo>
                  <a:pt x="4278084" y="0"/>
                </a:lnTo>
                <a:lnTo>
                  <a:pt x="4278084" y="3429883"/>
                </a:lnTo>
                <a:lnTo>
                  <a:pt x="0" y="342988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9744143" y="2219803"/>
            <a:ext cx="2447857" cy="3429883"/>
          </a:xfrm>
          <a:custGeom>
            <a:avLst/>
            <a:gdLst>
              <a:gd name="connsiteX0" fmla="*/ 0 w 2447857"/>
              <a:gd name="connsiteY0" fmla="*/ 0 h 3429883"/>
              <a:gd name="connsiteX1" fmla="*/ 2447857 w 2447857"/>
              <a:gd name="connsiteY1" fmla="*/ 0 h 3429883"/>
              <a:gd name="connsiteX2" fmla="*/ 2447857 w 2447857"/>
              <a:gd name="connsiteY2" fmla="*/ 3429883 h 3429883"/>
              <a:gd name="connsiteX3" fmla="*/ 0 w 2447857"/>
              <a:gd name="connsiteY3" fmla="*/ 3429883 h 3429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7857" h="3429883">
                <a:moveTo>
                  <a:pt x="0" y="0"/>
                </a:moveTo>
                <a:lnTo>
                  <a:pt x="2447857" y="0"/>
                </a:lnTo>
                <a:lnTo>
                  <a:pt x="2447857" y="3429883"/>
                </a:lnTo>
                <a:lnTo>
                  <a:pt x="0" y="342988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9744143" y="358346"/>
            <a:ext cx="2447857" cy="1709940"/>
          </a:xfrm>
          <a:custGeom>
            <a:avLst/>
            <a:gdLst>
              <a:gd name="connsiteX0" fmla="*/ 0 w 2447857"/>
              <a:gd name="connsiteY0" fmla="*/ 0 h 1709940"/>
              <a:gd name="connsiteX1" fmla="*/ 2447857 w 2447857"/>
              <a:gd name="connsiteY1" fmla="*/ 0 h 1709940"/>
              <a:gd name="connsiteX2" fmla="*/ 2447857 w 2447857"/>
              <a:gd name="connsiteY2" fmla="*/ 1709940 h 1709940"/>
              <a:gd name="connsiteX3" fmla="*/ 0 w 2447857"/>
              <a:gd name="connsiteY3" fmla="*/ 1709940 h 1709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7857" h="1709940">
                <a:moveTo>
                  <a:pt x="0" y="0"/>
                </a:moveTo>
                <a:lnTo>
                  <a:pt x="2447857" y="0"/>
                </a:lnTo>
                <a:lnTo>
                  <a:pt x="2447857" y="1709940"/>
                </a:lnTo>
                <a:lnTo>
                  <a:pt x="0" y="17099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843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4071257" y="702894"/>
            <a:ext cx="7282543" cy="5452213"/>
          </a:xfrm>
          <a:custGeom>
            <a:avLst/>
            <a:gdLst>
              <a:gd name="connsiteX0" fmla="*/ 3868838 w 7282543"/>
              <a:gd name="connsiteY0" fmla="*/ 3467804 h 5452213"/>
              <a:gd name="connsiteX1" fmla="*/ 6440201 w 7282543"/>
              <a:gd name="connsiteY1" fmla="*/ 3467804 h 5452213"/>
              <a:gd name="connsiteX2" fmla="*/ 6440201 w 7282543"/>
              <a:gd name="connsiteY2" fmla="*/ 4823489 h 5452213"/>
              <a:gd name="connsiteX3" fmla="*/ 3868838 w 7282543"/>
              <a:gd name="connsiteY3" fmla="*/ 4823489 h 5452213"/>
              <a:gd name="connsiteX4" fmla="*/ 0 w 7282543"/>
              <a:gd name="connsiteY4" fmla="*/ 2829256 h 5452213"/>
              <a:gd name="connsiteX5" fmla="*/ 3768376 w 7282543"/>
              <a:gd name="connsiteY5" fmla="*/ 2829256 h 5452213"/>
              <a:gd name="connsiteX6" fmla="*/ 3768376 w 7282543"/>
              <a:gd name="connsiteY6" fmla="*/ 5452213 h 5452213"/>
              <a:gd name="connsiteX7" fmla="*/ 0 w 7282543"/>
              <a:gd name="connsiteY7" fmla="*/ 5452213 h 5452213"/>
              <a:gd name="connsiteX8" fmla="*/ 3868837 w 7282543"/>
              <a:gd name="connsiteY8" fmla="*/ 1552161 h 5452213"/>
              <a:gd name="connsiteX9" fmla="*/ 7282543 w 7282543"/>
              <a:gd name="connsiteY9" fmla="*/ 1552161 h 5452213"/>
              <a:gd name="connsiteX10" fmla="*/ 7282543 w 7282543"/>
              <a:gd name="connsiteY10" fmla="*/ 3359741 h 5452213"/>
              <a:gd name="connsiteX11" fmla="*/ 3868837 w 7282543"/>
              <a:gd name="connsiteY11" fmla="*/ 3359741 h 5452213"/>
              <a:gd name="connsiteX12" fmla="*/ 1296765 w 7282543"/>
              <a:gd name="connsiteY12" fmla="*/ 697490 h 5452213"/>
              <a:gd name="connsiteX13" fmla="*/ 3768377 w 7282543"/>
              <a:gd name="connsiteY13" fmla="*/ 697490 h 5452213"/>
              <a:gd name="connsiteX14" fmla="*/ 3768377 w 7282543"/>
              <a:gd name="connsiteY14" fmla="*/ 2711369 h 5452213"/>
              <a:gd name="connsiteX15" fmla="*/ 1296765 w 7282543"/>
              <a:gd name="connsiteY15" fmla="*/ 2711369 h 5452213"/>
              <a:gd name="connsiteX16" fmla="*/ 3868839 w 7282543"/>
              <a:gd name="connsiteY16" fmla="*/ 0 h 5452213"/>
              <a:gd name="connsiteX17" fmla="*/ 5952529 w 7282543"/>
              <a:gd name="connsiteY17" fmla="*/ 0 h 5452213"/>
              <a:gd name="connsiteX18" fmla="*/ 5952529 w 7282543"/>
              <a:gd name="connsiteY18" fmla="*/ 1444098 h 5452213"/>
              <a:gd name="connsiteX19" fmla="*/ 3868839 w 7282543"/>
              <a:gd name="connsiteY19" fmla="*/ 1444098 h 5452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282543" h="5452213">
                <a:moveTo>
                  <a:pt x="3868838" y="3467804"/>
                </a:moveTo>
                <a:lnTo>
                  <a:pt x="6440201" y="3467804"/>
                </a:lnTo>
                <a:lnTo>
                  <a:pt x="6440201" y="4823489"/>
                </a:lnTo>
                <a:lnTo>
                  <a:pt x="3868838" y="4823489"/>
                </a:lnTo>
                <a:close/>
                <a:moveTo>
                  <a:pt x="0" y="2829256"/>
                </a:moveTo>
                <a:lnTo>
                  <a:pt x="3768376" y="2829256"/>
                </a:lnTo>
                <a:lnTo>
                  <a:pt x="3768376" y="5452213"/>
                </a:lnTo>
                <a:lnTo>
                  <a:pt x="0" y="5452213"/>
                </a:lnTo>
                <a:close/>
                <a:moveTo>
                  <a:pt x="3868837" y="1552161"/>
                </a:moveTo>
                <a:lnTo>
                  <a:pt x="7282543" y="1552161"/>
                </a:lnTo>
                <a:lnTo>
                  <a:pt x="7282543" y="3359741"/>
                </a:lnTo>
                <a:lnTo>
                  <a:pt x="3868837" y="3359741"/>
                </a:lnTo>
                <a:close/>
                <a:moveTo>
                  <a:pt x="1296765" y="697490"/>
                </a:moveTo>
                <a:lnTo>
                  <a:pt x="3768377" y="697490"/>
                </a:lnTo>
                <a:lnTo>
                  <a:pt x="3768377" y="2711369"/>
                </a:lnTo>
                <a:lnTo>
                  <a:pt x="1296765" y="2711369"/>
                </a:lnTo>
                <a:close/>
                <a:moveTo>
                  <a:pt x="3868839" y="0"/>
                </a:moveTo>
                <a:lnTo>
                  <a:pt x="5952529" y="0"/>
                </a:lnTo>
                <a:lnTo>
                  <a:pt x="5952529" y="1444098"/>
                </a:lnTo>
                <a:lnTo>
                  <a:pt x="3868839" y="144409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104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31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48000" cy="3429000"/>
          </a:xfrm>
          <a:custGeom>
            <a:avLst/>
            <a:gdLst>
              <a:gd name="connsiteX0" fmla="*/ 0 w 3048000"/>
              <a:gd name="connsiteY0" fmla="*/ 0 h 3429000"/>
              <a:gd name="connsiteX1" fmla="*/ 3048000 w 3048000"/>
              <a:gd name="connsiteY1" fmla="*/ 0 h 3429000"/>
              <a:gd name="connsiteX2" fmla="*/ 3048000 w 3048000"/>
              <a:gd name="connsiteY2" fmla="*/ 3429000 h 3429000"/>
              <a:gd name="connsiteX3" fmla="*/ 0 w 3048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29000">
                <a:moveTo>
                  <a:pt x="0" y="0"/>
                </a:moveTo>
                <a:lnTo>
                  <a:pt x="3048000" y="0"/>
                </a:lnTo>
                <a:lnTo>
                  <a:pt x="3048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3048000" y="0"/>
            <a:ext cx="3048000" cy="3429000"/>
          </a:xfrm>
          <a:custGeom>
            <a:avLst/>
            <a:gdLst>
              <a:gd name="connsiteX0" fmla="*/ 0 w 3048000"/>
              <a:gd name="connsiteY0" fmla="*/ 0 h 3429000"/>
              <a:gd name="connsiteX1" fmla="*/ 3048000 w 3048000"/>
              <a:gd name="connsiteY1" fmla="*/ 0 h 3429000"/>
              <a:gd name="connsiteX2" fmla="*/ 3048000 w 3048000"/>
              <a:gd name="connsiteY2" fmla="*/ 3429000 h 3429000"/>
              <a:gd name="connsiteX3" fmla="*/ 0 w 3048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29000">
                <a:moveTo>
                  <a:pt x="0" y="0"/>
                </a:moveTo>
                <a:lnTo>
                  <a:pt x="3048000" y="0"/>
                </a:lnTo>
                <a:lnTo>
                  <a:pt x="3048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0" y="3429000"/>
            <a:ext cx="3048000" cy="3429000"/>
          </a:xfrm>
          <a:custGeom>
            <a:avLst/>
            <a:gdLst>
              <a:gd name="connsiteX0" fmla="*/ 0 w 3048000"/>
              <a:gd name="connsiteY0" fmla="*/ 0 h 3429000"/>
              <a:gd name="connsiteX1" fmla="*/ 3048000 w 3048000"/>
              <a:gd name="connsiteY1" fmla="*/ 0 h 3429000"/>
              <a:gd name="connsiteX2" fmla="*/ 3048000 w 3048000"/>
              <a:gd name="connsiteY2" fmla="*/ 3429000 h 3429000"/>
              <a:gd name="connsiteX3" fmla="*/ 0 w 3048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29000">
                <a:moveTo>
                  <a:pt x="0" y="0"/>
                </a:moveTo>
                <a:lnTo>
                  <a:pt x="3048000" y="0"/>
                </a:lnTo>
                <a:lnTo>
                  <a:pt x="3048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3048000" y="3429000"/>
            <a:ext cx="3048000" cy="3429000"/>
          </a:xfrm>
          <a:custGeom>
            <a:avLst/>
            <a:gdLst>
              <a:gd name="connsiteX0" fmla="*/ 0 w 3048000"/>
              <a:gd name="connsiteY0" fmla="*/ 0 h 3429000"/>
              <a:gd name="connsiteX1" fmla="*/ 3048000 w 3048000"/>
              <a:gd name="connsiteY1" fmla="*/ 0 h 3429000"/>
              <a:gd name="connsiteX2" fmla="*/ 3048000 w 3048000"/>
              <a:gd name="connsiteY2" fmla="*/ 3429000 h 3429000"/>
              <a:gd name="connsiteX3" fmla="*/ 0 w 3048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29000">
                <a:moveTo>
                  <a:pt x="0" y="0"/>
                </a:moveTo>
                <a:lnTo>
                  <a:pt x="3048000" y="0"/>
                </a:lnTo>
                <a:lnTo>
                  <a:pt x="3048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845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2514599" y="555172"/>
            <a:ext cx="3037115" cy="3657600"/>
          </a:xfrm>
          <a:custGeom>
            <a:avLst/>
            <a:gdLst>
              <a:gd name="connsiteX0" fmla="*/ 0 w 3037115"/>
              <a:gd name="connsiteY0" fmla="*/ 0 h 3657600"/>
              <a:gd name="connsiteX1" fmla="*/ 3037115 w 3037115"/>
              <a:gd name="connsiteY1" fmla="*/ 0 h 3657600"/>
              <a:gd name="connsiteX2" fmla="*/ 3037115 w 3037115"/>
              <a:gd name="connsiteY2" fmla="*/ 3657600 h 3657600"/>
              <a:gd name="connsiteX3" fmla="*/ 0 w 3037115"/>
              <a:gd name="connsiteY3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7115" h="3657600">
                <a:moveTo>
                  <a:pt x="0" y="0"/>
                </a:moveTo>
                <a:lnTo>
                  <a:pt x="3037115" y="0"/>
                </a:lnTo>
                <a:lnTo>
                  <a:pt x="3037115" y="3657600"/>
                </a:lnTo>
                <a:lnTo>
                  <a:pt x="0" y="3657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640286" y="555172"/>
            <a:ext cx="3037115" cy="3657600"/>
          </a:xfrm>
          <a:custGeom>
            <a:avLst/>
            <a:gdLst>
              <a:gd name="connsiteX0" fmla="*/ 0 w 3037115"/>
              <a:gd name="connsiteY0" fmla="*/ 0 h 3657600"/>
              <a:gd name="connsiteX1" fmla="*/ 3037115 w 3037115"/>
              <a:gd name="connsiteY1" fmla="*/ 0 h 3657600"/>
              <a:gd name="connsiteX2" fmla="*/ 3037115 w 3037115"/>
              <a:gd name="connsiteY2" fmla="*/ 3657600 h 3657600"/>
              <a:gd name="connsiteX3" fmla="*/ 0 w 3037115"/>
              <a:gd name="connsiteY3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7115" h="3657600">
                <a:moveTo>
                  <a:pt x="0" y="0"/>
                </a:moveTo>
                <a:lnTo>
                  <a:pt x="3037115" y="0"/>
                </a:lnTo>
                <a:lnTo>
                  <a:pt x="3037115" y="3657600"/>
                </a:lnTo>
                <a:lnTo>
                  <a:pt x="0" y="3657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7409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585857" y="551089"/>
            <a:ext cx="5116286" cy="5755822"/>
          </a:xfrm>
          <a:custGeom>
            <a:avLst/>
            <a:gdLst>
              <a:gd name="connsiteX0" fmla="*/ 0 w 5116286"/>
              <a:gd name="connsiteY0" fmla="*/ 0 h 5755822"/>
              <a:gd name="connsiteX1" fmla="*/ 5116286 w 5116286"/>
              <a:gd name="connsiteY1" fmla="*/ 0 h 5755822"/>
              <a:gd name="connsiteX2" fmla="*/ 5116286 w 5116286"/>
              <a:gd name="connsiteY2" fmla="*/ 5755822 h 5755822"/>
              <a:gd name="connsiteX3" fmla="*/ 0 w 5116286"/>
              <a:gd name="connsiteY3" fmla="*/ 5755822 h 5755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6286" h="5755822">
                <a:moveTo>
                  <a:pt x="0" y="0"/>
                </a:moveTo>
                <a:lnTo>
                  <a:pt x="5116286" y="0"/>
                </a:lnTo>
                <a:lnTo>
                  <a:pt x="5116286" y="5755822"/>
                </a:lnTo>
                <a:lnTo>
                  <a:pt x="0" y="57558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9481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612640" y="551089"/>
            <a:ext cx="7089503" cy="5755822"/>
          </a:xfrm>
          <a:custGeom>
            <a:avLst/>
            <a:gdLst>
              <a:gd name="connsiteX0" fmla="*/ 0 w 5116286"/>
              <a:gd name="connsiteY0" fmla="*/ 0 h 5755822"/>
              <a:gd name="connsiteX1" fmla="*/ 5116286 w 5116286"/>
              <a:gd name="connsiteY1" fmla="*/ 0 h 5755822"/>
              <a:gd name="connsiteX2" fmla="*/ 5116286 w 5116286"/>
              <a:gd name="connsiteY2" fmla="*/ 5755822 h 5755822"/>
              <a:gd name="connsiteX3" fmla="*/ 0 w 5116286"/>
              <a:gd name="connsiteY3" fmla="*/ 5755822 h 5755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6286" h="5755822">
                <a:moveTo>
                  <a:pt x="0" y="0"/>
                </a:moveTo>
                <a:lnTo>
                  <a:pt x="5116286" y="0"/>
                </a:lnTo>
                <a:lnTo>
                  <a:pt x="5116286" y="5755822"/>
                </a:lnTo>
                <a:lnTo>
                  <a:pt x="0" y="57558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642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3680790" y="1036983"/>
            <a:ext cx="2272749" cy="2272749"/>
          </a:xfrm>
          <a:custGeom>
            <a:avLst/>
            <a:gdLst>
              <a:gd name="connsiteX0" fmla="*/ 0 w 2272749"/>
              <a:gd name="connsiteY0" fmla="*/ 0 h 2272749"/>
              <a:gd name="connsiteX1" fmla="*/ 2272749 w 2272749"/>
              <a:gd name="connsiteY1" fmla="*/ 0 h 2272749"/>
              <a:gd name="connsiteX2" fmla="*/ 2272749 w 2272749"/>
              <a:gd name="connsiteY2" fmla="*/ 2272749 h 2272749"/>
              <a:gd name="connsiteX3" fmla="*/ 0 w 2272749"/>
              <a:gd name="connsiteY3" fmla="*/ 2272749 h 227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49" h="2272749">
                <a:moveTo>
                  <a:pt x="0" y="0"/>
                </a:moveTo>
                <a:lnTo>
                  <a:pt x="2272749" y="0"/>
                </a:lnTo>
                <a:lnTo>
                  <a:pt x="2272749" y="2272749"/>
                </a:lnTo>
                <a:lnTo>
                  <a:pt x="0" y="22727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6238461" y="1036983"/>
            <a:ext cx="2272749" cy="2272749"/>
          </a:xfrm>
          <a:custGeom>
            <a:avLst/>
            <a:gdLst>
              <a:gd name="connsiteX0" fmla="*/ 0 w 2272749"/>
              <a:gd name="connsiteY0" fmla="*/ 0 h 2272749"/>
              <a:gd name="connsiteX1" fmla="*/ 2272749 w 2272749"/>
              <a:gd name="connsiteY1" fmla="*/ 0 h 2272749"/>
              <a:gd name="connsiteX2" fmla="*/ 2272749 w 2272749"/>
              <a:gd name="connsiteY2" fmla="*/ 2272749 h 2272749"/>
              <a:gd name="connsiteX3" fmla="*/ 0 w 2272749"/>
              <a:gd name="connsiteY3" fmla="*/ 2272749 h 227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49" h="2272749">
                <a:moveTo>
                  <a:pt x="0" y="0"/>
                </a:moveTo>
                <a:lnTo>
                  <a:pt x="2272749" y="0"/>
                </a:lnTo>
                <a:lnTo>
                  <a:pt x="2272749" y="2272749"/>
                </a:lnTo>
                <a:lnTo>
                  <a:pt x="0" y="22727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3680790" y="3548269"/>
            <a:ext cx="2272749" cy="2272749"/>
          </a:xfrm>
          <a:custGeom>
            <a:avLst/>
            <a:gdLst>
              <a:gd name="connsiteX0" fmla="*/ 0 w 2272749"/>
              <a:gd name="connsiteY0" fmla="*/ 0 h 2272749"/>
              <a:gd name="connsiteX1" fmla="*/ 2272749 w 2272749"/>
              <a:gd name="connsiteY1" fmla="*/ 0 h 2272749"/>
              <a:gd name="connsiteX2" fmla="*/ 2272749 w 2272749"/>
              <a:gd name="connsiteY2" fmla="*/ 2272749 h 2272749"/>
              <a:gd name="connsiteX3" fmla="*/ 0 w 2272749"/>
              <a:gd name="connsiteY3" fmla="*/ 2272749 h 227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49" h="2272749">
                <a:moveTo>
                  <a:pt x="0" y="0"/>
                </a:moveTo>
                <a:lnTo>
                  <a:pt x="2272749" y="0"/>
                </a:lnTo>
                <a:lnTo>
                  <a:pt x="2272749" y="2272749"/>
                </a:lnTo>
                <a:lnTo>
                  <a:pt x="0" y="22727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6238461" y="3548269"/>
            <a:ext cx="2272749" cy="2272749"/>
          </a:xfrm>
          <a:custGeom>
            <a:avLst/>
            <a:gdLst>
              <a:gd name="connsiteX0" fmla="*/ 0 w 2272749"/>
              <a:gd name="connsiteY0" fmla="*/ 0 h 2272749"/>
              <a:gd name="connsiteX1" fmla="*/ 2272749 w 2272749"/>
              <a:gd name="connsiteY1" fmla="*/ 0 h 2272749"/>
              <a:gd name="connsiteX2" fmla="*/ 2272749 w 2272749"/>
              <a:gd name="connsiteY2" fmla="*/ 2272749 h 2272749"/>
              <a:gd name="connsiteX3" fmla="*/ 0 w 2272749"/>
              <a:gd name="connsiteY3" fmla="*/ 2272749 h 227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49" h="2272749">
                <a:moveTo>
                  <a:pt x="0" y="0"/>
                </a:moveTo>
                <a:lnTo>
                  <a:pt x="2272749" y="0"/>
                </a:lnTo>
                <a:lnTo>
                  <a:pt x="2272749" y="2272749"/>
                </a:lnTo>
                <a:lnTo>
                  <a:pt x="0" y="22727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05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6489309" y="1144424"/>
            <a:ext cx="5274130" cy="5274131"/>
          </a:xfrm>
          <a:custGeom>
            <a:avLst/>
            <a:gdLst>
              <a:gd name="connsiteX0" fmla="*/ 2637065 w 5274130"/>
              <a:gd name="connsiteY0" fmla="*/ 0 h 5274131"/>
              <a:gd name="connsiteX1" fmla="*/ 5274130 w 5274130"/>
              <a:gd name="connsiteY1" fmla="*/ 2637066 h 5274131"/>
              <a:gd name="connsiteX2" fmla="*/ 2637065 w 5274130"/>
              <a:gd name="connsiteY2" fmla="*/ 5274131 h 5274131"/>
              <a:gd name="connsiteX3" fmla="*/ 0 w 5274130"/>
              <a:gd name="connsiteY3" fmla="*/ 2637066 h 5274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4130" h="5274131">
                <a:moveTo>
                  <a:pt x="2637065" y="0"/>
                </a:moveTo>
                <a:lnTo>
                  <a:pt x="5274130" y="2637066"/>
                </a:lnTo>
                <a:lnTo>
                  <a:pt x="2637065" y="5274131"/>
                </a:lnTo>
                <a:lnTo>
                  <a:pt x="0" y="263706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3412734" y="4220999"/>
            <a:ext cx="5274130" cy="5274130"/>
          </a:xfrm>
          <a:custGeom>
            <a:avLst/>
            <a:gdLst>
              <a:gd name="connsiteX0" fmla="*/ 2637066 w 5274130"/>
              <a:gd name="connsiteY0" fmla="*/ 0 h 5274130"/>
              <a:gd name="connsiteX1" fmla="*/ 5274130 w 5274130"/>
              <a:gd name="connsiteY1" fmla="*/ 2637066 h 5274130"/>
              <a:gd name="connsiteX2" fmla="*/ 2637066 w 5274130"/>
              <a:gd name="connsiteY2" fmla="*/ 5274130 h 5274130"/>
              <a:gd name="connsiteX3" fmla="*/ 0 w 5274130"/>
              <a:gd name="connsiteY3" fmla="*/ 2637066 h 5274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4130" h="5274130">
                <a:moveTo>
                  <a:pt x="2637066" y="0"/>
                </a:moveTo>
                <a:lnTo>
                  <a:pt x="5274130" y="2637066"/>
                </a:lnTo>
                <a:lnTo>
                  <a:pt x="2637066" y="5274130"/>
                </a:lnTo>
                <a:lnTo>
                  <a:pt x="0" y="263706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9565885" y="-1932152"/>
            <a:ext cx="5274129" cy="5274131"/>
          </a:xfrm>
          <a:custGeom>
            <a:avLst/>
            <a:gdLst>
              <a:gd name="connsiteX0" fmla="*/ 2637065 w 5274129"/>
              <a:gd name="connsiteY0" fmla="*/ 0 h 5274131"/>
              <a:gd name="connsiteX1" fmla="*/ 5274129 w 5274129"/>
              <a:gd name="connsiteY1" fmla="*/ 2637066 h 5274131"/>
              <a:gd name="connsiteX2" fmla="*/ 2637065 w 5274129"/>
              <a:gd name="connsiteY2" fmla="*/ 5274131 h 5274131"/>
              <a:gd name="connsiteX3" fmla="*/ 0 w 5274129"/>
              <a:gd name="connsiteY3" fmla="*/ 2637066 h 5274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4129" h="5274131">
                <a:moveTo>
                  <a:pt x="2637065" y="0"/>
                </a:moveTo>
                <a:lnTo>
                  <a:pt x="5274129" y="2637066"/>
                </a:lnTo>
                <a:lnTo>
                  <a:pt x="2637065" y="5274131"/>
                </a:lnTo>
                <a:lnTo>
                  <a:pt x="0" y="263706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9565886" y="4221000"/>
            <a:ext cx="5274129" cy="5274130"/>
          </a:xfrm>
          <a:custGeom>
            <a:avLst/>
            <a:gdLst>
              <a:gd name="connsiteX0" fmla="*/ 2637064 w 5274129"/>
              <a:gd name="connsiteY0" fmla="*/ 0 h 5274130"/>
              <a:gd name="connsiteX1" fmla="*/ 5274129 w 5274129"/>
              <a:gd name="connsiteY1" fmla="*/ 2637066 h 5274130"/>
              <a:gd name="connsiteX2" fmla="*/ 2637064 w 5274129"/>
              <a:gd name="connsiteY2" fmla="*/ 5274130 h 5274130"/>
              <a:gd name="connsiteX3" fmla="*/ 0 w 5274129"/>
              <a:gd name="connsiteY3" fmla="*/ 2637066 h 5274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4129" h="5274130">
                <a:moveTo>
                  <a:pt x="2637064" y="0"/>
                </a:moveTo>
                <a:lnTo>
                  <a:pt x="5274129" y="2637066"/>
                </a:lnTo>
                <a:lnTo>
                  <a:pt x="2637064" y="5274130"/>
                </a:lnTo>
                <a:lnTo>
                  <a:pt x="0" y="263706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6662057" cy="4103914"/>
          </a:xfrm>
          <a:custGeom>
            <a:avLst/>
            <a:gdLst>
              <a:gd name="connsiteX0" fmla="*/ 0 w 6662057"/>
              <a:gd name="connsiteY0" fmla="*/ 0 h 4103914"/>
              <a:gd name="connsiteX1" fmla="*/ 6662057 w 6662057"/>
              <a:gd name="connsiteY1" fmla="*/ 0 h 4103914"/>
              <a:gd name="connsiteX2" fmla="*/ 6662057 w 6662057"/>
              <a:gd name="connsiteY2" fmla="*/ 4103914 h 4103914"/>
              <a:gd name="connsiteX3" fmla="*/ 0 w 6662057"/>
              <a:gd name="connsiteY3" fmla="*/ 4103914 h 4103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2057" h="4103914">
                <a:moveTo>
                  <a:pt x="0" y="0"/>
                </a:moveTo>
                <a:lnTo>
                  <a:pt x="6662057" y="0"/>
                </a:lnTo>
                <a:lnTo>
                  <a:pt x="6662057" y="4103914"/>
                </a:lnTo>
                <a:lnTo>
                  <a:pt x="0" y="41039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7020403" y="358346"/>
            <a:ext cx="4813251" cy="2929140"/>
          </a:xfrm>
          <a:custGeom>
            <a:avLst/>
            <a:gdLst>
              <a:gd name="connsiteX0" fmla="*/ 0 w 4813251"/>
              <a:gd name="connsiteY0" fmla="*/ 0 h 2929140"/>
              <a:gd name="connsiteX1" fmla="*/ 4813251 w 4813251"/>
              <a:gd name="connsiteY1" fmla="*/ 0 h 2929140"/>
              <a:gd name="connsiteX2" fmla="*/ 4813251 w 4813251"/>
              <a:gd name="connsiteY2" fmla="*/ 2929140 h 2929140"/>
              <a:gd name="connsiteX3" fmla="*/ 0 w 4813251"/>
              <a:gd name="connsiteY3" fmla="*/ 2929140 h 292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3251" h="2929140">
                <a:moveTo>
                  <a:pt x="0" y="0"/>
                </a:moveTo>
                <a:lnTo>
                  <a:pt x="4813251" y="0"/>
                </a:lnTo>
                <a:lnTo>
                  <a:pt x="4813251" y="2929140"/>
                </a:lnTo>
                <a:lnTo>
                  <a:pt x="0" y="29291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565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680858" y="1915886"/>
            <a:ext cx="7511142" cy="4147457"/>
          </a:xfrm>
          <a:custGeom>
            <a:avLst/>
            <a:gdLst>
              <a:gd name="connsiteX0" fmla="*/ 0 w 7511142"/>
              <a:gd name="connsiteY0" fmla="*/ 0 h 4147457"/>
              <a:gd name="connsiteX1" fmla="*/ 7511142 w 7511142"/>
              <a:gd name="connsiteY1" fmla="*/ 0 h 4147457"/>
              <a:gd name="connsiteX2" fmla="*/ 7511142 w 7511142"/>
              <a:gd name="connsiteY2" fmla="*/ 4147457 h 4147457"/>
              <a:gd name="connsiteX3" fmla="*/ 0 w 7511142"/>
              <a:gd name="connsiteY3" fmla="*/ 4147457 h 4147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1142" h="4147457">
                <a:moveTo>
                  <a:pt x="0" y="0"/>
                </a:moveTo>
                <a:lnTo>
                  <a:pt x="7511142" y="0"/>
                </a:lnTo>
                <a:lnTo>
                  <a:pt x="7511142" y="4147457"/>
                </a:lnTo>
                <a:lnTo>
                  <a:pt x="0" y="41474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241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243944" y="0"/>
            <a:ext cx="8948056" cy="3298372"/>
          </a:xfrm>
          <a:custGeom>
            <a:avLst/>
            <a:gdLst>
              <a:gd name="connsiteX0" fmla="*/ 0 w 8948056"/>
              <a:gd name="connsiteY0" fmla="*/ 0 h 3298372"/>
              <a:gd name="connsiteX1" fmla="*/ 8948056 w 8948056"/>
              <a:gd name="connsiteY1" fmla="*/ 0 h 3298372"/>
              <a:gd name="connsiteX2" fmla="*/ 8948056 w 8948056"/>
              <a:gd name="connsiteY2" fmla="*/ 3298372 h 3298372"/>
              <a:gd name="connsiteX3" fmla="*/ 0 w 8948056"/>
              <a:gd name="connsiteY3" fmla="*/ 3298372 h 3298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48056" h="3298372">
                <a:moveTo>
                  <a:pt x="0" y="0"/>
                </a:moveTo>
                <a:lnTo>
                  <a:pt x="8948056" y="0"/>
                </a:lnTo>
                <a:lnTo>
                  <a:pt x="8948056" y="3298372"/>
                </a:lnTo>
                <a:lnTo>
                  <a:pt x="0" y="32983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60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761121" y="1528356"/>
            <a:ext cx="5741820" cy="3627121"/>
          </a:xfrm>
          <a:custGeom>
            <a:avLst/>
            <a:gdLst>
              <a:gd name="connsiteX0" fmla="*/ 0 w 5741820"/>
              <a:gd name="connsiteY0" fmla="*/ 0 h 3627121"/>
              <a:gd name="connsiteX1" fmla="*/ 5741820 w 5741820"/>
              <a:gd name="connsiteY1" fmla="*/ 0 h 3627121"/>
              <a:gd name="connsiteX2" fmla="*/ 5741820 w 5741820"/>
              <a:gd name="connsiteY2" fmla="*/ 3627121 h 3627121"/>
              <a:gd name="connsiteX3" fmla="*/ 0 w 5741820"/>
              <a:gd name="connsiteY3" fmla="*/ 3627121 h 3627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41820" h="3627121">
                <a:moveTo>
                  <a:pt x="0" y="0"/>
                </a:moveTo>
                <a:lnTo>
                  <a:pt x="5741820" y="0"/>
                </a:lnTo>
                <a:lnTo>
                  <a:pt x="5741820" y="3627121"/>
                </a:lnTo>
                <a:lnTo>
                  <a:pt x="0" y="36271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08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9489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514133" y="-1019312"/>
            <a:ext cx="4291243" cy="5924310"/>
          </a:xfrm>
          <a:custGeom>
            <a:avLst/>
            <a:gdLst>
              <a:gd name="connsiteX0" fmla="*/ 9022 w 4291243"/>
              <a:gd name="connsiteY0" fmla="*/ 0 h 5924310"/>
              <a:gd name="connsiteX1" fmla="*/ 4285227 w 4291243"/>
              <a:gd name="connsiteY1" fmla="*/ 0 h 5924310"/>
              <a:gd name="connsiteX2" fmla="*/ 4291243 w 4291243"/>
              <a:gd name="connsiteY2" fmla="*/ 6616 h 5924310"/>
              <a:gd name="connsiteX3" fmla="*/ 4288235 w 4291243"/>
              <a:gd name="connsiteY3" fmla="*/ 5917694 h 5924310"/>
              <a:gd name="connsiteX4" fmla="*/ 4282220 w 4291243"/>
              <a:gd name="connsiteY4" fmla="*/ 5924310 h 5924310"/>
              <a:gd name="connsiteX5" fmla="*/ 6015 w 4291243"/>
              <a:gd name="connsiteY5" fmla="*/ 5924310 h 5924310"/>
              <a:gd name="connsiteX6" fmla="*/ 0 w 4291243"/>
              <a:gd name="connsiteY6" fmla="*/ 5917694 h 5924310"/>
              <a:gd name="connsiteX7" fmla="*/ 3007 w 4291243"/>
              <a:gd name="connsiteY7" fmla="*/ 6616 h 5924310"/>
              <a:gd name="connsiteX8" fmla="*/ 9022 w 4291243"/>
              <a:gd name="connsiteY8" fmla="*/ 0 h 592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91243" h="5924310">
                <a:moveTo>
                  <a:pt x="9022" y="0"/>
                </a:moveTo>
                <a:cubicBezTo>
                  <a:pt x="4285227" y="0"/>
                  <a:pt x="4285227" y="0"/>
                  <a:pt x="4285227" y="0"/>
                </a:cubicBezTo>
                <a:cubicBezTo>
                  <a:pt x="4288235" y="0"/>
                  <a:pt x="4291243" y="3308"/>
                  <a:pt x="4291243" y="6616"/>
                </a:cubicBezTo>
                <a:lnTo>
                  <a:pt x="4288235" y="5917694"/>
                </a:lnTo>
                <a:cubicBezTo>
                  <a:pt x="4288235" y="5921002"/>
                  <a:pt x="4285227" y="5924310"/>
                  <a:pt x="4282220" y="5924310"/>
                </a:cubicBezTo>
                <a:cubicBezTo>
                  <a:pt x="6015" y="5924310"/>
                  <a:pt x="6015" y="5924310"/>
                  <a:pt x="6015" y="5924310"/>
                </a:cubicBezTo>
                <a:cubicBezTo>
                  <a:pt x="3007" y="5924310"/>
                  <a:pt x="0" y="5921002"/>
                  <a:pt x="0" y="5917694"/>
                </a:cubicBezTo>
                <a:cubicBezTo>
                  <a:pt x="3007" y="6616"/>
                  <a:pt x="3007" y="6616"/>
                  <a:pt x="3007" y="6616"/>
                </a:cubicBezTo>
                <a:cubicBezTo>
                  <a:pt x="3007" y="3308"/>
                  <a:pt x="6015" y="0"/>
                  <a:pt x="902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0439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545884" y="2212489"/>
            <a:ext cx="3109057" cy="5451108"/>
          </a:xfrm>
          <a:custGeom>
            <a:avLst/>
            <a:gdLst>
              <a:gd name="connsiteX0" fmla="*/ 0 w 3109057"/>
              <a:gd name="connsiteY0" fmla="*/ 0 h 5451108"/>
              <a:gd name="connsiteX1" fmla="*/ 3109057 w 3109057"/>
              <a:gd name="connsiteY1" fmla="*/ 0 h 5451108"/>
              <a:gd name="connsiteX2" fmla="*/ 3109057 w 3109057"/>
              <a:gd name="connsiteY2" fmla="*/ 5451108 h 5451108"/>
              <a:gd name="connsiteX3" fmla="*/ 0 w 3109057"/>
              <a:gd name="connsiteY3" fmla="*/ 5451108 h 5451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9057" h="5451108">
                <a:moveTo>
                  <a:pt x="0" y="0"/>
                </a:moveTo>
                <a:lnTo>
                  <a:pt x="3109057" y="0"/>
                </a:lnTo>
                <a:lnTo>
                  <a:pt x="3109057" y="5451108"/>
                </a:lnTo>
                <a:lnTo>
                  <a:pt x="0" y="545110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577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081696" y="2295220"/>
            <a:ext cx="1931297" cy="2258365"/>
          </a:xfrm>
          <a:custGeom>
            <a:avLst/>
            <a:gdLst>
              <a:gd name="connsiteX0" fmla="*/ 280782 w 1931297"/>
              <a:gd name="connsiteY0" fmla="*/ 0 h 2258365"/>
              <a:gd name="connsiteX1" fmla="*/ 1641418 w 1931297"/>
              <a:gd name="connsiteY1" fmla="*/ 0 h 2258365"/>
              <a:gd name="connsiteX2" fmla="*/ 1931297 w 1931297"/>
              <a:gd name="connsiteY2" fmla="*/ 261783 h 2258365"/>
              <a:gd name="connsiteX3" fmla="*/ 1931297 w 1931297"/>
              <a:gd name="connsiteY3" fmla="*/ 1991518 h 2258365"/>
              <a:gd name="connsiteX4" fmla="*/ 1655433 w 1931297"/>
              <a:gd name="connsiteY4" fmla="*/ 2257972 h 2258365"/>
              <a:gd name="connsiteX5" fmla="*/ 266521 w 1931297"/>
              <a:gd name="connsiteY5" fmla="*/ 2257972 h 2258365"/>
              <a:gd name="connsiteX6" fmla="*/ 0 w 1931297"/>
              <a:gd name="connsiteY6" fmla="*/ 1977507 h 2258365"/>
              <a:gd name="connsiteX7" fmla="*/ 0 w 1931297"/>
              <a:gd name="connsiteY7" fmla="*/ 313402 h 2258365"/>
              <a:gd name="connsiteX8" fmla="*/ 280782 w 1931297"/>
              <a:gd name="connsiteY8" fmla="*/ 0 h 2258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1297" h="2258365">
                <a:moveTo>
                  <a:pt x="280782" y="0"/>
                </a:moveTo>
                <a:cubicBezTo>
                  <a:pt x="1641418" y="0"/>
                  <a:pt x="1641418" y="0"/>
                  <a:pt x="1641418" y="0"/>
                </a:cubicBezTo>
                <a:cubicBezTo>
                  <a:pt x="1861225" y="0"/>
                  <a:pt x="1931297" y="163706"/>
                  <a:pt x="1931297" y="261783"/>
                </a:cubicBezTo>
                <a:cubicBezTo>
                  <a:pt x="1931297" y="1991518"/>
                  <a:pt x="1931297" y="1991518"/>
                  <a:pt x="1931297" y="1991518"/>
                </a:cubicBezTo>
                <a:cubicBezTo>
                  <a:pt x="1931297" y="2183247"/>
                  <a:pt x="1805167" y="2257972"/>
                  <a:pt x="1655433" y="2257972"/>
                </a:cubicBezTo>
                <a:cubicBezTo>
                  <a:pt x="266521" y="2257972"/>
                  <a:pt x="266521" y="2257972"/>
                  <a:pt x="266521" y="2257972"/>
                </a:cubicBezTo>
                <a:cubicBezTo>
                  <a:pt x="103019" y="2267312"/>
                  <a:pt x="0" y="2108522"/>
                  <a:pt x="0" y="1977507"/>
                </a:cubicBezTo>
                <a:cubicBezTo>
                  <a:pt x="0" y="1561358"/>
                  <a:pt x="0" y="313402"/>
                  <a:pt x="0" y="313402"/>
                </a:cubicBezTo>
                <a:cubicBezTo>
                  <a:pt x="0" y="168377"/>
                  <a:pt x="89004" y="0"/>
                  <a:pt x="28078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3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559638-9478-0A45-A2D1-41E2C8E90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A533FFA-1EE2-204D-9E02-1EA0D1530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23088-8795-B04B-BCE9-D8BB0B1F5FBD}" type="datetimeFigureOut">
              <a:rPr lang="es-ES_tradnl" smtClean="0"/>
              <a:t>08/10/2018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CF193D2-1434-EC43-9FDD-51A9C6A3A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B9B1430-12E9-2F44-8C89-D52EC5720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02F6-B605-FB42-BA4C-4C2FB305C9E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452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78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94658" y="794658"/>
            <a:ext cx="10602685" cy="5268685"/>
          </a:xfrm>
          <a:custGeom>
            <a:avLst/>
            <a:gdLst>
              <a:gd name="connsiteX0" fmla="*/ 0 w 10602685"/>
              <a:gd name="connsiteY0" fmla="*/ 0 h 5268685"/>
              <a:gd name="connsiteX1" fmla="*/ 10602685 w 10602685"/>
              <a:gd name="connsiteY1" fmla="*/ 0 h 5268685"/>
              <a:gd name="connsiteX2" fmla="*/ 10602685 w 10602685"/>
              <a:gd name="connsiteY2" fmla="*/ 5268685 h 5268685"/>
              <a:gd name="connsiteX3" fmla="*/ 0 w 10602685"/>
              <a:gd name="connsiteY3" fmla="*/ 5268685 h 526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02685" h="5268685">
                <a:moveTo>
                  <a:pt x="0" y="0"/>
                </a:moveTo>
                <a:lnTo>
                  <a:pt x="10602685" y="0"/>
                </a:lnTo>
                <a:lnTo>
                  <a:pt x="10602685" y="5268685"/>
                </a:lnTo>
                <a:lnTo>
                  <a:pt x="0" y="52686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452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0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6096000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61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2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879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99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>
                <a:solidFill>
                  <a:schemeClr val="tx1">
                    <a:lumMod val="65000"/>
                    <a:lumOff val="35000"/>
                  </a:schemeClr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fld id="{1D04B088-393E-434A-BA8E-C930C681F838}" type="datetimeFigureOut">
              <a:rPr lang="en-US" smtClean="0"/>
              <a:pPr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chemeClr val="tx1">
                    <a:lumMod val="65000"/>
                    <a:lumOff val="35000"/>
                  </a:schemeClr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65000"/>
                    <a:lumOff val="35000"/>
                  </a:schemeClr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fld id="{F3BDBCB1-AAE6-2947-A82E-4EA4E39F932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79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71" r:id="rId4"/>
    <p:sldLayoutId id="2147483656" r:id="rId5"/>
    <p:sldLayoutId id="2147483662" r:id="rId6"/>
    <p:sldLayoutId id="2147483664" r:id="rId7"/>
    <p:sldLayoutId id="2147483666" r:id="rId8"/>
    <p:sldLayoutId id="2147483663" r:id="rId9"/>
    <p:sldLayoutId id="2147483665" r:id="rId10"/>
    <p:sldLayoutId id="2147483655" r:id="rId11"/>
    <p:sldLayoutId id="2147483651" r:id="rId12"/>
    <p:sldLayoutId id="2147483657" r:id="rId13"/>
    <p:sldLayoutId id="2147483675" r:id="rId14"/>
    <p:sldLayoutId id="2147483674" r:id="rId15"/>
    <p:sldLayoutId id="2147483652" r:id="rId16"/>
    <p:sldLayoutId id="2147483653" r:id="rId17"/>
    <p:sldLayoutId id="2147483654" r:id="rId18"/>
    <p:sldLayoutId id="2147483659" r:id="rId19"/>
    <p:sldLayoutId id="2147483673" r:id="rId20"/>
    <p:sldLayoutId id="2147483658" r:id="rId21"/>
    <p:sldLayoutId id="2147483660" r:id="rId22"/>
    <p:sldLayoutId id="2147483670" r:id="rId23"/>
    <p:sldLayoutId id="2147483672" r:id="rId24"/>
    <p:sldLayoutId id="2147483676" r:id="rId25"/>
    <p:sldLayoutId id="2147483667" r:id="rId26"/>
    <p:sldLayoutId id="2147483668" r:id="rId27"/>
    <p:sldLayoutId id="2147483669" r:id="rId28"/>
    <p:sldLayoutId id="2147483677" r:id="rId29"/>
    <p:sldLayoutId id="2147483678" r:id="rId30"/>
    <p:sldLayoutId id="2147483679" r:id="rId31"/>
    <p:sldLayoutId id="2147483680" r:id="rId32"/>
    <p:sldLayoutId id="2147483681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0" i="0" kern="1200">
          <a:solidFill>
            <a:schemeClr val="tx1">
              <a:lumMod val="65000"/>
              <a:lumOff val="35000"/>
            </a:schemeClr>
          </a:solidFill>
          <a:latin typeface="Roboto Thin" charset="0"/>
          <a:ea typeface="Roboto Thin" charset="0"/>
          <a:cs typeface="Roboto Thin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1200" b="0" i="0" kern="1200">
          <a:solidFill>
            <a:schemeClr val="tx1">
              <a:lumMod val="65000"/>
              <a:lumOff val="35000"/>
            </a:schemeClr>
          </a:solidFill>
          <a:latin typeface="Roboto Thin" charset="0"/>
          <a:ea typeface="Roboto Thin" charset="0"/>
          <a:cs typeface="Roboto Thin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800" b="0" i="0" kern="1200">
          <a:solidFill>
            <a:schemeClr val="tx1">
              <a:lumMod val="65000"/>
              <a:lumOff val="35000"/>
            </a:schemeClr>
          </a:solidFill>
          <a:latin typeface="Roboto Thin" charset="0"/>
          <a:ea typeface="Roboto Thin" charset="0"/>
          <a:cs typeface="Roboto Thin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800" b="0" i="0" kern="1200">
          <a:solidFill>
            <a:schemeClr val="tx1">
              <a:lumMod val="65000"/>
              <a:lumOff val="35000"/>
            </a:schemeClr>
          </a:solidFill>
          <a:latin typeface="Roboto Thin" charset="0"/>
          <a:ea typeface="Roboto Thin" charset="0"/>
          <a:cs typeface="Roboto Thin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800" b="0" i="0" kern="1200">
          <a:solidFill>
            <a:schemeClr val="tx1">
              <a:lumMod val="65000"/>
              <a:lumOff val="35000"/>
            </a:schemeClr>
          </a:solidFill>
          <a:latin typeface="Roboto Thin" charset="0"/>
          <a:ea typeface="Roboto Thin" charset="0"/>
          <a:cs typeface="Roboto Thin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800" b="0" i="0" kern="1200">
          <a:solidFill>
            <a:schemeClr val="tx1">
              <a:lumMod val="65000"/>
              <a:lumOff val="35000"/>
            </a:schemeClr>
          </a:solidFill>
          <a:latin typeface="Roboto Thin" charset="0"/>
          <a:ea typeface="Roboto Thin" charset="0"/>
          <a:cs typeface="Roboto Thin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chart" Target="../charts/chart5.xm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11" Type="http://schemas.openxmlformats.org/officeDocument/2006/relationships/image" Target="../media/image25.png"/><Relationship Id="rId5" Type="http://schemas.openxmlformats.org/officeDocument/2006/relationships/chart" Target="../charts/chart6.xml"/><Relationship Id="rId10" Type="http://schemas.openxmlformats.org/officeDocument/2006/relationships/image" Target="../media/image24.png"/><Relationship Id="rId4" Type="http://schemas.openxmlformats.org/officeDocument/2006/relationships/image" Target="../media/image10.sv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9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8.jpeg"/><Relationship Id="rId11" Type="http://schemas.openxmlformats.org/officeDocument/2006/relationships/image" Target="../media/image4.png"/><Relationship Id="rId5" Type="http://schemas.openxmlformats.org/officeDocument/2006/relationships/image" Target="../media/image27.jpeg"/><Relationship Id="rId10" Type="http://schemas.openxmlformats.org/officeDocument/2006/relationships/image" Target="../media/image14.png"/><Relationship Id="rId4" Type="http://schemas.openxmlformats.org/officeDocument/2006/relationships/image" Target="../media/image10.svg"/><Relationship Id="rId9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png"/><Relationship Id="rId3" Type="http://schemas.openxmlformats.org/officeDocument/2006/relationships/image" Target="../media/image9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.png"/><Relationship Id="rId10" Type="http://schemas.openxmlformats.org/officeDocument/2006/relationships/image" Target="../media/image37.svg"/><Relationship Id="rId4" Type="http://schemas.openxmlformats.org/officeDocument/2006/relationships/image" Target="../media/image10.svg"/><Relationship Id="rId9" Type="http://schemas.openxmlformats.org/officeDocument/2006/relationships/image" Target="../media/image36.png"/><Relationship Id="rId1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tiff"/><Relationship Id="rId13" Type="http://schemas.openxmlformats.org/officeDocument/2006/relationships/image" Target="../media/image47.png"/><Relationship Id="rId3" Type="http://schemas.openxmlformats.org/officeDocument/2006/relationships/image" Target="../media/image9.png"/><Relationship Id="rId7" Type="http://schemas.openxmlformats.org/officeDocument/2006/relationships/image" Target="../media/image43.tiff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tiff"/><Relationship Id="rId11" Type="http://schemas.openxmlformats.org/officeDocument/2006/relationships/image" Target="../media/image45.png"/><Relationship Id="rId5" Type="http://schemas.openxmlformats.org/officeDocument/2006/relationships/image" Target="../media/image41.tiff"/><Relationship Id="rId10" Type="http://schemas.openxmlformats.org/officeDocument/2006/relationships/image" Target="../media/image4.png"/><Relationship Id="rId4" Type="http://schemas.openxmlformats.org/officeDocument/2006/relationships/image" Target="../media/image10.svg"/><Relationship Id="rId9" Type="http://schemas.openxmlformats.org/officeDocument/2006/relationships/image" Target="../media/image14.png"/><Relationship Id="rId1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jpeg"/><Relationship Id="rId11" Type="http://schemas.openxmlformats.org/officeDocument/2006/relationships/image" Target="../media/image12.png"/><Relationship Id="rId5" Type="http://schemas.openxmlformats.org/officeDocument/2006/relationships/image" Target="../media/image7.jpeg"/><Relationship Id="rId10" Type="http://schemas.openxmlformats.org/officeDocument/2006/relationships/image" Target="../media/image4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57.png"/><Relationship Id="rId18" Type="http://schemas.openxmlformats.org/officeDocument/2006/relationships/image" Target="../media/image4.png"/><Relationship Id="rId3" Type="http://schemas.openxmlformats.org/officeDocument/2006/relationships/image" Target="../media/image9.png"/><Relationship Id="rId7" Type="http://schemas.openxmlformats.org/officeDocument/2006/relationships/image" Target="../media/image51.png"/><Relationship Id="rId12" Type="http://schemas.openxmlformats.org/officeDocument/2006/relationships/image" Target="../media/image56.sv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6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svg"/><Relationship Id="rId19" Type="http://schemas.openxmlformats.org/officeDocument/2006/relationships/chart" Target="../charts/chart7.xml"/><Relationship Id="rId4" Type="http://schemas.openxmlformats.org/officeDocument/2006/relationships/image" Target="../media/image10.svg"/><Relationship Id="rId9" Type="http://schemas.openxmlformats.org/officeDocument/2006/relationships/image" Target="../media/image53.png"/><Relationship Id="rId14" Type="http://schemas.openxmlformats.org/officeDocument/2006/relationships/image" Target="../media/image5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tiff"/><Relationship Id="rId13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62.tiff"/><Relationship Id="rId12" Type="http://schemas.openxmlformats.org/officeDocument/2006/relationships/image" Target="../media/image67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11" Type="http://schemas.openxmlformats.org/officeDocument/2006/relationships/image" Target="../media/image66.tiff"/><Relationship Id="rId5" Type="http://schemas.openxmlformats.org/officeDocument/2006/relationships/image" Target="../media/image61.png"/><Relationship Id="rId10" Type="http://schemas.openxmlformats.org/officeDocument/2006/relationships/image" Target="../media/image65.tiff"/><Relationship Id="rId4" Type="http://schemas.openxmlformats.org/officeDocument/2006/relationships/image" Target="../media/image10.svg"/><Relationship Id="rId9" Type="http://schemas.openxmlformats.org/officeDocument/2006/relationships/image" Target="../media/image64.tiff"/><Relationship Id="rId1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76.png"/><Relationship Id="rId18" Type="http://schemas.openxmlformats.org/officeDocument/2006/relationships/image" Target="../media/image81.svg"/><Relationship Id="rId3" Type="http://schemas.openxmlformats.org/officeDocument/2006/relationships/image" Target="../media/image9.png"/><Relationship Id="rId21" Type="http://schemas.openxmlformats.org/officeDocument/2006/relationships/image" Target="../media/image84.png"/><Relationship Id="rId7" Type="http://schemas.openxmlformats.org/officeDocument/2006/relationships/image" Target="../media/image70.png"/><Relationship Id="rId12" Type="http://schemas.openxmlformats.org/officeDocument/2006/relationships/image" Target="../media/image75.svg"/><Relationship Id="rId17" Type="http://schemas.openxmlformats.org/officeDocument/2006/relationships/image" Target="../media/image80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79.svg"/><Relationship Id="rId20" Type="http://schemas.openxmlformats.org/officeDocument/2006/relationships/image" Target="../media/image83.sv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9.svg"/><Relationship Id="rId11" Type="http://schemas.openxmlformats.org/officeDocument/2006/relationships/image" Target="../media/image74.png"/><Relationship Id="rId24" Type="http://schemas.openxmlformats.org/officeDocument/2006/relationships/image" Target="../media/image4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23" Type="http://schemas.openxmlformats.org/officeDocument/2006/relationships/image" Target="../media/image14.png"/><Relationship Id="rId10" Type="http://schemas.openxmlformats.org/officeDocument/2006/relationships/image" Target="../media/image73.svg"/><Relationship Id="rId19" Type="http://schemas.openxmlformats.org/officeDocument/2006/relationships/image" Target="../media/image82.png"/><Relationship Id="rId4" Type="http://schemas.openxmlformats.org/officeDocument/2006/relationships/image" Target="../media/image10.svg"/><Relationship Id="rId9" Type="http://schemas.openxmlformats.org/officeDocument/2006/relationships/image" Target="../media/image72.png"/><Relationship Id="rId14" Type="http://schemas.openxmlformats.org/officeDocument/2006/relationships/image" Target="../media/image77.svg"/><Relationship Id="rId22" Type="http://schemas.openxmlformats.org/officeDocument/2006/relationships/image" Target="../media/image8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1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6.tiff"/><Relationship Id="rId11" Type="http://schemas.openxmlformats.org/officeDocument/2006/relationships/image" Target="../media/image89.png"/><Relationship Id="rId5" Type="http://schemas.openxmlformats.org/officeDocument/2006/relationships/image" Target="../media/image61.png"/><Relationship Id="rId10" Type="http://schemas.openxmlformats.org/officeDocument/2006/relationships/image" Target="../media/image88.png"/><Relationship Id="rId4" Type="http://schemas.openxmlformats.org/officeDocument/2006/relationships/image" Target="../media/image10.svg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3" Type="http://schemas.openxmlformats.org/officeDocument/2006/relationships/image" Target="../media/image9.png"/><Relationship Id="rId7" Type="http://schemas.openxmlformats.org/officeDocument/2006/relationships/image" Target="../media/image95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svg"/><Relationship Id="rId11" Type="http://schemas.openxmlformats.org/officeDocument/2006/relationships/image" Target="../media/image11.png"/><Relationship Id="rId5" Type="http://schemas.openxmlformats.org/officeDocument/2006/relationships/image" Target="../media/image93.png"/><Relationship Id="rId10" Type="http://schemas.openxmlformats.org/officeDocument/2006/relationships/image" Target="../media/image98.svg"/><Relationship Id="rId4" Type="http://schemas.openxmlformats.org/officeDocument/2006/relationships/image" Target="../media/image10.svg"/><Relationship Id="rId9" Type="http://schemas.openxmlformats.org/officeDocument/2006/relationships/image" Target="../media/image9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tiff"/><Relationship Id="rId13" Type="http://schemas.openxmlformats.org/officeDocument/2006/relationships/image" Target="../media/image103.png"/><Relationship Id="rId3" Type="http://schemas.openxmlformats.org/officeDocument/2006/relationships/image" Target="../media/image9.png"/><Relationship Id="rId7" Type="http://schemas.openxmlformats.org/officeDocument/2006/relationships/image" Target="../media/image100.tiff"/><Relationship Id="rId12" Type="http://schemas.openxmlformats.org/officeDocument/2006/relationships/image" Target="../media/image9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.png"/><Relationship Id="rId11" Type="http://schemas.openxmlformats.org/officeDocument/2006/relationships/image" Target="../media/image102.png"/><Relationship Id="rId5" Type="http://schemas.openxmlformats.org/officeDocument/2006/relationships/image" Target="../media/image99.tiff"/><Relationship Id="rId10" Type="http://schemas.openxmlformats.org/officeDocument/2006/relationships/image" Target="../media/image4.png"/><Relationship Id="rId4" Type="http://schemas.openxmlformats.org/officeDocument/2006/relationships/image" Target="../media/image10.svg"/><Relationship Id="rId9" Type="http://schemas.openxmlformats.org/officeDocument/2006/relationships/image" Target="../media/image14.png"/><Relationship Id="rId14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3" Type="http://schemas.openxmlformats.org/officeDocument/2006/relationships/image" Target="../media/image9.png"/><Relationship Id="rId7" Type="http://schemas.openxmlformats.org/officeDocument/2006/relationships/image" Target="../media/image106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5.svg"/><Relationship Id="rId11" Type="http://schemas.openxmlformats.org/officeDocument/2006/relationships/image" Target="../media/image14.png"/><Relationship Id="rId5" Type="http://schemas.openxmlformats.org/officeDocument/2006/relationships/image" Target="../media/image104.png"/><Relationship Id="rId10" Type="http://schemas.openxmlformats.org/officeDocument/2006/relationships/image" Target="../media/image109.svg"/><Relationship Id="rId4" Type="http://schemas.openxmlformats.org/officeDocument/2006/relationships/image" Target="../media/image10.svg"/><Relationship Id="rId9" Type="http://schemas.openxmlformats.org/officeDocument/2006/relationships/image" Target="../media/image10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tiff"/><Relationship Id="rId13" Type="http://schemas.openxmlformats.org/officeDocument/2006/relationships/image" Target="../media/image116.jpeg"/><Relationship Id="rId3" Type="http://schemas.openxmlformats.org/officeDocument/2006/relationships/image" Target="../media/image9.png"/><Relationship Id="rId7" Type="http://schemas.openxmlformats.org/officeDocument/2006/relationships/image" Target="../media/image112.tiff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1.tiff"/><Relationship Id="rId11" Type="http://schemas.openxmlformats.org/officeDocument/2006/relationships/image" Target="../media/image14.png"/><Relationship Id="rId5" Type="http://schemas.openxmlformats.org/officeDocument/2006/relationships/image" Target="../media/image110.tiff"/><Relationship Id="rId10" Type="http://schemas.openxmlformats.org/officeDocument/2006/relationships/image" Target="../media/image115.tiff"/><Relationship Id="rId4" Type="http://schemas.openxmlformats.org/officeDocument/2006/relationships/image" Target="../media/image10.svg"/><Relationship Id="rId9" Type="http://schemas.openxmlformats.org/officeDocument/2006/relationships/image" Target="../media/image114.tiff"/><Relationship Id="rId14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svg"/><Relationship Id="rId13" Type="http://schemas.openxmlformats.org/officeDocument/2006/relationships/image" Target="../media/image125.png"/><Relationship Id="rId18" Type="http://schemas.openxmlformats.org/officeDocument/2006/relationships/image" Target="../media/image130.svg"/><Relationship Id="rId3" Type="http://schemas.openxmlformats.org/officeDocument/2006/relationships/image" Target="../media/image9.png"/><Relationship Id="rId7" Type="http://schemas.openxmlformats.org/officeDocument/2006/relationships/image" Target="../media/image119.png"/><Relationship Id="rId12" Type="http://schemas.openxmlformats.org/officeDocument/2006/relationships/image" Target="../media/image124.svg"/><Relationship Id="rId17" Type="http://schemas.openxmlformats.org/officeDocument/2006/relationships/image" Target="../media/image129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28.sv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sv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5" Type="http://schemas.openxmlformats.org/officeDocument/2006/relationships/image" Target="../media/image127.png"/><Relationship Id="rId10" Type="http://schemas.openxmlformats.org/officeDocument/2006/relationships/image" Target="../media/image122.svg"/><Relationship Id="rId19" Type="http://schemas.openxmlformats.org/officeDocument/2006/relationships/image" Target="../media/image11.png"/><Relationship Id="rId4" Type="http://schemas.openxmlformats.org/officeDocument/2006/relationships/image" Target="../media/image10.svg"/><Relationship Id="rId9" Type="http://schemas.openxmlformats.org/officeDocument/2006/relationships/image" Target="../media/image121.png"/><Relationship Id="rId14" Type="http://schemas.openxmlformats.org/officeDocument/2006/relationships/image" Target="../media/image126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7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12" Type="http://schemas.openxmlformats.org/officeDocument/2006/relationships/image" Target="../media/image1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2.tiff"/><Relationship Id="rId11" Type="http://schemas.openxmlformats.org/officeDocument/2006/relationships/image" Target="../media/image135.jpeg"/><Relationship Id="rId5" Type="http://schemas.openxmlformats.org/officeDocument/2006/relationships/image" Target="../media/image131.tiff"/><Relationship Id="rId10" Type="http://schemas.openxmlformats.org/officeDocument/2006/relationships/image" Target="../media/image134.tiff"/><Relationship Id="rId4" Type="http://schemas.openxmlformats.org/officeDocument/2006/relationships/image" Target="../media/image10.svg"/><Relationship Id="rId9" Type="http://schemas.openxmlformats.org/officeDocument/2006/relationships/image" Target="../media/image1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4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45.svg"/><Relationship Id="rId3" Type="http://schemas.openxmlformats.org/officeDocument/2006/relationships/image" Target="../media/image9.png"/><Relationship Id="rId7" Type="http://schemas.openxmlformats.org/officeDocument/2006/relationships/image" Target="../media/image139.svg"/><Relationship Id="rId12" Type="http://schemas.openxmlformats.org/officeDocument/2006/relationships/image" Target="../media/image1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11" Type="http://schemas.openxmlformats.org/officeDocument/2006/relationships/image" Target="../media/image143.svg"/><Relationship Id="rId5" Type="http://schemas.openxmlformats.org/officeDocument/2006/relationships/chart" Target="../charts/chart8.xml"/><Relationship Id="rId15" Type="http://schemas.openxmlformats.org/officeDocument/2006/relationships/image" Target="../media/image4.png"/><Relationship Id="rId10" Type="http://schemas.openxmlformats.org/officeDocument/2006/relationships/image" Target="../media/image142.png"/><Relationship Id="rId4" Type="http://schemas.openxmlformats.org/officeDocument/2006/relationships/image" Target="../media/image10.svg"/><Relationship Id="rId9" Type="http://schemas.openxmlformats.org/officeDocument/2006/relationships/image" Target="../media/image141.svg"/><Relationship Id="rId1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tiff"/><Relationship Id="rId13" Type="http://schemas.openxmlformats.org/officeDocument/2006/relationships/image" Target="../media/image149.png"/><Relationship Id="rId3" Type="http://schemas.openxmlformats.org/officeDocument/2006/relationships/image" Target="../media/image9.png"/><Relationship Id="rId7" Type="http://schemas.openxmlformats.org/officeDocument/2006/relationships/image" Target="../media/image146.tiff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1.tiff"/><Relationship Id="rId11" Type="http://schemas.openxmlformats.org/officeDocument/2006/relationships/image" Target="../media/image14.png"/><Relationship Id="rId5" Type="http://schemas.openxmlformats.org/officeDocument/2006/relationships/image" Target="../media/image61.png"/><Relationship Id="rId10" Type="http://schemas.openxmlformats.org/officeDocument/2006/relationships/image" Target="../media/image148.tiff"/><Relationship Id="rId4" Type="http://schemas.openxmlformats.org/officeDocument/2006/relationships/image" Target="../media/image10.svg"/><Relationship Id="rId9" Type="http://schemas.openxmlformats.org/officeDocument/2006/relationships/image" Target="../media/image134.tiff"/><Relationship Id="rId14" Type="http://schemas.openxmlformats.org/officeDocument/2006/relationships/image" Target="../media/image13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svg"/><Relationship Id="rId13" Type="http://schemas.openxmlformats.org/officeDocument/2006/relationships/image" Target="../media/image158.png"/><Relationship Id="rId18" Type="http://schemas.openxmlformats.org/officeDocument/2006/relationships/image" Target="../media/image163.svg"/><Relationship Id="rId3" Type="http://schemas.openxmlformats.org/officeDocument/2006/relationships/image" Target="../media/image9.png"/><Relationship Id="rId21" Type="http://schemas.openxmlformats.org/officeDocument/2006/relationships/image" Target="../media/image14.png"/><Relationship Id="rId7" Type="http://schemas.openxmlformats.org/officeDocument/2006/relationships/image" Target="../media/image152.png"/><Relationship Id="rId12" Type="http://schemas.openxmlformats.org/officeDocument/2006/relationships/image" Target="../media/image157.svg"/><Relationship Id="rId17" Type="http://schemas.openxmlformats.org/officeDocument/2006/relationships/image" Target="../media/image162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61.svg"/><Relationship Id="rId20" Type="http://schemas.openxmlformats.org/officeDocument/2006/relationships/image" Target="../media/image143.sv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1.svg"/><Relationship Id="rId11" Type="http://schemas.openxmlformats.org/officeDocument/2006/relationships/image" Target="../media/image156.png"/><Relationship Id="rId5" Type="http://schemas.openxmlformats.org/officeDocument/2006/relationships/image" Target="../media/image150.png"/><Relationship Id="rId15" Type="http://schemas.openxmlformats.org/officeDocument/2006/relationships/image" Target="../media/image160.png"/><Relationship Id="rId10" Type="http://schemas.openxmlformats.org/officeDocument/2006/relationships/image" Target="../media/image155.svg"/><Relationship Id="rId19" Type="http://schemas.openxmlformats.org/officeDocument/2006/relationships/image" Target="../media/image142.png"/><Relationship Id="rId4" Type="http://schemas.openxmlformats.org/officeDocument/2006/relationships/image" Target="../media/image10.svg"/><Relationship Id="rId9" Type="http://schemas.openxmlformats.org/officeDocument/2006/relationships/image" Target="../media/image154.png"/><Relationship Id="rId14" Type="http://schemas.openxmlformats.org/officeDocument/2006/relationships/image" Target="../media/image159.svg"/><Relationship Id="rId22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68.tiff"/><Relationship Id="rId3" Type="http://schemas.openxmlformats.org/officeDocument/2006/relationships/image" Target="../media/image9.png"/><Relationship Id="rId7" Type="http://schemas.openxmlformats.org/officeDocument/2006/relationships/image" Target="../media/image164.png"/><Relationship Id="rId12" Type="http://schemas.openxmlformats.org/officeDocument/2006/relationships/image" Target="../media/image131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11" Type="http://schemas.openxmlformats.org/officeDocument/2006/relationships/image" Target="../media/image167.png"/><Relationship Id="rId5" Type="http://schemas.openxmlformats.org/officeDocument/2006/relationships/image" Target="../media/image14.png"/><Relationship Id="rId10" Type="http://schemas.openxmlformats.org/officeDocument/2006/relationships/image" Target="../media/image63.tiff"/><Relationship Id="rId4" Type="http://schemas.openxmlformats.org/officeDocument/2006/relationships/image" Target="../media/image10.svg"/><Relationship Id="rId9" Type="http://schemas.openxmlformats.org/officeDocument/2006/relationships/image" Target="../media/image166.jpeg"/><Relationship Id="rId14" Type="http://schemas.openxmlformats.org/officeDocument/2006/relationships/image" Target="../media/image169.tif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70.jpeg"/><Relationship Id="rId7" Type="http://schemas.openxmlformats.org/officeDocument/2006/relationships/image" Target="../media/image17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1.jpeg"/><Relationship Id="rId11" Type="http://schemas.openxmlformats.org/officeDocument/2006/relationships/image" Target="../media/image4.png"/><Relationship Id="rId5" Type="http://schemas.openxmlformats.org/officeDocument/2006/relationships/image" Target="../media/image172.jpeg"/><Relationship Id="rId10" Type="http://schemas.openxmlformats.org/officeDocument/2006/relationships/image" Target="../media/image14.png"/><Relationship Id="rId4" Type="http://schemas.openxmlformats.org/officeDocument/2006/relationships/image" Target="../media/image171.jpeg"/><Relationship Id="rId9" Type="http://schemas.openxmlformats.org/officeDocument/2006/relationships/image" Target="../media/image10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png"/><Relationship Id="rId5" Type="http://schemas.openxmlformats.org/officeDocument/2006/relationships/chart" Target="../charts/chart2.xml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png"/><Relationship Id="rId5" Type="http://schemas.openxmlformats.org/officeDocument/2006/relationships/chart" Target="../charts/chart4.xml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1E2D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/>
          <p:cNvSpPr/>
          <p:nvPr/>
        </p:nvSpPr>
        <p:spPr>
          <a:xfrm rot="18900000">
            <a:off x="5867076" y="5349747"/>
            <a:ext cx="457848" cy="457848"/>
          </a:xfrm>
          <a:prstGeom prst="rtTriangle">
            <a:avLst/>
          </a:prstGeom>
          <a:solidFill>
            <a:srgbClr val="FF5C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4A59C549-C083-454F-AC64-D8A7B861F2A4}"/>
              </a:ext>
            </a:extLst>
          </p:cNvPr>
          <p:cNvCxnSpPr>
            <a:cxnSpLocks/>
          </p:cNvCxnSpPr>
          <p:nvPr/>
        </p:nvCxnSpPr>
        <p:spPr>
          <a:xfrm>
            <a:off x="2728452" y="5170516"/>
            <a:ext cx="2659474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2A859300-E4C8-334D-9486-412EF3F5F033}"/>
              </a:ext>
            </a:extLst>
          </p:cNvPr>
          <p:cNvCxnSpPr>
            <a:cxnSpLocks/>
          </p:cNvCxnSpPr>
          <p:nvPr/>
        </p:nvCxnSpPr>
        <p:spPr>
          <a:xfrm>
            <a:off x="6740013" y="5170516"/>
            <a:ext cx="2659474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Imagen 39">
            <a:extLst>
              <a:ext uri="{FF2B5EF4-FFF2-40B4-BE49-F238E27FC236}">
                <a16:creationId xmlns:a16="http://schemas.microsoft.com/office/drawing/2014/main" id="{AEE62F1A-9445-4938-A733-9DDA646F0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84"/>
            <a:ext cx="1219200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4D4B5AF-2E3F-4550-893E-FEC6B09FF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85" y="4195098"/>
            <a:ext cx="12192000" cy="2456552"/>
          </a:xfrm>
          <a:prstGeom prst="rect">
            <a:avLst/>
          </a:prstGeom>
        </p:spPr>
      </p:pic>
      <p:grpSp>
        <p:nvGrpSpPr>
          <p:cNvPr id="41" name="Grupo 40">
            <a:extLst>
              <a:ext uri="{FF2B5EF4-FFF2-40B4-BE49-F238E27FC236}">
                <a16:creationId xmlns:a16="http://schemas.microsoft.com/office/drawing/2014/main" id="{DBD5CD0C-3E24-498E-A490-2389189221BB}"/>
              </a:ext>
            </a:extLst>
          </p:cNvPr>
          <p:cNvGrpSpPr/>
          <p:nvPr/>
        </p:nvGrpSpPr>
        <p:grpSpPr>
          <a:xfrm>
            <a:off x="3657919" y="6464725"/>
            <a:ext cx="4374734" cy="375381"/>
            <a:chOff x="2588260" y="5848218"/>
            <a:chExt cx="6532880" cy="590682"/>
          </a:xfrm>
        </p:grpSpPr>
        <p:pic>
          <p:nvPicPr>
            <p:cNvPr id="42" name="Imagen 41">
              <a:extLst>
                <a:ext uri="{FF2B5EF4-FFF2-40B4-BE49-F238E27FC236}">
                  <a16:creationId xmlns:a16="http://schemas.microsoft.com/office/drawing/2014/main" id="{E10921CB-06D2-416D-995B-A62D42933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88260" y="5848218"/>
              <a:ext cx="6032500" cy="590682"/>
            </a:xfrm>
            <a:prstGeom prst="rect">
              <a:avLst/>
            </a:prstGeom>
          </p:spPr>
        </p:pic>
        <p:pic>
          <p:nvPicPr>
            <p:cNvPr id="43" name="Imagen 42">
              <a:extLst>
                <a:ext uri="{FF2B5EF4-FFF2-40B4-BE49-F238E27FC236}">
                  <a16:creationId xmlns:a16="http://schemas.microsoft.com/office/drawing/2014/main" id="{C1A61450-D4B6-49DA-8382-6C18904D6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08390" y="5935980"/>
              <a:ext cx="412750" cy="412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6892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3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3">
            <a:extLst>
              <a:ext uri="{FF2B5EF4-FFF2-40B4-BE49-F238E27FC236}">
                <a16:creationId xmlns:a16="http://schemas.microsoft.com/office/drawing/2014/main" id="{BEACC695-2A99-4B4D-849C-FF5D36FFD8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1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1148444" y="3698201"/>
            <a:ext cx="691764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" name="Gráfico 90">
            <a:extLst>
              <a:ext uri="{FF2B5EF4-FFF2-40B4-BE49-F238E27FC236}">
                <a16:creationId xmlns:a16="http://schemas.microsoft.com/office/drawing/2014/main" id="{C4354682-9F21-5241-A38B-87AF234A34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534" y="236509"/>
            <a:ext cx="629049" cy="629049"/>
          </a:xfrm>
          <a:prstGeom prst="rect">
            <a:avLst/>
          </a:prstGeom>
        </p:spPr>
      </p:pic>
      <p:sp>
        <p:nvSpPr>
          <p:cNvPr id="118" name="Rectángulo 117">
            <a:extLst>
              <a:ext uri="{FF2B5EF4-FFF2-40B4-BE49-F238E27FC236}">
                <a16:creationId xmlns:a16="http://schemas.microsoft.com/office/drawing/2014/main" id="{EC454D9E-A29E-734A-8CCE-AB94D6F1A8F3}"/>
              </a:ext>
            </a:extLst>
          </p:cNvPr>
          <p:cNvSpPr/>
          <p:nvPr/>
        </p:nvSpPr>
        <p:spPr>
          <a:xfrm rot="2700000">
            <a:off x="-440612" y="1756799"/>
            <a:ext cx="881223" cy="881223"/>
          </a:xfrm>
          <a:prstGeom prst="rect">
            <a:avLst/>
          </a:prstGeom>
          <a:noFill/>
          <a:ln w="1143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29F1F14C-A69B-9F4E-B338-4119C74B21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942" y="1233715"/>
            <a:ext cx="2621329" cy="656970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7A491653-3265-9840-A957-3632279E216F}"/>
              </a:ext>
            </a:extLst>
          </p:cNvPr>
          <p:cNvGrpSpPr/>
          <p:nvPr/>
        </p:nvGrpSpPr>
        <p:grpSpPr>
          <a:xfrm>
            <a:off x="3414325" y="1270754"/>
            <a:ext cx="7506056" cy="3881336"/>
            <a:chOff x="3414325" y="1759871"/>
            <a:chExt cx="7506056" cy="3881336"/>
          </a:xfrm>
        </p:grpSpPr>
        <p:grpSp>
          <p:nvGrpSpPr>
            <p:cNvPr id="41" name="Group 1131">
              <a:extLst>
                <a:ext uri="{FF2B5EF4-FFF2-40B4-BE49-F238E27FC236}">
                  <a16:creationId xmlns:a16="http://schemas.microsoft.com/office/drawing/2014/main" id="{C2BD8D91-398B-704E-A559-F4674A5D00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14325" y="1759871"/>
              <a:ext cx="7506056" cy="3881336"/>
              <a:chOff x="65" y="702"/>
              <a:chExt cx="5628" cy="2746"/>
            </a:xfrm>
            <a:solidFill>
              <a:schemeClr val="accent1">
                <a:lumMod val="60000"/>
                <a:lumOff val="40000"/>
              </a:schemeClr>
            </a:solidFill>
          </p:grpSpPr>
          <p:grpSp>
            <p:nvGrpSpPr>
              <p:cNvPr id="42" name="Group 1125">
                <a:extLst>
                  <a:ext uri="{FF2B5EF4-FFF2-40B4-BE49-F238E27FC236}">
                    <a16:creationId xmlns:a16="http://schemas.microsoft.com/office/drawing/2014/main" id="{78043E62-832C-A141-AFE1-B7FDF199D6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5" y="702"/>
                <a:ext cx="2523" cy="1460"/>
                <a:chOff x="65" y="702"/>
                <a:chExt cx="2523" cy="1460"/>
              </a:xfrm>
              <a:grpFill/>
            </p:grpSpPr>
            <p:sp>
              <p:nvSpPr>
                <p:cNvPr id="218" name="USA (Alaska)">
                  <a:extLst>
                    <a:ext uri="{FF2B5EF4-FFF2-40B4-BE49-F238E27FC236}">
                      <a16:creationId xmlns:a16="http://schemas.microsoft.com/office/drawing/2014/main" id="{6EA8D4C6-C090-3644-AECB-CADA8C5A76C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5" y="886"/>
                  <a:ext cx="786" cy="340"/>
                </a:xfrm>
                <a:custGeom>
                  <a:avLst/>
                  <a:gdLst>
                    <a:gd name="T0" fmla="*/ 2147483647 w 3072"/>
                    <a:gd name="T1" fmla="*/ 2147483647 h 1332"/>
                    <a:gd name="T2" fmla="*/ 2147483647 w 3072"/>
                    <a:gd name="T3" fmla="*/ 2147483647 h 1332"/>
                    <a:gd name="T4" fmla="*/ 2147483647 w 3072"/>
                    <a:gd name="T5" fmla="*/ 2147483647 h 1332"/>
                    <a:gd name="T6" fmla="*/ 2147483647 w 3072"/>
                    <a:gd name="T7" fmla="*/ 2147483647 h 1332"/>
                    <a:gd name="T8" fmla="*/ 2147483647 w 3072"/>
                    <a:gd name="T9" fmla="*/ 2147483647 h 1332"/>
                    <a:gd name="T10" fmla="*/ 2147483647 w 3072"/>
                    <a:gd name="T11" fmla="*/ 2147483647 h 1332"/>
                    <a:gd name="T12" fmla="*/ 2147483647 w 3072"/>
                    <a:gd name="T13" fmla="*/ 2147483647 h 1332"/>
                    <a:gd name="T14" fmla="*/ 2147483647 w 3072"/>
                    <a:gd name="T15" fmla="*/ 2147483647 h 1332"/>
                    <a:gd name="T16" fmla="*/ 2147483647 w 3072"/>
                    <a:gd name="T17" fmla="*/ 2147483647 h 1332"/>
                    <a:gd name="T18" fmla="*/ 2147483647 w 3072"/>
                    <a:gd name="T19" fmla="*/ 2147483647 h 1332"/>
                    <a:gd name="T20" fmla="*/ 2147483647 w 3072"/>
                    <a:gd name="T21" fmla="*/ 2147483647 h 1332"/>
                    <a:gd name="T22" fmla="*/ 2147483647 w 3072"/>
                    <a:gd name="T23" fmla="*/ 0 h 1332"/>
                    <a:gd name="T24" fmla="*/ 2147483647 w 3072"/>
                    <a:gd name="T25" fmla="*/ 2147483647 h 1332"/>
                    <a:gd name="T26" fmla="*/ 2147483647 w 3072"/>
                    <a:gd name="T27" fmla="*/ 2147483647 h 1332"/>
                    <a:gd name="T28" fmla="*/ 2147483647 w 3072"/>
                    <a:gd name="T29" fmla="*/ 2147483647 h 1332"/>
                    <a:gd name="T30" fmla="*/ 2147483647 w 3072"/>
                    <a:gd name="T31" fmla="*/ 2147483647 h 1332"/>
                    <a:gd name="T32" fmla="*/ 2147483647 w 3072"/>
                    <a:gd name="T33" fmla="*/ 2147483647 h 1332"/>
                    <a:gd name="T34" fmla="*/ 2147483647 w 3072"/>
                    <a:gd name="T35" fmla="*/ 2147483647 h 1332"/>
                    <a:gd name="T36" fmla="*/ 2147483647 w 3072"/>
                    <a:gd name="T37" fmla="*/ 2147483647 h 1332"/>
                    <a:gd name="T38" fmla="*/ 2147483647 w 3072"/>
                    <a:gd name="T39" fmla="*/ 2147483647 h 1332"/>
                    <a:gd name="T40" fmla="*/ 2147483647 w 3072"/>
                    <a:gd name="T41" fmla="*/ 2147483647 h 1332"/>
                    <a:gd name="T42" fmla="*/ 2147483647 w 3072"/>
                    <a:gd name="T43" fmla="*/ 2147483647 h 1332"/>
                    <a:gd name="T44" fmla="*/ 2147483647 w 3072"/>
                    <a:gd name="T45" fmla="*/ 2147483647 h 1332"/>
                    <a:gd name="T46" fmla="*/ 2147483647 w 3072"/>
                    <a:gd name="T47" fmla="*/ 2147483647 h 1332"/>
                    <a:gd name="T48" fmla="*/ 2147483647 w 3072"/>
                    <a:gd name="T49" fmla="*/ 2147483647 h 1332"/>
                    <a:gd name="T50" fmla="*/ 2147483647 w 3072"/>
                    <a:gd name="T51" fmla="*/ 2147483647 h 1332"/>
                    <a:gd name="T52" fmla="*/ 2147483647 w 3072"/>
                    <a:gd name="T53" fmla="*/ 2147483647 h 1332"/>
                    <a:gd name="T54" fmla="*/ 2147483647 w 3072"/>
                    <a:gd name="T55" fmla="*/ 2147483647 h 1332"/>
                    <a:gd name="T56" fmla="*/ 2147483647 w 3072"/>
                    <a:gd name="T57" fmla="*/ 2147483647 h 1332"/>
                    <a:gd name="T58" fmla="*/ 2147483647 w 3072"/>
                    <a:gd name="T59" fmla="*/ 2147483647 h 1332"/>
                    <a:gd name="T60" fmla="*/ 2147483647 w 3072"/>
                    <a:gd name="T61" fmla="*/ 2147483647 h 1332"/>
                    <a:gd name="T62" fmla="*/ 2147483647 w 3072"/>
                    <a:gd name="T63" fmla="*/ 2147483647 h 1332"/>
                    <a:gd name="T64" fmla="*/ 2147483647 w 3072"/>
                    <a:gd name="T65" fmla="*/ 2147483647 h 1332"/>
                    <a:gd name="T66" fmla="*/ 2147483647 w 3072"/>
                    <a:gd name="T67" fmla="*/ 2147483647 h 1332"/>
                    <a:gd name="T68" fmla="*/ 2147483647 w 3072"/>
                    <a:gd name="T69" fmla="*/ 2147483647 h 1332"/>
                    <a:gd name="T70" fmla="*/ 2147483647 w 3072"/>
                    <a:gd name="T71" fmla="*/ 2147483647 h 1332"/>
                    <a:gd name="T72" fmla="*/ 2147483647 w 3072"/>
                    <a:gd name="T73" fmla="*/ 2147483647 h 1332"/>
                    <a:gd name="T74" fmla="*/ 2147483647 w 3072"/>
                    <a:gd name="T75" fmla="*/ 2147483647 h 1332"/>
                    <a:gd name="T76" fmla="*/ 2147483647 w 3072"/>
                    <a:gd name="T77" fmla="*/ 2147483647 h 1332"/>
                    <a:gd name="T78" fmla="*/ 2147483647 w 3072"/>
                    <a:gd name="T79" fmla="*/ 2147483647 h 1332"/>
                    <a:gd name="T80" fmla="*/ 2147483647 w 3072"/>
                    <a:gd name="T81" fmla="*/ 2147483647 h 1332"/>
                    <a:gd name="T82" fmla="*/ 2147483647 w 3072"/>
                    <a:gd name="T83" fmla="*/ 2147483647 h 1332"/>
                    <a:gd name="T84" fmla="*/ 2147483647 w 3072"/>
                    <a:gd name="T85" fmla="*/ 2147483647 h 1332"/>
                    <a:gd name="T86" fmla="*/ 2147483647 w 3072"/>
                    <a:gd name="T87" fmla="*/ 2147483647 h 1332"/>
                    <a:gd name="T88" fmla="*/ 2147483647 w 3072"/>
                    <a:gd name="T89" fmla="*/ 2147483647 h 1332"/>
                    <a:gd name="T90" fmla="*/ 2147483647 w 3072"/>
                    <a:gd name="T91" fmla="*/ 2147483647 h 1332"/>
                    <a:gd name="T92" fmla="*/ 2147483647 w 3072"/>
                    <a:gd name="T93" fmla="*/ 2147483647 h 1332"/>
                    <a:gd name="T94" fmla="*/ 2147483647 w 3072"/>
                    <a:gd name="T95" fmla="*/ 2147483647 h 1332"/>
                    <a:gd name="T96" fmla="*/ 2147483647 w 3072"/>
                    <a:gd name="T97" fmla="*/ 2147483647 h 1332"/>
                    <a:gd name="T98" fmla="*/ 2147483647 w 3072"/>
                    <a:gd name="T99" fmla="*/ 2147483647 h 1332"/>
                    <a:gd name="T100" fmla="*/ 2147483647 w 3072"/>
                    <a:gd name="T101" fmla="*/ 2147483647 h 1332"/>
                    <a:gd name="T102" fmla="*/ 2147483647 w 3072"/>
                    <a:gd name="T103" fmla="*/ 2147483647 h 1332"/>
                    <a:gd name="T104" fmla="*/ 2147483647 w 3072"/>
                    <a:gd name="T105" fmla="*/ 2147483647 h 1332"/>
                    <a:gd name="T106" fmla="*/ 2147483647 w 3072"/>
                    <a:gd name="T107" fmla="*/ 2147483647 h 1332"/>
                    <a:gd name="T108" fmla="*/ 2147483647 w 3072"/>
                    <a:gd name="T109" fmla="*/ 2147483647 h 1332"/>
                    <a:gd name="T110" fmla="*/ 2147483647 w 3072"/>
                    <a:gd name="T111" fmla="*/ 2147483647 h 1332"/>
                    <a:gd name="T112" fmla="*/ 2147483647 w 3072"/>
                    <a:gd name="T113" fmla="*/ 2147483647 h 1332"/>
                    <a:gd name="T114" fmla="*/ 2147483647 w 3072"/>
                    <a:gd name="T115" fmla="*/ 2147483647 h 1332"/>
                    <a:gd name="T116" fmla="*/ 2147483647 w 3072"/>
                    <a:gd name="T117" fmla="*/ 2147483647 h 1332"/>
                    <a:gd name="T118" fmla="*/ 2147483647 w 3072"/>
                    <a:gd name="T119" fmla="*/ 2147483647 h 1332"/>
                    <a:gd name="T120" fmla="*/ 2147483647 w 3072"/>
                    <a:gd name="T121" fmla="*/ 2147483647 h 1332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3072"/>
                    <a:gd name="T184" fmla="*/ 0 h 1332"/>
                    <a:gd name="T185" fmla="*/ 3072 w 3072"/>
                    <a:gd name="T186" fmla="*/ 1332 h 1332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3072" h="1332">
                      <a:moveTo>
                        <a:pt x="2454" y="930"/>
                      </a:moveTo>
                      <a:lnTo>
                        <a:pt x="2418" y="966"/>
                      </a:lnTo>
                      <a:lnTo>
                        <a:pt x="2400" y="1002"/>
                      </a:lnTo>
                      <a:lnTo>
                        <a:pt x="2412" y="1002"/>
                      </a:lnTo>
                      <a:lnTo>
                        <a:pt x="2448" y="984"/>
                      </a:lnTo>
                      <a:lnTo>
                        <a:pt x="2460" y="972"/>
                      </a:lnTo>
                      <a:lnTo>
                        <a:pt x="2460" y="954"/>
                      </a:lnTo>
                      <a:lnTo>
                        <a:pt x="2472" y="942"/>
                      </a:lnTo>
                      <a:lnTo>
                        <a:pt x="2460" y="930"/>
                      </a:lnTo>
                      <a:lnTo>
                        <a:pt x="2454" y="930"/>
                      </a:lnTo>
                      <a:close/>
                      <a:moveTo>
                        <a:pt x="2400" y="930"/>
                      </a:moveTo>
                      <a:lnTo>
                        <a:pt x="2388" y="930"/>
                      </a:lnTo>
                      <a:lnTo>
                        <a:pt x="2376" y="936"/>
                      </a:lnTo>
                      <a:lnTo>
                        <a:pt x="2364" y="948"/>
                      </a:lnTo>
                      <a:lnTo>
                        <a:pt x="2364" y="954"/>
                      </a:lnTo>
                      <a:lnTo>
                        <a:pt x="2370" y="966"/>
                      </a:lnTo>
                      <a:lnTo>
                        <a:pt x="2376" y="972"/>
                      </a:lnTo>
                      <a:lnTo>
                        <a:pt x="2406" y="972"/>
                      </a:lnTo>
                      <a:lnTo>
                        <a:pt x="2412" y="960"/>
                      </a:lnTo>
                      <a:lnTo>
                        <a:pt x="2418" y="954"/>
                      </a:lnTo>
                      <a:lnTo>
                        <a:pt x="2418" y="942"/>
                      </a:lnTo>
                      <a:lnTo>
                        <a:pt x="2406" y="936"/>
                      </a:lnTo>
                      <a:lnTo>
                        <a:pt x="2400" y="930"/>
                      </a:lnTo>
                      <a:close/>
                      <a:moveTo>
                        <a:pt x="2316" y="1188"/>
                      </a:moveTo>
                      <a:lnTo>
                        <a:pt x="2328" y="1188"/>
                      </a:lnTo>
                      <a:lnTo>
                        <a:pt x="2340" y="1152"/>
                      </a:lnTo>
                      <a:lnTo>
                        <a:pt x="2322" y="1158"/>
                      </a:lnTo>
                      <a:lnTo>
                        <a:pt x="2316" y="1188"/>
                      </a:lnTo>
                      <a:close/>
                      <a:moveTo>
                        <a:pt x="2388" y="1074"/>
                      </a:moveTo>
                      <a:lnTo>
                        <a:pt x="2370" y="1086"/>
                      </a:lnTo>
                      <a:lnTo>
                        <a:pt x="2382" y="1098"/>
                      </a:lnTo>
                      <a:lnTo>
                        <a:pt x="2388" y="1098"/>
                      </a:lnTo>
                      <a:lnTo>
                        <a:pt x="2382" y="1104"/>
                      </a:lnTo>
                      <a:lnTo>
                        <a:pt x="2376" y="1104"/>
                      </a:lnTo>
                      <a:lnTo>
                        <a:pt x="2364" y="1116"/>
                      </a:lnTo>
                      <a:lnTo>
                        <a:pt x="2358" y="1116"/>
                      </a:lnTo>
                      <a:lnTo>
                        <a:pt x="2352" y="1122"/>
                      </a:lnTo>
                      <a:lnTo>
                        <a:pt x="2352" y="1152"/>
                      </a:lnTo>
                      <a:lnTo>
                        <a:pt x="2358" y="1164"/>
                      </a:lnTo>
                      <a:lnTo>
                        <a:pt x="2358" y="1188"/>
                      </a:lnTo>
                      <a:lnTo>
                        <a:pt x="2370" y="1182"/>
                      </a:lnTo>
                      <a:lnTo>
                        <a:pt x="2376" y="1170"/>
                      </a:lnTo>
                      <a:lnTo>
                        <a:pt x="2388" y="1164"/>
                      </a:lnTo>
                      <a:lnTo>
                        <a:pt x="2394" y="1158"/>
                      </a:lnTo>
                      <a:lnTo>
                        <a:pt x="2394" y="1146"/>
                      </a:lnTo>
                      <a:lnTo>
                        <a:pt x="2382" y="1134"/>
                      </a:lnTo>
                      <a:lnTo>
                        <a:pt x="2394" y="1134"/>
                      </a:lnTo>
                      <a:lnTo>
                        <a:pt x="2412" y="1116"/>
                      </a:lnTo>
                      <a:lnTo>
                        <a:pt x="2412" y="1098"/>
                      </a:lnTo>
                      <a:lnTo>
                        <a:pt x="2388" y="1074"/>
                      </a:lnTo>
                      <a:close/>
                      <a:moveTo>
                        <a:pt x="2562" y="1080"/>
                      </a:moveTo>
                      <a:lnTo>
                        <a:pt x="2550" y="1080"/>
                      </a:lnTo>
                      <a:lnTo>
                        <a:pt x="2550" y="1074"/>
                      </a:lnTo>
                      <a:lnTo>
                        <a:pt x="2544" y="1068"/>
                      </a:lnTo>
                      <a:lnTo>
                        <a:pt x="2538" y="1068"/>
                      </a:lnTo>
                      <a:lnTo>
                        <a:pt x="2532" y="1062"/>
                      </a:lnTo>
                      <a:lnTo>
                        <a:pt x="2520" y="1056"/>
                      </a:lnTo>
                      <a:lnTo>
                        <a:pt x="2514" y="1050"/>
                      </a:lnTo>
                      <a:lnTo>
                        <a:pt x="2514" y="1044"/>
                      </a:lnTo>
                      <a:lnTo>
                        <a:pt x="2520" y="1032"/>
                      </a:lnTo>
                      <a:lnTo>
                        <a:pt x="2520" y="1020"/>
                      </a:lnTo>
                      <a:lnTo>
                        <a:pt x="2526" y="1008"/>
                      </a:lnTo>
                      <a:lnTo>
                        <a:pt x="2532" y="1002"/>
                      </a:lnTo>
                      <a:lnTo>
                        <a:pt x="2532" y="960"/>
                      </a:lnTo>
                      <a:lnTo>
                        <a:pt x="2550" y="924"/>
                      </a:lnTo>
                      <a:lnTo>
                        <a:pt x="2550" y="906"/>
                      </a:lnTo>
                      <a:lnTo>
                        <a:pt x="2544" y="894"/>
                      </a:lnTo>
                      <a:lnTo>
                        <a:pt x="2526" y="876"/>
                      </a:lnTo>
                      <a:lnTo>
                        <a:pt x="2538" y="864"/>
                      </a:lnTo>
                      <a:lnTo>
                        <a:pt x="2538" y="834"/>
                      </a:lnTo>
                      <a:lnTo>
                        <a:pt x="2544" y="828"/>
                      </a:lnTo>
                      <a:lnTo>
                        <a:pt x="2550" y="828"/>
                      </a:lnTo>
                      <a:lnTo>
                        <a:pt x="2556" y="822"/>
                      </a:lnTo>
                      <a:lnTo>
                        <a:pt x="2550" y="816"/>
                      </a:lnTo>
                      <a:lnTo>
                        <a:pt x="2532" y="810"/>
                      </a:lnTo>
                      <a:lnTo>
                        <a:pt x="2520" y="810"/>
                      </a:lnTo>
                      <a:lnTo>
                        <a:pt x="2502" y="816"/>
                      </a:lnTo>
                      <a:lnTo>
                        <a:pt x="2490" y="816"/>
                      </a:lnTo>
                      <a:lnTo>
                        <a:pt x="2484" y="822"/>
                      </a:lnTo>
                      <a:lnTo>
                        <a:pt x="2478" y="822"/>
                      </a:lnTo>
                      <a:lnTo>
                        <a:pt x="2478" y="834"/>
                      </a:lnTo>
                      <a:lnTo>
                        <a:pt x="2460" y="834"/>
                      </a:lnTo>
                      <a:lnTo>
                        <a:pt x="2454" y="840"/>
                      </a:lnTo>
                      <a:lnTo>
                        <a:pt x="2442" y="846"/>
                      </a:lnTo>
                      <a:lnTo>
                        <a:pt x="2430" y="846"/>
                      </a:lnTo>
                      <a:lnTo>
                        <a:pt x="2418" y="852"/>
                      </a:lnTo>
                      <a:lnTo>
                        <a:pt x="2406" y="852"/>
                      </a:lnTo>
                      <a:lnTo>
                        <a:pt x="2400" y="858"/>
                      </a:lnTo>
                      <a:lnTo>
                        <a:pt x="2394" y="858"/>
                      </a:lnTo>
                      <a:lnTo>
                        <a:pt x="2388" y="864"/>
                      </a:lnTo>
                      <a:lnTo>
                        <a:pt x="2376" y="870"/>
                      </a:lnTo>
                      <a:lnTo>
                        <a:pt x="2370" y="876"/>
                      </a:lnTo>
                      <a:lnTo>
                        <a:pt x="2364" y="876"/>
                      </a:lnTo>
                      <a:lnTo>
                        <a:pt x="2364" y="864"/>
                      </a:lnTo>
                      <a:lnTo>
                        <a:pt x="2382" y="846"/>
                      </a:lnTo>
                      <a:lnTo>
                        <a:pt x="2376" y="840"/>
                      </a:lnTo>
                      <a:lnTo>
                        <a:pt x="2364" y="834"/>
                      </a:lnTo>
                      <a:lnTo>
                        <a:pt x="2358" y="828"/>
                      </a:lnTo>
                      <a:lnTo>
                        <a:pt x="2358" y="810"/>
                      </a:lnTo>
                      <a:lnTo>
                        <a:pt x="2352" y="798"/>
                      </a:lnTo>
                      <a:lnTo>
                        <a:pt x="2352" y="792"/>
                      </a:lnTo>
                      <a:lnTo>
                        <a:pt x="2376" y="768"/>
                      </a:lnTo>
                      <a:lnTo>
                        <a:pt x="2340" y="768"/>
                      </a:lnTo>
                      <a:lnTo>
                        <a:pt x="2328" y="780"/>
                      </a:lnTo>
                      <a:lnTo>
                        <a:pt x="2274" y="780"/>
                      </a:lnTo>
                      <a:lnTo>
                        <a:pt x="2274" y="768"/>
                      </a:lnTo>
                      <a:lnTo>
                        <a:pt x="2280" y="756"/>
                      </a:lnTo>
                      <a:lnTo>
                        <a:pt x="2292" y="750"/>
                      </a:lnTo>
                      <a:lnTo>
                        <a:pt x="2298" y="744"/>
                      </a:lnTo>
                      <a:lnTo>
                        <a:pt x="3072" y="108"/>
                      </a:lnTo>
                      <a:lnTo>
                        <a:pt x="3054" y="108"/>
                      </a:lnTo>
                      <a:lnTo>
                        <a:pt x="3054" y="102"/>
                      </a:lnTo>
                      <a:lnTo>
                        <a:pt x="3048" y="90"/>
                      </a:lnTo>
                      <a:lnTo>
                        <a:pt x="3036" y="84"/>
                      </a:lnTo>
                      <a:lnTo>
                        <a:pt x="3030" y="78"/>
                      </a:lnTo>
                      <a:lnTo>
                        <a:pt x="3012" y="78"/>
                      </a:lnTo>
                      <a:lnTo>
                        <a:pt x="2988" y="84"/>
                      </a:lnTo>
                      <a:lnTo>
                        <a:pt x="2964" y="84"/>
                      </a:lnTo>
                      <a:lnTo>
                        <a:pt x="2928" y="96"/>
                      </a:lnTo>
                      <a:lnTo>
                        <a:pt x="2916" y="96"/>
                      </a:lnTo>
                      <a:lnTo>
                        <a:pt x="2892" y="84"/>
                      </a:lnTo>
                      <a:lnTo>
                        <a:pt x="2886" y="78"/>
                      </a:lnTo>
                      <a:lnTo>
                        <a:pt x="2874" y="72"/>
                      </a:lnTo>
                      <a:lnTo>
                        <a:pt x="2784" y="72"/>
                      </a:lnTo>
                      <a:lnTo>
                        <a:pt x="2772" y="66"/>
                      </a:lnTo>
                      <a:lnTo>
                        <a:pt x="2766" y="60"/>
                      </a:lnTo>
                      <a:lnTo>
                        <a:pt x="2748" y="60"/>
                      </a:lnTo>
                      <a:lnTo>
                        <a:pt x="2736" y="54"/>
                      </a:lnTo>
                      <a:lnTo>
                        <a:pt x="2598" y="54"/>
                      </a:lnTo>
                      <a:lnTo>
                        <a:pt x="2598" y="42"/>
                      </a:lnTo>
                      <a:lnTo>
                        <a:pt x="2604" y="36"/>
                      </a:lnTo>
                      <a:lnTo>
                        <a:pt x="2592" y="36"/>
                      </a:lnTo>
                      <a:lnTo>
                        <a:pt x="2574" y="30"/>
                      </a:lnTo>
                      <a:lnTo>
                        <a:pt x="2562" y="30"/>
                      </a:lnTo>
                      <a:lnTo>
                        <a:pt x="2550" y="24"/>
                      </a:lnTo>
                      <a:lnTo>
                        <a:pt x="2532" y="24"/>
                      </a:lnTo>
                      <a:lnTo>
                        <a:pt x="2520" y="30"/>
                      </a:lnTo>
                      <a:lnTo>
                        <a:pt x="2496" y="30"/>
                      </a:lnTo>
                      <a:lnTo>
                        <a:pt x="2490" y="36"/>
                      </a:lnTo>
                      <a:lnTo>
                        <a:pt x="2484" y="36"/>
                      </a:lnTo>
                      <a:lnTo>
                        <a:pt x="2514" y="0"/>
                      </a:lnTo>
                      <a:lnTo>
                        <a:pt x="2430" y="36"/>
                      </a:lnTo>
                      <a:lnTo>
                        <a:pt x="2460" y="0"/>
                      </a:lnTo>
                      <a:lnTo>
                        <a:pt x="2430" y="0"/>
                      </a:lnTo>
                      <a:lnTo>
                        <a:pt x="2418" y="6"/>
                      </a:lnTo>
                      <a:lnTo>
                        <a:pt x="2412" y="12"/>
                      </a:lnTo>
                      <a:lnTo>
                        <a:pt x="2358" y="30"/>
                      </a:lnTo>
                      <a:lnTo>
                        <a:pt x="2232" y="30"/>
                      </a:lnTo>
                      <a:lnTo>
                        <a:pt x="2214" y="36"/>
                      </a:lnTo>
                      <a:lnTo>
                        <a:pt x="2208" y="42"/>
                      </a:lnTo>
                      <a:lnTo>
                        <a:pt x="2184" y="54"/>
                      </a:lnTo>
                      <a:lnTo>
                        <a:pt x="2172" y="54"/>
                      </a:lnTo>
                      <a:lnTo>
                        <a:pt x="2166" y="60"/>
                      </a:lnTo>
                      <a:lnTo>
                        <a:pt x="2046" y="60"/>
                      </a:lnTo>
                      <a:lnTo>
                        <a:pt x="2004" y="72"/>
                      </a:lnTo>
                      <a:lnTo>
                        <a:pt x="1956" y="102"/>
                      </a:lnTo>
                      <a:lnTo>
                        <a:pt x="1902" y="132"/>
                      </a:lnTo>
                      <a:lnTo>
                        <a:pt x="1854" y="144"/>
                      </a:lnTo>
                      <a:lnTo>
                        <a:pt x="1758" y="156"/>
                      </a:lnTo>
                      <a:lnTo>
                        <a:pt x="1722" y="162"/>
                      </a:lnTo>
                      <a:lnTo>
                        <a:pt x="1704" y="162"/>
                      </a:lnTo>
                      <a:lnTo>
                        <a:pt x="1698" y="168"/>
                      </a:lnTo>
                      <a:lnTo>
                        <a:pt x="1644" y="186"/>
                      </a:lnTo>
                      <a:lnTo>
                        <a:pt x="1632" y="192"/>
                      </a:lnTo>
                      <a:lnTo>
                        <a:pt x="1620" y="192"/>
                      </a:lnTo>
                      <a:lnTo>
                        <a:pt x="1620" y="198"/>
                      </a:lnTo>
                      <a:lnTo>
                        <a:pt x="1626" y="204"/>
                      </a:lnTo>
                      <a:lnTo>
                        <a:pt x="1638" y="210"/>
                      </a:lnTo>
                      <a:lnTo>
                        <a:pt x="1650" y="222"/>
                      </a:lnTo>
                      <a:lnTo>
                        <a:pt x="1656" y="222"/>
                      </a:lnTo>
                      <a:lnTo>
                        <a:pt x="1662" y="234"/>
                      </a:lnTo>
                      <a:lnTo>
                        <a:pt x="1662" y="240"/>
                      </a:lnTo>
                      <a:lnTo>
                        <a:pt x="1668" y="252"/>
                      </a:lnTo>
                      <a:lnTo>
                        <a:pt x="1668" y="264"/>
                      </a:lnTo>
                      <a:lnTo>
                        <a:pt x="1662" y="264"/>
                      </a:lnTo>
                      <a:lnTo>
                        <a:pt x="1650" y="270"/>
                      </a:lnTo>
                      <a:lnTo>
                        <a:pt x="1644" y="282"/>
                      </a:lnTo>
                      <a:lnTo>
                        <a:pt x="1734" y="282"/>
                      </a:lnTo>
                      <a:lnTo>
                        <a:pt x="1704" y="318"/>
                      </a:lnTo>
                      <a:lnTo>
                        <a:pt x="1770" y="318"/>
                      </a:lnTo>
                      <a:lnTo>
                        <a:pt x="1764" y="336"/>
                      </a:lnTo>
                      <a:lnTo>
                        <a:pt x="1710" y="336"/>
                      </a:lnTo>
                      <a:lnTo>
                        <a:pt x="1698" y="348"/>
                      </a:lnTo>
                      <a:lnTo>
                        <a:pt x="1632" y="348"/>
                      </a:lnTo>
                      <a:lnTo>
                        <a:pt x="1614" y="354"/>
                      </a:lnTo>
                      <a:lnTo>
                        <a:pt x="1560" y="354"/>
                      </a:lnTo>
                      <a:lnTo>
                        <a:pt x="1554" y="348"/>
                      </a:lnTo>
                      <a:lnTo>
                        <a:pt x="1548" y="348"/>
                      </a:lnTo>
                      <a:lnTo>
                        <a:pt x="1554" y="342"/>
                      </a:lnTo>
                      <a:lnTo>
                        <a:pt x="1560" y="342"/>
                      </a:lnTo>
                      <a:lnTo>
                        <a:pt x="1572" y="330"/>
                      </a:lnTo>
                      <a:lnTo>
                        <a:pt x="1566" y="324"/>
                      </a:lnTo>
                      <a:lnTo>
                        <a:pt x="1458" y="324"/>
                      </a:lnTo>
                      <a:lnTo>
                        <a:pt x="1452" y="330"/>
                      </a:lnTo>
                      <a:lnTo>
                        <a:pt x="1452" y="348"/>
                      </a:lnTo>
                      <a:lnTo>
                        <a:pt x="1434" y="348"/>
                      </a:lnTo>
                      <a:lnTo>
                        <a:pt x="1422" y="354"/>
                      </a:lnTo>
                      <a:lnTo>
                        <a:pt x="1404" y="354"/>
                      </a:lnTo>
                      <a:lnTo>
                        <a:pt x="1386" y="360"/>
                      </a:lnTo>
                      <a:lnTo>
                        <a:pt x="1338" y="360"/>
                      </a:lnTo>
                      <a:lnTo>
                        <a:pt x="1308" y="366"/>
                      </a:lnTo>
                      <a:lnTo>
                        <a:pt x="1254" y="384"/>
                      </a:lnTo>
                      <a:lnTo>
                        <a:pt x="1254" y="390"/>
                      </a:lnTo>
                      <a:lnTo>
                        <a:pt x="1272" y="396"/>
                      </a:lnTo>
                      <a:lnTo>
                        <a:pt x="1284" y="402"/>
                      </a:lnTo>
                      <a:lnTo>
                        <a:pt x="1314" y="402"/>
                      </a:lnTo>
                      <a:lnTo>
                        <a:pt x="1272" y="420"/>
                      </a:lnTo>
                      <a:lnTo>
                        <a:pt x="1260" y="462"/>
                      </a:lnTo>
                      <a:lnTo>
                        <a:pt x="1272" y="462"/>
                      </a:lnTo>
                      <a:lnTo>
                        <a:pt x="1290" y="468"/>
                      </a:lnTo>
                      <a:lnTo>
                        <a:pt x="1338" y="468"/>
                      </a:lnTo>
                      <a:lnTo>
                        <a:pt x="1350" y="462"/>
                      </a:lnTo>
                      <a:lnTo>
                        <a:pt x="1362" y="462"/>
                      </a:lnTo>
                      <a:lnTo>
                        <a:pt x="1410" y="474"/>
                      </a:lnTo>
                      <a:lnTo>
                        <a:pt x="1422" y="456"/>
                      </a:lnTo>
                      <a:lnTo>
                        <a:pt x="1434" y="474"/>
                      </a:lnTo>
                      <a:lnTo>
                        <a:pt x="1446" y="468"/>
                      </a:lnTo>
                      <a:lnTo>
                        <a:pt x="1452" y="462"/>
                      </a:lnTo>
                      <a:lnTo>
                        <a:pt x="1476" y="450"/>
                      </a:lnTo>
                      <a:lnTo>
                        <a:pt x="1482" y="444"/>
                      </a:lnTo>
                      <a:lnTo>
                        <a:pt x="1494" y="444"/>
                      </a:lnTo>
                      <a:lnTo>
                        <a:pt x="1506" y="450"/>
                      </a:lnTo>
                      <a:lnTo>
                        <a:pt x="1524" y="450"/>
                      </a:lnTo>
                      <a:lnTo>
                        <a:pt x="1536" y="444"/>
                      </a:lnTo>
                      <a:lnTo>
                        <a:pt x="1542" y="438"/>
                      </a:lnTo>
                      <a:lnTo>
                        <a:pt x="1554" y="432"/>
                      </a:lnTo>
                      <a:lnTo>
                        <a:pt x="1560" y="432"/>
                      </a:lnTo>
                      <a:lnTo>
                        <a:pt x="1566" y="426"/>
                      </a:lnTo>
                      <a:lnTo>
                        <a:pt x="1566" y="450"/>
                      </a:lnTo>
                      <a:lnTo>
                        <a:pt x="1560" y="462"/>
                      </a:lnTo>
                      <a:lnTo>
                        <a:pt x="1554" y="468"/>
                      </a:lnTo>
                      <a:lnTo>
                        <a:pt x="1500" y="468"/>
                      </a:lnTo>
                      <a:lnTo>
                        <a:pt x="1506" y="498"/>
                      </a:lnTo>
                      <a:lnTo>
                        <a:pt x="1494" y="504"/>
                      </a:lnTo>
                      <a:lnTo>
                        <a:pt x="1488" y="516"/>
                      </a:lnTo>
                      <a:lnTo>
                        <a:pt x="1476" y="522"/>
                      </a:lnTo>
                      <a:lnTo>
                        <a:pt x="1464" y="534"/>
                      </a:lnTo>
                      <a:lnTo>
                        <a:pt x="1446" y="540"/>
                      </a:lnTo>
                      <a:lnTo>
                        <a:pt x="1380" y="540"/>
                      </a:lnTo>
                      <a:lnTo>
                        <a:pt x="1362" y="522"/>
                      </a:lnTo>
                      <a:lnTo>
                        <a:pt x="1344" y="534"/>
                      </a:lnTo>
                      <a:lnTo>
                        <a:pt x="1344" y="546"/>
                      </a:lnTo>
                      <a:lnTo>
                        <a:pt x="1338" y="546"/>
                      </a:lnTo>
                      <a:lnTo>
                        <a:pt x="1332" y="552"/>
                      </a:lnTo>
                      <a:lnTo>
                        <a:pt x="1320" y="558"/>
                      </a:lnTo>
                      <a:lnTo>
                        <a:pt x="1302" y="564"/>
                      </a:lnTo>
                      <a:lnTo>
                        <a:pt x="1290" y="570"/>
                      </a:lnTo>
                      <a:lnTo>
                        <a:pt x="1266" y="570"/>
                      </a:lnTo>
                      <a:lnTo>
                        <a:pt x="1242" y="558"/>
                      </a:lnTo>
                      <a:lnTo>
                        <a:pt x="1236" y="558"/>
                      </a:lnTo>
                      <a:lnTo>
                        <a:pt x="1140" y="606"/>
                      </a:lnTo>
                      <a:lnTo>
                        <a:pt x="1122" y="624"/>
                      </a:lnTo>
                      <a:lnTo>
                        <a:pt x="1116" y="606"/>
                      </a:lnTo>
                      <a:lnTo>
                        <a:pt x="1080" y="624"/>
                      </a:lnTo>
                      <a:lnTo>
                        <a:pt x="1068" y="624"/>
                      </a:lnTo>
                      <a:lnTo>
                        <a:pt x="1044" y="636"/>
                      </a:lnTo>
                      <a:lnTo>
                        <a:pt x="1020" y="660"/>
                      </a:lnTo>
                      <a:lnTo>
                        <a:pt x="990" y="648"/>
                      </a:lnTo>
                      <a:lnTo>
                        <a:pt x="990" y="672"/>
                      </a:lnTo>
                      <a:lnTo>
                        <a:pt x="984" y="666"/>
                      </a:lnTo>
                      <a:lnTo>
                        <a:pt x="972" y="666"/>
                      </a:lnTo>
                      <a:lnTo>
                        <a:pt x="966" y="672"/>
                      </a:lnTo>
                      <a:lnTo>
                        <a:pt x="966" y="690"/>
                      </a:lnTo>
                      <a:lnTo>
                        <a:pt x="954" y="708"/>
                      </a:lnTo>
                      <a:lnTo>
                        <a:pt x="1014" y="684"/>
                      </a:lnTo>
                      <a:lnTo>
                        <a:pt x="990" y="702"/>
                      </a:lnTo>
                      <a:lnTo>
                        <a:pt x="990" y="714"/>
                      </a:lnTo>
                      <a:lnTo>
                        <a:pt x="972" y="726"/>
                      </a:lnTo>
                      <a:lnTo>
                        <a:pt x="1026" y="726"/>
                      </a:lnTo>
                      <a:lnTo>
                        <a:pt x="1032" y="732"/>
                      </a:lnTo>
                      <a:lnTo>
                        <a:pt x="1032" y="738"/>
                      </a:lnTo>
                      <a:lnTo>
                        <a:pt x="1020" y="744"/>
                      </a:lnTo>
                      <a:lnTo>
                        <a:pt x="984" y="744"/>
                      </a:lnTo>
                      <a:lnTo>
                        <a:pt x="960" y="750"/>
                      </a:lnTo>
                      <a:lnTo>
                        <a:pt x="972" y="738"/>
                      </a:lnTo>
                      <a:lnTo>
                        <a:pt x="960" y="732"/>
                      </a:lnTo>
                      <a:lnTo>
                        <a:pt x="954" y="732"/>
                      </a:lnTo>
                      <a:lnTo>
                        <a:pt x="948" y="738"/>
                      </a:lnTo>
                      <a:lnTo>
                        <a:pt x="936" y="744"/>
                      </a:lnTo>
                      <a:lnTo>
                        <a:pt x="930" y="750"/>
                      </a:lnTo>
                      <a:lnTo>
                        <a:pt x="924" y="750"/>
                      </a:lnTo>
                      <a:lnTo>
                        <a:pt x="918" y="756"/>
                      </a:lnTo>
                      <a:lnTo>
                        <a:pt x="924" y="756"/>
                      </a:lnTo>
                      <a:lnTo>
                        <a:pt x="930" y="762"/>
                      </a:lnTo>
                      <a:lnTo>
                        <a:pt x="930" y="768"/>
                      </a:lnTo>
                      <a:lnTo>
                        <a:pt x="924" y="774"/>
                      </a:lnTo>
                      <a:lnTo>
                        <a:pt x="924" y="780"/>
                      </a:lnTo>
                      <a:lnTo>
                        <a:pt x="918" y="792"/>
                      </a:lnTo>
                      <a:lnTo>
                        <a:pt x="918" y="804"/>
                      </a:lnTo>
                      <a:lnTo>
                        <a:pt x="990" y="804"/>
                      </a:lnTo>
                      <a:lnTo>
                        <a:pt x="1038" y="774"/>
                      </a:lnTo>
                      <a:lnTo>
                        <a:pt x="1104" y="750"/>
                      </a:lnTo>
                      <a:lnTo>
                        <a:pt x="1098" y="750"/>
                      </a:lnTo>
                      <a:lnTo>
                        <a:pt x="1092" y="756"/>
                      </a:lnTo>
                      <a:lnTo>
                        <a:pt x="1080" y="762"/>
                      </a:lnTo>
                      <a:lnTo>
                        <a:pt x="1062" y="768"/>
                      </a:lnTo>
                      <a:lnTo>
                        <a:pt x="1050" y="780"/>
                      </a:lnTo>
                      <a:lnTo>
                        <a:pt x="1038" y="786"/>
                      </a:lnTo>
                      <a:lnTo>
                        <a:pt x="1026" y="798"/>
                      </a:lnTo>
                      <a:lnTo>
                        <a:pt x="1026" y="816"/>
                      </a:lnTo>
                      <a:lnTo>
                        <a:pt x="1020" y="828"/>
                      </a:lnTo>
                      <a:lnTo>
                        <a:pt x="990" y="828"/>
                      </a:lnTo>
                      <a:lnTo>
                        <a:pt x="978" y="834"/>
                      </a:lnTo>
                      <a:lnTo>
                        <a:pt x="972" y="852"/>
                      </a:lnTo>
                      <a:lnTo>
                        <a:pt x="966" y="864"/>
                      </a:lnTo>
                      <a:lnTo>
                        <a:pt x="954" y="870"/>
                      </a:lnTo>
                      <a:lnTo>
                        <a:pt x="942" y="882"/>
                      </a:lnTo>
                      <a:lnTo>
                        <a:pt x="930" y="888"/>
                      </a:lnTo>
                      <a:lnTo>
                        <a:pt x="924" y="894"/>
                      </a:lnTo>
                      <a:lnTo>
                        <a:pt x="978" y="888"/>
                      </a:lnTo>
                      <a:lnTo>
                        <a:pt x="972" y="906"/>
                      </a:lnTo>
                      <a:lnTo>
                        <a:pt x="978" y="894"/>
                      </a:lnTo>
                      <a:lnTo>
                        <a:pt x="990" y="888"/>
                      </a:lnTo>
                      <a:lnTo>
                        <a:pt x="1002" y="876"/>
                      </a:lnTo>
                      <a:lnTo>
                        <a:pt x="1026" y="864"/>
                      </a:lnTo>
                      <a:lnTo>
                        <a:pt x="1038" y="864"/>
                      </a:lnTo>
                      <a:lnTo>
                        <a:pt x="1050" y="870"/>
                      </a:lnTo>
                      <a:lnTo>
                        <a:pt x="1056" y="870"/>
                      </a:lnTo>
                      <a:lnTo>
                        <a:pt x="1056" y="876"/>
                      </a:lnTo>
                      <a:lnTo>
                        <a:pt x="1050" y="876"/>
                      </a:lnTo>
                      <a:lnTo>
                        <a:pt x="1074" y="870"/>
                      </a:lnTo>
                      <a:lnTo>
                        <a:pt x="1068" y="876"/>
                      </a:lnTo>
                      <a:lnTo>
                        <a:pt x="1068" y="906"/>
                      </a:lnTo>
                      <a:lnTo>
                        <a:pt x="1074" y="912"/>
                      </a:lnTo>
                      <a:lnTo>
                        <a:pt x="1092" y="912"/>
                      </a:lnTo>
                      <a:lnTo>
                        <a:pt x="1098" y="900"/>
                      </a:lnTo>
                      <a:lnTo>
                        <a:pt x="1110" y="894"/>
                      </a:lnTo>
                      <a:lnTo>
                        <a:pt x="1116" y="888"/>
                      </a:lnTo>
                      <a:lnTo>
                        <a:pt x="1122" y="876"/>
                      </a:lnTo>
                      <a:lnTo>
                        <a:pt x="1164" y="858"/>
                      </a:lnTo>
                      <a:lnTo>
                        <a:pt x="1176" y="870"/>
                      </a:lnTo>
                      <a:lnTo>
                        <a:pt x="1146" y="870"/>
                      </a:lnTo>
                      <a:lnTo>
                        <a:pt x="1140" y="876"/>
                      </a:lnTo>
                      <a:lnTo>
                        <a:pt x="1140" y="882"/>
                      </a:lnTo>
                      <a:lnTo>
                        <a:pt x="1134" y="888"/>
                      </a:lnTo>
                      <a:lnTo>
                        <a:pt x="1134" y="894"/>
                      </a:lnTo>
                      <a:lnTo>
                        <a:pt x="1152" y="894"/>
                      </a:lnTo>
                      <a:lnTo>
                        <a:pt x="1164" y="888"/>
                      </a:lnTo>
                      <a:lnTo>
                        <a:pt x="1182" y="888"/>
                      </a:lnTo>
                      <a:lnTo>
                        <a:pt x="1200" y="882"/>
                      </a:lnTo>
                      <a:lnTo>
                        <a:pt x="1218" y="882"/>
                      </a:lnTo>
                      <a:lnTo>
                        <a:pt x="1224" y="876"/>
                      </a:lnTo>
                      <a:lnTo>
                        <a:pt x="1230" y="876"/>
                      </a:lnTo>
                      <a:lnTo>
                        <a:pt x="1272" y="858"/>
                      </a:lnTo>
                      <a:lnTo>
                        <a:pt x="1224" y="882"/>
                      </a:lnTo>
                      <a:lnTo>
                        <a:pt x="1224" y="894"/>
                      </a:lnTo>
                      <a:lnTo>
                        <a:pt x="1212" y="894"/>
                      </a:lnTo>
                      <a:lnTo>
                        <a:pt x="1200" y="900"/>
                      </a:lnTo>
                      <a:lnTo>
                        <a:pt x="1188" y="900"/>
                      </a:lnTo>
                      <a:lnTo>
                        <a:pt x="1176" y="906"/>
                      </a:lnTo>
                      <a:lnTo>
                        <a:pt x="1170" y="912"/>
                      </a:lnTo>
                      <a:lnTo>
                        <a:pt x="1158" y="918"/>
                      </a:lnTo>
                      <a:lnTo>
                        <a:pt x="1152" y="930"/>
                      </a:lnTo>
                      <a:lnTo>
                        <a:pt x="1122" y="930"/>
                      </a:lnTo>
                      <a:lnTo>
                        <a:pt x="1086" y="960"/>
                      </a:lnTo>
                      <a:lnTo>
                        <a:pt x="1086" y="978"/>
                      </a:lnTo>
                      <a:lnTo>
                        <a:pt x="1038" y="978"/>
                      </a:lnTo>
                      <a:lnTo>
                        <a:pt x="1032" y="984"/>
                      </a:lnTo>
                      <a:lnTo>
                        <a:pt x="1020" y="984"/>
                      </a:lnTo>
                      <a:lnTo>
                        <a:pt x="1002" y="990"/>
                      </a:lnTo>
                      <a:lnTo>
                        <a:pt x="990" y="996"/>
                      </a:lnTo>
                      <a:lnTo>
                        <a:pt x="978" y="996"/>
                      </a:lnTo>
                      <a:lnTo>
                        <a:pt x="966" y="1008"/>
                      </a:lnTo>
                      <a:lnTo>
                        <a:pt x="966" y="1020"/>
                      </a:lnTo>
                      <a:lnTo>
                        <a:pt x="960" y="1026"/>
                      </a:lnTo>
                      <a:lnTo>
                        <a:pt x="960" y="1038"/>
                      </a:lnTo>
                      <a:lnTo>
                        <a:pt x="876" y="1038"/>
                      </a:lnTo>
                      <a:lnTo>
                        <a:pt x="858" y="1044"/>
                      </a:lnTo>
                      <a:lnTo>
                        <a:pt x="828" y="1062"/>
                      </a:lnTo>
                      <a:lnTo>
                        <a:pt x="804" y="1080"/>
                      </a:lnTo>
                      <a:lnTo>
                        <a:pt x="780" y="1092"/>
                      </a:lnTo>
                      <a:lnTo>
                        <a:pt x="774" y="1098"/>
                      </a:lnTo>
                      <a:lnTo>
                        <a:pt x="750" y="1104"/>
                      </a:lnTo>
                      <a:lnTo>
                        <a:pt x="738" y="1122"/>
                      </a:lnTo>
                      <a:lnTo>
                        <a:pt x="732" y="1104"/>
                      </a:lnTo>
                      <a:lnTo>
                        <a:pt x="672" y="1104"/>
                      </a:lnTo>
                      <a:lnTo>
                        <a:pt x="648" y="1116"/>
                      </a:lnTo>
                      <a:lnTo>
                        <a:pt x="630" y="1122"/>
                      </a:lnTo>
                      <a:lnTo>
                        <a:pt x="624" y="1128"/>
                      </a:lnTo>
                      <a:lnTo>
                        <a:pt x="606" y="1128"/>
                      </a:lnTo>
                      <a:lnTo>
                        <a:pt x="606" y="1140"/>
                      </a:lnTo>
                      <a:lnTo>
                        <a:pt x="576" y="1146"/>
                      </a:lnTo>
                      <a:lnTo>
                        <a:pt x="564" y="1152"/>
                      </a:lnTo>
                      <a:lnTo>
                        <a:pt x="540" y="1152"/>
                      </a:lnTo>
                      <a:lnTo>
                        <a:pt x="516" y="1170"/>
                      </a:lnTo>
                      <a:lnTo>
                        <a:pt x="522" y="1182"/>
                      </a:lnTo>
                      <a:lnTo>
                        <a:pt x="540" y="1164"/>
                      </a:lnTo>
                      <a:lnTo>
                        <a:pt x="558" y="1176"/>
                      </a:lnTo>
                      <a:lnTo>
                        <a:pt x="582" y="1158"/>
                      </a:lnTo>
                      <a:lnTo>
                        <a:pt x="582" y="1170"/>
                      </a:lnTo>
                      <a:lnTo>
                        <a:pt x="594" y="1170"/>
                      </a:lnTo>
                      <a:lnTo>
                        <a:pt x="606" y="1164"/>
                      </a:lnTo>
                      <a:lnTo>
                        <a:pt x="618" y="1164"/>
                      </a:lnTo>
                      <a:lnTo>
                        <a:pt x="642" y="1140"/>
                      </a:lnTo>
                      <a:lnTo>
                        <a:pt x="654" y="1134"/>
                      </a:lnTo>
                      <a:lnTo>
                        <a:pt x="666" y="1122"/>
                      </a:lnTo>
                      <a:lnTo>
                        <a:pt x="684" y="1122"/>
                      </a:lnTo>
                      <a:lnTo>
                        <a:pt x="684" y="1134"/>
                      </a:lnTo>
                      <a:lnTo>
                        <a:pt x="690" y="1140"/>
                      </a:lnTo>
                      <a:lnTo>
                        <a:pt x="708" y="1140"/>
                      </a:lnTo>
                      <a:lnTo>
                        <a:pt x="732" y="1128"/>
                      </a:lnTo>
                      <a:lnTo>
                        <a:pt x="744" y="1128"/>
                      </a:lnTo>
                      <a:lnTo>
                        <a:pt x="756" y="1122"/>
                      </a:lnTo>
                      <a:lnTo>
                        <a:pt x="762" y="1116"/>
                      </a:lnTo>
                      <a:lnTo>
                        <a:pt x="768" y="1116"/>
                      </a:lnTo>
                      <a:lnTo>
                        <a:pt x="804" y="1128"/>
                      </a:lnTo>
                      <a:lnTo>
                        <a:pt x="822" y="1110"/>
                      </a:lnTo>
                      <a:lnTo>
                        <a:pt x="834" y="1110"/>
                      </a:lnTo>
                      <a:lnTo>
                        <a:pt x="852" y="1104"/>
                      </a:lnTo>
                      <a:lnTo>
                        <a:pt x="870" y="1104"/>
                      </a:lnTo>
                      <a:lnTo>
                        <a:pt x="894" y="1092"/>
                      </a:lnTo>
                      <a:lnTo>
                        <a:pt x="918" y="1068"/>
                      </a:lnTo>
                      <a:lnTo>
                        <a:pt x="942" y="1056"/>
                      </a:lnTo>
                      <a:lnTo>
                        <a:pt x="972" y="1056"/>
                      </a:lnTo>
                      <a:lnTo>
                        <a:pt x="978" y="1044"/>
                      </a:lnTo>
                      <a:lnTo>
                        <a:pt x="1014" y="1044"/>
                      </a:lnTo>
                      <a:lnTo>
                        <a:pt x="1026" y="1038"/>
                      </a:lnTo>
                      <a:lnTo>
                        <a:pt x="1032" y="1038"/>
                      </a:lnTo>
                      <a:lnTo>
                        <a:pt x="1038" y="1032"/>
                      </a:lnTo>
                      <a:lnTo>
                        <a:pt x="1050" y="1032"/>
                      </a:lnTo>
                      <a:lnTo>
                        <a:pt x="1086" y="1020"/>
                      </a:lnTo>
                      <a:lnTo>
                        <a:pt x="1110" y="1008"/>
                      </a:lnTo>
                      <a:lnTo>
                        <a:pt x="1122" y="996"/>
                      </a:lnTo>
                      <a:lnTo>
                        <a:pt x="1134" y="990"/>
                      </a:lnTo>
                      <a:lnTo>
                        <a:pt x="1140" y="984"/>
                      </a:lnTo>
                      <a:lnTo>
                        <a:pt x="1206" y="972"/>
                      </a:lnTo>
                      <a:lnTo>
                        <a:pt x="1260" y="942"/>
                      </a:lnTo>
                      <a:lnTo>
                        <a:pt x="1296" y="942"/>
                      </a:lnTo>
                      <a:lnTo>
                        <a:pt x="1314" y="936"/>
                      </a:lnTo>
                      <a:lnTo>
                        <a:pt x="1326" y="936"/>
                      </a:lnTo>
                      <a:lnTo>
                        <a:pt x="1338" y="930"/>
                      </a:lnTo>
                      <a:lnTo>
                        <a:pt x="1368" y="900"/>
                      </a:lnTo>
                      <a:lnTo>
                        <a:pt x="1380" y="900"/>
                      </a:lnTo>
                      <a:lnTo>
                        <a:pt x="1404" y="888"/>
                      </a:lnTo>
                      <a:lnTo>
                        <a:pt x="1416" y="888"/>
                      </a:lnTo>
                      <a:lnTo>
                        <a:pt x="1428" y="882"/>
                      </a:lnTo>
                      <a:lnTo>
                        <a:pt x="1434" y="876"/>
                      </a:lnTo>
                      <a:lnTo>
                        <a:pt x="1434" y="864"/>
                      </a:lnTo>
                      <a:lnTo>
                        <a:pt x="1422" y="864"/>
                      </a:lnTo>
                      <a:lnTo>
                        <a:pt x="1428" y="858"/>
                      </a:lnTo>
                      <a:lnTo>
                        <a:pt x="1452" y="846"/>
                      </a:lnTo>
                      <a:lnTo>
                        <a:pt x="1458" y="840"/>
                      </a:lnTo>
                      <a:lnTo>
                        <a:pt x="1470" y="834"/>
                      </a:lnTo>
                      <a:lnTo>
                        <a:pt x="1476" y="828"/>
                      </a:lnTo>
                      <a:lnTo>
                        <a:pt x="1488" y="828"/>
                      </a:lnTo>
                      <a:lnTo>
                        <a:pt x="1500" y="822"/>
                      </a:lnTo>
                      <a:lnTo>
                        <a:pt x="1512" y="822"/>
                      </a:lnTo>
                      <a:lnTo>
                        <a:pt x="1518" y="816"/>
                      </a:lnTo>
                      <a:lnTo>
                        <a:pt x="1524" y="816"/>
                      </a:lnTo>
                      <a:lnTo>
                        <a:pt x="1596" y="786"/>
                      </a:lnTo>
                      <a:lnTo>
                        <a:pt x="1590" y="768"/>
                      </a:lnTo>
                      <a:lnTo>
                        <a:pt x="1602" y="768"/>
                      </a:lnTo>
                      <a:lnTo>
                        <a:pt x="1608" y="774"/>
                      </a:lnTo>
                      <a:lnTo>
                        <a:pt x="1626" y="774"/>
                      </a:lnTo>
                      <a:lnTo>
                        <a:pt x="1638" y="762"/>
                      </a:lnTo>
                      <a:lnTo>
                        <a:pt x="1650" y="762"/>
                      </a:lnTo>
                      <a:lnTo>
                        <a:pt x="1674" y="750"/>
                      </a:lnTo>
                      <a:lnTo>
                        <a:pt x="1680" y="744"/>
                      </a:lnTo>
                      <a:lnTo>
                        <a:pt x="1704" y="732"/>
                      </a:lnTo>
                      <a:lnTo>
                        <a:pt x="1740" y="720"/>
                      </a:lnTo>
                      <a:lnTo>
                        <a:pt x="1770" y="708"/>
                      </a:lnTo>
                      <a:lnTo>
                        <a:pt x="1794" y="702"/>
                      </a:lnTo>
                      <a:lnTo>
                        <a:pt x="1812" y="702"/>
                      </a:lnTo>
                      <a:lnTo>
                        <a:pt x="1818" y="708"/>
                      </a:lnTo>
                      <a:lnTo>
                        <a:pt x="1842" y="720"/>
                      </a:lnTo>
                      <a:lnTo>
                        <a:pt x="1848" y="726"/>
                      </a:lnTo>
                      <a:lnTo>
                        <a:pt x="1812" y="726"/>
                      </a:lnTo>
                      <a:lnTo>
                        <a:pt x="1794" y="714"/>
                      </a:lnTo>
                      <a:lnTo>
                        <a:pt x="1758" y="738"/>
                      </a:lnTo>
                      <a:lnTo>
                        <a:pt x="1728" y="738"/>
                      </a:lnTo>
                      <a:lnTo>
                        <a:pt x="1722" y="744"/>
                      </a:lnTo>
                      <a:lnTo>
                        <a:pt x="1710" y="750"/>
                      </a:lnTo>
                      <a:lnTo>
                        <a:pt x="1704" y="762"/>
                      </a:lnTo>
                      <a:lnTo>
                        <a:pt x="1692" y="768"/>
                      </a:lnTo>
                      <a:lnTo>
                        <a:pt x="1686" y="774"/>
                      </a:lnTo>
                      <a:lnTo>
                        <a:pt x="1680" y="774"/>
                      </a:lnTo>
                      <a:lnTo>
                        <a:pt x="1668" y="780"/>
                      </a:lnTo>
                      <a:lnTo>
                        <a:pt x="1656" y="780"/>
                      </a:lnTo>
                      <a:lnTo>
                        <a:pt x="1638" y="786"/>
                      </a:lnTo>
                      <a:lnTo>
                        <a:pt x="1614" y="798"/>
                      </a:lnTo>
                      <a:lnTo>
                        <a:pt x="1614" y="804"/>
                      </a:lnTo>
                      <a:lnTo>
                        <a:pt x="1620" y="810"/>
                      </a:lnTo>
                      <a:lnTo>
                        <a:pt x="1632" y="816"/>
                      </a:lnTo>
                      <a:lnTo>
                        <a:pt x="1650" y="816"/>
                      </a:lnTo>
                      <a:lnTo>
                        <a:pt x="1644" y="816"/>
                      </a:lnTo>
                      <a:lnTo>
                        <a:pt x="1638" y="822"/>
                      </a:lnTo>
                      <a:lnTo>
                        <a:pt x="1632" y="822"/>
                      </a:lnTo>
                      <a:lnTo>
                        <a:pt x="1620" y="828"/>
                      </a:lnTo>
                      <a:lnTo>
                        <a:pt x="1572" y="828"/>
                      </a:lnTo>
                      <a:lnTo>
                        <a:pt x="1566" y="834"/>
                      </a:lnTo>
                      <a:lnTo>
                        <a:pt x="1560" y="834"/>
                      </a:lnTo>
                      <a:lnTo>
                        <a:pt x="1560" y="846"/>
                      </a:lnTo>
                      <a:lnTo>
                        <a:pt x="1572" y="858"/>
                      </a:lnTo>
                      <a:lnTo>
                        <a:pt x="1584" y="858"/>
                      </a:lnTo>
                      <a:lnTo>
                        <a:pt x="1596" y="852"/>
                      </a:lnTo>
                      <a:lnTo>
                        <a:pt x="1638" y="834"/>
                      </a:lnTo>
                      <a:lnTo>
                        <a:pt x="1680" y="810"/>
                      </a:lnTo>
                      <a:lnTo>
                        <a:pt x="1722" y="798"/>
                      </a:lnTo>
                      <a:lnTo>
                        <a:pt x="1788" y="798"/>
                      </a:lnTo>
                      <a:lnTo>
                        <a:pt x="1818" y="792"/>
                      </a:lnTo>
                      <a:lnTo>
                        <a:pt x="1824" y="786"/>
                      </a:lnTo>
                      <a:lnTo>
                        <a:pt x="1848" y="774"/>
                      </a:lnTo>
                      <a:lnTo>
                        <a:pt x="1854" y="762"/>
                      </a:lnTo>
                      <a:lnTo>
                        <a:pt x="1866" y="756"/>
                      </a:lnTo>
                      <a:lnTo>
                        <a:pt x="1872" y="750"/>
                      </a:lnTo>
                      <a:lnTo>
                        <a:pt x="1866" y="738"/>
                      </a:lnTo>
                      <a:lnTo>
                        <a:pt x="1878" y="732"/>
                      </a:lnTo>
                      <a:lnTo>
                        <a:pt x="1908" y="720"/>
                      </a:lnTo>
                      <a:lnTo>
                        <a:pt x="1944" y="714"/>
                      </a:lnTo>
                      <a:lnTo>
                        <a:pt x="1962" y="708"/>
                      </a:lnTo>
                      <a:lnTo>
                        <a:pt x="1968" y="708"/>
                      </a:lnTo>
                      <a:lnTo>
                        <a:pt x="1980" y="720"/>
                      </a:lnTo>
                      <a:lnTo>
                        <a:pt x="1980" y="726"/>
                      </a:lnTo>
                      <a:lnTo>
                        <a:pt x="2046" y="702"/>
                      </a:lnTo>
                      <a:lnTo>
                        <a:pt x="2004" y="738"/>
                      </a:lnTo>
                      <a:lnTo>
                        <a:pt x="2022" y="744"/>
                      </a:lnTo>
                      <a:lnTo>
                        <a:pt x="2022" y="762"/>
                      </a:lnTo>
                      <a:lnTo>
                        <a:pt x="2028" y="762"/>
                      </a:lnTo>
                      <a:lnTo>
                        <a:pt x="2034" y="756"/>
                      </a:lnTo>
                      <a:lnTo>
                        <a:pt x="2094" y="726"/>
                      </a:lnTo>
                      <a:lnTo>
                        <a:pt x="2082" y="732"/>
                      </a:lnTo>
                      <a:lnTo>
                        <a:pt x="2076" y="744"/>
                      </a:lnTo>
                      <a:lnTo>
                        <a:pt x="2064" y="750"/>
                      </a:lnTo>
                      <a:lnTo>
                        <a:pt x="2058" y="762"/>
                      </a:lnTo>
                      <a:lnTo>
                        <a:pt x="2046" y="774"/>
                      </a:lnTo>
                      <a:lnTo>
                        <a:pt x="2052" y="780"/>
                      </a:lnTo>
                      <a:lnTo>
                        <a:pt x="2064" y="780"/>
                      </a:lnTo>
                      <a:lnTo>
                        <a:pt x="2076" y="786"/>
                      </a:lnTo>
                      <a:lnTo>
                        <a:pt x="2106" y="786"/>
                      </a:lnTo>
                      <a:lnTo>
                        <a:pt x="2208" y="798"/>
                      </a:lnTo>
                      <a:lnTo>
                        <a:pt x="2238" y="780"/>
                      </a:lnTo>
                      <a:lnTo>
                        <a:pt x="2232" y="786"/>
                      </a:lnTo>
                      <a:lnTo>
                        <a:pt x="2232" y="810"/>
                      </a:lnTo>
                      <a:lnTo>
                        <a:pt x="2298" y="810"/>
                      </a:lnTo>
                      <a:lnTo>
                        <a:pt x="2334" y="804"/>
                      </a:lnTo>
                      <a:lnTo>
                        <a:pt x="2328" y="804"/>
                      </a:lnTo>
                      <a:lnTo>
                        <a:pt x="2322" y="810"/>
                      </a:lnTo>
                      <a:lnTo>
                        <a:pt x="2310" y="810"/>
                      </a:lnTo>
                      <a:lnTo>
                        <a:pt x="2286" y="822"/>
                      </a:lnTo>
                      <a:lnTo>
                        <a:pt x="2280" y="828"/>
                      </a:lnTo>
                      <a:lnTo>
                        <a:pt x="2280" y="834"/>
                      </a:lnTo>
                      <a:lnTo>
                        <a:pt x="2292" y="846"/>
                      </a:lnTo>
                      <a:lnTo>
                        <a:pt x="2304" y="852"/>
                      </a:lnTo>
                      <a:lnTo>
                        <a:pt x="2310" y="858"/>
                      </a:lnTo>
                      <a:lnTo>
                        <a:pt x="2310" y="882"/>
                      </a:lnTo>
                      <a:lnTo>
                        <a:pt x="2316" y="888"/>
                      </a:lnTo>
                      <a:lnTo>
                        <a:pt x="2316" y="900"/>
                      </a:lnTo>
                      <a:lnTo>
                        <a:pt x="2322" y="912"/>
                      </a:lnTo>
                      <a:lnTo>
                        <a:pt x="2358" y="912"/>
                      </a:lnTo>
                      <a:lnTo>
                        <a:pt x="2370" y="906"/>
                      </a:lnTo>
                      <a:lnTo>
                        <a:pt x="2388" y="906"/>
                      </a:lnTo>
                      <a:lnTo>
                        <a:pt x="2382" y="876"/>
                      </a:lnTo>
                      <a:lnTo>
                        <a:pt x="2400" y="870"/>
                      </a:lnTo>
                      <a:lnTo>
                        <a:pt x="2412" y="888"/>
                      </a:lnTo>
                      <a:lnTo>
                        <a:pt x="2442" y="876"/>
                      </a:lnTo>
                      <a:lnTo>
                        <a:pt x="2430" y="888"/>
                      </a:lnTo>
                      <a:lnTo>
                        <a:pt x="2430" y="900"/>
                      </a:lnTo>
                      <a:lnTo>
                        <a:pt x="2424" y="906"/>
                      </a:lnTo>
                      <a:lnTo>
                        <a:pt x="2424" y="912"/>
                      </a:lnTo>
                      <a:lnTo>
                        <a:pt x="2430" y="918"/>
                      </a:lnTo>
                      <a:lnTo>
                        <a:pt x="2436" y="918"/>
                      </a:lnTo>
                      <a:lnTo>
                        <a:pt x="2448" y="912"/>
                      </a:lnTo>
                      <a:lnTo>
                        <a:pt x="2454" y="906"/>
                      </a:lnTo>
                      <a:lnTo>
                        <a:pt x="2460" y="894"/>
                      </a:lnTo>
                      <a:lnTo>
                        <a:pt x="2466" y="888"/>
                      </a:lnTo>
                      <a:lnTo>
                        <a:pt x="2472" y="876"/>
                      </a:lnTo>
                      <a:lnTo>
                        <a:pt x="2502" y="834"/>
                      </a:lnTo>
                      <a:lnTo>
                        <a:pt x="2478" y="900"/>
                      </a:lnTo>
                      <a:lnTo>
                        <a:pt x="2484" y="924"/>
                      </a:lnTo>
                      <a:lnTo>
                        <a:pt x="2520" y="912"/>
                      </a:lnTo>
                      <a:lnTo>
                        <a:pt x="2496" y="936"/>
                      </a:lnTo>
                      <a:lnTo>
                        <a:pt x="2520" y="954"/>
                      </a:lnTo>
                      <a:lnTo>
                        <a:pt x="2502" y="954"/>
                      </a:lnTo>
                      <a:lnTo>
                        <a:pt x="2502" y="972"/>
                      </a:lnTo>
                      <a:lnTo>
                        <a:pt x="2472" y="990"/>
                      </a:lnTo>
                      <a:lnTo>
                        <a:pt x="2454" y="1002"/>
                      </a:lnTo>
                      <a:lnTo>
                        <a:pt x="2484" y="1020"/>
                      </a:lnTo>
                      <a:lnTo>
                        <a:pt x="2478" y="1050"/>
                      </a:lnTo>
                      <a:lnTo>
                        <a:pt x="2460" y="1068"/>
                      </a:lnTo>
                      <a:lnTo>
                        <a:pt x="2478" y="1080"/>
                      </a:lnTo>
                      <a:lnTo>
                        <a:pt x="2460" y="1098"/>
                      </a:lnTo>
                      <a:lnTo>
                        <a:pt x="2490" y="1098"/>
                      </a:lnTo>
                      <a:lnTo>
                        <a:pt x="2526" y="1086"/>
                      </a:lnTo>
                      <a:lnTo>
                        <a:pt x="2496" y="1122"/>
                      </a:lnTo>
                      <a:lnTo>
                        <a:pt x="2478" y="1140"/>
                      </a:lnTo>
                      <a:lnTo>
                        <a:pt x="2502" y="1146"/>
                      </a:lnTo>
                      <a:lnTo>
                        <a:pt x="2454" y="1164"/>
                      </a:lnTo>
                      <a:lnTo>
                        <a:pt x="2436" y="1176"/>
                      </a:lnTo>
                      <a:lnTo>
                        <a:pt x="2454" y="1188"/>
                      </a:lnTo>
                      <a:lnTo>
                        <a:pt x="2454" y="1200"/>
                      </a:lnTo>
                      <a:lnTo>
                        <a:pt x="2472" y="1188"/>
                      </a:lnTo>
                      <a:lnTo>
                        <a:pt x="2490" y="1182"/>
                      </a:lnTo>
                      <a:lnTo>
                        <a:pt x="2502" y="1170"/>
                      </a:lnTo>
                      <a:lnTo>
                        <a:pt x="2514" y="1164"/>
                      </a:lnTo>
                      <a:lnTo>
                        <a:pt x="2532" y="1146"/>
                      </a:lnTo>
                      <a:lnTo>
                        <a:pt x="2538" y="1134"/>
                      </a:lnTo>
                      <a:lnTo>
                        <a:pt x="2538" y="1122"/>
                      </a:lnTo>
                      <a:lnTo>
                        <a:pt x="2550" y="1116"/>
                      </a:lnTo>
                      <a:lnTo>
                        <a:pt x="2562" y="1104"/>
                      </a:lnTo>
                      <a:lnTo>
                        <a:pt x="2574" y="1098"/>
                      </a:lnTo>
                      <a:lnTo>
                        <a:pt x="2574" y="1086"/>
                      </a:lnTo>
                      <a:lnTo>
                        <a:pt x="2568" y="1080"/>
                      </a:lnTo>
                      <a:lnTo>
                        <a:pt x="2562" y="1080"/>
                      </a:lnTo>
                      <a:close/>
                      <a:moveTo>
                        <a:pt x="2394" y="1056"/>
                      </a:moveTo>
                      <a:lnTo>
                        <a:pt x="2400" y="1062"/>
                      </a:lnTo>
                      <a:lnTo>
                        <a:pt x="2418" y="1062"/>
                      </a:lnTo>
                      <a:lnTo>
                        <a:pt x="2436" y="1044"/>
                      </a:lnTo>
                      <a:lnTo>
                        <a:pt x="2460" y="1038"/>
                      </a:lnTo>
                      <a:lnTo>
                        <a:pt x="2454" y="1020"/>
                      </a:lnTo>
                      <a:lnTo>
                        <a:pt x="2430" y="1020"/>
                      </a:lnTo>
                      <a:lnTo>
                        <a:pt x="2418" y="1026"/>
                      </a:lnTo>
                      <a:lnTo>
                        <a:pt x="2412" y="1032"/>
                      </a:lnTo>
                      <a:lnTo>
                        <a:pt x="2406" y="1044"/>
                      </a:lnTo>
                      <a:lnTo>
                        <a:pt x="2394" y="1050"/>
                      </a:lnTo>
                      <a:lnTo>
                        <a:pt x="2394" y="1056"/>
                      </a:lnTo>
                      <a:close/>
                      <a:moveTo>
                        <a:pt x="2376" y="984"/>
                      </a:moveTo>
                      <a:lnTo>
                        <a:pt x="2358" y="984"/>
                      </a:lnTo>
                      <a:lnTo>
                        <a:pt x="2346" y="990"/>
                      </a:lnTo>
                      <a:lnTo>
                        <a:pt x="2334" y="1002"/>
                      </a:lnTo>
                      <a:lnTo>
                        <a:pt x="2334" y="1014"/>
                      </a:lnTo>
                      <a:lnTo>
                        <a:pt x="2322" y="1026"/>
                      </a:lnTo>
                      <a:lnTo>
                        <a:pt x="2322" y="1044"/>
                      </a:lnTo>
                      <a:lnTo>
                        <a:pt x="2310" y="1056"/>
                      </a:lnTo>
                      <a:lnTo>
                        <a:pt x="2310" y="1074"/>
                      </a:lnTo>
                      <a:lnTo>
                        <a:pt x="2316" y="1080"/>
                      </a:lnTo>
                      <a:lnTo>
                        <a:pt x="2322" y="1074"/>
                      </a:lnTo>
                      <a:lnTo>
                        <a:pt x="2328" y="1062"/>
                      </a:lnTo>
                      <a:lnTo>
                        <a:pt x="2340" y="1050"/>
                      </a:lnTo>
                      <a:lnTo>
                        <a:pt x="2352" y="1044"/>
                      </a:lnTo>
                      <a:lnTo>
                        <a:pt x="2376" y="1020"/>
                      </a:lnTo>
                      <a:lnTo>
                        <a:pt x="2382" y="1008"/>
                      </a:lnTo>
                      <a:lnTo>
                        <a:pt x="2382" y="990"/>
                      </a:lnTo>
                      <a:lnTo>
                        <a:pt x="2376" y="984"/>
                      </a:lnTo>
                      <a:close/>
                      <a:moveTo>
                        <a:pt x="786" y="810"/>
                      </a:moveTo>
                      <a:lnTo>
                        <a:pt x="798" y="810"/>
                      </a:lnTo>
                      <a:lnTo>
                        <a:pt x="834" y="798"/>
                      </a:lnTo>
                      <a:lnTo>
                        <a:pt x="858" y="786"/>
                      </a:lnTo>
                      <a:lnTo>
                        <a:pt x="864" y="780"/>
                      </a:lnTo>
                      <a:lnTo>
                        <a:pt x="870" y="780"/>
                      </a:lnTo>
                      <a:lnTo>
                        <a:pt x="864" y="774"/>
                      </a:lnTo>
                      <a:lnTo>
                        <a:pt x="828" y="762"/>
                      </a:lnTo>
                      <a:lnTo>
                        <a:pt x="810" y="762"/>
                      </a:lnTo>
                      <a:lnTo>
                        <a:pt x="798" y="768"/>
                      </a:lnTo>
                      <a:lnTo>
                        <a:pt x="792" y="774"/>
                      </a:lnTo>
                      <a:lnTo>
                        <a:pt x="786" y="768"/>
                      </a:lnTo>
                      <a:lnTo>
                        <a:pt x="774" y="768"/>
                      </a:lnTo>
                      <a:lnTo>
                        <a:pt x="768" y="774"/>
                      </a:lnTo>
                      <a:lnTo>
                        <a:pt x="768" y="804"/>
                      </a:lnTo>
                      <a:lnTo>
                        <a:pt x="774" y="810"/>
                      </a:lnTo>
                      <a:lnTo>
                        <a:pt x="786" y="810"/>
                      </a:lnTo>
                      <a:close/>
                      <a:moveTo>
                        <a:pt x="0" y="1332"/>
                      </a:moveTo>
                      <a:lnTo>
                        <a:pt x="60" y="1320"/>
                      </a:lnTo>
                      <a:lnTo>
                        <a:pt x="72" y="1302"/>
                      </a:lnTo>
                      <a:lnTo>
                        <a:pt x="132" y="1296"/>
                      </a:lnTo>
                      <a:lnTo>
                        <a:pt x="114" y="1272"/>
                      </a:lnTo>
                      <a:lnTo>
                        <a:pt x="0" y="1332"/>
                      </a:lnTo>
                      <a:close/>
                      <a:moveTo>
                        <a:pt x="1362" y="954"/>
                      </a:moveTo>
                      <a:lnTo>
                        <a:pt x="1350" y="954"/>
                      </a:lnTo>
                      <a:lnTo>
                        <a:pt x="1338" y="960"/>
                      </a:lnTo>
                      <a:lnTo>
                        <a:pt x="1332" y="954"/>
                      </a:lnTo>
                      <a:lnTo>
                        <a:pt x="1314" y="954"/>
                      </a:lnTo>
                      <a:lnTo>
                        <a:pt x="1314" y="978"/>
                      </a:lnTo>
                      <a:lnTo>
                        <a:pt x="1290" y="996"/>
                      </a:lnTo>
                      <a:lnTo>
                        <a:pt x="1290" y="972"/>
                      </a:lnTo>
                      <a:lnTo>
                        <a:pt x="1278" y="966"/>
                      </a:lnTo>
                      <a:lnTo>
                        <a:pt x="1272" y="966"/>
                      </a:lnTo>
                      <a:lnTo>
                        <a:pt x="1248" y="978"/>
                      </a:lnTo>
                      <a:lnTo>
                        <a:pt x="1242" y="978"/>
                      </a:lnTo>
                      <a:lnTo>
                        <a:pt x="1230" y="990"/>
                      </a:lnTo>
                      <a:lnTo>
                        <a:pt x="1224" y="1002"/>
                      </a:lnTo>
                      <a:lnTo>
                        <a:pt x="1218" y="1008"/>
                      </a:lnTo>
                      <a:lnTo>
                        <a:pt x="1218" y="1014"/>
                      </a:lnTo>
                      <a:lnTo>
                        <a:pt x="1224" y="1014"/>
                      </a:lnTo>
                      <a:lnTo>
                        <a:pt x="1230" y="1020"/>
                      </a:lnTo>
                      <a:lnTo>
                        <a:pt x="1278" y="1020"/>
                      </a:lnTo>
                      <a:lnTo>
                        <a:pt x="1296" y="1014"/>
                      </a:lnTo>
                      <a:lnTo>
                        <a:pt x="1308" y="1014"/>
                      </a:lnTo>
                      <a:lnTo>
                        <a:pt x="1320" y="1008"/>
                      </a:lnTo>
                      <a:lnTo>
                        <a:pt x="1320" y="996"/>
                      </a:lnTo>
                      <a:lnTo>
                        <a:pt x="1350" y="990"/>
                      </a:lnTo>
                      <a:lnTo>
                        <a:pt x="1350" y="984"/>
                      </a:lnTo>
                      <a:lnTo>
                        <a:pt x="1386" y="978"/>
                      </a:lnTo>
                      <a:lnTo>
                        <a:pt x="1398" y="954"/>
                      </a:lnTo>
                      <a:lnTo>
                        <a:pt x="1380" y="960"/>
                      </a:lnTo>
                      <a:lnTo>
                        <a:pt x="1374" y="954"/>
                      </a:lnTo>
                      <a:lnTo>
                        <a:pt x="1362" y="954"/>
                      </a:lnTo>
                      <a:close/>
                      <a:moveTo>
                        <a:pt x="162" y="1290"/>
                      </a:moveTo>
                      <a:lnTo>
                        <a:pt x="204" y="1290"/>
                      </a:lnTo>
                      <a:lnTo>
                        <a:pt x="240" y="1260"/>
                      </a:lnTo>
                      <a:lnTo>
                        <a:pt x="228" y="1242"/>
                      </a:lnTo>
                      <a:lnTo>
                        <a:pt x="162" y="1290"/>
                      </a:lnTo>
                      <a:close/>
                      <a:moveTo>
                        <a:pt x="2466" y="1140"/>
                      </a:moveTo>
                      <a:lnTo>
                        <a:pt x="2472" y="1128"/>
                      </a:lnTo>
                      <a:lnTo>
                        <a:pt x="2454" y="1110"/>
                      </a:lnTo>
                      <a:lnTo>
                        <a:pt x="2448" y="1110"/>
                      </a:lnTo>
                      <a:lnTo>
                        <a:pt x="2436" y="1122"/>
                      </a:lnTo>
                      <a:lnTo>
                        <a:pt x="2430" y="1134"/>
                      </a:lnTo>
                      <a:lnTo>
                        <a:pt x="2424" y="1152"/>
                      </a:lnTo>
                      <a:lnTo>
                        <a:pt x="2418" y="1164"/>
                      </a:lnTo>
                      <a:lnTo>
                        <a:pt x="2418" y="1176"/>
                      </a:lnTo>
                      <a:lnTo>
                        <a:pt x="2436" y="1158"/>
                      </a:lnTo>
                      <a:lnTo>
                        <a:pt x="2454" y="1158"/>
                      </a:lnTo>
                      <a:lnTo>
                        <a:pt x="2460" y="1152"/>
                      </a:lnTo>
                      <a:lnTo>
                        <a:pt x="2466" y="1140"/>
                      </a:lnTo>
                      <a:close/>
                      <a:moveTo>
                        <a:pt x="1428" y="912"/>
                      </a:moveTo>
                      <a:lnTo>
                        <a:pt x="1404" y="924"/>
                      </a:lnTo>
                      <a:lnTo>
                        <a:pt x="1386" y="942"/>
                      </a:lnTo>
                      <a:lnTo>
                        <a:pt x="1386" y="948"/>
                      </a:lnTo>
                      <a:lnTo>
                        <a:pt x="1398" y="954"/>
                      </a:lnTo>
                      <a:lnTo>
                        <a:pt x="1410" y="954"/>
                      </a:lnTo>
                      <a:lnTo>
                        <a:pt x="1422" y="948"/>
                      </a:lnTo>
                      <a:lnTo>
                        <a:pt x="1428" y="948"/>
                      </a:lnTo>
                      <a:lnTo>
                        <a:pt x="1440" y="942"/>
                      </a:lnTo>
                      <a:lnTo>
                        <a:pt x="1446" y="930"/>
                      </a:lnTo>
                      <a:lnTo>
                        <a:pt x="1470" y="930"/>
                      </a:lnTo>
                      <a:lnTo>
                        <a:pt x="1470" y="924"/>
                      </a:lnTo>
                      <a:lnTo>
                        <a:pt x="1458" y="912"/>
                      </a:lnTo>
                      <a:lnTo>
                        <a:pt x="1452" y="912"/>
                      </a:lnTo>
                      <a:lnTo>
                        <a:pt x="1440" y="906"/>
                      </a:lnTo>
                      <a:lnTo>
                        <a:pt x="1428" y="912"/>
                      </a:lnTo>
                      <a:close/>
                      <a:moveTo>
                        <a:pt x="498" y="1164"/>
                      </a:moveTo>
                      <a:lnTo>
                        <a:pt x="486" y="1164"/>
                      </a:lnTo>
                      <a:lnTo>
                        <a:pt x="474" y="1170"/>
                      </a:lnTo>
                      <a:lnTo>
                        <a:pt x="462" y="1170"/>
                      </a:lnTo>
                      <a:lnTo>
                        <a:pt x="450" y="1176"/>
                      </a:lnTo>
                      <a:lnTo>
                        <a:pt x="444" y="1182"/>
                      </a:lnTo>
                      <a:lnTo>
                        <a:pt x="432" y="1182"/>
                      </a:lnTo>
                      <a:lnTo>
                        <a:pt x="426" y="1188"/>
                      </a:lnTo>
                      <a:lnTo>
                        <a:pt x="414" y="1188"/>
                      </a:lnTo>
                      <a:lnTo>
                        <a:pt x="390" y="1200"/>
                      </a:lnTo>
                      <a:lnTo>
                        <a:pt x="384" y="1206"/>
                      </a:lnTo>
                      <a:lnTo>
                        <a:pt x="384" y="1218"/>
                      </a:lnTo>
                      <a:lnTo>
                        <a:pt x="402" y="1218"/>
                      </a:lnTo>
                      <a:lnTo>
                        <a:pt x="420" y="1212"/>
                      </a:lnTo>
                      <a:lnTo>
                        <a:pt x="432" y="1206"/>
                      </a:lnTo>
                      <a:lnTo>
                        <a:pt x="504" y="1206"/>
                      </a:lnTo>
                      <a:lnTo>
                        <a:pt x="510" y="1200"/>
                      </a:lnTo>
                      <a:lnTo>
                        <a:pt x="510" y="1176"/>
                      </a:lnTo>
                      <a:lnTo>
                        <a:pt x="498" y="1164"/>
                      </a:lnTo>
                      <a:close/>
                      <a:moveTo>
                        <a:pt x="330" y="1242"/>
                      </a:moveTo>
                      <a:lnTo>
                        <a:pt x="330" y="1224"/>
                      </a:lnTo>
                      <a:lnTo>
                        <a:pt x="276" y="1242"/>
                      </a:lnTo>
                      <a:lnTo>
                        <a:pt x="330" y="1242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220" name="USA">
                  <a:extLst>
                    <a:ext uri="{FF2B5EF4-FFF2-40B4-BE49-F238E27FC236}">
                      <a16:creationId xmlns:a16="http://schemas.microsoft.com/office/drawing/2014/main" id="{FDEA3896-A6E6-E144-8351-C89B61301D7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79" y="1295"/>
                  <a:ext cx="1002" cy="497"/>
                </a:xfrm>
                <a:custGeom>
                  <a:avLst/>
                  <a:gdLst>
                    <a:gd name="T0" fmla="*/ 2147483647 w 3918"/>
                    <a:gd name="T1" fmla="*/ 2147483647 h 1944"/>
                    <a:gd name="T2" fmla="*/ 2147483647 w 3918"/>
                    <a:gd name="T3" fmla="*/ 2147483647 h 1944"/>
                    <a:gd name="T4" fmla="*/ 2147483647 w 3918"/>
                    <a:gd name="T5" fmla="*/ 2147483647 h 1944"/>
                    <a:gd name="T6" fmla="*/ 2147483647 w 3918"/>
                    <a:gd name="T7" fmla="*/ 2147483647 h 1944"/>
                    <a:gd name="T8" fmla="*/ 2147483647 w 3918"/>
                    <a:gd name="T9" fmla="*/ 2147483647 h 1944"/>
                    <a:gd name="T10" fmla="*/ 2147483647 w 3918"/>
                    <a:gd name="T11" fmla="*/ 2147483647 h 1944"/>
                    <a:gd name="T12" fmla="*/ 2147483647 w 3918"/>
                    <a:gd name="T13" fmla="*/ 2147483647 h 1944"/>
                    <a:gd name="T14" fmla="*/ 2147483647 w 3918"/>
                    <a:gd name="T15" fmla="*/ 2147483647 h 1944"/>
                    <a:gd name="T16" fmla="*/ 2147483647 w 3918"/>
                    <a:gd name="T17" fmla="*/ 2147483647 h 1944"/>
                    <a:gd name="T18" fmla="*/ 2147483647 w 3918"/>
                    <a:gd name="T19" fmla="*/ 2147483647 h 1944"/>
                    <a:gd name="T20" fmla="*/ 2147483647 w 3918"/>
                    <a:gd name="T21" fmla="*/ 2147483647 h 1944"/>
                    <a:gd name="T22" fmla="*/ 2147483647 w 3918"/>
                    <a:gd name="T23" fmla="*/ 2147483647 h 1944"/>
                    <a:gd name="T24" fmla="*/ 2147483647 w 3918"/>
                    <a:gd name="T25" fmla="*/ 2147483647 h 1944"/>
                    <a:gd name="T26" fmla="*/ 2147483647 w 3918"/>
                    <a:gd name="T27" fmla="*/ 2147483647 h 1944"/>
                    <a:gd name="T28" fmla="*/ 2147483647 w 3918"/>
                    <a:gd name="T29" fmla="*/ 2147483647 h 1944"/>
                    <a:gd name="T30" fmla="*/ 2147483647 w 3918"/>
                    <a:gd name="T31" fmla="*/ 2147483647 h 1944"/>
                    <a:gd name="T32" fmla="*/ 2147483647 w 3918"/>
                    <a:gd name="T33" fmla="*/ 2147483647 h 1944"/>
                    <a:gd name="T34" fmla="*/ 2147483647 w 3918"/>
                    <a:gd name="T35" fmla="*/ 2147483647 h 1944"/>
                    <a:gd name="T36" fmla="*/ 2147483647 w 3918"/>
                    <a:gd name="T37" fmla="*/ 2147483647 h 1944"/>
                    <a:gd name="T38" fmla="*/ 2147483647 w 3918"/>
                    <a:gd name="T39" fmla="*/ 2147483647 h 1944"/>
                    <a:gd name="T40" fmla="*/ 2147483647 w 3918"/>
                    <a:gd name="T41" fmla="*/ 2147483647 h 1944"/>
                    <a:gd name="T42" fmla="*/ 2147483647 w 3918"/>
                    <a:gd name="T43" fmla="*/ 2147483647 h 1944"/>
                    <a:gd name="T44" fmla="*/ 2147483647 w 3918"/>
                    <a:gd name="T45" fmla="*/ 2147483647 h 1944"/>
                    <a:gd name="T46" fmla="*/ 2147483647 w 3918"/>
                    <a:gd name="T47" fmla="*/ 2147483647 h 1944"/>
                    <a:gd name="T48" fmla="*/ 2147483647 w 3918"/>
                    <a:gd name="T49" fmla="*/ 2147483647 h 1944"/>
                    <a:gd name="T50" fmla="*/ 2147483647 w 3918"/>
                    <a:gd name="T51" fmla="*/ 2147483647 h 1944"/>
                    <a:gd name="T52" fmla="*/ 2147483647 w 3918"/>
                    <a:gd name="T53" fmla="*/ 2147483647 h 1944"/>
                    <a:gd name="T54" fmla="*/ 2147483647 w 3918"/>
                    <a:gd name="T55" fmla="*/ 2147483647 h 1944"/>
                    <a:gd name="T56" fmla="*/ 2147483647 w 3918"/>
                    <a:gd name="T57" fmla="*/ 2147483647 h 1944"/>
                    <a:gd name="T58" fmla="*/ 2147483647 w 3918"/>
                    <a:gd name="T59" fmla="*/ 2147483647 h 1944"/>
                    <a:gd name="T60" fmla="*/ 2147483647 w 3918"/>
                    <a:gd name="T61" fmla="*/ 2147483647 h 1944"/>
                    <a:gd name="T62" fmla="*/ 2147483647 w 3918"/>
                    <a:gd name="T63" fmla="*/ 2147483647 h 1944"/>
                    <a:gd name="T64" fmla="*/ 2147483647 w 3918"/>
                    <a:gd name="T65" fmla="*/ 2147483647 h 1944"/>
                    <a:gd name="T66" fmla="*/ 2147483647 w 3918"/>
                    <a:gd name="T67" fmla="*/ 2147483647 h 1944"/>
                    <a:gd name="T68" fmla="*/ 2147483647 w 3918"/>
                    <a:gd name="T69" fmla="*/ 2147483647 h 1944"/>
                    <a:gd name="T70" fmla="*/ 2147483647 w 3918"/>
                    <a:gd name="T71" fmla="*/ 2147483647 h 1944"/>
                    <a:gd name="T72" fmla="*/ 2147483647 w 3918"/>
                    <a:gd name="T73" fmla="*/ 2147483647 h 1944"/>
                    <a:gd name="T74" fmla="*/ 2147483647 w 3918"/>
                    <a:gd name="T75" fmla="*/ 2147483647 h 1944"/>
                    <a:gd name="T76" fmla="*/ 2147483647 w 3918"/>
                    <a:gd name="T77" fmla="*/ 2147483647 h 1944"/>
                    <a:gd name="T78" fmla="*/ 2147483647 w 3918"/>
                    <a:gd name="T79" fmla="*/ 2147483647 h 1944"/>
                    <a:gd name="T80" fmla="*/ 2147483647 w 3918"/>
                    <a:gd name="T81" fmla="*/ 2147483647 h 1944"/>
                    <a:gd name="T82" fmla="*/ 2147483647 w 3918"/>
                    <a:gd name="T83" fmla="*/ 2147483647 h 1944"/>
                    <a:gd name="T84" fmla="*/ 2147483647 w 3918"/>
                    <a:gd name="T85" fmla="*/ 2147483647 h 1944"/>
                    <a:gd name="T86" fmla="*/ 2147483647 w 3918"/>
                    <a:gd name="T87" fmla="*/ 2147483647 h 1944"/>
                    <a:gd name="T88" fmla="*/ 2147483647 w 3918"/>
                    <a:gd name="T89" fmla="*/ 2147483647 h 1944"/>
                    <a:gd name="T90" fmla="*/ 2147483647 w 3918"/>
                    <a:gd name="T91" fmla="*/ 2147483647 h 1944"/>
                    <a:gd name="T92" fmla="*/ 2147483647 w 3918"/>
                    <a:gd name="T93" fmla="*/ 2147483647 h 1944"/>
                    <a:gd name="T94" fmla="*/ 2147483647 w 3918"/>
                    <a:gd name="T95" fmla="*/ 2147483647 h 1944"/>
                    <a:gd name="T96" fmla="*/ 2147483647 w 3918"/>
                    <a:gd name="T97" fmla="*/ 2147483647 h 1944"/>
                    <a:gd name="T98" fmla="*/ 2147483647 w 3918"/>
                    <a:gd name="T99" fmla="*/ 2147483647 h 1944"/>
                    <a:gd name="T100" fmla="*/ 2147483647 w 3918"/>
                    <a:gd name="T101" fmla="*/ 2147483647 h 1944"/>
                    <a:gd name="T102" fmla="*/ 2147483647 w 3918"/>
                    <a:gd name="T103" fmla="*/ 2147483647 h 1944"/>
                    <a:gd name="T104" fmla="*/ 2147483647 w 3918"/>
                    <a:gd name="T105" fmla="*/ 2147483647 h 1944"/>
                    <a:gd name="T106" fmla="*/ 2147483647 w 3918"/>
                    <a:gd name="T107" fmla="*/ 2147483647 h 1944"/>
                    <a:gd name="T108" fmla="*/ 2147483647 w 3918"/>
                    <a:gd name="T109" fmla="*/ 2147483647 h 1944"/>
                    <a:gd name="T110" fmla="*/ 2147483647 w 3918"/>
                    <a:gd name="T111" fmla="*/ 2147483647 h 1944"/>
                    <a:gd name="T112" fmla="*/ 2147483647 w 3918"/>
                    <a:gd name="T113" fmla="*/ 2147483647 h 1944"/>
                    <a:gd name="T114" fmla="*/ 2147483647 w 3918"/>
                    <a:gd name="T115" fmla="*/ 2147483647 h 1944"/>
                    <a:gd name="T116" fmla="*/ 2147483647 w 3918"/>
                    <a:gd name="T117" fmla="*/ 2147483647 h 1944"/>
                    <a:gd name="T118" fmla="*/ 2147483647 w 3918"/>
                    <a:gd name="T119" fmla="*/ 2147483647 h 1944"/>
                    <a:gd name="T120" fmla="*/ 2147483647 w 3918"/>
                    <a:gd name="T121" fmla="*/ 2147483647 h 1944"/>
                    <a:gd name="T122" fmla="*/ 2147483647 w 3918"/>
                    <a:gd name="T123" fmla="*/ 2147483647 h 1944"/>
                    <a:gd name="T124" fmla="*/ 2147483647 w 3918"/>
                    <a:gd name="T125" fmla="*/ 2147483647 h 1944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3918"/>
                    <a:gd name="T190" fmla="*/ 0 h 1944"/>
                    <a:gd name="T191" fmla="*/ 3918 w 3918"/>
                    <a:gd name="T192" fmla="*/ 1944 h 1944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3918" h="1944">
                      <a:moveTo>
                        <a:pt x="3858" y="168"/>
                      </a:moveTo>
                      <a:lnTo>
                        <a:pt x="3852" y="168"/>
                      </a:lnTo>
                      <a:lnTo>
                        <a:pt x="3846" y="162"/>
                      </a:lnTo>
                      <a:lnTo>
                        <a:pt x="3846" y="156"/>
                      </a:lnTo>
                      <a:lnTo>
                        <a:pt x="3840" y="150"/>
                      </a:lnTo>
                      <a:lnTo>
                        <a:pt x="3828" y="150"/>
                      </a:lnTo>
                      <a:lnTo>
                        <a:pt x="3804" y="174"/>
                      </a:lnTo>
                      <a:lnTo>
                        <a:pt x="3798" y="186"/>
                      </a:lnTo>
                      <a:lnTo>
                        <a:pt x="3756" y="210"/>
                      </a:lnTo>
                      <a:lnTo>
                        <a:pt x="3756" y="234"/>
                      </a:lnTo>
                      <a:lnTo>
                        <a:pt x="3744" y="246"/>
                      </a:lnTo>
                      <a:lnTo>
                        <a:pt x="3738" y="246"/>
                      </a:lnTo>
                      <a:lnTo>
                        <a:pt x="3726" y="258"/>
                      </a:lnTo>
                      <a:lnTo>
                        <a:pt x="3720" y="270"/>
                      </a:lnTo>
                      <a:lnTo>
                        <a:pt x="3720" y="294"/>
                      </a:lnTo>
                      <a:lnTo>
                        <a:pt x="3714" y="294"/>
                      </a:lnTo>
                      <a:lnTo>
                        <a:pt x="3708" y="288"/>
                      </a:lnTo>
                      <a:lnTo>
                        <a:pt x="3696" y="288"/>
                      </a:lnTo>
                      <a:lnTo>
                        <a:pt x="3690" y="294"/>
                      </a:lnTo>
                      <a:lnTo>
                        <a:pt x="3678" y="300"/>
                      </a:lnTo>
                      <a:lnTo>
                        <a:pt x="3666" y="312"/>
                      </a:lnTo>
                      <a:lnTo>
                        <a:pt x="3666" y="318"/>
                      </a:lnTo>
                      <a:lnTo>
                        <a:pt x="3660" y="318"/>
                      </a:lnTo>
                      <a:lnTo>
                        <a:pt x="3648" y="324"/>
                      </a:lnTo>
                      <a:lnTo>
                        <a:pt x="3630" y="324"/>
                      </a:lnTo>
                      <a:lnTo>
                        <a:pt x="3618" y="336"/>
                      </a:lnTo>
                      <a:lnTo>
                        <a:pt x="3618" y="342"/>
                      </a:lnTo>
                      <a:lnTo>
                        <a:pt x="3384" y="342"/>
                      </a:lnTo>
                      <a:lnTo>
                        <a:pt x="3372" y="354"/>
                      </a:lnTo>
                      <a:lnTo>
                        <a:pt x="3360" y="360"/>
                      </a:lnTo>
                      <a:lnTo>
                        <a:pt x="3336" y="384"/>
                      </a:lnTo>
                      <a:lnTo>
                        <a:pt x="3324" y="390"/>
                      </a:lnTo>
                      <a:lnTo>
                        <a:pt x="3312" y="402"/>
                      </a:lnTo>
                      <a:lnTo>
                        <a:pt x="3282" y="402"/>
                      </a:lnTo>
                      <a:lnTo>
                        <a:pt x="3282" y="408"/>
                      </a:lnTo>
                      <a:lnTo>
                        <a:pt x="3276" y="408"/>
                      </a:lnTo>
                      <a:lnTo>
                        <a:pt x="3282" y="414"/>
                      </a:lnTo>
                      <a:lnTo>
                        <a:pt x="3282" y="420"/>
                      </a:lnTo>
                      <a:lnTo>
                        <a:pt x="3288" y="426"/>
                      </a:lnTo>
                      <a:lnTo>
                        <a:pt x="3282" y="432"/>
                      </a:lnTo>
                      <a:lnTo>
                        <a:pt x="3282" y="438"/>
                      </a:lnTo>
                      <a:lnTo>
                        <a:pt x="3276" y="444"/>
                      </a:lnTo>
                      <a:lnTo>
                        <a:pt x="3270" y="456"/>
                      </a:lnTo>
                      <a:lnTo>
                        <a:pt x="3264" y="462"/>
                      </a:lnTo>
                      <a:lnTo>
                        <a:pt x="3264" y="468"/>
                      </a:lnTo>
                      <a:lnTo>
                        <a:pt x="3246" y="468"/>
                      </a:lnTo>
                      <a:lnTo>
                        <a:pt x="3246" y="474"/>
                      </a:lnTo>
                      <a:lnTo>
                        <a:pt x="3240" y="474"/>
                      </a:lnTo>
                      <a:lnTo>
                        <a:pt x="3228" y="480"/>
                      </a:lnTo>
                      <a:lnTo>
                        <a:pt x="3204" y="480"/>
                      </a:lnTo>
                      <a:lnTo>
                        <a:pt x="3198" y="474"/>
                      </a:lnTo>
                      <a:lnTo>
                        <a:pt x="3186" y="486"/>
                      </a:lnTo>
                      <a:lnTo>
                        <a:pt x="3162" y="486"/>
                      </a:lnTo>
                      <a:lnTo>
                        <a:pt x="3150" y="480"/>
                      </a:lnTo>
                      <a:lnTo>
                        <a:pt x="3144" y="474"/>
                      </a:lnTo>
                      <a:lnTo>
                        <a:pt x="3114" y="474"/>
                      </a:lnTo>
                      <a:lnTo>
                        <a:pt x="3096" y="486"/>
                      </a:lnTo>
                      <a:lnTo>
                        <a:pt x="3078" y="492"/>
                      </a:lnTo>
                      <a:lnTo>
                        <a:pt x="3072" y="492"/>
                      </a:lnTo>
                      <a:lnTo>
                        <a:pt x="3072" y="516"/>
                      </a:lnTo>
                      <a:lnTo>
                        <a:pt x="3066" y="522"/>
                      </a:lnTo>
                      <a:lnTo>
                        <a:pt x="3078" y="522"/>
                      </a:lnTo>
                      <a:lnTo>
                        <a:pt x="3066" y="528"/>
                      </a:lnTo>
                      <a:lnTo>
                        <a:pt x="3036" y="546"/>
                      </a:lnTo>
                      <a:lnTo>
                        <a:pt x="3000" y="564"/>
                      </a:lnTo>
                      <a:lnTo>
                        <a:pt x="2964" y="576"/>
                      </a:lnTo>
                      <a:lnTo>
                        <a:pt x="2946" y="588"/>
                      </a:lnTo>
                      <a:lnTo>
                        <a:pt x="2934" y="594"/>
                      </a:lnTo>
                      <a:lnTo>
                        <a:pt x="2928" y="594"/>
                      </a:lnTo>
                      <a:lnTo>
                        <a:pt x="2856" y="618"/>
                      </a:lnTo>
                      <a:lnTo>
                        <a:pt x="2850" y="624"/>
                      </a:lnTo>
                      <a:lnTo>
                        <a:pt x="2838" y="624"/>
                      </a:lnTo>
                      <a:lnTo>
                        <a:pt x="2826" y="630"/>
                      </a:lnTo>
                      <a:lnTo>
                        <a:pt x="2808" y="630"/>
                      </a:lnTo>
                      <a:lnTo>
                        <a:pt x="2802" y="636"/>
                      </a:lnTo>
                      <a:lnTo>
                        <a:pt x="2778" y="636"/>
                      </a:lnTo>
                      <a:lnTo>
                        <a:pt x="2772" y="630"/>
                      </a:lnTo>
                      <a:lnTo>
                        <a:pt x="2772" y="624"/>
                      </a:lnTo>
                      <a:lnTo>
                        <a:pt x="2760" y="624"/>
                      </a:lnTo>
                      <a:lnTo>
                        <a:pt x="2748" y="618"/>
                      </a:lnTo>
                      <a:lnTo>
                        <a:pt x="2736" y="606"/>
                      </a:lnTo>
                      <a:lnTo>
                        <a:pt x="2742" y="606"/>
                      </a:lnTo>
                      <a:lnTo>
                        <a:pt x="2748" y="600"/>
                      </a:lnTo>
                      <a:lnTo>
                        <a:pt x="2772" y="588"/>
                      </a:lnTo>
                      <a:lnTo>
                        <a:pt x="2772" y="582"/>
                      </a:lnTo>
                      <a:lnTo>
                        <a:pt x="2796" y="558"/>
                      </a:lnTo>
                      <a:lnTo>
                        <a:pt x="2832" y="540"/>
                      </a:lnTo>
                      <a:lnTo>
                        <a:pt x="2838" y="540"/>
                      </a:lnTo>
                      <a:lnTo>
                        <a:pt x="2844" y="534"/>
                      </a:lnTo>
                      <a:lnTo>
                        <a:pt x="2844" y="510"/>
                      </a:lnTo>
                      <a:lnTo>
                        <a:pt x="2850" y="504"/>
                      </a:lnTo>
                      <a:lnTo>
                        <a:pt x="2856" y="492"/>
                      </a:lnTo>
                      <a:lnTo>
                        <a:pt x="2850" y="486"/>
                      </a:lnTo>
                      <a:lnTo>
                        <a:pt x="2850" y="480"/>
                      </a:lnTo>
                      <a:lnTo>
                        <a:pt x="2856" y="468"/>
                      </a:lnTo>
                      <a:lnTo>
                        <a:pt x="2856" y="444"/>
                      </a:lnTo>
                      <a:lnTo>
                        <a:pt x="2862" y="432"/>
                      </a:lnTo>
                      <a:lnTo>
                        <a:pt x="2862" y="426"/>
                      </a:lnTo>
                      <a:lnTo>
                        <a:pt x="2856" y="420"/>
                      </a:lnTo>
                      <a:lnTo>
                        <a:pt x="2850" y="420"/>
                      </a:lnTo>
                      <a:lnTo>
                        <a:pt x="2844" y="426"/>
                      </a:lnTo>
                      <a:lnTo>
                        <a:pt x="2832" y="426"/>
                      </a:lnTo>
                      <a:lnTo>
                        <a:pt x="2814" y="444"/>
                      </a:lnTo>
                      <a:lnTo>
                        <a:pt x="2802" y="450"/>
                      </a:lnTo>
                      <a:lnTo>
                        <a:pt x="2796" y="456"/>
                      </a:lnTo>
                      <a:lnTo>
                        <a:pt x="2778" y="456"/>
                      </a:lnTo>
                      <a:lnTo>
                        <a:pt x="2772" y="450"/>
                      </a:lnTo>
                      <a:lnTo>
                        <a:pt x="2778" y="444"/>
                      </a:lnTo>
                      <a:lnTo>
                        <a:pt x="2784" y="432"/>
                      </a:lnTo>
                      <a:lnTo>
                        <a:pt x="2808" y="420"/>
                      </a:lnTo>
                      <a:lnTo>
                        <a:pt x="2826" y="402"/>
                      </a:lnTo>
                      <a:lnTo>
                        <a:pt x="2850" y="390"/>
                      </a:lnTo>
                      <a:lnTo>
                        <a:pt x="2856" y="384"/>
                      </a:lnTo>
                      <a:lnTo>
                        <a:pt x="2856" y="366"/>
                      </a:lnTo>
                      <a:lnTo>
                        <a:pt x="2850" y="360"/>
                      </a:lnTo>
                      <a:lnTo>
                        <a:pt x="2850" y="348"/>
                      </a:lnTo>
                      <a:lnTo>
                        <a:pt x="2856" y="348"/>
                      </a:lnTo>
                      <a:lnTo>
                        <a:pt x="2862" y="342"/>
                      </a:lnTo>
                      <a:lnTo>
                        <a:pt x="2868" y="330"/>
                      </a:lnTo>
                      <a:lnTo>
                        <a:pt x="2868" y="318"/>
                      </a:lnTo>
                      <a:lnTo>
                        <a:pt x="2862" y="312"/>
                      </a:lnTo>
                      <a:lnTo>
                        <a:pt x="2850" y="312"/>
                      </a:lnTo>
                      <a:lnTo>
                        <a:pt x="2838" y="306"/>
                      </a:lnTo>
                      <a:lnTo>
                        <a:pt x="2832" y="306"/>
                      </a:lnTo>
                      <a:lnTo>
                        <a:pt x="2826" y="294"/>
                      </a:lnTo>
                      <a:lnTo>
                        <a:pt x="2820" y="288"/>
                      </a:lnTo>
                      <a:lnTo>
                        <a:pt x="2820" y="282"/>
                      </a:lnTo>
                      <a:lnTo>
                        <a:pt x="2814" y="288"/>
                      </a:lnTo>
                      <a:lnTo>
                        <a:pt x="2808" y="288"/>
                      </a:lnTo>
                      <a:lnTo>
                        <a:pt x="2808" y="264"/>
                      </a:lnTo>
                      <a:lnTo>
                        <a:pt x="2844" y="270"/>
                      </a:lnTo>
                      <a:lnTo>
                        <a:pt x="2850" y="264"/>
                      </a:lnTo>
                      <a:lnTo>
                        <a:pt x="2850" y="246"/>
                      </a:lnTo>
                      <a:lnTo>
                        <a:pt x="2862" y="246"/>
                      </a:lnTo>
                      <a:lnTo>
                        <a:pt x="2868" y="228"/>
                      </a:lnTo>
                      <a:lnTo>
                        <a:pt x="2850" y="228"/>
                      </a:lnTo>
                      <a:lnTo>
                        <a:pt x="2844" y="240"/>
                      </a:lnTo>
                      <a:lnTo>
                        <a:pt x="2820" y="228"/>
                      </a:lnTo>
                      <a:lnTo>
                        <a:pt x="2820" y="210"/>
                      </a:lnTo>
                      <a:lnTo>
                        <a:pt x="2802" y="210"/>
                      </a:lnTo>
                      <a:lnTo>
                        <a:pt x="2790" y="216"/>
                      </a:lnTo>
                      <a:lnTo>
                        <a:pt x="2736" y="216"/>
                      </a:lnTo>
                      <a:lnTo>
                        <a:pt x="2724" y="222"/>
                      </a:lnTo>
                      <a:lnTo>
                        <a:pt x="2712" y="222"/>
                      </a:lnTo>
                      <a:lnTo>
                        <a:pt x="2700" y="228"/>
                      </a:lnTo>
                      <a:lnTo>
                        <a:pt x="2682" y="228"/>
                      </a:lnTo>
                      <a:lnTo>
                        <a:pt x="2658" y="216"/>
                      </a:lnTo>
                      <a:lnTo>
                        <a:pt x="2658" y="210"/>
                      </a:lnTo>
                      <a:lnTo>
                        <a:pt x="2652" y="204"/>
                      </a:lnTo>
                      <a:lnTo>
                        <a:pt x="2652" y="198"/>
                      </a:lnTo>
                      <a:lnTo>
                        <a:pt x="2646" y="192"/>
                      </a:lnTo>
                      <a:lnTo>
                        <a:pt x="2628" y="192"/>
                      </a:lnTo>
                      <a:lnTo>
                        <a:pt x="2622" y="198"/>
                      </a:lnTo>
                      <a:lnTo>
                        <a:pt x="2616" y="198"/>
                      </a:lnTo>
                      <a:lnTo>
                        <a:pt x="2610" y="192"/>
                      </a:lnTo>
                      <a:lnTo>
                        <a:pt x="2670" y="162"/>
                      </a:lnTo>
                      <a:lnTo>
                        <a:pt x="2658" y="150"/>
                      </a:lnTo>
                      <a:lnTo>
                        <a:pt x="2640" y="150"/>
                      </a:lnTo>
                      <a:lnTo>
                        <a:pt x="2628" y="162"/>
                      </a:lnTo>
                      <a:lnTo>
                        <a:pt x="2616" y="168"/>
                      </a:lnTo>
                      <a:lnTo>
                        <a:pt x="2610" y="174"/>
                      </a:lnTo>
                      <a:lnTo>
                        <a:pt x="2604" y="174"/>
                      </a:lnTo>
                      <a:lnTo>
                        <a:pt x="2580" y="186"/>
                      </a:lnTo>
                      <a:lnTo>
                        <a:pt x="2562" y="192"/>
                      </a:lnTo>
                      <a:lnTo>
                        <a:pt x="2538" y="204"/>
                      </a:lnTo>
                      <a:lnTo>
                        <a:pt x="2508" y="204"/>
                      </a:lnTo>
                      <a:lnTo>
                        <a:pt x="2496" y="216"/>
                      </a:lnTo>
                      <a:lnTo>
                        <a:pt x="2448" y="216"/>
                      </a:lnTo>
                      <a:lnTo>
                        <a:pt x="2448" y="210"/>
                      </a:lnTo>
                      <a:lnTo>
                        <a:pt x="2454" y="204"/>
                      </a:lnTo>
                      <a:lnTo>
                        <a:pt x="2460" y="204"/>
                      </a:lnTo>
                      <a:lnTo>
                        <a:pt x="2472" y="192"/>
                      </a:lnTo>
                      <a:lnTo>
                        <a:pt x="2460" y="192"/>
                      </a:lnTo>
                      <a:lnTo>
                        <a:pt x="2448" y="198"/>
                      </a:lnTo>
                      <a:lnTo>
                        <a:pt x="2412" y="198"/>
                      </a:lnTo>
                      <a:lnTo>
                        <a:pt x="2400" y="204"/>
                      </a:lnTo>
                      <a:lnTo>
                        <a:pt x="2394" y="210"/>
                      </a:lnTo>
                      <a:lnTo>
                        <a:pt x="2370" y="210"/>
                      </a:lnTo>
                      <a:lnTo>
                        <a:pt x="2370" y="198"/>
                      </a:lnTo>
                      <a:lnTo>
                        <a:pt x="2400" y="180"/>
                      </a:lnTo>
                      <a:lnTo>
                        <a:pt x="2442" y="168"/>
                      </a:lnTo>
                      <a:lnTo>
                        <a:pt x="2502" y="138"/>
                      </a:lnTo>
                      <a:lnTo>
                        <a:pt x="2520" y="126"/>
                      </a:lnTo>
                      <a:lnTo>
                        <a:pt x="2544" y="120"/>
                      </a:lnTo>
                      <a:lnTo>
                        <a:pt x="2574" y="114"/>
                      </a:lnTo>
                      <a:lnTo>
                        <a:pt x="2580" y="114"/>
                      </a:lnTo>
                      <a:lnTo>
                        <a:pt x="2592" y="108"/>
                      </a:lnTo>
                      <a:lnTo>
                        <a:pt x="2574" y="108"/>
                      </a:lnTo>
                      <a:lnTo>
                        <a:pt x="2562" y="102"/>
                      </a:lnTo>
                      <a:lnTo>
                        <a:pt x="2556" y="102"/>
                      </a:lnTo>
                      <a:lnTo>
                        <a:pt x="2556" y="96"/>
                      </a:lnTo>
                      <a:lnTo>
                        <a:pt x="2508" y="102"/>
                      </a:lnTo>
                      <a:lnTo>
                        <a:pt x="2508" y="84"/>
                      </a:lnTo>
                      <a:lnTo>
                        <a:pt x="2502" y="90"/>
                      </a:lnTo>
                      <a:lnTo>
                        <a:pt x="2490" y="96"/>
                      </a:lnTo>
                      <a:lnTo>
                        <a:pt x="2478" y="108"/>
                      </a:lnTo>
                      <a:lnTo>
                        <a:pt x="2466" y="108"/>
                      </a:lnTo>
                      <a:lnTo>
                        <a:pt x="2448" y="90"/>
                      </a:lnTo>
                      <a:lnTo>
                        <a:pt x="2418" y="90"/>
                      </a:lnTo>
                      <a:lnTo>
                        <a:pt x="2412" y="84"/>
                      </a:lnTo>
                      <a:lnTo>
                        <a:pt x="2412" y="78"/>
                      </a:lnTo>
                      <a:lnTo>
                        <a:pt x="2400" y="66"/>
                      </a:lnTo>
                      <a:lnTo>
                        <a:pt x="2388" y="60"/>
                      </a:lnTo>
                      <a:lnTo>
                        <a:pt x="2376" y="60"/>
                      </a:lnTo>
                      <a:lnTo>
                        <a:pt x="2364" y="72"/>
                      </a:lnTo>
                      <a:lnTo>
                        <a:pt x="2364" y="78"/>
                      </a:lnTo>
                      <a:lnTo>
                        <a:pt x="2352" y="78"/>
                      </a:lnTo>
                      <a:lnTo>
                        <a:pt x="2334" y="60"/>
                      </a:lnTo>
                      <a:lnTo>
                        <a:pt x="2322" y="60"/>
                      </a:lnTo>
                      <a:lnTo>
                        <a:pt x="2304" y="54"/>
                      </a:lnTo>
                      <a:lnTo>
                        <a:pt x="2292" y="48"/>
                      </a:lnTo>
                      <a:lnTo>
                        <a:pt x="2292" y="36"/>
                      </a:lnTo>
                      <a:lnTo>
                        <a:pt x="2298" y="24"/>
                      </a:lnTo>
                      <a:lnTo>
                        <a:pt x="2310" y="12"/>
                      </a:lnTo>
                      <a:lnTo>
                        <a:pt x="2298" y="0"/>
                      </a:lnTo>
                      <a:lnTo>
                        <a:pt x="2286" y="6"/>
                      </a:lnTo>
                      <a:lnTo>
                        <a:pt x="2280" y="12"/>
                      </a:lnTo>
                      <a:lnTo>
                        <a:pt x="2274" y="24"/>
                      </a:lnTo>
                      <a:lnTo>
                        <a:pt x="2274" y="30"/>
                      </a:lnTo>
                      <a:lnTo>
                        <a:pt x="2268" y="42"/>
                      </a:lnTo>
                      <a:lnTo>
                        <a:pt x="558" y="42"/>
                      </a:lnTo>
                      <a:lnTo>
                        <a:pt x="552" y="54"/>
                      </a:lnTo>
                      <a:lnTo>
                        <a:pt x="552" y="60"/>
                      </a:lnTo>
                      <a:lnTo>
                        <a:pt x="546" y="60"/>
                      </a:lnTo>
                      <a:lnTo>
                        <a:pt x="546" y="72"/>
                      </a:lnTo>
                      <a:lnTo>
                        <a:pt x="540" y="84"/>
                      </a:lnTo>
                      <a:lnTo>
                        <a:pt x="540" y="108"/>
                      </a:lnTo>
                      <a:lnTo>
                        <a:pt x="510" y="126"/>
                      </a:lnTo>
                      <a:lnTo>
                        <a:pt x="504" y="144"/>
                      </a:lnTo>
                      <a:lnTo>
                        <a:pt x="486" y="168"/>
                      </a:lnTo>
                      <a:lnTo>
                        <a:pt x="438" y="180"/>
                      </a:lnTo>
                      <a:lnTo>
                        <a:pt x="474" y="162"/>
                      </a:lnTo>
                      <a:lnTo>
                        <a:pt x="450" y="162"/>
                      </a:lnTo>
                      <a:lnTo>
                        <a:pt x="456" y="156"/>
                      </a:lnTo>
                      <a:lnTo>
                        <a:pt x="462" y="144"/>
                      </a:lnTo>
                      <a:lnTo>
                        <a:pt x="486" y="120"/>
                      </a:lnTo>
                      <a:lnTo>
                        <a:pt x="492" y="120"/>
                      </a:lnTo>
                      <a:lnTo>
                        <a:pt x="504" y="108"/>
                      </a:lnTo>
                      <a:lnTo>
                        <a:pt x="504" y="102"/>
                      </a:lnTo>
                      <a:lnTo>
                        <a:pt x="456" y="102"/>
                      </a:lnTo>
                      <a:lnTo>
                        <a:pt x="450" y="96"/>
                      </a:lnTo>
                      <a:lnTo>
                        <a:pt x="438" y="90"/>
                      </a:lnTo>
                      <a:lnTo>
                        <a:pt x="432" y="84"/>
                      </a:lnTo>
                      <a:lnTo>
                        <a:pt x="420" y="78"/>
                      </a:lnTo>
                      <a:lnTo>
                        <a:pt x="402" y="78"/>
                      </a:lnTo>
                      <a:lnTo>
                        <a:pt x="390" y="90"/>
                      </a:lnTo>
                      <a:lnTo>
                        <a:pt x="384" y="102"/>
                      </a:lnTo>
                      <a:lnTo>
                        <a:pt x="384" y="150"/>
                      </a:lnTo>
                      <a:lnTo>
                        <a:pt x="378" y="156"/>
                      </a:lnTo>
                      <a:lnTo>
                        <a:pt x="378" y="162"/>
                      </a:lnTo>
                      <a:lnTo>
                        <a:pt x="360" y="180"/>
                      </a:lnTo>
                      <a:lnTo>
                        <a:pt x="390" y="186"/>
                      </a:lnTo>
                      <a:lnTo>
                        <a:pt x="360" y="192"/>
                      </a:lnTo>
                      <a:lnTo>
                        <a:pt x="366" y="210"/>
                      </a:lnTo>
                      <a:lnTo>
                        <a:pt x="348" y="234"/>
                      </a:lnTo>
                      <a:lnTo>
                        <a:pt x="354" y="234"/>
                      </a:lnTo>
                      <a:lnTo>
                        <a:pt x="366" y="246"/>
                      </a:lnTo>
                      <a:lnTo>
                        <a:pt x="372" y="246"/>
                      </a:lnTo>
                      <a:lnTo>
                        <a:pt x="378" y="252"/>
                      </a:lnTo>
                      <a:lnTo>
                        <a:pt x="330" y="252"/>
                      </a:lnTo>
                      <a:lnTo>
                        <a:pt x="324" y="264"/>
                      </a:lnTo>
                      <a:lnTo>
                        <a:pt x="306" y="282"/>
                      </a:lnTo>
                      <a:lnTo>
                        <a:pt x="270" y="342"/>
                      </a:lnTo>
                      <a:lnTo>
                        <a:pt x="258" y="360"/>
                      </a:lnTo>
                      <a:lnTo>
                        <a:pt x="216" y="402"/>
                      </a:lnTo>
                      <a:lnTo>
                        <a:pt x="192" y="432"/>
                      </a:lnTo>
                      <a:lnTo>
                        <a:pt x="174" y="456"/>
                      </a:lnTo>
                      <a:lnTo>
                        <a:pt x="168" y="462"/>
                      </a:lnTo>
                      <a:lnTo>
                        <a:pt x="174" y="480"/>
                      </a:lnTo>
                      <a:lnTo>
                        <a:pt x="168" y="480"/>
                      </a:lnTo>
                      <a:lnTo>
                        <a:pt x="162" y="486"/>
                      </a:lnTo>
                      <a:lnTo>
                        <a:pt x="150" y="492"/>
                      </a:lnTo>
                      <a:lnTo>
                        <a:pt x="126" y="516"/>
                      </a:lnTo>
                      <a:lnTo>
                        <a:pt x="120" y="534"/>
                      </a:lnTo>
                      <a:lnTo>
                        <a:pt x="120" y="546"/>
                      </a:lnTo>
                      <a:lnTo>
                        <a:pt x="102" y="570"/>
                      </a:lnTo>
                      <a:lnTo>
                        <a:pt x="96" y="618"/>
                      </a:lnTo>
                      <a:lnTo>
                        <a:pt x="90" y="630"/>
                      </a:lnTo>
                      <a:lnTo>
                        <a:pt x="72" y="648"/>
                      </a:lnTo>
                      <a:lnTo>
                        <a:pt x="60" y="672"/>
                      </a:lnTo>
                      <a:lnTo>
                        <a:pt x="54" y="678"/>
                      </a:lnTo>
                      <a:lnTo>
                        <a:pt x="42" y="684"/>
                      </a:lnTo>
                      <a:lnTo>
                        <a:pt x="18" y="708"/>
                      </a:lnTo>
                      <a:lnTo>
                        <a:pt x="12" y="720"/>
                      </a:lnTo>
                      <a:lnTo>
                        <a:pt x="18" y="732"/>
                      </a:lnTo>
                      <a:lnTo>
                        <a:pt x="36" y="750"/>
                      </a:lnTo>
                      <a:lnTo>
                        <a:pt x="36" y="762"/>
                      </a:lnTo>
                      <a:lnTo>
                        <a:pt x="30" y="774"/>
                      </a:lnTo>
                      <a:lnTo>
                        <a:pt x="18" y="786"/>
                      </a:lnTo>
                      <a:lnTo>
                        <a:pt x="12" y="798"/>
                      </a:lnTo>
                      <a:lnTo>
                        <a:pt x="6" y="816"/>
                      </a:lnTo>
                      <a:lnTo>
                        <a:pt x="0" y="828"/>
                      </a:lnTo>
                      <a:lnTo>
                        <a:pt x="0" y="840"/>
                      </a:lnTo>
                      <a:lnTo>
                        <a:pt x="6" y="852"/>
                      </a:lnTo>
                      <a:lnTo>
                        <a:pt x="12" y="870"/>
                      </a:lnTo>
                      <a:lnTo>
                        <a:pt x="12" y="882"/>
                      </a:lnTo>
                      <a:lnTo>
                        <a:pt x="18" y="900"/>
                      </a:lnTo>
                      <a:lnTo>
                        <a:pt x="24" y="906"/>
                      </a:lnTo>
                      <a:lnTo>
                        <a:pt x="24" y="912"/>
                      </a:lnTo>
                      <a:lnTo>
                        <a:pt x="48" y="894"/>
                      </a:lnTo>
                      <a:lnTo>
                        <a:pt x="114" y="900"/>
                      </a:lnTo>
                      <a:lnTo>
                        <a:pt x="78" y="900"/>
                      </a:lnTo>
                      <a:lnTo>
                        <a:pt x="66" y="906"/>
                      </a:lnTo>
                      <a:lnTo>
                        <a:pt x="60" y="906"/>
                      </a:lnTo>
                      <a:lnTo>
                        <a:pt x="48" y="918"/>
                      </a:lnTo>
                      <a:lnTo>
                        <a:pt x="48" y="942"/>
                      </a:lnTo>
                      <a:lnTo>
                        <a:pt x="30" y="924"/>
                      </a:lnTo>
                      <a:lnTo>
                        <a:pt x="24" y="924"/>
                      </a:lnTo>
                      <a:lnTo>
                        <a:pt x="18" y="936"/>
                      </a:lnTo>
                      <a:lnTo>
                        <a:pt x="18" y="942"/>
                      </a:lnTo>
                      <a:lnTo>
                        <a:pt x="12" y="960"/>
                      </a:lnTo>
                      <a:lnTo>
                        <a:pt x="12" y="978"/>
                      </a:lnTo>
                      <a:lnTo>
                        <a:pt x="18" y="984"/>
                      </a:lnTo>
                      <a:lnTo>
                        <a:pt x="30" y="990"/>
                      </a:lnTo>
                      <a:lnTo>
                        <a:pt x="42" y="990"/>
                      </a:lnTo>
                      <a:lnTo>
                        <a:pt x="42" y="1002"/>
                      </a:lnTo>
                      <a:lnTo>
                        <a:pt x="36" y="1008"/>
                      </a:lnTo>
                      <a:lnTo>
                        <a:pt x="36" y="1014"/>
                      </a:lnTo>
                      <a:lnTo>
                        <a:pt x="18" y="1032"/>
                      </a:lnTo>
                      <a:lnTo>
                        <a:pt x="12" y="1044"/>
                      </a:lnTo>
                      <a:lnTo>
                        <a:pt x="12" y="1056"/>
                      </a:lnTo>
                      <a:lnTo>
                        <a:pt x="18" y="1068"/>
                      </a:lnTo>
                      <a:lnTo>
                        <a:pt x="24" y="1074"/>
                      </a:lnTo>
                      <a:lnTo>
                        <a:pt x="36" y="1098"/>
                      </a:lnTo>
                      <a:lnTo>
                        <a:pt x="42" y="1104"/>
                      </a:lnTo>
                      <a:lnTo>
                        <a:pt x="54" y="1128"/>
                      </a:lnTo>
                      <a:lnTo>
                        <a:pt x="60" y="1134"/>
                      </a:lnTo>
                      <a:lnTo>
                        <a:pt x="60" y="1146"/>
                      </a:lnTo>
                      <a:lnTo>
                        <a:pt x="54" y="1152"/>
                      </a:lnTo>
                      <a:lnTo>
                        <a:pt x="42" y="1176"/>
                      </a:lnTo>
                      <a:lnTo>
                        <a:pt x="36" y="1182"/>
                      </a:lnTo>
                      <a:lnTo>
                        <a:pt x="36" y="1188"/>
                      </a:lnTo>
                      <a:lnTo>
                        <a:pt x="42" y="1194"/>
                      </a:lnTo>
                      <a:lnTo>
                        <a:pt x="54" y="1194"/>
                      </a:lnTo>
                      <a:lnTo>
                        <a:pt x="72" y="1200"/>
                      </a:lnTo>
                      <a:lnTo>
                        <a:pt x="102" y="1200"/>
                      </a:lnTo>
                      <a:lnTo>
                        <a:pt x="102" y="1212"/>
                      </a:lnTo>
                      <a:lnTo>
                        <a:pt x="120" y="1230"/>
                      </a:lnTo>
                      <a:lnTo>
                        <a:pt x="132" y="1230"/>
                      </a:lnTo>
                      <a:lnTo>
                        <a:pt x="144" y="1224"/>
                      </a:lnTo>
                      <a:lnTo>
                        <a:pt x="150" y="1224"/>
                      </a:lnTo>
                      <a:lnTo>
                        <a:pt x="162" y="1218"/>
                      </a:lnTo>
                      <a:lnTo>
                        <a:pt x="168" y="1248"/>
                      </a:lnTo>
                      <a:lnTo>
                        <a:pt x="174" y="1248"/>
                      </a:lnTo>
                      <a:lnTo>
                        <a:pt x="180" y="1254"/>
                      </a:lnTo>
                      <a:lnTo>
                        <a:pt x="204" y="1266"/>
                      </a:lnTo>
                      <a:lnTo>
                        <a:pt x="216" y="1290"/>
                      </a:lnTo>
                      <a:lnTo>
                        <a:pt x="216" y="1314"/>
                      </a:lnTo>
                      <a:lnTo>
                        <a:pt x="210" y="1338"/>
                      </a:lnTo>
                      <a:lnTo>
                        <a:pt x="216" y="1344"/>
                      </a:lnTo>
                      <a:lnTo>
                        <a:pt x="360" y="1338"/>
                      </a:lnTo>
                      <a:lnTo>
                        <a:pt x="354" y="1344"/>
                      </a:lnTo>
                      <a:lnTo>
                        <a:pt x="354" y="1350"/>
                      </a:lnTo>
                      <a:lnTo>
                        <a:pt x="360" y="1350"/>
                      </a:lnTo>
                      <a:lnTo>
                        <a:pt x="570" y="1446"/>
                      </a:lnTo>
                      <a:lnTo>
                        <a:pt x="774" y="1446"/>
                      </a:lnTo>
                      <a:lnTo>
                        <a:pt x="774" y="1440"/>
                      </a:lnTo>
                      <a:lnTo>
                        <a:pt x="780" y="1428"/>
                      </a:lnTo>
                      <a:lnTo>
                        <a:pt x="780" y="1410"/>
                      </a:lnTo>
                      <a:lnTo>
                        <a:pt x="786" y="1404"/>
                      </a:lnTo>
                      <a:lnTo>
                        <a:pt x="900" y="1404"/>
                      </a:lnTo>
                      <a:lnTo>
                        <a:pt x="912" y="1416"/>
                      </a:lnTo>
                      <a:lnTo>
                        <a:pt x="912" y="1440"/>
                      </a:lnTo>
                      <a:lnTo>
                        <a:pt x="942" y="1452"/>
                      </a:lnTo>
                      <a:lnTo>
                        <a:pt x="948" y="1482"/>
                      </a:lnTo>
                      <a:lnTo>
                        <a:pt x="960" y="1482"/>
                      </a:lnTo>
                      <a:lnTo>
                        <a:pt x="972" y="1488"/>
                      </a:lnTo>
                      <a:lnTo>
                        <a:pt x="984" y="1500"/>
                      </a:lnTo>
                      <a:lnTo>
                        <a:pt x="990" y="1512"/>
                      </a:lnTo>
                      <a:lnTo>
                        <a:pt x="990" y="1554"/>
                      </a:lnTo>
                      <a:lnTo>
                        <a:pt x="984" y="1566"/>
                      </a:lnTo>
                      <a:lnTo>
                        <a:pt x="984" y="1578"/>
                      </a:lnTo>
                      <a:lnTo>
                        <a:pt x="1014" y="1608"/>
                      </a:lnTo>
                      <a:lnTo>
                        <a:pt x="1026" y="1614"/>
                      </a:lnTo>
                      <a:lnTo>
                        <a:pt x="1044" y="1626"/>
                      </a:lnTo>
                      <a:lnTo>
                        <a:pt x="1056" y="1626"/>
                      </a:lnTo>
                      <a:lnTo>
                        <a:pt x="1080" y="1614"/>
                      </a:lnTo>
                      <a:lnTo>
                        <a:pt x="1092" y="1602"/>
                      </a:lnTo>
                      <a:lnTo>
                        <a:pt x="1104" y="1578"/>
                      </a:lnTo>
                      <a:lnTo>
                        <a:pt x="1116" y="1566"/>
                      </a:lnTo>
                      <a:lnTo>
                        <a:pt x="1134" y="1566"/>
                      </a:lnTo>
                      <a:lnTo>
                        <a:pt x="1134" y="1560"/>
                      </a:lnTo>
                      <a:lnTo>
                        <a:pt x="1152" y="1566"/>
                      </a:lnTo>
                      <a:lnTo>
                        <a:pt x="1194" y="1566"/>
                      </a:lnTo>
                      <a:lnTo>
                        <a:pt x="1200" y="1578"/>
                      </a:lnTo>
                      <a:lnTo>
                        <a:pt x="1206" y="1584"/>
                      </a:lnTo>
                      <a:lnTo>
                        <a:pt x="1212" y="1596"/>
                      </a:lnTo>
                      <a:lnTo>
                        <a:pt x="1224" y="1608"/>
                      </a:lnTo>
                      <a:lnTo>
                        <a:pt x="1230" y="1620"/>
                      </a:lnTo>
                      <a:lnTo>
                        <a:pt x="1242" y="1632"/>
                      </a:lnTo>
                      <a:lnTo>
                        <a:pt x="1242" y="1656"/>
                      </a:lnTo>
                      <a:lnTo>
                        <a:pt x="1236" y="1668"/>
                      </a:lnTo>
                      <a:lnTo>
                        <a:pt x="1236" y="1680"/>
                      </a:lnTo>
                      <a:lnTo>
                        <a:pt x="1242" y="1692"/>
                      </a:lnTo>
                      <a:lnTo>
                        <a:pt x="1254" y="1698"/>
                      </a:lnTo>
                      <a:lnTo>
                        <a:pt x="1254" y="1722"/>
                      </a:lnTo>
                      <a:lnTo>
                        <a:pt x="1260" y="1728"/>
                      </a:lnTo>
                      <a:lnTo>
                        <a:pt x="1272" y="1734"/>
                      </a:lnTo>
                      <a:lnTo>
                        <a:pt x="1284" y="1746"/>
                      </a:lnTo>
                      <a:lnTo>
                        <a:pt x="1284" y="1752"/>
                      </a:lnTo>
                      <a:lnTo>
                        <a:pt x="1278" y="1758"/>
                      </a:lnTo>
                      <a:lnTo>
                        <a:pt x="1272" y="1758"/>
                      </a:lnTo>
                      <a:lnTo>
                        <a:pt x="1272" y="1794"/>
                      </a:lnTo>
                      <a:lnTo>
                        <a:pt x="1284" y="1806"/>
                      </a:lnTo>
                      <a:lnTo>
                        <a:pt x="1284" y="1836"/>
                      </a:lnTo>
                      <a:lnTo>
                        <a:pt x="1296" y="1848"/>
                      </a:lnTo>
                      <a:lnTo>
                        <a:pt x="1314" y="1854"/>
                      </a:lnTo>
                      <a:lnTo>
                        <a:pt x="1326" y="1854"/>
                      </a:lnTo>
                      <a:lnTo>
                        <a:pt x="1338" y="1866"/>
                      </a:lnTo>
                      <a:lnTo>
                        <a:pt x="1380" y="1866"/>
                      </a:lnTo>
                      <a:lnTo>
                        <a:pt x="1380" y="1872"/>
                      </a:lnTo>
                      <a:lnTo>
                        <a:pt x="1386" y="1884"/>
                      </a:lnTo>
                      <a:lnTo>
                        <a:pt x="1410" y="1884"/>
                      </a:lnTo>
                      <a:lnTo>
                        <a:pt x="1410" y="1878"/>
                      </a:lnTo>
                      <a:lnTo>
                        <a:pt x="1398" y="1806"/>
                      </a:lnTo>
                      <a:lnTo>
                        <a:pt x="1416" y="1788"/>
                      </a:lnTo>
                      <a:lnTo>
                        <a:pt x="1398" y="1776"/>
                      </a:lnTo>
                      <a:lnTo>
                        <a:pt x="1398" y="1758"/>
                      </a:lnTo>
                      <a:lnTo>
                        <a:pt x="1404" y="1764"/>
                      </a:lnTo>
                      <a:lnTo>
                        <a:pt x="1422" y="1764"/>
                      </a:lnTo>
                      <a:lnTo>
                        <a:pt x="1428" y="1758"/>
                      </a:lnTo>
                      <a:lnTo>
                        <a:pt x="1428" y="1728"/>
                      </a:lnTo>
                      <a:lnTo>
                        <a:pt x="1452" y="1722"/>
                      </a:lnTo>
                      <a:lnTo>
                        <a:pt x="1458" y="1698"/>
                      </a:lnTo>
                      <a:lnTo>
                        <a:pt x="1476" y="1704"/>
                      </a:lnTo>
                      <a:lnTo>
                        <a:pt x="1494" y="1692"/>
                      </a:lnTo>
                      <a:lnTo>
                        <a:pt x="1488" y="1668"/>
                      </a:lnTo>
                      <a:lnTo>
                        <a:pt x="1500" y="1680"/>
                      </a:lnTo>
                      <a:lnTo>
                        <a:pt x="1500" y="1668"/>
                      </a:lnTo>
                      <a:lnTo>
                        <a:pt x="1506" y="1656"/>
                      </a:lnTo>
                      <a:lnTo>
                        <a:pt x="1512" y="1650"/>
                      </a:lnTo>
                      <a:lnTo>
                        <a:pt x="1518" y="1650"/>
                      </a:lnTo>
                      <a:lnTo>
                        <a:pt x="1524" y="1656"/>
                      </a:lnTo>
                      <a:lnTo>
                        <a:pt x="1524" y="1668"/>
                      </a:lnTo>
                      <a:lnTo>
                        <a:pt x="1542" y="1668"/>
                      </a:lnTo>
                      <a:lnTo>
                        <a:pt x="1554" y="1662"/>
                      </a:lnTo>
                      <a:lnTo>
                        <a:pt x="1572" y="1656"/>
                      </a:lnTo>
                      <a:lnTo>
                        <a:pt x="1596" y="1644"/>
                      </a:lnTo>
                      <a:lnTo>
                        <a:pt x="1602" y="1638"/>
                      </a:lnTo>
                      <a:lnTo>
                        <a:pt x="1608" y="1626"/>
                      </a:lnTo>
                      <a:lnTo>
                        <a:pt x="1620" y="1620"/>
                      </a:lnTo>
                      <a:lnTo>
                        <a:pt x="1626" y="1608"/>
                      </a:lnTo>
                      <a:lnTo>
                        <a:pt x="1632" y="1602"/>
                      </a:lnTo>
                      <a:lnTo>
                        <a:pt x="1632" y="1590"/>
                      </a:lnTo>
                      <a:lnTo>
                        <a:pt x="1626" y="1584"/>
                      </a:lnTo>
                      <a:lnTo>
                        <a:pt x="1626" y="1566"/>
                      </a:lnTo>
                      <a:lnTo>
                        <a:pt x="1632" y="1566"/>
                      </a:lnTo>
                      <a:lnTo>
                        <a:pt x="1656" y="1578"/>
                      </a:lnTo>
                      <a:lnTo>
                        <a:pt x="1662" y="1584"/>
                      </a:lnTo>
                      <a:lnTo>
                        <a:pt x="1674" y="1590"/>
                      </a:lnTo>
                      <a:lnTo>
                        <a:pt x="1686" y="1590"/>
                      </a:lnTo>
                      <a:lnTo>
                        <a:pt x="1692" y="1584"/>
                      </a:lnTo>
                      <a:lnTo>
                        <a:pt x="1710" y="1548"/>
                      </a:lnTo>
                      <a:lnTo>
                        <a:pt x="1716" y="1548"/>
                      </a:lnTo>
                      <a:lnTo>
                        <a:pt x="1734" y="1566"/>
                      </a:lnTo>
                      <a:lnTo>
                        <a:pt x="1746" y="1566"/>
                      </a:lnTo>
                      <a:lnTo>
                        <a:pt x="1752" y="1560"/>
                      </a:lnTo>
                      <a:lnTo>
                        <a:pt x="1758" y="1548"/>
                      </a:lnTo>
                      <a:lnTo>
                        <a:pt x="1764" y="1542"/>
                      </a:lnTo>
                      <a:lnTo>
                        <a:pt x="1770" y="1554"/>
                      </a:lnTo>
                      <a:lnTo>
                        <a:pt x="1776" y="1560"/>
                      </a:lnTo>
                      <a:lnTo>
                        <a:pt x="1782" y="1572"/>
                      </a:lnTo>
                      <a:lnTo>
                        <a:pt x="1794" y="1578"/>
                      </a:lnTo>
                      <a:lnTo>
                        <a:pt x="1800" y="1584"/>
                      </a:lnTo>
                      <a:lnTo>
                        <a:pt x="1818" y="1584"/>
                      </a:lnTo>
                      <a:lnTo>
                        <a:pt x="1824" y="1578"/>
                      </a:lnTo>
                      <a:lnTo>
                        <a:pt x="1830" y="1566"/>
                      </a:lnTo>
                      <a:lnTo>
                        <a:pt x="1842" y="1554"/>
                      </a:lnTo>
                      <a:lnTo>
                        <a:pt x="1848" y="1554"/>
                      </a:lnTo>
                      <a:lnTo>
                        <a:pt x="1860" y="1560"/>
                      </a:lnTo>
                      <a:lnTo>
                        <a:pt x="1872" y="1572"/>
                      </a:lnTo>
                      <a:lnTo>
                        <a:pt x="1872" y="1584"/>
                      </a:lnTo>
                      <a:lnTo>
                        <a:pt x="1878" y="1596"/>
                      </a:lnTo>
                      <a:lnTo>
                        <a:pt x="1878" y="1614"/>
                      </a:lnTo>
                      <a:lnTo>
                        <a:pt x="1914" y="1614"/>
                      </a:lnTo>
                      <a:lnTo>
                        <a:pt x="1920" y="1620"/>
                      </a:lnTo>
                      <a:lnTo>
                        <a:pt x="1926" y="1620"/>
                      </a:lnTo>
                      <a:lnTo>
                        <a:pt x="1926" y="1608"/>
                      </a:lnTo>
                      <a:lnTo>
                        <a:pt x="1932" y="1602"/>
                      </a:lnTo>
                      <a:lnTo>
                        <a:pt x="1932" y="1608"/>
                      </a:lnTo>
                      <a:lnTo>
                        <a:pt x="1956" y="1632"/>
                      </a:lnTo>
                      <a:lnTo>
                        <a:pt x="1962" y="1626"/>
                      </a:lnTo>
                      <a:lnTo>
                        <a:pt x="1968" y="1614"/>
                      </a:lnTo>
                      <a:lnTo>
                        <a:pt x="1968" y="1596"/>
                      </a:lnTo>
                      <a:lnTo>
                        <a:pt x="1962" y="1584"/>
                      </a:lnTo>
                      <a:lnTo>
                        <a:pt x="1980" y="1590"/>
                      </a:lnTo>
                      <a:lnTo>
                        <a:pt x="1992" y="1608"/>
                      </a:lnTo>
                      <a:lnTo>
                        <a:pt x="2004" y="1614"/>
                      </a:lnTo>
                      <a:lnTo>
                        <a:pt x="2004" y="1626"/>
                      </a:lnTo>
                      <a:lnTo>
                        <a:pt x="2010" y="1626"/>
                      </a:lnTo>
                      <a:lnTo>
                        <a:pt x="2016" y="1632"/>
                      </a:lnTo>
                      <a:lnTo>
                        <a:pt x="2028" y="1632"/>
                      </a:lnTo>
                      <a:lnTo>
                        <a:pt x="2034" y="1626"/>
                      </a:lnTo>
                      <a:lnTo>
                        <a:pt x="2034" y="1620"/>
                      </a:lnTo>
                      <a:lnTo>
                        <a:pt x="2028" y="1608"/>
                      </a:lnTo>
                      <a:lnTo>
                        <a:pt x="2022" y="1602"/>
                      </a:lnTo>
                      <a:lnTo>
                        <a:pt x="2010" y="1596"/>
                      </a:lnTo>
                      <a:lnTo>
                        <a:pt x="2004" y="1590"/>
                      </a:lnTo>
                      <a:lnTo>
                        <a:pt x="1998" y="1578"/>
                      </a:lnTo>
                      <a:lnTo>
                        <a:pt x="2010" y="1578"/>
                      </a:lnTo>
                      <a:lnTo>
                        <a:pt x="2022" y="1566"/>
                      </a:lnTo>
                      <a:lnTo>
                        <a:pt x="2022" y="1554"/>
                      </a:lnTo>
                      <a:lnTo>
                        <a:pt x="2016" y="1548"/>
                      </a:lnTo>
                      <a:lnTo>
                        <a:pt x="1968" y="1548"/>
                      </a:lnTo>
                      <a:lnTo>
                        <a:pt x="1962" y="1542"/>
                      </a:lnTo>
                      <a:lnTo>
                        <a:pt x="1962" y="1530"/>
                      </a:lnTo>
                      <a:lnTo>
                        <a:pt x="1968" y="1524"/>
                      </a:lnTo>
                      <a:lnTo>
                        <a:pt x="1986" y="1524"/>
                      </a:lnTo>
                      <a:lnTo>
                        <a:pt x="1998" y="1530"/>
                      </a:lnTo>
                      <a:lnTo>
                        <a:pt x="2004" y="1530"/>
                      </a:lnTo>
                      <a:lnTo>
                        <a:pt x="2016" y="1536"/>
                      </a:lnTo>
                      <a:lnTo>
                        <a:pt x="2028" y="1536"/>
                      </a:lnTo>
                      <a:lnTo>
                        <a:pt x="2064" y="1518"/>
                      </a:lnTo>
                      <a:lnTo>
                        <a:pt x="2070" y="1512"/>
                      </a:lnTo>
                      <a:lnTo>
                        <a:pt x="2082" y="1512"/>
                      </a:lnTo>
                      <a:lnTo>
                        <a:pt x="2082" y="1518"/>
                      </a:lnTo>
                      <a:lnTo>
                        <a:pt x="2106" y="1518"/>
                      </a:lnTo>
                      <a:lnTo>
                        <a:pt x="2118" y="1512"/>
                      </a:lnTo>
                      <a:lnTo>
                        <a:pt x="2124" y="1512"/>
                      </a:lnTo>
                      <a:lnTo>
                        <a:pt x="2130" y="1506"/>
                      </a:lnTo>
                      <a:lnTo>
                        <a:pt x="2130" y="1500"/>
                      </a:lnTo>
                      <a:lnTo>
                        <a:pt x="2136" y="1488"/>
                      </a:lnTo>
                      <a:lnTo>
                        <a:pt x="2136" y="1482"/>
                      </a:lnTo>
                      <a:lnTo>
                        <a:pt x="2142" y="1482"/>
                      </a:lnTo>
                      <a:lnTo>
                        <a:pt x="2142" y="1488"/>
                      </a:lnTo>
                      <a:lnTo>
                        <a:pt x="2148" y="1500"/>
                      </a:lnTo>
                      <a:lnTo>
                        <a:pt x="2148" y="1524"/>
                      </a:lnTo>
                      <a:lnTo>
                        <a:pt x="2154" y="1524"/>
                      </a:lnTo>
                      <a:lnTo>
                        <a:pt x="2160" y="1518"/>
                      </a:lnTo>
                      <a:lnTo>
                        <a:pt x="2172" y="1512"/>
                      </a:lnTo>
                      <a:lnTo>
                        <a:pt x="2190" y="1512"/>
                      </a:lnTo>
                      <a:lnTo>
                        <a:pt x="2202" y="1506"/>
                      </a:lnTo>
                      <a:lnTo>
                        <a:pt x="2214" y="1506"/>
                      </a:lnTo>
                      <a:lnTo>
                        <a:pt x="2226" y="1512"/>
                      </a:lnTo>
                      <a:lnTo>
                        <a:pt x="2232" y="1524"/>
                      </a:lnTo>
                      <a:lnTo>
                        <a:pt x="2232" y="1506"/>
                      </a:lnTo>
                      <a:lnTo>
                        <a:pt x="2244" y="1506"/>
                      </a:lnTo>
                      <a:lnTo>
                        <a:pt x="2256" y="1518"/>
                      </a:lnTo>
                      <a:lnTo>
                        <a:pt x="2256" y="1530"/>
                      </a:lnTo>
                      <a:lnTo>
                        <a:pt x="2286" y="1524"/>
                      </a:lnTo>
                      <a:lnTo>
                        <a:pt x="2280" y="1536"/>
                      </a:lnTo>
                      <a:lnTo>
                        <a:pt x="2280" y="1548"/>
                      </a:lnTo>
                      <a:lnTo>
                        <a:pt x="2286" y="1554"/>
                      </a:lnTo>
                      <a:lnTo>
                        <a:pt x="2286" y="1566"/>
                      </a:lnTo>
                      <a:lnTo>
                        <a:pt x="2298" y="1578"/>
                      </a:lnTo>
                      <a:lnTo>
                        <a:pt x="2310" y="1578"/>
                      </a:lnTo>
                      <a:lnTo>
                        <a:pt x="2328" y="1572"/>
                      </a:lnTo>
                      <a:lnTo>
                        <a:pt x="2352" y="1548"/>
                      </a:lnTo>
                      <a:lnTo>
                        <a:pt x="2370" y="1542"/>
                      </a:lnTo>
                      <a:lnTo>
                        <a:pt x="2382" y="1542"/>
                      </a:lnTo>
                      <a:lnTo>
                        <a:pt x="2394" y="1548"/>
                      </a:lnTo>
                      <a:lnTo>
                        <a:pt x="2400" y="1554"/>
                      </a:lnTo>
                      <a:lnTo>
                        <a:pt x="2418" y="1590"/>
                      </a:lnTo>
                      <a:lnTo>
                        <a:pt x="2418" y="1602"/>
                      </a:lnTo>
                      <a:lnTo>
                        <a:pt x="2424" y="1608"/>
                      </a:lnTo>
                      <a:lnTo>
                        <a:pt x="2436" y="1614"/>
                      </a:lnTo>
                      <a:lnTo>
                        <a:pt x="2466" y="1614"/>
                      </a:lnTo>
                      <a:lnTo>
                        <a:pt x="2460" y="1656"/>
                      </a:lnTo>
                      <a:lnTo>
                        <a:pt x="2460" y="1662"/>
                      </a:lnTo>
                      <a:lnTo>
                        <a:pt x="2454" y="1668"/>
                      </a:lnTo>
                      <a:lnTo>
                        <a:pt x="2436" y="1704"/>
                      </a:lnTo>
                      <a:lnTo>
                        <a:pt x="2436" y="1710"/>
                      </a:lnTo>
                      <a:lnTo>
                        <a:pt x="2448" y="1722"/>
                      </a:lnTo>
                      <a:lnTo>
                        <a:pt x="2454" y="1722"/>
                      </a:lnTo>
                      <a:lnTo>
                        <a:pt x="2460" y="1734"/>
                      </a:lnTo>
                      <a:lnTo>
                        <a:pt x="2436" y="1758"/>
                      </a:lnTo>
                      <a:lnTo>
                        <a:pt x="2454" y="1806"/>
                      </a:lnTo>
                      <a:lnTo>
                        <a:pt x="2472" y="1788"/>
                      </a:lnTo>
                      <a:lnTo>
                        <a:pt x="2478" y="1788"/>
                      </a:lnTo>
                      <a:lnTo>
                        <a:pt x="2478" y="1794"/>
                      </a:lnTo>
                      <a:lnTo>
                        <a:pt x="2472" y="1800"/>
                      </a:lnTo>
                      <a:lnTo>
                        <a:pt x="2466" y="1812"/>
                      </a:lnTo>
                      <a:lnTo>
                        <a:pt x="2466" y="1818"/>
                      </a:lnTo>
                      <a:lnTo>
                        <a:pt x="2460" y="1830"/>
                      </a:lnTo>
                      <a:lnTo>
                        <a:pt x="2478" y="1830"/>
                      </a:lnTo>
                      <a:lnTo>
                        <a:pt x="2478" y="1878"/>
                      </a:lnTo>
                      <a:lnTo>
                        <a:pt x="2496" y="1878"/>
                      </a:lnTo>
                      <a:lnTo>
                        <a:pt x="2502" y="1884"/>
                      </a:lnTo>
                      <a:lnTo>
                        <a:pt x="2508" y="1884"/>
                      </a:lnTo>
                      <a:lnTo>
                        <a:pt x="2508" y="1896"/>
                      </a:lnTo>
                      <a:lnTo>
                        <a:pt x="2502" y="1908"/>
                      </a:lnTo>
                      <a:lnTo>
                        <a:pt x="2502" y="1920"/>
                      </a:lnTo>
                      <a:lnTo>
                        <a:pt x="2526" y="1944"/>
                      </a:lnTo>
                      <a:lnTo>
                        <a:pt x="2532" y="1944"/>
                      </a:lnTo>
                      <a:lnTo>
                        <a:pt x="2538" y="1938"/>
                      </a:lnTo>
                      <a:lnTo>
                        <a:pt x="2550" y="1932"/>
                      </a:lnTo>
                      <a:lnTo>
                        <a:pt x="2556" y="1932"/>
                      </a:lnTo>
                      <a:lnTo>
                        <a:pt x="2562" y="1926"/>
                      </a:lnTo>
                      <a:lnTo>
                        <a:pt x="2568" y="1914"/>
                      </a:lnTo>
                      <a:lnTo>
                        <a:pt x="2568" y="1896"/>
                      </a:lnTo>
                      <a:lnTo>
                        <a:pt x="2586" y="1896"/>
                      </a:lnTo>
                      <a:lnTo>
                        <a:pt x="2586" y="1872"/>
                      </a:lnTo>
                      <a:lnTo>
                        <a:pt x="2604" y="1836"/>
                      </a:lnTo>
                      <a:lnTo>
                        <a:pt x="2604" y="1818"/>
                      </a:lnTo>
                      <a:lnTo>
                        <a:pt x="2610" y="1806"/>
                      </a:lnTo>
                      <a:lnTo>
                        <a:pt x="2610" y="1794"/>
                      </a:lnTo>
                      <a:lnTo>
                        <a:pt x="2604" y="1782"/>
                      </a:lnTo>
                      <a:lnTo>
                        <a:pt x="2604" y="1770"/>
                      </a:lnTo>
                      <a:lnTo>
                        <a:pt x="2598" y="1752"/>
                      </a:lnTo>
                      <a:lnTo>
                        <a:pt x="2592" y="1740"/>
                      </a:lnTo>
                      <a:lnTo>
                        <a:pt x="2586" y="1722"/>
                      </a:lnTo>
                      <a:lnTo>
                        <a:pt x="2586" y="1704"/>
                      </a:lnTo>
                      <a:lnTo>
                        <a:pt x="2592" y="1686"/>
                      </a:lnTo>
                      <a:lnTo>
                        <a:pt x="2598" y="1674"/>
                      </a:lnTo>
                      <a:lnTo>
                        <a:pt x="2598" y="1644"/>
                      </a:lnTo>
                      <a:lnTo>
                        <a:pt x="2592" y="1626"/>
                      </a:lnTo>
                      <a:lnTo>
                        <a:pt x="2586" y="1614"/>
                      </a:lnTo>
                      <a:lnTo>
                        <a:pt x="2580" y="1596"/>
                      </a:lnTo>
                      <a:lnTo>
                        <a:pt x="2574" y="1584"/>
                      </a:lnTo>
                      <a:lnTo>
                        <a:pt x="2574" y="1518"/>
                      </a:lnTo>
                      <a:lnTo>
                        <a:pt x="2580" y="1488"/>
                      </a:lnTo>
                      <a:lnTo>
                        <a:pt x="2586" y="1470"/>
                      </a:lnTo>
                      <a:lnTo>
                        <a:pt x="2598" y="1452"/>
                      </a:lnTo>
                      <a:lnTo>
                        <a:pt x="2604" y="1440"/>
                      </a:lnTo>
                      <a:lnTo>
                        <a:pt x="2610" y="1422"/>
                      </a:lnTo>
                      <a:lnTo>
                        <a:pt x="2616" y="1416"/>
                      </a:lnTo>
                      <a:lnTo>
                        <a:pt x="2616" y="1410"/>
                      </a:lnTo>
                      <a:lnTo>
                        <a:pt x="2628" y="1398"/>
                      </a:lnTo>
                      <a:lnTo>
                        <a:pt x="2652" y="1380"/>
                      </a:lnTo>
                      <a:lnTo>
                        <a:pt x="2658" y="1356"/>
                      </a:lnTo>
                      <a:lnTo>
                        <a:pt x="2670" y="1368"/>
                      </a:lnTo>
                      <a:lnTo>
                        <a:pt x="2676" y="1344"/>
                      </a:lnTo>
                      <a:lnTo>
                        <a:pt x="2730" y="1344"/>
                      </a:lnTo>
                      <a:lnTo>
                        <a:pt x="2730" y="1314"/>
                      </a:lnTo>
                      <a:lnTo>
                        <a:pt x="2748" y="1320"/>
                      </a:lnTo>
                      <a:lnTo>
                        <a:pt x="2754" y="1308"/>
                      </a:lnTo>
                      <a:lnTo>
                        <a:pt x="2772" y="1308"/>
                      </a:lnTo>
                      <a:lnTo>
                        <a:pt x="2796" y="1278"/>
                      </a:lnTo>
                      <a:lnTo>
                        <a:pt x="2796" y="1272"/>
                      </a:lnTo>
                      <a:lnTo>
                        <a:pt x="2802" y="1266"/>
                      </a:lnTo>
                      <a:lnTo>
                        <a:pt x="2814" y="1242"/>
                      </a:lnTo>
                      <a:lnTo>
                        <a:pt x="2832" y="1236"/>
                      </a:lnTo>
                      <a:lnTo>
                        <a:pt x="2862" y="1236"/>
                      </a:lnTo>
                      <a:lnTo>
                        <a:pt x="2874" y="1242"/>
                      </a:lnTo>
                      <a:lnTo>
                        <a:pt x="2886" y="1242"/>
                      </a:lnTo>
                      <a:lnTo>
                        <a:pt x="2892" y="1236"/>
                      </a:lnTo>
                      <a:lnTo>
                        <a:pt x="2904" y="1212"/>
                      </a:lnTo>
                      <a:lnTo>
                        <a:pt x="2910" y="1206"/>
                      </a:lnTo>
                      <a:lnTo>
                        <a:pt x="2916" y="1194"/>
                      </a:lnTo>
                      <a:lnTo>
                        <a:pt x="2928" y="1200"/>
                      </a:lnTo>
                      <a:lnTo>
                        <a:pt x="2934" y="1176"/>
                      </a:lnTo>
                      <a:lnTo>
                        <a:pt x="3018" y="1170"/>
                      </a:lnTo>
                      <a:lnTo>
                        <a:pt x="3024" y="1146"/>
                      </a:lnTo>
                      <a:lnTo>
                        <a:pt x="2982" y="1152"/>
                      </a:lnTo>
                      <a:lnTo>
                        <a:pt x="2988" y="1146"/>
                      </a:lnTo>
                      <a:lnTo>
                        <a:pt x="3000" y="1140"/>
                      </a:lnTo>
                      <a:lnTo>
                        <a:pt x="3006" y="1140"/>
                      </a:lnTo>
                      <a:lnTo>
                        <a:pt x="3006" y="1134"/>
                      </a:lnTo>
                      <a:lnTo>
                        <a:pt x="3000" y="1128"/>
                      </a:lnTo>
                      <a:lnTo>
                        <a:pt x="2994" y="1116"/>
                      </a:lnTo>
                      <a:lnTo>
                        <a:pt x="2988" y="1110"/>
                      </a:lnTo>
                      <a:lnTo>
                        <a:pt x="3024" y="1104"/>
                      </a:lnTo>
                      <a:lnTo>
                        <a:pt x="3048" y="1116"/>
                      </a:lnTo>
                      <a:lnTo>
                        <a:pt x="3078" y="1080"/>
                      </a:lnTo>
                      <a:lnTo>
                        <a:pt x="3024" y="1074"/>
                      </a:lnTo>
                      <a:lnTo>
                        <a:pt x="3024" y="1050"/>
                      </a:lnTo>
                      <a:lnTo>
                        <a:pt x="3036" y="1062"/>
                      </a:lnTo>
                      <a:lnTo>
                        <a:pt x="3078" y="1050"/>
                      </a:lnTo>
                      <a:lnTo>
                        <a:pt x="3084" y="990"/>
                      </a:lnTo>
                      <a:lnTo>
                        <a:pt x="3054" y="1002"/>
                      </a:lnTo>
                      <a:lnTo>
                        <a:pt x="3048" y="972"/>
                      </a:lnTo>
                      <a:lnTo>
                        <a:pt x="3024" y="960"/>
                      </a:lnTo>
                      <a:lnTo>
                        <a:pt x="3072" y="978"/>
                      </a:lnTo>
                      <a:lnTo>
                        <a:pt x="3078" y="972"/>
                      </a:lnTo>
                      <a:lnTo>
                        <a:pt x="3060" y="954"/>
                      </a:lnTo>
                      <a:lnTo>
                        <a:pt x="3090" y="954"/>
                      </a:lnTo>
                      <a:lnTo>
                        <a:pt x="3084" y="948"/>
                      </a:lnTo>
                      <a:lnTo>
                        <a:pt x="3078" y="936"/>
                      </a:lnTo>
                      <a:lnTo>
                        <a:pt x="3060" y="918"/>
                      </a:lnTo>
                      <a:lnTo>
                        <a:pt x="3054" y="906"/>
                      </a:lnTo>
                      <a:lnTo>
                        <a:pt x="3054" y="894"/>
                      </a:lnTo>
                      <a:lnTo>
                        <a:pt x="3060" y="888"/>
                      </a:lnTo>
                      <a:lnTo>
                        <a:pt x="3042" y="870"/>
                      </a:lnTo>
                      <a:lnTo>
                        <a:pt x="3042" y="864"/>
                      </a:lnTo>
                      <a:lnTo>
                        <a:pt x="3048" y="864"/>
                      </a:lnTo>
                      <a:lnTo>
                        <a:pt x="3066" y="846"/>
                      </a:lnTo>
                      <a:lnTo>
                        <a:pt x="3072" y="846"/>
                      </a:lnTo>
                      <a:lnTo>
                        <a:pt x="3066" y="870"/>
                      </a:lnTo>
                      <a:lnTo>
                        <a:pt x="3096" y="894"/>
                      </a:lnTo>
                      <a:lnTo>
                        <a:pt x="3096" y="888"/>
                      </a:lnTo>
                      <a:lnTo>
                        <a:pt x="3102" y="882"/>
                      </a:lnTo>
                      <a:lnTo>
                        <a:pt x="3102" y="864"/>
                      </a:lnTo>
                      <a:lnTo>
                        <a:pt x="3108" y="852"/>
                      </a:lnTo>
                      <a:lnTo>
                        <a:pt x="3108" y="834"/>
                      </a:lnTo>
                      <a:lnTo>
                        <a:pt x="3114" y="822"/>
                      </a:lnTo>
                      <a:lnTo>
                        <a:pt x="3144" y="792"/>
                      </a:lnTo>
                      <a:lnTo>
                        <a:pt x="3156" y="786"/>
                      </a:lnTo>
                      <a:lnTo>
                        <a:pt x="3162" y="786"/>
                      </a:lnTo>
                      <a:lnTo>
                        <a:pt x="3162" y="792"/>
                      </a:lnTo>
                      <a:lnTo>
                        <a:pt x="3150" y="816"/>
                      </a:lnTo>
                      <a:lnTo>
                        <a:pt x="3132" y="834"/>
                      </a:lnTo>
                      <a:lnTo>
                        <a:pt x="3126" y="846"/>
                      </a:lnTo>
                      <a:lnTo>
                        <a:pt x="3120" y="882"/>
                      </a:lnTo>
                      <a:lnTo>
                        <a:pt x="3138" y="882"/>
                      </a:lnTo>
                      <a:lnTo>
                        <a:pt x="3138" y="894"/>
                      </a:lnTo>
                      <a:lnTo>
                        <a:pt x="3132" y="906"/>
                      </a:lnTo>
                      <a:lnTo>
                        <a:pt x="3132" y="918"/>
                      </a:lnTo>
                      <a:lnTo>
                        <a:pt x="3114" y="936"/>
                      </a:lnTo>
                      <a:lnTo>
                        <a:pt x="3102" y="960"/>
                      </a:lnTo>
                      <a:lnTo>
                        <a:pt x="3102" y="978"/>
                      </a:lnTo>
                      <a:lnTo>
                        <a:pt x="3126" y="954"/>
                      </a:lnTo>
                      <a:lnTo>
                        <a:pt x="3132" y="942"/>
                      </a:lnTo>
                      <a:lnTo>
                        <a:pt x="3144" y="930"/>
                      </a:lnTo>
                      <a:lnTo>
                        <a:pt x="3168" y="918"/>
                      </a:lnTo>
                      <a:lnTo>
                        <a:pt x="3180" y="906"/>
                      </a:lnTo>
                      <a:lnTo>
                        <a:pt x="3192" y="882"/>
                      </a:lnTo>
                      <a:lnTo>
                        <a:pt x="3192" y="798"/>
                      </a:lnTo>
                      <a:lnTo>
                        <a:pt x="3198" y="780"/>
                      </a:lnTo>
                      <a:lnTo>
                        <a:pt x="3198" y="768"/>
                      </a:lnTo>
                      <a:lnTo>
                        <a:pt x="3204" y="756"/>
                      </a:lnTo>
                      <a:lnTo>
                        <a:pt x="3210" y="756"/>
                      </a:lnTo>
                      <a:lnTo>
                        <a:pt x="3210" y="768"/>
                      </a:lnTo>
                      <a:lnTo>
                        <a:pt x="3204" y="780"/>
                      </a:lnTo>
                      <a:lnTo>
                        <a:pt x="3204" y="798"/>
                      </a:lnTo>
                      <a:lnTo>
                        <a:pt x="3210" y="798"/>
                      </a:lnTo>
                      <a:lnTo>
                        <a:pt x="3216" y="804"/>
                      </a:lnTo>
                      <a:lnTo>
                        <a:pt x="3216" y="840"/>
                      </a:lnTo>
                      <a:lnTo>
                        <a:pt x="3234" y="822"/>
                      </a:lnTo>
                      <a:lnTo>
                        <a:pt x="3240" y="810"/>
                      </a:lnTo>
                      <a:lnTo>
                        <a:pt x="3288" y="762"/>
                      </a:lnTo>
                      <a:lnTo>
                        <a:pt x="3300" y="756"/>
                      </a:lnTo>
                      <a:lnTo>
                        <a:pt x="3324" y="732"/>
                      </a:lnTo>
                      <a:lnTo>
                        <a:pt x="3324" y="726"/>
                      </a:lnTo>
                      <a:lnTo>
                        <a:pt x="3318" y="720"/>
                      </a:lnTo>
                      <a:lnTo>
                        <a:pt x="3312" y="720"/>
                      </a:lnTo>
                      <a:lnTo>
                        <a:pt x="3306" y="714"/>
                      </a:lnTo>
                      <a:lnTo>
                        <a:pt x="3306" y="702"/>
                      </a:lnTo>
                      <a:lnTo>
                        <a:pt x="3312" y="696"/>
                      </a:lnTo>
                      <a:lnTo>
                        <a:pt x="3324" y="696"/>
                      </a:lnTo>
                      <a:lnTo>
                        <a:pt x="3330" y="702"/>
                      </a:lnTo>
                      <a:lnTo>
                        <a:pt x="3360" y="702"/>
                      </a:lnTo>
                      <a:lnTo>
                        <a:pt x="3390" y="696"/>
                      </a:lnTo>
                      <a:lnTo>
                        <a:pt x="3450" y="672"/>
                      </a:lnTo>
                      <a:lnTo>
                        <a:pt x="3462" y="666"/>
                      </a:lnTo>
                      <a:lnTo>
                        <a:pt x="3444" y="660"/>
                      </a:lnTo>
                      <a:lnTo>
                        <a:pt x="3438" y="660"/>
                      </a:lnTo>
                      <a:lnTo>
                        <a:pt x="3432" y="666"/>
                      </a:lnTo>
                      <a:lnTo>
                        <a:pt x="3414" y="672"/>
                      </a:lnTo>
                      <a:lnTo>
                        <a:pt x="3402" y="672"/>
                      </a:lnTo>
                      <a:lnTo>
                        <a:pt x="3390" y="678"/>
                      </a:lnTo>
                      <a:lnTo>
                        <a:pt x="3372" y="678"/>
                      </a:lnTo>
                      <a:lnTo>
                        <a:pt x="3360" y="684"/>
                      </a:lnTo>
                      <a:lnTo>
                        <a:pt x="3348" y="684"/>
                      </a:lnTo>
                      <a:lnTo>
                        <a:pt x="3342" y="678"/>
                      </a:lnTo>
                      <a:lnTo>
                        <a:pt x="3342" y="672"/>
                      </a:lnTo>
                      <a:lnTo>
                        <a:pt x="3348" y="666"/>
                      </a:lnTo>
                      <a:lnTo>
                        <a:pt x="3354" y="654"/>
                      </a:lnTo>
                      <a:lnTo>
                        <a:pt x="3366" y="654"/>
                      </a:lnTo>
                      <a:lnTo>
                        <a:pt x="3378" y="648"/>
                      </a:lnTo>
                      <a:lnTo>
                        <a:pt x="3402" y="648"/>
                      </a:lnTo>
                      <a:lnTo>
                        <a:pt x="3492" y="642"/>
                      </a:lnTo>
                      <a:lnTo>
                        <a:pt x="3534" y="606"/>
                      </a:lnTo>
                      <a:lnTo>
                        <a:pt x="3546" y="618"/>
                      </a:lnTo>
                      <a:lnTo>
                        <a:pt x="3570" y="606"/>
                      </a:lnTo>
                      <a:lnTo>
                        <a:pt x="3570" y="642"/>
                      </a:lnTo>
                      <a:lnTo>
                        <a:pt x="3600" y="618"/>
                      </a:lnTo>
                      <a:lnTo>
                        <a:pt x="3624" y="612"/>
                      </a:lnTo>
                      <a:lnTo>
                        <a:pt x="3630" y="582"/>
                      </a:lnTo>
                      <a:lnTo>
                        <a:pt x="3618" y="570"/>
                      </a:lnTo>
                      <a:lnTo>
                        <a:pt x="3612" y="600"/>
                      </a:lnTo>
                      <a:lnTo>
                        <a:pt x="3588" y="600"/>
                      </a:lnTo>
                      <a:lnTo>
                        <a:pt x="3588" y="576"/>
                      </a:lnTo>
                      <a:lnTo>
                        <a:pt x="3570" y="552"/>
                      </a:lnTo>
                      <a:lnTo>
                        <a:pt x="3594" y="540"/>
                      </a:lnTo>
                      <a:lnTo>
                        <a:pt x="3600" y="504"/>
                      </a:lnTo>
                      <a:lnTo>
                        <a:pt x="3612" y="498"/>
                      </a:lnTo>
                      <a:lnTo>
                        <a:pt x="3618" y="486"/>
                      </a:lnTo>
                      <a:lnTo>
                        <a:pt x="3630" y="480"/>
                      </a:lnTo>
                      <a:lnTo>
                        <a:pt x="3636" y="474"/>
                      </a:lnTo>
                      <a:lnTo>
                        <a:pt x="3648" y="468"/>
                      </a:lnTo>
                      <a:lnTo>
                        <a:pt x="3654" y="456"/>
                      </a:lnTo>
                      <a:lnTo>
                        <a:pt x="3654" y="450"/>
                      </a:lnTo>
                      <a:lnTo>
                        <a:pt x="3660" y="444"/>
                      </a:lnTo>
                      <a:lnTo>
                        <a:pt x="3660" y="438"/>
                      </a:lnTo>
                      <a:lnTo>
                        <a:pt x="3690" y="444"/>
                      </a:lnTo>
                      <a:lnTo>
                        <a:pt x="3702" y="426"/>
                      </a:lnTo>
                      <a:lnTo>
                        <a:pt x="3708" y="432"/>
                      </a:lnTo>
                      <a:lnTo>
                        <a:pt x="3720" y="432"/>
                      </a:lnTo>
                      <a:lnTo>
                        <a:pt x="3726" y="426"/>
                      </a:lnTo>
                      <a:lnTo>
                        <a:pt x="3738" y="420"/>
                      </a:lnTo>
                      <a:lnTo>
                        <a:pt x="3744" y="408"/>
                      </a:lnTo>
                      <a:lnTo>
                        <a:pt x="3756" y="402"/>
                      </a:lnTo>
                      <a:lnTo>
                        <a:pt x="3774" y="384"/>
                      </a:lnTo>
                      <a:lnTo>
                        <a:pt x="3774" y="414"/>
                      </a:lnTo>
                      <a:lnTo>
                        <a:pt x="3786" y="408"/>
                      </a:lnTo>
                      <a:lnTo>
                        <a:pt x="3792" y="402"/>
                      </a:lnTo>
                      <a:lnTo>
                        <a:pt x="3828" y="384"/>
                      </a:lnTo>
                      <a:lnTo>
                        <a:pt x="3834" y="378"/>
                      </a:lnTo>
                      <a:lnTo>
                        <a:pt x="3846" y="378"/>
                      </a:lnTo>
                      <a:lnTo>
                        <a:pt x="3858" y="372"/>
                      </a:lnTo>
                      <a:lnTo>
                        <a:pt x="3876" y="372"/>
                      </a:lnTo>
                      <a:lnTo>
                        <a:pt x="3888" y="366"/>
                      </a:lnTo>
                      <a:lnTo>
                        <a:pt x="3900" y="366"/>
                      </a:lnTo>
                      <a:lnTo>
                        <a:pt x="3900" y="330"/>
                      </a:lnTo>
                      <a:lnTo>
                        <a:pt x="3876" y="330"/>
                      </a:lnTo>
                      <a:lnTo>
                        <a:pt x="3876" y="324"/>
                      </a:lnTo>
                      <a:lnTo>
                        <a:pt x="3882" y="312"/>
                      </a:lnTo>
                      <a:lnTo>
                        <a:pt x="3894" y="300"/>
                      </a:lnTo>
                      <a:lnTo>
                        <a:pt x="3888" y="294"/>
                      </a:lnTo>
                      <a:lnTo>
                        <a:pt x="3882" y="294"/>
                      </a:lnTo>
                      <a:lnTo>
                        <a:pt x="3876" y="288"/>
                      </a:lnTo>
                      <a:lnTo>
                        <a:pt x="3876" y="276"/>
                      </a:lnTo>
                      <a:lnTo>
                        <a:pt x="3888" y="252"/>
                      </a:lnTo>
                      <a:lnTo>
                        <a:pt x="3900" y="222"/>
                      </a:lnTo>
                      <a:lnTo>
                        <a:pt x="3912" y="198"/>
                      </a:lnTo>
                      <a:lnTo>
                        <a:pt x="3918" y="174"/>
                      </a:lnTo>
                      <a:lnTo>
                        <a:pt x="3918" y="168"/>
                      </a:lnTo>
                      <a:lnTo>
                        <a:pt x="3912" y="162"/>
                      </a:lnTo>
                      <a:lnTo>
                        <a:pt x="3876" y="162"/>
                      </a:lnTo>
                      <a:lnTo>
                        <a:pt x="3864" y="168"/>
                      </a:lnTo>
                      <a:lnTo>
                        <a:pt x="3858" y="168"/>
                      </a:lnTo>
                      <a:close/>
                      <a:moveTo>
                        <a:pt x="2718" y="366"/>
                      </a:moveTo>
                      <a:lnTo>
                        <a:pt x="2712" y="366"/>
                      </a:lnTo>
                      <a:lnTo>
                        <a:pt x="2712" y="354"/>
                      </a:lnTo>
                      <a:lnTo>
                        <a:pt x="2718" y="348"/>
                      </a:lnTo>
                      <a:lnTo>
                        <a:pt x="2718" y="336"/>
                      </a:lnTo>
                      <a:lnTo>
                        <a:pt x="2712" y="336"/>
                      </a:lnTo>
                      <a:lnTo>
                        <a:pt x="2700" y="342"/>
                      </a:lnTo>
                      <a:lnTo>
                        <a:pt x="2694" y="348"/>
                      </a:lnTo>
                      <a:lnTo>
                        <a:pt x="2682" y="354"/>
                      </a:lnTo>
                      <a:lnTo>
                        <a:pt x="2676" y="372"/>
                      </a:lnTo>
                      <a:lnTo>
                        <a:pt x="2664" y="366"/>
                      </a:lnTo>
                      <a:lnTo>
                        <a:pt x="2664" y="378"/>
                      </a:lnTo>
                      <a:lnTo>
                        <a:pt x="2652" y="402"/>
                      </a:lnTo>
                      <a:lnTo>
                        <a:pt x="2628" y="414"/>
                      </a:lnTo>
                      <a:lnTo>
                        <a:pt x="2628" y="426"/>
                      </a:lnTo>
                      <a:lnTo>
                        <a:pt x="2634" y="432"/>
                      </a:lnTo>
                      <a:lnTo>
                        <a:pt x="2628" y="432"/>
                      </a:lnTo>
                      <a:lnTo>
                        <a:pt x="2598" y="462"/>
                      </a:lnTo>
                      <a:lnTo>
                        <a:pt x="2598" y="468"/>
                      </a:lnTo>
                      <a:lnTo>
                        <a:pt x="2604" y="474"/>
                      </a:lnTo>
                      <a:lnTo>
                        <a:pt x="2610" y="474"/>
                      </a:lnTo>
                      <a:lnTo>
                        <a:pt x="2616" y="480"/>
                      </a:lnTo>
                      <a:lnTo>
                        <a:pt x="2616" y="492"/>
                      </a:lnTo>
                      <a:lnTo>
                        <a:pt x="2610" y="498"/>
                      </a:lnTo>
                      <a:lnTo>
                        <a:pt x="2604" y="498"/>
                      </a:lnTo>
                      <a:lnTo>
                        <a:pt x="2604" y="510"/>
                      </a:lnTo>
                      <a:lnTo>
                        <a:pt x="2592" y="534"/>
                      </a:lnTo>
                      <a:lnTo>
                        <a:pt x="2580" y="552"/>
                      </a:lnTo>
                      <a:lnTo>
                        <a:pt x="2550" y="582"/>
                      </a:lnTo>
                      <a:lnTo>
                        <a:pt x="2478" y="618"/>
                      </a:lnTo>
                      <a:lnTo>
                        <a:pt x="2484" y="588"/>
                      </a:lnTo>
                      <a:lnTo>
                        <a:pt x="2478" y="582"/>
                      </a:lnTo>
                      <a:lnTo>
                        <a:pt x="2478" y="576"/>
                      </a:lnTo>
                      <a:lnTo>
                        <a:pt x="2472" y="570"/>
                      </a:lnTo>
                      <a:lnTo>
                        <a:pt x="2472" y="564"/>
                      </a:lnTo>
                      <a:lnTo>
                        <a:pt x="2478" y="552"/>
                      </a:lnTo>
                      <a:lnTo>
                        <a:pt x="2496" y="534"/>
                      </a:lnTo>
                      <a:lnTo>
                        <a:pt x="2502" y="522"/>
                      </a:lnTo>
                      <a:lnTo>
                        <a:pt x="2502" y="516"/>
                      </a:lnTo>
                      <a:lnTo>
                        <a:pt x="2496" y="510"/>
                      </a:lnTo>
                      <a:lnTo>
                        <a:pt x="2496" y="492"/>
                      </a:lnTo>
                      <a:lnTo>
                        <a:pt x="2502" y="480"/>
                      </a:lnTo>
                      <a:lnTo>
                        <a:pt x="2508" y="474"/>
                      </a:lnTo>
                      <a:lnTo>
                        <a:pt x="2514" y="462"/>
                      </a:lnTo>
                      <a:lnTo>
                        <a:pt x="2526" y="456"/>
                      </a:lnTo>
                      <a:lnTo>
                        <a:pt x="2532" y="450"/>
                      </a:lnTo>
                      <a:lnTo>
                        <a:pt x="2532" y="432"/>
                      </a:lnTo>
                      <a:lnTo>
                        <a:pt x="2538" y="432"/>
                      </a:lnTo>
                      <a:lnTo>
                        <a:pt x="2622" y="348"/>
                      </a:lnTo>
                      <a:lnTo>
                        <a:pt x="2592" y="354"/>
                      </a:lnTo>
                      <a:lnTo>
                        <a:pt x="2580" y="360"/>
                      </a:lnTo>
                      <a:lnTo>
                        <a:pt x="2574" y="366"/>
                      </a:lnTo>
                      <a:lnTo>
                        <a:pt x="2562" y="372"/>
                      </a:lnTo>
                      <a:lnTo>
                        <a:pt x="2556" y="378"/>
                      </a:lnTo>
                      <a:lnTo>
                        <a:pt x="2550" y="378"/>
                      </a:lnTo>
                      <a:lnTo>
                        <a:pt x="2550" y="372"/>
                      </a:lnTo>
                      <a:lnTo>
                        <a:pt x="2556" y="366"/>
                      </a:lnTo>
                      <a:lnTo>
                        <a:pt x="2568" y="360"/>
                      </a:lnTo>
                      <a:lnTo>
                        <a:pt x="2592" y="336"/>
                      </a:lnTo>
                      <a:lnTo>
                        <a:pt x="2604" y="330"/>
                      </a:lnTo>
                      <a:lnTo>
                        <a:pt x="2658" y="276"/>
                      </a:lnTo>
                      <a:lnTo>
                        <a:pt x="2670" y="288"/>
                      </a:lnTo>
                      <a:lnTo>
                        <a:pt x="2682" y="276"/>
                      </a:lnTo>
                      <a:lnTo>
                        <a:pt x="2682" y="288"/>
                      </a:lnTo>
                      <a:lnTo>
                        <a:pt x="2694" y="288"/>
                      </a:lnTo>
                      <a:lnTo>
                        <a:pt x="2700" y="282"/>
                      </a:lnTo>
                      <a:lnTo>
                        <a:pt x="2700" y="270"/>
                      </a:lnTo>
                      <a:lnTo>
                        <a:pt x="2724" y="276"/>
                      </a:lnTo>
                      <a:lnTo>
                        <a:pt x="2736" y="270"/>
                      </a:lnTo>
                      <a:lnTo>
                        <a:pt x="2742" y="270"/>
                      </a:lnTo>
                      <a:lnTo>
                        <a:pt x="2754" y="264"/>
                      </a:lnTo>
                      <a:lnTo>
                        <a:pt x="2772" y="264"/>
                      </a:lnTo>
                      <a:lnTo>
                        <a:pt x="2784" y="270"/>
                      </a:lnTo>
                      <a:lnTo>
                        <a:pt x="2790" y="276"/>
                      </a:lnTo>
                      <a:lnTo>
                        <a:pt x="2796" y="288"/>
                      </a:lnTo>
                      <a:lnTo>
                        <a:pt x="2772" y="294"/>
                      </a:lnTo>
                      <a:lnTo>
                        <a:pt x="2772" y="318"/>
                      </a:lnTo>
                      <a:lnTo>
                        <a:pt x="2742" y="318"/>
                      </a:lnTo>
                      <a:lnTo>
                        <a:pt x="2736" y="324"/>
                      </a:lnTo>
                      <a:lnTo>
                        <a:pt x="2736" y="360"/>
                      </a:lnTo>
                      <a:lnTo>
                        <a:pt x="2730" y="366"/>
                      </a:lnTo>
                      <a:lnTo>
                        <a:pt x="2718" y="366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solidFill>
                      <a:srgbClr val="C0C0C0"/>
                    </a:solidFill>
                    <a:latin typeface="+mj-lt"/>
                  </a:endParaRPr>
                </a:p>
              </p:txBody>
            </p:sp>
            <p:sp>
              <p:nvSpPr>
                <p:cNvPr id="225" name="Puerto Rico">
                  <a:extLst>
                    <a:ext uri="{FF2B5EF4-FFF2-40B4-BE49-F238E27FC236}">
                      <a16:creationId xmlns:a16="http://schemas.microsoft.com/office/drawing/2014/main" id="{9A686C3F-4198-CB48-B0E1-AC2CBF0317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1" y="1931"/>
                  <a:ext cx="35" cy="15"/>
                </a:xfrm>
                <a:custGeom>
                  <a:avLst/>
                  <a:gdLst>
                    <a:gd name="T0" fmla="*/ 2147483647 w 138"/>
                    <a:gd name="T1" fmla="*/ 2147483647 h 60"/>
                    <a:gd name="T2" fmla="*/ 2147483647 w 138"/>
                    <a:gd name="T3" fmla="*/ 2147483647 h 60"/>
                    <a:gd name="T4" fmla="*/ 2147483647 w 138"/>
                    <a:gd name="T5" fmla="*/ 0 h 60"/>
                    <a:gd name="T6" fmla="*/ 2147483647 w 138"/>
                    <a:gd name="T7" fmla="*/ 0 h 60"/>
                    <a:gd name="T8" fmla="*/ 2147483647 w 138"/>
                    <a:gd name="T9" fmla="*/ 2147483647 h 60"/>
                    <a:gd name="T10" fmla="*/ 0 w 138"/>
                    <a:gd name="T11" fmla="*/ 2147483647 h 60"/>
                    <a:gd name="T12" fmla="*/ 0 w 138"/>
                    <a:gd name="T13" fmla="*/ 2147483647 h 60"/>
                    <a:gd name="T14" fmla="*/ 2147483647 w 138"/>
                    <a:gd name="T15" fmla="*/ 2147483647 h 60"/>
                    <a:gd name="T16" fmla="*/ 2147483647 w 138"/>
                    <a:gd name="T17" fmla="*/ 2147483647 h 60"/>
                    <a:gd name="T18" fmla="*/ 2147483647 w 138"/>
                    <a:gd name="T19" fmla="*/ 2147483647 h 60"/>
                    <a:gd name="T20" fmla="*/ 2147483647 w 138"/>
                    <a:gd name="T21" fmla="*/ 2147483647 h 60"/>
                    <a:gd name="T22" fmla="*/ 2147483647 w 138"/>
                    <a:gd name="T23" fmla="*/ 2147483647 h 60"/>
                    <a:gd name="T24" fmla="*/ 2147483647 w 138"/>
                    <a:gd name="T25" fmla="*/ 2147483647 h 60"/>
                    <a:gd name="T26" fmla="*/ 2147483647 w 138"/>
                    <a:gd name="T27" fmla="*/ 2147483647 h 60"/>
                    <a:gd name="T28" fmla="*/ 2147483647 w 138"/>
                    <a:gd name="T29" fmla="*/ 2147483647 h 60"/>
                    <a:gd name="T30" fmla="*/ 2147483647 w 138"/>
                    <a:gd name="T31" fmla="*/ 2147483647 h 60"/>
                    <a:gd name="T32" fmla="*/ 2147483647 w 138"/>
                    <a:gd name="T33" fmla="*/ 2147483647 h 60"/>
                    <a:gd name="T34" fmla="*/ 2147483647 w 138"/>
                    <a:gd name="T35" fmla="*/ 2147483647 h 6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38"/>
                    <a:gd name="T55" fmla="*/ 0 h 60"/>
                    <a:gd name="T56" fmla="*/ 138 w 138"/>
                    <a:gd name="T57" fmla="*/ 60 h 60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38" h="60">
                      <a:moveTo>
                        <a:pt x="84" y="12"/>
                      </a:moveTo>
                      <a:lnTo>
                        <a:pt x="72" y="12"/>
                      </a:lnTo>
                      <a:lnTo>
                        <a:pt x="36" y="0"/>
                      </a:lnTo>
                      <a:lnTo>
                        <a:pt x="12" y="0"/>
                      </a:lnTo>
                      <a:lnTo>
                        <a:pt x="6" y="12"/>
                      </a:lnTo>
                      <a:lnTo>
                        <a:pt x="0" y="18"/>
                      </a:lnTo>
                      <a:lnTo>
                        <a:pt x="0" y="48"/>
                      </a:lnTo>
                      <a:lnTo>
                        <a:pt x="36" y="60"/>
                      </a:lnTo>
                      <a:lnTo>
                        <a:pt x="48" y="48"/>
                      </a:lnTo>
                      <a:lnTo>
                        <a:pt x="102" y="48"/>
                      </a:lnTo>
                      <a:lnTo>
                        <a:pt x="120" y="36"/>
                      </a:lnTo>
                      <a:lnTo>
                        <a:pt x="132" y="30"/>
                      </a:lnTo>
                      <a:lnTo>
                        <a:pt x="138" y="18"/>
                      </a:lnTo>
                      <a:lnTo>
                        <a:pt x="138" y="12"/>
                      </a:lnTo>
                      <a:lnTo>
                        <a:pt x="132" y="6"/>
                      </a:lnTo>
                      <a:lnTo>
                        <a:pt x="114" y="6"/>
                      </a:lnTo>
                      <a:lnTo>
                        <a:pt x="102" y="12"/>
                      </a:lnTo>
                      <a:lnTo>
                        <a:pt x="84" y="12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226" name="Panama">
                  <a:extLst>
                    <a:ext uri="{FF2B5EF4-FFF2-40B4-BE49-F238E27FC236}">
                      <a16:creationId xmlns:a16="http://schemas.microsoft.com/office/drawing/2014/main" id="{1C4B40D8-1DEB-7B4D-97EE-771D599A17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7" y="2112"/>
                  <a:ext cx="104" cy="50"/>
                </a:xfrm>
                <a:custGeom>
                  <a:avLst/>
                  <a:gdLst>
                    <a:gd name="T0" fmla="*/ 2147483647 w 408"/>
                    <a:gd name="T1" fmla="*/ 2147483647 h 198"/>
                    <a:gd name="T2" fmla="*/ 2147483647 w 408"/>
                    <a:gd name="T3" fmla="*/ 2147483647 h 198"/>
                    <a:gd name="T4" fmla="*/ 2147483647 w 408"/>
                    <a:gd name="T5" fmla="*/ 2147483647 h 198"/>
                    <a:gd name="T6" fmla="*/ 2147483647 w 408"/>
                    <a:gd name="T7" fmla="*/ 2147483647 h 198"/>
                    <a:gd name="T8" fmla="*/ 2147483647 w 408"/>
                    <a:gd name="T9" fmla="*/ 2147483647 h 198"/>
                    <a:gd name="T10" fmla="*/ 2147483647 w 408"/>
                    <a:gd name="T11" fmla="*/ 2147483647 h 198"/>
                    <a:gd name="T12" fmla="*/ 2147483647 w 408"/>
                    <a:gd name="T13" fmla="*/ 2147483647 h 198"/>
                    <a:gd name="T14" fmla="*/ 2147483647 w 408"/>
                    <a:gd name="T15" fmla="*/ 2147483647 h 198"/>
                    <a:gd name="T16" fmla="*/ 2147483647 w 408"/>
                    <a:gd name="T17" fmla="*/ 2147483647 h 198"/>
                    <a:gd name="T18" fmla="*/ 2147483647 w 408"/>
                    <a:gd name="T19" fmla="*/ 2147483647 h 198"/>
                    <a:gd name="T20" fmla="*/ 2147483647 w 408"/>
                    <a:gd name="T21" fmla="*/ 2147483647 h 198"/>
                    <a:gd name="T22" fmla="*/ 2147483647 w 408"/>
                    <a:gd name="T23" fmla="*/ 2147483647 h 198"/>
                    <a:gd name="T24" fmla="*/ 2147483647 w 408"/>
                    <a:gd name="T25" fmla="*/ 2147483647 h 198"/>
                    <a:gd name="T26" fmla="*/ 2147483647 w 408"/>
                    <a:gd name="T27" fmla="*/ 2147483647 h 198"/>
                    <a:gd name="T28" fmla="*/ 2147483647 w 408"/>
                    <a:gd name="T29" fmla="*/ 2147483647 h 198"/>
                    <a:gd name="T30" fmla="*/ 2147483647 w 408"/>
                    <a:gd name="T31" fmla="*/ 2147483647 h 198"/>
                    <a:gd name="T32" fmla="*/ 2147483647 w 408"/>
                    <a:gd name="T33" fmla="*/ 0 h 198"/>
                    <a:gd name="T34" fmla="*/ 2147483647 w 408"/>
                    <a:gd name="T35" fmla="*/ 2147483647 h 198"/>
                    <a:gd name="T36" fmla="*/ 2147483647 w 408"/>
                    <a:gd name="T37" fmla="*/ 2147483647 h 198"/>
                    <a:gd name="T38" fmla="*/ 2147483647 w 408"/>
                    <a:gd name="T39" fmla="*/ 2147483647 h 198"/>
                    <a:gd name="T40" fmla="*/ 2147483647 w 408"/>
                    <a:gd name="T41" fmla="*/ 2147483647 h 198"/>
                    <a:gd name="T42" fmla="*/ 2147483647 w 408"/>
                    <a:gd name="T43" fmla="*/ 2147483647 h 198"/>
                    <a:gd name="T44" fmla="*/ 2147483647 w 408"/>
                    <a:gd name="T45" fmla="*/ 2147483647 h 198"/>
                    <a:gd name="T46" fmla="*/ 2147483647 w 408"/>
                    <a:gd name="T47" fmla="*/ 2147483647 h 198"/>
                    <a:gd name="T48" fmla="*/ 2147483647 w 408"/>
                    <a:gd name="T49" fmla="*/ 2147483647 h 198"/>
                    <a:gd name="T50" fmla="*/ 2147483647 w 408"/>
                    <a:gd name="T51" fmla="*/ 2147483647 h 198"/>
                    <a:gd name="T52" fmla="*/ 2147483647 w 408"/>
                    <a:gd name="T53" fmla="*/ 2147483647 h 198"/>
                    <a:gd name="T54" fmla="*/ 2147483647 w 408"/>
                    <a:gd name="T55" fmla="*/ 2147483647 h 198"/>
                    <a:gd name="T56" fmla="*/ 0 w 408"/>
                    <a:gd name="T57" fmla="*/ 2147483647 h 198"/>
                    <a:gd name="T58" fmla="*/ 2147483647 w 408"/>
                    <a:gd name="T59" fmla="*/ 2147483647 h 198"/>
                    <a:gd name="T60" fmla="*/ 2147483647 w 408"/>
                    <a:gd name="T61" fmla="*/ 2147483647 h 198"/>
                    <a:gd name="T62" fmla="*/ 2147483647 w 408"/>
                    <a:gd name="T63" fmla="*/ 2147483647 h 198"/>
                    <a:gd name="T64" fmla="*/ 0 w 408"/>
                    <a:gd name="T65" fmla="*/ 2147483647 h 198"/>
                    <a:gd name="T66" fmla="*/ 2147483647 w 408"/>
                    <a:gd name="T67" fmla="*/ 2147483647 h 198"/>
                    <a:gd name="T68" fmla="*/ 2147483647 w 408"/>
                    <a:gd name="T69" fmla="*/ 2147483647 h 198"/>
                    <a:gd name="T70" fmla="*/ 2147483647 w 408"/>
                    <a:gd name="T71" fmla="*/ 2147483647 h 198"/>
                    <a:gd name="T72" fmla="*/ 2147483647 w 408"/>
                    <a:gd name="T73" fmla="*/ 2147483647 h 198"/>
                    <a:gd name="T74" fmla="*/ 2147483647 w 408"/>
                    <a:gd name="T75" fmla="*/ 2147483647 h 198"/>
                    <a:gd name="T76" fmla="*/ 2147483647 w 408"/>
                    <a:gd name="T77" fmla="*/ 2147483647 h 198"/>
                    <a:gd name="T78" fmla="*/ 2147483647 w 408"/>
                    <a:gd name="T79" fmla="*/ 2147483647 h 198"/>
                    <a:gd name="T80" fmla="*/ 2147483647 w 408"/>
                    <a:gd name="T81" fmla="*/ 2147483647 h 198"/>
                    <a:gd name="T82" fmla="*/ 2147483647 w 408"/>
                    <a:gd name="T83" fmla="*/ 2147483647 h 198"/>
                    <a:gd name="T84" fmla="*/ 2147483647 w 408"/>
                    <a:gd name="T85" fmla="*/ 2147483647 h 198"/>
                    <a:gd name="T86" fmla="*/ 2147483647 w 408"/>
                    <a:gd name="T87" fmla="*/ 2147483647 h 198"/>
                    <a:gd name="T88" fmla="*/ 2147483647 w 408"/>
                    <a:gd name="T89" fmla="*/ 2147483647 h 198"/>
                    <a:gd name="T90" fmla="*/ 2147483647 w 408"/>
                    <a:gd name="T91" fmla="*/ 2147483647 h 198"/>
                    <a:gd name="T92" fmla="*/ 2147483647 w 408"/>
                    <a:gd name="T93" fmla="*/ 2147483647 h 198"/>
                    <a:gd name="T94" fmla="*/ 2147483647 w 408"/>
                    <a:gd name="T95" fmla="*/ 2147483647 h 198"/>
                    <a:gd name="T96" fmla="*/ 2147483647 w 408"/>
                    <a:gd name="T97" fmla="*/ 2147483647 h 198"/>
                    <a:gd name="T98" fmla="*/ 2147483647 w 408"/>
                    <a:gd name="T99" fmla="*/ 2147483647 h 198"/>
                    <a:gd name="T100" fmla="*/ 2147483647 w 408"/>
                    <a:gd name="T101" fmla="*/ 2147483647 h 198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408"/>
                    <a:gd name="T154" fmla="*/ 0 h 198"/>
                    <a:gd name="T155" fmla="*/ 408 w 408"/>
                    <a:gd name="T156" fmla="*/ 198 h 198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408" h="198">
                      <a:moveTo>
                        <a:pt x="306" y="66"/>
                      </a:moveTo>
                      <a:lnTo>
                        <a:pt x="318" y="78"/>
                      </a:lnTo>
                      <a:lnTo>
                        <a:pt x="324" y="90"/>
                      </a:lnTo>
                      <a:lnTo>
                        <a:pt x="330" y="96"/>
                      </a:lnTo>
                      <a:lnTo>
                        <a:pt x="342" y="90"/>
                      </a:lnTo>
                      <a:lnTo>
                        <a:pt x="372" y="120"/>
                      </a:lnTo>
                      <a:lnTo>
                        <a:pt x="342" y="102"/>
                      </a:lnTo>
                      <a:lnTo>
                        <a:pt x="342" y="120"/>
                      </a:lnTo>
                      <a:lnTo>
                        <a:pt x="336" y="132"/>
                      </a:lnTo>
                      <a:lnTo>
                        <a:pt x="336" y="162"/>
                      </a:lnTo>
                      <a:lnTo>
                        <a:pt x="342" y="168"/>
                      </a:lnTo>
                      <a:lnTo>
                        <a:pt x="348" y="180"/>
                      </a:lnTo>
                      <a:lnTo>
                        <a:pt x="354" y="186"/>
                      </a:lnTo>
                      <a:lnTo>
                        <a:pt x="360" y="186"/>
                      </a:lnTo>
                      <a:lnTo>
                        <a:pt x="372" y="156"/>
                      </a:lnTo>
                      <a:lnTo>
                        <a:pt x="378" y="162"/>
                      </a:lnTo>
                      <a:lnTo>
                        <a:pt x="390" y="168"/>
                      </a:lnTo>
                      <a:lnTo>
                        <a:pt x="396" y="162"/>
                      </a:lnTo>
                      <a:lnTo>
                        <a:pt x="408" y="138"/>
                      </a:lnTo>
                      <a:lnTo>
                        <a:pt x="408" y="126"/>
                      </a:lnTo>
                      <a:lnTo>
                        <a:pt x="396" y="120"/>
                      </a:lnTo>
                      <a:lnTo>
                        <a:pt x="390" y="108"/>
                      </a:lnTo>
                      <a:lnTo>
                        <a:pt x="390" y="90"/>
                      </a:lnTo>
                      <a:lnTo>
                        <a:pt x="396" y="84"/>
                      </a:lnTo>
                      <a:lnTo>
                        <a:pt x="372" y="66"/>
                      </a:lnTo>
                      <a:lnTo>
                        <a:pt x="372" y="60"/>
                      </a:lnTo>
                      <a:lnTo>
                        <a:pt x="366" y="54"/>
                      </a:lnTo>
                      <a:lnTo>
                        <a:pt x="366" y="42"/>
                      </a:lnTo>
                      <a:lnTo>
                        <a:pt x="360" y="30"/>
                      </a:lnTo>
                      <a:lnTo>
                        <a:pt x="348" y="24"/>
                      </a:lnTo>
                      <a:lnTo>
                        <a:pt x="330" y="18"/>
                      </a:lnTo>
                      <a:lnTo>
                        <a:pt x="288" y="18"/>
                      </a:lnTo>
                      <a:lnTo>
                        <a:pt x="282" y="0"/>
                      </a:lnTo>
                      <a:lnTo>
                        <a:pt x="246" y="0"/>
                      </a:lnTo>
                      <a:lnTo>
                        <a:pt x="234" y="6"/>
                      </a:lnTo>
                      <a:lnTo>
                        <a:pt x="228" y="12"/>
                      </a:lnTo>
                      <a:lnTo>
                        <a:pt x="222" y="24"/>
                      </a:lnTo>
                      <a:lnTo>
                        <a:pt x="210" y="36"/>
                      </a:lnTo>
                      <a:lnTo>
                        <a:pt x="204" y="36"/>
                      </a:lnTo>
                      <a:lnTo>
                        <a:pt x="198" y="30"/>
                      </a:lnTo>
                      <a:lnTo>
                        <a:pt x="192" y="30"/>
                      </a:lnTo>
                      <a:lnTo>
                        <a:pt x="168" y="42"/>
                      </a:lnTo>
                      <a:lnTo>
                        <a:pt x="144" y="66"/>
                      </a:lnTo>
                      <a:lnTo>
                        <a:pt x="132" y="72"/>
                      </a:lnTo>
                      <a:lnTo>
                        <a:pt x="120" y="72"/>
                      </a:lnTo>
                      <a:lnTo>
                        <a:pt x="114" y="66"/>
                      </a:lnTo>
                      <a:lnTo>
                        <a:pt x="102" y="60"/>
                      </a:lnTo>
                      <a:lnTo>
                        <a:pt x="90" y="42"/>
                      </a:lnTo>
                      <a:lnTo>
                        <a:pt x="78" y="54"/>
                      </a:lnTo>
                      <a:lnTo>
                        <a:pt x="60" y="54"/>
                      </a:lnTo>
                      <a:lnTo>
                        <a:pt x="48" y="42"/>
                      </a:lnTo>
                      <a:lnTo>
                        <a:pt x="48" y="18"/>
                      </a:lnTo>
                      <a:lnTo>
                        <a:pt x="36" y="6"/>
                      </a:lnTo>
                      <a:lnTo>
                        <a:pt x="24" y="6"/>
                      </a:lnTo>
                      <a:lnTo>
                        <a:pt x="18" y="12"/>
                      </a:lnTo>
                      <a:lnTo>
                        <a:pt x="6" y="12"/>
                      </a:lnTo>
                      <a:lnTo>
                        <a:pt x="0" y="18"/>
                      </a:lnTo>
                      <a:lnTo>
                        <a:pt x="0" y="36"/>
                      </a:lnTo>
                      <a:lnTo>
                        <a:pt x="6" y="42"/>
                      </a:lnTo>
                      <a:lnTo>
                        <a:pt x="6" y="48"/>
                      </a:lnTo>
                      <a:lnTo>
                        <a:pt x="24" y="48"/>
                      </a:lnTo>
                      <a:lnTo>
                        <a:pt x="30" y="54"/>
                      </a:lnTo>
                      <a:lnTo>
                        <a:pt x="12" y="72"/>
                      </a:lnTo>
                      <a:lnTo>
                        <a:pt x="6" y="72"/>
                      </a:lnTo>
                      <a:lnTo>
                        <a:pt x="6" y="96"/>
                      </a:lnTo>
                      <a:lnTo>
                        <a:pt x="0" y="102"/>
                      </a:lnTo>
                      <a:lnTo>
                        <a:pt x="6" y="108"/>
                      </a:lnTo>
                      <a:lnTo>
                        <a:pt x="48" y="102"/>
                      </a:lnTo>
                      <a:lnTo>
                        <a:pt x="60" y="120"/>
                      </a:lnTo>
                      <a:lnTo>
                        <a:pt x="90" y="114"/>
                      </a:lnTo>
                      <a:lnTo>
                        <a:pt x="90" y="126"/>
                      </a:lnTo>
                      <a:lnTo>
                        <a:pt x="84" y="132"/>
                      </a:lnTo>
                      <a:lnTo>
                        <a:pt x="84" y="150"/>
                      </a:lnTo>
                      <a:lnTo>
                        <a:pt x="90" y="156"/>
                      </a:lnTo>
                      <a:lnTo>
                        <a:pt x="108" y="156"/>
                      </a:lnTo>
                      <a:lnTo>
                        <a:pt x="114" y="150"/>
                      </a:lnTo>
                      <a:lnTo>
                        <a:pt x="120" y="150"/>
                      </a:lnTo>
                      <a:lnTo>
                        <a:pt x="120" y="132"/>
                      </a:lnTo>
                      <a:lnTo>
                        <a:pt x="138" y="126"/>
                      </a:lnTo>
                      <a:lnTo>
                        <a:pt x="138" y="150"/>
                      </a:lnTo>
                      <a:lnTo>
                        <a:pt x="144" y="168"/>
                      </a:lnTo>
                      <a:lnTo>
                        <a:pt x="144" y="180"/>
                      </a:lnTo>
                      <a:lnTo>
                        <a:pt x="150" y="192"/>
                      </a:lnTo>
                      <a:lnTo>
                        <a:pt x="156" y="198"/>
                      </a:lnTo>
                      <a:lnTo>
                        <a:pt x="162" y="198"/>
                      </a:lnTo>
                      <a:lnTo>
                        <a:pt x="180" y="192"/>
                      </a:lnTo>
                      <a:lnTo>
                        <a:pt x="198" y="174"/>
                      </a:lnTo>
                      <a:lnTo>
                        <a:pt x="204" y="174"/>
                      </a:lnTo>
                      <a:lnTo>
                        <a:pt x="198" y="168"/>
                      </a:lnTo>
                      <a:lnTo>
                        <a:pt x="186" y="162"/>
                      </a:lnTo>
                      <a:lnTo>
                        <a:pt x="180" y="150"/>
                      </a:lnTo>
                      <a:lnTo>
                        <a:pt x="174" y="144"/>
                      </a:lnTo>
                      <a:lnTo>
                        <a:pt x="168" y="132"/>
                      </a:lnTo>
                      <a:lnTo>
                        <a:pt x="162" y="126"/>
                      </a:lnTo>
                      <a:lnTo>
                        <a:pt x="186" y="102"/>
                      </a:lnTo>
                      <a:lnTo>
                        <a:pt x="222" y="84"/>
                      </a:lnTo>
                      <a:lnTo>
                        <a:pt x="228" y="72"/>
                      </a:lnTo>
                      <a:lnTo>
                        <a:pt x="246" y="54"/>
                      </a:lnTo>
                      <a:lnTo>
                        <a:pt x="258" y="48"/>
                      </a:lnTo>
                      <a:lnTo>
                        <a:pt x="276" y="54"/>
                      </a:lnTo>
                      <a:lnTo>
                        <a:pt x="288" y="60"/>
                      </a:lnTo>
                      <a:lnTo>
                        <a:pt x="306" y="66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227" name="Nicaragua">
                  <a:extLst>
                    <a:ext uri="{FF2B5EF4-FFF2-40B4-BE49-F238E27FC236}">
                      <a16:creationId xmlns:a16="http://schemas.microsoft.com/office/drawing/2014/main" id="{6E2E7884-9464-E54B-87E1-9FC2ABF898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0" y="2004"/>
                  <a:ext cx="83" cy="85"/>
                </a:xfrm>
                <a:custGeom>
                  <a:avLst/>
                  <a:gdLst>
                    <a:gd name="T0" fmla="*/ 2147483647 w 324"/>
                    <a:gd name="T1" fmla="*/ 2147483647 h 330"/>
                    <a:gd name="T2" fmla="*/ 2147483647 w 324"/>
                    <a:gd name="T3" fmla="*/ 0 h 330"/>
                    <a:gd name="T4" fmla="*/ 2147483647 w 324"/>
                    <a:gd name="T5" fmla="*/ 2147483647 h 330"/>
                    <a:gd name="T6" fmla="*/ 2147483647 w 324"/>
                    <a:gd name="T7" fmla="*/ 2147483647 h 330"/>
                    <a:gd name="T8" fmla="*/ 2147483647 w 324"/>
                    <a:gd name="T9" fmla="*/ 0 h 330"/>
                    <a:gd name="T10" fmla="*/ 2147483647 w 324"/>
                    <a:gd name="T11" fmla="*/ 2147483647 h 330"/>
                    <a:gd name="T12" fmla="*/ 2147483647 w 324"/>
                    <a:gd name="T13" fmla="*/ 2147483647 h 330"/>
                    <a:gd name="T14" fmla="*/ 2147483647 w 324"/>
                    <a:gd name="T15" fmla="*/ 2147483647 h 330"/>
                    <a:gd name="T16" fmla="*/ 2147483647 w 324"/>
                    <a:gd name="T17" fmla="*/ 2147483647 h 330"/>
                    <a:gd name="T18" fmla="*/ 2147483647 w 324"/>
                    <a:gd name="T19" fmla="*/ 2147483647 h 330"/>
                    <a:gd name="T20" fmla="*/ 2147483647 w 324"/>
                    <a:gd name="T21" fmla="*/ 2147483647 h 330"/>
                    <a:gd name="T22" fmla="*/ 2147483647 w 324"/>
                    <a:gd name="T23" fmla="*/ 2147483647 h 330"/>
                    <a:gd name="T24" fmla="*/ 2147483647 w 324"/>
                    <a:gd name="T25" fmla="*/ 2147483647 h 330"/>
                    <a:gd name="T26" fmla="*/ 2147483647 w 324"/>
                    <a:gd name="T27" fmla="*/ 2147483647 h 330"/>
                    <a:gd name="T28" fmla="*/ 2147483647 w 324"/>
                    <a:gd name="T29" fmla="*/ 2147483647 h 330"/>
                    <a:gd name="T30" fmla="*/ 2147483647 w 324"/>
                    <a:gd name="T31" fmla="*/ 2147483647 h 330"/>
                    <a:gd name="T32" fmla="*/ 2147483647 w 324"/>
                    <a:gd name="T33" fmla="*/ 2147483647 h 330"/>
                    <a:gd name="T34" fmla="*/ 2147483647 w 324"/>
                    <a:gd name="T35" fmla="*/ 2147483647 h 330"/>
                    <a:gd name="T36" fmla="*/ 2147483647 w 324"/>
                    <a:gd name="T37" fmla="*/ 2147483647 h 330"/>
                    <a:gd name="T38" fmla="*/ 2147483647 w 324"/>
                    <a:gd name="T39" fmla="*/ 2147483647 h 330"/>
                    <a:gd name="T40" fmla="*/ 2147483647 w 324"/>
                    <a:gd name="T41" fmla="*/ 2147483647 h 330"/>
                    <a:gd name="T42" fmla="*/ 2147483647 w 324"/>
                    <a:gd name="T43" fmla="*/ 2147483647 h 330"/>
                    <a:gd name="T44" fmla="*/ 2147483647 w 324"/>
                    <a:gd name="T45" fmla="*/ 2147483647 h 330"/>
                    <a:gd name="T46" fmla="*/ 2147483647 w 324"/>
                    <a:gd name="T47" fmla="*/ 2147483647 h 330"/>
                    <a:gd name="T48" fmla="*/ 2147483647 w 324"/>
                    <a:gd name="T49" fmla="*/ 2147483647 h 330"/>
                    <a:gd name="T50" fmla="*/ 2147483647 w 324"/>
                    <a:gd name="T51" fmla="*/ 2147483647 h 330"/>
                    <a:gd name="T52" fmla="*/ 2147483647 w 324"/>
                    <a:gd name="T53" fmla="*/ 2147483647 h 330"/>
                    <a:gd name="T54" fmla="*/ 2147483647 w 324"/>
                    <a:gd name="T55" fmla="*/ 2147483647 h 330"/>
                    <a:gd name="T56" fmla="*/ 2147483647 w 324"/>
                    <a:gd name="T57" fmla="*/ 2147483647 h 330"/>
                    <a:gd name="T58" fmla="*/ 2147483647 w 324"/>
                    <a:gd name="T59" fmla="*/ 2147483647 h 330"/>
                    <a:gd name="T60" fmla="*/ 2147483647 w 324"/>
                    <a:gd name="T61" fmla="*/ 2147483647 h 330"/>
                    <a:gd name="T62" fmla="*/ 2147483647 w 324"/>
                    <a:gd name="T63" fmla="*/ 2147483647 h 330"/>
                    <a:gd name="T64" fmla="*/ 2147483647 w 324"/>
                    <a:gd name="T65" fmla="*/ 2147483647 h 330"/>
                    <a:gd name="T66" fmla="*/ 2147483647 w 324"/>
                    <a:gd name="T67" fmla="*/ 2147483647 h 330"/>
                    <a:gd name="T68" fmla="*/ 2147483647 w 324"/>
                    <a:gd name="T69" fmla="*/ 2147483647 h 330"/>
                    <a:gd name="T70" fmla="*/ 2147483647 w 324"/>
                    <a:gd name="T71" fmla="*/ 2147483647 h 330"/>
                    <a:gd name="T72" fmla="*/ 2147483647 w 324"/>
                    <a:gd name="T73" fmla="*/ 2147483647 h 330"/>
                    <a:gd name="T74" fmla="*/ 2147483647 w 324"/>
                    <a:gd name="T75" fmla="*/ 2147483647 h 330"/>
                    <a:gd name="T76" fmla="*/ 2147483647 w 324"/>
                    <a:gd name="T77" fmla="*/ 2147483647 h 330"/>
                    <a:gd name="T78" fmla="*/ 2147483647 w 324"/>
                    <a:gd name="T79" fmla="*/ 2147483647 h 330"/>
                    <a:gd name="T80" fmla="*/ 2147483647 w 324"/>
                    <a:gd name="T81" fmla="*/ 2147483647 h 33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324"/>
                    <a:gd name="T124" fmla="*/ 0 h 330"/>
                    <a:gd name="T125" fmla="*/ 324 w 324"/>
                    <a:gd name="T126" fmla="*/ 330 h 330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324" h="330">
                      <a:moveTo>
                        <a:pt x="324" y="18"/>
                      </a:moveTo>
                      <a:lnTo>
                        <a:pt x="318" y="12"/>
                      </a:lnTo>
                      <a:lnTo>
                        <a:pt x="318" y="6"/>
                      </a:lnTo>
                      <a:lnTo>
                        <a:pt x="312" y="0"/>
                      </a:lnTo>
                      <a:lnTo>
                        <a:pt x="264" y="0"/>
                      </a:lnTo>
                      <a:lnTo>
                        <a:pt x="264" y="6"/>
                      </a:lnTo>
                      <a:lnTo>
                        <a:pt x="252" y="18"/>
                      </a:lnTo>
                      <a:lnTo>
                        <a:pt x="240" y="18"/>
                      </a:lnTo>
                      <a:lnTo>
                        <a:pt x="222" y="0"/>
                      </a:lnTo>
                      <a:lnTo>
                        <a:pt x="210" y="0"/>
                      </a:lnTo>
                      <a:lnTo>
                        <a:pt x="198" y="12"/>
                      </a:lnTo>
                      <a:lnTo>
                        <a:pt x="198" y="30"/>
                      </a:lnTo>
                      <a:lnTo>
                        <a:pt x="180" y="30"/>
                      </a:lnTo>
                      <a:lnTo>
                        <a:pt x="168" y="54"/>
                      </a:lnTo>
                      <a:lnTo>
                        <a:pt x="144" y="78"/>
                      </a:lnTo>
                      <a:lnTo>
                        <a:pt x="126" y="78"/>
                      </a:lnTo>
                      <a:lnTo>
                        <a:pt x="120" y="72"/>
                      </a:lnTo>
                      <a:lnTo>
                        <a:pt x="120" y="66"/>
                      </a:lnTo>
                      <a:lnTo>
                        <a:pt x="108" y="66"/>
                      </a:lnTo>
                      <a:lnTo>
                        <a:pt x="102" y="72"/>
                      </a:lnTo>
                      <a:lnTo>
                        <a:pt x="96" y="84"/>
                      </a:lnTo>
                      <a:lnTo>
                        <a:pt x="60" y="84"/>
                      </a:lnTo>
                      <a:lnTo>
                        <a:pt x="54" y="90"/>
                      </a:lnTo>
                      <a:lnTo>
                        <a:pt x="54" y="102"/>
                      </a:lnTo>
                      <a:lnTo>
                        <a:pt x="60" y="108"/>
                      </a:lnTo>
                      <a:lnTo>
                        <a:pt x="60" y="120"/>
                      </a:lnTo>
                      <a:lnTo>
                        <a:pt x="66" y="126"/>
                      </a:lnTo>
                      <a:lnTo>
                        <a:pt x="48" y="126"/>
                      </a:lnTo>
                      <a:lnTo>
                        <a:pt x="48" y="144"/>
                      </a:lnTo>
                      <a:lnTo>
                        <a:pt x="36" y="150"/>
                      </a:lnTo>
                      <a:lnTo>
                        <a:pt x="0" y="150"/>
                      </a:lnTo>
                      <a:lnTo>
                        <a:pt x="48" y="204"/>
                      </a:lnTo>
                      <a:lnTo>
                        <a:pt x="48" y="210"/>
                      </a:lnTo>
                      <a:lnTo>
                        <a:pt x="54" y="216"/>
                      </a:lnTo>
                      <a:lnTo>
                        <a:pt x="54" y="228"/>
                      </a:lnTo>
                      <a:lnTo>
                        <a:pt x="66" y="252"/>
                      </a:lnTo>
                      <a:lnTo>
                        <a:pt x="72" y="258"/>
                      </a:lnTo>
                      <a:lnTo>
                        <a:pt x="96" y="270"/>
                      </a:lnTo>
                      <a:lnTo>
                        <a:pt x="108" y="282"/>
                      </a:lnTo>
                      <a:lnTo>
                        <a:pt x="114" y="294"/>
                      </a:lnTo>
                      <a:lnTo>
                        <a:pt x="138" y="294"/>
                      </a:lnTo>
                      <a:lnTo>
                        <a:pt x="132" y="294"/>
                      </a:lnTo>
                      <a:lnTo>
                        <a:pt x="120" y="282"/>
                      </a:lnTo>
                      <a:lnTo>
                        <a:pt x="120" y="276"/>
                      </a:lnTo>
                      <a:lnTo>
                        <a:pt x="126" y="270"/>
                      </a:lnTo>
                      <a:lnTo>
                        <a:pt x="138" y="270"/>
                      </a:lnTo>
                      <a:lnTo>
                        <a:pt x="138" y="264"/>
                      </a:lnTo>
                      <a:lnTo>
                        <a:pt x="132" y="258"/>
                      </a:lnTo>
                      <a:lnTo>
                        <a:pt x="126" y="258"/>
                      </a:lnTo>
                      <a:lnTo>
                        <a:pt x="120" y="264"/>
                      </a:lnTo>
                      <a:lnTo>
                        <a:pt x="114" y="264"/>
                      </a:lnTo>
                      <a:lnTo>
                        <a:pt x="114" y="222"/>
                      </a:lnTo>
                      <a:lnTo>
                        <a:pt x="120" y="222"/>
                      </a:lnTo>
                      <a:lnTo>
                        <a:pt x="132" y="228"/>
                      </a:lnTo>
                      <a:lnTo>
                        <a:pt x="144" y="240"/>
                      </a:lnTo>
                      <a:lnTo>
                        <a:pt x="156" y="246"/>
                      </a:lnTo>
                      <a:lnTo>
                        <a:pt x="180" y="270"/>
                      </a:lnTo>
                      <a:lnTo>
                        <a:pt x="192" y="306"/>
                      </a:lnTo>
                      <a:lnTo>
                        <a:pt x="210" y="306"/>
                      </a:lnTo>
                      <a:lnTo>
                        <a:pt x="216" y="312"/>
                      </a:lnTo>
                      <a:lnTo>
                        <a:pt x="222" y="312"/>
                      </a:lnTo>
                      <a:lnTo>
                        <a:pt x="222" y="318"/>
                      </a:lnTo>
                      <a:lnTo>
                        <a:pt x="234" y="330"/>
                      </a:lnTo>
                      <a:lnTo>
                        <a:pt x="270" y="330"/>
                      </a:lnTo>
                      <a:lnTo>
                        <a:pt x="270" y="324"/>
                      </a:lnTo>
                      <a:lnTo>
                        <a:pt x="258" y="312"/>
                      </a:lnTo>
                      <a:lnTo>
                        <a:pt x="252" y="300"/>
                      </a:lnTo>
                      <a:lnTo>
                        <a:pt x="252" y="276"/>
                      </a:lnTo>
                      <a:lnTo>
                        <a:pt x="264" y="264"/>
                      </a:lnTo>
                      <a:lnTo>
                        <a:pt x="270" y="264"/>
                      </a:lnTo>
                      <a:lnTo>
                        <a:pt x="270" y="246"/>
                      </a:lnTo>
                      <a:lnTo>
                        <a:pt x="264" y="234"/>
                      </a:lnTo>
                      <a:lnTo>
                        <a:pt x="264" y="222"/>
                      </a:lnTo>
                      <a:lnTo>
                        <a:pt x="270" y="174"/>
                      </a:lnTo>
                      <a:lnTo>
                        <a:pt x="282" y="192"/>
                      </a:lnTo>
                      <a:lnTo>
                        <a:pt x="288" y="108"/>
                      </a:lnTo>
                      <a:lnTo>
                        <a:pt x="288" y="102"/>
                      </a:lnTo>
                      <a:lnTo>
                        <a:pt x="294" y="96"/>
                      </a:lnTo>
                      <a:lnTo>
                        <a:pt x="306" y="72"/>
                      </a:lnTo>
                      <a:lnTo>
                        <a:pt x="312" y="66"/>
                      </a:lnTo>
                      <a:lnTo>
                        <a:pt x="324" y="42"/>
                      </a:lnTo>
                      <a:lnTo>
                        <a:pt x="324" y="18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s-CO" altLang="es-CO" sz="2160" noProof="1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8" name="Newfoundland">
                  <a:extLst>
                    <a:ext uri="{FF2B5EF4-FFF2-40B4-BE49-F238E27FC236}">
                      <a16:creationId xmlns:a16="http://schemas.microsoft.com/office/drawing/2014/main" id="{9C9C1383-07D2-2746-969F-CF445751BC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2" y="1254"/>
                  <a:ext cx="109" cy="98"/>
                </a:xfrm>
                <a:custGeom>
                  <a:avLst/>
                  <a:gdLst>
                    <a:gd name="T0" fmla="*/ 2147483647 w 426"/>
                    <a:gd name="T1" fmla="*/ 2147483647 h 384"/>
                    <a:gd name="T2" fmla="*/ 2147483647 w 426"/>
                    <a:gd name="T3" fmla="*/ 2147483647 h 384"/>
                    <a:gd name="T4" fmla="*/ 2147483647 w 426"/>
                    <a:gd name="T5" fmla="*/ 0 h 384"/>
                    <a:gd name="T6" fmla="*/ 2147483647 w 426"/>
                    <a:gd name="T7" fmla="*/ 2147483647 h 384"/>
                    <a:gd name="T8" fmla="*/ 2147483647 w 426"/>
                    <a:gd name="T9" fmla="*/ 2147483647 h 384"/>
                    <a:gd name="T10" fmla="*/ 2147483647 w 426"/>
                    <a:gd name="T11" fmla="*/ 2147483647 h 384"/>
                    <a:gd name="T12" fmla="*/ 2147483647 w 426"/>
                    <a:gd name="T13" fmla="*/ 2147483647 h 384"/>
                    <a:gd name="T14" fmla="*/ 2147483647 w 426"/>
                    <a:gd name="T15" fmla="*/ 2147483647 h 384"/>
                    <a:gd name="T16" fmla="*/ 2147483647 w 426"/>
                    <a:gd name="T17" fmla="*/ 2147483647 h 384"/>
                    <a:gd name="T18" fmla="*/ 2147483647 w 426"/>
                    <a:gd name="T19" fmla="*/ 2147483647 h 384"/>
                    <a:gd name="T20" fmla="*/ 2147483647 w 426"/>
                    <a:gd name="T21" fmla="*/ 2147483647 h 384"/>
                    <a:gd name="T22" fmla="*/ 2147483647 w 426"/>
                    <a:gd name="T23" fmla="*/ 2147483647 h 384"/>
                    <a:gd name="T24" fmla="*/ 2147483647 w 426"/>
                    <a:gd name="T25" fmla="*/ 2147483647 h 384"/>
                    <a:gd name="T26" fmla="*/ 2147483647 w 426"/>
                    <a:gd name="T27" fmla="*/ 2147483647 h 384"/>
                    <a:gd name="T28" fmla="*/ 2147483647 w 426"/>
                    <a:gd name="T29" fmla="*/ 2147483647 h 384"/>
                    <a:gd name="T30" fmla="*/ 2147483647 w 426"/>
                    <a:gd name="T31" fmla="*/ 2147483647 h 384"/>
                    <a:gd name="T32" fmla="*/ 2147483647 w 426"/>
                    <a:gd name="T33" fmla="*/ 2147483647 h 384"/>
                    <a:gd name="T34" fmla="*/ 2147483647 w 426"/>
                    <a:gd name="T35" fmla="*/ 2147483647 h 384"/>
                    <a:gd name="T36" fmla="*/ 2147483647 w 426"/>
                    <a:gd name="T37" fmla="*/ 2147483647 h 384"/>
                    <a:gd name="T38" fmla="*/ 2147483647 w 426"/>
                    <a:gd name="T39" fmla="*/ 2147483647 h 384"/>
                    <a:gd name="T40" fmla="*/ 2147483647 w 426"/>
                    <a:gd name="T41" fmla="*/ 2147483647 h 384"/>
                    <a:gd name="T42" fmla="*/ 2147483647 w 426"/>
                    <a:gd name="T43" fmla="*/ 2147483647 h 384"/>
                    <a:gd name="T44" fmla="*/ 2147483647 w 426"/>
                    <a:gd name="T45" fmla="*/ 2147483647 h 384"/>
                    <a:gd name="T46" fmla="*/ 2147483647 w 426"/>
                    <a:gd name="T47" fmla="*/ 2147483647 h 384"/>
                    <a:gd name="T48" fmla="*/ 2147483647 w 426"/>
                    <a:gd name="T49" fmla="*/ 2147483647 h 384"/>
                    <a:gd name="T50" fmla="*/ 2147483647 w 426"/>
                    <a:gd name="T51" fmla="*/ 2147483647 h 384"/>
                    <a:gd name="T52" fmla="*/ 2147483647 w 426"/>
                    <a:gd name="T53" fmla="*/ 2147483647 h 384"/>
                    <a:gd name="T54" fmla="*/ 2147483647 w 426"/>
                    <a:gd name="T55" fmla="*/ 2147483647 h 384"/>
                    <a:gd name="T56" fmla="*/ 2147483647 w 426"/>
                    <a:gd name="T57" fmla="*/ 2147483647 h 384"/>
                    <a:gd name="T58" fmla="*/ 2147483647 w 426"/>
                    <a:gd name="T59" fmla="*/ 2147483647 h 384"/>
                    <a:gd name="T60" fmla="*/ 2147483647 w 426"/>
                    <a:gd name="T61" fmla="*/ 2147483647 h 384"/>
                    <a:gd name="T62" fmla="*/ 2147483647 w 426"/>
                    <a:gd name="T63" fmla="*/ 2147483647 h 384"/>
                    <a:gd name="T64" fmla="*/ 2147483647 w 426"/>
                    <a:gd name="T65" fmla="*/ 2147483647 h 384"/>
                    <a:gd name="T66" fmla="*/ 2147483647 w 426"/>
                    <a:gd name="T67" fmla="*/ 2147483647 h 384"/>
                    <a:gd name="T68" fmla="*/ 2147483647 w 426"/>
                    <a:gd name="T69" fmla="*/ 2147483647 h 384"/>
                    <a:gd name="T70" fmla="*/ 2147483647 w 426"/>
                    <a:gd name="T71" fmla="*/ 2147483647 h 384"/>
                    <a:gd name="T72" fmla="*/ 2147483647 w 426"/>
                    <a:gd name="T73" fmla="*/ 2147483647 h 384"/>
                    <a:gd name="T74" fmla="*/ 2147483647 w 426"/>
                    <a:gd name="T75" fmla="*/ 2147483647 h 384"/>
                    <a:gd name="T76" fmla="*/ 2147483647 w 426"/>
                    <a:gd name="T77" fmla="*/ 2147483647 h 384"/>
                    <a:gd name="T78" fmla="*/ 2147483647 w 426"/>
                    <a:gd name="T79" fmla="*/ 2147483647 h 384"/>
                    <a:gd name="T80" fmla="*/ 2147483647 w 426"/>
                    <a:gd name="T81" fmla="*/ 2147483647 h 384"/>
                    <a:gd name="T82" fmla="*/ 2147483647 w 426"/>
                    <a:gd name="T83" fmla="*/ 2147483647 h 384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426"/>
                    <a:gd name="T127" fmla="*/ 0 h 384"/>
                    <a:gd name="T128" fmla="*/ 426 w 426"/>
                    <a:gd name="T129" fmla="*/ 384 h 384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426" h="384">
                      <a:moveTo>
                        <a:pt x="258" y="18"/>
                      </a:moveTo>
                      <a:lnTo>
                        <a:pt x="270" y="12"/>
                      </a:lnTo>
                      <a:lnTo>
                        <a:pt x="276" y="12"/>
                      </a:lnTo>
                      <a:lnTo>
                        <a:pt x="294" y="6"/>
                      </a:lnTo>
                      <a:lnTo>
                        <a:pt x="306" y="0"/>
                      </a:lnTo>
                      <a:lnTo>
                        <a:pt x="330" y="0"/>
                      </a:lnTo>
                      <a:lnTo>
                        <a:pt x="342" y="6"/>
                      </a:lnTo>
                      <a:lnTo>
                        <a:pt x="342" y="18"/>
                      </a:lnTo>
                      <a:lnTo>
                        <a:pt x="336" y="24"/>
                      </a:lnTo>
                      <a:lnTo>
                        <a:pt x="312" y="42"/>
                      </a:lnTo>
                      <a:lnTo>
                        <a:pt x="312" y="48"/>
                      </a:lnTo>
                      <a:lnTo>
                        <a:pt x="306" y="54"/>
                      </a:lnTo>
                      <a:lnTo>
                        <a:pt x="300" y="72"/>
                      </a:lnTo>
                      <a:lnTo>
                        <a:pt x="276" y="96"/>
                      </a:lnTo>
                      <a:lnTo>
                        <a:pt x="258" y="102"/>
                      </a:lnTo>
                      <a:lnTo>
                        <a:pt x="246" y="102"/>
                      </a:lnTo>
                      <a:lnTo>
                        <a:pt x="210" y="150"/>
                      </a:lnTo>
                      <a:lnTo>
                        <a:pt x="210" y="174"/>
                      </a:lnTo>
                      <a:lnTo>
                        <a:pt x="234" y="156"/>
                      </a:lnTo>
                      <a:lnTo>
                        <a:pt x="264" y="108"/>
                      </a:lnTo>
                      <a:lnTo>
                        <a:pt x="282" y="126"/>
                      </a:lnTo>
                      <a:lnTo>
                        <a:pt x="306" y="138"/>
                      </a:lnTo>
                      <a:lnTo>
                        <a:pt x="294" y="168"/>
                      </a:lnTo>
                      <a:lnTo>
                        <a:pt x="324" y="168"/>
                      </a:lnTo>
                      <a:lnTo>
                        <a:pt x="330" y="192"/>
                      </a:lnTo>
                      <a:lnTo>
                        <a:pt x="384" y="162"/>
                      </a:lnTo>
                      <a:lnTo>
                        <a:pt x="402" y="174"/>
                      </a:lnTo>
                      <a:lnTo>
                        <a:pt x="396" y="180"/>
                      </a:lnTo>
                      <a:lnTo>
                        <a:pt x="390" y="192"/>
                      </a:lnTo>
                      <a:lnTo>
                        <a:pt x="378" y="204"/>
                      </a:lnTo>
                      <a:lnTo>
                        <a:pt x="372" y="204"/>
                      </a:lnTo>
                      <a:lnTo>
                        <a:pt x="384" y="204"/>
                      </a:lnTo>
                      <a:lnTo>
                        <a:pt x="396" y="210"/>
                      </a:lnTo>
                      <a:lnTo>
                        <a:pt x="408" y="210"/>
                      </a:lnTo>
                      <a:lnTo>
                        <a:pt x="408" y="216"/>
                      </a:lnTo>
                      <a:lnTo>
                        <a:pt x="396" y="240"/>
                      </a:lnTo>
                      <a:lnTo>
                        <a:pt x="384" y="252"/>
                      </a:lnTo>
                      <a:lnTo>
                        <a:pt x="378" y="264"/>
                      </a:lnTo>
                      <a:lnTo>
                        <a:pt x="366" y="276"/>
                      </a:lnTo>
                      <a:lnTo>
                        <a:pt x="360" y="288"/>
                      </a:lnTo>
                      <a:lnTo>
                        <a:pt x="354" y="294"/>
                      </a:lnTo>
                      <a:lnTo>
                        <a:pt x="390" y="294"/>
                      </a:lnTo>
                      <a:lnTo>
                        <a:pt x="354" y="312"/>
                      </a:lnTo>
                      <a:lnTo>
                        <a:pt x="384" y="312"/>
                      </a:lnTo>
                      <a:lnTo>
                        <a:pt x="420" y="300"/>
                      </a:lnTo>
                      <a:lnTo>
                        <a:pt x="426" y="324"/>
                      </a:lnTo>
                      <a:lnTo>
                        <a:pt x="360" y="384"/>
                      </a:lnTo>
                      <a:lnTo>
                        <a:pt x="318" y="378"/>
                      </a:lnTo>
                      <a:lnTo>
                        <a:pt x="336" y="354"/>
                      </a:lnTo>
                      <a:lnTo>
                        <a:pt x="306" y="360"/>
                      </a:lnTo>
                      <a:lnTo>
                        <a:pt x="300" y="348"/>
                      </a:lnTo>
                      <a:lnTo>
                        <a:pt x="228" y="360"/>
                      </a:lnTo>
                      <a:lnTo>
                        <a:pt x="192" y="354"/>
                      </a:lnTo>
                      <a:lnTo>
                        <a:pt x="186" y="348"/>
                      </a:lnTo>
                      <a:lnTo>
                        <a:pt x="228" y="336"/>
                      </a:lnTo>
                      <a:lnTo>
                        <a:pt x="234" y="330"/>
                      </a:lnTo>
                      <a:lnTo>
                        <a:pt x="234" y="324"/>
                      </a:lnTo>
                      <a:lnTo>
                        <a:pt x="228" y="324"/>
                      </a:lnTo>
                      <a:lnTo>
                        <a:pt x="222" y="318"/>
                      </a:lnTo>
                      <a:lnTo>
                        <a:pt x="198" y="318"/>
                      </a:lnTo>
                      <a:lnTo>
                        <a:pt x="162" y="312"/>
                      </a:lnTo>
                      <a:lnTo>
                        <a:pt x="126" y="300"/>
                      </a:lnTo>
                      <a:lnTo>
                        <a:pt x="96" y="294"/>
                      </a:lnTo>
                      <a:lnTo>
                        <a:pt x="78" y="294"/>
                      </a:lnTo>
                      <a:lnTo>
                        <a:pt x="72" y="300"/>
                      </a:lnTo>
                      <a:lnTo>
                        <a:pt x="48" y="300"/>
                      </a:lnTo>
                      <a:lnTo>
                        <a:pt x="36" y="306"/>
                      </a:lnTo>
                      <a:lnTo>
                        <a:pt x="24" y="306"/>
                      </a:lnTo>
                      <a:lnTo>
                        <a:pt x="12" y="300"/>
                      </a:lnTo>
                      <a:lnTo>
                        <a:pt x="6" y="294"/>
                      </a:lnTo>
                      <a:lnTo>
                        <a:pt x="18" y="282"/>
                      </a:lnTo>
                      <a:lnTo>
                        <a:pt x="24" y="282"/>
                      </a:lnTo>
                      <a:lnTo>
                        <a:pt x="30" y="276"/>
                      </a:lnTo>
                      <a:lnTo>
                        <a:pt x="42" y="276"/>
                      </a:lnTo>
                      <a:lnTo>
                        <a:pt x="30" y="276"/>
                      </a:lnTo>
                      <a:lnTo>
                        <a:pt x="12" y="270"/>
                      </a:lnTo>
                      <a:lnTo>
                        <a:pt x="0" y="258"/>
                      </a:lnTo>
                      <a:lnTo>
                        <a:pt x="6" y="252"/>
                      </a:lnTo>
                      <a:lnTo>
                        <a:pt x="18" y="252"/>
                      </a:lnTo>
                      <a:lnTo>
                        <a:pt x="54" y="234"/>
                      </a:lnTo>
                      <a:lnTo>
                        <a:pt x="60" y="228"/>
                      </a:lnTo>
                      <a:lnTo>
                        <a:pt x="66" y="228"/>
                      </a:lnTo>
                      <a:lnTo>
                        <a:pt x="204" y="90"/>
                      </a:lnTo>
                      <a:lnTo>
                        <a:pt x="258" y="18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229" name="Mexico">
                  <a:extLst>
                    <a:ext uri="{FF2B5EF4-FFF2-40B4-BE49-F238E27FC236}">
                      <a16:creationId xmlns:a16="http://schemas.microsoft.com/office/drawing/2014/main" id="{4A2D64B6-3882-3A4E-8550-FE22DB48C5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" y="1637"/>
                  <a:ext cx="476" cy="373"/>
                </a:xfrm>
                <a:custGeom>
                  <a:avLst/>
                  <a:gdLst>
                    <a:gd name="T0" fmla="*/ 2147483647 w 1860"/>
                    <a:gd name="T1" fmla="*/ 2147483647 h 1458"/>
                    <a:gd name="T2" fmla="*/ 2147483647 w 1860"/>
                    <a:gd name="T3" fmla="*/ 2147483647 h 1458"/>
                    <a:gd name="T4" fmla="*/ 2147483647 w 1860"/>
                    <a:gd name="T5" fmla="*/ 2147483647 h 1458"/>
                    <a:gd name="T6" fmla="*/ 2147483647 w 1860"/>
                    <a:gd name="T7" fmla="*/ 2147483647 h 1458"/>
                    <a:gd name="T8" fmla="*/ 2147483647 w 1860"/>
                    <a:gd name="T9" fmla="*/ 2147483647 h 1458"/>
                    <a:gd name="T10" fmla="*/ 2147483647 w 1860"/>
                    <a:gd name="T11" fmla="*/ 2147483647 h 1458"/>
                    <a:gd name="T12" fmla="*/ 2147483647 w 1860"/>
                    <a:gd name="T13" fmla="*/ 2147483647 h 1458"/>
                    <a:gd name="T14" fmla="*/ 2147483647 w 1860"/>
                    <a:gd name="T15" fmla="*/ 2147483647 h 1458"/>
                    <a:gd name="T16" fmla="*/ 2147483647 w 1860"/>
                    <a:gd name="T17" fmla="*/ 2147483647 h 1458"/>
                    <a:gd name="T18" fmla="*/ 2147483647 w 1860"/>
                    <a:gd name="T19" fmla="*/ 2147483647 h 1458"/>
                    <a:gd name="T20" fmla="*/ 2147483647 w 1860"/>
                    <a:gd name="T21" fmla="*/ 2147483647 h 1458"/>
                    <a:gd name="T22" fmla="*/ 2147483647 w 1860"/>
                    <a:gd name="T23" fmla="*/ 2147483647 h 1458"/>
                    <a:gd name="T24" fmla="*/ 2147483647 w 1860"/>
                    <a:gd name="T25" fmla="*/ 2147483647 h 1458"/>
                    <a:gd name="T26" fmla="*/ 2147483647 w 1860"/>
                    <a:gd name="T27" fmla="*/ 2147483647 h 1458"/>
                    <a:gd name="T28" fmla="*/ 2147483647 w 1860"/>
                    <a:gd name="T29" fmla="*/ 2147483647 h 1458"/>
                    <a:gd name="T30" fmla="*/ 2147483647 w 1860"/>
                    <a:gd name="T31" fmla="*/ 2147483647 h 1458"/>
                    <a:gd name="T32" fmla="*/ 2147483647 w 1860"/>
                    <a:gd name="T33" fmla="*/ 2147483647 h 1458"/>
                    <a:gd name="T34" fmla="*/ 2147483647 w 1860"/>
                    <a:gd name="T35" fmla="*/ 2147483647 h 1458"/>
                    <a:gd name="T36" fmla="*/ 2147483647 w 1860"/>
                    <a:gd name="T37" fmla="*/ 2147483647 h 1458"/>
                    <a:gd name="T38" fmla="*/ 2147483647 w 1860"/>
                    <a:gd name="T39" fmla="*/ 2147483647 h 1458"/>
                    <a:gd name="T40" fmla="*/ 2147483647 w 1860"/>
                    <a:gd name="T41" fmla="*/ 2147483647 h 1458"/>
                    <a:gd name="T42" fmla="*/ 2147483647 w 1860"/>
                    <a:gd name="T43" fmla="*/ 2147483647 h 1458"/>
                    <a:gd name="T44" fmla="*/ 2147483647 w 1860"/>
                    <a:gd name="T45" fmla="*/ 2147483647 h 1458"/>
                    <a:gd name="T46" fmla="*/ 2147483647 w 1860"/>
                    <a:gd name="T47" fmla="*/ 2147483647 h 1458"/>
                    <a:gd name="T48" fmla="*/ 2147483647 w 1860"/>
                    <a:gd name="T49" fmla="*/ 2147483647 h 1458"/>
                    <a:gd name="T50" fmla="*/ 2147483647 w 1860"/>
                    <a:gd name="T51" fmla="*/ 2147483647 h 1458"/>
                    <a:gd name="T52" fmla="*/ 2147483647 w 1860"/>
                    <a:gd name="T53" fmla="*/ 2147483647 h 1458"/>
                    <a:gd name="T54" fmla="*/ 2147483647 w 1860"/>
                    <a:gd name="T55" fmla="*/ 2147483647 h 1458"/>
                    <a:gd name="T56" fmla="*/ 0 w 1860"/>
                    <a:gd name="T57" fmla="*/ 2147483647 h 1458"/>
                    <a:gd name="T58" fmla="*/ 2147483647 w 1860"/>
                    <a:gd name="T59" fmla="*/ 2147483647 h 1458"/>
                    <a:gd name="T60" fmla="*/ 2147483647 w 1860"/>
                    <a:gd name="T61" fmla="*/ 2147483647 h 1458"/>
                    <a:gd name="T62" fmla="*/ 2147483647 w 1860"/>
                    <a:gd name="T63" fmla="*/ 2147483647 h 1458"/>
                    <a:gd name="T64" fmla="*/ 2147483647 w 1860"/>
                    <a:gd name="T65" fmla="*/ 2147483647 h 1458"/>
                    <a:gd name="T66" fmla="*/ 2147483647 w 1860"/>
                    <a:gd name="T67" fmla="*/ 2147483647 h 1458"/>
                    <a:gd name="T68" fmla="*/ 2147483647 w 1860"/>
                    <a:gd name="T69" fmla="*/ 2147483647 h 1458"/>
                    <a:gd name="T70" fmla="*/ 2147483647 w 1860"/>
                    <a:gd name="T71" fmla="*/ 2147483647 h 1458"/>
                    <a:gd name="T72" fmla="*/ 2147483647 w 1860"/>
                    <a:gd name="T73" fmla="*/ 2147483647 h 1458"/>
                    <a:gd name="T74" fmla="*/ 2147483647 w 1860"/>
                    <a:gd name="T75" fmla="*/ 2147483647 h 1458"/>
                    <a:gd name="T76" fmla="*/ 2147483647 w 1860"/>
                    <a:gd name="T77" fmla="*/ 2147483647 h 1458"/>
                    <a:gd name="T78" fmla="*/ 2147483647 w 1860"/>
                    <a:gd name="T79" fmla="*/ 2147483647 h 1458"/>
                    <a:gd name="T80" fmla="*/ 2147483647 w 1860"/>
                    <a:gd name="T81" fmla="*/ 2147483647 h 1458"/>
                    <a:gd name="T82" fmla="*/ 2147483647 w 1860"/>
                    <a:gd name="T83" fmla="*/ 2147483647 h 1458"/>
                    <a:gd name="T84" fmla="*/ 2147483647 w 1860"/>
                    <a:gd name="T85" fmla="*/ 2147483647 h 1458"/>
                    <a:gd name="T86" fmla="*/ 2147483647 w 1860"/>
                    <a:gd name="T87" fmla="*/ 2147483647 h 1458"/>
                    <a:gd name="T88" fmla="*/ 2147483647 w 1860"/>
                    <a:gd name="T89" fmla="*/ 2147483647 h 1458"/>
                    <a:gd name="T90" fmla="*/ 2147483647 w 1860"/>
                    <a:gd name="T91" fmla="*/ 2147483647 h 1458"/>
                    <a:gd name="T92" fmla="*/ 2147483647 w 1860"/>
                    <a:gd name="T93" fmla="*/ 2147483647 h 1458"/>
                    <a:gd name="T94" fmla="*/ 2147483647 w 1860"/>
                    <a:gd name="T95" fmla="*/ 2147483647 h 1458"/>
                    <a:gd name="T96" fmla="*/ 2147483647 w 1860"/>
                    <a:gd name="T97" fmla="*/ 2147483647 h 1458"/>
                    <a:gd name="T98" fmla="*/ 2147483647 w 1860"/>
                    <a:gd name="T99" fmla="*/ 2147483647 h 1458"/>
                    <a:gd name="T100" fmla="*/ 2147483647 w 1860"/>
                    <a:gd name="T101" fmla="*/ 2147483647 h 1458"/>
                    <a:gd name="T102" fmla="*/ 2147483647 w 1860"/>
                    <a:gd name="T103" fmla="*/ 2147483647 h 1458"/>
                    <a:gd name="T104" fmla="*/ 2147483647 w 1860"/>
                    <a:gd name="T105" fmla="*/ 2147483647 h 1458"/>
                    <a:gd name="T106" fmla="*/ 2147483647 w 1860"/>
                    <a:gd name="T107" fmla="*/ 2147483647 h 1458"/>
                    <a:gd name="T108" fmla="*/ 2147483647 w 1860"/>
                    <a:gd name="T109" fmla="*/ 2147483647 h 1458"/>
                    <a:gd name="T110" fmla="*/ 2147483647 w 1860"/>
                    <a:gd name="T111" fmla="*/ 2147483647 h 1458"/>
                    <a:gd name="T112" fmla="*/ 2147483647 w 1860"/>
                    <a:gd name="T113" fmla="*/ 2147483647 h 1458"/>
                    <a:gd name="T114" fmla="*/ 2147483647 w 1860"/>
                    <a:gd name="T115" fmla="*/ 2147483647 h 1458"/>
                    <a:gd name="T116" fmla="*/ 2147483647 w 1860"/>
                    <a:gd name="T117" fmla="*/ 2147483647 h 1458"/>
                    <a:gd name="T118" fmla="*/ 2147483647 w 1860"/>
                    <a:gd name="T119" fmla="*/ 2147483647 h 1458"/>
                    <a:gd name="T120" fmla="*/ 2147483647 w 1860"/>
                    <a:gd name="T121" fmla="*/ 2147483647 h 1458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1860"/>
                    <a:gd name="T184" fmla="*/ 0 h 1458"/>
                    <a:gd name="T185" fmla="*/ 1860 w 1860"/>
                    <a:gd name="T186" fmla="*/ 1458 h 1458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1860" h="1458">
                      <a:moveTo>
                        <a:pt x="1422" y="1440"/>
                      </a:moveTo>
                      <a:lnTo>
                        <a:pt x="1422" y="1380"/>
                      </a:lnTo>
                      <a:lnTo>
                        <a:pt x="1452" y="1332"/>
                      </a:lnTo>
                      <a:lnTo>
                        <a:pt x="1542" y="1338"/>
                      </a:lnTo>
                      <a:lnTo>
                        <a:pt x="1542" y="1320"/>
                      </a:lnTo>
                      <a:lnTo>
                        <a:pt x="1548" y="1320"/>
                      </a:lnTo>
                      <a:lnTo>
                        <a:pt x="1554" y="1314"/>
                      </a:lnTo>
                      <a:lnTo>
                        <a:pt x="1554" y="1302"/>
                      </a:lnTo>
                      <a:lnTo>
                        <a:pt x="1536" y="1302"/>
                      </a:lnTo>
                      <a:lnTo>
                        <a:pt x="1530" y="1278"/>
                      </a:lnTo>
                      <a:lnTo>
                        <a:pt x="1524" y="1278"/>
                      </a:lnTo>
                      <a:lnTo>
                        <a:pt x="1512" y="1272"/>
                      </a:lnTo>
                      <a:lnTo>
                        <a:pt x="1506" y="1272"/>
                      </a:lnTo>
                      <a:lnTo>
                        <a:pt x="1500" y="1266"/>
                      </a:lnTo>
                      <a:lnTo>
                        <a:pt x="1494" y="1254"/>
                      </a:lnTo>
                      <a:lnTo>
                        <a:pt x="1494" y="1248"/>
                      </a:lnTo>
                      <a:lnTo>
                        <a:pt x="1482" y="1242"/>
                      </a:lnTo>
                      <a:lnTo>
                        <a:pt x="1506" y="1242"/>
                      </a:lnTo>
                      <a:lnTo>
                        <a:pt x="1518" y="1236"/>
                      </a:lnTo>
                      <a:lnTo>
                        <a:pt x="1524" y="1236"/>
                      </a:lnTo>
                      <a:lnTo>
                        <a:pt x="1524" y="1212"/>
                      </a:lnTo>
                      <a:lnTo>
                        <a:pt x="1518" y="1200"/>
                      </a:lnTo>
                      <a:lnTo>
                        <a:pt x="1518" y="1188"/>
                      </a:lnTo>
                      <a:lnTo>
                        <a:pt x="1650" y="1194"/>
                      </a:lnTo>
                      <a:lnTo>
                        <a:pt x="1656" y="1182"/>
                      </a:lnTo>
                      <a:lnTo>
                        <a:pt x="1656" y="1176"/>
                      </a:lnTo>
                      <a:lnTo>
                        <a:pt x="1662" y="1176"/>
                      </a:lnTo>
                      <a:lnTo>
                        <a:pt x="1668" y="1182"/>
                      </a:lnTo>
                      <a:lnTo>
                        <a:pt x="1668" y="1188"/>
                      </a:lnTo>
                      <a:lnTo>
                        <a:pt x="1674" y="1188"/>
                      </a:lnTo>
                      <a:lnTo>
                        <a:pt x="1680" y="1182"/>
                      </a:lnTo>
                      <a:lnTo>
                        <a:pt x="1692" y="1176"/>
                      </a:lnTo>
                      <a:lnTo>
                        <a:pt x="1698" y="1164"/>
                      </a:lnTo>
                      <a:lnTo>
                        <a:pt x="1698" y="1152"/>
                      </a:lnTo>
                      <a:lnTo>
                        <a:pt x="1704" y="1146"/>
                      </a:lnTo>
                      <a:lnTo>
                        <a:pt x="1704" y="1140"/>
                      </a:lnTo>
                      <a:lnTo>
                        <a:pt x="1710" y="1152"/>
                      </a:lnTo>
                      <a:lnTo>
                        <a:pt x="1746" y="1116"/>
                      </a:lnTo>
                      <a:lnTo>
                        <a:pt x="1746" y="1122"/>
                      </a:lnTo>
                      <a:lnTo>
                        <a:pt x="1740" y="1128"/>
                      </a:lnTo>
                      <a:lnTo>
                        <a:pt x="1740" y="1146"/>
                      </a:lnTo>
                      <a:lnTo>
                        <a:pt x="1746" y="1152"/>
                      </a:lnTo>
                      <a:lnTo>
                        <a:pt x="1758" y="1152"/>
                      </a:lnTo>
                      <a:lnTo>
                        <a:pt x="1782" y="1086"/>
                      </a:lnTo>
                      <a:lnTo>
                        <a:pt x="1770" y="1074"/>
                      </a:lnTo>
                      <a:lnTo>
                        <a:pt x="1794" y="1068"/>
                      </a:lnTo>
                      <a:lnTo>
                        <a:pt x="1794" y="1056"/>
                      </a:lnTo>
                      <a:lnTo>
                        <a:pt x="1776" y="1050"/>
                      </a:lnTo>
                      <a:lnTo>
                        <a:pt x="1794" y="1032"/>
                      </a:lnTo>
                      <a:lnTo>
                        <a:pt x="1800" y="1008"/>
                      </a:lnTo>
                      <a:lnTo>
                        <a:pt x="1806" y="996"/>
                      </a:lnTo>
                      <a:lnTo>
                        <a:pt x="1818" y="990"/>
                      </a:lnTo>
                      <a:lnTo>
                        <a:pt x="1824" y="978"/>
                      </a:lnTo>
                      <a:lnTo>
                        <a:pt x="1836" y="966"/>
                      </a:lnTo>
                      <a:lnTo>
                        <a:pt x="1842" y="954"/>
                      </a:lnTo>
                      <a:lnTo>
                        <a:pt x="1848" y="948"/>
                      </a:lnTo>
                      <a:lnTo>
                        <a:pt x="1854" y="936"/>
                      </a:lnTo>
                      <a:lnTo>
                        <a:pt x="1854" y="930"/>
                      </a:lnTo>
                      <a:lnTo>
                        <a:pt x="1860" y="918"/>
                      </a:lnTo>
                      <a:lnTo>
                        <a:pt x="1860" y="900"/>
                      </a:lnTo>
                      <a:lnTo>
                        <a:pt x="1854" y="894"/>
                      </a:lnTo>
                      <a:lnTo>
                        <a:pt x="1818" y="894"/>
                      </a:lnTo>
                      <a:lnTo>
                        <a:pt x="1812" y="900"/>
                      </a:lnTo>
                      <a:lnTo>
                        <a:pt x="1800" y="900"/>
                      </a:lnTo>
                      <a:lnTo>
                        <a:pt x="1794" y="894"/>
                      </a:lnTo>
                      <a:lnTo>
                        <a:pt x="1782" y="894"/>
                      </a:lnTo>
                      <a:lnTo>
                        <a:pt x="1770" y="888"/>
                      </a:lnTo>
                      <a:lnTo>
                        <a:pt x="1746" y="888"/>
                      </a:lnTo>
                      <a:lnTo>
                        <a:pt x="1734" y="894"/>
                      </a:lnTo>
                      <a:lnTo>
                        <a:pt x="1716" y="900"/>
                      </a:lnTo>
                      <a:lnTo>
                        <a:pt x="1698" y="900"/>
                      </a:lnTo>
                      <a:lnTo>
                        <a:pt x="1686" y="906"/>
                      </a:lnTo>
                      <a:lnTo>
                        <a:pt x="1668" y="906"/>
                      </a:lnTo>
                      <a:lnTo>
                        <a:pt x="1656" y="912"/>
                      </a:lnTo>
                      <a:lnTo>
                        <a:pt x="1626" y="912"/>
                      </a:lnTo>
                      <a:lnTo>
                        <a:pt x="1614" y="918"/>
                      </a:lnTo>
                      <a:lnTo>
                        <a:pt x="1608" y="924"/>
                      </a:lnTo>
                      <a:lnTo>
                        <a:pt x="1596" y="948"/>
                      </a:lnTo>
                      <a:lnTo>
                        <a:pt x="1590" y="966"/>
                      </a:lnTo>
                      <a:lnTo>
                        <a:pt x="1590" y="1026"/>
                      </a:lnTo>
                      <a:lnTo>
                        <a:pt x="1572" y="1032"/>
                      </a:lnTo>
                      <a:lnTo>
                        <a:pt x="1572" y="1062"/>
                      </a:lnTo>
                      <a:lnTo>
                        <a:pt x="1566" y="1074"/>
                      </a:lnTo>
                      <a:lnTo>
                        <a:pt x="1542" y="1086"/>
                      </a:lnTo>
                      <a:lnTo>
                        <a:pt x="1524" y="1098"/>
                      </a:lnTo>
                      <a:lnTo>
                        <a:pt x="1512" y="1110"/>
                      </a:lnTo>
                      <a:lnTo>
                        <a:pt x="1512" y="1122"/>
                      </a:lnTo>
                      <a:lnTo>
                        <a:pt x="1506" y="1128"/>
                      </a:lnTo>
                      <a:lnTo>
                        <a:pt x="1506" y="1140"/>
                      </a:lnTo>
                      <a:lnTo>
                        <a:pt x="1500" y="1146"/>
                      </a:lnTo>
                      <a:lnTo>
                        <a:pt x="1488" y="1146"/>
                      </a:lnTo>
                      <a:lnTo>
                        <a:pt x="1476" y="1134"/>
                      </a:lnTo>
                      <a:lnTo>
                        <a:pt x="1476" y="1128"/>
                      </a:lnTo>
                      <a:lnTo>
                        <a:pt x="1470" y="1122"/>
                      </a:lnTo>
                      <a:lnTo>
                        <a:pt x="1440" y="1122"/>
                      </a:lnTo>
                      <a:lnTo>
                        <a:pt x="1416" y="1128"/>
                      </a:lnTo>
                      <a:lnTo>
                        <a:pt x="1392" y="1140"/>
                      </a:lnTo>
                      <a:lnTo>
                        <a:pt x="1356" y="1140"/>
                      </a:lnTo>
                      <a:lnTo>
                        <a:pt x="1338" y="1146"/>
                      </a:lnTo>
                      <a:lnTo>
                        <a:pt x="1290" y="1170"/>
                      </a:lnTo>
                      <a:lnTo>
                        <a:pt x="1284" y="1170"/>
                      </a:lnTo>
                      <a:lnTo>
                        <a:pt x="1272" y="1158"/>
                      </a:lnTo>
                      <a:lnTo>
                        <a:pt x="1266" y="1146"/>
                      </a:lnTo>
                      <a:lnTo>
                        <a:pt x="1266" y="1140"/>
                      </a:lnTo>
                      <a:lnTo>
                        <a:pt x="1260" y="1128"/>
                      </a:lnTo>
                      <a:lnTo>
                        <a:pt x="1242" y="1128"/>
                      </a:lnTo>
                      <a:lnTo>
                        <a:pt x="1224" y="1122"/>
                      </a:lnTo>
                      <a:lnTo>
                        <a:pt x="1194" y="1122"/>
                      </a:lnTo>
                      <a:lnTo>
                        <a:pt x="1194" y="1104"/>
                      </a:lnTo>
                      <a:lnTo>
                        <a:pt x="1188" y="1092"/>
                      </a:lnTo>
                      <a:lnTo>
                        <a:pt x="1176" y="1080"/>
                      </a:lnTo>
                      <a:lnTo>
                        <a:pt x="1170" y="1068"/>
                      </a:lnTo>
                      <a:lnTo>
                        <a:pt x="1164" y="1062"/>
                      </a:lnTo>
                      <a:lnTo>
                        <a:pt x="1164" y="1026"/>
                      </a:lnTo>
                      <a:lnTo>
                        <a:pt x="1128" y="966"/>
                      </a:lnTo>
                      <a:lnTo>
                        <a:pt x="1122" y="924"/>
                      </a:lnTo>
                      <a:lnTo>
                        <a:pt x="1110" y="894"/>
                      </a:lnTo>
                      <a:lnTo>
                        <a:pt x="1104" y="804"/>
                      </a:lnTo>
                      <a:lnTo>
                        <a:pt x="1110" y="798"/>
                      </a:lnTo>
                      <a:lnTo>
                        <a:pt x="1122" y="774"/>
                      </a:lnTo>
                      <a:lnTo>
                        <a:pt x="1128" y="768"/>
                      </a:lnTo>
                      <a:lnTo>
                        <a:pt x="1128" y="654"/>
                      </a:lnTo>
                      <a:lnTo>
                        <a:pt x="1152" y="648"/>
                      </a:lnTo>
                      <a:lnTo>
                        <a:pt x="1152" y="612"/>
                      </a:lnTo>
                      <a:lnTo>
                        <a:pt x="1158" y="600"/>
                      </a:lnTo>
                      <a:lnTo>
                        <a:pt x="1158" y="594"/>
                      </a:lnTo>
                      <a:lnTo>
                        <a:pt x="1164" y="588"/>
                      </a:lnTo>
                      <a:lnTo>
                        <a:pt x="1176" y="588"/>
                      </a:lnTo>
                      <a:lnTo>
                        <a:pt x="1182" y="594"/>
                      </a:lnTo>
                      <a:lnTo>
                        <a:pt x="1188" y="594"/>
                      </a:lnTo>
                      <a:lnTo>
                        <a:pt x="1188" y="588"/>
                      </a:lnTo>
                      <a:lnTo>
                        <a:pt x="1194" y="576"/>
                      </a:lnTo>
                      <a:lnTo>
                        <a:pt x="1194" y="564"/>
                      </a:lnTo>
                      <a:lnTo>
                        <a:pt x="1200" y="558"/>
                      </a:lnTo>
                      <a:lnTo>
                        <a:pt x="1206" y="546"/>
                      </a:lnTo>
                      <a:lnTo>
                        <a:pt x="1206" y="540"/>
                      </a:lnTo>
                      <a:lnTo>
                        <a:pt x="1206" y="546"/>
                      </a:lnTo>
                      <a:lnTo>
                        <a:pt x="1182" y="546"/>
                      </a:lnTo>
                      <a:lnTo>
                        <a:pt x="1176" y="534"/>
                      </a:lnTo>
                      <a:lnTo>
                        <a:pt x="1176" y="528"/>
                      </a:lnTo>
                      <a:lnTo>
                        <a:pt x="1134" y="528"/>
                      </a:lnTo>
                      <a:lnTo>
                        <a:pt x="1122" y="516"/>
                      </a:lnTo>
                      <a:lnTo>
                        <a:pt x="1110" y="516"/>
                      </a:lnTo>
                      <a:lnTo>
                        <a:pt x="1092" y="510"/>
                      </a:lnTo>
                      <a:lnTo>
                        <a:pt x="1080" y="498"/>
                      </a:lnTo>
                      <a:lnTo>
                        <a:pt x="1080" y="468"/>
                      </a:lnTo>
                      <a:lnTo>
                        <a:pt x="1068" y="456"/>
                      </a:lnTo>
                      <a:lnTo>
                        <a:pt x="1068" y="420"/>
                      </a:lnTo>
                      <a:lnTo>
                        <a:pt x="1074" y="420"/>
                      </a:lnTo>
                      <a:lnTo>
                        <a:pt x="1080" y="414"/>
                      </a:lnTo>
                      <a:lnTo>
                        <a:pt x="1080" y="408"/>
                      </a:lnTo>
                      <a:lnTo>
                        <a:pt x="1068" y="396"/>
                      </a:lnTo>
                      <a:lnTo>
                        <a:pt x="1056" y="390"/>
                      </a:lnTo>
                      <a:lnTo>
                        <a:pt x="1050" y="384"/>
                      </a:lnTo>
                      <a:lnTo>
                        <a:pt x="1050" y="360"/>
                      </a:lnTo>
                      <a:lnTo>
                        <a:pt x="1038" y="354"/>
                      </a:lnTo>
                      <a:lnTo>
                        <a:pt x="1032" y="342"/>
                      </a:lnTo>
                      <a:lnTo>
                        <a:pt x="1032" y="330"/>
                      </a:lnTo>
                      <a:lnTo>
                        <a:pt x="1038" y="318"/>
                      </a:lnTo>
                      <a:lnTo>
                        <a:pt x="1038" y="294"/>
                      </a:lnTo>
                      <a:lnTo>
                        <a:pt x="1026" y="282"/>
                      </a:lnTo>
                      <a:lnTo>
                        <a:pt x="1020" y="270"/>
                      </a:lnTo>
                      <a:lnTo>
                        <a:pt x="1008" y="258"/>
                      </a:lnTo>
                      <a:lnTo>
                        <a:pt x="1002" y="246"/>
                      </a:lnTo>
                      <a:lnTo>
                        <a:pt x="996" y="240"/>
                      </a:lnTo>
                      <a:lnTo>
                        <a:pt x="990" y="228"/>
                      </a:lnTo>
                      <a:lnTo>
                        <a:pt x="948" y="228"/>
                      </a:lnTo>
                      <a:lnTo>
                        <a:pt x="930" y="222"/>
                      </a:lnTo>
                      <a:lnTo>
                        <a:pt x="930" y="228"/>
                      </a:lnTo>
                      <a:lnTo>
                        <a:pt x="912" y="228"/>
                      </a:lnTo>
                      <a:lnTo>
                        <a:pt x="900" y="240"/>
                      </a:lnTo>
                      <a:lnTo>
                        <a:pt x="888" y="264"/>
                      </a:lnTo>
                      <a:lnTo>
                        <a:pt x="876" y="276"/>
                      </a:lnTo>
                      <a:lnTo>
                        <a:pt x="852" y="288"/>
                      </a:lnTo>
                      <a:lnTo>
                        <a:pt x="840" y="288"/>
                      </a:lnTo>
                      <a:lnTo>
                        <a:pt x="822" y="276"/>
                      </a:lnTo>
                      <a:lnTo>
                        <a:pt x="810" y="270"/>
                      </a:lnTo>
                      <a:lnTo>
                        <a:pt x="780" y="240"/>
                      </a:lnTo>
                      <a:lnTo>
                        <a:pt x="780" y="228"/>
                      </a:lnTo>
                      <a:lnTo>
                        <a:pt x="786" y="216"/>
                      </a:lnTo>
                      <a:lnTo>
                        <a:pt x="786" y="174"/>
                      </a:lnTo>
                      <a:lnTo>
                        <a:pt x="780" y="162"/>
                      </a:lnTo>
                      <a:lnTo>
                        <a:pt x="768" y="150"/>
                      </a:lnTo>
                      <a:lnTo>
                        <a:pt x="756" y="144"/>
                      </a:lnTo>
                      <a:lnTo>
                        <a:pt x="744" y="144"/>
                      </a:lnTo>
                      <a:lnTo>
                        <a:pt x="738" y="114"/>
                      </a:lnTo>
                      <a:lnTo>
                        <a:pt x="708" y="102"/>
                      </a:lnTo>
                      <a:lnTo>
                        <a:pt x="708" y="78"/>
                      </a:lnTo>
                      <a:lnTo>
                        <a:pt x="696" y="66"/>
                      </a:lnTo>
                      <a:lnTo>
                        <a:pt x="582" y="66"/>
                      </a:lnTo>
                      <a:lnTo>
                        <a:pt x="576" y="72"/>
                      </a:lnTo>
                      <a:lnTo>
                        <a:pt x="576" y="90"/>
                      </a:lnTo>
                      <a:lnTo>
                        <a:pt x="570" y="102"/>
                      </a:lnTo>
                      <a:lnTo>
                        <a:pt x="570" y="108"/>
                      </a:lnTo>
                      <a:lnTo>
                        <a:pt x="366" y="108"/>
                      </a:lnTo>
                      <a:lnTo>
                        <a:pt x="156" y="12"/>
                      </a:lnTo>
                      <a:lnTo>
                        <a:pt x="150" y="12"/>
                      </a:lnTo>
                      <a:lnTo>
                        <a:pt x="150" y="6"/>
                      </a:lnTo>
                      <a:lnTo>
                        <a:pt x="156" y="0"/>
                      </a:lnTo>
                      <a:lnTo>
                        <a:pt x="12" y="6"/>
                      </a:lnTo>
                      <a:lnTo>
                        <a:pt x="6" y="0"/>
                      </a:lnTo>
                      <a:lnTo>
                        <a:pt x="0" y="18"/>
                      </a:lnTo>
                      <a:lnTo>
                        <a:pt x="0" y="48"/>
                      </a:lnTo>
                      <a:lnTo>
                        <a:pt x="6" y="60"/>
                      </a:lnTo>
                      <a:lnTo>
                        <a:pt x="12" y="66"/>
                      </a:lnTo>
                      <a:lnTo>
                        <a:pt x="18" y="78"/>
                      </a:lnTo>
                      <a:lnTo>
                        <a:pt x="0" y="90"/>
                      </a:lnTo>
                      <a:lnTo>
                        <a:pt x="12" y="114"/>
                      </a:lnTo>
                      <a:lnTo>
                        <a:pt x="6" y="126"/>
                      </a:lnTo>
                      <a:lnTo>
                        <a:pt x="24" y="144"/>
                      </a:lnTo>
                      <a:lnTo>
                        <a:pt x="6" y="174"/>
                      </a:lnTo>
                      <a:lnTo>
                        <a:pt x="18" y="180"/>
                      </a:lnTo>
                      <a:lnTo>
                        <a:pt x="18" y="210"/>
                      </a:lnTo>
                      <a:lnTo>
                        <a:pt x="24" y="228"/>
                      </a:lnTo>
                      <a:lnTo>
                        <a:pt x="24" y="240"/>
                      </a:lnTo>
                      <a:lnTo>
                        <a:pt x="30" y="252"/>
                      </a:lnTo>
                      <a:lnTo>
                        <a:pt x="42" y="264"/>
                      </a:lnTo>
                      <a:lnTo>
                        <a:pt x="60" y="264"/>
                      </a:lnTo>
                      <a:lnTo>
                        <a:pt x="60" y="270"/>
                      </a:lnTo>
                      <a:lnTo>
                        <a:pt x="66" y="276"/>
                      </a:lnTo>
                      <a:lnTo>
                        <a:pt x="72" y="288"/>
                      </a:lnTo>
                      <a:lnTo>
                        <a:pt x="84" y="300"/>
                      </a:lnTo>
                      <a:lnTo>
                        <a:pt x="90" y="318"/>
                      </a:lnTo>
                      <a:lnTo>
                        <a:pt x="96" y="330"/>
                      </a:lnTo>
                      <a:lnTo>
                        <a:pt x="96" y="342"/>
                      </a:lnTo>
                      <a:lnTo>
                        <a:pt x="78" y="378"/>
                      </a:lnTo>
                      <a:lnTo>
                        <a:pt x="72" y="384"/>
                      </a:lnTo>
                      <a:lnTo>
                        <a:pt x="72" y="390"/>
                      </a:lnTo>
                      <a:lnTo>
                        <a:pt x="84" y="396"/>
                      </a:lnTo>
                      <a:lnTo>
                        <a:pt x="72" y="414"/>
                      </a:lnTo>
                      <a:lnTo>
                        <a:pt x="60" y="396"/>
                      </a:lnTo>
                      <a:lnTo>
                        <a:pt x="12" y="390"/>
                      </a:lnTo>
                      <a:lnTo>
                        <a:pt x="36" y="414"/>
                      </a:lnTo>
                      <a:lnTo>
                        <a:pt x="42" y="438"/>
                      </a:lnTo>
                      <a:lnTo>
                        <a:pt x="66" y="444"/>
                      </a:lnTo>
                      <a:lnTo>
                        <a:pt x="78" y="456"/>
                      </a:lnTo>
                      <a:lnTo>
                        <a:pt x="84" y="468"/>
                      </a:lnTo>
                      <a:lnTo>
                        <a:pt x="90" y="474"/>
                      </a:lnTo>
                      <a:lnTo>
                        <a:pt x="96" y="474"/>
                      </a:lnTo>
                      <a:lnTo>
                        <a:pt x="102" y="468"/>
                      </a:lnTo>
                      <a:lnTo>
                        <a:pt x="108" y="468"/>
                      </a:lnTo>
                      <a:lnTo>
                        <a:pt x="120" y="462"/>
                      </a:lnTo>
                      <a:lnTo>
                        <a:pt x="126" y="456"/>
                      </a:lnTo>
                      <a:lnTo>
                        <a:pt x="126" y="480"/>
                      </a:lnTo>
                      <a:lnTo>
                        <a:pt x="144" y="516"/>
                      </a:lnTo>
                      <a:lnTo>
                        <a:pt x="156" y="528"/>
                      </a:lnTo>
                      <a:lnTo>
                        <a:pt x="168" y="552"/>
                      </a:lnTo>
                      <a:lnTo>
                        <a:pt x="168" y="564"/>
                      </a:lnTo>
                      <a:lnTo>
                        <a:pt x="156" y="588"/>
                      </a:lnTo>
                      <a:lnTo>
                        <a:pt x="150" y="606"/>
                      </a:lnTo>
                      <a:lnTo>
                        <a:pt x="150" y="618"/>
                      </a:lnTo>
                      <a:lnTo>
                        <a:pt x="180" y="648"/>
                      </a:lnTo>
                      <a:lnTo>
                        <a:pt x="192" y="666"/>
                      </a:lnTo>
                      <a:lnTo>
                        <a:pt x="222" y="696"/>
                      </a:lnTo>
                      <a:lnTo>
                        <a:pt x="234" y="714"/>
                      </a:lnTo>
                      <a:lnTo>
                        <a:pt x="264" y="744"/>
                      </a:lnTo>
                      <a:lnTo>
                        <a:pt x="258" y="750"/>
                      </a:lnTo>
                      <a:lnTo>
                        <a:pt x="258" y="762"/>
                      </a:lnTo>
                      <a:lnTo>
                        <a:pt x="252" y="768"/>
                      </a:lnTo>
                      <a:lnTo>
                        <a:pt x="252" y="780"/>
                      </a:lnTo>
                      <a:lnTo>
                        <a:pt x="258" y="786"/>
                      </a:lnTo>
                      <a:lnTo>
                        <a:pt x="276" y="786"/>
                      </a:lnTo>
                      <a:lnTo>
                        <a:pt x="288" y="780"/>
                      </a:lnTo>
                      <a:lnTo>
                        <a:pt x="294" y="768"/>
                      </a:lnTo>
                      <a:lnTo>
                        <a:pt x="306" y="762"/>
                      </a:lnTo>
                      <a:lnTo>
                        <a:pt x="312" y="756"/>
                      </a:lnTo>
                      <a:lnTo>
                        <a:pt x="306" y="738"/>
                      </a:lnTo>
                      <a:lnTo>
                        <a:pt x="306" y="732"/>
                      </a:lnTo>
                      <a:lnTo>
                        <a:pt x="300" y="726"/>
                      </a:lnTo>
                      <a:lnTo>
                        <a:pt x="300" y="708"/>
                      </a:lnTo>
                      <a:lnTo>
                        <a:pt x="288" y="684"/>
                      </a:lnTo>
                      <a:lnTo>
                        <a:pt x="282" y="678"/>
                      </a:lnTo>
                      <a:lnTo>
                        <a:pt x="258" y="678"/>
                      </a:lnTo>
                      <a:lnTo>
                        <a:pt x="240" y="648"/>
                      </a:lnTo>
                      <a:lnTo>
                        <a:pt x="240" y="576"/>
                      </a:lnTo>
                      <a:lnTo>
                        <a:pt x="222" y="546"/>
                      </a:lnTo>
                      <a:lnTo>
                        <a:pt x="228" y="534"/>
                      </a:lnTo>
                      <a:lnTo>
                        <a:pt x="228" y="528"/>
                      </a:lnTo>
                      <a:lnTo>
                        <a:pt x="234" y="516"/>
                      </a:lnTo>
                      <a:lnTo>
                        <a:pt x="234" y="492"/>
                      </a:lnTo>
                      <a:lnTo>
                        <a:pt x="228" y="486"/>
                      </a:lnTo>
                      <a:lnTo>
                        <a:pt x="216" y="480"/>
                      </a:lnTo>
                      <a:lnTo>
                        <a:pt x="210" y="474"/>
                      </a:lnTo>
                      <a:lnTo>
                        <a:pt x="198" y="474"/>
                      </a:lnTo>
                      <a:lnTo>
                        <a:pt x="198" y="432"/>
                      </a:lnTo>
                      <a:lnTo>
                        <a:pt x="168" y="396"/>
                      </a:lnTo>
                      <a:lnTo>
                        <a:pt x="174" y="336"/>
                      </a:lnTo>
                      <a:lnTo>
                        <a:pt x="168" y="330"/>
                      </a:lnTo>
                      <a:lnTo>
                        <a:pt x="162" y="318"/>
                      </a:lnTo>
                      <a:lnTo>
                        <a:pt x="144" y="300"/>
                      </a:lnTo>
                      <a:lnTo>
                        <a:pt x="138" y="288"/>
                      </a:lnTo>
                      <a:lnTo>
                        <a:pt x="138" y="276"/>
                      </a:lnTo>
                      <a:lnTo>
                        <a:pt x="132" y="264"/>
                      </a:lnTo>
                      <a:lnTo>
                        <a:pt x="132" y="246"/>
                      </a:lnTo>
                      <a:lnTo>
                        <a:pt x="126" y="240"/>
                      </a:lnTo>
                      <a:lnTo>
                        <a:pt x="120" y="228"/>
                      </a:lnTo>
                      <a:lnTo>
                        <a:pt x="108" y="216"/>
                      </a:lnTo>
                      <a:lnTo>
                        <a:pt x="102" y="204"/>
                      </a:lnTo>
                      <a:lnTo>
                        <a:pt x="96" y="198"/>
                      </a:lnTo>
                      <a:lnTo>
                        <a:pt x="96" y="192"/>
                      </a:lnTo>
                      <a:lnTo>
                        <a:pt x="102" y="186"/>
                      </a:lnTo>
                      <a:lnTo>
                        <a:pt x="114" y="162"/>
                      </a:lnTo>
                      <a:lnTo>
                        <a:pt x="114" y="114"/>
                      </a:lnTo>
                      <a:lnTo>
                        <a:pt x="120" y="108"/>
                      </a:lnTo>
                      <a:lnTo>
                        <a:pt x="126" y="96"/>
                      </a:lnTo>
                      <a:lnTo>
                        <a:pt x="126" y="60"/>
                      </a:lnTo>
                      <a:lnTo>
                        <a:pt x="132" y="66"/>
                      </a:lnTo>
                      <a:lnTo>
                        <a:pt x="144" y="72"/>
                      </a:lnTo>
                      <a:lnTo>
                        <a:pt x="150" y="84"/>
                      </a:lnTo>
                      <a:lnTo>
                        <a:pt x="162" y="90"/>
                      </a:lnTo>
                      <a:lnTo>
                        <a:pt x="180" y="90"/>
                      </a:lnTo>
                      <a:lnTo>
                        <a:pt x="186" y="84"/>
                      </a:lnTo>
                      <a:lnTo>
                        <a:pt x="198" y="84"/>
                      </a:lnTo>
                      <a:lnTo>
                        <a:pt x="198" y="102"/>
                      </a:lnTo>
                      <a:lnTo>
                        <a:pt x="204" y="108"/>
                      </a:lnTo>
                      <a:lnTo>
                        <a:pt x="216" y="114"/>
                      </a:lnTo>
                      <a:lnTo>
                        <a:pt x="234" y="114"/>
                      </a:lnTo>
                      <a:lnTo>
                        <a:pt x="234" y="120"/>
                      </a:lnTo>
                      <a:lnTo>
                        <a:pt x="228" y="126"/>
                      </a:lnTo>
                      <a:lnTo>
                        <a:pt x="228" y="186"/>
                      </a:lnTo>
                      <a:lnTo>
                        <a:pt x="240" y="258"/>
                      </a:lnTo>
                      <a:lnTo>
                        <a:pt x="240" y="270"/>
                      </a:lnTo>
                      <a:lnTo>
                        <a:pt x="246" y="282"/>
                      </a:lnTo>
                      <a:lnTo>
                        <a:pt x="252" y="306"/>
                      </a:lnTo>
                      <a:lnTo>
                        <a:pt x="264" y="342"/>
                      </a:lnTo>
                      <a:lnTo>
                        <a:pt x="276" y="372"/>
                      </a:lnTo>
                      <a:lnTo>
                        <a:pt x="282" y="384"/>
                      </a:lnTo>
                      <a:lnTo>
                        <a:pt x="324" y="384"/>
                      </a:lnTo>
                      <a:lnTo>
                        <a:pt x="318" y="390"/>
                      </a:lnTo>
                      <a:lnTo>
                        <a:pt x="306" y="414"/>
                      </a:lnTo>
                      <a:lnTo>
                        <a:pt x="318" y="438"/>
                      </a:lnTo>
                      <a:lnTo>
                        <a:pt x="330" y="444"/>
                      </a:lnTo>
                      <a:lnTo>
                        <a:pt x="336" y="450"/>
                      </a:lnTo>
                      <a:lnTo>
                        <a:pt x="348" y="450"/>
                      </a:lnTo>
                      <a:lnTo>
                        <a:pt x="354" y="474"/>
                      </a:lnTo>
                      <a:lnTo>
                        <a:pt x="384" y="474"/>
                      </a:lnTo>
                      <a:lnTo>
                        <a:pt x="390" y="516"/>
                      </a:lnTo>
                      <a:lnTo>
                        <a:pt x="384" y="516"/>
                      </a:lnTo>
                      <a:lnTo>
                        <a:pt x="378" y="522"/>
                      </a:lnTo>
                      <a:lnTo>
                        <a:pt x="366" y="528"/>
                      </a:lnTo>
                      <a:lnTo>
                        <a:pt x="360" y="534"/>
                      </a:lnTo>
                      <a:lnTo>
                        <a:pt x="354" y="546"/>
                      </a:lnTo>
                      <a:lnTo>
                        <a:pt x="354" y="558"/>
                      </a:lnTo>
                      <a:lnTo>
                        <a:pt x="360" y="564"/>
                      </a:lnTo>
                      <a:lnTo>
                        <a:pt x="372" y="570"/>
                      </a:lnTo>
                      <a:lnTo>
                        <a:pt x="384" y="558"/>
                      </a:lnTo>
                      <a:lnTo>
                        <a:pt x="384" y="564"/>
                      </a:lnTo>
                      <a:lnTo>
                        <a:pt x="396" y="576"/>
                      </a:lnTo>
                      <a:lnTo>
                        <a:pt x="396" y="588"/>
                      </a:lnTo>
                      <a:lnTo>
                        <a:pt x="402" y="594"/>
                      </a:lnTo>
                      <a:lnTo>
                        <a:pt x="414" y="594"/>
                      </a:lnTo>
                      <a:lnTo>
                        <a:pt x="426" y="600"/>
                      </a:lnTo>
                      <a:lnTo>
                        <a:pt x="432" y="600"/>
                      </a:lnTo>
                      <a:lnTo>
                        <a:pt x="438" y="606"/>
                      </a:lnTo>
                      <a:lnTo>
                        <a:pt x="438" y="624"/>
                      </a:lnTo>
                      <a:lnTo>
                        <a:pt x="432" y="630"/>
                      </a:lnTo>
                      <a:lnTo>
                        <a:pt x="432" y="636"/>
                      </a:lnTo>
                      <a:lnTo>
                        <a:pt x="426" y="648"/>
                      </a:lnTo>
                      <a:lnTo>
                        <a:pt x="426" y="654"/>
                      </a:lnTo>
                      <a:lnTo>
                        <a:pt x="468" y="654"/>
                      </a:lnTo>
                      <a:lnTo>
                        <a:pt x="468" y="684"/>
                      </a:lnTo>
                      <a:lnTo>
                        <a:pt x="504" y="720"/>
                      </a:lnTo>
                      <a:lnTo>
                        <a:pt x="510" y="732"/>
                      </a:lnTo>
                      <a:lnTo>
                        <a:pt x="528" y="750"/>
                      </a:lnTo>
                      <a:lnTo>
                        <a:pt x="534" y="768"/>
                      </a:lnTo>
                      <a:lnTo>
                        <a:pt x="546" y="780"/>
                      </a:lnTo>
                      <a:lnTo>
                        <a:pt x="552" y="798"/>
                      </a:lnTo>
                      <a:lnTo>
                        <a:pt x="558" y="810"/>
                      </a:lnTo>
                      <a:lnTo>
                        <a:pt x="558" y="870"/>
                      </a:lnTo>
                      <a:lnTo>
                        <a:pt x="564" y="882"/>
                      </a:lnTo>
                      <a:lnTo>
                        <a:pt x="576" y="894"/>
                      </a:lnTo>
                      <a:lnTo>
                        <a:pt x="576" y="906"/>
                      </a:lnTo>
                      <a:lnTo>
                        <a:pt x="570" y="918"/>
                      </a:lnTo>
                      <a:lnTo>
                        <a:pt x="552" y="936"/>
                      </a:lnTo>
                      <a:lnTo>
                        <a:pt x="546" y="948"/>
                      </a:lnTo>
                      <a:lnTo>
                        <a:pt x="546" y="954"/>
                      </a:lnTo>
                      <a:lnTo>
                        <a:pt x="552" y="960"/>
                      </a:lnTo>
                      <a:lnTo>
                        <a:pt x="564" y="966"/>
                      </a:lnTo>
                      <a:lnTo>
                        <a:pt x="540" y="966"/>
                      </a:lnTo>
                      <a:lnTo>
                        <a:pt x="528" y="972"/>
                      </a:lnTo>
                      <a:lnTo>
                        <a:pt x="528" y="1038"/>
                      </a:lnTo>
                      <a:lnTo>
                        <a:pt x="534" y="1056"/>
                      </a:lnTo>
                      <a:lnTo>
                        <a:pt x="540" y="1062"/>
                      </a:lnTo>
                      <a:lnTo>
                        <a:pt x="546" y="1074"/>
                      </a:lnTo>
                      <a:lnTo>
                        <a:pt x="558" y="1074"/>
                      </a:lnTo>
                      <a:lnTo>
                        <a:pt x="576" y="1080"/>
                      </a:lnTo>
                      <a:lnTo>
                        <a:pt x="600" y="1080"/>
                      </a:lnTo>
                      <a:lnTo>
                        <a:pt x="612" y="1086"/>
                      </a:lnTo>
                      <a:lnTo>
                        <a:pt x="636" y="1110"/>
                      </a:lnTo>
                      <a:lnTo>
                        <a:pt x="642" y="1122"/>
                      </a:lnTo>
                      <a:lnTo>
                        <a:pt x="648" y="1140"/>
                      </a:lnTo>
                      <a:lnTo>
                        <a:pt x="654" y="1152"/>
                      </a:lnTo>
                      <a:lnTo>
                        <a:pt x="666" y="1164"/>
                      </a:lnTo>
                      <a:lnTo>
                        <a:pt x="678" y="1170"/>
                      </a:lnTo>
                      <a:lnTo>
                        <a:pt x="732" y="1170"/>
                      </a:lnTo>
                      <a:lnTo>
                        <a:pt x="750" y="1176"/>
                      </a:lnTo>
                      <a:lnTo>
                        <a:pt x="762" y="1182"/>
                      </a:lnTo>
                      <a:lnTo>
                        <a:pt x="768" y="1188"/>
                      </a:lnTo>
                      <a:lnTo>
                        <a:pt x="774" y="1200"/>
                      </a:lnTo>
                      <a:lnTo>
                        <a:pt x="786" y="1218"/>
                      </a:lnTo>
                      <a:lnTo>
                        <a:pt x="810" y="1242"/>
                      </a:lnTo>
                      <a:lnTo>
                        <a:pt x="834" y="1254"/>
                      </a:lnTo>
                      <a:lnTo>
                        <a:pt x="870" y="1266"/>
                      </a:lnTo>
                      <a:lnTo>
                        <a:pt x="912" y="1272"/>
                      </a:lnTo>
                      <a:lnTo>
                        <a:pt x="942" y="1278"/>
                      </a:lnTo>
                      <a:lnTo>
                        <a:pt x="960" y="1290"/>
                      </a:lnTo>
                      <a:lnTo>
                        <a:pt x="966" y="1302"/>
                      </a:lnTo>
                      <a:lnTo>
                        <a:pt x="978" y="1314"/>
                      </a:lnTo>
                      <a:lnTo>
                        <a:pt x="990" y="1320"/>
                      </a:lnTo>
                      <a:lnTo>
                        <a:pt x="996" y="1320"/>
                      </a:lnTo>
                      <a:lnTo>
                        <a:pt x="1002" y="1326"/>
                      </a:lnTo>
                      <a:lnTo>
                        <a:pt x="1008" y="1338"/>
                      </a:lnTo>
                      <a:lnTo>
                        <a:pt x="1014" y="1344"/>
                      </a:lnTo>
                      <a:lnTo>
                        <a:pt x="1080" y="1344"/>
                      </a:lnTo>
                      <a:lnTo>
                        <a:pt x="1092" y="1356"/>
                      </a:lnTo>
                      <a:lnTo>
                        <a:pt x="1098" y="1368"/>
                      </a:lnTo>
                      <a:lnTo>
                        <a:pt x="1104" y="1374"/>
                      </a:lnTo>
                      <a:lnTo>
                        <a:pt x="1116" y="1374"/>
                      </a:lnTo>
                      <a:lnTo>
                        <a:pt x="1140" y="1362"/>
                      </a:lnTo>
                      <a:lnTo>
                        <a:pt x="1170" y="1350"/>
                      </a:lnTo>
                      <a:lnTo>
                        <a:pt x="1206" y="1332"/>
                      </a:lnTo>
                      <a:lnTo>
                        <a:pt x="1260" y="1314"/>
                      </a:lnTo>
                      <a:lnTo>
                        <a:pt x="1278" y="1326"/>
                      </a:lnTo>
                      <a:lnTo>
                        <a:pt x="1308" y="1350"/>
                      </a:lnTo>
                      <a:lnTo>
                        <a:pt x="1344" y="1374"/>
                      </a:lnTo>
                      <a:lnTo>
                        <a:pt x="1386" y="1416"/>
                      </a:lnTo>
                      <a:lnTo>
                        <a:pt x="1386" y="1428"/>
                      </a:lnTo>
                      <a:lnTo>
                        <a:pt x="1392" y="1446"/>
                      </a:lnTo>
                      <a:lnTo>
                        <a:pt x="1398" y="1458"/>
                      </a:lnTo>
                      <a:lnTo>
                        <a:pt x="1416" y="1458"/>
                      </a:lnTo>
                      <a:lnTo>
                        <a:pt x="1422" y="1452"/>
                      </a:lnTo>
                      <a:lnTo>
                        <a:pt x="1422" y="1440"/>
                      </a:lnTo>
                      <a:close/>
                    </a:path>
                  </a:pathLst>
                </a:custGeom>
                <a:grpFill/>
                <a:ln w="3175" cmpd="sng" algn="ctr">
                  <a:solidFill>
                    <a:srgbClr val="0D1E2D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s-CO" altLang="es-CO" sz="2160" noProof="1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0" name="Jamaica">
                  <a:extLst>
                    <a:ext uri="{FF2B5EF4-FFF2-40B4-BE49-F238E27FC236}">
                      <a16:creationId xmlns:a16="http://schemas.microsoft.com/office/drawing/2014/main" id="{E89A548D-FA11-1841-8A4A-5A6E29692E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46" y="1931"/>
                  <a:ext cx="40" cy="13"/>
                </a:xfrm>
                <a:custGeom>
                  <a:avLst/>
                  <a:gdLst>
                    <a:gd name="T0" fmla="*/ 2147483647 w 156"/>
                    <a:gd name="T1" fmla="*/ 2147483647 h 54"/>
                    <a:gd name="T2" fmla="*/ 2147483647 w 156"/>
                    <a:gd name="T3" fmla="*/ 2147483647 h 54"/>
                    <a:gd name="T4" fmla="*/ 2147483647 w 156"/>
                    <a:gd name="T5" fmla="*/ 2147483647 h 54"/>
                    <a:gd name="T6" fmla="*/ 2147483647 w 156"/>
                    <a:gd name="T7" fmla="*/ 2147483647 h 54"/>
                    <a:gd name="T8" fmla="*/ 2147483647 w 156"/>
                    <a:gd name="T9" fmla="*/ 2147483647 h 54"/>
                    <a:gd name="T10" fmla="*/ 2147483647 w 156"/>
                    <a:gd name="T11" fmla="*/ 2147483647 h 54"/>
                    <a:gd name="T12" fmla="*/ 2147483647 w 156"/>
                    <a:gd name="T13" fmla="*/ 2147483647 h 54"/>
                    <a:gd name="T14" fmla="*/ 2147483647 w 156"/>
                    <a:gd name="T15" fmla="*/ 2147483647 h 54"/>
                    <a:gd name="T16" fmla="*/ 2147483647 w 156"/>
                    <a:gd name="T17" fmla="*/ 0 h 54"/>
                    <a:gd name="T18" fmla="*/ 2147483647 w 156"/>
                    <a:gd name="T19" fmla="*/ 0 h 54"/>
                    <a:gd name="T20" fmla="*/ 2147483647 w 156"/>
                    <a:gd name="T21" fmla="*/ 2147483647 h 54"/>
                    <a:gd name="T22" fmla="*/ 0 w 156"/>
                    <a:gd name="T23" fmla="*/ 2147483647 h 54"/>
                    <a:gd name="T24" fmla="*/ 2147483647 w 156"/>
                    <a:gd name="T25" fmla="*/ 2147483647 h 54"/>
                    <a:gd name="T26" fmla="*/ 2147483647 w 156"/>
                    <a:gd name="T27" fmla="*/ 2147483647 h 54"/>
                    <a:gd name="T28" fmla="*/ 2147483647 w 156"/>
                    <a:gd name="T29" fmla="*/ 2147483647 h 54"/>
                    <a:gd name="T30" fmla="*/ 2147483647 w 156"/>
                    <a:gd name="T31" fmla="*/ 2147483647 h 54"/>
                    <a:gd name="T32" fmla="*/ 2147483647 w 156"/>
                    <a:gd name="T33" fmla="*/ 2147483647 h 54"/>
                    <a:gd name="T34" fmla="*/ 2147483647 w 156"/>
                    <a:gd name="T35" fmla="*/ 2147483647 h 54"/>
                    <a:gd name="T36" fmla="*/ 2147483647 w 156"/>
                    <a:gd name="T37" fmla="*/ 2147483647 h 54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56"/>
                    <a:gd name="T58" fmla="*/ 0 h 54"/>
                    <a:gd name="T59" fmla="*/ 156 w 156"/>
                    <a:gd name="T60" fmla="*/ 54 h 54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56" h="54">
                      <a:moveTo>
                        <a:pt x="108" y="54"/>
                      </a:moveTo>
                      <a:lnTo>
                        <a:pt x="114" y="36"/>
                      </a:lnTo>
                      <a:lnTo>
                        <a:pt x="156" y="48"/>
                      </a:lnTo>
                      <a:lnTo>
                        <a:pt x="156" y="42"/>
                      </a:lnTo>
                      <a:lnTo>
                        <a:pt x="150" y="36"/>
                      </a:lnTo>
                      <a:lnTo>
                        <a:pt x="144" y="24"/>
                      </a:lnTo>
                      <a:lnTo>
                        <a:pt x="126" y="6"/>
                      </a:lnTo>
                      <a:lnTo>
                        <a:pt x="84" y="6"/>
                      </a:lnTo>
                      <a:lnTo>
                        <a:pt x="66" y="0"/>
                      </a:lnTo>
                      <a:lnTo>
                        <a:pt x="24" y="0"/>
                      </a:lnTo>
                      <a:lnTo>
                        <a:pt x="12" y="6"/>
                      </a:lnTo>
                      <a:lnTo>
                        <a:pt x="0" y="6"/>
                      </a:lnTo>
                      <a:lnTo>
                        <a:pt x="6" y="18"/>
                      </a:lnTo>
                      <a:lnTo>
                        <a:pt x="18" y="24"/>
                      </a:lnTo>
                      <a:lnTo>
                        <a:pt x="24" y="36"/>
                      </a:lnTo>
                      <a:lnTo>
                        <a:pt x="36" y="42"/>
                      </a:lnTo>
                      <a:lnTo>
                        <a:pt x="60" y="42"/>
                      </a:lnTo>
                      <a:lnTo>
                        <a:pt x="78" y="48"/>
                      </a:lnTo>
                      <a:lnTo>
                        <a:pt x="108" y="54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231" name="Honduras">
                  <a:extLst>
                    <a:ext uri="{FF2B5EF4-FFF2-40B4-BE49-F238E27FC236}">
                      <a16:creationId xmlns:a16="http://schemas.microsoft.com/office/drawing/2014/main" id="{5FCA8AA3-48E6-234C-9201-152C30D8C5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42" y="1980"/>
                  <a:ext cx="114" cy="63"/>
                </a:xfrm>
                <a:custGeom>
                  <a:avLst/>
                  <a:gdLst>
                    <a:gd name="T0" fmla="*/ 2147483647 w 444"/>
                    <a:gd name="T1" fmla="*/ 2147483647 h 246"/>
                    <a:gd name="T2" fmla="*/ 2147483647 w 444"/>
                    <a:gd name="T3" fmla="*/ 2147483647 h 246"/>
                    <a:gd name="T4" fmla="*/ 2147483647 w 444"/>
                    <a:gd name="T5" fmla="*/ 2147483647 h 246"/>
                    <a:gd name="T6" fmla="*/ 2147483647 w 444"/>
                    <a:gd name="T7" fmla="*/ 2147483647 h 246"/>
                    <a:gd name="T8" fmla="*/ 2147483647 w 444"/>
                    <a:gd name="T9" fmla="*/ 2147483647 h 246"/>
                    <a:gd name="T10" fmla="*/ 2147483647 w 444"/>
                    <a:gd name="T11" fmla="*/ 2147483647 h 246"/>
                    <a:gd name="T12" fmla="*/ 2147483647 w 444"/>
                    <a:gd name="T13" fmla="*/ 2147483647 h 246"/>
                    <a:gd name="T14" fmla="*/ 2147483647 w 444"/>
                    <a:gd name="T15" fmla="*/ 2147483647 h 246"/>
                    <a:gd name="T16" fmla="*/ 2147483647 w 444"/>
                    <a:gd name="T17" fmla="*/ 2147483647 h 246"/>
                    <a:gd name="T18" fmla="*/ 2147483647 w 444"/>
                    <a:gd name="T19" fmla="*/ 2147483647 h 246"/>
                    <a:gd name="T20" fmla="*/ 2147483647 w 444"/>
                    <a:gd name="T21" fmla="*/ 2147483647 h 246"/>
                    <a:gd name="T22" fmla="*/ 2147483647 w 444"/>
                    <a:gd name="T23" fmla="*/ 2147483647 h 246"/>
                    <a:gd name="T24" fmla="*/ 2147483647 w 444"/>
                    <a:gd name="T25" fmla="*/ 2147483647 h 246"/>
                    <a:gd name="T26" fmla="*/ 2147483647 w 444"/>
                    <a:gd name="T27" fmla="*/ 2147483647 h 246"/>
                    <a:gd name="T28" fmla="*/ 2147483647 w 444"/>
                    <a:gd name="T29" fmla="*/ 2147483647 h 246"/>
                    <a:gd name="T30" fmla="*/ 2147483647 w 444"/>
                    <a:gd name="T31" fmla="*/ 2147483647 h 246"/>
                    <a:gd name="T32" fmla="*/ 2147483647 w 444"/>
                    <a:gd name="T33" fmla="*/ 2147483647 h 246"/>
                    <a:gd name="T34" fmla="*/ 2147483647 w 444"/>
                    <a:gd name="T35" fmla="*/ 2147483647 h 246"/>
                    <a:gd name="T36" fmla="*/ 2147483647 w 444"/>
                    <a:gd name="T37" fmla="*/ 2147483647 h 246"/>
                    <a:gd name="T38" fmla="*/ 2147483647 w 444"/>
                    <a:gd name="T39" fmla="*/ 0 h 246"/>
                    <a:gd name="T40" fmla="*/ 2147483647 w 444"/>
                    <a:gd name="T41" fmla="*/ 2147483647 h 246"/>
                    <a:gd name="T42" fmla="*/ 2147483647 w 444"/>
                    <a:gd name="T43" fmla="*/ 2147483647 h 246"/>
                    <a:gd name="T44" fmla="*/ 2147483647 w 444"/>
                    <a:gd name="T45" fmla="*/ 0 h 246"/>
                    <a:gd name="T46" fmla="*/ 2147483647 w 444"/>
                    <a:gd name="T47" fmla="*/ 2147483647 h 246"/>
                    <a:gd name="T48" fmla="*/ 2147483647 w 444"/>
                    <a:gd name="T49" fmla="*/ 2147483647 h 246"/>
                    <a:gd name="T50" fmla="*/ 2147483647 w 444"/>
                    <a:gd name="T51" fmla="*/ 2147483647 h 246"/>
                    <a:gd name="T52" fmla="*/ 2147483647 w 444"/>
                    <a:gd name="T53" fmla="*/ 2147483647 h 246"/>
                    <a:gd name="T54" fmla="*/ 2147483647 w 444"/>
                    <a:gd name="T55" fmla="*/ 2147483647 h 246"/>
                    <a:gd name="T56" fmla="*/ 2147483647 w 444"/>
                    <a:gd name="T57" fmla="*/ 2147483647 h 246"/>
                    <a:gd name="T58" fmla="*/ 2147483647 w 444"/>
                    <a:gd name="T59" fmla="*/ 2147483647 h 246"/>
                    <a:gd name="T60" fmla="*/ 2147483647 w 444"/>
                    <a:gd name="T61" fmla="*/ 0 h 246"/>
                    <a:gd name="T62" fmla="*/ 2147483647 w 444"/>
                    <a:gd name="T63" fmla="*/ 2147483647 h 246"/>
                    <a:gd name="T64" fmla="*/ 2147483647 w 444"/>
                    <a:gd name="T65" fmla="*/ 2147483647 h 246"/>
                    <a:gd name="T66" fmla="*/ 2147483647 w 444"/>
                    <a:gd name="T67" fmla="*/ 2147483647 h 246"/>
                    <a:gd name="T68" fmla="*/ 2147483647 w 444"/>
                    <a:gd name="T69" fmla="*/ 2147483647 h 246"/>
                    <a:gd name="T70" fmla="*/ 2147483647 w 444"/>
                    <a:gd name="T71" fmla="*/ 2147483647 h 246"/>
                    <a:gd name="T72" fmla="*/ 0 w 444"/>
                    <a:gd name="T73" fmla="*/ 2147483647 h 246"/>
                    <a:gd name="T74" fmla="*/ 2147483647 w 444"/>
                    <a:gd name="T75" fmla="*/ 2147483647 h 246"/>
                    <a:gd name="T76" fmla="*/ 2147483647 w 444"/>
                    <a:gd name="T77" fmla="*/ 2147483647 h 246"/>
                    <a:gd name="T78" fmla="*/ 2147483647 w 444"/>
                    <a:gd name="T79" fmla="*/ 2147483647 h 246"/>
                    <a:gd name="T80" fmla="*/ 2147483647 w 444"/>
                    <a:gd name="T81" fmla="*/ 2147483647 h 246"/>
                    <a:gd name="T82" fmla="*/ 2147483647 w 444"/>
                    <a:gd name="T83" fmla="*/ 2147483647 h 246"/>
                    <a:gd name="T84" fmla="*/ 2147483647 w 444"/>
                    <a:gd name="T85" fmla="*/ 2147483647 h 246"/>
                    <a:gd name="T86" fmla="*/ 2147483647 w 444"/>
                    <a:gd name="T87" fmla="*/ 2147483647 h 24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444"/>
                    <a:gd name="T133" fmla="*/ 0 h 246"/>
                    <a:gd name="T134" fmla="*/ 444 w 444"/>
                    <a:gd name="T135" fmla="*/ 246 h 24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444" h="246">
                      <a:moveTo>
                        <a:pt x="156" y="240"/>
                      </a:moveTo>
                      <a:lnTo>
                        <a:pt x="156" y="222"/>
                      </a:lnTo>
                      <a:lnTo>
                        <a:pt x="174" y="222"/>
                      </a:lnTo>
                      <a:lnTo>
                        <a:pt x="168" y="216"/>
                      </a:lnTo>
                      <a:lnTo>
                        <a:pt x="168" y="204"/>
                      </a:lnTo>
                      <a:lnTo>
                        <a:pt x="162" y="198"/>
                      </a:lnTo>
                      <a:lnTo>
                        <a:pt x="162" y="186"/>
                      </a:lnTo>
                      <a:lnTo>
                        <a:pt x="168" y="180"/>
                      </a:lnTo>
                      <a:lnTo>
                        <a:pt x="204" y="180"/>
                      </a:lnTo>
                      <a:lnTo>
                        <a:pt x="210" y="168"/>
                      </a:lnTo>
                      <a:lnTo>
                        <a:pt x="216" y="162"/>
                      </a:lnTo>
                      <a:lnTo>
                        <a:pt x="228" y="162"/>
                      </a:lnTo>
                      <a:lnTo>
                        <a:pt x="228" y="168"/>
                      </a:lnTo>
                      <a:lnTo>
                        <a:pt x="234" y="174"/>
                      </a:lnTo>
                      <a:lnTo>
                        <a:pt x="252" y="174"/>
                      </a:lnTo>
                      <a:lnTo>
                        <a:pt x="276" y="150"/>
                      </a:lnTo>
                      <a:lnTo>
                        <a:pt x="288" y="126"/>
                      </a:lnTo>
                      <a:lnTo>
                        <a:pt x="306" y="126"/>
                      </a:lnTo>
                      <a:lnTo>
                        <a:pt x="306" y="108"/>
                      </a:lnTo>
                      <a:lnTo>
                        <a:pt x="318" y="96"/>
                      </a:lnTo>
                      <a:lnTo>
                        <a:pt x="330" y="96"/>
                      </a:lnTo>
                      <a:lnTo>
                        <a:pt x="348" y="114"/>
                      </a:lnTo>
                      <a:lnTo>
                        <a:pt x="360" y="114"/>
                      </a:lnTo>
                      <a:lnTo>
                        <a:pt x="372" y="102"/>
                      </a:lnTo>
                      <a:lnTo>
                        <a:pt x="372" y="96"/>
                      </a:lnTo>
                      <a:lnTo>
                        <a:pt x="420" y="96"/>
                      </a:lnTo>
                      <a:lnTo>
                        <a:pt x="426" y="90"/>
                      </a:lnTo>
                      <a:lnTo>
                        <a:pt x="432" y="90"/>
                      </a:lnTo>
                      <a:lnTo>
                        <a:pt x="444" y="84"/>
                      </a:lnTo>
                      <a:lnTo>
                        <a:pt x="444" y="78"/>
                      </a:lnTo>
                      <a:lnTo>
                        <a:pt x="426" y="60"/>
                      </a:lnTo>
                      <a:lnTo>
                        <a:pt x="402" y="48"/>
                      </a:lnTo>
                      <a:lnTo>
                        <a:pt x="396" y="48"/>
                      </a:lnTo>
                      <a:lnTo>
                        <a:pt x="390" y="42"/>
                      </a:lnTo>
                      <a:lnTo>
                        <a:pt x="384" y="30"/>
                      </a:lnTo>
                      <a:lnTo>
                        <a:pt x="372" y="24"/>
                      </a:lnTo>
                      <a:lnTo>
                        <a:pt x="366" y="18"/>
                      </a:lnTo>
                      <a:lnTo>
                        <a:pt x="348" y="18"/>
                      </a:lnTo>
                      <a:lnTo>
                        <a:pt x="342" y="6"/>
                      </a:lnTo>
                      <a:lnTo>
                        <a:pt x="336" y="0"/>
                      </a:lnTo>
                      <a:lnTo>
                        <a:pt x="312" y="0"/>
                      </a:lnTo>
                      <a:lnTo>
                        <a:pt x="300" y="6"/>
                      </a:lnTo>
                      <a:lnTo>
                        <a:pt x="294" y="12"/>
                      </a:lnTo>
                      <a:lnTo>
                        <a:pt x="282" y="12"/>
                      </a:lnTo>
                      <a:lnTo>
                        <a:pt x="270" y="0"/>
                      </a:lnTo>
                      <a:lnTo>
                        <a:pt x="252" y="0"/>
                      </a:lnTo>
                      <a:lnTo>
                        <a:pt x="240" y="6"/>
                      </a:lnTo>
                      <a:lnTo>
                        <a:pt x="234" y="18"/>
                      </a:lnTo>
                      <a:lnTo>
                        <a:pt x="222" y="24"/>
                      </a:lnTo>
                      <a:lnTo>
                        <a:pt x="186" y="24"/>
                      </a:lnTo>
                      <a:lnTo>
                        <a:pt x="174" y="18"/>
                      </a:lnTo>
                      <a:lnTo>
                        <a:pt x="168" y="12"/>
                      </a:lnTo>
                      <a:lnTo>
                        <a:pt x="156" y="12"/>
                      </a:lnTo>
                      <a:lnTo>
                        <a:pt x="150" y="18"/>
                      </a:lnTo>
                      <a:lnTo>
                        <a:pt x="144" y="18"/>
                      </a:lnTo>
                      <a:lnTo>
                        <a:pt x="138" y="24"/>
                      </a:lnTo>
                      <a:lnTo>
                        <a:pt x="132" y="24"/>
                      </a:lnTo>
                      <a:lnTo>
                        <a:pt x="132" y="18"/>
                      </a:lnTo>
                      <a:lnTo>
                        <a:pt x="126" y="12"/>
                      </a:lnTo>
                      <a:lnTo>
                        <a:pt x="126" y="6"/>
                      </a:lnTo>
                      <a:lnTo>
                        <a:pt x="120" y="0"/>
                      </a:lnTo>
                      <a:lnTo>
                        <a:pt x="114" y="0"/>
                      </a:lnTo>
                      <a:lnTo>
                        <a:pt x="96" y="18"/>
                      </a:lnTo>
                      <a:lnTo>
                        <a:pt x="90" y="18"/>
                      </a:lnTo>
                      <a:lnTo>
                        <a:pt x="84" y="30"/>
                      </a:lnTo>
                      <a:lnTo>
                        <a:pt x="72" y="36"/>
                      </a:lnTo>
                      <a:lnTo>
                        <a:pt x="60" y="48"/>
                      </a:lnTo>
                      <a:lnTo>
                        <a:pt x="48" y="54"/>
                      </a:lnTo>
                      <a:lnTo>
                        <a:pt x="36" y="66"/>
                      </a:lnTo>
                      <a:lnTo>
                        <a:pt x="24" y="72"/>
                      </a:lnTo>
                      <a:lnTo>
                        <a:pt x="18" y="84"/>
                      </a:lnTo>
                      <a:lnTo>
                        <a:pt x="18" y="102"/>
                      </a:lnTo>
                      <a:lnTo>
                        <a:pt x="12" y="114"/>
                      </a:lnTo>
                      <a:lnTo>
                        <a:pt x="0" y="126"/>
                      </a:lnTo>
                      <a:lnTo>
                        <a:pt x="6" y="138"/>
                      </a:lnTo>
                      <a:lnTo>
                        <a:pt x="18" y="150"/>
                      </a:lnTo>
                      <a:lnTo>
                        <a:pt x="42" y="150"/>
                      </a:lnTo>
                      <a:lnTo>
                        <a:pt x="42" y="168"/>
                      </a:lnTo>
                      <a:lnTo>
                        <a:pt x="48" y="174"/>
                      </a:lnTo>
                      <a:lnTo>
                        <a:pt x="60" y="174"/>
                      </a:lnTo>
                      <a:lnTo>
                        <a:pt x="66" y="168"/>
                      </a:lnTo>
                      <a:lnTo>
                        <a:pt x="102" y="168"/>
                      </a:lnTo>
                      <a:lnTo>
                        <a:pt x="102" y="210"/>
                      </a:lnTo>
                      <a:lnTo>
                        <a:pt x="126" y="222"/>
                      </a:lnTo>
                      <a:lnTo>
                        <a:pt x="132" y="228"/>
                      </a:lnTo>
                      <a:lnTo>
                        <a:pt x="132" y="246"/>
                      </a:lnTo>
                      <a:lnTo>
                        <a:pt x="144" y="246"/>
                      </a:lnTo>
                      <a:lnTo>
                        <a:pt x="156" y="240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232" name="Haiti">
                  <a:extLst>
                    <a:ext uri="{FF2B5EF4-FFF2-40B4-BE49-F238E27FC236}">
                      <a16:creationId xmlns:a16="http://schemas.microsoft.com/office/drawing/2014/main" id="{80F80A22-2D9D-014D-BFD8-9A5C9652C6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22" y="1900"/>
                  <a:ext cx="50" cy="40"/>
                </a:xfrm>
                <a:custGeom>
                  <a:avLst/>
                  <a:gdLst>
                    <a:gd name="T0" fmla="*/ 2147483647 w 198"/>
                    <a:gd name="T1" fmla="*/ 2147483647 h 156"/>
                    <a:gd name="T2" fmla="*/ 2147483647 w 198"/>
                    <a:gd name="T3" fmla="*/ 2147483647 h 156"/>
                    <a:gd name="T4" fmla="*/ 2147483647 w 198"/>
                    <a:gd name="T5" fmla="*/ 2147483647 h 156"/>
                    <a:gd name="T6" fmla="*/ 2147483647 w 198"/>
                    <a:gd name="T7" fmla="*/ 2147483647 h 156"/>
                    <a:gd name="T8" fmla="*/ 2147483647 w 198"/>
                    <a:gd name="T9" fmla="*/ 2147483647 h 156"/>
                    <a:gd name="T10" fmla="*/ 2147483647 w 198"/>
                    <a:gd name="T11" fmla="*/ 2147483647 h 156"/>
                    <a:gd name="T12" fmla="*/ 2147483647 w 198"/>
                    <a:gd name="T13" fmla="*/ 2147483647 h 156"/>
                    <a:gd name="T14" fmla="*/ 2147483647 w 198"/>
                    <a:gd name="T15" fmla="*/ 2147483647 h 156"/>
                    <a:gd name="T16" fmla="*/ 2147483647 w 198"/>
                    <a:gd name="T17" fmla="*/ 2147483647 h 156"/>
                    <a:gd name="T18" fmla="*/ 2147483647 w 198"/>
                    <a:gd name="T19" fmla="*/ 2147483647 h 156"/>
                    <a:gd name="T20" fmla="*/ 2147483647 w 198"/>
                    <a:gd name="T21" fmla="*/ 2147483647 h 156"/>
                    <a:gd name="T22" fmla="*/ 2147483647 w 198"/>
                    <a:gd name="T23" fmla="*/ 2147483647 h 156"/>
                    <a:gd name="T24" fmla="*/ 2147483647 w 198"/>
                    <a:gd name="T25" fmla="*/ 2147483647 h 156"/>
                    <a:gd name="T26" fmla="*/ 2147483647 w 198"/>
                    <a:gd name="T27" fmla="*/ 2147483647 h 156"/>
                    <a:gd name="T28" fmla="*/ 2147483647 w 198"/>
                    <a:gd name="T29" fmla="*/ 2147483647 h 156"/>
                    <a:gd name="T30" fmla="*/ 2147483647 w 198"/>
                    <a:gd name="T31" fmla="*/ 2147483647 h 156"/>
                    <a:gd name="T32" fmla="*/ 2147483647 w 198"/>
                    <a:gd name="T33" fmla="*/ 2147483647 h 156"/>
                    <a:gd name="T34" fmla="*/ 2147483647 w 198"/>
                    <a:gd name="T35" fmla="*/ 0 h 156"/>
                    <a:gd name="T36" fmla="*/ 2147483647 w 198"/>
                    <a:gd name="T37" fmla="*/ 0 h 156"/>
                    <a:gd name="T38" fmla="*/ 2147483647 w 198"/>
                    <a:gd name="T39" fmla="*/ 2147483647 h 156"/>
                    <a:gd name="T40" fmla="*/ 2147483647 w 198"/>
                    <a:gd name="T41" fmla="*/ 2147483647 h 156"/>
                    <a:gd name="T42" fmla="*/ 2147483647 w 198"/>
                    <a:gd name="T43" fmla="*/ 2147483647 h 156"/>
                    <a:gd name="T44" fmla="*/ 2147483647 w 198"/>
                    <a:gd name="T45" fmla="*/ 2147483647 h 156"/>
                    <a:gd name="T46" fmla="*/ 2147483647 w 198"/>
                    <a:gd name="T47" fmla="*/ 2147483647 h 156"/>
                    <a:gd name="T48" fmla="*/ 2147483647 w 198"/>
                    <a:gd name="T49" fmla="*/ 2147483647 h 156"/>
                    <a:gd name="T50" fmla="*/ 2147483647 w 198"/>
                    <a:gd name="T51" fmla="*/ 2147483647 h 156"/>
                    <a:gd name="T52" fmla="*/ 2147483647 w 198"/>
                    <a:gd name="T53" fmla="*/ 2147483647 h 156"/>
                    <a:gd name="T54" fmla="*/ 2147483647 w 198"/>
                    <a:gd name="T55" fmla="*/ 2147483647 h 156"/>
                    <a:gd name="T56" fmla="*/ 2147483647 w 198"/>
                    <a:gd name="T57" fmla="*/ 2147483647 h 156"/>
                    <a:gd name="T58" fmla="*/ 2147483647 w 198"/>
                    <a:gd name="T59" fmla="*/ 2147483647 h 156"/>
                    <a:gd name="T60" fmla="*/ 2147483647 w 198"/>
                    <a:gd name="T61" fmla="*/ 2147483647 h 156"/>
                    <a:gd name="T62" fmla="*/ 2147483647 w 198"/>
                    <a:gd name="T63" fmla="*/ 2147483647 h 156"/>
                    <a:gd name="T64" fmla="*/ 2147483647 w 198"/>
                    <a:gd name="T65" fmla="*/ 2147483647 h 156"/>
                    <a:gd name="T66" fmla="*/ 2147483647 w 198"/>
                    <a:gd name="T67" fmla="*/ 2147483647 h 156"/>
                    <a:gd name="T68" fmla="*/ 2147483647 w 198"/>
                    <a:gd name="T69" fmla="*/ 2147483647 h 156"/>
                    <a:gd name="T70" fmla="*/ 2147483647 w 198"/>
                    <a:gd name="T71" fmla="*/ 2147483647 h 156"/>
                    <a:gd name="T72" fmla="*/ 2147483647 w 198"/>
                    <a:gd name="T73" fmla="*/ 2147483647 h 156"/>
                    <a:gd name="T74" fmla="*/ 2147483647 w 198"/>
                    <a:gd name="T75" fmla="*/ 2147483647 h 156"/>
                    <a:gd name="T76" fmla="*/ 2147483647 w 198"/>
                    <a:gd name="T77" fmla="*/ 2147483647 h 156"/>
                    <a:gd name="T78" fmla="*/ 2147483647 w 198"/>
                    <a:gd name="T79" fmla="*/ 2147483647 h 156"/>
                    <a:gd name="T80" fmla="*/ 2147483647 w 198"/>
                    <a:gd name="T81" fmla="*/ 2147483647 h 156"/>
                    <a:gd name="T82" fmla="*/ 0 w 198"/>
                    <a:gd name="T83" fmla="*/ 2147483647 h 156"/>
                    <a:gd name="T84" fmla="*/ 0 w 198"/>
                    <a:gd name="T85" fmla="*/ 2147483647 h 156"/>
                    <a:gd name="T86" fmla="*/ 2147483647 w 198"/>
                    <a:gd name="T87" fmla="*/ 2147483647 h 156"/>
                    <a:gd name="T88" fmla="*/ 2147483647 w 198"/>
                    <a:gd name="T89" fmla="*/ 2147483647 h 156"/>
                    <a:gd name="T90" fmla="*/ 2147483647 w 198"/>
                    <a:gd name="T91" fmla="*/ 2147483647 h 156"/>
                    <a:gd name="T92" fmla="*/ 2147483647 w 198"/>
                    <a:gd name="T93" fmla="*/ 2147483647 h 156"/>
                    <a:gd name="T94" fmla="*/ 2147483647 w 198"/>
                    <a:gd name="T95" fmla="*/ 2147483647 h 156"/>
                    <a:gd name="T96" fmla="*/ 2147483647 w 198"/>
                    <a:gd name="T97" fmla="*/ 2147483647 h 156"/>
                    <a:gd name="T98" fmla="*/ 2147483647 w 198"/>
                    <a:gd name="T99" fmla="*/ 2147483647 h 156"/>
                    <a:gd name="T100" fmla="*/ 2147483647 w 198"/>
                    <a:gd name="T101" fmla="*/ 2147483647 h 156"/>
                    <a:gd name="T102" fmla="*/ 2147483647 w 198"/>
                    <a:gd name="T103" fmla="*/ 2147483647 h 156"/>
                    <a:gd name="T104" fmla="*/ 2147483647 w 198"/>
                    <a:gd name="T105" fmla="*/ 2147483647 h 156"/>
                    <a:gd name="T106" fmla="*/ 2147483647 w 198"/>
                    <a:gd name="T107" fmla="*/ 2147483647 h 156"/>
                    <a:gd name="T108" fmla="*/ 2147483647 w 198"/>
                    <a:gd name="T109" fmla="*/ 2147483647 h 156"/>
                    <a:gd name="T110" fmla="*/ 2147483647 w 198"/>
                    <a:gd name="T111" fmla="*/ 2147483647 h 156"/>
                    <a:gd name="T112" fmla="*/ 2147483647 w 198"/>
                    <a:gd name="T113" fmla="*/ 2147483647 h 15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198"/>
                    <a:gd name="T172" fmla="*/ 0 h 156"/>
                    <a:gd name="T173" fmla="*/ 198 w 198"/>
                    <a:gd name="T174" fmla="*/ 156 h 15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198" h="156">
                      <a:moveTo>
                        <a:pt x="168" y="114"/>
                      </a:moveTo>
                      <a:lnTo>
                        <a:pt x="168" y="108"/>
                      </a:lnTo>
                      <a:lnTo>
                        <a:pt x="174" y="102"/>
                      </a:lnTo>
                      <a:lnTo>
                        <a:pt x="180" y="90"/>
                      </a:lnTo>
                      <a:lnTo>
                        <a:pt x="180" y="78"/>
                      </a:lnTo>
                      <a:lnTo>
                        <a:pt x="186" y="72"/>
                      </a:lnTo>
                      <a:lnTo>
                        <a:pt x="192" y="60"/>
                      </a:lnTo>
                      <a:lnTo>
                        <a:pt x="198" y="54"/>
                      </a:lnTo>
                      <a:lnTo>
                        <a:pt x="198" y="42"/>
                      </a:lnTo>
                      <a:lnTo>
                        <a:pt x="186" y="6"/>
                      </a:lnTo>
                      <a:lnTo>
                        <a:pt x="180" y="12"/>
                      </a:lnTo>
                      <a:lnTo>
                        <a:pt x="180" y="18"/>
                      </a:lnTo>
                      <a:lnTo>
                        <a:pt x="174" y="18"/>
                      </a:lnTo>
                      <a:lnTo>
                        <a:pt x="168" y="12"/>
                      </a:lnTo>
                      <a:lnTo>
                        <a:pt x="156" y="12"/>
                      </a:lnTo>
                      <a:lnTo>
                        <a:pt x="144" y="6"/>
                      </a:lnTo>
                      <a:lnTo>
                        <a:pt x="126" y="6"/>
                      </a:lnTo>
                      <a:lnTo>
                        <a:pt x="114" y="0"/>
                      </a:lnTo>
                      <a:lnTo>
                        <a:pt x="84" y="0"/>
                      </a:lnTo>
                      <a:lnTo>
                        <a:pt x="72" y="6"/>
                      </a:lnTo>
                      <a:lnTo>
                        <a:pt x="66" y="12"/>
                      </a:lnTo>
                      <a:lnTo>
                        <a:pt x="66" y="18"/>
                      </a:lnTo>
                      <a:lnTo>
                        <a:pt x="72" y="24"/>
                      </a:lnTo>
                      <a:lnTo>
                        <a:pt x="108" y="24"/>
                      </a:lnTo>
                      <a:lnTo>
                        <a:pt x="114" y="30"/>
                      </a:lnTo>
                      <a:lnTo>
                        <a:pt x="120" y="42"/>
                      </a:lnTo>
                      <a:lnTo>
                        <a:pt x="126" y="48"/>
                      </a:lnTo>
                      <a:lnTo>
                        <a:pt x="114" y="54"/>
                      </a:lnTo>
                      <a:lnTo>
                        <a:pt x="108" y="60"/>
                      </a:lnTo>
                      <a:lnTo>
                        <a:pt x="108" y="72"/>
                      </a:lnTo>
                      <a:lnTo>
                        <a:pt x="114" y="84"/>
                      </a:lnTo>
                      <a:lnTo>
                        <a:pt x="114" y="96"/>
                      </a:lnTo>
                      <a:lnTo>
                        <a:pt x="120" y="102"/>
                      </a:lnTo>
                      <a:lnTo>
                        <a:pt x="114" y="108"/>
                      </a:lnTo>
                      <a:lnTo>
                        <a:pt x="96" y="108"/>
                      </a:lnTo>
                      <a:lnTo>
                        <a:pt x="78" y="102"/>
                      </a:lnTo>
                      <a:lnTo>
                        <a:pt x="66" y="102"/>
                      </a:lnTo>
                      <a:lnTo>
                        <a:pt x="54" y="96"/>
                      </a:lnTo>
                      <a:lnTo>
                        <a:pt x="36" y="96"/>
                      </a:lnTo>
                      <a:lnTo>
                        <a:pt x="24" y="102"/>
                      </a:lnTo>
                      <a:lnTo>
                        <a:pt x="6" y="102"/>
                      </a:lnTo>
                      <a:lnTo>
                        <a:pt x="0" y="108"/>
                      </a:lnTo>
                      <a:lnTo>
                        <a:pt x="0" y="114"/>
                      </a:lnTo>
                      <a:lnTo>
                        <a:pt x="6" y="120"/>
                      </a:lnTo>
                      <a:lnTo>
                        <a:pt x="12" y="132"/>
                      </a:lnTo>
                      <a:lnTo>
                        <a:pt x="24" y="138"/>
                      </a:lnTo>
                      <a:lnTo>
                        <a:pt x="30" y="150"/>
                      </a:lnTo>
                      <a:lnTo>
                        <a:pt x="36" y="156"/>
                      </a:lnTo>
                      <a:lnTo>
                        <a:pt x="42" y="156"/>
                      </a:lnTo>
                      <a:lnTo>
                        <a:pt x="48" y="150"/>
                      </a:lnTo>
                      <a:lnTo>
                        <a:pt x="54" y="138"/>
                      </a:lnTo>
                      <a:lnTo>
                        <a:pt x="60" y="132"/>
                      </a:lnTo>
                      <a:lnTo>
                        <a:pt x="138" y="132"/>
                      </a:lnTo>
                      <a:lnTo>
                        <a:pt x="156" y="126"/>
                      </a:lnTo>
                      <a:lnTo>
                        <a:pt x="168" y="126"/>
                      </a:lnTo>
                      <a:lnTo>
                        <a:pt x="180" y="144"/>
                      </a:lnTo>
                      <a:lnTo>
                        <a:pt x="168" y="114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233" name="Guatemala">
                  <a:extLst>
                    <a:ext uri="{FF2B5EF4-FFF2-40B4-BE49-F238E27FC236}">
                      <a16:creationId xmlns:a16="http://schemas.microsoft.com/office/drawing/2014/main" id="{32B55FCD-AC2B-6242-ACDB-4FA9A70409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9" y="1941"/>
                  <a:ext cx="76" cy="86"/>
                </a:xfrm>
                <a:custGeom>
                  <a:avLst/>
                  <a:gdLst>
                    <a:gd name="T0" fmla="*/ 2147483647 w 300"/>
                    <a:gd name="T1" fmla="*/ 2147483647 h 336"/>
                    <a:gd name="T2" fmla="*/ 2147483647 w 300"/>
                    <a:gd name="T3" fmla="*/ 2147483647 h 336"/>
                    <a:gd name="T4" fmla="*/ 2147483647 w 300"/>
                    <a:gd name="T5" fmla="*/ 2147483647 h 336"/>
                    <a:gd name="T6" fmla="*/ 2147483647 w 300"/>
                    <a:gd name="T7" fmla="*/ 2147483647 h 336"/>
                    <a:gd name="T8" fmla="*/ 2147483647 w 300"/>
                    <a:gd name="T9" fmla="*/ 2147483647 h 336"/>
                    <a:gd name="T10" fmla="*/ 2147483647 w 300"/>
                    <a:gd name="T11" fmla="*/ 0 h 336"/>
                    <a:gd name="T12" fmla="*/ 2147483647 w 300"/>
                    <a:gd name="T13" fmla="*/ 2147483647 h 336"/>
                    <a:gd name="T14" fmla="*/ 2147483647 w 300"/>
                    <a:gd name="T15" fmla="*/ 2147483647 h 336"/>
                    <a:gd name="T16" fmla="*/ 2147483647 w 300"/>
                    <a:gd name="T17" fmla="*/ 2147483647 h 336"/>
                    <a:gd name="T18" fmla="*/ 2147483647 w 300"/>
                    <a:gd name="T19" fmla="*/ 2147483647 h 336"/>
                    <a:gd name="T20" fmla="*/ 2147483647 w 300"/>
                    <a:gd name="T21" fmla="*/ 2147483647 h 336"/>
                    <a:gd name="T22" fmla="*/ 2147483647 w 300"/>
                    <a:gd name="T23" fmla="*/ 2147483647 h 336"/>
                    <a:gd name="T24" fmla="*/ 2147483647 w 300"/>
                    <a:gd name="T25" fmla="*/ 2147483647 h 336"/>
                    <a:gd name="T26" fmla="*/ 2147483647 w 300"/>
                    <a:gd name="T27" fmla="*/ 2147483647 h 336"/>
                    <a:gd name="T28" fmla="*/ 2147483647 w 300"/>
                    <a:gd name="T29" fmla="*/ 2147483647 h 336"/>
                    <a:gd name="T30" fmla="*/ 2147483647 w 300"/>
                    <a:gd name="T31" fmla="*/ 2147483647 h 336"/>
                    <a:gd name="T32" fmla="*/ 2147483647 w 300"/>
                    <a:gd name="T33" fmla="*/ 2147483647 h 336"/>
                    <a:gd name="T34" fmla="*/ 2147483647 w 300"/>
                    <a:gd name="T35" fmla="*/ 2147483647 h 336"/>
                    <a:gd name="T36" fmla="*/ 2147483647 w 300"/>
                    <a:gd name="T37" fmla="*/ 2147483647 h 336"/>
                    <a:gd name="T38" fmla="*/ 2147483647 w 300"/>
                    <a:gd name="T39" fmla="*/ 2147483647 h 336"/>
                    <a:gd name="T40" fmla="*/ 2147483647 w 300"/>
                    <a:gd name="T41" fmla="*/ 2147483647 h 336"/>
                    <a:gd name="T42" fmla="*/ 2147483647 w 300"/>
                    <a:gd name="T43" fmla="*/ 2147483647 h 336"/>
                    <a:gd name="T44" fmla="*/ 2147483647 w 300"/>
                    <a:gd name="T45" fmla="*/ 2147483647 h 336"/>
                    <a:gd name="T46" fmla="*/ 2147483647 w 300"/>
                    <a:gd name="T47" fmla="*/ 2147483647 h 336"/>
                    <a:gd name="T48" fmla="*/ 2147483647 w 300"/>
                    <a:gd name="T49" fmla="*/ 2147483647 h 336"/>
                    <a:gd name="T50" fmla="*/ 2147483647 w 300"/>
                    <a:gd name="T51" fmla="*/ 2147483647 h 336"/>
                    <a:gd name="T52" fmla="*/ 2147483647 w 300"/>
                    <a:gd name="T53" fmla="*/ 2147483647 h 336"/>
                    <a:gd name="T54" fmla="*/ 2147483647 w 300"/>
                    <a:gd name="T55" fmla="*/ 2147483647 h 336"/>
                    <a:gd name="T56" fmla="*/ 2147483647 w 300"/>
                    <a:gd name="T57" fmla="*/ 2147483647 h 336"/>
                    <a:gd name="T58" fmla="*/ 0 w 300"/>
                    <a:gd name="T59" fmla="*/ 2147483647 h 336"/>
                    <a:gd name="T60" fmla="*/ 2147483647 w 300"/>
                    <a:gd name="T61" fmla="*/ 2147483647 h 336"/>
                    <a:gd name="T62" fmla="*/ 2147483647 w 300"/>
                    <a:gd name="T63" fmla="*/ 2147483647 h 336"/>
                    <a:gd name="T64" fmla="*/ 2147483647 w 300"/>
                    <a:gd name="T65" fmla="*/ 2147483647 h 336"/>
                    <a:gd name="T66" fmla="*/ 2147483647 w 300"/>
                    <a:gd name="T67" fmla="*/ 2147483647 h 336"/>
                    <a:gd name="T68" fmla="*/ 2147483647 w 300"/>
                    <a:gd name="T69" fmla="*/ 2147483647 h 336"/>
                    <a:gd name="T70" fmla="*/ 2147483647 w 300"/>
                    <a:gd name="T71" fmla="*/ 2147483647 h 336"/>
                    <a:gd name="T72" fmla="*/ 2147483647 w 300"/>
                    <a:gd name="T73" fmla="*/ 2147483647 h 336"/>
                    <a:gd name="T74" fmla="*/ 2147483647 w 300"/>
                    <a:gd name="T75" fmla="*/ 2147483647 h 336"/>
                    <a:gd name="T76" fmla="*/ 2147483647 w 300"/>
                    <a:gd name="T77" fmla="*/ 2147483647 h 336"/>
                    <a:gd name="T78" fmla="*/ 2147483647 w 300"/>
                    <a:gd name="T79" fmla="*/ 2147483647 h 336"/>
                    <a:gd name="T80" fmla="*/ 2147483647 w 300"/>
                    <a:gd name="T81" fmla="*/ 2147483647 h 336"/>
                    <a:gd name="T82" fmla="*/ 2147483647 w 300"/>
                    <a:gd name="T83" fmla="*/ 2147483647 h 336"/>
                    <a:gd name="T84" fmla="*/ 2147483647 w 300"/>
                    <a:gd name="T85" fmla="*/ 2147483647 h 336"/>
                    <a:gd name="T86" fmla="*/ 2147483647 w 300"/>
                    <a:gd name="T87" fmla="*/ 2147483647 h 336"/>
                    <a:gd name="T88" fmla="*/ 2147483647 w 300"/>
                    <a:gd name="T89" fmla="*/ 2147483647 h 336"/>
                    <a:gd name="T90" fmla="*/ 2147483647 w 300"/>
                    <a:gd name="T91" fmla="*/ 2147483647 h 336"/>
                    <a:gd name="T92" fmla="*/ 2147483647 w 300"/>
                    <a:gd name="T93" fmla="*/ 2147483647 h 336"/>
                    <a:gd name="T94" fmla="*/ 2147483647 w 300"/>
                    <a:gd name="T95" fmla="*/ 2147483647 h 336"/>
                    <a:gd name="T96" fmla="*/ 2147483647 w 300"/>
                    <a:gd name="T97" fmla="*/ 2147483647 h 336"/>
                    <a:gd name="T98" fmla="*/ 2147483647 w 300"/>
                    <a:gd name="T99" fmla="*/ 2147483647 h 336"/>
                    <a:gd name="T100" fmla="*/ 2147483647 w 300"/>
                    <a:gd name="T101" fmla="*/ 2147483647 h 336"/>
                    <a:gd name="T102" fmla="*/ 2147483647 w 300"/>
                    <a:gd name="T103" fmla="*/ 2147483647 h 336"/>
                    <a:gd name="T104" fmla="*/ 2147483647 w 300"/>
                    <a:gd name="T105" fmla="*/ 2147483647 h 336"/>
                    <a:gd name="T106" fmla="*/ 2147483647 w 300"/>
                    <a:gd name="T107" fmla="*/ 2147483647 h 336"/>
                    <a:gd name="T108" fmla="*/ 2147483647 w 300"/>
                    <a:gd name="T109" fmla="*/ 2147483647 h 336"/>
                    <a:gd name="T110" fmla="*/ 2147483647 w 300"/>
                    <a:gd name="T111" fmla="*/ 2147483647 h 336"/>
                    <a:gd name="T112" fmla="*/ 2147483647 w 300"/>
                    <a:gd name="T113" fmla="*/ 2147483647 h 336"/>
                    <a:gd name="T114" fmla="*/ 2147483647 w 300"/>
                    <a:gd name="T115" fmla="*/ 2147483647 h 336"/>
                    <a:gd name="T116" fmla="*/ 2147483647 w 300"/>
                    <a:gd name="T117" fmla="*/ 2147483647 h 336"/>
                    <a:gd name="T118" fmla="*/ 2147483647 w 300"/>
                    <a:gd name="T119" fmla="*/ 2147483647 h 336"/>
                    <a:gd name="T120" fmla="*/ 2147483647 w 300"/>
                    <a:gd name="T121" fmla="*/ 2147483647 h 3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300"/>
                    <a:gd name="T184" fmla="*/ 0 h 336"/>
                    <a:gd name="T185" fmla="*/ 300 w 300"/>
                    <a:gd name="T186" fmla="*/ 336 h 3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300" h="336">
                      <a:moveTo>
                        <a:pt x="288" y="156"/>
                      </a:moveTo>
                      <a:lnTo>
                        <a:pt x="270" y="168"/>
                      </a:lnTo>
                      <a:lnTo>
                        <a:pt x="258" y="162"/>
                      </a:lnTo>
                      <a:lnTo>
                        <a:pt x="228" y="162"/>
                      </a:lnTo>
                      <a:lnTo>
                        <a:pt x="252" y="6"/>
                      </a:lnTo>
                      <a:lnTo>
                        <a:pt x="120" y="0"/>
                      </a:lnTo>
                      <a:lnTo>
                        <a:pt x="120" y="12"/>
                      </a:lnTo>
                      <a:lnTo>
                        <a:pt x="126" y="24"/>
                      </a:lnTo>
                      <a:lnTo>
                        <a:pt x="126" y="48"/>
                      </a:lnTo>
                      <a:lnTo>
                        <a:pt x="120" y="48"/>
                      </a:lnTo>
                      <a:lnTo>
                        <a:pt x="108" y="54"/>
                      </a:lnTo>
                      <a:lnTo>
                        <a:pt x="84" y="54"/>
                      </a:lnTo>
                      <a:lnTo>
                        <a:pt x="96" y="60"/>
                      </a:lnTo>
                      <a:lnTo>
                        <a:pt x="96" y="66"/>
                      </a:lnTo>
                      <a:lnTo>
                        <a:pt x="102" y="78"/>
                      </a:lnTo>
                      <a:lnTo>
                        <a:pt x="108" y="84"/>
                      </a:lnTo>
                      <a:lnTo>
                        <a:pt x="114" y="84"/>
                      </a:lnTo>
                      <a:lnTo>
                        <a:pt x="126" y="90"/>
                      </a:lnTo>
                      <a:lnTo>
                        <a:pt x="132" y="90"/>
                      </a:lnTo>
                      <a:lnTo>
                        <a:pt x="138" y="114"/>
                      </a:lnTo>
                      <a:lnTo>
                        <a:pt x="156" y="114"/>
                      </a:lnTo>
                      <a:lnTo>
                        <a:pt x="156" y="126"/>
                      </a:lnTo>
                      <a:lnTo>
                        <a:pt x="150" y="132"/>
                      </a:lnTo>
                      <a:lnTo>
                        <a:pt x="144" y="132"/>
                      </a:lnTo>
                      <a:lnTo>
                        <a:pt x="144" y="150"/>
                      </a:lnTo>
                      <a:lnTo>
                        <a:pt x="54" y="144"/>
                      </a:lnTo>
                      <a:lnTo>
                        <a:pt x="24" y="192"/>
                      </a:lnTo>
                      <a:lnTo>
                        <a:pt x="24" y="264"/>
                      </a:lnTo>
                      <a:lnTo>
                        <a:pt x="18" y="270"/>
                      </a:lnTo>
                      <a:lnTo>
                        <a:pt x="0" y="270"/>
                      </a:lnTo>
                      <a:lnTo>
                        <a:pt x="6" y="282"/>
                      </a:lnTo>
                      <a:lnTo>
                        <a:pt x="12" y="288"/>
                      </a:lnTo>
                      <a:lnTo>
                        <a:pt x="24" y="288"/>
                      </a:lnTo>
                      <a:lnTo>
                        <a:pt x="42" y="300"/>
                      </a:lnTo>
                      <a:lnTo>
                        <a:pt x="60" y="318"/>
                      </a:lnTo>
                      <a:lnTo>
                        <a:pt x="72" y="324"/>
                      </a:lnTo>
                      <a:lnTo>
                        <a:pt x="120" y="324"/>
                      </a:lnTo>
                      <a:lnTo>
                        <a:pt x="126" y="330"/>
                      </a:lnTo>
                      <a:lnTo>
                        <a:pt x="132" y="330"/>
                      </a:lnTo>
                      <a:lnTo>
                        <a:pt x="138" y="336"/>
                      </a:lnTo>
                      <a:lnTo>
                        <a:pt x="150" y="324"/>
                      </a:lnTo>
                      <a:lnTo>
                        <a:pt x="162" y="318"/>
                      </a:lnTo>
                      <a:lnTo>
                        <a:pt x="168" y="312"/>
                      </a:lnTo>
                      <a:lnTo>
                        <a:pt x="174" y="312"/>
                      </a:lnTo>
                      <a:lnTo>
                        <a:pt x="180" y="300"/>
                      </a:lnTo>
                      <a:lnTo>
                        <a:pt x="186" y="294"/>
                      </a:lnTo>
                      <a:lnTo>
                        <a:pt x="186" y="282"/>
                      </a:lnTo>
                      <a:lnTo>
                        <a:pt x="204" y="282"/>
                      </a:lnTo>
                      <a:lnTo>
                        <a:pt x="210" y="276"/>
                      </a:lnTo>
                      <a:lnTo>
                        <a:pt x="222" y="270"/>
                      </a:lnTo>
                      <a:lnTo>
                        <a:pt x="222" y="264"/>
                      </a:lnTo>
                      <a:lnTo>
                        <a:pt x="228" y="252"/>
                      </a:lnTo>
                      <a:lnTo>
                        <a:pt x="228" y="234"/>
                      </a:lnTo>
                      <a:lnTo>
                        <a:pt x="234" y="222"/>
                      </a:lnTo>
                      <a:lnTo>
                        <a:pt x="246" y="216"/>
                      </a:lnTo>
                      <a:lnTo>
                        <a:pt x="258" y="204"/>
                      </a:lnTo>
                      <a:lnTo>
                        <a:pt x="270" y="198"/>
                      </a:lnTo>
                      <a:lnTo>
                        <a:pt x="282" y="186"/>
                      </a:lnTo>
                      <a:lnTo>
                        <a:pt x="294" y="180"/>
                      </a:lnTo>
                      <a:lnTo>
                        <a:pt x="300" y="168"/>
                      </a:lnTo>
                      <a:lnTo>
                        <a:pt x="288" y="156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234" name="Greenland">
                  <a:extLst>
                    <a:ext uri="{FF2B5EF4-FFF2-40B4-BE49-F238E27FC236}">
                      <a16:creationId xmlns:a16="http://schemas.microsoft.com/office/drawing/2014/main" id="{F68A906C-A4F3-3A45-A777-8C225D228F9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871" y="702"/>
                  <a:ext cx="717" cy="390"/>
                </a:xfrm>
                <a:custGeom>
                  <a:avLst/>
                  <a:gdLst>
                    <a:gd name="T0" fmla="*/ 939201 w 732"/>
                    <a:gd name="T1" fmla="*/ 56001 h 398"/>
                    <a:gd name="T2" fmla="*/ 880112 w 732"/>
                    <a:gd name="T3" fmla="*/ 40445 h 398"/>
                    <a:gd name="T4" fmla="*/ 813249 w 732"/>
                    <a:gd name="T5" fmla="*/ 34223 h 398"/>
                    <a:gd name="T6" fmla="*/ 976520 w 732"/>
                    <a:gd name="T7" fmla="*/ 18667 h 398"/>
                    <a:gd name="T8" fmla="*/ 894107 w 732"/>
                    <a:gd name="T9" fmla="*/ 3111 h 398"/>
                    <a:gd name="T10" fmla="*/ 695071 w 732"/>
                    <a:gd name="T11" fmla="*/ 7778 h 398"/>
                    <a:gd name="T12" fmla="*/ 662417 w 732"/>
                    <a:gd name="T13" fmla="*/ 21778 h 398"/>
                    <a:gd name="T14" fmla="*/ 569119 w 732"/>
                    <a:gd name="T15" fmla="*/ 37334 h 398"/>
                    <a:gd name="T16" fmla="*/ 418287 w 732"/>
                    <a:gd name="T17" fmla="*/ 37334 h 398"/>
                    <a:gd name="T18" fmla="*/ 314104 w 732"/>
                    <a:gd name="T19" fmla="*/ 34223 h 398"/>
                    <a:gd name="T20" fmla="*/ 158607 w 732"/>
                    <a:gd name="T21" fmla="*/ 63779 h 398"/>
                    <a:gd name="T22" fmla="*/ 62199 w 732"/>
                    <a:gd name="T23" fmla="*/ 104225 h 398"/>
                    <a:gd name="T24" fmla="*/ 51314 w 732"/>
                    <a:gd name="T25" fmla="*/ 133781 h 398"/>
                    <a:gd name="T26" fmla="*/ 88633 w 732"/>
                    <a:gd name="T27" fmla="*/ 141559 h 398"/>
                    <a:gd name="T28" fmla="*/ 10885 w 732"/>
                    <a:gd name="T29" fmla="*/ 152448 h 398"/>
                    <a:gd name="T30" fmla="*/ 80858 w 732"/>
                    <a:gd name="T31" fmla="*/ 163337 h 398"/>
                    <a:gd name="T32" fmla="*/ 150832 w 732"/>
                    <a:gd name="T33" fmla="*/ 163337 h 398"/>
                    <a:gd name="T34" fmla="*/ 222361 w 732"/>
                    <a:gd name="T35" fmla="*/ 208449 h 398"/>
                    <a:gd name="T36" fmla="*/ 228580 w 732"/>
                    <a:gd name="T37" fmla="*/ 264450 h 398"/>
                    <a:gd name="T38" fmla="*/ 225470 w 732"/>
                    <a:gd name="T39" fmla="*/ 286229 h 398"/>
                    <a:gd name="T40" fmla="*/ 265900 w 732"/>
                    <a:gd name="T41" fmla="*/ 290895 h 398"/>
                    <a:gd name="T42" fmla="*/ 217696 w 732"/>
                    <a:gd name="T43" fmla="*/ 304896 h 398"/>
                    <a:gd name="T44" fmla="*/ 269010 w 732"/>
                    <a:gd name="T45" fmla="*/ 331341 h 398"/>
                    <a:gd name="T46" fmla="*/ 265900 w 732"/>
                    <a:gd name="T47" fmla="*/ 354675 h 398"/>
                    <a:gd name="T48" fmla="*/ 247240 w 732"/>
                    <a:gd name="T49" fmla="*/ 392009 h 398"/>
                    <a:gd name="T50" fmla="*/ 206811 w 732"/>
                    <a:gd name="T51" fmla="*/ 379564 h 398"/>
                    <a:gd name="T52" fmla="*/ 217696 w 732"/>
                    <a:gd name="T53" fmla="*/ 392009 h 398"/>
                    <a:gd name="T54" fmla="*/ 177266 w 732"/>
                    <a:gd name="T55" fmla="*/ 406009 h 398"/>
                    <a:gd name="T56" fmla="*/ 150832 w 732"/>
                    <a:gd name="T57" fmla="*/ 427787 h 398"/>
                    <a:gd name="T58" fmla="*/ 166382 w 732"/>
                    <a:gd name="T59" fmla="*/ 458899 h 398"/>
                    <a:gd name="T60" fmla="*/ 163272 w 732"/>
                    <a:gd name="T61" fmla="*/ 480677 h 398"/>
                    <a:gd name="T62" fmla="*/ 192816 w 732"/>
                    <a:gd name="T63" fmla="*/ 488455 h 398"/>
                    <a:gd name="T64" fmla="*/ 169492 w 732"/>
                    <a:gd name="T65" fmla="*/ 514900 h 398"/>
                    <a:gd name="T66" fmla="*/ 177266 w 732"/>
                    <a:gd name="T67" fmla="*/ 547568 h 398"/>
                    <a:gd name="T68" fmla="*/ 209921 w 732"/>
                    <a:gd name="T69" fmla="*/ 584902 h 398"/>
                    <a:gd name="T70" fmla="*/ 255015 w 732"/>
                    <a:gd name="T71" fmla="*/ 592680 h 398"/>
                    <a:gd name="T72" fmla="*/ 284559 w 732"/>
                    <a:gd name="T73" fmla="*/ 619125 h 398"/>
                    <a:gd name="T74" fmla="*/ 324988 w 732"/>
                    <a:gd name="T75" fmla="*/ 584902 h 398"/>
                    <a:gd name="T76" fmla="*/ 335873 w 732"/>
                    <a:gd name="T77" fmla="*/ 533568 h 398"/>
                    <a:gd name="T78" fmla="*/ 399627 w 732"/>
                    <a:gd name="T79" fmla="*/ 514900 h 398"/>
                    <a:gd name="T80" fmla="*/ 469601 w 732"/>
                    <a:gd name="T81" fmla="*/ 454232 h 398"/>
                    <a:gd name="T82" fmla="*/ 510030 w 732"/>
                    <a:gd name="T83" fmla="*/ 440232 h 398"/>
                    <a:gd name="T84" fmla="*/ 620432 w 732"/>
                    <a:gd name="T85" fmla="*/ 392009 h 398"/>
                    <a:gd name="T86" fmla="*/ 705956 w 732"/>
                    <a:gd name="T87" fmla="*/ 373342 h 398"/>
                    <a:gd name="T88" fmla="*/ 842793 w 732"/>
                    <a:gd name="T89" fmla="*/ 331341 h 398"/>
                    <a:gd name="T90" fmla="*/ 768154 w 732"/>
                    <a:gd name="T91" fmla="*/ 317340 h 398"/>
                    <a:gd name="T92" fmla="*/ 754160 w 732"/>
                    <a:gd name="T93" fmla="*/ 298673 h 398"/>
                    <a:gd name="T94" fmla="*/ 754160 w 732"/>
                    <a:gd name="T95" fmla="*/ 272228 h 398"/>
                    <a:gd name="T96" fmla="*/ 821024 w 732"/>
                    <a:gd name="T97" fmla="*/ 294007 h 398"/>
                    <a:gd name="T98" fmla="*/ 869228 w 732"/>
                    <a:gd name="T99" fmla="*/ 317340 h 398"/>
                    <a:gd name="T100" fmla="*/ 824133 w 732"/>
                    <a:gd name="T101" fmla="*/ 256672 h 398"/>
                    <a:gd name="T102" fmla="*/ 864563 w 732"/>
                    <a:gd name="T103" fmla="*/ 245783 h 398"/>
                    <a:gd name="T104" fmla="*/ 923651 w 732"/>
                    <a:gd name="T105" fmla="*/ 234894 h 398"/>
                    <a:gd name="T106" fmla="*/ 931426 w 732"/>
                    <a:gd name="T107" fmla="*/ 200671 h 398"/>
                    <a:gd name="T108" fmla="*/ 942311 w 732"/>
                    <a:gd name="T109" fmla="*/ 186671 h 398"/>
                    <a:gd name="T110" fmla="*/ 950086 w 732"/>
                    <a:gd name="T111" fmla="*/ 149337 h 398"/>
                    <a:gd name="T112" fmla="*/ 960971 w 732"/>
                    <a:gd name="T113" fmla="*/ 122892 h 398"/>
                    <a:gd name="T114" fmla="*/ 960971 w 732"/>
                    <a:gd name="T115" fmla="*/ 101113 h 398"/>
                    <a:gd name="T116" fmla="*/ 1020059 w 732"/>
                    <a:gd name="T117" fmla="*/ 82446 h 398"/>
                    <a:gd name="T118" fmla="*/ 1054269 w 732"/>
                    <a:gd name="T119" fmla="*/ 66890 h 398"/>
                    <a:gd name="T120" fmla="*/ 1124242 w 732"/>
                    <a:gd name="T121" fmla="*/ 45112 h 398"/>
                    <a:gd name="T122" fmla="*/ 233245 w 732"/>
                    <a:gd name="T123" fmla="*/ 336008 h 398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732"/>
                    <a:gd name="T187" fmla="*/ 0 h 398"/>
                    <a:gd name="T188" fmla="*/ 732 w 732"/>
                    <a:gd name="T189" fmla="*/ 398 h 398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732" h="398">
                      <a:moveTo>
                        <a:pt x="730" y="24"/>
                      </a:moveTo>
                      <a:lnTo>
                        <a:pt x="728" y="24"/>
                      </a:lnTo>
                      <a:lnTo>
                        <a:pt x="723" y="24"/>
                      </a:lnTo>
                      <a:lnTo>
                        <a:pt x="718" y="22"/>
                      </a:lnTo>
                      <a:lnTo>
                        <a:pt x="678" y="22"/>
                      </a:lnTo>
                      <a:lnTo>
                        <a:pt x="678" y="24"/>
                      </a:lnTo>
                      <a:lnTo>
                        <a:pt x="670" y="26"/>
                      </a:lnTo>
                      <a:lnTo>
                        <a:pt x="659" y="26"/>
                      </a:lnTo>
                      <a:lnTo>
                        <a:pt x="651" y="24"/>
                      </a:lnTo>
                      <a:lnTo>
                        <a:pt x="637" y="24"/>
                      </a:lnTo>
                      <a:lnTo>
                        <a:pt x="623" y="29"/>
                      </a:lnTo>
                      <a:lnTo>
                        <a:pt x="616" y="34"/>
                      </a:lnTo>
                      <a:lnTo>
                        <a:pt x="611" y="34"/>
                      </a:lnTo>
                      <a:lnTo>
                        <a:pt x="606" y="34"/>
                      </a:lnTo>
                      <a:lnTo>
                        <a:pt x="604" y="36"/>
                      </a:lnTo>
                      <a:lnTo>
                        <a:pt x="602" y="36"/>
                      </a:lnTo>
                      <a:lnTo>
                        <a:pt x="597" y="38"/>
                      </a:lnTo>
                      <a:lnTo>
                        <a:pt x="592" y="38"/>
                      </a:lnTo>
                      <a:lnTo>
                        <a:pt x="599" y="34"/>
                      </a:lnTo>
                      <a:lnTo>
                        <a:pt x="609" y="31"/>
                      </a:lnTo>
                      <a:lnTo>
                        <a:pt x="621" y="26"/>
                      </a:lnTo>
                      <a:lnTo>
                        <a:pt x="623" y="24"/>
                      </a:lnTo>
                      <a:lnTo>
                        <a:pt x="618" y="19"/>
                      </a:lnTo>
                      <a:lnTo>
                        <a:pt x="606" y="19"/>
                      </a:lnTo>
                      <a:lnTo>
                        <a:pt x="604" y="22"/>
                      </a:lnTo>
                      <a:lnTo>
                        <a:pt x="602" y="22"/>
                      </a:lnTo>
                      <a:lnTo>
                        <a:pt x="597" y="24"/>
                      </a:lnTo>
                      <a:lnTo>
                        <a:pt x="594" y="24"/>
                      </a:lnTo>
                      <a:lnTo>
                        <a:pt x="566" y="26"/>
                      </a:lnTo>
                      <a:lnTo>
                        <a:pt x="566" y="29"/>
                      </a:lnTo>
                      <a:lnTo>
                        <a:pt x="563" y="29"/>
                      </a:lnTo>
                      <a:lnTo>
                        <a:pt x="566" y="26"/>
                      </a:lnTo>
                      <a:lnTo>
                        <a:pt x="568" y="26"/>
                      </a:lnTo>
                      <a:lnTo>
                        <a:pt x="573" y="26"/>
                      </a:lnTo>
                      <a:lnTo>
                        <a:pt x="578" y="24"/>
                      </a:lnTo>
                      <a:lnTo>
                        <a:pt x="580" y="24"/>
                      </a:lnTo>
                      <a:lnTo>
                        <a:pt x="582" y="24"/>
                      </a:lnTo>
                      <a:lnTo>
                        <a:pt x="585" y="22"/>
                      </a:lnTo>
                      <a:lnTo>
                        <a:pt x="578" y="19"/>
                      </a:lnTo>
                      <a:lnTo>
                        <a:pt x="552" y="19"/>
                      </a:lnTo>
                      <a:lnTo>
                        <a:pt x="542" y="22"/>
                      </a:lnTo>
                      <a:lnTo>
                        <a:pt x="525" y="19"/>
                      </a:lnTo>
                      <a:lnTo>
                        <a:pt x="523" y="19"/>
                      </a:lnTo>
                      <a:lnTo>
                        <a:pt x="523" y="22"/>
                      </a:lnTo>
                      <a:lnTo>
                        <a:pt x="518" y="22"/>
                      </a:lnTo>
                      <a:lnTo>
                        <a:pt x="514" y="24"/>
                      </a:lnTo>
                      <a:lnTo>
                        <a:pt x="511" y="24"/>
                      </a:lnTo>
                      <a:lnTo>
                        <a:pt x="509" y="24"/>
                      </a:lnTo>
                      <a:lnTo>
                        <a:pt x="506" y="24"/>
                      </a:lnTo>
                      <a:lnTo>
                        <a:pt x="509" y="22"/>
                      </a:lnTo>
                      <a:lnTo>
                        <a:pt x="518" y="19"/>
                      </a:lnTo>
                      <a:lnTo>
                        <a:pt x="530" y="19"/>
                      </a:lnTo>
                      <a:lnTo>
                        <a:pt x="563" y="19"/>
                      </a:lnTo>
                      <a:lnTo>
                        <a:pt x="580" y="17"/>
                      </a:lnTo>
                      <a:lnTo>
                        <a:pt x="625" y="17"/>
                      </a:lnTo>
                      <a:lnTo>
                        <a:pt x="632" y="14"/>
                      </a:lnTo>
                      <a:lnTo>
                        <a:pt x="628" y="12"/>
                      </a:lnTo>
                      <a:lnTo>
                        <a:pt x="618" y="10"/>
                      </a:lnTo>
                      <a:lnTo>
                        <a:pt x="592" y="10"/>
                      </a:lnTo>
                      <a:lnTo>
                        <a:pt x="594" y="10"/>
                      </a:lnTo>
                      <a:lnTo>
                        <a:pt x="597" y="7"/>
                      </a:lnTo>
                      <a:lnTo>
                        <a:pt x="594" y="5"/>
                      </a:lnTo>
                      <a:lnTo>
                        <a:pt x="585" y="5"/>
                      </a:lnTo>
                      <a:lnTo>
                        <a:pt x="582" y="7"/>
                      </a:lnTo>
                      <a:lnTo>
                        <a:pt x="568" y="7"/>
                      </a:lnTo>
                      <a:lnTo>
                        <a:pt x="566" y="5"/>
                      </a:lnTo>
                      <a:lnTo>
                        <a:pt x="571" y="5"/>
                      </a:lnTo>
                      <a:lnTo>
                        <a:pt x="573" y="5"/>
                      </a:lnTo>
                      <a:lnTo>
                        <a:pt x="578" y="5"/>
                      </a:lnTo>
                      <a:lnTo>
                        <a:pt x="578" y="2"/>
                      </a:lnTo>
                      <a:lnTo>
                        <a:pt x="575" y="2"/>
                      </a:lnTo>
                      <a:lnTo>
                        <a:pt x="571" y="0"/>
                      </a:lnTo>
                      <a:lnTo>
                        <a:pt x="537" y="0"/>
                      </a:lnTo>
                      <a:lnTo>
                        <a:pt x="528" y="2"/>
                      </a:lnTo>
                      <a:lnTo>
                        <a:pt x="518" y="2"/>
                      </a:lnTo>
                      <a:lnTo>
                        <a:pt x="509" y="0"/>
                      </a:lnTo>
                      <a:lnTo>
                        <a:pt x="483" y="0"/>
                      </a:lnTo>
                      <a:lnTo>
                        <a:pt x="478" y="2"/>
                      </a:lnTo>
                      <a:lnTo>
                        <a:pt x="454" y="2"/>
                      </a:lnTo>
                      <a:lnTo>
                        <a:pt x="452" y="0"/>
                      </a:lnTo>
                      <a:lnTo>
                        <a:pt x="447" y="0"/>
                      </a:lnTo>
                      <a:lnTo>
                        <a:pt x="445" y="2"/>
                      </a:lnTo>
                      <a:lnTo>
                        <a:pt x="442" y="2"/>
                      </a:lnTo>
                      <a:lnTo>
                        <a:pt x="442" y="5"/>
                      </a:lnTo>
                      <a:lnTo>
                        <a:pt x="445" y="5"/>
                      </a:lnTo>
                      <a:lnTo>
                        <a:pt x="447" y="5"/>
                      </a:lnTo>
                      <a:lnTo>
                        <a:pt x="442" y="7"/>
                      </a:lnTo>
                      <a:lnTo>
                        <a:pt x="428" y="7"/>
                      </a:lnTo>
                      <a:lnTo>
                        <a:pt x="409" y="5"/>
                      </a:lnTo>
                      <a:lnTo>
                        <a:pt x="378" y="5"/>
                      </a:lnTo>
                      <a:lnTo>
                        <a:pt x="373" y="5"/>
                      </a:lnTo>
                      <a:lnTo>
                        <a:pt x="371" y="5"/>
                      </a:lnTo>
                      <a:lnTo>
                        <a:pt x="368" y="7"/>
                      </a:lnTo>
                      <a:lnTo>
                        <a:pt x="366" y="7"/>
                      </a:lnTo>
                      <a:lnTo>
                        <a:pt x="366" y="10"/>
                      </a:lnTo>
                      <a:lnTo>
                        <a:pt x="368" y="10"/>
                      </a:lnTo>
                      <a:lnTo>
                        <a:pt x="378" y="10"/>
                      </a:lnTo>
                      <a:lnTo>
                        <a:pt x="387" y="10"/>
                      </a:lnTo>
                      <a:lnTo>
                        <a:pt x="399" y="12"/>
                      </a:lnTo>
                      <a:lnTo>
                        <a:pt x="404" y="12"/>
                      </a:lnTo>
                      <a:lnTo>
                        <a:pt x="426" y="14"/>
                      </a:lnTo>
                      <a:lnTo>
                        <a:pt x="399" y="14"/>
                      </a:lnTo>
                      <a:lnTo>
                        <a:pt x="395" y="14"/>
                      </a:lnTo>
                      <a:lnTo>
                        <a:pt x="392" y="14"/>
                      </a:lnTo>
                      <a:lnTo>
                        <a:pt x="387" y="12"/>
                      </a:lnTo>
                      <a:lnTo>
                        <a:pt x="378" y="12"/>
                      </a:lnTo>
                      <a:lnTo>
                        <a:pt x="380" y="14"/>
                      </a:lnTo>
                      <a:lnTo>
                        <a:pt x="383" y="14"/>
                      </a:lnTo>
                      <a:lnTo>
                        <a:pt x="385" y="14"/>
                      </a:lnTo>
                      <a:lnTo>
                        <a:pt x="376" y="14"/>
                      </a:lnTo>
                      <a:lnTo>
                        <a:pt x="373" y="17"/>
                      </a:lnTo>
                      <a:lnTo>
                        <a:pt x="373" y="19"/>
                      </a:lnTo>
                      <a:lnTo>
                        <a:pt x="371" y="22"/>
                      </a:lnTo>
                      <a:lnTo>
                        <a:pt x="371" y="24"/>
                      </a:lnTo>
                      <a:lnTo>
                        <a:pt x="368" y="24"/>
                      </a:lnTo>
                      <a:lnTo>
                        <a:pt x="366" y="24"/>
                      </a:lnTo>
                      <a:lnTo>
                        <a:pt x="364" y="24"/>
                      </a:lnTo>
                      <a:lnTo>
                        <a:pt x="359" y="24"/>
                      </a:lnTo>
                      <a:lnTo>
                        <a:pt x="357" y="22"/>
                      </a:lnTo>
                      <a:lnTo>
                        <a:pt x="345" y="19"/>
                      </a:lnTo>
                      <a:lnTo>
                        <a:pt x="330" y="14"/>
                      </a:lnTo>
                      <a:lnTo>
                        <a:pt x="309" y="14"/>
                      </a:lnTo>
                      <a:lnTo>
                        <a:pt x="309" y="24"/>
                      </a:lnTo>
                      <a:lnTo>
                        <a:pt x="297" y="24"/>
                      </a:lnTo>
                      <a:lnTo>
                        <a:pt x="292" y="22"/>
                      </a:lnTo>
                      <a:lnTo>
                        <a:pt x="288" y="22"/>
                      </a:lnTo>
                      <a:lnTo>
                        <a:pt x="285" y="19"/>
                      </a:lnTo>
                      <a:lnTo>
                        <a:pt x="278" y="19"/>
                      </a:lnTo>
                      <a:lnTo>
                        <a:pt x="273" y="22"/>
                      </a:lnTo>
                      <a:lnTo>
                        <a:pt x="273" y="24"/>
                      </a:lnTo>
                      <a:lnTo>
                        <a:pt x="269" y="24"/>
                      </a:lnTo>
                      <a:lnTo>
                        <a:pt x="271" y="19"/>
                      </a:lnTo>
                      <a:lnTo>
                        <a:pt x="269" y="17"/>
                      </a:lnTo>
                      <a:lnTo>
                        <a:pt x="238" y="17"/>
                      </a:lnTo>
                      <a:lnTo>
                        <a:pt x="228" y="19"/>
                      </a:lnTo>
                      <a:lnTo>
                        <a:pt x="209" y="19"/>
                      </a:lnTo>
                      <a:lnTo>
                        <a:pt x="214" y="22"/>
                      </a:lnTo>
                      <a:lnTo>
                        <a:pt x="223" y="26"/>
                      </a:lnTo>
                      <a:lnTo>
                        <a:pt x="226" y="29"/>
                      </a:lnTo>
                      <a:lnTo>
                        <a:pt x="223" y="29"/>
                      </a:lnTo>
                      <a:lnTo>
                        <a:pt x="223" y="26"/>
                      </a:lnTo>
                      <a:lnTo>
                        <a:pt x="214" y="24"/>
                      </a:lnTo>
                      <a:lnTo>
                        <a:pt x="207" y="24"/>
                      </a:lnTo>
                      <a:lnTo>
                        <a:pt x="202" y="22"/>
                      </a:lnTo>
                      <a:lnTo>
                        <a:pt x="197" y="22"/>
                      </a:lnTo>
                      <a:lnTo>
                        <a:pt x="192" y="19"/>
                      </a:lnTo>
                      <a:lnTo>
                        <a:pt x="190" y="19"/>
                      </a:lnTo>
                      <a:lnTo>
                        <a:pt x="188" y="22"/>
                      </a:lnTo>
                      <a:lnTo>
                        <a:pt x="185" y="24"/>
                      </a:lnTo>
                      <a:lnTo>
                        <a:pt x="183" y="26"/>
                      </a:lnTo>
                      <a:lnTo>
                        <a:pt x="178" y="29"/>
                      </a:lnTo>
                      <a:lnTo>
                        <a:pt x="176" y="29"/>
                      </a:lnTo>
                      <a:lnTo>
                        <a:pt x="171" y="31"/>
                      </a:lnTo>
                      <a:lnTo>
                        <a:pt x="150" y="31"/>
                      </a:lnTo>
                      <a:lnTo>
                        <a:pt x="143" y="34"/>
                      </a:lnTo>
                      <a:lnTo>
                        <a:pt x="133" y="36"/>
                      </a:lnTo>
                      <a:lnTo>
                        <a:pt x="124" y="38"/>
                      </a:lnTo>
                      <a:lnTo>
                        <a:pt x="119" y="38"/>
                      </a:lnTo>
                      <a:lnTo>
                        <a:pt x="102" y="41"/>
                      </a:lnTo>
                      <a:lnTo>
                        <a:pt x="97" y="43"/>
                      </a:lnTo>
                      <a:lnTo>
                        <a:pt x="100" y="46"/>
                      </a:lnTo>
                      <a:lnTo>
                        <a:pt x="105" y="48"/>
                      </a:lnTo>
                      <a:lnTo>
                        <a:pt x="126" y="48"/>
                      </a:lnTo>
                      <a:lnTo>
                        <a:pt x="116" y="50"/>
                      </a:lnTo>
                      <a:lnTo>
                        <a:pt x="112" y="55"/>
                      </a:lnTo>
                      <a:lnTo>
                        <a:pt x="109" y="55"/>
                      </a:lnTo>
                      <a:lnTo>
                        <a:pt x="93" y="60"/>
                      </a:lnTo>
                      <a:lnTo>
                        <a:pt x="88" y="60"/>
                      </a:lnTo>
                      <a:lnTo>
                        <a:pt x="66" y="60"/>
                      </a:lnTo>
                      <a:lnTo>
                        <a:pt x="57" y="62"/>
                      </a:lnTo>
                      <a:lnTo>
                        <a:pt x="47" y="65"/>
                      </a:lnTo>
                      <a:lnTo>
                        <a:pt x="45" y="67"/>
                      </a:lnTo>
                      <a:lnTo>
                        <a:pt x="40" y="67"/>
                      </a:lnTo>
                      <a:lnTo>
                        <a:pt x="38" y="65"/>
                      </a:lnTo>
                      <a:lnTo>
                        <a:pt x="31" y="70"/>
                      </a:lnTo>
                      <a:lnTo>
                        <a:pt x="9" y="70"/>
                      </a:lnTo>
                      <a:lnTo>
                        <a:pt x="7" y="70"/>
                      </a:lnTo>
                      <a:lnTo>
                        <a:pt x="2" y="70"/>
                      </a:lnTo>
                      <a:lnTo>
                        <a:pt x="0" y="74"/>
                      </a:lnTo>
                      <a:lnTo>
                        <a:pt x="2" y="74"/>
                      </a:lnTo>
                      <a:lnTo>
                        <a:pt x="9" y="79"/>
                      </a:lnTo>
                      <a:lnTo>
                        <a:pt x="12" y="82"/>
                      </a:lnTo>
                      <a:lnTo>
                        <a:pt x="14" y="84"/>
                      </a:lnTo>
                      <a:lnTo>
                        <a:pt x="24" y="79"/>
                      </a:lnTo>
                      <a:lnTo>
                        <a:pt x="24" y="84"/>
                      </a:lnTo>
                      <a:lnTo>
                        <a:pt x="28" y="86"/>
                      </a:lnTo>
                      <a:lnTo>
                        <a:pt x="33" y="86"/>
                      </a:lnTo>
                      <a:lnTo>
                        <a:pt x="36" y="84"/>
                      </a:lnTo>
                      <a:lnTo>
                        <a:pt x="38" y="84"/>
                      </a:lnTo>
                      <a:lnTo>
                        <a:pt x="40" y="82"/>
                      </a:lnTo>
                      <a:lnTo>
                        <a:pt x="40" y="84"/>
                      </a:lnTo>
                      <a:lnTo>
                        <a:pt x="43" y="86"/>
                      </a:lnTo>
                      <a:lnTo>
                        <a:pt x="45" y="86"/>
                      </a:lnTo>
                      <a:lnTo>
                        <a:pt x="47" y="84"/>
                      </a:lnTo>
                      <a:lnTo>
                        <a:pt x="52" y="84"/>
                      </a:lnTo>
                      <a:lnTo>
                        <a:pt x="57" y="84"/>
                      </a:lnTo>
                      <a:lnTo>
                        <a:pt x="59" y="82"/>
                      </a:lnTo>
                      <a:lnTo>
                        <a:pt x="64" y="82"/>
                      </a:lnTo>
                      <a:lnTo>
                        <a:pt x="64" y="84"/>
                      </a:lnTo>
                      <a:lnTo>
                        <a:pt x="64" y="86"/>
                      </a:lnTo>
                      <a:lnTo>
                        <a:pt x="62" y="86"/>
                      </a:lnTo>
                      <a:lnTo>
                        <a:pt x="57" y="91"/>
                      </a:lnTo>
                      <a:lnTo>
                        <a:pt x="55" y="91"/>
                      </a:lnTo>
                      <a:lnTo>
                        <a:pt x="52" y="89"/>
                      </a:lnTo>
                      <a:lnTo>
                        <a:pt x="40" y="89"/>
                      </a:lnTo>
                      <a:lnTo>
                        <a:pt x="36" y="91"/>
                      </a:lnTo>
                      <a:lnTo>
                        <a:pt x="33" y="91"/>
                      </a:lnTo>
                      <a:lnTo>
                        <a:pt x="21" y="89"/>
                      </a:lnTo>
                      <a:lnTo>
                        <a:pt x="19" y="89"/>
                      </a:lnTo>
                      <a:lnTo>
                        <a:pt x="14" y="86"/>
                      </a:lnTo>
                      <a:lnTo>
                        <a:pt x="7" y="86"/>
                      </a:lnTo>
                      <a:lnTo>
                        <a:pt x="2" y="89"/>
                      </a:lnTo>
                      <a:lnTo>
                        <a:pt x="2" y="93"/>
                      </a:lnTo>
                      <a:lnTo>
                        <a:pt x="2" y="96"/>
                      </a:lnTo>
                      <a:lnTo>
                        <a:pt x="7" y="98"/>
                      </a:lnTo>
                      <a:lnTo>
                        <a:pt x="19" y="98"/>
                      </a:lnTo>
                      <a:lnTo>
                        <a:pt x="17" y="101"/>
                      </a:lnTo>
                      <a:lnTo>
                        <a:pt x="14" y="101"/>
                      </a:lnTo>
                      <a:lnTo>
                        <a:pt x="9" y="101"/>
                      </a:lnTo>
                      <a:lnTo>
                        <a:pt x="12" y="103"/>
                      </a:lnTo>
                      <a:lnTo>
                        <a:pt x="19" y="105"/>
                      </a:lnTo>
                      <a:lnTo>
                        <a:pt x="21" y="105"/>
                      </a:lnTo>
                      <a:lnTo>
                        <a:pt x="24" y="108"/>
                      </a:lnTo>
                      <a:lnTo>
                        <a:pt x="33" y="108"/>
                      </a:lnTo>
                      <a:lnTo>
                        <a:pt x="33" y="105"/>
                      </a:lnTo>
                      <a:lnTo>
                        <a:pt x="36" y="105"/>
                      </a:lnTo>
                      <a:lnTo>
                        <a:pt x="38" y="105"/>
                      </a:lnTo>
                      <a:lnTo>
                        <a:pt x="43" y="108"/>
                      </a:lnTo>
                      <a:lnTo>
                        <a:pt x="52" y="105"/>
                      </a:lnTo>
                      <a:lnTo>
                        <a:pt x="52" y="108"/>
                      </a:lnTo>
                      <a:lnTo>
                        <a:pt x="57" y="108"/>
                      </a:lnTo>
                      <a:lnTo>
                        <a:pt x="62" y="105"/>
                      </a:lnTo>
                      <a:lnTo>
                        <a:pt x="64" y="105"/>
                      </a:lnTo>
                      <a:lnTo>
                        <a:pt x="69" y="103"/>
                      </a:lnTo>
                      <a:lnTo>
                        <a:pt x="76" y="105"/>
                      </a:lnTo>
                      <a:lnTo>
                        <a:pt x="81" y="105"/>
                      </a:lnTo>
                      <a:lnTo>
                        <a:pt x="83" y="105"/>
                      </a:lnTo>
                      <a:lnTo>
                        <a:pt x="85" y="103"/>
                      </a:lnTo>
                      <a:lnTo>
                        <a:pt x="88" y="103"/>
                      </a:lnTo>
                      <a:lnTo>
                        <a:pt x="93" y="105"/>
                      </a:lnTo>
                      <a:lnTo>
                        <a:pt x="97" y="105"/>
                      </a:lnTo>
                      <a:lnTo>
                        <a:pt x="112" y="105"/>
                      </a:lnTo>
                      <a:lnTo>
                        <a:pt x="121" y="110"/>
                      </a:lnTo>
                      <a:lnTo>
                        <a:pt x="124" y="110"/>
                      </a:lnTo>
                      <a:lnTo>
                        <a:pt x="128" y="115"/>
                      </a:lnTo>
                      <a:lnTo>
                        <a:pt x="135" y="115"/>
                      </a:lnTo>
                      <a:lnTo>
                        <a:pt x="133" y="117"/>
                      </a:lnTo>
                      <a:lnTo>
                        <a:pt x="133" y="120"/>
                      </a:lnTo>
                      <a:lnTo>
                        <a:pt x="133" y="125"/>
                      </a:lnTo>
                      <a:lnTo>
                        <a:pt x="138" y="125"/>
                      </a:lnTo>
                      <a:lnTo>
                        <a:pt x="140" y="125"/>
                      </a:lnTo>
                      <a:lnTo>
                        <a:pt x="145" y="127"/>
                      </a:lnTo>
                      <a:lnTo>
                        <a:pt x="147" y="129"/>
                      </a:lnTo>
                      <a:lnTo>
                        <a:pt x="143" y="134"/>
                      </a:lnTo>
                      <a:lnTo>
                        <a:pt x="145" y="141"/>
                      </a:lnTo>
                      <a:lnTo>
                        <a:pt x="152" y="144"/>
                      </a:lnTo>
                      <a:lnTo>
                        <a:pt x="145" y="149"/>
                      </a:lnTo>
                      <a:lnTo>
                        <a:pt x="150" y="151"/>
                      </a:lnTo>
                      <a:lnTo>
                        <a:pt x="147" y="151"/>
                      </a:lnTo>
                      <a:lnTo>
                        <a:pt x="145" y="153"/>
                      </a:lnTo>
                      <a:lnTo>
                        <a:pt x="145" y="156"/>
                      </a:lnTo>
                      <a:lnTo>
                        <a:pt x="150" y="161"/>
                      </a:lnTo>
                      <a:lnTo>
                        <a:pt x="152" y="161"/>
                      </a:lnTo>
                      <a:lnTo>
                        <a:pt x="152" y="163"/>
                      </a:lnTo>
                      <a:lnTo>
                        <a:pt x="147" y="165"/>
                      </a:lnTo>
                      <a:lnTo>
                        <a:pt x="145" y="168"/>
                      </a:lnTo>
                      <a:lnTo>
                        <a:pt x="143" y="168"/>
                      </a:lnTo>
                      <a:lnTo>
                        <a:pt x="147" y="170"/>
                      </a:lnTo>
                      <a:lnTo>
                        <a:pt x="143" y="170"/>
                      </a:lnTo>
                      <a:lnTo>
                        <a:pt x="140" y="170"/>
                      </a:lnTo>
                      <a:lnTo>
                        <a:pt x="138" y="170"/>
                      </a:lnTo>
                      <a:lnTo>
                        <a:pt x="133" y="173"/>
                      </a:lnTo>
                      <a:lnTo>
                        <a:pt x="131" y="173"/>
                      </a:lnTo>
                      <a:lnTo>
                        <a:pt x="131" y="175"/>
                      </a:lnTo>
                      <a:lnTo>
                        <a:pt x="143" y="175"/>
                      </a:lnTo>
                      <a:lnTo>
                        <a:pt x="138" y="180"/>
                      </a:lnTo>
                      <a:lnTo>
                        <a:pt x="126" y="180"/>
                      </a:lnTo>
                      <a:lnTo>
                        <a:pt x="124" y="180"/>
                      </a:lnTo>
                      <a:lnTo>
                        <a:pt x="124" y="182"/>
                      </a:lnTo>
                      <a:lnTo>
                        <a:pt x="133" y="189"/>
                      </a:lnTo>
                      <a:lnTo>
                        <a:pt x="138" y="189"/>
                      </a:lnTo>
                      <a:lnTo>
                        <a:pt x="145" y="184"/>
                      </a:lnTo>
                      <a:lnTo>
                        <a:pt x="147" y="184"/>
                      </a:lnTo>
                      <a:lnTo>
                        <a:pt x="152" y="184"/>
                      </a:lnTo>
                      <a:lnTo>
                        <a:pt x="154" y="182"/>
                      </a:lnTo>
                      <a:lnTo>
                        <a:pt x="157" y="182"/>
                      </a:lnTo>
                      <a:lnTo>
                        <a:pt x="157" y="180"/>
                      </a:lnTo>
                      <a:lnTo>
                        <a:pt x="157" y="175"/>
                      </a:lnTo>
                      <a:lnTo>
                        <a:pt x="159" y="173"/>
                      </a:lnTo>
                      <a:lnTo>
                        <a:pt x="159" y="180"/>
                      </a:lnTo>
                      <a:lnTo>
                        <a:pt x="166" y="175"/>
                      </a:lnTo>
                      <a:lnTo>
                        <a:pt x="164" y="177"/>
                      </a:lnTo>
                      <a:lnTo>
                        <a:pt x="164" y="180"/>
                      </a:lnTo>
                      <a:lnTo>
                        <a:pt x="166" y="180"/>
                      </a:lnTo>
                      <a:lnTo>
                        <a:pt x="169" y="182"/>
                      </a:lnTo>
                      <a:lnTo>
                        <a:pt x="176" y="182"/>
                      </a:lnTo>
                      <a:lnTo>
                        <a:pt x="171" y="187"/>
                      </a:lnTo>
                      <a:lnTo>
                        <a:pt x="171" y="189"/>
                      </a:lnTo>
                      <a:lnTo>
                        <a:pt x="173" y="192"/>
                      </a:lnTo>
                      <a:lnTo>
                        <a:pt x="176" y="194"/>
                      </a:lnTo>
                      <a:lnTo>
                        <a:pt x="178" y="196"/>
                      </a:lnTo>
                      <a:lnTo>
                        <a:pt x="181" y="199"/>
                      </a:lnTo>
                      <a:lnTo>
                        <a:pt x="178" y="201"/>
                      </a:lnTo>
                      <a:lnTo>
                        <a:pt x="173" y="201"/>
                      </a:lnTo>
                      <a:lnTo>
                        <a:pt x="173" y="204"/>
                      </a:lnTo>
                      <a:lnTo>
                        <a:pt x="166" y="204"/>
                      </a:lnTo>
                      <a:lnTo>
                        <a:pt x="164" y="201"/>
                      </a:lnTo>
                      <a:lnTo>
                        <a:pt x="162" y="201"/>
                      </a:lnTo>
                      <a:lnTo>
                        <a:pt x="159" y="201"/>
                      </a:lnTo>
                      <a:lnTo>
                        <a:pt x="157" y="199"/>
                      </a:lnTo>
                      <a:lnTo>
                        <a:pt x="143" y="199"/>
                      </a:lnTo>
                      <a:lnTo>
                        <a:pt x="140" y="196"/>
                      </a:lnTo>
                      <a:lnTo>
                        <a:pt x="138" y="194"/>
                      </a:lnTo>
                      <a:lnTo>
                        <a:pt x="131" y="194"/>
                      </a:lnTo>
                      <a:lnTo>
                        <a:pt x="128" y="199"/>
                      </a:lnTo>
                      <a:lnTo>
                        <a:pt x="128" y="201"/>
                      </a:lnTo>
                      <a:lnTo>
                        <a:pt x="133" y="201"/>
                      </a:lnTo>
                      <a:lnTo>
                        <a:pt x="133" y="204"/>
                      </a:lnTo>
                      <a:lnTo>
                        <a:pt x="140" y="204"/>
                      </a:lnTo>
                      <a:lnTo>
                        <a:pt x="143" y="206"/>
                      </a:lnTo>
                      <a:lnTo>
                        <a:pt x="145" y="206"/>
                      </a:lnTo>
                      <a:lnTo>
                        <a:pt x="147" y="206"/>
                      </a:lnTo>
                      <a:lnTo>
                        <a:pt x="152" y="211"/>
                      </a:lnTo>
                      <a:lnTo>
                        <a:pt x="162" y="211"/>
                      </a:lnTo>
                      <a:lnTo>
                        <a:pt x="164" y="211"/>
                      </a:lnTo>
                      <a:lnTo>
                        <a:pt x="166" y="211"/>
                      </a:lnTo>
                      <a:lnTo>
                        <a:pt x="173" y="213"/>
                      </a:lnTo>
                      <a:lnTo>
                        <a:pt x="178" y="208"/>
                      </a:lnTo>
                      <a:lnTo>
                        <a:pt x="178" y="216"/>
                      </a:lnTo>
                      <a:lnTo>
                        <a:pt x="176" y="213"/>
                      </a:lnTo>
                      <a:lnTo>
                        <a:pt x="173" y="213"/>
                      </a:lnTo>
                      <a:lnTo>
                        <a:pt x="171" y="213"/>
                      </a:lnTo>
                      <a:lnTo>
                        <a:pt x="171" y="216"/>
                      </a:lnTo>
                      <a:lnTo>
                        <a:pt x="173" y="220"/>
                      </a:lnTo>
                      <a:lnTo>
                        <a:pt x="169" y="220"/>
                      </a:lnTo>
                      <a:lnTo>
                        <a:pt x="166" y="220"/>
                      </a:lnTo>
                      <a:lnTo>
                        <a:pt x="164" y="220"/>
                      </a:lnTo>
                      <a:lnTo>
                        <a:pt x="164" y="223"/>
                      </a:lnTo>
                      <a:lnTo>
                        <a:pt x="164" y="225"/>
                      </a:lnTo>
                      <a:lnTo>
                        <a:pt x="173" y="225"/>
                      </a:lnTo>
                      <a:lnTo>
                        <a:pt x="171" y="225"/>
                      </a:lnTo>
                      <a:lnTo>
                        <a:pt x="171" y="228"/>
                      </a:lnTo>
                      <a:lnTo>
                        <a:pt x="169" y="230"/>
                      </a:lnTo>
                      <a:lnTo>
                        <a:pt x="162" y="225"/>
                      </a:lnTo>
                      <a:lnTo>
                        <a:pt x="159" y="225"/>
                      </a:lnTo>
                      <a:lnTo>
                        <a:pt x="159" y="228"/>
                      </a:lnTo>
                      <a:lnTo>
                        <a:pt x="159" y="230"/>
                      </a:lnTo>
                      <a:lnTo>
                        <a:pt x="162" y="232"/>
                      </a:lnTo>
                      <a:lnTo>
                        <a:pt x="157" y="232"/>
                      </a:lnTo>
                      <a:lnTo>
                        <a:pt x="157" y="237"/>
                      </a:lnTo>
                      <a:lnTo>
                        <a:pt x="154" y="237"/>
                      </a:lnTo>
                      <a:lnTo>
                        <a:pt x="152" y="240"/>
                      </a:lnTo>
                      <a:lnTo>
                        <a:pt x="152" y="242"/>
                      </a:lnTo>
                      <a:lnTo>
                        <a:pt x="157" y="247"/>
                      </a:lnTo>
                      <a:lnTo>
                        <a:pt x="159" y="247"/>
                      </a:lnTo>
                      <a:lnTo>
                        <a:pt x="159" y="252"/>
                      </a:lnTo>
                      <a:lnTo>
                        <a:pt x="157" y="252"/>
                      </a:lnTo>
                      <a:lnTo>
                        <a:pt x="154" y="252"/>
                      </a:lnTo>
                      <a:lnTo>
                        <a:pt x="152" y="249"/>
                      </a:lnTo>
                      <a:lnTo>
                        <a:pt x="150" y="244"/>
                      </a:lnTo>
                      <a:lnTo>
                        <a:pt x="147" y="242"/>
                      </a:lnTo>
                      <a:lnTo>
                        <a:pt x="147" y="240"/>
                      </a:lnTo>
                      <a:lnTo>
                        <a:pt x="145" y="237"/>
                      </a:lnTo>
                      <a:lnTo>
                        <a:pt x="143" y="235"/>
                      </a:lnTo>
                      <a:lnTo>
                        <a:pt x="140" y="235"/>
                      </a:lnTo>
                      <a:lnTo>
                        <a:pt x="135" y="235"/>
                      </a:lnTo>
                      <a:lnTo>
                        <a:pt x="133" y="235"/>
                      </a:lnTo>
                      <a:lnTo>
                        <a:pt x="128" y="240"/>
                      </a:lnTo>
                      <a:lnTo>
                        <a:pt x="128" y="242"/>
                      </a:lnTo>
                      <a:lnTo>
                        <a:pt x="133" y="244"/>
                      </a:lnTo>
                      <a:lnTo>
                        <a:pt x="138" y="244"/>
                      </a:lnTo>
                      <a:lnTo>
                        <a:pt x="140" y="247"/>
                      </a:lnTo>
                      <a:lnTo>
                        <a:pt x="135" y="249"/>
                      </a:lnTo>
                      <a:lnTo>
                        <a:pt x="131" y="249"/>
                      </a:lnTo>
                      <a:lnTo>
                        <a:pt x="128" y="247"/>
                      </a:lnTo>
                      <a:lnTo>
                        <a:pt x="121" y="247"/>
                      </a:lnTo>
                      <a:lnTo>
                        <a:pt x="119" y="249"/>
                      </a:lnTo>
                      <a:lnTo>
                        <a:pt x="116" y="249"/>
                      </a:lnTo>
                      <a:lnTo>
                        <a:pt x="114" y="249"/>
                      </a:lnTo>
                      <a:lnTo>
                        <a:pt x="112" y="252"/>
                      </a:lnTo>
                      <a:lnTo>
                        <a:pt x="109" y="252"/>
                      </a:lnTo>
                      <a:lnTo>
                        <a:pt x="121" y="252"/>
                      </a:lnTo>
                      <a:lnTo>
                        <a:pt x="126" y="252"/>
                      </a:lnTo>
                      <a:lnTo>
                        <a:pt x="140" y="252"/>
                      </a:lnTo>
                      <a:lnTo>
                        <a:pt x="143" y="252"/>
                      </a:lnTo>
                      <a:lnTo>
                        <a:pt x="131" y="252"/>
                      </a:lnTo>
                      <a:lnTo>
                        <a:pt x="112" y="256"/>
                      </a:lnTo>
                      <a:lnTo>
                        <a:pt x="107" y="256"/>
                      </a:lnTo>
                      <a:lnTo>
                        <a:pt x="105" y="259"/>
                      </a:lnTo>
                      <a:lnTo>
                        <a:pt x="107" y="259"/>
                      </a:lnTo>
                      <a:lnTo>
                        <a:pt x="107" y="261"/>
                      </a:lnTo>
                      <a:lnTo>
                        <a:pt x="114" y="261"/>
                      </a:lnTo>
                      <a:lnTo>
                        <a:pt x="119" y="259"/>
                      </a:lnTo>
                      <a:lnTo>
                        <a:pt x="124" y="259"/>
                      </a:lnTo>
                      <a:lnTo>
                        <a:pt x="128" y="256"/>
                      </a:lnTo>
                      <a:lnTo>
                        <a:pt x="138" y="256"/>
                      </a:lnTo>
                      <a:lnTo>
                        <a:pt x="140" y="259"/>
                      </a:lnTo>
                      <a:lnTo>
                        <a:pt x="138" y="261"/>
                      </a:lnTo>
                      <a:lnTo>
                        <a:pt x="114" y="261"/>
                      </a:lnTo>
                      <a:lnTo>
                        <a:pt x="112" y="261"/>
                      </a:lnTo>
                      <a:lnTo>
                        <a:pt x="102" y="261"/>
                      </a:lnTo>
                      <a:lnTo>
                        <a:pt x="102" y="264"/>
                      </a:lnTo>
                      <a:lnTo>
                        <a:pt x="107" y="264"/>
                      </a:lnTo>
                      <a:lnTo>
                        <a:pt x="107" y="266"/>
                      </a:lnTo>
                      <a:lnTo>
                        <a:pt x="112" y="266"/>
                      </a:lnTo>
                      <a:lnTo>
                        <a:pt x="114" y="266"/>
                      </a:lnTo>
                      <a:lnTo>
                        <a:pt x="109" y="266"/>
                      </a:lnTo>
                      <a:lnTo>
                        <a:pt x="107" y="268"/>
                      </a:lnTo>
                      <a:lnTo>
                        <a:pt x="107" y="271"/>
                      </a:lnTo>
                      <a:lnTo>
                        <a:pt x="105" y="273"/>
                      </a:lnTo>
                      <a:lnTo>
                        <a:pt x="102" y="273"/>
                      </a:lnTo>
                      <a:lnTo>
                        <a:pt x="100" y="275"/>
                      </a:lnTo>
                      <a:lnTo>
                        <a:pt x="97" y="275"/>
                      </a:lnTo>
                      <a:lnTo>
                        <a:pt x="107" y="278"/>
                      </a:lnTo>
                      <a:lnTo>
                        <a:pt x="97" y="280"/>
                      </a:lnTo>
                      <a:lnTo>
                        <a:pt x="97" y="283"/>
                      </a:lnTo>
                      <a:lnTo>
                        <a:pt x="100" y="285"/>
                      </a:lnTo>
                      <a:lnTo>
                        <a:pt x="105" y="285"/>
                      </a:lnTo>
                      <a:lnTo>
                        <a:pt x="107" y="285"/>
                      </a:lnTo>
                      <a:lnTo>
                        <a:pt x="114" y="285"/>
                      </a:lnTo>
                      <a:lnTo>
                        <a:pt x="112" y="285"/>
                      </a:lnTo>
                      <a:lnTo>
                        <a:pt x="109" y="285"/>
                      </a:lnTo>
                      <a:lnTo>
                        <a:pt x="107" y="287"/>
                      </a:lnTo>
                      <a:lnTo>
                        <a:pt x="102" y="290"/>
                      </a:lnTo>
                      <a:lnTo>
                        <a:pt x="102" y="292"/>
                      </a:lnTo>
                      <a:lnTo>
                        <a:pt x="105" y="295"/>
                      </a:lnTo>
                      <a:lnTo>
                        <a:pt x="107" y="295"/>
                      </a:lnTo>
                      <a:lnTo>
                        <a:pt x="109" y="292"/>
                      </a:lnTo>
                      <a:lnTo>
                        <a:pt x="114" y="290"/>
                      </a:lnTo>
                      <a:lnTo>
                        <a:pt x="112" y="295"/>
                      </a:lnTo>
                      <a:lnTo>
                        <a:pt x="109" y="295"/>
                      </a:lnTo>
                      <a:lnTo>
                        <a:pt x="107" y="299"/>
                      </a:lnTo>
                      <a:lnTo>
                        <a:pt x="107" y="304"/>
                      </a:lnTo>
                      <a:lnTo>
                        <a:pt x="109" y="304"/>
                      </a:lnTo>
                      <a:lnTo>
                        <a:pt x="109" y="302"/>
                      </a:lnTo>
                      <a:lnTo>
                        <a:pt x="114" y="302"/>
                      </a:lnTo>
                      <a:lnTo>
                        <a:pt x="109" y="307"/>
                      </a:lnTo>
                      <a:lnTo>
                        <a:pt x="107" y="307"/>
                      </a:lnTo>
                      <a:lnTo>
                        <a:pt x="105" y="309"/>
                      </a:lnTo>
                      <a:lnTo>
                        <a:pt x="102" y="311"/>
                      </a:lnTo>
                      <a:lnTo>
                        <a:pt x="102" y="316"/>
                      </a:lnTo>
                      <a:lnTo>
                        <a:pt x="105" y="316"/>
                      </a:lnTo>
                      <a:lnTo>
                        <a:pt x="107" y="314"/>
                      </a:lnTo>
                      <a:lnTo>
                        <a:pt x="114" y="307"/>
                      </a:lnTo>
                      <a:lnTo>
                        <a:pt x="124" y="307"/>
                      </a:lnTo>
                      <a:lnTo>
                        <a:pt x="126" y="304"/>
                      </a:lnTo>
                      <a:lnTo>
                        <a:pt x="128" y="304"/>
                      </a:lnTo>
                      <a:lnTo>
                        <a:pt x="128" y="307"/>
                      </a:lnTo>
                      <a:lnTo>
                        <a:pt x="133" y="304"/>
                      </a:lnTo>
                      <a:lnTo>
                        <a:pt x="128" y="311"/>
                      </a:lnTo>
                      <a:lnTo>
                        <a:pt x="135" y="311"/>
                      </a:lnTo>
                      <a:lnTo>
                        <a:pt x="128" y="311"/>
                      </a:lnTo>
                      <a:lnTo>
                        <a:pt x="124" y="314"/>
                      </a:lnTo>
                      <a:lnTo>
                        <a:pt x="124" y="316"/>
                      </a:lnTo>
                      <a:lnTo>
                        <a:pt x="119" y="316"/>
                      </a:lnTo>
                      <a:lnTo>
                        <a:pt x="116" y="316"/>
                      </a:lnTo>
                      <a:lnTo>
                        <a:pt x="114" y="319"/>
                      </a:lnTo>
                      <a:lnTo>
                        <a:pt x="114" y="321"/>
                      </a:lnTo>
                      <a:lnTo>
                        <a:pt x="112" y="321"/>
                      </a:lnTo>
                      <a:lnTo>
                        <a:pt x="107" y="323"/>
                      </a:lnTo>
                      <a:lnTo>
                        <a:pt x="105" y="326"/>
                      </a:lnTo>
                      <a:lnTo>
                        <a:pt x="109" y="326"/>
                      </a:lnTo>
                      <a:lnTo>
                        <a:pt x="107" y="326"/>
                      </a:lnTo>
                      <a:lnTo>
                        <a:pt x="107" y="328"/>
                      </a:lnTo>
                      <a:lnTo>
                        <a:pt x="107" y="331"/>
                      </a:lnTo>
                      <a:lnTo>
                        <a:pt x="109" y="331"/>
                      </a:lnTo>
                      <a:lnTo>
                        <a:pt x="107" y="333"/>
                      </a:lnTo>
                      <a:lnTo>
                        <a:pt x="107" y="335"/>
                      </a:lnTo>
                      <a:lnTo>
                        <a:pt x="116" y="335"/>
                      </a:lnTo>
                      <a:lnTo>
                        <a:pt x="112" y="343"/>
                      </a:lnTo>
                      <a:lnTo>
                        <a:pt x="116" y="340"/>
                      </a:lnTo>
                      <a:lnTo>
                        <a:pt x="119" y="340"/>
                      </a:lnTo>
                      <a:lnTo>
                        <a:pt x="116" y="340"/>
                      </a:lnTo>
                      <a:lnTo>
                        <a:pt x="114" y="343"/>
                      </a:lnTo>
                      <a:lnTo>
                        <a:pt x="114" y="345"/>
                      </a:lnTo>
                      <a:lnTo>
                        <a:pt x="112" y="347"/>
                      </a:lnTo>
                      <a:lnTo>
                        <a:pt x="112" y="352"/>
                      </a:lnTo>
                      <a:lnTo>
                        <a:pt x="114" y="352"/>
                      </a:lnTo>
                      <a:lnTo>
                        <a:pt x="121" y="352"/>
                      </a:lnTo>
                      <a:lnTo>
                        <a:pt x="116" y="359"/>
                      </a:lnTo>
                      <a:lnTo>
                        <a:pt x="126" y="357"/>
                      </a:lnTo>
                      <a:lnTo>
                        <a:pt x="121" y="362"/>
                      </a:lnTo>
                      <a:lnTo>
                        <a:pt x="124" y="366"/>
                      </a:lnTo>
                      <a:lnTo>
                        <a:pt x="128" y="366"/>
                      </a:lnTo>
                      <a:lnTo>
                        <a:pt x="126" y="366"/>
                      </a:lnTo>
                      <a:lnTo>
                        <a:pt x="126" y="369"/>
                      </a:lnTo>
                      <a:lnTo>
                        <a:pt x="128" y="371"/>
                      </a:lnTo>
                      <a:lnTo>
                        <a:pt x="133" y="371"/>
                      </a:lnTo>
                      <a:lnTo>
                        <a:pt x="128" y="376"/>
                      </a:lnTo>
                      <a:lnTo>
                        <a:pt x="135" y="376"/>
                      </a:lnTo>
                      <a:lnTo>
                        <a:pt x="133" y="381"/>
                      </a:lnTo>
                      <a:lnTo>
                        <a:pt x="145" y="378"/>
                      </a:lnTo>
                      <a:lnTo>
                        <a:pt x="147" y="381"/>
                      </a:lnTo>
                      <a:lnTo>
                        <a:pt x="150" y="381"/>
                      </a:lnTo>
                      <a:lnTo>
                        <a:pt x="152" y="378"/>
                      </a:lnTo>
                      <a:lnTo>
                        <a:pt x="162" y="374"/>
                      </a:lnTo>
                      <a:lnTo>
                        <a:pt x="164" y="371"/>
                      </a:lnTo>
                      <a:lnTo>
                        <a:pt x="164" y="374"/>
                      </a:lnTo>
                      <a:lnTo>
                        <a:pt x="162" y="376"/>
                      </a:lnTo>
                      <a:lnTo>
                        <a:pt x="169" y="378"/>
                      </a:lnTo>
                      <a:lnTo>
                        <a:pt x="171" y="376"/>
                      </a:lnTo>
                      <a:lnTo>
                        <a:pt x="173" y="376"/>
                      </a:lnTo>
                      <a:lnTo>
                        <a:pt x="169" y="378"/>
                      </a:lnTo>
                      <a:lnTo>
                        <a:pt x="164" y="381"/>
                      </a:lnTo>
                      <a:lnTo>
                        <a:pt x="162" y="383"/>
                      </a:lnTo>
                      <a:lnTo>
                        <a:pt x="162" y="386"/>
                      </a:lnTo>
                      <a:lnTo>
                        <a:pt x="169" y="386"/>
                      </a:lnTo>
                      <a:lnTo>
                        <a:pt x="173" y="386"/>
                      </a:lnTo>
                      <a:lnTo>
                        <a:pt x="176" y="386"/>
                      </a:lnTo>
                      <a:lnTo>
                        <a:pt x="173" y="386"/>
                      </a:lnTo>
                      <a:lnTo>
                        <a:pt x="171" y="388"/>
                      </a:lnTo>
                      <a:lnTo>
                        <a:pt x="169" y="390"/>
                      </a:lnTo>
                      <a:lnTo>
                        <a:pt x="169" y="393"/>
                      </a:lnTo>
                      <a:lnTo>
                        <a:pt x="169" y="395"/>
                      </a:lnTo>
                      <a:lnTo>
                        <a:pt x="176" y="395"/>
                      </a:lnTo>
                      <a:lnTo>
                        <a:pt x="178" y="393"/>
                      </a:lnTo>
                      <a:lnTo>
                        <a:pt x="178" y="395"/>
                      </a:lnTo>
                      <a:lnTo>
                        <a:pt x="183" y="398"/>
                      </a:lnTo>
                      <a:lnTo>
                        <a:pt x="188" y="398"/>
                      </a:lnTo>
                      <a:lnTo>
                        <a:pt x="192" y="395"/>
                      </a:lnTo>
                      <a:lnTo>
                        <a:pt x="195" y="393"/>
                      </a:lnTo>
                      <a:lnTo>
                        <a:pt x="192" y="390"/>
                      </a:lnTo>
                      <a:lnTo>
                        <a:pt x="192" y="388"/>
                      </a:lnTo>
                      <a:lnTo>
                        <a:pt x="197" y="388"/>
                      </a:lnTo>
                      <a:lnTo>
                        <a:pt x="200" y="386"/>
                      </a:lnTo>
                      <a:lnTo>
                        <a:pt x="200" y="378"/>
                      </a:lnTo>
                      <a:lnTo>
                        <a:pt x="202" y="381"/>
                      </a:lnTo>
                      <a:lnTo>
                        <a:pt x="207" y="381"/>
                      </a:lnTo>
                      <a:lnTo>
                        <a:pt x="207" y="376"/>
                      </a:lnTo>
                      <a:lnTo>
                        <a:pt x="207" y="374"/>
                      </a:lnTo>
                      <a:lnTo>
                        <a:pt x="207" y="371"/>
                      </a:lnTo>
                      <a:lnTo>
                        <a:pt x="207" y="374"/>
                      </a:lnTo>
                      <a:lnTo>
                        <a:pt x="209" y="376"/>
                      </a:lnTo>
                      <a:lnTo>
                        <a:pt x="212" y="376"/>
                      </a:lnTo>
                      <a:lnTo>
                        <a:pt x="214" y="374"/>
                      </a:lnTo>
                      <a:lnTo>
                        <a:pt x="214" y="371"/>
                      </a:lnTo>
                      <a:lnTo>
                        <a:pt x="209" y="366"/>
                      </a:lnTo>
                      <a:lnTo>
                        <a:pt x="216" y="366"/>
                      </a:lnTo>
                      <a:lnTo>
                        <a:pt x="216" y="364"/>
                      </a:lnTo>
                      <a:lnTo>
                        <a:pt x="214" y="362"/>
                      </a:lnTo>
                      <a:lnTo>
                        <a:pt x="223" y="362"/>
                      </a:lnTo>
                      <a:lnTo>
                        <a:pt x="219" y="357"/>
                      </a:lnTo>
                      <a:lnTo>
                        <a:pt x="223" y="355"/>
                      </a:lnTo>
                      <a:lnTo>
                        <a:pt x="219" y="352"/>
                      </a:lnTo>
                      <a:lnTo>
                        <a:pt x="216" y="350"/>
                      </a:lnTo>
                      <a:lnTo>
                        <a:pt x="219" y="350"/>
                      </a:lnTo>
                      <a:lnTo>
                        <a:pt x="221" y="350"/>
                      </a:lnTo>
                      <a:lnTo>
                        <a:pt x="216" y="343"/>
                      </a:lnTo>
                      <a:lnTo>
                        <a:pt x="221" y="347"/>
                      </a:lnTo>
                      <a:lnTo>
                        <a:pt x="223" y="347"/>
                      </a:lnTo>
                      <a:lnTo>
                        <a:pt x="228" y="343"/>
                      </a:lnTo>
                      <a:lnTo>
                        <a:pt x="235" y="343"/>
                      </a:lnTo>
                      <a:lnTo>
                        <a:pt x="235" y="340"/>
                      </a:lnTo>
                      <a:lnTo>
                        <a:pt x="233" y="338"/>
                      </a:lnTo>
                      <a:lnTo>
                        <a:pt x="238" y="338"/>
                      </a:lnTo>
                      <a:lnTo>
                        <a:pt x="242" y="331"/>
                      </a:lnTo>
                      <a:lnTo>
                        <a:pt x="245" y="331"/>
                      </a:lnTo>
                      <a:lnTo>
                        <a:pt x="252" y="331"/>
                      </a:lnTo>
                      <a:lnTo>
                        <a:pt x="252" y="326"/>
                      </a:lnTo>
                      <a:lnTo>
                        <a:pt x="257" y="331"/>
                      </a:lnTo>
                      <a:lnTo>
                        <a:pt x="259" y="326"/>
                      </a:lnTo>
                      <a:lnTo>
                        <a:pt x="259" y="319"/>
                      </a:lnTo>
                      <a:lnTo>
                        <a:pt x="252" y="316"/>
                      </a:lnTo>
                      <a:lnTo>
                        <a:pt x="257" y="316"/>
                      </a:lnTo>
                      <a:lnTo>
                        <a:pt x="264" y="311"/>
                      </a:lnTo>
                      <a:lnTo>
                        <a:pt x="266" y="307"/>
                      </a:lnTo>
                      <a:lnTo>
                        <a:pt x="259" y="304"/>
                      </a:lnTo>
                      <a:lnTo>
                        <a:pt x="264" y="299"/>
                      </a:lnTo>
                      <a:lnTo>
                        <a:pt x="278" y="299"/>
                      </a:lnTo>
                      <a:lnTo>
                        <a:pt x="280" y="297"/>
                      </a:lnTo>
                      <a:lnTo>
                        <a:pt x="280" y="292"/>
                      </a:lnTo>
                      <a:lnTo>
                        <a:pt x="288" y="290"/>
                      </a:lnTo>
                      <a:lnTo>
                        <a:pt x="292" y="290"/>
                      </a:lnTo>
                      <a:lnTo>
                        <a:pt x="295" y="292"/>
                      </a:lnTo>
                      <a:lnTo>
                        <a:pt x="302" y="292"/>
                      </a:lnTo>
                      <a:lnTo>
                        <a:pt x="311" y="283"/>
                      </a:lnTo>
                      <a:lnTo>
                        <a:pt x="311" y="280"/>
                      </a:lnTo>
                      <a:lnTo>
                        <a:pt x="314" y="280"/>
                      </a:lnTo>
                      <a:lnTo>
                        <a:pt x="316" y="278"/>
                      </a:lnTo>
                      <a:lnTo>
                        <a:pt x="319" y="278"/>
                      </a:lnTo>
                      <a:lnTo>
                        <a:pt x="319" y="280"/>
                      </a:lnTo>
                      <a:lnTo>
                        <a:pt x="316" y="283"/>
                      </a:lnTo>
                      <a:lnTo>
                        <a:pt x="314" y="285"/>
                      </a:lnTo>
                      <a:lnTo>
                        <a:pt x="311" y="290"/>
                      </a:lnTo>
                      <a:lnTo>
                        <a:pt x="319" y="290"/>
                      </a:lnTo>
                      <a:lnTo>
                        <a:pt x="319" y="285"/>
                      </a:lnTo>
                      <a:lnTo>
                        <a:pt x="323" y="285"/>
                      </a:lnTo>
                      <a:lnTo>
                        <a:pt x="326" y="283"/>
                      </a:lnTo>
                      <a:lnTo>
                        <a:pt x="328" y="283"/>
                      </a:lnTo>
                      <a:lnTo>
                        <a:pt x="328" y="285"/>
                      </a:lnTo>
                      <a:lnTo>
                        <a:pt x="333" y="285"/>
                      </a:lnTo>
                      <a:lnTo>
                        <a:pt x="335" y="285"/>
                      </a:lnTo>
                      <a:lnTo>
                        <a:pt x="342" y="283"/>
                      </a:lnTo>
                      <a:lnTo>
                        <a:pt x="347" y="278"/>
                      </a:lnTo>
                      <a:lnTo>
                        <a:pt x="349" y="275"/>
                      </a:lnTo>
                      <a:lnTo>
                        <a:pt x="359" y="275"/>
                      </a:lnTo>
                      <a:lnTo>
                        <a:pt x="366" y="275"/>
                      </a:lnTo>
                      <a:lnTo>
                        <a:pt x="371" y="271"/>
                      </a:lnTo>
                      <a:lnTo>
                        <a:pt x="373" y="268"/>
                      </a:lnTo>
                      <a:lnTo>
                        <a:pt x="376" y="266"/>
                      </a:lnTo>
                      <a:lnTo>
                        <a:pt x="383" y="259"/>
                      </a:lnTo>
                      <a:lnTo>
                        <a:pt x="385" y="256"/>
                      </a:lnTo>
                      <a:lnTo>
                        <a:pt x="390" y="254"/>
                      </a:lnTo>
                      <a:lnTo>
                        <a:pt x="399" y="252"/>
                      </a:lnTo>
                      <a:lnTo>
                        <a:pt x="402" y="252"/>
                      </a:lnTo>
                      <a:lnTo>
                        <a:pt x="404" y="249"/>
                      </a:lnTo>
                      <a:lnTo>
                        <a:pt x="407" y="249"/>
                      </a:lnTo>
                      <a:lnTo>
                        <a:pt x="407" y="247"/>
                      </a:lnTo>
                      <a:lnTo>
                        <a:pt x="407" y="244"/>
                      </a:lnTo>
                      <a:lnTo>
                        <a:pt x="407" y="240"/>
                      </a:lnTo>
                      <a:lnTo>
                        <a:pt x="407" y="235"/>
                      </a:lnTo>
                      <a:lnTo>
                        <a:pt x="414" y="242"/>
                      </a:lnTo>
                      <a:lnTo>
                        <a:pt x="416" y="244"/>
                      </a:lnTo>
                      <a:lnTo>
                        <a:pt x="418" y="244"/>
                      </a:lnTo>
                      <a:lnTo>
                        <a:pt x="437" y="244"/>
                      </a:lnTo>
                      <a:lnTo>
                        <a:pt x="447" y="242"/>
                      </a:lnTo>
                      <a:lnTo>
                        <a:pt x="454" y="240"/>
                      </a:lnTo>
                      <a:lnTo>
                        <a:pt x="459" y="240"/>
                      </a:lnTo>
                      <a:lnTo>
                        <a:pt x="468" y="237"/>
                      </a:lnTo>
                      <a:lnTo>
                        <a:pt x="480" y="235"/>
                      </a:lnTo>
                      <a:lnTo>
                        <a:pt x="487" y="235"/>
                      </a:lnTo>
                      <a:lnTo>
                        <a:pt x="492" y="230"/>
                      </a:lnTo>
                      <a:lnTo>
                        <a:pt x="499" y="230"/>
                      </a:lnTo>
                      <a:lnTo>
                        <a:pt x="502" y="228"/>
                      </a:lnTo>
                      <a:lnTo>
                        <a:pt x="509" y="228"/>
                      </a:lnTo>
                      <a:lnTo>
                        <a:pt x="516" y="220"/>
                      </a:lnTo>
                      <a:lnTo>
                        <a:pt x="518" y="220"/>
                      </a:lnTo>
                      <a:lnTo>
                        <a:pt x="518" y="218"/>
                      </a:lnTo>
                      <a:lnTo>
                        <a:pt x="523" y="218"/>
                      </a:lnTo>
                      <a:lnTo>
                        <a:pt x="525" y="216"/>
                      </a:lnTo>
                      <a:lnTo>
                        <a:pt x="528" y="216"/>
                      </a:lnTo>
                      <a:lnTo>
                        <a:pt x="542" y="213"/>
                      </a:lnTo>
                      <a:lnTo>
                        <a:pt x="552" y="211"/>
                      </a:lnTo>
                      <a:lnTo>
                        <a:pt x="552" y="206"/>
                      </a:lnTo>
                      <a:lnTo>
                        <a:pt x="549" y="206"/>
                      </a:lnTo>
                      <a:lnTo>
                        <a:pt x="547" y="208"/>
                      </a:lnTo>
                      <a:lnTo>
                        <a:pt x="537" y="208"/>
                      </a:lnTo>
                      <a:lnTo>
                        <a:pt x="530" y="206"/>
                      </a:lnTo>
                      <a:lnTo>
                        <a:pt x="525" y="206"/>
                      </a:lnTo>
                      <a:lnTo>
                        <a:pt x="521" y="204"/>
                      </a:lnTo>
                      <a:lnTo>
                        <a:pt x="509" y="204"/>
                      </a:lnTo>
                      <a:lnTo>
                        <a:pt x="499" y="206"/>
                      </a:lnTo>
                      <a:lnTo>
                        <a:pt x="490" y="206"/>
                      </a:lnTo>
                      <a:lnTo>
                        <a:pt x="487" y="211"/>
                      </a:lnTo>
                      <a:lnTo>
                        <a:pt x="471" y="211"/>
                      </a:lnTo>
                      <a:lnTo>
                        <a:pt x="485" y="206"/>
                      </a:lnTo>
                      <a:lnTo>
                        <a:pt x="494" y="204"/>
                      </a:lnTo>
                      <a:lnTo>
                        <a:pt x="499" y="204"/>
                      </a:lnTo>
                      <a:lnTo>
                        <a:pt x="502" y="201"/>
                      </a:lnTo>
                      <a:lnTo>
                        <a:pt x="506" y="201"/>
                      </a:lnTo>
                      <a:lnTo>
                        <a:pt x="511" y="199"/>
                      </a:lnTo>
                      <a:lnTo>
                        <a:pt x="514" y="199"/>
                      </a:lnTo>
                      <a:lnTo>
                        <a:pt x="516" y="199"/>
                      </a:lnTo>
                      <a:lnTo>
                        <a:pt x="514" y="196"/>
                      </a:lnTo>
                      <a:lnTo>
                        <a:pt x="509" y="194"/>
                      </a:lnTo>
                      <a:lnTo>
                        <a:pt x="506" y="194"/>
                      </a:lnTo>
                      <a:lnTo>
                        <a:pt x="504" y="194"/>
                      </a:lnTo>
                      <a:lnTo>
                        <a:pt x="497" y="196"/>
                      </a:lnTo>
                      <a:lnTo>
                        <a:pt x="483" y="201"/>
                      </a:lnTo>
                      <a:lnTo>
                        <a:pt x="468" y="201"/>
                      </a:lnTo>
                      <a:lnTo>
                        <a:pt x="478" y="196"/>
                      </a:lnTo>
                      <a:lnTo>
                        <a:pt x="485" y="192"/>
                      </a:lnTo>
                      <a:lnTo>
                        <a:pt x="487" y="192"/>
                      </a:lnTo>
                      <a:lnTo>
                        <a:pt x="492" y="194"/>
                      </a:lnTo>
                      <a:lnTo>
                        <a:pt x="497" y="194"/>
                      </a:lnTo>
                      <a:lnTo>
                        <a:pt x="499" y="192"/>
                      </a:lnTo>
                      <a:lnTo>
                        <a:pt x="504" y="192"/>
                      </a:lnTo>
                      <a:lnTo>
                        <a:pt x="506" y="189"/>
                      </a:lnTo>
                      <a:lnTo>
                        <a:pt x="516" y="189"/>
                      </a:lnTo>
                      <a:lnTo>
                        <a:pt x="518" y="189"/>
                      </a:lnTo>
                      <a:lnTo>
                        <a:pt x="516" y="187"/>
                      </a:lnTo>
                      <a:lnTo>
                        <a:pt x="514" y="187"/>
                      </a:lnTo>
                      <a:lnTo>
                        <a:pt x="509" y="184"/>
                      </a:lnTo>
                      <a:lnTo>
                        <a:pt x="485" y="184"/>
                      </a:lnTo>
                      <a:lnTo>
                        <a:pt x="492" y="182"/>
                      </a:lnTo>
                      <a:lnTo>
                        <a:pt x="485" y="180"/>
                      </a:lnTo>
                      <a:lnTo>
                        <a:pt x="485" y="175"/>
                      </a:lnTo>
                      <a:lnTo>
                        <a:pt x="487" y="175"/>
                      </a:lnTo>
                      <a:lnTo>
                        <a:pt x="490" y="177"/>
                      </a:lnTo>
                      <a:lnTo>
                        <a:pt x="492" y="180"/>
                      </a:lnTo>
                      <a:lnTo>
                        <a:pt x="497" y="182"/>
                      </a:lnTo>
                      <a:lnTo>
                        <a:pt x="504" y="182"/>
                      </a:lnTo>
                      <a:lnTo>
                        <a:pt x="506" y="184"/>
                      </a:lnTo>
                      <a:lnTo>
                        <a:pt x="509" y="184"/>
                      </a:lnTo>
                      <a:lnTo>
                        <a:pt x="514" y="184"/>
                      </a:lnTo>
                      <a:lnTo>
                        <a:pt x="518" y="184"/>
                      </a:lnTo>
                      <a:lnTo>
                        <a:pt x="518" y="187"/>
                      </a:lnTo>
                      <a:lnTo>
                        <a:pt x="523" y="187"/>
                      </a:lnTo>
                      <a:lnTo>
                        <a:pt x="523" y="184"/>
                      </a:lnTo>
                      <a:lnTo>
                        <a:pt x="528" y="184"/>
                      </a:lnTo>
                      <a:lnTo>
                        <a:pt x="528" y="187"/>
                      </a:lnTo>
                      <a:lnTo>
                        <a:pt x="528" y="189"/>
                      </a:lnTo>
                      <a:lnTo>
                        <a:pt x="528" y="192"/>
                      </a:lnTo>
                      <a:lnTo>
                        <a:pt x="528" y="196"/>
                      </a:lnTo>
                      <a:lnTo>
                        <a:pt x="528" y="199"/>
                      </a:lnTo>
                      <a:lnTo>
                        <a:pt x="533" y="199"/>
                      </a:lnTo>
                      <a:lnTo>
                        <a:pt x="537" y="201"/>
                      </a:lnTo>
                      <a:lnTo>
                        <a:pt x="542" y="201"/>
                      </a:lnTo>
                      <a:lnTo>
                        <a:pt x="547" y="201"/>
                      </a:lnTo>
                      <a:lnTo>
                        <a:pt x="549" y="201"/>
                      </a:lnTo>
                      <a:lnTo>
                        <a:pt x="552" y="199"/>
                      </a:lnTo>
                      <a:lnTo>
                        <a:pt x="554" y="199"/>
                      </a:lnTo>
                      <a:lnTo>
                        <a:pt x="554" y="204"/>
                      </a:lnTo>
                      <a:lnTo>
                        <a:pt x="559" y="204"/>
                      </a:lnTo>
                      <a:lnTo>
                        <a:pt x="561" y="201"/>
                      </a:lnTo>
                      <a:lnTo>
                        <a:pt x="563" y="201"/>
                      </a:lnTo>
                      <a:lnTo>
                        <a:pt x="563" y="194"/>
                      </a:lnTo>
                      <a:lnTo>
                        <a:pt x="561" y="194"/>
                      </a:lnTo>
                      <a:lnTo>
                        <a:pt x="563" y="189"/>
                      </a:lnTo>
                      <a:lnTo>
                        <a:pt x="563" y="187"/>
                      </a:lnTo>
                      <a:lnTo>
                        <a:pt x="559" y="187"/>
                      </a:lnTo>
                      <a:lnTo>
                        <a:pt x="556" y="182"/>
                      </a:lnTo>
                      <a:lnTo>
                        <a:pt x="552" y="180"/>
                      </a:lnTo>
                      <a:lnTo>
                        <a:pt x="552" y="175"/>
                      </a:lnTo>
                      <a:lnTo>
                        <a:pt x="533" y="170"/>
                      </a:lnTo>
                      <a:lnTo>
                        <a:pt x="523" y="170"/>
                      </a:lnTo>
                      <a:lnTo>
                        <a:pt x="521" y="170"/>
                      </a:lnTo>
                      <a:lnTo>
                        <a:pt x="528" y="168"/>
                      </a:lnTo>
                      <a:lnTo>
                        <a:pt x="530" y="165"/>
                      </a:lnTo>
                      <a:lnTo>
                        <a:pt x="528" y="165"/>
                      </a:lnTo>
                      <a:lnTo>
                        <a:pt x="525" y="163"/>
                      </a:lnTo>
                      <a:lnTo>
                        <a:pt x="514" y="163"/>
                      </a:lnTo>
                      <a:lnTo>
                        <a:pt x="509" y="161"/>
                      </a:lnTo>
                      <a:lnTo>
                        <a:pt x="504" y="161"/>
                      </a:lnTo>
                      <a:lnTo>
                        <a:pt x="509" y="156"/>
                      </a:lnTo>
                      <a:lnTo>
                        <a:pt x="523" y="156"/>
                      </a:lnTo>
                      <a:lnTo>
                        <a:pt x="528" y="153"/>
                      </a:lnTo>
                      <a:lnTo>
                        <a:pt x="533" y="153"/>
                      </a:lnTo>
                      <a:lnTo>
                        <a:pt x="547" y="156"/>
                      </a:lnTo>
                      <a:lnTo>
                        <a:pt x="552" y="156"/>
                      </a:lnTo>
                      <a:lnTo>
                        <a:pt x="554" y="156"/>
                      </a:lnTo>
                      <a:lnTo>
                        <a:pt x="556" y="158"/>
                      </a:lnTo>
                      <a:lnTo>
                        <a:pt x="559" y="161"/>
                      </a:lnTo>
                      <a:lnTo>
                        <a:pt x="563" y="165"/>
                      </a:lnTo>
                      <a:lnTo>
                        <a:pt x="568" y="165"/>
                      </a:lnTo>
                      <a:lnTo>
                        <a:pt x="568" y="163"/>
                      </a:lnTo>
                      <a:lnTo>
                        <a:pt x="568" y="158"/>
                      </a:lnTo>
                      <a:lnTo>
                        <a:pt x="559" y="156"/>
                      </a:lnTo>
                      <a:lnTo>
                        <a:pt x="552" y="153"/>
                      </a:lnTo>
                      <a:lnTo>
                        <a:pt x="540" y="151"/>
                      </a:lnTo>
                      <a:lnTo>
                        <a:pt x="544" y="149"/>
                      </a:lnTo>
                      <a:lnTo>
                        <a:pt x="547" y="149"/>
                      </a:lnTo>
                      <a:lnTo>
                        <a:pt x="552" y="151"/>
                      </a:lnTo>
                      <a:lnTo>
                        <a:pt x="556" y="151"/>
                      </a:lnTo>
                      <a:lnTo>
                        <a:pt x="559" y="153"/>
                      </a:lnTo>
                      <a:lnTo>
                        <a:pt x="578" y="153"/>
                      </a:lnTo>
                      <a:lnTo>
                        <a:pt x="594" y="151"/>
                      </a:lnTo>
                      <a:lnTo>
                        <a:pt x="594" y="144"/>
                      </a:lnTo>
                      <a:lnTo>
                        <a:pt x="582" y="141"/>
                      </a:lnTo>
                      <a:lnTo>
                        <a:pt x="578" y="146"/>
                      </a:lnTo>
                      <a:lnTo>
                        <a:pt x="573" y="141"/>
                      </a:lnTo>
                      <a:lnTo>
                        <a:pt x="573" y="139"/>
                      </a:lnTo>
                      <a:lnTo>
                        <a:pt x="587" y="139"/>
                      </a:lnTo>
                      <a:lnTo>
                        <a:pt x="599" y="137"/>
                      </a:lnTo>
                      <a:lnTo>
                        <a:pt x="602" y="139"/>
                      </a:lnTo>
                      <a:lnTo>
                        <a:pt x="609" y="139"/>
                      </a:lnTo>
                      <a:lnTo>
                        <a:pt x="616" y="134"/>
                      </a:lnTo>
                      <a:lnTo>
                        <a:pt x="618" y="134"/>
                      </a:lnTo>
                      <a:lnTo>
                        <a:pt x="618" y="132"/>
                      </a:lnTo>
                      <a:lnTo>
                        <a:pt x="599" y="132"/>
                      </a:lnTo>
                      <a:lnTo>
                        <a:pt x="599" y="129"/>
                      </a:lnTo>
                      <a:lnTo>
                        <a:pt x="597" y="129"/>
                      </a:lnTo>
                      <a:lnTo>
                        <a:pt x="597" y="127"/>
                      </a:lnTo>
                      <a:lnTo>
                        <a:pt x="592" y="127"/>
                      </a:lnTo>
                      <a:lnTo>
                        <a:pt x="587" y="125"/>
                      </a:lnTo>
                      <a:lnTo>
                        <a:pt x="592" y="125"/>
                      </a:lnTo>
                      <a:lnTo>
                        <a:pt x="594" y="125"/>
                      </a:lnTo>
                      <a:lnTo>
                        <a:pt x="594" y="122"/>
                      </a:lnTo>
                      <a:lnTo>
                        <a:pt x="592" y="120"/>
                      </a:lnTo>
                      <a:lnTo>
                        <a:pt x="590" y="120"/>
                      </a:lnTo>
                      <a:lnTo>
                        <a:pt x="582" y="117"/>
                      </a:lnTo>
                      <a:lnTo>
                        <a:pt x="592" y="117"/>
                      </a:lnTo>
                      <a:lnTo>
                        <a:pt x="594" y="120"/>
                      </a:lnTo>
                      <a:lnTo>
                        <a:pt x="597" y="120"/>
                      </a:lnTo>
                      <a:lnTo>
                        <a:pt x="602" y="120"/>
                      </a:lnTo>
                      <a:lnTo>
                        <a:pt x="606" y="120"/>
                      </a:lnTo>
                      <a:lnTo>
                        <a:pt x="609" y="125"/>
                      </a:lnTo>
                      <a:lnTo>
                        <a:pt x="613" y="125"/>
                      </a:lnTo>
                      <a:lnTo>
                        <a:pt x="618" y="120"/>
                      </a:lnTo>
                      <a:lnTo>
                        <a:pt x="618" y="113"/>
                      </a:lnTo>
                      <a:lnTo>
                        <a:pt x="616" y="110"/>
                      </a:lnTo>
                      <a:lnTo>
                        <a:pt x="613" y="110"/>
                      </a:lnTo>
                      <a:lnTo>
                        <a:pt x="611" y="108"/>
                      </a:lnTo>
                      <a:lnTo>
                        <a:pt x="609" y="105"/>
                      </a:lnTo>
                      <a:lnTo>
                        <a:pt x="592" y="103"/>
                      </a:lnTo>
                      <a:lnTo>
                        <a:pt x="587" y="101"/>
                      </a:lnTo>
                      <a:lnTo>
                        <a:pt x="587" y="98"/>
                      </a:lnTo>
                      <a:lnTo>
                        <a:pt x="590" y="98"/>
                      </a:lnTo>
                      <a:lnTo>
                        <a:pt x="599" y="98"/>
                      </a:lnTo>
                      <a:lnTo>
                        <a:pt x="611" y="96"/>
                      </a:lnTo>
                      <a:lnTo>
                        <a:pt x="618" y="96"/>
                      </a:lnTo>
                      <a:lnTo>
                        <a:pt x="623" y="98"/>
                      </a:lnTo>
                      <a:lnTo>
                        <a:pt x="632" y="98"/>
                      </a:lnTo>
                      <a:lnTo>
                        <a:pt x="637" y="96"/>
                      </a:lnTo>
                      <a:lnTo>
                        <a:pt x="642" y="93"/>
                      </a:lnTo>
                      <a:lnTo>
                        <a:pt x="642" y="91"/>
                      </a:lnTo>
                      <a:lnTo>
                        <a:pt x="642" y="89"/>
                      </a:lnTo>
                      <a:lnTo>
                        <a:pt x="632" y="89"/>
                      </a:lnTo>
                      <a:lnTo>
                        <a:pt x="625" y="86"/>
                      </a:lnTo>
                      <a:lnTo>
                        <a:pt x="616" y="86"/>
                      </a:lnTo>
                      <a:lnTo>
                        <a:pt x="613" y="84"/>
                      </a:lnTo>
                      <a:lnTo>
                        <a:pt x="623" y="84"/>
                      </a:lnTo>
                      <a:lnTo>
                        <a:pt x="621" y="82"/>
                      </a:lnTo>
                      <a:lnTo>
                        <a:pt x="618" y="79"/>
                      </a:lnTo>
                      <a:lnTo>
                        <a:pt x="618" y="77"/>
                      </a:lnTo>
                      <a:lnTo>
                        <a:pt x="613" y="77"/>
                      </a:lnTo>
                      <a:lnTo>
                        <a:pt x="611" y="79"/>
                      </a:lnTo>
                      <a:lnTo>
                        <a:pt x="611" y="84"/>
                      </a:lnTo>
                      <a:lnTo>
                        <a:pt x="606" y="84"/>
                      </a:lnTo>
                      <a:lnTo>
                        <a:pt x="604" y="84"/>
                      </a:lnTo>
                      <a:lnTo>
                        <a:pt x="602" y="82"/>
                      </a:lnTo>
                      <a:lnTo>
                        <a:pt x="599" y="79"/>
                      </a:lnTo>
                      <a:lnTo>
                        <a:pt x="602" y="79"/>
                      </a:lnTo>
                      <a:lnTo>
                        <a:pt x="606" y="77"/>
                      </a:lnTo>
                      <a:lnTo>
                        <a:pt x="609" y="74"/>
                      </a:lnTo>
                      <a:lnTo>
                        <a:pt x="613" y="70"/>
                      </a:lnTo>
                      <a:lnTo>
                        <a:pt x="616" y="67"/>
                      </a:lnTo>
                      <a:lnTo>
                        <a:pt x="618" y="65"/>
                      </a:lnTo>
                      <a:lnTo>
                        <a:pt x="621" y="65"/>
                      </a:lnTo>
                      <a:lnTo>
                        <a:pt x="623" y="65"/>
                      </a:lnTo>
                      <a:lnTo>
                        <a:pt x="628" y="65"/>
                      </a:lnTo>
                      <a:lnTo>
                        <a:pt x="630" y="65"/>
                      </a:lnTo>
                      <a:lnTo>
                        <a:pt x="632" y="62"/>
                      </a:lnTo>
                      <a:lnTo>
                        <a:pt x="637" y="60"/>
                      </a:lnTo>
                      <a:lnTo>
                        <a:pt x="635" y="55"/>
                      </a:lnTo>
                      <a:lnTo>
                        <a:pt x="637" y="53"/>
                      </a:lnTo>
                      <a:lnTo>
                        <a:pt x="640" y="50"/>
                      </a:lnTo>
                      <a:lnTo>
                        <a:pt x="642" y="50"/>
                      </a:lnTo>
                      <a:lnTo>
                        <a:pt x="647" y="50"/>
                      </a:lnTo>
                      <a:lnTo>
                        <a:pt x="649" y="50"/>
                      </a:lnTo>
                      <a:lnTo>
                        <a:pt x="651" y="53"/>
                      </a:lnTo>
                      <a:lnTo>
                        <a:pt x="656" y="53"/>
                      </a:lnTo>
                      <a:lnTo>
                        <a:pt x="659" y="50"/>
                      </a:lnTo>
                      <a:lnTo>
                        <a:pt x="661" y="50"/>
                      </a:lnTo>
                      <a:lnTo>
                        <a:pt x="663" y="48"/>
                      </a:lnTo>
                      <a:lnTo>
                        <a:pt x="644" y="48"/>
                      </a:lnTo>
                      <a:lnTo>
                        <a:pt x="642" y="48"/>
                      </a:lnTo>
                      <a:lnTo>
                        <a:pt x="637" y="48"/>
                      </a:lnTo>
                      <a:lnTo>
                        <a:pt x="635" y="50"/>
                      </a:lnTo>
                      <a:lnTo>
                        <a:pt x="630" y="50"/>
                      </a:lnTo>
                      <a:lnTo>
                        <a:pt x="630" y="48"/>
                      </a:lnTo>
                      <a:lnTo>
                        <a:pt x="640" y="43"/>
                      </a:lnTo>
                      <a:lnTo>
                        <a:pt x="670" y="43"/>
                      </a:lnTo>
                      <a:lnTo>
                        <a:pt x="675" y="43"/>
                      </a:lnTo>
                      <a:lnTo>
                        <a:pt x="678" y="43"/>
                      </a:lnTo>
                      <a:lnTo>
                        <a:pt x="682" y="41"/>
                      </a:lnTo>
                      <a:lnTo>
                        <a:pt x="678" y="41"/>
                      </a:lnTo>
                      <a:lnTo>
                        <a:pt x="673" y="38"/>
                      </a:lnTo>
                      <a:lnTo>
                        <a:pt x="656" y="38"/>
                      </a:lnTo>
                      <a:lnTo>
                        <a:pt x="651" y="41"/>
                      </a:lnTo>
                      <a:lnTo>
                        <a:pt x="635" y="41"/>
                      </a:lnTo>
                      <a:lnTo>
                        <a:pt x="635" y="38"/>
                      </a:lnTo>
                      <a:lnTo>
                        <a:pt x="637" y="38"/>
                      </a:lnTo>
                      <a:lnTo>
                        <a:pt x="642" y="38"/>
                      </a:lnTo>
                      <a:lnTo>
                        <a:pt x="687" y="38"/>
                      </a:lnTo>
                      <a:lnTo>
                        <a:pt x="692" y="36"/>
                      </a:lnTo>
                      <a:lnTo>
                        <a:pt x="699" y="34"/>
                      </a:lnTo>
                      <a:lnTo>
                        <a:pt x="701" y="31"/>
                      </a:lnTo>
                      <a:lnTo>
                        <a:pt x="718" y="31"/>
                      </a:lnTo>
                      <a:lnTo>
                        <a:pt x="723" y="29"/>
                      </a:lnTo>
                      <a:lnTo>
                        <a:pt x="725" y="29"/>
                      </a:lnTo>
                      <a:lnTo>
                        <a:pt x="730" y="29"/>
                      </a:lnTo>
                      <a:lnTo>
                        <a:pt x="732" y="26"/>
                      </a:lnTo>
                      <a:lnTo>
                        <a:pt x="730" y="24"/>
                      </a:lnTo>
                      <a:close/>
                      <a:moveTo>
                        <a:pt x="119" y="268"/>
                      </a:moveTo>
                      <a:lnTo>
                        <a:pt x="116" y="266"/>
                      </a:lnTo>
                      <a:lnTo>
                        <a:pt x="119" y="268"/>
                      </a:lnTo>
                      <a:close/>
                      <a:moveTo>
                        <a:pt x="128" y="223"/>
                      </a:moveTo>
                      <a:lnTo>
                        <a:pt x="135" y="223"/>
                      </a:lnTo>
                      <a:lnTo>
                        <a:pt x="138" y="220"/>
                      </a:lnTo>
                      <a:lnTo>
                        <a:pt x="145" y="220"/>
                      </a:lnTo>
                      <a:lnTo>
                        <a:pt x="147" y="220"/>
                      </a:lnTo>
                      <a:lnTo>
                        <a:pt x="147" y="216"/>
                      </a:lnTo>
                      <a:lnTo>
                        <a:pt x="150" y="216"/>
                      </a:lnTo>
                      <a:lnTo>
                        <a:pt x="147" y="213"/>
                      </a:lnTo>
                      <a:lnTo>
                        <a:pt x="145" y="211"/>
                      </a:lnTo>
                      <a:lnTo>
                        <a:pt x="143" y="211"/>
                      </a:lnTo>
                      <a:lnTo>
                        <a:pt x="138" y="211"/>
                      </a:lnTo>
                      <a:lnTo>
                        <a:pt x="135" y="206"/>
                      </a:lnTo>
                      <a:lnTo>
                        <a:pt x="119" y="206"/>
                      </a:lnTo>
                      <a:lnTo>
                        <a:pt x="119" y="213"/>
                      </a:lnTo>
                      <a:lnTo>
                        <a:pt x="116" y="216"/>
                      </a:lnTo>
                      <a:lnTo>
                        <a:pt x="114" y="216"/>
                      </a:lnTo>
                      <a:lnTo>
                        <a:pt x="114" y="218"/>
                      </a:lnTo>
                      <a:lnTo>
                        <a:pt x="116" y="220"/>
                      </a:lnTo>
                      <a:lnTo>
                        <a:pt x="119" y="220"/>
                      </a:lnTo>
                      <a:lnTo>
                        <a:pt x="119" y="225"/>
                      </a:lnTo>
                      <a:lnTo>
                        <a:pt x="128" y="223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235" name="El Salvador">
                  <a:extLst>
                    <a:ext uri="{FF2B5EF4-FFF2-40B4-BE49-F238E27FC236}">
                      <a16:creationId xmlns:a16="http://schemas.microsoft.com/office/drawing/2014/main" id="{B7630FCD-B8B3-BC4B-89F8-61D76F6697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4" y="2012"/>
                  <a:ext cx="44" cy="29"/>
                </a:xfrm>
                <a:custGeom>
                  <a:avLst/>
                  <a:gdLst>
                    <a:gd name="T0" fmla="*/ 2147483647 w 174"/>
                    <a:gd name="T1" fmla="*/ 2147483647 h 114"/>
                    <a:gd name="T2" fmla="*/ 2147483647 w 174"/>
                    <a:gd name="T3" fmla="*/ 2147483647 h 114"/>
                    <a:gd name="T4" fmla="*/ 2147483647 w 174"/>
                    <a:gd name="T5" fmla="*/ 2147483647 h 114"/>
                    <a:gd name="T6" fmla="*/ 2147483647 w 174"/>
                    <a:gd name="T7" fmla="*/ 2147483647 h 114"/>
                    <a:gd name="T8" fmla="*/ 2147483647 w 174"/>
                    <a:gd name="T9" fmla="*/ 2147483647 h 114"/>
                    <a:gd name="T10" fmla="*/ 2147483647 w 174"/>
                    <a:gd name="T11" fmla="*/ 2147483647 h 114"/>
                    <a:gd name="T12" fmla="*/ 2147483647 w 174"/>
                    <a:gd name="T13" fmla="*/ 2147483647 h 114"/>
                    <a:gd name="T14" fmla="*/ 2147483647 w 174"/>
                    <a:gd name="T15" fmla="*/ 2147483647 h 114"/>
                    <a:gd name="T16" fmla="*/ 2147483647 w 174"/>
                    <a:gd name="T17" fmla="*/ 2147483647 h 114"/>
                    <a:gd name="T18" fmla="*/ 2147483647 w 174"/>
                    <a:gd name="T19" fmla="*/ 0 h 114"/>
                    <a:gd name="T20" fmla="*/ 2147483647 w 174"/>
                    <a:gd name="T21" fmla="*/ 2147483647 h 114"/>
                    <a:gd name="T22" fmla="*/ 2147483647 w 174"/>
                    <a:gd name="T23" fmla="*/ 2147483647 h 114"/>
                    <a:gd name="T24" fmla="*/ 2147483647 w 174"/>
                    <a:gd name="T25" fmla="*/ 2147483647 h 114"/>
                    <a:gd name="T26" fmla="*/ 2147483647 w 174"/>
                    <a:gd name="T27" fmla="*/ 2147483647 h 114"/>
                    <a:gd name="T28" fmla="*/ 2147483647 w 174"/>
                    <a:gd name="T29" fmla="*/ 2147483647 h 114"/>
                    <a:gd name="T30" fmla="*/ 2147483647 w 174"/>
                    <a:gd name="T31" fmla="*/ 2147483647 h 114"/>
                    <a:gd name="T32" fmla="*/ 2147483647 w 174"/>
                    <a:gd name="T33" fmla="*/ 2147483647 h 114"/>
                    <a:gd name="T34" fmla="*/ 2147483647 w 174"/>
                    <a:gd name="T35" fmla="*/ 2147483647 h 114"/>
                    <a:gd name="T36" fmla="*/ 0 w 174"/>
                    <a:gd name="T37" fmla="*/ 2147483647 h 114"/>
                    <a:gd name="T38" fmla="*/ 2147483647 w 174"/>
                    <a:gd name="T39" fmla="*/ 2147483647 h 114"/>
                    <a:gd name="T40" fmla="*/ 2147483647 w 174"/>
                    <a:gd name="T41" fmla="*/ 2147483647 h 114"/>
                    <a:gd name="T42" fmla="*/ 2147483647 w 174"/>
                    <a:gd name="T43" fmla="*/ 2147483647 h 114"/>
                    <a:gd name="T44" fmla="*/ 2147483647 w 174"/>
                    <a:gd name="T45" fmla="*/ 2147483647 h 114"/>
                    <a:gd name="T46" fmla="*/ 2147483647 w 174"/>
                    <a:gd name="T47" fmla="*/ 2147483647 h 114"/>
                    <a:gd name="T48" fmla="*/ 2147483647 w 174"/>
                    <a:gd name="T49" fmla="*/ 2147483647 h 114"/>
                    <a:gd name="T50" fmla="*/ 2147483647 w 174"/>
                    <a:gd name="T51" fmla="*/ 2147483647 h 114"/>
                    <a:gd name="T52" fmla="*/ 2147483647 w 174"/>
                    <a:gd name="T53" fmla="*/ 2147483647 h 114"/>
                    <a:gd name="T54" fmla="*/ 2147483647 w 174"/>
                    <a:gd name="T55" fmla="*/ 2147483647 h 114"/>
                    <a:gd name="T56" fmla="*/ 2147483647 w 174"/>
                    <a:gd name="T57" fmla="*/ 2147483647 h 114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174"/>
                    <a:gd name="T88" fmla="*/ 0 h 114"/>
                    <a:gd name="T89" fmla="*/ 174 w 174"/>
                    <a:gd name="T90" fmla="*/ 114 h 114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174" h="114">
                      <a:moveTo>
                        <a:pt x="174" y="84"/>
                      </a:moveTo>
                      <a:lnTo>
                        <a:pt x="174" y="42"/>
                      </a:lnTo>
                      <a:lnTo>
                        <a:pt x="138" y="42"/>
                      </a:lnTo>
                      <a:lnTo>
                        <a:pt x="132" y="48"/>
                      </a:lnTo>
                      <a:lnTo>
                        <a:pt x="120" y="48"/>
                      </a:lnTo>
                      <a:lnTo>
                        <a:pt x="114" y="42"/>
                      </a:lnTo>
                      <a:lnTo>
                        <a:pt x="114" y="24"/>
                      </a:lnTo>
                      <a:lnTo>
                        <a:pt x="90" y="24"/>
                      </a:lnTo>
                      <a:lnTo>
                        <a:pt x="78" y="12"/>
                      </a:lnTo>
                      <a:lnTo>
                        <a:pt x="72" y="0"/>
                      </a:lnTo>
                      <a:lnTo>
                        <a:pt x="60" y="6"/>
                      </a:lnTo>
                      <a:lnTo>
                        <a:pt x="48" y="6"/>
                      </a:lnTo>
                      <a:lnTo>
                        <a:pt x="48" y="18"/>
                      </a:lnTo>
                      <a:lnTo>
                        <a:pt x="42" y="24"/>
                      </a:lnTo>
                      <a:lnTo>
                        <a:pt x="36" y="36"/>
                      </a:lnTo>
                      <a:lnTo>
                        <a:pt x="30" y="36"/>
                      </a:lnTo>
                      <a:lnTo>
                        <a:pt x="24" y="42"/>
                      </a:lnTo>
                      <a:lnTo>
                        <a:pt x="12" y="48"/>
                      </a:lnTo>
                      <a:lnTo>
                        <a:pt x="0" y="60"/>
                      </a:lnTo>
                      <a:lnTo>
                        <a:pt x="6" y="66"/>
                      </a:lnTo>
                      <a:lnTo>
                        <a:pt x="18" y="72"/>
                      </a:lnTo>
                      <a:lnTo>
                        <a:pt x="24" y="78"/>
                      </a:lnTo>
                      <a:lnTo>
                        <a:pt x="72" y="78"/>
                      </a:lnTo>
                      <a:lnTo>
                        <a:pt x="96" y="102"/>
                      </a:lnTo>
                      <a:lnTo>
                        <a:pt x="132" y="96"/>
                      </a:lnTo>
                      <a:lnTo>
                        <a:pt x="150" y="114"/>
                      </a:lnTo>
                      <a:lnTo>
                        <a:pt x="168" y="84"/>
                      </a:lnTo>
                      <a:lnTo>
                        <a:pt x="174" y="90"/>
                      </a:lnTo>
                      <a:lnTo>
                        <a:pt x="174" y="84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236" name="Dominican Republic">
                  <a:extLst>
                    <a:ext uri="{FF2B5EF4-FFF2-40B4-BE49-F238E27FC236}">
                      <a16:creationId xmlns:a16="http://schemas.microsoft.com/office/drawing/2014/main" id="{390E4977-2715-8E4F-BF50-5BBA841468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65" y="1900"/>
                  <a:ext cx="64" cy="43"/>
                </a:xfrm>
                <a:custGeom>
                  <a:avLst/>
                  <a:gdLst>
                    <a:gd name="T0" fmla="*/ 2147483647 w 252"/>
                    <a:gd name="T1" fmla="*/ 2147483647 h 168"/>
                    <a:gd name="T2" fmla="*/ 2147483647 w 252"/>
                    <a:gd name="T3" fmla="*/ 2147483647 h 168"/>
                    <a:gd name="T4" fmla="*/ 2147483647 w 252"/>
                    <a:gd name="T5" fmla="*/ 2147483647 h 168"/>
                    <a:gd name="T6" fmla="*/ 2147483647 w 252"/>
                    <a:gd name="T7" fmla="*/ 2147483647 h 168"/>
                    <a:gd name="T8" fmla="*/ 2147483647 w 252"/>
                    <a:gd name="T9" fmla="*/ 2147483647 h 168"/>
                    <a:gd name="T10" fmla="*/ 2147483647 w 252"/>
                    <a:gd name="T11" fmla="*/ 2147483647 h 168"/>
                    <a:gd name="T12" fmla="*/ 2147483647 w 252"/>
                    <a:gd name="T13" fmla="*/ 2147483647 h 168"/>
                    <a:gd name="T14" fmla="*/ 2147483647 w 252"/>
                    <a:gd name="T15" fmla="*/ 2147483647 h 168"/>
                    <a:gd name="T16" fmla="*/ 2147483647 w 252"/>
                    <a:gd name="T17" fmla="*/ 2147483647 h 168"/>
                    <a:gd name="T18" fmla="*/ 2147483647 w 252"/>
                    <a:gd name="T19" fmla="*/ 2147483647 h 168"/>
                    <a:gd name="T20" fmla="*/ 2147483647 w 252"/>
                    <a:gd name="T21" fmla="*/ 0 h 168"/>
                    <a:gd name="T22" fmla="*/ 2147483647 w 252"/>
                    <a:gd name="T23" fmla="*/ 0 h 168"/>
                    <a:gd name="T24" fmla="*/ 2147483647 w 252"/>
                    <a:gd name="T25" fmla="*/ 2147483647 h 168"/>
                    <a:gd name="T26" fmla="*/ 2147483647 w 252"/>
                    <a:gd name="T27" fmla="*/ 2147483647 h 168"/>
                    <a:gd name="T28" fmla="*/ 2147483647 w 252"/>
                    <a:gd name="T29" fmla="*/ 2147483647 h 168"/>
                    <a:gd name="T30" fmla="*/ 2147483647 w 252"/>
                    <a:gd name="T31" fmla="*/ 2147483647 h 168"/>
                    <a:gd name="T32" fmla="*/ 2147483647 w 252"/>
                    <a:gd name="T33" fmla="*/ 2147483647 h 168"/>
                    <a:gd name="T34" fmla="*/ 2147483647 w 252"/>
                    <a:gd name="T35" fmla="*/ 2147483647 h 168"/>
                    <a:gd name="T36" fmla="*/ 2147483647 w 252"/>
                    <a:gd name="T37" fmla="*/ 2147483647 h 168"/>
                    <a:gd name="T38" fmla="*/ 2147483647 w 252"/>
                    <a:gd name="T39" fmla="*/ 2147483647 h 168"/>
                    <a:gd name="T40" fmla="*/ 2147483647 w 252"/>
                    <a:gd name="T41" fmla="*/ 2147483647 h 168"/>
                    <a:gd name="T42" fmla="*/ 0 w 252"/>
                    <a:gd name="T43" fmla="*/ 2147483647 h 168"/>
                    <a:gd name="T44" fmla="*/ 0 w 252"/>
                    <a:gd name="T45" fmla="*/ 2147483647 h 168"/>
                    <a:gd name="T46" fmla="*/ 2147483647 w 252"/>
                    <a:gd name="T47" fmla="*/ 2147483647 h 168"/>
                    <a:gd name="T48" fmla="*/ 0 w 252"/>
                    <a:gd name="T49" fmla="*/ 2147483647 h 168"/>
                    <a:gd name="T50" fmla="*/ 2147483647 w 252"/>
                    <a:gd name="T51" fmla="*/ 2147483647 h 168"/>
                    <a:gd name="T52" fmla="*/ 2147483647 w 252"/>
                    <a:gd name="T53" fmla="*/ 2147483647 h 168"/>
                    <a:gd name="T54" fmla="*/ 2147483647 w 252"/>
                    <a:gd name="T55" fmla="*/ 2147483647 h 168"/>
                    <a:gd name="T56" fmla="*/ 2147483647 w 252"/>
                    <a:gd name="T57" fmla="*/ 2147483647 h 168"/>
                    <a:gd name="T58" fmla="*/ 2147483647 w 252"/>
                    <a:gd name="T59" fmla="*/ 2147483647 h 168"/>
                    <a:gd name="T60" fmla="*/ 2147483647 w 252"/>
                    <a:gd name="T61" fmla="*/ 2147483647 h 168"/>
                    <a:gd name="T62" fmla="*/ 2147483647 w 252"/>
                    <a:gd name="T63" fmla="*/ 2147483647 h 168"/>
                    <a:gd name="T64" fmla="*/ 2147483647 w 252"/>
                    <a:gd name="T65" fmla="*/ 2147483647 h 168"/>
                    <a:gd name="T66" fmla="*/ 2147483647 w 252"/>
                    <a:gd name="T67" fmla="*/ 2147483647 h 16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252"/>
                    <a:gd name="T103" fmla="*/ 0 h 168"/>
                    <a:gd name="T104" fmla="*/ 252 w 252"/>
                    <a:gd name="T105" fmla="*/ 168 h 168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252" h="168">
                      <a:moveTo>
                        <a:pt x="246" y="102"/>
                      </a:moveTo>
                      <a:lnTo>
                        <a:pt x="234" y="96"/>
                      </a:lnTo>
                      <a:lnTo>
                        <a:pt x="216" y="78"/>
                      </a:lnTo>
                      <a:lnTo>
                        <a:pt x="192" y="66"/>
                      </a:lnTo>
                      <a:lnTo>
                        <a:pt x="156" y="54"/>
                      </a:lnTo>
                      <a:lnTo>
                        <a:pt x="132" y="42"/>
                      </a:lnTo>
                      <a:lnTo>
                        <a:pt x="126" y="30"/>
                      </a:lnTo>
                      <a:lnTo>
                        <a:pt x="108" y="12"/>
                      </a:lnTo>
                      <a:lnTo>
                        <a:pt x="96" y="6"/>
                      </a:lnTo>
                      <a:lnTo>
                        <a:pt x="84" y="6"/>
                      </a:lnTo>
                      <a:lnTo>
                        <a:pt x="60" y="0"/>
                      </a:lnTo>
                      <a:lnTo>
                        <a:pt x="30" y="0"/>
                      </a:lnTo>
                      <a:lnTo>
                        <a:pt x="24" y="6"/>
                      </a:lnTo>
                      <a:lnTo>
                        <a:pt x="18" y="6"/>
                      </a:lnTo>
                      <a:lnTo>
                        <a:pt x="30" y="42"/>
                      </a:lnTo>
                      <a:lnTo>
                        <a:pt x="30" y="54"/>
                      </a:lnTo>
                      <a:lnTo>
                        <a:pt x="24" y="60"/>
                      </a:lnTo>
                      <a:lnTo>
                        <a:pt x="18" y="72"/>
                      </a:lnTo>
                      <a:lnTo>
                        <a:pt x="12" y="78"/>
                      </a:lnTo>
                      <a:lnTo>
                        <a:pt x="12" y="90"/>
                      </a:lnTo>
                      <a:lnTo>
                        <a:pt x="6" y="102"/>
                      </a:lnTo>
                      <a:lnTo>
                        <a:pt x="0" y="108"/>
                      </a:lnTo>
                      <a:lnTo>
                        <a:pt x="0" y="114"/>
                      </a:lnTo>
                      <a:lnTo>
                        <a:pt x="12" y="144"/>
                      </a:lnTo>
                      <a:lnTo>
                        <a:pt x="0" y="126"/>
                      </a:lnTo>
                      <a:lnTo>
                        <a:pt x="30" y="168"/>
                      </a:lnTo>
                      <a:lnTo>
                        <a:pt x="78" y="132"/>
                      </a:lnTo>
                      <a:lnTo>
                        <a:pt x="174" y="132"/>
                      </a:lnTo>
                      <a:lnTo>
                        <a:pt x="186" y="138"/>
                      </a:lnTo>
                      <a:lnTo>
                        <a:pt x="240" y="138"/>
                      </a:lnTo>
                      <a:lnTo>
                        <a:pt x="246" y="132"/>
                      </a:lnTo>
                      <a:lnTo>
                        <a:pt x="252" y="120"/>
                      </a:lnTo>
                      <a:lnTo>
                        <a:pt x="252" y="114"/>
                      </a:lnTo>
                      <a:lnTo>
                        <a:pt x="246" y="102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237" name="Cuba">
                  <a:extLst>
                    <a:ext uri="{FF2B5EF4-FFF2-40B4-BE49-F238E27FC236}">
                      <a16:creationId xmlns:a16="http://schemas.microsoft.com/office/drawing/2014/main" id="{3FF77ECA-D42A-0D47-A112-2CA8F3D5D9B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142" y="1831"/>
                  <a:ext cx="189" cy="69"/>
                </a:xfrm>
                <a:custGeom>
                  <a:avLst/>
                  <a:gdLst>
                    <a:gd name="T0" fmla="*/ 2147483647 w 738"/>
                    <a:gd name="T1" fmla="*/ 2147483647 h 270"/>
                    <a:gd name="T2" fmla="*/ 2147483647 w 738"/>
                    <a:gd name="T3" fmla="*/ 2147483647 h 270"/>
                    <a:gd name="T4" fmla="*/ 2147483647 w 738"/>
                    <a:gd name="T5" fmla="*/ 2147483647 h 270"/>
                    <a:gd name="T6" fmla="*/ 2147483647 w 738"/>
                    <a:gd name="T7" fmla="*/ 2147483647 h 270"/>
                    <a:gd name="T8" fmla="*/ 2147483647 w 738"/>
                    <a:gd name="T9" fmla="*/ 2147483647 h 270"/>
                    <a:gd name="T10" fmla="*/ 2147483647 w 738"/>
                    <a:gd name="T11" fmla="*/ 2147483647 h 270"/>
                    <a:gd name="T12" fmla="*/ 2147483647 w 738"/>
                    <a:gd name="T13" fmla="*/ 2147483647 h 270"/>
                    <a:gd name="T14" fmla="*/ 2147483647 w 738"/>
                    <a:gd name="T15" fmla="*/ 2147483647 h 270"/>
                    <a:gd name="T16" fmla="*/ 2147483647 w 738"/>
                    <a:gd name="T17" fmla="*/ 2147483647 h 270"/>
                    <a:gd name="T18" fmla="*/ 2147483647 w 738"/>
                    <a:gd name="T19" fmla="*/ 2147483647 h 270"/>
                    <a:gd name="T20" fmla="*/ 2147483647 w 738"/>
                    <a:gd name="T21" fmla="*/ 2147483647 h 270"/>
                    <a:gd name="T22" fmla="*/ 2147483647 w 738"/>
                    <a:gd name="T23" fmla="*/ 2147483647 h 270"/>
                    <a:gd name="T24" fmla="*/ 2147483647 w 738"/>
                    <a:gd name="T25" fmla="*/ 2147483647 h 270"/>
                    <a:gd name="T26" fmla="*/ 2147483647 w 738"/>
                    <a:gd name="T27" fmla="*/ 2147483647 h 270"/>
                    <a:gd name="T28" fmla="*/ 2147483647 w 738"/>
                    <a:gd name="T29" fmla="*/ 2147483647 h 270"/>
                    <a:gd name="T30" fmla="*/ 2147483647 w 738"/>
                    <a:gd name="T31" fmla="*/ 2147483647 h 270"/>
                    <a:gd name="T32" fmla="*/ 2147483647 w 738"/>
                    <a:gd name="T33" fmla="*/ 2147483647 h 270"/>
                    <a:gd name="T34" fmla="*/ 2147483647 w 738"/>
                    <a:gd name="T35" fmla="*/ 2147483647 h 270"/>
                    <a:gd name="T36" fmla="*/ 2147483647 w 738"/>
                    <a:gd name="T37" fmla="*/ 0 h 270"/>
                    <a:gd name="T38" fmla="*/ 2147483647 w 738"/>
                    <a:gd name="T39" fmla="*/ 2147483647 h 270"/>
                    <a:gd name="T40" fmla="*/ 2147483647 w 738"/>
                    <a:gd name="T41" fmla="*/ 2147483647 h 270"/>
                    <a:gd name="T42" fmla="*/ 2147483647 w 738"/>
                    <a:gd name="T43" fmla="*/ 2147483647 h 270"/>
                    <a:gd name="T44" fmla="*/ 2147483647 w 738"/>
                    <a:gd name="T45" fmla="*/ 2147483647 h 270"/>
                    <a:gd name="T46" fmla="*/ 2147483647 w 738"/>
                    <a:gd name="T47" fmla="*/ 2147483647 h 270"/>
                    <a:gd name="T48" fmla="*/ 2147483647 w 738"/>
                    <a:gd name="T49" fmla="*/ 2147483647 h 270"/>
                    <a:gd name="T50" fmla="*/ 2147483647 w 738"/>
                    <a:gd name="T51" fmla="*/ 2147483647 h 270"/>
                    <a:gd name="T52" fmla="*/ 2147483647 w 738"/>
                    <a:gd name="T53" fmla="*/ 2147483647 h 270"/>
                    <a:gd name="T54" fmla="*/ 2147483647 w 738"/>
                    <a:gd name="T55" fmla="*/ 2147483647 h 270"/>
                    <a:gd name="T56" fmla="*/ 2147483647 w 738"/>
                    <a:gd name="T57" fmla="*/ 2147483647 h 270"/>
                    <a:gd name="T58" fmla="*/ 2147483647 w 738"/>
                    <a:gd name="T59" fmla="*/ 2147483647 h 270"/>
                    <a:gd name="T60" fmla="*/ 2147483647 w 738"/>
                    <a:gd name="T61" fmla="*/ 2147483647 h 270"/>
                    <a:gd name="T62" fmla="*/ 2147483647 w 738"/>
                    <a:gd name="T63" fmla="*/ 2147483647 h 270"/>
                    <a:gd name="T64" fmla="*/ 2147483647 w 738"/>
                    <a:gd name="T65" fmla="*/ 2147483647 h 270"/>
                    <a:gd name="T66" fmla="*/ 2147483647 w 738"/>
                    <a:gd name="T67" fmla="*/ 2147483647 h 270"/>
                    <a:gd name="T68" fmla="*/ 2147483647 w 738"/>
                    <a:gd name="T69" fmla="*/ 2147483647 h 270"/>
                    <a:gd name="T70" fmla="*/ 2147483647 w 738"/>
                    <a:gd name="T71" fmla="*/ 2147483647 h 270"/>
                    <a:gd name="T72" fmla="*/ 2147483647 w 738"/>
                    <a:gd name="T73" fmla="*/ 2147483647 h 270"/>
                    <a:gd name="T74" fmla="*/ 2147483647 w 738"/>
                    <a:gd name="T75" fmla="*/ 2147483647 h 270"/>
                    <a:gd name="T76" fmla="*/ 2147483647 w 738"/>
                    <a:gd name="T77" fmla="*/ 2147483647 h 270"/>
                    <a:gd name="T78" fmla="*/ 2147483647 w 738"/>
                    <a:gd name="T79" fmla="*/ 2147483647 h 270"/>
                    <a:gd name="T80" fmla="*/ 2147483647 w 738"/>
                    <a:gd name="T81" fmla="*/ 2147483647 h 270"/>
                    <a:gd name="T82" fmla="*/ 2147483647 w 738"/>
                    <a:gd name="T83" fmla="*/ 2147483647 h 270"/>
                    <a:gd name="T84" fmla="*/ 2147483647 w 738"/>
                    <a:gd name="T85" fmla="*/ 2147483647 h 270"/>
                    <a:gd name="T86" fmla="*/ 2147483647 w 738"/>
                    <a:gd name="T87" fmla="*/ 2147483647 h 270"/>
                    <a:gd name="T88" fmla="*/ 2147483647 w 738"/>
                    <a:gd name="T89" fmla="*/ 2147483647 h 270"/>
                    <a:gd name="T90" fmla="*/ 2147483647 w 738"/>
                    <a:gd name="T91" fmla="*/ 2147483647 h 270"/>
                    <a:gd name="T92" fmla="*/ 2147483647 w 738"/>
                    <a:gd name="T93" fmla="*/ 2147483647 h 270"/>
                    <a:gd name="T94" fmla="*/ 2147483647 w 738"/>
                    <a:gd name="T95" fmla="*/ 2147483647 h 270"/>
                    <a:gd name="T96" fmla="*/ 2147483647 w 738"/>
                    <a:gd name="T97" fmla="*/ 2147483647 h 270"/>
                    <a:gd name="T98" fmla="*/ 2147483647 w 738"/>
                    <a:gd name="T99" fmla="*/ 2147483647 h 270"/>
                    <a:gd name="T100" fmla="*/ 2147483647 w 738"/>
                    <a:gd name="T101" fmla="*/ 2147483647 h 270"/>
                    <a:gd name="T102" fmla="*/ 2147483647 w 738"/>
                    <a:gd name="T103" fmla="*/ 2147483647 h 270"/>
                    <a:gd name="T104" fmla="*/ 2147483647 w 738"/>
                    <a:gd name="T105" fmla="*/ 2147483647 h 270"/>
                    <a:gd name="T106" fmla="*/ 2147483647 w 738"/>
                    <a:gd name="T107" fmla="*/ 2147483647 h 270"/>
                    <a:gd name="T108" fmla="*/ 2147483647 w 738"/>
                    <a:gd name="T109" fmla="*/ 2147483647 h 270"/>
                    <a:gd name="T110" fmla="*/ 2147483647 w 738"/>
                    <a:gd name="T111" fmla="*/ 2147483647 h 270"/>
                    <a:gd name="T112" fmla="*/ 2147483647 w 738"/>
                    <a:gd name="T113" fmla="*/ 2147483647 h 270"/>
                    <a:gd name="T114" fmla="*/ 2147483647 w 738"/>
                    <a:gd name="T115" fmla="*/ 2147483647 h 270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738"/>
                    <a:gd name="T175" fmla="*/ 0 h 270"/>
                    <a:gd name="T176" fmla="*/ 738 w 738"/>
                    <a:gd name="T177" fmla="*/ 270 h 270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738" h="270">
                      <a:moveTo>
                        <a:pt x="708" y="228"/>
                      </a:moveTo>
                      <a:lnTo>
                        <a:pt x="690" y="222"/>
                      </a:lnTo>
                      <a:lnTo>
                        <a:pt x="666" y="222"/>
                      </a:lnTo>
                      <a:lnTo>
                        <a:pt x="666" y="204"/>
                      </a:lnTo>
                      <a:lnTo>
                        <a:pt x="660" y="198"/>
                      </a:lnTo>
                      <a:lnTo>
                        <a:pt x="648" y="192"/>
                      </a:lnTo>
                      <a:lnTo>
                        <a:pt x="600" y="192"/>
                      </a:lnTo>
                      <a:lnTo>
                        <a:pt x="624" y="168"/>
                      </a:lnTo>
                      <a:lnTo>
                        <a:pt x="612" y="168"/>
                      </a:lnTo>
                      <a:lnTo>
                        <a:pt x="600" y="162"/>
                      </a:lnTo>
                      <a:lnTo>
                        <a:pt x="558" y="162"/>
                      </a:lnTo>
                      <a:lnTo>
                        <a:pt x="534" y="150"/>
                      </a:lnTo>
                      <a:lnTo>
                        <a:pt x="528" y="144"/>
                      </a:lnTo>
                      <a:lnTo>
                        <a:pt x="522" y="144"/>
                      </a:lnTo>
                      <a:lnTo>
                        <a:pt x="528" y="138"/>
                      </a:lnTo>
                      <a:lnTo>
                        <a:pt x="528" y="132"/>
                      </a:lnTo>
                      <a:lnTo>
                        <a:pt x="534" y="126"/>
                      </a:lnTo>
                      <a:lnTo>
                        <a:pt x="534" y="120"/>
                      </a:lnTo>
                      <a:lnTo>
                        <a:pt x="522" y="120"/>
                      </a:lnTo>
                      <a:lnTo>
                        <a:pt x="510" y="114"/>
                      </a:lnTo>
                      <a:lnTo>
                        <a:pt x="504" y="114"/>
                      </a:lnTo>
                      <a:lnTo>
                        <a:pt x="474" y="84"/>
                      </a:lnTo>
                      <a:lnTo>
                        <a:pt x="462" y="78"/>
                      </a:lnTo>
                      <a:lnTo>
                        <a:pt x="450" y="66"/>
                      </a:lnTo>
                      <a:lnTo>
                        <a:pt x="432" y="66"/>
                      </a:lnTo>
                      <a:lnTo>
                        <a:pt x="432" y="84"/>
                      </a:lnTo>
                      <a:lnTo>
                        <a:pt x="444" y="96"/>
                      </a:lnTo>
                      <a:lnTo>
                        <a:pt x="450" y="96"/>
                      </a:lnTo>
                      <a:lnTo>
                        <a:pt x="378" y="60"/>
                      </a:lnTo>
                      <a:lnTo>
                        <a:pt x="372" y="54"/>
                      </a:lnTo>
                      <a:lnTo>
                        <a:pt x="360" y="48"/>
                      </a:lnTo>
                      <a:lnTo>
                        <a:pt x="354" y="36"/>
                      </a:lnTo>
                      <a:lnTo>
                        <a:pt x="342" y="30"/>
                      </a:lnTo>
                      <a:lnTo>
                        <a:pt x="330" y="18"/>
                      </a:lnTo>
                      <a:lnTo>
                        <a:pt x="270" y="18"/>
                      </a:lnTo>
                      <a:lnTo>
                        <a:pt x="258" y="12"/>
                      </a:lnTo>
                      <a:lnTo>
                        <a:pt x="228" y="6"/>
                      </a:lnTo>
                      <a:lnTo>
                        <a:pt x="174" y="0"/>
                      </a:lnTo>
                      <a:lnTo>
                        <a:pt x="126" y="6"/>
                      </a:lnTo>
                      <a:lnTo>
                        <a:pt x="96" y="18"/>
                      </a:lnTo>
                      <a:lnTo>
                        <a:pt x="72" y="42"/>
                      </a:lnTo>
                      <a:lnTo>
                        <a:pt x="60" y="48"/>
                      </a:lnTo>
                      <a:lnTo>
                        <a:pt x="42" y="60"/>
                      </a:lnTo>
                      <a:lnTo>
                        <a:pt x="24" y="66"/>
                      </a:lnTo>
                      <a:lnTo>
                        <a:pt x="12" y="72"/>
                      </a:lnTo>
                      <a:lnTo>
                        <a:pt x="6" y="78"/>
                      </a:lnTo>
                      <a:lnTo>
                        <a:pt x="0" y="78"/>
                      </a:lnTo>
                      <a:lnTo>
                        <a:pt x="72" y="72"/>
                      </a:lnTo>
                      <a:lnTo>
                        <a:pt x="72" y="60"/>
                      </a:lnTo>
                      <a:lnTo>
                        <a:pt x="150" y="54"/>
                      </a:lnTo>
                      <a:lnTo>
                        <a:pt x="174" y="42"/>
                      </a:lnTo>
                      <a:lnTo>
                        <a:pt x="198" y="42"/>
                      </a:lnTo>
                      <a:lnTo>
                        <a:pt x="222" y="54"/>
                      </a:lnTo>
                      <a:lnTo>
                        <a:pt x="222" y="60"/>
                      </a:lnTo>
                      <a:lnTo>
                        <a:pt x="216" y="60"/>
                      </a:lnTo>
                      <a:lnTo>
                        <a:pt x="210" y="66"/>
                      </a:lnTo>
                      <a:lnTo>
                        <a:pt x="198" y="66"/>
                      </a:lnTo>
                      <a:lnTo>
                        <a:pt x="192" y="72"/>
                      </a:lnTo>
                      <a:lnTo>
                        <a:pt x="186" y="72"/>
                      </a:lnTo>
                      <a:lnTo>
                        <a:pt x="204" y="78"/>
                      </a:lnTo>
                      <a:lnTo>
                        <a:pt x="210" y="78"/>
                      </a:lnTo>
                      <a:lnTo>
                        <a:pt x="216" y="84"/>
                      </a:lnTo>
                      <a:lnTo>
                        <a:pt x="228" y="90"/>
                      </a:lnTo>
                      <a:lnTo>
                        <a:pt x="246" y="96"/>
                      </a:lnTo>
                      <a:lnTo>
                        <a:pt x="258" y="102"/>
                      </a:lnTo>
                      <a:lnTo>
                        <a:pt x="276" y="102"/>
                      </a:lnTo>
                      <a:lnTo>
                        <a:pt x="282" y="96"/>
                      </a:lnTo>
                      <a:lnTo>
                        <a:pt x="282" y="90"/>
                      </a:lnTo>
                      <a:lnTo>
                        <a:pt x="294" y="96"/>
                      </a:lnTo>
                      <a:lnTo>
                        <a:pt x="300" y="102"/>
                      </a:lnTo>
                      <a:lnTo>
                        <a:pt x="318" y="114"/>
                      </a:lnTo>
                      <a:lnTo>
                        <a:pt x="342" y="126"/>
                      </a:lnTo>
                      <a:lnTo>
                        <a:pt x="372" y="126"/>
                      </a:lnTo>
                      <a:lnTo>
                        <a:pt x="390" y="120"/>
                      </a:lnTo>
                      <a:lnTo>
                        <a:pt x="402" y="120"/>
                      </a:lnTo>
                      <a:lnTo>
                        <a:pt x="390" y="144"/>
                      </a:lnTo>
                      <a:lnTo>
                        <a:pt x="450" y="168"/>
                      </a:lnTo>
                      <a:lnTo>
                        <a:pt x="474" y="204"/>
                      </a:lnTo>
                      <a:lnTo>
                        <a:pt x="480" y="210"/>
                      </a:lnTo>
                      <a:lnTo>
                        <a:pt x="492" y="216"/>
                      </a:lnTo>
                      <a:lnTo>
                        <a:pt x="498" y="222"/>
                      </a:lnTo>
                      <a:lnTo>
                        <a:pt x="498" y="228"/>
                      </a:lnTo>
                      <a:lnTo>
                        <a:pt x="474" y="252"/>
                      </a:lnTo>
                      <a:lnTo>
                        <a:pt x="474" y="258"/>
                      </a:lnTo>
                      <a:lnTo>
                        <a:pt x="480" y="264"/>
                      </a:lnTo>
                      <a:lnTo>
                        <a:pt x="492" y="258"/>
                      </a:lnTo>
                      <a:lnTo>
                        <a:pt x="504" y="258"/>
                      </a:lnTo>
                      <a:lnTo>
                        <a:pt x="528" y="246"/>
                      </a:lnTo>
                      <a:lnTo>
                        <a:pt x="558" y="246"/>
                      </a:lnTo>
                      <a:lnTo>
                        <a:pt x="558" y="252"/>
                      </a:lnTo>
                      <a:lnTo>
                        <a:pt x="552" y="252"/>
                      </a:lnTo>
                      <a:lnTo>
                        <a:pt x="546" y="258"/>
                      </a:lnTo>
                      <a:lnTo>
                        <a:pt x="546" y="264"/>
                      </a:lnTo>
                      <a:lnTo>
                        <a:pt x="558" y="264"/>
                      </a:lnTo>
                      <a:lnTo>
                        <a:pt x="564" y="270"/>
                      </a:lnTo>
                      <a:lnTo>
                        <a:pt x="612" y="270"/>
                      </a:lnTo>
                      <a:lnTo>
                        <a:pt x="636" y="264"/>
                      </a:lnTo>
                      <a:lnTo>
                        <a:pt x="684" y="258"/>
                      </a:lnTo>
                      <a:lnTo>
                        <a:pt x="720" y="252"/>
                      </a:lnTo>
                      <a:lnTo>
                        <a:pt x="738" y="246"/>
                      </a:lnTo>
                      <a:lnTo>
                        <a:pt x="738" y="240"/>
                      </a:lnTo>
                      <a:lnTo>
                        <a:pt x="732" y="234"/>
                      </a:lnTo>
                      <a:lnTo>
                        <a:pt x="720" y="228"/>
                      </a:lnTo>
                      <a:lnTo>
                        <a:pt x="708" y="228"/>
                      </a:lnTo>
                      <a:close/>
                      <a:moveTo>
                        <a:pt x="114" y="126"/>
                      </a:moveTo>
                      <a:lnTo>
                        <a:pt x="114" y="132"/>
                      </a:lnTo>
                      <a:lnTo>
                        <a:pt x="120" y="138"/>
                      </a:lnTo>
                      <a:lnTo>
                        <a:pt x="132" y="144"/>
                      </a:lnTo>
                      <a:lnTo>
                        <a:pt x="144" y="138"/>
                      </a:lnTo>
                      <a:lnTo>
                        <a:pt x="150" y="138"/>
                      </a:lnTo>
                      <a:lnTo>
                        <a:pt x="156" y="126"/>
                      </a:lnTo>
                      <a:lnTo>
                        <a:pt x="156" y="120"/>
                      </a:lnTo>
                      <a:lnTo>
                        <a:pt x="150" y="114"/>
                      </a:lnTo>
                      <a:lnTo>
                        <a:pt x="138" y="114"/>
                      </a:lnTo>
                      <a:lnTo>
                        <a:pt x="126" y="120"/>
                      </a:lnTo>
                      <a:lnTo>
                        <a:pt x="120" y="120"/>
                      </a:lnTo>
                      <a:lnTo>
                        <a:pt x="114" y="126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238" name="Costa Rica">
                  <a:extLst>
                    <a:ext uri="{FF2B5EF4-FFF2-40B4-BE49-F238E27FC236}">
                      <a16:creationId xmlns:a16="http://schemas.microsoft.com/office/drawing/2014/main" id="{290CD562-690E-6549-B03E-F4BF61B213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5" y="2079"/>
                  <a:ext cx="61" cy="59"/>
                </a:xfrm>
                <a:custGeom>
                  <a:avLst/>
                  <a:gdLst>
                    <a:gd name="T0" fmla="*/ 2147483647 w 240"/>
                    <a:gd name="T1" fmla="*/ 2147483647 h 228"/>
                    <a:gd name="T2" fmla="*/ 2147483647 w 240"/>
                    <a:gd name="T3" fmla="*/ 2147483647 h 228"/>
                    <a:gd name="T4" fmla="*/ 2147483647 w 240"/>
                    <a:gd name="T5" fmla="*/ 2147483647 h 228"/>
                    <a:gd name="T6" fmla="*/ 2147483647 w 240"/>
                    <a:gd name="T7" fmla="*/ 2147483647 h 228"/>
                    <a:gd name="T8" fmla="*/ 2147483647 w 240"/>
                    <a:gd name="T9" fmla="*/ 2147483647 h 228"/>
                    <a:gd name="T10" fmla="*/ 2147483647 w 240"/>
                    <a:gd name="T11" fmla="*/ 2147483647 h 228"/>
                    <a:gd name="T12" fmla="*/ 2147483647 w 240"/>
                    <a:gd name="T13" fmla="*/ 2147483647 h 228"/>
                    <a:gd name="T14" fmla="*/ 2147483647 w 240"/>
                    <a:gd name="T15" fmla="*/ 2147483647 h 228"/>
                    <a:gd name="T16" fmla="*/ 2147483647 w 240"/>
                    <a:gd name="T17" fmla="*/ 2147483647 h 228"/>
                    <a:gd name="T18" fmla="*/ 2147483647 w 240"/>
                    <a:gd name="T19" fmla="*/ 2147483647 h 228"/>
                    <a:gd name="T20" fmla="*/ 2147483647 w 240"/>
                    <a:gd name="T21" fmla="*/ 2147483647 h 228"/>
                    <a:gd name="T22" fmla="*/ 2147483647 w 240"/>
                    <a:gd name="T23" fmla="*/ 2147483647 h 228"/>
                    <a:gd name="T24" fmla="*/ 2147483647 w 240"/>
                    <a:gd name="T25" fmla="*/ 2147483647 h 228"/>
                    <a:gd name="T26" fmla="*/ 2147483647 w 240"/>
                    <a:gd name="T27" fmla="*/ 2147483647 h 228"/>
                    <a:gd name="T28" fmla="*/ 2147483647 w 240"/>
                    <a:gd name="T29" fmla="*/ 2147483647 h 228"/>
                    <a:gd name="T30" fmla="*/ 2147483647 w 240"/>
                    <a:gd name="T31" fmla="*/ 0 h 228"/>
                    <a:gd name="T32" fmla="*/ 2147483647 w 240"/>
                    <a:gd name="T33" fmla="*/ 2147483647 h 228"/>
                    <a:gd name="T34" fmla="*/ 2147483647 w 240"/>
                    <a:gd name="T35" fmla="*/ 2147483647 h 228"/>
                    <a:gd name="T36" fmla="*/ 0 w 240"/>
                    <a:gd name="T37" fmla="*/ 2147483647 h 228"/>
                    <a:gd name="T38" fmla="*/ 2147483647 w 240"/>
                    <a:gd name="T39" fmla="*/ 2147483647 h 228"/>
                    <a:gd name="T40" fmla="*/ 2147483647 w 240"/>
                    <a:gd name="T41" fmla="*/ 2147483647 h 228"/>
                    <a:gd name="T42" fmla="*/ 2147483647 w 240"/>
                    <a:gd name="T43" fmla="*/ 2147483647 h 228"/>
                    <a:gd name="T44" fmla="*/ 2147483647 w 240"/>
                    <a:gd name="T45" fmla="*/ 2147483647 h 228"/>
                    <a:gd name="T46" fmla="*/ 2147483647 w 240"/>
                    <a:gd name="T47" fmla="*/ 2147483647 h 228"/>
                    <a:gd name="T48" fmla="*/ 2147483647 w 240"/>
                    <a:gd name="T49" fmla="*/ 2147483647 h 228"/>
                    <a:gd name="T50" fmla="*/ 2147483647 w 240"/>
                    <a:gd name="T51" fmla="*/ 2147483647 h 228"/>
                    <a:gd name="T52" fmla="*/ 2147483647 w 240"/>
                    <a:gd name="T53" fmla="*/ 2147483647 h 228"/>
                    <a:gd name="T54" fmla="*/ 2147483647 w 240"/>
                    <a:gd name="T55" fmla="*/ 2147483647 h 228"/>
                    <a:gd name="T56" fmla="*/ 2147483647 w 240"/>
                    <a:gd name="T57" fmla="*/ 2147483647 h 228"/>
                    <a:gd name="T58" fmla="*/ 2147483647 w 240"/>
                    <a:gd name="T59" fmla="*/ 2147483647 h 228"/>
                    <a:gd name="T60" fmla="*/ 2147483647 w 240"/>
                    <a:gd name="T61" fmla="*/ 2147483647 h 228"/>
                    <a:gd name="T62" fmla="*/ 2147483647 w 240"/>
                    <a:gd name="T63" fmla="*/ 2147483647 h 228"/>
                    <a:gd name="T64" fmla="*/ 2147483647 w 240"/>
                    <a:gd name="T65" fmla="*/ 2147483647 h 228"/>
                    <a:gd name="T66" fmla="*/ 2147483647 w 240"/>
                    <a:gd name="T67" fmla="*/ 2147483647 h 22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240"/>
                    <a:gd name="T103" fmla="*/ 0 h 228"/>
                    <a:gd name="T104" fmla="*/ 240 w 240"/>
                    <a:gd name="T105" fmla="*/ 228 h 228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240" h="228">
                      <a:moveTo>
                        <a:pt x="210" y="198"/>
                      </a:moveTo>
                      <a:lnTo>
                        <a:pt x="216" y="198"/>
                      </a:lnTo>
                      <a:lnTo>
                        <a:pt x="234" y="180"/>
                      </a:lnTo>
                      <a:lnTo>
                        <a:pt x="228" y="174"/>
                      </a:lnTo>
                      <a:lnTo>
                        <a:pt x="210" y="174"/>
                      </a:lnTo>
                      <a:lnTo>
                        <a:pt x="210" y="168"/>
                      </a:lnTo>
                      <a:lnTo>
                        <a:pt x="204" y="162"/>
                      </a:lnTo>
                      <a:lnTo>
                        <a:pt x="204" y="144"/>
                      </a:lnTo>
                      <a:lnTo>
                        <a:pt x="210" y="138"/>
                      </a:lnTo>
                      <a:lnTo>
                        <a:pt x="222" y="138"/>
                      </a:lnTo>
                      <a:lnTo>
                        <a:pt x="228" y="132"/>
                      </a:lnTo>
                      <a:lnTo>
                        <a:pt x="240" y="132"/>
                      </a:lnTo>
                      <a:lnTo>
                        <a:pt x="228" y="126"/>
                      </a:lnTo>
                      <a:lnTo>
                        <a:pt x="210" y="108"/>
                      </a:lnTo>
                      <a:lnTo>
                        <a:pt x="198" y="84"/>
                      </a:lnTo>
                      <a:lnTo>
                        <a:pt x="192" y="78"/>
                      </a:lnTo>
                      <a:lnTo>
                        <a:pt x="186" y="66"/>
                      </a:lnTo>
                      <a:lnTo>
                        <a:pt x="180" y="60"/>
                      </a:lnTo>
                      <a:lnTo>
                        <a:pt x="174" y="36"/>
                      </a:lnTo>
                      <a:lnTo>
                        <a:pt x="138" y="36"/>
                      </a:lnTo>
                      <a:lnTo>
                        <a:pt x="126" y="24"/>
                      </a:lnTo>
                      <a:lnTo>
                        <a:pt x="126" y="18"/>
                      </a:lnTo>
                      <a:lnTo>
                        <a:pt x="120" y="18"/>
                      </a:lnTo>
                      <a:lnTo>
                        <a:pt x="114" y="12"/>
                      </a:lnTo>
                      <a:lnTo>
                        <a:pt x="84" y="12"/>
                      </a:lnTo>
                      <a:lnTo>
                        <a:pt x="84" y="18"/>
                      </a:lnTo>
                      <a:lnTo>
                        <a:pt x="78" y="18"/>
                      </a:lnTo>
                      <a:lnTo>
                        <a:pt x="72" y="12"/>
                      </a:lnTo>
                      <a:lnTo>
                        <a:pt x="60" y="6"/>
                      </a:lnTo>
                      <a:lnTo>
                        <a:pt x="48" y="6"/>
                      </a:lnTo>
                      <a:lnTo>
                        <a:pt x="42" y="0"/>
                      </a:lnTo>
                      <a:lnTo>
                        <a:pt x="24" y="0"/>
                      </a:lnTo>
                      <a:lnTo>
                        <a:pt x="6" y="30"/>
                      </a:lnTo>
                      <a:lnTo>
                        <a:pt x="18" y="42"/>
                      </a:lnTo>
                      <a:lnTo>
                        <a:pt x="24" y="42"/>
                      </a:lnTo>
                      <a:lnTo>
                        <a:pt x="24" y="48"/>
                      </a:lnTo>
                      <a:lnTo>
                        <a:pt x="6" y="66"/>
                      </a:lnTo>
                      <a:lnTo>
                        <a:pt x="0" y="78"/>
                      </a:lnTo>
                      <a:lnTo>
                        <a:pt x="6" y="90"/>
                      </a:lnTo>
                      <a:lnTo>
                        <a:pt x="18" y="102"/>
                      </a:lnTo>
                      <a:lnTo>
                        <a:pt x="30" y="108"/>
                      </a:lnTo>
                      <a:lnTo>
                        <a:pt x="42" y="108"/>
                      </a:lnTo>
                      <a:lnTo>
                        <a:pt x="60" y="126"/>
                      </a:lnTo>
                      <a:lnTo>
                        <a:pt x="72" y="126"/>
                      </a:lnTo>
                      <a:lnTo>
                        <a:pt x="72" y="102"/>
                      </a:lnTo>
                      <a:lnTo>
                        <a:pt x="66" y="96"/>
                      </a:lnTo>
                      <a:lnTo>
                        <a:pt x="54" y="90"/>
                      </a:lnTo>
                      <a:lnTo>
                        <a:pt x="42" y="78"/>
                      </a:lnTo>
                      <a:lnTo>
                        <a:pt x="42" y="72"/>
                      </a:lnTo>
                      <a:lnTo>
                        <a:pt x="48" y="72"/>
                      </a:lnTo>
                      <a:lnTo>
                        <a:pt x="60" y="78"/>
                      </a:lnTo>
                      <a:lnTo>
                        <a:pt x="66" y="84"/>
                      </a:lnTo>
                      <a:lnTo>
                        <a:pt x="90" y="96"/>
                      </a:lnTo>
                      <a:lnTo>
                        <a:pt x="96" y="102"/>
                      </a:lnTo>
                      <a:lnTo>
                        <a:pt x="96" y="132"/>
                      </a:lnTo>
                      <a:lnTo>
                        <a:pt x="114" y="132"/>
                      </a:lnTo>
                      <a:lnTo>
                        <a:pt x="126" y="138"/>
                      </a:lnTo>
                      <a:lnTo>
                        <a:pt x="138" y="138"/>
                      </a:lnTo>
                      <a:lnTo>
                        <a:pt x="156" y="180"/>
                      </a:lnTo>
                      <a:lnTo>
                        <a:pt x="150" y="186"/>
                      </a:lnTo>
                      <a:lnTo>
                        <a:pt x="150" y="198"/>
                      </a:lnTo>
                      <a:lnTo>
                        <a:pt x="168" y="216"/>
                      </a:lnTo>
                      <a:lnTo>
                        <a:pt x="180" y="222"/>
                      </a:lnTo>
                      <a:lnTo>
                        <a:pt x="192" y="222"/>
                      </a:lnTo>
                      <a:lnTo>
                        <a:pt x="174" y="198"/>
                      </a:lnTo>
                      <a:lnTo>
                        <a:pt x="204" y="228"/>
                      </a:lnTo>
                      <a:lnTo>
                        <a:pt x="210" y="222"/>
                      </a:lnTo>
                      <a:lnTo>
                        <a:pt x="210" y="198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239" name="Canada">
                  <a:extLst>
                    <a:ext uri="{FF2B5EF4-FFF2-40B4-BE49-F238E27FC236}">
                      <a16:creationId xmlns:a16="http://schemas.microsoft.com/office/drawing/2014/main" id="{71F01357-FC2D-4744-B747-8781AF475AB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3" y="708"/>
                  <a:ext cx="1425" cy="738"/>
                </a:xfrm>
                <a:custGeom>
                  <a:avLst/>
                  <a:gdLst>
                    <a:gd name="T0" fmla="*/ 2147483647 w 5574"/>
                    <a:gd name="T1" fmla="*/ 2147483647 h 2886"/>
                    <a:gd name="T2" fmla="*/ 2147483647 w 5574"/>
                    <a:gd name="T3" fmla="*/ 2147483647 h 2886"/>
                    <a:gd name="T4" fmla="*/ 2147483647 w 5574"/>
                    <a:gd name="T5" fmla="*/ 2147483647 h 2886"/>
                    <a:gd name="T6" fmla="*/ 2147483647 w 5574"/>
                    <a:gd name="T7" fmla="*/ 2147483647 h 2886"/>
                    <a:gd name="T8" fmla="*/ 2147483647 w 5574"/>
                    <a:gd name="T9" fmla="*/ 2147483647 h 2886"/>
                    <a:gd name="T10" fmla="*/ 2147483647 w 5574"/>
                    <a:gd name="T11" fmla="*/ 2147483647 h 2886"/>
                    <a:gd name="T12" fmla="*/ 2147483647 w 5574"/>
                    <a:gd name="T13" fmla="*/ 2147483647 h 2886"/>
                    <a:gd name="T14" fmla="*/ 2147483647 w 5574"/>
                    <a:gd name="T15" fmla="*/ 2147483647 h 2886"/>
                    <a:gd name="T16" fmla="*/ 2147483647 w 5574"/>
                    <a:gd name="T17" fmla="*/ 2147483647 h 2886"/>
                    <a:gd name="T18" fmla="*/ 2147483647 w 5574"/>
                    <a:gd name="T19" fmla="*/ 2147483647 h 2886"/>
                    <a:gd name="T20" fmla="*/ 2147483647 w 5574"/>
                    <a:gd name="T21" fmla="*/ 2147483647 h 2886"/>
                    <a:gd name="T22" fmla="*/ 2147483647 w 5574"/>
                    <a:gd name="T23" fmla="*/ 2147483647 h 2886"/>
                    <a:gd name="T24" fmla="*/ 2147483647 w 5574"/>
                    <a:gd name="T25" fmla="*/ 2147483647 h 2886"/>
                    <a:gd name="T26" fmla="*/ 2147483647 w 5574"/>
                    <a:gd name="T27" fmla="*/ 2147483647 h 2886"/>
                    <a:gd name="T28" fmla="*/ 2147483647 w 5574"/>
                    <a:gd name="T29" fmla="*/ 2147483647 h 2886"/>
                    <a:gd name="T30" fmla="*/ 2147483647 w 5574"/>
                    <a:gd name="T31" fmla="*/ 2147483647 h 2886"/>
                    <a:gd name="T32" fmla="*/ 2147483647 w 5574"/>
                    <a:gd name="T33" fmla="*/ 2147483647 h 2886"/>
                    <a:gd name="T34" fmla="*/ 2147483647 w 5574"/>
                    <a:gd name="T35" fmla="*/ 2147483647 h 2886"/>
                    <a:gd name="T36" fmla="*/ 2147483647 w 5574"/>
                    <a:gd name="T37" fmla="*/ 2147483647 h 2886"/>
                    <a:gd name="T38" fmla="*/ 2147483647 w 5574"/>
                    <a:gd name="T39" fmla="*/ 2147483647 h 2886"/>
                    <a:gd name="T40" fmla="*/ 2147483647 w 5574"/>
                    <a:gd name="T41" fmla="*/ 2147483647 h 2886"/>
                    <a:gd name="T42" fmla="*/ 2147483647 w 5574"/>
                    <a:gd name="T43" fmla="*/ 2147483647 h 2886"/>
                    <a:gd name="T44" fmla="*/ 2147483647 w 5574"/>
                    <a:gd name="T45" fmla="*/ 2147483647 h 2886"/>
                    <a:gd name="T46" fmla="*/ 2147483647 w 5574"/>
                    <a:gd name="T47" fmla="*/ 2147483647 h 2886"/>
                    <a:gd name="T48" fmla="*/ 2147483647 w 5574"/>
                    <a:gd name="T49" fmla="*/ 2147483647 h 2886"/>
                    <a:gd name="T50" fmla="*/ 2147483647 w 5574"/>
                    <a:gd name="T51" fmla="*/ 2147483647 h 2886"/>
                    <a:gd name="T52" fmla="*/ 2147483647 w 5574"/>
                    <a:gd name="T53" fmla="*/ 2147483647 h 2886"/>
                    <a:gd name="T54" fmla="*/ 2147483647 w 5574"/>
                    <a:gd name="T55" fmla="*/ 2147483647 h 2886"/>
                    <a:gd name="T56" fmla="*/ 2147483647 w 5574"/>
                    <a:gd name="T57" fmla="*/ 2147483647 h 2886"/>
                    <a:gd name="T58" fmla="*/ 2147483647 w 5574"/>
                    <a:gd name="T59" fmla="*/ 2147483647 h 2886"/>
                    <a:gd name="T60" fmla="*/ 2147483647 w 5574"/>
                    <a:gd name="T61" fmla="*/ 2147483647 h 2886"/>
                    <a:gd name="T62" fmla="*/ 2147483647 w 5574"/>
                    <a:gd name="T63" fmla="*/ 2147483647 h 2886"/>
                    <a:gd name="T64" fmla="*/ 2147483647 w 5574"/>
                    <a:gd name="T65" fmla="*/ 2147483647 h 2886"/>
                    <a:gd name="T66" fmla="*/ 2147483647 w 5574"/>
                    <a:gd name="T67" fmla="*/ 2147483647 h 2886"/>
                    <a:gd name="T68" fmla="*/ 2147483647 w 5574"/>
                    <a:gd name="T69" fmla="*/ 2147483647 h 2886"/>
                    <a:gd name="T70" fmla="*/ 2147483647 w 5574"/>
                    <a:gd name="T71" fmla="*/ 2147483647 h 2886"/>
                    <a:gd name="T72" fmla="*/ 2147483647 w 5574"/>
                    <a:gd name="T73" fmla="*/ 2147483647 h 2886"/>
                    <a:gd name="T74" fmla="*/ 2147483647 w 5574"/>
                    <a:gd name="T75" fmla="*/ 2147483647 h 2886"/>
                    <a:gd name="T76" fmla="*/ 2147483647 w 5574"/>
                    <a:gd name="T77" fmla="*/ 2147483647 h 2886"/>
                    <a:gd name="T78" fmla="*/ 2147483647 w 5574"/>
                    <a:gd name="T79" fmla="*/ 2147483647 h 2886"/>
                    <a:gd name="T80" fmla="*/ 2147483647 w 5574"/>
                    <a:gd name="T81" fmla="*/ 2147483647 h 2886"/>
                    <a:gd name="T82" fmla="*/ 2147483647 w 5574"/>
                    <a:gd name="T83" fmla="*/ 2147483647 h 2886"/>
                    <a:gd name="T84" fmla="*/ 2147483647 w 5574"/>
                    <a:gd name="T85" fmla="*/ 2147483647 h 2886"/>
                    <a:gd name="T86" fmla="*/ 2147483647 w 5574"/>
                    <a:gd name="T87" fmla="*/ 2147483647 h 2886"/>
                    <a:gd name="T88" fmla="*/ 2147483647 w 5574"/>
                    <a:gd name="T89" fmla="*/ 2147483647 h 2886"/>
                    <a:gd name="T90" fmla="*/ 2147483647 w 5574"/>
                    <a:gd name="T91" fmla="*/ 2147483647 h 2886"/>
                    <a:gd name="T92" fmla="*/ 2147483647 w 5574"/>
                    <a:gd name="T93" fmla="*/ 2147483647 h 2886"/>
                    <a:gd name="T94" fmla="*/ 2147483647 w 5574"/>
                    <a:gd name="T95" fmla="*/ 2147483647 h 2886"/>
                    <a:gd name="T96" fmla="*/ 2147483647 w 5574"/>
                    <a:gd name="T97" fmla="*/ 2147483647 h 2886"/>
                    <a:gd name="T98" fmla="*/ 2147483647 w 5574"/>
                    <a:gd name="T99" fmla="*/ 2147483647 h 2886"/>
                    <a:gd name="T100" fmla="*/ 2147483647 w 5574"/>
                    <a:gd name="T101" fmla="*/ 2147483647 h 2886"/>
                    <a:gd name="T102" fmla="*/ 2147483647 w 5574"/>
                    <a:gd name="T103" fmla="*/ 2147483647 h 2886"/>
                    <a:gd name="T104" fmla="*/ 2147483647 w 5574"/>
                    <a:gd name="T105" fmla="*/ 2147483647 h 2886"/>
                    <a:gd name="T106" fmla="*/ 2147483647 w 5574"/>
                    <a:gd name="T107" fmla="*/ 2147483647 h 2886"/>
                    <a:gd name="T108" fmla="*/ 2147483647 w 5574"/>
                    <a:gd name="T109" fmla="*/ 2147483647 h 2886"/>
                    <a:gd name="T110" fmla="*/ 2147483647 w 5574"/>
                    <a:gd name="T111" fmla="*/ 2147483647 h 2886"/>
                    <a:gd name="T112" fmla="*/ 2147483647 w 5574"/>
                    <a:gd name="T113" fmla="*/ 2147483647 h 2886"/>
                    <a:gd name="T114" fmla="*/ 2147483647 w 5574"/>
                    <a:gd name="T115" fmla="*/ 2147483647 h 2886"/>
                    <a:gd name="T116" fmla="*/ 2147483647 w 5574"/>
                    <a:gd name="T117" fmla="*/ 2147483647 h 2886"/>
                    <a:gd name="T118" fmla="*/ 2147483647 w 5574"/>
                    <a:gd name="T119" fmla="*/ 2147483647 h 2886"/>
                    <a:gd name="T120" fmla="*/ 2147483647 w 5574"/>
                    <a:gd name="T121" fmla="*/ 2147483647 h 2886"/>
                    <a:gd name="T122" fmla="*/ 2147483647 w 5574"/>
                    <a:gd name="T123" fmla="*/ 2147483647 h 2886"/>
                    <a:gd name="T124" fmla="*/ 2147483647 w 5574"/>
                    <a:gd name="T125" fmla="*/ 2147483647 h 288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5574"/>
                    <a:gd name="T190" fmla="*/ 0 h 2886"/>
                    <a:gd name="T191" fmla="*/ 5574 w 5574"/>
                    <a:gd name="T192" fmla="*/ 2886 h 288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5574" h="2886">
                      <a:moveTo>
                        <a:pt x="3114" y="252"/>
                      </a:moveTo>
                      <a:lnTo>
                        <a:pt x="3138" y="252"/>
                      </a:lnTo>
                      <a:lnTo>
                        <a:pt x="3150" y="258"/>
                      </a:lnTo>
                      <a:lnTo>
                        <a:pt x="3168" y="258"/>
                      </a:lnTo>
                      <a:lnTo>
                        <a:pt x="3174" y="252"/>
                      </a:lnTo>
                      <a:lnTo>
                        <a:pt x="3174" y="246"/>
                      </a:lnTo>
                      <a:lnTo>
                        <a:pt x="3168" y="234"/>
                      </a:lnTo>
                      <a:lnTo>
                        <a:pt x="3156" y="228"/>
                      </a:lnTo>
                      <a:lnTo>
                        <a:pt x="3108" y="228"/>
                      </a:lnTo>
                      <a:lnTo>
                        <a:pt x="3066" y="234"/>
                      </a:lnTo>
                      <a:lnTo>
                        <a:pt x="3036" y="246"/>
                      </a:lnTo>
                      <a:lnTo>
                        <a:pt x="3018" y="246"/>
                      </a:lnTo>
                      <a:lnTo>
                        <a:pt x="3060" y="246"/>
                      </a:lnTo>
                      <a:lnTo>
                        <a:pt x="3096" y="252"/>
                      </a:lnTo>
                      <a:lnTo>
                        <a:pt x="3114" y="252"/>
                      </a:lnTo>
                      <a:close/>
                      <a:moveTo>
                        <a:pt x="2988" y="318"/>
                      </a:moveTo>
                      <a:lnTo>
                        <a:pt x="3036" y="318"/>
                      </a:lnTo>
                      <a:lnTo>
                        <a:pt x="3048" y="312"/>
                      </a:lnTo>
                      <a:lnTo>
                        <a:pt x="3060" y="312"/>
                      </a:lnTo>
                      <a:lnTo>
                        <a:pt x="3072" y="300"/>
                      </a:lnTo>
                      <a:lnTo>
                        <a:pt x="3072" y="294"/>
                      </a:lnTo>
                      <a:lnTo>
                        <a:pt x="3066" y="282"/>
                      </a:lnTo>
                      <a:lnTo>
                        <a:pt x="3138" y="270"/>
                      </a:lnTo>
                      <a:lnTo>
                        <a:pt x="3120" y="264"/>
                      </a:lnTo>
                      <a:lnTo>
                        <a:pt x="3054" y="264"/>
                      </a:lnTo>
                      <a:lnTo>
                        <a:pt x="3042" y="276"/>
                      </a:lnTo>
                      <a:lnTo>
                        <a:pt x="3030" y="276"/>
                      </a:lnTo>
                      <a:lnTo>
                        <a:pt x="2994" y="270"/>
                      </a:lnTo>
                      <a:lnTo>
                        <a:pt x="2958" y="270"/>
                      </a:lnTo>
                      <a:lnTo>
                        <a:pt x="2940" y="282"/>
                      </a:lnTo>
                      <a:lnTo>
                        <a:pt x="2940" y="294"/>
                      </a:lnTo>
                      <a:lnTo>
                        <a:pt x="2946" y="300"/>
                      </a:lnTo>
                      <a:lnTo>
                        <a:pt x="2970" y="312"/>
                      </a:lnTo>
                      <a:lnTo>
                        <a:pt x="2976" y="318"/>
                      </a:lnTo>
                      <a:lnTo>
                        <a:pt x="2988" y="318"/>
                      </a:lnTo>
                      <a:close/>
                      <a:moveTo>
                        <a:pt x="2682" y="384"/>
                      </a:moveTo>
                      <a:lnTo>
                        <a:pt x="2628" y="408"/>
                      </a:lnTo>
                      <a:lnTo>
                        <a:pt x="2634" y="408"/>
                      </a:lnTo>
                      <a:lnTo>
                        <a:pt x="2646" y="414"/>
                      </a:lnTo>
                      <a:lnTo>
                        <a:pt x="2652" y="414"/>
                      </a:lnTo>
                      <a:lnTo>
                        <a:pt x="2658" y="420"/>
                      </a:lnTo>
                      <a:lnTo>
                        <a:pt x="2658" y="426"/>
                      </a:lnTo>
                      <a:lnTo>
                        <a:pt x="2622" y="426"/>
                      </a:lnTo>
                      <a:lnTo>
                        <a:pt x="2586" y="432"/>
                      </a:lnTo>
                      <a:lnTo>
                        <a:pt x="2556" y="438"/>
                      </a:lnTo>
                      <a:lnTo>
                        <a:pt x="2544" y="438"/>
                      </a:lnTo>
                      <a:lnTo>
                        <a:pt x="2520" y="456"/>
                      </a:lnTo>
                      <a:lnTo>
                        <a:pt x="2580" y="450"/>
                      </a:lnTo>
                      <a:lnTo>
                        <a:pt x="2586" y="450"/>
                      </a:lnTo>
                      <a:lnTo>
                        <a:pt x="2592" y="456"/>
                      </a:lnTo>
                      <a:lnTo>
                        <a:pt x="2610" y="456"/>
                      </a:lnTo>
                      <a:lnTo>
                        <a:pt x="2628" y="462"/>
                      </a:lnTo>
                      <a:lnTo>
                        <a:pt x="2658" y="462"/>
                      </a:lnTo>
                      <a:lnTo>
                        <a:pt x="2694" y="450"/>
                      </a:lnTo>
                      <a:lnTo>
                        <a:pt x="2730" y="444"/>
                      </a:lnTo>
                      <a:lnTo>
                        <a:pt x="2742" y="438"/>
                      </a:lnTo>
                      <a:lnTo>
                        <a:pt x="2742" y="450"/>
                      </a:lnTo>
                      <a:lnTo>
                        <a:pt x="2760" y="450"/>
                      </a:lnTo>
                      <a:lnTo>
                        <a:pt x="2796" y="444"/>
                      </a:lnTo>
                      <a:lnTo>
                        <a:pt x="2856" y="444"/>
                      </a:lnTo>
                      <a:lnTo>
                        <a:pt x="2850" y="444"/>
                      </a:lnTo>
                      <a:lnTo>
                        <a:pt x="2844" y="450"/>
                      </a:lnTo>
                      <a:lnTo>
                        <a:pt x="2832" y="450"/>
                      </a:lnTo>
                      <a:lnTo>
                        <a:pt x="2790" y="456"/>
                      </a:lnTo>
                      <a:lnTo>
                        <a:pt x="2730" y="468"/>
                      </a:lnTo>
                      <a:lnTo>
                        <a:pt x="2706" y="468"/>
                      </a:lnTo>
                      <a:lnTo>
                        <a:pt x="2688" y="474"/>
                      </a:lnTo>
                      <a:lnTo>
                        <a:pt x="2670" y="474"/>
                      </a:lnTo>
                      <a:lnTo>
                        <a:pt x="2652" y="480"/>
                      </a:lnTo>
                      <a:lnTo>
                        <a:pt x="2646" y="486"/>
                      </a:lnTo>
                      <a:lnTo>
                        <a:pt x="2640" y="486"/>
                      </a:lnTo>
                      <a:lnTo>
                        <a:pt x="2658" y="486"/>
                      </a:lnTo>
                      <a:lnTo>
                        <a:pt x="2694" y="492"/>
                      </a:lnTo>
                      <a:lnTo>
                        <a:pt x="2760" y="498"/>
                      </a:lnTo>
                      <a:lnTo>
                        <a:pt x="2808" y="492"/>
                      </a:lnTo>
                      <a:lnTo>
                        <a:pt x="2850" y="480"/>
                      </a:lnTo>
                      <a:lnTo>
                        <a:pt x="2874" y="474"/>
                      </a:lnTo>
                      <a:lnTo>
                        <a:pt x="2886" y="468"/>
                      </a:lnTo>
                      <a:lnTo>
                        <a:pt x="2958" y="450"/>
                      </a:lnTo>
                      <a:lnTo>
                        <a:pt x="3000" y="450"/>
                      </a:lnTo>
                      <a:lnTo>
                        <a:pt x="3054" y="444"/>
                      </a:lnTo>
                      <a:lnTo>
                        <a:pt x="3096" y="438"/>
                      </a:lnTo>
                      <a:lnTo>
                        <a:pt x="3120" y="432"/>
                      </a:lnTo>
                      <a:lnTo>
                        <a:pt x="3138" y="420"/>
                      </a:lnTo>
                      <a:lnTo>
                        <a:pt x="3156" y="414"/>
                      </a:lnTo>
                      <a:lnTo>
                        <a:pt x="3168" y="408"/>
                      </a:lnTo>
                      <a:lnTo>
                        <a:pt x="3168" y="396"/>
                      </a:lnTo>
                      <a:lnTo>
                        <a:pt x="3156" y="384"/>
                      </a:lnTo>
                      <a:lnTo>
                        <a:pt x="3144" y="378"/>
                      </a:lnTo>
                      <a:lnTo>
                        <a:pt x="3120" y="378"/>
                      </a:lnTo>
                      <a:lnTo>
                        <a:pt x="3114" y="384"/>
                      </a:lnTo>
                      <a:lnTo>
                        <a:pt x="3108" y="384"/>
                      </a:lnTo>
                      <a:lnTo>
                        <a:pt x="3108" y="396"/>
                      </a:lnTo>
                      <a:lnTo>
                        <a:pt x="3072" y="396"/>
                      </a:lnTo>
                      <a:lnTo>
                        <a:pt x="3078" y="390"/>
                      </a:lnTo>
                      <a:lnTo>
                        <a:pt x="3078" y="378"/>
                      </a:lnTo>
                      <a:lnTo>
                        <a:pt x="3102" y="354"/>
                      </a:lnTo>
                      <a:lnTo>
                        <a:pt x="3102" y="342"/>
                      </a:lnTo>
                      <a:lnTo>
                        <a:pt x="3096" y="342"/>
                      </a:lnTo>
                      <a:lnTo>
                        <a:pt x="3054" y="348"/>
                      </a:lnTo>
                      <a:lnTo>
                        <a:pt x="2988" y="372"/>
                      </a:lnTo>
                      <a:lnTo>
                        <a:pt x="2976" y="378"/>
                      </a:lnTo>
                      <a:lnTo>
                        <a:pt x="3024" y="378"/>
                      </a:lnTo>
                      <a:lnTo>
                        <a:pt x="3018" y="408"/>
                      </a:lnTo>
                      <a:lnTo>
                        <a:pt x="2898" y="420"/>
                      </a:lnTo>
                      <a:lnTo>
                        <a:pt x="2898" y="414"/>
                      </a:lnTo>
                      <a:lnTo>
                        <a:pt x="2892" y="408"/>
                      </a:lnTo>
                      <a:lnTo>
                        <a:pt x="2892" y="372"/>
                      </a:lnTo>
                      <a:lnTo>
                        <a:pt x="2886" y="366"/>
                      </a:lnTo>
                      <a:lnTo>
                        <a:pt x="2874" y="366"/>
                      </a:lnTo>
                      <a:lnTo>
                        <a:pt x="2856" y="360"/>
                      </a:lnTo>
                      <a:lnTo>
                        <a:pt x="2814" y="360"/>
                      </a:lnTo>
                      <a:lnTo>
                        <a:pt x="2682" y="384"/>
                      </a:lnTo>
                      <a:close/>
                      <a:moveTo>
                        <a:pt x="2832" y="342"/>
                      </a:moveTo>
                      <a:lnTo>
                        <a:pt x="2844" y="330"/>
                      </a:lnTo>
                      <a:lnTo>
                        <a:pt x="2844" y="318"/>
                      </a:lnTo>
                      <a:lnTo>
                        <a:pt x="2838" y="312"/>
                      </a:lnTo>
                      <a:lnTo>
                        <a:pt x="2814" y="312"/>
                      </a:lnTo>
                      <a:lnTo>
                        <a:pt x="2802" y="318"/>
                      </a:lnTo>
                      <a:lnTo>
                        <a:pt x="2796" y="324"/>
                      </a:lnTo>
                      <a:lnTo>
                        <a:pt x="2796" y="330"/>
                      </a:lnTo>
                      <a:lnTo>
                        <a:pt x="2802" y="336"/>
                      </a:lnTo>
                      <a:lnTo>
                        <a:pt x="2814" y="336"/>
                      </a:lnTo>
                      <a:lnTo>
                        <a:pt x="2820" y="342"/>
                      </a:lnTo>
                      <a:lnTo>
                        <a:pt x="2832" y="342"/>
                      </a:lnTo>
                      <a:close/>
                      <a:moveTo>
                        <a:pt x="3012" y="564"/>
                      </a:moveTo>
                      <a:lnTo>
                        <a:pt x="2988" y="540"/>
                      </a:lnTo>
                      <a:lnTo>
                        <a:pt x="2958" y="540"/>
                      </a:lnTo>
                      <a:lnTo>
                        <a:pt x="2952" y="534"/>
                      </a:lnTo>
                      <a:lnTo>
                        <a:pt x="2946" y="534"/>
                      </a:lnTo>
                      <a:lnTo>
                        <a:pt x="2934" y="528"/>
                      </a:lnTo>
                      <a:lnTo>
                        <a:pt x="2916" y="528"/>
                      </a:lnTo>
                      <a:lnTo>
                        <a:pt x="2898" y="534"/>
                      </a:lnTo>
                      <a:lnTo>
                        <a:pt x="2892" y="540"/>
                      </a:lnTo>
                      <a:lnTo>
                        <a:pt x="2892" y="552"/>
                      </a:lnTo>
                      <a:lnTo>
                        <a:pt x="2928" y="570"/>
                      </a:lnTo>
                      <a:lnTo>
                        <a:pt x="2934" y="576"/>
                      </a:lnTo>
                      <a:lnTo>
                        <a:pt x="2946" y="582"/>
                      </a:lnTo>
                      <a:lnTo>
                        <a:pt x="3012" y="564"/>
                      </a:lnTo>
                      <a:close/>
                      <a:moveTo>
                        <a:pt x="2460" y="414"/>
                      </a:moveTo>
                      <a:lnTo>
                        <a:pt x="2442" y="420"/>
                      </a:lnTo>
                      <a:lnTo>
                        <a:pt x="2430" y="426"/>
                      </a:lnTo>
                      <a:lnTo>
                        <a:pt x="2430" y="438"/>
                      </a:lnTo>
                      <a:lnTo>
                        <a:pt x="2442" y="438"/>
                      </a:lnTo>
                      <a:lnTo>
                        <a:pt x="2472" y="432"/>
                      </a:lnTo>
                      <a:lnTo>
                        <a:pt x="2490" y="426"/>
                      </a:lnTo>
                      <a:lnTo>
                        <a:pt x="2502" y="420"/>
                      </a:lnTo>
                      <a:lnTo>
                        <a:pt x="2502" y="414"/>
                      </a:lnTo>
                      <a:lnTo>
                        <a:pt x="2496" y="408"/>
                      </a:lnTo>
                      <a:lnTo>
                        <a:pt x="2484" y="408"/>
                      </a:lnTo>
                      <a:lnTo>
                        <a:pt x="2460" y="414"/>
                      </a:lnTo>
                      <a:close/>
                      <a:moveTo>
                        <a:pt x="2970" y="858"/>
                      </a:moveTo>
                      <a:lnTo>
                        <a:pt x="2988" y="858"/>
                      </a:lnTo>
                      <a:lnTo>
                        <a:pt x="3006" y="864"/>
                      </a:lnTo>
                      <a:lnTo>
                        <a:pt x="3018" y="870"/>
                      </a:lnTo>
                      <a:lnTo>
                        <a:pt x="3036" y="876"/>
                      </a:lnTo>
                      <a:lnTo>
                        <a:pt x="3060" y="882"/>
                      </a:lnTo>
                      <a:lnTo>
                        <a:pt x="3096" y="882"/>
                      </a:lnTo>
                      <a:lnTo>
                        <a:pt x="3126" y="876"/>
                      </a:lnTo>
                      <a:lnTo>
                        <a:pt x="3138" y="876"/>
                      </a:lnTo>
                      <a:lnTo>
                        <a:pt x="3120" y="810"/>
                      </a:lnTo>
                      <a:lnTo>
                        <a:pt x="3018" y="792"/>
                      </a:lnTo>
                      <a:lnTo>
                        <a:pt x="2988" y="828"/>
                      </a:lnTo>
                      <a:lnTo>
                        <a:pt x="2958" y="828"/>
                      </a:lnTo>
                      <a:lnTo>
                        <a:pt x="2952" y="834"/>
                      </a:lnTo>
                      <a:lnTo>
                        <a:pt x="2952" y="846"/>
                      </a:lnTo>
                      <a:lnTo>
                        <a:pt x="2958" y="852"/>
                      </a:lnTo>
                      <a:lnTo>
                        <a:pt x="2970" y="858"/>
                      </a:lnTo>
                      <a:close/>
                      <a:moveTo>
                        <a:pt x="168" y="2034"/>
                      </a:moveTo>
                      <a:lnTo>
                        <a:pt x="168" y="2040"/>
                      </a:lnTo>
                      <a:lnTo>
                        <a:pt x="174" y="2046"/>
                      </a:lnTo>
                      <a:lnTo>
                        <a:pt x="192" y="2046"/>
                      </a:lnTo>
                      <a:lnTo>
                        <a:pt x="186" y="2070"/>
                      </a:lnTo>
                      <a:lnTo>
                        <a:pt x="216" y="2052"/>
                      </a:lnTo>
                      <a:lnTo>
                        <a:pt x="216" y="2028"/>
                      </a:lnTo>
                      <a:lnTo>
                        <a:pt x="174" y="2028"/>
                      </a:lnTo>
                      <a:lnTo>
                        <a:pt x="168" y="2034"/>
                      </a:lnTo>
                      <a:close/>
                      <a:moveTo>
                        <a:pt x="252" y="2298"/>
                      </a:moveTo>
                      <a:lnTo>
                        <a:pt x="252" y="2292"/>
                      </a:lnTo>
                      <a:lnTo>
                        <a:pt x="246" y="2286"/>
                      </a:lnTo>
                      <a:lnTo>
                        <a:pt x="246" y="2268"/>
                      </a:lnTo>
                      <a:lnTo>
                        <a:pt x="252" y="2256"/>
                      </a:lnTo>
                      <a:lnTo>
                        <a:pt x="252" y="2238"/>
                      </a:lnTo>
                      <a:lnTo>
                        <a:pt x="246" y="2226"/>
                      </a:lnTo>
                      <a:lnTo>
                        <a:pt x="228" y="2226"/>
                      </a:lnTo>
                      <a:lnTo>
                        <a:pt x="216" y="2220"/>
                      </a:lnTo>
                      <a:lnTo>
                        <a:pt x="204" y="2220"/>
                      </a:lnTo>
                      <a:lnTo>
                        <a:pt x="192" y="2214"/>
                      </a:lnTo>
                      <a:lnTo>
                        <a:pt x="186" y="2208"/>
                      </a:lnTo>
                      <a:lnTo>
                        <a:pt x="174" y="2202"/>
                      </a:lnTo>
                      <a:lnTo>
                        <a:pt x="150" y="2178"/>
                      </a:lnTo>
                      <a:lnTo>
                        <a:pt x="138" y="2172"/>
                      </a:lnTo>
                      <a:lnTo>
                        <a:pt x="126" y="2172"/>
                      </a:lnTo>
                      <a:lnTo>
                        <a:pt x="102" y="2184"/>
                      </a:lnTo>
                      <a:lnTo>
                        <a:pt x="96" y="2196"/>
                      </a:lnTo>
                      <a:lnTo>
                        <a:pt x="96" y="2202"/>
                      </a:lnTo>
                      <a:lnTo>
                        <a:pt x="108" y="2208"/>
                      </a:lnTo>
                      <a:lnTo>
                        <a:pt x="114" y="2214"/>
                      </a:lnTo>
                      <a:lnTo>
                        <a:pt x="120" y="2214"/>
                      </a:lnTo>
                      <a:lnTo>
                        <a:pt x="132" y="2202"/>
                      </a:lnTo>
                      <a:lnTo>
                        <a:pt x="144" y="2208"/>
                      </a:lnTo>
                      <a:lnTo>
                        <a:pt x="132" y="2220"/>
                      </a:lnTo>
                      <a:lnTo>
                        <a:pt x="120" y="2220"/>
                      </a:lnTo>
                      <a:lnTo>
                        <a:pt x="114" y="2226"/>
                      </a:lnTo>
                      <a:lnTo>
                        <a:pt x="102" y="2232"/>
                      </a:lnTo>
                      <a:lnTo>
                        <a:pt x="102" y="2244"/>
                      </a:lnTo>
                      <a:lnTo>
                        <a:pt x="108" y="2250"/>
                      </a:lnTo>
                      <a:lnTo>
                        <a:pt x="126" y="2250"/>
                      </a:lnTo>
                      <a:lnTo>
                        <a:pt x="138" y="2244"/>
                      </a:lnTo>
                      <a:lnTo>
                        <a:pt x="132" y="2262"/>
                      </a:lnTo>
                      <a:lnTo>
                        <a:pt x="150" y="2262"/>
                      </a:lnTo>
                      <a:lnTo>
                        <a:pt x="132" y="2280"/>
                      </a:lnTo>
                      <a:lnTo>
                        <a:pt x="168" y="2274"/>
                      </a:lnTo>
                      <a:lnTo>
                        <a:pt x="156" y="2280"/>
                      </a:lnTo>
                      <a:lnTo>
                        <a:pt x="144" y="2292"/>
                      </a:lnTo>
                      <a:lnTo>
                        <a:pt x="138" y="2292"/>
                      </a:lnTo>
                      <a:lnTo>
                        <a:pt x="138" y="2298"/>
                      </a:lnTo>
                      <a:lnTo>
                        <a:pt x="150" y="2298"/>
                      </a:lnTo>
                      <a:lnTo>
                        <a:pt x="162" y="2286"/>
                      </a:lnTo>
                      <a:lnTo>
                        <a:pt x="168" y="2286"/>
                      </a:lnTo>
                      <a:lnTo>
                        <a:pt x="174" y="2292"/>
                      </a:lnTo>
                      <a:lnTo>
                        <a:pt x="174" y="2304"/>
                      </a:lnTo>
                      <a:lnTo>
                        <a:pt x="162" y="2316"/>
                      </a:lnTo>
                      <a:lnTo>
                        <a:pt x="162" y="2328"/>
                      </a:lnTo>
                      <a:lnTo>
                        <a:pt x="210" y="2328"/>
                      </a:lnTo>
                      <a:lnTo>
                        <a:pt x="228" y="2316"/>
                      </a:lnTo>
                      <a:lnTo>
                        <a:pt x="210" y="2340"/>
                      </a:lnTo>
                      <a:lnTo>
                        <a:pt x="192" y="2340"/>
                      </a:lnTo>
                      <a:lnTo>
                        <a:pt x="186" y="2346"/>
                      </a:lnTo>
                      <a:lnTo>
                        <a:pt x="186" y="2352"/>
                      </a:lnTo>
                      <a:lnTo>
                        <a:pt x="210" y="2364"/>
                      </a:lnTo>
                      <a:lnTo>
                        <a:pt x="216" y="2364"/>
                      </a:lnTo>
                      <a:lnTo>
                        <a:pt x="228" y="2370"/>
                      </a:lnTo>
                      <a:lnTo>
                        <a:pt x="234" y="2376"/>
                      </a:lnTo>
                      <a:lnTo>
                        <a:pt x="246" y="2376"/>
                      </a:lnTo>
                      <a:lnTo>
                        <a:pt x="258" y="2382"/>
                      </a:lnTo>
                      <a:lnTo>
                        <a:pt x="270" y="2376"/>
                      </a:lnTo>
                      <a:lnTo>
                        <a:pt x="288" y="2358"/>
                      </a:lnTo>
                      <a:lnTo>
                        <a:pt x="294" y="2346"/>
                      </a:lnTo>
                      <a:lnTo>
                        <a:pt x="294" y="2340"/>
                      </a:lnTo>
                      <a:lnTo>
                        <a:pt x="288" y="2334"/>
                      </a:lnTo>
                      <a:lnTo>
                        <a:pt x="282" y="2322"/>
                      </a:lnTo>
                      <a:lnTo>
                        <a:pt x="270" y="2316"/>
                      </a:lnTo>
                      <a:lnTo>
                        <a:pt x="264" y="2304"/>
                      </a:lnTo>
                      <a:lnTo>
                        <a:pt x="252" y="2298"/>
                      </a:lnTo>
                      <a:close/>
                      <a:moveTo>
                        <a:pt x="2304" y="372"/>
                      </a:moveTo>
                      <a:lnTo>
                        <a:pt x="2316" y="372"/>
                      </a:lnTo>
                      <a:lnTo>
                        <a:pt x="2328" y="366"/>
                      </a:lnTo>
                      <a:lnTo>
                        <a:pt x="2376" y="366"/>
                      </a:lnTo>
                      <a:lnTo>
                        <a:pt x="2388" y="378"/>
                      </a:lnTo>
                      <a:lnTo>
                        <a:pt x="2388" y="390"/>
                      </a:lnTo>
                      <a:lnTo>
                        <a:pt x="2424" y="390"/>
                      </a:lnTo>
                      <a:lnTo>
                        <a:pt x="2442" y="384"/>
                      </a:lnTo>
                      <a:lnTo>
                        <a:pt x="2454" y="384"/>
                      </a:lnTo>
                      <a:lnTo>
                        <a:pt x="2466" y="390"/>
                      </a:lnTo>
                      <a:lnTo>
                        <a:pt x="2472" y="396"/>
                      </a:lnTo>
                      <a:lnTo>
                        <a:pt x="2490" y="396"/>
                      </a:lnTo>
                      <a:lnTo>
                        <a:pt x="2514" y="384"/>
                      </a:lnTo>
                      <a:lnTo>
                        <a:pt x="2520" y="372"/>
                      </a:lnTo>
                      <a:lnTo>
                        <a:pt x="2520" y="354"/>
                      </a:lnTo>
                      <a:lnTo>
                        <a:pt x="2550" y="354"/>
                      </a:lnTo>
                      <a:lnTo>
                        <a:pt x="2616" y="336"/>
                      </a:lnTo>
                      <a:lnTo>
                        <a:pt x="2580" y="366"/>
                      </a:lnTo>
                      <a:lnTo>
                        <a:pt x="2634" y="378"/>
                      </a:lnTo>
                      <a:lnTo>
                        <a:pt x="2688" y="354"/>
                      </a:lnTo>
                      <a:lnTo>
                        <a:pt x="2784" y="312"/>
                      </a:lnTo>
                      <a:lnTo>
                        <a:pt x="2778" y="312"/>
                      </a:lnTo>
                      <a:lnTo>
                        <a:pt x="2772" y="306"/>
                      </a:lnTo>
                      <a:lnTo>
                        <a:pt x="2754" y="300"/>
                      </a:lnTo>
                      <a:lnTo>
                        <a:pt x="2736" y="300"/>
                      </a:lnTo>
                      <a:lnTo>
                        <a:pt x="2724" y="294"/>
                      </a:lnTo>
                      <a:lnTo>
                        <a:pt x="2706" y="288"/>
                      </a:lnTo>
                      <a:lnTo>
                        <a:pt x="2676" y="288"/>
                      </a:lnTo>
                      <a:lnTo>
                        <a:pt x="2646" y="282"/>
                      </a:lnTo>
                      <a:lnTo>
                        <a:pt x="2604" y="282"/>
                      </a:lnTo>
                      <a:lnTo>
                        <a:pt x="2526" y="294"/>
                      </a:lnTo>
                      <a:lnTo>
                        <a:pt x="2526" y="318"/>
                      </a:lnTo>
                      <a:lnTo>
                        <a:pt x="2406" y="324"/>
                      </a:lnTo>
                      <a:lnTo>
                        <a:pt x="2400" y="324"/>
                      </a:lnTo>
                      <a:lnTo>
                        <a:pt x="2394" y="318"/>
                      </a:lnTo>
                      <a:lnTo>
                        <a:pt x="2334" y="318"/>
                      </a:lnTo>
                      <a:lnTo>
                        <a:pt x="2322" y="324"/>
                      </a:lnTo>
                      <a:lnTo>
                        <a:pt x="2310" y="324"/>
                      </a:lnTo>
                      <a:lnTo>
                        <a:pt x="2304" y="330"/>
                      </a:lnTo>
                      <a:lnTo>
                        <a:pt x="2304" y="372"/>
                      </a:lnTo>
                      <a:close/>
                      <a:moveTo>
                        <a:pt x="150" y="1980"/>
                      </a:moveTo>
                      <a:lnTo>
                        <a:pt x="162" y="2004"/>
                      </a:lnTo>
                      <a:lnTo>
                        <a:pt x="174" y="2010"/>
                      </a:lnTo>
                      <a:lnTo>
                        <a:pt x="186" y="1980"/>
                      </a:lnTo>
                      <a:lnTo>
                        <a:pt x="180" y="1974"/>
                      </a:lnTo>
                      <a:lnTo>
                        <a:pt x="174" y="1974"/>
                      </a:lnTo>
                      <a:lnTo>
                        <a:pt x="162" y="1968"/>
                      </a:lnTo>
                      <a:lnTo>
                        <a:pt x="156" y="1968"/>
                      </a:lnTo>
                      <a:lnTo>
                        <a:pt x="150" y="1974"/>
                      </a:lnTo>
                      <a:lnTo>
                        <a:pt x="150" y="1980"/>
                      </a:lnTo>
                      <a:close/>
                      <a:moveTo>
                        <a:pt x="126" y="1932"/>
                      </a:moveTo>
                      <a:lnTo>
                        <a:pt x="120" y="1932"/>
                      </a:lnTo>
                      <a:lnTo>
                        <a:pt x="108" y="1938"/>
                      </a:lnTo>
                      <a:lnTo>
                        <a:pt x="96" y="1938"/>
                      </a:lnTo>
                      <a:lnTo>
                        <a:pt x="84" y="1944"/>
                      </a:lnTo>
                      <a:lnTo>
                        <a:pt x="78" y="1944"/>
                      </a:lnTo>
                      <a:lnTo>
                        <a:pt x="78" y="1950"/>
                      </a:lnTo>
                      <a:lnTo>
                        <a:pt x="72" y="1962"/>
                      </a:lnTo>
                      <a:lnTo>
                        <a:pt x="66" y="1968"/>
                      </a:lnTo>
                      <a:lnTo>
                        <a:pt x="48" y="1968"/>
                      </a:lnTo>
                      <a:lnTo>
                        <a:pt x="42" y="1962"/>
                      </a:lnTo>
                      <a:lnTo>
                        <a:pt x="48" y="1956"/>
                      </a:lnTo>
                      <a:lnTo>
                        <a:pt x="60" y="1956"/>
                      </a:lnTo>
                      <a:lnTo>
                        <a:pt x="66" y="1950"/>
                      </a:lnTo>
                      <a:lnTo>
                        <a:pt x="72" y="1950"/>
                      </a:lnTo>
                      <a:lnTo>
                        <a:pt x="78" y="1944"/>
                      </a:lnTo>
                      <a:lnTo>
                        <a:pt x="84" y="1944"/>
                      </a:lnTo>
                      <a:lnTo>
                        <a:pt x="78" y="1938"/>
                      </a:lnTo>
                      <a:lnTo>
                        <a:pt x="54" y="1938"/>
                      </a:lnTo>
                      <a:lnTo>
                        <a:pt x="48" y="1944"/>
                      </a:lnTo>
                      <a:lnTo>
                        <a:pt x="48" y="1932"/>
                      </a:lnTo>
                      <a:lnTo>
                        <a:pt x="36" y="1932"/>
                      </a:lnTo>
                      <a:lnTo>
                        <a:pt x="24" y="1944"/>
                      </a:lnTo>
                      <a:lnTo>
                        <a:pt x="6" y="1980"/>
                      </a:lnTo>
                      <a:lnTo>
                        <a:pt x="6" y="2004"/>
                      </a:lnTo>
                      <a:lnTo>
                        <a:pt x="12" y="2004"/>
                      </a:lnTo>
                      <a:lnTo>
                        <a:pt x="12" y="2010"/>
                      </a:lnTo>
                      <a:lnTo>
                        <a:pt x="18" y="2016"/>
                      </a:lnTo>
                      <a:lnTo>
                        <a:pt x="0" y="2022"/>
                      </a:lnTo>
                      <a:lnTo>
                        <a:pt x="12" y="2076"/>
                      </a:lnTo>
                      <a:lnTo>
                        <a:pt x="12" y="2082"/>
                      </a:lnTo>
                      <a:lnTo>
                        <a:pt x="6" y="2082"/>
                      </a:lnTo>
                      <a:lnTo>
                        <a:pt x="12" y="2088"/>
                      </a:lnTo>
                      <a:lnTo>
                        <a:pt x="12" y="2094"/>
                      </a:lnTo>
                      <a:lnTo>
                        <a:pt x="30" y="2094"/>
                      </a:lnTo>
                      <a:lnTo>
                        <a:pt x="30" y="2070"/>
                      </a:lnTo>
                      <a:lnTo>
                        <a:pt x="24" y="2058"/>
                      </a:lnTo>
                      <a:lnTo>
                        <a:pt x="24" y="2040"/>
                      </a:lnTo>
                      <a:lnTo>
                        <a:pt x="36" y="2028"/>
                      </a:lnTo>
                      <a:lnTo>
                        <a:pt x="42" y="2028"/>
                      </a:lnTo>
                      <a:lnTo>
                        <a:pt x="48" y="2016"/>
                      </a:lnTo>
                      <a:lnTo>
                        <a:pt x="54" y="2010"/>
                      </a:lnTo>
                      <a:lnTo>
                        <a:pt x="54" y="1986"/>
                      </a:lnTo>
                      <a:lnTo>
                        <a:pt x="84" y="1956"/>
                      </a:lnTo>
                      <a:lnTo>
                        <a:pt x="108" y="1944"/>
                      </a:lnTo>
                      <a:lnTo>
                        <a:pt x="114" y="1944"/>
                      </a:lnTo>
                      <a:lnTo>
                        <a:pt x="126" y="1938"/>
                      </a:lnTo>
                      <a:lnTo>
                        <a:pt x="126" y="1932"/>
                      </a:lnTo>
                      <a:close/>
                      <a:moveTo>
                        <a:pt x="1896" y="678"/>
                      </a:moveTo>
                      <a:lnTo>
                        <a:pt x="1896" y="690"/>
                      </a:lnTo>
                      <a:lnTo>
                        <a:pt x="1884" y="702"/>
                      </a:lnTo>
                      <a:lnTo>
                        <a:pt x="1884" y="714"/>
                      </a:lnTo>
                      <a:lnTo>
                        <a:pt x="1902" y="714"/>
                      </a:lnTo>
                      <a:lnTo>
                        <a:pt x="1926" y="708"/>
                      </a:lnTo>
                      <a:lnTo>
                        <a:pt x="1944" y="708"/>
                      </a:lnTo>
                      <a:lnTo>
                        <a:pt x="1980" y="696"/>
                      </a:lnTo>
                      <a:lnTo>
                        <a:pt x="1986" y="690"/>
                      </a:lnTo>
                      <a:lnTo>
                        <a:pt x="1992" y="690"/>
                      </a:lnTo>
                      <a:lnTo>
                        <a:pt x="2034" y="702"/>
                      </a:lnTo>
                      <a:lnTo>
                        <a:pt x="2112" y="642"/>
                      </a:lnTo>
                      <a:lnTo>
                        <a:pt x="2244" y="600"/>
                      </a:lnTo>
                      <a:lnTo>
                        <a:pt x="2370" y="564"/>
                      </a:lnTo>
                      <a:lnTo>
                        <a:pt x="2466" y="546"/>
                      </a:lnTo>
                      <a:lnTo>
                        <a:pt x="2454" y="540"/>
                      </a:lnTo>
                      <a:lnTo>
                        <a:pt x="2448" y="528"/>
                      </a:lnTo>
                      <a:lnTo>
                        <a:pt x="2436" y="522"/>
                      </a:lnTo>
                      <a:lnTo>
                        <a:pt x="2424" y="510"/>
                      </a:lnTo>
                      <a:lnTo>
                        <a:pt x="2412" y="504"/>
                      </a:lnTo>
                      <a:lnTo>
                        <a:pt x="2400" y="492"/>
                      </a:lnTo>
                      <a:lnTo>
                        <a:pt x="2352" y="492"/>
                      </a:lnTo>
                      <a:lnTo>
                        <a:pt x="2340" y="498"/>
                      </a:lnTo>
                      <a:lnTo>
                        <a:pt x="2328" y="498"/>
                      </a:lnTo>
                      <a:lnTo>
                        <a:pt x="2262" y="504"/>
                      </a:lnTo>
                      <a:lnTo>
                        <a:pt x="2226" y="480"/>
                      </a:lnTo>
                      <a:lnTo>
                        <a:pt x="2142" y="486"/>
                      </a:lnTo>
                      <a:lnTo>
                        <a:pt x="2094" y="504"/>
                      </a:lnTo>
                      <a:lnTo>
                        <a:pt x="2076" y="522"/>
                      </a:lnTo>
                      <a:lnTo>
                        <a:pt x="2064" y="552"/>
                      </a:lnTo>
                      <a:lnTo>
                        <a:pt x="2010" y="564"/>
                      </a:lnTo>
                      <a:lnTo>
                        <a:pt x="1944" y="588"/>
                      </a:lnTo>
                      <a:lnTo>
                        <a:pt x="1962" y="600"/>
                      </a:lnTo>
                      <a:lnTo>
                        <a:pt x="1842" y="654"/>
                      </a:lnTo>
                      <a:lnTo>
                        <a:pt x="1854" y="654"/>
                      </a:lnTo>
                      <a:lnTo>
                        <a:pt x="1890" y="672"/>
                      </a:lnTo>
                      <a:lnTo>
                        <a:pt x="1896" y="678"/>
                      </a:lnTo>
                      <a:close/>
                      <a:moveTo>
                        <a:pt x="198" y="1968"/>
                      </a:moveTo>
                      <a:lnTo>
                        <a:pt x="192" y="1992"/>
                      </a:lnTo>
                      <a:lnTo>
                        <a:pt x="192" y="2010"/>
                      </a:lnTo>
                      <a:lnTo>
                        <a:pt x="216" y="1998"/>
                      </a:lnTo>
                      <a:lnTo>
                        <a:pt x="198" y="1968"/>
                      </a:lnTo>
                      <a:close/>
                      <a:moveTo>
                        <a:pt x="4182" y="600"/>
                      </a:moveTo>
                      <a:lnTo>
                        <a:pt x="4194" y="606"/>
                      </a:lnTo>
                      <a:lnTo>
                        <a:pt x="4206" y="600"/>
                      </a:lnTo>
                      <a:lnTo>
                        <a:pt x="4218" y="600"/>
                      </a:lnTo>
                      <a:lnTo>
                        <a:pt x="4242" y="588"/>
                      </a:lnTo>
                      <a:lnTo>
                        <a:pt x="4308" y="588"/>
                      </a:lnTo>
                      <a:lnTo>
                        <a:pt x="4314" y="594"/>
                      </a:lnTo>
                      <a:lnTo>
                        <a:pt x="4350" y="594"/>
                      </a:lnTo>
                      <a:lnTo>
                        <a:pt x="4356" y="588"/>
                      </a:lnTo>
                      <a:lnTo>
                        <a:pt x="4356" y="582"/>
                      </a:lnTo>
                      <a:lnTo>
                        <a:pt x="4344" y="558"/>
                      </a:lnTo>
                      <a:lnTo>
                        <a:pt x="4338" y="552"/>
                      </a:lnTo>
                      <a:lnTo>
                        <a:pt x="4326" y="546"/>
                      </a:lnTo>
                      <a:lnTo>
                        <a:pt x="4230" y="546"/>
                      </a:lnTo>
                      <a:lnTo>
                        <a:pt x="4224" y="540"/>
                      </a:lnTo>
                      <a:lnTo>
                        <a:pt x="4212" y="540"/>
                      </a:lnTo>
                      <a:lnTo>
                        <a:pt x="4200" y="534"/>
                      </a:lnTo>
                      <a:lnTo>
                        <a:pt x="4188" y="534"/>
                      </a:lnTo>
                      <a:lnTo>
                        <a:pt x="4176" y="540"/>
                      </a:lnTo>
                      <a:lnTo>
                        <a:pt x="4158" y="558"/>
                      </a:lnTo>
                      <a:lnTo>
                        <a:pt x="4158" y="564"/>
                      </a:lnTo>
                      <a:lnTo>
                        <a:pt x="4176" y="576"/>
                      </a:lnTo>
                      <a:lnTo>
                        <a:pt x="4170" y="582"/>
                      </a:lnTo>
                      <a:lnTo>
                        <a:pt x="4170" y="594"/>
                      </a:lnTo>
                      <a:lnTo>
                        <a:pt x="4176" y="594"/>
                      </a:lnTo>
                      <a:lnTo>
                        <a:pt x="4182" y="600"/>
                      </a:lnTo>
                      <a:close/>
                      <a:moveTo>
                        <a:pt x="3708" y="516"/>
                      </a:moveTo>
                      <a:lnTo>
                        <a:pt x="3678" y="516"/>
                      </a:lnTo>
                      <a:lnTo>
                        <a:pt x="3624" y="510"/>
                      </a:lnTo>
                      <a:lnTo>
                        <a:pt x="3564" y="504"/>
                      </a:lnTo>
                      <a:lnTo>
                        <a:pt x="3468" y="504"/>
                      </a:lnTo>
                      <a:lnTo>
                        <a:pt x="3468" y="516"/>
                      </a:lnTo>
                      <a:lnTo>
                        <a:pt x="3462" y="522"/>
                      </a:lnTo>
                      <a:lnTo>
                        <a:pt x="3426" y="540"/>
                      </a:lnTo>
                      <a:lnTo>
                        <a:pt x="3396" y="546"/>
                      </a:lnTo>
                      <a:lnTo>
                        <a:pt x="3378" y="552"/>
                      </a:lnTo>
                      <a:lnTo>
                        <a:pt x="3372" y="552"/>
                      </a:lnTo>
                      <a:lnTo>
                        <a:pt x="3372" y="558"/>
                      </a:lnTo>
                      <a:lnTo>
                        <a:pt x="3384" y="570"/>
                      </a:lnTo>
                      <a:lnTo>
                        <a:pt x="3390" y="582"/>
                      </a:lnTo>
                      <a:lnTo>
                        <a:pt x="3390" y="594"/>
                      </a:lnTo>
                      <a:lnTo>
                        <a:pt x="3372" y="618"/>
                      </a:lnTo>
                      <a:lnTo>
                        <a:pt x="3402" y="636"/>
                      </a:lnTo>
                      <a:lnTo>
                        <a:pt x="3480" y="606"/>
                      </a:lnTo>
                      <a:lnTo>
                        <a:pt x="3474" y="600"/>
                      </a:lnTo>
                      <a:lnTo>
                        <a:pt x="3468" y="600"/>
                      </a:lnTo>
                      <a:lnTo>
                        <a:pt x="3468" y="594"/>
                      </a:lnTo>
                      <a:lnTo>
                        <a:pt x="3474" y="588"/>
                      </a:lnTo>
                      <a:lnTo>
                        <a:pt x="3486" y="582"/>
                      </a:lnTo>
                      <a:lnTo>
                        <a:pt x="3522" y="582"/>
                      </a:lnTo>
                      <a:lnTo>
                        <a:pt x="3546" y="594"/>
                      </a:lnTo>
                      <a:lnTo>
                        <a:pt x="3552" y="600"/>
                      </a:lnTo>
                      <a:lnTo>
                        <a:pt x="3606" y="594"/>
                      </a:lnTo>
                      <a:lnTo>
                        <a:pt x="3600" y="570"/>
                      </a:lnTo>
                      <a:lnTo>
                        <a:pt x="3630" y="570"/>
                      </a:lnTo>
                      <a:lnTo>
                        <a:pt x="3648" y="564"/>
                      </a:lnTo>
                      <a:lnTo>
                        <a:pt x="3666" y="564"/>
                      </a:lnTo>
                      <a:lnTo>
                        <a:pt x="3690" y="552"/>
                      </a:lnTo>
                      <a:lnTo>
                        <a:pt x="3696" y="546"/>
                      </a:lnTo>
                      <a:lnTo>
                        <a:pt x="3702" y="534"/>
                      </a:lnTo>
                      <a:lnTo>
                        <a:pt x="3714" y="522"/>
                      </a:lnTo>
                      <a:lnTo>
                        <a:pt x="3720" y="522"/>
                      </a:lnTo>
                      <a:lnTo>
                        <a:pt x="3714" y="516"/>
                      </a:lnTo>
                      <a:lnTo>
                        <a:pt x="3708" y="516"/>
                      </a:lnTo>
                      <a:close/>
                      <a:moveTo>
                        <a:pt x="3792" y="150"/>
                      </a:moveTo>
                      <a:lnTo>
                        <a:pt x="3738" y="156"/>
                      </a:lnTo>
                      <a:lnTo>
                        <a:pt x="3756" y="180"/>
                      </a:lnTo>
                      <a:lnTo>
                        <a:pt x="3792" y="150"/>
                      </a:lnTo>
                      <a:close/>
                      <a:moveTo>
                        <a:pt x="3612" y="480"/>
                      </a:moveTo>
                      <a:lnTo>
                        <a:pt x="3636" y="468"/>
                      </a:lnTo>
                      <a:lnTo>
                        <a:pt x="3642" y="456"/>
                      </a:lnTo>
                      <a:lnTo>
                        <a:pt x="3654" y="450"/>
                      </a:lnTo>
                      <a:lnTo>
                        <a:pt x="3660" y="438"/>
                      </a:lnTo>
                      <a:lnTo>
                        <a:pt x="3660" y="432"/>
                      </a:lnTo>
                      <a:lnTo>
                        <a:pt x="3654" y="426"/>
                      </a:lnTo>
                      <a:lnTo>
                        <a:pt x="3642" y="426"/>
                      </a:lnTo>
                      <a:lnTo>
                        <a:pt x="3630" y="420"/>
                      </a:lnTo>
                      <a:lnTo>
                        <a:pt x="3588" y="420"/>
                      </a:lnTo>
                      <a:lnTo>
                        <a:pt x="3570" y="426"/>
                      </a:lnTo>
                      <a:lnTo>
                        <a:pt x="3552" y="426"/>
                      </a:lnTo>
                      <a:lnTo>
                        <a:pt x="3534" y="438"/>
                      </a:lnTo>
                      <a:lnTo>
                        <a:pt x="3516" y="444"/>
                      </a:lnTo>
                      <a:lnTo>
                        <a:pt x="3504" y="450"/>
                      </a:lnTo>
                      <a:lnTo>
                        <a:pt x="3504" y="462"/>
                      </a:lnTo>
                      <a:lnTo>
                        <a:pt x="3528" y="468"/>
                      </a:lnTo>
                      <a:lnTo>
                        <a:pt x="3600" y="480"/>
                      </a:lnTo>
                      <a:lnTo>
                        <a:pt x="3612" y="480"/>
                      </a:lnTo>
                      <a:close/>
                      <a:moveTo>
                        <a:pt x="3954" y="180"/>
                      </a:moveTo>
                      <a:lnTo>
                        <a:pt x="3900" y="192"/>
                      </a:lnTo>
                      <a:lnTo>
                        <a:pt x="3936" y="210"/>
                      </a:lnTo>
                      <a:lnTo>
                        <a:pt x="3924" y="216"/>
                      </a:lnTo>
                      <a:lnTo>
                        <a:pt x="3918" y="222"/>
                      </a:lnTo>
                      <a:lnTo>
                        <a:pt x="3918" y="228"/>
                      </a:lnTo>
                      <a:lnTo>
                        <a:pt x="3924" y="234"/>
                      </a:lnTo>
                      <a:lnTo>
                        <a:pt x="3936" y="240"/>
                      </a:lnTo>
                      <a:lnTo>
                        <a:pt x="3966" y="240"/>
                      </a:lnTo>
                      <a:lnTo>
                        <a:pt x="3942" y="252"/>
                      </a:lnTo>
                      <a:lnTo>
                        <a:pt x="3954" y="252"/>
                      </a:lnTo>
                      <a:lnTo>
                        <a:pt x="4002" y="276"/>
                      </a:lnTo>
                      <a:lnTo>
                        <a:pt x="4014" y="276"/>
                      </a:lnTo>
                      <a:lnTo>
                        <a:pt x="4026" y="270"/>
                      </a:lnTo>
                      <a:lnTo>
                        <a:pt x="4032" y="264"/>
                      </a:lnTo>
                      <a:lnTo>
                        <a:pt x="4044" y="258"/>
                      </a:lnTo>
                      <a:lnTo>
                        <a:pt x="4050" y="252"/>
                      </a:lnTo>
                      <a:lnTo>
                        <a:pt x="4074" y="246"/>
                      </a:lnTo>
                      <a:lnTo>
                        <a:pt x="4086" y="258"/>
                      </a:lnTo>
                      <a:lnTo>
                        <a:pt x="4092" y="270"/>
                      </a:lnTo>
                      <a:lnTo>
                        <a:pt x="4098" y="276"/>
                      </a:lnTo>
                      <a:lnTo>
                        <a:pt x="4104" y="270"/>
                      </a:lnTo>
                      <a:lnTo>
                        <a:pt x="4116" y="270"/>
                      </a:lnTo>
                      <a:lnTo>
                        <a:pt x="4128" y="264"/>
                      </a:lnTo>
                      <a:lnTo>
                        <a:pt x="4134" y="258"/>
                      </a:lnTo>
                      <a:lnTo>
                        <a:pt x="4146" y="258"/>
                      </a:lnTo>
                      <a:lnTo>
                        <a:pt x="4152" y="252"/>
                      </a:lnTo>
                      <a:lnTo>
                        <a:pt x="4158" y="252"/>
                      </a:lnTo>
                      <a:lnTo>
                        <a:pt x="4170" y="246"/>
                      </a:lnTo>
                      <a:lnTo>
                        <a:pt x="4176" y="234"/>
                      </a:lnTo>
                      <a:lnTo>
                        <a:pt x="4182" y="228"/>
                      </a:lnTo>
                      <a:lnTo>
                        <a:pt x="4194" y="246"/>
                      </a:lnTo>
                      <a:lnTo>
                        <a:pt x="4218" y="222"/>
                      </a:lnTo>
                      <a:lnTo>
                        <a:pt x="4218" y="216"/>
                      </a:lnTo>
                      <a:lnTo>
                        <a:pt x="4236" y="210"/>
                      </a:lnTo>
                      <a:lnTo>
                        <a:pt x="4326" y="210"/>
                      </a:lnTo>
                      <a:lnTo>
                        <a:pt x="4332" y="204"/>
                      </a:lnTo>
                      <a:lnTo>
                        <a:pt x="4332" y="192"/>
                      </a:lnTo>
                      <a:lnTo>
                        <a:pt x="4266" y="186"/>
                      </a:lnTo>
                      <a:lnTo>
                        <a:pt x="4302" y="174"/>
                      </a:lnTo>
                      <a:lnTo>
                        <a:pt x="4302" y="132"/>
                      </a:lnTo>
                      <a:lnTo>
                        <a:pt x="4278" y="132"/>
                      </a:lnTo>
                      <a:lnTo>
                        <a:pt x="4266" y="138"/>
                      </a:lnTo>
                      <a:lnTo>
                        <a:pt x="4260" y="144"/>
                      </a:lnTo>
                      <a:lnTo>
                        <a:pt x="4248" y="150"/>
                      </a:lnTo>
                      <a:lnTo>
                        <a:pt x="4242" y="126"/>
                      </a:lnTo>
                      <a:lnTo>
                        <a:pt x="4194" y="132"/>
                      </a:lnTo>
                      <a:lnTo>
                        <a:pt x="4194" y="120"/>
                      </a:lnTo>
                      <a:lnTo>
                        <a:pt x="4176" y="84"/>
                      </a:lnTo>
                      <a:lnTo>
                        <a:pt x="4140" y="84"/>
                      </a:lnTo>
                      <a:lnTo>
                        <a:pt x="4122" y="90"/>
                      </a:lnTo>
                      <a:lnTo>
                        <a:pt x="4110" y="96"/>
                      </a:lnTo>
                      <a:lnTo>
                        <a:pt x="4104" y="102"/>
                      </a:lnTo>
                      <a:lnTo>
                        <a:pt x="4098" y="102"/>
                      </a:lnTo>
                      <a:lnTo>
                        <a:pt x="4020" y="108"/>
                      </a:lnTo>
                      <a:lnTo>
                        <a:pt x="4044" y="126"/>
                      </a:lnTo>
                      <a:lnTo>
                        <a:pt x="3996" y="126"/>
                      </a:lnTo>
                      <a:lnTo>
                        <a:pt x="3984" y="132"/>
                      </a:lnTo>
                      <a:lnTo>
                        <a:pt x="3972" y="132"/>
                      </a:lnTo>
                      <a:lnTo>
                        <a:pt x="3966" y="138"/>
                      </a:lnTo>
                      <a:lnTo>
                        <a:pt x="3984" y="156"/>
                      </a:lnTo>
                      <a:lnTo>
                        <a:pt x="3972" y="156"/>
                      </a:lnTo>
                      <a:lnTo>
                        <a:pt x="3936" y="150"/>
                      </a:lnTo>
                      <a:lnTo>
                        <a:pt x="3906" y="156"/>
                      </a:lnTo>
                      <a:lnTo>
                        <a:pt x="3888" y="168"/>
                      </a:lnTo>
                      <a:lnTo>
                        <a:pt x="3888" y="174"/>
                      </a:lnTo>
                      <a:lnTo>
                        <a:pt x="3894" y="180"/>
                      </a:lnTo>
                      <a:lnTo>
                        <a:pt x="3954" y="180"/>
                      </a:lnTo>
                      <a:close/>
                      <a:moveTo>
                        <a:pt x="3972" y="294"/>
                      </a:moveTo>
                      <a:lnTo>
                        <a:pt x="3954" y="300"/>
                      </a:lnTo>
                      <a:lnTo>
                        <a:pt x="3942" y="306"/>
                      </a:lnTo>
                      <a:lnTo>
                        <a:pt x="3936" y="312"/>
                      </a:lnTo>
                      <a:lnTo>
                        <a:pt x="3936" y="318"/>
                      </a:lnTo>
                      <a:lnTo>
                        <a:pt x="3966" y="324"/>
                      </a:lnTo>
                      <a:lnTo>
                        <a:pt x="3972" y="324"/>
                      </a:lnTo>
                      <a:lnTo>
                        <a:pt x="3990" y="306"/>
                      </a:lnTo>
                      <a:lnTo>
                        <a:pt x="3990" y="300"/>
                      </a:lnTo>
                      <a:lnTo>
                        <a:pt x="3984" y="294"/>
                      </a:lnTo>
                      <a:lnTo>
                        <a:pt x="3972" y="294"/>
                      </a:lnTo>
                      <a:close/>
                      <a:moveTo>
                        <a:pt x="3738" y="336"/>
                      </a:moveTo>
                      <a:lnTo>
                        <a:pt x="3726" y="336"/>
                      </a:lnTo>
                      <a:lnTo>
                        <a:pt x="3720" y="330"/>
                      </a:lnTo>
                      <a:lnTo>
                        <a:pt x="3672" y="330"/>
                      </a:lnTo>
                      <a:lnTo>
                        <a:pt x="3636" y="336"/>
                      </a:lnTo>
                      <a:lnTo>
                        <a:pt x="3624" y="342"/>
                      </a:lnTo>
                      <a:lnTo>
                        <a:pt x="3642" y="360"/>
                      </a:lnTo>
                      <a:lnTo>
                        <a:pt x="3654" y="360"/>
                      </a:lnTo>
                      <a:lnTo>
                        <a:pt x="3660" y="378"/>
                      </a:lnTo>
                      <a:lnTo>
                        <a:pt x="3768" y="378"/>
                      </a:lnTo>
                      <a:lnTo>
                        <a:pt x="3768" y="390"/>
                      </a:lnTo>
                      <a:lnTo>
                        <a:pt x="3762" y="396"/>
                      </a:lnTo>
                      <a:lnTo>
                        <a:pt x="3762" y="408"/>
                      </a:lnTo>
                      <a:lnTo>
                        <a:pt x="3708" y="450"/>
                      </a:lnTo>
                      <a:lnTo>
                        <a:pt x="3732" y="456"/>
                      </a:lnTo>
                      <a:lnTo>
                        <a:pt x="3720" y="468"/>
                      </a:lnTo>
                      <a:lnTo>
                        <a:pt x="3714" y="468"/>
                      </a:lnTo>
                      <a:lnTo>
                        <a:pt x="3708" y="474"/>
                      </a:lnTo>
                      <a:lnTo>
                        <a:pt x="3708" y="480"/>
                      </a:lnTo>
                      <a:lnTo>
                        <a:pt x="3726" y="480"/>
                      </a:lnTo>
                      <a:lnTo>
                        <a:pt x="3738" y="474"/>
                      </a:lnTo>
                      <a:lnTo>
                        <a:pt x="3744" y="474"/>
                      </a:lnTo>
                      <a:lnTo>
                        <a:pt x="3756" y="468"/>
                      </a:lnTo>
                      <a:lnTo>
                        <a:pt x="3756" y="480"/>
                      </a:lnTo>
                      <a:lnTo>
                        <a:pt x="3792" y="480"/>
                      </a:lnTo>
                      <a:lnTo>
                        <a:pt x="3810" y="474"/>
                      </a:lnTo>
                      <a:lnTo>
                        <a:pt x="3822" y="468"/>
                      </a:lnTo>
                      <a:lnTo>
                        <a:pt x="3840" y="468"/>
                      </a:lnTo>
                      <a:lnTo>
                        <a:pt x="3846" y="462"/>
                      </a:lnTo>
                      <a:lnTo>
                        <a:pt x="3852" y="462"/>
                      </a:lnTo>
                      <a:lnTo>
                        <a:pt x="3858" y="486"/>
                      </a:lnTo>
                      <a:lnTo>
                        <a:pt x="3924" y="480"/>
                      </a:lnTo>
                      <a:lnTo>
                        <a:pt x="4002" y="498"/>
                      </a:lnTo>
                      <a:lnTo>
                        <a:pt x="4098" y="486"/>
                      </a:lnTo>
                      <a:lnTo>
                        <a:pt x="4128" y="468"/>
                      </a:lnTo>
                      <a:lnTo>
                        <a:pt x="4122" y="474"/>
                      </a:lnTo>
                      <a:lnTo>
                        <a:pt x="4122" y="486"/>
                      </a:lnTo>
                      <a:lnTo>
                        <a:pt x="4260" y="486"/>
                      </a:lnTo>
                      <a:lnTo>
                        <a:pt x="4272" y="468"/>
                      </a:lnTo>
                      <a:lnTo>
                        <a:pt x="4338" y="438"/>
                      </a:lnTo>
                      <a:lnTo>
                        <a:pt x="4320" y="432"/>
                      </a:lnTo>
                      <a:lnTo>
                        <a:pt x="4320" y="420"/>
                      </a:lnTo>
                      <a:lnTo>
                        <a:pt x="4314" y="420"/>
                      </a:lnTo>
                      <a:lnTo>
                        <a:pt x="4308" y="414"/>
                      </a:lnTo>
                      <a:lnTo>
                        <a:pt x="4290" y="414"/>
                      </a:lnTo>
                      <a:lnTo>
                        <a:pt x="4278" y="408"/>
                      </a:lnTo>
                      <a:lnTo>
                        <a:pt x="4260" y="408"/>
                      </a:lnTo>
                      <a:lnTo>
                        <a:pt x="4242" y="402"/>
                      </a:lnTo>
                      <a:lnTo>
                        <a:pt x="4206" y="402"/>
                      </a:lnTo>
                      <a:lnTo>
                        <a:pt x="4164" y="414"/>
                      </a:lnTo>
                      <a:lnTo>
                        <a:pt x="4116" y="420"/>
                      </a:lnTo>
                      <a:lnTo>
                        <a:pt x="4074" y="426"/>
                      </a:lnTo>
                      <a:lnTo>
                        <a:pt x="4038" y="438"/>
                      </a:lnTo>
                      <a:lnTo>
                        <a:pt x="4026" y="438"/>
                      </a:lnTo>
                      <a:lnTo>
                        <a:pt x="4014" y="432"/>
                      </a:lnTo>
                      <a:lnTo>
                        <a:pt x="4008" y="426"/>
                      </a:lnTo>
                      <a:lnTo>
                        <a:pt x="3996" y="420"/>
                      </a:lnTo>
                      <a:lnTo>
                        <a:pt x="3984" y="420"/>
                      </a:lnTo>
                      <a:lnTo>
                        <a:pt x="3972" y="426"/>
                      </a:lnTo>
                      <a:lnTo>
                        <a:pt x="3960" y="426"/>
                      </a:lnTo>
                      <a:lnTo>
                        <a:pt x="3948" y="432"/>
                      </a:lnTo>
                      <a:lnTo>
                        <a:pt x="3942" y="438"/>
                      </a:lnTo>
                      <a:lnTo>
                        <a:pt x="3936" y="438"/>
                      </a:lnTo>
                      <a:lnTo>
                        <a:pt x="3912" y="414"/>
                      </a:lnTo>
                      <a:lnTo>
                        <a:pt x="3894" y="426"/>
                      </a:lnTo>
                      <a:lnTo>
                        <a:pt x="3864" y="420"/>
                      </a:lnTo>
                      <a:lnTo>
                        <a:pt x="3894" y="408"/>
                      </a:lnTo>
                      <a:lnTo>
                        <a:pt x="3876" y="396"/>
                      </a:lnTo>
                      <a:lnTo>
                        <a:pt x="3822" y="408"/>
                      </a:lnTo>
                      <a:lnTo>
                        <a:pt x="3858" y="396"/>
                      </a:lnTo>
                      <a:lnTo>
                        <a:pt x="3858" y="390"/>
                      </a:lnTo>
                      <a:lnTo>
                        <a:pt x="3924" y="384"/>
                      </a:lnTo>
                      <a:lnTo>
                        <a:pt x="3888" y="372"/>
                      </a:lnTo>
                      <a:lnTo>
                        <a:pt x="3870" y="372"/>
                      </a:lnTo>
                      <a:lnTo>
                        <a:pt x="3876" y="366"/>
                      </a:lnTo>
                      <a:lnTo>
                        <a:pt x="3876" y="360"/>
                      </a:lnTo>
                      <a:lnTo>
                        <a:pt x="3870" y="354"/>
                      </a:lnTo>
                      <a:lnTo>
                        <a:pt x="3840" y="354"/>
                      </a:lnTo>
                      <a:lnTo>
                        <a:pt x="3822" y="360"/>
                      </a:lnTo>
                      <a:lnTo>
                        <a:pt x="3804" y="360"/>
                      </a:lnTo>
                      <a:lnTo>
                        <a:pt x="3786" y="366"/>
                      </a:lnTo>
                      <a:lnTo>
                        <a:pt x="3774" y="354"/>
                      </a:lnTo>
                      <a:lnTo>
                        <a:pt x="3762" y="348"/>
                      </a:lnTo>
                      <a:lnTo>
                        <a:pt x="3756" y="342"/>
                      </a:lnTo>
                      <a:lnTo>
                        <a:pt x="3744" y="336"/>
                      </a:lnTo>
                      <a:lnTo>
                        <a:pt x="3738" y="336"/>
                      </a:lnTo>
                      <a:close/>
                      <a:moveTo>
                        <a:pt x="3264" y="420"/>
                      </a:moveTo>
                      <a:lnTo>
                        <a:pt x="3282" y="420"/>
                      </a:lnTo>
                      <a:lnTo>
                        <a:pt x="3300" y="426"/>
                      </a:lnTo>
                      <a:lnTo>
                        <a:pt x="3318" y="426"/>
                      </a:lnTo>
                      <a:lnTo>
                        <a:pt x="3330" y="432"/>
                      </a:lnTo>
                      <a:lnTo>
                        <a:pt x="3342" y="432"/>
                      </a:lnTo>
                      <a:lnTo>
                        <a:pt x="3330" y="444"/>
                      </a:lnTo>
                      <a:lnTo>
                        <a:pt x="3324" y="444"/>
                      </a:lnTo>
                      <a:lnTo>
                        <a:pt x="3324" y="456"/>
                      </a:lnTo>
                      <a:lnTo>
                        <a:pt x="3438" y="456"/>
                      </a:lnTo>
                      <a:lnTo>
                        <a:pt x="3462" y="444"/>
                      </a:lnTo>
                      <a:lnTo>
                        <a:pt x="3462" y="432"/>
                      </a:lnTo>
                      <a:lnTo>
                        <a:pt x="3468" y="426"/>
                      </a:lnTo>
                      <a:lnTo>
                        <a:pt x="3480" y="426"/>
                      </a:lnTo>
                      <a:lnTo>
                        <a:pt x="3492" y="420"/>
                      </a:lnTo>
                      <a:lnTo>
                        <a:pt x="3504" y="420"/>
                      </a:lnTo>
                      <a:lnTo>
                        <a:pt x="3510" y="414"/>
                      </a:lnTo>
                      <a:lnTo>
                        <a:pt x="3510" y="408"/>
                      </a:lnTo>
                      <a:lnTo>
                        <a:pt x="3522" y="396"/>
                      </a:lnTo>
                      <a:lnTo>
                        <a:pt x="3534" y="390"/>
                      </a:lnTo>
                      <a:lnTo>
                        <a:pt x="3540" y="384"/>
                      </a:lnTo>
                      <a:lnTo>
                        <a:pt x="3552" y="378"/>
                      </a:lnTo>
                      <a:lnTo>
                        <a:pt x="3552" y="372"/>
                      </a:lnTo>
                      <a:lnTo>
                        <a:pt x="3546" y="366"/>
                      </a:lnTo>
                      <a:lnTo>
                        <a:pt x="3534" y="360"/>
                      </a:lnTo>
                      <a:lnTo>
                        <a:pt x="3510" y="360"/>
                      </a:lnTo>
                      <a:lnTo>
                        <a:pt x="3504" y="366"/>
                      </a:lnTo>
                      <a:lnTo>
                        <a:pt x="3492" y="366"/>
                      </a:lnTo>
                      <a:lnTo>
                        <a:pt x="3486" y="360"/>
                      </a:lnTo>
                      <a:lnTo>
                        <a:pt x="3474" y="360"/>
                      </a:lnTo>
                      <a:lnTo>
                        <a:pt x="3462" y="354"/>
                      </a:lnTo>
                      <a:lnTo>
                        <a:pt x="3450" y="354"/>
                      </a:lnTo>
                      <a:lnTo>
                        <a:pt x="3432" y="348"/>
                      </a:lnTo>
                      <a:lnTo>
                        <a:pt x="3426" y="354"/>
                      </a:lnTo>
                      <a:lnTo>
                        <a:pt x="3420" y="354"/>
                      </a:lnTo>
                      <a:lnTo>
                        <a:pt x="3414" y="366"/>
                      </a:lnTo>
                      <a:lnTo>
                        <a:pt x="3414" y="396"/>
                      </a:lnTo>
                      <a:lnTo>
                        <a:pt x="3396" y="378"/>
                      </a:lnTo>
                      <a:lnTo>
                        <a:pt x="3384" y="372"/>
                      </a:lnTo>
                      <a:lnTo>
                        <a:pt x="3366" y="372"/>
                      </a:lnTo>
                      <a:lnTo>
                        <a:pt x="3354" y="384"/>
                      </a:lnTo>
                      <a:lnTo>
                        <a:pt x="3348" y="396"/>
                      </a:lnTo>
                      <a:lnTo>
                        <a:pt x="3330" y="414"/>
                      </a:lnTo>
                      <a:lnTo>
                        <a:pt x="3324" y="414"/>
                      </a:lnTo>
                      <a:lnTo>
                        <a:pt x="3300" y="366"/>
                      </a:lnTo>
                      <a:lnTo>
                        <a:pt x="3288" y="360"/>
                      </a:lnTo>
                      <a:lnTo>
                        <a:pt x="3258" y="360"/>
                      </a:lnTo>
                      <a:lnTo>
                        <a:pt x="3246" y="366"/>
                      </a:lnTo>
                      <a:lnTo>
                        <a:pt x="3240" y="372"/>
                      </a:lnTo>
                      <a:lnTo>
                        <a:pt x="3240" y="396"/>
                      </a:lnTo>
                      <a:lnTo>
                        <a:pt x="3246" y="408"/>
                      </a:lnTo>
                      <a:lnTo>
                        <a:pt x="3258" y="414"/>
                      </a:lnTo>
                      <a:lnTo>
                        <a:pt x="3264" y="420"/>
                      </a:lnTo>
                      <a:close/>
                      <a:moveTo>
                        <a:pt x="3720" y="288"/>
                      </a:moveTo>
                      <a:lnTo>
                        <a:pt x="3726" y="288"/>
                      </a:lnTo>
                      <a:lnTo>
                        <a:pt x="3732" y="294"/>
                      </a:lnTo>
                      <a:lnTo>
                        <a:pt x="3738" y="306"/>
                      </a:lnTo>
                      <a:lnTo>
                        <a:pt x="3768" y="306"/>
                      </a:lnTo>
                      <a:lnTo>
                        <a:pt x="3780" y="300"/>
                      </a:lnTo>
                      <a:lnTo>
                        <a:pt x="3834" y="300"/>
                      </a:lnTo>
                      <a:lnTo>
                        <a:pt x="3834" y="294"/>
                      </a:lnTo>
                      <a:lnTo>
                        <a:pt x="3828" y="294"/>
                      </a:lnTo>
                      <a:lnTo>
                        <a:pt x="3822" y="288"/>
                      </a:lnTo>
                      <a:lnTo>
                        <a:pt x="3810" y="288"/>
                      </a:lnTo>
                      <a:lnTo>
                        <a:pt x="3804" y="282"/>
                      </a:lnTo>
                      <a:lnTo>
                        <a:pt x="3792" y="282"/>
                      </a:lnTo>
                      <a:lnTo>
                        <a:pt x="3804" y="270"/>
                      </a:lnTo>
                      <a:lnTo>
                        <a:pt x="3816" y="264"/>
                      </a:lnTo>
                      <a:lnTo>
                        <a:pt x="3822" y="264"/>
                      </a:lnTo>
                      <a:lnTo>
                        <a:pt x="3828" y="258"/>
                      </a:lnTo>
                      <a:lnTo>
                        <a:pt x="3822" y="258"/>
                      </a:lnTo>
                      <a:lnTo>
                        <a:pt x="3810" y="252"/>
                      </a:lnTo>
                      <a:lnTo>
                        <a:pt x="3738" y="228"/>
                      </a:lnTo>
                      <a:lnTo>
                        <a:pt x="3732" y="228"/>
                      </a:lnTo>
                      <a:lnTo>
                        <a:pt x="3726" y="234"/>
                      </a:lnTo>
                      <a:lnTo>
                        <a:pt x="3714" y="240"/>
                      </a:lnTo>
                      <a:lnTo>
                        <a:pt x="3702" y="240"/>
                      </a:lnTo>
                      <a:lnTo>
                        <a:pt x="3690" y="252"/>
                      </a:lnTo>
                      <a:lnTo>
                        <a:pt x="3690" y="258"/>
                      </a:lnTo>
                      <a:lnTo>
                        <a:pt x="3696" y="264"/>
                      </a:lnTo>
                      <a:lnTo>
                        <a:pt x="3702" y="276"/>
                      </a:lnTo>
                      <a:lnTo>
                        <a:pt x="3714" y="282"/>
                      </a:lnTo>
                      <a:lnTo>
                        <a:pt x="3720" y="288"/>
                      </a:lnTo>
                      <a:close/>
                      <a:moveTo>
                        <a:pt x="3288" y="504"/>
                      </a:moveTo>
                      <a:lnTo>
                        <a:pt x="3270" y="504"/>
                      </a:lnTo>
                      <a:lnTo>
                        <a:pt x="3234" y="510"/>
                      </a:lnTo>
                      <a:lnTo>
                        <a:pt x="3186" y="516"/>
                      </a:lnTo>
                      <a:lnTo>
                        <a:pt x="3144" y="528"/>
                      </a:lnTo>
                      <a:lnTo>
                        <a:pt x="3132" y="534"/>
                      </a:lnTo>
                      <a:lnTo>
                        <a:pt x="3126" y="540"/>
                      </a:lnTo>
                      <a:lnTo>
                        <a:pt x="3132" y="540"/>
                      </a:lnTo>
                      <a:lnTo>
                        <a:pt x="3150" y="558"/>
                      </a:lnTo>
                      <a:lnTo>
                        <a:pt x="3156" y="570"/>
                      </a:lnTo>
                      <a:lnTo>
                        <a:pt x="3156" y="576"/>
                      </a:lnTo>
                      <a:lnTo>
                        <a:pt x="3138" y="582"/>
                      </a:lnTo>
                      <a:lnTo>
                        <a:pt x="3120" y="570"/>
                      </a:lnTo>
                      <a:lnTo>
                        <a:pt x="3090" y="564"/>
                      </a:lnTo>
                      <a:lnTo>
                        <a:pt x="3048" y="570"/>
                      </a:lnTo>
                      <a:lnTo>
                        <a:pt x="3066" y="606"/>
                      </a:lnTo>
                      <a:lnTo>
                        <a:pt x="3072" y="612"/>
                      </a:lnTo>
                      <a:lnTo>
                        <a:pt x="3084" y="618"/>
                      </a:lnTo>
                      <a:lnTo>
                        <a:pt x="3102" y="624"/>
                      </a:lnTo>
                      <a:lnTo>
                        <a:pt x="3114" y="630"/>
                      </a:lnTo>
                      <a:lnTo>
                        <a:pt x="3120" y="642"/>
                      </a:lnTo>
                      <a:lnTo>
                        <a:pt x="3120" y="654"/>
                      </a:lnTo>
                      <a:lnTo>
                        <a:pt x="3126" y="666"/>
                      </a:lnTo>
                      <a:lnTo>
                        <a:pt x="3126" y="678"/>
                      </a:lnTo>
                      <a:lnTo>
                        <a:pt x="3144" y="678"/>
                      </a:lnTo>
                      <a:lnTo>
                        <a:pt x="3228" y="666"/>
                      </a:lnTo>
                      <a:lnTo>
                        <a:pt x="3264" y="660"/>
                      </a:lnTo>
                      <a:lnTo>
                        <a:pt x="3276" y="654"/>
                      </a:lnTo>
                      <a:lnTo>
                        <a:pt x="3282" y="642"/>
                      </a:lnTo>
                      <a:lnTo>
                        <a:pt x="3288" y="624"/>
                      </a:lnTo>
                      <a:lnTo>
                        <a:pt x="3300" y="600"/>
                      </a:lnTo>
                      <a:lnTo>
                        <a:pt x="3300" y="588"/>
                      </a:lnTo>
                      <a:lnTo>
                        <a:pt x="3228" y="576"/>
                      </a:lnTo>
                      <a:lnTo>
                        <a:pt x="3240" y="570"/>
                      </a:lnTo>
                      <a:lnTo>
                        <a:pt x="3348" y="534"/>
                      </a:lnTo>
                      <a:lnTo>
                        <a:pt x="3360" y="528"/>
                      </a:lnTo>
                      <a:lnTo>
                        <a:pt x="3354" y="522"/>
                      </a:lnTo>
                      <a:lnTo>
                        <a:pt x="3342" y="516"/>
                      </a:lnTo>
                      <a:lnTo>
                        <a:pt x="3324" y="510"/>
                      </a:lnTo>
                      <a:lnTo>
                        <a:pt x="3312" y="510"/>
                      </a:lnTo>
                      <a:lnTo>
                        <a:pt x="3300" y="504"/>
                      </a:lnTo>
                      <a:lnTo>
                        <a:pt x="3288" y="504"/>
                      </a:lnTo>
                      <a:close/>
                      <a:moveTo>
                        <a:pt x="2898" y="744"/>
                      </a:moveTo>
                      <a:lnTo>
                        <a:pt x="2880" y="738"/>
                      </a:lnTo>
                      <a:lnTo>
                        <a:pt x="2796" y="738"/>
                      </a:lnTo>
                      <a:lnTo>
                        <a:pt x="2874" y="696"/>
                      </a:lnTo>
                      <a:lnTo>
                        <a:pt x="2880" y="684"/>
                      </a:lnTo>
                      <a:lnTo>
                        <a:pt x="2886" y="654"/>
                      </a:lnTo>
                      <a:lnTo>
                        <a:pt x="2898" y="624"/>
                      </a:lnTo>
                      <a:lnTo>
                        <a:pt x="2898" y="588"/>
                      </a:lnTo>
                      <a:lnTo>
                        <a:pt x="2880" y="570"/>
                      </a:lnTo>
                      <a:lnTo>
                        <a:pt x="2850" y="570"/>
                      </a:lnTo>
                      <a:lnTo>
                        <a:pt x="2814" y="576"/>
                      </a:lnTo>
                      <a:lnTo>
                        <a:pt x="2796" y="582"/>
                      </a:lnTo>
                      <a:lnTo>
                        <a:pt x="2784" y="588"/>
                      </a:lnTo>
                      <a:lnTo>
                        <a:pt x="2784" y="594"/>
                      </a:lnTo>
                      <a:lnTo>
                        <a:pt x="2766" y="612"/>
                      </a:lnTo>
                      <a:lnTo>
                        <a:pt x="2760" y="630"/>
                      </a:lnTo>
                      <a:lnTo>
                        <a:pt x="2736" y="654"/>
                      </a:lnTo>
                      <a:lnTo>
                        <a:pt x="2718" y="666"/>
                      </a:lnTo>
                      <a:lnTo>
                        <a:pt x="2706" y="672"/>
                      </a:lnTo>
                      <a:lnTo>
                        <a:pt x="2700" y="672"/>
                      </a:lnTo>
                      <a:lnTo>
                        <a:pt x="2694" y="666"/>
                      </a:lnTo>
                      <a:lnTo>
                        <a:pt x="2694" y="660"/>
                      </a:lnTo>
                      <a:lnTo>
                        <a:pt x="2700" y="654"/>
                      </a:lnTo>
                      <a:lnTo>
                        <a:pt x="2706" y="642"/>
                      </a:lnTo>
                      <a:lnTo>
                        <a:pt x="2712" y="636"/>
                      </a:lnTo>
                      <a:lnTo>
                        <a:pt x="2718" y="624"/>
                      </a:lnTo>
                      <a:lnTo>
                        <a:pt x="2718" y="612"/>
                      </a:lnTo>
                      <a:lnTo>
                        <a:pt x="2724" y="606"/>
                      </a:lnTo>
                      <a:lnTo>
                        <a:pt x="2724" y="600"/>
                      </a:lnTo>
                      <a:lnTo>
                        <a:pt x="2706" y="594"/>
                      </a:lnTo>
                      <a:lnTo>
                        <a:pt x="2676" y="588"/>
                      </a:lnTo>
                      <a:lnTo>
                        <a:pt x="2628" y="588"/>
                      </a:lnTo>
                      <a:lnTo>
                        <a:pt x="2622" y="606"/>
                      </a:lnTo>
                      <a:lnTo>
                        <a:pt x="2610" y="612"/>
                      </a:lnTo>
                      <a:lnTo>
                        <a:pt x="2586" y="618"/>
                      </a:lnTo>
                      <a:lnTo>
                        <a:pt x="2550" y="624"/>
                      </a:lnTo>
                      <a:lnTo>
                        <a:pt x="2508" y="630"/>
                      </a:lnTo>
                      <a:lnTo>
                        <a:pt x="2490" y="630"/>
                      </a:lnTo>
                      <a:lnTo>
                        <a:pt x="2496" y="624"/>
                      </a:lnTo>
                      <a:lnTo>
                        <a:pt x="2508" y="618"/>
                      </a:lnTo>
                      <a:lnTo>
                        <a:pt x="2520" y="618"/>
                      </a:lnTo>
                      <a:lnTo>
                        <a:pt x="2538" y="612"/>
                      </a:lnTo>
                      <a:lnTo>
                        <a:pt x="2550" y="606"/>
                      </a:lnTo>
                      <a:lnTo>
                        <a:pt x="2586" y="594"/>
                      </a:lnTo>
                      <a:lnTo>
                        <a:pt x="2598" y="588"/>
                      </a:lnTo>
                      <a:lnTo>
                        <a:pt x="2604" y="588"/>
                      </a:lnTo>
                      <a:lnTo>
                        <a:pt x="2604" y="582"/>
                      </a:lnTo>
                      <a:lnTo>
                        <a:pt x="2592" y="576"/>
                      </a:lnTo>
                      <a:lnTo>
                        <a:pt x="2556" y="576"/>
                      </a:lnTo>
                      <a:lnTo>
                        <a:pt x="2496" y="594"/>
                      </a:lnTo>
                      <a:lnTo>
                        <a:pt x="2460" y="600"/>
                      </a:lnTo>
                      <a:lnTo>
                        <a:pt x="2466" y="594"/>
                      </a:lnTo>
                      <a:lnTo>
                        <a:pt x="2478" y="588"/>
                      </a:lnTo>
                      <a:lnTo>
                        <a:pt x="2490" y="576"/>
                      </a:lnTo>
                      <a:lnTo>
                        <a:pt x="2502" y="570"/>
                      </a:lnTo>
                      <a:lnTo>
                        <a:pt x="2514" y="558"/>
                      </a:lnTo>
                      <a:lnTo>
                        <a:pt x="2508" y="558"/>
                      </a:lnTo>
                      <a:lnTo>
                        <a:pt x="2508" y="552"/>
                      </a:lnTo>
                      <a:lnTo>
                        <a:pt x="2496" y="552"/>
                      </a:lnTo>
                      <a:lnTo>
                        <a:pt x="2346" y="600"/>
                      </a:lnTo>
                      <a:lnTo>
                        <a:pt x="2328" y="600"/>
                      </a:lnTo>
                      <a:lnTo>
                        <a:pt x="2244" y="624"/>
                      </a:lnTo>
                      <a:lnTo>
                        <a:pt x="2250" y="642"/>
                      </a:lnTo>
                      <a:lnTo>
                        <a:pt x="2190" y="660"/>
                      </a:lnTo>
                      <a:lnTo>
                        <a:pt x="2172" y="678"/>
                      </a:lnTo>
                      <a:lnTo>
                        <a:pt x="2202" y="690"/>
                      </a:lnTo>
                      <a:lnTo>
                        <a:pt x="2208" y="684"/>
                      </a:lnTo>
                      <a:lnTo>
                        <a:pt x="2220" y="678"/>
                      </a:lnTo>
                      <a:lnTo>
                        <a:pt x="2238" y="678"/>
                      </a:lnTo>
                      <a:lnTo>
                        <a:pt x="2244" y="684"/>
                      </a:lnTo>
                      <a:lnTo>
                        <a:pt x="2244" y="690"/>
                      </a:lnTo>
                      <a:lnTo>
                        <a:pt x="2238" y="696"/>
                      </a:lnTo>
                      <a:lnTo>
                        <a:pt x="2226" y="696"/>
                      </a:lnTo>
                      <a:lnTo>
                        <a:pt x="2208" y="702"/>
                      </a:lnTo>
                      <a:lnTo>
                        <a:pt x="2196" y="702"/>
                      </a:lnTo>
                      <a:lnTo>
                        <a:pt x="2160" y="720"/>
                      </a:lnTo>
                      <a:lnTo>
                        <a:pt x="2166" y="732"/>
                      </a:lnTo>
                      <a:lnTo>
                        <a:pt x="2196" y="732"/>
                      </a:lnTo>
                      <a:lnTo>
                        <a:pt x="2238" y="738"/>
                      </a:lnTo>
                      <a:lnTo>
                        <a:pt x="2322" y="738"/>
                      </a:lnTo>
                      <a:lnTo>
                        <a:pt x="2352" y="744"/>
                      </a:lnTo>
                      <a:lnTo>
                        <a:pt x="2352" y="750"/>
                      </a:lnTo>
                      <a:lnTo>
                        <a:pt x="2322" y="762"/>
                      </a:lnTo>
                      <a:lnTo>
                        <a:pt x="2280" y="762"/>
                      </a:lnTo>
                      <a:lnTo>
                        <a:pt x="2172" y="774"/>
                      </a:lnTo>
                      <a:lnTo>
                        <a:pt x="2136" y="774"/>
                      </a:lnTo>
                      <a:lnTo>
                        <a:pt x="2112" y="786"/>
                      </a:lnTo>
                      <a:lnTo>
                        <a:pt x="2106" y="792"/>
                      </a:lnTo>
                      <a:lnTo>
                        <a:pt x="2118" y="804"/>
                      </a:lnTo>
                      <a:lnTo>
                        <a:pt x="2130" y="810"/>
                      </a:lnTo>
                      <a:lnTo>
                        <a:pt x="2148" y="810"/>
                      </a:lnTo>
                      <a:lnTo>
                        <a:pt x="2160" y="816"/>
                      </a:lnTo>
                      <a:lnTo>
                        <a:pt x="2178" y="822"/>
                      </a:lnTo>
                      <a:lnTo>
                        <a:pt x="2190" y="828"/>
                      </a:lnTo>
                      <a:lnTo>
                        <a:pt x="2190" y="834"/>
                      </a:lnTo>
                      <a:lnTo>
                        <a:pt x="2184" y="840"/>
                      </a:lnTo>
                      <a:lnTo>
                        <a:pt x="2172" y="840"/>
                      </a:lnTo>
                      <a:lnTo>
                        <a:pt x="2154" y="858"/>
                      </a:lnTo>
                      <a:lnTo>
                        <a:pt x="2166" y="870"/>
                      </a:lnTo>
                      <a:lnTo>
                        <a:pt x="2322" y="870"/>
                      </a:lnTo>
                      <a:lnTo>
                        <a:pt x="2370" y="864"/>
                      </a:lnTo>
                      <a:lnTo>
                        <a:pt x="2436" y="858"/>
                      </a:lnTo>
                      <a:lnTo>
                        <a:pt x="2508" y="846"/>
                      </a:lnTo>
                      <a:lnTo>
                        <a:pt x="2574" y="840"/>
                      </a:lnTo>
                      <a:lnTo>
                        <a:pt x="2616" y="828"/>
                      </a:lnTo>
                      <a:lnTo>
                        <a:pt x="2652" y="828"/>
                      </a:lnTo>
                      <a:lnTo>
                        <a:pt x="2736" y="864"/>
                      </a:lnTo>
                      <a:lnTo>
                        <a:pt x="2778" y="876"/>
                      </a:lnTo>
                      <a:lnTo>
                        <a:pt x="2796" y="876"/>
                      </a:lnTo>
                      <a:lnTo>
                        <a:pt x="2814" y="870"/>
                      </a:lnTo>
                      <a:lnTo>
                        <a:pt x="2832" y="852"/>
                      </a:lnTo>
                      <a:lnTo>
                        <a:pt x="2838" y="840"/>
                      </a:lnTo>
                      <a:lnTo>
                        <a:pt x="2844" y="834"/>
                      </a:lnTo>
                      <a:lnTo>
                        <a:pt x="2844" y="822"/>
                      </a:lnTo>
                      <a:lnTo>
                        <a:pt x="2766" y="822"/>
                      </a:lnTo>
                      <a:lnTo>
                        <a:pt x="2802" y="798"/>
                      </a:lnTo>
                      <a:lnTo>
                        <a:pt x="2850" y="798"/>
                      </a:lnTo>
                      <a:lnTo>
                        <a:pt x="2898" y="792"/>
                      </a:lnTo>
                      <a:lnTo>
                        <a:pt x="2910" y="786"/>
                      </a:lnTo>
                      <a:lnTo>
                        <a:pt x="2916" y="786"/>
                      </a:lnTo>
                      <a:lnTo>
                        <a:pt x="2922" y="780"/>
                      </a:lnTo>
                      <a:lnTo>
                        <a:pt x="2916" y="768"/>
                      </a:lnTo>
                      <a:lnTo>
                        <a:pt x="2898" y="750"/>
                      </a:lnTo>
                      <a:lnTo>
                        <a:pt x="2898" y="744"/>
                      </a:lnTo>
                      <a:close/>
                      <a:moveTo>
                        <a:pt x="2868" y="882"/>
                      </a:moveTo>
                      <a:lnTo>
                        <a:pt x="2886" y="882"/>
                      </a:lnTo>
                      <a:lnTo>
                        <a:pt x="2904" y="876"/>
                      </a:lnTo>
                      <a:lnTo>
                        <a:pt x="2910" y="870"/>
                      </a:lnTo>
                      <a:lnTo>
                        <a:pt x="2910" y="864"/>
                      </a:lnTo>
                      <a:lnTo>
                        <a:pt x="2904" y="858"/>
                      </a:lnTo>
                      <a:lnTo>
                        <a:pt x="2880" y="858"/>
                      </a:lnTo>
                      <a:lnTo>
                        <a:pt x="2868" y="870"/>
                      </a:lnTo>
                      <a:lnTo>
                        <a:pt x="2868" y="882"/>
                      </a:lnTo>
                      <a:close/>
                      <a:moveTo>
                        <a:pt x="3276" y="330"/>
                      </a:moveTo>
                      <a:lnTo>
                        <a:pt x="3288" y="330"/>
                      </a:lnTo>
                      <a:lnTo>
                        <a:pt x="3294" y="324"/>
                      </a:lnTo>
                      <a:lnTo>
                        <a:pt x="3300" y="312"/>
                      </a:lnTo>
                      <a:lnTo>
                        <a:pt x="3300" y="306"/>
                      </a:lnTo>
                      <a:lnTo>
                        <a:pt x="3294" y="294"/>
                      </a:lnTo>
                      <a:lnTo>
                        <a:pt x="3288" y="288"/>
                      </a:lnTo>
                      <a:lnTo>
                        <a:pt x="3276" y="288"/>
                      </a:lnTo>
                      <a:lnTo>
                        <a:pt x="3270" y="300"/>
                      </a:lnTo>
                      <a:lnTo>
                        <a:pt x="3264" y="306"/>
                      </a:lnTo>
                      <a:lnTo>
                        <a:pt x="3264" y="324"/>
                      </a:lnTo>
                      <a:lnTo>
                        <a:pt x="3270" y="330"/>
                      </a:lnTo>
                      <a:lnTo>
                        <a:pt x="3276" y="330"/>
                      </a:lnTo>
                      <a:close/>
                      <a:moveTo>
                        <a:pt x="3462" y="228"/>
                      </a:moveTo>
                      <a:lnTo>
                        <a:pt x="3450" y="240"/>
                      </a:lnTo>
                      <a:lnTo>
                        <a:pt x="3450" y="252"/>
                      </a:lnTo>
                      <a:lnTo>
                        <a:pt x="3456" y="258"/>
                      </a:lnTo>
                      <a:lnTo>
                        <a:pt x="3528" y="258"/>
                      </a:lnTo>
                      <a:lnTo>
                        <a:pt x="3546" y="276"/>
                      </a:lnTo>
                      <a:lnTo>
                        <a:pt x="3558" y="282"/>
                      </a:lnTo>
                      <a:lnTo>
                        <a:pt x="3588" y="282"/>
                      </a:lnTo>
                      <a:lnTo>
                        <a:pt x="3612" y="270"/>
                      </a:lnTo>
                      <a:lnTo>
                        <a:pt x="3618" y="264"/>
                      </a:lnTo>
                      <a:lnTo>
                        <a:pt x="3606" y="252"/>
                      </a:lnTo>
                      <a:lnTo>
                        <a:pt x="3636" y="246"/>
                      </a:lnTo>
                      <a:lnTo>
                        <a:pt x="3594" y="210"/>
                      </a:lnTo>
                      <a:lnTo>
                        <a:pt x="3552" y="216"/>
                      </a:lnTo>
                      <a:lnTo>
                        <a:pt x="3534" y="198"/>
                      </a:lnTo>
                      <a:lnTo>
                        <a:pt x="3450" y="198"/>
                      </a:lnTo>
                      <a:lnTo>
                        <a:pt x="3438" y="204"/>
                      </a:lnTo>
                      <a:lnTo>
                        <a:pt x="3426" y="204"/>
                      </a:lnTo>
                      <a:lnTo>
                        <a:pt x="3420" y="210"/>
                      </a:lnTo>
                      <a:lnTo>
                        <a:pt x="3438" y="228"/>
                      </a:lnTo>
                      <a:lnTo>
                        <a:pt x="3462" y="228"/>
                      </a:lnTo>
                      <a:close/>
                      <a:moveTo>
                        <a:pt x="3432" y="1302"/>
                      </a:moveTo>
                      <a:lnTo>
                        <a:pt x="3408" y="1326"/>
                      </a:lnTo>
                      <a:lnTo>
                        <a:pt x="3408" y="1344"/>
                      </a:lnTo>
                      <a:lnTo>
                        <a:pt x="3438" y="1344"/>
                      </a:lnTo>
                      <a:lnTo>
                        <a:pt x="3462" y="1332"/>
                      </a:lnTo>
                      <a:lnTo>
                        <a:pt x="3468" y="1332"/>
                      </a:lnTo>
                      <a:lnTo>
                        <a:pt x="3480" y="1326"/>
                      </a:lnTo>
                      <a:lnTo>
                        <a:pt x="3486" y="1326"/>
                      </a:lnTo>
                      <a:lnTo>
                        <a:pt x="3504" y="1308"/>
                      </a:lnTo>
                      <a:lnTo>
                        <a:pt x="3516" y="1290"/>
                      </a:lnTo>
                      <a:lnTo>
                        <a:pt x="3516" y="1266"/>
                      </a:lnTo>
                      <a:lnTo>
                        <a:pt x="3510" y="1260"/>
                      </a:lnTo>
                      <a:lnTo>
                        <a:pt x="3498" y="1260"/>
                      </a:lnTo>
                      <a:lnTo>
                        <a:pt x="3480" y="1266"/>
                      </a:lnTo>
                      <a:lnTo>
                        <a:pt x="3432" y="1302"/>
                      </a:lnTo>
                      <a:close/>
                      <a:moveTo>
                        <a:pt x="4416" y="1392"/>
                      </a:moveTo>
                      <a:lnTo>
                        <a:pt x="4428" y="1380"/>
                      </a:lnTo>
                      <a:lnTo>
                        <a:pt x="4428" y="1374"/>
                      </a:lnTo>
                      <a:lnTo>
                        <a:pt x="4386" y="1374"/>
                      </a:lnTo>
                      <a:lnTo>
                        <a:pt x="4386" y="1380"/>
                      </a:lnTo>
                      <a:lnTo>
                        <a:pt x="4404" y="1398"/>
                      </a:lnTo>
                      <a:lnTo>
                        <a:pt x="4416" y="1392"/>
                      </a:lnTo>
                      <a:close/>
                      <a:moveTo>
                        <a:pt x="3120" y="2034"/>
                      </a:moveTo>
                      <a:lnTo>
                        <a:pt x="3132" y="2034"/>
                      </a:lnTo>
                      <a:lnTo>
                        <a:pt x="3138" y="2028"/>
                      </a:lnTo>
                      <a:lnTo>
                        <a:pt x="3132" y="2022"/>
                      </a:lnTo>
                      <a:lnTo>
                        <a:pt x="3120" y="2016"/>
                      </a:lnTo>
                      <a:lnTo>
                        <a:pt x="3114" y="2010"/>
                      </a:lnTo>
                      <a:lnTo>
                        <a:pt x="3108" y="2010"/>
                      </a:lnTo>
                      <a:lnTo>
                        <a:pt x="3090" y="2016"/>
                      </a:lnTo>
                      <a:lnTo>
                        <a:pt x="3078" y="2022"/>
                      </a:lnTo>
                      <a:lnTo>
                        <a:pt x="3072" y="2022"/>
                      </a:lnTo>
                      <a:lnTo>
                        <a:pt x="3072" y="2028"/>
                      </a:lnTo>
                      <a:lnTo>
                        <a:pt x="3078" y="2034"/>
                      </a:lnTo>
                      <a:lnTo>
                        <a:pt x="3120" y="2034"/>
                      </a:lnTo>
                      <a:close/>
                      <a:moveTo>
                        <a:pt x="4758" y="996"/>
                      </a:moveTo>
                      <a:lnTo>
                        <a:pt x="4746" y="996"/>
                      </a:lnTo>
                      <a:lnTo>
                        <a:pt x="4734" y="984"/>
                      </a:lnTo>
                      <a:lnTo>
                        <a:pt x="4704" y="1008"/>
                      </a:lnTo>
                      <a:lnTo>
                        <a:pt x="4704" y="978"/>
                      </a:lnTo>
                      <a:lnTo>
                        <a:pt x="4662" y="978"/>
                      </a:lnTo>
                      <a:lnTo>
                        <a:pt x="4668" y="978"/>
                      </a:lnTo>
                      <a:lnTo>
                        <a:pt x="4674" y="972"/>
                      </a:lnTo>
                      <a:lnTo>
                        <a:pt x="4686" y="972"/>
                      </a:lnTo>
                      <a:lnTo>
                        <a:pt x="4698" y="966"/>
                      </a:lnTo>
                      <a:lnTo>
                        <a:pt x="4704" y="954"/>
                      </a:lnTo>
                      <a:lnTo>
                        <a:pt x="4704" y="948"/>
                      </a:lnTo>
                      <a:lnTo>
                        <a:pt x="4698" y="942"/>
                      </a:lnTo>
                      <a:lnTo>
                        <a:pt x="4680" y="942"/>
                      </a:lnTo>
                      <a:lnTo>
                        <a:pt x="4668" y="936"/>
                      </a:lnTo>
                      <a:lnTo>
                        <a:pt x="4650" y="936"/>
                      </a:lnTo>
                      <a:lnTo>
                        <a:pt x="4632" y="930"/>
                      </a:lnTo>
                      <a:lnTo>
                        <a:pt x="4620" y="930"/>
                      </a:lnTo>
                      <a:lnTo>
                        <a:pt x="4614" y="918"/>
                      </a:lnTo>
                      <a:lnTo>
                        <a:pt x="4566" y="912"/>
                      </a:lnTo>
                      <a:lnTo>
                        <a:pt x="4500" y="870"/>
                      </a:lnTo>
                      <a:lnTo>
                        <a:pt x="4566" y="864"/>
                      </a:lnTo>
                      <a:lnTo>
                        <a:pt x="4536" y="840"/>
                      </a:lnTo>
                      <a:lnTo>
                        <a:pt x="4542" y="840"/>
                      </a:lnTo>
                      <a:lnTo>
                        <a:pt x="4548" y="834"/>
                      </a:lnTo>
                      <a:lnTo>
                        <a:pt x="4584" y="834"/>
                      </a:lnTo>
                      <a:lnTo>
                        <a:pt x="4596" y="840"/>
                      </a:lnTo>
                      <a:lnTo>
                        <a:pt x="4638" y="840"/>
                      </a:lnTo>
                      <a:lnTo>
                        <a:pt x="4638" y="834"/>
                      </a:lnTo>
                      <a:lnTo>
                        <a:pt x="4632" y="828"/>
                      </a:lnTo>
                      <a:lnTo>
                        <a:pt x="4614" y="822"/>
                      </a:lnTo>
                      <a:lnTo>
                        <a:pt x="4596" y="822"/>
                      </a:lnTo>
                      <a:lnTo>
                        <a:pt x="4578" y="816"/>
                      </a:lnTo>
                      <a:lnTo>
                        <a:pt x="4518" y="816"/>
                      </a:lnTo>
                      <a:lnTo>
                        <a:pt x="4536" y="816"/>
                      </a:lnTo>
                      <a:lnTo>
                        <a:pt x="4620" y="804"/>
                      </a:lnTo>
                      <a:lnTo>
                        <a:pt x="4638" y="798"/>
                      </a:lnTo>
                      <a:lnTo>
                        <a:pt x="4638" y="792"/>
                      </a:lnTo>
                      <a:lnTo>
                        <a:pt x="4632" y="792"/>
                      </a:lnTo>
                      <a:lnTo>
                        <a:pt x="4626" y="786"/>
                      </a:lnTo>
                      <a:lnTo>
                        <a:pt x="4608" y="786"/>
                      </a:lnTo>
                      <a:lnTo>
                        <a:pt x="4500" y="798"/>
                      </a:lnTo>
                      <a:lnTo>
                        <a:pt x="4560" y="762"/>
                      </a:lnTo>
                      <a:lnTo>
                        <a:pt x="4620" y="762"/>
                      </a:lnTo>
                      <a:lnTo>
                        <a:pt x="4626" y="756"/>
                      </a:lnTo>
                      <a:lnTo>
                        <a:pt x="4620" y="750"/>
                      </a:lnTo>
                      <a:lnTo>
                        <a:pt x="4584" y="738"/>
                      </a:lnTo>
                      <a:lnTo>
                        <a:pt x="4572" y="732"/>
                      </a:lnTo>
                      <a:lnTo>
                        <a:pt x="4554" y="732"/>
                      </a:lnTo>
                      <a:lnTo>
                        <a:pt x="4518" y="750"/>
                      </a:lnTo>
                      <a:lnTo>
                        <a:pt x="4500" y="744"/>
                      </a:lnTo>
                      <a:lnTo>
                        <a:pt x="4458" y="774"/>
                      </a:lnTo>
                      <a:lnTo>
                        <a:pt x="4464" y="756"/>
                      </a:lnTo>
                      <a:lnTo>
                        <a:pt x="4440" y="774"/>
                      </a:lnTo>
                      <a:lnTo>
                        <a:pt x="4464" y="744"/>
                      </a:lnTo>
                      <a:lnTo>
                        <a:pt x="4500" y="744"/>
                      </a:lnTo>
                      <a:lnTo>
                        <a:pt x="4506" y="738"/>
                      </a:lnTo>
                      <a:lnTo>
                        <a:pt x="4518" y="714"/>
                      </a:lnTo>
                      <a:lnTo>
                        <a:pt x="4518" y="708"/>
                      </a:lnTo>
                      <a:lnTo>
                        <a:pt x="4512" y="702"/>
                      </a:lnTo>
                      <a:lnTo>
                        <a:pt x="4506" y="708"/>
                      </a:lnTo>
                      <a:lnTo>
                        <a:pt x="4494" y="714"/>
                      </a:lnTo>
                      <a:lnTo>
                        <a:pt x="4488" y="726"/>
                      </a:lnTo>
                      <a:lnTo>
                        <a:pt x="4452" y="726"/>
                      </a:lnTo>
                      <a:lnTo>
                        <a:pt x="4428" y="738"/>
                      </a:lnTo>
                      <a:lnTo>
                        <a:pt x="4452" y="708"/>
                      </a:lnTo>
                      <a:lnTo>
                        <a:pt x="4482" y="708"/>
                      </a:lnTo>
                      <a:lnTo>
                        <a:pt x="4494" y="702"/>
                      </a:lnTo>
                      <a:lnTo>
                        <a:pt x="4500" y="702"/>
                      </a:lnTo>
                      <a:lnTo>
                        <a:pt x="4506" y="696"/>
                      </a:lnTo>
                      <a:lnTo>
                        <a:pt x="4506" y="690"/>
                      </a:lnTo>
                      <a:lnTo>
                        <a:pt x="4500" y="684"/>
                      </a:lnTo>
                      <a:lnTo>
                        <a:pt x="4458" y="684"/>
                      </a:lnTo>
                      <a:lnTo>
                        <a:pt x="4446" y="690"/>
                      </a:lnTo>
                      <a:lnTo>
                        <a:pt x="4428" y="696"/>
                      </a:lnTo>
                      <a:lnTo>
                        <a:pt x="4422" y="702"/>
                      </a:lnTo>
                      <a:lnTo>
                        <a:pt x="4416" y="702"/>
                      </a:lnTo>
                      <a:lnTo>
                        <a:pt x="4404" y="684"/>
                      </a:lnTo>
                      <a:lnTo>
                        <a:pt x="4380" y="702"/>
                      </a:lnTo>
                      <a:lnTo>
                        <a:pt x="4398" y="672"/>
                      </a:lnTo>
                      <a:lnTo>
                        <a:pt x="4344" y="696"/>
                      </a:lnTo>
                      <a:lnTo>
                        <a:pt x="4344" y="672"/>
                      </a:lnTo>
                      <a:lnTo>
                        <a:pt x="4350" y="672"/>
                      </a:lnTo>
                      <a:lnTo>
                        <a:pt x="4356" y="666"/>
                      </a:lnTo>
                      <a:lnTo>
                        <a:pt x="4368" y="666"/>
                      </a:lnTo>
                      <a:lnTo>
                        <a:pt x="4386" y="660"/>
                      </a:lnTo>
                      <a:lnTo>
                        <a:pt x="4392" y="660"/>
                      </a:lnTo>
                      <a:lnTo>
                        <a:pt x="4398" y="654"/>
                      </a:lnTo>
                      <a:lnTo>
                        <a:pt x="4356" y="654"/>
                      </a:lnTo>
                      <a:lnTo>
                        <a:pt x="4338" y="660"/>
                      </a:lnTo>
                      <a:lnTo>
                        <a:pt x="4326" y="660"/>
                      </a:lnTo>
                      <a:lnTo>
                        <a:pt x="4320" y="648"/>
                      </a:lnTo>
                      <a:lnTo>
                        <a:pt x="4332" y="648"/>
                      </a:lnTo>
                      <a:lnTo>
                        <a:pt x="4356" y="636"/>
                      </a:lnTo>
                      <a:lnTo>
                        <a:pt x="4368" y="636"/>
                      </a:lnTo>
                      <a:lnTo>
                        <a:pt x="4380" y="630"/>
                      </a:lnTo>
                      <a:lnTo>
                        <a:pt x="4386" y="624"/>
                      </a:lnTo>
                      <a:lnTo>
                        <a:pt x="4368" y="618"/>
                      </a:lnTo>
                      <a:lnTo>
                        <a:pt x="4326" y="612"/>
                      </a:lnTo>
                      <a:lnTo>
                        <a:pt x="4290" y="612"/>
                      </a:lnTo>
                      <a:lnTo>
                        <a:pt x="4266" y="606"/>
                      </a:lnTo>
                      <a:lnTo>
                        <a:pt x="4236" y="606"/>
                      </a:lnTo>
                      <a:lnTo>
                        <a:pt x="4230" y="612"/>
                      </a:lnTo>
                      <a:lnTo>
                        <a:pt x="4230" y="618"/>
                      </a:lnTo>
                      <a:lnTo>
                        <a:pt x="4236" y="624"/>
                      </a:lnTo>
                      <a:lnTo>
                        <a:pt x="4242" y="636"/>
                      </a:lnTo>
                      <a:lnTo>
                        <a:pt x="4206" y="630"/>
                      </a:lnTo>
                      <a:lnTo>
                        <a:pt x="4212" y="660"/>
                      </a:lnTo>
                      <a:lnTo>
                        <a:pt x="4194" y="636"/>
                      </a:lnTo>
                      <a:lnTo>
                        <a:pt x="4152" y="660"/>
                      </a:lnTo>
                      <a:lnTo>
                        <a:pt x="4158" y="654"/>
                      </a:lnTo>
                      <a:lnTo>
                        <a:pt x="4158" y="636"/>
                      </a:lnTo>
                      <a:lnTo>
                        <a:pt x="4152" y="630"/>
                      </a:lnTo>
                      <a:lnTo>
                        <a:pt x="4140" y="630"/>
                      </a:lnTo>
                      <a:lnTo>
                        <a:pt x="4122" y="636"/>
                      </a:lnTo>
                      <a:lnTo>
                        <a:pt x="4110" y="642"/>
                      </a:lnTo>
                      <a:lnTo>
                        <a:pt x="4098" y="642"/>
                      </a:lnTo>
                      <a:lnTo>
                        <a:pt x="4086" y="648"/>
                      </a:lnTo>
                      <a:lnTo>
                        <a:pt x="4080" y="654"/>
                      </a:lnTo>
                      <a:lnTo>
                        <a:pt x="4074" y="654"/>
                      </a:lnTo>
                      <a:lnTo>
                        <a:pt x="4092" y="618"/>
                      </a:lnTo>
                      <a:lnTo>
                        <a:pt x="4110" y="618"/>
                      </a:lnTo>
                      <a:lnTo>
                        <a:pt x="4122" y="612"/>
                      </a:lnTo>
                      <a:lnTo>
                        <a:pt x="4134" y="612"/>
                      </a:lnTo>
                      <a:lnTo>
                        <a:pt x="4146" y="606"/>
                      </a:lnTo>
                      <a:lnTo>
                        <a:pt x="4152" y="600"/>
                      </a:lnTo>
                      <a:lnTo>
                        <a:pt x="4152" y="594"/>
                      </a:lnTo>
                      <a:lnTo>
                        <a:pt x="4146" y="582"/>
                      </a:lnTo>
                      <a:lnTo>
                        <a:pt x="4134" y="570"/>
                      </a:lnTo>
                      <a:lnTo>
                        <a:pt x="4152" y="552"/>
                      </a:lnTo>
                      <a:lnTo>
                        <a:pt x="4152" y="540"/>
                      </a:lnTo>
                      <a:lnTo>
                        <a:pt x="4050" y="540"/>
                      </a:lnTo>
                      <a:lnTo>
                        <a:pt x="4026" y="558"/>
                      </a:lnTo>
                      <a:lnTo>
                        <a:pt x="3942" y="558"/>
                      </a:lnTo>
                      <a:lnTo>
                        <a:pt x="3948" y="576"/>
                      </a:lnTo>
                      <a:lnTo>
                        <a:pt x="3978" y="588"/>
                      </a:lnTo>
                      <a:lnTo>
                        <a:pt x="3936" y="576"/>
                      </a:lnTo>
                      <a:lnTo>
                        <a:pt x="3948" y="600"/>
                      </a:lnTo>
                      <a:lnTo>
                        <a:pt x="3936" y="594"/>
                      </a:lnTo>
                      <a:lnTo>
                        <a:pt x="3930" y="594"/>
                      </a:lnTo>
                      <a:lnTo>
                        <a:pt x="3918" y="588"/>
                      </a:lnTo>
                      <a:lnTo>
                        <a:pt x="3894" y="588"/>
                      </a:lnTo>
                      <a:lnTo>
                        <a:pt x="3882" y="594"/>
                      </a:lnTo>
                      <a:lnTo>
                        <a:pt x="3876" y="606"/>
                      </a:lnTo>
                      <a:lnTo>
                        <a:pt x="3882" y="612"/>
                      </a:lnTo>
                      <a:lnTo>
                        <a:pt x="3888" y="624"/>
                      </a:lnTo>
                      <a:lnTo>
                        <a:pt x="3894" y="630"/>
                      </a:lnTo>
                      <a:lnTo>
                        <a:pt x="3900" y="660"/>
                      </a:lnTo>
                      <a:lnTo>
                        <a:pt x="3894" y="660"/>
                      </a:lnTo>
                      <a:lnTo>
                        <a:pt x="3888" y="654"/>
                      </a:lnTo>
                      <a:lnTo>
                        <a:pt x="3864" y="642"/>
                      </a:lnTo>
                      <a:lnTo>
                        <a:pt x="3852" y="642"/>
                      </a:lnTo>
                      <a:lnTo>
                        <a:pt x="3828" y="666"/>
                      </a:lnTo>
                      <a:lnTo>
                        <a:pt x="3828" y="678"/>
                      </a:lnTo>
                      <a:lnTo>
                        <a:pt x="3846" y="678"/>
                      </a:lnTo>
                      <a:lnTo>
                        <a:pt x="3858" y="690"/>
                      </a:lnTo>
                      <a:lnTo>
                        <a:pt x="3810" y="714"/>
                      </a:lnTo>
                      <a:lnTo>
                        <a:pt x="3750" y="720"/>
                      </a:lnTo>
                      <a:lnTo>
                        <a:pt x="3762" y="720"/>
                      </a:lnTo>
                      <a:lnTo>
                        <a:pt x="3798" y="702"/>
                      </a:lnTo>
                      <a:lnTo>
                        <a:pt x="3810" y="690"/>
                      </a:lnTo>
                      <a:lnTo>
                        <a:pt x="3810" y="684"/>
                      </a:lnTo>
                      <a:lnTo>
                        <a:pt x="3804" y="684"/>
                      </a:lnTo>
                      <a:lnTo>
                        <a:pt x="3792" y="672"/>
                      </a:lnTo>
                      <a:lnTo>
                        <a:pt x="3786" y="672"/>
                      </a:lnTo>
                      <a:lnTo>
                        <a:pt x="3786" y="660"/>
                      </a:lnTo>
                      <a:lnTo>
                        <a:pt x="3804" y="642"/>
                      </a:lnTo>
                      <a:lnTo>
                        <a:pt x="3816" y="636"/>
                      </a:lnTo>
                      <a:lnTo>
                        <a:pt x="3828" y="636"/>
                      </a:lnTo>
                      <a:lnTo>
                        <a:pt x="3828" y="606"/>
                      </a:lnTo>
                      <a:lnTo>
                        <a:pt x="3840" y="600"/>
                      </a:lnTo>
                      <a:lnTo>
                        <a:pt x="3858" y="582"/>
                      </a:lnTo>
                      <a:lnTo>
                        <a:pt x="3876" y="576"/>
                      </a:lnTo>
                      <a:lnTo>
                        <a:pt x="3882" y="570"/>
                      </a:lnTo>
                      <a:lnTo>
                        <a:pt x="3894" y="564"/>
                      </a:lnTo>
                      <a:lnTo>
                        <a:pt x="3906" y="564"/>
                      </a:lnTo>
                      <a:lnTo>
                        <a:pt x="3918" y="558"/>
                      </a:lnTo>
                      <a:lnTo>
                        <a:pt x="3936" y="552"/>
                      </a:lnTo>
                      <a:lnTo>
                        <a:pt x="3954" y="552"/>
                      </a:lnTo>
                      <a:lnTo>
                        <a:pt x="3966" y="546"/>
                      </a:lnTo>
                      <a:lnTo>
                        <a:pt x="3972" y="540"/>
                      </a:lnTo>
                      <a:lnTo>
                        <a:pt x="3942" y="534"/>
                      </a:lnTo>
                      <a:lnTo>
                        <a:pt x="3852" y="534"/>
                      </a:lnTo>
                      <a:lnTo>
                        <a:pt x="3822" y="540"/>
                      </a:lnTo>
                      <a:lnTo>
                        <a:pt x="3786" y="558"/>
                      </a:lnTo>
                      <a:lnTo>
                        <a:pt x="3744" y="576"/>
                      </a:lnTo>
                      <a:lnTo>
                        <a:pt x="3720" y="594"/>
                      </a:lnTo>
                      <a:lnTo>
                        <a:pt x="3708" y="600"/>
                      </a:lnTo>
                      <a:lnTo>
                        <a:pt x="3702" y="600"/>
                      </a:lnTo>
                      <a:lnTo>
                        <a:pt x="3696" y="606"/>
                      </a:lnTo>
                      <a:lnTo>
                        <a:pt x="3684" y="606"/>
                      </a:lnTo>
                      <a:lnTo>
                        <a:pt x="3660" y="618"/>
                      </a:lnTo>
                      <a:lnTo>
                        <a:pt x="3654" y="618"/>
                      </a:lnTo>
                      <a:lnTo>
                        <a:pt x="3642" y="624"/>
                      </a:lnTo>
                      <a:lnTo>
                        <a:pt x="3630" y="636"/>
                      </a:lnTo>
                      <a:lnTo>
                        <a:pt x="3618" y="642"/>
                      </a:lnTo>
                      <a:lnTo>
                        <a:pt x="3600" y="660"/>
                      </a:lnTo>
                      <a:lnTo>
                        <a:pt x="3588" y="666"/>
                      </a:lnTo>
                      <a:lnTo>
                        <a:pt x="3582" y="678"/>
                      </a:lnTo>
                      <a:lnTo>
                        <a:pt x="3582" y="684"/>
                      </a:lnTo>
                      <a:lnTo>
                        <a:pt x="3588" y="690"/>
                      </a:lnTo>
                      <a:lnTo>
                        <a:pt x="3612" y="690"/>
                      </a:lnTo>
                      <a:lnTo>
                        <a:pt x="3648" y="696"/>
                      </a:lnTo>
                      <a:lnTo>
                        <a:pt x="3672" y="696"/>
                      </a:lnTo>
                      <a:lnTo>
                        <a:pt x="3684" y="708"/>
                      </a:lnTo>
                      <a:lnTo>
                        <a:pt x="3666" y="714"/>
                      </a:lnTo>
                      <a:lnTo>
                        <a:pt x="3594" y="726"/>
                      </a:lnTo>
                      <a:lnTo>
                        <a:pt x="3570" y="732"/>
                      </a:lnTo>
                      <a:lnTo>
                        <a:pt x="3576" y="738"/>
                      </a:lnTo>
                      <a:lnTo>
                        <a:pt x="3594" y="750"/>
                      </a:lnTo>
                      <a:lnTo>
                        <a:pt x="3630" y="762"/>
                      </a:lnTo>
                      <a:lnTo>
                        <a:pt x="3642" y="768"/>
                      </a:lnTo>
                      <a:lnTo>
                        <a:pt x="3648" y="768"/>
                      </a:lnTo>
                      <a:lnTo>
                        <a:pt x="3690" y="750"/>
                      </a:lnTo>
                      <a:lnTo>
                        <a:pt x="3690" y="762"/>
                      </a:lnTo>
                      <a:lnTo>
                        <a:pt x="3702" y="774"/>
                      </a:lnTo>
                      <a:lnTo>
                        <a:pt x="3744" y="774"/>
                      </a:lnTo>
                      <a:lnTo>
                        <a:pt x="3786" y="780"/>
                      </a:lnTo>
                      <a:lnTo>
                        <a:pt x="3834" y="786"/>
                      </a:lnTo>
                      <a:lnTo>
                        <a:pt x="3876" y="792"/>
                      </a:lnTo>
                      <a:lnTo>
                        <a:pt x="3894" y="792"/>
                      </a:lnTo>
                      <a:lnTo>
                        <a:pt x="3900" y="786"/>
                      </a:lnTo>
                      <a:lnTo>
                        <a:pt x="3894" y="780"/>
                      </a:lnTo>
                      <a:lnTo>
                        <a:pt x="3882" y="774"/>
                      </a:lnTo>
                      <a:lnTo>
                        <a:pt x="3876" y="768"/>
                      </a:lnTo>
                      <a:lnTo>
                        <a:pt x="3894" y="768"/>
                      </a:lnTo>
                      <a:lnTo>
                        <a:pt x="3930" y="774"/>
                      </a:lnTo>
                      <a:lnTo>
                        <a:pt x="3966" y="774"/>
                      </a:lnTo>
                      <a:lnTo>
                        <a:pt x="3990" y="780"/>
                      </a:lnTo>
                      <a:lnTo>
                        <a:pt x="4002" y="780"/>
                      </a:lnTo>
                      <a:lnTo>
                        <a:pt x="4020" y="786"/>
                      </a:lnTo>
                      <a:lnTo>
                        <a:pt x="4032" y="792"/>
                      </a:lnTo>
                      <a:lnTo>
                        <a:pt x="4050" y="792"/>
                      </a:lnTo>
                      <a:lnTo>
                        <a:pt x="4062" y="786"/>
                      </a:lnTo>
                      <a:lnTo>
                        <a:pt x="4062" y="774"/>
                      </a:lnTo>
                      <a:lnTo>
                        <a:pt x="4056" y="768"/>
                      </a:lnTo>
                      <a:lnTo>
                        <a:pt x="4050" y="756"/>
                      </a:lnTo>
                      <a:lnTo>
                        <a:pt x="4044" y="750"/>
                      </a:lnTo>
                      <a:lnTo>
                        <a:pt x="4092" y="738"/>
                      </a:lnTo>
                      <a:lnTo>
                        <a:pt x="4092" y="744"/>
                      </a:lnTo>
                      <a:lnTo>
                        <a:pt x="4098" y="750"/>
                      </a:lnTo>
                      <a:lnTo>
                        <a:pt x="4104" y="762"/>
                      </a:lnTo>
                      <a:lnTo>
                        <a:pt x="4104" y="768"/>
                      </a:lnTo>
                      <a:lnTo>
                        <a:pt x="4110" y="774"/>
                      </a:lnTo>
                      <a:lnTo>
                        <a:pt x="4116" y="774"/>
                      </a:lnTo>
                      <a:lnTo>
                        <a:pt x="4122" y="780"/>
                      </a:lnTo>
                      <a:lnTo>
                        <a:pt x="4134" y="786"/>
                      </a:lnTo>
                      <a:lnTo>
                        <a:pt x="4140" y="792"/>
                      </a:lnTo>
                      <a:lnTo>
                        <a:pt x="4170" y="786"/>
                      </a:lnTo>
                      <a:lnTo>
                        <a:pt x="4170" y="792"/>
                      </a:lnTo>
                      <a:lnTo>
                        <a:pt x="4164" y="798"/>
                      </a:lnTo>
                      <a:lnTo>
                        <a:pt x="4164" y="816"/>
                      </a:lnTo>
                      <a:lnTo>
                        <a:pt x="4170" y="816"/>
                      </a:lnTo>
                      <a:lnTo>
                        <a:pt x="4182" y="822"/>
                      </a:lnTo>
                      <a:lnTo>
                        <a:pt x="4200" y="822"/>
                      </a:lnTo>
                      <a:lnTo>
                        <a:pt x="4206" y="828"/>
                      </a:lnTo>
                      <a:lnTo>
                        <a:pt x="4212" y="828"/>
                      </a:lnTo>
                      <a:lnTo>
                        <a:pt x="4194" y="846"/>
                      </a:lnTo>
                      <a:lnTo>
                        <a:pt x="4194" y="858"/>
                      </a:lnTo>
                      <a:lnTo>
                        <a:pt x="4230" y="858"/>
                      </a:lnTo>
                      <a:lnTo>
                        <a:pt x="4224" y="882"/>
                      </a:lnTo>
                      <a:lnTo>
                        <a:pt x="4236" y="882"/>
                      </a:lnTo>
                      <a:lnTo>
                        <a:pt x="4248" y="888"/>
                      </a:lnTo>
                      <a:lnTo>
                        <a:pt x="4254" y="888"/>
                      </a:lnTo>
                      <a:lnTo>
                        <a:pt x="4278" y="900"/>
                      </a:lnTo>
                      <a:lnTo>
                        <a:pt x="4278" y="924"/>
                      </a:lnTo>
                      <a:lnTo>
                        <a:pt x="4266" y="948"/>
                      </a:lnTo>
                      <a:lnTo>
                        <a:pt x="4254" y="966"/>
                      </a:lnTo>
                      <a:lnTo>
                        <a:pt x="4248" y="978"/>
                      </a:lnTo>
                      <a:lnTo>
                        <a:pt x="4236" y="990"/>
                      </a:lnTo>
                      <a:lnTo>
                        <a:pt x="4218" y="996"/>
                      </a:lnTo>
                      <a:lnTo>
                        <a:pt x="4182" y="1014"/>
                      </a:lnTo>
                      <a:lnTo>
                        <a:pt x="4140" y="1026"/>
                      </a:lnTo>
                      <a:lnTo>
                        <a:pt x="4092" y="1050"/>
                      </a:lnTo>
                      <a:lnTo>
                        <a:pt x="4098" y="1056"/>
                      </a:lnTo>
                      <a:lnTo>
                        <a:pt x="4110" y="1062"/>
                      </a:lnTo>
                      <a:lnTo>
                        <a:pt x="4122" y="1074"/>
                      </a:lnTo>
                      <a:lnTo>
                        <a:pt x="4122" y="1080"/>
                      </a:lnTo>
                      <a:lnTo>
                        <a:pt x="4116" y="1086"/>
                      </a:lnTo>
                      <a:lnTo>
                        <a:pt x="4080" y="1098"/>
                      </a:lnTo>
                      <a:lnTo>
                        <a:pt x="4062" y="1098"/>
                      </a:lnTo>
                      <a:lnTo>
                        <a:pt x="3984" y="1110"/>
                      </a:lnTo>
                      <a:lnTo>
                        <a:pt x="3978" y="1128"/>
                      </a:lnTo>
                      <a:lnTo>
                        <a:pt x="3960" y="1110"/>
                      </a:lnTo>
                      <a:lnTo>
                        <a:pt x="3954" y="1110"/>
                      </a:lnTo>
                      <a:lnTo>
                        <a:pt x="3948" y="1104"/>
                      </a:lnTo>
                      <a:lnTo>
                        <a:pt x="3930" y="1104"/>
                      </a:lnTo>
                      <a:lnTo>
                        <a:pt x="3918" y="1098"/>
                      </a:lnTo>
                      <a:lnTo>
                        <a:pt x="3900" y="1098"/>
                      </a:lnTo>
                      <a:lnTo>
                        <a:pt x="3888" y="1104"/>
                      </a:lnTo>
                      <a:lnTo>
                        <a:pt x="3882" y="1110"/>
                      </a:lnTo>
                      <a:lnTo>
                        <a:pt x="3882" y="1122"/>
                      </a:lnTo>
                      <a:lnTo>
                        <a:pt x="3870" y="1122"/>
                      </a:lnTo>
                      <a:lnTo>
                        <a:pt x="3858" y="1128"/>
                      </a:lnTo>
                      <a:lnTo>
                        <a:pt x="3840" y="1134"/>
                      </a:lnTo>
                      <a:lnTo>
                        <a:pt x="3828" y="1140"/>
                      </a:lnTo>
                      <a:lnTo>
                        <a:pt x="3822" y="1146"/>
                      </a:lnTo>
                      <a:lnTo>
                        <a:pt x="3816" y="1158"/>
                      </a:lnTo>
                      <a:lnTo>
                        <a:pt x="3816" y="1170"/>
                      </a:lnTo>
                      <a:lnTo>
                        <a:pt x="3822" y="1182"/>
                      </a:lnTo>
                      <a:lnTo>
                        <a:pt x="3834" y="1188"/>
                      </a:lnTo>
                      <a:lnTo>
                        <a:pt x="3864" y="1188"/>
                      </a:lnTo>
                      <a:lnTo>
                        <a:pt x="3876" y="1182"/>
                      </a:lnTo>
                      <a:lnTo>
                        <a:pt x="3894" y="1182"/>
                      </a:lnTo>
                      <a:lnTo>
                        <a:pt x="3906" y="1176"/>
                      </a:lnTo>
                      <a:lnTo>
                        <a:pt x="3924" y="1170"/>
                      </a:lnTo>
                      <a:lnTo>
                        <a:pt x="3936" y="1164"/>
                      </a:lnTo>
                      <a:lnTo>
                        <a:pt x="3966" y="1164"/>
                      </a:lnTo>
                      <a:lnTo>
                        <a:pt x="3978" y="1176"/>
                      </a:lnTo>
                      <a:lnTo>
                        <a:pt x="3996" y="1176"/>
                      </a:lnTo>
                      <a:lnTo>
                        <a:pt x="4002" y="1170"/>
                      </a:lnTo>
                      <a:lnTo>
                        <a:pt x="4002" y="1152"/>
                      </a:lnTo>
                      <a:lnTo>
                        <a:pt x="4026" y="1128"/>
                      </a:lnTo>
                      <a:lnTo>
                        <a:pt x="4014" y="1140"/>
                      </a:lnTo>
                      <a:lnTo>
                        <a:pt x="4014" y="1146"/>
                      </a:lnTo>
                      <a:lnTo>
                        <a:pt x="4020" y="1152"/>
                      </a:lnTo>
                      <a:lnTo>
                        <a:pt x="4086" y="1152"/>
                      </a:lnTo>
                      <a:lnTo>
                        <a:pt x="4080" y="1158"/>
                      </a:lnTo>
                      <a:lnTo>
                        <a:pt x="4068" y="1164"/>
                      </a:lnTo>
                      <a:lnTo>
                        <a:pt x="4062" y="1170"/>
                      </a:lnTo>
                      <a:lnTo>
                        <a:pt x="4062" y="1176"/>
                      </a:lnTo>
                      <a:lnTo>
                        <a:pt x="4068" y="1182"/>
                      </a:lnTo>
                      <a:lnTo>
                        <a:pt x="4080" y="1182"/>
                      </a:lnTo>
                      <a:lnTo>
                        <a:pt x="4086" y="1188"/>
                      </a:lnTo>
                      <a:lnTo>
                        <a:pt x="4098" y="1188"/>
                      </a:lnTo>
                      <a:lnTo>
                        <a:pt x="4086" y="1200"/>
                      </a:lnTo>
                      <a:lnTo>
                        <a:pt x="4086" y="1206"/>
                      </a:lnTo>
                      <a:lnTo>
                        <a:pt x="4092" y="1212"/>
                      </a:lnTo>
                      <a:lnTo>
                        <a:pt x="4116" y="1224"/>
                      </a:lnTo>
                      <a:lnTo>
                        <a:pt x="4146" y="1224"/>
                      </a:lnTo>
                      <a:lnTo>
                        <a:pt x="4098" y="1242"/>
                      </a:lnTo>
                      <a:lnTo>
                        <a:pt x="4098" y="1248"/>
                      </a:lnTo>
                      <a:lnTo>
                        <a:pt x="4110" y="1260"/>
                      </a:lnTo>
                      <a:lnTo>
                        <a:pt x="4110" y="1266"/>
                      </a:lnTo>
                      <a:lnTo>
                        <a:pt x="4116" y="1272"/>
                      </a:lnTo>
                      <a:lnTo>
                        <a:pt x="4122" y="1266"/>
                      </a:lnTo>
                      <a:lnTo>
                        <a:pt x="4128" y="1266"/>
                      </a:lnTo>
                      <a:lnTo>
                        <a:pt x="4140" y="1260"/>
                      </a:lnTo>
                      <a:lnTo>
                        <a:pt x="4146" y="1272"/>
                      </a:lnTo>
                      <a:lnTo>
                        <a:pt x="4158" y="1284"/>
                      </a:lnTo>
                      <a:lnTo>
                        <a:pt x="4182" y="1284"/>
                      </a:lnTo>
                      <a:lnTo>
                        <a:pt x="4194" y="1290"/>
                      </a:lnTo>
                      <a:lnTo>
                        <a:pt x="4206" y="1290"/>
                      </a:lnTo>
                      <a:lnTo>
                        <a:pt x="4206" y="1308"/>
                      </a:lnTo>
                      <a:lnTo>
                        <a:pt x="4212" y="1314"/>
                      </a:lnTo>
                      <a:lnTo>
                        <a:pt x="4224" y="1320"/>
                      </a:lnTo>
                      <a:lnTo>
                        <a:pt x="4272" y="1320"/>
                      </a:lnTo>
                      <a:lnTo>
                        <a:pt x="4290" y="1326"/>
                      </a:lnTo>
                      <a:lnTo>
                        <a:pt x="4350" y="1356"/>
                      </a:lnTo>
                      <a:lnTo>
                        <a:pt x="4356" y="1362"/>
                      </a:lnTo>
                      <a:lnTo>
                        <a:pt x="4362" y="1362"/>
                      </a:lnTo>
                      <a:lnTo>
                        <a:pt x="4362" y="1356"/>
                      </a:lnTo>
                      <a:lnTo>
                        <a:pt x="4368" y="1350"/>
                      </a:lnTo>
                      <a:lnTo>
                        <a:pt x="4368" y="1320"/>
                      </a:lnTo>
                      <a:lnTo>
                        <a:pt x="4362" y="1308"/>
                      </a:lnTo>
                      <a:lnTo>
                        <a:pt x="4350" y="1296"/>
                      </a:lnTo>
                      <a:lnTo>
                        <a:pt x="4338" y="1290"/>
                      </a:lnTo>
                      <a:lnTo>
                        <a:pt x="4320" y="1272"/>
                      </a:lnTo>
                      <a:lnTo>
                        <a:pt x="4314" y="1272"/>
                      </a:lnTo>
                      <a:lnTo>
                        <a:pt x="4308" y="1260"/>
                      </a:lnTo>
                      <a:lnTo>
                        <a:pt x="4302" y="1254"/>
                      </a:lnTo>
                      <a:lnTo>
                        <a:pt x="4290" y="1230"/>
                      </a:lnTo>
                      <a:lnTo>
                        <a:pt x="4290" y="1224"/>
                      </a:lnTo>
                      <a:lnTo>
                        <a:pt x="4308" y="1224"/>
                      </a:lnTo>
                      <a:lnTo>
                        <a:pt x="4314" y="1230"/>
                      </a:lnTo>
                      <a:lnTo>
                        <a:pt x="4326" y="1236"/>
                      </a:lnTo>
                      <a:lnTo>
                        <a:pt x="4332" y="1242"/>
                      </a:lnTo>
                      <a:lnTo>
                        <a:pt x="4332" y="1212"/>
                      </a:lnTo>
                      <a:lnTo>
                        <a:pt x="4332" y="1218"/>
                      </a:lnTo>
                      <a:lnTo>
                        <a:pt x="4344" y="1230"/>
                      </a:lnTo>
                      <a:lnTo>
                        <a:pt x="4350" y="1242"/>
                      </a:lnTo>
                      <a:lnTo>
                        <a:pt x="4362" y="1254"/>
                      </a:lnTo>
                      <a:lnTo>
                        <a:pt x="4374" y="1254"/>
                      </a:lnTo>
                      <a:lnTo>
                        <a:pt x="4386" y="1248"/>
                      </a:lnTo>
                      <a:lnTo>
                        <a:pt x="4398" y="1248"/>
                      </a:lnTo>
                      <a:lnTo>
                        <a:pt x="4398" y="1272"/>
                      </a:lnTo>
                      <a:lnTo>
                        <a:pt x="4404" y="1278"/>
                      </a:lnTo>
                      <a:lnTo>
                        <a:pt x="4416" y="1278"/>
                      </a:lnTo>
                      <a:lnTo>
                        <a:pt x="4428" y="1290"/>
                      </a:lnTo>
                      <a:lnTo>
                        <a:pt x="4452" y="1272"/>
                      </a:lnTo>
                      <a:lnTo>
                        <a:pt x="4464" y="1284"/>
                      </a:lnTo>
                      <a:lnTo>
                        <a:pt x="4470" y="1284"/>
                      </a:lnTo>
                      <a:lnTo>
                        <a:pt x="4476" y="1278"/>
                      </a:lnTo>
                      <a:lnTo>
                        <a:pt x="4476" y="1260"/>
                      </a:lnTo>
                      <a:lnTo>
                        <a:pt x="4470" y="1254"/>
                      </a:lnTo>
                      <a:lnTo>
                        <a:pt x="4488" y="1212"/>
                      </a:lnTo>
                      <a:lnTo>
                        <a:pt x="4488" y="1236"/>
                      </a:lnTo>
                      <a:lnTo>
                        <a:pt x="4500" y="1248"/>
                      </a:lnTo>
                      <a:lnTo>
                        <a:pt x="4512" y="1236"/>
                      </a:lnTo>
                      <a:lnTo>
                        <a:pt x="4518" y="1218"/>
                      </a:lnTo>
                      <a:lnTo>
                        <a:pt x="4518" y="1206"/>
                      </a:lnTo>
                      <a:lnTo>
                        <a:pt x="4494" y="1182"/>
                      </a:lnTo>
                      <a:lnTo>
                        <a:pt x="4518" y="1176"/>
                      </a:lnTo>
                      <a:lnTo>
                        <a:pt x="4500" y="1164"/>
                      </a:lnTo>
                      <a:lnTo>
                        <a:pt x="4500" y="1146"/>
                      </a:lnTo>
                      <a:lnTo>
                        <a:pt x="4470" y="1146"/>
                      </a:lnTo>
                      <a:lnTo>
                        <a:pt x="4470" y="1134"/>
                      </a:lnTo>
                      <a:lnTo>
                        <a:pt x="4446" y="1134"/>
                      </a:lnTo>
                      <a:lnTo>
                        <a:pt x="4446" y="1080"/>
                      </a:lnTo>
                      <a:lnTo>
                        <a:pt x="4416" y="1086"/>
                      </a:lnTo>
                      <a:lnTo>
                        <a:pt x="4410" y="1080"/>
                      </a:lnTo>
                      <a:lnTo>
                        <a:pt x="4410" y="1056"/>
                      </a:lnTo>
                      <a:lnTo>
                        <a:pt x="4416" y="1050"/>
                      </a:lnTo>
                      <a:lnTo>
                        <a:pt x="4428" y="1050"/>
                      </a:lnTo>
                      <a:lnTo>
                        <a:pt x="4434" y="1056"/>
                      </a:lnTo>
                      <a:lnTo>
                        <a:pt x="4446" y="1062"/>
                      </a:lnTo>
                      <a:lnTo>
                        <a:pt x="4452" y="1068"/>
                      </a:lnTo>
                      <a:lnTo>
                        <a:pt x="4458" y="1068"/>
                      </a:lnTo>
                      <a:lnTo>
                        <a:pt x="4464" y="1062"/>
                      </a:lnTo>
                      <a:lnTo>
                        <a:pt x="4464" y="1026"/>
                      </a:lnTo>
                      <a:lnTo>
                        <a:pt x="4488" y="1032"/>
                      </a:lnTo>
                      <a:lnTo>
                        <a:pt x="4524" y="1014"/>
                      </a:lnTo>
                      <a:lnTo>
                        <a:pt x="4524" y="1026"/>
                      </a:lnTo>
                      <a:lnTo>
                        <a:pt x="4530" y="1038"/>
                      </a:lnTo>
                      <a:lnTo>
                        <a:pt x="4530" y="1044"/>
                      </a:lnTo>
                      <a:lnTo>
                        <a:pt x="4536" y="1050"/>
                      </a:lnTo>
                      <a:lnTo>
                        <a:pt x="4548" y="1044"/>
                      </a:lnTo>
                      <a:lnTo>
                        <a:pt x="4566" y="1044"/>
                      </a:lnTo>
                      <a:lnTo>
                        <a:pt x="4554" y="1062"/>
                      </a:lnTo>
                      <a:lnTo>
                        <a:pt x="4578" y="1062"/>
                      </a:lnTo>
                      <a:lnTo>
                        <a:pt x="4566" y="1092"/>
                      </a:lnTo>
                      <a:lnTo>
                        <a:pt x="4566" y="1098"/>
                      </a:lnTo>
                      <a:lnTo>
                        <a:pt x="4584" y="1116"/>
                      </a:lnTo>
                      <a:lnTo>
                        <a:pt x="4590" y="1128"/>
                      </a:lnTo>
                      <a:lnTo>
                        <a:pt x="4614" y="1140"/>
                      </a:lnTo>
                      <a:lnTo>
                        <a:pt x="4626" y="1134"/>
                      </a:lnTo>
                      <a:lnTo>
                        <a:pt x="4638" y="1122"/>
                      </a:lnTo>
                      <a:lnTo>
                        <a:pt x="4656" y="1086"/>
                      </a:lnTo>
                      <a:lnTo>
                        <a:pt x="4656" y="1080"/>
                      </a:lnTo>
                      <a:lnTo>
                        <a:pt x="4662" y="1068"/>
                      </a:lnTo>
                      <a:lnTo>
                        <a:pt x="4668" y="1074"/>
                      </a:lnTo>
                      <a:lnTo>
                        <a:pt x="4680" y="1080"/>
                      </a:lnTo>
                      <a:lnTo>
                        <a:pt x="4692" y="1080"/>
                      </a:lnTo>
                      <a:lnTo>
                        <a:pt x="4698" y="1086"/>
                      </a:lnTo>
                      <a:lnTo>
                        <a:pt x="4710" y="1080"/>
                      </a:lnTo>
                      <a:lnTo>
                        <a:pt x="4722" y="1068"/>
                      </a:lnTo>
                      <a:lnTo>
                        <a:pt x="4728" y="1056"/>
                      </a:lnTo>
                      <a:lnTo>
                        <a:pt x="4728" y="1038"/>
                      </a:lnTo>
                      <a:lnTo>
                        <a:pt x="4794" y="1038"/>
                      </a:lnTo>
                      <a:lnTo>
                        <a:pt x="4806" y="1026"/>
                      </a:lnTo>
                      <a:lnTo>
                        <a:pt x="4812" y="1014"/>
                      </a:lnTo>
                      <a:lnTo>
                        <a:pt x="4800" y="1002"/>
                      </a:lnTo>
                      <a:lnTo>
                        <a:pt x="4788" y="996"/>
                      </a:lnTo>
                      <a:lnTo>
                        <a:pt x="4758" y="996"/>
                      </a:lnTo>
                      <a:close/>
                      <a:moveTo>
                        <a:pt x="4476" y="1308"/>
                      </a:moveTo>
                      <a:lnTo>
                        <a:pt x="4446" y="1308"/>
                      </a:lnTo>
                      <a:lnTo>
                        <a:pt x="4440" y="1326"/>
                      </a:lnTo>
                      <a:lnTo>
                        <a:pt x="4476" y="1320"/>
                      </a:lnTo>
                      <a:lnTo>
                        <a:pt x="4476" y="1308"/>
                      </a:lnTo>
                      <a:close/>
                      <a:moveTo>
                        <a:pt x="4140" y="1290"/>
                      </a:moveTo>
                      <a:lnTo>
                        <a:pt x="4134" y="1290"/>
                      </a:lnTo>
                      <a:lnTo>
                        <a:pt x="4128" y="1296"/>
                      </a:lnTo>
                      <a:lnTo>
                        <a:pt x="4128" y="1308"/>
                      </a:lnTo>
                      <a:lnTo>
                        <a:pt x="4134" y="1314"/>
                      </a:lnTo>
                      <a:lnTo>
                        <a:pt x="4158" y="1314"/>
                      </a:lnTo>
                      <a:lnTo>
                        <a:pt x="4164" y="1308"/>
                      </a:lnTo>
                      <a:lnTo>
                        <a:pt x="4164" y="1296"/>
                      </a:lnTo>
                      <a:lnTo>
                        <a:pt x="4158" y="1290"/>
                      </a:lnTo>
                      <a:lnTo>
                        <a:pt x="4140" y="1290"/>
                      </a:lnTo>
                      <a:close/>
                      <a:moveTo>
                        <a:pt x="3834" y="1242"/>
                      </a:moveTo>
                      <a:lnTo>
                        <a:pt x="3840" y="1236"/>
                      </a:lnTo>
                      <a:lnTo>
                        <a:pt x="3834" y="1230"/>
                      </a:lnTo>
                      <a:lnTo>
                        <a:pt x="3828" y="1230"/>
                      </a:lnTo>
                      <a:lnTo>
                        <a:pt x="3822" y="1224"/>
                      </a:lnTo>
                      <a:lnTo>
                        <a:pt x="3810" y="1224"/>
                      </a:lnTo>
                      <a:lnTo>
                        <a:pt x="3810" y="1236"/>
                      </a:lnTo>
                      <a:lnTo>
                        <a:pt x="3816" y="1242"/>
                      </a:lnTo>
                      <a:lnTo>
                        <a:pt x="3816" y="1248"/>
                      </a:lnTo>
                      <a:lnTo>
                        <a:pt x="3828" y="1248"/>
                      </a:lnTo>
                      <a:lnTo>
                        <a:pt x="3834" y="1242"/>
                      </a:lnTo>
                      <a:close/>
                      <a:moveTo>
                        <a:pt x="4206" y="1452"/>
                      </a:moveTo>
                      <a:lnTo>
                        <a:pt x="4170" y="1452"/>
                      </a:lnTo>
                      <a:lnTo>
                        <a:pt x="4206" y="1476"/>
                      </a:lnTo>
                      <a:lnTo>
                        <a:pt x="4218" y="1470"/>
                      </a:lnTo>
                      <a:lnTo>
                        <a:pt x="4218" y="1458"/>
                      </a:lnTo>
                      <a:lnTo>
                        <a:pt x="4212" y="1458"/>
                      </a:lnTo>
                      <a:lnTo>
                        <a:pt x="4206" y="1452"/>
                      </a:lnTo>
                      <a:close/>
                      <a:moveTo>
                        <a:pt x="4170" y="870"/>
                      </a:moveTo>
                      <a:lnTo>
                        <a:pt x="4152" y="870"/>
                      </a:lnTo>
                      <a:lnTo>
                        <a:pt x="4152" y="876"/>
                      </a:lnTo>
                      <a:lnTo>
                        <a:pt x="4158" y="882"/>
                      </a:lnTo>
                      <a:lnTo>
                        <a:pt x="4164" y="882"/>
                      </a:lnTo>
                      <a:lnTo>
                        <a:pt x="4170" y="888"/>
                      </a:lnTo>
                      <a:lnTo>
                        <a:pt x="4182" y="882"/>
                      </a:lnTo>
                      <a:lnTo>
                        <a:pt x="4188" y="882"/>
                      </a:lnTo>
                      <a:lnTo>
                        <a:pt x="4194" y="876"/>
                      </a:lnTo>
                      <a:lnTo>
                        <a:pt x="4188" y="870"/>
                      </a:lnTo>
                      <a:lnTo>
                        <a:pt x="4170" y="870"/>
                      </a:lnTo>
                      <a:close/>
                      <a:moveTo>
                        <a:pt x="4170" y="936"/>
                      </a:moveTo>
                      <a:lnTo>
                        <a:pt x="4236" y="936"/>
                      </a:lnTo>
                      <a:lnTo>
                        <a:pt x="4236" y="918"/>
                      </a:lnTo>
                      <a:lnTo>
                        <a:pt x="4188" y="918"/>
                      </a:lnTo>
                      <a:lnTo>
                        <a:pt x="4170" y="936"/>
                      </a:lnTo>
                      <a:close/>
                      <a:moveTo>
                        <a:pt x="5574" y="36"/>
                      </a:moveTo>
                      <a:lnTo>
                        <a:pt x="5490" y="36"/>
                      </a:lnTo>
                      <a:lnTo>
                        <a:pt x="5496" y="24"/>
                      </a:lnTo>
                      <a:lnTo>
                        <a:pt x="5490" y="24"/>
                      </a:lnTo>
                      <a:lnTo>
                        <a:pt x="5484" y="18"/>
                      </a:lnTo>
                      <a:lnTo>
                        <a:pt x="5448" y="18"/>
                      </a:lnTo>
                      <a:lnTo>
                        <a:pt x="5430" y="12"/>
                      </a:lnTo>
                      <a:lnTo>
                        <a:pt x="5400" y="12"/>
                      </a:lnTo>
                      <a:lnTo>
                        <a:pt x="5364" y="18"/>
                      </a:lnTo>
                      <a:lnTo>
                        <a:pt x="5334" y="30"/>
                      </a:lnTo>
                      <a:lnTo>
                        <a:pt x="5304" y="36"/>
                      </a:lnTo>
                      <a:lnTo>
                        <a:pt x="5292" y="36"/>
                      </a:lnTo>
                      <a:lnTo>
                        <a:pt x="5346" y="12"/>
                      </a:lnTo>
                      <a:lnTo>
                        <a:pt x="5274" y="18"/>
                      </a:lnTo>
                      <a:lnTo>
                        <a:pt x="5268" y="18"/>
                      </a:lnTo>
                      <a:lnTo>
                        <a:pt x="5262" y="12"/>
                      </a:lnTo>
                      <a:lnTo>
                        <a:pt x="5250" y="12"/>
                      </a:lnTo>
                      <a:lnTo>
                        <a:pt x="5226" y="0"/>
                      </a:lnTo>
                      <a:lnTo>
                        <a:pt x="5196" y="0"/>
                      </a:lnTo>
                      <a:lnTo>
                        <a:pt x="5190" y="6"/>
                      </a:lnTo>
                      <a:lnTo>
                        <a:pt x="5184" y="18"/>
                      </a:lnTo>
                      <a:lnTo>
                        <a:pt x="5178" y="18"/>
                      </a:lnTo>
                      <a:lnTo>
                        <a:pt x="5172" y="12"/>
                      </a:lnTo>
                      <a:lnTo>
                        <a:pt x="5160" y="6"/>
                      </a:lnTo>
                      <a:lnTo>
                        <a:pt x="5148" y="6"/>
                      </a:lnTo>
                      <a:lnTo>
                        <a:pt x="5136" y="0"/>
                      </a:lnTo>
                      <a:lnTo>
                        <a:pt x="5124" y="0"/>
                      </a:lnTo>
                      <a:lnTo>
                        <a:pt x="5112" y="6"/>
                      </a:lnTo>
                      <a:lnTo>
                        <a:pt x="5106" y="12"/>
                      </a:lnTo>
                      <a:lnTo>
                        <a:pt x="5094" y="18"/>
                      </a:lnTo>
                      <a:lnTo>
                        <a:pt x="5088" y="24"/>
                      </a:lnTo>
                      <a:lnTo>
                        <a:pt x="5046" y="12"/>
                      </a:lnTo>
                      <a:lnTo>
                        <a:pt x="4938" y="6"/>
                      </a:lnTo>
                      <a:lnTo>
                        <a:pt x="4968" y="36"/>
                      </a:lnTo>
                      <a:lnTo>
                        <a:pt x="4902" y="12"/>
                      </a:lnTo>
                      <a:lnTo>
                        <a:pt x="4842" y="24"/>
                      </a:lnTo>
                      <a:lnTo>
                        <a:pt x="4830" y="24"/>
                      </a:lnTo>
                      <a:lnTo>
                        <a:pt x="4812" y="18"/>
                      </a:lnTo>
                      <a:lnTo>
                        <a:pt x="4746" y="18"/>
                      </a:lnTo>
                      <a:lnTo>
                        <a:pt x="4710" y="24"/>
                      </a:lnTo>
                      <a:lnTo>
                        <a:pt x="4686" y="36"/>
                      </a:lnTo>
                      <a:lnTo>
                        <a:pt x="4674" y="36"/>
                      </a:lnTo>
                      <a:lnTo>
                        <a:pt x="4764" y="60"/>
                      </a:lnTo>
                      <a:lnTo>
                        <a:pt x="4674" y="48"/>
                      </a:lnTo>
                      <a:lnTo>
                        <a:pt x="4662" y="48"/>
                      </a:lnTo>
                      <a:lnTo>
                        <a:pt x="4590" y="36"/>
                      </a:lnTo>
                      <a:lnTo>
                        <a:pt x="4542" y="36"/>
                      </a:lnTo>
                      <a:lnTo>
                        <a:pt x="4530" y="48"/>
                      </a:lnTo>
                      <a:lnTo>
                        <a:pt x="4530" y="60"/>
                      </a:lnTo>
                      <a:lnTo>
                        <a:pt x="4512" y="60"/>
                      </a:lnTo>
                      <a:lnTo>
                        <a:pt x="4482" y="54"/>
                      </a:lnTo>
                      <a:lnTo>
                        <a:pt x="4392" y="54"/>
                      </a:lnTo>
                      <a:lnTo>
                        <a:pt x="4350" y="60"/>
                      </a:lnTo>
                      <a:lnTo>
                        <a:pt x="4302" y="66"/>
                      </a:lnTo>
                      <a:lnTo>
                        <a:pt x="4260" y="66"/>
                      </a:lnTo>
                      <a:lnTo>
                        <a:pt x="4242" y="72"/>
                      </a:lnTo>
                      <a:lnTo>
                        <a:pt x="4260" y="72"/>
                      </a:lnTo>
                      <a:lnTo>
                        <a:pt x="4266" y="78"/>
                      </a:lnTo>
                      <a:lnTo>
                        <a:pt x="4278" y="78"/>
                      </a:lnTo>
                      <a:lnTo>
                        <a:pt x="4362" y="84"/>
                      </a:lnTo>
                      <a:lnTo>
                        <a:pt x="4278" y="96"/>
                      </a:lnTo>
                      <a:lnTo>
                        <a:pt x="4284" y="96"/>
                      </a:lnTo>
                      <a:lnTo>
                        <a:pt x="4290" y="102"/>
                      </a:lnTo>
                      <a:lnTo>
                        <a:pt x="4314" y="114"/>
                      </a:lnTo>
                      <a:lnTo>
                        <a:pt x="4338" y="114"/>
                      </a:lnTo>
                      <a:lnTo>
                        <a:pt x="4356" y="108"/>
                      </a:lnTo>
                      <a:lnTo>
                        <a:pt x="4392" y="108"/>
                      </a:lnTo>
                      <a:lnTo>
                        <a:pt x="4398" y="102"/>
                      </a:lnTo>
                      <a:lnTo>
                        <a:pt x="4410" y="102"/>
                      </a:lnTo>
                      <a:lnTo>
                        <a:pt x="4416" y="96"/>
                      </a:lnTo>
                      <a:lnTo>
                        <a:pt x="4440" y="96"/>
                      </a:lnTo>
                      <a:lnTo>
                        <a:pt x="4458" y="90"/>
                      </a:lnTo>
                      <a:lnTo>
                        <a:pt x="4500" y="90"/>
                      </a:lnTo>
                      <a:lnTo>
                        <a:pt x="4518" y="96"/>
                      </a:lnTo>
                      <a:lnTo>
                        <a:pt x="4536" y="96"/>
                      </a:lnTo>
                      <a:lnTo>
                        <a:pt x="4548" y="102"/>
                      </a:lnTo>
                      <a:lnTo>
                        <a:pt x="4560" y="102"/>
                      </a:lnTo>
                      <a:lnTo>
                        <a:pt x="4494" y="102"/>
                      </a:lnTo>
                      <a:lnTo>
                        <a:pt x="4482" y="108"/>
                      </a:lnTo>
                      <a:lnTo>
                        <a:pt x="4458" y="108"/>
                      </a:lnTo>
                      <a:lnTo>
                        <a:pt x="4446" y="114"/>
                      </a:lnTo>
                      <a:lnTo>
                        <a:pt x="4434" y="114"/>
                      </a:lnTo>
                      <a:lnTo>
                        <a:pt x="4422" y="120"/>
                      </a:lnTo>
                      <a:lnTo>
                        <a:pt x="4410" y="120"/>
                      </a:lnTo>
                      <a:lnTo>
                        <a:pt x="4404" y="126"/>
                      </a:lnTo>
                      <a:lnTo>
                        <a:pt x="4398" y="126"/>
                      </a:lnTo>
                      <a:lnTo>
                        <a:pt x="4434" y="126"/>
                      </a:lnTo>
                      <a:lnTo>
                        <a:pt x="4452" y="132"/>
                      </a:lnTo>
                      <a:lnTo>
                        <a:pt x="4488" y="132"/>
                      </a:lnTo>
                      <a:lnTo>
                        <a:pt x="4500" y="126"/>
                      </a:lnTo>
                      <a:lnTo>
                        <a:pt x="4506" y="126"/>
                      </a:lnTo>
                      <a:lnTo>
                        <a:pt x="4512" y="120"/>
                      </a:lnTo>
                      <a:lnTo>
                        <a:pt x="4638" y="120"/>
                      </a:lnTo>
                      <a:lnTo>
                        <a:pt x="4656" y="114"/>
                      </a:lnTo>
                      <a:lnTo>
                        <a:pt x="4680" y="114"/>
                      </a:lnTo>
                      <a:lnTo>
                        <a:pt x="4698" y="108"/>
                      </a:lnTo>
                      <a:lnTo>
                        <a:pt x="4710" y="108"/>
                      </a:lnTo>
                      <a:lnTo>
                        <a:pt x="4722" y="96"/>
                      </a:lnTo>
                      <a:lnTo>
                        <a:pt x="4734" y="96"/>
                      </a:lnTo>
                      <a:lnTo>
                        <a:pt x="4752" y="90"/>
                      </a:lnTo>
                      <a:lnTo>
                        <a:pt x="4770" y="90"/>
                      </a:lnTo>
                      <a:lnTo>
                        <a:pt x="4782" y="84"/>
                      </a:lnTo>
                      <a:lnTo>
                        <a:pt x="4830" y="84"/>
                      </a:lnTo>
                      <a:lnTo>
                        <a:pt x="4746" y="114"/>
                      </a:lnTo>
                      <a:lnTo>
                        <a:pt x="4782" y="114"/>
                      </a:lnTo>
                      <a:lnTo>
                        <a:pt x="4734" y="126"/>
                      </a:lnTo>
                      <a:lnTo>
                        <a:pt x="4716" y="126"/>
                      </a:lnTo>
                      <a:lnTo>
                        <a:pt x="4674" y="132"/>
                      </a:lnTo>
                      <a:lnTo>
                        <a:pt x="4620" y="132"/>
                      </a:lnTo>
                      <a:lnTo>
                        <a:pt x="4566" y="138"/>
                      </a:lnTo>
                      <a:lnTo>
                        <a:pt x="4536" y="138"/>
                      </a:lnTo>
                      <a:lnTo>
                        <a:pt x="4524" y="150"/>
                      </a:lnTo>
                      <a:lnTo>
                        <a:pt x="4524" y="156"/>
                      </a:lnTo>
                      <a:lnTo>
                        <a:pt x="4602" y="174"/>
                      </a:lnTo>
                      <a:lnTo>
                        <a:pt x="4596" y="174"/>
                      </a:lnTo>
                      <a:lnTo>
                        <a:pt x="4590" y="180"/>
                      </a:lnTo>
                      <a:lnTo>
                        <a:pt x="4578" y="180"/>
                      </a:lnTo>
                      <a:lnTo>
                        <a:pt x="4566" y="186"/>
                      </a:lnTo>
                      <a:lnTo>
                        <a:pt x="4542" y="186"/>
                      </a:lnTo>
                      <a:lnTo>
                        <a:pt x="4518" y="174"/>
                      </a:lnTo>
                      <a:lnTo>
                        <a:pt x="4500" y="162"/>
                      </a:lnTo>
                      <a:lnTo>
                        <a:pt x="4476" y="150"/>
                      </a:lnTo>
                      <a:lnTo>
                        <a:pt x="4470" y="144"/>
                      </a:lnTo>
                      <a:lnTo>
                        <a:pt x="4356" y="144"/>
                      </a:lnTo>
                      <a:lnTo>
                        <a:pt x="4350" y="150"/>
                      </a:lnTo>
                      <a:lnTo>
                        <a:pt x="4344" y="162"/>
                      </a:lnTo>
                      <a:lnTo>
                        <a:pt x="4338" y="168"/>
                      </a:lnTo>
                      <a:lnTo>
                        <a:pt x="4368" y="186"/>
                      </a:lnTo>
                      <a:lnTo>
                        <a:pt x="4386" y="204"/>
                      </a:lnTo>
                      <a:lnTo>
                        <a:pt x="4410" y="216"/>
                      </a:lnTo>
                      <a:lnTo>
                        <a:pt x="4458" y="216"/>
                      </a:lnTo>
                      <a:lnTo>
                        <a:pt x="4476" y="210"/>
                      </a:lnTo>
                      <a:lnTo>
                        <a:pt x="4488" y="210"/>
                      </a:lnTo>
                      <a:lnTo>
                        <a:pt x="4476" y="216"/>
                      </a:lnTo>
                      <a:lnTo>
                        <a:pt x="4470" y="228"/>
                      </a:lnTo>
                      <a:lnTo>
                        <a:pt x="4398" y="228"/>
                      </a:lnTo>
                      <a:lnTo>
                        <a:pt x="4380" y="222"/>
                      </a:lnTo>
                      <a:lnTo>
                        <a:pt x="4350" y="222"/>
                      </a:lnTo>
                      <a:lnTo>
                        <a:pt x="4314" y="228"/>
                      </a:lnTo>
                      <a:lnTo>
                        <a:pt x="4272" y="234"/>
                      </a:lnTo>
                      <a:lnTo>
                        <a:pt x="4230" y="234"/>
                      </a:lnTo>
                      <a:lnTo>
                        <a:pt x="4218" y="240"/>
                      </a:lnTo>
                      <a:lnTo>
                        <a:pt x="4200" y="246"/>
                      </a:lnTo>
                      <a:lnTo>
                        <a:pt x="4188" y="258"/>
                      </a:lnTo>
                      <a:lnTo>
                        <a:pt x="4176" y="264"/>
                      </a:lnTo>
                      <a:lnTo>
                        <a:pt x="4170" y="270"/>
                      </a:lnTo>
                      <a:lnTo>
                        <a:pt x="4164" y="270"/>
                      </a:lnTo>
                      <a:lnTo>
                        <a:pt x="4236" y="258"/>
                      </a:lnTo>
                      <a:lnTo>
                        <a:pt x="4236" y="276"/>
                      </a:lnTo>
                      <a:lnTo>
                        <a:pt x="4296" y="258"/>
                      </a:lnTo>
                      <a:lnTo>
                        <a:pt x="4224" y="288"/>
                      </a:lnTo>
                      <a:lnTo>
                        <a:pt x="4230" y="288"/>
                      </a:lnTo>
                      <a:lnTo>
                        <a:pt x="4236" y="294"/>
                      </a:lnTo>
                      <a:lnTo>
                        <a:pt x="4248" y="300"/>
                      </a:lnTo>
                      <a:lnTo>
                        <a:pt x="4278" y="300"/>
                      </a:lnTo>
                      <a:lnTo>
                        <a:pt x="4314" y="288"/>
                      </a:lnTo>
                      <a:lnTo>
                        <a:pt x="4326" y="288"/>
                      </a:lnTo>
                      <a:lnTo>
                        <a:pt x="4344" y="282"/>
                      </a:lnTo>
                      <a:lnTo>
                        <a:pt x="4350" y="276"/>
                      </a:lnTo>
                      <a:lnTo>
                        <a:pt x="4356" y="276"/>
                      </a:lnTo>
                      <a:lnTo>
                        <a:pt x="4254" y="312"/>
                      </a:lnTo>
                      <a:lnTo>
                        <a:pt x="4188" y="312"/>
                      </a:lnTo>
                      <a:lnTo>
                        <a:pt x="4176" y="288"/>
                      </a:lnTo>
                      <a:lnTo>
                        <a:pt x="4164" y="288"/>
                      </a:lnTo>
                      <a:lnTo>
                        <a:pt x="4146" y="282"/>
                      </a:lnTo>
                      <a:lnTo>
                        <a:pt x="4110" y="282"/>
                      </a:lnTo>
                      <a:lnTo>
                        <a:pt x="4104" y="288"/>
                      </a:lnTo>
                      <a:lnTo>
                        <a:pt x="4104" y="300"/>
                      </a:lnTo>
                      <a:lnTo>
                        <a:pt x="4110" y="312"/>
                      </a:lnTo>
                      <a:lnTo>
                        <a:pt x="4110" y="318"/>
                      </a:lnTo>
                      <a:lnTo>
                        <a:pt x="4116" y="324"/>
                      </a:lnTo>
                      <a:lnTo>
                        <a:pt x="4092" y="324"/>
                      </a:lnTo>
                      <a:lnTo>
                        <a:pt x="4074" y="330"/>
                      </a:lnTo>
                      <a:lnTo>
                        <a:pt x="4032" y="330"/>
                      </a:lnTo>
                      <a:lnTo>
                        <a:pt x="4020" y="336"/>
                      </a:lnTo>
                      <a:lnTo>
                        <a:pt x="4002" y="342"/>
                      </a:lnTo>
                      <a:lnTo>
                        <a:pt x="3990" y="348"/>
                      </a:lnTo>
                      <a:lnTo>
                        <a:pt x="3972" y="354"/>
                      </a:lnTo>
                      <a:lnTo>
                        <a:pt x="3936" y="354"/>
                      </a:lnTo>
                      <a:lnTo>
                        <a:pt x="3924" y="360"/>
                      </a:lnTo>
                      <a:lnTo>
                        <a:pt x="3918" y="360"/>
                      </a:lnTo>
                      <a:lnTo>
                        <a:pt x="3924" y="360"/>
                      </a:lnTo>
                      <a:lnTo>
                        <a:pt x="3936" y="366"/>
                      </a:lnTo>
                      <a:lnTo>
                        <a:pt x="3978" y="366"/>
                      </a:lnTo>
                      <a:lnTo>
                        <a:pt x="3990" y="360"/>
                      </a:lnTo>
                      <a:lnTo>
                        <a:pt x="3996" y="354"/>
                      </a:lnTo>
                      <a:lnTo>
                        <a:pt x="3984" y="372"/>
                      </a:lnTo>
                      <a:lnTo>
                        <a:pt x="4020" y="366"/>
                      </a:lnTo>
                      <a:lnTo>
                        <a:pt x="4044" y="354"/>
                      </a:lnTo>
                      <a:lnTo>
                        <a:pt x="4044" y="372"/>
                      </a:lnTo>
                      <a:lnTo>
                        <a:pt x="4074" y="366"/>
                      </a:lnTo>
                      <a:lnTo>
                        <a:pt x="4098" y="366"/>
                      </a:lnTo>
                      <a:lnTo>
                        <a:pt x="4098" y="372"/>
                      </a:lnTo>
                      <a:lnTo>
                        <a:pt x="4104" y="378"/>
                      </a:lnTo>
                      <a:lnTo>
                        <a:pt x="4122" y="378"/>
                      </a:lnTo>
                      <a:lnTo>
                        <a:pt x="4146" y="366"/>
                      </a:lnTo>
                      <a:lnTo>
                        <a:pt x="4152" y="366"/>
                      </a:lnTo>
                      <a:lnTo>
                        <a:pt x="4164" y="360"/>
                      </a:lnTo>
                      <a:lnTo>
                        <a:pt x="4170" y="372"/>
                      </a:lnTo>
                      <a:lnTo>
                        <a:pt x="4200" y="354"/>
                      </a:lnTo>
                      <a:lnTo>
                        <a:pt x="4206" y="360"/>
                      </a:lnTo>
                      <a:lnTo>
                        <a:pt x="4212" y="372"/>
                      </a:lnTo>
                      <a:lnTo>
                        <a:pt x="4224" y="372"/>
                      </a:lnTo>
                      <a:lnTo>
                        <a:pt x="4236" y="366"/>
                      </a:lnTo>
                      <a:lnTo>
                        <a:pt x="4242" y="360"/>
                      </a:lnTo>
                      <a:lnTo>
                        <a:pt x="4248" y="360"/>
                      </a:lnTo>
                      <a:lnTo>
                        <a:pt x="4254" y="366"/>
                      </a:lnTo>
                      <a:lnTo>
                        <a:pt x="4266" y="372"/>
                      </a:lnTo>
                      <a:lnTo>
                        <a:pt x="4284" y="372"/>
                      </a:lnTo>
                      <a:lnTo>
                        <a:pt x="4290" y="366"/>
                      </a:lnTo>
                      <a:lnTo>
                        <a:pt x="4290" y="360"/>
                      </a:lnTo>
                      <a:lnTo>
                        <a:pt x="4284" y="354"/>
                      </a:lnTo>
                      <a:lnTo>
                        <a:pt x="4338" y="372"/>
                      </a:lnTo>
                      <a:lnTo>
                        <a:pt x="4344" y="378"/>
                      </a:lnTo>
                      <a:lnTo>
                        <a:pt x="4350" y="390"/>
                      </a:lnTo>
                      <a:lnTo>
                        <a:pt x="4374" y="390"/>
                      </a:lnTo>
                      <a:lnTo>
                        <a:pt x="4410" y="378"/>
                      </a:lnTo>
                      <a:lnTo>
                        <a:pt x="4440" y="372"/>
                      </a:lnTo>
                      <a:lnTo>
                        <a:pt x="4476" y="372"/>
                      </a:lnTo>
                      <a:lnTo>
                        <a:pt x="4494" y="366"/>
                      </a:lnTo>
                      <a:lnTo>
                        <a:pt x="4506" y="360"/>
                      </a:lnTo>
                      <a:lnTo>
                        <a:pt x="4524" y="342"/>
                      </a:lnTo>
                      <a:lnTo>
                        <a:pt x="4464" y="342"/>
                      </a:lnTo>
                      <a:lnTo>
                        <a:pt x="4470" y="336"/>
                      </a:lnTo>
                      <a:lnTo>
                        <a:pt x="4470" y="330"/>
                      </a:lnTo>
                      <a:lnTo>
                        <a:pt x="4416" y="330"/>
                      </a:lnTo>
                      <a:lnTo>
                        <a:pt x="4362" y="318"/>
                      </a:lnTo>
                      <a:lnTo>
                        <a:pt x="4380" y="300"/>
                      </a:lnTo>
                      <a:lnTo>
                        <a:pt x="4440" y="318"/>
                      </a:lnTo>
                      <a:lnTo>
                        <a:pt x="4452" y="318"/>
                      </a:lnTo>
                      <a:lnTo>
                        <a:pt x="4488" y="312"/>
                      </a:lnTo>
                      <a:lnTo>
                        <a:pt x="4566" y="312"/>
                      </a:lnTo>
                      <a:lnTo>
                        <a:pt x="4578" y="300"/>
                      </a:lnTo>
                      <a:lnTo>
                        <a:pt x="4578" y="288"/>
                      </a:lnTo>
                      <a:lnTo>
                        <a:pt x="4584" y="288"/>
                      </a:lnTo>
                      <a:lnTo>
                        <a:pt x="4590" y="282"/>
                      </a:lnTo>
                      <a:lnTo>
                        <a:pt x="4608" y="282"/>
                      </a:lnTo>
                      <a:lnTo>
                        <a:pt x="4626" y="276"/>
                      </a:lnTo>
                      <a:lnTo>
                        <a:pt x="4662" y="276"/>
                      </a:lnTo>
                      <a:lnTo>
                        <a:pt x="4680" y="270"/>
                      </a:lnTo>
                      <a:lnTo>
                        <a:pt x="4710" y="270"/>
                      </a:lnTo>
                      <a:lnTo>
                        <a:pt x="4722" y="264"/>
                      </a:lnTo>
                      <a:lnTo>
                        <a:pt x="4728" y="264"/>
                      </a:lnTo>
                      <a:lnTo>
                        <a:pt x="4704" y="246"/>
                      </a:lnTo>
                      <a:lnTo>
                        <a:pt x="4746" y="246"/>
                      </a:lnTo>
                      <a:lnTo>
                        <a:pt x="4770" y="240"/>
                      </a:lnTo>
                      <a:lnTo>
                        <a:pt x="4782" y="234"/>
                      </a:lnTo>
                      <a:lnTo>
                        <a:pt x="4776" y="228"/>
                      </a:lnTo>
                      <a:lnTo>
                        <a:pt x="4770" y="228"/>
                      </a:lnTo>
                      <a:lnTo>
                        <a:pt x="4758" y="222"/>
                      </a:lnTo>
                      <a:lnTo>
                        <a:pt x="4746" y="222"/>
                      </a:lnTo>
                      <a:lnTo>
                        <a:pt x="4734" y="216"/>
                      </a:lnTo>
                      <a:lnTo>
                        <a:pt x="4686" y="216"/>
                      </a:lnTo>
                      <a:lnTo>
                        <a:pt x="4674" y="210"/>
                      </a:lnTo>
                      <a:lnTo>
                        <a:pt x="4662" y="210"/>
                      </a:lnTo>
                      <a:lnTo>
                        <a:pt x="4662" y="204"/>
                      </a:lnTo>
                      <a:lnTo>
                        <a:pt x="4674" y="198"/>
                      </a:lnTo>
                      <a:lnTo>
                        <a:pt x="4686" y="198"/>
                      </a:lnTo>
                      <a:lnTo>
                        <a:pt x="4704" y="192"/>
                      </a:lnTo>
                      <a:lnTo>
                        <a:pt x="4716" y="186"/>
                      </a:lnTo>
                      <a:lnTo>
                        <a:pt x="4764" y="186"/>
                      </a:lnTo>
                      <a:lnTo>
                        <a:pt x="4782" y="192"/>
                      </a:lnTo>
                      <a:lnTo>
                        <a:pt x="4860" y="192"/>
                      </a:lnTo>
                      <a:lnTo>
                        <a:pt x="4878" y="186"/>
                      </a:lnTo>
                      <a:lnTo>
                        <a:pt x="4902" y="186"/>
                      </a:lnTo>
                      <a:lnTo>
                        <a:pt x="4896" y="180"/>
                      </a:lnTo>
                      <a:lnTo>
                        <a:pt x="4878" y="180"/>
                      </a:lnTo>
                      <a:lnTo>
                        <a:pt x="4866" y="174"/>
                      </a:lnTo>
                      <a:lnTo>
                        <a:pt x="4872" y="168"/>
                      </a:lnTo>
                      <a:lnTo>
                        <a:pt x="4902" y="162"/>
                      </a:lnTo>
                      <a:lnTo>
                        <a:pt x="4944" y="168"/>
                      </a:lnTo>
                      <a:lnTo>
                        <a:pt x="4974" y="174"/>
                      </a:lnTo>
                      <a:lnTo>
                        <a:pt x="4986" y="174"/>
                      </a:lnTo>
                      <a:lnTo>
                        <a:pt x="4992" y="168"/>
                      </a:lnTo>
                      <a:lnTo>
                        <a:pt x="4992" y="150"/>
                      </a:lnTo>
                      <a:lnTo>
                        <a:pt x="5070" y="156"/>
                      </a:lnTo>
                      <a:lnTo>
                        <a:pt x="5070" y="132"/>
                      </a:lnTo>
                      <a:lnTo>
                        <a:pt x="5082" y="132"/>
                      </a:lnTo>
                      <a:lnTo>
                        <a:pt x="5094" y="138"/>
                      </a:lnTo>
                      <a:lnTo>
                        <a:pt x="5112" y="138"/>
                      </a:lnTo>
                      <a:lnTo>
                        <a:pt x="5136" y="126"/>
                      </a:lnTo>
                      <a:lnTo>
                        <a:pt x="5148" y="126"/>
                      </a:lnTo>
                      <a:lnTo>
                        <a:pt x="5154" y="120"/>
                      </a:lnTo>
                      <a:lnTo>
                        <a:pt x="5172" y="120"/>
                      </a:lnTo>
                      <a:lnTo>
                        <a:pt x="5208" y="114"/>
                      </a:lnTo>
                      <a:lnTo>
                        <a:pt x="5256" y="102"/>
                      </a:lnTo>
                      <a:lnTo>
                        <a:pt x="5298" y="96"/>
                      </a:lnTo>
                      <a:lnTo>
                        <a:pt x="5322" y="90"/>
                      </a:lnTo>
                      <a:lnTo>
                        <a:pt x="5340" y="90"/>
                      </a:lnTo>
                      <a:lnTo>
                        <a:pt x="5346" y="84"/>
                      </a:lnTo>
                      <a:lnTo>
                        <a:pt x="5238" y="84"/>
                      </a:lnTo>
                      <a:lnTo>
                        <a:pt x="5214" y="96"/>
                      </a:lnTo>
                      <a:lnTo>
                        <a:pt x="5142" y="96"/>
                      </a:lnTo>
                      <a:lnTo>
                        <a:pt x="5226" y="90"/>
                      </a:lnTo>
                      <a:lnTo>
                        <a:pt x="5220" y="78"/>
                      </a:lnTo>
                      <a:lnTo>
                        <a:pt x="5268" y="84"/>
                      </a:lnTo>
                      <a:lnTo>
                        <a:pt x="5274" y="78"/>
                      </a:lnTo>
                      <a:lnTo>
                        <a:pt x="5286" y="72"/>
                      </a:lnTo>
                      <a:lnTo>
                        <a:pt x="5358" y="72"/>
                      </a:lnTo>
                      <a:lnTo>
                        <a:pt x="5406" y="66"/>
                      </a:lnTo>
                      <a:lnTo>
                        <a:pt x="5454" y="66"/>
                      </a:lnTo>
                      <a:lnTo>
                        <a:pt x="5484" y="60"/>
                      </a:lnTo>
                      <a:lnTo>
                        <a:pt x="5496" y="60"/>
                      </a:lnTo>
                      <a:lnTo>
                        <a:pt x="5514" y="54"/>
                      </a:lnTo>
                      <a:lnTo>
                        <a:pt x="5532" y="54"/>
                      </a:lnTo>
                      <a:lnTo>
                        <a:pt x="5550" y="48"/>
                      </a:lnTo>
                      <a:lnTo>
                        <a:pt x="5562" y="42"/>
                      </a:lnTo>
                      <a:lnTo>
                        <a:pt x="5574" y="42"/>
                      </a:lnTo>
                      <a:lnTo>
                        <a:pt x="5574" y="36"/>
                      </a:lnTo>
                      <a:close/>
                      <a:moveTo>
                        <a:pt x="4032" y="966"/>
                      </a:moveTo>
                      <a:lnTo>
                        <a:pt x="4086" y="966"/>
                      </a:lnTo>
                      <a:lnTo>
                        <a:pt x="4134" y="942"/>
                      </a:lnTo>
                      <a:lnTo>
                        <a:pt x="4140" y="930"/>
                      </a:lnTo>
                      <a:lnTo>
                        <a:pt x="4134" y="918"/>
                      </a:lnTo>
                      <a:lnTo>
                        <a:pt x="4134" y="912"/>
                      </a:lnTo>
                      <a:lnTo>
                        <a:pt x="4122" y="906"/>
                      </a:lnTo>
                      <a:lnTo>
                        <a:pt x="4074" y="906"/>
                      </a:lnTo>
                      <a:lnTo>
                        <a:pt x="4062" y="912"/>
                      </a:lnTo>
                      <a:lnTo>
                        <a:pt x="4050" y="912"/>
                      </a:lnTo>
                      <a:lnTo>
                        <a:pt x="4026" y="924"/>
                      </a:lnTo>
                      <a:lnTo>
                        <a:pt x="4014" y="936"/>
                      </a:lnTo>
                      <a:lnTo>
                        <a:pt x="4002" y="942"/>
                      </a:lnTo>
                      <a:lnTo>
                        <a:pt x="4002" y="954"/>
                      </a:lnTo>
                      <a:lnTo>
                        <a:pt x="4014" y="960"/>
                      </a:lnTo>
                      <a:lnTo>
                        <a:pt x="4032" y="966"/>
                      </a:lnTo>
                      <a:close/>
                      <a:moveTo>
                        <a:pt x="4014" y="840"/>
                      </a:moveTo>
                      <a:lnTo>
                        <a:pt x="4002" y="840"/>
                      </a:lnTo>
                      <a:lnTo>
                        <a:pt x="3990" y="846"/>
                      </a:lnTo>
                      <a:lnTo>
                        <a:pt x="3984" y="852"/>
                      </a:lnTo>
                      <a:lnTo>
                        <a:pt x="3972" y="852"/>
                      </a:lnTo>
                      <a:lnTo>
                        <a:pt x="3990" y="852"/>
                      </a:lnTo>
                      <a:lnTo>
                        <a:pt x="4008" y="846"/>
                      </a:lnTo>
                      <a:lnTo>
                        <a:pt x="4026" y="846"/>
                      </a:lnTo>
                      <a:lnTo>
                        <a:pt x="4044" y="840"/>
                      </a:lnTo>
                      <a:lnTo>
                        <a:pt x="4050" y="834"/>
                      </a:lnTo>
                      <a:lnTo>
                        <a:pt x="4056" y="834"/>
                      </a:lnTo>
                      <a:lnTo>
                        <a:pt x="4068" y="822"/>
                      </a:lnTo>
                      <a:lnTo>
                        <a:pt x="4050" y="822"/>
                      </a:lnTo>
                      <a:lnTo>
                        <a:pt x="4044" y="828"/>
                      </a:lnTo>
                      <a:lnTo>
                        <a:pt x="4032" y="828"/>
                      </a:lnTo>
                      <a:lnTo>
                        <a:pt x="4020" y="834"/>
                      </a:lnTo>
                      <a:lnTo>
                        <a:pt x="4014" y="840"/>
                      </a:lnTo>
                      <a:close/>
                      <a:moveTo>
                        <a:pt x="4122" y="822"/>
                      </a:moveTo>
                      <a:lnTo>
                        <a:pt x="4104" y="822"/>
                      </a:lnTo>
                      <a:lnTo>
                        <a:pt x="4098" y="828"/>
                      </a:lnTo>
                      <a:lnTo>
                        <a:pt x="4098" y="840"/>
                      </a:lnTo>
                      <a:lnTo>
                        <a:pt x="4104" y="846"/>
                      </a:lnTo>
                      <a:lnTo>
                        <a:pt x="4110" y="840"/>
                      </a:lnTo>
                      <a:lnTo>
                        <a:pt x="4116" y="840"/>
                      </a:lnTo>
                      <a:lnTo>
                        <a:pt x="4128" y="828"/>
                      </a:lnTo>
                      <a:lnTo>
                        <a:pt x="4122" y="822"/>
                      </a:lnTo>
                      <a:close/>
                      <a:moveTo>
                        <a:pt x="3528" y="1062"/>
                      </a:moveTo>
                      <a:lnTo>
                        <a:pt x="3522" y="1062"/>
                      </a:lnTo>
                      <a:lnTo>
                        <a:pt x="3504" y="1080"/>
                      </a:lnTo>
                      <a:lnTo>
                        <a:pt x="3504" y="1086"/>
                      </a:lnTo>
                      <a:lnTo>
                        <a:pt x="3510" y="1092"/>
                      </a:lnTo>
                      <a:lnTo>
                        <a:pt x="3528" y="1092"/>
                      </a:lnTo>
                      <a:lnTo>
                        <a:pt x="3534" y="1086"/>
                      </a:lnTo>
                      <a:lnTo>
                        <a:pt x="3540" y="1074"/>
                      </a:lnTo>
                      <a:lnTo>
                        <a:pt x="3540" y="1068"/>
                      </a:lnTo>
                      <a:lnTo>
                        <a:pt x="3534" y="1062"/>
                      </a:lnTo>
                      <a:lnTo>
                        <a:pt x="3528" y="1062"/>
                      </a:lnTo>
                      <a:close/>
                      <a:moveTo>
                        <a:pt x="3588" y="1062"/>
                      </a:moveTo>
                      <a:lnTo>
                        <a:pt x="3582" y="1062"/>
                      </a:lnTo>
                      <a:lnTo>
                        <a:pt x="3576" y="1068"/>
                      </a:lnTo>
                      <a:lnTo>
                        <a:pt x="3576" y="1080"/>
                      </a:lnTo>
                      <a:lnTo>
                        <a:pt x="3582" y="1086"/>
                      </a:lnTo>
                      <a:lnTo>
                        <a:pt x="3594" y="1086"/>
                      </a:lnTo>
                      <a:lnTo>
                        <a:pt x="3600" y="1080"/>
                      </a:lnTo>
                      <a:lnTo>
                        <a:pt x="3600" y="1068"/>
                      </a:lnTo>
                      <a:lnTo>
                        <a:pt x="3588" y="1062"/>
                      </a:lnTo>
                      <a:close/>
                      <a:moveTo>
                        <a:pt x="3756" y="1242"/>
                      </a:moveTo>
                      <a:lnTo>
                        <a:pt x="3744" y="1248"/>
                      </a:lnTo>
                      <a:lnTo>
                        <a:pt x="3744" y="1260"/>
                      </a:lnTo>
                      <a:lnTo>
                        <a:pt x="3750" y="1266"/>
                      </a:lnTo>
                      <a:lnTo>
                        <a:pt x="3762" y="1272"/>
                      </a:lnTo>
                      <a:lnTo>
                        <a:pt x="3768" y="1272"/>
                      </a:lnTo>
                      <a:lnTo>
                        <a:pt x="3786" y="1254"/>
                      </a:lnTo>
                      <a:lnTo>
                        <a:pt x="3786" y="1242"/>
                      </a:lnTo>
                      <a:lnTo>
                        <a:pt x="3780" y="1236"/>
                      </a:lnTo>
                      <a:lnTo>
                        <a:pt x="3768" y="1236"/>
                      </a:lnTo>
                      <a:lnTo>
                        <a:pt x="3756" y="1242"/>
                      </a:lnTo>
                      <a:close/>
                      <a:moveTo>
                        <a:pt x="3984" y="2532"/>
                      </a:moveTo>
                      <a:lnTo>
                        <a:pt x="3948" y="2520"/>
                      </a:lnTo>
                      <a:lnTo>
                        <a:pt x="3942" y="2514"/>
                      </a:lnTo>
                      <a:lnTo>
                        <a:pt x="3936" y="2514"/>
                      </a:lnTo>
                      <a:lnTo>
                        <a:pt x="3924" y="2526"/>
                      </a:lnTo>
                      <a:lnTo>
                        <a:pt x="3930" y="2532"/>
                      </a:lnTo>
                      <a:lnTo>
                        <a:pt x="3942" y="2538"/>
                      </a:lnTo>
                      <a:lnTo>
                        <a:pt x="3948" y="2544"/>
                      </a:lnTo>
                      <a:lnTo>
                        <a:pt x="3954" y="2544"/>
                      </a:lnTo>
                      <a:lnTo>
                        <a:pt x="3960" y="2550"/>
                      </a:lnTo>
                      <a:lnTo>
                        <a:pt x="3996" y="2550"/>
                      </a:lnTo>
                      <a:lnTo>
                        <a:pt x="4008" y="2556"/>
                      </a:lnTo>
                      <a:lnTo>
                        <a:pt x="4020" y="2556"/>
                      </a:lnTo>
                      <a:lnTo>
                        <a:pt x="4038" y="2538"/>
                      </a:lnTo>
                      <a:lnTo>
                        <a:pt x="4008" y="2538"/>
                      </a:lnTo>
                      <a:lnTo>
                        <a:pt x="3984" y="2532"/>
                      </a:lnTo>
                      <a:close/>
                      <a:moveTo>
                        <a:pt x="4098" y="2280"/>
                      </a:moveTo>
                      <a:lnTo>
                        <a:pt x="4092" y="2280"/>
                      </a:lnTo>
                      <a:lnTo>
                        <a:pt x="4086" y="2274"/>
                      </a:lnTo>
                      <a:lnTo>
                        <a:pt x="4050" y="2274"/>
                      </a:lnTo>
                      <a:lnTo>
                        <a:pt x="4032" y="2268"/>
                      </a:lnTo>
                      <a:lnTo>
                        <a:pt x="3996" y="2268"/>
                      </a:lnTo>
                      <a:lnTo>
                        <a:pt x="4002" y="2274"/>
                      </a:lnTo>
                      <a:lnTo>
                        <a:pt x="4008" y="2274"/>
                      </a:lnTo>
                      <a:lnTo>
                        <a:pt x="4014" y="2280"/>
                      </a:lnTo>
                      <a:lnTo>
                        <a:pt x="4026" y="2286"/>
                      </a:lnTo>
                      <a:lnTo>
                        <a:pt x="4032" y="2286"/>
                      </a:lnTo>
                      <a:lnTo>
                        <a:pt x="4032" y="2304"/>
                      </a:lnTo>
                      <a:lnTo>
                        <a:pt x="4044" y="2304"/>
                      </a:lnTo>
                      <a:lnTo>
                        <a:pt x="4080" y="2310"/>
                      </a:lnTo>
                      <a:lnTo>
                        <a:pt x="4128" y="2316"/>
                      </a:lnTo>
                      <a:lnTo>
                        <a:pt x="4164" y="2316"/>
                      </a:lnTo>
                      <a:lnTo>
                        <a:pt x="4170" y="2310"/>
                      </a:lnTo>
                      <a:lnTo>
                        <a:pt x="4170" y="2304"/>
                      </a:lnTo>
                      <a:lnTo>
                        <a:pt x="4164" y="2304"/>
                      </a:lnTo>
                      <a:lnTo>
                        <a:pt x="4152" y="2292"/>
                      </a:lnTo>
                      <a:lnTo>
                        <a:pt x="4128" y="2286"/>
                      </a:lnTo>
                      <a:lnTo>
                        <a:pt x="4098" y="2280"/>
                      </a:lnTo>
                      <a:close/>
                      <a:moveTo>
                        <a:pt x="4194" y="2550"/>
                      </a:moveTo>
                      <a:lnTo>
                        <a:pt x="4164" y="2550"/>
                      </a:lnTo>
                      <a:lnTo>
                        <a:pt x="4152" y="2556"/>
                      </a:lnTo>
                      <a:lnTo>
                        <a:pt x="4146" y="2562"/>
                      </a:lnTo>
                      <a:lnTo>
                        <a:pt x="4182" y="2526"/>
                      </a:lnTo>
                      <a:lnTo>
                        <a:pt x="4176" y="2520"/>
                      </a:lnTo>
                      <a:lnTo>
                        <a:pt x="4152" y="2520"/>
                      </a:lnTo>
                      <a:lnTo>
                        <a:pt x="4140" y="2526"/>
                      </a:lnTo>
                      <a:lnTo>
                        <a:pt x="4128" y="2538"/>
                      </a:lnTo>
                      <a:lnTo>
                        <a:pt x="4104" y="2574"/>
                      </a:lnTo>
                      <a:lnTo>
                        <a:pt x="4164" y="2568"/>
                      </a:lnTo>
                      <a:lnTo>
                        <a:pt x="4176" y="2568"/>
                      </a:lnTo>
                      <a:lnTo>
                        <a:pt x="4182" y="2562"/>
                      </a:lnTo>
                      <a:lnTo>
                        <a:pt x="4194" y="2562"/>
                      </a:lnTo>
                      <a:lnTo>
                        <a:pt x="4200" y="2556"/>
                      </a:lnTo>
                      <a:lnTo>
                        <a:pt x="4200" y="2550"/>
                      </a:lnTo>
                      <a:lnTo>
                        <a:pt x="4194" y="2550"/>
                      </a:lnTo>
                      <a:close/>
                      <a:moveTo>
                        <a:pt x="4590" y="1962"/>
                      </a:moveTo>
                      <a:lnTo>
                        <a:pt x="4578" y="1974"/>
                      </a:lnTo>
                      <a:lnTo>
                        <a:pt x="4578" y="1980"/>
                      </a:lnTo>
                      <a:lnTo>
                        <a:pt x="4572" y="1986"/>
                      </a:lnTo>
                      <a:lnTo>
                        <a:pt x="4566" y="1986"/>
                      </a:lnTo>
                      <a:lnTo>
                        <a:pt x="4554" y="1974"/>
                      </a:lnTo>
                      <a:lnTo>
                        <a:pt x="4554" y="1962"/>
                      </a:lnTo>
                      <a:lnTo>
                        <a:pt x="4566" y="1962"/>
                      </a:lnTo>
                      <a:lnTo>
                        <a:pt x="4572" y="1956"/>
                      </a:lnTo>
                      <a:lnTo>
                        <a:pt x="4566" y="1932"/>
                      </a:lnTo>
                      <a:lnTo>
                        <a:pt x="4536" y="1926"/>
                      </a:lnTo>
                      <a:lnTo>
                        <a:pt x="4530" y="1926"/>
                      </a:lnTo>
                      <a:lnTo>
                        <a:pt x="4524" y="1932"/>
                      </a:lnTo>
                      <a:lnTo>
                        <a:pt x="4512" y="1938"/>
                      </a:lnTo>
                      <a:lnTo>
                        <a:pt x="4494" y="1944"/>
                      </a:lnTo>
                      <a:lnTo>
                        <a:pt x="4470" y="1956"/>
                      </a:lnTo>
                      <a:lnTo>
                        <a:pt x="4464" y="1962"/>
                      </a:lnTo>
                      <a:lnTo>
                        <a:pt x="4458" y="1962"/>
                      </a:lnTo>
                      <a:lnTo>
                        <a:pt x="4446" y="1968"/>
                      </a:lnTo>
                      <a:lnTo>
                        <a:pt x="4434" y="1968"/>
                      </a:lnTo>
                      <a:lnTo>
                        <a:pt x="4416" y="1974"/>
                      </a:lnTo>
                      <a:lnTo>
                        <a:pt x="4404" y="1974"/>
                      </a:lnTo>
                      <a:lnTo>
                        <a:pt x="4374" y="1998"/>
                      </a:lnTo>
                      <a:lnTo>
                        <a:pt x="4386" y="1974"/>
                      </a:lnTo>
                      <a:lnTo>
                        <a:pt x="4362" y="1956"/>
                      </a:lnTo>
                      <a:lnTo>
                        <a:pt x="4398" y="1968"/>
                      </a:lnTo>
                      <a:lnTo>
                        <a:pt x="4410" y="1956"/>
                      </a:lnTo>
                      <a:lnTo>
                        <a:pt x="4440" y="1950"/>
                      </a:lnTo>
                      <a:lnTo>
                        <a:pt x="4440" y="1932"/>
                      </a:lnTo>
                      <a:lnTo>
                        <a:pt x="4494" y="1932"/>
                      </a:lnTo>
                      <a:lnTo>
                        <a:pt x="4518" y="1920"/>
                      </a:lnTo>
                      <a:lnTo>
                        <a:pt x="4524" y="1914"/>
                      </a:lnTo>
                      <a:lnTo>
                        <a:pt x="4536" y="1908"/>
                      </a:lnTo>
                      <a:lnTo>
                        <a:pt x="4608" y="1908"/>
                      </a:lnTo>
                      <a:lnTo>
                        <a:pt x="4602" y="1902"/>
                      </a:lnTo>
                      <a:lnTo>
                        <a:pt x="4596" y="1902"/>
                      </a:lnTo>
                      <a:lnTo>
                        <a:pt x="4584" y="1896"/>
                      </a:lnTo>
                      <a:lnTo>
                        <a:pt x="4578" y="1890"/>
                      </a:lnTo>
                      <a:lnTo>
                        <a:pt x="4578" y="1866"/>
                      </a:lnTo>
                      <a:lnTo>
                        <a:pt x="4572" y="1866"/>
                      </a:lnTo>
                      <a:lnTo>
                        <a:pt x="4566" y="1872"/>
                      </a:lnTo>
                      <a:lnTo>
                        <a:pt x="4542" y="1872"/>
                      </a:lnTo>
                      <a:lnTo>
                        <a:pt x="4530" y="1878"/>
                      </a:lnTo>
                      <a:lnTo>
                        <a:pt x="4518" y="1878"/>
                      </a:lnTo>
                      <a:lnTo>
                        <a:pt x="4518" y="1866"/>
                      </a:lnTo>
                      <a:lnTo>
                        <a:pt x="4512" y="1860"/>
                      </a:lnTo>
                      <a:lnTo>
                        <a:pt x="4452" y="1878"/>
                      </a:lnTo>
                      <a:lnTo>
                        <a:pt x="4458" y="1848"/>
                      </a:lnTo>
                      <a:lnTo>
                        <a:pt x="4410" y="1860"/>
                      </a:lnTo>
                      <a:lnTo>
                        <a:pt x="4416" y="1854"/>
                      </a:lnTo>
                      <a:lnTo>
                        <a:pt x="4422" y="1842"/>
                      </a:lnTo>
                      <a:lnTo>
                        <a:pt x="4440" y="1824"/>
                      </a:lnTo>
                      <a:lnTo>
                        <a:pt x="4446" y="1812"/>
                      </a:lnTo>
                      <a:lnTo>
                        <a:pt x="4446" y="1800"/>
                      </a:lnTo>
                      <a:lnTo>
                        <a:pt x="4434" y="1800"/>
                      </a:lnTo>
                      <a:lnTo>
                        <a:pt x="4422" y="1794"/>
                      </a:lnTo>
                      <a:lnTo>
                        <a:pt x="4398" y="1794"/>
                      </a:lnTo>
                      <a:lnTo>
                        <a:pt x="4404" y="1770"/>
                      </a:lnTo>
                      <a:lnTo>
                        <a:pt x="4368" y="1770"/>
                      </a:lnTo>
                      <a:lnTo>
                        <a:pt x="4380" y="1752"/>
                      </a:lnTo>
                      <a:lnTo>
                        <a:pt x="4356" y="1728"/>
                      </a:lnTo>
                      <a:lnTo>
                        <a:pt x="4368" y="1728"/>
                      </a:lnTo>
                      <a:lnTo>
                        <a:pt x="4380" y="1734"/>
                      </a:lnTo>
                      <a:lnTo>
                        <a:pt x="4404" y="1734"/>
                      </a:lnTo>
                      <a:lnTo>
                        <a:pt x="4410" y="1728"/>
                      </a:lnTo>
                      <a:lnTo>
                        <a:pt x="4422" y="1722"/>
                      </a:lnTo>
                      <a:lnTo>
                        <a:pt x="4434" y="1710"/>
                      </a:lnTo>
                      <a:lnTo>
                        <a:pt x="4440" y="1710"/>
                      </a:lnTo>
                      <a:lnTo>
                        <a:pt x="4398" y="1686"/>
                      </a:lnTo>
                      <a:lnTo>
                        <a:pt x="4446" y="1656"/>
                      </a:lnTo>
                      <a:lnTo>
                        <a:pt x="4398" y="1632"/>
                      </a:lnTo>
                      <a:lnTo>
                        <a:pt x="4350" y="1638"/>
                      </a:lnTo>
                      <a:lnTo>
                        <a:pt x="4404" y="1614"/>
                      </a:lnTo>
                      <a:lnTo>
                        <a:pt x="4368" y="1608"/>
                      </a:lnTo>
                      <a:lnTo>
                        <a:pt x="4410" y="1584"/>
                      </a:lnTo>
                      <a:lnTo>
                        <a:pt x="4404" y="1560"/>
                      </a:lnTo>
                      <a:lnTo>
                        <a:pt x="4374" y="1560"/>
                      </a:lnTo>
                      <a:lnTo>
                        <a:pt x="4380" y="1554"/>
                      </a:lnTo>
                      <a:lnTo>
                        <a:pt x="4392" y="1530"/>
                      </a:lnTo>
                      <a:lnTo>
                        <a:pt x="4374" y="1494"/>
                      </a:lnTo>
                      <a:lnTo>
                        <a:pt x="4362" y="1494"/>
                      </a:lnTo>
                      <a:lnTo>
                        <a:pt x="4374" y="1470"/>
                      </a:lnTo>
                      <a:lnTo>
                        <a:pt x="4362" y="1476"/>
                      </a:lnTo>
                      <a:lnTo>
                        <a:pt x="4356" y="1482"/>
                      </a:lnTo>
                      <a:lnTo>
                        <a:pt x="4344" y="1488"/>
                      </a:lnTo>
                      <a:lnTo>
                        <a:pt x="4332" y="1500"/>
                      </a:lnTo>
                      <a:lnTo>
                        <a:pt x="4332" y="1518"/>
                      </a:lnTo>
                      <a:lnTo>
                        <a:pt x="4302" y="1506"/>
                      </a:lnTo>
                      <a:lnTo>
                        <a:pt x="4308" y="1542"/>
                      </a:lnTo>
                      <a:lnTo>
                        <a:pt x="4284" y="1542"/>
                      </a:lnTo>
                      <a:lnTo>
                        <a:pt x="4272" y="1560"/>
                      </a:lnTo>
                      <a:lnTo>
                        <a:pt x="4278" y="1572"/>
                      </a:lnTo>
                      <a:lnTo>
                        <a:pt x="4254" y="1572"/>
                      </a:lnTo>
                      <a:lnTo>
                        <a:pt x="4230" y="1614"/>
                      </a:lnTo>
                      <a:lnTo>
                        <a:pt x="4218" y="1614"/>
                      </a:lnTo>
                      <a:lnTo>
                        <a:pt x="4236" y="1578"/>
                      </a:lnTo>
                      <a:lnTo>
                        <a:pt x="4224" y="1566"/>
                      </a:lnTo>
                      <a:lnTo>
                        <a:pt x="4212" y="1566"/>
                      </a:lnTo>
                      <a:lnTo>
                        <a:pt x="4194" y="1584"/>
                      </a:lnTo>
                      <a:lnTo>
                        <a:pt x="4182" y="1590"/>
                      </a:lnTo>
                      <a:lnTo>
                        <a:pt x="4176" y="1596"/>
                      </a:lnTo>
                      <a:lnTo>
                        <a:pt x="4164" y="1602"/>
                      </a:lnTo>
                      <a:lnTo>
                        <a:pt x="4158" y="1608"/>
                      </a:lnTo>
                      <a:lnTo>
                        <a:pt x="4146" y="1614"/>
                      </a:lnTo>
                      <a:lnTo>
                        <a:pt x="4140" y="1620"/>
                      </a:lnTo>
                      <a:lnTo>
                        <a:pt x="4116" y="1632"/>
                      </a:lnTo>
                      <a:lnTo>
                        <a:pt x="4110" y="1638"/>
                      </a:lnTo>
                      <a:lnTo>
                        <a:pt x="4116" y="1614"/>
                      </a:lnTo>
                      <a:lnTo>
                        <a:pt x="4116" y="1596"/>
                      </a:lnTo>
                      <a:lnTo>
                        <a:pt x="4080" y="1632"/>
                      </a:lnTo>
                      <a:lnTo>
                        <a:pt x="4014" y="1644"/>
                      </a:lnTo>
                      <a:lnTo>
                        <a:pt x="4074" y="1626"/>
                      </a:lnTo>
                      <a:lnTo>
                        <a:pt x="4080" y="1620"/>
                      </a:lnTo>
                      <a:lnTo>
                        <a:pt x="4092" y="1596"/>
                      </a:lnTo>
                      <a:lnTo>
                        <a:pt x="4098" y="1590"/>
                      </a:lnTo>
                      <a:lnTo>
                        <a:pt x="4098" y="1578"/>
                      </a:lnTo>
                      <a:lnTo>
                        <a:pt x="4092" y="1572"/>
                      </a:lnTo>
                      <a:lnTo>
                        <a:pt x="4050" y="1572"/>
                      </a:lnTo>
                      <a:lnTo>
                        <a:pt x="4038" y="1578"/>
                      </a:lnTo>
                      <a:lnTo>
                        <a:pt x="4032" y="1578"/>
                      </a:lnTo>
                      <a:lnTo>
                        <a:pt x="4020" y="1584"/>
                      </a:lnTo>
                      <a:lnTo>
                        <a:pt x="4002" y="1584"/>
                      </a:lnTo>
                      <a:lnTo>
                        <a:pt x="4002" y="1578"/>
                      </a:lnTo>
                      <a:lnTo>
                        <a:pt x="4008" y="1572"/>
                      </a:lnTo>
                      <a:lnTo>
                        <a:pt x="4020" y="1566"/>
                      </a:lnTo>
                      <a:lnTo>
                        <a:pt x="4026" y="1560"/>
                      </a:lnTo>
                      <a:lnTo>
                        <a:pt x="4032" y="1560"/>
                      </a:lnTo>
                      <a:lnTo>
                        <a:pt x="4032" y="1572"/>
                      </a:lnTo>
                      <a:lnTo>
                        <a:pt x="4050" y="1560"/>
                      </a:lnTo>
                      <a:lnTo>
                        <a:pt x="4044" y="1536"/>
                      </a:lnTo>
                      <a:lnTo>
                        <a:pt x="4050" y="1530"/>
                      </a:lnTo>
                      <a:lnTo>
                        <a:pt x="4062" y="1524"/>
                      </a:lnTo>
                      <a:lnTo>
                        <a:pt x="4074" y="1512"/>
                      </a:lnTo>
                      <a:lnTo>
                        <a:pt x="4074" y="1506"/>
                      </a:lnTo>
                      <a:lnTo>
                        <a:pt x="4068" y="1500"/>
                      </a:lnTo>
                      <a:lnTo>
                        <a:pt x="4056" y="1494"/>
                      </a:lnTo>
                      <a:lnTo>
                        <a:pt x="4044" y="1494"/>
                      </a:lnTo>
                      <a:lnTo>
                        <a:pt x="4032" y="1488"/>
                      </a:lnTo>
                      <a:lnTo>
                        <a:pt x="4014" y="1488"/>
                      </a:lnTo>
                      <a:lnTo>
                        <a:pt x="4044" y="1488"/>
                      </a:lnTo>
                      <a:lnTo>
                        <a:pt x="4056" y="1482"/>
                      </a:lnTo>
                      <a:lnTo>
                        <a:pt x="4074" y="1482"/>
                      </a:lnTo>
                      <a:lnTo>
                        <a:pt x="4086" y="1470"/>
                      </a:lnTo>
                      <a:lnTo>
                        <a:pt x="4098" y="1446"/>
                      </a:lnTo>
                      <a:lnTo>
                        <a:pt x="4104" y="1440"/>
                      </a:lnTo>
                      <a:lnTo>
                        <a:pt x="4110" y="1440"/>
                      </a:lnTo>
                      <a:lnTo>
                        <a:pt x="4122" y="1434"/>
                      </a:lnTo>
                      <a:lnTo>
                        <a:pt x="4128" y="1434"/>
                      </a:lnTo>
                      <a:lnTo>
                        <a:pt x="4134" y="1428"/>
                      </a:lnTo>
                      <a:lnTo>
                        <a:pt x="4122" y="1416"/>
                      </a:lnTo>
                      <a:lnTo>
                        <a:pt x="4110" y="1422"/>
                      </a:lnTo>
                      <a:lnTo>
                        <a:pt x="4098" y="1434"/>
                      </a:lnTo>
                      <a:lnTo>
                        <a:pt x="4092" y="1404"/>
                      </a:lnTo>
                      <a:lnTo>
                        <a:pt x="4068" y="1404"/>
                      </a:lnTo>
                      <a:lnTo>
                        <a:pt x="4050" y="1410"/>
                      </a:lnTo>
                      <a:lnTo>
                        <a:pt x="4026" y="1410"/>
                      </a:lnTo>
                      <a:lnTo>
                        <a:pt x="4020" y="1404"/>
                      </a:lnTo>
                      <a:lnTo>
                        <a:pt x="4020" y="1386"/>
                      </a:lnTo>
                      <a:lnTo>
                        <a:pt x="4038" y="1368"/>
                      </a:lnTo>
                      <a:lnTo>
                        <a:pt x="4032" y="1362"/>
                      </a:lnTo>
                      <a:lnTo>
                        <a:pt x="4014" y="1362"/>
                      </a:lnTo>
                      <a:lnTo>
                        <a:pt x="4008" y="1368"/>
                      </a:lnTo>
                      <a:lnTo>
                        <a:pt x="4020" y="1344"/>
                      </a:lnTo>
                      <a:lnTo>
                        <a:pt x="3984" y="1350"/>
                      </a:lnTo>
                      <a:lnTo>
                        <a:pt x="3984" y="1326"/>
                      </a:lnTo>
                      <a:lnTo>
                        <a:pt x="3978" y="1314"/>
                      </a:lnTo>
                      <a:lnTo>
                        <a:pt x="3972" y="1308"/>
                      </a:lnTo>
                      <a:lnTo>
                        <a:pt x="3948" y="1308"/>
                      </a:lnTo>
                      <a:lnTo>
                        <a:pt x="3930" y="1314"/>
                      </a:lnTo>
                      <a:lnTo>
                        <a:pt x="3906" y="1326"/>
                      </a:lnTo>
                      <a:lnTo>
                        <a:pt x="3900" y="1332"/>
                      </a:lnTo>
                      <a:lnTo>
                        <a:pt x="3894" y="1332"/>
                      </a:lnTo>
                      <a:lnTo>
                        <a:pt x="3888" y="1326"/>
                      </a:lnTo>
                      <a:lnTo>
                        <a:pt x="3876" y="1320"/>
                      </a:lnTo>
                      <a:lnTo>
                        <a:pt x="3864" y="1320"/>
                      </a:lnTo>
                      <a:lnTo>
                        <a:pt x="3852" y="1326"/>
                      </a:lnTo>
                      <a:lnTo>
                        <a:pt x="3846" y="1326"/>
                      </a:lnTo>
                      <a:lnTo>
                        <a:pt x="3834" y="1332"/>
                      </a:lnTo>
                      <a:lnTo>
                        <a:pt x="3822" y="1326"/>
                      </a:lnTo>
                      <a:lnTo>
                        <a:pt x="3762" y="1302"/>
                      </a:lnTo>
                      <a:lnTo>
                        <a:pt x="3738" y="1302"/>
                      </a:lnTo>
                      <a:lnTo>
                        <a:pt x="3714" y="1314"/>
                      </a:lnTo>
                      <a:lnTo>
                        <a:pt x="3708" y="1326"/>
                      </a:lnTo>
                      <a:lnTo>
                        <a:pt x="3702" y="1326"/>
                      </a:lnTo>
                      <a:lnTo>
                        <a:pt x="3684" y="1344"/>
                      </a:lnTo>
                      <a:lnTo>
                        <a:pt x="3684" y="1350"/>
                      </a:lnTo>
                      <a:lnTo>
                        <a:pt x="3696" y="1356"/>
                      </a:lnTo>
                      <a:lnTo>
                        <a:pt x="3702" y="1362"/>
                      </a:lnTo>
                      <a:lnTo>
                        <a:pt x="3708" y="1374"/>
                      </a:lnTo>
                      <a:lnTo>
                        <a:pt x="3708" y="1380"/>
                      </a:lnTo>
                      <a:lnTo>
                        <a:pt x="3702" y="1386"/>
                      </a:lnTo>
                      <a:lnTo>
                        <a:pt x="3690" y="1392"/>
                      </a:lnTo>
                      <a:lnTo>
                        <a:pt x="3672" y="1410"/>
                      </a:lnTo>
                      <a:lnTo>
                        <a:pt x="3660" y="1416"/>
                      </a:lnTo>
                      <a:lnTo>
                        <a:pt x="3636" y="1422"/>
                      </a:lnTo>
                      <a:lnTo>
                        <a:pt x="3660" y="1440"/>
                      </a:lnTo>
                      <a:lnTo>
                        <a:pt x="3654" y="1446"/>
                      </a:lnTo>
                      <a:lnTo>
                        <a:pt x="3642" y="1446"/>
                      </a:lnTo>
                      <a:lnTo>
                        <a:pt x="3636" y="1452"/>
                      </a:lnTo>
                      <a:lnTo>
                        <a:pt x="3636" y="1470"/>
                      </a:lnTo>
                      <a:lnTo>
                        <a:pt x="3642" y="1482"/>
                      </a:lnTo>
                      <a:lnTo>
                        <a:pt x="3642" y="1488"/>
                      </a:lnTo>
                      <a:lnTo>
                        <a:pt x="3636" y="1500"/>
                      </a:lnTo>
                      <a:lnTo>
                        <a:pt x="3624" y="1506"/>
                      </a:lnTo>
                      <a:lnTo>
                        <a:pt x="3618" y="1512"/>
                      </a:lnTo>
                      <a:lnTo>
                        <a:pt x="3606" y="1512"/>
                      </a:lnTo>
                      <a:lnTo>
                        <a:pt x="3582" y="1524"/>
                      </a:lnTo>
                      <a:lnTo>
                        <a:pt x="3576" y="1536"/>
                      </a:lnTo>
                      <a:lnTo>
                        <a:pt x="3576" y="1548"/>
                      </a:lnTo>
                      <a:lnTo>
                        <a:pt x="3570" y="1548"/>
                      </a:lnTo>
                      <a:lnTo>
                        <a:pt x="3564" y="1554"/>
                      </a:lnTo>
                      <a:lnTo>
                        <a:pt x="3552" y="1554"/>
                      </a:lnTo>
                      <a:lnTo>
                        <a:pt x="3540" y="1560"/>
                      </a:lnTo>
                      <a:lnTo>
                        <a:pt x="3534" y="1566"/>
                      </a:lnTo>
                      <a:lnTo>
                        <a:pt x="3522" y="1572"/>
                      </a:lnTo>
                      <a:lnTo>
                        <a:pt x="3504" y="1590"/>
                      </a:lnTo>
                      <a:lnTo>
                        <a:pt x="3510" y="1596"/>
                      </a:lnTo>
                      <a:lnTo>
                        <a:pt x="3522" y="1602"/>
                      </a:lnTo>
                      <a:lnTo>
                        <a:pt x="3534" y="1614"/>
                      </a:lnTo>
                      <a:lnTo>
                        <a:pt x="3552" y="1620"/>
                      </a:lnTo>
                      <a:lnTo>
                        <a:pt x="3558" y="1632"/>
                      </a:lnTo>
                      <a:lnTo>
                        <a:pt x="3564" y="1638"/>
                      </a:lnTo>
                      <a:lnTo>
                        <a:pt x="3564" y="1662"/>
                      </a:lnTo>
                      <a:lnTo>
                        <a:pt x="3558" y="1698"/>
                      </a:lnTo>
                      <a:lnTo>
                        <a:pt x="3540" y="1746"/>
                      </a:lnTo>
                      <a:lnTo>
                        <a:pt x="3510" y="1776"/>
                      </a:lnTo>
                      <a:lnTo>
                        <a:pt x="3468" y="1800"/>
                      </a:lnTo>
                      <a:lnTo>
                        <a:pt x="3426" y="1830"/>
                      </a:lnTo>
                      <a:lnTo>
                        <a:pt x="3390" y="1854"/>
                      </a:lnTo>
                      <a:lnTo>
                        <a:pt x="3366" y="1860"/>
                      </a:lnTo>
                      <a:lnTo>
                        <a:pt x="3336" y="1860"/>
                      </a:lnTo>
                      <a:lnTo>
                        <a:pt x="3300" y="1866"/>
                      </a:lnTo>
                      <a:lnTo>
                        <a:pt x="3276" y="1872"/>
                      </a:lnTo>
                      <a:lnTo>
                        <a:pt x="3258" y="1878"/>
                      </a:lnTo>
                      <a:lnTo>
                        <a:pt x="3258" y="1902"/>
                      </a:lnTo>
                      <a:lnTo>
                        <a:pt x="3264" y="1914"/>
                      </a:lnTo>
                      <a:lnTo>
                        <a:pt x="3264" y="1926"/>
                      </a:lnTo>
                      <a:lnTo>
                        <a:pt x="3270" y="1938"/>
                      </a:lnTo>
                      <a:lnTo>
                        <a:pt x="3270" y="1950"/>
                      </a:lnTo>
                      <a:lnTo>
                        <a:pt x="3252" y="1968"/>
                      </a:lnTo>
                      <a:lnTo>
                        <a:pt x="3234" y="2004"/>
                      </a:lnTo>
                      <a:lnTo>
                        <a:pt x="3234" y="2076"/>
                      </a:lnTo>
                      <a:lnTo>
                        <a:pt x="3210" y="2088"/>
                      </a:lnTo>
                      <a:lnTo>
                        <a:pt x="3204" y="2094"/>
                      </a:lnTo>
                      <a:lnTo>
                        <a:pt x="3180" y="2106"/>
                      </a:lnTo>
                      <a:lnTo>
                        <a:pt x="3180" y="2142"/>
                      </a:lnTo>
                      <a:lnTo>
                        <a:pt x="3156" y="2166"/>
                      </a:lnTo>
                      <a:lnTo>
                        <a:pt x="3156" y="2154"/>
                      </a:lnTo>
                      <a:lnTo>
                        <a:pt x="3162" y="2148"/>
                      </a:lnTo>
                      <a:lnTo>
                        <a:pt x="3162" y="2142"/>
                      </a:lnTo>
                      <a:lnTo>
                        <a:pt x="3156" y="2130"/>
                      </a:lnTo>
                      <a:lnTo>
                        <a:pt x="3138" y="2130"/>
                      </a:lnTo>
                      <a:lnTo>
                        <a:pt x="3126" y="2136"/>
                      </a:lnTo>
                      <a:lnTo>
                        <a:pt x="3108" y="2154"/>
                      </a:lnTo>
                      <a:lnTo>
                        <a:pt x="3108" y="2166"/>
                      </a:lnTo>
                      <a:lnTo>
                        <a:pt x="3114" y="2178"/>
                      </a:lnTo>
                      <a:lnTo>
                        <a:pt x="3114" y="2190"/>
                      </a:lnTo>
                      <a:lnTo>
                        <a:pt x="3108" y="2196"/>
                      </a:lnTo>
                      <a:lnTo>
                        <a:pt x="3108" y="2178"/>
                      </a:lnTo>
                      <a:lnTo>
                        <a:pt x="3102" y="2166"/>
                      </a:lnTo>
                      <a:lnTo>
                        <a:pt x="3090" y="2154"/>
                      </a:lnTo>
                      <a:lnTo>
                        <a:pt x="3078" y="2154"/>
                      </a:lnTo>
                      <a:lnTo>
                        <a:pt x="3066" y="2160"/>
                      </a:lnTo>
                      <a:lnTo>
                        <a:pt x="3042" y="2160"/>
                      </a:lnTo>
                      <a:lnTo>
                        <a:pt x="3036" y="2166"/>
                      </a:lnTo>
                      <a:lnTo>
                        <a:pt x="3030" y="2166"/>
                      </a:lnTo>
                      <a:lnTo>
                        <a:pt x="3042" y="2160"/>
                      </a:lnTo>
                      <a:lnTo>
                        <a:pt x="3060" y="2142"/>
                      </a:lnTo>
                      <a:lnTo>
                        <a:pt x="3072" y="2136"/>
                      </a:lnTo>
                      <a:lnTo>
                        <a:pt x="3078" y="2124"/>
                      </a:lnTo>
                      <a:lnTo>
                        <a:pt x="3078" y="2118"/>
                      </a:lnTo>
                      <a:lnTo>
                        <a:pt x="3072" y="2106"/>
                      </a:lnTo>
                      <a:lnTo>
                        <a:pt x="3060" y="2100"/>
                      </a:lnTo>
                      <a:lnTo>
                        <a:pt x="3048" y="2088"/>
                      </a:lnTo>
                      <a:lnTo>
                        <a:pt x="3030" y="2088"/>
                      </a:lnTo>
                      <a:lnTo>
                        <a:pt x="3024" y="2082"/>
                      </a:lnTo>
                      <a:lnTo>
                        <a:pt x="3018" y="2082"/>
                      </a:lnTo>
                      <a:lnTo>
                        <a:pt x="3024" y="2082"/>
                      </a:lnTo>
                      <a:lnTo>
                        <a:pt x="3042" y="2064"/>
                      </a:lnTo>
                      <a:lnTo>
                        <a:pt x="3042" y="2058"/>
                      </a:lnTo>
                      <a:lnTo>
                        <a:pt x="3030" y="2034"/>
                      </a:lnTo>
                      <a:lnTo>
                        <a:pt x="3030" y="2028"/>
                      </a:lnTo>
                      <a:lnTo>
                        <a:pt x="3024" y="2016"/>
                      </a:lnTo>
                      <a:lnTo>
                        <a:pt x="3060" y="1992"/>
                      </a:lnTo>
                      <a:lnTo>
                        <a:pt x="3060" y="1968"/>
                      </a:lnTo>
                      <a:lnTo>
                        <a:pt x="3084" y="1956"/>
                      </a:lnTo>
                      <a:lnTo>
                        <a:pt x="3084" y="1914"/>
                      </a:lnTo>
                      <a:lnTo>
                        <a:pt x="3090" y="1914"/>
                      </a:lnTo>
                      <a:lnTo>
                        <a:pt x="3102" y="1902"/>
                      </a:lnTo>
                      <a:lnTo>
                        <a:pt x="3114" y="1896"/>
                      </a:lnTo>
                      <a:lnTo>
                        <a:pt x="3132" y="1878"/>
                      </a:lnTo>
                      <a:lnTo>
                        <a:pt x="3126" y="1866"/>
                      </a:lnTo>
                      <a:lnTo>
                        <a:pt x="3120" y="1860"/>
                      </a:lnTo>
                      <a:lnTo>
                        <a:pt x="3084" y="1848"/>
                      </a:lnTo>
                      <a:lnTo>
                        <a:pt x="2976" y="1848"/>
                      </a:lnTo>
                      <a:lnTo>
                        <a:pt x="2940" y="1860"/>
                      </a:lnTo>
                      <a:lnTo>
                        <a:pt x="2946" y="1848"/>
                      </a:lnTo>
                      <a:lnTo>
                        <a:pt x="2952" y="1842"/>
                      </a:lnTo>
                      <a:lnTo>
                        <a:pt x="2952" y="1830"/>
                      </a:lnTo>
                      <a:lnTo>
                        <a:pt x="2958" y="1824"/>
                      </a:lnTo>
                      <a:lnTo>
                        <a:pt x="2952" y="1818"/>
                      </a:lnTo>
                      <a:lnTo>
                        <a:pt x="2940" y="1812"/>
                      </a:lnTo>
                      <a:lnTo>
                        <a:pt x="2928" y="1812"/>
                      </a:lnTo>
                      <a:lnTo>
                        <a:pt x="2892" y="1800"/>
                      </a:lnTo>
                      <a:lnTo>
                        <a:pt x="2874" y="1800"/>
                      </a:lnTo>
                      <a:lnTo>
                        <a:pt x="2868" y="1794"/>
                      </a:lnTo>
                      <a:lnTo>
                        <a:pt x="2862" y="1794"/>
                      </a:lnTo>
                      <a:lnTo>
                        <a:pt x="2862" y="1770"/>
                      </a:lnTo>
                      <a:lnTo>
                        <a:pt x="2856" y="1752"/>
                      </a:lnTo>
                      <a:lnTo>
                        <a:pt x="2844" y="1740"/>
                      </a:lnTo>
                      <a:lnTo>
                        <a:pt x="2790" y="1722"/>
                      </a:lnTo>
                      <a:lnTo>
                        <a:pt x="2778" y="1722"/>
                      </a:lnTo>
                      <a:lnTo>
                        <a:pt x="2778" y="1716"/>
                      </a:lnTo>
                      <a:lnTo>
                        <a:pt x="2766" y="1704"/>
                      </a:lnTo>
                      <a:lnTo>
                        <a:pt x="2754" y="1704"/>
                      </a:lnTo>
                      <a:lnTo>
                        <a:pt x="2736" y="1698"/>
                      </a:lnTo>
                      <a:lnTo>
                        <a:pt x="2694" y="1698"/>
                      </a:lnTo>
                      <a:lnTo>
                        <a:pt x="2646" y="1704"/>
                      </a:lnTo>
                      <a:lnTo>
                        <a:pt x="2610" y="1716"/>
                      </a:lnTo>
                      <a:lnTo>
                        <a:pt x="2592" y="1716"/>
                      </a:lnTo>
                      <a:lnTo>
                        <a:pt x="2598" y="1716"/>
                      </a:lnTo>
                      <a:lnTo>
                        <a:pt x="2604" y="1710"/>
                      </a:lnTo>
                      <a:lnTo>
                        <a:pt x="2616" y="1710"/>
                      </a:lnTo>
                      <a:lnTo>
                        <a:pt x="2628" y="1704"/>
                      </a:lnTo>
                      <a:lnTo>
                        <a:pt x="2634" y="1692"/>
                      </a:lnTo>
                      <a:lnTo>
                        <a:pt x="2640" y="1686"/>
                      </a:lnTo>
                      <a:lnTo>
                        <a:pt x="2646" y="1662"/>
                      </a:lnTo>
                      <a:lnTo>
                        <a:pt x="2658" y="1632"/>
                      </a:lnTo>
                      <a:lnTo>
                        <a:pt x="2664" y="1602"/>
                      </a:lnTo>
                      <a:lnTo>
                        <a:pt x="2670" y="1590"/>
                      </a:lnTo>
                      <a:lnTo>
                        <a:pt x="2658" y="1590"/>
                      </a:lnTo>
                      <a:lnTo>
                        <a:pt x="2646" y="1584"/>
                      </a:lnTo>
                      <a:lnTo>
                        <a:pt x="2616" y="1584"/>
                      </a:lnTo>
                      <a:lnTo>
                        <a:pt x="2610" y="1590"/>
                      </a:lnTo>
                      <a:lnTo>
                        <a:pt x="2598" y="1596"/>
                      </a:lnTo>
                      <a:lnTo>
                        <a:pt x="2592" y="1602"/>
                      </a:lnTo>
                      <a:lnTo>
                        <a:pt x="2580" y="1608"/>
                      </a:lnTo>
                      <a:lnTo>
                        <a:pt x="2598" y="1578"/>
                      </a:lnTo>
                      <a:lnTo>
                        <a:pt x="2592" y="1560"/>
                      </a:lnTo>
                      <a:lnTo>
                        <a:pt x="2610" y="1542"/>
                      </a:lnTo>
                      <a:lnTo>
                        <a:pt x="2616" y="1530"/>
                      </a:lnTo>
                      <a:lnTo>
                        <a:pt x="2640" y="1506"/>
                      </a:lnTo>
                      <a:lnTo>
                        <a:pt x="2646" y="1494"/>
                      </a:lnTo>
                      <a:lnTo>
                        <a:pt x="2664" y="1476"/>
                      </a:lnTo>
                      <a:lnTo>
                        <a:pt x="2694" y="1452"/>
                      </a:lnTo>
                      <a:lnTo>
                        <a:pt x="2730" y="1428"/>
                      </a:lnTo>
                      <a:lnTo>
                        <a:pt x="2754" y="1410"/>
                      </a:lnTo>
                      <a:lnTo>
                        <a:pt x="2766" y="1404"/>
                      </a:lnTo>
                      <a:lnTo>
                        <a:pt x="2760" y="1392"/>
                      </a:lnTo>
                      <a:lnTo>
                        <a:pt x="2826" y="1368"/>
                      </a:lnTo>
                      <a:lnTo>
                        <a:pt x="2826" y="1350"/>
                      </a:lnTo>
                      <a:lnTo>
                        <a:pt x="2868" y="1344"/>
                      </a:lnTo>
                      <a:lnTo>
                        <a:pt x="2868" y="1326"/>
                      </a:lnTo>
                      <a:lnTo>
                        <a:pt x="2898" y="1320"/>
                      </a:lnTo>
                      <a:lnTo>
                        <a:pt x="2952" y="1284"/>
                      </a:lnTo>
                      <a:lnTo>
                        <a:pt x="3006" y="1284"/>
                      </a:lnTo>
                      <a:lnTo>
                        <a:pt x="3042" y="1278"/>
                      </a:lnTo>
                      <a:lnTo>
                        <a:pt x="3060" y="1266"/>
                      </a:lnTo>
                      <a:lnTo>
                        <a:pt x="3060" y="1254"/>
                      </a:lnTo>
                      <a:lnTo>
                        <a:pt x="3030" y="1224"/>
                      </a:lnTo>
                      <a:lnTo>
                        <a:pt x="2970" y="1230"/>
                      </a:lnTo>
                      <a:lnTo>
                        <a:pt x="2982" y="1218"/>
                      </a:lnTo>
                      <a:lnTo>
                        <a:pt x="2928" y="1194"/>
                      </a:lnTo>
                      <a:lnTo>
                        <a:pt x="2952" y="1188"/>
                      </a:lnTo>
                      <a:lnTo>
                        <a:pt x="3036" y="1212"/>
                      </a:lnTo>
                      <a:lnTo>
                        <a:pt x="3054" y="1230"/>
                      </a:lnTo>
                      <a:lnTo>
                        <a:pt x="3066" y="1236"/>
                      </a:lnTo>
                      <a:lnTo>
                        <a:pt x="3096" y="1236"/>
                      </a:lnTo>
                      <a:lnTo>
                        <a:pt x="3108" y="1230"/>
                      </a:lnTo>
                      <a:lnTo>
                        <a:pt x="3114" y="1218"/>
                      </a:lnTo>
                      <a:lnTo>
                        <a:pt x="3126" y="1206"/>
                      </a:lnTo>
                      <a:lnTo>
                        <a:pt x="3132" y="1194"/>
                      </a:lnTo>
                      <a:lnTo>
                        <a:pt x="3144" y="1188"/>
                      </a:lnTo>
                      <a:lnTo>
                        <a:pt x="3150" y="1182"/>
                      </a:lnTo>
                      <a:lnTo>
                        <a:pt x="3156" y="1182"/>
                      </a:lnTo>
                      <a:lnTo>
                        <a:pt x="3180" y="1194"/>
                      </a:lnTo>
                      <a:lnTo>
                        <a:pt x="3198" y="1200"/>
                      </a:lnTo>
                      <a:lnTo>
                        <a:pt x="3210" y="1200"/>
                      </a:lnTo>
                      <a:lnTo>
                        <a:pt x="3246" y="1182"/>
                      </a:lnTo>
                      <a:lnTo>
                        <a:pt x="3282" y="1170"/>
                      </a:lnTo>
                      <a:lnTo>
                        <a:pt x="3318" y="1152"/>
                      </a:lnTo>
                      <a:lnTo>
                        <a:pt x="3336" y="1146"/>
                      </a:lnTo>
                      <a:lnTo>
                        <a:pt x="3360" y="1134"/>
                      </a:lnTo>
                      <a:lnTo>
                        <a:pt x="3372" y="1122"/>
                      </a:lnTo>
                      <a:lnTo>
                        <a:pt x="3366" y="1116"/>
                      </a:lnTo>
                      <a:lnTo>
                        <a:pt x="3342" y="1110"/>
                      </a:lnTo>
                      <a:lnTo>
                        <a:pt x="3264" y="1110"/>
                      </a:lnTo>
                      <a:lnTo>
                        <a:pt x="3258" y="1086"/>
                      </a:lnTo>
                      <a:lnTo>
                        <a:pt x="3174" y="1056"/>
                      </a:lnTo>
                      <a:lnTo>
                        <a:pt x="3186" y="1056"/>
                      </a:lnTo>
                      <a:lnTo>
                        <a:pt x="3216" y="1050"/>
                      </a:lnTo>
                      <a:lnTo>
                        <a:pt x="3252" y="1050"/>
                      </a:lnTo>
                      <a:lnTo>
                        <a:pt x="3282" y="1056"/>
                      </a:lnTo>
                      <a:lnTo>
                        <a:pt x="3294" y="1062"/>
                      </a:lnTo>
                      <a:lnTo>
                        <a:pt x="3306" y="1074"/>
                      </a:lnTo>
                      <a:lnTo>
                        <a:pt x="3324" y="1086"/>
                      </a:lnTo>
                      <a:lnTo>
                        <a:pt x="3336" y="1098"/>
                      </a:lnTo>
                      <a:lnTo>
                        <a:pt x="3348" y="1104"/>
                      </a:lnTo>
                      <a:lnTo>
                        <a:pt x="3372" y="1098"/>
                      </a:lnTo>
                      <a:lnTo>
                        <a:pt x="3408" y="1080"/>
                      </a:lnTo>
                      <a:lnTo>
                        <a:pt x="3444" y="1068"/>
                      </a:lnTo>
                      <a:lnTo>
                        <a:pt x="3474" y="1050"/>
                      </a:lnTo>
                      <a:lnTo>
                        <a:pt x="3486" y="1044"/>
                      </a:lnTo>
                      <a:lnTo>
                        <a:pt x="3462" y="1032"/>
                      </a:lnTo>
                      <a:lnTo>
                        <a:pt x="3468" y="1026"/>
                      </a:lnTo>
                      <a:lnTo>
                        <a:pt x="3492" y="1014"/>
                      </a:lnTo>
                      <a:lnTo>
                        <a:pt x="3522" y="1014"/>
                      </a:lnTo>
                      <a:lnTo>
                        <a:pt x="3528" y="1020"/>
                      </a:lnTo>
                      <a:lnTo>
                        <a:pt x="3534" y="1032"/>
                      </a:lnTo>
                      <a:lnTo>
                        <a:pt x="3540" y="1038"/>
                      </a:lnTo>
                      <a:lnTo>
                        <a:pt x="3570" y="1050"/>
                      </a:lnTo>
                      <a:lnTo>
                        <a:pt x="3576" y="1026"/>
                      </a:lnTo>
                      <a:lnTo>
                        <a:pt x="3594" y="1044"/>
                      </a:lnTo>
                      <a:lnTo>
                        <a:pt x="3600" y="1038"/>
                      </a:lnTo>
                      <a:lnTo>
                        <a:pt x="3600" y="1026"/>
                      </a:lnTo>
                      <a:lnTo>
                        <a:pt x="3594" y="1014"/>
                      </a:lnTo>
                      <a:lnTo>
                        <a:pt x="3582" y="1002"/>
                      </a:lnTo>
                      <a:lnTo>
                        <a:pt x="3564" y="990"/>
                      </a:lnTo>
                      <a:lnTo>
                        <a:pt x="3606" y="984"/>
                      </a:lnTo>
                      <a:lnTo>
                        <a:pt x="3606" y="990"/>
                      </a:lnTo>
                      <a:lnTo>
                        <a:pt x="3612" y="996"/>
                      </a:lnTo>
                      <a:lnTo>
                        <a:pt x="3612" y="1008"/>
                      </a:lnTo>
                      <a:lnTo>
                        <a:pt x="3624" y="1032"/>
                      </a:lnTo>
                      <a:lnTo>
                        <a:pt x="3630" y="1038"/>
                      </a:lnTo>
                      <a:lnTo>
                        <a:pt x="3636" y="1038"/>
                      </a:lnTo>
                      <a:lnTo>
                        <a:pt x="3654" y="1032"/>
                      </a:lnTo>
                      <a:lnTo>
                        <a:pt x="3690" y="1026"/>
                      </a:lnTo>
                      <a:lnTo>
                        <a:pt x="3732" y="1008"/>
                      </a:lnTo>
                      <a:lnTo>
                        <a:pt x="3768" y="990"/>
                      </a:lnTo>
                      <a:lnTo>
                        <a:pt x="3798" y="972"/>
                      </a:lnTo>
                      <a:lnTo>
                        <a:pt x="3798" y="960"/>
                      </a:lnTo>
                      <a:lnTo>
                        <a:pt x="3786" y="942"/>
                      </a:lnTo>
                      <a:lnTo>
                        <a:pt x="3780" y="930"/>
                      </a:lnTo>
                      <a:lnTo>
                        <a:pt x="3774" y="912"/>
                      </a:lnTo>
                      <a:lnTo>
                        <a:pt x="3774" y="900"/>
                      </a:lnTo>
                      <a:lnTo>
                        <a:pt x="3780" y="894"/>
                      </a:lnTo>
                      <a:lnTo>
                        <a:pt x="3792" y="894"/>
                      </a:lnTo>
                      <a:lnTo>
                        <a:pt x="3804" y="888"/>
                      </a:lnTo>
                      <a:lnTo>
                        <a:pt x="3822" y="888"/>
                      </a:lnTo>
                      <a:lnTo>
                        <a:pt x="3840" y="882"/>
                      </a:lnTo>
                      <a:lnTo>
                        <a:pt x="3858" y="882"/>
                      </a:lnTo>
                      <a:lnTo>
                        <a:pt x="3864" y="876"/>
                      </a:lnTo>
                      <a:lnTo>
                        <a:pt x="3870" y="876"/>
                      </a:lnTo>
                      <a:lnTo>
                        <a:pt x="3870" y="858"/>
                      </a:lnTo>
                      <a:lnTo>
                        <a:pt x="3864" y="846"/>
                      </a:lnTo>
                      <a:lnTo>
                        <a:pt x="3864" y="840"/>
                      </a:lnTo>
                      <a:lnTo>
                        <a:pt x="3858" y="828"/>
                      </a:lnTo>
                      <a:lnTo>
                        <a:pt x="3840" y="804"/>
                      </a:lnTo>
                      <a:lnTo>
                        <a:pt x="3822" y="798"/>
                      </a:lnTo>
                      <a:lnTo>
                        <a:pt x="3786" y="792"/>
                      </a:lnTo>
                      <a:lnTo>
                        <a:pt x="3744" y="792"/>
                      </a:lnTo>
                      <a:lnTo>
                        <a:pt x="3708" y="804"/>
                      </a:lnTo>
                      <a:lnTo>
                        <a:pt x="3690" y="822"/>
                      </a:lnTo>
                      <a:lnTo>
                        <a:pt x="3690" y="840"/>
                      </a:lnTo>
                      <a:lnTo>
                        <a:pt x="3696" y="840"/>
                      </a:lnTo>
                      <a:lnTo>
                        <a:pt x="3702" y="846"/>
                      </a:lnTo>
                      <a:lnTo>
                        <a:pt x="3666" y="870"/>
                      </a:lnTo>
                      <a:lnTo>
                        <a:pt x="3642" y="870"/>
                      </a:lnTo>
                      <a:lnTo>
                        <a:pt x="3576" y="918"/>
                      </a:lnTo>
                      <a:lnTo>
                        <a:pt x="3552" y="930"/>
                      </a:lnTo>
                      <a:lnTo>
                        <a:pt x="3546" y="936"/>
                      </a:lnTo>
                      <a:lnTo>
                        <a:pt x="3540" y="948"/>
                      </a:lnTo>
                      <a:lnTo>
                        <a:pt x="3522" y="966"/>
                      </a:lnTo>
                      <a:lnTo>
                        <a:pt x="3492" y="966"/>
                      </a:lnTo>
                      <a:lnTo>
                        <a:pt x="3456" y="984"/>
                      </a:lnTo>
                      <a:lnTo>
                        <a:pt x="3456" y="972"/>
                      </a:lnTo>
                      <a:lnTo>
                        <a:pt x="3450" y="954"/>
                      </a:lnTo>
                      <a:lnTo>
                        <a:pt x="3450" y="918"/>
                      </a:lnTo>
                      <a:lnTo>
                        <a:pt x="3456" y="912"/>
                      </a:lnTo>
                      <a:lnTo>
                        <a:pt x="3480" y="900"/>
                      </a:lnTo>
                      <a:lnTo>
                        <a:pt x="3498" y="900"/>
                      </a:lnTo>
                      <a:lnTo>
                        <a:pt x="3510" y="894"/>
                      </a:lnTo>
                      <a:lnTo>
                        <a:pt x="3516" y="882"/>
                      </a:lnTo>
                      <a:lnTo>
                        <a:pt x="3516" y="870"/>
                      </a:lnTo>
                      <a:lnTo>
                        <a:pt x="3510" y="852"/>
                      </a:lnTo>
                      <a:lnTo>
                        <a:pt x="3504" y="846"/>
                      </a:lnTo>
                      <a:lnTo>
                        <a:pt x="3498" y="834"/>
                      </a:lnTo>
                      <a:lnTo>
                        <a:pt x="3486" y="834"/>
                      </a:lnTo>
                      <a:lnTo>
                        <a:pt x="3450" y="852"/>
                      </a:lnTo>
                      <a:lnTo>
                        <a:pt x="3432" y="858"/>
                      </a:lnTo>
                      <a:lnTo>
                        <a:pt x="3420" y="864"/>
                      </a:lnTo>
                      <a:lnTo>
                        <a:pt x="3414" y="870"/>
                      </a:lnTo>
                      <a:lnTo>
                        <a:pt x="3408" y="870"/>
                      </a:lnTo>
                      <a:lnTo>
                        <a:pt x="3378" y="900"/>
                      </a:lnTo>
                      <a:lnTo>
                        <a:pt x="3372" y="888"/>
                      </a:lnTo>
                      <a:lnTo>
                        <a:pt x="3396" y="858"/>
                      </a:lnTo>
                      <a:lnTo>
                        <a:pt x="3396" y="840"/>
                      </a:lnTo>
                      <a:lnTo>
                        <a:pt x="3438" y="822"/>
                      </a:lnTo>
                      <a:lnTo>
                        <a:pt x="3402" y="816"/>
                      </a:lnTo>
                      <a:lnTo>
                        <a:pt x="3408" y="804"/>
                      </a:lnTo>
                      <a:lnTo>
                        <a:pt x="3360" y="816"/>
                      </a:lnTo>
                      <a:lnTo>
                        <a:pt x="3336" y="804"/>
                      </a:lnTo>
                      <a:lnTo>
                        <a:pt x="3378" y="792"/>
                      </a:lnTo>
                      <a:lnTo>
                        <a:pt x="3378" y="774"/>
                      </a:lnTo>
                      <a:lnTo>
                        <a:pt x="3390" y="774"/>
                      </a:lnTo>
                      <a:lnTo>
                        <a:pt x="3396" y="780"/>
                      </a:lnTo>
                      <a:lnTo>
                        <a:pt x="3420" y="780"/>
                      </a:lnTo>
                      <a:lnTo>
                        <a:pt x="3426" y="774"/>
                      </a:lnTo>
                      <a:lnTo>
                        <a:pt x="3426" y="762"/>
                      </a:lnTo>
                      <a:lnTo>
                        <a:pt x="3420" y="756"/>
                      </a:lnTo>
                      <a:lnTo>
                        <a:pt x="3408" y="756"/>
                      </a:lnTo>
                      <a:lnTo>
                        <a:pt x="3396" y="744"/>
                      </a:lnTo>
                      <a:lnTo>
                        <a:pt x="3396" y="738"/>
                      </a:lnTo>
                      <a:lnTo>
                        <a:pt x="3420" y="690"/>
                      </a:lnTo>
                      <a:lnTo>
                        <a:pt x="3426" y="684"/>
                      </a:lnTo>
                      <a:lnTo>
                        <a:pt x="3426" y="672"/>
                      </a:lnTo>
                      <a:lnTo>
                        <a:pt x="3420" y="666"/>
                      </a:lnTo>
                      <a:lnTo>
                        <a:pt x="3414" y="666"/>
                      </a:lnTo>
                      <a:lnTo>
                        <a:pt x="3372" y="648"/>
                      </a:lnTo>
                      <a:lnTo>
                        <a:pt x="3348" y="660"/>
                      </a:lnTo>
                      <a:lnTo>
                        <a:pt x="3336" y="660"/>
                      </a:lnTo>
                      <a:lnTo>
                        <a:pt x="3318" y="666"/>
                      </a:lnTo>
                      <a:lnTo>
                        <a:pt x="3312" y="666"/>
                      </a:lnTo>
                      <a:lnTo>
                        <a:pt x="3306" y="672"/>
                      </a:lnTo>
                      <a:lnTo>
                        <a:pt x="3306" y="690"/>
                      </a:lnTo>
                      <a:lnTo>
                        <a:pt x="3240" y="690"/>
                      </a:lnTo>
                      <a:lnTo>
                        <a:pt x="3228" y="696"/>
                      </a:lnTo>
                      <a:lnTo>
                        <a:pt x="3222" y="702"/>
                      </a:lnTo>
                      <a:lnTo>
                        <a:pt x="3210" y="708"/>
                      </a:lnTo>
                      <a:lnTo>
                        <a:pt x="3198" y="720"/>
                      </a:lnTo>
                      <a:lnTo>
                        <a:pt x="3204" y="726"/>
                      </a:lnTo>
                      <a:lnTo>
                        <a:pt x="3216" y="732"/>
                      </a:lnTo>
                      <a:lnTo>
                        <a:pt x="3228" y="732"/>
                      </a:lnTo>
                      <a:lnTo>
                        <a:pt x="3234" y="738"/>
                      </a:lnTo>
                      <a:lnTo>
                        <a:pt x="3228" y="738"/>
                      </a:lnTo>
                      <a:lnTo>
                        <a:pt x="3222" y="744"/>
                      </a:lnTo>
                      <a:lnTo>
                        <a:pt x="3204" y="744"/>
                      </a:lnTo>
                      <a:lnTo>
                        <a:pt x="3180" y="756"/>
                      </a:lnTo>
                      <a:lnTo>
                        <a:pt x="3168" y="768"/>
                      </a:lnTo>
                      <a:lnTo>
                        <a:pt x="3168" y="774"/>
                      </a:lnTo>
                      <a:lnTo>
                        <a:pt x="3174" y="786"/>
                      </a:lnTo>
                      <a:lnTo>
                        <a:pt x="3186" y="798"/>
                      </a:lnTo>
                      <a:lnTo>
                        <a:pt x="3198" y="804"/>
                      </a:lnTo>
                      <a:lnTo>
                        <a:pt x="3204" y="810"/>
                      </a:lnTo>
                      <a:lnTo>
                        <a:pt x="3210" y="810"/>
                      </a:lnTo>
                      <a:lnTo>
                        <a:pt x="3234" y="798"/>
                      </a:lnTo>
                      <a:lnTo>
                        <a:pt x="3234" y="822"/>
                      </a:lnTo>
                      <a:lnTo>
                        <a:pt x="3240" y="828"/>
                      </a:lnTo>
                      <a:lnTo>
                        <a:pt x="3246" y="828"/>
                      </a:lnTo>
                      <a:lnTo>
                        <a:pt x="3258" y="822"/>
                      </a:lnTo>
                      <a:lnTo>
                        <a:pt x="3282" y="822"/>
                      </a:lnTo>
                      <a:lnTo>
                        <a:pt x="3276" y="828"/>
                      </a:lnTo>
                      <a:lnTo>
                        <a:pt x="3252" y="840"/>
                      </a:lnTo>
                      <a:lnTo>
                        <a:pt x="3246" y="840"/>
                      </a:lnTo>
                      <a:lnTo>
                        <a:pt x="3228" y="828"/>
                      </a:lnTo>
                      <a:lnTo>
                        <a:pt x="3222" y="846"/>
                      </a:lnTo>
                      <a:lnTo>
                        <a:pt x="3204" y="846"/>
                      </a:lnTo>
                      <a:lnTo>
                        <a:pt x="3192" y="852"/>
                      </a:lnTo>
                      <a:lnTo>
                        <a:pt x="3186" y="852"/>
                      </a:lnTo>
                      <a:lnTo>
                        <a:pt x="3180" y="858"/>
                      </a:lnTo>
                      <a:lnTo>
                        <a:pt x="3204" y="858"/>
                      </a:lnTo>
                      <a:lnTo>
                        <a:pt x="3228" y="846"/>
                      </a:lnTo>
                      <a:lnTo>
                        <a:pt x="3240" y="846"/>
                      </a:lnTo>
                      <a:lnTo>
                        <a:pt x="3240" y="852"/>
                      </a:lnTo>
                      <a:lnTo>
                        <a:pt x="3228" y="870"/>
                      </a:lnTo>
                      <a:lnTo>
                        <a:pt x="3210" y="882"/>
                      </a:lnTo>
                      <a:lnTo>
                        <a:pt x="3198" y="888"/>
                      </a:lnTo>
                      <a:lnTo>
                        <a:pt x="3180" y="894"/>
                      </a:lnTo>
                      <a:lnTo>
                        <a:pt x="3168" y="900"/>
                      </a:lnTo>
                      <a:lnTo>
                        <a:pt x="3162" y="906"/>
                      </a:lnTo>
                      <a:lnTo>
                        <a:pt x="3138" y="918"/>
                      </a:lnTo>
                      <a:lnTo>
                        <a:pt x="3132" y="924"/>
                      </a:lnTo>
                      <a:lnTo>
                        <a:pt x="3120" y="918"/>
                      </a:lnTo>
                      <a:lnTo>
                        <a:pt x="3114" y="918"/>
                      </a:lnTo>
                      <a:lnTo>
                        <a:pt x="3102" y="912"/>
                      </a:lnTo>
                      <a:lnTo>
                        <a:pt x="3090" y="912"/>
                      </a:lnTo>
                      <a:lnTo>
                        <a:pt x="3072" y="930"/>
                      </a:lnTo>
                      <a:lnTo>
                        <a:pt x="3060" y="936"/>
                      </a:lnTo>
                      <a:lnTo>
                        <a:pt x="3054" y="948"/>
                      </a:lnTo>
                      <a:lnTo>
                        <a:pt x="3054" y="972"/>
                      </a:lnTo>
                      <a:lnTo>
                        <a:pt x="3048" y="978"/>
                      </a:lnTo>
                      <a:lnTo>
                        <a:pt x="3042" y="966"/>
                      </a:lnTo>
                      <a:lnTo>
                        <a:pt x="3030" y="966"/>
                      </a:lnTo>
                      <a:lnTo>
                        <a:pt x="3018" y="960"/>
                      </a:lnTo>
                      <a:lnTo>
                        <a:pt x="3012" y="960"/>
                      </a:lnTo>
                      <a:lnTo>
                        <a:pt x="3006" y="954"/>
                      </a:lnTo>
                      <a:lnTo>
                        <a:pt x="3030" y="930"/>
                      </a:lnTo>
                      <a:lnTo>
                        <a:pt x="3042" y="924"/>
                      </a:lnTo>
                      <a:lnTo>
                        <a:pt x="3060" y="906"/>
                      </a:lnTo>
                      <a:lnTo>
                        <a:pt x="3072" y="900"/>
                      </a:lnTo>
                      <a:lnTo>
                        <a:pt x="3036" y="900"/>
                      </a:lnTo>
                      <a:lnTo>
                        <a:pt x="3030" y="888"/>
                      </a:lnTo>
                      <a:lnTo>
                        <a:pt x="3018" y="882"/>
                      </a:lnTo>
                      <a:lnTo>
                        <a:pt x="2994" y="882"/>
                      </a:lnTo>
                      <a:lnTo>
                        <a:pt x="2988" y="888"/>
                      </a:lnTo>
                      <a:lnTo>
                        <a:pt x="2946" y="888"/>
                      </a:lnTo>
                      <a:lnTo>
                        <a:pt x="2946" y="894"/>
                      </a:lnTo>
                      <a:lnTo>
                        <a:pt x="2940" y="906"/>
                      </a:lnTo>
                      <a:lnTo>
                        <a:pt x="2940" y="918"/>
                      </a:lnTo>
                      <a:lnTo>
                        <a:pt x="2946" y="918"/>
                      </a:lnTo>
                      <a:lnTo>
                        <a:pt x="2952" y="924"/>
                      </a:lnTo>
                      <a:lnTo>
                        <a:pt x="2964" y="924"/>
                      </a:lnTo>
                      <a:lnTo>
                        <a:pt x="2976" y="936"/>
                      </a:lnTo>
                      <a:lnTo>
                        <a:pt x="2982" y="936"/>
                      </a:lnTo>
                      <a:lnTo>
                        <a:pt x="2976" y="942"/>
                      </a:lnTo>
                      <a:lnTo>
                        <a:pt x="2958" y="942"/>
                      </a:lnTo>
                      <a:lnTo>
                        <a:pt x="2952" y="936"/>
                      </a:lnTo>
                      <a:lnTo>
                        <a:pt x="2940" y="930"/>
                      </a:lnTo>
                      <a:lnTo>
                        <a:pt x="2934" y="924"/>
                      </a:lnTo>
                      <a:lnTo>
                        <a:pt x="2916" y="912"/>
                      </a:lnTo>
                      <a:lnTo>
                        <a:pt x="2910" y="942"/>
                      </a:lnTo>
                      <a:lnTo>
                        <a:pt x="2904" y="942"/>
                      </a:lnTo>
                      <a:lnTo>
                        <a:pt x="2898" y="948"/>
                      </a:lnTo>
                      <a:lnTo>
                        <a:pt x="2862" y="948"/>
                      </a:lnTo>
                      <a:lnTo>
                        <a:pt x="2844" y="942"/>
                      </a:lnTo>
                      <a:lnTo>
                        <a:pt x="2826" y="942"/>
                      </a:lnTo>
                      <a:lnTo>
                        <a:pt x="2808" y="936"/>
                      </a:lnTo>
                      <a:lnTo>
                        <a:pt x="2718" y="936"/>
                      </a:lnTo>
                      <a:lnTo>
                        <a:pt x="2706" y="930"/>
                      </a:lnTo>
                      <a:lnTo>
                        <a:pt x="2700" y="918"/>
                      </a:lnTo>
                      <a:lnTo>
                        <a:pt x="2688" y="912"/>
                      </a:lnTo>
                      <a:lnTo>
                        <a:pt x="2628" y="918"/>
                      </a:lnTo>
                      <a:lnTo>
                        <a:pt x="2622" y="912"/>
                      </a:lnTo>
                      <a:lnTo>
                        <a:pt x="2616" y="900"/>
                      </a:lnTo>
                      <a:lnTo>
                        <a:pt x="2604" y="894"/>
                      </a:lnTo>
                      <a:lnTo>
                        <a:pt x="2598" y="894"/>
                      </a:lnTo>
                      <a:lnTo>
                        <a:pt x="2586" y="888"/>
                      </a:lnTo>
                      <a:lnTo>
                        <a:pt x="2568" y="888"/>
                      </a:lnTo>
                      <a:lnTo>
                        <a:pt x="2556" y="894"/>
                      </a:lnTo>
                      <a:lnTo>
                        <a:pt x="2538" y="900"/>
                      </a:lnTo>
                      <a:lnTo>
                        <a:pt x="2532" y="906"/>
                      </a:lnTo>
                      <a:lnTo>
                        <a:pt x="2526" y="906"/>
                      </a:lnTo>
                      <a:lnTo>
                        <a:pt x="2526" y="912"/>
                      </a:lnTo>
                      <a:lnTo>
                        <a:pt x="2484" y="912"/>
                      </a:lnTo>
                      <a:lnTo>
                        <a:pt x="2472" y="906"/>
                      </a:lnTo>
                      <a:lnTo>
                        <a:pt x="2442" y="906"/>
                      </a:lnTo>
                      <a:lnTo>
                        <a:pt x="2430" y="918"/>
                      </a:lnTo>
                      <a:lnTo>
                        <a:pt x="2430" y="930"/>
                      </a:lnTo>
                      <a:lnTo>
                        <a:pt x="2418" y="954"/>
                      </a:lnTo>
                      <a:lnTo>
                        <a:pt x="2412" y="960"/>
                      </a:lnTo>
                      <a:lnTo>
                        <a:pt x="2412" y="966"/>
                      </a:lnTo>
                      <a:lnTo>
                        <a:pt x="2400" y="996"/>
                      </a:lnTo>
                      <a:lnTo>
                        <a:pt x="2364" y="996"/>
                      </a:lnTo>
                      <a:lnTo>
                        <a:pt x="2358" y="1026"/>
                      </a:lnTo>
                      <a:lnTo>
                        <a:pt x="2334" y="978"/>
                      </a:lnTo>
                      <a:lnTo>
                        <a:pt x="2340" y="978"/>
                      </a:lnTo>
                      <a:lnTo>
                        <a:pt x="2352" y="984"/>
                      </a:lnTo>
                      <a:lnTo>
                        <a:pt x="2376" y="984"/>
                      </a:lnTo>
                      <a:lnTo>
                        <a:pt x="2388" y="972"/>
                      </a:lnTo>
                      <a:lnTo>
                        <a:pt x="2358" y="942"/>
                      </a:lnTo>
                      <a:lnTo>
                        <a:pt x="2340" y="942"/>
                      </a:lnTo>
                      <a:lnTo>
                        <a:pt x="2328" y="936"/>
                      </a:lnTo>
                      <a:lnTo>
                        <a:pt x="2316" y="936"/>
                      </a:lnTo>
                      <a:lnTo>
                        <a:pt x="2322" y="918"/>
                      </a:lnTo>
                      <a:lnTo>
                        <a:pt x="2304" y="924"/>
                      </a:lnTo>
                      <a:lnTo>
                        <a:pt x="2262" y="930"/>
                      </a:lnTo>
                      <a:lnTo>
                        <a:pt x="2208" y="936"/>
                      </a:lnTo>
                      <a:lnTo>
                        <a:pt x="2160" y="942"/>
                      </a:lnTo>
                      <a:lnTo>
                        <a:pt x="2112" y="942"/>
                      </a:lnTo>
                      <a:lnTo>
                        <a:pt x="2064" y="936"/>
                      </a:lnTo>
                      <a:lnTo>
                        <a:pt x="2034" y="930"/>
                      </a:lnTo>
                      <a:lnTo>
                        <a:pt x="2028" y="924"/>
                      </a:lnTo>
                      <a:lnTo>
                        <a:pt x="2052" y="918"/>
                      </a:lnTo>
                      <a:lnTo>
                        <a:pt x="2082" y="918"/>
                      </a:lnTo>
                      <a:lnTo>
                        <a:pt x="2118" y="912"/>
                      </a:lnTo>
                      <a:lnTo>
                        <a:pt x="2142" y="900"/>
                      </a:lnTo>
                      <a:lnTo>
                        <a:pt x="2142" y="888"/>
                      </a:lnTo>
                      <a:lnTo>
                        <a:pt x="2112" y="864"/>
                      </a:lnTo>
                      <a:lnTo>
                        <a:pt x="2082" y="852"/>
                      </a:lnTo>
                      <a:lnTo>
                        <a:pt x="2004" y="852"/>
                      </a:lnTo>
                      <a:lnTo>
                        <a:pt x="1968" y="840"/>
                      </a:lnTo>
                      <a:lnTo>
                        <a:pt x="1944" y="834"/>
                      </a:lnTo>
                      <a:lnTo>
                        <a:pt x="1938" y="828"/>
                      </a:lnTo>
                      <a:lnTo>
                        <a:pt x="1908" y="828"/>
                      </a:lnTo>
                      <a:lnTo>
                        <a:pt x="1896" y="822"/>
                      </a:lnTo>
                      <a:lnTo>
                        <a:pt x="1866" y="804"/>
                      </a:lnTo>
                      <a:lnTo>
                        <a:pt x="1836" y="792"/>
                      </a:lnTo>
                      <a:lnTo>
                        <a:pt x="1812" y="786"/>
                      </a:lnTo>
                      <a:lnTo>
                        <a:pt x="1800" y="792"/>
                      </a:lnTo>
                      <a:lnTo>
                        <a:pt x="1782" y="798"/>
                      </a:lnTo>
                      <a:lnTo>
                        <a:pt x="1770" y="804"/>
                      </a:lnTo>
                      <a:lnTo>
                        <a:pt x="1758" y="816"/>
                      </a:lnTo>
                      <a:lnTo>
                        <a:pt x="1734" y="828"/>
                      </a:lnTo>
                      <a:lnTo>
                        <a:pt x="1680" y="828"/>
                      </a:lnTo>
                      <a:lnTo>
                        <a:pt x="1710" y="810"/>
                      </a:lnTo>
                      <a:lnTo>
                        <a:pt x="1710" y="798"/>
                      </a:lnTo>
                      <a:lnTo>
                        <a:pt x="1734" y="768"/>
                      </a:lnTo>
                      <a:lnTo>
                        <a:pt x="1728" y="768"/>
                      </a:lnTo>
                      <a:lnTo>
                        <a:pt x="1722" y="774"/>
                      </a:lnTo>
                      <a:lnTo>
                        <a:pt x="1674" y="798"/>
                      </a:lnTo>
                      <a:lnTo>
                        <a:pt x="1650" y="822"/>
                      </a:lnTo>
                      <a:lnTo>
                        <a:pt x="1638" y="828"/>
                      </a:lnTo>
                      <a:lnTo>
                        <a:pt x="1620" y="834"/>
                      </a:lnTo>
                      <a:lnTo>
                        <a:pt x="1608" y="828"/>
                      </a:lnTo>
                      <a:lnTo>
                        <a:pt x="1602" y="816"/>
                      </a:lnTo>
                      <a:lnTo>
                        <a:pt x="1602" y="798"/>
                      </a:lnTo>
                      <a:lnTo>
                        <a:pt x="1614" y="774"/>
                      </a:lnTo>
                      <a:lnTo>
                        <a:pt x="1614" y="762"/>
                      </a:lnTo>
                      <a:lnTo>
                        <a:pt x="1608" y="750"/>
                      </a:lnTo>
                      <a:lnTo>
                        <a:pt x="1596" y="744"/>
                      </a:lnTo>
                      <a:lnTo>
                        <a:pt x="1590" y="738"/>
                      </a:lnTo>
                      <a:lnTo>
                        <a:pt x="1578" y="738"/>
                      </a:lnTo>
                      <a:lnTo>
                        <a:pt x="1572" y="744"/>
                      </a:lnTo>
                      <a:lnTo>
                        <a:pt x="1572" y="750"/>
                      </a:lnTo>
                      <a:lnTo>
                        <a:pt x="1578" y="762"/>
                      </a:lnTo>
                      <a:lnTo>
                        <a:pt x="1584" y="768"/>
                      </a:lnTo>
                      <a:lnTo>
                        <a:pt x="1542" y="768"/>
                      </a:lnTo>
                      <a:lnTo>
                        <a:pt x="1530" y="774"/>
                      </a:lnTo>
                      <a:lnTo>
                        <a:pt x="1512" y="780"/>
                      </a:lnTo>
                      <a:lnTo>
                        <a:pt x="1494" y="798"/>
                      </a:lnTo>
                      <a:lnTo>
                        <a:pt x="1446" y="798"/>
                      </a:lnTo>
                      <a:lnTo>
                        <a:pt x="1428" y="804"/>
                      </a:lnTo>
                      <a:lnTo>
                        <a:pt x="1416" y="804"/>
                      </a:lnTo>
                      <a:lnTo>
                        <a:pt x="1398" y="810"/>
                      </a:lnTo>
                      <a:lnTo>
                        <a:pt x="1380" y="810"/>
                      </a:lnTo>
                      <a:lnTo>
                        <a:pt x="1374" y="816"/>
                      </a:lnTo>
                      <a:lnTo>
                        <a:pt x="1368" y="816"/>
                      </a:lnTo>
                      <a:lnTo>
                        <a:pt x="1356" y="822"/>
                      </a:lnTo>
                      <a:lnTo>
                        <a:pt x="1350" y="828"/>
                      </a:lnTo>
                      <a:lnTo>
                        <a:pt x="1338" y="834"/>
                      </a:lnTo>
                      <a:lnTo>
                        <a:pt x="1314" y="816"/>
                      </a:lnTo>
                      <a:lnTo>
                        <a:pt x="1302" y="822"/>
                      </a:lnTo>
                      <a:lnTo>
                        <a:pt x="1296" y="828"/>
                      </a:lnTo>
                      <a:lnTo>
                        <a:pt x="1272" y="840"/>
                      </a:lnTo>
                      <a:lnTo>
                        <a:pt x="1260" y="840"/>
                      </a:lnTo>
                      <a:lnTo>
                        <a:pt x="1254" y="846"/>
                      </a:lnTo>
                      <a:lnTo>
                        <a:pt x="1242" y="846"/>
                      </a:lnTo>
                      <a:lnTo>
                        <a:pt x="1230" y="852"/>
                      </a:lnTo>
                      <a:lnTo>
                        <a:pt x="1224" y="858"/>
                      </a:lnTo>
                      <a:lnTo>
                        <a:pt x="1212" y="864"/>
                      </a:lnTo>
                      <a:lnTo>
                        <a:pt x="1176" y="864"/>
                      </a:lnTo>
                      <a:lnTo>
                        <a:pt x="1188" y="858"/>
                      </a:lnTo>
                      <a:lnTo>
                        <a:pt x="1194" y="846"/>
                      </a:lnTo>
                      <a:lnTo>
                        <a:pt x="1212" y="840"/>
                      </a:lnTo>
                      <a:lnTo>
                        <a:pt x="1236" y="828"/>
                      </a:lnTo>
                      <a:lnTo>
                        <a:pt x="1254" y="828"/>
                      </a:lnTo>
                      <a:lnTo>
                        <a:pt x="1266" y="822"/>
                      </a:lnTo>
                      <a:lnTo>
                        <a:pt x="1284" y="816"/>
                      </a:lnTo>
                      <a:lnTo>
                        <a:pt x="1290" y="810"/>
                      </a:lnTo>
                      <a:lnTo>
                        <a:pt x="1362" y="810"/>
                      </a:lnTo>
                      <a:lnTo>
                        <a:pt x="1386" y="798"/>
                      </a:lnTo>
                      <a:lnTo>
                        <a:pt x="1422" y="792"/>
                      </a:lnTo>
                      <a:lnTo>
                        <a:pt x="1458" y="780"/>
                      </a:lnTo>
                      <a:lnTo>
                        <a:pt x="1470" y="780"/>
                      </a:lnTo>
                      <a:lnTo>
                        <a:pt x="1476" y="774"/>
                      </a:lnTo>
                      <a:lnTo>
                        <a:pt x="1482" y="774"/>
                      </a:lnTo>
                      <a:lnTo>
                        <a:pt x="1476" y="768"/>
                      </a:lnTo>
                      <a:lnTo>
                        <a:pt x="1410" y="768"/>
                      </a:lnTo>
                      <a:lnTo>
                        <a:pt x="1398" y="774"/>
                      </a:lnTo>
                      <a:lnTo>
                        <a:pt x="1392" y="774"/>
                      </a:lnTo>
                      <a:lnTo>
                        <a:pt x="1380" y="780"/>
                      </a:lnTo>
                      <a:lnTo>
                        <a:pt x="1374" y="786"/>
                      </a:lnTo>
                      <a:lnTo>
                        <a:pt x="1368" y="786"/>
                      </a:lnTo>
                      <a:lnTo>
                        <a:pt x="1362" y="792"/>
                      </a:lnTo>
                      <a:lnTo>
                        <a:pt x="1278" y="792"/>
                      </a:lnTo>
                      <a:lnTo>
                        <a:pt x="1254" y="804"/>
                      </a:lnTo>
                      <a:lnTo>
                        <a:pt x="1248" y="810"/>
                      </a:lnTo>
                      <a:lnTo>
                        <a:pt x="1236" y="816"/>
                      </a:lnTo>
                      <a:lnTo>
                        <a:pt x="1230" y="822"/>
                      </a:lnTo>
                      <a:lnTo>
                        <a:pt x="1212" y="822"/>
                      </a:lnTo>
                      <a:lnTo>
                        <a:pt x="1158" y="846"/>
                      </a:lnTo>
                      <a:lnTo>
                        <a:pt x="1140" y="846"/>
                      </a:lnTo>
                      <a:lnTo>
                        <a:pt x="1128" y="858"/>
                      </a:lnTo>
                      <a:lnTo>
                        <a:pt x="1122" y="870"/>
                      </a:lnTo>
                      <a:lnTo>
                        <a:pt x="1122" y="876"/>
                      </a:lnTo>
                      <a:lnTo>
                        <a:pt x="1116" y="876"/>
                      </a:lnTo>
                      <a:lnTo>
                        <a:pt x="1110" y="870"/>
                      </a:lnTo>
                      <a:lnTo>
                        <a:pt x="1110" y="846"/>
                      </a:lnTo>
                      <a:lnTo>
                        <a:pt x="1116" y="846"/>
                      </a:lnTo>
                      <a:lnTo>
                        <a:pt x="1152" y="834"/>
                      </a:lnTo>
                      <a:lnTo>
                        <a:pt x="1176" y="822"/>
                      </a:lnTo>
                      <a:lnTo>
                        <a:pt x="1194" y="816"/>
                      </a:lnTo>
                      <a:lnTo>
                        <a:pt x="1188" y="810"/>
                      </a:lnTo>
                      <a:lnTo>
                        <a:pt x="1176" y="810"/>
                      </a:lnTo>
                      <a:lnTo>
                        <a:pt x="1164" y="804"/>
                      </a:lnTo>
                      <a:lnTo>
                        <a:pt x="1140" y="804"/>
                      </a:lnTo>
                      <a:lnTo>
                        <a:pt x="1122" y="822"/>
                      </a:lnTo>
                      <a:lnTo>
                        <a:pt x="1110" y="828"/>
                      </a:lnTo>
                      <a:lnTo>
                        <a:pt x="1092" y="828"/>
                      </a:lnTo>
                      <a:lnTo>
                        <a:pt x="1080" y="834"/>
                      </a:lnTo>
                      <a:lnTo>
                        <a:pt x="1068" y="834"/>
                      </a:lnTo>
                      <a:lnTo>
                        <a:pt x="1068" y="840"/>
                      </a:lnTo>
                      <a:lnTo>
                        <a:pt x="1062" y="846"/>
                      </a:lnTo>
                      <a:lnTo>
                        <a:pt x="1062" y="876"/>
                      </a:lnTo>
                      <a:lnTo>
                        <a:pt x="1038" y="858"/>
                      </a:lnTo>
                      <a:lnTo>
                        <a:pt x="972" y="852"/>
                      </a:lnTo>
                      <a:lnTo>
                        <a:pt x="960" y="846"/>
                      </a:lnTo>
                      <a:lnTo>
                        <a:pt x="948" y="834"/>
                      </a:lnTo>
                      <a:lnTo>
                        <a:pt x="936" y="834"/>
                      </a:lnTo>
                      <a:lnTo>
                        <a:pt x="936" y="828"/>
                      </a:lnTo>
                      <a:lnTo>
                        <a:pt x="942" y="822"/>
                      </a:lnTo>
                      <a:lnTo>
                        <a:pt x="942" y="810"/>
                      </a:lnTo>
                      <a:lnTo>
                        <a:pt x="948" y="804"/>
                      </a:lnTo>
                      <a:lnTo>
                        <a:pt x="834" y="804"/>
                      </a:lnTo>
                      <a:lnTo>
                        <a:pt x="852" y="804"/>
                      </a:lnTo>
                      <a:lnTo>
                        <a:pt x="78" y="1440"/>
                      </a:lnTo>
                      <a:lnTo>
                        <a:pt x="72" y="1446"/>
                      </a:lnTo>
                      <a:lnTo>
                        <a:pt x="60" y="1452"/>
                      </a:lnTo>
                      <a:lnTo>
                        <a:pt x="54" y="1464"/>
                      </a:lnTo>
                      <a:lnTo>
                        <a:pt x="54" y="1476"/>
                      </a:lnTo>
                      <a:lnTo>
                        <a:pt x="108" y="1476"/>
                      </a:lnTo>
                      <a:lnTo>
                        <a:pt x="120" y="1464"/>
                      </a:lnTo>
                      <a:lnTo>
                        <a:pt x="156" y="1464"/>
                      </a:lnTo>
                      <a:lnTo>
                        <a:pt x="132" y="1488"/>
                      </a:lnTo>
                      <a:lnTo>
                        <a:pt x="132" y="1494"/>
                      </a:lnTo>
                      <a:lnTo>
                        <a:pt x="138" y="1506"/>
                      </a:lnTo>
                      <a:lnTo>
                        <a:pt x="138" y="1524"/>
                      </a:lnTo>
                      <a:lnTo>
                        <a:pt x="144" y="1530"/>
                      </a:lnTo>
                      <a:lnTo>
                        <a:pt x="156" y="1536"/>
                      </a:lnTo>
                      <a:lnTo>
                        <a:pt x="162" y="1542"/>
                      </a:lnTo>
                      <a:lnTo>
                        <a:pt x="144" y="1560"/>
                      </a:lnTo>
                      <a:lnTo>
                        <a:pt x="144" y="1572"/>
                      </a:lnTo>
                      <a:lnTo>
                        <a:pt x="150" y="1572"/>
                      </a:lnTo>
                      <a:lnTo>
                        <a:pt x="156" y="1566"/>
                      </a:lnTo>
                      <a:lnTo>
                        <a:pt x="168" y="1560"/>
                      </a:lnTo>
                      <a:lnTo>
                        <a:pt x="174" y="1554"/>
                      </a:lnTo>
                      <a:lnTo>
                        <a:pt x="180" y="1554"/>
                      </a:lnTo>
                      <a:lnTo>
                        <a:pt x="186" y="1548"/>
                      </a:lnTo>
                      <a:lnTo>
                        <a:pt x="198" y="1548"/>
                      </a:lnTo>
                      <a:lnTo>
                        <a:pt x="210" y="1542"/>
                      </a:lnTo>
                      <a:lnTo>
                        <a:pt x="222" y="1542"/>
                      </a:lnTo>
                      <a:lnTo>
                        <a:pt x="234" y="1536"/>
                      </a:lnTo>
                      <a:lnTo>
                        <a:pt x="240" y="1530"/>
                      </a:lnTo>
                      <a:lnTo>
                        <a:pt x="258" y="1530"/>
                      </a:lnTo>
                      <a:lnTo>
                        <a:pt x="258" y="1518"/>
                      </a:lnTo>
                      <a:lnTo>
                        <a:pt x="264" y="1518"/>
                      </a:lnTo>
                      <a:lnTo>
                        <a:pt x="270" y="1512"/>
                      </a:lnTo>
                      <a:lnTo>
                        <a:pt x="282" y="1512"/>
                      </a:lnTo>
                      <a:lnTo>
                        <a:pt x="300" y="1506"/>
                      </a:lnTo>
                      <a:lnTo>
                        <a:pt x="312" y="1506"/>
                      </a:lnTo>
                      <a:lnTo>
                        <a:pt x="330" y="1512"/>
                      </a:lnTo>
                      <a:lnTo>
                        <a:pt x="336" y="1518"/>
                      </a:lnTo>
                      <a:lnTo>
                        <a:pt x="330" y="1524"/>
                      </a:lnTo>
                      <a:lnTo>
                        <a:pt x="324" y="1524"/>
                      </a:lnTo>
                      <a:lnTo>
                        <a:pt x="318" y="1530"/>
                      </a:lnTo>
                      <a:lnTo>
                        <a:pt x="318" y="1560"/>
                      </a:lnTo>
                      <a:lnTo>
                        <a:pt x="306" y="1572"/>
                      </a:lnTo>
                      <a:lnTo>
                        <a:pt x="324" y="1590"/>
                      </a:lnTo>
                      <a:lnTo>
                        <a:pt x="330" y="1602"/>
                      </a:lnTo>
                      <a:lnTo>
                        <a:pt x="330" y="1620"/>
                      </a:lnTo>
                      <a:lnTo>
                        <a:pt x="312" y="1656"/>
                      </a:lnTo>
                      <a:lnTo>
                        <a:pt x="312" y="1698"/>
                      </a:lnTo>
                      <a:lnTo>
                        <a:pt x="306" y="1704"/>
                      </a:lnTo>
                      <a:lnTo>
                        <a:pt x="300" y="1716"/>
                      </a:lnTo>
                      <a:lnTo>
                        <a:pt x="300" y="1728"/>
                      </a:lnTo>
                      <a:lnTo>
                        <a:pt x="294" y="1740"/>
                      </a:lnTo>
                      <a:lnTo>
                        <a:pt x="294" y="1746"/>
                      </a:lnTo>
                      <a:lnTo>
                        <a:pt x="300" y="1752"/>
                      </a:lnTo>
                      <a:lnTo>
                        <a:pt x="312" y="1758"/>
                      </a:lnTo>
                      <a:lnTo>
                        <a:pt x="318" y="1764"/>
                      </a:lnTo>
                      <a:lnTo>
                        <a:pt x="324" y="1764"/>
                      </a:lnTo>
                      <a:lnTo>
                        <a:pt x="330" y="1770"/>
                      </a:lnTo>
                      <a:lnTo>
                        <a:pt x="330" y="1776"/>
                      </a:lnTo>
                      <a:lnTo>
                        <a:pt x="348" y="1776"/>
                      </a:lnTo>
                      <a:lnTo>
                        <a:pt x="354" y="1782"/>
                      </a:lnTo>
                      <a:lnTo>
                        <a:pt x="354" y="1794"/>
                      </a:lnTo>
                      <a:lnTo>
                        <a:pt x="342" y="1800"/>
                      </a:lnTo>
                      <a:lnTo>
                        <a:pt x="330" y="1812"/>
                      </a:lnTo>
                      <a:lnTo>
                        <a:pt x="318" y="1818"/>
                      </a:lnTo>
                      <a:lnTo>
                        <a:pt x="318" y="1830"/>
                      </a:lnTo>
                      <a:lnTo>
                        <a:pt x="312" y="1842"/>
                      </a:lnTo>
                      <a:lnTo>
                        <a:pt x="294" y="1860"/>
                      </a:lnTo>
                      <a:lnTo>
                        <a:pt x="282" y="1866"/>
                      </a:lnTo>
                      <a:lnTo>
                        <a:pt x="270" y="1878"/>
                      </a:lnTo>
                      <a:lnTo>
                        <a:pt x="252" y="1884"/>
                      </a:lnTo>
                      <a:lnTo>
                        <a:pt x="234" y="1896"/>
                      </a:lnTo>
                      <a:lnTo>
                        <a:pt x="228" y="1902"/>
                      </a:lnTo>
                      <a:lnTo>
                        <a:pt x="222" y="1914"/>
                      </a:lnTo>
                      <a:lnTo>
                        <a:pt x="222" y="1926"/>
                      </a:lnTo>
                      <a:lnTo>
                        <a:pt x="216" y="1932"/>
                      </a:lnTo>
                      <a:lnTo>
                        <a:pt x="216" y="1944"/>
                      </a:lnTo>
                      <a:lnTo>
                        <a:pt x="204" y="1956"/>
                      </a:lnTo>
                      <a:lnTo>
                        <a:pt x="210" y="1962"/>
                      </a:lnTo>
                      <a:lnTo>
                        <a:pt x="216" y="1962"/>
                      </a:lnTo>
                      <a:lnTo>
                        <a:pt x="216" y="1974"/>
                      </a:lnTo>
                      <a:lnTo>
                        <a:pt x="228" y="1986"/>
                      </a:lnTo>
                      <a:lnTo>
                        <a:pt x="240" y="1980"/>
                      </a:lnTo>
                      <a:lnTo>
                        <a:pt x="246" y="1968"/>
                      </a:lnTo>
                      <a:lnTo>
                        <a:pt x="258" y="1962"/>
                      </a:lnTo>
                      <a:lnTo>
                        <a:pt x="276" y="1956"/>
                      </a:lnTo>
                      <a:lnTo>
                        <a:pt x="294" y="1938"/>
                      </a:lnTo>
                      <a:lnTo>
                        <a:pt x="306" y="1938"/>
                      </a:lnTo>
                      <a:lnTo>
                        <a:pt x="306" y="1944"/>
                      </a:lnTo>
                      <a:lnTo>
                        <a:pt x="300" y="1950"/>
                      </a:lnTo>
                      <a:lnTo>
                        <a:pt x="288" y="1956"/>
                      </a:lnTo>
                      <a:lnTo>
                        <a:pt x="282" y="1956"/>
                      </a:lnTo>
                      <a:lnTo>
                        <a:pt x="276" y="1962"/>
                      </a:lnTo>
                      <a:lnTo>
                        <a:pt x="276" y="1974"/>
                      </a:lnTo>
                      <a:lnTo>
                        <a:pt x="282" y="1986"/>
                      </a:lnTo>
                      <a:lnTo>
                        <a:pt x="294" y="1998"/>
                      </a:lnTo>
                      <a:lnTo>
                        <a:pt x="252" y="1992"/>
                      </a:lnTo>
                      <a:lnTo>
                        <a:pt x="246" y="1998"/>
                      </a:lnTo>
                      <a:lnTo>
                        <a:pt x="240" y="2010"/>
                      </a:lnTo>
                      <a:lnTo>
                        <a:pt x="234" y="2016"/>
                      </a:lnTo>
                      <a:lnTo>
                        <a:pt x="228" y="2028"/>
                      </a:lnTo>
                      <a:lnTo>
                        <a:pt x="228" y="2034"/>
                      </a:lnTo>
                      <a:lnTo>
                        <a:pt x="234" y="2034"/>
                      </a:lnTo>
                      <a:lnTo>
                        <a:pt x="240" y="2040"/>
                      </a:lnTo>
                      <a:lnTo>
                        <a:pt x="252" y="2040"/>
                      </a:lnTo>
                      <a:lnTo>
                        <a:pt x="258" y="2046"/>
                      </a:lnTo>
                      <a:lnTo>
                        <a:pt x="252" y="2052"/>
                      </a:lnTo>
                      <a:lnTo>
                        <a:pt x="252" y="2058"/>
                      </a:lnTo>
                      <a:lnTo>
                        <a:pt x="246" y="2070"/>
                      </a:lnTo>
                      <a:lnTo>
                        <a:pt x="246" y="2076"/>
                      </a:lnTo>
                      <a:lnTo>
                        <a:pt x="252" y="2070"/>
                      </a:lnTo>
                      <a:lnTo>
                        <a:pt x="288" y="2052"/>
                      </a:lnTo>
                      <a:lnTo>
                        <a:pt x="306" y="2034"/>
                      </a:lnTo>
                      <a:lnTo>
                        <a:pt x="318" y="2028"/>
                      </a:lnTo>
                      <a:lnTo>
                        <a:pt x="318" y="2040"/>
                      </a:lnTo>
                      <a:lnTo>
                        <a:pt x="288" y="2058"/>
                      </a:lnTo>
                      <a:lnTo>
                        <a:pt x="312" y="2064"/>
                      </a:lnTo>
                      <a:lnTo>
                        <a:pt x="312" y="2076"/>
                      </a:lnTo>
                      <a:lnTo>
                        <a:pt x="294" y="2094"/>
                      </a:lnTo>
                      <a:lnTo>
                        <a:pt x="276" y="2076"/>
                      </a:lnTo>
                      <a:lnTo>
                        <a:pt x="270" y="2076"/>
                      </a:lnTo>
                      <a:lnTo>
                        <a:pt x="264" y="2082"/>
                      </a:lnTo>
                      <a:lnTo>
                        <a:pt x="240" y="2094"/>
                      </a:lnTo>
                      <a:lnTo>
                        <a:pt x="228" y="2094"/>
                      </a:lnTo>
                      <a:lnTo>
                        <a:pt x="216" y="2106"/>
                      </a:lnTo>
                      <a:lnTo>
                        <a:pt x="210" y="2118"/>
                      </a:lnTo>
                      <a:lnTo>
                        <a:pt x="204" y="2124"/>
                      </a:lnTo>
                      <a:lnTo>
                        <a:pt x="210" y="2118"/>
                      </a:lnTo>
                      <a:lnTo>
                        <a:pt x="222" y="2118"/>
                      </a:lnTo>
                      <a:lnTo>
                        <a:pt x="228" y="2112"/>
                      </a:lnTo>
                      <a:lnTo>
                        <a:pt x="276" y="2112"/>
                      </a:lnTo>
                      <a:lnTo>
                        <a:pt x="270" y="2112"/>
                      </a:lnTo>
                      <a:lnTo>
                        <a:pt x="264" y="2118"/>
                      </a:lnTo>
                      <a:lnTo>
                        <a:pt x="252" y="2118"/>
                      </a:lnTo>
                      <a:lnTo>
                        <a:pt x="240" y="2124"/>
                      </a:lnTo>
                      <a:lnTo>
                        <a:pt x="228" y="2124"/>
                      </a:lnTo>
                      <a:lnTo>
                        <a:pt x="216" y="2130"/>
                      </a:lnTo>
                      <a:lnTo>
                        <a:pt x="210" y="2130"/>
                      </a:lnTo>
                      <a:lnTo>
                        <a:pt x="210" y="2148"/>
                      </a:lnTo>
                      <a:lnTo>
                        <a:pt x="204" y="2148"/>
                      </a:lnTo>
                      <a:lnTo>
                        <a:pt x="198" y="2142"/>
                      </a:lnTo>
                      <a:lnTo>
                        <a:pt x="174" y="2142"/>
                      </a:lnTo>
                      <a:lnTo>
                        <a:pt x="174" y="2154"/>
                      </a:lnTo>
                      <a:lnTo>
                        <a:pt x="180" y="2166"/>
                      </a:lnTo>
                      <a:lnTo>
                        <a:pt x="192" y="2172"/>
                      </a:lnTo>
                      <a:lnTo>
                        <a:pt x="198" y="2178"/>
                      </a:lnTo>
                      <a:lnTo>
                        <a:pt x="246" y="2160"/>
                      </a:lnTo>
                      <a:lnTo>
                        <a:pt x="264" y="2184"/>
                      </a:lnTo>
                      <a:lnTo>
                        <a:pt x="300" y="2166"/>
                      </a:lnTo>
                      <a:lnTo>
                        <a:pt x="294" y="2172"/>
                      </a:lnTo>
                      <a:lnTo>
                        <a:pt x="288" y="2184"/>
                      </a:lnTo>
                      <a:lnTo>
                        <a:pt x="276" y="2190"/>
                      </a:lnTo>
                      <a:lnTo>
                        <a:pt x="270" y="2196"/>
                      </a:lnTo>
                      <a:lnTo>
                        <a:pt x="264" y="2208"/>
                      </a:lnTo>
                      <a:lnTo>
                        <a:pt x="264" y="2214"/>
                      </a:lnTo>
                      <a:lnTo>
                        <a:pt x="276" y="2214"/>
                      </a:lnTo>
                      <a:lnTo>
                        <a:pt x="282" y="2208"/>
                      </a:lnTo>
                      <a:lnTo>
                        <a:pt x="300" y="2202"/>
                      </a:lnTo>
                      <a:lnTo>
                        <a:pt x="318" y="2184"/>
                      </a:lnTo>
                      <a:lnTo>
                        <a:pt x="330" y="2178"/>
                      </a:lnTo>
                      <a:lnTo>
                        <a:pt x="306" y="2202"/>
                      </a:lnTo>
                      <a:lnTo>
                        <a:pt x="300" y="2214"/>
                      </a:lnTo>
                      <a:lnTo>
                        <a:pt x="294" y="2220"/>
                      </a:lnTo>
                      <a:lnTo>
                        <a:pt x="300" y="2220"/>
                      </a:lnTo>
                      <a:lnTo>
                        <a:pt x="312" y="2214"/>
                      </a:lnTo>
                      <a:lnTo>
                        <a:pt x="324" y="2214"/>
                      </a:lnTo>
                      <a:lnTo>
                        <a:pt x="318" y="2220"/>
                      </a:lnTo>
                      <a:lnTo>
                        <a:pt x="306" y="2226"/>
                      </a:lnTo>
                      <a:lnTo>
                        <a:pt x="300" y="2238"/>
                      </a:lnTo>
                      <a:lnTo>
                        <a:pt x="282" y="2256"/>
                      </a:lnTo>
                      <a:lnTo>
                        <a:pt x="288" y="2262"/>
                      </a:lnTo>
                      <a:lnTo>
                        <a:pt x="294" y="2262"/>
                      </a:lnTo>
                      <a:lnTo>
                        <a:pt x="342" y="2238"/>
                      </a:lnTo>
                      <a:lnTo>
                        <a:pt x="348" y="2232"/>
                      </a:lnTo>
                      <a:lnTo>
                        <a:pt x="324" y="2256"/>
                      </a:lnTo>
                      <a:lnTo>
                        <a:pt x="318" y="2268"/>
                      </a:lnTo>
                      <a:lnTo>
                        <a:pt x="318" y="2274"/>
                      </a:lnTo>
                      <a:lnTo>
                        <a:pt x="330" y="2280"/>
                      </a:lnTo>
                      <a:lnTo>
                        <a:pt x="342" y="2280"/>
                      </a:lnTo>
                      <a:lnTo>
                        <a:pt x="354" y="2292"/>
                      </a:lnTo>
                      <a:lnTo>
                        <a:pt x="354" y="2298"/>
                      </a:lnTo>
                      <a:lnTo>
                        <a:pt x="348" y="2304"/>
                      </a:lnTo>
                      <a:lnTo>
                        <a:pt x="348" y="2340"/>
                      </a:lnTo>
                      <a:lnTo>
                        <a:pt x="2058" y="2340"/>
                      </a:lnTo>
                      <a:lnTo>
                        <a:pt x="2064" y="2328"/>
                      </a:lnTo>
                      <a:lnTo>
                        <a:pt x="2064" y="2322"/>
                      </a:lnTo>
                      <a:lnTo>
                        <a:pt x="2070" y="2310"/>
                      </a:lnTo>
                      <a:lnTo>
                        <a:pt x="2076" y="2304"/>
                      </a:lnTo>
                      <a:lnTo>
                        <a:pt x="2088" y="2298"/>
                      </a:lnTo>
                      <a:lnTo>
                        <a:pt x="2100" y="2310"/>
                      </a:lnTo>
                      <a:lnTo>
                        <a:pt x="2088" y="2322"/>
                      </a:lnTo>
                      <a:lnTo>
                        <a:pt x="2082" y="2334"/>
                      </a:lnTo>
                      <a:lnTo>
                        <a:pt x="2082" y="2346"/>
                      </a:lnTo>
                      <a:lnTo>
                        <a:pt x="2094" y="2352"/>
                      </a:lnTo>
                      <a:lnTo>
                        <a:pt x="2112" y="2358"/>
                      </a:lnTo>
                      <a:lnTo>
                        <a:pt x="2124" y="2358"/>
                      </a:lnTo>
                      <a:lnTo>
                        <a:pt x="2142" y="2376"/>
                      </a:lnTo>
                      <a:lnTo>
                        <a:pt x="2154" y="2376"/>
                      </a:lnTo>
                      <a:lnTo>
                        <a:pt x="2154" y="2370"/>
                      </a:lnTo>
                      <a:lnTo>
                        <a:pt x="2166" y="2358"/>
                      </a:lnTo>
                      <a:lnTo>
                        <a:pt x="2178" y="2358"/>
                      </a:lnTo>
                      <a:lnTo>
                        <a:pt x="2190" y="2364"/>
                      </a:lnTo>
                      <a:lnTo>
                        <a:pt x="2202" y="2376"/>
                      </a:lnTo>
                      <a:lnTo>
                        <a:pt x="2202" y="2382"/>
                      </a:lnTo>
                      <a:lnTo>
                        <a:pt x="2208" y="2388"/>
                      </a:lnTo>
                      <a:lnTo>
                        <a:pt x="2238" y="2388"/>
                      </a:lnTo>
                      <a:lnTo>
                        <a:pt x="2256" y="2406"/>
                      </a:lnTo>
                      <a:lnTo>
                        <a:pt x="2268" y="2406"/>
                      </a:lnTo>
                      <a:lnTo>
                        <a:pt x="2280" y="2394"/>
                      </a:lnTo>
                      <a:lnTo>
                        <a:pt x="2292" y="2388"/>
                      </a:lnTo>
                      <a:lnTo>
                        <a:pt x="2298" y="2382"/>
                      </a:lnTo>
                      <a:lnTo>
                        <a:pt x="2298" y="2400"/>
                      </a:lnTo>
                      <a:lnTo>
                        <a:pt x="2346" y="2394"/>
                      </a:lnTo>
                      <a:lnTo>
                        <a:pt x="2346" y="2400"/>
                      </a:lnTo>
                      <a:lnTo>
                        <a:pt x="2352" y="2400"/>
                      </a:lnTo>
                      <a:lnTo>
                        <a:pt x="2364" y="2406"/>
                      </a:lnTo>
                      <a:lnTo>
                        <a:pt x="2382" y="2406"/>
                      </a:lnTo>
                      <a:lnTo>
                        <a:pt x="2394" y="2394"/>
                      </a:lnTo>
                      <a:lnTo>
                        <a:pt x="2406" y="2388"/>
                      </a:lnTo>
                      <a:lnTo>
                        <a:pt x="2412" y="2376"/>
                      </a:lnTo>
                      <a:lnTo>
                        <a:pt x="2412" y="2370"/>
                      </a:lnTo>
                      <a:lnTo>
                        <a:pt x="2430" y="2370"/>
                      </a:lnTo>
                      <a:lnTo>
                        <a:pt x="2436" y="2376"/>
                      </a:lnTo>
                      <a:lnTo>
                        <a:pt x="2442" y="2376"/>
                      </a:lnTo>
                      <a:lnTo>
                        <a:pt x="2454" y="2364"/>
                      </a:lnTo>
                      <a:lnTo>
                        <a:pt x="2460" y="2352"/>
                      </a:lnTo>
                      <a:lnTo>
                        <a:pt x="2466" y="2346"/>
                      </a:lnTo>
                      <a:lnTo>
                        <a:pt x="2472" y="2346"/>
                      </a:lnTo>
                      <a:lnTo>
                        <a:pt x="2472" y="2352"/>
                      </a:lnTo>
                      <a:lnTo>
                        <a:pt x="2478" y="2358"/>
                      </a:lnTo>
                      <a:lnTo>
                        <a:pt x="2502" y="2352"/>
                      </a:lnTo>
                      <a:lnTo>
                        <a:pt x="2496" y="2346"/>
                      </a:lnTo>
                      <a:lnTo>
                        <a:pt x="2496" y="2334"/>
                      </a:lnTo>
                      <a:lnTo>
                        <a:pt x="2502" y="2328"/>
                      </a:lnTo>
                      <a:lnTo>
                        <a:pt x="2514" y="2322"/>
                      </a:lnTo>
                      <a:lnTo>
                        <a:pt x="2532" y="2340"/>
                      </a:lnTo>
                      <a:lnTo>
                        <a:pt x="2556" y="2340"/>
                      </a:lnTo>
                      <a:lnTo>
                        <a:pt x="2562" y="2346"/>
                      </a:lnTo>
                      <a:lnTo>
                        <a:pt x="2580" y="2346"/>
                      </a:lnTo>
                      <a:lnTo>
                        <a:pt x="2604" y="2358"/>
                      </a:lnTo>
                      <a:lnTo>
                        <a:pt x="2604" y="2370"/>
                      </a:lnTo>
                      <a:lnTo>
                        <a:pt x="2598" y="2382"/>
                      </a:lnTo>
                      <a:lnTo>
                        <a:pt x="2598" y="2388"/>
                      </a:lnTo>
                      <a:lnTo>
                        <a:pt x="2592" y="2400"/>
                      </a:lnTo>
                      <a:lnTo>
                        <a:pt x="2604" y="2412"/>
                      </a:lnTo>
                      <a:lnTo>
                        <a:pt x="2592" y="2436"/>
                      </a:lnTo>
                      <a:lnTo>
                        <a:pt x="2598" y="2436"/>
                      </a:lnTo>
                      <a:lnTo>
                        <a:pt x="2604" y="2430"/>
                      </a:lnTo>
                      <a:lnTo>
                        <a:pt x="2616" y="2424"/>
                      </a:lnTo>
                      <a:lnTo>
                        <a:pt x="2634" y="2418"/>
                      </a:lnTo>
                      <a:lnTo>
                        <a:pt x="2646" y="2412"/>
                      </a:lnTo>
                      <a:lnTo>
                        <a:pt x="2670" y="2412"/>
                      </a:lnTo>
                      <a:lnTo>
                        <a:pt x="2670" y="2424"/>
                      </a:lnTo>
                      <a:lnTo>
                        <a:pt x="2658" y="2430"/>
                      </a:lnTo>
                      <a:lnTo>
                        <a:pt x="2652" y="2436"/>
                      </a:lnTo>
                      <a:lnTo>
                        <a:pt x="2646" y="2436"/>
                      </a:lnTo>
                      <a:lnTo>
                        <a:pt x="2640" y="2442"/>
                      </a:lnTo>
                      <a:lnTo>
                        <a:pt x="2646" y="2448"/>
                      </a:lnTo>
                      <a:lnTo>
                        <a:pt x="2652" y="2448"/>
                      </a:lnTo>
                      <a:lnTo>
                        <a:pt x="2664" y="2460"/>
                      </a:lnTo>
                      <a:lnTo>
                        <a:pt x="2640" y="2484"/>
                      </a:lnTo>
                      <a:lnTo>
                        <a:pt x="2640" y="2490"/>
                      </a:lnTo>
                      <a:lnTo>
                        <a:pt x="2652" y="2490"/>
                      </a:lnTo>
                      <a:lnTo>
                        <a:pt x="2652" y="2502"/>
                      </a:lnTo>
                      <a:lnTo>
                        <a:pt x="2640" y="2514"/>
                      </a:lnTo>
                      <a:lnTo>
                        <a:pt x="2640" y="2526"/>
                      </a:lnTo>
                      <a:lnTo>
                        <a:pt x="2658" y="2526"/>
                      </a:lnTo>
                      <a:lnTo>
                        <a:pt x="2652" y="2544"/>
                      </a:lnTo>
                      <a:lnTo>
                        <a:pt x="2658" y="2544"/>
                      </a:lnTo>
                      <a:lnTo>
                        <a:pt x="2670" y="2550"/>
                      </a:lnTo>
                      <a:lnTo>
                        <a:pt x="2754" y="2550"/>
                      </a:lnTo>
                      <a:lnTo>
                        <a:pt x="2766" y="2556"/>
                      </a:lnTo>
                      <a:lnTo>
                        <a:pt x="2784" y="2568"/>
                      </a:lnTo>
                      <a:lnTo>
                        <a:pt x="2838" y="2568"/>
                      </a:lnTo>
                      <a:lnTo>
                        <a:pt x="2850" y="2574"/>
                      </a:lnTo>
                      <a:lnTo>
                        <a:pt x="2856" y="2580"/>
                      </a:lnTo>
                      <a:lnTo>
                        <a:pt x="2856" y="2610"/>
                      </a:lnTo>
                      <a:lnTo>
                        <a:pt x="2874" y="2610"/>
                      </a:lnTo>
                      <a:lnTo>
                        <a:pt x="2874" y="2628"/>
                      </a:lnTo>
                      <a:lnTo>
                        <a:pt x="2862" y="2640"/>
                      </a:lnTo>
                      <a:lnTo>
                        <a:pt x="2862" y="2652"/>
                      </a:lnTo>
                      <a:lnTo>
                        <a:pt x="2874" y="2664"/>
                      </a:lnTo>
                      <a:lnTo>
                        <a:pt x="2880" y="2664"/>
                      </a:lnTo>
                      <a:lnTo>
                        <a:pt x="2856" y="2658"/>
                      </a:lnTo>
                      <a:lnTo>
                        <a:pt x="2856" y="2670"/>
                      </a:lnTo>
                      <a:lnTo>
                        <a:pt x="2850" y="2676"/>
                      </a:lnTo>
                      <a:lnTo>
                        <a:pt x="2844" y="2688"/>
                      </a:lnTo>
                      <a:lnTo>
                        <a:pt x="2838" y="2694"/>
                      </a:lnTo>
                      <a:lnTo>
                        <a:pt x="2832" y="2688"/>
                      </a:lnTo>
                      <a:lnTo>
                        <a:pt x="2820" y="2682"/>
                      </a:lnTo>
                      <a:lnTo>
                        <a:pt x="2802" y="2670"/>
                      </a:lnTo>
                      <a:lnTo>
                        <a:pt x="2790" y="2664"/>
                      </a:lnTo>
                      <a:lnTo>
                        <a:pt x="2784" y="2652"/>
                      </a:lnTo>
                      <a:lnTo>
                        <a:pt x="2784" y="2628"/>
                      </a:lnTo>
                      <a:lnTo>
                        <a:pt x="2766" y="2622"/>
                      </a:lnTo>
                      <a:lnTo>
                        <a:pt x="2772" y="2640"/>
                      </a:lnTo>
                      <a:lnTo>
                        <a:pt x="2772" y="2646"/>
                      </a:lnTo>
                      <a:lnTo>
                        <a:pt x="2778" y="2652"/>
                      </a:lnTo>
                      <a:lnTo>
                        <a:pt x="2778" y="2664"/>
                      </a:lnTo>
                      <a:lnTo>
                        <a:pt x="2772" y="2676"/>
                      </a:lnTo>
                      <a:lnTo>
                        <a:pt x="2760" y="2688"/>
                      </a:lnTo>
                      <a:lnTo>
                        <a:pt x="2754" y="2700"/>
                      </a:lnTo>
                      <a:lnTo>
                        <a:pt x="2736" y="2706"/>
                      </a:lnTo>
                      <a:lnTo>
                        <a:pt x="2718" y="2724"/>
                      </a:lnTo>
                      <a:lnTo>
                        <a:pt x="2712" y="2742"/>
                      </a:lnTo>
                      <a:lnTo>
                        <a:pt x="2700" y="2760"/>
                      </a:lnTo>
                      <a:lnTo>
                        <a:pt x="2694" y="2778"/>
                      </a:lnTo>
                      <a:lnTo>
                        <a:pt x="2688" y="2784"/>
                      </a:lnTo>
                      <a:lnTo>
                        <a:pt x="2664" y="2796"/>
                      </a:lnTo>
                      <a:lnTo>
                        <a:pt x="2652" y="2796"/>
                      </a:lnTo>
                      <a:lnTo>
                        <a:pt x="2646" y="2790"/>
                      </a:lnTo>
                      <a:lnTo>
                        <a:pt x="2640" y="2802"/>
                      </a:lnTo>
                      <a:lnTo>
                        <a:pt x="2634" y="2808"/>
                      </a:lnTo>
                      <a:lnTo>
                        <a:pt x="2634" y="2832"/>
                      </a:lnTo>
                      <a:lnTo>
                        <a:pt x="2628" y="2838"/>
                      </a:lnTo>
                      <a:lnTo>
                        <a:pt x="2622" y="2838"/>
                      </a:lnTo>
                      <a:lnTo>
                        <a:pt x="2586" y="2856"/>
                      </a:lnTo>
                      <a:lnTo>
                        <a:pt x="2562" y="2880"/>
                      </a:lnTo>
                      <a:lnTo>
                        <a:pt x="2562" y="2886"/>
                      </a:lnTo>
                      <a:lnTo>
                        <a:pt x="2568" y="2886"/>
                      </a:lnTo>
                      <a:lnTo>
                        <a:pt x="2580" y="2880"/>
                      </a:lnTo>
                      <a:lnTo>
                        <a:pt x="2592" y="2880"/>
                      </a:lnTo>
                      <a:lnTo>
                        <a:pt x="2598" y="2886"/>
                      </a:lnTo>
                      <a:lnTo>
                        <a:pt x="2610" y="2880"/>
                      </a:lnTo>
                      <a:lnTo>
                        <a:pt x="2616" y="2868"/>
                      </a:lnTo>
                      <a:lnTo>
                        <a:pt x="2628" y="2862"/>
                      </a:lnTo>
                      <a:lnTo>
                        <a:pt x="2658" y="2862"/>
                      </a:lnTo>
                      <a:lnTo>
                        <a:pt x="2658" y="2856"/>
                      </a:lnTo>
                      <a:lnTo>
                        <a:pt x="2664" y="2844"/>
                      </a:lnTo>
                      <a:lnTo>
                        <a:pt x="2676" y="2838"/>
                      </a:lnTo>
                      <a:lnTo>
                        <a:pt x="2682" y="2832"/>
                      </a:lnTo>
                      <a:lnTo>
                        <a:pt x="2754" y="2832"/>
                      </a:lnTo>
                      <a:lnTo>
                        <a:pt x="2766" y="2838"/>
                      </a:lnTo>
                      <a:lnTo>
                        <a:pt x="2790" y="2820"/>
                      </a:lnTo>
                      <a:lnTo>
                        <a:pt x="2856" y="2820"/>
                      </a:lnTo>
                      <a:lnTo>
                        <a:pt x="2862" y="2814"/>
                      </a:lnTo>
                      <a:lnTo>
                        <a:pt x="2862" y="2790"/>
                      </a:lnTo>
                      <a:lnTo>
                        <a:pt x="2844" y="2796"/>
                      </a:lnTo>
                      <a:lnTo>
                        <a:pt x="2832" y="2796"/>
                      </a:lnTo>
                      <a:lnTo>
                        <a:pt x="2826" y="2790"/>
                      </a:lnTo>
                      <a:lnTo>
                        <a:pt x="2826" y="2784"/>
                      </a:lnTo>
                      <a:lnTo>
                        <a:pt x="2832" y="2772"/>
                      </a:lnTo>
                      <a:lnTo>
                        <a:pt x="2850" y="2754"/>
                      </a:lnTo>
                      <a:lnTo>
                        <a:pt x="2868" y="2742"/>
                      </a:lnTo>
                      <a:lnTo>
                        <a:pt x="2880" y="2736"/>
                      </a:lnTo>
                      <a:lnTo>
                        <a:pt x="2910" y="2736"/>
                      </a:lnTo>
                      <a:lnTo>
                        <a:pt x="2928" y="2730"/>
                      </a:lnTo>
                      <a:lnTo>
                        <a:pt x="2952" y="2730"/>
                      </a:lnTo>
                      <a:lnTo>
                        <a:pt x="2964" y="2724"/>
                      </a:lnTo>
                      <a:lnTo>
                        <a:pt x="2970" y="2724"/>
                      </a:lnTo>
                      <a:lnTo>
                        <a:pt x="2976" y="2718"/>
                      </a:lnTo>
                      <a:lnTo>
                        <a:pt x="2982" y="2718"/>
                      </a:lnTo>
                      <a:lnTo>
                        <a:pt x="2994" y="2724"/>
                      </a:lnTo>
                      <a:lnTo>
                        <a:pt x="3000" y="2724"/>
                      </a:lnTo>
                      <a:lnTo>
                        <a:pt x="3012" y="2730"/>
                      </a:lnTo>
                      <a:lnTo>
                        <a:pt x="3018" y="2736"/>
                      </a:lnTo>
                      <a:lnTo>
                        <a:pt x="3024" y="2736"/>
                      </a:lnTo>
                      <a:lnTo>
                        <a:pt x="3030" y="2730"/>
                      </a:lnTo>
                      <a:lnTo>
                        <a:pt x="3030" y="2712"/>
                      </a:lnTo>
                      <a:lnTo>
                        <a:pt x="3036" y="2706"/>
                      </a:lnTo>
                      <a:lnTo>
                        <a:pt x="3048" y="2700"/>
                      </a:lnTo>
                      <a:lnTo>
                        <a:pt x="3060" y="2700"/>
                      </a:lnTo>
                      <a:lnTo>
                        <a:pt x="3066" y="2706"/>
                      </a:lnTo>
                      <a:lnTo>
                        <a:pt x="3072" y="2706"/>
                      </a:lnTo>
                      <a:lnTo>
                        <a:pt x="3072" y="2700"/>
                      </a:lnTo>
                      <a:lnTo>
                        <a:pt x="3102" y="2700"/>
                      </a:lnTo>
                      <a:lnTo>
                        <a:pt x="3114" y="2688"/>
                      </a:lnTo>
                      <a:lnTo>
                        <a:pt x="3126" y="2682"/>
                      </a:lnTo>
                      <a:lnTo>
                        <a:pt x="3150" y="2658"/>
                      </a:lnTo>
                      <a:lnTo>
                        <a:pt x="3162" y="2652"/>
                      </a:lnTo>
                      <a:lnTo>
                        <a:pt x="3174" y="2640"/>
                      </a:lnTo>
                      <a:lnTo>
                        <a:pt x="3408" y="2640"/>
                      </a:lnTo>
                      <a:lnTo>
                        <a:pt x="3408" y="2634"/>
                      </a:lnTo>
                      <a:lnTo>
                        <a:pt x="3420" y="2622"/>
                      </a:lnTo>
                      <a:lnTo>
                        <a:pt x="3438" y="2622"/>
                      </a:lnTo>
                      <a:lnTo>
                        <a:pt x="3450" y="2616"/>
                      </a:lnTo>
                      <a:lnTo>
                        <a:pt x="3456" y="2616"/>
                      </a:lnTo>
                      <a:lnTo>
                        <a:pt x="3456" y="2610"/>
                      </a:lnTo>
                      <a:lnTo>
                        <a:pt x="3468" y="2598"/>
                      </a:lnTo>
                      <a:lnTo>
                        <a:pt x="3480" y="2592"/>
                      </a:lnTo>
                      <a:lnTo>
                        <a:pt x="3486" y="2586"/>
                      </a:lnTo>
                      <a:lnTo>
                        <a:pt x="3498" y="2586"/>
                      </a:lnTo>
                      <a:lnTo>
                        <a:pt x="3504" y="2592"/>
                      </a:lnTo>
                      <a:lnTo>
                        <a:pt x="3510" y="2592"/>
                      </a:lnTo>
                      <a:lnTo>
                        <a:pt x="3510" y="2568"/>
                      </a:lnTo>
                      <a:lnTo>
                        <a:pt x="3516" y="2556"/>
                      </a:lnTo>
                      <a:lnTo>
                        <a:pt x="3528" y="2544"/>
                      </a:lnTo>
                      <a:lnTo>
                        <a:pt x="3534" y="2544"/>
                      </a:lnTo>
                      <a:lnTo>
                        <a:pt x="3546" y="2532"/>
                      </a:lnTo>
                      <a:lnTo>
                        <a:pt x="3546" y="2508"/>
                      </a:lnTo>
                      <a:lnTo>
                        <a:pt x="3588" y="2484"/>
                      </a:lnTo>
                      <a:lnTo>
                        <a:pt x="3594" y="2472"/>
                      </a:lnTo>
                      <a:lnTo>
                        <a:pt x="3618" y="2448"/>
                      </a:lnTo>
                      <a:lnTo>
                        <a:pt x="3630" y="2448"/>
                      </a:lnTo>
                      <a:lnTo>
                        <a:pt x="3636" y="2454"/>
                      </a:lnTo>
                      <a:lnTo>
                        <a:pt x="3636" y="2460"/>
                      </a:lnTo>
                      <a:lnTo>
                        <a:pt x="3642" y="2466"/>
                      </a:lnTo>
                      <a:lnTo>
                        <a:pt x="3654" y="2466"/>
                      </a:lnTo>
                      <a:lnTo>
                        <a:pt x="3666" y="2460"/>
                      </a:lnTo>
                      <a:lnTo>
                        <a:pt x="3702" y="2460"/>
                      </a:lnTo>
                      <a:lnTo>
                        <a:pt x="3708" y="2466"/>
                      </a:lnTo>
                      <a:lnTo>
                        <a:pt x="3708" y="2472"/>
                      </a:lnTo>
                      <a:lnTo>
                        <a:pt x="3702" y="2496"/>
                      </a:lnTo>
                      <a:lnTo>
                        <a:pt x="3690" y="2520"/>
                      </a:lnTo>
                      <a:lnTo>
                        <a:pt x="3678" y="2550"/>
                      </a:lnTo>
                      <a:lnTo>
                        <a:pt x="3666" y="2574"/>
                      </a:lnTo>
                      <a:lnTo>
                        <a:pt x="3666" y="2586"/>
                      </a:lnTo>
                      <a:lnTo>
                        <a:pt x="3672" y="2592"/>
                      </a:lnTo>
                      <a:lnTo>
                        <a:pt x="3678" y="2592"/>
                      </a:lnTo>
                      <a:lnTo>
                        <a:pt x="3684" y="2598"/>
                      </a:lnTo>
                      <a:lnTo>
                        <a:pt x="3672" y="2610"/>
                      </a:lnTo>
                      <a:lnTo>
                        <a:pt x="3666" y="2622"/>
                      </a:lnTo>
                      <a:lnTo>
                        <a:pt x="3666" y="2628"/>
                      </a:lnTo>
                      <a:lnTo>
                        <a:pt x="3690" y="2628"/>
                      </a:lnTo>
                      <a:lnTo>
                        <a:pt x="3690" y="2634"/>
                      </a:lnTo>
                      <a:lnTo>
                        <a:pt x="3696" y="2640"/>
                      </a:lnTo>
                      <a:lnTo>
                        <a:pt x="3714" y="2640"/>
                      </a:lnTo>
                      <a:lnTo>
                        <a:pt x="3750" y="2622"/>
                      </a:lnTo>
                      <a:lnTo>
                        <a:pt x="3768" y="2604"/>
                      </a:lnTo>
                      <a:lnTo>
                        <a:pt x="3780" y="2622"/>
                      </a:lnTo>
                      <a:lnTo>
                        <a:pt x="3786" y="2622"/>
                      </a:lnTo>
                      <a:lnTo>
                        <a:pt x="3792" y="2616"/>
                      </a:lnTo>
                      <a:lnTo>
                        <a:pt x="3816" y="2604"/>
                      </a:lnTo>
                      <a:lnTo>
                        <a:pt x="3828" y="2604"/>
                      </a:lnTo>
                      <a:lnTo>
                        <a:pt x="3840" y="2592"/>
                      </a:lnTo>
                      <a:lnTo>
                        <a:pt x="3852" y="2592"/>
                      </a:lnTo>
                      <a:lnTo>
                        <a:pt x="3864" y="2580"/>
                      </a:lnTo>
                      <a:lnTo>
                        <a:pt x="3870" y="2580"/>
                      </a:lnTo>
                      <a:lnTo>
                        <a:pt x="3888" y="2586"/>
                      </a:lnTo>
                      <a:lnTo>
                        <a:pt x="3846" y="2616"/>
                      </a:lnTo>
                      <a:lnTo>
                        <a:pt x="3936" y="2610"/>
                      </a:lnTo>
                      <a:lnTo>
                        <a:pt x="3918" y="2610"/>
                      </a:lnTo>
                      <a:lnTo>
                        <a:pt x="3906" y="2616"/>
                      </a:lnTo>
                      <a:lnTo>
                        <a:pt x="3894" y="2616"/>
                      </a:lnTo>
                      <a:lnTo>
                        <a:pt x="3888" y="2622"/>
                      </a:lnTo>
                      <a:lnTo>
                        <a:pt x="3888" y="2634"/>
                      </a:lnTo>
                      <a:lnTo>
                        <a:pt x="3882" y="2640"/>
                      </a:lnTo>
                      <a:lnTo>
                        <a:pt x="3876" y="2640"/>
                      </a:lnTo>
                      <a:lnTo>
                        <a:pt x="3870" y="2634"/>
                      </a:lnTo>
                      <a:lnTo>
                        <a:pt x="3864" y="2634"/>
                      </a:lnTo>
                      <a:lnTo>
                        <a:pt x="3852" y="2628"/>
                      </a:lnTo>
                      <a:lnTo>
                        <a:pt x="3846" y="2628"/>
                      </a:lnTo>
                      <a:lnTo>
                        <a:pt x="3828" y="2634"/>
                      </a:lnTo>
                      <a:lnTo>
                        <a:pt x="3738" y="2688"/>
                      </a:lnTo>
                      <a:lnTo>
                        <a:pt x="3726" y="2700"/>
                      </a:lnTo>
                      <a:lnTo>
                        <a:pt x="3720" y="2712"/>
                      </a:lnTo>
                      <a:lnTo>
                        <a:pt x="3720" y="2748"/>
                      </a:lnTo>
                      <a:lnTo>
                        <a:pt x="3726" y="2748"/>
                      </a:lnTo>
                      <a:lnTo>
                        <a:pt x="3732" y="2742"/>
                      </a:lnTo>
                      <a:lnTo>
                        <a:pt x="3738" y="2742"/>
                      </a:lnTo>
                      <a:lnTo>
                        <a:pt x="3738" y="2754"/>
                      </a:lnTo>
                      <a:lnTo>
                        <a:pt x="3744" y="2760"/>
                      </a:lnTo>
                      <a:lnTo>
                        <a:pt x="3756" y="2760"/>
                      </a:lnTo>
                      <a:lnTo>
                        <a:pt x="3762" y="2754"/>
                      </a:lnTo>
                      <a:lnTo>
                        <a:pt x="3768" y="2742"/>
                      </a:lnTo>
                      <a:lnTo>
                        <a:pt x="3774" y="2736"/>
                      </a:lnTo>
                      <a:lnTo>
                        <a:pt x="3786" y="2736"/>
                      </a:lnTo>
                      <a:lnTo>
                        <a:pt x="3804" y="2730"/>
                      </a:lnTo>
                      <a:lnTo>
                        <a:pt x="3816" y="2724"/>
                      </a:lnTo>
                      <a:lnTo>
                        <a:pt x="3834" y="2718"/>
                      </a:lnTo>
                      <a:lnTo>
                        <a:pt x="3846" y="2706"/>
                      </a:lnTo>
                      <a:lnTo>
                        <a:pt x="3852" y="2694"/>
                      </a:lnTo>
                      <a:lnTo>
                        <a:pt x="3870" y="2676"/>
                      </a:lnTo>
                      <a:lnTo>
                        <a:pt x="3876" y="2664"/>
                      </a:lnTo>
                      <a:lnTo>
                        <a:pt x="3876" y="2670"/>
                      </a:lnTo>
                      <a:lnTo>
                        <a:pt x="3882" y="2682"/>
                      </a:lnTo>
                      <a:lnTo>
                        <a:pt x="3888" y="2688"/>
                      </a:lnTo>
                      <a:lnTo>
                        <a:pt x="3894" y="2688"/>
                      </a:lnTo>
                      <a:lnTo>
                        <a:pt x="3930" y="2676"/>
                      </a:lnTo>
                      <a:lnTo>
                        <a:pt x="3954" y="2664"/>
                      </a:lnTo>
                      <a:lnTo>
                        <a:pt x="3972" y="2658"/>
                      </a:lnTo>
                      <a:lnTo>
                        <a:pt x="3984" y="2652"/>
                      </a:lnTo>
                      <a:lnTo>
                        <a:pt x="4008" y="2646"/>
                      </a:lnTo>
                      <a:lnTo>
                        <a:pt x="4068" y="2634"/>
                      </a:lnTo>
                      <a:lnTo>
                        <a:pt x="4080" y="2628"/>
                      </a:lnTo>
                      <a:lnTo>
                        <a:pt x="4068" y="2616"/>
                      </a:lnTo>
                      <a:lnTo>
                        <a:pt x="4074" y="2598"/>
                      </a:lnTo>
                      <a:lnTo>
                        <a:pt x="4038" y="2604"/>
                      </a:lnTo>
                      <a:lnTo>
                        <a:pt x="4038" y="2580"/>
                      </a:lnTo>
                      <a:lnTo>
                        <a:pt x="4026" y="2586"/>
                      </a:lnTo>
                      <a:lnTo>
                        <a:pt x="4020" y="2586"/>
                      </a:lnTo>
                      <a:lnTo>
                        <a:pt x="4008" y="2592"/>
                      </a:lnTo>
                      <a:lnTo>
                        <a:pt x="4002" y="2598"/>
                      </a:lnTo>
                      <a:lnTo>
                        <a:pt x="3990" y="2598"/>
                      </a:lnTo>
                      <a:lnTo>
                        <a:pt x="3990" y="2580"/>
                      </a:lnTo>
                      <a:lnTo>
                        <a:pt x="3930" y="2580"/>
                      </a:lnTo>
                      <a:lnTo>
                        <a:pt x="3924" y="2574"/>
                      </a:lnTo>
                      <a:lnTo>
                        <a:pt x="3924" y="2568"/>
                      </a:lnTo>
                      <a:lnTo>
                        <a:pt x="3918" y="2562"/>
                      </a:lnTo>
                      <a:lnTo>
                        <a:pt x="3918" y="2556"/>
                      </a:lnTo>
                      <a:lnTo>
                        <a:pt x="3930" y="2556"/>
                      </a:lnTo>
                      <a:lnTo>
                        <a:pt x="3918" y="2544"/>
                      </a:lnTo>
                      <a:lnTo>
                        <a:pt x="3888" y="2544"/>
                      </a:lnTo>
                      <a:lnTo>
                        <a:pt x="3882" y="2532"/>
                      </a:lnTo>
                      <a:lnTo>
                        <a:pt x="3882" y="2526"/>
                      </a:lnTo>
                      <a:lnTo>
                        <a:pt x="3876" y="2514"/>
                      </a:lnTo>
                      <a:lnTo>
                        <a:pt x="3876" y="2502"/>
                      </a:lnTo>
                      <a:lnTo>
                        <a:pt x="3894" y="2484"/>
                      </a:lnTo>
                      <a:lnTo>
                        <a:pt x="3870" y="2484"/>
                      </a:lnTo>
                      <a:lnTo>
                        <a:pt x="3876" y="2478"/>
                      </a:lnTo>
                      <a:lnTo>
                        <a:pt x="3888" y="2472"/>
                      </a:lnTo>
                      <a:lnTo>
                        <a:pt x="3894" y="2460"/>
                      </a:lnTo>
                      <a:lnTo>
                        <a:pt x="3906" y="2454"/>
                      </a:lnTo>
                      <a:lnTo>
                        <a:pt x="3918" y="2442"/>
                      </a:lnTo>
                      <a:lnTo>
                        <a:pt x="3924" y="2430"/>
                      </a:lnTo>
                      <a:lnTo>
                        <a:pt x="3936" y="2424"/>
                      </a:lnTo>
                      <a:lnTo>
                        <a:pt x="3942" y="2412"/>
                      </a:lnTo>
                      <a:lnTo>
                        <a:pt x="3948" y="2406"/>
                      </a:lnTo>
                      <a:lnTo>
                        <a:pt x="3936" y="2400"/>
                      </a:lnTo>
                      <a:lnTo>
                        <a:pt x="3912" y="2430"/>
                      </a:lnTo>
                      <a:lnTo>
                        <a:pt x="3894" y="2418"/>
                      </a:lnTo>
                      <a:lnTo>
                        <a:pt x="3864" y="2436"/>
                      </a:lnTo>
                      <a:lnTo>
                        <a:pt x="3858" y="2418"/>
                      </a:lnTo>
                      <a:lnTo>
                        <a:pt x="3828" y="2406"/>
                      </a:lnTo>
                      <a:lnTo>
                        <a:pt x="3810" y="2412"/>
                      </a:lnTo>
                      <a:lnTo>
                        <a:pt x="3864" y="2394"/>
                      </a:lnTo>
                      <a:lnTo>
                        <a:pt x="3870" y="2400"/>
                      </a:lnTo>
                      <a:lnTo>
                        <a:pt x="3882" y="2406"/>
                      </a:lnTo>
                      <a:lnTo>
                        <a:pt x="3900" y="2406"/>
                      </a:lnTo>
                      <a:lnTo>
                        <a:pt x="3918" y="2388"/>
                      </a:lnTo>
                      <a:lnTo>
                        <a:pt x="3930" y="2382"/>
                      </a:lnTo>
                      <a:lnTo>
                        <a:pt x="3936" y="2376"/>
                      </a:lnTo>
                      <a:lnTo>
                        <a:pt x="3978" y="2376"/>
                      </a:lnTo>
                      <a:lnTo>
                        <a:pt x="3978" y="2364"/>
                      </a:lnTo>
                      <a:lnTo>
                        <a:pt x="3972" y="2358"/>
                      </a:lnTo>
                      <a:lnTo>
                        <a:pt x="3966" y="2346"/>
                      </a:lnTo>
                      <a:lnTo>
                        <a:pt x="3990" y="2346"/>
                      </a:lnTo>
                      <a:lnTo>
                        <a:pt x="3978" y="2334"/>
                      </a:lnTo>
                      <a:lnTo>
                        <a:pt x="3972" y="2322"/>
                      </a:lnTo>
                      <a:lnTo>
                        <a:pt x="3960" y="2316"/>
                      </a:lnTo>
                      <a:lnTo>
                        <a:pt x="3942" y="2310"/>
                      </a:lnTo>
                      <a:lnTo>
                        <a:pt x="3918" y="2310"/>
                      </a:lnTo>
                      <a:lnTo>
                        <a:pt x="3852" y="2316"/>
                      </a:lnTo>
                      <a:lnTo>
                        <a:pt x="3792" y="2334"/>
                      </a:lnTo>
                      <a:lnTo>
                        <a:pt x="3744" y="2352"/>
                      </a:lnTo>
                      <a:lnTo>
                        <a:pt x="3684" y="2376"/>
                      </a:lnTo>
                      <a:lnTo>
                        <a:pt x="3660" y="2388"/>
                      </a:lnTo>
                      <a:lnTo>
                        <a:pt x="3642" y="2400"/>
                      </a:lnTo>
                      <a:lnTo>
                        <a:pt x="3624" y="2418"/>
                      </a:lnTo>
                      <a:lnTo>
                        <a:pt x="3606" y="2430"/>
                      </a:lnTo>
                      <a:lnTo>
                        <a:pt x="3594" y="2442"/>
                      </a:lnTo>
                      <a:lnTo>
                        <a:pt x="3576" y="2454"/>
                      </a:lnTo>
                      <a:lnTo>
                        <a:pt x="3564" y="2466"/>
                      </a:lnTo>
                      <a:lnTo>
                        <a:pt x="3528" y="2484"/>
                      </a:lnTo>
                      <a:lnTo>
                        <a:pt x="3516" y="2484"/>
                      </a:lnTo>
                      <a:lnTo>
                        <a:pt x="3498" y="2490"/>
                      </a:lnTo>
                      <a:lnTo>
                        <a:pt x="3486" y="2490"/>
                      </a:lnTo>
                      <a:lnTo>
                        <a:pt x="3492" y="2490"/>
                      </a:lnTo>
                      <a:lnTo>
                        <a:pt x="3498" y="2484"/>
                      </a:lnTo>
                      <a:lnTo>
                        <a:pt x="3510" y="2478"/>
                      </a:lnTo>
                      <a:lnTo>
                        <a:pt x="3522" y="2466"/>
                      </a:lnTo>
                      <a:lnTo>
                        <a:pt x="3540" y="2460"/>
                      </a:lnTo>
                      <a:lnTo>
                        <a:pt x="3552" y="2448"/>
                      </a:lnTo>
                      <a:lnTo>
                        <a:pt x="3576" y="2436"/>
                      </a:lnTo>
                      <a:lnTo>
                        <a:pt x="3600" y="2412"/>
                      </a:lnTo>
                      <a:lnTo>
                        <a:pt x="3606" y="2400"/>
                      </a:lnTo>
                      <a:lnTo>
                        <a:pt x="3582" y="2388"/>
                      </a:lnTo>
                      <a:lnTo>
                        <a:pt x="3588" y="2388"/>
                      </a:lnTo>
                      <a:lnTo>
                        <a:pt x="3594" y="2394"/>
                      </a:lnTo>
                      <a:lnTo>
                        <a:pt x="3624" y="2394"/>
                      </a:lnTo>
                      <a:lnTo>
                        <a:pt x="3642" y="2382"/>
                      </a:lnTo>
                      <a:lnTo>
                        <a:pt x="3702" y="2334"/>
                      </a:lnTo>
                      <a:lnTo>
                        <a:pt x="3750" y="2310"/>
                      </a:lnTo>
                      <a:lnTo>
                        <a:pt x="3768" y="2304"/>
                      </a:lnTo>
                      <a:lnTo>
                        <a:pt x="3804" y="2304"/>
                      </a:lnTo>
                      <a:lnTo>
                        <a:pt x="3852" y="2256"/>
                      </a:lnTo>
                      <a:lnTo>
                        <a:pt x="3870" y="2244"/>
                      </a:lnTo>
                      <a:lnTo>
                        <a:pt x="3888" y="2238"/>
                      </a:lnTo>
                      <a:lnTo>
                        <a:pt x="3936" y="2232"/>
                      </a:lnTo>
                      <a:lnTo>
                        <a:pt x="3990" y="2232"/>
                      </a:lnTo>
                      <a:lnTo>
                        <a:pt x="4044" y="2226"/>
                      </a:lnTo>
                      <a:lnTo>
                        <a:pt x="4074" y="2226"/>
                      </a:lnTo>
                      <a:lnTo>
                        <a:pt x="4104" y="2232"/>
                      </a:lnTo>
                      <a:lnTo>
                        <a:pt x="4176" y="2244"/>
                      </a:lnTo>
                      <a:lnTo>
                        <a:pt x="4200" y="2250"/>
                      </a:lnTo>
                      <a:lnTo>
                        <a:pt x="4212" y="2244"/>
                      </a:lnTo>
                      <a:lnTo>
                        <a:pt x="4248" y="2232"/>
                      </a:lnTo>
                      <a:lnTo>
                        <a:pt x="4260" y="2226"/>
                      </a:lnTo>
                      <a:lnTo>
                        <a:pt x="4278" y="2226"/>
                      </a:lnTo>
                      <a:lnTo>
                        <a:pt x="4296" y="2220"/>
                      </a:lnTo>
                      <a:lnTo>
                        <a:pt x="4320" y="2214"/>
                      </a:lnTo>
                      <a:lnTo>
                        <a:pt x="4338" y="2208"/>
                      </a:lnTo>
                      <a:lnTo>
                        <a:pt x="4374" y="2172"/>
                      </a:lnTo>
                      <a:lnTo>
                        <a:pt x="4392" y="2166"/>
                      </a:lnTo>
                      <a:lnTo>
                        <a:pt x="4404" y="2154"/>
                      </a:lnTo>
                      <a:lnTo>
                        <a:pt x="4410" y="2154"/>
                      </a:lnTo>
                      <a:lnTo>
                        <a:pt x="4422" y="2148"/>
                      </a:lnTo>
                      <a:lnTo>
                        <a:pt x="4452" y="2148"/>
                      </a:lnTo>
                      <a:lnTo>
                        <a:pt x="4458" y="2142"/>
                      </a:lnTo>
                      <a:lnTo>
                        <a:pt x="4470" y="2136"/>
                      </a:lnTo>
                      <a:lnTo>
                        <a:pt x="4476" y="2130"/>
                      </a:lnTo>
                      <a:lnTo>
                        <a:pt x="4494" y="2130"/>
                      </a:lnTo>
                      <a:lnTo>
                        <a:pt x="4500" y="2136"/>
                      </a:lnTo>
                      <a:lnTo>
                        <a:pt x="4518" y="2136"/>
                      </a:lnTo>
                      <a:lnTo>
                        <a:pt x="4530" y="2130"/>
                      </a:lnTo>
                      <a:lnTo>
                        <a:pt x="4536" y="2130"/>
                      </a:lnTo>
                      <a:lnTo>
                        <a:pt x="4542" y="2124"/>
                      </a:lnTo>
                      <a:lnTo>
                        <a:pt x="4596" y="2106"/>
                      </a:lnTo>
                      <a:lnTo>
                        <a:pt x="4620" y="2094"/>
                      </a:lnTo>
                      <a:lnTo>
                        <a:pt x="4620" y="2088"/>
                      </a:lnTo>
                      <a:lnTo>
                        <a:pt x="4614" y="2076"/>
                      </a:lnTo>
                      <a:lnTo>
                        <a:pt x="4602" y="2070"/>
                      </a:lnTo>
                      <a:lnTo>
                        <a:pt x="4584" y="2052"/>
                      </a:lnTo>
                      <a:lnTo>
                        <a:pt x="4578" y="2052"/>
                      </a:lnTo>
                      <a:lnTo>
                        <a:pt x="4602" y="2052"/>
                      </a:lnTo>
                      <a:lnTo>
                        <a:pt x="4614" y="2046"/>
                      </a:lnTo>
                      <a:lnTo>
                        <a:pt x="4614" y="2028"/>
                      </a:lnTo>
                      <a:lnTo>
                        <a:pt x="4608" y="2022"/>
                      </a:lnTo>
                      <a:lnTo>
                        <a:pt x="4608" y="2010"/>
                      </a:lnTo>
                      <a:lnTo>
                        <a:pt x="4632" y="2010"/>
                      </a:lnTo>
                      <a:lnTo>
                        <a:pt x="4644" y="1998"/>
                      </a:lnTo>
                      <a:lnTo>
                        <a:pt x="4644" y="1992"/>
                      </a:lnTo>
                      <a:lnTo>
                        <a:pt x="4632" y="1980"/>
                      </a:lnTo>
                      <a:lnTo>
                        <a:pt x="4626" y="1968"/>
                      </a:lnTo>
                      <a:lnTo>
                        <a:pt x="4608" y="1962"/>
                      </a:lnTo>
                      <a:lnTo>
                        <a:pt x="4602" y="1956"/>
                      </a:lnTo>
                      <a:lnTo>
                        <a:pt x="4590" y="1962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240" name="Belize">
                  <a:extLst>
                    <a:ext uri="{FF2B5EF4-FFF2-40B4-BE49-F238E27FC236}">
                      <a16:creationId xmlns:a16="http://schemas.microsoft.com/office/drawing/2014/main" id="{3124423A-CEE1-9E4D-A831-F792E02DB4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47" y="1929"/>
                  <a:ext cx="28" cy="54"/>
                </a:xfrm>
                <a:custGeom>
                  <a:avLst/>
                  <a:gdLst>
                    <a:gd name="T0" fmla="*/ 2147483647 w 108"/>
                    <a:gd name="T1" fmla="*/ 2147483647 h 210"/>
                    <a:gd name="T2" fmla="*/ 2147483647 w 108"/>
                    <a:gd name="T3" fmla="*/ 2147483647 h 210"/>
                    <a:gd name="T4" fmla="*/ 2147483647 w 108"/>
                    <a:gd name="T5" fmla="*/ 2147483647 h 210"/>
                    <a:gd name="T6" fmla="*/ 2147483647 w 108"/>
                    <a:gd name="T7" fmla="*/ 2147483647 h 210"/>
                    <a:gd name="T8" fmla="*/ 2147483647 w 108"/>
                    <a:gd name="T9" fmla="*/ 2147483647 h 210"/>
                    <a:gd name="T10" fmla="*/ 2147483647 w 108"/>
                    <a:gd name="T11" fmla="*/ 0 h 210"/>
                    <a:gd name="T12" fmla="*/ 2147483647 w 108"/>
                    <a:gd name="T13" fmla="*/ 2147483647 h 210"/>
                    <a:gd name="T14" fmla="*/ 2147483647 w 108"/>
                    <a:gd name="T15" fmla="*/ 2147483647 h 210"/>
                    <a:gd name="T16" fmla="*/ 2147483647 w 108"/>
                    <a:gd name="T17" fmla="*/ 2147483647 h 210"/>
                    <a:gd name="T18" fmla="*/ 2147483647 w 108"/>
                    <a:gd name="T19" fmla="*/ 2147483647 h 210"/>
                    <a:gd name="T20" fmla="*/ 2147483647 w 108"/>
                    <a:gd name="T21" fmla="*/ 2147483647 h 210"/>
                    <a:gd name="T22" fmla="*/ 2147483647 w 108"/>
                    <a:gd name="T23" fmla="*/ 2147483647 h 210"/>
                    <a:gd name="T24" fmla="*/ 2147483647 w 108"/>
                    <a:gd name="T25" fmla="*/ 2147483647 h 210"/>
                    <a:gd name="T26" fmla="*/ 2147483647 w 108"/>
                    <a:gd name="T27" fmla="*/ 2147483647 h 210"/>
                    <a:gd name="T28" fmla="*/ 2147483647 w 108"/>
                    <a:gd name="T29" fmla="*/ 2147483647 h 210"/>
                    <a:gd name="T30" fmla="*/ 2147483647 w 108"/>
                    <a:gd name="T31" fmla="*/ 2147483647 h 210"/>
                    <a:gd name="T32" fmla="*/ 2147483647 w 108"/>
                    <a:gd name="T33" fmla="*/ 2147483647 h 210"/>
                    <a:gd name="T34" fmla="*/ 2147483647 w 108"/>
                    <a:gd name="T35" fmla="*/ 2147483647 h 210"/>
                    <a:gd name="T36" fmla="*/ 0 w 108"/>
                    <a:gd name="T37" fmla="*/ 2147483647 h 210"/>
                    <a:gd name="T38" fmla="*/ 2147483647 w 108"/>
                    <a:gd name="T39" fmla="*/ 2147483647 h 210"/>
                    <a:gd name="T40" fmla="*/ 2147483647 w 108"/>
                    <a:gd name="T41" fmla="*/ 2147483647 h 210"/>
                    <a:gd name="T42" fmla="*/ 2147483647 w 108"/>
                    <a:gd name="T43" fmla="*/ 2147483647 h 210"/>
                    <a:gd name="T44" fmla="*/ 2147483647 w 108"/>
                    <a:gd name="T45" fmla="*/ 2147483647 h 210"/>
                    <a:gd name="T46" fmla="*/ 2147483647 w 108"/>
                    <a:gd name="T47" fmla="*/ 2147483647 h 210"/>
                    <a:gd name="T48" fmla="*/ 2147483647 w 108"/>
                    <a:gd name="T49" fmla="*/ 2147483647 h 210"/>
                    <a:gd name="T50" fmla="*/ 2147483647 w 108"/>
                    <a:gd name="T51" fmla="*/ 2147483647 h 210"/>
                    <a:gd name="T52" fmla="*/ 2147483647 w 108"/>
                    <a:gd name="T53" fmla="*/ 2147483647 h 210"/>
                    <a:gd name="T54" fmla="*/ 2147483647 w 108"/>
                    <a:gd name="T55" fmla="*/ 2147483647 h 210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108"/>
                    <a:gd name="T85" fmla="*/ 0 h 210"/>
                    <a:gd name="T86" fmla="*/ 108 w 108"/>
                    <a:gd name="T87" fmla="*/ 210 h 210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108" h="210">
                      <a:moveTo>
                        <a:pt x="108" y="30"/>
                      </a:moveTo>
                      <a:lnTo>
                        <a:pt x="108" y="24"/>
                      </a:lnTo>
                      <a:lnTo>
                        <a:pt x="102" y="24"/>
                      </a:lnTo>
                      <a:lnTo>
                        <a:pt x="90" y="18"/>
                      </a:lnTo>
                      <a:lnTo>
                        <a:pt x="84" y="12"/>
                      </a:lnTo>
                      <a:lnTo>
                        <a:pt x="78" y="0"/>
                      </a:lnTo>
                      <a:lnTo>
                        <a:pt x="78" y="6"/>
                      </a:lnTo>
                      <a:lnTo>
                        <a:pt x="72" y="12"/>
                      </a:lnTo>
                      <a:lnTo>
                        <a:pt x="72" y="24"/>
                      </a:lnTo>
                      <a:lnTo>
                        <a:pt x="66" y="36"/>
                      </a:lnTo>
                      <a:lnTo>
                        <a:pt x="54" y="42"/>
                      </a:lnTo>
                      <a:lnTo>
                        <a:pt x="48" y="48"/>
                      </a:lnTo>
                      <a:lnTo>
                        <a:pt x="42" y="48"/>
                      </a:lnTo>
                      <a:lnTo>
                        <a:pt x="42" y="42"/>
                      </a:lnTo>
                      <a:lnTo>
                        <a:pt x="36" y="36"/>
                      </a:lnTo>
                      <a:lnTo>
                        <a:pt x="30" y="36"/>
                      </a:lnTo>
                      <a:lnTo>
                        <a:pt x="30" y="42"/>
                      </a:lnTo>
                      <a:lnTo>
                        <a:pt x="24" y="54"/>
                      </a:lnTo>
                      <a:lnTo>
                        <a:pt x="0" y="210"/>
                      </a:lnTo>
                      <a:lnTo>
                        <a:pt x="30" y="210"/>
                      </a:lnTo>
                      <a:lnTo>
                        <a:pt x="42" y="168"/>
                      </a:lnTo>
                      <a:lnTo>
                        <a:pt x="60" y="174"/>
                      </a:lnTo>
                      <a:lnTo>
                        <a:pt x="84" y="150"/>
                      </a:lnTo>
                      <a:lnTo>
                        <a:pt x="84" y="90"/>
                      </a:lnTo>
                      <a:lnTo>
                        <a:pt x="90" y="78"/>
                      </a:lnTo>
                      <a:lnTo>
                        <a:pt x="96" y="60"/>
                      </a:lnTo>
                      <a:lnTo>
                        <a:pt x="108" y="36"/>
                      </a:lnTo>
                      <a:lnTo>
                        <a:pt x="108" y="30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</p:grpSp>
          <p:grpSp>
            <p:nvGrpSpPr>
              <p:cNvPr id="43" name="Group 1127">
                <a:extLst>
                  <a:ext uri="{FF2B5EF4-FFF2-40B4-BE49-F238E27FC236}">
                    <a16:creationId xmlns:a16="http://schemas.microsoft.com/office/drawing/2014/main" id="{A6F82E30-5EF9-184E-A40E-7AA7582F180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84" y="2193"/>
                <a:ext cx="1309" cy="1075"/>
                <a:chOff x="4384" y="2193"/>
                <a:chExt cx="1309" cy="1075"/>
              </a:xfrm>
              <a:grpFill/>
            </p:grpSpPr>
            <p:sp>
              <p:nvSpPr>
                <p:cNvPr id="211" name="Solomon Islands">
                  <a:extLst>
                    <a:ext uri="{FF2B5EF4-FFF2-40B4-BE49-F238E27FC236}">
                      <a16:creationId xmlns:a16="http://schemas.microsoft.com/office/drawing/2014/main" id="{B49EB2C2-6995-5D4E-BBD1-A25D2E2CACD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498" y="2448"/>
                  <a:ext cx="95" cy="89"/>
                </a:xfrm>
                <a:custGeom>
                  <a:avLst/>
                  <a:gdLst>
                    <a:gd name="T0" fmla="*/ 2147483647 w 372"/>
                    <a:gd name="T1" fmla="*/ 0 h 348"/>
                    <a:gd name="T2" fmla="*/ 2147483647 w 372"/>
                    <a:gd name="T3" fmla="*/ 2147483647 h 348"/>
                    <a:gd name="T4" fmla="*/ 0 w 372"/>
                    <a:gd name="T5" fmla="*/ 2147483647 h 348"/>
                    <a:gd name="T6" fmla="*/ 2147483647 w 372"/>
                    <a:gd name="T7" fmla="*/ 2147483647 h 348"/>
                    <a:gd name="T8" fmla="*/ 0 w 372"/>
                    <a:gd name="T9" fmla="*/ 2147483647 h 348"/>
                    <a:gd name="T10" fmla="*/ 2147483647 w 372"/>
                    <a:gd name="T11" fmla="*/ 2147483647 h 348"/>
                    <a:gd name="T12" fmla="*/ 2147483647 w 372"/>
                    <a:gd name="T13" fmla="*/ 2147483647 h 348"/>
                    <a:gd name="T14" fmla="*/ 2147483647 w 372"/>
                    <a:gd name="T15" fmla="*/ 2147483647 h 348"/>
                    <a:gd name="T16" fmla="*/ 2147483647 w 372"/>
                    <a:gd name="T17" fmla="*/ 2147483647 h 348"/>
                    <a:gd name="T18" fmla="*/ 2147483647 w 372"/>
                    <a:gd name="T19" fmla="*/ 2147483647 h 348"/>
                    <a:gd name="T20" fmla="*/ 2147483647 w 372"/>
                    <a:gd name="T21" fmla="*/ 2147483647 h 348"/>
                    <a:gd name="T22" fmla="*/ 2147483647 w 372"/>
                    <a:gd name="T23" fmla="*/ 2147483647 h 348"/>
                    <a:gd name="T24" fmla="*/ 2147483647 w 372"/>
                    <a:gd name="T25" fmla="*/ 2147483647 h 348"/>
                    <a:gd name="T26" fmla="*/ 2147483647 w 372"/>
                    <a:gd name="T27" fmla="*/ 2147483647 h 348"/>
                    <a:gd name="T28" fmla="*/ 2147483647 w 372"/>
                    <a:gd name="T29" fmla="*/ 2147483647 h 348"/>
                    <a:gd name="T30" fmla="*/ 2147483647 w 372"/>
                    <a:gd name="T31" fmla="*/ 2147483647 h 348"/>
                    <a:gd name="T32" fmla="*/ 2147483647 w 372"/>
                    <a:gd name="T33" fmla="*/ 2147483647 h 348"/>
                    <a:gd name="T34" fmla="*/ 2147483647 w 372"/>
                    <a:gd name="T35" fmla="*/ 2147483647 h 348"/>
                    <a:gd name="T36" fmla="*/ 2147483647 w 372"/>
                    <a:gd name="T37" fmla="*/ 2147483647 h 348"/>
                    <a:gd name="T38" fmla="*/ 2147483647 w 372"/>
                    <a:gd name="T39" fmla="*/ 2147483647 h 348"/>
                    <a:gd name="T40" fmla="*/ 2147483647 w 372"/>
                    <a:gd name="T41" fmla="*/ 2147483647 h 348"/>
                    <a:gd name="T42" fmla="*/ 2147483647 w 372"/>
                    <a:gd name="T43" fmla="*/ 2147483647 h 348"/>
                    <a:gd name="T44" fmla="*/ 2147483647 w 372"/>
                    <a:gd name="T45" fmla="*/ 2147483647 h 348"/>
                    <a:gd name="T46" fmla="*/ 2147483647 w 372"/>
                    <a:gd name="T47" fmla="*/ 2147483647 h 348"/>
                    <a:gd name="T48" fmla="*/ 2147483647 w 372"/>
                    <a:gd name="T49" fmla="*/ 2147483647 h 348"/>
                    <a:gd name="T50" fmla="*/ 2147483647 w 372"/>
                    <a:gd name="T51" fmla="*/ 2147483647 h 348"/>
                    <a:gd name="T52" fmla="*/ 2147483647 w 372"/>
                    <a:gd name="T53" fmla="*/ 2147483647 h 348"/>
                    <a:gd name="T54" fmla="*/ 2147483647 w 372"/>
                    <a:gd name="T55" fmla="*/ 2147483647 h 348"/>
                    <a:gd name="T56" fmla="*/ 2147483647 w 372"/>
                    <a:gd name="T57" fmla="*/ 2147483647 h 348"/>
                    <a:gd name="T58" fmla="*/ 2147483647 w 372"/>
                    <a:gd name="T59" fmla="*/ 2147483647 h 348"/>
                    <a:gd name="T60" fmla="*/ 2147483647 w 372"/>
                    <a:gd name="T61" fmla="*/ 2147483647 h 348"/>
                    <a:gd name="T62" fmla="*/ 2147483647 w 372"/>
                    <a:gd name="T63" fmla="*/ 2147483647 h 348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372"/>
                    <a:gd name="T97" fmla="*/ 0 h 348"/>
                    <a:gd name="T98" fmla="*/ 372 w 372"/>
                    <a:gd name="T99" fmla="*/ 348 h 348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372" h="348">
                      <a:moveTo>
                        <a:pt x="30" y="18"/>
                      </a:moveTo>
                      <a:lnTo>
                        <a:pt x="12" y="0"/>
                      </a:lnTo>
                      <a:lnTo>
                        <a:pt x="6" y="24"/>
                      </a:lnTo>
                      <a:lnTo>
                        <a:pt x="24" y="48"/>
                      </a:lnTo>
                      <a:lnTo>
                        <a:pt x="30" y="18"/>
                      </a:lnTo>
                      <a:close/>
                      <a:moveTo>
                        <a:pt x="0" y="126"/>
                      </a:moveTo>
                      <a:lnTo>
                        <a:pt x="18" y="132"/>
                      </a:lnTo>
                      <a:lnTo>
                        <a:pt x="36" y="102"/>
                      </a:lnTo>
                      <a:lnTo>
                        <a:pt x="0" y="102"/>
                      </a:lnTo>
                      <a:lnTo>
                        <a:pt x="0" y="126"/>
                      </a:lnTo>
                      <a:close/>
                      <a:moveTo>
                        <a:pt x="78" y="120"/>
                      </a:moveTo>
                      <a:lnTo>
                        <a:pt x="36" y="120"/>
                      </a:lnTo>
                      <a:lnTo>
                        <a:pt x="42" y="144"/>
                      </a:lnTo>
                      <a:lnTo>
                        <a:pt x="78" y="132"/>
                      </a:lnTo>
                      <a:lnTo>
                        <a:pt x="78" y="120"/>
                      </a:lnTo>
                      <a:close/>
                      <a:moveTo>
                        <a:pt x="60" y="186"/>
                      </a:moveTo>
                      <a:lnTo>
                        <a:pt x="96" y="186"/>
                      </a:lnTo>
                      <a:lnTo>
                        <a:pt x="48" y="150"/>
                      </a:lnTo>
                      <a:lnTo>
                        <a:pt x="60" y="186"/>
                      </a:lnTo>
                      <a:close/>
                      <a:moveTo>
                        <a:pt x="246" y="222"/>
                      </a:moveTo>
                      <a:lnTo>
                        <a:pt x="222" y="210"/>
                      </a:lnTo>
                      <a:lnTo>
                        <a:pt x="192" y="210"/>
                      </a:lnTo>
                      <a:lnTo>
                        <a:pt x="192" y="228"/>
                      </a:lnTo>
                      <a:lnTo>
                        <a:pt x="198" y="234"/>
                      </a:lnTo>
                      <a:lnTo>
                        <a:pt x="204" y="246"/>
                      </a:lnTo>
                      <a:lnTo>
                        <a:pt x="216" y="252"/>
                      </a:lnTo>
                      <a:lnTo>
                        <a:pt x="252" y="264"/>
                      </a:lnTo>
                      <a:lnTo>
                        <a:pt x="264" y="264"/>
                      </a:lnTo>
                      <a:lnTo>
                        <a:pt x="276" y="258"/>
                      </a:lnTo>
                      <a:lnTo>
                        <a:pt x="276" y="252"/>
                      </a:lnTo>
                      <a:lnTo>
                        <a:pt x="270" y="246"/>
                      </a:lnTo>
                      <a:lnTo>
                        <a:pt x="264" y="234"/>
                      </a:lnTo>
                      <a:lnTo>
                        <a:pt x="246" y="222"/>
                      </a:lnTo>
                      <a:close/>
                      <a:moveTo>
                        <a:pt x="312" y="288"/>
                      </a:moveTo>
                      <a:lnTo>
                        <a:pt x="360" y="348"/>
                      </a:lnTo>
                      <a:lnTo>
                        <a:pt x="372" y="318"/>
                      </a:lnTo>
                      <a:lnTo>
                        <a:pt x="312" y="288"/>
                      </a:lnTo>
                      <a:close/>
                      <a:moveTo>
                        <a:pt x="288" y="126"/>
                      </a:moveTo>
                      <a:lnTo>
                        <a:pt x="288" y="132"/>
                      </a:lnTo>
                      <a:lnTo>
                        <a:pt x="282" y="138"/>
                      </a:lnTo>
                      <a:lnTo>
                        <a:pt x="282" y="150"/>
                      </a:lnTo>
                      <a:lnTo>
                        <a:pt x="276" y="162"/>
                      </a:lnTo>
                      <a:lnTo>
                        <a:pt x="276" y="192"/>
                      </a:lnTo>
                      <a:lnTo>
                        <a:pt x="312" y="228"/>
                      </a:lnTo>
                      <a:lnTo>
                        <a:pt x="324" y="234"/>
                      </a:lnTo>
                      <a:lnTo>
                        <a:pt x="330" y="240"/>
                      </a:lnTo>
                      <a:lnTo>
                        <a:pt x="288" y="126"/>
                      </a:lnTo>
                      <a:close/>
                      <a:moveTo>
                        <a:pt x="120" y="60"/>
                      </a:moveTo>
                      <a:lnTo>
                        <a:pt x="120" y="66"/>
                      </a:lnTo>
                      <a:lnTo>
                        <a:pt x="126" y="78"/>
                      </a:lnTo>
                      <a:lnTo>
                        <a:pt x="138" y="90"/>
                      </a:lnTo>
                      <a:lnTo>
                        <a:pt x="150" y="108"/>
                      </a:lnTo>
                      <a:lnTo>
                        <a:pt x="168" y="120"/>
                      </a:lnTo>
                      <a:lnTo>
                        <a:pt x="192" y="144"/>
                      </a:lnTo>
                      <a:lnTo>
                        <a:pt x="204" y="150"/>
                      </a:lnTo>
                      <a:lnTo>
                        <a:pt x="216" y="150"/>
                      </a:lnTo>
                      <a:lnTo>
                        <a:pt x="210" y="138"/>
                      </a:lnTo>
                      <a:lnTo>
                        <a:pt x="204" y="132"/>
                      </a:lnTo>
                      <a:lnTo>
                        <a:pt x="198" y="120"/>
                      </a:lnTo>
                      <a:lnTo>
                        <a:pt x="186" y="108"/>
                      </a:lnTo>
                      <a:lnTo>
                        <a:pt x="174" y="90"/>
                      </a:lnTo>
                      <a:lnTo>
                        <a:pt x="156" y="78"/>
                      </a:lnTo>
                      <a:lnTo>
                        <a:pt x="144" y="66"/>
                      </a:lnTo>
                      <a:lnTo>
                        <a:pt x="132" y="60"/>
                      </a:lnTo>
                      <a:lnTo>
                        <a:pt x="120" y="60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212" name="Papua New Guinea">
                  <a:extLst>
                    <a:ext uri="{FF2B5EF4-FFF2-40B4-BE49-F238E27FC236}">
                      <a16:creationId xmlns:a16="http://schemas.microsoft.com/office/drawing/2014/main" id="{ABF56BDB-0D50-EA4D-B31F-02FF876E301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208" y="2348"/>
                  <a:ext cx="278" cy="186"/>
                </a:xfrm>
                <a:custGeom>
                  <a:avLst/>
                  <a:gdLst>
                    <a:gd name="T0" fmla="*/ 2147483647 w 1086"/>
                    <a:gd name="T1" fmla="*/ 2147483647 h 726"/>
                    <a:gd name="T2" fmla="*/ 2147483647 w 1086"/>
                    <a:gd name="T3" fmla="*/ 2147483647 h 726"/>
                    <a:gd name="T4" fmla="*/ 2147483647 w 1086"/>
                    <a:gd name="T5" fmla="*/ 2147483647 h 726"/>
                    <a:gd name="T6" fmla="*/ 2147483647 w 1086"/>
                    <a:gd name="T7" fmla="*/ 2147483647 h 726"/>
                    <a:gd name="T8" fmla="*/ 2147483647 w 1086"/>
                    <a:gd name="T9" fmla="*/ 2147483647 h 726"/>
                    <a:gd name="T10" fmla="*/ 2147483647 w 1086"/>
                    <a:gd name="T11" fmla="*/ 2147483647 h 726"/>
                    <a:gd name="T12" fmla="*/ 2147483647 w 1086"/>
                    <a:gd name="T13" fmla="*/ 2147483647 h 726"/>
                    <a:gd name="T14" fmla="*/ 2147483647 w 1086"/>
                    <a:gd name="T15" fmla="*/ 2147483647 h 726"/>
                    <a:gd name="T16" fmla="*/ 2147483647 w 1086"/>
                    <a:gd name="T17" fmla="*/ 2147483647 h 726"/>
                    <a:gd name="T18" fmla="*/ 2147483647 w 1086"/>
                    <a:gd name="T19" fmla="*/ 2147483647 h 726"/>
                    <a:gd name="T20" fmla="*/ 2147483647 w 1086"/>
                    <a:gd name="T21" fmla="*/ 2147483647 h 726"/>
                    <a:gd name="T22" fmla="*/ 2147483647 w 1086"/>
                    <a:gd name="T23" fmla="*/ 2147483647 h 726"/>
                    <a:gd name="T24" fmla="*/ 2147483647 w 1086"/>
                    <a:gd name="T25" fmla="*/ 2147483647 h 726"/>
                    <a:gd name="T26" fmla="*/ 2147483647 w 1086"/>
                    <a:gd name="T27" fmla="*/ 2147483647 h 726"/>
                    <a:gd name="T28" fmla="*/ 2147483647 w 1086"/>
                    <a:gd name="T29" fmla="*/ 2147483647 h 726"/>
                    <a:gd name="T30" fmla="*/ 2147483647 w 1086"/>
                    <a:gd name="T31" fmla="*/ 2147483647 h 726"/>
                    <a:gd name="T32" fmla="*/ 2147483647 w 1086"/>
                    <a:gd name="T33" fmla="*/ 2147483647 h 726"/>
                    <a:gd name="T34" fmla="*/ 2147483647 w 1086"/>
                    <a:gd name="T35" fmla="*/ 2147483647 h 726"/>
                    <a:gd name="T36" fmla="*/ 2147483647 w 1086"/>
                    <a:gd name="T37" fmla="*/ 2147483647 h 726"/>
                    <a:gd name="T38" fmla="*/ 2147483647 w 1086"/>
                    <a:gd name="T39" fmla="*/ 2147483647 h 726"/>
                    <a:gd name="T40" fmla="*/ 2147483647 w 1086"/>
                    <a:gd name="T41" fmla="*/ 2147483647 h 726"/>
                    <a:gd name="T42" fmla="*/ 2147483647 w 1086"/>
                    <a:gd name="T43" fmla="*/ 2147483647 h 726"/>
                    <a:gd name="T44" fmla="*/ 2147483647 w 1086"/>
                    <a:gd name="T45" fmla="*/ 2147483647 h 726"/>
                    <a:gd name="T46" fmla="*/ 2147483647 w 1086"/>
                    <a:gd name="T47" fmla="*/ 2147483647 h 726"/>
                    <a:gd name="T48" fmla="*/ 2147483647 w 1086"/>
                    <a:gd name="T49" fmla="*/ 2147483647 h 726"/>
                    <a:gd name="T50" fmla="*/ 2147483647 w 1086"/>
                    <a:gd name="T51" fmla="*/ 2147483647 h 726"/>
                    <a:gd name="T52" fmla="*/ 2147483647 w 1086"/>
                    <a:gd name="T53" fmla="*/ 2147483647 h 726"/>
                    <a:gd name="T54" fmla="*/ 2147483647 w 1086"/>
                    <a:gd name="T55" fmla="*/ 2147483647 h 726"/>
                    <a:gd name="T56" fmla="*/ 2147483647 w 1086"/>
                    <a:gd name="T57" fmla="*/ 2147483647 h 726"/>
                    <a:gd name="T58" fmla="*/ 2147483647 w 1086"/>
                    <a:gd name="T59" fmla="*/ 2147483647 h 726"/>
                    <a:gd name="T60" fmla="*/ 2147483647 w 1086"/>
                    <a:gd name="T61" fmla="*/ 2147483647 h 726"/>
                    <a:gd name="T62" fmla="*/ 2147483647 w 1086"/>
                    <a:gd name="T63" fmla="*/ 2147483647 h 726"/>
                    <a:gd name="T64" fmla="*/ 2147483647 w 1086"/>
                    <a:gd name="T65" fmla="*/ 2147483647 h 726"/>
                    <a:gd name="T66" fmla="*/ 2147483647 w 1086"/>
                    <a:gd name="T67" fmla="*/ 2147483647 h 726"/>
                    <a:gd name="T68" fmla="*/ 2147483647 w 1086"/>
                    <a:gd name="T69" fmla="*/ 2147483647 h 726"/>
                    <a:gd name="T70" fmla="*/ 2147483647 w 1086"/>
                    <a:gd name="T71" fmla="*/ 2147483647 h 726"/>
                    <a:gd name="T72" fmla="*/ 2147483647 w 1086"/>
                    <a:gd name="T73" fmla="*/ 2147483647 h 726"/>
                    <a:gd name="T74" fmla="*/ 2147483647 w 1086"/>
                    <a:gd name="T75" fmla="*/ 2147483647 h 726"/>
                    <a:gd name="T76" fmla="*/ 2147483647 w 1086"/>
                    <a:gd name="T77" fmla="*/ 2147483647 h 726"/>
                    <a:gd name="T78" fmla="*/ 2147483647 w 1086"/>
                    <a:gd name="T79" fmla="*/ 2147483647 h 726"/>
                    <a:gd name="T80" fmla="*/ 2147483647 w 1086"/>
                    <a:gd name="T81" fmla="*/ 2147483647 h 726"/>
                    <a:gd name="T82" fmla="*/ 2147483647 w 1086"/>
                    <a:gd name="T83" fmla="*/ 2147483647 h 726"/>
                    <a:gd name="T84" fmla="*/ 2147483647 w 1086"/>
                    <a:gd name="T85" fmla="*/ 2147483647 h 726"/>
                    <a:gd name="T86" fmla="*/ 2147483647 w 1086"/>
                    <a:gd name="T87" fmla="*/ 2147483647 h 726"/>
                    <a:gd name="T88" fmla="*/ 2147483647 w 1086"/>
                    <a:gd name="T89" fmla="*/ 2147483647 h 726"/>
                    <a:gd name="T90" fmla="*/ 2147483647 w 1086"/>
                    <a:gd name="T91" fmla="*/ 2147483647 h 726"/>
                    <a:gd name="T92" fmla="*/ 2147483647 w 1086"/>
                    <a:gd name="T93" fmla="*/ 2147483647 h 726"/>
                    <a:gd name="T94" fmla="*/ 2147483647 w 1086"/>
                    <a:gd name="T95" fmla="*/ 2147483647 h 726"/>
                    <a:gd name="T96" fmla="*/ 2147483647 w 1086"/>
                    <a:gd name="T97" fmla="*/ 2147483647 h 726"/>
                    <a:gd name="T98" fmla="*/ 2147483647 w 1086"/>
                    <a:gd name="T99" fmla="*/ 2147483647 h 726"/>
                    <a:gd name="T100" fmla="*/ 2147483647 w 1086"/>
                    <a:gd name="T101" fmla="*/ 2147483647 h 726"/>
                    <a:gd name="T102" fmla="*/ 2147483647 w 1086"/>
                    <a:gd name="T103" fmla="*/ 2147483647 h 726"/>
                    <a:gd name="T104" fmla="*/ 2147483647 w 1086"/>
                    <a:gd name="T105" fmla="*/ 2147483647 h 726"/>
                    <a:gd name="T106" fmla="*/ 2147483647 w 1086"/>
                    <a:gd name="T107" fmla="*/ 2147483647 h 726"/>
                    <a:gd name="T108" fmla="*/ 2147483647 w 1086"/>
                    <a:gd name="T109" fmla="*/ 2147483647 h 726"/>
                    <a:gd name="T110" fmla="*/ 2147483647 w 1086"/>
                    <a:gd name="T111" fmla="*/ 2147483647 h 726"/>
                    <a:gd name="T112" fmla="*/ 2147483647 w 1086"/>
                    <a:gd name="T113" fmla="*/ 2147483647 h 72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1086"/>
                    <a:gd name="T172" fmla="*/ 0 h 726"/>
                    <a:gd name="T173" fmla="*/ 1086 w 1086"/>
                    <a:gd name="T174" fmla="*/ 726 h 72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1086" h="726">
                      <a:moveTo>
                        <a:pt x="486" y="0"/>
                      </a:moveTo>
                      <a:lnTo>
                        <a:pt x="462" y="0"/>
                      </a:lnTo>
                      <a:lnTo>
                        <a:pt x="450" y="6"/>
                      </a:lnTo>
                      <a:lnTo>
                        <a:pt x="444" y="12"/>
                      </a:lnTo>
                      <a:lnTo>
                        <a:pt x="432" y="18"/>
                      </a:lnTo>
                      <a:lnTo>
                        <a:pt x="462" y="36"/>
                      </a:lnTo>
                      <a:lnTo>
                        <a:pt x="474" y="36"/>
                      </a:lnTo>
                      <a:lnTo>
                        <a:pt x="486" y="30"/>
                      </a:lnTo>
                      <a:lnTo>
                        <a:pt x="498" y="18"/>
                      </a:lnTo>
                      <a:lnTo>
                        <a:pt x="492" y="6"/>
                      </a:lnTo>
                      <a:lnTo>
                        <a:pt x="486" y="0"/>
                      </a:lnTo>
                      <a:close/>
                      <a:moveTo>
                        <a:pt x="756" y="216"/>
                      </a:moveTo>
                      <a:lnTo>
                        <a:pt x="750" y="222"/>
                      </a:lnTo>
                      <a:lnTo>
                        <a:pt x="750" y="228"/>
                      </a:lnTo>
                      <a:lnTo>
                        <a:pt x="756" y="234"/>
                      </a:lnTo>
                      <a:lnTo>
                        <a:pt x="768" y="240"/>
                      </a:lnTo>
                      <a:lnTo>
                        <a:pt x="774" y="246"/>
                      </a:lnTo>
                      <a:lnTo>
                        <a:pt x="774" y="264"/>
                      </a:lnTo>
                      <a:lnTo>
                        <a:pt x="702" y="300"/>
                      </a:lnTo>
                      <a:lnTo>
                        <a:pt x="666" y="300"/>
                      </a:lnTo>
                      <a:lnTo>
                        <a:pt x="630" y="312"/>
                      </a:lnTo>
                      <a:lnTo>
                        <a:pt x="594" y="330"/>
                      </a:lnTo>
                      <a:lnTo>
                        <a:pt x="588" y="336"/>
                      </a:lnTo>
                      <a:lnTo>
                        <a:pt x="570" y="336"/>
                      </a:lnTo>
                      <a:lnTo>
                        <a:pt x="564" y="342"/>
                      </a:lnTo>
                      <a:lnTo>
                        <a:pt x="588" y="378"/>
                      </a:lnTo>
                      <a:lnTo>
                        <a:pt x="684" y="378"/>
                      </a:lnTo>
                      <a:lnTo>
                        <a:pt x="702" y="366"/>
                      </a:lnTo>
                      <a:lnTo>
                        <a:pt x="738" y="366"/>
                      </a:lnTo>
                      <a:lnTo>
                        <a:pt x="750" y="360"/>
                      </a:lnTo>
                      <a:lnTo>
                        <a:pt x="774" y="336"/>
                      </a:lnTo>
                      <a:lnTo>
                        <a:pt x="774" y="330"/>
                      </a:lnTo>
                      <a:lnTo>
                        <a:pt x="804" y="324"/>
                      </a:lnTo>
                      <a:lnTo>
                        <a:pt x="798" y="300"/>
                      </a:lnTo>
                      <a:lnTo>
                        <a:pt x="822" y="300"/>
                      </a:lnTo>
                      <a:lnTo>
                        <a:pt x="822" y="288"/>
                      </a:lnTo>
                      <a:lnTo>
                        <a:pt x="828" y="258"/>
                      </a:lnTo>
                      <a:lnTo>
                        <a:pt x="828" y="228"/>
                      </a:lnTo>
                      <a:lnTo>
                        <a:pt x="822" y="198"/>
                      </a:lnTo>
                      <a:lnTo>
                        <a:pt x="816" y="192"/>
                      </a:lnTo>
                      <a:lnTo>
                        <a:pt x="804" y="186"/>
                      </a:lnTo>
                      <a:lnTo>
                        <a:pt x="792" y="192"/>
                      </a:lnTo>
                      <a:lnTo>
                        <a:pt x="786" y="198"/>
                      </a:lnTo>
                      <a:lnTo>
                        <a:pt x="762" y="210"/>
                      </a:lnTo>
                      <a:lnTo>
                        <a:pt x="756" y="216"/>
                      </a:lnTo>
                      <a:close/>
                      <a:moveTo>
                        <a:pt x="834" y="132"/>
                      </a:moveTo>
                      <a:lnTo>
                        <a:pt x="822" y="132"/>
                      </a:lnTo>
                      <a:lnTo>
                        <a:pt x="816" y="120"/>
                      </a:lnTo>
                      <a:lnTo>
                        <a:pt x="804" y="108"/>
                      </a:lnTo>
                      <a:lnTo>
                        <a:pt x="792" y="102"/>
                      </a:lnTo>
                      <a:lnTo>
                        <a:pt x="786" y="90"/>
                      </a:lnTo>
                      <a:lnTo>
                        <a:pt x="774" y="78"/>
                      </a:lnTo>
                      <a:lnTo>
                        <a:pt x="768" y="78"/>
                      </a:lnTo>
                      <a:lnTo>
                        <a:pt x="762" y="72"/>
                      </a:lnTo>
                      <a:lnTo>
                        <a:pt x="756" y="72"/>
                      </a:lnTo>
                      <a:lnTo>
                        <a:pt x="732" y="36"/>
                      </a:lnTo>
                      <a:lnTo>
                        <a:pt x="720" y="84"/>
                      </a:lnTo>
                      <a:lnTo>
                        <a:pt x="762" y="96"/>
                      </a:lnTo>
                      <a:lnTo>
                        <a:pt x="816" y="150"/>
                      </a:lnTo>
                      <a:lnTo>
                        <a:pt x="828" y="150"/>
                      </a:lnTo>
                      <a:lnTo>
                        <a:pt x="834" y="156"/>
                      </a:lnTo>
                      <a:lnTo>
                        <a:pt x="846" y="162"/>
                      </a:lnTo>
                      <a:lnTo>
                        <a:pt x="852" y="174"/>
                      </a:lnTo>
                      <a:lnTo>
                        <a:pt x="852" y="180"/>
                      </a:lnTo>
                      <a:lnTo>
                        <a:pt x="858" y="192"/>
                      </a:lnTo>
                      <a:lnTo>
                        <a:pt x="852" y="204"/>
                      </a:lnTo>
                      <a:lnTo>
                        <a:pt x="852" y="240"/>
                      </a:lnTo>
                      <a:lnTo>
                        <a:pt x="858" y="252"/>
                      </a:lnTo>
                      <a:lnTo>
                        <a:pt x="864" y="258"/>
                      </a:lnTo>
                      <a:lnTo>
                        <a:pt x="882" y="258"/>
                      </a:lnTo>
                      <a:lnTo>
                        <a:pt x="894" y="246"/>
                      </a:lnTo>
                      <a:lnTo>
                        <a:pt x="900" y="234"/>
                      </a:lnTo>
                      <a:lnTo>
                        <a:pt x="900" y="222"/>
                      </a:lnTo>
                      <a:lnTo>
                        <a:pt x="888" y="186"/>
                      </a:lnTo>
                      <a:lnTo>
                        <a:pt x="876" y="174"/>
                      </a:lnTo>
                      <a:lnTo>
                        <a:pt x="864" y="156"/>
                      </a:lnTo>
                      <a:lnTo>
                        <a:pt x="852" y="150"/>
                      </a:lnTo>
                      <a:lnTo>
                        <a:pt x="846" y="138"/>
                      </a:lnTo>
                      <a:lnTo>
                        <a:pt x="834" y="132"/>
                      </a:lnTo>
                      <a:close/>
                      <a:moveTo>
                        <a:pt x="1086" y="360"/>
                      </a:moveTo>
                      <a:lnTo>
                        <a:pt x="1020" y="294"/>
                      </a:lnTo>
                      <a:lnTo>
                        <a:pt x="1020" y="288"/>
                      </a:lnTo>
                      <a:lnTo>
                        <a:pt x="1002" y="270"/>
                      </a:lnTo>
                      <a:lnTo>
                        <a:pt x="984" y="270"/>
                      </a:lnTo>
                      <a:lnTo>
                        <a:pt x="978" y="276"/>
                      </a:lnTo>
                      <a:lnTo>
                        <a:pt x="978" y="300"/>
                      </a:lnTo>
                      <a:lnTo>
                        <a:pt x="996" y="330"/>
                      </a:lnTo>
                      <a:lnTo>
                        <a:pt x="1020" y="378"/>
                      </a:lnTo>
                      <a:lnTo>
                        <a:pt x="1086" y="438"/>
                      </a:lnTo>
                      <a:lnTo>
                        <a:pt x="1086" y="360"/>
                      </a:lnTo>
                      <a:close/>
                      <a:moveTo>
                        <a:pt x="672" y="672"/>
                      </a:moveTo>
                      <a:lnTo>
                        <a:pt x="630" y="642"/>
                      </a:lnTo>
                      <a:lnTo>
                        <a:pt x="648" y="630"/>
                      </a:lnTo>
                      <a:lnTo>
                        <a:pt x="636" y="630"/>
                      </a:lnTo>
                      <a:lnTo>
                        <a:pt x="624" y="624"/>
                      </a:lnTo>
                      <a:lnTo>
                        <a:pt x="612" y="624"/>
                      </a:lnTo>
                      <a:lnTo>
                        <a:pt x="600" y="618"/>
                      </a:lnTo>
                      <a:lnTo>
                        <a:pt x="594" y="606"/>
                      </a:lnTo>
                      <a:lnTo>
                        <a:pt x="594" y="594"/>
                      </a:lnTo>
                      <a:lnTo>
                        <a:pt x="600" y="582"/>
                      </a:lnTo>
                      <a:lnTo>
                        <a:pt x="600" y="564"/>
                      </a:lnTo>
                      <a:lnTo>
                        <a:pt x="588" y="570"/>
                      </a:lnTo>
                      <a:lnTo>
                        <a:pt x="582" y="570"/>
                      </a:lnTo>
                      <a:lnTo>
                        <a:pt x="570" y="576"/>
                      </a:lnTo>
                      <a:lnTo>
                        <a:pt x="564" y="576"/>
                      </a:lnTo>
                      <a:lnTo>
                        <a:pt x="552" y="582"/>
                      </a:lnTo>
                      <a:lnTo>
                        <a:pt x="552" y="552"/>
                      </a:lnTo>
                      <a:lnTo>
                        <a:pt x="528" y="540"/>
                      </a:lnTo>
                      <a:lnTo>
                        <a:pt x="528" y="492"/>
                      </a:lnTo>
                      <a:lnTo>
                        <a:pt x="474" y="456"/>
                      </a:lnTo>
                      <a:lnTo>
                        <a:pt x="450" y="402"/>
                      </a:lnTo>
                      <a:lnTo>
                        <a:pt x="474" y="390"/>
                      </a:lnTo>
                      <a:lnTo>
                        <a:pt x="480" y="384"/>
                      </a:lnTo>
                      <a:lnTo>
                        <a:pt x="492" y="378"/>
                      </a:lnTo>
                      <a:lnTo>
                        <a:pt x="504" y="366"/>
                      </a:lnTo>
                      <a:lnTo>
                        <a:pt x="504" y="360"/>
                      </a:lnTo>
                      <a:lnTo>
                        <a:pt x="492" y="336"/>
                      </a:lnTo>
                      <a:lnTo>
                        <a:pt x="468" y="324"/>
                      </a:lnTo>
                      <a:lnTo>
                        <a:pt x="462" y="318"/>
                      </a:lnTo>
                      <a:lnTo>
                        <a:pt x="456" y="318"/>
                      </a:lnTo>
                      <a:lnTo>
                        <a:pt x="450" y="312"/>
                      </a:lnTo>
                      <a:lnTo>
                        <a:pt x="438" y="312"/>
                      </a:lnTo>
                      <a:lnTo>
                        <a:pt x="402" y="300"/>
                      </a:lnTo>
                      <a:lnTo>
                        <a:pt x="390" y="300"/>
                      </a:lnTo>
                      <a:lnTo>
                        <a:pt x="378" y="294"/>
                      </a:lnTo>
                      <a:lnTo>
                        <a:pt x="372" y="294"/>
                      </a:lnTo>
                      <a:lnTo>
                        <a:pt x="372" y="234"/>
                      </a:lnTo>
                      <a:lnTo>
                        <a:pt x="366" y="222"/>
                      </a:lnTo>
                      <a:lnTo>
                        <a:pt x="354" y="210"/>
                      </a:lnTo>
                      <a:lnTo>
                        <a:pt x="342" y="210"/>
                      </a:lnTo>
                      <a:lnTo>
                        <a:pt x="288" y="156"/>
                      </a:lnTo>
                      <a:lnTo>
                        <a:pt x="252" y="162"/>
                      </a:lnTo>
                      <a:lnTo>
                        <a:pt x="216" y="126"/>
                      </a:lnTo>
                      <a:lnTo>
                        <a:pt x="186" y="120"/>
                      </a:lnTo>
                      <a:lnTo>
                        <a:pt x="66" y="60"/>
                      </a:lnTo>
                      <a:lnTo>
                        <a:pt x="42" y="72"/>
                      </a:lnTo>
                      <a:lnTo>
                        <a:pt x="0" y="42"/>
                      </a:lnTo>
                      <a:lnTo>
                        <a:pt x="42" y="72"/>
                      </a:lnTo>
                      <a:lnTo>
                        <a:pt x="36" y="102"/>
                      </a:lnTo>
                      <a:lnTo>
                        <a:pt x="36" y="240"/>
                      </a:lnTo>
                      <a:lnTo>
                        <a:pt x="30" y="258"/>
                      </a:lnTo>
                      <a:lnTo>
                        <a:pt x="30" y="372"/>
                      </a:lnTo>
                      <a:lnTo>
                        <a:pt x="24" y="378"/>
                      </a:lnTo>
                      <a:lnTo>
                        <a:pt x="12" y="384"/>
                      </a:lnTo>
                      <a:lnTo>
                        <a:pt x="0" y="396"/>
                      </a:lnTo>
                      <a:lnTo>
                        <a:pt x="0" y="402"/>
                      </a:lnTo>
                      <a:lnTo>
                        <a:pt x="6" y="408"/>
                      </a:lnTo>
                      <a:lnTo>
                        <a:pt x="18" y="414"/>
                      </a:lnTo>
                      <a:lnTo>
                        <a:pt x="30" y="414"/>
                      </a:lnTo>
                      <a:lnTo>
                        <a:pt x="30" y="444"/>
                      </a:lnTo>
                      <a:lnTo>
                        <a:pt x="24" y="456"/>
                      </a:lnTo>
                      <a:lnTo>
                        <a:pt x="24" y="480"/>
                      </a:lnTo>
                      <a:lnTo>
                        <a:pt x="18" y="492"/>
                      </a:lnTo>
                      <a:lnTo>
                        <a:pt x="18" y="504"/>
                      </a:lnTo>
                      <a:lnTo>
                        <a:pt x="12" y="510"/>
                      </a:lnTo>
                      <a:lnTo>
                        <a:pt x="12" y="516"/>
                      </a:lnTo>
                      <a:lnTo>
                        <a:pt x="18" y="540"/>
                      </a:lnTo>
                      <a:lnTo>
                        <a:pt x="18" y="588"/>
                      </a:lnTo>
                      <a:lnTo>
                        <a:pt x="30" y="594"/>
                      </a:lnTo>
                      <a:lnTo>
                        <a:pt x="48" y="594"/>
                      </a:lnTo>
                      <a:lnTo>
                        <a:pt x="60" y="588"/>
                      </a:lnTo>
                      <a:lnTo>
                        <a:pt x="90" y="588"/>
                      </a:lnTo>
                      <a:lnTo>
                        <a:pt x="96" y="582"/>
                      </a:lnTo>
                      <a:lnTo>
                        <a:pt x="102" y="582"/>
                      </a:lnTo>
                      <a:lnTo>
                        <a:pt x="126" y="600"/>
                      </a:lnTo>
                      <a:lnTo>
                        <a:pt x="132" y="600"/>
                      </a:lnTo>
                      <a:lnTo>
                        <a:pt x="138" y="594"/>
                      </a:lnTo>
                      <a:lnTo>
                        <a:pt x="156" y="588"/>
                      </a:lnTo>
                      <a:lnTo>
                        <a:pt x="168" y="582"/>
                      </a:lnTo>
                      <a:lnTo>
                        <a:pt x="180" y="570"/>
                      </a:lnTo>
                      <a:lnTo>
                        <a:pt x="180" y="564"/>
                      </a:lnTo>
                      <a:lnTo>
                        <a:pt x="168" y="552"/>
                      </a:lnTo>
                      <a:lnTo>
                        <a:pt x="150" y="540"/>
                      </a:lnTo>
                      <a:lnTo>
                        <a:pt x="138" y="534"/>
                      </a:lnTo>
                      <a:lnTo>
                        <a:pt x="120" y="522"/>
                      </a:lnTo>
                      <a:lnTo>
                        <a:pt x="108" y="516"/>
                      </a:lnTo>
                      <a:lnTo>
                        <a:pt x="102" y="510"/>
                      </a:lnTo>
                      <a:lnTo>
                        <a:pt x="96" y="510"/>
                      </a:lnTo>
                      <a:lnTo>
                        <a:pt x="108" y="510"/>
                      </a:lnTo>
                      <a:lnTo>
                        <a:pt x="138" y="516"/>
                      </a:lnTo>
                      <a:lnTo>
                        <a:pt x="204" y="516"/>
                      </a:lnTo>
                      <a:lnTo>
                        <a:pt x="204" y="510"/>
                      </a:lnTo>
                      <a:lnTo>
                        <a:pt x="198" y="504"/>
                      </a:lnTo>
                      <a:lnTo>
                        <a:pt x="198" y="498"/>
                      </a:lnTo>
                      <a:lnTo>
                        <a:pt x="186" y="486"/>
                      </a:lnTo>
                      <a:lnTo>
                        <a:pt x="192" y="492"/>
                      </a:lnTo>
                      <a:lnTo>
                        <a:pt x="204" y="492"/>
                      </a:lnTo>
                      <a:lnTo>
                        <a:pt x="210" y="498"/>
                      </a:lnTo>
                      <a:lnTo>
                        <a:pt x="216" y="498"/>
                      </a:lnTo>
                      <a:lnTo>
                        <a:pt x="222" y="492"/>
                      </a:lnTo>
                      <a:lnTo>
                        <a:pt x="222" y="486"/>
                      </a:lnTo>
                      <a:lnTo>
                        <a:pt x="216" y="480"/>
                      </a:lnTo>
                      <a:lnTo>
                        <a:pt x="216" y="468"/>
                      </a:lnTo>
                      <a:lnTo>
                        <a:pt x="210" y="462"/>
                      </a:lnTo>
                      <a:lnTo>
                        <a:pt x="222" y="468"/>
                      </a:lnTo>
                      <a:lnTo>
                        <a:pt x="228" y="474"/>
                      </a:lnTo>
                      <a:lnTo>
                        <a:pt x="246" y="474"/>
                      </a:lnTo>
                      <a:lnTo>
                        <a:pt x="252" y="468"/>
                      </a:lnTo>
                      <a:lnTo>
                        <a:pt x="264" y="462"/>
                      </a:lnTo>
                      <a:lnTo>
                        <a:pt x="270" y="456"/>
                      </a:lnTo>
                      <a:lnTo>
                        <a:pt x="288" y="474"/>
                      </a:lnTo>
                      <a:lnTo>
                        <a:pt x="300" y="480"/>
                      </a:lnTo>
                      <a:lnTo>
                        <a:pt x="306" y="486"/>
                      </a:lnTo>
                      <a:lnTo>
                        <a:pt x="312" y="486"/>
                      </a:lnTo>
                      <a:lnTo>
                        <a:pt x="330" y="492"/>
                      </a:lnTo>
                      <a:lnTo>
                        <a:pt x="342" y="492"/>
                      </a:lnTo>
                      <a:lnTo>
                        <a:pt x="378" y="504"/>
                      </a:lnTo>
                      <a:lnTo>
                        <a:pt x="390" y="510"/>
                      </a:lnTo>
                      <a:lnTo>
                        <a:pt x="402" y="534"/>
                      </a:lnTo>
                      <a:lnTo>
                        <a:pt x="402" y="558"/>
                      </a:lnTo>
                      <a:lnTo>
                        <a:pt x="408" y="570"/>
                      </a:lnTo>
                      <a:lnTo>
                        <a:pt x="420" y="582"/>
                      </a:lnTo>
                      <a:lnTo>
                        <a:pt x="438" y="582"/>
                      </a:lnTo>
                      <a:lnTo>
                        <a:pt x="450" y="594"/>
                      </a:lnTo>
                      <a:lnTo>
                        <a:pt x="450" y="606"/>
                      </a:lnTo>
                      <a:lnTo>
                        <a:pt x="456" y="618"/>
                      </a:lnTo>
                      <a:lnTo>
                        <a:pt x="468" y="654"/>
                      </a:lnTo>
                      <a:lnTo>
                        <a:pt x="486" y="672"/>
                      </a:lnTo>
                      <a:lnTo>
                        <a:pt x="516" y="678"/>
                      </a:lnTo>
                      <a:lnTo>
                        <a:pt x="558" y="684"/>
                      </a:lnTo>
                      <a:lnTo>
                        <a:pt x="618" y="684"/>
                      </a:lnTo>
                      <a:lnTo>
                        <a:pt x="630" y="690"/>
                      </a:lnTo>
                      <a:lnTo>
                        <a:pt x="654" y="714"/>
                      </a:lnTo>
                      <a:lnTo>
                        <a:pt x="678" y="726"/>
                      </a:lnTo>
                      <a:lnTo>
                        <a:pt x="684" y="726"/>
                      </a:lnTo>
                      <a:lnTo>
                        <a:pt x="684" y="720"/>
                      </a:lnTo>
                      <a:lnTo>
                        <a:pt x="678" y="708"/>
                      </a:lnTo>
                      <a:lnTo>
                        <a:pt x="678" y="702"/>
                      </a:lnTo>
                      <a:lnTo>
                        <a:pt x="672" y="690"/>
                      </a:lnTo>
                      <a:lnTo>
                        <a:pt x="666" y="684"/>
                      </a:lnTo>
                      <a:lnTo>
                        <a:pt x="672" y="672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213" name="New Zealand">
                  <a:extLst>
                    <a:ext uri="{FF2B5EF4-FFF2-40B4-BE49-F238E27FC236}">
                      <a16:creationId xmlns:a16="http://schemas.microsoft.com/office/drawing/2014/main" id="{5BAF31FA-BCCB-234E-80DC-FBE766312C6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368" y="3017"/>
                  <a:ext cx="325" cy="251"/>
                </a:xfrm>
                <a:custGeom>
                  <a:avLst/>
                  <a:gdLst>
                    <a:gd name="T0" fmla="*/ 2147483647 w 1272"/>
                    <a:gd name="T1" fmla="*/ 2147483647 h 984"/>
                    <a:gd name="T2" fmla="*/ 2147483647 w 1272"/>
                    <a:gd name="T3" fmla="*/ 2147483647 h 984"/>
                    <a:gd name="T4" fmla="*/ 2147483647 w 1272"/>
                    <a:gd name="T5" fmla="*/ 2147483647 h 984"/>
                    <a:gd name="T6" fmla="*/ 2147483647 w 1272"/>
                    <a:gd name="T7" fmla="*/ 2147483647 h 984"/>
                    <a:gd name="T8" fmla="*/ 2147483647 w 1272"/>
                    <a:gd name="T9" fmla="*/ 2147483647 h 984"/>
                    <a:gd name="T10" fmla="*/ 2147483647 w 1272"/>
                    <a:gd name="T11" fmla="*/ 2147483647 h 984"/>
                    <a:gd name="T12" fmla="*/ 2147483647 w 1272"/>
                    <a:gd name="T13" fmla="*/ 2147483647 h 984"/>
                    <a:gd name="T14" fmla="*/ 2147483647 w 1272"/>
                    <a:gd name="T15" fmla="*/ 2147483647 h 984"/>
                    <a:gd name="T16" fmla="*/ 2147483647 w 1272"/>
                    <a:gd name="T17" fmla="*/ 2147483647 h 984"/>
                    <a:gd name="T18" fmla="*/ 2147483647 w 1272"/>
                    <a:gd name="T19" fmla="*/ 2147483647 h 984"/>
                    <a:gd name="T20" fmla="*/ 2147483647 w 1272"/>
                    <a:gd name="T21" fmla="*/ 2147483647 h 984"/>
                    <a:gd name="T22" fmla="*/ 2147483647 w 1272"/>
                    <a:gd name="T23" fmla="*/ 2147483647 h 984"/>
                    <a:gd name="T24" fmla="*/ 2147483647 w 1272"/>
                    <a:gd name="T25" fmla="*/ 2147483647 h 984"/>
                    <a:gd name="T26" fmla="*/ 2147483647 w 1272"/>
                    <a:gd name="T27" fmla="*/ 2147483647 h 984"/>
                    <a:gd name="T28" fmla="*/ 2147483647 w 1272"/>
                    <a:gd name="T29" fmla="*/ 2147483647 h 984"/>
                    <a:gd name="T30" fmla="*/ 2147483647 w 1272"/>
                    <a:gd name="T31" fmla="*/ 2147483647 h 984"/>
                    <a:gd name="T32" fmla="*/ 2147483647 w 1272"/>
                    <a:gd name="T33" fmla="*/ 2147483647 h 984"/>
                    <a:gd name="T34" fmla="*/ 2147483647 w 1272"/>
                    <a:gd name="T35" fmla="*/ 2147483647 h 984"/>
                    <a:gd name="T36" fmla="*/ 2147483647 w 1272"/>
                    <a:gd name="T37" fmla="*/ 2147483647 h 984"/>
                    <a:gd name="T38" fmla="*/ 2147483647 w 1272"/>
                    <a:gd name="T39" fmla="*/ 2147483647 h 984"/>
                    <a:gd name="T40" fmla="*/ 2147483647 w 1272"/>
                    <a:gd name="T41" fmla="*/ 2147483647 h 984"/>
                    <a:gd name="T42" fmla="*/ 2147483647 w 1272"/>
                    <a:gd name="T43" fmla="*/ 2147483647 h 984"/>
                    <a:gd name="T44" fmla="*/ 2147483647 w 1272"/>
                    <a:gd name="T45" fmla="*/ 2147483647 h 984"/>
                    <a:gd name="T46" fmla="*/ 2147483647 w 1272"/>
                    <a:gd name="T47" fmla="*/ 2147483647 h 984"/>
                    <a:gd name="T48" fmla="*/ 2147483647 w 1272"/>
                    <a:gd name="T49" fmla="*/ 2147483647 h 984"/>
                    <a:gd name="T50" fmla="*/ 2147483647 w 1272"/>
                    <a:gd name="T51" fmla="*/ 2147483647 h 984"/>
                    <a:gd name="T52" fmla="*/ 2147483647 w 1272"/>
                    <a:gd name="T53" fmla="*/ 2147483647 h 984"/>
                    <a:gd name="T54" fmla="*/ 2147483647 w 1272"/>
                    <a:gd name="T55" fmla="*/ 2147483647 h 984"/>
                    <a:gd name="T56" fmla="*/ 2147483647 w 1272"/>
                    <a:gd name="T57" fmla="*/ 2147483647 h 984"/>
                    <a:gd name="T58" fmla="*/ 2147483647 w 1272"/>
                    <a:gd name="T59" fmla="*/ 2147483647 h 984"/>
                    <a:gd name="T60" fmla="*/ 2147483647 w 1272"/>
                    <a:gd name="T61" fmla="*/ 2147483647 h 984"/>
                    <a:gd name="T62" fmla="*/ 2147483647 w 1272"/>
                    <a:gd name="T63" fmla="*/ 2147483647 h 984"/>
                    <a:gd name="T64" fmla="*/ 2147483647 w 1272"/>
                    <a:gd name="T65" fmla="*/ 2147483647 h 984"/>
                    <a:gd name="T66" fmla="*/ 2147483647 w 1272"/>
                    <a:gd name="T67" fmla="*/ 2147483647 h 984"/>
                    <a:gd name="T68" fmla="*/ 2147483647 w 1272"/>
                    <a:gd name="T69" fmla="*/ 2147483647 h 984"/>
                    <a:gd name="T70" fmla="*/ 2147483647 w 1272"/>
                    <a:gd name="T71" fmla="*/ 2147483647 h 984"/>
                    <a:gd name="T72" fmla="*/ 2147483647 w 1272"/>
                    <a:gd name="T73" fmla="*/ 2147483647 h 984"/>
                    <a:gd name="T74" fmla="*/ 2147483647 w 1272"/>
                    <a:gd name="T75" fmla="*/ 2147483647 h 984"/>
                    <a:gd name="T76" fmla="*/ 2147483647 w 1272"/>
                    <a:gd name="T77" fmla="*/ 2147483647 h 984"/>
                    <a:gd name="T78" fmla="*/ 2147483647 w 1272"/>
                    <a:gd name="T79" fmla="*/ 2147483647 h 984"/>
                    <a:gd name="T80" fmla="*/ 2147483647 w 1272"/>
                    <a:gd name="T81" fmla="*/ 2147483647 h 984"/>
                    <a:gd name="T82" fmla="*/ 2147483647 w 1272"/>
                    <a:gd name="T83" fmla="*/ 2147483647 h 984"/>
                    <a:gd name="T84" fmla="*/ 2147483647 w 1272"/>
                    <a:gd name="T85" fmla="*/ 2147483647 h 984"/>
                    <a:gd name="T86" fmla="*/ 2147483647 w 1272"/>
                    <a:gd name="T87" fmla="*/ 2147483647 h 984"/>
                    <a:gd name="T88" fmla="*/ 2147483647 w 1272"/>
                    <a:gd name="T89" fmla="*/ 2147483647 h 984"/>
                    <a:gd name="T90" fmla="*/ 2147483647 w 1272"/>
                    <a:gd name="T91" fmla="*/ 2147483647 h 984"/>
                    <a:gd name="T92" fmla="*/ 2147483647 w 1272"/>
                    <a:gd name="T93" fmla="*/ 2147483647 h 984"/>
                    <a:gd name="T94" fmla="*/ 2147483647 w 1272"/>
                    <a:gd name="T95" fmla="*/ 2147483647 h 984"/>
                    <a:gd name="T96" fmla="*/ 2147483647 w 1272"/>
                    <a:gd name="T97" fmla="*/ 2147483647 h 984"/>
                    <a:gd name="T98" fmla="*/ 2147483647 w 1272"/>
                    <a:gd name="T99" fmla="*/ 2147483647 h 984"/>
                    <a:gd name="T100" fmla="*/ 2147483647 w 1272"/>
                    <a:gd name="T101" fmla="*/ 2147483647 h 984"/>
                    <a:gd name="T102" fmla="*/ 2147483647 w 1272"/>
                    <a:gd name="T103" fmla="*/ 2147483647 h 984"/>
                    <a:gd name="T104" fmla="*/ 2147483647 w 1272"/>
                    <a:gd name="T105" fmla="*/ 2147483647 h 984"/>
                    <a:gd name="T106" fmla="*/ 2147483647 w 1272"/>
                    <a:gd name="T107" fmla="*/ 2147483647 h 984"/>
                    <a:gd name="T108" fmla="*/ 2147483647 w 1272"/>
                    <a:gd name="T109" fmla="*/ 2147483647 h 984"/>
                    <a:gd name="T110" fmla="*/ 2147483647 w 1272"/>
                    <a:gd name="T111" fmla="*/ 2147483647 h 984"/>
                    <a:gd name="T112" fmla="*/ 2147483647 w 1272"/>
                    <a:gd name="T113" fmla="*/ 2147483647 h 984"/>
                    <a:gd name="T114" fmla="*/ 2147483647 w 1272"/>
                    <a:gd name="T115" fmla="*/ 2147483647 h 984"/>
                    <a:gd name="T116" fmla="*/ 2147483647 w 1272"/>
                    <a:gd name="T117" fmla="*/ 2147483647 h 984"/>
                    <a:gd name="T118" fmla="*/ 2147483647 w 1272"/>
                    <a:gd name="T119" fmla="*/ 2147483647 h 984"/>
                    <a:gd name="T120" fmla="*/ 2147483647 w 1272"/>
                    <a:gd name="T121" fmla="*/ 2147483647 h 98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1272"/>
                    <a:gd name="T184" fmla="*/ 0 h 984"/>
                    <a:gd name="T185" fmla="*/ 1272 w 1272"/>
                    <a:gd name="T186" fmla="*/ 984 h 984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1272" h="984">
                      <a:moveTo>
                        <a:pt x="750" y="564"/>
                      </a:moveTo>
                      <a:lnTo>
                        <a:pt x="738" y="564"/>
                      </a:lnTo>
                      <a:lnTo>
                        <a:pt x="744" y="528"/>
                      </a:lnTo>
                      <a:lnTo>
                        <a:pt x="720" y="546"/>
                      </a:lnTo>
                      <a:lnTo>
                        <a:pt x="726" y="540"/>
                      </a:lnTo>
                      <a:lnTo>
                        <a:pt x="726" y="504"/>
                      </a:lnTo>
                      <a:lnTo>
                        <a:pt x="708" y="504"/>
                      </a:lnTo>
                      <a:lnTo>
                        <a:pt x="702" y="510"/>
                      </a:lnTo>
                      <a:lnTo>
                        <a:pt x="696" y="522"/>
                      </a:lnTo>
                      <a:lnTo>
                        <a:pt x="690" y="528"/>
                      </a:lnTo>
                      <a:lnTo>
                        <a:pt x="672" y="540"/>
                      </a:lnTo>
                      <a:lnTo>
                        <a:pt x="660" y="546"/>
                      </a:lnTo>
                      <a:lnTo>
                        <a:pt x="654" y="558"/>
                      </a:lnTo>
                      <a:lnTo>
                        <a:pt x="642" y="570"/>
                      </a:lnTo>
                      <a:lnTo>
                        <a:pt x="630" y="576"/>
                      </a:lnTo>
                      <a:lnTo>
                        <a:pt x="618" y="588"/>
                      </a:lnTo>
                      <a:lnTo>
                        <a:pt x="606" y="588"/>
                      </a:lnTo>
                      <a:lnTo>
                        <a:pt x="588" y="600"/>
                      </a:lnTo>
                      <a:lnTo>
                        <a:pt x="576" y="606"/>
                      </a:lnTo>
                      <a:lnTo>
                        <a:pt x="546" y="636"/>
                      </a:lnTo>
                      <a:lnTo>
                        <a:pt x="540" y="648"/>
                      </a:lnTo>
                      <a:lnTo>
                        <a:pt x="534" y="648"/>
                      </a:lnTo>
                      <a:lnTo>
                        <a:pt x="528" y="654"/>
                      </a:lnTo>
                      <a:lnTo>
                        <a:pt x="510" y="660"/>
                      </a:lnTo>
                      <a:lnTo>
                        <a:pt x="498" y="666"/>
                      </a:lnTo>
                      <a:lnTo>
                        <a:pt x="462" y="678"/>
                      </a:lnTo>
                      <a:lnTo>
                        <a:pt x="438" y="690"/>
                      </a:lnTo>
                      <a:lnTo>
                        <a:pt x="426" y="702"/>
                      </a:lnTo>
                      <a:lnTo>
                        <a:pt x="414" y="708"/>
                      </a:lnTo>
                      <a:lnTo>
                        <a:pt x="408" y="720"/>
                      </a:lnTo>
                      <a:lnTo>
                        <a:pt x="396" y="726"/>
                      </a:lnTo>
                      <a:lnTo>
                        <a:pt x="378" y="726"/>
                      </a:lnTo>
                      <a:lnTo>
                        <a:pt x="366" y="732"/>
                      </a:lnTo>
                      <a:lnTo>
                        <a:pt x="312" y="750"/>
                      </a:lnTo>
                      <a:lnTo>
                        <a:pt x="288" y="762"/>
                      </a:lnTo>
                      <a:lnTo>
                        <a:pt x="270" y="774"/>
                      </a:lnTo>
                      <a:lnTo>
                        <a:pt x="246" y="786"/>
                      </a:lnTo>
                      <a:lnTo>
                        <a:pt x="222" y="792"/>
                      </a:lnTo>
                      <a:lnTo>
                        <a:pt x="198" y="804"/>
                      </a:lnTo>
                      <a:lnTo>
                        <a:pt x="180" y="810"/>
                      </a:lnTo>
                      <a:lnTo>
                        <a:pt x="174" y="816"/>
                      </a:lnTo>
                      <a:lnTo>
                        <a:pt x="168" y="828"/>
                      </a:lnTo>
                      <a:lnTo>
                        <a:pt x="168" y="846"/>
                      </a:lnTo>
                      <a:lnTo>
                        <a:pt x="156" y="834"/>
                      </a:lnTo>
                      <a:lnTo>
                        <a:pt x="150" y="834"/>
                      </a:lnTo>
                      <a:lnTo>
                        <a:pt x="144" y="840"/>
                      </a:lnTo>
                      <a:lnTo>
                        <a:pt x="120" y="852"/>
                      </a:lnTo>
                      <a:lnTo>
                        <a:pt x="108" y="864"/>
                      </a:lnTo>
                      <a:lnTo>
                        <a:pt x="72" y="882"/>
                      </a:lnTo>
                      <a:lnTo>
                        <a:pt x="66" y="882"/>
                      </a:lnTo>
                      <a:lnTo>
                        <a:pt x="54" y="888"/>
                      </a:lnTo>
                      <a:lnTo>
                        <a:pt x="36" y="888"/>
                      </a:lnTo>
                      <a:lnTo>
                        <a:pt x="18" y="894"/>
                      </a:lnTo>
                      <a:lnTo>
                        <a:pt x="12" y="906"/>
                      </a:lnTo>
                      <a:lnTo>
                        <a:pt x="0" y="912"/>
                      </a:lnTo>
                      <a:lnTo>
                        <a:pt x="18" y="912"/>
                      </a:lnTo>
                      <a:lnTo>
                        <a:pt x="24" y="918"/>
                      </a:lnTo>
                      <a:lnTo>
                        <a:pt x="30" y="918"/>
                      </a:lnTo>
                      <a:lnTo>
                        <a:pt x="24" y="924"/>
                      </a:lnTo>
                      <a:lnTo>
                        <a:pt x="24" y="942"/>
                      </a:lnTo>
                      <a:lnTo>
                        <a:pt x="30" y="948"/>
                      </a:lnTo>
                      <a:lnTo>
                        <a:pt x="42" y="948"/>
                      </a:lnTo>
                      <a:lnTo>
                        <a:pt x="54" y="942"/>
                      </a:lnTo>
                      <a:lnTo>
                        <a:pt x="60" y="936"/>
                      </a:lnTo>
                      <a:lnTo>
                        <a:pt x="72" y="948"/>
                      </a:lnTo>
                      <a:lnTo>
                        <a:pt x="96" y="948"/>
                      </a:lnTo>
                      <a:lnTo>
                        <a:pt x="102" y="954"/>
                      </a:lnTo>
                      <a:lnTo>
                        <a:pt x="132" y="954"/>
                      </a:lnTo>
                      <a:lnTo>
                        <a:pt x="150" y="972"/>
                      </a:lnTo>
                      <a:lnTo>
                        <a:pt x="180" y="966"/>
                      </a:lnTo>
                      <a:lnTo>
                        <a:pt x="192" y="972"/>
                      </a:lnTo>
                      <a:lnTo>
                        <a:pt x="198" y="978"/>
                      </a:lnTo>
                      <a:lnTo>
                        <a:pt x="216" y="984"/>
                      </a:lnTo>
                      <a:lnTo>
                        <a:pt x="228" y="984"/>
                      </a:lnTo>
                      <a:lnTo>
                        <a:pt x="252" y="972"/>
                      </a:lnTo>
                      <a:lnTo>
                        <a:pt x="264" y="948"/>
                      </a:lnTo>
                      <a:lnTo>
                        <a:pt x="288" y="936"/>
                      </a:lnTo>
                      <a:lnTo>
                        <a:pt x="312" y="936"/>
                      </a:lnTo>
                      <a:lnTo>
                        <a:pt x="336" y="924"/>
                      </a:lnTo>
                      <a:lnTo>
                        <a:pt x="342" y="912"/>
                      </a:lnTo>
                      <a:lnTo>
                        <a:pt x="342" y="894"/>
                      </a:lnTo>
                      <a:lnTo>
                        <a:pt x="348" y="882"/>
                      </a:lnTo>
                      <a:lnTo>
                        <a:pt x="372" y="870"/>
                      </a:lnTo>
                      <a:lnTo>
                        <a:pt x="396" y="870"/>
                      </a:lnTo>
                      <a:lnTo>
                        <a:pt x="408" y="858"/>
                      </a:lnTo>
                      <a:lnTo>
                        <a:pt x="408" y="846"/>
                      </a:lnTo>
                      <a:lnTo>
                        <a:pt x="402" y="840"/>
                      </a:lnTo>
                      <a:lnTo>
                        <a:pt x="420" y="840"/>
                      </a:lnTo>
                      <a:lnTo>
                        <a:pt x="480" y="792"/>
                      </a:lnTo>
                      <a:lnTo>
                        <a:pt x="462" y="774"/>
                      </a:lnTo>
                      <a:lnTo>
                        <a:pt x="504" y="792"/>
                      </a:lnTo>
                      <a:lnTo>
                        <a:pt x="504" y="774"/>
                      </a:lnTo>
                      <a:lnTo>
                        <a:pt x="510" y="768"/>
                      </a:lnTo>
                      <a:lnTo>
                        <a:pt x="540" y="768"/>
                      </a:lnTo>
                      <a:lnTo>
                        <a:pt x="546" y="774"/>
                      </a:lnTo>
                      <a:lnTo>
                        <a:pt x="558" y="780"/>
                      </a:lnTo>
                      <a:lnTo>
                        <a:pt x="570" y="780"/>
                      </a:lnTo>
                      <a:lnTo>
                        <a:pt x="576" y="774"/>
                      </a:lnTo>
                      <a:lnTo>
                        <a:pt x="576" y="768"/>
                      </a:lnTo>
                      <a:lnTo>
                        <a:pt x="582" y="762"/>
                      </a:lnTo>
                      <a:lnTo>
                        <a:pt x="582" y="756"/>
                      </a:lnTo>
                      <a:lnTo>
                        <a:pt x="570" y="744"/>
                      </a:lnTo>
                      <a:lnTo>
                        <a:pt x="612" y="702"/>
                      </a:lnTo>
                      <a:lnTo>
                        <a:pt x="618" y="702"/>
                      </a:lnTo>
                      <a:lnTo>
                        <a:pt x="624" y="696"/>
                      </a:lnTo>
                      <a:lnTo>
                        <a:pt x="660" y="678"/>
                      </a:lnTo>
                      <a:lnTo>
                        <a:pt x="666" y="666"/>
                      </a:lnTo>
                      <a:lnTo>
                        <a:pt x="672" y="660"/>
                      </a:lnTo>
                      <a:lnTo>
                        <a:pt x="672" y="654"/>
                      </a:lnTo>
                      <a:lnTo>
                        <a:pt x="696" y="654"/>
                      </a:lnTo>
                      <a:lnTo>
                        <a:pt x="708" y="648"/>
                      </a:lnTo>
                      <a:lnTo>
                        <a:pt x="738" y="618"/>
                      </a:lnTo>
                      <a:lnTo>
                        <a:pt x="738" y="612"/>
                      </a:lnTo>
                      <a:lnTo>
                        <a:pt x="744" y="612"/>
                      </a:lnTo>
                      <a:lnTo>
                        <a:pt x="750" y="606"/>
                      </a:lnTo>
                      <a:lnTo>
                        <a:pt x="768" y="594"/>
                      </a:lnTo>
                      <a:lnTo>
                        <a:pt x="780" y="582"/>
                      </a:lnTo>
                      <a:lnTo>
                        <a:pt x="786" y="570"/>
                      </a:lnTo>
                      <a:lnTo>
                        <a:pt x="786" y="546"/>
                      </a:lnTo>
                      <a:lnTo>
                        <a:pt x="780" y="540"/>
                      </a:lnTo>
                      <a:lnTo>
                        <a:pt x="780" y="534"/>
                      </a:lnTo>
                      <a:lnTo>
                        <a:pt x="750" y="564"/>
                      </a:lnTo>
                      <a:close/>
                      <a:moveTo>
                        <a:pt x="1224" y="324"/>
                      </a:moveTo>
                      <a:lnTo>
                        <a:pt x="1236" y="318"/>
                      </a:lnTo>
                      <a:lnTo>
                        <a:pt x="1242" y="318"/>
                      </a:lnTo>
                      <a:lnTo>
                        <a:pt x="1266" y="306"/>
                      </a:lnTo>
                      <a:lnTo>
                        <a:pt x="1272" y="300"/>
                      </a:lnTo>
                      <a:lnTo>
                        <a:pt x="1272" y="282"/>
                      </a:lnTo>
                      <a:lnTo>
                        <a:pt x="1266" y="270"/>
                      </a:lnTo>
                      <a:lnTo>
                        <a:pt x="1260" y="264"/>
                      </a:lnTo>
                      <a:lnTo>
                        <a:pt x="1248" y="264"/>
                      </a:lnTo>
                      <a:lnTo>
                        <a:pt x="1236" y="276"/>
                      </a:lnTo>
                      <a:lnTo>
                        <a:pt x="1236" y="282"/>
                      </a:lnTo>
                      <a:lnTo>
                        <a:pt x="1224" y="282"/>
                      </a:lnTo>
                      <a:lnTo>
                        <a:pt x="1212" y="276"/>
                      </a:lnTo>
                      <a:lnTo>
                        <a:pt x="1200" y="276"/>
                      </a:lnTo>
                      <a:lnTo>
                        <a:pt x="1194" y="282"/>
                      </a:lnTo>
                      <a:lnTo>
                        <a:pt x="1176" y="288"/>
                      </a:lnTo>
                      <a:lnTo>
                        <a:pt x="1158" y="288"/>
                      </a:lnTo>
                      <a:lnTo>
                        <a:pt x="1146" y="276"/>
                      </a:lnTo>
                      <a:lnTo>
                        <a:pt x="1146" y="222"/>
                      </a:lnTo>
                      <a:lnTo>
                        <a:pt x="1170" y="180"/>
                      </a:lnTo>
                      <a:lnTo>
                        <a:pt x="1170" y="174"/>
                      </a:lnTo>
                      <a:lnTo>
                        <a:pt x="1164" y="162"/>
                      </a:lnTo>
                      <a:lnTo>
                        <a:pt x="1158" y="156"/>
                      </a:lnTo>
                      <a:lnTo>
                        <a:pt x="1146" y="156"/>
                      </a:lnTo>
                      <a:lnTo>
                        <a:pt x="1140" y="168"/>
                      </a:lnTo>
                      <a:lnTo>
                        <a:pt x="1134" y="174"/>
                      </a:lnTo>
                      <a:lnTo>
                        <a:pt x="1134" y="204"/>
                      </a:lnTo>
                      <a:lnTo>
                        <a:pt x="1128" y="216"/>
                      </a:lnTo>
                      <a:lnTo>
                        <a:pt x="1116" y="222"/>
                      </a:lnTo>
                      <a:lnTo>
                        <a:pt x="1116" y="192"/>
                      </a:lnTo>
                      <a:lnTo>
                        <a:pt x="1092" y="174"/>
                      </a:lnTo>
                      <a:lnTo>
                        <a:pt x="1104" y="150"/>
                      </a:lnTo>
                      <a:lnTo>
                        <a:pt x="1116" y="138"/>
                      </a:lnTo>
                      <a:lnTo>
                        <a:pt x="1122" y="126"/>
                      </a:lnTo>
                      <a:lnTo>
                        <a:pt x="1128" y="108"/>
                      </a:lnTo>
                      <a:lnTo>
                        <a:pt x="1128" y="84"/>
                      </a:lnTo>
                      <a:lnTo>
                        <a:pt x="1116" y="78"/>
                      </a:lnTo>
                      <a:lnTo>
                        <a:pt x="1110" y="72"/>
                      </a:lnTo>
                      <a:lnTo>
                        <a:pt x="1098" y="66"/>
                      </a:lnTo>
                      <a:lnTo>
                        <a:pt x="1092" y="60"/>
                      </a:lnTo>
                      <a:lnTo>
                        <a:pt x="1080" y="60"/>
                      </a:lnTo>
                      <a:lnTo>
                        <a:pt x="1086" y="42"/>
                      </a:lnTo>
                      <a:lnTo>
                        <a:pt x="1062" y="42"/>
                      </a:lnTo>
                      <a:lnTo>
                        <a:pt x="1044" y="18"/>
                      </a:lnTo>
                      <a:lnTo>
                        <a:pt x="1050" y="0"/>
                      </a:lnTo>
                      <a:lnTo>
                        <a:pt x="1020" y="18"/>
                      </a:lnTo>
                      <a:lnTo>
                        <a:pt x="1044" y="54"/>
                      </a:lnTo>
                      <a:lnTo>
                        <a:pt x="1032" y="90"/>
                      </a:lnTo>
                      <a:lnTo>
                        <a:pt x="1056" y="102"/>
                      </a:lnTo>
                      <a:lnTo>
                        <a:pt x="1044" y="108"/>
                      </a:lnTo>
                      <a:lnTo>
                        <a:pt x="1044" y="126"/>
                      </a:lnTo>
                      <a:lnTo>
                        <a:pt x="1068" y="132"/>
                      </a:lnTo>
                      <a:lnTo>
                        <a:pt x="1044" y="150"/>
                      </a:lnTo>
                      <a:lnTo>
                        <a:pt x="1062" y="156"/>
                      </a:lnTo>
                      <a:lnTo>
                        <a:pt x="1062" y="168"/>
                      </a:lnTo>
                      <a:lnTo>
                        <a:pt x="1056" y="174"/>
                      </a:lnTo>
                      <a:lnTo>
                        <a:pt x="1056" y="192"/>
                      </a:lnTo>
                      <a:lnTo>
                        <a:pt x="1068" y="198"/>
                      </a:lnTo>
                      <a:lnTo>
                        <a:pt x="1074" y="204"/>
                      </a:lnTo>
                      <a:lnTo>
                        <a:pt x="1056" y="210"/>
                      </a:lnTo>
                      <a:lnTo>
                        <a:pt x="1044" y="222"/>
                      </a:lnTo>
                      <a:lnTo>
                        <a:pt x="1062" y="234"/>
                      </a:lnTo>
                      <a:lnTo>
                        <a:pt x="1038" y="258"/>
                      </a:lnTo>
                      <a:lnTo>
                        <a:pt x="1032" y="270"/>
                      </a:lnTo>
                      <a:lnTo>
                        <a:pt x="1026" y="276"/>
                      </a:lnTo>
                      <a:lnTo>
                        <a:pt x="1026" y="288"/>
                      </a:lnTo>
                      <a:lnTo>
                        <a:pt x="1038" y="300"/>
                      </a:lnTo>
                      <a:lnTo>
                        <a:pt x="1026" y="300"/>
                      </a:lnTo>
                      <a:lnTo>
                        <a:pt x="1014" y="306"/>
                      </a:lnTo>
                      <a:lnTo>
                        <a:pt x="1002" y="306"/>
                      </a:lnTo>
                      <a:lnTo>
                        <a:pt x="978" y="318"/>
                      </a:lnTo>
                      <a:lnTo>
                        <a:pt x="948" y="348"/>
                      </a:lnTo>
                      <a:lnTo>
                        <a:pt x="930" y="360"/>
                      </a:lnTo>
                      <a:lnTo>
                        <a:pt x="894" y="372"/>
                      </a:lnTo>
                      <a:lnTo>
                        <a:pt x="870" y="384"/>
                      </a:lnTo>
                      <a:lnTo>
                        <a:pt x="858" y="396"/>
                      </a:lnTo>
                      <a:lnTo>
                        <a:pt x="858" y="432"/>
                      </a:lnTo>
                      <a:lnTo>
                        <a:pt x="864" y="444"/>
                      </a:lnTo>
                      <a:lnTo>
                        <a:pt x="870" y="450"/>
                      </a:lnTo>
                      <a:lnTo>
                        <a:pt x="870" y="456"/>
                      </a:lnTo>
                      <a:lnTo>
                        <a:pt x="924" y="456"/>
                      </a:lnTo>
                      <a:lnTo>
                        <a:pt x="924" y="474"/>
                      </a:lnTo>
                      <a:lnTo>
                        <a:pt x="918" y="486"/>
                      </a:lnTo>
                      <a:lnTo>
                        <a:pt x="918" y="522"/>
                      </a:lnTo>
                      <a:lnTo>
                        <a:pt x="894" y="534"/>
                      </a:lnTo>
                      <a:lnTo>
                        <a:pt x="882" y="534"/>
                      </a:lnTo>
                      <a:lnTo>
                        <a:pt x="864" y="540"/>
                      </a:lnTo>
                      <a:lnTo>
                        <a:pt x="852" y="546"/>
                      </a:lnTo>
                      <a:lnTo>
                        <a:pt x="852" y="558"/>
                      </a:lnTo>
                      <a:lnTo>
                        <a:pt x="840" y="570"/>
                      </a:lnTo>
                      <a:lnTo>
                        <a:pt x="852" y="576"/>
                      </a:lnTo>
                      <a:lnTo>
                        <a:pt x="858" y="582"/>
                      </a:lnTo>
                      <a:lnTo>
                        <a:pt x="876" y="588"/>
                      </a:lnTo>
                      <a:lnTo>
                        <a:pt x="888" y="588"/>
                      </a:lnTo>
                      <a:lnTo>
                        <a:pt x="912" y="576"/>
                      </a:lnTo>
                      <a:lnTo>
                        <a:pt x="924" y="558"/>
                      </a:lnTo>
                      <a:lnTo>
                        <a:pt x="972" y="510"/>
                      </a:lnTo>
                      <a:lnTo>
                        <a:pt x="996" y="498"/>
                      </a:lnTo>
                      <a:lnTo>
                        <a:pt x="1014" y="492"/>
                      </a:lnTo>
                      <a:lnTo>
                        <a:pt x="1026" y="486"/>
                      </a:lnTo>
                      <a:lnTo>
                        <a:pt x="1032" y="480"/>
                      </a:lnTo>
                      <a:lnTo>
                        <a:pt x="1038" y="480"/>
                      </a:lnTo>
                      <a:lnTo>
                        <a:pt x="1044" y="474"/>
                      </a:lnTo>
                      <a:lnTo>
                        <a:pt x="1050" y="462"/>
                      </a:lnTo>
                      <a:lnTo>
                        <a:pt x="1056" y="462"/>
                      </a:lnTo>
                      <a:lnTo>
                        <a:pt x="1062" y="456"/>
                      </a:lnTo>
                      <a:lnTo>
                        <a:pt x="1074" y="450"/>
                      </a:lnTo>
                      <a:lnTo>
                        <a:pt x="1080" y="444"/>
                      </a:lnTo>
                      <a:lnTo>
                        <a:pt x="1080" y="420"/>
                      </a:lnTo>
                      <a:lnTo>
                        <a:pt x="1074" y="414"/>
                      </a:lnTo>
                      <a:lnTo>
                        <a:pt x="1080" y="414"/>
                      </a:lnTo>
                      <a:lnTo>
                        <a:pt x="1086" y="408"/>
                      </a:lnTo>
                      <a:lnTo>
                        <a:pt x="1110" y="396"/>
                      </a:lnTo>
                      <a:lnTo>
                        <a:pt x="1140" y="396"/>
                      </a:lnTo>
                      <a:lnTo>
                        <a:pt x="1152" y="402"/>
                      </a:lnTo>
                      <a:lnTo>
                        <a:pt x="1164" y="402"/>
                      </a:lnTo>
                      <a:lnTo>
                        <a:pt x="1176" y="390"/>
                      </a:lnTo>
                      <a:lnTo>
                        <a:pt x="1176" y="360"/>
                      </a:lnTo>
                      <a:lnTo>
                        <a:pt x="1200" y="360"/>
                      </a:lnTo>
                      <a:lnTo>
                        <a:pt x="1212" y="354"/>
                      </a:lnTo>
                      <a:lnTo>
                        <a:pt x="1218" y="354"/>
                      </a:lnTo>
                      <a:lnTo>
                        <a:pt x="1224" y="348"/>
                      </a:lnTo>
                      <a:lnTo>
                        <a:pt x="1224" y="324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215" name="Indonesia">
                  <a:extLst>
                    <a:ext uri="{FF2B5EF4-FFF2-40B4-BE49-F238E27FC236}">
                      <a16:creationId xmlns:a16="http://schemas.microsoft.com/office/drawing/2014/main" id="{DA157B94-8C15-954A-90C0-70532A6DD18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384" y="2193"/>
                  <a:ext cx="835" cy="333"/>
                </a:xfrm>
                <a:custGeom>
                  <a:avLst/>
                  <a:gdLst>
                    <a:gd name="T0" fmla="*/ 2147483647 w 3264"/>
                    <a:gd name="T1" fmla="*/ 2147483647 h 1302"/>
                    <a:gd name="T2" fmla="*/ 2147483647 w 3264"/>
                    <a:gd name="T3" fmla="*/ 2147483647 h 1302"/>
                    <a:gd name="T4" fmla="*/ 2147483647 w 3264"/>
                    <a:gd name="T5" fmla="*/ 2147483647 h 1302"/>
                    <a:gd name="T6" fmla="*/ 2147483647 w 3264"/>
                    <a:gd name="T7" fmla="*/ 2147483647 h 1302"/>
                    <a:gd name="T8" fmla="*/ 2147483647 w 3264"/>
                    <a:gd name="T9" fmla="*/ 2147483647 h 1302"/>
                    <a:gd name="T10" fmla="*/ 2147483647 w 3264"/>
                    <a:gd name="T11" fmla="*/ 2147483647 h 1302"/>
                    <a:gd name="T12" fmla="*/ 2147483647 w 3264"/>
                    <a:gd name="T13" fmla="*/ 2147483647 h 1302"/>
                    <a:gd name="T14" fmla="*/ 2147483647 w 3264"/>
                    <a:gd name="T15" fmla="*/ 2147483647 h 1302"/>
                    <a:gd name="T16" fmla="*/ 2147483647 w 3264"/>
                    <a:gd name="T17" fmla="*/ 2147483647 h 1302"/>
                    <a:gd name="T18" fmla="*/ 2147483647 w 3264"/>
                    <a:gd name="T19" fmla="*/ 2147483647 h 1302"/>
                    <a:gd name="T20" fmla="*/ 2147483647 w 3264"/>
                    <a:gd name="T21" fmla="*/ 2147483647 h 1302"/>
                    <a:gd name="T22" fmla="*/ 2147483647 w 3264"/>
                    <a:gd name="T23" fmla="*/ 2147483647 h 1302"/>
                    <a:gd name="T24" fmla="*/ 2147483647 w 3264"/>
                    <a:gd name="T25" fmla="*/ 2147483647 h 1302"/>
                    <a:gd name="T26" fmla="*/ 2147483647 w 3264"/>
                    <a:gd name="T27" fmla="*/ 2147483647 h 1302"/>
                    <a:gd name="T28" fmla="*/ 2147483647 w 3264"/>
                    <a:gd name="T29" fmla="*/ 2147483647 h 1302"/>
                    <a:gd name="T30" fmla="*/ 2147483647 w 3264"/>
                    <a:gd name="T31" fmla="*/ 2147483647 h 1302"/>
                    <a:gd name="T32" fmla="*/ 2147483647 w 3264"/>
                    <a:gd name="T33" fmla="*/ 2147483647 h 1302"/>
                    <a:gd name="T34" fmla="*/ 2147483647 w 3264"/>
                    <a:gd name="T35" fmla="*/ 2147483647 h 1302"/>
                    <a:gd name="T36" fmla="*/ 2147483647 w 3264"/>
                    <a:gd name="T37" fmla="*/ 2147483647 h 1302"/>
                    <a:gd name="T38" fmla="*/ 2147483647 w 3264"/>
                    <a:gd name="T39" fmla="*/ 2147483647 h 1302"/>
                    <a:gd name="T40" fmla="*/ 2147483647 w 3264"/>
                    <a:gd name="T41" fmla="*/ 2147483647 h 1302"/>
                    <a:gd name="T42" fmla="*/ 2147483647 w 3264"/>
                    <a:gd name="T43" fmla="*/ 2147483647 h 1302"/>
                    <a:gd name="T44" fmla="*/ 2147483647 w 3264"/>
                    <a:gd name="T45" fmla="*/ 2147483647 h 1302"/>
                    <a:gd name="T46" fmla="*/ 2147483647 w 3264"/>
                    <a:gd name="T47" fmla="*/ 2147483647 h 1302"/>
                    <a:gd name="T48" fmla="*/ 2147483647 w 3264"/>
                    <a:gd name="T49" fmla="*/ 2147483647 h 1302"/>
                    <a:gd name="T50" fmla="*/ 2147483647 w 3264"/>
                    <a:gd name="T51" fmla="*/ 2147483647 h 1302"/>
                    <a:gd name="T52" fmla="*/ 2147483647 w 3264"/>
                    <a:gd name="T53" fmla="*/ 2147483647 h 1302"/>
                    <a:gd name="T54" fmla="*/ 2147483647 w 3264"/>
                    <a:gd name="T55" fmla="*/ 2147483647 h 1302"/>
                    <a:gd name="T56" fmla="*/ 2147483647 w 3264"/>
                    <a:gd name="T57" fmla="*/ 2147483647 h 1302"/>
                    <a:gd name="T58" fmla="*/ 2147483647 w 3264"/>
                    <a:gd name="T59" fmla="*/ 2147483647 h 1302"/>
                    <a:gd name="T60" fmla="*/ 2147483647 w 3264"/>
                    <a:gd name="T61" fmla="*/ 2147483647 h 1302"/>
                    <a:gd name="T62" fmla="*/ 2147483647 w 3264"/>
                    <a:gd name="T63" fmla="*/ 2147483647 h 1302"/>
                    <a:gd name="T64" fmla="*/ 2147483647 w 3264"/>
                    <a:gd name="T65" fmla="*/ 2147483647 h 1302"/>
                    <a:gd name="T66" fmla="*/ 2147483647 w 3264"/>
                    <a:gd name="T67" fmla="*/ 2147483647 h 1302"/>
                    <a:gd name="T68" fmla="*/ 2147483647 w 3264"/>
                    <a:gd name="T69" fmla="*/ 2147483647 h 1302"/>
                    <a:gd name="T70" fmla="*/ 2147483647 w 3264"/>
                    <a:gd name="T71" fmla="*/ 2147483647 h 1302"/>
                    <a:gd name="T72" fmla="*/ 2147483647 w 3264"/>
                    <a:gd name="T73" fmla="*/ 2147483647 h 1302"/>
                    <a:gd name="T74" fmla="*/ 2147483647 w 3264"/>
                    <a:gd name="T75" fmla="*/ 2147483647 h 1302"/>
                    <a:gd name="T76" fmla="*/ 2147483647 w 3264"/>
                    <a:gd name="T77" fmla="*/ 2147483647 h 1302"/>
                    <a:gd name="T78" fmla="*/ 2147483647 w 3264"/>
                    <a:gd name="T79" fmla="*/ 2147483647 h 1302"/>
                    <a:gd name="T80" fmla="*/ 2147483647 w 3264"/>
                    <a:gd name="T81" fmla="*/ 2147483647 h 1302"/>
                    <a:gd name="T82" fmla="*/ 2147483647 w 3264"/>
                    <a:gd name="T83" fmla="*/ 2147483647 h 1302"/>
                    <a:gd name="T84" fmla="*/ 2147483647 w 3264"/>
                    <a:gd name="T85" fmla="*/ 2147483647 h 1302"/>
                    <a:gd name="T86" fmla="*/ 2147483647 w 3264"/>
                    <a:gd name="T87" fmla="*/ 2147483647 h 1302"/>
                    <a:gd name="T88" fmla="*/ 2147483647 w 3264"/>
                    <a:gd name="T89" fmla="*/ 2147483647 h 1302"/>
                    <a:gd name="T90" fmla="*/ 2147483647 w 3264"/>
                    <a:gd name="T91" fmla="*/ 2147483647 h 1302"/>
                    <a:gd name="T92" fmla="*/ 2147483647 w 3264"/>
                    <a:gd name="T93" fmla="*/ 2147483647 h 1302"/>
                    <a:gd name="T94" fmla="*/ 2147483647 w 3264"/>
                    <a:gd name="T95" fmla="*/ 2147483647 h 1302"/>
                    <a:gd name="T96" fmla="*/ 2147483647 w 3264"/>
                    <a:gd name="T97" fmla="*/ 2147483647 h 1302"/>
                    <a:gd name="T98" fmla="*/ 2147483647 w 3264"/>
                    <a:gd name="T99" fmla="*/ 2147483647 h 1302"/>
                    <a:gd name="T100" fmla="*/ 2147483647 w 3264"/>
                    <a:gd name="T101" fmla="*/ 2147483647 h 1302"/>
                    <a:gd name="T102" fmla="*/ 2147483647 w 3264"/>
                    <a:gd name="T103" fmla="*/ 2147483647 h 1302"/>
                    <a:gd name="T104" fmla="*/ 2147483647 w 3264"/>
                    <a:gd name="T105" fmla="*/ 2147483647 h 1302"/>
                    <a:gd name="T106" fmla="*/ 2147483647 w 3264"/>
                    <a:gd name="T107" fmla="*/ 2147483647 h 1302"/>
                    <a:gd name="T108" fmla="*/ 2147483647 w 3264"/>
                    <a:gd name="T109" fmla="*/ 2147483647 h 1302"/>
                    <a:gd name="T110" fmla="*/ 2147483647 w 3264"/>
                    <a:gd name="T111" fmla="*/ 2147483647 h 1302"/>
                    <a:gd name="T112" fmla="*/ 2147483647 w 3264"/>
                    <a:gd name="T113" fmla="*/ 2147483647 h 1302"/>
                    <a:gd name="T114" fmla="*/ 2147483647 w 3264"/>
                    <a:gd name="T115" fmla="*/ 2147483647 h 1302"/>
                    <a:gd name="T116" fmla="*/ 2147483647 w 3264"/>
                    <a:gd name="T117" fmla="*/ 2147483647 h 1302"/>
                    <a:gd name="T118" fmla="*/ 2147483647 w 3264"/>
                    <a:gd name="T119" fmla="*/ 2147483647 h 1302"/>
                    <a:gd name="T120" fmla="*/ 2147483647 w 3264"/>
                    <a:gd name="T121" fmla="*/ 2147483647 h 1302"/>
                    <a:gd name="T122" fmla="*/ 2147483647 w 3264"/>
                    <a:gd name="T123" fmla="*/ 2147483647 h 1302"/>
                    <a:gd name="T124" fmla="*/ 2147483647 w 3264"/>
                    <a:gd name="T125" fmla="*/ 2147483647 h 1302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3264"/>
                    <a:gd name="T190" fmla="*/ 0 h 1302"/>
                    <a:gd name="T191" fmla="*/ 3264 w 3264"/>
                    <a:gd name="T192" fmla="*/ 1302 h 1302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3264" h="1302">
                      <a:moveTo>
                        <a:pt x="1788" y="984"/>
                      </a:moveTo>
                      <a:lnTo>
                        <a:pt x="1806" y="978"/>
                      </a:lnTo>
                      <a:lnTo>
                        <a:pt x="1818" y="954"/>
                      </a:lnTo>
                      <a:lnTo>
                        <a:pt x="1812" y="930"/>
                      </a:lnTo>
                      <a:lnTo>
                        <a:pt x="1788" y="984"/>
                      </a:lnTo>
                      <a:close/>
                      <a:moveTo>
                        <a:pt x="672" y="462"/>
                      </a:moveTo>
                      <a:lnTo>
                        <a:pt x="702" y="480"/>
                      </a:lnTo>
                      <a:lnTo>
                        <a:pt x="702" y="450"/>
                      </a:lnTo>
                      <a:lnTo>
                        <a:pt x="672" y="426"/>
                      </a:lnTo>
                      <a:lnTo>
                        <a:pt x="672" y="462"/>
                      </a:lnTo>
                      <a:close/>
                      <a:moveTo>
                        <a:pt x="678" y="492"/>
                      </a:moveTo>
                      <a:lnTo>
                        <a:pt x="654" y="516"/>
                      </a:lnTo>
                      <a:lnTo>
                        <a:pt x="678" y="546"/>
                      </a:lnTo>
                      <a:lnTo>
                        <a:pt x="678" y="492"/>
                      </a:lnTo>
                      <a:close/>
                      <a:moveTo>
                        <a:pt x="906" y="714"/>
                      </a:moveTo>
                      <a:lnTo>
                        <a:pt x="930" y="732"/>
                      </a:lnTo>
                      <a:lnTo>
                        <a:pt x="936" y="708"/>
                      </a:lnTo>
                      <a:lnTo>
                        <a:pt x="936" y="702"/>
                      </a:lnTo>
                      <a:lnTo>
                        <a:pt x="930" y="696"/>
                      </a:lnTo>
                      <a:lnTo>
                        <a:pt x="930" y="690"/>
                      </a:lnTo>
                      <a:lnTo>
                        <a:pt x="912" y="672"/>
                      </a:lnTo>
                      <a:lnTo>
                        <a:pt x="900" y="666"/>
                      </a:lnTo>
                      <a:lnTo>
                        <a:pt x="888" y="666"/>
                      </a:lnTo>
                      <a:lnTo>
                        <a:pt x="882" y="672"/>
                      </a:lnTo>
                      <a:lnTo>
                        <a:pt x="876" y="684"/>
                      </a:lnTo>
                      <a:lnTo>
                        <a:pt x="882" y="696"/>
                      </a:lnTo>
                      <a:lnTo>
                        <a:pt x="882" y="708"/>
                      </a:lnTo>
                      <a:lnTo>
                        <a:pt x="888" y="720"/>
                      </a:lnTo>
                      <a:lnTo>
                        <a:pt x="906" y="714"/>
                      </a:lnTo>
                      <a:close/>
                      <a:moveTo>
                        <a:pt x="684" y="372"/>
                      </a:moveTo>
                      <a:lnTo>
                        <a:pt x="672" y="360"/>
                      </a:lnTo>
                      <a:lnTo>
                        <a:pt x="660" y="372"/>
                      </a:lnTo>
                      <a:lnTo>
                        <a:pt x="672" y="396"/>
                      </a:lnTo>
                      <a:lnTo>
                        <a:pt x="684" y="396"/>
                      </a:lnTo>
                      <a:lnTo>
                        <a:pt x="684" y="372"/>
                      </a:lnTo>
                      <a:close/>
                      <a:moveTo>
                        <a:pt x="750" y="624"/>
                      </a:moveTo>
                      <a:lnTo>
                        <a:pt x="750" y="630"/>
                      </a:lnTo>
                      <a:lnTo>
                        <a:pt x="756" y="636"/>
                      </a:lnTo>
                      <a:lnTo>
                        <a:pt x="756" y="648"/>
                      </a:lnTo>
                      <a:lnTo>
                        <a:pt x="774" y="684"/>
                      </a:lnTo>
                      <a:lnTo>
                        <a:pt x="786" y="690"/>
                      </a:lnTo>
                      <a:lnTo>
                        <a:pt x="804" y="696"/>
                      </a:lnTo>
                      <a:lnTo>
                        <a:pt x="816" y="702"/>
                      </a:lnTo>
                      <a:lnTo>
                        <a:pt x="834" y="702"/>
                      </a:lnTo>
                      <a:lnTo>
                        <a:pt x="828" y="660"/>
                      </a:lnTo>
                      <a:lnTo>
                        <a:pt x="810" y="648"/>
                      </a:lnTo>
                      <a:lnTo>
                        <a:pt x="810" y="618"/>
                      </a:lnTo>
                      <a:lnTo>
                        <a:pt x="804" y="606"/>
                      </a:lnTo>
                      <a:lnTo>
                        <a:pt x="792" y="600"/>
                      </a:lnTo>
                      <a:lnTo>
                        <a:pt x="786" y="588"/>
                      </a:lnTo>
                      <a:lnTo>
                        <a:pt x="768" y="582"/>
                      </a:lnTo>
                      <a:lnTo>
                        <a:pt x="756" y="576"/>
                      </a:lnTo>
                      <a:lnTo>
                        <a:pt x="732" y="576"/>
                      </a:lnTo>
                      <a:lnTo>
                        <a:pt x="732" y="582"/>
                      </a:lnTo>
                      <a:lnTo>
                        <a:pt x="726" y="588"/>
                      </a:lnTo>
                      <a:lnTo>
                        <a:pt x="726" y="600"/>
                      </a:lnTo>
                      <a:lnTo>
                        <a:pt x="714" y="600"/>
                      </a:lnTo>
                      <a:lnTo>
                        <a:pt x="714" y="606"/>
                      </a:lnTo>
                      <a:lnTo>
                        <a:pt x="708" y="612"/>
                      </a:lnTo>
                      <a:lnTo>
                        <a:pt x="714" y="624"/>
                      </a:lnTo>
                      <a:lnTo>
                        <a:pt x="750" y="624"/>
                      </a:lnTo>
                      <a:close/>
                      <a:moveTo>
                        <a:pt x="246" y="438"/>
                      </a:moveTo>
                      <a:lnTo>
                        <a:pt x="222" y="462"/>
                      </a:lnTo>
                      <a:lnTo>
                        <a:pt x="234" y="492"/>
                      </a:lnTo>
                      <a:lnTo>
                        <a:pt x="234" y="498"/>
                      </a:lnTo>
                      <a:lnTo>
                        <a:pt x="228" y="504"/>
                      </a:lnTo>
                      <a:lnTo>
                        <a:pt x="228" y="510"/>
                      </a:lnTo>
                      <a:lnTo>
                        <a:pt x="240" y="510"/>
                      </a:lnTo>
                      <a:lnTo>
                        <a:pt x="246" y="504"/>
                      </a:lnTo>
                      <a:lnTo>
                        <a:pt x="246" y="468"/>
                      </a:lnTo>
                      <a:lnTo>
                        <a:pt x="252" y="456"/>
                      </a:lnTo>
                      <a:lnTo>
                        <a:pt x="246" y="438"/>
                      </a:lnTo>
                      <a:close/>
                      <a:moveTo>
                        <a:pt x="264" y="534"/>
                      </a:moveTo>
                      <a:lnTo>
                        <a:pt x="258" y="546"/>
                      </a:lnTo>
                      <a:lnTo>
                        <a:pt x="258" y="588"/>
                      </a:lnTo>
                      <a:lnTo>
                        <a:pt x="264" y="600"/>
                      </a:lnTo>
                      <a:lnTo>
                        <a:pt x="276" y="612"/>
                      </a:lnTo>
                      <a:lnTo>
                        <a:pt x="288" y="612"/>
                      </a:lnTo>
                      <a:lnTo>
                        <a:pt x="294" y="606"/>
                      </a:lnTo>
                      <a:lnTo>
                        <a:pt x="294" y="588"/>
                      </a:lnTo>
                      <a:lnTo>
                        <a:pt x="288" y="576"/>
                      </a:lnTo>
                      <a:lnTo>
                        <a:pt x="282" y="558"/>
                      </a:lnTo>
                      <a:lnTo>
                        <a:pt x="282" y="546"/>
                      </a:lnTo>
                      <a:lnTo>
                        <a:pt x="276" y="534"/>
                      </a:lnTo>
                      <a:lnTo>
                        <a:pt x="264" y="534"/>
                      </a:lnTo>
                      <a:close/>
                      <a:moveTo>
                        <a:pt x="48" y="222"/>
                      </a:moveTo>
                      <a:lnTo>
                        <a:pt x="42" y="228"/>
                      </a:lnTo>
                      <a:lnTo>
                        <a:pt x="42" y="246"/>
                      </a:lnTo>
                      <a:lnTo>
                        <a:pt x="48" y="258"/>
                      </a:lnTo>
                      <a:lnTo>
                        <a:pt x="66" y="258"/>
                      </a:lnTo>
                      <a:lnTo>
                        <a:pt x="84" y="276"/>
                      </a:lnTo>
                      <a:lnTo>
                        <a:pt x="90" y="270"/>
                      </a:lnTo>
                      <a:lnTo>
                        <a:pt x="90" y="252"/>
                      </a:lnTo>
                      <a:lnTo>
                        <a:pt x="78" y="246"/>
                      </a:lnTo>
                      <a:lnTo>
                        <a:pt x="72" y="234"/>
                      </a:lnTo>
                      <a:lnTo>
                        <a:pt x="60" y="228"/>
                      </a:lnTo>
                      <a:lnTo>
                        <a:pt x="54" y="222"/>
                      </a:lnTo>
                      <a:lnTo>
                        <a:pt x="48" y="222"/>
                      </a:lnTo>
                      <a:close/>
                      <a:moveTo>
                        <a:pt x="162" y="330"/>
                      </a:moveTo>
                      <a:lnTo>
                        <a:pt x="156" y="330"/>
                      </a:lnTo>
                      <a:lnTo>
                        <a:pt x="144" y="342"/>
                      </a:lnTo>
                      <a:lnTo>
                        <a:pt x="144" y="354"/>
                      </a:lnTo>
                      <a:lnTo>
                        <a:pt x="156" y="366"/>
                      </a:lnTo>
                      <a:lnTo>
                        <a:pt x="162" y="378"/>
                      </a:lnTo>
                      <a:lnTo>
                        <a:pt x="174" y="390"/>
                      </a:lnTo>
                      <a:lnTo>
                        <a:pt x="180" y="402"/>
                      </a:lnTo>
                      <a:lnTo>
                        <a:pt x="192" y="414"/>
                      </a:lnTo>
                      <a:lnTo>
                        <a:pt x="198" y="408"/>
                      </a:lnTo>
                      <a:lnTo>
                        <a:pt x="198" y="402"/>
                      </a:lnTo>
                      <a:lnTo>
                        <a:pt x="204" y="390"/>
                      </a:lnTo>
                      <a:lnTo>
                        <a:pt x="204" y="384"/>
                      </a:lnTo>
                      <a:lnTo>
                        <a:pt x="198" y="372"/>
                      </a:lnTo>
                      <a:lnTo>
                        <a:pt x="198" y="366"/>
                      </a:lnTo>
                      <a:lnTo>
                        <a:pt x="192" y="360"/>
                      </a:lnTo>
                      <a:lnTo>
                        <a:pt x="186" y="348"/>
                      </a:lnTo>
                      <a:lnTo>
                        <a:pt x="180" y="342"/>
                      </a:lnTo>
                      <a:lnTo>
                        <a:pt x="168" y="336"/>
                      </a:lnTo>
                      <a:lnTo>
                        <a:pt x="162" y="330"/>
                      </a:lnTo>
                      <a:close/>
                      <a:moveTo>
                        <a:pt x="2574" y="486"/>
                      </a:moveTo>
                      <a:lnTo>
                        <a:pt x="2574" y="474"/>
                      </a:lnTo>
                      <a:lnTo>
                        <a:pt x="2568" y="474"/>
                      </a:lnTo>
                      <a:lnTo>
                        <a:pt x="2556" y="468"/>
                      </a:lnTo>
                      <a:lnTo>
                        <a:pt x="2520" y="468"/>
                      </a:lnTo>
                      <a:lnTo>
                        <a:pt x="2514" y="474"/>
                      </a:lnTo>
                      <a:lnTo>
                        <a:pt x="2520" y="498"/>
                      </a:lnTo>
                      <a:lnTo>
                        <a:pt x="2526" y="498"/>
                      </a:lnTo>
                      <a:lnTo>
                        <a:pt x="2538" y="492"/>
                      </a:lnTo>
                      <a:lnTo>
                        <a:pt x="2562" y="492"/>
                      </a:lnTo>
                      <a:lnTo>
                        <a:pt x="2568" y="486"/>
                      </a:lnTo>
                      <a:lnTo>
                        <a:pt x="2574" y="486"/>
                      </a:lnTo>
                      <a:close/>
                      <a:moveTo>
                        <a:pt x="336" y="648"/>
                      </a:moveTo>
                      <a:lnTo>
                        <a:pt x="342" y="648"/>
                      </a:lnTo>
                      <a:lnTo>
                        <a:pt x="342" y="636"/>
                      </a:lnTo>
                      <a:lnTo>
                        <a:pt x="330" y="624"/>
                      </a:lnTo>
                      <a:lnTo>
                        <a:pt x="318" y="624"/>
                      </a:lnTo>
                      <a:lnTo>
                        <a:pt x="318" y="636"/>
                      </a:lnTo>
                      <a:lnTo>
                        <a:pt x="330" y="648"/>
                      </a:lnTo>
                      <a:lnTo>
                        <a:pt x="336" y="648"/>
                      </a:lnTo>
                      <a:close/>
                      <a:moveTo>
                        <a:pt x="2472" y="654"/>
                      </a:moveTo>
                      <a:lnTo>
                        <a:pt x="2484" y="648"/>
                      </a:lnTo>
                      <a:lnTo>
                        <a:pt x="2502" y="630"/>
                      </a:lnTo>
                      <a:lnTo>
                        <a:pt x="2502" y="618"/>
                      </a:lnTo>
                      <a:lnTo>
                        <a:pt x="2430" y="612"/>
                      </a:lnTo>
                      <a:lnTo>
                        <a:pt x="2430" y="624"/>
                      </a:lnTo>
                      <a:lnTo>
                        <a:pt x="2436" y="630"/>
                      </a:lnTo>
                      <a:lnTo>
                        <a:pt x="2442" y="642"/>
                      </a:lnTo>
                      <a:lnTo>
                        <a:pt x="2448" y="648"/>
                      </a:lnTo>
                      <a:lnTo>
                        <a:pt x="2460" y="654"/>
                      </a:lnTo>
                      <a:lnTo>
                        <a:pt x="2472" y="654"/>
                      </a:lnTo>
                      <a:close/>
                      <a:moveTo>
                        <a:pt x="2406" y="288"/>
                      </a:moveTo>
                      <a:lnTo>
                        <a:pt x="2418" y="276"/>
                      </a:lnTo>
                      <a:lnTo>
                        <a:pt x="2418" y="264"/>
                      </a:lnTo>
                      <a:lnTo>
                        <a:pt x="2412" y="258"/>
                      </a:lnTo>
                      <a:lnTo>
                        <a:pt x="2400" y="252"/>
                      </a:lnTo>
                      <a:lnTo>
                        <a:pt x="2376" y="252"/>
                      </a:lnTo>
                      <a:lnTo>
                        <a:pt x="2370" y="258"/>
                      </a:lnTo>
                      <a:lnTo>
                        <a:pt x="2370" y="264"/>
                      </a:lnTo>
                      <a:lnTo>
                        <a:pt x="2394" y="288"/>
                      </a:lnTo>
                      <a:lnTo>
                        <a:pt x="2406" y="288"/>
                      </a:lnTo>
                      <a:close/>
                      <a:moveTo>
                        <a:pt x="2868" y="528"/>
                      </a:moveTo>
                      <a:lnTo>
                        <a:pt x="2886" y="534"/>
                      </a:lnTo>
                      <a:lnTo>
                        <a:pt x="2892" y="534"/>
                      </a:lnTo>
                      <a:lnTo>
                        <a:pt x="2898" y="528"/>
                      </a:lnTo>
                      <a:lnTo>
                        <a:pt x="2898" y="522"/>
                      </a:lnTo>
                      <a:lnTo>
                        <a:pt x="2874" y="510"/>
                      </a:lnTo>
                      <a:lnTo>
                        <a:pt x="2868" y="516"/>
                      </a:lnTo>
                      <a:lnTo>
                        <a:pt x="2862" y="516"/>
                      </a:lnTo>
                      <a:lnTo>
                        <a:pt x="2862" y="522"/>
                      </a:lnTo>
                      <a:lnTo>
                        <a:pt x="2868" y="528"/>
                      </a:lnTo>
                      <a:close/>
                      <a:moveTo>
                        <a:pt x="2916" y="618"/>
                      </a:moveTo>
                      <a:lnTo>
                        <a:pt x="2928" y="618"/>
                      </a:lnTo>
                      <a:lnTo>
                        <a:pt x="2940" y="612"/>
                      </a:lnTo>
                      <a:lnTo>
                        <a:pt x="2958" y="612"/>
                      </a:lnTo>
                      <a:lnTo>
                        <a:pt x="2964" y="606"/>
                      </a:lnTo>
                      <a:lnTo>
                        <a:pt x="2970" y="606"/>
                      </a:lnTo>
                      <a:lnTo>
                        <a:pt x="2964" y="606"/>
                      </a:lnTo>
                      <a:lnTo>
                        <a:pt x="2958" y="600"/>
                      </a:lnTo>
                      <a:lnTo>
                        <a:pt x="2946" y="594"/>
                      </a:lnTo>
                      <a:lnTo>
                        <a:pt x="2934" y="594"/>
                      </a:lnTo>
                      <a:lnTo>
                        <a:pt x="2928" y="588"/>
                      </a:lnTo>
                      <a:lnTo>
                        <a:pt x="2922" y="588"/>
                      </a:lnTo>
                      <a:lnTo>
                        <a:pt x="2910" y="594"/>
                      </a:lnTo>
                      <a:lnTo>
                        <a:pt x="2892" y="594"/>
                      </a:lnTo>
                      <a:lnTo>
                        <a:pt x="2886" y="600"/>
                      </a:lnTo>
                      <a:lnTo>
                        <a:pt x="2880" y="600"/>
                      </a:lnTo>
                      <a:lnTo>
                        <a:pt x="2892" y="606"/>
                      </a:lnTo>
                      <a:lnTo>
                        <a:pt x="2898" y="612"/>
                      </a:lnTo>
                      <a:lnTo>
                        <a:pt x="2910" y="618"/>
                      </a:lnTo>
                      <a:lnTo>
                        <a:pt x="2916" y="618"/>
                      </a:lnTo>
                      <a:close/>
                      <a:moveTo>
                        <a:pt x="1710" y="552"/>
                      </a:moveTo>
                      <a:lnTo>
                        <a:pt x="1710" y="564"/>
                      </a:lnTo>
                      <a:lnTo>
                        <a:pt x="1716" y="570"/>
                      </a:lnTo>
                      <a:lnTo>
                        <a:pt x="1716" y="582"/>
                      </a:lnTo>
                      <a:lnTo>
                        <a:pt x="1722" y="594"/>
                      </a:lnTo>
                      <a:lnTo>
                        <a:pt x="1722" y="612"/>
                      </a:lnTo>
                      <a:lnTo>
                        <a:pt x="1716" y="618"/>
                      </a:lnTo>
                      <a:lnTo>
                        <a:pt x="1692" y="630"/>
                      </a:lnTo>
                      <a:lnTo>
                        <a:pt x="1686" y="636"/>
                      </a:lnTo>
                      <a:lnTo>
                        <a:pt x="1674" y="642"/>
                      </a:lnTo>
                      <a:lnTo>
                        <a:pt x="1674" y="678"/>
                      </a:lnTo>
                      <a:lnTo>
                        <a:pt x="1680" y="684"/>
                      </a:lnTo>
                      <a:lnTo>
                        <a:pt x="1686" y="696"/>
                      </a:lnTo>
                      <a:lnTo>
                        <a:pt x="1674" y="708"/>
                      </a:lnTo>
                      <a:lnTo>
                        <a:pt x="1674" y="720"/>
                      </a:lnTo>
                      <a:lnTo>
                        <a:pt x="1680" y="726"/>
                      </a:lnTo>
                      <a:lnTo>
                        <a:pt x="1692" y="732"/>
                      </a:lnTo>
                      <a:lnTo>
                        <a:pt x="1698" y="726"/>
                      </a:lnTo>
                      <a:lnTo>
                        <a:pt x="1722" y="726"/>
                      </a:lnTo>
                      <a:lnTo>
                        <a:pt x="1728" y="732"/>
                      </a:lnTo>
                      <a:lnTo>
                        <a:pt x="1728" y="756"/>
                      </a:lnTo>
                      <a:lnTo>
                        <a:pt x="1722" y="762"/>
                      </a:lnTo>
                      <a:lnTo>
                        <a:pt x="1740" y="780"/>
                      </a:lnTo>
                      <a:lnTo>
                        <a:pt x="1728" y="846"/>
                      </a:lnTo>
                      <a:lnTo>
                        <a:pt x="1710" y="864"/>
                      </a:lnTo>
                      <a:lnTo>
                        <a:pt x="1704" y="876"/>
                      </a:lnTo>
                      <a:lnTo>
                        <a:pt x="1704" y="888"/>
                      </a:lnTo>
                      <a:lnTo>
                        <a:pt x="1710" y="906"/>
                      </a:lnTo>
                      <a:lnTo>
                        <a:pt x="1722" y="924"/>
                      </a:lnTo>
                      <a:lnTo>
                        <a:pt x="1746" y="936"/>
                      </a:lnTo>
                      <a:lnTo>
                        <a:pt x="1764" y="930"/>
                      </a:lnTo>
                      <a:lnTo>
                        <a:pt x="1788" y="906"/>
                      </a:lnTo>
                      <a:lnTo>
                        <a:pt x="1788" y="864"/>
                      </a:lnTo>
                      <a:lnTo>
                        <a:pt x="1782" y="858"/>
                      </a:lnTo>
                      <a:lnTo>
                        <a:pt x="1776" y="846"/>
                      </a:lnTo>
                      <a:lnTo>
                        <a:pt x="1800" y="822"/>
                      </a:lnTo>
                      <a:lnTo>
                        <a:pt x="1806" y="804"/>
                      </a:lnTo>
                      <a:lnTo>
                        <a:pt x="1806" y="774"/>
                      </a:lnTo>
                      <a:lnTo>
                        <a:pt x="1812" y="756"/>
                      </a:lnTo>
                      <a:lnTo>
                        <a:pt x="1812" y="726"/>
                      </a:lnTo>
                      <a:lnTo>
                        <a:pt x="1806" y="714"/>
                      </a:lnTo>
                      <a:lnTo>
                        <a:pt x="1800" y="696"/>
                      </a:lnTo>
                      <a:lnTo>
                        <a:pt x="1794" y="684"/>
                      </a:lnTo>
                      <a:lnTo>
                        <a:pt x="1794" y="636"/>
                      </a:lnTo>
                      <a:lnTo>
                        <a:pt x="1800" y="630"/>
                      </a:lnTo>
                      <a:lnTo>
                        <a:pt x="1800" y="624"/>
                      </a:lnTo>
                      <a:lnTo>
                        <a:pt x="1806" y="618"/>
                      </a:lnTo>
                      <a:lnTo>
                        <a:pt x="1812" y="618"/>
                      </a:lnTo>
                      <a:lnTo>
                        <a:pt x="1818" y="624"/>
                      </a:lnTo>
                      <a:lnTo>
                        <a:pt x="1824" y="642"/>
                      </a:lnTo>
                      <a:lnTo>
                        <a:pt x="1830" y="666"/>
                      </a:lnTo>
                      <a:lnTo>
                        <a:pt x="1836" y="684"/>
                      </a:lnTo>
                      <a:lnTo>
                        <a:pt x="1836" y="702"/>
                      </a:lnTo>
                      <a:lnTo>
                        <a:pt x="1866" y="738"/>
                      </a:lnTo>
                      <a:lnTo>
                        <a:pt x="1866" y="792"/>
                      </a:lnTo>
                      <a:lnTo>
                        <a:pt x="1890" y="822"/>
                      </a:lnTo>
                      <a:lnTo>
                        <a:pt x="1890" y="858"/>
                      </a:lnTo>
                      <a:lnTo>
                        <a:pt x="1902" y="930"/>
                      </a:lnTo>
                      <a:lnTo>
                        <a:pt x="1920" y="918"/>
                      </a:lnTo>
                      <a:lnTo>
                        <a:pt x="1962" y="930"/>
                      </a:lnTo>
                      <a:lnTo>
                        <a:pt x="1962" y="870"/>
                      </a:lnTo>
                      <a:lnTo>
                        <a:pt x="1968" y="864"/>
                      </a:lnTo>
                      <a:lnTo>
                        <a:pt x="1974" y="852"/>
                      </a:lnTo>
                      <a:lnTo>
                        <a:pt x="1980" y="876"/>
                      </a:lnTo>
                      <a:lnTo>
                        <a:pt x="1998" y="876"/>
                      </a:lnTo>
                      <a:lnTo>
                        <a:pt x="2004" y="870"/>
                      </a:lnTo>
                      <a:lnTo>
                        <a:pt x="2010" y="858"/>
                      </a:lnTo>
                      <a:lnTo>
                        <a:pt x="2010" y="828"/>
                      </a:lnTo>
                      <a:lnTo>
                        <a:pt x="2004" y="822"/>
                      </a:lnTo>
                      <a:lnTo>
                        <a:pt x="2004" y="816"/>
                      </a:lnTo>
                      <a:lnTo>
                        <a:pt x="1992" y="810"/>
                      </a:lnTo>
                      <a:lnTo>
                        <a:pt x="1986" y="798"/>
                      </a:lnTo>
                      <a:lnTo>
                        <a:pt x="1974" y="792"/>
                      </a:lnTo>
                      <a:lnTo>
                        <a:pt x="1962" y="780"/>
                      </a:lnTo>
                      <a:lnTo>
                        <a:pt x="1956" y="768"/>
                      </a:lnTo>
                      <a:lnTo>
                        <a:pt x="1944" y="756"/>
                      </a:lnTo>
                      <a:lnTo>
                        <a:pt x="1944" y="750"/>
                      </a:lnTo>
                      <a:lnTo>
                        <a:pt x="1956" y="726"/>
                      </a:lnTo>
                      <a:lnTo>
                        <a:pt x="1968" y="720"/>
                      </a:lnTo>
                      <a:lnTo>
                        <a:pt x="1968" y="708"/>
                      </a:lnTo>
                      <a:lnTo>
                        <a:pt x="1962" y="696"/>
                      </a:lnTo>
                      <a:lnTo>
                        <a:pt x="1938" y="684"/>
                      </a:lnTo>
                      <a:lnTo>
                        <a:pt x="1932" y="672"/>
                      </a:lnTo>
                      <a:lnTo>
                        <a:pt x="1932" y="642"/>
                      </a:lnTo>
                      <a:lnTo>
                        <a:pt x="1938" y="636"/>
                      </a:lnTo>
                      <a:lnTo>
                        <a:pt x="1938" y="630"/>
                      </a:lnTo>
                      <a:lnTo>
                        <a:pt x="1926" y="618"/>
                      </a:lnTo>
                      <a:lnTo>
                        <a:pt x="1914" y="612"/>
                      </a:lnTo>
                      <a:lnTo>
                        <a:pt x="1896" y="594"/>
                      </a:lnTo>
                      <a:lnTo>
                        <a:pt x="1884" y="588"/>
                      </a:lnTo>
                      <a:lnTo>
                        <a:pt x="1878" y="582"/>
                      </a:lnTo>
                      <a:lnTo>
                        <a:pt x="1914" y="582"/>
                      </a:lnTo>
                      <a:lnTo>
                        <a:pt x="1926" y="576"/>
                      </a:lnTo>
                      <a:lnTo>
                        <a:pt x="1932" y="570"/>
                      </a:lnTo>
                      <a:lnTo>
                        <a:pt x="1944" y="546"/>
                      </a:lnTo>
                      <a:lnTo>
                        <a:pt x="1950" y="540"/>
                      </a:lnTo>
                      <a:lnTo>
                        <a:pt x="1956" y="528"/>
                      </a:lnTo>
                      <a:lnTo>
                        <a:pt x="1992" y="528"/>
                      </a:lnTo>
                      <a:lnTo>
                        <a:pt x="2004" y="522"/>
                      </a:lnTo>
                      <a:lnTo>
                        <a:pt x="2010" y="522"/>
                      </a:lnTo>
                      <a:lnTo>
                        <a:pt x="2016" y="516"/>
                      </a:lnTo>
                      <a:lnTo>
                        <a:pt x="2016" y="504"/>
                      </a:lnTo>
                      <a:lnTo>
                        <a:pt x="1998" y="486"/>
                      </a:lnTo>
                      <a:lnTo>
                        <a:pt x="1986" y="480"/>
                      </a:lnTo>
                      <a:lnTo>
                        <a:pt x="1974" y="486"/>
                      </a:lnTo>
                      <a:lnTo>
                        <a:pt x="1956" y="504"/>
                      </a:lnTo>
                      <a:lnTo>
                        <a:pt x="1956" y="510"/>
                      </a:lnTo>
                      <a:lnTo>
                        <a:pt x="1944" y="510"/>
                      </a:lnTo>
                      <a:lnTo>
                        <a:pt x="1932" y="504"/>
                      </a:lnTo>
                      <a:lnTo>
                        <a:pt x="1896" y="504"/>
                      </a:lnTo>
                      <a:lnTo>
                        <a:pt x="1890" y="510"/>
                      </a:lnTo>
                      <a:lnTo>
                        <a:pt x="1884" y="522"/>
                      </a:lnTo>
                      <a:lnTo>
                        <a:pt x="1854" y="552"/>
                      </a:lnTo>
                      <a:lnTo>
                        <a:pt x="1848" y="546"/>
                      </a:lnTo>
                      <a:lnTo>
                        <a:pt x="1836" y="540"/>
                      </a:lnTo>
                      <a:lnTo>
                        <a:pt x="1824" y="516"/>
                      </a:lnTo>
                      <a:lnTo>
                        <a:pt x="1788" y="498"/>
                      </a:lnTo>
                      <a:lnTo>
                        <a:pt x="1776" y="498"/>
                      </a:lnTo>
                      <a:lnTo>
                        <a:pt x="1776" y="486"/>
                      </a:lnTo>
                      <a:lnTo>
                        <a:pt x="1782" y="468"/>
                      </a:lnTo>
                      <a:lnTo>
                        <a:pt x="1782" y="456"/>
                      </a:lnTo>
                      <a:lnTo>
                        <a:pt x="1794" y="420"/>
                      </a:lnTo>
                      <a:lnTo>
                        <a:pt x="1806" y="408"/>
                      </a:lnTo>
                      <a:lnTo>
                        <a:pt x="1824" y="408"/>
                      </a:lnTo>
                      <a:lnTo>
                        <a:pt x="1842" y="414"/>
                      </a:lnTo>
                      <a:lnTo>
                        <a:pt x="1896" y="414"/>
                      </a:lnTo>
                      <a:lnTo>
                        <a:pt x="1902" y="408"/>
                      </a:lnTo>
                      <a:lnTo>
                        <a:pt x="1908" y="408"/>
                      </a:lnTo>
                      <a:lnTo>
                        <a:pt x="1908" y="402"/>
                      </a:lnTo>
                      <a:lnTo>
                        <a:pt x="1914" y="396"/>
                      </a:lnTo>
                      <a:lnTo>
                        <a:pt x="1920" y="396"/>
                      </a:lnTo>
                      <a:lnTo>
                        <a:pt x="1944" y="402"/>
                      </a:lnTo>
                      <a:lnTo>
                        <a:pt x="1980" y="420"/>
                      </a:lnTo>
                      <a:lnTo>
                        <a:pt x="2010" y="432"/>
                      </a:lnTo>
                      <a:lnTo>
                        <a:pt x="2034" y="438"/>
                      </a:lnTo>
                      <a:lnTo>
                        <a:pt x="2040" y="438"/>
                      </a:lnTo>
                      <a:lnTo>
                        <a:pt x="2052" y="432"/>
                      </a:lnTo>
                      <a:lnTo>
                        <a:pt x="2064" y="420"/>
                      </a:lnTo>
                      <a:lnTo>
                        <a:pt x="2082" y="420"/>
                      </a:lnTo>
                      <a:lnTo>
                        <a:pt x="2094" y="414"/>
                      </a:lnTo>
                      <a:lnTo>
                        <a:pt x="2106" y="414"/>
                      </a:lnTo>
                      <a:lnTo>
                        <a:pt x="2112" y="408"/>
                      </a:lnTo>
                      <a:lnTo>
                        <a:pt x="2112" y="402"/>
                      </a:lnTo>
                      <a:lnTo>
                        <a:pt x="2106" y="396"/>
                      </a:lnTo>
                      <a:lnTo>
                        <a:pt x="2106" y="390"/>
                      </a:lnTo>
                      <a:lnTo>
                        <a:pt x="2118" y="378"/>
                      </a:lnTo>
                      <a:lnTo>
                        <a:pt x="2142" y="366"/>
                      </a:lnTo>
                      <a:lnTo>
                        <a:pt x="2148" y="360"/>
                      </a:lnTo>
                      <a:lnTo>
                        <a:pt x="2160" y="354"/>
                      </a:lnTo>
                      <a:lnTo>
                        <a:pt x="2148" y="324"/>
                      </a:lnTo>
                      <a:lnTo>
                        <a:pt x="2070" y="360"/>
                      </a:lnTo>
                      <a:lnTo>
                        <a:pt x="2076" y="366"/>
                      </a:lnTo>
                      <a:lnTo>
                        <a:pt x="2076" y="372"/>
                      </a:lnTo>
                      <a:lnTo>
                        <a:pt x="2070" y="378"/>
                      </a:lnTo>
                      <a:lnTo>
                        <a:pt x="2046" y="378"/>
                      </a:lnTo>
                      <a:lnTo>
                        <a:pt x="2022" y="366"/>
                      </a:lnTo>
                      <a:lnTo>
                        <a:pt x="2004" y="366"/>
                      </a:lnTo>
                      <a:lnTo>
                        <a:pt x="1968" y="384"/>
                      </a:lnTo>
                      <a:lnTo>
                        <a:pt x="1950" y="384"/>
                      </a:lnTo>
                      <a:lnTo>
                        <a:pt x="1938" y="378"/>
                      </a:lnTo>
                      <a:lnTo>
                        <a:pt x="1926" y="378"/>
                      </a:lnTo>
                      <a:lnTo>
                        <a:pt x="1902" y="366"/>
                      </a:lnTo>
                      <a:lnTo>
                        <a:pt x="1860" y="366"/>
                      </a:lnTo>
                      <a:lnTo>
                        <a:pt x="1872" y="348"/>
                      </a:lnTo>
                      <a:lnTo>
                        <a:pt x="1860" y="348"/>
                      </a:lnTo>
                      <a:lnTo>
                        <a:pt x="1848" y="342"/>
                      </a:lnTo>
                      <a:lnTo>
                        <a:pt x="1824" y="342"/>
                      </a:lnTo>
                      <a:lnTo>
                        <a:pt x="1824" y="366"/>
                      </a:lnTo>
                      <a:lnTo>
                        <a:pt x="1812" y="378"/>
                      </a:lnTo>
                      <a:lnTo>
                        <a:pt x="1788" y="390"/>
                      </a:lnTo>
                      <a:lnTo>
                        <a:pt x="1764" y="390"/>
                      </a:lnTo>
                      <a:lnTo>
                        <a:pt x="1758" y="396"/>
                      </a:lnTo>
                      <a:lnTo>
                        <a:pt x="1758" y="426"/>
                      </a:lnTo>
                      <a:lnTo>
                        <a:pt x="1740" y="432"/>
                      </a:lnTo>
                      <a:lnTo>
                        <a:pt x="1752" y="498"/>
                      </a:lnTo>
                      <a:lnTo>
                        <a:pt x="1740" y="498"/>
                      </a:lnTo>
                      <a:lnTo>
                        <a:pt x="1734" y="510"/>
                      </a:lnTo>
                      <a:lnTo>
                        <a:pt x="1728" y="516"/>
                      </a:lnTo>
                      <a:lnTo>
                        <a:pt x="1710" y="552"/>
                      </a:lnTo>
                      <a:close/>
                      <a:moveTo>
                        <a:pt x="1986" y="576"/>
                      </a:moveTo>
                      <a:lnTo>
                        <a:pt x="1986" y="594"/>
                      </a:lnTo>
                      <a:lnTo>
                        <a:pt x="1992" y="600"/>
                      </a:lnTo>
                      <a:lnTo>
                        <a:pt x="2004" y="600"/>
                      </a:lnTo>
                      <a:lnTo>
                        <a:pt x="2016" y="588"/>
                      </a:lnTo>
                      <a:lnTo>
                        <a:pt x="2016" y="576"/>
                      </a:lnTo>
                      <a:lnTo>
                        <a:pt x="1986" y="576"/>
                      </a:lnTo>
                      <a:close/>
                      <a:moveTo>
                        <a:pt x="1686" y="1110"/>
                      </a:moveTo>
                      <a:lnTo>
                        <a:pt x="1674" y="1110"/>
                      </a:lnTo>
                      <a:lnTo>
                        <a:pt x="1668" y="1116"/>
                      </a:lnTo>
                      <a:lnTo>
                        <a:pt x="1662" y="1116"/>
                      </a:lnTo>
                      <a:lnTo>
                        <a:pt x="1614" y="1104"/>
                      </a:lnTo>
                      <a:lnTo>
                        <a:pt x="1644" y="1146"/>
                      </a:lnTo>
                      <a:lnTo>
                        <a:pt x="1650" y="1152"/>
                      </a:lnTo>
                      <a:lnTo>
                        <a:pt x="1662" y="1158"/>
                      </a:lnTo>
                      <a:lnTo>
                        <a:pt x="1668" y="1164"/>
                      </a:lnTo>
                      <a:lnTo>
                        <a:pt x="1680" y="1170"/>
                      </a:lnTo>
                      <a:lnTo>
                        <a:pt x="1692" y="1158"/>
                      </a:lnTo>
                      <a:lnTo>
                        <a:pt x="1698" y="1140"/>
                      </a:lnTo>
                      <a:lnTo>
                        <a:pt x="1698" y="1128"/>
                      </a:lnTo>
                      <a:lnTo>
                        <a:pt x="1692" y="1116"/>
                      </a:lnTo>
                      <a:lnTo>
                        <a:pt x="1686" y="1110"/>
                      </a:lnTo>
                      <a:close/>
                      <a:moveTo>
                        <a:pt x="2094" y="1104"/>
                      </a:moveTo>
                      <a:lnTo>
                        <a:pt x="2064" y="1128"/>
                      </a:lnTo>
                      <a:lnTo>
                        <a:pt x="2094" y="1134"/>
                      </a:lnTo>
                      <a:lnTo>
                        <a:pt x="2094" y="1104"/>
                      </a:lnTo>
                      <a:close/>
                      <a:moveTo>
                        <a:pt x="486" y="294"/>
                      </a:moveTo>
                      <a:lnTo>
                        <a:pt x="474" y="288"/>
                      </a:lnTo>
                      <a:lnTo>
                        <a:pt x="468" y="288"/>
                      </a:lnTo>
                      <a:lnTo>
                        <a:pt x="456" y="294"/>
                      </a:lnTo>
                      <a:lnTo>
                        <a:pt x="456" y="312"/>
                      </a:lnTo>
                      <a:lnTo>
                        <a:pt x="468" y="324"/>
                      </a:lnTo>
                      <a:lnTo>
                        <a:pt x="474" y="318"/>
                      </a:lnTo>
                      <a:lnTo>
                        <a:pt x="486" y="318"/>
                      </a:lnTo>
                      <a:lnTo>
                        <a:pt x="486" y="312"/>
                      </a:lnTo>
                      <a:lnTo>
                        <a:pt x="492" y="300"/>
                      </a:lnTo>
                      <a:lnTo>
                        <a:pt x="486" y="294"/>
                      </a:lnTo>
                      <a:close/>
                      <a:moveTo>
                        <a:pt x="2346" y="588"/>
                      </a:moveTo>
                      <a:lnTo>
                        <a:pt x="2340" y="576"/>
                      </a:lnTo>
                      <a:lnTo>
                        <a:pt x="2328" y="570"/>
                      </a:lnTo>
                      <a:lnTo>
                        <a:pt x="2310" y="552"/>
                      </a:lnTo>
                      <a:lnTo>
                        <a:pt x="2304" y="552"/>
                      </a:lnTo>
                      <a:lnTo>
                        <a:pt x="2304" y="600"/>
                      </a:lnTo>
                      <a:lnTo>
                        <a:pt x="2316" y="600"/>
                      </a:lnTo>
                      <a:lnTo>
                        <a:pt x="2328" y="606"/>
                      </a:lnTo>
                      <a:lnTo>
                        <a:pt x="2334" y="606"/>
                      </a:lnTo>
                      <a:lnTo>
                        <a:pt x="2346" y="600"/>
                      </a:lnTo>
                      <a:lnTo>
                        <a:pt x="2346" y="588"/>
                      </a:lnTo>
                      <a:close/>
                      <a:moveTo>
                        <a:pt x="2310" y="474"/>
                      </a:moveTo>
                      <a:lnTo>
                        <a:pt x="2340" y="504"/>
                      </a:lnTo>
                      <a:lnTo>
                        <a:pt x="2358" y="516"/>
                      </a:lnTo>
                      <a:lnTo>
                        <a:pt x="2382" y="528"/>
                      </a:lnTo>
                      <a:lnTo>
                        <a:pt x="2400" y="528"/>
                      </a:lnTo>
                      <a:lnTo>
                        <a:pt x="2400" y="522"/>
                      </a:lnTo>
                      <a:lnTo>
                        <a:pt x="2358" y="480"/>
                      </a:lnTo>
                      <a:lnTo>
                        <a:pt x="2358" y="468"/>
                      </a:lnTo>
                      <a:lnTo>
                        <a:pt x="2364" y="456"/>
                      </a:lnTo>
                      <a:lnTo>
                        <a:pt x="2376" y="450"/>
                      </a:lnTo>
                      <a:lnTo>
                        <a:pt x="2394" y="450"/>
                      </a:lnTo>
                      <a:lnTo>
                        <a:pt x="2406" y="456"/>
                      </a:lnTo>
                      <a:lnTo>
                        <a:pt x="2424" y="444"/>
                      </a:lnTo>
                      <a:lnTo>
                        <a:pt x="2400" y="432"/>
                      </a:lnTo>
                      <a:lnTo>
                        <a:pt x="2412" y="426"/>
                      </a:lnTo>
                      <a:lnTo>
                        <a:pt x="2424" y="402"/>
                      </a:lnTo>
                      <a:lnTo>
                        <a:pt x="2412" y="378"/>
                      </a:lnTo>
                      <a:lnTo>
                        <a:pt x="2400" y="372"/>
                      </a:lnTo>
                      <a:lnTo>
                        <a:pt x="2382" y="372"/>
                      </a:lnTo>
                      <a:lnTo>
                        <a:pt x="2358" y="396"/>
                      </a:lnTo>
                      <a:lnTo>
                        <a:pt x="2346" y="402"/>
                      </a:lnTo>
                      <a:lnTo>
                        <a:pt x="2340" y="408"/>
                      </a:lnTo>
                      <a:lnTo>
                        <a:pt x="2334" y="408"/>
                      </a:lnTo>
                      <a:lnTo>
                        <a:pt x="2328" y="402"/>
                      </a:lnTo>
                      <a:lnTo>
                        <a:pt x="2328" y="366"/>
                      </a:lnTo>
                      <a:lnTo>
                        <a:pt x="2334" y="360"/>
                      </a:lnTo>
                      <a:lnTo>
                        <a:pt x="2346" y="336"/>
                      </a:lnTo>
                      <a:lnTo>
                        <a:pt x="2346" y="318"/>
                      </a:lnTo>
                      <a:lnTo>
                        <a:pt x="2340" y="312"/>
                      </a:lnTo>
                      <a:lnTo>
                        <a:pt x="2358" y="276"/>
                      </a:lnTo>
                      <a:lnTo>
                        <a:pt x="2316" y="312"/>
                      </a:lnTo>
                      <a:lnTo>
                        <a:pt x="2316" y="342"/>
                      </a:lnTo>
                      <a:lnTo>
                        <a:pt x="2304" y="348"/>
                      </a:lnTo>
                      <a:lnTo>
                        <a:pt x="2298" y="354"/>
                      </a:lnTo>
                      <a:lnTo>
                        <a:pt x="2286" y="378"/>
                      </a:lnTo>
                      <a:lnTo>
                        <a:pt x="2286" y="408"/>
                      </a:lnTo>
                      <a:lnTo>
                        <a:pt x="2298" y="420"/>
                      </a:lnTo>
                      <a:lnTo>
                        <a:pt x="2304" y="432"/>
                      </a:lnTo>
                      <a:lnTo>
                        <a:pt x="2310" y="438"/>
                      </a:lnTo>
                      <a:lnTo>
                        <a:pt x="2310" y="444"/>
                      </a:lnTo>
                      <a:lnTo>
                        <a:pt x="2304" y="450"/>
                      </a:lnTo>
                      <a:lnTo>
                        <a:pt x="2304" y="468"/>
                      </a:lnTo>
                      <a:lnTo>
                        <a:pt x="2310" y="474"/>
                      </a:lnTo>
                      <a:close/>
                      <a:moveTo>
                        <a:pt x="2250" y="708"/>
                      </a:moveTo>
                      <a:lnTo>
                        <a:pt x="2238" y="696"/>
                      </a:lnTo>
                      <a:lnTo>
                        <a:pt x="2214" y="708"/>
                      </a:lnTo>
                      <a:lnTo>
                        <a:pt x="2214" y="732"/>
                      </a:lnTo>
                      <a:lnTo>
                        <a:pt x="2220" y="744"/>
                      </a:lnTo>
                      <a:lnTo>
                        <a:pt x="2226" y="750"/>
                      </a:lnTo>
                      <a:lnTo>
                        <a:pt x="2250" y="762"/>
                      </a:lnTo>
                      <a:lnTo>
                        <a:pt x="2274" y="762"/>
                      </a:lnTo>
                      <a:lnTo>
                        <a:pt x="2280" y="750"/>
                      </a:lnTo>
                      <a:lnTo>
                        <a:pt x="2280" y="738"/>
                      </a:lnTo>
                      <a:lnTo>
                        <a:pt x="2274" y="726"/>
                      </a:lnTo>
                      <a:lnTo>
                        <a:pt x="2274" y="714"/>
                      </a:lnTo>
                      <a:lnTo>
                        <a:pt x="2268" y="708"/>
                      </a:lnTo>
                      <a:lnTo>
                        <a:pt x="2268" y="702"/>
                      </a:lnTo>
                      <a:lnTo>
                        <a:pt x="2250" y="708"/>
                      </a:lnTo>
                      <a:close/>
                      <a:moveTo>
                        <a:pt x="2148" y="1104"/>
                      </a:moveTo>
                      <a:lnTo>
                        <a:pt x="2226" y="1092"/>
                      </a:lnTo>
                      <a:lnTo>
                        <a:pt x="2166" y="1074"/>
                      </a:lnTo>
                      <a:lnTo>
                        <a:pt x="2148" y="1104"/>
                      </a:lnTo>
                      <a:close/>
                      <a:moveTo>
                        <a:pt x="2544" y="750"/>
                      </a:moveTo>
                      <a:lnTo>
                        <a:pt x="2520" y="732"/>
                      </a:lnTo>
                      <a:lnTo>
                        <a:pt x="2526" y="714"/>
                      </a:lnTo>
                      <a:lnTo>
                        <a:pt x="2514" y="702"/>
                      </a:lnTo>
                      <a:lnTo>
                        <a:pt x="2508" y="690"/>
                      </a:lnTo>
                      <a:lnTo>
                        <a:pt x="2490" y="684"/>
                      </a:lnTo>
                      <a:lnTo>
                        <a:pt x="2472" y="672"/>
                      </a:lnTo>
                      <a:lnTo>
                        <a:pt x="2442" y="666"/>
                      </a:lnTo>
                      <a:lnTo>
                        <a:pt x="2424" y="666"/>
                      </a:lnTo>
                      <a:lnTo>
                        <a:pt x="2388" y="684"/>
                      </a:lnTo>
                      <a:lnTo>
                        <a:pt x="2358" y="684"/>
                      </a:lnTo>
                      <a:lnTo>
                        <a:pt x="2346" y="696"/>
                      </a:lnTo>
                      <a:lnTo>
                        <a:pt x="2340" y="708"/>
                      </a:lnTo>
                      <a:lnTo>
                        <a:pt x="2340" y="726"/>
                      </a:lnTo>
                      <a:lnTo>
                        <a:pt x="2346" y="732"/>
                      </a:lnTo>
                      <a:lnTo>
                        <a:pt x="2364" y="714"/>
                      </a:lnTo>
                      <a:lnTo>
                        <a:pt x="2364" y="726"/>
                      </a:lnTo>
                      <a:lnTo>
                        <a:pt x="2370" y="738"/>
                      </a:lnTo>
                      <a:lnTo>
                        <a:pt x="2376" y="744"/>
                      </a:lnTo>
                      <a:lnTo>
                        <a:pt x="2388" y="738"/>
                      </a:lnTo>
                      <a:lnTo>
                        <a:pt x="2394" y="732"/>
                      </a:lnTo>
                      <a:lnTo>
                        <a:pt x="2394" y="726"/>
                      </a:lnTo>
                      <a:lnTo>
                        <a:pt x="2400" y="720"/>
                      </a:lnTo>
                      <a:lnTo>
                        <a:pt x="2400" y="714"/>
                      </a:lnTo>
                      <a:lnTo>
                        <a:pt x="2406" y="726"/>
                      </a:lnTo>
                      <a:lnTo>
                        <a:pt x="2418" y="732"/>
                      </a:lnTo>
                      <a:lnTo>
                        <a:pt x="2430" y="732"/>
                      </a:lnTo>
                      <a:lnTo>
                        <a:pt x="2442" y="720"/>
                      </a:lnTo>
                      <a:lnTo>
                        <a:pt x="2454" y="714"/>
                      </a:lnTo>
                      <a:lnTo>
                        <a:pt x="2460" y="708"/>
                      </a:lnTo>
                      <a:lnTo>
                        <a:pt x="2472" y="762"/>
                      </a:lnTo>
                      <a:lnTo>
                        <a:pt x="2502" y="738"/>
                      </a:lnTo>
                      <a:lnTo>
                        <a:pt x="2538" y="774"/>
                      </a:lnTo>
                      <a:lnTo>
                        <a:pt x="2544" y="750"/>
                      </a:lnTo>
                      <a:close/>
                      <a:moveTo>
                        <a:pt x="3264" y="678"/>
                      </a:moveTo>
                      <a:lnTo>
                        <a:pt x="3222" y="648"/>
                      </a:lnTo>
                      <a:lnTo>
                        <a:pt x="3210" y="648"/>
                      </a:lnTo>
                      <a:lnTo>
                        <a:pt x="3198" y="654"/>
                      </a:lnTo>
                      <a:lnTo>
                        <a:pt x="3180" y="654"/>
                      </a:lnTo>
                      <a:lnTo>
                        <a:pt x="3162" y="648"/>
                      </a:lnTo>
                      <a:lnTo>
                        <a:pt x="3126" y="630"/>
                      </a:lnTo>
                      <a:lnTo>
                        <a:pt x="3096" y="612"/>
                      </a:lnTo>
                      <a:lnTo>
                        <a:pt x="3060" y="594"/>
                      </a:lnTo>
                      <a:lnTo>
                        <a:pt x="3042" y="582"/>
                      </a:lnTo>
                      <a:lnTo>
                        <a:pt x="3030" y="582"/>
                      </a:lnTo>
                      <a:lnTo>
                        <a:pt x="3006" y="594"/>
                      </a:lnTo>
                      <a:lnTo>
                        <a:pt x="3000" y="600"/>
                      </a:lnTo>
                      <a:lnTo>
                        <a:pt x="2988" y="606"/>
                      </a:lnTo>
                      <a:lnTo>
                        <a:pt x="3006" y="630"/>
                      </a:lnTo>
                      <a:lnTo>
                        <a:pt x="2928" y="642"/>
                      </a:lnTo>
                      <a:lnTo>
                        <a:pt x="2934" y="666"/>
                      </a:lnTo>
                      <a:lnTo>
                        <a:pt x="2928" y="678"/>
                      </a:lnTo>
                      <a:lnTo>
                        <a:pt x="2922" y="684"/>
                      </a:lnTo>
                      <a:lnTo>
                        <a:pt x="2916" y="696"/>
                      </a:lnTo>
                      <a:lnTo>
                        <a:pt x="2880" y="720"/>
                      </a:lnTo>
                      <a:lnTo>
                        <a:pt x="2862" y="726"/>
                      </a:lnTo>
                      <a:lnTo>
                        <a:pt x="2844" y="726"/>
                      </a:lnTo>
                      <a:lnTo>
                        <a:pt x="2832" y="720"/>
                      </a:lnTo>
                      <a:lnTo>
                        <a:pt x="2826" y="714"/>
                      </a:lnTo>
                      <a:lnTo>
                        <a:pt x="2820" y="702"/>
                      </a:lnTo>
                      <a:lnTo>
                        <a:pt x="2820" y="678"/>
                      </a:lnTo>
                      <a:lnTo>
                        <a:pt x="2814" y="672"/>
                      </a:lnTo>
                      <a:lnTo>
                        <a:pt x="2814" y="660"/>
                      </a:lnTo>
                      <a:lnTo>
                        <a:pt x="2808" y="666"/>
                      </a:lnTo>
                      <a:lnTo>
                        <a:pt x="2808" y="672"/>
                      </a:lnTo>
                      <a:lnTo>
                        <a:pt x="2802" y="684"/>
                      </a:lnTo>
                      <a:lnTo>
                        <a:pt x="2796" y="690"/>
                      </a:lnTo>
                      <a:lnTo>
                        <a:pt x="2796" y="696"/>
                      </a:lnTo>
                      <a:lnTo>
                        <a:pt x="2796" y="690"/>
                      </a:lnTo>
                      <a:lnTo>
                        <a:pt x="2790" y="684"/>
                      </a:lnTo>
                      <a:lnTo>
                        <a:pt x="2790" y="672"/>
                      </a:lnTo>
                      <a:lnTo>
                        <a:pt x="2784" y="660"/>
                      </a:lnTo>
                      <a:lnTo>
                        <a:pt x="2784" y="576"/>
                      </a:lnTo>
                      <a:lnTo>
                        <a:pt x="2778" y="558"/>
                      </a:lnTo>
                      <a:lnTo>
                        <a:pt x="2760" y="522"/>
                      </a:lnTo>
                      <a:lnTo>
                        <a:pt x="2724" y="522"/>
                      </a:lnTo>
                      <a:lnTo>
                        <a:pt x="2718" y="510"/>
                      </a:lnTo>
                      <a:lnTo>
                        <a:pt x="2694" y="498"/>
                      </a:lnTo>
                      <a:lnTo>
                        <a:pt x="2676" y="486"/>
                      </a:lnTo>
                      <a:lnTo>
                        <a:pt x="2652" y="486"/>
                      </a:lnTo>
                      <a:lnTo>
                        <a:pt x="2634" y="498"/>
                      </a:lnTo>
                      <a:lnTo>
                        <a:pt x="2628" y="504"/>
                      </a:lnTo>
                      <a:lnTo>
                        <a:pt x="2616" y="510"/>
                      </a:lnTo>
                      <a:lnTo>
                        <a:pt x="2610" y="522"/>
                      </a:lnTo>
                      <a:lnTo>
                        <a:pt x="2586" y="528"/>
                      </a:lnTo>
                      <a:lnTo>
                        <a:pt x="2580" y="546"/>
                      </a:lnTo>
                      <a:lnTo>
                        <a:pt x="2562" y="558"/>
                      </a:lnTo>
                      <a:lnTo>
                        <a:pt x="2562" y="540"/>
                      </a:lnTo>
                      <a:lnTo>
                        <a:pt x="2556" y="534"/>
                      </a:lnTo>
                      <a:lnTo>
                        <a:pt x="2532" y="534"/>
                      </a:lnTo>
                      <a:lnTo>
                        <a:pt x="2532" y="546"/>
                      </a:lnTo>
                      <a:lnTo>
                        <a:pt x="2544" y="570"/>
                      </a:lnTo>
                      <a:lnTo>
                        <a:pt x="2568" y="582"/>
                      </a:lnTo>
                      <a:lnTo>
                        <a:pt x="2604" y="582"/>
                      </a:lnTo>
                      <a:lnTo>
                        <a:pt x="2616" y="588"/>
                      </a:lnTo>
                      <a:lnTo>
                        <a:pt x="2622" y="594"/>
                      </a:lnTo>
                      <a:lnTo>
                        <a:pt x="2628" y="594"/>
                      </a:lnTo>
                      <a:lnTo>
                        <a:pt x="2628" y="618"/>
                      </a:lnTo>
                      <a:lnTo>
                        <a:pt x="2634" y="630"/>
                      </a:lnTo>
                      <a:lnTo>
                        <a:pt x="2640" y="636"/>
                      </a:lnTo>
                      <a:lnTo>
                        <a:pt x="2652" y="642"/>
                      </a:lnTo>
                      <a:lnTo>
                        <a:pt x="2694" y="642"/>
                      </a:lnTo>
                      <a:lnTo>
                        <a:pt x="2712" y="636"/>
                      </a:lnTo>
                      <a:lnTo>
                        <a:pt x="2754" y="636"/>
                      </a:lnTo>
                      <a:lnTo>
                        <a:pt x="2760" y="642"/>
                      </a:lnTo>
                      <a:lnTo>
                        <a:pt x="2760" y="660"/>
                      </a:lnTo>
                      <a:lnTo>
                        <a:pt x="2700" y="660"/>
                      </a:lnTo>
                      <a:lnTo>
                        <a:pt x="2688" y="666"/>
                      </a:lnTo>
                      <a:lnTo>
                        <a:pt x="2676" y="678"/>
                      </a:lnTo>
                      <a:lnTo>
                        <a:pt x="2640" y="678"/>
                      </a:lnTo>
                      <a:lnTo>
                        <a:pt x="2616" y="690"/>
                      </a:lnTo>
                      <a:lnTo>
                        <a:pt x="2616" y="696"/>
                      </a:lnTo>
                      <a:lnTo>
                        <a:pt x="2622" y="696"/>
                      </a:lnTo>
                      <a:lnTo>
                        <a:pt x="2646" y="708"/>
                      </a:lnTo>
                      <a:lnTo>
                        <a:pt x="2658" y="708"/>
                      </a:lnTo>
                      <a:lnTo>
                        <a:pt x="2676" y="726"/>
                      </a:lnTo>
                      <a:lnTo>
                        <a:pt x="2682" y="738"/>
                      </a:lnTo>
                      <a:lnTo>
                        <a:pt x="2688" y="744"/>
                      </a:lnTo>
                      <a:lnTo>
                        <a:pt x="2682" y="750"/>
                      </a:lnTo>
                      <a:lnTo>
                        <a:pt x="2676" y="762"/>
                      </a:lnTo>
                      <a:lnTo>
                        <a:pt x="2676" y="774"/>
                      </a:lnTo>
                      <a:lnTo>
                        <a:pt x="2670" y="780"/>
                      </a:lnTo>
                      <a:lnTo>
                        <a:pt x="2676" y="792"/>
                      </a:lnTo>
                      <a:lnTo>
                        <a:pt x="2682" y="798"/>
                      </a:lnTo>
                      <a:lnTo>
                        <a:pt x="2694" y="792"/>
                      </a:lnTo>
                      <a:lnTo>
                        <a:pt x="2706" y="780"/>
                      </a:lnTo>
                      <a:lnTo>
                        <a:pt x="2712" y="768"/>
                      </a:lnTo>
                      <a:lnTo>
                        <a:pt x="2718" y="762"/>
                      </a:lnTo>
                      <a:lnTo>
                        <a:pt x="2718" y="750"/>
                      </a:lnTo>
                      <a:lnTo>
                        <a:pt x="2724" y="744"/>
                      </a:lnTo>
                      <a:lnTo>
                        <a:pt x="2736" y="720"/>
                      </a:lnTo>
                      <a:lnTo>
                        <a:pt x="2742" y="714"/>
                      </a:lnTo>
                      <a:lnTo>
                        <a:pt x="2748" y="702"/>
                      </a:lnTo>
                      <a:lnTo>
                        <a:pt x="2748" y="744"/>
                      </a:lnTo>
                      <a:lnTo>
                        <a:pt x="2754" y="750"/>
                      </a:lnTo>
                      <a:lnTo>
                        <a:pt x="2766" y="756"/>
                      </a:lnTo>
                      <a:lnTo>
                        <a:pt x="2772" y="768"/>
                      </a:lnTo>
                      <a:lnTo>
                        <a:pt x="2784" y="774"/>
                      </a:lnTo>
                      <a:lnTo>
                        <a:pt x="2790" y="780"/>
                      </a:lnTo>
                      <a:lnTo>
                        <a:pt x="2814" y="780"/>
                      </a:lnTo>
                      <a:lnTo>
                        <a:pt x="2820" y="774"/>
                      </a:lnTo>
                      <a:lnTo>
                        <a:pt x="2826" y="774"/>
                      </a:lnTo>
                      <a:lnTo>
                        <a:pt x="2814" y="792"/>
                      </a:lnTo>
                      <a:lnTo>
                        <a:pt x="2844" y="822"/>
                      </a:lnTo>
                      <a:lnTo>
                        <a:pt x="2904" y="822"/>
                      </a:lnTo>
                      <a:lnTo>
                        <a:pt x="2940" y="846"/>
                      </a:lnTo>
                      <a:lnTo>
                        <a:pt x="2976" y="864"/>
                      </a:lnTo>
                      <a:lnTo>
                        <a:pt x="3006" y="876"/>
                      </a:lnTo>
                      <a:lnTo>
                        <a:pt x="3036" y="894"/>
                      </a:lnTo>
                      <a:lnTo>
                        <a:pt x="3066" y="924"/>
                      </a:lnTo>
                      <a:lnTo>
                        <a:pt x="3066" y="972"/>
                      </a:lnTo>
                      <a:lnTo>
                        <a:pt x="3090" y="996"/>
                      </a:lnTo>
                      <a:lnTo>
                        <a:pt x="3102" y="1002"/>
                      </a:lnTo>
                      <a:lnTo>
                        <a:pt x="3096" y="1002"/>
                      </a:lnTo>
                      <a:lnTo>
                        <a:pt x="3084" y="1008"/>
                      </a:lnTo>
                      <a:lnTo>
                        <a:pt x="3078" y="1014"/>
                      </a:lnTo>
                      <a:lnTo>
                        <a:pt x="3078" y="1020"/>
                      </a:lnTo>
                      <a:lnTo>
                        <a:pt x="3090" y="1032"/>
                      </a:lnTo>
                      <a:lnTo>
                        <a:pt x="3114" y="1032"/>
                      </a:lnTo>
                      <a:lnTo>
                        <a:pt x="3090" y="1044"/>
                      </a:lnTo>
                      <a:lnTo>
                        <a:pt x="3090" y="1056"/>
                      </a:lnTo>
                      <a:lnTo>
                        <a:pt x="3102" y="1062"/>
                      </a:lnTo>
                      <a:lnTo>
                        <a:pt x="3108" y="1092"/>
                      </a:lnTo>
                      <a:lnTo>
                        <a:pt x="3096" y="1122"/>
                      </a:lnTo>
                      <a:lnTo>
                        <a:pt x="3120" y="1122"/>
                      </a:lnTo>
                      <a:lnTo>
                        <a:pt x="3126" y="1116"/>
                      </a:lnTo>
                      <a:lnTo>
                        <a:pt x="3138" y="1116"/>
                      </a:lnTo>
                      <a:lnTo>
                        <a:pt x="3150" y="1110"/>
                      </a:lnTo>
                      <a:lnTo>
                        <a:pt x="3162" y="1110"/>
                      </a:lnTo>
                      <a:lnTo>
                        <a:pt x="3168" y="1104"/>
                      </a:lnTo>
                      <a:lnTo>
                        <a:pt x="3174" y="1104"/>
                      </a:lnTo>
                      <a:lnTo>
                        <a:pt x="3174" y="1134"/>
                      </a:lnTo>
                      <a:lnTo>
                        <a:pt x="3234" y="1194"/>
                      </a:lnTo>
                      <a:lnTo>
                        <a:pt x="3240" y="1194"/>
                      </a:lnTo>
                      <a:lnTo>
                        <a:pt x="3240" y="1146"/>
                      </a:lnTo>
                      <a:lnTo>
                        <a:pt x="3234" y="1122"/>
                      </a:lnTo>
                      <a:lnTo>
                        <a:pt x="3234" y="1116"/>
                      </a:lnTo>
                      <a:lnTo>
                        <a:pt x="3240" y="1110"/>
                      </a:lnTo>
                      <a:lnTo>
                        <a:pt x="3240" y="1098"/>
                      </a:lnTo>
                      <a:lnTo>
                        <a:pt x="3246" y="1086"/>
                      </a:lnTo>
                      <a:lnTo>
                        <a:pt x="3246" y="1062"/>
                      </a:lnTo>
                      <a:lnTo>
                        <a:pt x="3252" y="1050"/>
                      </a:lnTo>
                      <a:lnTo>
                        <a:pt x="3252" y="1020"/>
                      </a:lnTo>
                      <a:lnTo>
                        <a:pt x="3240" y="1020"/>
                      </a:lnTo>
                      <a:lnTo>
                        <a:pt x="3228" y="1014"/>
                      </a:lnTo>
                      <a:lnTo>
                        <a:pt x="3222" y="1008"/>
                      </a:lnTo>
                      <a:lnTo>
                        <a:pt x="3222" y="1002"/>
                      </a:lnTo>
                      <a:lnTo>
                        <a:pt x="3234" y="990"/>
                      </a:lnTo>
                      <a:lnTo>
                        <a:pt x="3246" y="984"/>
                      </a:lnTo>
                      <a:lnTo>
                        <a:pt x="3252" y="978"/>
                      </a:lnTo>
                      <a:lnTo>
                        <a:pt x="3252" y="864"/>
                      </a:lnTo>
                      <a:lnTo>
                        <a:pt x="3258" y="846"/>
                      </a:lnTo>
                      <a:lnTo>
                        <a:pt x="3258" y="708"/>
                      </a:lnTo>
                      <a:lnTo>
                        <a:pt x="3264" y="678"/>
                      </a:lnTo>
                      <a:close/>
                      <a:moveTo>
                        <a:pt x="336" y="666"/>
                      </a:moveTo>
                      <a:lnTo>
                        <a:pt x="330" y="672"/>
                      </a:lnTo>
                      <a:lnTo>
                        <a:pt x="354" y="696"/>
                      </a:lnTo>
                      <a:lnTo>
                        <a:pt x="360" y="708"/>
                      </a:lnTo>
                      <a:lnTo>
                        <a:pt x="366" y="714"/>
                      </a:lnTo>
                      <a:lnTo>
                        <a:pt x="378" y="714"/>
                      </a:lnTo>
                      <a:lnTo>
                        <a:pt x="378" y="696"/>
                      </a:lnTo>
                      <a:lnTo>
                        <a:pt x="366" y="690"/>
                      </a:lnTo>
                      <a:lnTo>
                        <a:pt x="360" y="678"/>
                      </a:lnTo>
                      <a:lnTo>
                        <a:pt x="348" y="672"/>
                      </a:lnTo>
                      <a:lnTo>
                        <a:pt x="342" y="666"/>
                      </a:lnTo>
                      <a:lnTo>
                        <a:pt x="336" y="666"/>
                      </a:lnTo>
                      <a:close/>
                      <a:moveTo>
                        <a:pt x="2526" y="1104"/>
                      </a:moveTo>
                      <a:lnTo>
                        <a:pt x="2544" y="1116"/>
                      </a:lnTo>
                      <a:lnTo>
                        <a:pt x="2574" y="1092"/>
                      </a:lnTo>
                      <a:lnTo>
                        <a:pt x="2592" y="1092"/>
                      </a:lnTo>
                      <a:lnTo>
                        <a:pt x="2604" y="1080"/>
                      </a:lnTo>
                      <a:lnTo>
                        <a:pt x="2604" y="1062"/>
                      </a:lnTo>
                      <a:lnTo>
                        <a:pt x="2592" y="1056"/>
                      </a:lnTo>
                      <a:lnTo>
                        <a:pt x="2586" y="1056"/>
                      </a:lnTo>
                      <a:lnTo>
                        <a:pt x="2574" y="1062"/>
                      </a:lnTo>
                      <a:lnTo>
                        <a:pt x="2556" y="1068"/>
                      </a:lnTo>
                      <a:lnTo>
                        <a:pt x="2526" y="1098"/>
                      </a:lnTo>
                      <a:lnTo>
                        <a:pt x="2526" y="1104"/>
                      </a:lnTo>
                      <a:close/>
                      <a:moveTo>
                        <a:pt x="3096" y="1068"/>
                      </a:moveTo>
                      <a:lnTo>
                        <a:pt x="3090" y="1068"/>
                      </a:lnTo>
                      <a:lnTo>
                        <a:pt x="3090" y="1062"/>
                      </a:lnTo>
                      <a:lnTo>
                        <a:pt x="3084" y="1062"/>
                      </a:lnTo>
                      <a:lnTo>
                        <a:pt x="3078" y="1056"/>
                      </a:lnTo>
                      <a:lnTo>
                        <a:pt x="3066" y="1056"/>
                      </a:lnTo>
                      <a:lnTo>
                        <a:pt x="3048" y="1062"/>
                      </a:lnTo>
                      <a:lnTo>
                        <a:pt x="3024" y="1086"/>
                      </a:lnTo>
                      <a:lnTo>
                        <a:pt x="3012" y="1122"/>
                      </a:lnTo>
                      <a:lnTo>
                        <a:pt x="3012" y="1134"/>
                      </a:lnTo>
                      <a:lnTo>
                        <a:pt x="3072" y="1128"/>
                      </a:lnTo>
                      <a:lnTo>
                        <a:pt x="3084" y="1128"/>
                      </a:lnTo>
                      <a:lnTo>
                        <a:pt x="3090" y="1122"/>
                      </a:lnTo>
                      <a:lnTo>
                        <a:pt x="3102" y="1092"/>
                      </a:lnTo>
                      <a:lnTo>
                        <a:pt x="3096" y="1068"/>
                      </a:lnTo>
                      <a:close/>
                      <a:moveTo>
                        <a:pt x="2778" y="942"/>
                      </a:moveTo>
                      <a:lnTo>
                        <a:pt x="2766" y="960"/>
                      </a:lnTo>
                      <a:lnTo>
                        <a:pt x="2766" y="1014"/>
                      </a:lnTo>
                      <a:lnTo>
                        <a:pt x="2784" y="1014"/>
                      </a:lnTo>
                      <a:lnTo>
                        <a:pt x="2778" y="996"/>
                      </a:lnTo>
                      <a:lnTo>
                        <a:pt x="2790" y="990"/>
                      </a:lnTo>
                      <a:lnTo>
                        <a:pt x="2790" y="972"/>
                      </a:lnTo>
                      <a:lnTo>
                        <a:pt x="2778" y="972"/>
                      </a:lnTo>
                      <a:lnTo>
                        <a:pt x="2796" y="936"/>
                      </a:lnTo>
                      <a:lnTo>
                        <a:pt x="2814" y="906"/>
                      </a:lnTo>
                      <a:lnTo>
                        <a:pt x="2784" y="912"/>
                      </a:lnTo>
                      <a:lnTo>
                        <a:pt x="2778" y="942"/>
                      </a:lnTo>
                      <a:close/>
                      <a:moveTo>
                        <a:pt x="2136" y="600"/>
                      </a:moveTo>
                      <a:lnTo>
                        <a:pt x="2124" y="594"/>
                      </a:lnTo>
                      <a:lnTo>
                        <a:pt x="2118" y="594"/>
                      </a:lnTo>
                      <a:lnTo>
                        <a:pt x="2106" y="588"/>
                      </a:lnTo>
                      <a:lnTo>
                        <a:pt x="2088" y="588"/>
                      </a:lnTo>
                      <a:lnTo>
                        <a:pt x="2082" y="594"/>
                      </a:lnTo>
                      <a:lnTo>
                        <a:pt x="2082" y="600"/>
                      </a:lnTo>
                      <a:lnTo>
                        <a:pt x="2076" y="606"/>
                      </a:lnTo>
                      <a:lnTo>
                        <a:pt x="2082" y="612"/>
                      </a:lnTo>
                      <a:lnTo>
                        <a:pt x="2094" y="618"/>
                      </a:lnTo>
                      <a:lnTo>
                        <a:pt x="2136" y="618"/>
                      </a:lnTo>
                      <a:lnTo>
                        <a:pt x="2214" y="606"/>
                      </a:lnTo>
                      <a:lnTo>
                        <a:pt x="2136" y="600"/>
                      </a:lnTo>
                      <a:close/>
                      <a:moveTo>
                        <a:pt x="1308" y="1038"/>
                      </a:moveTo>
                      <a:lnTo>
                        <a:pt x="1368" y="1002"/>
                      </a:lnTo>
                      <a:lnTo>
                        <a:pt x="1362" y="990"/>
                      </a:lnTo>
                      <a:lnTo>
                        <a:pt x="1350" y="990"/>
                      </a:lnTo>
                      <a:lnTo>
                        <a:pt x="1332" y="996"/>
                      </a:lnTo>
                      <a:lnTo>
                        <a:pt x="1320" y="996"/>
                      </a:lnTo>
                      <a:lnTo>
                        <a:pt x="1302" y="1002"/>
                      </a:lnTo>
                      <a:lnTo>
                        <a:pt x="1290" y="1008"/>
                      </a:lnTo>
                      <a:lnTo>
                        <a:pt x="1284" y="1014"/>
                      </a:lnTo>
                      <a:lnTo>
                        <a:pt x="1284" y="1032"/>
                      </a:lnTo>
                      <a:lnTo>
                        <a:pt x="1290" y="1038"/>
                      </a:lnTo>
                      <a:lnTo>
                        <a:pt x="1308" y="1038"/>
                      </a:lnTo>
                      <a:close/>
                      <a:moveTo>
                        <a:pt x="1428" y="1116"/>
                      </a:moveTo>
                      <a:lnTo>
                        <a:pt x="1392" y="1116"/>
                      </a:lnTo>
                      <a:lnTo>
                        <a:pt x="1386" y="1146"/>
                      </a:lnTo>
                      <a:lnTo>
                        <a:pt x="1386" y="1152"/>
                      </a:lnTo>
                      <a:lnTo>
                        <a:pt x="1404" y="1170"/>
                      </a:lnTo>
                      <a:lnTo>
                        <a:pt x="1416" y="1176"/>
                      </a:lnTo>
                      <a:lnTo>
                        <a:pt x="1428" y="1164"/>
                      </a:lnTo>
                      <a:lnTo>
                        <a:pt x="1440" y="1140"/>
                      </a:lnTo>
                      <a:lnTo>
                        <a:pt x="1440" y="1128"/>
                      </a:lnTo>
                      <a:lnTo>
                        <a:pt x="1428" y="1116"/>
                      </a:lnTo>
                      <a:close/>
                      <a:moveTo>
                        <a:pt x="708" y="930"/>
                      </a:moveTo>
                      <a:lnTo>
                        <a:pt x="714" y="924"/>
                      </a:lnTo>
                      <a:lnTo>
                        <a:pt x="714" y="900"/>
                      </a:lnTo>
                      <a:lnTo>
                        <a:pt x="744" y="924"/>
                      </a:lnTo>
                      <a:lnTo>
                        <a:pt x="744" y="918"/>
                      </a:lnTo>
                      <a:lnTo>
                        <a:pt x="750" y="912"/>
                      </a:lnTo>
                      <a:lnTo>
                        <a:pt x="750" y="900"/>
                      </a:lnTo>
                      <a:lnTo>
                        <a:pt x="756" y="882"/>
                      </a:lnTo>
                      <a:lnTo>
                        <a:pt x="756" y="840"/>
                      </a:lnTo>
                      <a:lnTo>
                        <a:pt x="762" y="822"/>
                      </a:lnTo>
                      <a:lnTo>
                        <a:pt x="762" y="810"/>
                      </a:lnTo>
                      <a:lnTo>
                        <a:pt x="768" y="792"/>
                      </a:lnTo>
                      <a:lnTo>
                        <a:pt x="768" y="780"/>
                      </a:lnTo>
                      <a:lnTo>
                        <a:pt x="762" y="774"/>
                      </a:lnTo>
                      <a:lnTo>
                        <a:pt x="756" y="762"/>
                      </a:lnTo>
                      <a:lnTo>
                        <a:pt x="756" y="750"/>
                      </a:lnTo>
                      <a:lnTo>
                        <a:pt x="768" y="726"/>
                      </a:lnTo>
                      <a:lnTo>
                        <a:pt x="774" y="720"/>
                      </a:lnTo>
                      <a:lnTo>
                        <a:pt x="774" y="714"/>
                      </a:lnTo>
                      <a:lnTo>
                        <a:pt x="756" y="696"/>
                      </a:lnTo>
                      <a:lnTo>
                        <a:pt x="744" y="654"/>
                      </a:lnTo>
                      <a:lnTo>
                        <a:pt x="702" y="654"/>
                      </a:lnTo>
                      <a:lnTo>
                        <a:pt x="702" y="618"/>
                      </a:lnTo>
                      <a:lnTo>
                        <a:pt x="666" y="618"/>
                      </a:lnTo>
                      <a:lnTo>
                        <a:pt x="660" y="546"/>
                      </a:lnTo>
                      <a:lnTo>
                        <a:pt x="606" y="546"/>
                      </a:lnTo>
                      <a:lnTo>
                        <a:pt x="594" y="534"/>
                      </a:lnTo>
                      <a:lnTo>
                        <a:pt x="594" y="504"/>
                      </a:lnTo>
                      <a:lnTo>
                        <a:pt x="600" y="498"/>
                      </a:lnTo>
                      <a:lnTo>
                        <a:pt x="606" y="486"/>
                      </a:lnTo>
                      <a:lnTo>
                        <a:pt x="582" y="486"/>
                      </a:lnTo>
                      <a:lnTo>
                        <a:pt x="600" y="468"/>
                      </a:lnTo>
                      <a:lnTo>
                        <a:pt x="606" y="456"/>
                      </a:lnTo>
                      <a:lnTo>
                        <a:pt x="612" y="450"/>
                      </a:lnTo>
                      <a:lnTo>
                        <a:pt x="612" y="438"/>
                      </a:lnTo>
                      <a:lnTo>
                        <a:pt x="600" y="426"/>
                      </a:lnTo>
                      <a:lnTo>
                        <a:pt x="588" y="432"/>
                      </a:lnTo>
                      <a:lnTo>
                        <a:pt x="570" y="432"/>
                      </a:lnTo>
                      <a:lnTo>
                        <a:pt x="552" y="438"/>
                      </a:lnTo>
                      <a:lnTo>
                        <a:pt x="540" y="438"/>
                      </a:lnTo>
                      <a:lnTo>
                        <a:pt x="534" y="444"/>
                      </a:lnTo>
                      <a:lnTo>
                        <a:pt x="528" y="444"/>
                      </a:lnTo>
                      <a:lnTo>
                        <a:pt x="534" y="438"/>
                      </a:lnTo>
                      <a:lnTo>
                        <a:pt x="546" y="432"/>
                      </a:lnTo>
                      <a:lnTo>
                        <a:pt x="552" y="420"/>
                      </a:lnTo>
                      <a:lnTo>
                        <a:pt x="558" y="414"/>
                      </a:lnTo>
                      <a:lnTo>
                        <a:pt x="558" y="402"/>
                      </a:lnTo>
                      <a:lnTo>
                        <a:pt x="546" y="396"/>
                      </a:lnTo>
                      <a:lnTo>
                        <a:pt x="534" y="396"/>
                      </a:lnTo>
                      <a:lnTo>
                        <a:pt x="522" y="390"/>
                      </a:lnTo>
                      <a:lnTo>
                        <a:pt x="510" y="390"/>
                      </a:lnTo>
                      <a:lnTo>
                        <a:pt x="516" y="384"/>
                      </a:lnTo>
                      <a:lnTo>
                        <a:pt x="516" y="378"/>
                      </a:lnTo>
                      <a:lnTo>
                        <a:pt x="504" y="354"/>
                      </a:lnTo>
                      <a:lnTo>
                        <a:pt x="492" y="342"/>
                      </a:lnTo>
                      <a:lnTo>
                        <a:pt x="480" y="336"/>
                      </a:lnTo>
                      <a:lnTo>
                        <a:pt x="462" y="330"/>
                      </a:lnTo>
                      <a:lnTo>
                        <a:pt x="456" y="324"/>
                      </a:lnTo>
                      <a:lnTo>
                        <a:pt x="450" y="324"/>
                      </a:lnTo>
                      <a:lnTo>
                        <a:pt x="450" y="318"/>
                      </a:lnTo>
                      <a:lnTo>
                        <a:pt x="444" y="312"/>
                      </a:lnTo>
                      <a:lnTo>
                        <a:pt x="438" y="300"/>
                      </a:lnTo>
                      <a:lnTo>
                        <a:pt x="438" y="288"/>
                      </a:lnTo>
                      <a:lnTo>
                        <a:pt x="426" y="276"/>
                      </a:lnTo>
                      <a:lnTo>
                        <a:pt x="414" y="276"/>
                      </a:lnTo>
                      <a:lnTo>
                        <a:pt x="408" y="282"/>
                      </a:lnTo>
                      <a:lnTo>
                        <a:pt x="414" y="306"/>
                      </a:lnTo>
                      <a:lnTo>
                        <a:pt x="408" y="300"/>
                      </a:lnTo>
                      <a:lnTo>
                        <a:pt x="396" y="294"/>
                      </a:lnTo>
                      <a:lnTo>
                        <a:pt x="360" y="258"/>
                      </a:lnTo>
                      <a:lnTo>
                        <a:pt x="360" y="246"/>
                      </a:lnTo>
                      <a:lnTo>
                        <a:pt x="354" y="240"/>
                      </a:lnTo>
                      <a:lnTo>
                        <a:pt x="348" y="228"/>
                      </a:lnTo>
                      <a:lnTo>
                        <a:pt x="342" y="222"/>
                      </a:lnTo>
                      <a:lnTo>
                        <a:pt x="342" y="216"/>
                      </a:lnTo>
                      <a:lnTo>
                        <a:pt x="330" y="210"/>
                      </a:lnTo>
                      <a:lnTo>
                        <a:pt x="312" y="192"/>
                      </a:lnTo>
                      <a:lnTo>
                        <a:pt x="294" y="186"/>
                      </a:lnTo>
                      <a:lnTo>
                        <a:pt x="288" y="174"/>
                      </a:lnTo>
                      <a:lnTo>
                        <a:pt x="276" y="168"/>
                      </a:lnTo>
                      <a:lnTo>
                        <a:pt x="264" y="156"/>
                      </a:lnTo>
                      <a:lnTo>
                        <a:pt x="252" y="150"/>
                      </a:lnTo>
                      <a:lnTo>
                        <a:pt x="240" y="138"/>
                      </a:lnTo>
                      <a:lnTo>
                        <a:pt x="234" y="126"/>
                      </a:lnTo>
                      <a:lnTo>
                        <a:pt x="222" y="120"/>
                      </a:lnTo>
                      <a:lnTo>
                        <a:pt x="222" y="102"/>
                      </a:lnTo>
                      <a:lnTo>
                        <a:pt x="204" y="84"/>
                      </a:lnTo>
                      <a:lnTo>
                        <a:pt x="198" y="72"/>
                      </a:lnTo>
                      <a:lnTo>
                        <a:pt x="168" y="42"/>
                      </a:lnTo>
                      <a:lnTo>
                        <a:pt x="150" y="42"/>
                      </a:lnTo>
                      <a:lnTo>
                        <a:pt x="66" y="36"/>
                      </a:lnTo>
                      <a:lnTo>
                        <a:pt x="42" y="12"/>
                      </a:lnTo>
                      <a:lnTo>
                        <a:pt x="30" y="6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6" y="6"/>
                      </a:lnTo>
                      <a:lnTo>
                        <a:pt x="0" y="18"/>
                      </a:lnTo>
                      <a:lnTo>
                        <a:pt x="0" y="48"/>
                      </a:lnTo>
                      <a:lnTo>
                        <a:pt x="6" y="60"/>
                      </a:lnTo>
                      <a:lnTo>
                        <a:pt x="18" y="78"/>
                      </a:lnTo>
                      <a:lnTo>
                        <a:pt x="66" y="126"/>
                      </a:lnTo>
                      <a:lnTo>
                        <a:pt x="96" y="150"/>
                      </a:lnTo>
                      <a:lnTo>
                        <a:pt x="126" y="180"/>
                      </a:lnTo>
                      <a:lnTo>
                        <a:pt x="162" y="234"/>
                      </a:lnTo>
                      <a:lnTo>
                        <a:pt x="174" y="228"/>
                      </a:lnTo>
                      <a:lnTo>
                        <a:pt x="174" y="252"/>
                      </a:lnTo>
                      <a:lnTo>
                        <a:pt x="180" y="264"/>
                      </a:lnTo>
                      <a:lnTo>
                        <a:pt x="186" y="270"/>
                      </a:lnTo>
                      <a:lnTo>
                        <a:pt x="198" y="276"/>
                      </a:lnTo>
                      <a:lnTo>
                        <a:pt x="216" y="288"/>
                      </a:lnTo>
                      <a:lnTo>
                        <a:pt x="228" y="300"/>
                      </a:lnTo>
                      <a:lnTo>
                        <a:pt x="246" y="312"/>
                      </a:lnTo>
                      <a:lnTo>
                        <a:pt x="258" y="324"/>
                      </a:lnTo>
                      <a:lnTo>
                        <a:pt x="264" y="336"/>
                      </a:lnTo>
                      <a:lnTo>
                        <a:pt x="276" y="372"/>
                      </a:lnTo>
                      <a:lnTo>
                        <a:pt x="276" y="384"/>
                      </a:lnTo>
                      <a:lnTo>
                        <a:pt x="282" y="390"/>
                      </a:lnTo>
                      <a:lnTo>
                        <a:pt x="282" y="426"/>
                      </a:lnTo>
                      <a:lnTo>
                        <a:pt x="288" y="438"/>
                      </a:lnTo>
                      <a:lnTo>
                        <a:pt x="288" y="444"/>
                      </a:lnTo>
                      <a:lnTo>
                        <a:pt x="294" y="450"/>
                      </a:lnTo>
                      <a:lnTo>
                        <a:pt x="300" y="450"/>
                      </a:lnTo>
                      <a:lnTo>
                        <a:pt x="312" y="444"/>
                      </a:lnTo>
                      <a:lnTo>
                        <a:pt x="324" y="444"/>
                      </a:lnTo>
                      <a:lnTo>
                        <a:pt x="324" y="450"/>
                      </a:lnTo>
                      <a:lnTo>
                        <a:pt x="330" y="462"/>
                      </a:lnTo>
                      <a:lnTo>
                        <a:pt x="330" y="474"/>
                      </a:lnTo>
                      <a:lnTo>
                        <a:pt x="336" y="480"/>
                      </a:lnTo>
                      <a:lnTo>
                        <a:pt x="336" y="486"/>
                      </a:lnTo>
                      <a:lnTo>
                        <a:pt x="378" y="522"/>
                      </a:lnTo>
                      <a:lnTo>
                        <a:pt x="372" y="546"/>
                      </a:lnTo>
                      <a:lnTo>
                        <a:pt x="408" y="606"/>
                      </a:lnTo>
                      <a:lnTo>
                        <a:pt x="402" y="618"/>
                      </a:lnTo>
                      <a:lnTo>
                        <a:pt x="402" y="636"/>
                      </a:lnTo>
                      <a:lnTo>
                        <a:pt x="408" y="648"/>
                      </a:lnTo>
                      <a:lnTo>
                        <a:pt x="438" y="678"/>
                      </a:lnTo>
                      <a:lnTo>
                        <a:pt x="438" y="684"/>
                      </a:lnTo>
                      <a:lnTo>
                        <a:pt x="444" y="690"/>
                      </a:lnTo>
                      <a:lnTo>
                        <a:pt x="462" y="726"/>
                      </a:lnTo>
                      <a:lnTo>
                        <a:pt x="498" y="744"/>
                      </a:lnTo>
                      <a:lnTo>
                        <a:pt x="504" y="750"/>
                      </a:lnTo>
                      <a:lnTo>
                        <a:pt x="510" y="750"/>
                      </a:lnTo>
                      <a:lnTo>
                        <a:pt x="510" y="786"/>
                      </a:lnTo>
                      <a:lnTo>
                        <a:pt x="522" y="792"/>
                      </a:lnTo>
                      <a:lnTo>
                        <a:pt x="528" y="804"/>
                      </a:lnTo>
                      <a:lnTo>
                        <a:pt x="540" y="810"/>
                      </a:lnTo>
                      <a:lnTo>
                        <a:pt x="564" y="834"/>
                      </a:lnTo>
                      <a:lnTo>
                        <a:pt x="576" y="840"/>
                      </a:lnTo>
                      <a:lnTo>
                        <a:pt x="594" y="858"/>
                      </a:lnTo>
                      <a:lnTo>
                        <a:pt x="600" y="858"/>
                      </a:lnTo>
                      <a:lnTo>
                        <a:pt x="606" y="864"/>
                      </a:lnTo>
                      <a:lnTo>
                        <a:pt x="612" y="864"/>
                      </a:lnTo>
                      <a:lnTo>
                        <a:pt x="612" y="870"/>
                      </a:lnTo>
                      <a:lnTo>
                        <a:pt x="618" y="876"/>
                      </a:lnTo>
                      <a:lnTo>
                        <a:pt x="630" y="900"/>
                      </a:lnTo>
                      <a:lnTo>
                        <a:pt x="642" y="912"/>
                      </a:lnTo>
                      <a:lnTo>
                        <a:pt x="654" y="936"/>
                      </a:lnTo>
                      <a:lnTo>
                        <a:pt x="660" y="942"/>
                      </a:lnTo>
                      <a:lnTo>
                        <a:pt x="660" y="906"/>
                      </a:lnTo>
                      <a:lnTo>
                        <a:pt x="672" y="906"/>
                      </a:lnTo>
                      <a:lnTo>
                        <a:pt x="684" y="918"/>
                      </a:lnTo>
                      <a:lnTo>
                        <a:pt x="696" y="924"/>
                      </a:lnTo>
                      <a:lnTo>
                        <a:pt x="702" y="930"/>
                      </a:lnTo>
                      <a:lnTo>
                        <a:pt x="708" y="930"/>
                      </a:lnTo>
                      <a:close/>
                      <a:moveTo>
                        <a:pt x="2118" y="1194"/>
                      </a:moveTo>
                      <a:lnTo>
                        <a:pt x="2106" y="1176"/>
                      </a:lnTo>
                      <a:lnTo>
                        <a:pt x="2088" y="1176"/>
                      </a:lnTo>
                      <a:lnTo>
                        <a:pt x="2064" y="1200"/>
                      </a:lnTo>
                      <a:lnTo>
                        <a:pt x="2064" y="1212"/>
                      </a:lnTo>
                      <a:lnTo>
                        <a:pt x="2052" y="1212"/>
                      </a:lnTo>
                      <a:lnTo>
                        <a:pt x="2040" y="1218"/>
                      </a:lnTo>
                      <a:lnTo>
                        <a:pt x="2010" y="1248"/>
                      </a:lnTo>
                      <a:lnTo>
                        <a:pt x="1998" y="1272"/>
                      </a:lnTo>
                      <a:lnTo>
                        <a:pt x="1992" y="1278"/>
                      </a:lnTo>
                      <a:lnTo>
                        <a:pt x="1992" y="1290"/>
                      </a:lnTo>
                      <a:lnTo>
                        <a:pt x="2004" y="1302"/>
                      </a:lnTo>
                      <a:lnTo>
                        <a:pt x="2022" y="1302"/>
                      </a:lnTo>
                      <a:lnTo>
                        <a:pt x="2052" y="1284"/>
                      </a:lnTo>
                      <a:lnTo>
                        <a:pt x="2082" y="1260"/>
                      </a:lnTo>
                      <a:lnTo>
                        <a:pt x="2106" y="1242"/>
                      </a:lnTo>
                      <a:lnTo>
                        <a:pt x="2100" y="1236"/>
                      </a:lnTo>
                      <a:lnTo>
                        <a:pt x="2100" y="1224"/>
                      </a:lnTo>
                      <a:lnTo>
                        <a:pt x="2112" y="1200"/>
                      </a:lnTo>
                      <a:lnTo>
                        <a:pt x="2118" y="1194"/>
                      </a:lnTo>
                      <a:close/>
                      <a:moveTo>
                        <a:pt x="1374" y="1128"/>
                      </a:moveTo>
                      <a:lnTo>
                        <a:pt x="1374" y="1116"/>
                      </a:lnTo>
                      <a:lnTo>
                        <a:pt x="1368" y="1110"/>
                      </a:lnTo>
                      <a:lnTo>
                        <a:pt x="1344" y="1098"/>
                      </a:lnTo>
                      <a:lnTo>
                        <a:pt x="1332" y="1098"/>
                      </a:lnTo>
                      <a:lnTo>
                        <a:pt x="1320" y="1092"/>
                      </a:lnTo>
                      <a:lnTo>
                        <a:pt x="1314" y="1092"/>
                      </a:lnTo>
                      <a:lnTo>
                        <a:pt x="1302" y="1098"/>
                      </a:lnTo>
                      <a:lnTo>
                        <a:pt x="1296" y="1104"/>
                      </a:lnTo>
                      <a:lnTo>
                        <a:pt x="1296" y="1116"/>
                      </a:lnTo>
                      <a:lnTo>
                        <a:pt x="1290" y="1122"/>
                      </a:lnTo>
                      <a:lnTo>
                        <a:pt x="1290" y="1134"/>
                      </a:lnTo>
                      <a:lnTo>
                        <a:pt x="1254" y="1104"/>
                      </a:lnTo>
                      <a:lnTo>
                        <a:pt x="1260" y="1092"/>
                      </a:lnTo>
                      <a:lnTo>
                        <a:pt x="1260" y="1080"/>
                      </a:lnTo>
                      <a:lnTo>
                        <a:pt x="1266" y="1068"/>
                      </a:lnTo>
                      <a:lnTo>
                        <a:pt x="1266" y="1050"/>
                      </a:lnTo>
                      <a:lnTo>
                        <a:pt x="1260" y="1038"/>
                      </a:lnTo>
                      <a:lnTo>
                        <a:pt x="1254" y="1032"/>
                      </a:lnTo>
                      <a:lnTo>
                        <a:pt x="1242" y="1026"/>
                      </a:lnTo>
                      <a:lnTo>
                        <a:pt x="1188" y="1026"/>
                      </a:lnTo>
                      <a:lnTo>
                        <a:pt x="1158" y="1008"/>
                      </a:lnTo>
                      <a:lnTo>
                        <a:pt x="1158" y="984"/>
                      </a:lnTo>
                      <a:lnTo>
                        <a:pt x="1116" y="984"/>
                      </a:lnTo>
                      <a:lnTo>
                        <a:pt x="1116" y="996"/>
                      </a:lnTo>
                      <a:lnTo>
                        <a:pt x="1110" y="1008"/>
                      </a:lnTo>
                      <a:lnTo>
                        <a:pt x="1110" y="1026"/>
                      </a:lnTo>
                      <a:lnTo>
                        <a:pt x="1086" y="1026"/>
                      </a:lnTo>
                      <a:lnTo>
                        <a:pt x="1074" y="1020"/>
                      </a:lnTo>
                      <a:lnTo>
                        <a:pt x="1056" y="1014"/>
                      </a:lnTo>
                      <a:lnTo>
                        <a:pt x="1044" y="1014"/>
                      </a:lnTo>
                      <a:lnTo>
                        <a:pt x="1032" y="1008"/>
                      </a:lnTo>
                      <a:lnTo>
                        <a:pt x="966" y="1008"/>
                      </a:lnTo>
                      <a:lnTo>
                        <a:pt x="960" y="996"/>
                      </a:lnTo>
                      <a:lnTo>
                        <a:pt x="948" y="990"/>
                      </a:lnTo>
                      <a:lnTo>
                        <a:pt x="942" y="978"/>
                      </a:lnTo>
                      <a:lnTo>
                        <a:pt x="918" y="954"/>
                      </a:lnTo>
                      <a:lnTo>
                        <a:pt x="900" y="954"/>
                      </a:lnTo>
                      <a:lnTo>
                        <a:pt x="888" y="960"/>
                      </a:lnTo>
                      <a:lnTo>
                        <a:pt x="876" y="954"/>
                      </a:lnTo>
                      <a:lnTo>
                        <a:pt x="870" y="948"/>
                      </a:lnTo>
                      <a:lnTo>
                        <a:pt x="858" y="942"/>
                      </a:lnTo>
                      <a:lnTo>
                        <a:pt x="846" y="942"/>
                      </a:lnTo>
                      <a:lnTo>
                        <a:pt x="840" y="936"/>
                      </a:lnTo>
                      <a:lnTo>
                        <a:pt x="822" y="936"/>
                      </a:lnTo>
                      <a:lnTo>
                        <a:pt x="810" y="930"/>
                      </a:lnTo>
                      <a:lnTo>
                        <a:pt x="792" y="930"/>
                      </a:lnTo>
                      <a:lnTo>
                        <a:pt x="786" y="924"/>
                      </a:lnTo>
                      <a:lnTo>
                        <a:pt x="762" y="924"/>
                      </a:lnTo>
                      <a:lnTo>
                        <a:pt x="750" y="930"/>
                      </a:lnTo>
                      <a:lnTo>
                        <a:pt x="738" y="954"/>
                      </a:lnTo>
                      <a:lnTo>
                        <a:pt x="738" y="966"/>
                      </a:lnTo>
                      <a:lnTo>
                        <a:pt x="732" y="978"/>
                      </a:lnTo>
                      <a:lnTo>
                        <a:pt x="720" y="990"/>
                      </a:lnTo>
                      <a:lnTo>
                        <a:pt x="714" y="990"/>
                      </a:lnTo>
                      <a:lnTo>
                        <a:pt x="702" y="1002"/>
                      </a:lnTo>
                      <a:lnTo>
                        <a:pt x="702" y="1014"/>
                      </a:lnTo>
                      <a:lnTo>
                        <a:pt x="738" y="1008"/>
                      </a:lnTo>
                      <a:lnTo>
                        <a:pt x="786" y="1008"/>
                      </a:lnTo>
                      <a:lnTo>
                        <a:pt x="780" y="1014"/>
                      </a:lnTo>
                      <a:lnTo>
                        <a:pt x="768" y="1020"/>
                      </a:lnTo>
                      <a:lnTo>
                        <a:pt x="762" y="1032"/>
                      </a:lnTo>
                      <a:lnTo>
                        <a:pt x="762" y="1044"/>
                      </a:lnTo>
                      <a:lnTo>
                        <a:pt x="774" y="1050"/>
                      </a:lnTo>
                      <a:lnTo>
                        <a:pt x="780" y="1050"/>
                      </a:lnTo>
                      <a:lnTo>
                        <a:pt x="798" y="1044"/>
                      </a:lnTo>
                      <a:lnTo>
                        <a:pt x="810" y="1044"/>
                      </a:lnTo>
                      <a:lnTo>
                        <a:pt x="816" y="1038"/>
                      </a:lnTo>
                      <a:lnTo>
                        <a:pt x="828" y="1032"/>
                      </a:lnTo>
                      <a:lnTo>
                        <a:pt x="840" y="1038"/>
                      </a:lnTo>
                      <a:lnTo>
                        <a:pt x="870" y="1056"/>
                      </a:lnTo>
                      <a:lnTo>
                        <a:pt x="900" y="1068"/>
                      </a:lnTo>
                      <a:lnTo>
                        <a:pt x="924" y="1080"/>
                      </a:lnTo>
                      <a:lnTo>
                        <a:pt x="960" y="1086"/>
                      </a:lnTo>
                      <a:lnTo>
                        <a:pt x="1014" y="1092"/>
                      </a:lnTo>
                      <a:lnTo>
                        <a:pt x="1062" y="1092"/>
                      </a:lnTo>
                      <a:lnTo>
                        <a:pt x="1080" y="1110"/>
                      </a:lnTo>
                      <a:lnTo>
                        <a:pt x="1086" y="1122"/>
                      </a:lnTo>
                      <a:lnTo>
                        <a:pt x="1098" y="1128"/>
                      </a:lnTo>
                      <a:lnTo>
                        <a:pt x="1110" y="1140"/>
                      </a:lnTo>
                      <a:lnTo>
                        <a:pt x="1128" y="1146"/>
                      </a:lnTo>
                      <a:lnTo>
                        <a:pt x="1152" y="1152"/>
                      </a:lnTo>
                      <a:lnTo>
                        <a:pt x="1170" y="1152"/>
                      </a:lnTo>
                      <a:lnTo>
                        <a:pt x="1182" y="1158"/>
                      </a:lnTo>
                      <a:lnTo>
                        <a:pt x="1248" y="1158"/>
                      </a:lnTo>
                      <a:lnTo>
                        <a:pt x="1260" y="1164"/>
                      </a:lnTo>
                      <a:lnTo>
                        <a:pt x="1278" y="1170"/>
                      </a:lnTo>
                      <a:lnTo>
                        <a:pt x="1290" y="1182"/>
                      </a:lnTo>
                      <a:lnTo>
                        <a:pt x="1302" y="1188"/>
                      </a:lnTo>
                      <a:lnTo>
                        <a:pt x="1320" y="1206"/>
                      </a:lnTo>
                      <a:lnTo>
                        <a:pt x="1338" y="1206"/>
                      </a:lnTo>
                      <a:lnTo>
                        <a:pt x="1350" y="1200"/>
                      </a:lnTo>
                      <a:lnTo>
                        <a:pt x="1356" y="1206"/>
                      </a:lnTo>
                      <a:lnTo>
                        <a:pt x="1374" y="1206"/>
                      </a:lnTo>
                      <a:lnTo>
                        <a:pt x="1374" y="1194"/>
                      </a:lnTo>
                      <a:lnTo>
                        <a:pt x="1368" y="1182"/>
                      </a:lnTo>
                      <a:lnTo>
                        <a:pt x="1362" y="1176"/>
                      </a:lnTo>
                      <a:lnTo>
                        <a:pt x="1356" y="1164"/>
                      </a:lnTo>
                      <a:lnTo>
                        <a:pt x="1374" y="1146"/>
                      </a:lnTo>
                      <a:lnTo>
                        <a:pt x="1374" y="1128"/>
                      </a:lnTo>
                      <a:close/>
                      <a:moveTo>
                        <a:pt x="1500" y="726"/>
                      </a:moveTo>
                      <a:lnTo>
                        <a:pt x="1542" y="684"/>
                      </a:lnTo>
                      <a:lnTo>
                        <a:pt x="1548" y="672"/>
                      </a:lnTo>
                      <a:lnTo>
                        <a:pt x="1554" y="654"/>
                      </a:lnTo>
                      <a:lnTo>
                        <a:pt x="1560" y="642"/>
                      </a:lnTo>
                      <a:lnTo>
                        <a:pt x="1566" y="624"/>
                      </a:lnTo>
                      <a:lnTo>
                        <a:pt x="1566" y="612"/>
                      </a:lnTo>
                      <a:lnTo>
                        <a:pt x="1572" y="606"/>
                      </a:lnTo>
                      <a:lnTo>
                        <a:pt x="1572" y="600"/>
                      </a:lnTo>
                      <a:lnTo>
                        <a:pt x="1566" y="600"/>
                      </a:lnTo>
                      <a:lnTo>
                        <a:pt x="1554" y="594"/>
                      </a:lnTo>
                      <a:lnTo>
                        <a:pt x="1542" y="582"/>
                      </a:lnTo>
                      <a:lnTo>
                        <a:pt x="1542" y="564"/>
                      </a:lnTo>
                      <a:lnTo>
                        <a:pt x="1554" y="516"/>
                      </a:lnTo>
                      <a:lnTo>
                        <a:pt x="1590" y="498"/>
                      </a:lnTo>
                      <a:lnTo>
                        <a:pt x="1626" y="498"/>
                      </a:lnTo>
                      <a:lnTo>
                        <a:pt x="1632" y="486"/>
                      </a:lnTo>
                      <a:lnTo>
                        <a:pt x="1638" y="480"/>
                      </a:lnTo>
                      <a:lnTo>
                        <a:pt x="1644" y="468"/>
                      </a:lnTo>
                      <a:lnTo>
                        <a:pt x="1644" y="444"/>
                      </a:lnTo>
                      <a:lnTo>
                        <a:pt x="1626" y="444"/>
                      </a:lnTo>
                      <a:lnTo>
                        <a:pt x="1620" y="450"/>
                      </a:lnTo>
                      <a:lnTo>
                        <a:pt x="1608" y="450"/>
                      </a:lnTo>
                      <a:lnTo>
                        <a:pt x="1608" y="438"/>
                      </a:lnTo>
                      <a:lnTo>
                        <a:pt x="1614" y="420"/>
                      </a:lnTo>
                      <a:lnTo>
                        <a:pt x="1626" y="408"/>
                      </a:lnTo>
                      <a:lnTo>
                        <a:pt x="1650" y="396"/>
                      </a:lnTo>
                      <a:lnTo>
                        <a:pt x="1662" y="396"/>
                      </a:lnTo>
                      <a:lnTo>
                        <a:pt x="1680" y="402"/>
                      </a:lnTo>
                      <a:lnTo>
                        <a:pt x="1704" y="402"/>
                      </a:lnTo>
                      <a:lnTo>
                        <a:pt x="1716" y="390"/>
                      </a:lnTo>
                      <a:lnTo>
                        <a:pt x="1716" y="384"/>
                      </a:lnTo>
                      <a:lnTo>
                        <a:pt x="1680" y="348"/>
                      </a:lnTo>
                      <a:lnTo>
                        <a:pt x="1680" y="312"/>
                      </a:lnTo>
                      <a:lnTo>
                        <a:pt x="1668" y="312"/>
                      </a:lnTo>
                      <a:lnTo>
                        <a:pt x="1650" y="294"/>
                      </a:lnTo>
                      <a:lnTo>
                        <a:pt x="1650" y="282"/>
                      </a:lnTo>
                      <a:lnTo>
                        <a:pt x="1662" y="270"/>
                      </a:lnTo>
                      <a:lnTo>
                        <a:pt x="1668" y="258"/>
                      </a:lnTo>
                      <a:lnTo>
                        <a:pt x="1668" y="246"/>
                      </a:lnTo>
                      <a:lnTo>
                        <a:pt x="1662" y="240"/>
                      </a:lnTo>
                      <a:lnTo>
                        <a:pt x="1638" y="228"/>
                      </a:lnTo>
                      <a:lnTo>
                        <a:pt x="1614" y="228"/>
                      </a:lnTo>
                      <a:lnTo>
                        <a:pt x="1632" y="198"/>
                      </a:lnTo>
                      <a:lnTo>
                        <a:pt x="1614" y="192"/>
                      </a:lnTo>
                      <a:lnTo>
                        <a:pt x="1620" y="162"/>
                      </a:lnTo>
                      <a:lnTo>
                        <a:pt x="1608" y="144"/>
                      </a:lnTo>
                      <a:lnTo>
                        <a:pt x="1602" y="138"/>
                      </a:lnTo>
                      <a:lnTo>
                        <a:pt x="1590" y="132"/>
                      </a:lnTo>
                      <a:lnTo>
                        <a:pt x="1566" y="108"/>
                      </a:lnTo>
                      <a:lnTo>
                        <a:pt x="1470" y="108"/>
                      </a:lnTo>
                      <a:lnTo>
                        <a:pt x="1464" y="114"/>
                      </a:lnTo>
                      <a:lnTo>
                        <a:pt x="1458" y="126"/>
                      </a:lnTo>
                      <a:lnTo>
                        <a:pt x="1458" y="180"/>
                      </a:lnTo>
                      <a:lnTo>
                        <a:pt x="1452" y="198"/>
                      </a:lnTo>
                      <a:lnTo>
                        <a:pt x="1452" y="204"/>
                      </a:lnTo>
                      <a:lnTo>
                        <a:pt x="1446" y="216"/>
                      </a:lnTo>
                      <a:lnTo>
                        <a:pt x="1428" y="216"/>
                      </a:lnTo>
                      <a:lnTo>
                        <a:pt x="1422" y="222"/>
                      </a:lnTo>
                      <a:lnTo>
                        <a:pt x="1422" y="246"/>
                      </a:lnTo>
                      <a:lnTo>
                        <a:pt x="1428" y="252"/>
                      </a:lnTo>
                      <a:lnTo>
                        <a:pt x="1434" y="264"/>
                      </a:lnTo>
                      <a:lnTo>
                        <a:pt x="1398" y="294"/>
                      </a:lnTo>
                      <a:lnTo>
                        <a:pt x="1404" y="306"/>
                      </a:lnTo>
                      <a:lnTo>
                        <a:pt x="1374" y="342"/>
                      </a:lnTo>
                      <a:lnTo>
                        <a:pt x="1350" y="342"/>
                      </a:lnTo>
                      <a:lnTo>
                        <a:pt x="1344" y="348"/>
                      </a:lnTo>
                      <a:lnTo>
                        <a:pt x="1332" y="354"/>
                      </a:lnTo>
                      <a:lnTo>
                        <a:pt x="1320" y="366"/>
                      </a:lnTo>
                      <a:lnTo>
                        <a:pt x="1314" y="366"/>
                      </a:lnTo>
                      <a:lnTo>
                        <a:pt x="1308" y="360"/>
                      </a:lnTo>
                      <a:lnTo>
                        <a:pt x="1284" y="348"/>
                      </a:lnTo>
                      <a:lnTo>
                        <a:pt x="1272" y="336"/>
                      </a:lnTo>
                      <a:lnTo>
                        <a:pt x="1230" y="336"/>
                      </a:lnTo>
                      <a:lnTo>
                        <a:pt x="1224" y="348"/>
                      </a:lnTo>
                      <a:lnTo>
                        <a:pt x="1194" y="378"/>
                      </a:lnTo>
                      <a:lnTo>
                        <a:pt x="1170" y="378"/>
                      </a:lnTo>
                      <a:lnTo>
                        <a:pt x="1152" y="372"/>
                      </a:lnTo>
                      <a:lnTo>
                        <a:pt x="1128" y="372"/>
                      </a:lnTo>
                      <a:lnTo>
                        <a:pt x="1110" y="390"/>
                      </a:lnTo>
                      <a:lnTo>
                        <a:pt x="1104" y="390"/>
                      </a:lnTo>
                      <a:lnTo>
                        <a:pt x="1080" y="378"/>
                      </a:lnTo>
                      <a:lnTo>
                        <a:pt x="1074" y="372"/>
                      </a:lnTo>
                      <a:lnTo>
                        <a:pt x="1062" y="366"/>
                      </a:lnTo>
                      <a:lnTo>
                        <a:pt x="1050" y="354"/>
                      </a:lnTo>
                      <a:lnTo>
                        <a:pt x="1050" y="342"/>
                      </a:lnTo>
                      <a:lnTo>
                        <a:pt x="1044" y="336"/>
                      </a:lnTo>
                      <a:lnTo>
                        <a:pt x="1032" y="330"/>
                      </a:lnTo>
                      <a:lnTo>
                        <a:pt x="1008" y="330"/>
                      </a:lnTo>
                      <a:lnTo>
                        <a:pt x="996" y="336"/>
                      </a:lnTo>
                      <a:lnTo>
                        <a:pt x="990" y="348"/>
                      </a:lnTo>
                      <a:lnTo>
                        <a:pt x="978" y="366"/>
                      </a:lnTo>
                      <a:lnTo>
                        <a:pt x="972" y="384"/>
                      </a:lnTo>
                      <a:lnTo>
                        <a:pt x="972" y="402"/>
                      </a:lnTo>
                      <a:lnTo>
                        <a:pt x="966" y="408"/>
                      </a:lnTo>
                      <a:lnTo>
                        <a:pt x="966" y="414"/>
                      </a:lnTo>
                      <a:lnTo>
                        <a:pt x="990" y="444"/>
                      </a:lnTo>
                      <a:lnTo>
                        <a:pt x="1002" y="498"/>
                      </a:lnTo>
                      <a:lnTo>
                        <a:pt x="1050" y="528"/>
                      </a:lnTo>
                      <a:lnTo>
                        <a:pt x="1038" y="564"/>
                      </a:lnTo>
                      <a:lnTo>
                        <a:pt x="1068" y="582"/>
                      </a:lnTo>
                      <a:lnTo>
                        <a:pt x="1050" y="606"/>
                      </a:lnTo>
                      <a:lnTo>
                        <a:pt x="1068" y="636"/>
                      </a:lnTo>
                      <a:lnTo>
                        <a:pt x="1056" y="648"/>
                      </a:lnTo>
                      <a:lnTo>
                        <a:pt x="1068" y="702"/>
                      </a:lnTo>
                      <a:lnTo>
                        <a:pt x="1110" y="696"/>
                      </a:lnTo>
                      <a:lnTo>
                        <a:pt x="1140" y="708"/>
                      </a:lnTo>
                      <a:lnTo>
                        <a:pt x="1146" y="696"/>
                      </a:lnTo>
                      <a:lnTo>
                        <a:pt x="1170" y="672"/>
                      </a:lnTo>
                      <a:lnTo>
                        <a:pt x="1182" y="672"/>
                      </a:lnTo>
                      <a:lnTo>
                        <a:pt x="1182" y="690"/>
                      </a:lnTo>
                      <a:lnTo>
                        <a:pt x="1188" y="702"/>
                      </a:lnTo>
                      <a:lnTo>
                        <a:pt x="1188" y="726"/>
                      </a:lnTo>
                      <a:lnTo>
                        <a:pt x="1194" y="738"/>
                      </a:lnTo>
                      <a:lnTo>
                        <a:pt x="1212" y="738"/>
                      </a:lnTo>
                      <a:lnTo>
                        <a:pt x="1218" y="726"/>
                      </a:lnTo>
                      <a:lnTo>
                        <a:pt x="1218" y="720"/>
                      </a:lnTo>
                      <a:lnTo>
                        <a:pt x="1224" y="714"/>
                      </a:lnTo>
                      <a:lnTo>
                        <a:pt x="1224" y="708"/>
                      </a:lnTo>
                      <a:lnTo>
                        <a:pt x="1254" y="726"/>
                      </a:lnTo>
                      <a:lnTo>
                        <a:pt x="1266" y="720"/>
                      </a:lnTo>
                      <a:lnTo>
                        <a:pt x="1272" y="708"/>
                      </a:lnTo>
                      <a:lnTo>
                        <a:pt x="1284" y="702"/>
                      </a:lnTo>
                      <a:lnTo>
                        <a:pt x="1296" y="702"/>
                      </a:lnTo>
                      <a:lnTo>
                        <a:pt x="1296" y="714"/>
                      </a:lnTo>
                      <a:lnTo>
                        <a:pt x="1302" y="720"/>
                      </a:lnTo>
                      <a:lnTo>
                        <a:pt x="1302" y="738"/>
                      </a:lnTo>
                      <a:lnTo>
                        <a:pt x="1308" y="744"/>
                      </a:lnTo>
                      <a:lnTo>
                        <a:pt x="1332" y="744"/>
                      </a:lnTo>
                      <a:lnTo>
                        <a:pt x="1350" y="738"/>
                      </a:lnTo>
                      <a:lnTo>
                        <a:pt x="1362" y="732"/>
                      </a:lnTo>
                      <a:lnTo>
                        <a:pt x="1392" y="732"/>
                      </a:lnTo>
                      <a:lnTo>
                        <a:pt x="1404" y="744"/>
                      </a:lnTo>
                      <a:lnTo>
                        <a:pt x="1404" y="786"/>
                      </a:lnTo>
                      <a:lnTo>
                        <a:pt x="1398" y="798"/>
                      </a:lnTo>
                      <a:lnTo>
                        <a:pt x="1398" y="810"/>
                      </a:lnTo>
                      <a:lnTo>
                        <a:pt x="1404" y="810"/>
                      </a:lnTo>
                      <a:lnTo>
                        <a:pt x="1410" y="804"/>
                      </a:lnTo>
                      <a:lnTo>
                        <a:pt x="1422" y="798"/>
                      </a:lnTo>
                      <a:lnTo>
                        <a:pt x="1440" y="792"/>
                      </a:lnTo>
                      <a:lnTo>
                        <a:pt x="1452" y="786"/>
                      </a:lnTo>
                      <a:lnTo>
                        <a:pt x="1476" y="762"/>
                      </a:lnTo>
                      <a:lnTo>
                        <a:pt x="1482" y="750"/>
                      </a:lnTo>
                      <a:lnTo>
                        <a:pt x="1500" y="732"/>
                      </a:lnTo>
                      <a:lnTo>
                        <a:pt x="1500" y="726"/>
                      </a:lnTo>
                      <a:close/>
                      <a:moveTo>
                        <a:pt x="1476" y="1116"/>
                      </a:moveTo>
                      <a:lnTo>
                        <a:pt x="1470" y="1116"/>
                      </a:lnTo>
                      <a:lnTo>
                        <a:pt x="1458" y="1122"/>
                      </a:lnTo>
                      <a:lnTo>
                        <a:pt x="1452" y="1128"/>
                      </a:lnTo>
                      <a:lnTo>
                        <a:pt x="1458" y="1134"/>
                      </a:lnTo>
                      <a:lnTo>
                        <a:pt x="1470" y="1140"/>
                      </a:lnTo>
                      <a:lnTo>
                        <a:pt x="1476" y="1140"/>
                      </a:lnTo>
                      <a:lnTo>
                        <a:pt x="1488" y="1146"/>
                      </a:lnTo>
                      <a:lnTo>
                        <a:pt x="1500" y="1134"/>
                      </a:lnTo>
                      <a:lnTo>
                        <a:pt x="1500" y="1128"/>
                      </a:lnTo>
                      <a:lnTo>
                        <a:pt x="1488" y="1116"/>
                      </a:lnTo>
                      <a:lnTo>
                        <a:pt x="1476" y="1116"/>
                      </a:lnTo>
                      <a:close/>
                      <a:moveTo>
                        <a:pt x="1716" y="1230"/>
                      </a:moveTo>
                      <a:lnTo>
                        <a:pt x="1680" y="1218"/>
                      </a:lnTo>
                      <a:lnTo>
                        <a:pt x="1674" y="1224"/>
                      </a:lnTo>
                      <a:lnTo>
                        <a:pt x="1674" y="1230"/>
                      </a:lnTo>
                      <a:lnTo>
                        <a:pt x="1686" y="1254"/>
                      </a:lnTo>
                      <a:lnTo>
                        <a:pt x="1692" y="1260"/>
                      </a:lnTo>
                      <a:lnTo>
                        <a:pt x="1704" y="1266"/>
                      </a:lnTo>
                      <a:lnTo>
                        <a:pt x="1716" y="1266"/>
                      </a:lnTo>
                      <a:lnTo>
                        <a:pt x="1722" y="1260"/>
                      </a:lnTo>
                      <a:lnTo>
                        <a:pt x="1740" y="1260"/>
                      </a:lnTo>
                      <a:lnTo>
                        <a:pt x="1746" y="1266"/>
                      </a:lnTo>
                      <a:lnTo>
                        <a:pt x="1746" y="1278"/>
                      </a:lnTo>
                      <a:lnTo>
                        <a:pt x="1752" y="1290"/>
                      </a:lnTo>
                      <a:lnTo>
                        <a:pt x="1764" y="1296"/>
                      </a:lnTo>
                      <a:lnTo>
                        <a:pt x="1788" y="1296"/>
                      </a:lnTo>
                      <a:lnTo>
                        <a:pt x="1794" y="1290"/>
                      </a:lnTo>
                      <a:lnTo>
                        <a:pt x="1800" y="1290"/>
                      </a:lnTo>
                      <a:lnTo>
                        <a:pt x="1800" y="1284"/>
                      </a:lnTo>
                      <a:lnTo>
                        <a:pt x="1794" y="1272"/>
                      </a:lnTo>
                      <a:lnTo>
                        <a:pt x="1782" y="1260"/>
                      </a:lnTo>
                      <a:lnTo>
                        <a:pt x="1770" y="1236"/>
                      </a:lnTo>
                      <a:lnTo>
                        <a:pt x="1746" y="1224"/>
                      </a:lnTo>
                      <a:lnTo>
                        <a:pt x="1728" y="1224"/>
                      </a:lnTo>
                      <a:lnTo>
                        <a:pt x="1716" y="1230"/>
                      </a:lnTo>
                      <a:close/>
                      <a:moveTo>
                        <a:pt x="1962" y="1122"/>
                      </a:moveTo>
                      <a:lnTo>
                        <a:pt x="1932" y="1146"/>
                      </a:lnTo>
                      <a:lnTo>
                        <a:pt x="1920" y="1134"/>
                      </a:lnTo>
                      <a:lnTo>
                        <a:pt x="1890" y="1134"/>
                      </a:lnTo>
                      <a:lnTo>
                        <a:pt x="1884" y="1140"/>
                      </a:lnTo>
                      <a:lnTo>
                        <a:pt x="1872" y="1146"/>
                      </a:lnTo>
                      <a:lnTo>
                        <a:pt x="1866" y="1152"/>
                      </a:lnTo>
                      <a:lnTo>
                        <a:pt x="1860" y="1140"/>
                      </a:lnTo>
                      <a:lnTo>
                        <a:pt x="1836" y="1116"/>
                      </a:lnTo>
                      <a:lnTo>
                        <a:pt x="1824" y="1116"/>
                      </a:lnTo>
                      <a:lnTo>
                        <a:pt x="1800" y="1128"/>
                      </a:lnTo>
                      <a:lnTo>
                        <a:pt x="1764" y="1164"/>
                      </a:lnTo>
                      <a:lnTo>
                        <a:pt x="1728" y="1158"/>
                      </a:lnTo>
                      <a:lnTo>
                        <a:pt x="1716" y="1176"/>
                      </a:lnTo>
                      <a:lnTo>
                        <a:pt x="1746" y="1176"/>
                      </a:lnTo>
                      <a:lnTo>
                        <a:pt x="1752" y="1182"/>
                      </a:lnTo>
                      <a:lnTo>
                        <a:pt x="1764" y="1182"/>
                      </a:lnTo>
                      <a:lnTo>
                        <a:pt x="1776" y="1188"/>
                      </a:lnTo>
                      <a:lnTo>
                        <a:pt x="1788" y="1188"/>
                      </a:lnTo>
                      <a:lnTo>
                        <a:pt x="1794" y="1182"/>
                      </a:lnTo>
                      <a:lnTo>
                        <a:pt x="1806" y="1176"/>
                      </a:lnTo>
                      <a:lnTo>
                        <a:pt x="1812" y="1170"/>
                      </a:lnTo>
                      <a:lnTo>
                        <a:pt x="1908" y="1164"/>
                      </a:lnTo>
                      <a:lnTo>
                        <a:pt x="1956" y="1158"/>
                      </a:lnTo>
                      <a:lnTo>
                        <a:pt x="1992" y="1128"/>
                      </a:lnTo>
                      <a:lnTo>
                        <a:pt x="1992" y="1110"/>
                      </a:lnTo>
                      <a:lnTo>
                        <a:pt x="1962" y="1122"/>
                      </a:lnTo>
                      <a:close/>
                      <a:moveTo>
                        <a:pt x="1578" y="1158"/>
                      </a:moveTo>
                      <a:lnTo>
                        <a:pt x="1566" y="1152"/>
                      </a:lnTo>
                      <a:lnTo>
                        <a:pt x="1560" y="1146"/>
                      </a:lnTo>
                      <a:lnTo>
                        <a:pt x="1548" y="1140"/>
                      </a:lnTo>
                      <a:lnTo>
                        <a:pt x="1536" y="1140"/>
                      </a:lnTo>
                      <a:lnTo>
                        <a:pt x="1512" y="1164"/>
                      </a:lnTo>
                      <a:lnTo>
                        <a:pt x="1506" y="1176"/>
                      </a:lnTo>
                      <a:lnTo>
                        <a:pt x="1500" y="1182"/>
                      </a:lnTo>
                      <a:lnTo>
                        <a:pt x="1554" y="1188"/>
                      </a:lnTo>
                      <a:lnTo>
                        <a:pt x="1554" y="1212"/>
                      </a:lnTo>
                      <a:lnTo>
                        <a:pt x="1578" y="1206"/>
                      </a:lnTo>
                      <a:lnTo>
                        <a:pt x="1590" y="1188"/>
                      </a:lnTo>
                      <a:lnTo>
                        <a:pt x="1614" y="1206"/>
                      </a:lnTo>
                      <a:lnTo>
                        <a:pt x="1644" y="1170"/>
                      </a:lnTo>
                      <a:lnTo>
                        <a:pt x="1596" y="1152"/>
                      </a:lnTo>
                      <a:lnTo>
                        <a:pt x="1578" y="1158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216" name="East Timor">
                  <a:extLst>
                    <a:ext uri="{FF2B5EF4-FFF2-40B4-BE49-F238E27FC236}">
                      <a16:creationId xmlns:a16="http://schemas.microsoft.com/office/drawing/2014/main" id="{FBFEB84A-FA3E-594C-A6E1-A5D02B72AF0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903" y="2480"/>
                  <a:ext cx="64" cy="30"/>
                </a:xfrm>
                <a:custGeom>
                  <a:avLst/>
                  <a:gdLst>
                    <a:gd name="T0" fmla="*/ 2147483647 w 252"/>
                    <a:gd name="T1" fmla="*/ 0 h 120"/>
                    <a:gd name="T2" fmla="*/ 2147483647 w 252"/>
                    <a:gd name="T3" fmla="*/ 2147483647 h 120"/>
                    <a:gd name="T4" fmla="*/ 2147483647 w 252"/>
                    <a:gd name="T5" fmla="*/ 2147483647 h 120"/>
                    <a:gd name="T6" fmla="*/ 2147483647 w 252"/>
                    <a:gd name="T7" fmla="*/ 2147483647 h 120"/>
                    <a:gd name="T8" fmla="*/ 2147483647 w 252"/>
                    <a:gd name="T9" fmla="*/ 2147483647 h 120"/>
                    <a:gd name="T10" fmla="*/ 2147483647 w 252"/>
                    <a:gd name="T11" fmla="*/ 2147483647 h 120"/>
                    <a:gd name="T12" fmla="*/ 2147483647 w 252"/>
                    <a:gd name="T13" fmla="*/ 2147483647 h 120"/>
                    <a:gd name="T14" fmla="*/ 2147483647 w 252"/>
                    <a:gd name="T15" fmla="*/ 2147483647 h 120"/>
                    <a:gd name="T16" fmla="*/ 2147483647 w 252"/>
                    <a:gd name="T17" fmla="*/ 2147483647 h 120"/>
                    <a:gd name="T18" fmla="*/ 2147483647 w 252"/>
                    <a:gd name="T19" fmla="*/ 2147483647 h 120"/>
                    <a:gd name="T20" fmla="*/ 2147483647 w 252"/>
                    <a:gd name="T21" fmla="*/ 2147483647 h 120"/>
                    <a:gd name="T22" fmla="*/ 2147483647 w 252"/>
                    <a:gd name="T23" fmla="*/ 2147483647 h 120"/>
                    <a:gd name="T24" fmla="*/ 2147483647 w 252"/>
                    <a:gd name="T25" fmla="*/ 2147483647 h 120"/>
                    <a:gd name="T26" fmla="*/ 2147483647 w 252"/>
                    <a:gd name="T27" fmla="*/ 2147483647 h 120"/>
                    <a:gd name="T28" fmla="*/ 2147483647 w 252"/>
                    <a:gd name="T29" fmla="*/ 2147483647 h 120"/>
                    <a:gd name="T30" fmla="*/ 2147483647 w 252"/>
                    <a:gd name="T31" fmla="*/ 2147483647 h 120"/>
                    <a:gd name="T32" fmla="*/ 2147483647 w 252"/>
                    <a:gd name="T33" fmla="*/ 2147483647 h 120"/>
                    <a:gd name="T34" fmla="*/ 2147483647 w 252"/>
                    <a:gd name="T35" fmla="*/ 2147483647 h 120"/>
                    <a:gd name="T36" fmla="*/ 2147483647 w 252"/>
                    <a:gd name="T37" fmla="*/ 2147483647 h 120"/>
                    <a:gd name="T38" fmla="*/ 2147483647 w 252"/>
                    <a:gd name="T39" fmla="*/ 2147483647 h 120"/>
                    <a:gd name="T40" fmla="*/ 2147483647 w 252"/>
                    <a:gd name="T41" fmla="*/ 2147483647 h 120"/>
                    <a:gd name="T42" fmla="*/ 2147483647 w 252"/>
                    <a:gd name="T43" fmla="*/ 2147483647 h 120"/>
                    <a:gd name="T44" fmla="*/ 2147483647 w 252"/>
                    <a:gd name="T45" fmla="*/ 2147483647 h 120"/>
                    <a:gd name="T46" fmla="*/ 2147483647 w 252"/>
                    <a:gd name="T47" fmla="*/ 0 h 120"/>
                    <a:gd name="T48" fmla="*/ 0 w 252"/>
                    <a:gd name="T49" fmla="*/ 2147483647 h 120"/>
                    <a:gd name="T50" fmla="*/ 2147483647 w 252"/>
                    <a:gd name="T51" fmla="*/ 2147483647 h 120"/>
                    <a:gd name="T52" fmla="*/ 2147483647 w 252"/>
                    <a:gd name="T53" fmla="*/ 2147483647 h 120"/>
                    <a:gd name="T54" fmla="*/ 2147483647 w 252"/>
                    <a:gd name="T55" fmla="*/ 2147483647 h 120"/>
                    <a:gd name="T56" fmla="*/ 2147483647 w 252"/>
                    <a:gd name="T57" fmla="*/ 2147483647 h 120"/>
                    <a:gd name="T58" fmla="*/ 2147483647 w 252"/>
                    <a:gd name="T59" fmla="*/ 2147483647 h 120"/>
                    <a:gd name="T60" fmla="*/ 2147483647 w 252"/>
                    <a:gd name="T61" fmla="*/ 2147483647 h 120"/>
                    <a:gd name="T62" fmla="*/ 2147483647 w 252"/>
                    <a:gd name="T63" fmla="*/ 2147483647 h 120"/>
                    <a:gd name="T64" fmla="*/ 0 w 252"/>
                    <a:gd name="T65" fmla="*/ 2147483647 h 12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52"/>
                    <a:gd name="T100" fmla="*/ 0 h 120"/>
                    <a:gd name="T101" fmla="*/ 252 w 252"/>
                    <a:gd name="T102" fmla="*/ 120 h 120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52" h="120">
                      <a:moveTo>
                        <a:pt x="228" y="0"/>
                      </a:moveTo>
                      <a:lnTo>
                        <a:pt x="204" y="24"/>
                      </a:lnTo>
                      <a:lnTo>
                        <a:pt x="114" y="24"/>
                      </a:lnTo>
                      <a:lnTo>
                        <a:pt x="108" y="30"/>
                      </a:lnTo>
                      <a:lnTo>
                        <a:pt x="102" y="42"/>
                      </a:lnTo>
                      <a:lnTo>
                        <a:pt x="96" y="48"/>
                      </a:lnTo>
                      <a:lnTo>
                        <a:pt x="90" y="48"/>
                      </a:lnTo>
                      <a:lnTo>
                        <a:pt x="78" y="54"/>
                      </a:lnTo>
                      <a:lnTo>
                        <a:pt x="90" y="72"/>
                      </a:lnTo>
                      <a:lnTo>
                        <a:pt x="84" y="78"/>
                      </a:lnTo>
                      <a:lnTo>
                        <a:pt x="72" y="102"/>
                      </a:lnTo>
                      <a:lnTo>
                        <a:pt x="72" y="114"/>
                      </a:lnTo>
                      <a:lnTo>
                        <a:pt x="78" y="120"/>
                      </a:lnTo>
                      <a:lnTo>
                        <a:pt x="78" y="114"/>
                      </a:lnTo>
                      <a:lnTo>
                        <a:pt x="84" y="108"/>
                      </a:lnTo>
                      <a:lnTo>
                        <a:pt x="96" y="108"/>
                      </a:lnTo>
                      <a:lnTo>
                        <a:pt x="132" y="84"/>
                      </a:lnTo>
                      <a:lnTo>
                        <a:pt x="138" y="90"/>
                      </a:lnTo>
                      <a:lnTo>
                        <a:pt x="162" y="90"/>
                      </a:lnTo>
                      <a:lnTo>
                        <a:pt x="186" y="78"/>
                      </a:lnTo>
                      <a:lnTo>
                        <a:pt x="198" y="66"/>
                      </a:lnTo>
                      <a:lnTo>
                        <a:pt x="210" y="60"/>
                      </a:lnTo>
                      <a:lnTo>
                        <a:pt x="252" y="18"/>
                      </a:lnTo>
                      <a:lnTo>
                        <a:pt x="228" y="0"/>
                      </a:lnTo>
                      <a:close/>
                      <a:moveTo>
                        <a:pt x="0" y="90"/>
                      </a:moveTo>
                      <a:lnTo>
                        <a:pt x="6" y="102"/>
                      </a:lnTo>
                      <a:lnTo>
                        <a:pt x="18" y="96"/>
                      </a:lnTo>
                      <a:lnTo>
                        <a:pt x="24" y="90"/>
                      </a:lnTo>
                      <a:lnTo>
                        <a:pt x="36" y="90"/>
                      </a:lnTo>
                      <a:lnTo>
                        <a:pt x="36" y="84"/>
                      </a:lnTo>
                      <a:lnTo>
                        <a:pt x="42" y="72"/>
                      </a:lnTo>
                      <a:lnTo>
                        <a:pt x="18" y="72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217" name="Australia">
                  <a:extLst>
                    <a:ext uri="{FF2B5EF4-FFF2-40B4-BE49-F238E27FC236}">
                      <a16:creationId xmlns:a16="http://schemas.microsoft.com/office/drawing/2014/main" id="{46FD7E50-8614-674A-B5CF-1B572939EC2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633" y="2529"/>
                  <a:ext cx="726" cy="681"/>
                </a:xfrm>
                <a:custGeom>
                  <a:avLst/>
                  <a:gdLst>
                    <a:gd name="T0" fmla="*/ 2147483647 w 2838"/>
                    <a:gd name="T1" fmla="*/ 2147483647 h 2664"/>
                    <a:gd name="T2" fmla="*/ 2147483647 w 2838"/>
                    <a:gd name="T3" fmla="*/ 2147483647 h 2664"/>
                    <a:gd name="T4" fmla="*/ 2147483647 w 2838"/>
                    <a:gd name="T5" fmla="*/ 2147483647 h 2664"/>
                    <a:gd name="T6" fmla="*/ 2147483647 w 2838"/>
                    <a:gd name="T7" fmla="*/ 2147483647 h 2664"/>
                    <a:gd name="T8" fmla="*/ 2147483647 w 2838"/>
                    <a:gd name="T9" fmla="*/ 2147483647 h 2664"/>
                    <a:gd name="T10" fmla="*/ 2147483647 w 2838"/>
                    <a:gd name="T11" fmla="*/ 2147483647 h 2664"/>
                    <a:gd name="T12" fmla="*/ 2147483647 w 2838"/>
                    <a:gd name="T13" fmla="*/ 2147483647 h 2664"/>
                    <a:gd name="T14" fmla="*/ 2147483647 w 2838"/>
                    <a:gd name="T15" fmla="*/ 2147483647 h 2664"/>
                    <a:gd name="T16" fmla="*/ 2147483647 w 2838"/>
                    <a:gd name="T17" fmla="*/ 2147483647 h 2664"/>
                    <a:gd name="T18" fmla="*/ 2147483647 w 2838"/>
                    <a:gd name="T19" fmla="*/ 2147483647 h 2664"/>
                    <a:gd name="T20" fmla="*/ 2147483647 w 2838"/>
                    <a:gd name="T21" fmla="*/ 2147483647 h 2664"/>
                    <a:gd name="T22" fmla="*/ 2147483647 w 2838"/>
                    <a:gd name="T23" fmla="*/ 2147483647 h 2664"/>
                    <a:gd name="T24" fmla="*/ 2147483647 w 2838"/>
                    <a:gd name="T25" fmla="*/ 2147483647 h 2664"/>
                    <a:gd name="T26" fmla="*/ 2147483647 w 2838"/>
                    <a:gd name="T27" fmla="*/ 2147483647 h 2664"/>
                    <a:gd name="T28" fmla="*/ 2147483647 w 2838"/>
                    <a:gd name="T29" fmla="*/ 2147483647 h 2664"/>
                    <a:gd name="T30" fmla="*/ 2147483647 w 2838"/>
                    <a:gd name="T31" fmla="*/ 2147483647 h 2664"/>
                    <a:gd name="T32" fmla="*/ 2147483647 w 2838"/>
                    <a:gd name="T33" fmla="*/ 2147483647 h 2664"/>
                    <a:gd name="T34" fmla="*/ 2147483647 w 2838"/>
                    <a:gd name="T35" fmla="*/ 2147483647 h 2664"/>
                    <a:gd name="T36" fmla="*/ 2147483647 w 2838"/>
                    <a:gd name="T37" fmla="*/ 2147483647 h 2664"/>
                    <a:gd name="T38" fmla="*/ 2147483647 w 2838"/>
                    <a:gd name="T39" fmla="*/ 2147483647 h 2664"/>
                    <a:gd name="T40" fmla="*/ 2147483647 w 2838"/>
                    <a:gd name="T41" fmla="*/ 2147483647 h 2664"/>
                    <a:gd name="T42" fmla="*/ 2147483647 w 2838"/>
                    <a:gd name="T43" fmla="*/ 2147483647 h 2664"/>
                    <a:gd name="T44" fmla="*/ 2147483647 w 2838"/>
                    <a:gd name="T45" fmla="*/ 2147483647 h 2664"/>
                    <a:gd name="T46" fmla="*/ 2147483647 w 2838"/>
                    <a:gd name="T47" fmla="*/ 2147483647 h 2664"/>
                    <a:gd name="T48" fmla="*/ 2147483647 w 2838"/>
                    <a:gd name="T49" fmla="*/ 2147483647 h 2664"/>
                    <a:gd name="T50" fmla="*/ 2147483647 w 2838"/>
                    <a:gd name="T51" fmla="*/ 2147483647 h 2664"/>
                    <a:gd name="T52" fmla="*/ 2147483647 w 2838"/>
                    <a:gd name="T53" fmla="*/ 2147483647 h 2664"/>
                    <a:gd name="T54" fmla="*/ 2147483647 w 2838"/>
                    <a:gd name="T55" fmla="*/ 2147483647 h 2664"/>
                    <a:gd name="T56" fmla="*/ 2147483647 w 2838"/>
                    <a:gd name="T57" fmla="*/ 2147483647 h 2664"/>
                    <a:gd name="T58" fmla="*/ 2147483647 w 2838"/>
                    <a:gd name="T59" fmla="*/ 2147483647 h 2664"/>
                    <a:gd name="T60" fmla="*/ 2147483647 w 2838"/>
                    <a:gd name="T61" fmla="*/ 2147483647 h 2664"/>
                    <a:gd name="T62" fmla="*/ 2147483647 w 2838"/>
                    <a:gd name="T63" fmla="*/ 2147483647 h 2664"/>
                    <a:gd name="T64" fmla="*/ 2147483647 w 2838"/>
                    <a:gd name="T65" fmla="*/ 2147483647 h 2664"/>
                    <a:gd name="T66" fmla="*/ 2147483647 w 2838"/>
                    <a:gd name="T67" fmla="*/ 2147483647 h 2664"/>
                    <a:gd name="T68" fmla="*/ 2147483647 w 2838"/>
                    <a:gd name="T69" fmla="*/ 2147483647 h 2664"/>
                    <a:gd name="T70" fmla="*/ 2147483647 w 2838"/>
                    <a:gd name="T71" fmla="*/ 2147483647 h 2664"/>
                    <a:gd name="T72" fmla="*/ 2147483647 w 2838"/>
                    <a:gd name="T73" fmla="*/ 2147483647 h 2664"/>
                    <a:gd name="T74" fmla="*/ 2147483647 w 2838"/>
                    <a:gd name="T75" fmla="*/ 2147483647 h 2664"/>
                    <a:gd name="T76" fmla="*/ 2147483647 w 2838"/>
                    <a:gd name="T77" fmla="*/ 2147483647 h 2664"/>
                    <a:gd name="T78" fmla="*/ 2147483647 w 2838"/>
                    <a:gd name="T79" fmla="*/ 2147483647 h 2664"/>
                    <a:gd name="T80" fmla="*/ 2147483647 w 2838"/>
                    <a:gd name="T81" fmla="*/ 2147483647 h 2664"/>
                    <a:gd name="T82" fmla="*/ 2147483647 w 2838"/>
                    <a:gd name="T83" fmla="*/ 2147483647 h 2664"/>
                    <a:gd name="T84" fmla="*/ 2147483647 w 2838"/>
                    <a:gd name="T85" fmla="*/ 2147483647 h 2664"/>
                    <a:gd name="T86" fmla="*/ 2147483647 w 2838"/>
                    <a:gd name="T87" fmla="*/ 2147483647 h 2664"/>
                    <a:gd name="T88" fmla="*/ 2147483647 w 2838"/>
                    <a:gd name="T89" fmla="*/ 2147483647 h 2664"/>
                    <a:gd name="T90" fmla="*/ 2147483647 w 2838"/>
                    <a:gd name="T91" fmla="*/ 2147483647 h 2664"/>
                    <a:gd name="T92" fmla="*/ 2147483647 w 2838"/>
                    <a:gd name="T93" fmla="*/ 2147483647 h 2664"/>
                    <a:gd name="T94" fmla="*/ 2147483647 w 2838"/>
                    <a:gd name="T95" fmla="*/ 2147483647 h 2664"/>
                    <a:gd name="T96" fmla="*/ 2147483647 w 2838"/>
                    <a:gd name="T97" fmla="*/ 2147483647 h 2664"/>
                    <a:gd name="T98" fmla="*/ 2147483647 w 2838"/>
                    <a:gd name="T99" fmla="*/ 2147483647 h 2664"/>
                    <a:gd name="T100" fmla="*/ 2147483647 w 2838"/>
                    <a:gd name="T101" fmla="*/ 2147483647 h 2664"/>
                    <a:gd name="T102" fmla="*/ 2147483647 w 2838"/>
                    <a:gd name="T103" fmla="*/ 2147483647 h 2664"/>
                    <a:gd name="T104" fmla="*/ 2147483647 w 2838"/>
                    <a:gd name="T105" fmla="*/ 2147483647 h 2664"/>
                    <a:gd name="T106" fmla="*/ 2147483647 w 2838"/>
                    <a:gd name="T107" fmla="*/ 2147483647 h 2664"/>
                    <a:gd name="T108" fmla="*/ 2147483647 w 2838"/>
                    <a:gd name="T109" fmla="*/ 2147483647 h 2664"/>
                    <a:gd name="T110" fmla="*/ 2147483647 w 2838"/>
                    <a:gd name="T111" fmla="*/ 2147483647 h 2664"/>
                    <a:gd name="T112" fmla="*/ 2147483647 w 2838"/>
                    <a:gd name="T113" fmla="*/ 2147483647 h 2664"/>
                    <a:gd name="T114" fmla="*/ 2147483647 w 2838"/>
                    <a:gd name="T115" fmla="*/ 2147483647 h 2664"/>
                    <a:gd name="T116" fmla="*/ 2147483647 w 2838"/>
                    <a:gd name="T117" fmla="*/ 2147483647 h 2664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2838"/>
                    <a:gd name="T178" fmla="*/ 0 h 2664"/>
                    <a:gd name="T179" fmla="*/ 2838 w 2838"/>
                    <a:gd name="T180" fmla="*/ 2664 h 2664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2838" h="2664">
                      <a:moveTo>
                        <a:pt x="1530" y="66"/>
                      </a:moveTo>
                      <a:lnTo>
                        <a:pt x="1524" y="60"/>
                      </a:lnTo>
                      <a:lnTo>
                        <a:pt x="1518" y="60"/>
                      </a:lnTo>
                      <a:lnTo>
                        <a:pt x="1506" y="66"/>
                      </a:lnTo>
                      <a:lnTo>
                        <a:pt x="1500" y="72"/>
                      </a:lnTo>
                      <a:lnTo>
                        <a:pt x="1494" y="84"/>
                      </a:lnTo>
                      <a:lnTo>
                        <a:pt x="1494" y="102"/>
                      </a:lnTo>
                      <a:lnTo>
                        <a:pt x="1506" y="102"/>
                      </a:lnTo>
                      <a:lnTo>
                        <a:pt x="1512" y="90"/>
                      </a:lnTo>
                      <a:lnTo>
                        <a:pt x="1524" y="78"/>
                      </a:lnTo>
                      <a:lnTo>
                        <a:pt x="1530" y="66"/>
                      </a:lnTo>
                      <a:close/>
                      <a:moveTo>
                        <a:pt x="1476" y="2016"/>
                      </a:moveTo>
                      <a:lnTo>
                        <a:pt x="1464" y="2016"/>
                      </a:lnTo>
                      <a:lnTo>
                        <a:pt x="1440" y="2028"/>
                      </a:lnTo>
                      <a:lnTo>
                        <a:pt x="1440" y="2034"/>
                      </a:lnTo>
                      <a:lnTo>
                        <a:pt x="1452" y="2046"/>
                      </a:lnTo>
                      <a:lnTo>
                        <a:pt x="1452" y="2052"/>
                      </a:lnTo>
                      <a:lnTo>
                        <a:pt x="1470" y="2052"/>
                      </a:lnTo>
                      <a:lnTo>
                        <a:pt x="1482" y="2046"/>
                      </a:lnTo>
                      <a:lnTo>
                        <a:pt x="1488" y="2040"/>
                      </a:lnTo>
                      <a:lnTo>
                        <a:pt x="1506" y="2040"/>
                      </a:lnTo>
                      <a:lnTo>
                        <a:pt x="1512" y="2034"/>
                      </a:lnTo>
                      <a:lnTo>
                        <a:pt x="1530" y="2034"/>
                      </a:lnTo>
                      <a:lnTo>
                        <a:pt x="1536" y="2028"/>
                      </a:lnTo>
                      <a:lnTo>
                        <a:pt x="1512" y="2028"/>
                      </a:lnTo>
                      <a:lnTo>
                        <a:pt x="1500" y="2016"/>
                      </a:lnTo>
                      <a:lnTo>
                        <a:pt x="1476" y="2016"/>
                      </a:lnTo>
                      <a:close/>
                      <a:moveTo>
                        <a:pt x="2802" y="1164"/>
                      </a:moveTo>
                      <a:lnTo>
                        <a:pt x="2802" y="1134"/>
                      </a:lnTo>
                      <a:lnTo>
                        <a:pt x="2796" y="1116"/>
                      </a:lnTo>
                      <a:lnTo>
                        <a:pt x="2796" y="1092"/>
                      </a:lnTo>
                      <a:lnTo>
                        <a:pt x="2790" y="1086"/>
                      </a:lnTo>
                      <a:lnTo>
                        <a:pt x="2778" y="1086"/>
                      </a:lnTo>
                      <a:lnTo>
                        <a:pt x="2772" y="1080"/>
                      </a:lnTo>
                      <a:lnTo>
                        <a:pt x="2760" y="1080"/>
                      </a:lnTo>
                      <a:lnTo>
                        <a:pt x="2760" y="1062"/>
                      </a:lnTo>
                      <a:lnTo>
                        <a:pt x="2742" y="1050"/>
                      </a:lnTo>
                      <a:lnTo>
                        <a:pt x="2742" y="1014"/>
                      </a:lnTo>
                      <a:lnTo>
                        <a:pt x="2736" y="1008"/>
                      </a:lnTo>
                      <a:lnTo>
                        <a:pt x="2724" y="1002"/>
                      </a:lnTo>
                      <a:lnTo>
                        <a:pt x="2718" y="996"/>
                      </a:lnTo>
                      <a:lnTo>
                        <a:pt x="2706" y="996"/>
                      </a:lnTo>
                      <a:lnTo>
                        <a:pt x="2712" y="996"/>
                      </a:lnTo>
                      <a:lnTo>
                        <a:pt x="2718" y="990"/>
                      </a:lnTo>
                      <a:lnTo>
                        <a:pt x="2730" y="990"/>
                      </a:lnTo>
                      <a:lnTo>
                        <a:pt x="2742" y="984"/>
                      </a:lnTo>
                      <a:lnTo>
                        <a:pt x="2760" y="966"/>
                      </a:lnTo>
                      <a:lnTo>
                        <a:pt x="2754" y="954"/>
                      </a:lnTo>
                      <a:lnTo>
                        <a:pt x="2736" y="936"/>
                      </a:lnTo>
                      <a:lnTo>
                        <a:pt x="2730" y="936"/>
                      </a:lnTo>
                      <a:lnTo>
                        <a:pt x="2730" y="930"/>
                      </a:lnTo>
                      <a:lnTo>
                        <a:pt x="2712" y="912"/>
                      </a:lnTo>
                      <a:lnTo>
                        <a:pt x="2700" y="906"/>
                      </a:lnTo>
                      <a:lnTo>
                        <a:pt x="2694" y="912"/>
                      </a:lnTo>
                      <a:lnTo>
                        <a:pt x="2694" y="936"/>
                      </a:lnTo>
                      <a:lnTo>
                        <a:pt x="2670" y="930"/>
                      </a:lnTo>
                      <a:lnTo>
                        <a:pt x="2670" y="924"/>
                      </a:lnTo>
                      <a:lnTo>
                        <a:pt x="2676" y="918"/>
                      </a:lnTo>
                      <a:lnTo>
                        <a:pt x="2676" y="906"/>
                      </a:lnTo>
                      <a:lnTo>
                        <a:pt x="2682" y="894"/>
                      </a:lnTo>
                      <a:lnTo>
                        <a:pt x="2688" y="876"/>
                      </a:lnTo>
                      <a:lnTo>
                        <a:pt x="2688" y="858"/>
                      </a:lnTo>
                      <a:lnTo>
                        <a:pt x="2682" y="852"/>
                      </a:lnTo>
                      <a:lnTo>
                        <a:pt x="2676" y="840"/>
                      </a:lnTo>
                      <a:lnTo>
                        <a:pt x="2670" y="840"/>
                      </a:lnTo>
                      <a:lnTo>
                        <a:pt x="2652" y="822"/>
                      </a:lnTo>
                      <a:lnTo>
                        <a:pt x="2652" y="816"/>
                      </a:lnTo>
                      <a:lnTo>
                        <a:pt x="2658" y="804"/>
                      </a:lnTo>
                      <a:lnTo>
                        <a:pt x="2658" y="792"/>
                      </a:lnTo>
                      <a:lnTo>
                        <a:pt x="2664" y="774"/>
                      </a:lnTo>
                      <a:lnTo>
                        <a:pt x="2664" y="762"/>
                      </a:lnTo>
                      <a:lnTo>
                        <a:pt x="2652" y="750"/>
                      </a:lnTo>
                      <a:lnTo>
                        <a:pt x="2628" y="732"/>
                      </a:lnTo>
                      <a:lnTo>
                        <a:pt x="2598" y="720"/>
                      </a:lnTo>
                      <a:lnTo>
                        <a:pt x="2580" y="708"/>
                      </a:lnTo>
                      <a:lnTo>
                        <a:pt x="2568" y="702"/>
                      </a:lnTo>
                      <a:lnTo>
                        <a:pt x="2556" y="708"/>
                      </a:lnTo>
                      <a:lnTo>
                        <a:pt x="2550" y="696"/>
                      </a:lnTo>
                      <a:lnTo>
                        <a:pt x="2538" y="684"/>
                      </a:lnTo>
                      <a:lnTo>
                        <a:pt x="2532" y="672"/>
                      </a:lnTo>
                      <a:lnTo>
                        <a:pt x="2520" y="660"/>
                      </a:lnTo>
                      <a:lnTo>
                        <a:pt x="2514" y="642"/>
                      </a:lnTo>
                      <a:lnTo>
                        <a:pt x="2514" y="594"/>
                      </a:lnTo>
                      <a:lnTo>
                        <a:pt x="2520" y="576"/>
                      </a:lnTo>
                      <a:lnTo>
                        <a:pt x="2526" y="564"/>
                      </a:lnTo>
                      <a:lnTo>
                        <a:pt x="2526" y="546"/>
                      </a:lnTo>
                      <a:lnTo>
                        <a:pt x="2520" y="504"/>
                      </a:lnTo>
                      <a:lnTo>
                        <a:pt x="2502" y="462"/>
                      </a:lnTo>
                      <a:lnTo>
                        <a:pt x="2490" y="426"/>
                      </a:lnTo>
                      <a:lnTo>
                        <a:pt x="2490" y="402"/>
                      </a:lnTo>
                      <a:lnTo>
                        <a:pt x="2496" y="390"/>
                      </a:lnTo>
                      <a:lnTo>
                        <a:pt x="2502" y="384"/>
                      </a:lnTo>
                      <a:lnTo>
                        <a:pt x="2502" y="324"/>
                      </a:lnTo>
                      <a:lnTo>
                        <a:pt x="2496" y="312"/>
                      </a:lnTo>
                      <a:lnTo>
                        <a:pt x="2496" y="300"/>
                      </a:lnTo>
                      <a:lnTo>
                        <a:pt x="2472" y="294"/>
                      </a:lnTo>
                      <a:lnTo>
                        <a:pt x="2460" y="288"/>
                      </a:lnTo>
                      <a:lnTo>
                        <a:pt x="2454" y="276"/>
                      </a:lnTo>
                      <a:lnTo>
                        <a:pt x="2442" y="270"/>
                      </a:lnTo>
                      <a:lnTo>
                        <a:pt x="2424" y="270"/>
                      </a:lnTo>
                      <a:lnTo>
                        <a:pt x="2418" y="282"/>
                      </a:lnTo>
                      <a:lnTo>
                        <a:pt x="2412" y="288"/>
                      </a:lnTo>
                      <a:lnTo>
                        <a:pt x="2412" y="282"/>
                      </a:lnTo>
                      <a:lnTo>
                        <a:pt x="2406" y="276"/>
                      </a:lnTo>
                      <a:lnTo>
                        <a:pt x="2400" y="264"/>
                      </a:lnTo>
                      <a:lnTo>
                        <a:pt x="2400" y="228"/>
                      </a:lnTo>
                      <a:lnTo>
                        <a:pt x="2406" y="216"/>
                      </a:lnTo>
                      <a:lnTo>
                        <a:pt x="2406" y="204"/>
                      </a:lnTo>
                      <a:lnTo>
                        <a:pt x="2388" y="180"/>
                      </a:lnTo>
                      <a:lnTo>
                        <a:pt x="2394" y="96"/>
                      </a:lnTo>
                      <a:lnTo>
                        <a:pt x="2382" y="90"/>
                      </a:lnTo>
                      <a:lnTo>
                        <a:pt x="2364" y="72"/>
                      </a:lnTo>
                      <a:lnTo>
                        <a:pt x="2364" y="66"/>
                      </a:lnTo>
                      <a:lnTo>
                        <a:pt x="2370" y="48"/>
                      </a:lnTo>
                      <a:lnTo>
                        <a:pt x="2370" y="24"/>
                      </a:lnTo>
                      <a:lnTo>
                        <a:pt x="2364" y="18"/>
                      </a:lnTo>
                      <a:lnTo>
                        <a:pt x="2346" y="18"/>
                      </a:lnTo>
                      <a:lnTo>
                        <a:pt x="2346" y="0"/>
                      </a:lnTo>
                      <a:lnTo>
                        <a:pt x="2316" y="12"/>
                      </a:lnTo>
                      <a:lnTo>
                        <a:pt x="2310" y="30"/>
                      </a:lnTo>
                      <a:lnTo>
                        <a:pt x="2298" y="36"/>
                      </a:lnTo>
                      <a:lnTo>
                        <a:pt x="2292" y="42"/>
                      </a:lnTo>
                      <a:lnTo>
                        <a:pt x="2280" y="48"/>
                      </a:lnTo>
                      <a:lnTo>
                        <a:pt x="2280" y="66"/>
                      </a:lnTo>
                      <a:lnTo>
                        <a:pt x="2286" y="78"/>
                      </a:lnTo>
                      <a:lnTo>
                        <a:pt x="2286" y="90"/>
                      </a:lnTo>
                      <a:lnTo>
                        <a:pt x="2292" y="102"/>
                      </a:lnTo>
                      <a:lnTo>
                        <a:pt x="2292" y="114"/>
                      </a:lnTo>
                      <a:lnTo>
                        <a:pt x="2286" y="126"/>
                      </a:lnTo>
                      <a:lnTo>
                        <a:pt x="2274" y="138"/>
                      </a:lnTo>
                      <a:lnTo>
                        <a:pt x="2268" y="150"/>
                      </a:lnTo>
                      <a:lnTo>
                        <a:pt x="2238" y="180"/>
                      </a:lnTo>
                      <a:lnTo>
                        <a:pt x="2256" y="192"/>
                      </a:lnTo>
                      <a:lnTo>
                        <a:pt x="2256" y="198"/>
                      </a:lnTo>
                      <a:lnTo>
                        <a:pt x="2250" y="204"/>
                      </a:lnTo>
                      <a:lnTo>
                        <a:pt x="2238" y="228"/>
                      </a:lnTo>
                      <a:lnTo>
                        <a:pt x="2232" y="234"/>
                      </a:lnTo>
                      <a:lnTo>
                        <a:pt x="2232" y="264"/>
                      </a:lnTo>
                      <a:lnTo>
                        <a:pt x="2238" y="276"/>
                      </a:lnTo>
                      <a:lnTo>
                        <a:pt x="2238" y="288"/>
                      </a:lnTo>
                      <a:lnTo>
                        <a:pt x="2232" y="300"/>
                      </a:lnTo>
                      <a:lnTo>
                        <a:pt x="2214" y="408"/>
                      </a:lnTo>
                      <a:lnTo>
                        <a:pt x="2208" y="432"/>
                      </a:lnTo>
                      <a:lnTo>
                        <a:pt x="2202" y="438"/>
                      </a:lnTo>
                      <a:lnTo>
                        <a:pt x="2190" y="462"/>
                      </a:lnTo>
                      <a:lnTo>
                        <a:pt x="2178" y="474"/>
                      </a:lnTo>
                      <a:lnTo>
                        <a:pt x="2172" y="486"/>
                      </a:lnTo>
                      <a:lnTo>
                        <a:pt x="2166" y="492"/>
                      </a:lnTo>
                      <a:lnTo>
                        <a:pt x="2166" y="516"/>
                      </a:lnTo>
                      <a:lnTo>
                        <a:pt x="2160" y="534"/>
                      </a:lnTo>
                      <a:lnTo>
                        <a:pt x="2154" y="546"/>
                      </a:lnTo>
                      <a:lnTo>
                        <a:pt x="2142" y="552"/>
                      </a:lnTo>
                      <a:lnTo>
                        <a:pt x="2088" y="570"/>
                      </a:lnTo>
                      <a:lnTo>
                        <a:pt x="2076" y="570"/>
                      </a:lnTo>
                      <a:lnTo>
                        <a:pt x="2064" y="576"/>
                      </a:lnTo>
                      <a:lnTo>
                        <a:pt x="2058" y="576"/>
                      </a:lnTo>
                      <a:lnTo>
                        <a:pt x="2058" y="570"/>
                      </a:lnTo>
                      <a:lnTo>
                        <a:pt x="2052" y="564"/>
                      </a:lnTo>
                      <a:lnTo>
                        <a:pt x="2028" y="516"/>
                      </a:lnTo>
                      <a:lnTo>
                        <a:pt x="2022" y="510"/>
                      </a:lnTo>
                      <a:lnTo>
                        <a:pt x="1998" y="492"/>
                      </a:lnTo>
                      <a:lnTo>
                        <a:pt x="1956" y="474"/>
                      </a:lnTo>
                      <a:lnTo>
                        <a:pt x="1920" y="462"/>
                      </a:lnTo>
                      <a:lnTo>
                        <a:pt x="1908" y="456"/>
                      </a:lnTo>
                      <a:lnTo>
                        <a:pt x="1896" y="438"/>
                      </a:lnTo>
                      <a:lnTo>
                        <a:pt x="1884" y="426"/>
                      </a:lnTo>
                      <a:lnTo>
                        <a:pt x="1872" y="402"/>
                      </a:lnTo>
                      <a:lnTo>
                        <a:pt x="1866" y="396"/>
                      </a:lnTo>
                      <a:lnTo>
                        <a:pt x="1830" y="396"/>
                      </a:lnTo>
                      <a:lnTo>
                        <a:pt x="1806" y="348"/>
                      </a:lnTo>
                      <a:lnTo>
                        <a:pt x="1824" y="330"/>
                      </a:lnTo>
                      <a:lnTo>
                        <a:pt x="1824" y="306"/>
                      </a:lnTo>
                      <a:lnTo>
                        <a:pt x="1830" y="294"/>
                      </a:lnTo>
                      <a:lnTo>
                        <a:pt x="1836" y="288"/>
                      </a:lnTo>
                      <a:lnTo>
                        <a:pt x="1848" y="282"/>
                      </a:lnTo>
                      <a:lnTo>
                        <a:pt x="1854" y="276"/>
                      </a:lnTo>
                      <a:lnTo>
                        <a:pt x="1848" y="228"/>
                      </a:lnTo>
                      <a:lnTo>
                        <a:pt x="1866" y="210"/>
                      </a:lnTo>
                      <a:lnTo>
                        <a:pt x="1872" y="216"/>
                      </a:lnTo>
                      <a:lnTo>
                        <a:pt x="1884" y="216"/>
                      </a:lnTo>
                      <a:lnTo>
                        <a:pt x="1890" y="222"/>
                      </a:lnTo>
                      <a:lnTo>
                        <a:pt x="1896" y="222"/>
                      </a:lnTo>
                      <a:lnTo>
                        <a:pt x="1902" y="216"/>
                      </a:lnTo>
                      <a:lnTo>
                        <a:pt x="1908" y="204"/>
                      </a:lnTo>
                      <a:lnTo>
                        <a:pt x="1908" y="180"/>
                      </a:lnTo>
                      <a:lnTo>
                        <a:pt x="1944" y="144"/>
                      </a:lnTo>
                      <a:lnTo>
                        <a:pt x="1938" y="132"/>
                      </a:lnTo>
                      <a:lnTo>
                        <a:pt x="1914" y="108"/>
                      </a:lnTo>
                      <a:lnTo>
                        <a:pt x="1890" y="108"/>
                      </a:lnTo>
                      <a:lnTo>
                        <a:pt x="1872" y="114"/>
                      </a:lnTo>
                      <a:lnTo>
                        <a:pt x="1848" y="126"/>
                      </a:lnTo>
                      <a:lnTo>
                        <a:pt x="1842" y="138"/>
                      </a:lnTo>
                      <a:lnTo>
                        <a:pt x="1842" y="120"/>
                      </a:lnTo>
                      <a:lnTo>
                        <a:pt x="1812" y="126"/>
                      </a:lnTo>
                      <a:lnTo>
                        <a:pt x="1794" y="138"/>
                      </a:lnTo>
                      <a:lnTo>
                        <a:pt x="1788" y="120"/>
                      </a:lnTo>
                      <a:lnTo>
                        <a:pt x="1752" y="114"/>
                      </a:lnTo>
                      <a:lnTo>
                        <a:pt x="1746" y="108"/>
                      </a:lnTo>
                      <a:lnTo>
                        <a:pt x="1734" y="102"/>
                      </a:lnTo>
                      <a:lnTo>
                        <a:pt x="1728" y="96"/>
                      </a:lnTo>
                      <a:lnTo>
                        <a:pt x="1716" y="90"/>
                      </a:lnTo>
                      <a:lnTo>
                        <a:pt x="1674" y="90"/>
                      </a:lnTo>
                      <a:lnTo>
                        <a:pt x="1662" y="84"/>
                      </a:lnTo>
                      <a:lnTo>
                        <a:pt x="1650" y="84"/>
                      </a:lnTo>
                      <a:lnTo>
                        <a:pt x="1650" y="78"/>
                      </a:lnTo>
                      <a:lnTo>
                        <a:pt x="1644" y="72"/>
                      </a:lnTo>
                      <a:lnTo>
                        <a:pt x="1632" y="48"/>
                      </a:lnTo>
                      <a:lnTo>
                        <a:pt x="1626" y="42"/>
                      </a:lnTo>
                      <a:lnTo>
                        <a:pt x="1620" y="42"/>
                      </a:lnTo>
                      <a:lnTo>
                        <a:pt x="1620" y="54"/>
                      </a:lnTo>
                      <a:lnTo>
                        <a:pt x="1614" y="60"/>
                      </a:lnTo>
                      <a:lnTo>
                        <a:pt x="1602" y="54"/>
                      </a:lnTo>
                      <a:lnTo>
                        <a:pt x="1596" y="54"/>
                      </a:lnTo>
                      <a:lnTo>
                        <a:pt x="1584" y="48"/>
                      </a:lnTo>
                      <a:lnTo>
                        <a:pt x="1566" y="48"/>
                      </a:lnTo>
                      <a:lnTo>
                        <a:pt x="1566" y="60"/>
                      </a:lnTo>
                      <a:lnTo>
                        <a:pt x="1572" y="66"/>
                      </a:lnTo>
                      <a:lnTo>
                        <a:pt x="1554" y="66"/>
                      </a:lnTo>
                      <a:lnTo>
                        <a:pt x="1548" y="72"/>
                      </a:lnTo>
                      <a:lnTo>
                        <a:pt x="1548" y="78"/>
                      </a:lnTo>
                      <a:lnTo>
                        <a:pt x="1554" y="84"/>
                      </a:lnTo>
                      <a:lnTo>
                        <a:pt x="1566" y="84"/>
                      </a:lnTo>
                      <a:lnTo>
                        <a:pt x="1590" y="96"/>
                      </a:lnTo>
                      <a:lnTo>
                        <a:pt x="1596" y="96"/>
                      </a:lnTo>
                      <a:lnTo>
                        <a:pt x="1608" y="90"/>
                      </a:lnTo>
                      <a:lnTo>
                        <a:pt x="1614" y="84"/>
                      </a:lnTo>
                      <a:lnTo>
                        <a:pt x="1644" y="102"/>
                      </a:lnTo>
                      <a:lnTo>
                        <a:pt x="1638" y="102"/>
                      </a:lnTo>
                      <a:lnTo>
                        <a:pt x="1632" y="108"/>
                      </a:lnTo>
                      <a:lnTo>
                        <a:pt x="1596" y="126"/>
                      </a:lnTo>
                      <a:lnTo>
                        <a:pt x="1572" y="126"/>
                      </a:lnTo>
                      <a:lnTo>
                        <a:pt x="1554" y="132"/>
                      </a:lnTo>
                      <a:lnTo>
                        <a:pt x="1512" y="132"/>
                      </a:lnTo>
                      <a:lnTo>
                        <a:pt x="1500" y="138"/>
                      </a:lnTo>
                      <a:lnTo>
                        <a:pt x="1482" y="144"/>
                      </a:lnTo>
                      <a:lnTo>
                        <a:pt x="1470" y="156"/>
                      </a:lnTo>
                      <a:lnTo>
                        <a:pt x="1452" y="162"/>
                      </a:lnTo>
                      <a:lnTo>
                        <a:pt x="1440" y="168"/>
                      </a:lnTo>
                      <a:lnTo>
                        <a:pt x="1434" y="174"/>
                      </a:lnTo>
                      <a:lnTo>
                        <a:pt x="1428" y="174"/>
                      </a:lnTo>
                      <a:lnTo>
                        <a:pt x="1428" y="186"/>
                      </a:lnTo>
                      <a:lnTo>
                        <a:pt x="1422" y="204"/>
                      </a:lnTo>
                      <a:lnTo>
                        <a:pt x="1422" y="228"/>
                      </a:lnTo>
                      <a:lnTo>
                        <a:pt x="1428" y="234"/>
                      </a:lnTo>
                      <a:lnTo>
                        <a:pt x="1440" y="240"/>
                      </a:lnTo>
                      <a:lnTo>
                        <a:pt x="1446" y="246"/>
                      </a:lnTo>
                      <a:lnTo>
                        <a:pt x="1452" y="246"/>
                      </a:lnTo>
                      <a:lnTo>
                        <a:pt x="1398" y="246"/>
                      </a:lnTo>
                      <a:lnTo>
                        <a:pt x="1368" y="282"/>
                      </a:lnTo>
                      <a:lnTo>
                        <a:pt x="1368" y="312"/>
                      </a:lnTo>
                      <a:lnTo>
                        <a:pt x="1362" y="324"/>
                      </a:lnTo>
                      <a:lnTo>
                        <a:pt x="1362" y="330"/>
                      </a:lnTo>
                      <a:lnTo>
                        <a:pt x="1368" y="336"/>
                      </a:lnTo>
                      <a:lnTo>
                        <a:pt x="1380" y="336"/>
                      </a:lnTo>
                      <a:lnTo>
                        <a:pt x="1404" y="348"/>
                      </a:lnTo>
                      <a:lnTo>
                        <a:pt x="1410" y="354"/>
                      </a:lnTo>
                      <a:lnTo>
                        <a:pt x="1410" y="390"/>
                      </a:lnTo>
                      <a:lnTo>
                        <a:pt x="1386" y="366"/>
                      </a:lnTo>
                      <a:lnTo>
                        <a:pt x="1356" y="366"/>
                      </a:lnTo>
                      <a:lnTo>
                        <a:pt x="1344" y="390"/>
                      </a:lnTo>
                      <a:lnTo>
                        <a:pt x="1308" y="354"/>
                      </a:lnTo>
                      <a:lnTo>
                        <a:pt x="1302" y="384"/>
                      </a:lnTo>
                      <a:lnTo>
                        <a:pt x="1278" y="396"/>
                      </a:lnTo>
                      <a:lnTo>
                        <a:pt x="1284" y="420"/>
                      </a:lnTo>
                      <a:lnTo>
                        <a:pt x="1254" y="414"/>
                      </a:lnTo>
                      <a:lnTo>
                        <a:pt x="1284" y="354"/>
                      </a:lnTo>
                      <a:lnTo>
                        <a:pt x="1278" y="348"/>
                      </a:lnTo>
                      <a:lnTo>
                        <a:pt x="1272" y="336"/>
                      </a:lnTo>
                      <a:lnTo>
                        <a:pt x="1272" y="324"/>
                      </a:lnTo>
                      <a:lnTo>
                        <a:pt x="1266" y="318"/>
                      </a:lnTo>
                      <a:lnTo>
                        <a:pt x="1254" y="312"/>
                      </a:lnTo>
                      <a:lnTo>
                        <a:pt x="1236" y="312"/>
                      </a:lnTo>
                      <a:lnTo>
                        <a:pt x="1224" y="282"/>
                      </a:lnTo>
                      <a:lnTo>
                        <a:pt x="1224" y="276"/>
                      </a:lnTo>
                      <a:lnTo>
                        <a:pt x="1230" y="270"/>
                      </a:lnTo>
                      <a:lnTo>
                        <a:pt x="1230" y="258"/>
                      </a:lnTo>
                      <a:lnTo>
                        <a:pt x="1224" y="246"/>
                      </a:lnTo>
                      <a:lnTo>
                        <a:pt x="1218" y="240"/>
                      </a:lnTo>
                      <a:lnTo>
                        <a:pt x="1206" y="234"/>
                      </a:lnTo>
                      <a:lnTo>
                        <a:pt x="1194" y="240"/>
                      </a:lnTo>
                      <a:lnTo>
                        <a:pt x="1188" y="246"/>
                      </a:lnTo>
                      <a:lnTo>
                        <a:pt x="1176" y="252"/>
                      </a:lnTo>
                      <a:lnTo>
                        <a:pt x="1176" y="264"/>
                      </a:lnTo>
                      <a:lnTo>
                        <a:pt x="1182" y="270"/>
                      </a:lnTo>
                      <a:lnTo>
                        <a:pt x="1182" y="282"/>
                      </a:lnTo>
                      <a:lnTo>
                        <a:pt x="1146" y="276"/>
                      </a:lnTo>
                      <a:lnTo>
                        <a:pt x="1152" y="306"/>
                      </a:lnTo>
                      <a:lnTo>
                        <a:pt x="1134" y="300"/>
                      </a:lnTo>
                      <a:lnTo>
                        <a:pt x="1116" y="306"/>
                      </a:lnTo>
                      <a:lnTo>
                        <a:pt x="1122" y="312"/>
                      </a:lnTo>
                      <a:lnTo>
                        <a:pt x="1122" y="330"/>
                      </a:lnTo>
                      <a:lnTo>
                        <a:pt x="1116" y="342"/>
                      </a:lnTo>
                      <a:lnTo>
                        <a:pt x="1110" y="348"/>
                      </a:lnTo>
                      <a:lnTo>
                        <a:pt x="1098" y="354"/>
                      </a:lnTo>
                      <a:lnTo>
                        <a:pt x="1092" y="360"/>
                      </a:lnTo>
                      <a:lnTo>
                        <a:pt x="1104" y="324"/>
                      </a:lnTo>
                      <a:lnTo>
                        <a:pt x="1080" y="348"/>
                      </a:lnTo>
                      <a:lnTo>
                        <a:pt x="1062" y="348"/>
                      </a:lnTo>
                      <a:lnTo>
                        <a:pt x="1056" y="360"/>
                      </a:lnTo>
                      <a:lnTo>
                        <a:pt x="1050" y="366"/>
                      </a:lnTo>
                      <a:lnTo>
                        <a:pt x="1050" y="378"/>
                      </a:lnTo>
                      <a:lnTo>
                        <a:pt x="1056" y="390"/>
                      </a:lnTo>
                      <a:lnTo>
                        <a:pt x="1056" y="396"/>
                      </a:lnTo>
                      <a:lnTo>
                        <a:pt x="1062" y="408"/>
                      </a:lnTo>
                      <a:lnTo>
                        <a:pt x="1014" y="384"/>
                      </a:lnTo>
                      <a:lnTo>
                        <a:pt x="1008" y="420"/>
                      </a:lnTo>
                      <a:lnTo>
                        <a:pt x="996" y="426"/>
                      </a:lnTo>
                      <a:lnTo>
                        <a:pt x="1008" y="450"/>
                      </a:lnTo>
                      <a:lnTo>
                        <a:pt x="1032" y="450"/>
                      </a:lnTo>
                      <a:lnTo>
                        <a:pt x="1026" y="468"/>
                      </a:lnTo>
                      <a:lnTo>
                        <a:pt x="954" y="474"/>
                      </a:lnTo>
                      <a:lnTo>
                        <a:pt x="948" y="468"/>
                      </a:lnTo>
                      <a:lnTo>
                        <a:pt x="936" y="462"/>
                      </a:lnTo>
                      <a:lnTo>
                        <a:pt x="930" y="462"/>
                      </a:lnTo>
                      <a:lnTo>
                        <a:pt x="918" y="468"/>
                      </a:lnTo>
                      <a:lnTo>
                        <a:pt x="912" y="474"/>
                      </a:lnTo>
                      <a:lnTo>
                        <a:pt x="918" y="486"/>
                      </a:lnTo>
                      <a:lnTo>
                        <a:pt x="918" y="492"/>
                      </a:lnTo>
                      <a:lnTo>
                        <a:pt x="924" y="504"/>
                      </a:lnTo>
                      <a:lnTo>
                        <a:pt x="930" y="510"/>
                      </a:lnTo>
                      <a:lnTo>
                        <a:pt x="930" y="540"/>
                      </a:lnTo>
                      <a:lnTo>
                        <a:pt x="924" y="564"/>
                      </a:lnTo>
                      <a:lnTo>
                        <a:pt x="930" y="600"/>
                      </a:lnTo>
                      <a:lnTo>
                        <a:pt x="912" y="600"/>
                      </a:lnTo>
                      <a:lnTo>
                        <a:pt x="906" y="522"/>
                      </a:lnTo>
                      <a:lnTo>
                        <a:pt x="888" y="510"/>
                      </a:lnTo>
                      <a:lnTo>
                        <a:pt x="888" y="480"/>
                      </a:lnTo>
                      <a:lnTo>
                        <a:pt x="870" y="480"/>
                      </a:lnTo>
                      <a:lnTo>
                        <a:pt x="852" y="504"/>
                      </a:lnTo>
                      <a:lnTo>
                        <a:pt x="822" y="534"/>
                      </a:lnTo>
                      <a:lnTo>
                        <a:pt x="804" y="546"/>
                      </a:lnTo>
                      <a:lnTo>
                        <a:pt x="792" y="558"/>
                      </a:lnTo>
                      <a:lnTo>
                        <a:pt x="786" y="570"/>
                      </a:lnTo>
                      <a:lnTo>
                        <a:pt x="786" y="600"/>
                      </a:lnTo>
                      <a:lnTo>
                        <a:pt x="792" y="606"/>
                      </a:lnTo>
                      <a:lnTo>
                        <a:pt x="792" y="618"/>
                      </a:lnTo>
                      <a:lnTo>
                        <a:pt x="798" y="618"/>
                      </a:lnTo>
                      <a:lnTo>
                        <a:pt x="816" y="636"/>
                      </a:lnTo>
                      <a:lnTo>
                        <a:pt x="810" y="648"/>
                      </a:lnTo>
                      <a:lnTo>
                        <a:pt x="792" y="654"/>
                      </a:lnTo>
                      <a:lnTo>
                        <a:pt x="774" y="666"/>
                      </a:lnTo>
                      <a:lnTo>
                        <a:pt x="750" y="678"/>
                      </a:lnTo>
                      <a:lnTo>
                        <a:pt x="750" y="696"/>
                      </a:lnTo>
                      <a:lnTo>
                        <a:pt x="720" y="726"/>
                      </a:lnTo>
                      <a:lnTo>
                        <a:pt x="702" y="732"/>
                      </a:lnTo>
                      <a:lnTo>
                        <a:pt x="690" y="744"/>
                      </a:lnTo>
                      <a:lnTo>
                        <a:pt x="666" y="756"/>
                      </a:lnTo>
                      <a:lnTo>
                        <a:pt x="630" y="762"/>
                      </a:lnTo>
                      <a:lnTo>
                        <a:pt x="600" y="768"/>
                      </a:lnTo>
                      <a:lnTo>
                        <a:pt x="588" y="768"/>
                      </a:lnTo>
                      <a:lnTo>
                        <a:pt x="534" y="762"/>
                      </a:lnTo>
                      <a:lnTo>
                        <a:pt x="492" y="780"/>
                      </a:lnTo>
                      <a:lnTo>
                        <a:pt x="438" y="786"/>
                      </a:lnTo>
                      <a:lnTo>
                        <a:pt x="432" y="798"/>
                      </a:lnTo>
                      <a:lnTo>
                        <a:pt x="414" y="798"/>
                      </a:lnTo>
                      <a:lnTo>
                        <a:pt x="402" y="804"/>
                      </a:lnTo>
                      <a:lnTo>
                        <a:pt x="396" y="810"/>
                      </a:lnTo>
                      <a:lnTo>
                        <a:pt x="384" y="816"/>
                      </a:lnTo>
                      <a:lnTo>
                        <a:pt x="372" y="828"/>
                      </a:lnTo>
                      <a:lnTo>
                        <a:pt x="342" y="828"/>
                      </a:lnTo>
                      <a:lnTo>
                        <a:pt x="324" y="834"/>
                      </a:lnTo>
                      <a:lnTo>
                        <a:pt x="312" y="840"/>
                      </a:lnTo>
                      <a:lnTo>
                        <a:pt x="306" y="852"/>
                      </a:lnTo>
                      <a:lnTo>
                        <a:pt x="294" y="858"/>
                      </a:lnTo>
                      <a:lnTo>
                        <a:pt x="288" y="870"/>
                      </a:lnTo>
                      <a:lnTo>
                        <a:pt x="282" y="876"/>
                      </a:lnTo>
                      <a:lnTo>
                        <a:pt x="282" y="882"/>
                      </a:lnTo>
                      <a:lnTo>
                        <a:pt x="276" y="882"/>
                      </a:lnTo>
                      <a:lnTo>
                        <a:pt x="270" y="888"/>
                      </a:lnTo>
                      <a:lnTo>
                        <a:pt x="252" y="888"/>
                      </a:lnTo>
                      <a:lnTo>
                        <a:pt x="240" y="894"/>
                      </a:lnTo>
                      <a:lnTo>
                        <a:pt x="228" y="894"/>
                      </a:lnTo>
                      <a:lnTo>
                        <a:pt x="216" y="900"/>
                      </a:lnTo>
                      <a:lnTo>
                        <a:pt x="210" y="906"/>
                      </a:lnTo>
                      <a:lnTo>
                        <a:pt x="198" y="912"/>
                      </a:lnTo>
                      <a:lnTo>
                        <a:pt x="192" y="930"/>
                      </a:lnTo>
                      <a:lnTo>
                        <a:pt x="150" y="972"/>
                      </a:lnTo>
                      <a:lnTo>
                        <a:pt x="150" y="978"/>
                      </a:lnTo>
                      <a:lnTo>
                        <a:pt x="162" y="912"/>
                      </a:lnTo>
                      <a:lnTo>
                        <a:pt x="144" y="918"/>
                      </a:lnTo>
                      <a:lnTo>
                        <a:pt x="120" y="978"/>
                      </a:lnTo>
                      <a:lnTo>
                        <a:pt x="90" y="1038"/>
                      </a:lnTo>
                      <a:lnTo>
                        <a:pt x="90" y="1056"/>
                      </a:lnTo>
                      <a:lnTo>
                        <a:pt x="96" y="1062"/>
                      </a:lnTo>
                      <a:lnTo>
                        <a:pt x="108" y="1068"/>
                      </a:lnTo>
                      <a:lnTo>
                        <a:pt x="114" y="1068"/>
                      </a:lnTo>
                      <a:lnTo>
                        <a:pt x="108" y="1080"/>
                      </a:lnTo>
                      <a:lnTo>
                        <a:pt x="96" y="1086"/>
                      </a:lnTo>
                      <a:lnTo>
                        <a:pt x="90" y="1098"/>
                      </a:lnTo>
                      <a:lnTo>
                        <a:pt x="66" y="1122"/>
                      </a:lnTo>
                      <a:lnTo>
                        <a:pt x="66" y="1134"/>
                      </a:lnTo>
                      <a:lnTo>
                        <a:pt x="72" y="1152"/>
                      </a:lnTo>
                      <a:lnTo>
                        <a:pt x="72" y="1164"/>
                      </a:lnTo>
                      <a:lnTo>
                        <a:pt x="84" y="1188"/>
                      </a:lnTo>
                      <a:lnTo>
                        <a:pt x="84" y="1200"/>
                      </a:lnTo>
                      <a:lnTo>
                        <a:pt x="102" y="1236"/>
                      </a:lnTo>
                      <a:lnTo>
                        <a:pt x="108" y="1254"/>
                      </a:lnTo>
                      <a:lnTo>
                        <a:pt x="114" y="1266"/>
                      </a:lnTo>
                      <a:lnTo>
                        <a:pt x="114" y="1278"/>
                      </a:lnTo>
                      <a:lnTo>
                        <a:pt x="108" y="1278"/>
                      </a:lnTo>
                      <a:lnTo>
                        <a:pt x="96" y="1266"/>
                      </a:lnTo>
                      <a:lnTo>
                        <a:pt x="90" y="1254"/>
                      </a:lnTo>
                      <a:lnTo>
                        <a:pt x="72" y="1236"/>
                      </a:lnTo>
                      <a:lnTo>
                        <a:pt x="66" y="1224"/>
                      </a:lnTo>
                      <a:lnTo>
                        <a:pt x="48" y="1218"/>
                      </a:lnTo>
                      <a:lnTo>
                        <a:pt x="66" y="1266"/>
                      </a:lnTo>
                      <a:lnTo>
                        <a:pt x="30" y="1236"/>
                      </a:lnTo>
                      <a:lnTo>
                        <a:pt x="30" y="1290"/>
                      </a:lnTo>
                      <a:lnTo>
                        <a:pt x="60" y="1350"/>
                      </a:lnTo>
                      <a:lnTo>
                        <a:pt x="66" y="1356"/>
                      </a:lnTo>
                      <a:lnTo>
                        <a:pt x="66" y="1368"/>
                      </a:lnTo>
                      <a:lnTo>
                        <a:pt x="60" y="1374"/>
                      </a:lnTo>
                      <a:lnTo>
                        <a:pt x="54" y="1386"/>
                      </a:lnTo>
                      <a:lnTo>
                        <a:pt x="54" y="1398"/>
                      </a:lnTo>
                      <a:lnTo>
                        <a:pt x="48" y="1410"/>
                      </a:lnTo>
                      <a:lnTo>
                        <a:pt x="54" y="1416"/>
                      </a:lnTo>
                      <a:lnTo>
                        <a:pt x="60" y="1428"/>
                      </a:lnTo>
                      <a:lnTo>
                        <a:pt x="78" y="1446"/>
                      </a:lnTo>
                      <a:lnTo>
                        <a:pt x="84" y="1458"/>
                      </a:lnTo>
                      <a:lnTo>
                        <a:pt x="90" y="1464"/>
                      </a:lnTo>
                      <a:lnTo>
                        <a:pt x="96" y="1476"/>
                      </a:lnTo>
                      <a:lnTo>
                        <a:pt x="96" y="1506"/>
                      </a:lnTo>
                      <a:lnTo>
                        <a:pt x="90" y="1518"/>
                      </a:lnTo>
                      <a:lnTo>
                        <a:pt x="84" y="1524"/>
                      </a:lnTo>
                      <a:lnTo>
                        <a:pt x="90" y="1542"/>
                      </a:lnTo>
                      <a:lnTo>
                        <a:pt x="90" y="1554"/>
                      </a:lnTo>
                      <a:lnTo>
                        <a:pt x="96" y="1572"/>
                      </a:lnTo>
                      <a:lnTo>
                        <a:pt x="96" y="1590"/>
                      </a:lnTo>
                      <a:lnTo>
                        <a:pt x="102" y="1596"/>
                      </a:lnTo>
                      <a:lnTo>
                        <a:pt x="102" y="1602"/>
                      </a:lnTo>
                      <a:lnTo>
                        <a:pt x="96" y="1602"/>
                      </a:lnTo>
                      <a:lnTo>
                        <a:pt x="78" y="1620"/>
                      </a:lnTo>
                      <a:lnTo>
                        <a:pt x="84" y="1626"/>
                      </a:lnTo>
                      <a:lnTo>
                        <a:pt x="84" y="1638"/>
                      </a:lnTo>
                      <a:lnTo>
                        <a:pt x="90" y="1650"/>
                      </a:lnTo>
                      <a:lnTo>
                        <a:pt x="90" y="1662"/>
                      </a:lnTo>
                      <a:lnTo>
                        <a:pt x="96" y="1668"/>
                      </a:lnTo>
                      <a:lnTo>
                        <a:pt x="96" y="1674"/>
                      </a:lnTo>
                      <a:lnTo>
                        <a:pt x="102" y="1674"/>
                      </a:lnTo>
                      <a:lnTo>
                        <a:pt x="108" y="1680"/>
                      </a:lnTo>
                      <a:lnTo>
                        <a:pt x="126" y="1716"/>
                      </a:lnTo>
                      <a:lnTo>
                        <a:pt x="126" y="1728"/>
                      </a:lnTo>
                      <a:lnTo>
                        <a:pt x="108" y="1764"/>
                      </a:lnTo>
                      <a:lnTo>
                        <a:pt x="90" y="1782"/>
                      </a:lnTo>
                      <a:lnTo>
                        <a:pt x="90" y="1824"/>
                      </a:lnTo>
                      <a:lnTo>
                        <a:pt x="84" y="1842"/>
                      </a:lnTo>
                      <a:lnTo>
                        <a:pt x="60" y="1866"/>
                      </a:lnTo>
                      <a:lnTo>
                        <a:pt x="42" y="1866"/>
                      </a:lnTo>
                      <a:lnTo>
                        <a:pt x="30" y="1872"/>
                      </a:lnTo>
                      <a:lnTo>
                        <a:pt x="18" y="1866"/>
                      </a:lnTo>
                      <a:lnTo>
                        <a:pt x="6" y="1866"/>
                      </a:lnTo>
                      <a:lnTo>
                        <a:pt x="0" y="1920"/>
                      </a:lnTo>
                      <a:lnTo>
                        <a:pt x="12" y="1920"/>
                      </a:lnTo>
                      <a:lnTo>
                        <a:pt x="24" y="1926"/>
                      </a:lnTo>
                      <a:lnTo>
                        <a:pt x="42" y="1926"/>
                      </a:lnTo>
                      <a:lnTo>
                        <a:pt x="54" y="1932"/>
                      </a:lnTo>
                      <a:lnTo>
                        <a:pt x="72" y="1950"/>
                      </a:lnTo>
                      <a:lnTo>
                        <a:pt x="78" y="1962"/>
                      </a:lnTo>
                      <a:lnTo>
                        <a:pt x="108" y="1956"/>
                      </a:lnTo>
                      <a:lnTo>
                        <a:pt x="114" y="1968"/>
                      </a:lnTo>
                      <a:lnTo>
                        <a:pt x="138" y="1980"/>
                      </a:lnTo>
                      <a:lnTo>
                        <a:pt x="174" y="1980"/>
                      </a:lnTo>
                      <a:lnTo>
                        <a:pt x="210" y="1968"/>
                      </a:lnTo>
                      <a:lnTo>
                        <a:pt x="234" y="1968"/>
                      </a:lnTo>
                      <a:lnTo>
                        <a:pt x="234" y="1950"/>
                      </a:lnTo>
                      <a:lnTo>
                        <a:pt x="228" y="1944"/>
                      </a:lnTo>
                      <a:lnTo>
                        <a:pt x="264" y="1950"/>
                      </a:lnTo>
                      <a:lnTo>
                        <a:pt x="276" y="1932"/>
                      </a:lnTo>
                      <a:lnTo>
                        <a:pt x="318" y="1926"/>
                      </a:lnTo>
                      <a:lnTo>
                        <a:pt x="354" y="1890"/>
                      </a:lnTo>
                      <a:lnTo>
                        <a:pt x="366" y="1884"/>
                      </a:lnTo>
                      <a:lnTo>
                        <a:pt x="372" y="1884"/>
                      </a:lnTo>
                      <a:lnTo>
                        <a:pt x="420" y="1908"/>
                      </a:lnTo>
                      <a:lnTo>
                        <a:pt x="426" y="1902"/>
                      </a:lnTo>
                      <a:lnTo>
                        <a:pt x="474" y="1878"/>
                      </a:lnTo>
                      <a:lnTo>
                        <a:pt x="480" y="1872"/>
                      </a:lnTo>
                      <a:lnTo>
                        <a:pt x="486" y="1872"/>
                      </a:lnTo>
                      <a:lnTo>
                        <a:pt x="498" y="1878"/>
                      </a:lnTo>
                      <a:lnTo>
                        <a:pt x="504" y="1884"/>
                      </a:lnTo>
                      <a:lnTo>
                        <a:pt x="516" y="1884"/>
                      </a:lnTo>
                      <a:lnTo>
                        <a:pt x="528" y="1890"/>
                      </a:lnTo>
                      <a:lnTo>
                        <a:pt x="534" y="1890"/>
                      </a:lnTo>
                      <a:lnTo>
                        <a:pt x="552" y="1884"/>
                      </a:lnTo>
                      <a:lnTo>
                        <a:pt x="576" y="1872"/>
                      </a:lnTo>
                      <a:lnTo>
                        <a:pt x="582" y="1872"/>
                      </a:lnTo>
                      <a:lnTo>
                        <a:pt x="594" y="1878"/>
                      </a:lnTo>
                      <a:lnTo>
                        <a:pt x="606" y="1878"/>
                      </a:lnTo>
                      <a:lnTo>
                        <a:pt x="624" y="1884"/>
                      </a:lnTo>
                      <a:lnTo>
                        <a:pt x="636" y="1884"/>
                      </a:lnTo>
                      <a:lnTo>
                        <a:pt x="648" y="1878"/>
                      </a:lnTo>
                      <a:lnTo>
                        <a:pt x="654" y="1872"/>
                      </a:lnTo>
                      <a:lnTo>
                        <a:pt x="654" y="1848"/>
                      </a:lnTo>
                      <a:lnTo>
                        <a:pt x="666" y="1848"/>
                      </a:lnTo>
                      <a:lnTo>
                        <a:pt x="672" y="1842"/>
                      </a:lnTo>
                      <a:lnTo>
                        <a:pt x="678" y="1842"/>
                      </a:lnTo>
                      <a:lnTo>
                        <a:pt x="684" y="1836"/>
                      </a:lnTo>
                      <a:lnTo>
                        <a:pt x="690" y="1824"/>
                      </a:lnTo>
                      <a:lnTo>
                        <a:pt x="702" y="1788"/>
                      </a:lnTo>
                      <a:lnTo>
                        <a:pt x="714" y="1776"/>
                      </a:lnTo>
                      <a:lnTo>
                        <a:pt x="726" y="1770"/>
                      </a:lnTo>
                      <a:lnTo>
                        <a:pt x="744" y="1764"/>
                      </a:lnTo>
                      <a:lnTo>
                        <a:pt x="756" y="1764"/>
                      </a:lnTo>
                      <a:lnTo>
                        <a:pt x="774" y="1770"/>
                      </a:lnTo>
                      <a:lnTo>
                        <a:pt x="798" y="1770"/>
                      </a:lnTo>
                      <a:lnTo>
                        <a:pt x="822" y="1758"/>
                      </a:lnTo>
                      <a:lnTo>
                        <a:pt x="840" y="1752"/>
                      </a:lnTo>
                      <a:lnTo>
                        <a:pt x="858" y="1740"/>
                      </a:lnTo>
                      <a:lnTo>
                        <a:pt x="876" y="1734"/>
                      </a:lnTo>
                      <a:lnTo>
                        <a:pt x="912" y="1734"/>
                      </a:lnTo>
                      <a:lnTo>
                        <a:pt x="918" y="1740"/>
                      </a:lnTo>
                      <a:lnTo>
                        <a:pt x="930" y="1740"/>
                      </a:lnTo>
                      <a:lnTo>
                        <a:pt x="942" y="1746"/>
                      </a:lnTo>
                      <a:lnTo>
                        <a:pt x="972" y="1740"/>
                      </a:lnTo>
                      <a:lnTo>
                        <a:pt x="1044" y="1704"/>
                      </a:lnTo>
                      <a:lnTo>
                        <a:pt x="1074" y="1692"/>
                      </a:lnTo>
                      <a:lnTo>
                        <a:pt x="1098" y="1686"/>
                      </a:lnTo>
                      <a:lnTo>
                        <a:pt x="1140" y="1680"/>
                      </a:lnTo>
                      <a:lnTo>
                        <a:pt x="1176" y="1674"/>
                      </a:lnTo>
                      <a:lnTo>
                        <a:pt x="1224" y="1674"/>
                      </a:lnTo>
                      <a:lnTo>
                        <a:pt x="1236" y="1662"/>
                      </a:lnTo>
                      <a:lnTo>
                        <a:pt x="1254" y="1680"/>
                      </a:lnTo>
                      <a:lnTo>
                        <a:pt x="1266" y="1686"/>
                      </a:lnTo>
                      <a:lnTo>
                        <a:pt x="1278" y="1698"/>
                      </a:lnTo>
                      <a:lnTo>
                        <a:pt x="1302" y="1710"/>
                      </a:lnTo>
                      <a:lnTo>
                        <a:pt x="1320" y="1716"/>
                      </a:lnTo>
                      <a:lnTo>
                        <a:pt x="1332" y="1716"/>
                      </a:lnTo>
                      <a:lnTo>
                        <a:pt x="1338" y="1710"/>
                      </a:lnTo>
                      <a:lnTo>
                        <a:pt x="1338" y="1716"/>
                      </a:lnTo>
                      <a:lnTo>
                        <a:pt x="1344" y="1722"/>
                      </a:lnTo>
                      <a:lnTo>
                        <a:pt x="1350" y="1734"/>
                      </a:lnTo>
                      <a:lnTo>
                        <a:pt x="1356" y="1740"/>
                      </a:lnTo>
                      <a:lnTo>
                        <a:pt x="1374" y="1740"/>
                      </a:lnTo>
                      <a:lnTo>
                        <a:pt x="1380" y="1734"/>
                      </a:lnTo>
                      <a:lnTo>
                        <a:pt x="1380" y="1752"/>
                      </a:lnTo>
                      <a:lnTo>
                        <a:pt x="1392" y="1752"/>
                      </a:lnTo>
                      <a:lnTo>
                        <a:pt x="1398" y="1758"/>
                      </a:lnTo>
                      <a:lnTo>
                        <a:pt x="1398" y="1770"/>
                      </a:lnTo>
                      <a:lnTo>
                        <a:pt x="1386" y="1794"/>
                      </a:lnTo>
                      <a:lnTo>
                        <a:pt x="1380" y="1800"/>
                      </a:lnTo>
                      <a:lnTo>
                        <a:pt x="1374" y="1812"/>
                      </a:lnTo>
                      <a:lnTo>
                        <a:pt x="1392" y="1842"/>
                      </a:lnTo>
                      <a:lnTo>
                        <a:pt x="1410" y="1830"/>
                      </a:lnTo>
                      <a:lnTo>
                        <a:pt x="1428" y="1866"/>
                      </a:lnTo>
                      <a:lnTo>
                        <a:pt x="1428" y="1872"/>
                      </a:lnTo>
                      <a:lnTo>
                        <a:pt x="1434" y="1878"/>
                      </a:lnTo>
                      <a:lnTo>
                        <a:pt x="1434" y="1902"/>
                      </a:lnTo>
                      <a:lnTo>
                        <a:pt x="1440" y="1914"/>
                      </a:lnTo>
                      <a:lnTo>
                        <a:pt x="1440" y="1926"/>
                      </a:lnTo>
                      <a:lnTo>
                        <a:pt x="1422" y="1926"/>
                      </a:lnTo>
                      <a:lnTo>
                        <a:pt x="1410" y="1920"/>
                      </a:lnTo>
                      <a:lnTo>
                        <a:pt x="1404" y="1920"/>
                      </a:lnTo>
                      <a:lnTo>
                        <a:pt x="1410" y="1956"/>
                      </a:lnTo>
                      <a:lnTo>
                        <a:pt x="1446" y="1956"/>
                      </a:lnTo>
                      <a:lnTo>
                        <a:pt x="1452" y="1962"/>
                      </a:lnTo>
                      <a:lnTo>
                        <a:pt x="1452" y="1968"/>
                      </a:lnTo>
                      <a:lnTo>
                        <a:pt x="1470" y="1968"/>
                      </a:lnTo>
                      <a:lnTo>
                        <a:pt x="1470" y="1956"/>
                      </a:lnTo>
                      <a:lnTo>
                        <a:pt x="1464" y="1938"/>
                      </a:lnTo>
                      <a:lnTo>
                        <a:pt x="1464" y="1926"/>
                      </a:lnTo>
                      <a:lnTo>
                        <a:pt x="1470" y="1914"/>
                      </a:lnTo>
                      <a:lnTo>
                        <a:pt x="1476" y="1908"/>
                      </a:lnTo>
                      <a:lnTo>
                        <a:pt x="1500" y="1896"/>
                      </a:lnTo>
                      <a:lnTo>
                        <a:pt x="1512" y="1896"/>
                      </a:lnTo>
                      <a:lnTo>
                        <a:pt x="1518" y="1890"/>
                      </a:lnTo>
                      <a:lnTo>
                        <a:pt x="1530" y="1884"/>
                      </a:lnTo>
                      <a:lnTo>
                        <a:pt x="1542" y="1872"/>
                      </a:lnTo>
                      <a:lnTo>
                        <a:pt x="1548" y="1860"/>
                      </a:lnTo>
                      <a:lnTo>
                        <a:pt x="1566" y="1842"/>
                      </a:lnTo>
                      <a:lnTo>
                        <a:pt x="1566" y="1836"/>
                      </a:lnTo>
                      <a:lnTo>
                        <a:pt x="1590" y="1842"/>
                      </a:lnTo>
                      <a:lnTo>
                        <a:pt x="1608" y="1788"/>
                      </a:lnTo>
                      <a:lnTo>
                        <a:pt x="1638" y="1788"/>
                      </a:lnTo>
                      <a:lnTo>
                        <a:pt x="1650" y="1782"/>
                      </a:lnTo>
                      <a:lnTo>
                        <a:pt x="1662" y="1770"/>
                      </a:lnTo>
                      <a:lnTo>
                        <a:pt x="1668" y="1752"/>
                      </a:lnTo>
                      <a:lnTo>
                        <a:pt x="1668" y="1740"/>
                      </a:lnTo>
                      <a:lnTo>
                        <a:pt x="1668" y="1746"/>
                      </a:lnTo>
                      <a:lnTo>
                        <a:pt x="1674" y="1752"/>
                      </a:lnTo>
                      <a:lnTo>
                        <a:pt x="1674" y="1764"/>
                      </a:lnTo>
                      <a:lnTo>
                        <a:pt x="1680" y="1776"/>
                      </a:lnTo>
                      <a:lnTo>
                        <a:pt x="1680" y="1782"/>
                      </a:lnTo>
                      <a:lnTo>
                        <a:pt x="1668" y="1794"/>
                      </a:lnTo>
                      <a:lnTo>
                        <a:pt x="1662" y="1806"/>
                      </a:lnTo>
                      <a:lnTo>
                        <a:pt x="1650" y="1812"/>
                      </a:lnTo>
                      <a:lnTo>
                        <a:pt x="1644" y="1818"/>
                      </a:lnTo>
                      <a:lnTo>
                        <a:pt x="1620" y="1818"/>
                      </a:lnTo>
                      <a:lnTo>
                        <a:pt x="1614" y="1830"/>
                      </a:lnTo>
                      <a:lnTo>
                        <a:pt x="1632" y="1866"/>
                      </a:lnTo>
                      <a:lnTo>
                        <a:pt x="1620" y="1866"/>
                      </a:lnTo>
                      <a:lnTo>
                        <a:pt x="1614" y="1872"/>
                      </a:lnTo>
                      <a:lnTo>
                        <a:pt x="1602" y="1878"/>
                      </a:lnTo>
                      <a:lnTo>
                        <a:pt x="1566" y="1914"/>
                      </a:lnTo>
                      <a:lnTo>
                        <a:pt x="1566" y="1926"/>
                      </a:lnTo>
                      <a:lnTo>
                        <a:pt x="1560" y="1932"/>
                      </a:lnTo>
                      <a:lnTo>
                        <a:pt x="1554" y="1944"/>
                      </a:lnTo>
                      <a:lnTo>
                        <a:pt x="1542" y="1956"/>
                      </a:lnTo>
                      <a:lnTo>
                        <a:pt x="1518" y="1968"/>
                      </a:lnTo>
                      <a:lnTo>
                        <a:pt x="1512" y="1974"/>
                      </a:lnTo>
                      <a:lnTo>
                        <a:pt x="1512" y="1980"/>
                      </a:lnTo>
                      <a:lnTo>
                        <a:pt x="1518" y="1986"/>
                      </a:lnTo>
                      <a:lnTo>
                        <a:pt x="1548" y="1986"/>
                      </a:lnTo>
                      <a:lnTo>
                        <a:pt x="1560" y="1980"/>
                      </a:lnTo>
                      <a:lnTo>
                        <a:pt x="1572" y="1980"/>
                      </a:lnTo>
                      <a:lnTo>
                        <a:pt x="1584" y="1968"/>
                      </a:lnTo>
                      <a:lnTo>
                        <a:pt x="1602" y="1932"/>
                      </a:lnTo>
                      <a:lnTo>
                        <a:pt x="1608" y="1926"/>
                      </a:lnTo>
                      <a:lnTo>
                        <a:pt x="1614" y="1914"/>
                      </a:lnTo>
                      <a:lnTo>
                        <a:pt x="1626" y="1908"/>
                      </a:lnTo>
                      <a:lnTo>
                        <a:pt x="1632" y="1902"/>
                      </a:lnTo>
                      <a:lnTo>
                        <a:pt x="1632" y="1920"/>
                      </a:lnTo>
                      <a:lnTo>
                        <a:pt x="1638" y="1932"/>
                      </a:lnTo>
                      <a:lnTo>
                        <a:pt x="1638" y="1956"/>
                      </a:lnTo>
                      <a:lnTo>
                        <a:pt x="1626" y="1968"/>
                      </a:lnTo>
                      <a:lnTo>
                        <a:pt x="1614" y="1974"/>
                      </a:lnTo>
                      <a:lnTo>
                        <a:pt x="1602" y="1986"/>
                      </a:lnTo>
                      <a:lnTo>
                        <a:pt x="1602" y="2004"/>
                      </a:lnTo>
                      <a:lnTo>
                        <a:pt x="1608" y="2010"/>
                      </a:lnTo>
                      <a:lnTo>
                        <a:pt x="1614" y="2010"/>
                      </a:lnTo>
                      <a:lnTo>
                        <a:pt x="1632" y="2016"/>
                      </a:lnTo>
                      <a:lnTo>
                        <a:pt x="1662" y="2016"/>
                      </a:lnTo>
                      <a:lnTo>
                        <a:pt x="1668" y="2028"/>
                      </a:lnTo>
                      <a:lnTo>
                        <a:pt x="1644" y="2052"/>
                      </a:lnTo>
                      <a:lnTo>
                        <a:pt x="1644" y="2058"/>
                      </a:lnTo>
                      <a:lnTo>
                        <a:pt x="1650" y="2064"/>
                      </a:lnTo>
                      <a:lnTo>
                        <a:pt x="1668" y="2100"/>
                      </a:lnTo>
                      <a:lnTo>
                        <a:pt x="1674" y="2106"/>
                      </a:lnTo>
                      <a:lnTo>
                        <a:pt x="1674" y="2118"/>
                      </a:lnTo>
                      <a:lnTo>
                        <a:pt x="1626" y="2166"/>
                      </a:lnTo>
                      <a:lnTo>
                        <a:pt x="1626" y="2178"/>
                      </a:lnTo>
                      <a:lnTo>
                        <a:pt x="1638" y="2190"/>
                      </a:lnTo>
                      <a:lnTo>
                        <a:pt x="1644" y="2202"/>
                      </a:lnTo>
                      <a:lnTo>
                        <a:pt x="1668" y="2214"/>
                      </a:lnTo>
                      <a:lnTo>
                        <a:pt x="1680" y="2226"/>
                      </a:lnTo>
                      <a:lnTo>
                        <a:pt x="1692" y="2232"/>
                      </a:lnTo>
                      <a:lnTo>
                        <a:pt x="1716" y="2256"/>
                      </a:lnTo>
                      <a:lnTo>
                        <a:pt x="1728" y="2262"/>
                      </a:lnTo>
                      <a:lnTo>
                        <a:pt x="1800" y="2262"/>
                      </a:lnTo>
                      <a:lnTo>
                        <a:pt x="1824" y="2286"/>
                      </a:lnTo>
                      <a:lnTo>
                        <a:pt x="1842" y="2292"/>
                      </a:lnTo>
                      <a:lnTo>
                        <a:pt x="1872" y="2286"/>
                      </a:lnTo>
                      <a:lnTo>
                        <a:pt x="1902" y="2274"/>
                      </a:lnTo>
                      <a:lnTo>
                        <a:pt x="1932" y="2256"/>
                      </a:lnTo>
                      <a:lnTo>
                        <a:pt x="1944" y="2250"/>
                      </a:lnTo>
                      <a:lnTo>
                        <a:pt x="1944" y="2226"/>
                      </a:lnTo>
                      <a:lnTo>
                        <a:pt x="1956" y="2214"/>
                      </a:lnTo>
                      <a:lnTo>
                        <a:pt x="1962" y="2214"/>
                      </a:lnTo>
                      <a:lnTo>
                        <a:pt x="1974" y="2226"/>
                      </a:lnTo>
                      <a:lnTo>
                        <a:pt x="1974" y="2256"/>
                      </a:lnTo>
                      <a:lnTo>
                        <a:pt x="1992" y="2256"/>
                      </a:lnTo>
                      <a:lnTo>
                        <a:pt x="1980" y="2280"/>
                      </a:lnTo>
                      <a:lnTo>
                        <a:pt x="1998" y="2280"/>
                      </a:lnTo>
                      <a:lnTo>
                        <a:pt x="1998" y="2292"/>
                      </a:lnTo>
                      <a:lnTo>
                        <a:pt x="2004" y="2298"/>
                      </a:lnTo>
                      <a:lnTo>
                        <a:pt x="2010" y="2310"/>
                      </a:lnTo>
                      <a:lnTo>
                        <a:pt x="2016" y="2316"/>
                      </a:lnTo>
                      <a:lnTo>
                        <a:pt x="2028" y="2316"/>
                      </a:lnTo>
                      <a:lnTo>
                        <a:pt x="2040" y="2304"/>
                      </a:lnTo>
                      <a:lnTo>
                        <a:pt x="2046" y="2304"/>
                      </a:lnTo>
                      <a:lnTo>
                        <a:pt x="2052" y="2298"/>
                      </a:lnTo>
                      <a:lnTo>
                        <a:pt x="2070" y="2292"/>
                      </a:lnTo>
                      <a:lnTo>
                        <a:pt x="2082" y="2286"/>
                      </a:lnTo>
                      <a:lnTo>
                        <a:pt x="2088" y="2280"/>
                      </a:lnTo>
                      <a:lnTo>
                        <a:pt x="2100" y="2274"/>
                      </a:lnTo>
                      <a:lnTo>
                        <a:pt x="2124" y="2250"/>
                      </a:lnTo>
                      <a:lnTo>
                        <a:pt x="2136" y="2244"/>
                      </a:lnTo>
                      <a:lnTo>
                        <a:pt x="2148" y="2232"/>
                      </a:lnTo>
                      <a:lnTo>
                        <a:pt x="2160" y="2226"/>
                      </a:lnTo>
                      <a:lnTo>
                        <a:pt x="2154" y="2214"/>
                      </a:lnTo>
                      <a:lnTo>
                        <a:pt x="2190" y="2202"/>
                      </a:lnTo>
                      <a:lnTo>
                        <a:pt x="2202" y="2214"/>
                      </a:lnTo>
                      <a:lnTo>
                        <a:pt x="2220" y="2214"/>
                      </a:lnTo>
                      <a:lnTo>
                        <a:pt x="2256" y="2208"/>
                      </a:lnTo>
                      <a:lnTo>
                        <a:pt x="2298" y="2196"/>
                      </a:lnTo>
                      <a:lnTo>
                        <a:pt x="2316" y="2178"/>
                      </a:lnTo>
                      <a:lnTo>
                        <a:pt x="2328" y="2148"/>
                      </a:lnTo>
                      <a:lnTo>
                        <a:pt x="2334" y="2118"/>
                      </a:lnTo>
                      <a:lnTo>
                        <a:pt x="2340" y="2100"/>
                      </a:lnTo>
                      <a:lnTo>
                        <a:pt x="2346" y="2088"/>
                      </a:lnTo>
                      <a:lnTo>
                        <a:pt x="2376" y="2058"/>
                      </a:lnTo>
                      <a:lnTo>
                        <a:pt x="2382" y="2058"/>
                      </a:lnTo>
                      <a:lnTo>
                        <a:pt x="2382" y="2034"/>
                      </a:lnTo>
                      <a:lnTo>
                        <a:pt x="2388" y="2034"/>
                      </a:lnTo>
                      <a:lnTo>
                        <a:pt x="2394" y="2028"/>
                      </a:lnTo>
                      <a:lnTo>
                        <a:pt x="2406" y="2022"/>
                      </a:lnTo>
                      <a:lnTo>
                        <a:pt x="2418" y="2010"/>
                      </a:lnTo>
                      <a:lnTo>
                        <a:pt x="2424" y="1998"/>
                      </a:lnTo>
                      <a:lnTo>
                        <a:pt x="2442" y="1980"/>
                      </a:lnTo>
                      <a:lnTo>
                        <a:pt x="2442" y="1956"/>
                      </a:lnTo>
                      <a:lnTo>
                        <a:pt x="2448" y="1944"/>
                      </a:lnTo>
                      <a:lnTo>
                        <a:pt x="2454" y="1926"/>
                      </a:lnTo>
                      <a:lnTo>
                        <a:pt x="2460" y="1914"/>
                      </a:lnTo>
                      <a:lnTo>
                        <a:pt x="2490" y="1884"/>
                      </a:lnTo>
                      <a:lnTo>
                        <a:pt x="2502" y="1866"/>
                      </a:lnTo>
                      <a:lnTo>
                        <a:pt x="2526" y="1842"/>
                      </a:lnTo>
                      <a:lnTo>
                        <a:pt x="2538" y="1836"/>
                      </a:lnTo>
                      <a:lnTo>
                        <a:pt x="2550" y="1824"/>
                      </a:lnTo>
                      <a:lnTo>
                        <a:pt x="2556" y="1812"/>
                      </a:lnTo>
                      <a:lnTo>
                        <a:pt x="2556" y="1800"/>
                      </a:lnTo>
                      <a:lnTo>
                        <a:pt x="2562" y="1788"/>
                      </a:lnTo>
                      <a:lnTo>
                        <a:pt x="2562" y="1782"/>
                      </a:lnTo>
                      <a:lnTo>
                        <a:pt x="2586" y="1782"/>
                      </a:lnTo>
                      <a:lnTo>
                        <a:pt x="2610" y="1770"/>
                      </a:lnTo>
                      <a:lnTo>
                        <a:pt x="2622" y="1752"/>
                      </a:lnTo>
                      <a:lnTo>
                        <a:pt x="2646" y="1728"/>
                      </a:lnTo>
                      <a:lnTo>
                        <a:pt x="2670" y="1698"/>
                      </a:lnTo>
                      <a:lnTo>
                        <a:pt x="2688" y="1674"/>
                      </a:lnTo>
                      <a:lnTo>
                        <a:pt x="2700" y="1662"/>
                      </a:lnTo>
                      <a:lnTo>
                        <a:pt x="2700" y="1656"/>
                      </a:lnTo>
                      <a:lnTo>
                        <a:pt x="2706" y="1638"/>
                      </a:lnTo>
                      <a:lnTo>
                        <a:pt x="2706" y="1614"/>
                      </a:lnTo>
                      <a:lnTo>
                        <a:pt x="2712" y="1596"/>
                      </a:lnTo>
                      <a:lnTo>
                        <a:pt x="2718" y="1590"/>
                      </a:lnTo>
                      <a:lnTo>
                        <a:pt x="2730" y="1572"/>
                      </a:lnTo>
                      <a:lnTo>
                        <a:pt x="2754" y="1542"/>
                      </a:lnTo>
                      <a:lnTo>
                        <a:pt x="2772" y="1494"/>
                      </a:lnTo>
                      <a:lnTo>
                        <a:pt x="2796" y="1458"/>
                      </a:lnTo>
                      <a:lnTo>
                        <a:pt x="2808" y="1428"/>
                      </a:lnTo>
                      <a:lnTo>
                        <a:pt x="2814" y="1416"/>
                      </a:lnTo>
                      <a:lnTo>
                        <a:pt x="2814" y="1386"/>
                      </a:lnTo>
                      <a:lnTo>
                        <a:pt x="2802" y="1362"/>
                      </a:lnTo>
                      <a:lnTo>
                        <a:pt x="2820" y="1308"/>
                      </a:lnTo>
                      <a:lnTo>
                        <a:pt x="2832" y="1290"/>
                      </a:lnTo>
                      <a:lnTo>
                        <a:pt x="2838" y="1266"/>
                      </a:lnTo>
                      <a:lnTo>
                        <a:pt x="2838" y="1224"/>
                      </a:lnTo>
                      <a:lnTo>
                        <a:pt x="2832" y="1194"/>
                      </a:lnTo>
                      <a:lnTo>
                        <a:pt x="2832" y="1176"/>
                      </a:lnTo>
                      <a:lnTo>
                        <a:pt x="2802" y="1164"/>
                      </a:lnTo>
                      <a:close/>
                      <a:moveTo>
                        <a:pt x="2016" y="2436"/>
                      </a:moveTo>
                      <a:lnTo>
                        <a:pt x="2022" y="2442"/>
                      </a:lnTo>
                      <a:lnTo>
                        <a:pt x="2028" y="2442"/>
                      </a:lnTo>
                      <a:lnTo>
                        <a:pt x="2040" y="2436"/>
                      </a:lnTo>
                      <a:lnTo>
                        <a:pt x="2046" y="2430"/>
                      </a:lnTo>
                      <a:lnTo>
                        <a:pt x="2034" y="2418"/>
                      </a:lnTo>
                      <a:lnTo>
                        <a:pt x="2016" y="2436"/>
                      </a:lnTo>
                      <a:close/>
                      <a:moveTo>
                        <a:pt x="1992" y="2454"/>
                      </a:moveTo>
                      <a:lnTo>
                        <a:pt x="1974" y="2454"/>
                      </a:lnTo>
                      <a:lnTo>
                        <a:pt x="1962" y="2466"/>
                      </a:lnTo>
                      <a:lnTo>
                        <a:pt x="1962" y="2472"/>
                      </a:lnTo>
                      <a:lnTo>
                        <a:pt x="1962" y="2460"/>
                      </a:lnTo>
                      <a:lnTo>
                        <a:pt x="1938" y="2460"/>
                      </a:lnTo>
                      <a:lnTo>
                        <a:pt x="1926" y="2466"/>
                      </a:lnTo>
                      <a:lnTo>
                        <a:pt x="1914" y="2466"/>
                      </a:lnTo>
                      <a:lnTo>
                        <a:pt x="1908" y="2478"/>
                      </a:lnTo>
                      <a:lnTo>
                        <a:pt x="1890" y="2460"/>
                      </a:lnTo>
                      <a:lnTo>
                        <a:pt x="1854" y="2460"/>
                      </a:lnTo>
                      <a:lnTo>
                        <a:pt x="1830" y="2430"/>
                      </a:lnTo>
                      <a:lnTo>
                        <a:pt x="1824" y="2436"/>
                      </a:lnTo>
                      <a:lnTo>
                        <a:pt x="1818" y="2436"/>
                      </a:lnTo>
                      <a:lnTo>
                        <a:pt x="1812" y="2442"/>
                      </a:lnTo>
                      <a:lnTo>
                        <a:pt x="1806" y="2442"/>
                      </a:lnTo>
                      <a:lnTo>
                        <a:pt x="1776" y="2412"/>
                      </a:lnTo>
                      <a:lnTo>
                        <a:pt x="1776" y="2424"/>
                      </a:lnTo>
                      <a:lnTo>
                        <a:pt x="1782" y="2448"/>
                      </a:lnTo>
                      <a:lnTo>
                        <a:pt x="1782" y="2472"/>
                      </a:lnTo>
                      <a:lnTo>
                        <a:pt x="1776" y="2478"/>
                      </a:lnTo>
                      <a:lnTo>
                        <a:pt x="1776" y="2484"/>
                      </a:lnTo>
                      <a:lnTo>
                        <a:pt x="1770" y="2490"/>
                      </a:lnTo>
                      <a:lnTo>
                        <a:pt x="1770" y="2502"/>
                      </a:lnTo>
                      <a:lnTo>
                        <a:pt x="1776" y="2514"/>
                      </a:lnTo>
                      <a:lnTo>
                        <a:pt x="1776" y="2532"/>
                      </a:lnTo>
                      <a:lnTo>
                        <a:pt x="1764" y="2538"/>
                      </a:lnTo>
                      <a:lnTo>
                        <a:pt x="1758" y="2544"/>
                      </a:lnTo>
                      <a:lnTo>
                        <a:pt x="1752" y="2544"/>
                      </a:lnTo>
                      <a:lnTo>
                        <a:pt x="1740" y="2532"/>
                      </a:lnTo>
                      <a:lnTo>
                        <a:pt x="1740" y="2538"/>
                      </a:lnTo>
                      <a:lnTo>
                        <a:pt x="1734" y="2544"/>
                      </a:lnTo>
                      <a:lnTo>
                        <a:pt x="1734" y="2556"/>
                      </a:lnTo>
                      <a:lnTo>
                        <a:pt x="1728" y="2574"/>
                      </a:lnTo>
                      <a:lnTo>
                        <a:pt x="1728" y="2586"/>
                      </a:lnTo>
                      <a:lnTo>
                        <a:pt x="1740" y="2610"/>
                      </a:lnTo>
                      <a:lnTo>
                        <a:pt x="1740" y="2616"/>
                      </a:lnTo>
                      <a:lnTo>
                        <a:pt x="1746" y="2628"/>
                      </a:lnTo>
                      <a:lnTo>
                        <a:pt x="1770" y="2628"/>
                      </a:lnTo>
                      <a:lnTo>
                        <a:pt x="1752" y="2640"/>
                      </a:lnTo>
                      <a:lnTo>
                        <a:pt x="1758" y="2664"/>
                      </a:lnTo>
                      <a:lnTo>
                        <a:pt x="1770" y="2658"/>
                      </a:lnTo>
                      <a:lnTo>
                        <a:pt x="1776" y="2658"/>
                      </a:lnTo>
                      <a:lnTo>
                        <a:pt x="1782" y="2652"/>
                      </a:lnTo>
                      <a:lnTo>
                        <a:pt x="1794" y="2652"/>
                      </a:lnTo>
                      <a:lnTo>
                        <a:pt x="1800" y="2658"/>
                      </a:lnTo>
                      <a:lnTo>
                        <a:pt x="1818" y="2658"/>
                      </a:lnTo>
                      <a:lnTo>
                        <a:pt x="1830" y="2652"/>
                      </a:lnTo>
                      <a:lnTo>
                        <a:pt x="1836" y="2646"/>
                      </a:lnTo>
                      <a:lnTo>
                        <a:pt x="1842" y="2634"/>
                      </a:lnTo>
                      <a:lnTo>
                        <a:pt x="1854" y="2634"/>
                      </a:lnTo>
                      <a:lnTo>
                        <a:pt x="1860" y="2640"/>
                      </a:lnTo>
                      <a:lnTo>
                        <a:pt x="1860" y="2646"/>
                      </a:lnTo>
                      <a:lnTo>
                        <a:pt x="1848" y="2658"/>
                      </a:lnTo>
                      <a:lnTo>
                        <a:pt x="1866" y="2664"/>
                      </a:lnTo>
                      <a:lnTo>
                        <a:pt x="1884" y="2646"/>
                      </a:lnTo>
                      <a:lnTo>
                        <a:pt x="1890" y="2634"/>
                      </a:lnTo>
                      <a:lnTo>
                        <a:pt x="1902" y="2628"/>
                      </a:lnTo>
                      <a:lnTo>
                        <a:pt x="1908" y="2616"/>
                      </a:lnTo>
                      <a:lnTo>
                        <a:pt x="1920" y="2604"/>
                      </a:lnTo>
                      <a:lnTo>
                        <a:pt x="1914" y="2604"/>
                      </a:lnTo>
                      <a:lnTo>
                        <a:pt x="1902" y="2592"/>
                      </a:lnTo>
                      <a:lnTo>
                        <a:pt x="1920" y="2562"/>
                      </a:lnTo>
                      <a:lnTo>
                        <a:pt x="1950" y="2562"/>
                      </a:lnTo>
                      <a:lnTo>
                        <a:pt x="1962" y="2538"/>
                      </a:lnTo>
                      <a:lnTo>
                        <a:pt x="1962" y="2514"/>
                      </a:lnTo>
                      <a:lnTo>
                        <a:pt x="1968" y="2502"/>
                      </a:lnTo>
                      <a:lnTo>
                        <a:pt x="1980" y="2496"/>
                      </a:lnTo>
                      <a:lnTo>
                        <a:pt x="1986" y="2484"/>
                      </a:lnTo>
                      <a:lnTo>
                        <a:pt x="1992" y="2478"/>
                      </a:lnTo>
                      <a:lnTo>
                        <a:pt x="1998" y="2466"/>
                      </a:lnTo>
                      <a:lnTo>
                        <a:pt x="1998" y="2460"/>
                      </a:lnTo>
                      <a:lnTo>
                        <a:pt x="1992" y="2454"/>
                      </a:lnTo>
                      <a:close/>
                      <a:moveTo>
                        <a:pt x="1902" y="246"/>
                      </a:moveTo>
                      <a:lnTo>
                        <a:pt x="1890" y="258"/>
                      </a:lnTo>
                      <a:lnTo>
                        <a:pt x="1890" y="270"/>
                      </a:lnTo>
                      <a:lnTo>
                        <a:pt x="1884" y="282"/>
                      </a:lnTo>
                      <a:lnTo>
                        <a:pt x="1884" y="294"/>
                      </a:lnTo>
                      <a:lnTo>
                        <a:pt x="1896" y="300"/>
                      </a:lnTo>
                      <a:lnTo>
                        <a:pt x="1920" y="300"/>
                      </a:lnTo>
                      <a:lnTo>
                        <a:pt x="1926" y="294"/>
                      </a:lnTo>
                      <a:lnTo>
                        <a:pt x="1932" y="294"/>
                      </a:lnTo>
                      <a:lnTo>
                        <a:pt x="1926" y="282"/>
                      </a:lnTo>
                      <a:lnTo>
                        <a:pt x="1932" y="252"/>
                      </a:lnTo>
                      <a:lnTo>
                        <a:pt x="1920" y="252"/>
                      </a:lnTo>
                      <a:lnTo>
                        <a:pt x="1908" y="246"/>
                      </a:lnTo>
                      <a:lnTo>
                        <a:pt x="1902" y="246"/>
                      </a:lnTo>
                      <a:close/>
                      <a:moveTo>
                        <a:pt x="1770" y="2334"/>
                      </a:moveTo>
                      <a:lnTo>
                        <a:pt x="1758" y="2376"/>
                      </a:lnTo>
                      <a:lnTo>
                        <a:pt x="1812" y="2328"/>
                      </a:lnTo>
                      <a:lnTo>
                        <a:pt x="1770" y="2334"/>
                      </a:lnTo>
                      <a:close/>
                      <a:moveTo>
                        <a:pt x="2034" y="2400"/>
                      </a:moveTo>
                      <a:lnTo>
                        <a:pt x="2016" y="2358"/>
                      </a:lnTo>
                      <a:lnTo>
                        <a:pt x="1998" y="2376"/>
                      </a:lnTo>
                      <a:lnTo>
                        <a:pt x="1998" y="2394"/>
                      </a:lnTo>
                      <a:lnTo>
                        <a:pt x="2010" y="2406"/>
                      </a:lnTo>
                      <a:lnTo>
                        <a:pt x="2028" y="2406"/>
                      </a:lnTo>
                      <a:lnTo>
                        <a:pt x="2034" y="2400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</p:grpSp>
          <p:grpSp>
            <p:nvGrpSpPr>
              <p:cNvPr id="44" name="Group 1124">
                <a:extLst>
                  <a:ext uri="{FF2B5EF4-FFF2-40B4-BE49-F238E27FC236}">
                    <a16:creationId xmlns:a16="http://schemas.microsoft.com/office/drawing/2014/main" id="{3FE3BCD6-CC1E-C54B-AF70-63CCF56E49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73" y="2053"/>
                <a:ext cx="848" cy="1395"/>
                <a:chOff x="1173" y="2053"/>
                <a:chExt cx="848" cy="1395"/>
              </a:xfrm>
              <a:grpFill/>
            </p:grpSpPr>
            <p:sp>
              <p:nvSpPr>
                <p:cNvPr id="198" name="Venezuela">
                  <a:extLst>
                    <a:ext uri="{FF2B5EF4-FFF2-40B4-BE49-F238E27FC236}">
                      <a16:creationId xmlns:a16="http://schemas.microsoft.com/office/drawing/2014/main" id="{F1C72FEF-B038-FA4F-BA0F-67DD0B0A413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23" y="2059"/>
                  <a:ext cx="244" cy="238"/>
                </a:xfrm>
                <a:custGeom>
                  <a:avLst/>
                  <a:gdLst>
                    <a:gd name="T0" fmla="*/ 2147483647 w 954"/>
                    <a:gd name="T1" fmla="*/ 2147483647 h 930"/>
                    <a:gd name="T2" fmla="*/ 2147483647 w 954"/>
                    <a:gd name="T3" fmla="*/ 2147483647 h 930"/>
                    <a:gd name="T4" fmla="*/ 2147483647 w 954"/>
                    <a:gd name="T5" fmla="*/ 2147483647 h 930"/>
                    <a:gd name="T6" fmla="*/ 2147483647 w 954"/>
                    <a:gd name="T7" fmla="*/ 2147483647 h 930"/>
                    <a:gd name="T8" fmla="*/ 2147483647 w 954"/>
                    <a:gd name="T9" fmla="*/ 2147483647 h 930"/>
                    <a:gd name="T10" fmla="*/ 2147483647 w 954"/>
                    <a:gd name="T11" fmla="*/ 2147483647 h 930"/>
                    <a:gd name="T12" fmla="*/ 2147483647 w 954"/>
                    <a:gd name="T13" fmla="*/ 2147483647 h 930"/>
                    <a:gd name="T14" fmla="*/ 2147483647 w 954"/>
                    <a:gd name="T15" fmla="*/ 2147483647 h 930"/>
                    <a:gd name="T16" fmla="*/ 2147483647 w 954"/>
                    <a:gd name="T17" fmla="*/ 2147483647 h 930"/>
                    <a:gd name="T18" fmla="*/ 2147483647 w 954"/>
                    <a:gd name="T19" fmla="*/ 2147483647 h 930"/>
                    <a:gd name="T20" fmla="*/ 2147483647 w 954"/>
                    <a:gd name="T21" fmla="*/ 2147483647 h 930"/>
                    <a:gd name="T22" fmla="*/ 2147483647 w 954"/>
                    <a:gd name="T23" fmla="*/ 2147483647 h 930"/>
                    <a:gd name="T24" fmla="*/ 2147483647 w 954"/>
                    <a:gd name="T25" fmla="*/ 2147483647 h 930"/>
                    <a:gd name="T26" fmla="*/ 2147483647 w 954"/>
                    <a:gd name="T27" fmla="*/ 2147483647 h 930"/>
                    <a:gd name="T28" fmla="*/ 2147483647 w 954"/>
                    <a:gd name="T29" fmla="*/ 2147483647 h 930"/>
                    <a:gd name="T30" fmla="*/ 2147483647 w 954"/>
                    <a:gd name="T31" fmla="*/ 2147483647 h 930"/>
                    <a:gd name="T32" fmla="*/ 2147483647 w 954"/>
                    <a:gd name="T33" fmla="*/ 2147483647 h 930"/>
                    <a:gd name="T34" fmla="*/ 2147483647 w 954"/>
                    <a:gd name="T35" fmla="*/ 2147483647 h 930"/>
                    <a:gd name="T36" fmla="*/ 2147483647 w 954"/>
                    <a:gd name="T37" fmla="*/ 2147483647 h 930"/>
                    <a:gd name="T38" fmla="*/ 2147483647 w 954"/>
                    <a:gd name="T39" fmla="*/ 2147483647 h 930"/>
                    <a:gd name="T40" fmla="*/ 2147483647 w 954"/>
                    <a:gd name="T41" fmla="*/ 2147483647 h 930"/>
                    <a:gd name="T42" fmla="*/ 2147483647 w 954"/>
                    <a:gd name="T43" fmla="*/ 2147483647 h 930"/>
                    <a:gd name="T44" fmla="*/ 2147483647 w 954"/>
                    <a:gd name="T45" fmla="*/ 2147483647 h 930"/>
                    <a:gd name="T46" fmla="*/ 2147483647 w 954"/>
                    <a:gd name="T47" fmla="*/ 2147483647 h 930"/>
                    <a:gd name="T48" fmla="*/ 2147483647 w 954"/>
                    <a:gd name="T49" fmla="*/ 2147483647 h 930"/>
                    <a:gd name="T50" fmla="*/ 0 w 954"/>
                    <a:gd name="T51" fmla="*/ 2147483647 h 930"/>
                    <a:gd name="T52" fmla="*/ 2147483647 w 954"/>
                    <a:gd name="T53" fmla="*/ 2147483647 h 930"/>
                    <a:gd name="T54" fmla="*/ 2147483647 w 954"/>
                    <a:gd name="T55" fmla="*/ 2147483647 h 930"/>
                    <a:gd name="T56" fmla="*/ 2147483647 w 954"/>
                    <a:gd name="T57" fmla="*/ 2147483647 h 930"/>
                    <a:gd name="T58" fmla="*/ 2147483647 w 954"/>
                    <a:gd name="T59" fmla="*/ 2147483647 h 930"/>
                    <a:gd name="T60" fmla="*/ 2147483647 w 954"/>
                    <a:gd name="T61" fmla="*/ 2147483647 h 930"/>
                    <a:gd name="T62" fmla="*/ 2147483647 w 954"/>
                    <a:gd name="T63" fmla="*/ 2147483647 h 930"/>
                    <a:gd name="T64" fmla="*/ 2147483647 w 954"/>
                    <a:gd name="T65" fmla="*/ 2147483647 h 930"/>
                    <a:gd name="T66" fmla="*/ 2147483647 w 954"/>
                    <a:gd name="T67" fmla="*/ 2147483647 h 930"/>
                    <a:gd name="T68" fmla="*/ 2147483647 w 954"/>
                    <a:gd name="T69" fmla="*/ 2147483647 h 930"/>
                    <a:gd name="T70" fmla="*/ 2147483647 w 954"/>
                    <a:gd name="T71" fmla="*/ 2147483647 h 930"/>
                    <a:gd name="T72" fmla="*/ 2147483647 w 954"/>
                    <a:gd name="T73" fmla="*/ 2147483647 h 930"/>
                    <a:gd name="T74" fmla="*/ 2147483647 w 954"/>
                    <a:gd name="T75" fmla="*/ 2147483647 h 930"/>
                    <a:gd name="T76" fmla="*/ 2147483647 w 954"/>
                    <a:gd name="T77" fmla="*/ 2147483647 h 930"/>
                    <a:gd name="T78" fmla="*/ 2147483647 w 954"/>
                    <a:gd name="T79" fmla="*/ 2147483647 h 930"/>
                    <a:gd name="T80" fmla="*/ 2147483647 w 954"/>
                    <a:gd name="T81" fmla="*/ 2147483647 h 930"/>
                    <a:gd name="T82" fmla="*/ 2147483647 w 954"/>
                    <a:gd name="T83" fmla="*/ 2147483647 h 930"/>
                    <a:gd name="T84" fmla="*/ 2147483647 w 954"/>
                    <a:gd name="T85" fmla="*/ 2147483647 h 930"/>
                    <a:gd name="T86" fmla="*/ 2147483647 w 954"/>
                    <a:gd name="T87" fmla="*/ 2147483647 h 930"/>
                    <a:gd name="T88" fmla="*/ 2147483647 w 954"/>
                    <a:gd name="T89" fmla="*/ 2147483647 h 930"/>
                    <a:gd name="T90" fmla="*/ 2147483647 w 954"/>
                    <a:gd name="T91" fmla="*/ 2147483647 h 930"/>
                    <a:gd name="T92" fmla="*/ 2147483647 w 954"/>
                    <a:gd name="T93" fmla="*/ 2147483647 h 930"/>
                    <a:gd name="T94" fmla="*/ 2147483647 w 954"/>
                    <a:gd name="T95" fmla="*/ 2147483647 h 930"/>
                    <a:gd name="T96" fmla="*/ 2147483647 w 954"/>
                    <a:gd name="T97" fmla="*/ 2147483647 h 930"/>
                    <a:gd name="T98" fmla="*/ 2147483647 w 954"/>
                    <a:gd name="T99" fmla="*/ 2147483647 h 930"/>
                    <a:gd name="T100" fmla="*/ 2147483647 w 954"/>
                    <a:gd name="T101" fmla="*/ 2147483647 h 930"/>
                    <a:gd name="T102" fmla="*/ 2147483647 w 954"/>
                    <a:gd name="T103" fmla="*/ 2147483647 h 930"/>
                    <a:gd name="T104" fmla="*/ 2147483647 w 954"/>
                    <a:gd name="T105" fmla="*/ 2147483647 h 930"/>
                    <a:gd name="T106" fmla="*/ 2147483647 w 954"/>
                    <a:gd name="T107" fmla="*/ 2147483647 h 930"/>
                    <a:gd name="T108" fmla="*/ 2147483647 w 954"/>
                    <a:gd name="T109" fmla="*/ 2147483647 h 930"/>
                    <a:gd name="T110" fmla="*/ 2147483647 w 954"/>
                    <a:gd name="T111" fmla="*/ 2147483647 h 930"/>
                    <a:gd name="T112" fmla="*/ 2147483647 w 954"/>
                    <a:gd name="T113" fmla="*/ 2147483647 h 930"/>
                    <a:gd name="T114" fmla="*/ 2147483647 w 954"/>
                    <a:gd name="T115" fmla="*/ 2147483647 h 930"/>
                    <a:gd name="T116" fmla="*/ 2147483647 w 954"/>
                    <a:gd name="T117" fmla="*/ 2147483647 h 930"/>
                    <a:gd name="T118" fmla="*/ 2147483647 w 954"/>
                    <a:gd name="T119" fmla="*/ 2147483647 h 930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954"/>
                    <a:gd name="T181" fmla="*/ 0 h 930"/>
                    <a:gd name="T182" fmla="*/ 954 w 954"/>
                    <a:gd name="T183" fmla="*/ 930 h 930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954" h="930">
                      <a:moveTo>
                        <a:pt x="264" y="42"/>
                      </a:moveTo>
                      <a:lnTo>
                        <a:pt x="264" y="12"/>
                      </a:lnTo>
                      <a:lnTo>
                        <a:pt x="252" y="0"/>
                      </a:lnTo>
                      <a:lnTo>
                        <a:pt x="234" y="0"/>
                      </a:lnTo>
                      <a:lnTo>
                        <a:pt x="228" y="6"/>
                      </a:lnTo>
                      <a:lnTo>
                        <a:pt x="228" y="18"/>
                      </a:lnTo>
                      <a:lnTo>
                        <a:pt x="234" y="24"/>
                      </a:lnTo>
                      <a:lnTo>
                        <a:pt x="234" y="36"/>
                      </a:lnTo>
                      <a:lnTo>
                        <a:pt x="240" y="42"/>
                      </a:lnTo>
                      <a:lnTo>
                        <a:pt x="264" y="42"/>
                      </a:lnTo>
                      <a:close/>
                      <a:moveTo>
                        <a:pt x="936" y="276"/>
                      </a:moveTo>
                      <a:lnTo>
                        <a:pt x="930" y="276"/>
                      </a:lnTo>
                      <a:lnTo>
                        <a:pt x="924" y="282"/>
                      </a:lnTo>
                      <a:lnTo>
                        <a:pt x="912" y="288"/>
                      </a:lnTo>
                      <a:lnTo>
                        <a:pt x="906" y="294"/>
                      </a:lnTo>
                      <a:lnTo>
                        <a:pt x="900" y="288"/>
                      </a:lnTo>
                      <a:lnTo>
                        <a:pt x="888" y="288"/>
                      </a:lnTo>
                      <a:lnTo>
                        <a:pt x="882" y="282"/>
                      </a:lnTo>
                      <a:lnTo>
                        <a:pt x="876" y="282"/>
                      </a:lnTo>
                      <a:lnTo>
                        <a:pt x="852" y="306"/>
                      </a:lnTo>
                      <a:lnTo>
                        <a:pt x="822" y="282"/>
                      </a:lnTo>
                      <a:lnTo>
                        <a:pt x="846" y="282"/>
                      </a:lnTo>
                      <a:lnTo>
                        <a:pt x="858" y="276"/>
                      </a:lnTo>
                      <a:lnTo>
                        <a:pt x="864" y="276"/>
                      </a:lnTo>
                      <a:lnTo>
                        <a:pt x="870" y="264"/>
                      </a:lnTo>
                      <a:lnTo>
                        <a:pt x="870" y="246"/>
                      </a:lnTo>
                      <a:lnTo>
                        <a:pt x="882" y="234"/>
                      </a:lnTo>
                      <a:lnTo>
                        <a:pt x="888" y="222"/>
                      </a:lnTo>
                      <a:lnTo>
                        <a:pt x="876" y="210"/>
                      </a:lnTo>
                      <a:lnTo>
                        <a:pt x="846" y="210"/>
                      </a:lnTo>
                      <a:lnTo>
                        <a:pt x="846" y="204"/>
                      </a:lnTo>
                      <a:lnTo>
                        <a:pt x="840" y="198"/>
                      </a:lnTo>
                      <a:lnTo>
                        <a:pt x="840" y="192"/>
                      </a:lnTo>
                      <a:lnTo>
                        <a:pt x="834" y="186"/>
                      </a:lnTo>
                      <a:lnTo>
                        <a:pt x="828" y="186"/>
                      </a:lnTo>
                      <a:lnTo>
                        <a:pt x="822" y="192"/>
                      </a:lnTo>
                      <a:lnTo>
                        <a:pt x="822" y="210"/>
                      </a:lnTo>
                      <a:lnTo>
                        <a:pt x="816" y="198"/>
                      </a:lnTo>
                      <a:lnTo>
                        <a:pt x="816" y="180"/>
                      </a:lnTo>
                      <a:lnTo>
                        <a:pt x="792" y="180"/>
                      </a:lnTo>
                      <a:lnTo>
                        <a:pt x="786" y="210"/>
                      </a:lnTo>
                      <a:lnTo>
                        <a:pt x="780" y="204"/>
                      </a:lnTo>
                      <a:lnTo>
                        <a:pt x="774" y="192"/>
                      </a:lnTo>
                      <a:lnTo>
                        <a:pt x="774" y="186"/>
                      </a:lnTo>
                      <a:lnTo>
                        <a:pt x="768" y="180"/>
                      </a:lnTo>
                      <a:lnTo>
                        <a:pt x="768" y="156"/>
                      </a:lnTo>
                      <a:lnTo>
                        <a:pt x="738" y="168"/>
                      </a:lnTo>
                      <a:lnTo>
                        <a:pt x="744" y="162"/>
                      </a:lnTo>
                      <a:lnTo>
                        <a:pt x="756" y="156"/>
                      </a:lnTo>
                      <a:lnTo>
                        <a:pt x="762" y="156"/>
                      </a:lnTo>
                      <a:lnTo>
                        <a:pt x="762" y="144"/>
                      </a:lnTo>
                      <a:lnTo>
                        <a:pt x="750" y="138"/>
                      </a:lnTo>
                      <a:lnTo>
                        <a:pt x="744" y="138"/>
                      </a:lnTo>
                      <a:lnTo>
                        <a:pt x="744" y="132"/>
                      </a:lnTo>
                      <a:lnTo>
                        <a:pt x="750" y="132"/>
                      </a:lnTo>
                      <a:lnTo>
                        <a:pt x="762" y="126"/>
                      </a:lnTo>
                      <a:lnTo>
                        <a:pt x="774" y="126"/>
                      </a:lnTo>
                      <a:lnTo>
                        <a:pt x="792" y="120"/>
                      </a:lnTo>
                      <a:lnTo>
                        <a:pt x="804" y="120"/>
                      </a:lnTo>
                      <a:lnTo>
                        <a:pt x="810" y="114"/>
                      </a:lnTo>
                      <a:lnTo>
                        <a:pt x="726" y="114"/>
                      </a:lnTo>
                      <a:lnTo>
                        <a:pt x="690" y="120"/>
                      </a:lnTo>
                      <a:lnTo>
                        <a:pt x="678" y="120"/>
                      </a:lnTo>
                      <a:lnTo>
                        <a:pt x="690" y="132"/>
                      </a:lnTo>
                      <a:lnTo>
                        <a:pt x="678" y="132"/>
                      </a:lnTo>
                      <a:lnTo>
                        <a:pt x="666" y="138"/>
                      </a:lnTo>
                      <a:lnTo>
                        <a:pt x="654" y="138"/>
                      </a:lnTo>
                      <a:lnTo>
                        <a:pt x="642" y="144"/>
                      </a:lnTo>
                      <a:lnTo>
                        <a:pt x="636" y="144"/>
                      </a:lnTo>
                      <a:lnTo>
                        <a:pt x="624" y="150"/>
                      </a:lnTo>
                      <a:lnTo>
                        <a:pt x="606" y="168"/>
                      </a:lnTo>
                      <a:lnTo>
                        <a:pt x="594" y="174"/>
                      </a:lnTo>
                      <a:lnTo>
                        <a:pt x="576" y="174"/>
                      </a:lnTo>
                      <a:lnTo>
                        <a:pt x="564" y="162"/>
                      </a:lnTo>
                      <a:lnTo>
                        <a:pt x="546" y="156"/>
                      </a:lnTo>
                      <a:lnTo>
                        <a:pt x="534" y="144"/>
                      </a:lnTo>
                      <a:lnTo>
                        <a:pt x="522" y="138"/>
                      </a:lnTo>
                      <a:lnTo>
                        <a:pt x="510" y="126"/>
                      </a:lnTo>
                      <a:lnTo>
                        <a:pt x="492" y="126"/>
                      </a:lnTo>
                      <a:lnTo>
                        <a:pt x="450" y="132"/>
                      </a:lnTo>
                      <a:lnTo>
                        <a:pt x="372" y="132"/>
                      </a:lnTo>
                      <a:lnTo>
                        <a:pt x="360" y="120"/>
                      </a:lnTo>
                      <a:lnTo>
                        <a:pt x="354" y="108"/>
                      </a:lnTo>
                      <a:lnTo>
                        <a:pt x="354" y="84"/>
                      </a:lnTo>
                      <a:lnTo>
                        <a:pt x="348" y="72"/>
                      </a:lnTo>
                      <a:lnTo>
                        <a:pt x="336" y="60"/>
                      </a:lnTo>
                      <a:lnTo>
                        <a:pt x="324" y="54"/>
                      </a:lnTo>
                      <a:lnTo>
                        <a:pt x="276" y="54"/>
                      </a:lnTo>
                      <a:lnTo>
                        <a:pt x="240" y="60"/>
                      </a:lnTo>
                      <a:lnTo>
                        <a:pt x="222" y="72"/>
                      </a:lnTo>
                      <a:lnTo>
                        <a:pt x="210" y="78"/>
                      </a:lnTo>
                      <a:lnTo>
                        <a:pt x="204" y="78"/>
                      </a:lnTo>
                      <a:lnTo>
                        <a:pt x="180" y="90"/>
                      </a:lnTo>
                      <a:lnTo>
                        <a:pt x="162" y="96"/>
                      </a:lnTo>
                      <a:lnTo>
                        <a:pt x="144" y="108"/>
                      </a:lnTo>
                      <a:lnTo>
                        <a:pt x="138" y="120"/>
                      </a:lnTo>
                      <a:lnTo>
                        <a:pt x="138" y="144"/>
                      </a:lnTo>
                      <a:lnTo>
                        <a:pt x="150" y="168"/>
                      </a:lnTo>
                      <a:lnTo>
                        <a:pt x="156" y="186"/>
                      </a:lnTo>
                      <a:lnTo>
                        <a:pt x="162" y="198"/>
                      </a:lnTo>
                      <a:lnTo>
                        <a:pt x="156" y="210"/>
                      </a:lnTo>
                      <a:lnTo>
                        <a:pt x="150" y="228"/>
                      </a:lnTo>
                      <a:lnTo>
                        <a:pt x="138" y="234"/>
                      </a:lnTo>
                      <a:lnTo>
                        <a:pt x="132" y="246"/>
                      </a:lnTo>
                      <a:lnTo>
                        <a:pt x="126" y="252"/>
                      </a:lnTo>
                      <a:lnTo>
                        <a:pt x="120" y="252"/>
                      </a:lnTo>
                      <a:lnTo>
                        <a:pt x="126" y="222"/>
                      </a:lnTo>
                      <a:lnTo>
                        <a:pt x="114" y="222"/>
                      </a:lnTo>
                      <a:lnTo>
                        <a:pt x="108" y="216"/>
                      </a:lnTo>
                      <a:lnTo>
                        <a:pt x="96" y="210"/>
                      </a:lnTo>
                      <a:lnTo>
                        <a:pt x="90" y="204"/>
                      </a:lnTo>
                      <a:lnTo>
                        <a:pt x="84" y="192"/>
                      </a:lnTo>
                      <a:lnTo>
                        <a:pt x="96" y="168"/>
                      </a:lnTo>
                      <a:lnTo>
                        <a:pt x="108" y="156"/>
                      </a:lnTo>
                      <a:lnTo>
                        <a:pt x="120" y="132"/>
                      </a:lnTo>
                      <a:lnTo>
                        <a:pt x="120" y="78"/>
                      </a:lnTo>
                      <a:lnTo>
                        <a:pt x="114" y="66"/>
                      </a:lnTo>
                      <a:lnTo>
                        <a:pt x="114" y="54"/>
                      </a:lnTo>
                      <a:lnTo>
                        <a:pt x="108" y="48"/>
                      </a:lnTo>
                      <a:lnTo>
                        <a:pt x="108" y="54"/>
                      </a:lnTo>
                      <a:lnTo>
                        <a:pt x="102" y="66"/>
                      </a:lnTo>
                      <a:lnTo>
                        <a:pt x="90" y="78"/>
                      </a:lnTo>
                      <a:lnTo>
                        <a:pt x="72" y="84"/>
                      </a:lnTo>
                      <a:lnTo>
                        <a:pt x="48" y="108"/>
                      </a:lnTo>
                      <a:lnTo>
                        <a:pt x="36" y="144"/>
                      </a:lnTo>
                      <a:lnTo>
                        <a:pt x="36" y="162"/>
                      </a:lnTo>
                      <a:lnTo>
                        <a:pt x="30" y="168"/>
                      </a:lnTo>
                      <a:lnTo>
                        <a:pt x="30" y="192"/>
                      </a:lnTo>
                      <a:lnTo>
                        <a:pt x="6" y="216"/>
                      </a:lnTo>
                      <a:lnTo>
                        <a:pt x="0" y="228"/>
                      </a:lnTo>
                      <a:lnTo>
                        <a:pt x="0" y="240"/>
                      </a:lnTo>
                      <a:lnTo>
                        <a:pt x="6" y="246"/>
                      </a:lnTo>
                      <a:lnTo>
                        <a:pt x="6" y="240"/>
                      </a:lnTo>
                      <a:lnTo>
                        <a:pt x="18" y="228"/>
                      </a:lnTo>
                      <a:lnTo>
                        <a:pt x="24" y="228"/>
                      </a:lnTo>
                      <a:lnTo>
                        <a:pt x="36" y="240"/>
                      </a:lnTo>
                      <a:lnTo>
                        <a:pt x="42" y="252"/>
                      </a:lnTo>
                      <a:lnTo>
                        <a:pt x="42" y="288"/>
                      </a:lnTo>
                      <a:lnTo>
                        <a:pt x="48" y="294"/>
                      </a:lnTo>
                      <a:lnTo>
                        <a:pt x="60" y="300"/>
                      </a:lnTo>
                      <a:lnTo>
                        <a:pt x="66" y="306"/>
                      </a:lnTo>
                      <a:lnTo>
                        <a:pt x="66" y="318"/>
                      </a:lnTo>
                      <a:lnTo>
                        <a:pt x="54" y="342"/>
                      </a:lnTo>
                      <a:lnTo>
                        <a:pt x="54" y="384"/>
                      </a:lnTo>
                      <a:lnTo>
                        <a:pt x="66" y="384"/>
                      </a:lnTo>
                      <a:lnTo>
                        <a:pt x="66" y="396"/>
                      </a:lnTo>
                      <a:lnTo>
                        <a:pt x="72" y="408"/>
                      </a:lnTo>
                      <a:lnTo>
                        <a:pt x="78" y="414"/>
                      </a:lnTo>
                      <a:lnTo>
                        <a:pt x="102" y="414"/>
                      </a:lnTo>
                      <a:lnTo>
                        <a:pt x="108" y="408"/>
                      </a:lnTo>
                      <a:lnTo>
                        <a:pt x="120" y="408"/>
                      </a:lnTo>
                      <a:lnTo>
                        <a:pt x="132" y="414"/>
                      </a:lnTo>
                      <a:lnTo>
                        <a:pt x="138" y="414"/>
                      </a:lnTo>
                      <a:lnTo>
                        <a:pt x="150" y="420"/>
                      </a:lnTo>
                      <a:lnTo>
                        <a:pt x="162" y="420"/>
                      </a:lnTo>
                      <a:lnTo>
                        <a:pt x="168" y="414"/>
                      </a:lnTo>
                      <a:lnTo>
                        <a:pt x="168" y="408"/>
                      </a:lnTo>
                      <a:lnTo>
                        <a:pt x="180" y="408"/>
                      </a:lnTo>
                      <a:lnTo>
                        <a:pt x="186" y="414"/>
                      </a:lnTo>
                      <a:lnTo>
                        <a:pt x="198" y="420"/>
                      </a:lnTo>
                      <a:lnTo>
                        <a:pt x="222" y="420"/>
                      </a:lnTo>
                      <a:lnTo>
                        <a:pt x="222" y="426"/>
                      </a:lnTo>
                      <a:lnTo>
                        <a:pt x="228" y="432"/>
                      </a:lnTo>
                      <a:lnTo>
                        <a:pt x="234" y="444"/>
                      </a:lnTo>
                      <a:lnTo>
                        <a:pt x="240" y="462"/>
                      </a:lnTo>
                      <a:lnTo>
                        <a:pt x="264" y="486"/>
                      </a:lnTo>
                      <a:lnTo>
                        <a:pt x="288" y="486"/>
                      </a:lnTo>
                      <a:lnTo>
                        <a:pt x="288" y="480"/>
                      </a:lnTo>
                      <a:lnTo>
                        <a:pt x="306" y="480"/>
                      </a:lnTo>
                      <a:lnTo>
                        <a:pt x="312" y="486"/>
                      </a:lnTo>
                      <a:lnTo>
                        <a:pt x="336" y="486"/>
                      </a:lnTo>
                      <a:lnTo>
                        <a:pt x="342" y="480"/>
                      </a:lnTo>
                      <a:lnTo>
                        <a:pt x="366" y="486"/>
                      </a:lnTo>
                      <a:lnTo>
                        <a:pt x="372" y="480"/>
                      </a:lnTo>
                      <a:lnTo>
                        <a:pt x="384" y="474"/>
                      </a:lnTo>
                      <a:lnTo>
                        <a:pt x="402" y="474"/>
                      </a:lnTo>
                      <a:lnTo>
                        <a:pt x="408" y="480"/>
                      </a:lnTo>
                      <a:lnTo>
                        <a:pt x="408" y="492"/>
                      </a:lnTo>
                      <a:lnTo>
                        <a:pt x="390" y="510"/>
                      </a:lnTo>
                      <a:lnTo>
                        <a:pt x="390" y="534"/>
                      </a:lnTo>
                      <a:lnTo>
                        <a:pt x="384" y="540"/>
                      </a:lnTo>
                      <a:lnTo>
                        <a:pt x="378" y="540"/>
                      </a:lnTo>
                      <a:lnTo>
                        <a:pt x="366" y="552"/>
                      </a:lnTo>
                      <a:lnTo>
                        <a:pt x="366" y="576"/>
                      </a:lnTo>
                      <a:lnTo>
                        <a:pt x="372" y="588"/>
                      </a:lnTo>
                      <a:lnTo>
                        <a:pt x="372" y="618"/>
                      </a:lnTo>
                      <a:lnTo>
                        <a:pt x="366" y="630"/>
                      </a:lnTo>
                      <a:lnTo>
                        <a:pt x="366" y="642"/>
                      </a:lnTo>
                      <a:lnTo>
                        <a:pt x="372" y="648"/>
                      </a:lnTo>
                      <a:lnTo>
                        <a:pt x="384" y="648"/>
                      </a:lnTo>
                      <a:lnTo>
                        <a:pt x="384" y="672"/>
                      </a:lnTo>
                      <a:lnTo>
                        <a:pt x="390" y="684"/>
                      </a:lnTo>
                      <a:lnTo>
                        <a:pt x="402" y="690"/>
                      </a:lnTo>
                      <a:lnTo>
                        <a:pt x="408" y="702"/>
                      </a:lnTo>
                      <a:lnTo>
                        <a:pt x="408" y="708"/>
                      </a:lnTo>
                      <a:lnTo>
                        <a:pt x="402" y="720"/>
                      </a:lnTo>
                      <a:lnTo>
                        <a:pt x="372" y="750"/>
                      </a:lnTo>
                      <a:lnTo>
                        <a:pt x="366" y="750"/>
                      </a:lnTo>
                      <a:lnTo>
                        <a:pt x="390" y="762"/>
                      </a:lnTo>
                      <a:lnTo>
                        <a:pt x="402" y="774"/>
                      </a:lnTo>
                      <a:lnTo>
                        <a:pt x="414" y="774"/>
                      </a:lnTo>
                      <a:lnTo>
                        <a:pt x="414" y="798"/>
                      </a:lnTo>
                      <a:lnTo>
                        <a:pt x="420" y="804"/>
                      </a:lnTo>
                      <a:lnTo>
                        <a:pt x="420" y="822"/>
                      </a:lnTo>
                      <a:lnTo>
                        <a:pt x="426" y="828"/>
                      </a:lnTo>
                      <a:lnTo>
                        <a:pt x="426" y="846"/>
                      </a:lnTo>
                      <a:lnTo>
                        <a:pt x="432" y="858"/>
                      </a:lnTo>
                      <a:lnTo>
                        <a:pt x="432" y="876"/>
                      </a:lnTo>
                      <a:lnTo>
                        <a:pt x="444" y="888"/>
                      </a:lnTo>
                      <a:lnTo>
                        <a:pt x="450" y="900"/>
                      </a:lnTo>
                      <a:lnTo>
                        <a:pt x="450" y="906"/>
                      </a:lnTo>
                      <a:lnTo>
                        <a:pt x="462" y="918"/>
                      </a:lnTo>
                      <a:lnTo>
                        <a:pt x="468" y="918"/>
                      </a:lnTo>
                      <a:lnTo>
                        <a:pt x="480" y="924"/>
                      </a:lnTo>
                      <a:lnTo>
                        <a:pt x="486" y="924"/>
                      </a:lnTo>
                      <a:lnTo>
                        <a:pt x="498" y="918"/>
                      </a:lnTo>
                      <a:lnTo>
                        <a:pt x="504" y="912"/>
                      </a:lnTo>
                      <a:lnTo>
                        <a:pt x="516" y="906"/>
                      </a:lnTo>
                      <a:lnTo>
                        <a:pt x="522" y="900"/>
                      </a:lnTo>
                      <a:lnTo>
                        <a:pt x="528" y="906"/>
                      </a:lnTo>
                      <a:lnTo>
                        <a:pt x="528" y="930"/>
                      </a:lnTo>
                      <a:lnTo>
                        <a:pt x="534" y="930"/>
                      </a:lnTo>
                      <a:lnTo>
                        <a:pt x="546" y="918"/>
                      </a:lnTo>
                      <a:lnTo>
                        <a:pt x="558" y="894"/>
                      </a:lnTo>
                      <a:lnTo>
                        <a:pt x="570" y="882"/>
                      </a:lnTo>
                      <a:lnTo>
                        <a:pt x="588" y="882"/>
                      </a:lnTo>
                      <a:lnTo>
                        <a:pt x="594" y="876"/>
                      </a:lnTo>
                      <a:lnTo>
                        <a:pt x="630" y="858"/>
                      </a:lnTo>
                      <a:lnTo>
                        <a:pt x="636" y="846"/>
                      </a:lnTo>
                      <a:lnTo>
                        <a:pt x="636" y="816"/>
                      </a:lnTo>
                      <a:lnTo>
                        <a:pt x="678" y="816"/>
                      </a:lnTo>
                      <a:lnTo>
                        <a:pt x="684" y="810"/>
                      </a:lnTo>
                      <a:lnTo>
                        <a:pt x="690" y="798"/>
                      </a:lnTo>
                      <a:lnTo>
                        <a:pt x="690" y="792"/>
                      </a:lnTo>
                      <a:lnTo>
                        <a:pt x="684" y="786"/>
                      </a:lnTo>
                      <a:lnTo>
                        <a:pt x="636" y="780"/>
                      </a:lnTo>
                      <a:lnTo>
                        <a:pt x="636" y="750"/>
                      </a:lnTo>
                      <a:lnTo>
                        <a:pt x="630" y="738"/>
                      </a:lnTo>
                      <a:lnTo>
                        <a:pt x="618" y="726"/>
                      </a:lnTo>
                      <a:lnTo>
                        <a:pt x="624" y="720"/>
                      </a:lnTo>
                      <a:lnTo>
                        <a:pt x="624" y="690"/>
                      </a:lnTo>
                      <a:lnTo>
                        <a:pt x="618" y="684"/>
                      </a:lnTo>
                      <a:lnTo>
                        <a:pt x="606" y="678"/>
                      </a:lnTo>
                      <a:lnTo>
                        <a:pt x="588" y="660"/>
                      </a:lnTo>
                      <a:lnTo>
                        <a:pt x="588" y="630"/>
                      </a:lnTo>
                      <a:lnTo>
                        <a:pt x="594" y="636"/>
                      </a:lnTo>
                      <a:lnTo>
                        <a:pt x="594" y="642"/>
                      </a:lnTo>
                      <a:lnTo>
                        <a:pt x="636" y="642"/>
                      </a:lnTo>
                      <a:lnTo>
                        <a:pt x="642" y="648"/>
                      </a:lnTo>
                      <a:lnTo>
                        <a:pt x="642" y="666"/>
                      </a:lnTo>
                      <a:lnTo>
                        <a:pt x="654" y="666"/>
                      </a:lnTo>
                      <a:lnTo>
                        <a:pt x="666" y="660"/>
                      </a:lnTo>
                      <a:lnTo>
                        <a:pt x="678" y="666"/>
                      </a:lnTo>
                      <a:lnTo>
                        <a:pt x="684" y="660"/>
                      </a:lnTo>
                      <a:lnTo>
                        <a:pt x="696" y="660"/>
                      </a:lnTo>
                      <a:lnTo>
                        <a:pt x="702" y="666"/>
                      </a:lnTo>
                      <a:lnTo>
                        <a:pt x="708" y="678"/>
                      </a:lnTo>
                      <a:lnTo>
                        <a:pt x="720" y="690"/>
                      </a:lnTo>
                      <a:lnTo>
                        <a:pt x="732" y="696"/>
                      </a:lnTo>
                      <a:lnTo>
                        <a:pt x="738" y="690"/>
                      </a:lnTo>
                      <a:lnTo>
                        <a:pt x="738" y="672"/>
                      </a:lnTo>
                      <a:lnTo>
                        <a:pt x="744" y="660"/>
                      </a:lnTo>
                      <a:lnTo>
                        <a:pt x="744" y="648"/>
                      </a:lnTo>
                      <a:lnTo>
                        <a:pt x="750" y="642"/>
                      </a:lnTo>
                      <a:lnTo>
                        <a:pt x="768" y="642"/>
                      </a:lnTo>
                      <a:lnTo>
                        <a:pt x="774" y="648"/>
                      </a:lnTo>
                      <a:lnTo>
                        <a:pt x="792" y="648"/>
                      </a:lnTo>
                      <a:lnTo>
                        <a:pt x="804" y="642"/>
                      </a:lnTo>
                      <a:lnTo>
                        <a:pt x="828" y="618"/>
                      </a:lnTo>
                      <a:lnTo>
                        <a:pt x="840" y="612"/>
                      </a:lnTo>
                      <a:lnTo>
                        <a:pt x="864" y="612"/>
                      </a:lnTo>
                      <a:lnTo>
                        <a:pt x="864" y="600"/>
                      </a:lnTo>
                      <a:lnTo>
                        <a:pt x="876" y="600"/>
                      </a:lnTo>
                      <a:lnTo>
                        <a:pt x="882" y="594"/>
                      </a:lnTo>
                      <a:lnTo>
                        <a:pt x="882" y="558"/>
                      </a:lnTo>
                      <a:lnTo>
                        <a:pt x="846" y="522"/>
                      </a:lnTo>
                      <a:lnTo>
                        <a:pt x="840" y="510"/>
                      </a:lnTo>
                      <a:lnTo>
                        <a:pt x="834" y="504"/>
                      </a:lnTo>
                      <a:lnTo>
                        <a:pt x="834" y="492"/>
                      </a:lnTo>
                      <a:lnTo>
                        <a:pt x="846" y="486"/>
                      </a:lnTo>
                      <a:lnTo>
                        <a:pt x="852" y="486"/>
                      </a:lnTo>
                      <a:lnTo>
                        <a:pt x="864" y="480"/>
                      </a:lnTo>
                      <a:lnTo>
                        <a:pt x="864" y="462"/>
                      </a:lnTo>
                      <a:lnTo>
                        <a:pt x="846" y="444"/>
                      </a:lnTo>
                      <a:lnTo>
                        <a:pt x="846" y="438"/>
                      </a:lnTo>
                      <a:lnTo>
                        <a:pt x="876" y="438"/>
                      </a:lnTo>
                      <a:lnTo>
                        <a:pt x="888" y="432"/>
                      </a:lnTo>
                      <a:lnTo>
                        <a:pt x="900" y="432"/>
                      </a:lnTo>
                      <a:lnTo>
                        <a:pt x="912" y="426"/>
                      </a:lnTo>
                      <a:lnTo>
                        <a:pt x="918" y="420"/>
                      </a:lnTo>
                      <a:lnTo>
                        <a:pt x="918" y="402"/>
                      </a:lnTo>
                      <a:lnTo>
                        <a:pt x="894" y="402"/>
                      </a:lnTo>
                      <a:lnTo>
                        <a:pt x="894" y="360"/>
                      </a:lnTo>
                      <a:lnTo>
                        <a:pt x="906" y="348"/>
                      </a:lnTo>
                      <a:lnTo>
                        <a:pt x="918" y="348"/>
                      </a:lnTo>
                      <a:lnTo>
                        <a:pt x="924" y="342"/>
                      </a:lnTo>
                      <a:lnTo>
                        <a:pt x="930" y="342"/>
                      </a:lnTo>
                      <a:lnTo>
                        <a:pt x="936" y="336"/>
                      </a:lnTo>
                      <a:lnTo>
                        <a:pt x="954" y="300"/>
                      </a:lnTo>
                      <a:lnTo>
                        <a:pt x="948" y="294"/>
                      </a:lnTo>
                      <a:lnTo>
                        <a:pt x="942" y="282"/>
                      </a:lnTo>
                      <a:lnTo>
                        <a:pt x="936" y="276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99" name="Uruguay">
                  <a:extLst>
                    <a:ext uri="{FF2B5EF4-FFF2-40B4-BE49-F238E27FC236}">
                      <a16:creationId xmlns:a16="http://schemas.microsoft.com/office/drawing/2014/main" id="{6D580B05-7E5D-7E4D-98FF-6441F8124D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8" y="2931"/>
                  <a:ext cx="94" cy="98"/>
                </a:xfrm>
                <a:custGeom>
                  <a:avLst/>
                  <a:gdLst>
                    <a:gd name="T0" fmla="*/ 2147483647 w 366"/>
                    <a:gd name="T1" fmla="*/ 2147483647 h 384"/>
                    <a:gd name="T2" fmla="*/ 2147483647 w 366"/>
                    <a:gd name="T3" fmla="*/ 2147483647 h 384"/>
                    <a:gd name="T4" fmla="*/ 2147483647 w 366"/>
                    <a:gd name="T5" fmla="*/ 2147483647 h 384"/>
                    <a:gd name="T6" fmla="*/ 2147483647 w 366"/>
                    <a:gd name="T7" fmla="*/ 2147483647 h 384"/>
                    <a:gd name="T8" fmla="*/ 2147483647 w 366"/>
                    <a:gd name="T9" fmla="*/ 2147483647 h 384"/>
                    <a:gd name="T10" fmla="*/ 2147483647 w 366"/>
                    <a:gd name="T11" fmla="*/ 2147483647 h 384"/>
                    <a:gd name="T12" fmla="*/ 2147483647 w 366"/>
                    <a:gd name="T13" fmla="*/ 2147483647 h 384"/>
                    <a:gd name="T14" fmla="*/ 2147483647 w 366"/>
                    <a:gd name="T15" fmla="*/ 2147483647 h 384"/>
                    <a:gd name="T16" fmla="*/ 2147483647 w 366"/>
                    <a:gd name="T17" fmla="*/ 2147483647 h 384"/>
                    <a:gd name="T18" fmla="*/ 2147483647 w 366"/>
                    <a:gd name="T19" fmla="*/ 2147483647 h 384"/>
                    <a:gd name="T20" fmla="*/ 2147483647 w 366"/>
                    <a:gd name="T21" fmla="*/ 2147483647 h 384"/>
                    <a:gd name="T22" fmla="*/ 2147483647 w 366"/>
                    <a:gd name="T23" fmla="*/ 2147483647 h 384"/>
                    <a:gd name="T24" fmla="*/ 2147483647 w 366"/>
                    <a:gd name="T25" fmla="*/ 2147483647 h 384"/>
                    <a:gd name="T26" fmla="*/ 2147483647 w 366"/>
                    <a:gd name="T27" fmla="*/ 2147483647 h 384"/>
                    <a:gd name="T28" fmla="*/ 2147483647 w 366"/>
                    <a:gd name="T29" fmla="*/ 2147483647 h 384"/>
                    <a:gd name="T30" fmla="*/ 2147483647 w 366"/>
                    <a:gd name="T31" fmla="*/ 2147483647 h 384"/>
                    <a:gd name="T32" fmla="*/ 2147483647 w 366"/>
                    <a:gd name="T33" fmla="*/ 2147483647 h 384"/>
                    <a:gd name="T34" fmla="*/ 2147483647 w 366"/>
                    <a:gd name="T35" fmla="*/ 2147483647 h 384"/>
                    <a:gd name="T36" fmla="*/ 2147483647 w 366"/>
                    <a:gd name="T37" fmla="*/ 2147483647 h 384"/>
                    <a:gd name="T38" fmla="*/ 2147483647 w 366"/>
                    <a:gd name="T39" fmla="*/ 2147483647 h 384"/>
                    <a:gd name="T40" fmla="*/ 2147483647 w 366"/>
                    <a:gd name="T41" fmla="*/ 2147483647 h 384"/>
                    <a:gd name="T42" fmla="*/ 2147483647 w 366"/>
                    <a:gd name="T43" fmla="*/ 2147483647 h 384"/>
                    <a:gd name="T44" fmla="*/ 2147483647 w 366"/>
                    <a:gd name="T45" fmla="*/ 0 h 384"/>
                    <a:gd name="T46" fmla="*/ 2147483647 w 366"/>
                    <a:gd name="T47" fmla="*/ 2147483647 h 384"/>
                    <a:gd name="T48" fmla="*/ 2147483647 w 366"/>
                    <a:gd name="T49" fmla="*/ 2147483647 h 384"/>
                    <a:gd name="T50" fmla="*/ 0 w 366"/>
                    <a:gd name="T51" fmla="*/ 2147483647 h 384"/>
                    <a:gd name="T52" fmla="*/ 2147483647 w 366"/>
                    <a:gd name="T53" fmla="*/ 2147483647 h 384"/>
                    <a:gd name="T54" fmla="*/ 2147483647 w 366"/>
                    <a:gd name="T55" fmla="*/ 2147483647 h 384"/>
                    <a:gd name="T56" fmla="*/ 2147483647 w 366"/>
                    <a:gd name="T57" fmla="*/ 2147483647 h 384"/>
                    <a:gd name="T58" fmla="*/ 2147483647 w 366"/>
                    <a:gd name="T59" fmla="*/ 2147483647 h 384"/>
                    <a:gd name="T60" fmla="*/ 2147483647 w 366"/>
                    <a:gd name="T61" fmla="*/ 2147483647 h 384"/>
                    <a:gd name="T62" fmla="*/ 2147483647 w 366"/>
                    <a:gd name="T63" fmla="*/ 2147483647 h 384"/>
                    <a:gd name="T64" fmla="*/ 2147483647 w 366"/>
                    <a:gd name="T65" fmla="*/ 2147483647 h 384"/>
                    <a:gd name="T66" fmla="*/ 2147483647 w 366"/>
                    <a:gd name="T67" fmla="*/ 2147483647 h 384"/>
                    <a:gd name="T68" fmla="*/ 2147483647 w 366"/>
                    <a:gd name="T69" fmla="*/ 2147483647 h 384"/>
                    <a:gd name="T70" fmla="*/ 2147483647 w 366"/>
                    <a:gd name="T71" fmla="*/ 2147483647 h 384"/>
                    <a:gd name="T72" fmla="*/ 2147483647 w 366"/>
                    <a:gd name="T73" fmla="*/ 2147483647 h 384"/>
                    <a:gd name="T74" fmla="*/ 2147483647 w 366"/>
                    <a:gd name="T75" fmla="*/ 2147483647 h 384"/>
                    <a:gd name="T76" fmla="*/ 2147483647 w 366"/>
                    <a:gd name="T77" fmla="*/ 2147483647 h 384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366"/>
                    <a:gd name="T118" fmla="*/ 0 h 384"/>
                    <a:gd name="T119" fmla="*/ 366 w 366"/>
                    <a:gd name="T120" fmla="*/ 384 h 384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366" h="384">
                      <a:moveTo>
                        <a:pt x="138" y="372"/>
                      </a:moveTo>
                      <a:lnTo>
                        <a:pt x="174" y="372"/>
                      </a:lnTo>
                      <a:lnTo>
                        <a:pt x="198" y="378"/>
                      </a:lnTo>
                      <a:lnTo>
                        <a:pt x="228" y="378"/>
                      </a:lnTo>
                      <a:lnTo>
                        <a:pt x="288" y="384"/>
                      </a:lnTo>
                      <a:lnTo>
                        <a:pt x="330" y="366"/>
                      </a:lnTo>
                      <a:lnTo>
                        <a:pt x="342" y="354"/>
                      </a:lnTo>
                      <a:lnTo>
                        <a:pt x="360" y="300"/>
                      </a:lnTo>
                      <a:lnTo>
                        <a:pt x="366" y="294"/>
                      </a:lnTo>
                      <a:lnTo>
                        <a:pt x="348" y="294"/>
                      </a:lnTo>
                      <a:lnTo>
                        <a:pt x="348" y="264"/>
                      </a:lnTo>
                      <a:lnTo>
                        <a:pt x="342" y="264"/>
                      </a:lnTo>
                      <a:lnTo>
                        <a:pt x="342" y="240"/>
                      </a:lnTo>
                      <a:lnTo>
                        <a:pt x="348" y="234"/>
                      </a:lnTo>
                      <a:lnTo>
                        <a:pt x="360" y="210"/>
                      </a:lnTo>
                      <a:lnTo>
                        <a:pt x="360" y="198"/>
                      </a:lnTo>
                      <a:lnTo>
                        <a:pt x="354" y="198"/>
                      </a:lnTo>
                      <a:lnTo>
                        <a:pt x="342" y="192"/>
                      </a:lnTo>
                      <a:lnTo>
                        <a:pt x="336" y="192"/>
                      </a:lnTo>
                      <a:lnTo>
                        <a:pt x="318" y="174"/>
                      </a:lnTo>
                      <a:lnTo>
                        <a:pt x="312" y="162"/>
                      </a:lnTo>
                      <a:lnTo>
                        <a:pt x="306" y="156"/>
                      </a:lnTo>
                      <a:lnTo>
                        <a:pt x="300" y="144"/>
                      </a:lnTo>
                      <a:lnTo>
                        <a:pt x="288" y="144"/>
                      </a:lnTo>
                      <a:lnTo>
                        <a:pt x="270" y="138"/>
                      </a:lnTo>
                      <a:lnTo>
                        <a:pt x="258" y="132"/>
                      </a:lnTo>
                      <a:lnTo>
                        <a:pt x="252" y="126"/>
                      </a:lnTo>
                      <a:lnTo>
                        <a:pt x="252" y="114"/>
                      </a:lnTo>
                      <a:lnTo>
                        <a:pt x="246" y="114"/>
                      </a:lnTo>
                      <a:lnTo>
                        <a:pt x="228" y="96"/>
                      </a:lnTo>
                      <a:lnTo>
                        <a:pt x="210" y="96"/>
                      </a:lnTo>
                      <a:lnTo>
                        <a:pt x="192" y="78"/>
                      </a:lnTo>
                      <a:lnTo>
                        <a:pt x="186" y="66"/>
                      </a:lnTo>
                      <a:lnTo>
                        <a:pt x="174" y="60"/>
                      </a:lnTo>
                      <a:lnTo>
                        <a:pt x="168" y="60"/>
                      </a:lnTo>
                      <a:lnTo>
                        <a:pt x="156" y="72"/>
                      </a:lnTo>
                      <a:lnTo>
                        <a:pt x="156" y="78"/>
                      </a:lnTo>
                      <a:lnTo>
                        <a:pt x="144" y="78"/>
                      </a:lnTo>
                      <a:lnTo>
                        <a:pt x="144" y="66"/>
                      </a:lnTo>
                      <a:lnTo>
                        <a:pt x="132" y="54"/>
                      </a:lnTo>
                      <a:lnTo>
                        <a:pt x="126" y="42"/>
                      </a:lnTo>
                      <a:lnTo>
                        <a:pt x="120" y="36"/>
                      </a:lnTo>
                      <a:lnTo>
                        <a:pt x="108" y="30"/>
                      </a:lnTo>
                      <a:lnTo>
                        <a:pt x="102" y="18"/>
                      </a:lnTo>
                      <a:lnTo>
                        <a:pt x="78" y="6"/>
                      </a:lnTo>
                      <a:lnTo>
                        <a:pt x="72" y="0"/>
                      </a:lnTo>
                      <a:lnTo>
                        <a:pt x="60" y="0"/>
                      </a:lnTo>
                      <a:lnTo>
                        <a:pt x="48" y="6"/>
                      </a:lnTo>
                      <a:lnTo>
                        <a:pt x="42" y="12"/>
                      </a:lnTo>
                      <a:lnTo>
                        <a:pt x="18" y="12"/>
                      </a:lnTo>
                      <a:lnTo>
                        <a:pt x="0" y="30"/>
                      </a:lnTo>
                      <a:lnTo>
                        <a:pt x="0" y="36"/>
                      </a:lnTo>
                      <a:lnTo>
                        <a:pt x="24" y="60"/>
                      </a:lnTo>
                      <a:lnTo>
                        <a:pt x="30" y="60"/>
                      </a:lnTo>
                      <a:lnTo>
                        <a:pt x="6" y="72"/>
                      </a:lnTo>
                      <a:lnTo>
                        <a:pt x="6" y="108"/>
                      </a:lnTo>
                      <a:lnTo>
                        <a:pt x="30" y="126"/>
                      </a:lnTo>
                      <a:lnTo>
                        <a:pt x="12" y="126"/>
                      </a:lnTo>
                      <a:lnTo>
                        <a:pt x="0" y="138"/>
                      </a:lnTo>
                      <a:lnTo>
                        <a:pt x="6" y="144"/>
                      </a:lnTo>
                      <a:lnTo>
                        <a:pt x="12" y="156"/>
                      </a:lnTo>
                      <a:lnTo>
                        <a:pt x="24" y="168"/>
                      </a:lnTo>
                      <a:lnTo>
                        <a:pt x="12" y="186"/>
                      </a:lnTo>
                      <a:lnTo>
                        <a:pt x="18" y="192"/>
                      </a:lnTo>
                      <a:lnTo>
                        <a:pt x="24" y="204"/>
                      </a:lnTo>
                      <a:lnTo>
                        <a:pt x="36" y="210"/>
                      </a:lnTo>
                      <a:lnTo>
                        <a:pt x="42" y="222"/>
                      </a:lnTo>
                      <a:lnTo>
                        <a:pt x="42" y="228"/>
                      </a:lnTo>
                      <a:lnTo>
                        <a:pt x="36" y="228"/>
                      </a:lnTo>
                      <a:lnTo>
                        <a:pt x="30" y="234"/>
                      </a:lnTo>
                      <a:lnTo>
                        <a:pt x="6" y="234"/>
                      </a:lnTo>
                      <a:lnTo>
                        <a:pt x="6" y="282"/>
                      </a:lnTo>
                      <a:lnTo>
                        <a:pt x="36" y="318"/>
                      </a:lnTo>
                      <a:lnTo>
                        <a:pt x="42" y="318"/>
                      </a:lnTo>
                      <a:lnTo>
                        <a:pt x="54" y="324"/>
                      </a:lnTo>
                      <a:lnTo>
                        <a:pt x="78" y="348"/>
                      </a:lnTo>
                      <a:lnTo>
                        <a:pt x="90" y="354"/>
                      </a:lnTo>
                      <a:lnTo>
                        <a:pt x="126" y="354"/>
                      </a:lnTo>
                      <a:lnTo>
                        <a:pt x="138" y="372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200" name="Suriname">
                  <a:extLst>
                    <a:ext uri="{FF2B5EF4-FFF2-40B4-BE49-F238E27FC236}">
                      <a16:creationId xmlns:a16="http://schemas.microsoft.com/office/drawing/2014/main" id="{52BEF900-C6D7-C541-BA18-1E697185CD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96" y="2187"/>
                  <a:ext cx="75" cy="86"/>
                </a:xfrm>
                <a:custGeom>
                  <a:avLst/>
                  <a:gdLst>
                    <a:gd name="T0" fmla="*/ 2147483647 w 294"/>
                    <a:gd name="T1" fmla="*/ 2147483647 h 336"/>
                    <a:gd name="T2" fmla="*/ 2147483647 w 294"/>
                    <a:gd name="T3" fmla="*/ 2147483647 h 336"/>
                    <a:gd name="T4" fmla="*/ 2147483647 w 294"/>
                    <a:gd name="T5" fmla="*/ 2147483647 h 336"/>
                    <a:gd name="T6" fmla="*/ 0 w 294"/>
                    <a:gd name="T7" fmla="*/ 2147483647 h 336"/>
                    <a:gd name="T8" fmla="*/ 2147483647 w 294"/>
                    <a:gd name="T9" fmla="*/ 2147483647 h 336"/>
                    <a:gd name="T10" fmla="*/ 2147483647 w 294"/>
                    <a:gd name="T11" fmla="*/ 2147483647 h 336"/>
                    <a:gd name="T12" fmla="*/ 2147483647 w 294"/>
                    <a:gd name="T13" fmla="*/ 2147483647 h 336"/>
                    <a:gd name="T14" fmla="*/ 2147483647 w 294"/>
                    <a:gd name="T15" fmla="*/ 2147483647 h 336"/>
                    <a:gd name="T16" fmla="*/ 2147483647 w 294"/>
                    <a:gd name="T17" fmla="*/ 2147483647 h 336"/>
                    <a:gd name="T18" fmla="*/ 2147483647 w 294"/>
                    <a:gd name="T19" fmla="*/ 2147483647 h 336"/>
                    <a:gd name="T20" fmla="*/ 2147483647 w 294"/>
                    <a:gd name="T21" fmla="*/ 2147483647 h 336"/>
                    <a:gd name="T22" fmla="*/ 2147483647 w 294"/>
                    <a:gd name="T23" fmla="*/ 2147483647 h 336"/>
                    <a:gd name="T24" fmla="*/ 2147483647 w 294"/>
                    <a:gd name="T25" fmla="*/ 2147483647 h 336"/>
                    <a:gd name="T26" fmla="*/ 2147483647 w 294"/>
                    <a:gd name="T27" fmla="*/ 2147483647 h 336"/>
                    <a:gd name="T28" fmla="*/ 2147483647 w 294"/>
                    <a:gd name="T29" fmla="*/ 2147483647 h 336"/>
                    <a:gd name="T30" fmla="*/ 2147483647 w 294"/>
                    <a:gd name="T31" fmla="*/ 2147483647 h 336"/>
                    <a:gd name="T32" fmla="*/ 2147483647 w 294"/>
                    <a:gd name="T33" fmla="*/ 2147483647 h 336"/>
                    <a:gd name="T34" fmla="*/ 2147483647 w 294"/>
                    <a:gd name="T35" fmla="*/ 2147483647 h 336"/>
                    <a:gd name="T36" fmla="*/ 2147483647 w 294"/>
                    <a:gd name="T37" fmla="*/ 2147483647 h 336"/>
                    <a:gd name="T38" fmla="*/ 2147483647 w 294"/>
                    <a:gd name="T39" fmla="*/ 2147483647 h 336"/>
                    <a:gd name="T40" fmla="*/ 2147483647 w 294"/>
                    <a:gd name="T41" fmla="*/ 2147483647 h 336"/>
                    <a:gd name="T42" fmla="*/ 2147483647 w 294"/>
                    <a:gd name="T43" fmla="*/ 2147483647 h 336"/>
                    <a:gd name="T44" fmla="*/ 2147483647 w 294"/>
                    <a:gd name="T45" fmla="*/ 2147483647 h 336"/>
                    <a:gd name="T46" fmla="*/ 2147483647 w 294"/>
                    <a:gd name="T47" fmla="*/ 2147483647 h 336"/>
                    <a:gd name="T48" fmla="*/ 2147483647 w 294"/>
                    <a:gd name="T49" fmla="*/ 2147483647 h 336"/>
                    <a:gd name="T50" fmla="*/ 2147483647 w 294"/>
                    <a:gd name="T51" fmla="*/ 2147483647 h 336"/>
                    <a:gd name="T52" fmla="*/ 2147483647 w 294"/>
                    <a:gd name="T53" fmla="*/ 2147483647 h 336"/>
                    <a:gd name="T54" fmla="*/ 2147483647 w 294"/>
                    <a:gd name="T55" fmla="*/ 2147483647 h 336"/>
                    <a:gd name="T56" fmla="*/ 2147483647 w 294"/>
                    <a:gd name="T57" fmla="*/ 2147483647 h 336"/>
                    <a:gd name="T58" fmla="*/ 2147483647 w 294"/>
                    <a:gd name="T59" fmla="*/ 2147483647 h 336"/>
                    <a:gd name="T60" fmla="*/ 2147483647 w 294"/>
                    <a:gd name="T61" fmla="*/ 2147483647 h 336"/>
                    <a:gd name="T62" fmla="*/ 2147483647 w 294"/>
                    <a:gd name="T63" fmla="*/ 2147483647 h 336"/>
                    <a:gd name="T64" fmla="*/ 2147483647 w 294"/>
                    <a:gd name="T65" fmla="*/ 2147483647 h 336"/>
                    <a:gd name="T66" fmla="*/ 2147483647 w 294"/>
                    <a:gd name="T67" fmla="*/ 2147483647 h 336"/>
                    <a:gd name="T68" fmla="*/ 2147483647 w 294"/>
                    <a:gd name="T69" fmla="*/ 2147483647 h 336"/>
                    <a:gd name="T70" fmla="*/ 2147483647 w 294"/>
                    <a:gd name="T71" fmla="*/ 0 h 336"/>
                    <a:gd name="T72" fmla="*/ 2147483647 w 294"/>
                    <a:gd name="T73" fmla="*/ 2147483647 h 336"/>
                    <a:gd name="T74" fmla="*/ 2147483647 w 294"/>
                    <a:gd name="T75" fmla="*/ 2147483647 h 336"/>
                    <a:gd name="T76" fmla="*/ 2147483647 w 294"/>
                    <a:gd name="T77" fmla="*/ 2147483647 h 336"/>
                    <a:gd name="T78" fmla="*/ 2147483647 w 294"/>
                    <a:gd name="T79" fmla="*/ 2147483647 h 336"/>
                    <a:gd name="T80" fmla="*/ 2147483647 w 294"/>
                    <a:gd name="T81" fmla="*/ 2147483647 h 336"/>
                    <a:gd name="T82" fmla="*/ 2147483647 w 294"/>
                    <a:gd name="T83" fmla="*/ 2147483647 h 3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294"/>
                    <a:gd name="T127" fmla="*/ 0 h 336"/>
                    <a:gd name="T128" fmla="*/ 294 w 294"/>
                    <a:gd name="T129" fmla="*/ 336 h 3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294" h="336">
                      <a:moveTo>
                        <a:pt x="60" y="78"/>
                      </a:moveTo>
                      <a:lnTo>
                        <a:pt x="30" y="78"/>
                      </a:lnTo>
                      <a:lnTo>
                        <a:pt x="18" y="84"/>
                      </a:lnTo>
                      <a:lnTo>
                        <a:pt x="12" y="90"/>
                      </a:lnTo>
                      <a:lnTo>
                        <a:pt x="12" y="132"/>
                      </a:lnTo>
                      <a:lnTo>
                        <a:pt x="6" y="138"/>
                      </a:lnTo>
                      <a:lnTo>
                        <a:pt x="0" y="150"/>
                      </a:lnTo>
                      <a:lnTo>
                        <a:pt x="0" y="162"/>
                      </a:lnTo>
                      <a:lnTo>
                        <a:pt x="6" y="168"/>
                      </a:lnTo>
                      <a:lnTo>
                        <a:pt x="6" y="174"/>
                      </a:lnTo>
                      <a:lnTo>
                        <a:pt x="12" y="174"/>
                      </a:lnTo>
                      <a:lnTo>
                        <a:pt x="12" y="186"/>
                      </a:lnTo>
                      <a:lnTo>
                        <a:pt x="18" y="198"/>
                      </a:lnTo>
                      <a:lnTo>
                        <a:pt x="24" y="204"/>
                      </a:lnTo>
                      <a:lnTo>
                        <a:pt x="30" y="216"/>
                      </a:lnTo>
                      <a:lnTo>
                        <a:pt x="42" y="216"/>
                      </a:lnTo>
                      <a:lnTo>
                        <a:pt x="42" y="210"/>
                      </a:lnTo>
                      <a:lnTo>
                        <a:pt x="54" y="198"/>
                      </a:lnTo>
                      <a:lnTo>
                        <a:pt x="54" y="216"/>
                      </a:lnTo>
                      <a:lnTo>
                        <a:pt x="48" y="222"/>
                      </a:lnTo>
                      <a:lnTo>
                        <a:pt x="48" y="246"/>
                      </a:lnTo>
                      <a:lnTo>
                        <a:pt x="54" y="258"/>
                      </a:lnTo>
                      <a:lnTo>
                        <a:pt x="72" y="276"/>
                      </a:lnTo>
                      <a:lnTo>
                        <a:pt x="78" y="294"/>
                      </a:lnTo>
                      <a:lnTo>
                        <a:pt x="84" y="306"/>
                      </a:lnTo>
                      <a:lnTo>
                        <a:pt x="90" y="312"/>
                      </a:lnTo>
                      <a:lnTo>
                        <a:pt x="90" y="318"/>
                      </a:lnTo>
                      <a:lnTo>
                        <a:pt x="102" y="324"/>
                      </a:lnTo>
                      <a:lnTo>
                        <a:pt x="108" y="324"/>
                      </a:lnTo>
                      <a:lnTo>
                        <a:pt x="132" y="336"/>
                      </a:lnTo>
                      <a:lnTo>
                        <a:pt x="150" y="336"/>
                      </a:lnTo>
                      <a:lnTo>
                        <a:pt x="156" y="330"/>
                      </a:lnTo>
                      <a:lnTo>
                        <a:pt x="150" y="324"/>
                      </a:lnTo>
                      <a:lnTo>
                        <a:pt x="150" y="318"/>
                      </a:lnTo>
                      <a:lnTo>
                        <a:pt x="138" y="306"/>
                      </a:lnTo>
                      <a:lnTo>
                        <a:pt x="138" y="282"/>
                      </a:lnTo>
                      <a:lnTo>
                        <a:pt x="150" y="276"/>
                      </a:lnTo>
                      <a:lnTo>
                        <a:pt x="156" y="276"/>
                      </a:lnTo>
                      <a:lnTo>
                        <a:pt x="156" y="288"/>
                      </a:lnTo>
                      <a:lnTo>
                        <a:pt x="180" y="288"/>
                      </a:lnTo>
                      <a:lnTo>
                        <a:pt x="192" y="282"/>
                      </a:lnTo>
                      <a:lnTo>
                        <a:pt x="198" y="276"/>
                      </a:lnTo>
                      <a:lnTo>
                        <a:pt x="210" y="270"/>
                      </a:lnTo>
                      <a:lnTo>
                        <a:pt x="216" y="270"/>
                      </a:lnTo>
                      <a:lnTo>
                        <a:pt x="222" y="282"/>
                      </a:lnTo>
                      <a:lnTo>
                        <a:pt x="228" y="288"/>
                      </a:lnTo>
                      <a:lnTo>
                        <a:pt x="246" y="294"/>
                      </a:lnTo>
                      <a:lnTo>
                        <a:pt x="252" y="282"/>
                      </a:lnTo>
                      <a:lnTo>
                        <a:pt x="258" y="276"/>
                      </a:lnTo>
                      <a:lnTo>
                        <a:pt x="258" y="264"/>
                      </a:lnTo>
                      <a:lnTo>
                        <a:pt x="264" y="264"/>
                      </a:lnTo>
                      <a:lnTo>
                        <a:pt x="276" y="258"/>
                      </a:lnTo>
                      <a:lnTo>
                        <a:pt x="270" y="222"/>
                      </a:lnTo>
                      <a:lnTo>
                        <a:pt x="288" y="204"/>
                      </a:lnTo>
                      <a:lnTo>
                        <a:pt x="288" y="198"/>
                      </a:lnTo>
                      <a:lnTo>
                        <a:pt x="282" y="186"/>
                      </a:lnTo>
                      <a:lnTo>
                        <a:pt x="264" y="168"/>
                      </a:lnTo>
                      <a:lnTo>
                        <a:pt x="258" y="156"/>
                      </a:lnTo>
                      <a:lnTo>
                        <a:pt x="258" y="144"/>
                      </a:lnTo>
                      <a:lnTo>
                        <a:pt x="252" y="126"/>
                      </a:lnTo>
                      <a:lnTo>
                        <a:pt x="252" y="96"/>
                      </a:lnTo>
                      <a:lnTo>
                        <a:pt x="258" y="78"/>
                      </a:lnTo>
                      <a:lnTo>
                        <a:pt x="264" y="66"/>
                      </a:lnTo>
                      <a:lnTo>
                        <a:pt x="276" y="60"/>
                      </a:lnTo>
                      <a:lnTo>
                        <a:pt x="282" y="54"/>
                      </a:lnTo>
                      <a:lnTo>
                        <a:pt x="288" y="54"/>
                      </a:lnTo>
                      <a:lnTo>
                        <a:pt x="288" y="30"/>
                      </a:lnTo>
                      <a:lnTo>
                        <a:pt x="294" y="12"/>
                      </a:lnTo>
                      <a:lnTo>
                        <a:pt x="288" y="12"/>
                      </a:lnTo>
                      <a:lnTo>
                        <a:pt x="282" y="6"/>
                      </a:lnTo>
                      <a:lnTo>
                        <a:pt x="270" y="6"/>
                      </a:lnTo>
                      <a:lnTo>
                        <a:pt x="252" y="0"/>
                      </a:lnTo>
                      <a:lnTo>
                        <a:pt x="210" y="0"/>
                      </a:lnTo>
                      <a:lnTo>
                        <a:pt x="204" y="12"/>
                      </a:lnTo>
                      <a:lnTo>
                        <a:pt x="156" y="6"/>
                      </a:lnTo>
                      <a:lnTo>
                        <a:pt x="156" y="18"/>
                      </a:lnTo>
                      <a:lnTo>
                        <a:pt x="96" y="0"/>
                      </a:lnTo>
                      <a:lnTo>
                        <a:pt x="72" y="6"/>
                      </a:lnTo>
                      <a:lnTo>
                        <a:pt x="66" y="18"/>
                      </a:lnTo>
                      <a:lnTo>
                        <a:pt x="60" y="24"/>
                      </a:lnTo>
                      <a:lnTo>
                        <a:pt x="54" y="36"/>
                      </a:lnTo>
                      <a:lnTo>
                        <a:pt x="54" y="48"/>
                      </a:lnTo>
                      <a:lnTo>
                        <a:pt x="66" y="60"/>
                      </a:lnTo>
                      <a:lnTo>
                        <a:pt x="66" y="72"/>
                      </a:lnTo>
                      <a:lnTo>
                        <a:pt x="60" y="78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201" name="Paraguay">
                  <a:extLst>
                    <a:ext uri="{FF2B5EF4-FFF2-40B4-BE49-F238E27FC236}">
                      <a16:creationId xmlns:a16="http://schemas.microsoft.com/office/drawing/2014/main" id="{3663FD83-FDE6-C74F-8717-7E7EF1AF9A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41" y="2707"/>
                  <a:ext cx="153" cy="173"/>
                </a:xfrm>
                <a:custGeom>
                  <a:avLst/>
                  <a:gdLst>
                    <a:gd name="T0" fmla="*/ 2147483647 w 600"/>
                    <a:gd name="T1" fmla="*/ 2147483647 h 678"/>
                    <a:gd name="T2" fmla="*/ 2147483647 w 600"/>
                    <a:gd name="T3" fmla="*/ 2147483647 h 678"/>
                    <a:gd name="T4" fmla="*/ 2147483647 w 600"/>
                    <a:gd name="T5" fmla="*/ 2147483647 h 678"/>
                    <a:gd name="T6" fmla="*/ 2147483647 w 600"/>
                    <a:gd name="T7" fmla="*/ 2147483647 h 678"/>
                    <a:gd name="T8" fmla="*/ 2147483647 w 600"/>
                    <a:gd name="T9" fmla="*/ 2147483647 h 678"/>
                    <a:gd name="T10" fmla="*/ 2147483647 w 600"/>
                    <a:gd name="T11" fmla="*/ 2147483647 h 678"/>
                    <a:gd name="T12" fmla="*/ 2147483647 w 600"/>
                    <a:gd name="T13" fmla="*/ 2147483647 h 678"/>
                    <a:gd name="T14" fmla="*/ 2147483647 w 600"/>
                    <a:gd name="T15" fmla="*/ 2147483647 h 678"/>
                    <a:gd name="T16" fmla="*/ 2147483647 w 600"/>
                    <a:gd name="T17" fmla="*/ 2147483647 h 678"/>
                    <a:gd name="T18" fmla="*/ 2147483647 w 600"/>
                    <a:gd name="T19" fmla="*/ 2147483647 h 678"/>
                    <a:gd name="T20" fmla="*/ 2147483647 w 600"/>
                    <a:gd name="T21" fmla="*/ 2147483647 h 678"/>
                    <a:gd name="T22" fmla="*/ 2147483647 w 600"/>
                    <a:gd name="T23" fmla="*/ 2147483647 h 678"/>
                    <a:gd name="T24" fmla="*/ 2147483647 w 600"/>
                    <a:gd name="T25" fmla="*/ 2147483647 h 678"/>
                    <a:gd name="T26" fmla="*/ 2147483647 w 600"/>
                    <a:gd name="T27" fmla="*/ 2147483647 h 678"/>
                    <a:gd name="T28" fmla="*/ 2147483647 w 600"/>
                    <a:gd name="T29" fmla="*/ 2147483647 h 678"/>
                    <a:gd name="T30" fmla="*/ 2147483647 w 600"/>
                    <a:gd name="T31" fmla="*/ 2147483647 h 678"/>
                    <a:gd name="T32" fmla="*/ 2147483647 w 600"/>
                    <a:gd name="T33" fmla="*/ 2147483647 h 678"/>
                    <a:gd name="T34" fmla="*/ 2147483647 w 600"/>
                    <a:gd name="T35" fmla="*/ 2147483647 h 678"/>
                    <a:gd name="T36" fmla="*/ 2147483647 w 600"/>
                    <a:gd name="T37" fmla="*/ 2147483647 h 678"/>
                    <a:gd name="T38" fmla="*/ 2147483647 w 600"/>
                    <a:gd name="T39" fmla="*/ 2147483647 h 678"/>
                    <a:gd name="T40" fmla="*/ 2147483647 w 600"/>
                    <a:gd name="T41" fmla="*/ 2147483647 h 678"/>
                    <a:gd name="T42" fmla="*/ 2147483647 w 600"/>
                    <a:gd name="T43" fmla="*/ 2147483647 h 678"/>
                    <a:gd name="T44" fmla="*/ 2147483647 w 600"/>
                    <a:gd name="T45" fmla="*/ 2147483647 h 678"/>
                    <a:gd name="T46" fmla="*/ 2147483647 w 600"/>
                    <a:gd name="T47" fmla="*/ 2147483647 h 678"/>
                    <a:gd name="T48" fmla="*/ 2147483647 w 600"/>
                    <a:gd name="T49" fmla="*/ 2147483647 h 678"/>
                    <a:gd name="T50" fmla="*/ 2147483647 w 600"/>
                    <a:gd name="T51" fmla="*/ 2147483647 h 678"/>
                    <a:gd name="T52" fmla="*/ 2147483647 w 600"/>
                    <a:gd name="T53" fmla="*/ 0 h 678"/>
                    <a:gd name="T54" fmla="*/ 2147483647 w 600"/>
                    <a:gd name="T55" fmla="*/ 2147483647 h 678"/>
                    <a:gd name="T56" fmla="*/ 2147483647 w 600"/>
                    <a:gd name="T57" fmla="*/ 2147483647 h 678"/>
                    <a:gd name="T58" fmla="*/ 0 w 600"/>
                    <a:gd name="T59" fmla="*/ 2147483647 h 678"/>
                    <a:gd name="T60" fmla="*/ 2147483647 w 600"/>
                    <a:gd name="T61" fmla="*/ 2147483647 h 678"/>
                    <a:gd name="T62" fmla="*/ 2147483647 w 600"/>
                    <a:gd name="T63" fmla="*/ 2147483647 h 678"/>
                    <a:gd name="T64" fmla="*/ 2147483647 w 600"/>
                    <a:gd name="T65" fmla="*/ 2147483647 h 678"/>
                    <a:gd name="T66" fmla="*/ 2147483647 w 600"/>
                    <a:gd name="T67" fmla="*/ 2147483647 h 678"/>
                    <a:gd name="T68" fmla="*/ 2147483647 w 600"/>
                    <a:gd name="T69" fmla="*/ 2147483647 h 678"/>
                    <a:gd name="T70" fmla="*/ 2147483647 w 600"/>
                    <a:gd name="T71" fmla="*/ 2147483647 h 678"/>
                    <a:gd name="T72" fmla="*/ 2147483647 w 600"/>
                    <a:gd name="T73" fmla="*/ 2147483647 h 678"/>
                    <a:gd name="T74" fmla="*/ 2147483647 w 600"/>
                    <a:gd name="T75" fmla="*/ 2147483647 h 678"/>
                    <a:gd name="T76" fmla="*/ 2147483647 w 600"/>
                    <a:gd name="T77" fmla="*/ 2147483647 h 678"/>
                    <a:gd name="T78" fmla="*/ 2147483647 w 600"/>
                    <a:gd name="T79" fmla="*/ 2147483647 h 678"/>
                    <a:gd name="T80" fmla="*/ 2147483647 w 600"/>
                    <a:gd name="T81" fmla="*/ 2147483647 h 678"/>
                    <a:gd name="T82" fmla="*/ 2147483647 w 600"/>
                    <a:gd name="T83" fmla="*/ 2147483647 h 678"/>
                    <a:gd name="T84" fmla="*/ 2147483647 w 600"/>
                    <a:gd name="T85" fmla="*/ 2147483647 h 678"/>
                    <a:gd name="T86" fmla="*/ 2147483647 w 600"/>
                    <a:gd name="T87" fmla="*/ 2147483647 h 678"/>
                    <a:gd name="T88" fmla="*/ 2147483647 w 600"/>
                    <a:gd name="T89" fmla="*/ 2147483647 h 678"/>
                    <a:gd name="T90" fmla="*/ 2147483647 w 600"/>
                    <a:gd name="T91" fmla="*/ 2147483647 h 678"/>
                    <a:gd name="T92" fmla="*/ 2147483647 w 600"/>
                    <a:gd name="T93" fmla="*/ 2147483647 h 678"/>
                    <a:gd name="T94" fmla="*/ 2147483647 w 600"/>
                    <a:gd name="T95" fmla="*/ 2147483647 h 678"/>
                    <a:gd name="T96" fmla="*/ 2147483647 w 600"/>
                    <a:gd name="T97" fmla="*/ 2147483647 h 678"/>
                    <a:gd name="T98" fmla="*/ 2147483647 w 600"/>
                    <a:gd name="T99" fmla="*/ 2147483647 h 678"/>
                    <a:gd name="T100" fmla="*/ 2147483647 w 600"/>
                    <a:gd name="T101" fmla="*/ 2147483647 h 678"/>
                    <a:gd name="T102" fmla="*/ 2147483647 w 600"/>
                    <a:gd name="T103" fmla="*/ 2147483647 h 678"/>
                    <a:gd name="T104" fmla="*/ 2147483647 w 600"/>
                    <a:gd name="T105" fmla="*/ 2147483647 h 678"/>
                    <a:gd name="T106" fmla="*/ 2147483647 w 600"/>
                    <a:gd name="T107" fmla="*/ 2147483647 h 678"/>
                    <a:gd name="T108" fmla="*/ 2147483647 w 600"/>
                    <a:gd name="T109" fmla="*/ 2147483647 h 678"/>
                    <a:gd name="T110" fmla="*/ 2147483647 w 600"/>
                    <a:gd name="T111" fmla="*/ 2147483647 h 678"/>
                    <a:gd name="T112" fmla="*/ 2147483647 w 600"/>
                    <a:gd name="T113" fmla="*/ 2147483647 h 678"/>
                    <a:gd name="T114" fmla="*/ 2147483647 w 600"/>
                    <a:gd name="T115" fmla="*/ 2147483647 h 678"/>
                    <a:gd name="T116" fmla="*/ 2147483647 w 600"/>
                    <a:gd name="T117" fmla="*/ 2147483647 h 678"/>
                    <a:gd name="T118" fmla="*/ 2147483647 w 600"/>
                    <a:gd name="T119" fmla="*/ 2147483647 h 678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600"/>
                    <a:gd name="T181" fmla="*/ 0 h 678"/>
                    <a:gd name="T182" fmla="*/ 600 w 600"/>
                    <a:gd name="T183" fmla="*/ 678 h 678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600" h="678">
                      <a:moveTo>
                        <a:pt x="480" y="660"/>
                      </a:moveTo>
                      <a:lnTo>
                        <a:pt x="492" y="678"/>
                      </a:lnTo>
                      <a:lnTo>
                        <a:pt x="492" y="660"/>
                      </a:lnTo>
                      <a:lnTo>
                        <a:pt x="498" y="654"/>
                      </a:lnTo>
                      <a:lnTo>
                        <a:pt x="510" y="654"/>
                      </a:lnTo>
                      <a:lnTo>
                        <a:pt x="516" y="660"/>
                      </a:lnTo>
                      <a:lnTo>
                        <a:pt x="516" y="666"/>
                      </a:lnTo>
                      <a:lnTo>
                        <a:pt x="522" y="660"/>
                      </a:lnTo>
                      <a:lnTo>
                        <a:pt x="534" y="636"/>
                      </a:lnTo>
                      <a:lnTo>
                        <a:pt x="546" y="624"/>
                      </a:lnTo>
                      <a:lnTo>
                        <a:pt x="552" y="624"/>
                      </a:lnTo>
                      <a:lnTo>
                        <a:pt x="558" y="618"/>
                      </a:lnTo>
                      <a:lnTo>
                        <a:pt x="570" y="612"/>
                      </a:lnTo>
                      <a:lnTo>
                        <a:pt x="576" y="600"/>
                      </a:lnTo>
                      <a:lnTo>
                        <a:pt x="588" y="594"/>
                      </a:lnTo>
                      <a:lnTo>
                        <a:pt x="588" y="516"/>
                      </a:lnTo>
                      <a:lnTo>
                        <a:pt x="582" y="498"/>
                      </a:lnTo>
                      <a:lnTo>
                        <a:pt x="582" y="486"/>
                      </a:lnTo>
                      <a:lnTo>
                        <a:pt x="588" y="474"/>
                      </a:lnTo>
                      <a:lnTo>
                        <a:pt x="588" y="468"/>
                      </a:lnTo>
                      <a:lnTo>
                        <a:pt x="594" y="462"/>
                      </a:lnTo>
                      <a:lnTo>
                        <a:pt x="594" y="432"/>
                      </a:lnTo>
                      <a:lnTo>
                        <a:pt x="600" y="414"/>
                      </a:lnTo>
                      <a:lnTo>
                        <a:pt x="600" y="396"/>
                      </a:lnTo>
                      <a:lnTo>
                        <a:pt x="594" y="384"/>
                      </a:lnTo>
                      <a:lnTo>
                        <a:pt x="582" y="372"/>
                      </a:lnTo>
                      <a:lnTo>
                        <a:pt x="570" y="366"/>
                      </a:lnTo>
                      <a:lnTo>
                        <a:pt x="558" y="366"/>
                      </a:lnTo>
                      <a:lnTo>
                        <a:pt x="540" y="384"/>
                      </a:lnTo>
                      <a:lnTo>
                        <a:pt x="528" y="384"/>
                      </a:lnTo>
                      <a:lnTo>
                        <a:pt x="516" y="378"/>
                      </a:lnTo>
                      <a:lnTo>
                        <a:pt x="504" y="354"/>
                      </a:lnTo>
                      <a:lnTo>
                        <a:pt x="504" y="336"/>
                      </a:lnTo>
                      <a:lnTo>
                        <a:pt x="498" y="318"/>
                      </a:lnTo>
                      <a:lnTo>
                        <a:pt x="498" y="294"/>
                      </a:lnTo>
                      <a:lnTo>
                        <a:pt x="492" y="276"/>
                      </a:lnTo>
                      <a:lnTo>
                        <a:pt x="492" y="252"/>
                      </a:lnTo>
                      <a:lnTo>
                        <a:pt x="486" y="246"/>
                      </a:lnTo>
                      <a:lnTo>
                        <a:pt x="474" y="240"/>
                      </a:lnTo>
                      <a:lnTo>
                        <a:pt x="402" y="240"/>
                      </a:lnTo>
                      <a:lnTo>
                        <a:pt x="360" y="234"/>
                      </a:lnTo>
                      <a:lnTo>
                        <a:pt x="324" y="222"/>
                      </a:lnTo>
                      <a:lnTo>
                        <a:pt x="318" y="216"/>
                      </a:lnTo>
                      <a:lnTo>
                        <a:pt x="312" y="204"/>
                      </a:lnTo>
                      <a:lnTo>
                        <a:pt x="312" y="162"/>
                      </a:lnTo>
                      <a:lnTo>
                        <a:pt x="318" y="150"/>
                      </a:lnTo>
                      <a:lnTo>
                        <a:pt x="318" y="132"/>
                      </a:lnTo>
                      <a:lnTo>
                        <a:pt x="306" y="132"/>
                      </a:lnTo>
                      <a:lnTo>
                        <a:pt x="306" y="96"/>
                      </a:lnTo>
                      <a:lnTo>
                        <a:pt x="294" y="90"/>
                      </a:lnTo>
                      <a:lnTo>
                        <a:pt x="288" y="84"/>
                      </a:lnTo>
                      <a:lnTo>
                        <a:pt x="288" y="78"/>
                      </a:lnTo>
                      <a:lnTo>
                        <a:pt x="270" y="42"/>
                      </a:lnTo>
                      <a:lnTo>
                        <a:pt x="216" y="0"/>
                      </a:lnTo>
                      <a:lnTo>
                        <a:pt x="138" y="12"/>
                      </a:lnTo>
                      <a:lnTo>
                        <a:pt x="36" y="30"/>
                      </a:lnTo>
                      <a:lnTo>
                        <a:pt x="30" y="60"/>
                      </a:lnTo>
                      <a:lnTo>
                        <a:pt x="18" y="72"/>
                      </a:lnTo>
                      <a:lnTo>
                        <a:pt x="6" y="78"/>
                      </a:lnTo>
                      <a:lnTo>
                        <a:pt x="0" y="84"/>
                      </a:lnTo>
                      <a:lnTo>
                        <a:pt x="0" y="96"/>
                      </a:lnTo>
                      <a:lnTo>
                        <a:pt x="12" y="120"/>
                      </a:lnTo>
                      <a:lnTo>
                        <a:pt x="12" y="126"/>
                      </a:lnTo>
                      <a:lnTo>
                        <a:pt x="18" y="132"/>
                      </a:lnTo>
                      <a:lnTo>
                        <a:pt x="18" y="156"/>
                      </a:lnTo>
                      <a:lnTo>
                        <a:pt x="6" y="228"/>
                      </a:lnTo>
                      <a:lnTo>
                        <a:pt x="6" y="246"/>
                      </a:lnTo>
                      <a:lnTo>
                        <a:pt x="24" y="264"/>
                      </a:lnTo>
                      <a:lnTo>
                        <a:pt x="24" y="270"/>
                      </a:lnTo>
                      <a:lnTo>
                        <a:pt x="30" y="276"/>
                      </a:lnTo>
                      <a:lnTo>
                        <a:pt x="36" y="288"/>
                      </a:lnTo>
                      <a:lnTo>
                        <a:pt x="48" y="294"/>
                      </a:lnTo>
                      <a:lnTo>
                        <a:pt x="54" y="306"/>
                      </a:lnTo>
                      <a:lnTo>
                        <a:pt x="60" y="312"/>
                      </a:lnTo>
                      <a:lnTo>
                        <a:pt x="84" y="324"/>
                      </a:lnTo>
                      <a:lnTo>
                        <a:pt x="102" y="342"/>
                      </a:lnTo>
                      <a:lnTo>
                        <a:pt x="114" y="348"/>
                      </a:lnTo>
                      <a:lnTo>
                        <a:pt x="120" y="366"/>
                      </a:lnTo>
                      <a:lnTo>
                        <a:pt x="126" y="366"/>
                      </a:lnTo>
                      <a:lnTo>
                        <a:pt x="132" y="372"/>
                      </a:lnTo>
                      <a:lnTo>
                        <a:pt x="168" y="390"/>
                      </a:lnTo>
                      <a:lnTo>
                        <a:pt x="198" y="390"/>
                      </a:lnTo>
                      <a:lnTo>
                        <a:pt x="210" y="396"/>
                      </a:lnTo>
                      <a:lnTo>
                        <a:pt x="216" y="402"/>
                      </a:lnTo>
                      <a:lnTo>
                        <a:pt x="228" y="408"/>
                      </a:lnTo>
                      <a:lnTo>
                        <a:pt x="234" y="414"/>
                      </a:lnTo>
                      <a:lnTo>
                        <a:pt x="240" y="414"/>
                      </a:lnTo>
                      <a:lnTo>
                        <a:pt x="246" y="420"/>
                      </a:lnTo>
                      <a:lnTo>
                        <a:pt x="258" y="426"/>
                      </a:lnTo>
                      <a:lnTo>
                        <a:pt x="276" y="438"/>
                      </a:lnTo>
                      <a:lnTo>
                        <a:pt x="312" y="456"/>
                      </a:lnTo>
                      <a:lnTo>
                        <a:pt x="318" y="462"/>
                      </a:lnTo>
                      <a:lnTo>
                        <a:pt x="330" y="462"/>
                      </a:lnTo>
                      <a:lnTo>
                        <a:pt x="342" y="468"/>
                      </a:lnTo>
                      <a:lnTo>
                        <a:pt x="360" y="474"/>
                      </a:lnTo>
                      <a:lnTo>
                        <a:pt x="372" y="480"/>
                      </a:lnTo>
                      <a:lnTo>
                        <a:pt x="378" y="486"/>
                      </a:lnTo>
                      <a:lnTo>
                        <a:pt x="372" y="492"/>
                      </a:lnTo>
                      <a:lnTo>
                        <a:pt x="372" y="504"/>
                      </a:lnTo>
                      <a:lnTo>
                        <a:pt x="366" y="510"/>
                      </a:lnTo>
                      <a:lnTo>
                        <a:pt x="360" y="522"/>
                      </a:lnTo>
                      <a:lnTo>
                        <a:pt x="366" y="528"/>
                      </a:lnTo>
                      <a:lnTo>
                        <a:pt x="372" y="540"/>
                      </a:lnTo>
                      <a:lnTo>
                        <a:pt x="372" y="546"/>
                      </a:lnTo>
                      <a:lnTo>
                        <a:pt x="366" y="552"/>
                      </a:lnTo>
                      <a:lnTo>
                        <a:pt x="348" y="552"/>
                      </a:lnTo>
                      <a:lnTo>
                        <a:pt x="348" y="588"/>
                      </a:lnTo>
                      <a:lnTo>
                        <a:pt x="342" y="594"/>
                      </a:lnTo>
                      <a:lnTo>
                        <a:pt x="336" y="606"/>
                      </a:lnTo>
                      <a:lnTo>
                        <a:pt x="330" y="612"/>
                      </a:lnTo>
                      <a:lnTo>
                        <a:pt x="324" y="624"/>
                      </a:lnTo>
                      <a:lnTo>
                        <a:pt x="324" y="636"/>
                      </a:lnTo>
                      <a:lnTo>
                        <a:pt x="330" y="642"/>
                      </a:lnTo>
                      <a:lnTo>
                        <a:pt x="354" y="642"/>
                      </a:lnTo>
                      <a:lnTo>
                        <a:pt x="366" y="636"/>
                      </a:lnTo>
                      <a:lnTo>
                        <a:pt x="372" y="636"/>
                      </a:lnTo>
                      <a:lnTo>
                        <a:pt x="384" y="642"/>
                      </a:lnTo>
                      <a:lnTo>
                        <a:pt x="390" y="648"/>
                      </a:lnTo>
                      <a:lnTo>
                        <a:pt x="402" y="654"/>
                      </a:lnTo>
                      <a:lnTo>
                        <a:pt x="420" y="660"/>
                      </a:lnTo>
                      <a:lnTo>
                        <a:pt x="480" y="660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202" name="Guyane (French Guiana)">
                  <a:extLst>
                    <a:ext uri="{FF2B5EF4-FFF2-40B4-BE49-F238E27FC236}">
                      <a16:creationId xmlns:a16="http://schemas.microsoft.com/office/drawing/2014/main" id="{CFE7A008-139C-6745-87B8-303055FA49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8" y="2191"/>
                  <a:ext cx="52" cy="76"/>
                </a:xfrm>
                <a:custGeom>
                  <a:avLst/>
                  <a:gdLst>
                    <a:gd name="T0" fmla="*/ 131048136 w 52"/>
                    <a:gd name="T1" fmla="*/ 80644992 h 76"/>
                    <a:gd name="T2" fmla="*/ 126007825 w 52"/>
                    <a:gd name="T3" fmla="*/ 65524061 h 76"/>
                    <a:gd name="T4" fmla="*/ 120967514 w 52"/>
                    <a:gd name="T5" fmla="*/ 60483751 h 76"/>
                    <a:gd name="T6" fmla="*/ 115927203 w 52"/>
                    <a:gd name="T7" fmla="*/ 55443440 h 76"/>
                    <a:gd name="T8" fmla="*/ 115927203 w 52"/>
                    <a:gd name="T9" fmla="*/ 50403117 h 76"/>
                    <a:gd name="T10" fmla="*/ 100806245 w 52"/>
                    <a:gd name="T11" fmla="*/ 50403117 h 76"/>
                    <a:gd name="T12" fmla="*/ 80645001 w 52"/>
                    <a:gd name="T13" fmla="*/ 15120938 h 76"/>
                    <a:gd name="T14" fmla="*/ 60483757 w 52"/>
                    <a:gd name="T15" fmla="*/ 15120938 h 76"/>
                    <a:gd name="T16" fmla="*/ 55443446 w 52"/>
                    <a:gd name="T17" fmla="*/ 10080624 h 76"/>
                    <a:gd name="T18" fmla="*/ 50403123 w 52"/>
                    <a:gd name="T19" fmla="*/ 10080624 h 76"/>
                    <a:gd name="T20" fmla="*/ 40322501 w 52"/>
                    <a:gd name="T21" fmla="*/ 5040312 h 76"/>
                    <a:gd name="T22" fmla="*/ 35282190 w 52"/>
                    <a:gd name="T23" fmla="*/ 0 h 76"/>
                    <a:gd name="T24" fmla="*/ 30241879 w 52"/>
                    <a:gd name="T25" fmla="*/ 10080624 h 76"/>
                    <a:gd name="T26" fmla="*/ 30241879 w 52"/>
                    <a:gd name="T27" fmla="*/ 25201559 h 76"/>
                    <a:gd name="T28" fmla="*/ 25201561 w 52"/>
                    <a:gd name="T29" fmla="*/ 25201559 h 76"/>
                    <a:gd name="T30" fmla="*/ 20161250 w 52"/>
                    <a:gd name="T31" fmla="*/ 30241875 h 76"/>
                    <a:gd name="T32" fmla="*/ 15120939 w 52"/>
                    <a:gd name="T33" fmla="*/ 35282186 h 76"/>
                    <a:gd name="T34" fmla="*/ 10080625 w 52"/>
                    <a:gd name="T35" fmla="*/ 40322496 h 76"/>
                    <a:gd name="T36" fmla="*/ 5040313 w 52"/>
                    <a:gd name="T37" fmla="*/ 50403117 h 76"/>
                    <a:gd name="T38" fmla="*/ 5040313 w 52"/>
                    <a:gd name="T39" fmla="*/ 70564371 h 76"/>
                    <a:gd name="T40" fmla="*/ 10080625 w 52"/>
                    <a:gd name="T41" fmla="*/ 80644992 h 76"/>
                    <a:gd name="T42" fmla="*/ 10080625 w 52"/>
                    <a:gd name="T43" fmla="*/ 90725613 h 76"/>
                    <a:gd name="T44" fmla="*/ 15120939 w 52"/>
                    <a:gd name="T45" fmla="*/ 100806234 h 76"/>
                    <a:gd name="T46" fmla="*/ 25201561 w 52"/>
                    <a:gd name="T47" fmla="*/ 110886880 h 76"/>
                    <a:gd name="T48" fmla="*/ 30241879 w 52"/>
                    <a:gd name="T49" fmla="*/ 115927191 h 76"/>
                    <a:gd name="T50" fmla="*/ 30241879 w 52"/>
                    <a:gd name="T51" fmla="*/ 120967501 h 76"/>
                    <a:gd name="T52" fmla="*/ 15120939 w 52"/>
                    <a:gd name="T53" fmla="*/ 136088432 h 76"/>
                    <a:gd name="T54" fmla="*/ 20161250 w 52"/>
                    <a:gd name="T55" fmla="*/ 156249674 h 76"/>
                    <a:gd name="T56" fmla="*/ 15120939 w 52"/>
                    <a:gd name="T57" fmla="*/ 161289985 h 76"/>
                    <a:gd name="T58" fmla="*/ 10080625 w 52"/>
                    <a:gd name="T59" fmla="*/ 161289985 h 76"/>
                    <a:gd name="T60" fmla="*/ 10080625 w 52"/>
                    <a:gd name="T61" fmla="*/ 166330295 h 76"/>
                    <a:gd name="T62" fmla="*/ 5040313 w 52"/>
                    <a:gd name="T63" fmla="*/ 171370606 h 76"/>
                    <a:gd name="T64" fmla="*/ 0 w 52"/>
                    <a:gd name="T65" fmla="*/ 181451227 h 76"/>
                    <a:gd name="T66" fmla="*/ 0 w 52"/>
                    <a:gd name="T67" fmla="*/ 181451227 h 76"/>
                    <a:gd name="T68" fmla="*/ 10080625 w 52"/>
                    <a:gd name="T69" fmla="*/ 191531848 h 76"/>
                    <a:gd name="T70" fmla="*/ 25201561 w 52"/>
                    <a:gd name="T71" fmla="*/ 191531848 h 76"/>
                    <a:gd name="T72" fmla="*/ 30241879 w 52"/>
                    <a:gd name="T73" fmla="*/ 186491537 h 76"/>
                    <a:gd name="T74" fmla="*/ 30241879 w 52"/>
                    <a:gd name="T75" fmla="*/ 181451227 h 76"/>
                    <a:gd name="T76" fmla="*/ 35282190 w 52"/>
                    <a:gd name="T77" fmla="*/ 181451227 h 76"/>
                    <a:gd name="T78" fmla="*/ 40322501 w 52"/>
                    <a:gd name="T79" fmla="*/ 181451227 h 76"/>
                    <a:gd name="T80" fmla="*/ 45362812 w 52"/>
                    <a:gd name="T81" fmla="*/ 181451227 h 76"/>
                    <a:gd name="T82" fmla="*/ 50403123 w 52"/>
                    <a:gd name="T83" fmla="*/ 181451227 h 76"/>
                    <a:gd name="T84" fmla="*/ 55443446 w 52"/>
                    <a:gd name="T85" fmla="*/ 181451227 h 76"/>
                    <a:gd name="T86" fmla="*/ 65524068 w 52"/>
                    <a:gd name="T87" fmla="*/ 186491537 h 76"/>
                    <a:gd name="T88" fmla="*/ 75604690 w 52"/>
                    <a:gd name="T89" fmla="*/ 186491537 h 76"/>
                    <a:gd name="T90" fmla="*/ 80645001 w 52"/>
                    <a:gd name="T91" fmla="*/ 181451227 h 76"/>
                    <a:gd name="T92" fmla="*/ 80645001 w 52"/>
                    <a:gd name="T93" fmla="*/ 181451227 h 76"/>
                    <a:gd name="T94" fmla="*/ 100806245 w 52"/>
                    <a:gd name="T95" fmla="*/ 161289985 h 76"/>
                    <a:gd name="T96" fmla="*/ 100806245 w 52"/>
                    <a:gd name="T97" fmla="*/ 151209364 h 76"/>
                    <a:gd name="T98" fmla="*/ 110886892 w 52"/>
                    <a:gd name="T99" fmla="*/ 126007812 h 76"/>
                    <a:gd name="T100" fmla="*/ 115927203 w 52"/>
                    <a:gd name="T101" fmla="*/ 115927191 h 76"/>
                    <a:gd name="T102" fmla="*/ 120967514 w 52"/>
                    <a:gd name="T103" fmla="*/ 110886880 h 76"/>
                    <a:gd name="T104" fmla="*/ 126007825 w 52"/>
                    <a:gd name="T105" fmla="*/ 105846570 h 76"/>
                    <a:gd name="T106" fmla="*/ 126007825 w 52"/>
                    <a:gd name="T107" fmla="*/ 100806234 h 76"/>
                    <a:gd name="T108" fmla="*/ 131048136 w 52"/>
                    <a:gd name="T109" fmla="*/ 95765924 h 76"/>
                    <a:gd name="T110" fmla="*/ 131048136 w 52"/>
                    <a:gd name="T111" fmla="*/ 90725613 h 76"/>
                    <a:gd name="T112" fmla="*/ 131048136 w 52"/>
                    <a:gd name="T113" fmla="*/ 85685303 h 76"/>
                    <a:gd name="T114" fmla="*/ 131048136 w 52"/>
                    <a:gd name="T115" fmla="*/ 80644992 h 7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52"/>
                    <a:gd name="T175" fmla="*/ 0 h 76"/>
                    <a:gd name="T176" fmla="*/ 52 w 52"/>
                    <a:gd name="T177" fmla="*/ 76 h 7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52" h="76">
                      <a:moveTo>
                        <a:pt x="52" y="32"/>
                      </a:moveTo>
                      <a:lnTo>
                        <a:pt x="50" y="26"/>
                      </a:lnTo>
                      <a:lnTo>
                        <a:pt x="48" y="24"/>
                      </a:lnTo>
                      <a:lnTo>
                        <a:pt x="46" y="22"/>
                      </a:lnTo>
                      <a:lnTo>
                        <a:pt x="46" y="20"/>
                      </a:lnTo>
                      <a:lnTo>
                        <a:pt x="40" y="20"/>
                      </a:lnTo>
                      <a:lnTo>
                        <a:pt x="32" y="6"/>
                      </a:lnTo>
                      <a:lnTo>
                        <a:pt x="24" y="6"/>
                      </a:lnTo>
                      <a:lnTo>
                        <a:pt x="22" y="4"/>
                      </a:lnTo>
                      <a:lnTo>
                        <a:pt x="20" y="4"/>
                      </a:lnTo>
                      <a:lnTo>
                        <a:pt x="16" y="2"/>
                      </a:lnTo>
                      <a:lnTo>
                        <a:pt x="14" y="0"/>
                      </a:lnTo>
                      <a:lnTo>
                        <a:pt x="12" y="4"/>
                      </a:lnTo>
                      <a:lnTo>
                        <a:pt x="12" y="10"/>
                      </a:lnTo>
                      <a:lnTo>
                        <a:pt x="10" y="10"/>
                      </a:lnTo>
                      <a:lnTo>
                        <a:pt x="8" y="12"/>
                      </a:lnTo>
                      <a:lnTo>
                        <a:pt x="6" y="14"/>
                      </a:lnTo>
                      <a:lnTo>
                        <a:pt x="4" y="16"/>
                      </a:lnTo>
                      <a:lnTo>
                        <a:pt x="2" y="20"/>
                      </a:lnTo>
                      <a:lnTo>
                        <a:pt x="2" y="28"/>
                      </a:lnTo>
                      <a:lnTo>
                        <a:pt x="4" y="32"/>
                      </a:lnTo>
                      <a:lnTo>
                        <a:pt x="4" y="36"/>
                      </a:lnTo>
                      <a:lnTo>
                        <a:pt x="6" y="40"/>
                      </a:lnTo>
                      <a:lnTo>
                        <a:pt x="10" y="44"/>
                      </a:lnTo>
                      <a:lnTo>
                        <a:pt x="12" y="46"/>
                      </a:lnTo>
                      <a:lnTo>
                        <a:pt x="12" y="48"/>
                      </a:lnTo>
                      <a:lnTo>
                        <a:pt x="6" y="54"/>
                      </a:lnTo>
                      <a:lnTo>
                        <a:pt x="8" y="62"/>
                      </a:lnTo>
                      <a:lnTo>
                        <a:pt x="6" y="64"/>
                      </a:lnTo>
                      <a:lnTo>
                        <a:pt x="4" y="64"/>
                      </a:lnTo>
                      <a:lnTo>
                        <a:pt x="4" y="66"/>
                      </a:lnTo>
                      <a:lnTo>
                        <a:pt x="2" y="68"/>
                      </a:lnTo>
                      <a:lnTo>
                        <a:pt x="0" y="72"/>
                      </a:lnTo>
                      <a:lnTo>
                        <a:pt x="4" y="76"/>
                      </a:lnTo>
                      <a:lnTo>
                        <a:pt x="10" y="76"/>
                      </a:lnTo>
                      <a:lnTo>
                        <a:pt x="12" y="74"/>
                      </a:lnTo>
                      <a:lnTo>
                        <a:pt x="12" y="72"/>
                      </a:lnTo>
                      <a:lnTo>
                        <a:pt x="14" y="72"/>
                      </a:lnTo>
                      <a:lnTo>
                        <a:pt x="16" y="72"/>
                      </a:lnTo>
                      <a:lnTo>
                        <a:pt x="18" y="72"/>
                      </a:lnTo>
                      <a:lnTo>
                        <a:pt x="20" y="72"/>
                      </a:lnTo>
                      <a:lnTo>
                        <a:pt x="22" y="72"/>
                      </a:lnTo>
                      <a:lnTo>
                        <a:pt x="26" y="74"/>
                      </a:lnTo>
                      <a:lnTo>
                        <a:pt x="30" y="74"/>
                      </a:lnTo>
                      <a:lnTo>
                        <a:pt x="32" y="72"/>
                      </a:lnTo>
                      <a:lnTo>
                        <a:pt x="40" y="64"/>
                      </a:lnTo>
                      <a:lnTo>
                        <a:pt x="40" y="60"/>
                      </a:lnTo>
                      <a:lnTo>
                        <a:pt x="44" y="50"/>
                      </a:lnTo>
                      <a:lnTo>
                        <a:pt x="46" y="46"/>
                      </a:lnTo>
                      <a:lnTo>
                        <a:pt x="48" y="44"/>
                      </a:lnTo>
                      <a:lnTo>
                        <a:pt x="50" y="42"/>
                      </a:lnTo>
                      <a:lnTo>
                        <a:pt x="50" y="40"/>
                      </a:lnTo>
                      <a:lnTo>
                        <a:pt x="52" y="38"/>
                      </a:lnTo>
                      <a:lnTo>
                        <a:pt x="52" y="36"/>
                      </a:lnTo>
                      <a:lnTo>
                        <a:pt x="52" y="34"/>
                      </a:lnTo>
                      <a:lnTo>
                        <a:pt x="52" y="32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203" name="Guyana">
                  <a:extLst>
                    <a:ext uri="{FF2B5EF4-FFF2-40B4-BE49-F238E27FC236}">
                      <a16:creationId xmlns:a16="http://schemas.microsoft.com/office/drawing/2014/main" id="{B39A6BF5-91A6-7649-B5AF-0316712C65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36" y="2136"/>
                  <a:ext cx="83" cy="149"/>
                </a:xfrm>
                <a:custGeom>
                  <a:avLst/>
                  <a:gdLst>
                    <a:gd name="T0" fmla="*/ 2147483647 w 324"/>
                    <a:gd name="T1" fmla="*/ 2147483647 h 582"/>
                    <a:gd name="T2" fmla="*/ 2147483647 w 324"/>
                    <a:gd name="T3" fmla="*/ 2147483647 h 582"/>
                    <a:gd name="T4" fmla="*/ 2147483647 w 324"/>
                    <a:gd name="T5" fmla="*/ 2147483647 h 582"/>
                    <a:gd name="T6" fmla="*/ 2147483647 w 324"/>
                    <a:gd name="T7" fmla="*/ 2147483647 h 582"/>
                    <a:gd name="T8" fmla="*/ 2147483647 w 324"/>
                    <a:gd name="T9" fmla="*/ 2147483647 h 582"/>
                    <a:gd name="T10" fmla="*/ 2147483647 w 324"/>
                    <a:gd name="T11" fmla="*/ 2147483647 h 582"/>
                    <a:gd name="T12" fmla="*/ 2147483647 w 324"/>
                    <a:gd name="T13" fmla="*/ 2147483647 h 582"/>
                    <a:gd name="T14" fmla="*/ 2147483647 w 324"/>
                    <a:gd name="T15" fmla="*/ 2147483647 h 582"/>
                    <a:gd name="T16" fmla="*/ 0 w 324"/>
                    <a:gd name="T17" fmla="*/ 2147483647 h 582"/>
                    <a:gd name="T18" fmla="*/ 2147483647 w 324"/>
                    <a:gd name="T19" fmla="*/ 2147483647 h 582"/>
                    <a:gd name="T20" fmla="*/ 2147483647 w 324"/>
                    <a:gd name="T21" fmla="*/ 2147483647 h 582"/>
                    <a:gd name="T22" fmla="*/ 2147483647 w 324"/>
                    <a:gd name="T23" fmla="*/ 2147483647 h 582"/>
                    <a:gd name="T24" fmla="*/ 2147483647 w 324"/>
                    <a:gd name="T25" fmla="*/ 2147483647 h 582"/>
                    <a:gd name="T26" fmla="*/ 2147483647 w 324"/>
                    <a:gd name="T27" fmla="*/ 2147483647 h 582"/>
                    <a:gd name="T28" fmla="*/ 2147483647 w 324"/>
                    <a:gd name="T29" fmla="*/ 2147483647 h 582"/>
                    <a:gd name="T30" fmla="*/ 2147483647 w 324"/>
                    <a:gd name="T31" fmla="*/ 2147483647 h 582"/>
                    <a:gd name="T32" fmla="*/ 2147483647 w 324"/>
                    <a:gd name="T33" fmla="*/ 2147483647 h 582"/>
                    <a:gd name="T34" fmla="*/ 2147483647 w 324"/>
                    <a:gd name="T35" fmla="*/ 2147483647 h 582"/>
                    <a:gd name="T36" fmla="*/ 2147483647 w 324"/>
                    <a:gd name="T37" fmla="*/ 2147483647 h 582"/>
                    <a:gd name="T38" fmla="*/ 2147483647 w 324"/>
                    <a:gd name="T39" fmla="*/ 2147483647 h 582"/>
                    <a:gd name="T40" fmla="*/ 2147483647 w 324"/>
                    <a:gd name="T41" fmla="*/ 2147483647 h 582"/>
                    <a:gd name="T42" fmla="*/ 2147483647 w 324"/>
                    <a:gd name="T43" fmla="*/ 2147483647 h 582"/>
                    <a:gd name="T44" fmla="*/ 2147483647 w 324"/>
                    <a:gd name="T45" fmla="*/ 2147483647 h 582"/>
                    <a:gd name="T46" fmla="*/ 2147483647 w 324"/>
                    <a:gd name="T47" fmla="*/ 2147483647 h 582"/>
                    <a:gd name="T48" fmla="*/ 2147483647 w 324"/>
                    <a:gd name="T49" fmla="*/ 2147483647 h 582"/>
                    <a:gd name="T50" fmla="*/ 2147483647 w 324"/>
                    <a:gd name="T51" fmla="*/ 2147483647 h 582"/>
                    <a:gd name="T52" fmla="*/ 2147483647 w 324"/>
                    <a:gd name="T53" fmla="*/ 2147483647 h 582"/>
                    <a:gd name="T54" fmla="*/ 2147483647 w 324"/>
                    <a:gd name="T55" fmla="*/ 2147483647 h 582"/>
                    <a:gd name="T56" fmla="*/ 2147483647 w 324"/>
                    <a:gd name="T57" fmla="*/ 2147483647 h 582"/>
                    <a:gd name="T58" fmla="*/ 2147483647 w 324"/>
                    <a:gd name="T59" fmla="*/ 2147483647 h 582"/>
                    <a:gd name="T60" fmla="*/ 2147483647 w 324"/>
                    <a:gd name="T61" fmla="*/ 2147483647 h 582"/>
                    <a:gd name="T62" fmla="*/ 2147483647 w 324"/>
                    <a:gd name="T63" fmla="*/ 2147483647 h 582"/>
                    <a:gd name="T64" fmla="*/ 2147483647 w 324"/>
                    <a:gd name="T65" fmla="*/ 2147483647 h 582"/>
                    <a:gd name="T66" fmla="*/ 2147483647 w 324"/>
                    <a:gd name="T67" fmla="*/ 2147483647 h 582"/>
                    <a:gd name="T68" fmla="*/ 2147483647 w 324"/>
                    <a:gd name="T69" fmla="*/ 2147483647 h 582"/>
                    <a:gd name="T70" fmla="*/ 2147483647 w 324"/>
                    <a:gd name="T71" fmla="*/ 2147483647 h 582"/>
                    <a:gd name="T72" fmla="*/ 2147483647 w 324"/>
                    <a:gd name="T73" fmla="*/ 2147483647 h 582"/>
                    <a:gd name="T74" fmla="*/ 2147483647 w 324"/>
                    <a:gd name="T75" fmla="*/ 2147483647 h 582"/>
                    <a:gd name="T76" fmla="*/ 2147483647 w 324"/>
                    <a:gd name="T77" fmla="*/ 2147483647 h 582"/>
                    <a:gd name="T78" fmla="*/ 2147483647 w 324"/>
                    <a:gd name="T79" fmla="*/ 2147483647 h 582"/>
                    <a:gd name="T80" fmla="*/ 2147483647 w 324"/>
                    <a:gd name="T81" fmla="*/ 2147483647 h 582"/>
                    <a:gd name="T82" fmla="*/ 2147483647 w 324"/>
                    <a:gd name="T83" fmla="*/ 2147483647 h 582"/>
                    <a:gd name="T84" fmla="*/ 2147483647 w 324"/>
                    <a:gd name="T85" fmla="*/ 2147483647 h 582"/>
                    <a:gd name="T86" fmla="*/ 2147483647 w 324"/>
                    <a:gd name="T87" fmla="*/ 2147483647 h 582"/>
                    <a:gd name="T88" fmla="*/ 2147483647 w 324"/>
                    <a:gd name="T89" fmla="*/ 2147483647 h 582"/>
                    <a:gd name="T90" fmla="*/ 2147483647 w 324"/>
                    <a:gd name="T91" fmla="*/ 2147483647 h 582"/>
                    <a:gd name="T92" fmla="*/ 2147483647 w 324"/>
                    <a:gd name="T93" fmla="*/ 2147483647 h 582"/>
                    <a:gd name="T94" fmla="*/ 2147483647 w 324"/>
                    <a:gd name="T95" fmla="*/ 2147483647 h 582"/>
                    <a:gd name="T96" fmla="*/ 2147483647 w 324"/>
                    <a:gd name="T97" fmla="*/ 2147483647 h 582"/>
                    <a:gd name="T98" fmla="*/ 2147483647 w 324"/>
                    <a:gd name="T99" fmla="*/ 2147483647 h 582"/>
                    <a:gd name="T100" fmla="*/ 2147483647 w 324"/>
                    <a:gd name="T101" fmla="*/ 2147483647 h 582"/>
                    <a:gd name="T102" fmla="*/ 2147483647 w 324"/>
                    <a:gd name="T103" fmla="*/ 2147483647 h 582"/>
                    <a:gd name="T104" fmla="*/ 2147483647 w 324"/>
                    <a:gd name="T105" fmla="*/ 2147483647 h 582"/>
                    <a:gd name="T106" fmla="*/ 2147483647 w 324"/>
                    <a:gd name="T107" fmla="*/ 2147483647 h 582"/>
                    <a:gd name="T108" fmla="*/ 2147483647 w 324"/>
                    <a:gd name="T109" fmla="*/ 2147483647 h 582"/>
                    <a:gd name="T110" fmla="*/ 2147483647 w 324"/>
                    <a:gd name="T111" fmla="*/ 2147483647 h 582"/>
                    <a:gd name="T112" fmla="*/ 2147483647 w 324"/>
                    <a:gd name="T113" fmla="*/ 2147483647 h 582"/>
                    <a:gd name="T114" fmla="*/ 2147483647 w 324"/>
                    <a:gd name="T115" fmla="*/ 2147483647 h 582"/>
                    <a:gd name="T116" fmla="*/ 2147483647 w 324"/>
                    <a:gd name="T117" fmla="*/ 2147483647 h 582"/>
                    <a:gd name="T118" fmla="*/ 2147483647 w 324"/>
                    <a:gd name="T119" fmla="*/ 2147483647 h 582"/>
                    <a:gd name="T120" fmla="*/ 2147483647 w 324"/>
                    <a:gd name="T121" fmla="*/ 2147483647 h 582"/>
                    <a:gd name="T122" fmla="*/ 2147483647 w 324"/>
                    <a:gd name="T123" fmla="*/ 0 h 582"/>
                    <a:gd name="T124" fmla="*/ 2147483647 w 324"/>
                    <a:gd name="T125" fmla="*/ 2147483647 h 582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324"/>
                    <a:gd name="T190" fmla="*/ 0 h 582"/>
                    <a:gd name="T191" fmla="*/ 324 w 324"/>
                    <a:gd name="T192" fmla="*/ 582 h 582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324" h="582">
                      <a:moveTo>
                        <a:pt x="90" y="42"/>
                      </a:moveTo>
                      <a:lnTo>
                        <a:pt x="84" y="48"/>
                      </a:lnTo>
                      <a:lnTo>
                        <a:pt x="72" y="48"/>
                      </a:lnTo>
                      <a:lnTo>
                        <a:pt x="60" y="60"/>
                      </a:lnTo>
                      <a:lnTo>
                        <a:pt x="60" y="102"/>
                      </a:lnTo>
                      <a:lnTo>
                        <a:pt x="84" y="102"/>
                      </a:lnTo>
                      <a:lnTo>
                        <a:pt x="84" y="120"/>
                      </a:lnTo>
                      <a:lnTo>
                        <a:pt x="78" y="126"/>
                      </a:lnTo>
                      <a:lnTo>
                        <a:pt x="66" y="132"/>
                      </a:lnTo>
                      <a:lnTo>
                        <a:pt x="54" y="132"/>
                      </a:lnTo>
                      <a:lnTo>
                        <a:pt x="42" y="138"/>
                      </a:lnTo>
                      <a:lnTo>
                        <a:pt x="12" y="138"/>
                      </a:lnTo>
                      <a:lnTo>
                        <a:pt x="12" y="144"/>
                      </a:lnTo>
                      <a:lnTo>
                        <a:pt x="30" y="162"/>
                      </a:lnTo>
                      <a:lnTo>
                        <a:pt x="30" y="180"/>
                      </a:lnTo>
                      <a:lnTo>
                        <a:pt x="18" y="186"/>
                      </a:lnTo>
                      <a:lnTo>
                        <a:pt x="12" y="186"/>
                      </a:lnTo>
                      <a:lnTo>
                        <a:pt x="0" y="192"/>
                      </a:lnTo>
                      <a:lnTo>
                        <a:pt x="0" y="204"/>
                      </a:lnTo>
                      <a:lnTo>
                        <a:pt x="6" y="210"/>
                      </a:lnTo>
                      <a:lnTo>
                        <a:pt x="12" y="222"/>
                      </a:lnTo>
                      <a:lnTo>
                        <a:pt x="48" y="258"/>
                      </a:lnTo>
                      <a:lnTo>
                        <a:pt x="72" y="264"/>
                      </a:lnTo>
                      <a:lnTo>
                        <a:pt x="78" y="252"/>
                      </a:lnTo>
                      <a:lnTo>
                        <a:pt x="90" y="264"/>
                      </a:lnTo>
                      <a:lnTo>
                        <a:pt x="96" y="276"/>
                      </a:lnTo>
                      <a:lnTo>
                        <a:pt x="96" y="294"/>
                      </a:lnTo>
                      <a:lnTo>
                        <a:pt x="90" y="306"/>
                      </a:lnTo>
                      <a:lnTo>
                        <a:pt x="84" y="312"/>
                      </a:lnTo>
                      <a:lnTo>
                        <a:pt x="84" y="318"/>
                      </a:lnTo>
                      <a:lnTo>
                        <a:pt x="90" y="324"/>
                      </a:lnTo>
                      <a:lnTo>
                        <a:pt x="96" y="324"/>
                      </a:lnTo>
                      <a:lnTo>
                        <a:pt x="108" y="318"/>
                      </a:lnTo>
                      <a:lnTo>
                        <a:pt x="114" y="318"/>
                      </a:lnTo>
                      <a:lnTo>
                        <a:pt x="114" y="348"/>
                      </a:lnTo>
                      <a:lnTo>
                        <a:pt x="120" y="354"/>
                      </a:lnTo>
                      <a:lnTo>
                        <a:pt x="126" y="354"/>
                      </a:lnTo>
                      <a:lnTo>
                        <a:pt x="126" y="366"/>
                      </a:lnTo>
                      <a:lnTo>
                        <a:pt x="120" y="378"/>
                      </a:lnTo>
                      <a:lnTo>
                        <a:pt x="108" y="390"/>
                      </a:lnTo>
                      <a:lnTo>
                        <a:pt x="96" y="432"/>
                      </a:lnTo>
                      <a:lnTo>
                        <a:pt x="90" y="444"/>
                      </a:lnTo>
                      <a:lnTo>
                        <a:pt x="90" y="450"/>
                      </a:lnTo>
                      <a:lnTo>
                        <a:pt x="84" y="462"/>
                      </a:lnTo>
                      <a:lnTo>
                        <a:pt x="84" y="468"/>
                      </a:lnTo>
                      <a:lnTo>
                        <a:pt x="90" y="480"/>
                      </a:lnTo>
                      <a:lnTo>
                        <a:pt x="114" y="504"/>
                      </a:lnTo>
                      <a:lnTo>
                        <a:pt x="114" y="534"/>
                      </a:lnTo>
                      <a:lnTo>
                        <a:pt x="144" y="570"/>
                      </a:lnTo>
                      <a:lnTo>
                        <a:pt x="156" y="570"/>
                      </a:lnTo>
                      <a:lnTo>
                        <a:pt x="162" y="582"/>
                      </a:lnTo>
                      <a:lnTo>
                        <a:pt x="198" y="582"/>
                      </a:lnTo>
                      <a:lnTo>
                        <a:pt x="204" y="576"/>
                      </a:lnTo>
                      <a:lnTo>
                        <a:pt x="204" y="564"/>
                      </a:lnTo>
                      <a:lnTo>
                        <a:pt x="216" y="552"/>
                      </a:lnTo>
                      <a:lnTo>
                        <a:pt x="234" y="552"/>
                      </a:lnTo>
                      <a:lnTo>
                        <a:pt x="240" y="540"/>
                      </a:lnTo>
                      <a:lnTo>
                        <a:pt x="270" y="540"/>
                      </a:lnTo>
                      <a:lnTo>
                        <a:pt x="270" y="534"/>
                      </a:lnTo>
                      <a:lnTo>
                        <a:pt x="288" y="516"/>
                      </a:lnTo>
                      <a:lnTo>
                        <a:pt x="300" y="516"/>
                      </a:lnTo>
                      <a:lnTo>
                        <a:pt x="312" y="528"/>
                      </a:lnTo>
                      <a:lnTo>
                        <a:pt x="318" y="528"/>
                      </a:lnTo>
                      <a:lnTo>
                        <a:pt x="324" y="522"/>
                      </a:lnTo>
                      <a:lnTo>
                        <a:pt x="324" y="510"/>
                      </a:lnTo>
                      <a:lnTo>
                        <a:pt x="318" y="504"/>
                      </a:lnTo>
                      <a:lnTo>
                        <a:pt x="312" y="492"/>
                      </a:lnTo>
                      <a:lnTo>
                        <a:pt x="306" y="474"/>
                      </a:lnTo>
                      <a:lnTo>
                        <a:pt x="288" y="456"/>
                      </a:lnTo>
                      <a:lnTo>
                        <a:pt x="282" y="444"/>
                      </a:lnTo>
                      <a:lnTo>
                        <a:pt x="282" y="420"/>
                      </a:lnTo>
                      <a:lnTo>
                        <a:pt x="288" y="414"/>
                      </a:lnTo>
                      <a:lnTo>
                        <a:pt x="288" y="396"/>
                      </a:lnTo>
                      <a:lnTo>
                        <a:pt x="276" y="408"/>
                      </a:lnTo>
                      <a:lnTo>
                        <a:pt x="276" y="414"/>
                      </a:lnTo>
                      <a:lnTo>
                        <a:pt x="264" y="414"/>
                      </a:lnTo>
                      <a:lnTo>
                        <a:pt x="258" y="402"/>
                      </a:lnTo>
                      <a:lnTo>
                        <a:pt x="252" y="396"/>
                      </a:lnTo>
                      <a:lnTo>
                        <a:pt x="246" y="384"/>
                      </a:lnTo>
                      <a:lnTo>
                        <a:pt x="246" y="372"/>
                      </a:lnTo>
                      <a:lnTo>
                        <a:pt x="240" y="372"/>
                      </a:lnTo>
                      <a:lnTo>
                        <a:pt x="240" y="366"/>
                      </a:lnTo>
                      <a:lnTo>
                        <a:pt x="234" y="360"/>
                      </a:lnTo>
                      <a:lnTo>
                        <a:pt x="234" y="348"/>
                      </a:lnTo>
                      <a:lnTo>
                        <a:pt x="240" y="336"/>
                      </a:lnTo>
                      <a:lnTo>
                        <a:pt x="246" y="330"/>
                      </a:lnTo>
                      <a:lnTo>
                        <a:pt x="246" y="288"/>
                      </a:lnTo>
                      <a:lnTo>
                        <a:pt x="252" y="282"/>
                      </a:lnTo>
                      <a:lnTo>
                        <a:pt x="264" y="276"/>
                      </a:lnTo>
                      <a:lnTo>
                        <a:pt x="294" y="276"/>
                      </a:lnTo>
                      <a:lnTo>
                        <a:pt x="300" y="270"/>
                      </a:lnTo>
                      <a:lnTo>
                        <a:pt x="300" y="258"/>
                      </a:lnTo>
                      <a:lnTo>
                        <a:pt x="288" y="246"/>
                      </a:lnTo>
                      <a:lnTo>
                        <a:pt x="288" y="234"/>
                      </a:lnTo>
                      <a:lnTo>
                        <a:pt x="294" y="222"/>
                      </a:lnTo>
                      <a:lnTo>
                        <a:pt x="300" y="216"/>
                      </a:lnTo>
                      <a:lnTo>
                        <a:pt x="306" y="204"/>
                      </a:lnTo>
                      <a:lnTo>
                        <a:pt x="306" y="192"/>
                      </a:lnTo>
                      <a:lnTo>
                        <a:pt x="300" y="180"/>
                      </a:lnTo>
                      <a:lnTo>
                        <a:pt x="294" y="174"/>
                      </a:lnTo>
                      <a:lnTo>
                        <a:pt x="276" y="174"/>
                      </a:lnTo>
                      <a:lnTo>
                        <a:pt x="270" y="180"/>
                      </a:lnTo>
                      <a:lnTo>
                        <a:pt x="270" y="156"/>
                      </a:lnTo>
                      <a:lnTo>
                        <a:pt x="258" y="150"/>
                      </a:lnTo>
                      <a:lnTo>
                        <a:pt x="252" y="138"/>
                      </a:lnTo>
                      <a:lnTo>
                        <a:pt x="234" y="132"/>
                      </a:lnTo>
                      <a:lnTo>
                        <a:pt x="216" y="132"/>
                      </a:lnTo>
                      <a:lnTo>
                        <a:pt x="204" y="138"/>
                      </a:lnTo>
                      <a:lnTo>
                        <a:pt x="198" y="150"/>
                      </a:lnTo>
                      <a:lnTo>
                        <a:pt x="198" y="156"/>
                      </a:lnTo>
                      <a:lnTo>
                        <a:pt x="192" y="162"/>
                      </a:lnTo>
                      <a:lnTo>
                        <a:pt x="192" y="168"/>
                      </a:lnTo>
                      <a:lnTo>
                        <a:pt x="192" y="162"/>
                      </a:lnTo>
                      <a:lnTo>
                        <a:pt x="198" y="156"/>
                      </a:lnTo>
                      <a:lnTo>
                        <a:pt x="198" y="144"/>
                      </a:lnTo>
                      <a:lnTo>
                        <a:pt x="204" y="132"/>
                      </a:lnTo>
                      <a:lnTo>
                        <a:pt x="204" y="114"/>
                      </a:lnTo>
                      <a:lnTo>
                        <a:pt x="210" y="102"/>
                      </a:lnTo>
                      <a:lnTo>
                        <a:pt x="210" y="78"/>
                      </a:lnTo>
                      <a:lnTo>
                        <a:pt x="192" y="42"/>
                      </a:lnTo>
                      <a:lnTo>
                        <a:pt x="180" y="30"/>
                      </a:lnTo>
                      <a:lnTo>
                        <a:pt x="132" y="6"/>
                      </a:lnTo>
                      <a:lnTo>
                        <a:pt x="126" y="0"/>
                      </a:lnTo>
                      <a:lnTo>
                        <a:pt x="120" y="0"/>
                      </a:lnTo>
                      <a:lnTo>
                        <a:pt x="102" y="36"/>
                      </a:lnTo>
                      <a:lnTo>
                        <a:pt x="96" y="42"/>
                      </a:lnTo>
                      <a:lnTo>
                        <a:pt x="90" y="42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204" name="Ecuador">
                  <a:extLst>
                    <a:ext uri="{FF2B5EF4-FFF2-40B4-BE49-F238E27FC236}">
                      <a16:creationId xmlns:a16="http://schemas.microsoft.com/office/drawing/2014/main" id="{5A7EE1AE-E54D-F944-9392-97A25FC75EF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176" y="2277"/>
                  <a:ext cx="106" cy="135"/>
                </a:xfrm>
                <a:custGeom>
                  <a:avLst/>
                  <a:gdLst>
                    <a:gd name="T0" fmla="*/ 2147483647 w 414"/>
                    <a:gd name="T1" fmla="*/ 2147483647 h 528"/>
                    <a:gd name="T2" fmla="*/ 2147483647 w 414"/>
                    <a:gd name="T3" fmla="*/ 2147483647 h 528"/>
                    <a:gd name="T4" fmla="*/ 2147483647 w 414"/>
                    <a:gd name="T5" fmla="*/ 2147483647 h 528"/>
                    <a:gd name="T6" fmla="*/ 2147483647 w 414"/>
                    <a:gd name="T7" fmla="*/ 2147483647 h 528"/>
                    <a:gd name="T8" fmla="*/ 2147483647 w 414"/>
                    <a:gd name="T9" fmla="*/ 2147483647 h 528"/>
                    <a:gd name="T10" fmla="*/ 2147483647 w 414"/>
                    <a:gd name="T11" fmla="*/ 2147483647 h 528"/>
                    <a:gd name="T12" fmla="*/ 2147483647 w 414"/>
                    <a:gd name="T13" fmla="*/ 2147483647 h 528"/>
                    <a:gd name="T14" fmla="*/ 2147483647 w 414"/>
                    <a:gd name="T15" fmla="*/ 2147483647 h 528"/>
                    <a:gd name="T16" fmla="*/ 2147483647 w 414"/>
                    <a:gd name="T17" fmla="*/ 2147483647 h 528"/>
                    <a:gd name="T18" fmla="*/ 2147483647 w 414"/>
                    <a:gd name="T19" fmla="*/ 2147483647 h 528"/>
                    <a:gd name="T20" fmla="*/ 2147483647 w 414"/>
                    <a:gd name="T21" fmla="*/ 2147483647 h 528"/>
                    <a:gd name="T22" fmla="*/ 2147483647 w 414"/>
                    <a:gd name="T23" fmla="*/ 2147483647 h 528"/>
                    <a:gd name="T24" fmla="*/ 2147483647 w 414"/>
                    <a:gd name="T25" fmla="*/ 2147483647 h 528"/>
                    <a:gd name="T26" fmla="*/ 2147483647 w 414"/>
                    <a:gd name="T27" fmla="*/ 2147483647 h 528"/>
                    <a:gd name="T28" fmla="*/ 2147483647 w 414"/>
                    <a:gd name="T29" fmla="*/ 2147483647 h 528"/>
                    <a:gd name="T30" fmla="*/ 2147483647 w 414"/>
                    <a:gd name="T31" fmla="*/ 2147483647 h 528"/>
                    <a:gd name="T32" fmla="*/ 2147483647 w 414"/>
                    <a:gd name="T33" fmla="*/ 2147483647 h 528"/>
                    <a:gd name="T34" fmla="*/ 2147483647 w 414"/>
                    <a:gd name="T35" fmla="*/ 2147483647 h 528"/>
                    <a:gd name="T36" fmla="*/ 2147483647 w 414"/>
                    <a:gd name="T37" fmla="*/ 2147483647 h 528"/>
                    <a:gd name="T38" fmla="*/ 2147483647 w 414"/>
                    <a:gd name="T39" fmla="*/ 2147483647 h 528"/>
                    <a:gd name="T40" fmla="*/ 2147483647 w 414"/>
                    <a:gd name="T41" fmla="*/ 2147483647 h 528"/>
                    <a:gd name="T42" fmla="*/ 2147483647 w 414"/>
                    <a:gd name="T43" fmla="*/ 2147483647 h 528"/>
                    <a:gd name="T44" fmla="*/ 2147483647 w 414"/>
                    <a:gd name="T45" fmla="*/ 2147483647 h 528"/>
                    <a:gd name="T46" fmla="*/ 2147483647 w 414"/>
                    <a:gd name="T47" fmla="*/ 2147483647 h 528"/>
                    <a:gd name="T48" fmla="*/ 2147483647 w 414"/>
                    <a:gd name="T49" fmla="*/ 2147483647 h 528"/>
                    <a:gd name="T50" fmla="*/ 2147483647 w 414"/>
                    <a:gd name="T51" fmla="*/ 2147483647 h 528"/>
                    <a:gd name="T52" fmla="*/ 2147483647 w 414"/>
                    <a:gd name="T53" fmla="*/ 2147483647 h 528"/>
                    <a:gd name="T54" fmla="*/ 2147483647 w 414"/>
                    <a:gd name="T55" fmla="*/ 2147483647 h 528"/>
                    <a:gd name="T56" fmla="*/ 2147483647 w 414"/>
                    <a:gd name="T57" fmla="*/ 2147483647 h 528"/>
                    <a:gd name="T58" fmla="*/ 2147483647 w 414"/>
                    <a:gd name="T59" fmla="*/ 2147483647 h 528"/>
                    <a:gd name="T60" fmla="*/ 2147483647 w 414"/>
                    <a:gd name="T61" fmla="*/ 2147483647 h 528"/>
                    <a:gd name="T62" fmla="*/ 2147483647 w 414"/>
                    <a:gd name="T63" fmla="*/ 2147483647 h 528"/>
                    <a:gd name="T64" fmla="*/ 2147483647 w 414"/>
                    <a:gd name="T65" fmla="*/ 2147483647 h 528"/>
                    <a:gd name="T66" fmla="*/ 2147483647 w 414"/>
                    <a:gd name="T67" fmla="*/ 2147483647 h 528"/>
                    <a:gd name="T68" fmla="*/ 2147483647 w 414"/>
                    <a:gd name="T69" fmla="*/ 2147483647 h 528"/>
                    <a:gd name="T70" fmla="*/ 2147483647 w 414"/>
                    <a:gd name="T71" fmla="*/ 2147483647 h 528"/>
                    <a:gd name="T72" fmla="*/ 2147483647 w 414"/>
                    <a:gd name="T73" fmla="*/ 2147483647 h 528"/>
                    <a:gd name="T74" fmla="*/ 2147483647 w 414"/>
                    <a:gd name="T75" fmla="*/ 2147483647 h 528"/>
                    <a:gd name="T76" fmla="*/ 2147483647 w 414"/>
                    <a:gd name="T77" fmla="*/ 2147483647 h 528"/>
                    <a:gd name="T78" fmla="*/ 2147483647 w 414"/>
                    <a:gd name="T79" fmla="*/ 2147483647 h 528"/>
                    <a:gd name="T80" fmla="*/ 2147483647 w 414"/>
                    <a:gd name="T81" fmla="*/ 2147483647 h 528"/>
                    <a:gd name="T82" fmla="*/ 2147483647 w 414"/>
                    <a:gd name="T83" fmla="*/ 2147483647 h 528"/>
                    <a:gd name="T84" fmla="*/ 2147483647 w 414"/>
                    <a:gd name="T85" fmla="*/ 2147483647 h 528"/>
                    <a:gd name="T86" fmla="*/ 2147483647 w 414"/>
                    <a:gd name="T87" fmla="*/ 2147483647 h 528"/>
                    <a:gd name="T88" fmla="*/ 2147483647 w 414"/>
                    <a:gd name="T89" fmla="*/ 2147483647 h 528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414"/>
                    <a:gd name="T136" fmla="*/ 0 h 528"/>
                    <a:gd name="T137" fmla="*/ 414 w 414"/>
                    <a:gd name="T138" fmla="*/ 528 h 528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414" h="528">
                      <a:moveTo>
                        <a:pt x="60" y="372"/>
                      </a:moveTo>
                      <a:lnTo>
                        <a:pt x="72" y="366"/>
                      </a:lnTo>
                      <a:lnTo>
                        <a:pt x="78" y="360"/>
                      </a:lnTo>
                      <a:lnTo>
                        <a:pt x="78" y="342"/>
                      </a:lnTo>
                      <a:lnTo>
                        <a:pt x="72" y="342"/>
                      </a:lnTo>
                      <a:lnTo>
                        <a:pt x="54" y="360"/>
                      </a:lnTo>
                      <a:lnTo>
                        <a:pt x="54" y="372"/>
                      </a:lnTo>
                      <a:lnTo>
                        <a:pt x="60" y="372"/>
                      </a:lnTo>
                      <a:close/>
                      <a:moveTo>
                        <a:pt x="414" y="174"/>
                      </a:moveTo>
                      <a:lnTo>
                        <a:pt x="390" y="156"/>
                      </a:lnTo>
                      <a:lnTo>
                        <a:pt x="396" y="156"/>
                      </a:lnTo>
                      <a:lnTo>
                        <a:pt x="396" y="150"/>
                      </a:lnTo>
                      <a:lnTo>
                        <a:pt x="402" y="150"/>
                      </a:lnTo>
                      <a:lnTo>
                        <a:pt x="402" y="126"/>
                      </a:lnTo>
                      <a:lnTo>
                        <a:pt x="372" y="126"/>
                      </a:lnTo>
                      <a:lnTo>
                        <a:pt x="360" y="114"/>
                      </a:lnTo>
                      <a:lnTo>
                        <a:pt x="360" y="108"/>
                      </a:lnTo>
                      <a:lnTo>
                        <a:pt x="354" y="102"/>
                      </a:lnTo>
                      <a:lnTo>
                        <a:pt x="354" y="96"/>
                      </a:lnTo>
                      <a:lnTo>
                        <a:pt x="342" y="90"/>
                      </a:lnTo>
                      <a:lnTo>
                        <a:pt x="336" y="90"/>
                      </a:lnTo>
                      <a:lnTo>
                        <a:pt x="330" y="96"/>
                      </a:lnTo>
                      <a:lnTo>
                        <a:pt x="330" y="108"/>
                      </a:lnTo>
                      <a:lnTo>
                        <a:pt x="306" y="108"/>
                      </a:lnTo>
                      <a:lnTo>
                        <a:pt x="300" y="102"/>
                      </a:lnTo>
                      <a:lnTo>
                        <a:pt x="288" y="96"/>
                      </a:lnTo>
                      <a:lnTo>
                        <a:pt x="282" y="102"/>
                      </a:lnTo>
                      <a:lnTo>
                        <a:pt x="270" y="102"/>
                      </a:lnTo>
                      <a:lnTo>
                        <a:pt x="258" y="96"/>
                      </a:lnTo>
                      <a:lnTo>
                        <a:pt x="252" y="90"/>
                      </a:lnTo>
                      <a:lnTo>
                        <a:pt x="252" y="84"/>
                      </a:lnTo>
                      <a:lnTo>
                        <a:pt x="246" y="72"/>
                      </a:lnTo>
                      <a:lnTo>
                        <a:pt x="240" y="66"/>
                      </a:lnTo>
                      <a:lnTo>
                        <a:pt x="228" y="60"/>
                      </a:lnTo>
                      <a:lnTo>
                        <a:pt x="210" y="60"/>
                      </a:lnTo>
                      <a:lnTo>
                        <a:pt x="204" y="48"/>
                      </a:lnTo>
                      <a:lnTo>
                        <a:pt x="168" y="30"/>
                      </a:lnTo>
                      <a:lnTo>
                        <a:pt x="162" y="18"/>
                      </a:lnTo>
                      <a:lnTo>
                        <a:pt x="150" y="12"/>
                      </a:lnTo>
                      <a:lnTo>
                        <a:pt x="144" y="0"/>
                      </a:lnTo>
                      <a:lnTo>
                        <a:pt x="144" y="12"/>
                      </a:lnTo>
                      <a:lnTo>
                        <a:pt x="150" y="18"/>
                      </a:lnTo>
                      <a:lnTo>
                        <a:pt x="150" y="36"/>
                      </a:lnTo>
                      <a:lnTo>
                        <a:pt x="144" y="42"/>
                      </a:lnTo>
                      <a:lnTo>
                        <a:pt x="120" y="54"/>
                      </a:lnTo>
                      <a:lnTo>
                        <a:pt x="102" y="54"/>
                      </a:lnTo>
                      <a:lnTo>
                        <a:pt x="96" y="42"/>
                      </a:lnTo>
                      <a:lnTo>
                        <a:pt x="90" y="42"/>
                      </a:lnTo>
                      <a:lnTo>
                        <a:pt x="78" y="54"/>
                      </a:lnTo>
                      <a:lnTo>
                        <a:pt x="66" y="60"/>
                      </a:lnTo>
                      <a:lnTo>
                        <a:pt x="60" y="72"/>
                      </a:lnTo>
                      <a:lnTo>
                        <a:pt x="60" y="84"/>
                      </a:lnTo>
                      <a:lnTo>
                        <a:pt x="66" y="90"/>
                      </a:lnTo>
                      <a:lnTo>
                        <a:pt x="72" y="102"/>
                      </a:lnTo>
                      <a:lnTo>
                        <a:pt x="72" y="120"/>
                      </a:lnTo>
                      <a:lnTo>
                        <a:pt x="66" y="126"/>
                      </a:lnTo>
                      <a:lnTo>
                        <a:pt x="54" y="132"/>
                      </a:lnTo>
                      <a:lnTo>
                        <a:pt x="42" y="144"/>
                      </a:lnTo>
                      <a:lnTo>
                        <a:pt x="42" y="162"/>
                      </a:lnTo>
                      <a:lnTo>
                        <a:pt x="48" y="168"/>
                      </a:lnTo>
                      <a:lnTo>
                        <a:pt x="54" y="180"/>
                      </a:lnTo>
                      <a:lnTo>
                        <a:pt x="36" y="180"/>
                      </a:lnTo>
                      <a:lnTo>
                        <a:pt x="36" y="198"/>
                      </a:lnTo>
                      <a:lnTo>
                        <a:pt x="0" y="216"/>
                      </a:lnTo>
                      <a:lnTo>
                        <a:pt x="24" y="228"/>
                      </a:lnTo>
                      <a:lnTo>
                        <a:pt x="12" y="258"/>
                      </a:lnTo>
                      <a:lnTo>
                        <a:pt x="24" y="270"/>
                      </a:lnTo>
                      <a:lnTo>
                        <a:pt x="24" y="282"/>
                      </a:lnTo>
                      <a:lnTo>
                        <a:pt x="6" y="300"/>
                      </a:lnTo>
                      <a:lnTo>
                        <a:pt x="0" y="300"/>
                      </a:lnTo>
                      <a:lnTo>
                        <a:pt x="12" y="312"/>
                      </a:lnTo>
                      <a:lnTo>
                        <a:pt x="6" y="318"/>
                      </a:lnTo>
                      <a:lnTo>
                        <a:pt x="6" y="324"/>
                      </a:lnTo>
                      <a:lnTo>
                        <a:pt x="18" y="336"/>
                      </a:lnTo>
                      <a:lnTo>
                        <a:pt x="30" y="342"/>
                      </a:lnTo>
                      <a:lnTo>
                        <a:pt x="60" y="342"/>
                      </a:lnTo>
                      <a:lnTo>
                        <a:pt x="72" y="330"/>
                      </a:lnTo>
                      <a:lnTo>
                        <a:pt x="72" y="324"/>
                      </a:lnTo>
                      <a:lnTo>
                        <a:pt x="96" y="330"/>
                      </a:lnTo>
                      <a:lnTo>
                        <a:pt x="102" y="342"/>
                      </a:lnTo>
                      <a:lnTo>
                        <a:pt x="102" y="348"/>
                      </a:lnTo>
                      <a:lnTo>
                        <a:pt x="96" y="366"/>
                      </a:lnTo>
                      <a:lnTo>
                        <a:pt x="90" y="372"/>
                      </a:lnTo>
                      <a:lnTo>
                        <a:pt x="90" y="384"/>
                      </a:lnTo>
                      <a:lnTo>
                        <a:pt x="84" y="396"/>
                      </a:lnTo>
                      <a:lnTo>
                        <a:pt x="72" y="402"/>
                      </a:lnTo>
                      <a:lnTo>
                        <a:pt x="66" y="402"/>
                      </a:lnTo>
                      <a:lnTo>
                        <a:pt x="60" y="408"/>
                      </a:lnTo>
                      <a:lnTo>
                        <a:pt x="54" y="408"/>
                      </a:lnTo>
                      <a:lnTo>
                        <a:pt x="60" y="408"/>
                      </a:lnTo>
                      <a:lnTo>
                        <a:pt x="72" y="414"/>
                      </a:lnTo>
                      <a:lnTo>
                        <a:pt x="78" y="414"/>
                      </a:lnTo>
                      <a:lnTo>
                        <a:pt x="78" y="420"/>
                      </a:lnTo>
                      <a:lnTo>
                        <a:pt x="72" y="426"/>
                      </a:lnTo>
                      <a:lnTo>
                        <a:pt x="66" y="438"/>
                      </a:lnTo>
                      <a:lnTo>
                        <a:pt x="54" y="444"/>
                      </a:lnTo>
                      <a:lnTo>
                        <a:pt x="48" y="456"/>
                      </a:lnTo>
                      <a:lnTo>
                        <a:pt x="42" y="462"/>
                      </a:lnTo>
                      <a:lnTo>
                        <a:pt x="54" y="474"/>
                      </a:lnTo>
                      <a:lnTo>
                        <a:pt x="42" y="486"/>
                      </a:lnTo>
                      <a:lnTo>
                        <a:pt x="48" y="492"/>
                      </a:lnTo>
                      <a:lnTo>
                        <a:pt x="54" y="492"/>
                      </a:lnTo>
                      <a:lnTo>
                        <a:pt x="66" y="486"/>
                      </a:lnTo>
                      <a:lnTo>
                        <a:pt x="78" y="474"/>
                      </a:lnTo>
                      <a:lnTo>
                        <a:pt x="90" y="486"/>
                      </a:lnTo>
                      <a:lnTo>
                        <a:pt x="120" y="486"/>
                      </a:lnTo>
                      <a:lnTo>
                        <a:pt x="120" y="492"/>
                      </a:lnTo>
                      <a:lnTo>
                        <a:pt x="126" y="498"/>
                      </a:lnTo>
                      <a:lnTo>
                        <a:pt x="126" y="516"/>
                      </a:lnTo>
                      <a:lnTo>
                        <a:pt x="132" y="528"/>
                      </a:lnTo>
                      <a:lnTo>
                        <a:pt x="150" y="528"/>
                      </a:lnTo>
                      <a:lnTo>
                        <a:pt x="150" y="522"/>
                      </a:lnTo>
                      <a:lnTo>
                        <a:pt x="156" y="516"/>
                      </a:lnTo>
                      <a:lnTo>
                        <a:pt x="156" y="510"/>
                      </a:lnTo>
                      <a:lnTo>
                        <a:pt x="162" y="504"/>
                      </a:lnTo>
                      <a:lnTo>
                        <a:pt x="180" y="504"/>
                      </a:lnTo>
                      <a:lnTo>
                        <a:pt x="180" y="474"/>
                      </a:lnTo>
                      <a:lnTo>
                        <a:pt x="186" y="462"/>
                      </a:lnTo>
                      <a:lnTo>
                        <a:pt x="186" y="438"/>
                      </a:lnTo>
                      <a:lnTo>
                        <a:pt x="198" y="426"/>
                      </a:lnTo>
                      <a:lnTo>
                        <a:pt x="198" y="408"/>
                      </a:lnTo>
                      <a:lnTo>
                        <a:pt x="210" y="402"/>
                      </a:lnTo>
                      <a:lnTo>
                        <a:pt x="210" y="396"/>
                      </a:lnTo>
                      <a:lnTo>
                        <a:pt x="228" y="378"/>
                      </a:lnTo>
                      <a:lnTo>
                        <a:pt x="246" y="366"/>
                      </a:lnTo>
                      <a:lnTo>
                        <a:pt x="264" y="360"/>
                      </a:lnTo>
                      <a:lnTo>
                        <a:pt x="324" y="330"/>
                      </a:lnTo>
                      <a:lnTo>
                        <a:pt x="342" y="318"/>
                      </a:lnTo>
                      <a:lnTo>
                        <a:pt x="354" y="300"/>
                      </a:lnTo>
                      <a:lnTo>
                        <a:pt x="366" y="288"/>
                      </a:lnTo>
                      <a:lnTo>
                        <a:pt x="372" y="276"/>
                      </a:lnTo>
                      <a:lnTo>
                        <a:pt x="384" y="264"/>
                      </a:lnTo>
                      <a:lnTo>
                        <a:pt x="390" y="252"/>
                      </a:lnTo>
                      <a:lnTo>
                        <a:pt x="402" y="210"/>
                      </a:lnTo>
                      <a:lnTo>
                        <a:pt x="414" y="204"/>
                      </a:lnTo>
                      <a:lnTo>
                        <a:pt x="414" y="174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205" name="Colombia">
                  <a:extLst>
                    <a:ext uri="{FF2B5EF4-FFF2-40B4-BE49-F238E27FC236}">
                      <a16:creationId xmlns:a16="http://schemas.microsoft.com/office/drawing/2014/main" id="{8309C306-C1A9-9F49-BFA8-FC7F8F4EE3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13" y="2053"/>
                  <a:ext cx="222" cy="344"/>
                </a:xfrm>
                <a:custGeom>
                  <a:avLst/>
                  <a:gdLst>
                    <a:gd name="T0" fmla="*/ 2147483647 w 870"/>
                    <a:gd name="T1" fmla="*/ 2147483647 h 1344"/>
                    <a:gd name="T2" fmla="*/ 2147483647 w 870"/>
                    <a:gd name="T3" fmla="*/ 2147483647 h 1344"/>
                    <a:gd name="T4" fmla="*/ 2147483647 w 870"/>
                    <a:gd name="T5" fmla="*/ 2147483647 h 1344"/>
                    <a:gd name="T6" fmla="*/ 2147483647 w 870"/>
                    <a:gd name="T7" fmla="*/ 2147483647 h 1344"/>
                    <a:gd name="T8" fmla="*/ 2147483647 w 870"/>
                    <a:gd name="T9" fmla="*/ 2147483647 h 1344"/>
                    <a:gd name="T10" fmla="*/ 2147483647 w 870"/>
                    <a:gd name="T11" fmla="*/ 2147483647 h 1344"/>
                    <a:gd name="T12" fmla="*/ 2147483647 w 870"/>
                    <a:gd name="T13" fmla="*/ 2147483647 h 1344"/>
                    <a:gd name="T14" fmla="*/ 2147483647 w 870"/>
                    <a:gd name="T15" fmla="*/ 2147483647 h 1344"/>
                    <a:gd name="T16" fmla="*/ 2147483647 w 870"/>
                    <a:gd name="T17" fmla="*/ 2147483647 h 1344"/>
                    <a:gd name="T18" fmla="*/ 2147483647 w 870"/>
                    <a:gd name="T19" fmla="*/ 2147483647 h 1344"/>
                    <a:gd name="T20" fmla="*/ 2147483647 w 870"/>
                    <a:gd name="T21" fmla="*/ 2147483647 h 1344"/>
                    <a:gd name="T22" fmla="*/ 2147483647 w 870"/>
                    <a:gd name="T23" fmla="*/ 2147483647 h 1344"/>
                    <a:gd name="T24" fmla="*/ 2147483647 w 870"/>
                    <a:gd name="T25" fmla="*/ 2147483647 h 1344"/>
                    <a:gd name="T26" fmla="*/ 2147483647 w 870"/>
                    <a:gd name="T27" fmla="*/ 2147483647 h 1344"/>
                    <a:gd name="T28" fmla="*/ 2147483647 w 870"/>
                    <a:gd name="T29" fmla="*/ 2147483647 h 1344"/>
                    <a:gd name="T30" fmla="*/ 2147483647 w 870"/>
                    <a:gd name="T31" fmla="*/ 2147483647 h 1344"/>
                    <a:gd name="T32" fmla="*/ 2147483647 w 870"/>
                    <a:gd name="T33" fmla="*/ 2147483647 h 1344"/>
                    <a:gd name="T34" fmla="*/ 2147483647 w 870"/>
                    <a:gd name="T35" fmla="*/ 2147483647 h 1344"/>
                    <a:gd name="T36" fmla="*/ 2147483647 w 870"/>
                    <a:gd name="T37" fmla="*/ 2147483647 h 1344"/>
                    <a:gd name="T38" fmla="*/ 2147483647 w 870"/>
                    <a:gd name="T39" fmla="*/ 2147483647 h 1344"/>
                    <a:gd name="T40" fmla="*/ 2147483647 w 870"/>
                    <a:gd name="T41" fmla="*/ 2147483647 h 1344"/>
                    <a:gd name="T42" fmla="*/ 2147483647 w 870"/>
                    <a:gd name="T43" fmla="*/ 2147483647 h 1344"/>
                    <a:gd name="T44" fmla="*/ 2147483647 w 870"/>
                    <a:gd name="T45" fmla="*/ 2147483647 h 1344"/>
                    <a:gd name="T46" fmla="*/ 2147483647 w 870"/>
                    <a:gd name="T47" fmla="*/ 2147483647 h 1344"/>
                    <a:gd name="T48" fmla="*/ 2147483647 w 870"/>
                    <a:gd name="T49" fmla="*/ 2147483647 h 1344"/>
                    <a:gd name="T50" fmla="*/ 2147483647 w 870"/>
                    <a:gd name="T51" fmla="*/ 2147483647 h 1344"/>
                    <a:gd name="T52" fmla="*/ 2147483647 w 870"/>
                    <a:gd name="T53" fmla="*/ 2147483647 h 1344"/>
                    <a:gd name="T54" fmla="*/ 2147483647 w 870"/>
                    <a:gd name="T55" fmla="*/ 2147483647 h 1344"/>
                    <a:gd name="T56" fmla="*/ 2147483647 w 870"/>
                    <a:gd name="T57" fmla="*/ 2147483647 h 1344"/>
                    <a:gd name="T58" fmla="*/ 2147483647 w 870"/>
                    <a:gd name="T59" fmla="*/ 2147483647 h 1344"/>
                    <a:gd name="T60" fmla="*/ 2147483647 w 870"/>
                    <a:gd name="T61" fmla="*/ 2147483647 h 1344"/>
                    <a:gd name="T62" fmla="*/ 2147483647 w 870"/>
                    <a:gd name="T63" fmla="*/ 2147483647 h 1344"/>
                    <a:gd name="T64" fmla="*/ 2147483647 w 870"/>
                    <a:gd name="T65" fmla="*/ 2147483647 h 1344"/>
                    <a:gd name="T66" fmla="*/ 2147483647 w 870"/>
                    <a:gd name="T67" fmla="*/ 2147483647 h 1344"/>
                    <a:gd name="T68" fmla="*/ 2147483647 w 870"/>
                    <a:gd name="T69" fmla="*/ 2147483647 h 1344"/>
                    <a:gd name="T70" fmla="*/ 2147483647 w 870"/>
                    <a:gd name="T71" fmla="*/ 2147483647 h 1344"/>
                    <a:gd name="T72" fmla="*/ 2147483647 w 870"/>
                    <a:gd name="T73" fmla="*/ 0 h 1344"/>
                    <a:gd name="T74" fmla="*/ 2147483647 w 870"/>
                    <a:gd name="T75" fmla="*/ 2147483647 h 1344"/>
                    <a:gd name="T76" fmla="*/ 2147483647 w 870"/>
                    <a:gd name="T77" fmla="*/ 2147483647 h 1344"/>
                    <a:gd name="T78" fmla="*/ 2147483647 w 870"/>
                    <a:gd name="T79" fmla="*/ 2147483647 h 1344"/>
                    <a:gd name="T80" fmla="*/ 2147483647 w 870"/>
                    <a:gd name="T81" fmla="*/ 2147483647 h 1344"/>
                    <a:gd name="T82" fmla="*/ 2147483647 w 870"/>
                    <a:gd name="T83" fmla="*/ 2147483647 h 1344"/>
                    <a:gd name="T84" fmla="*/ 2147483647 w 870"/>
                    <a:gd name="T85" fmla="*/ 2147483647 h 1344"/>
                    <a:gd name="T86" fmla="*/ 2147483647 w 870"/>
                    <a:gd name="T87" fmla="*/ 2147483647 h 1344"/>
                    <a:gd name="T88" fmla="*/ 2147483647 w 870"/>
                    <a:gd name="T89" fmla="*/ 2147483647 h 1344"/>
                    <a:gd name="T90" fmla="*/ 2147483647 w 870"/>
                    <a:gd name="T91" fmla="*/ 2147483647 h 1344"/>
                    <a:gd name="T92" fmla="*/ 2147483647 w 870"/>
                    <a:gd name="T93" fmla="*/ 2147483647 h 1344"/>
                    <a:gd name="T94" fmla="*/ 2147483647 w 870"/>
                    <a:gd name="T95" fmla="*/ 2147483647 h 1344"/>
                    <a:gd name="T96" fmla="*/ 2147483647 w 870"/>
                    <a:gd name="T97" fmla="*/ 2147483647 h 1344"/>
                    <a:gd name="T98" fmla="*/ 2147483647 w 870"/>
                    <a:gd name="T99" fmla="*/ 2147483647 h 1344"/>
                    <a:gd name="T100" fmla="*/ 2147483647 w 870"/>
                    <a:gd name="T101" fmla="*/ 2147483647 h 1344"/>
                    <a:gd name="T102" fmla="*/ 2147483647 w 870"/>
                    <a:gd name="T103" fmla="*/ 2147483647 h 1344"/>
                    <a:gd name="T104" fmla="*/ 2147483647 w 870"/>
                    <a:gd name="T105" fmla="*/ 2147483647 h 1344"/>
                    <a:gd name="T106" fmla="*/ 2147483647 w 870"/>
                    <a:gd name="T107" fmla="*/ 2147483647 h 1344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870"/>
                    <a:gd name="T163" fmla="*/ 0 h 1344"/>
                    <a:gd name="T164" fmla="*/ 870 w 870"/>
                    <a:gd name="T165" fmla="*/ 1344 h 1344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870" h="1344">
                      <a:moveTo>
                        <a:pt x="36" y="912"/>
                      </a:moveTo>
                      <a:lnTo>
                        <a:pt x="60" y="924"/>
                      </a:lnTo>
                      <a:lnTo>
                        <a:pt x="66" y="936"/>
                      </a:lnTo>
                      <a:lnTo>
                        <a:pt x="84" y="936"/>
                      </a:lnTo>
                      <a:lnTo>
                        <a:pt x="96" y="942"/>
                      </a:lnTo>
                      <a:lnTo>
                        <a:pt x="102" y="948"/>
                      </a:lnTo>
                      <a:lnTo>
                        <a:pt x="108" y="960"/>
                      </a:lnTo>
                      <a:lnTo>
                        <a:pt x="108" y="966"/>
                      </a:lnTo>
                      <a:lnTo>
                        <a:pt x="114" y="972"/>
                      </a:lnTo>
                      <a:lnTo>
                        <a:pt x="126" y="978"/>
                      </a:lnTo>
                      <a:lnTo>
                        <a:pt x="138" y="978"/>
                      </a:lnTo>
                      <a:lnTo>
                        <a:pt x="144" y="972"/>
                      </a:lnTo>
                      <a:lnTo>
                        <a:pt x="156" y="978"/>
                      </a:lnTo>
                      <a:lnTo>
                        <a:pt x="162" y="984"/>
                      </a:lnTo>
                      <a:lnTo>
                        <a:pt x="186" y="984"/>
                      </a:lnTo>
                      <a:lnTo>
                        <a:pt x="186" y="972"/>
                      </a:lnTo>
                      <a:lnTo>
                        <a:pt x="192" y="966"/>
                      </a:lnTo>
                      <a:lnTo>
                        <a:pt x="198" y="966"/>
                      </a:lnTo>
                      <a:lnTo>
                        <a:pt x="210" y="972"/>
                      </a:lnTo>
                      <a:lnTo>
                        <a:pt x="210" y="978"/>
                      </a:lnTo>
                      <a:lnTo>
                        <a:pt x="216" y="984"/>
                      </a:lnTo>
                      <a:lnTo>
                        <a:pt x="216" y="990"/>
                      </a:lnTo>
                      <a:lnTo>
                        <a:pt x="228" y="1002"/>
                      </a:lnTo>
                      <a:lnTo>
                        <a:pt x="264" y="1002"/>
                      </a:lnTo>
                      <a:lnTo>
                        <a:pt x="276" y="1008"/>
                      </a:lnTo>
                      <a:lnTo>
                        <a:pt x="282" y="1014"/>
                      </a:lnTo>
                      <a:lnTo>
                        <a:pt x="294" y="1020"/>
                      </a:lnTo>
                      <a:lnTo>
                        <a:pt x="312" y="1038"/>
                      </a:lnTo>
                      <a:lnTo>
                        <a:pt x="324" y="1044"/>
                      </a:lnTo>
                      <a:lnTo>
                        <a:pt x="330" y="1050"/>
                      </a:lnTo>
                      <a:lnTo>
                        <a:pt x="342" y="1086"/>
                      </a:lnTo>
                      <a:lnTo>
                        <a:pt x="360" y="1086"/>
                      </a:lnTo>
                      <a:lnTo>
                        <a:pt x="372" y="1104"/>
                      </a:lnTo>
                      <a:lnTo>
                        <a:pt x="384" y="1104"/>
                      </a:lnTo>
                      <a:lnTo>
                        <a:pt x="390" y="1110"/>
                      </a:lnTo>
                      <a:lnTo>
                        <a:pt x="390" y="1134"/>
                      </a:lnTo>
                      <a:lnTo>
                        <a:pt x="396" y="1140"/>
                      </a:lnTo>
                      <a:lnTo>
                        <a:pt x="396" y="1146"/>
                      </a:lnTo>
                      <a:lnTo>
                        <a:pt x="408" y="1146"/>
                      </a:lnTo>
                      <a:lnTo>
                        <a:pt x="420" y="1152"/>
                      </a:lnTo>
                      <a:lnTo>
                        <a:pt x="426" y="1158"/>
                      </a:lnTo>
                      <a:lnTo>
                        <a:pt x="426" y="1164"/>
                      </a:lnTo>
                      <a:lnTo>
                        <a:pt x="420" y="1170"/>
                      </a:lnTo>
                      <a:lnTo>
                        <a:pt x="420" y="1194"/>
                      </a:lnTo>
                      <a:lnTo>
                        <a:pt x="432" y="1200"/>
                      </a:lnTo>
                      <a:lnTo>
                        <a:pt x="456" y="1206"/>
                      </a:lnTo>
                      <a:lnTo>
                        <a:pt x="492" y="1206"/>
                      </a:lnTo>
                      <a:lnTo>
                        <a:pt x="492" y="1194"/>
                      </a:lnTo>
                      <a:lnTo>
                        <a:pt x="504" y="1182"/>
                      </a:lnTo>
                      <a:lnTo>
                        <a:pt x="528" y="1182"/>
                      </a:lnTo>
                      <a:lnTo>
                        <a:pt x="534" y="1188"/>
                      </a:lnTo>
                      <a:lnTo>
                        <a:pt x="540" y="1188"/>
                      </a:lnTo>
                      <a:lnTo>
                        <a:pt x="546" y="1194"/>
                      </a:lnTo>
                      <a:lnTo>
                        <a:pt x="558" y="1194"/>
                      </a:lnTo>
                      <a:lnTo>
                        <a:pt x="570" y="1188"/>
                      </a:lnTo>
                      <a:lnTo>
                        <a:pt x="576" y="1182"/>
                      </a:lnTo>
                      <a:lnTo>
                        <a:pt x="588" y="1182"/>
                      </a:lnTo>
                      <a:lnTo>
                        <a:pt x="588" y="1188"/>
                      </a:lnTo>
                      <a:lnTo>
                        <a:pt x="594" y="1200"/>
                      </a:lnTo>
                      <a:lnTo>
                        <a:pt x="600" y="1206"/>
                      </a:lnTo>
                      <a:lnTo>
                        <a:pt x="624" y="1206"/>
                      </a:lnTo>
                      <a:lnTo>
                        <a:pt x="636" y="1212"/>
                      </a:lnTo>
                      <a:lnTo>
                        <a:pt x="642" y="1218"/>
                      </a:lnTo>
                      <a:lnTo>
                        <a:pt x="642" y="1236"/>
                      </a:lnTo>
                      <a:lnTo>
                        <a:pt x="636" y="1248"/>
                      </a:lnTo>
                      <a:lnTo>
                        <a:pt x="630" y="1254"/>
                      </a:lnTo>
                      <a:lnTo>
                        <a:pt x="624" y="1254"/>
                      </a:lnTo>
                      <a:lnTo>
                        <a:pt x="618" y="1260"/>
                      </a:lnTo>
                      <a:lnTo>
                        <a:pt x="618" y="1266"/>
                      </a:lnTo>
                      <a:lnTo>
                        <a:pt x="606" y="1290"/>
                      </a:lnTo>
                      <a:lnTo>
                        <a:pt x="606" y="1308"/>
                      </a:lnTo>
                      <a:lnTo>
                        <a:pt x="612" y="1314"/>
                      </a:lnTo>
                      <a:lnTo>
                        <a:pt x="630" y="1314"/>
                      </a:lnTo>
                      <a:lnTo>
                        <a:pt x="642" y="1332"/>
                      </a:lnTo>
                      <a:lnTo>
                        <a:pt x="660" y="1344"/>
                      </a:lnTo>
                      <a:lnTo>
                        <a:pt x="660" y="1308"/>
                      </a:lnTo>
                      <a:lnTo>
                        <a:pt x="666" y="1236"/>
                      </a:lnTo>
                      <a:lnTo>
                        <a:pt x="684" y="1188"/>
                      </a:lnTo>
                      <a:lnTo>
                        <a:pt x="678" y="1140"/>
                      </a:lnTo>
                      <a:lnTo>
                        <a:pt x="690" y="1128"/>
                      </a:lnTo>
                      <a:lnTo>
                        <a:pt x="696" y="1116"/>
                      </a:lnTo>
                      <a:lnTo>
                        <a:pt x="696" y="1104"/>
                      </a:lnTo>
                      <a:lnTo>
                        <a:pt x="690" y="1092"/>
                      </a:lnTo>
                      <a:lnTo>
                        <a:pt x="678" y="1080"/>
                      </a:lnTo>
                      <a:lnTo>
                        <a:pt x="678" y="1074"/>
                      </a:lnTo>
                      <a:lnTo>
                        <a:pt x="672" y="1068"/>
                      </a:lnTo>
                      <a:lnTo>
                        <a:pt x="672" y="1044"/>
                      </a:lnTo>
                      <a:lnTo>
                        <a:pt x="666" y="1038"/>
                      </a:lnTo>
                      <a:lnTo>
                        <a:pt x="654" y="1032"/>
                      </a:lnTo>
                      <a:lnTo>
                        <a:pt x="642" y="1020"/>
                      </a:lnTo>
                      <a:lnTo>
                        <a:pt x="636" y="1020"/>
                      </a:lnTo>
                      <a:lnTo>
                        <a:pt x="642" y="954"/>
                      </a:lnTo>
                      <a:lnTo>
                        <a:pt x="672" y="948"/>
                      </a:lnTo>
                      <a:lnTo>
                        <a:pt x="678" y="954"/>
                      </a:lnTo>
                      <a:lnTo>
                        <a:pt x="708" y="954"/>
                      </a:lnTo>
                      <a:lnTo>
                        <a:pt x="714" y="948"/>
                      </a:lnTo>
                      <a:lnTo>
                        <a:pt x="714" y="942"/>
                      </a:lnTo>
                      <a:lnTo>
                        <a:pt x="708" y="936"/>
                      </a:lnTo>
                      <a:lnTo>
                        <a:pt x="708" y="930"/>
                      </a:lnTo>
                      <a:lnTo>
                        <a:pt x="696" y="918"/>
                      </a:lnTo>
                      <a:lnTo>
                        <a:pt x="684" y="924"/>
                      </a:lnTo>
                      <a:lnTo>
                        <a:pt x="660" y="912"/>
                      </a:lnTo>
                      <a:lnTo>
                        <a:pt x="660" y="900"/>
                      </a:lnTo>
                      <a:lnTo>
                        <a:pt x="654" y="888"/>
                      </a:lnTo>
                      <a:lnTo>
                        <a:pt x="654" y="876"/>
                      </a:lnTo>
                      <a:lnTo>
                        <a:pt x="660" y="864"/>
                      </a:lnTo>
                      <a:lnTo>
                        <a:pt x="666" y="858"/>
                      </a:lnTo>
                      <a:lnTo>
                        <a:pt x="684" y="858"/>
                      </a:lnTo>
                      <a:lnTo>
                        <a:pt x="696" y="870"/>
                      </a:lnTo>
                      <a:lnTo>
                        <a:pt x="762" y="864"/>
                      </a:lnTo>
                      <a:lnTo>
                        <a:pt x="762" y="846"/>
                      </a:lnTo>
                      <a:lnTo>
                        <a:pt x="768" y="840"/>
                      </a:lnTo>
                      <a:lnTo>
                        <a:pt x="774" y="840"/>
                      </a:lnTo>
                      <a:lnTo>
                        <a:pt x="798" y="864"/>
                      </a:lnTo>
                      <a:lnTo>
                        <a:pt x="828" y="834"/>
                      </a:lnTo>
                      <a:lnTo>
                        <a:pt x="834" y="834"/>
                      </a:lnTo>
                      <a:lnTo>
                        <a:pt x="834" y="846"/>
                      </a:lnTo>
                      <a:lnTo>
                        <a:pt x="840" y="852"/>
                      </a:lnTo>
                      <a:lnTo>
                        <a:pt x="840" y="864"/>
                      </a:lnTo>
                      <a:lnTo>
                        <a:pt x="846" y="876"/>
                      </a:lnTo>
                      <a:lnTo>
                        <a:pt x="846" y="906"/>
                      </a:lnTo>
                      <a:lnTo>
                        <a:pt x="870" y="906"/>
                      </a:lnTo>
                      <a:lnTo>
                        <a:pt x="864" y="900"/>
                      </a:lnTo>
                      <a:lnTo>
                        <a:pt x="864" y="882"/>
                      </a:lnTo>
                      <a:lnTo>
                        <a:pt x="858" y="870"/>
                      </a:lnTo>
                      <a:lnTo>
                        <a:pt x="858" y="852"/>
                      </a:lnTo>
                      <a:lnTo>
                        <a:pt x="852" y="846"/>
                      </a:lnTo>
                      <a:lnTo>
                        <a:pt x="852" y="828"/>
                      </a:lnTo>
                      <a:lnTo>
                        <a:pt x="846" y="822"/>
                      </a:lnTo>
                      <a:lnTo>
                        <a:pt x="846" y="798"/>
                      </a:lnTo>
                      <a:lnTo>
                        <a:pt x="834" y="798"/>
                      </a:lnTo>
                      <a:lnTo>
                        <a:pt x="822" y="786"/>
                      </a:lnTo>
                      <a:lnTo>
                        <a:pt x="798" y="774"/>
                      </a:lnTo>
                      <a:lnTo>
                        <a:pt x="804" y="774"/>
                      </a:lnTo>
                      <a:lnTo>
                        <a:pt x="834" y="744"/>
                      </a:lnTo>
                      <a:lnTo>
                        <a:pt x="840" y="732"/>
                      </a:lnTo>
                      <a:lnTo>
                        <a:pt x="840" y="726"/>
                      </a:lnTo>
                      <a:lnTo>
                        <a:pt x="834" y="714"/>
                      </a:lnTo>
                      <a:lnTo>
                        <a:pt x="822" y="708"/>
                      </a:lnTo>
                      <a:lnTo>
                        <a:pt x="816" y="696"/>
                      </a:lnTo>
                      <a:lnTo>
                        <a:pt x="816" y="672"/>
                      </a:lnTo>
                      <a:lnTo>
                        <a:pt x="804" y="672"/>
                      </a:lnTo>
                      <a:lnTo>
                        <a:pt x="798" y="666"/>
                      </a:lnTo>
                      <a:lnTo>
                        <a:pt x="798" y="654"/>
                      </a:lnTo>
                      <a:lnTo>
                        <a:pt x="804" y="642"/>
                      </a:lnTo>
                      <a:lnTo>
                        <a:pt x="804" y="612"/>
                      </a:lnTo>
                      <a:lnTo>
                        <a:pt x="798" y="600"/>
                      </a:lnTo>
                      <a:lnTo>
                        <a:pt x="798" y="576"/>
                      </a:lnTo>
                      <a:lnTo>
                        <a:pt x="810" y="564"/>
                      </a:lnTo>
                      <a:lnTo>
                        <a:pt x="816" y="564"/>
                      </a:lnTo>
                      <a:lnTo>
                        <a:pt x="822" y="558"/>
                      </a:lnTo>
                      <a:lnTo>
                        <a:pt x="822" y="534"/>
                      </a:lnTo>
                      <a:lnTo>
                        <a:pt x="840" y="516"/>
                      </a:lnTo>
                      <a:lnTo>
                        <a:pt x="840" y="504"/>
                      </a:lnTo>
                      <a:lnTo>
                        <a:pt x="834" y="498"/>
                      </a:lnTo>
                      <a:lnTo>
                        <a:pt x="816" y="498"/>
                      </a:lnTo>
                      <a:lnTo>
                        <a:pt x="804" y="504"/>
                      </a:lnTo>
                      <a:lnTo>
                        <a:pt x="798" y="510"/>
                      </a:lnTo>
                      <a:lnTo>
                        <a:pt x="774" y="504"/>
                      </a:lnTo>
                      <a:lnTo>
                        <a:pt x="768" y="510"/>
                      </a:lnTo>
                      <a:lnTo>
                        <a:pt x="744" y="510"/>
                      </a:lnTo>
                      <a:lnTo>
                        <a:pt x="738" y="504"/>
                      </a:lnTo>
                      <a:lnTo>
                        <a:pt x="720" y="504"/>
                      </a:lnTo>
                      <a:lnTo>
                        <a:pt x="720" y="510"/>
                      </a:lnTo>
                      <a:lnTo>
                        <a:pt x="696" y="510"/>
                      </a:lnTo>
                      <a:lnTo>
                        <a:pt x="672" y="486"/>
                      </a:lnTo>
                      <a:lnTo>
                        <a:pt x="666" y="468"/>
                      </a:lnTo>
                      <a:lnTo>
                        <a:pt x="660" y="456"/>
                      </a:lnTo>
                      <a:lnTo>
                        <a:pt x="654" y="450"/>
                      </a:lnTo>
                      <a:lnTo>
                        <a:pt x="654" y="444"/>
                      </a:lnTo>
                      <a:lnTo>
                        <a:pt x="630" y="444"/>
                      </a:lnTo>
                      <a:lnTo>
                        <a:pt x="618" y="438"/>
                      </a:lnTo>
                      <a:lnTo>
                        <a:pt x="612" y="432"/>
                      </a:lnTo>
                      <a:lnTo>
                        <a:pt x="600" y="432"/>
                      </a:lnTo>
                      <a:lnTo>
                        <a:pt x="600" y="438"/>
                      </a:lnTo>
                      <a:lnTo>
                        <a:pt x="594" y="444"/>
                      </a:lnTo>
                      <a:lnTo>
                        <a:pt x="582" y="444"/>
                      </a:lnTo>
                      <a:lnTo>
                        <a:pt x="570" y="438"/>
                      </a:lnTo>
                      <a:lnTo>
                        <a:pt x="564" y="438"/>
                      </a:lnTo>
                      <a:lnTo>
                        <a:pt x="552" y="432"/>
                      </a:lnTo>
                      <a:lnTo>
                        <a:pt x="540" y="432"/>
                      </a:lnTo>
                      <a:lnTo>
                        <a:pt x="534" y="438"/>
                      </a:lnTo>
                      <a:lnTo>
                        <a:pt x="510" y="438"/>
                      </a:lnTo>
                      <a:lnTo>
                        <a:pt x="504" y="432"/>
                      </a:lnTo>
                      <a:lnTo>
                        <a:pt x="498" y="420"/>
                      </a:lnTo>
                      <a:lnTo>
                        <a:pt x="498" y="408"/>
                      </a:lnTo>
                      <a:lnTo>
                        <a:pt x="486" y="408"/>
                      </a:lnTo>
                      <a:lnTo>
                        <a:pt x="486" y="366"/>
                      </a:lnTo>
                      <a:lnTo>
                        <a:pt x="498" y="342"/>
                      </a:lnTo>
                      <a:lnTo>
                        <a:pt x="498" y="330"/>
                      </a:lnTo>
                      <a:lnTo>
                        <a:pt x="492" y="324"/>
                      </a:lnTo>
                      <a:lnTo>
                        <a:pt x="480" y="318"/>
                      </a:lnTo>
                      <a:lnTo>
                        <a:pt x="474" y="312"/>
                      </a:lnTo>
                      <a:lnTo>
                        <a:pt x="474" y="276"/>
                      </a:lnTo>
                      <a:lnTo>
                        <a:pt x="468" y="264"/>
                      </a:lnTo>
                      <a:lnTo>
                        <a:pt x="456" y="252"/>
                      </a:lnTo>
                      <a:lnTo>
                        <a:pt x="450" y="252"/>
                      </a:lnTo>
                      <a:lnTo>
                        <a:pt x="438" y="264"/>
                      </a:lnTo>
                      <a:lnTo>
                        <a:pt x="438" y="270"/>
                      </a:lnTo>
                      <a:lnTo>
                        <a:pt x="432" y="264"/>
                      </a:lnTo>
                      <a:lnTo>
                        <a:pt x="432" y="252"/>
                      </a:lnTo>
                      <a:lnTo>
                        <a:pt x="438" y="240"/>
                      </a:lnTo>
                      <a:lnTo>
                        <a:pt x="462" y="216"/>
                      </a:lnTo>
                      <a:lnTo>
                        <a:pt x="462" y="192"/>
                      </a:lnTo>
                      <a:lnTo>
                        <a:pt x="468" y="186"/>
                      </a:lnTo>
                      <a:lnTo>
                        <a:pt x="468" y="168"/>
                      </a:lnTo>
                      <a:lnTo>
                        <a:pt x="480" y="132"/>
                      </a:lnTo>
                      <a:lnTo>
                        <a:pt x="504" y="108"/>
                      </a:lnTo>
                      <a:lnTo>
                        <a:pt x="522" y="102"/>
                      </a:lnTo>
                      <a:lnTo>
                        <a:pt x="534" y="90"/>
                      </a:lnTo>
                      <a:lnTo>
                        <a:pt x="540" y="78"/>
                      </a:lnTo>
                      <a:lnTo>
                        <a:pt x="540" y="72"/>
                      </a:lnTo>
                      <a:lnTo>
                        <a:pt x="546" y="66"/>
                      </a:lnTo>
                      <a:lnTo>
                        <a:pt x="558" y="66"/>
                      </a:lnTo>
                      <a:lnTo>
                        <a:pt x="564" y="60"/>
                      </a:lnTo>
                      <a:lnTo>
                        <a:pt x="570" y="60"/>
                      </a:lnTo>
                      <a:lnTo>
                        <a:pt x="576" y="54"/>
                      </a:lnTo>
                      <a:lnTo>
                        <a:pt x="582" y="54"/>
                      </a:lnTo>
                      <a:lnTo>
                        <a:pt x="600" y="36"/>
                      </a:lnTo>
                      <a:lnTo>
                        <a:pt x="600" y="12"/>
                      </a:lnTo>
                      <a:lnTo>
                        <a:pt x="594" y="6"/>
                      </a:lnTo>
                      <a:lnTo>
                        <a:pt x="582" y="0"/>
                      </a:lnTo>
                      <a:lnTo>
                        <a:pt x="570" y="6"/>
                      </a:lnTo>
                      <a:lnTo>
                        <a:pt x="546" y="6"/>
                      </a:lnTo>
                      <a:lnTo>
                        <a:pt x="540" y="12"/>
                      </a:lnTo>
                      <a:lnTo>
                        <a:pt x="534" y="12"/>
                      </a:lnTo>
                      <a:lnTo>
                        <a:pt x="522" y="24"/>
                      </a:lnTo>
                      <a:lnTo>
                        <a:pt x="522" y="36"/>
                      </a:lnTo>
                      <a:lnTo>
                        <a:pt x="516" y="48"/>
                      </a:lnTo>
                      <a:lnTo>
                        <a:pt x="504" y="60"/>
                      </a:lnTo>
                      <a:lnTo>
                        <a:pt x="492" y="60"/>
                      </a:lnTo>
                      <a:lnTo>
                        <a:pt x="480" y="54"/>
                      </a:lnTo>
                      <a:lnTo>
                        <a:pt x="474" y="54"/>
                      </a:lnTo>
                      <a:lnTo>
                        <a:pt x="444" y="84"/>
                      </a:lnTo>
                      <a:lnTo>
                        <a:pt x="444" y="90"/>
                      </a:lnTo>
                      <a:lnTo>
                        <a:pt x="408" y="102"/>
                      </a:lnTo>
                      <a:lnTo>
                        <a:pt x="402" y="96"/>
                      </a:lnTo>
                      <a:lnTo>
                        <a:pt x="390" y="90"/>
                      </a:lnTo>
                      <a:lnTo>
                        <a:pt x="384" y="90"/>
                      </a:lnTo>
                      <a:lnTo>
                        <a:pt x="378" y="102"/>
                      </a:lnTo>
                      <a:lnTo>
                        <a:pt x="378" y="120"/>
                      </a:lnTo>
                      <a:lnTo>
                        <a:pt x="372" y="132"/>
                      </a:lnTo>
                      <a:lnTo>
                        <a:pt x="366" y="138"/>
                      </a:lnTo>
                      <a:lnTo>
                        <a:pt x="354" y="138"/>
                      </a:lnTo>
                      <a:lnTo>
                        <a:pt x="354" y="132"/>
                      </a:lnTo>
                      <a:lnTo>
                        <a:pt x="360" y="126"/>
                      </a:lnTo>
                      <a:lnTo>
                        <a:pt x="354" y="120"/>
                      </a:lnTo>
                      <a:lnTo>
                        <a:pt x="342" y="120"/>
                      </a:lnTo>
                      <a:lnTo>
                        <a:pt x="330" y="126"/>
                      </a:lnTo>
                      <a:lnTo>
                        <a:pt x="318" y="126"/>
                      </a:lnTo>
                      <a:lnTo>
                        <a:pt x="312" y="132"/>
                      </a:lnTo>
                      <a:lnTo>
                        <a:pt x="306" y="132"/>
                      </a:lnTo>
                      <a:lnTo>
                        <a:pt x="300" y="144"/>
                      </a:lnTo>
                      <a:lnTo>
                        <a:pt x="288" y="150"/>
                      </a:lnTo>
                      <a:lnTo>
                        <a:pt x="282" y="162"/>
                      </a:lnTo>
                      <a:lnTo>
                        <a:pt x="276" y="168"/>
                      </a:lnTo>
                      <a:lnTo>
                        <a:pt x="276" y="186"/>
                      </a:lnTo>
                      <a:lnTo>
                        <a:pt x="282" y="192"/>
                      </a:lnTo>
                      <a:lnTo>
                        <a:pt x="264" y="222"/>
                      </a:lnTo>
                      <a:lnTo>
                        <a:pt x="276" y="246"/>
                      </a:lnTo>
                      <a:lnTo>
                        <a:pt x="252" y="246"/>
                      </a:lnTo>
                      <a:lnTo>
                        <a:pt x="240" y="252"/>
                      </a:lnTo>
                      <a:lnTo>
                        <a:pt x="228" y="264"/>
                      </a:lnTo>
                      <a:lnTo>
                        <a:pt x="228" y="276"/>
                      </a:lnTo>
                      <a:lnTo>
                        <a:pt x="222" y="288"/>
                      </a:lnTo>
                      <a:lnTo>
                        <a:pt x="216" y="294"/>
                      </a:lnTo>
                      <a:lnTo>
                        <a:pt x="204" y="294"/>
                      </a:lnTo>
                      <a:lnTo>
                        <a:pt x="198" y="300"/>
                      </a:lnTo>
                      <a:lnTo>
                        <a:pt x="192" y="300"/>
                      </a:lnTo>
                      <a:lnTo>
                        <a:pt x="174" y="306"/>
                      </a:lnTo>
                      <a:lnTo>
                        <a:pt x="186" y="330"/>
                      </a:lnTo>
                      <a:lnTo>
                        <a:pt x="186" y="366"/>
                      </a:lnTo>
                      <a:lnTo>
                        <a:pt x="168" y="366"/>
                      </a:lnTo>
                      <a:lnTo>
                        <a:pt x="168" y="360"/>
                      </a:lnTo>
                      <a:lnTo>
                        <a:pt x="174" y="354"/>
                      </a:lnTo>
                      <a:lnTo>
                        <a:pt x="174" y="342"/>
                      </a:lnTo>
                      <a:lnTo>
                        <a:pt x="144" y="312"/>
                      </a:lnTo>
                      <a:lnTo>
                        <a:pt x="138" y="312"/>
                      </a:lnTo>
                      <a:lnTo>
                        <a:pt x="132" y="318"/>
                      </a:lnTo>
                      <a:lnTo>
                        <a:pt x="132" y="336"/>
                      </a:lnTo>
                      <a:lnTo>
                        <a:pt x="138" y="348"/>
                      </a:lnTo>
                      <a:lnTo>
                        <a:pt x="150" y="354"/>
                      </a:lnTo>
                      <a:lnTo>
                        <a:pt x="150" y="366"/>
                      </a:lnTo>
                      <a:lnTo>
                        <a:pt x="138" y="390"/>
                      </a:lnTo>
                      <a:lnTo>
                        <a:pt x="132" y="396"/>
                      </a:lnTo>
                      <a:lnTo>
                        <a:pt x="120" y="390"/>
                      </a:lnTo>
                      <a:lnTo>
                        <a:pt x="114" y="384"/>
                      </a:lnTo>
                      <a:lnTo>
                        <a:pt x="102" y="414"/>
                      </a:lnTo>
                      <a:lnTo>
                        <a:pt x="114" y="438"/>
                      </a:lnTo>
                      <a:lnTo>
                        <a:pt x="114" y="450"/>
                      </a:lnTo>
                      <a:lnTo>
                        <a:pt x="126" y="462"/>
                      </a:lnTo>
                      <a:lnTo>
                        <a:pt x="132" y="474"/>
                      </a:lnTo>
                      <a:lnTo>
                        <a:pt x="132" y="480"/>
                      </a:lnTo>
                      <a:lnTo>
                        <a:pt x="120" y="492"/>
                      </a:lnTo>
                      <a:lnTo>
                        <a:pt x="114" y="492"/>
                      </a:lnTo>
                      <a:lnTo>
                        <a:pt x="132" y="516"/>
                      </a:lnTo>
                      <a:lnTo>
                        <a:pt x="138" y="552"/>
                      </a:lnTo>
                      <a:lnTo>
                        <a:pt x="114" y="558"/>
                      </a:lnTo>
                      <a:lnTo>
                        <a:pt x="132" y="576"/>
                      </a:lnTo>
                      <a:lnTo>
                        <a:pt x="132" y="636"/>
                      </a:lnTo>
                      <a:lnTo>
                        <a:pt x="120" y="642"/>
                      </a:lnTo>
                      <a:lnTo>
                        <a:pt x="114" y="654"/>
                      </a:lnTo>
                      <a:lnTo>
                        <a:pt x="114" y="678"/>
                      </a:lnTo>
                      <a:lnTo>
                        <a:pt x="138" y="702"/>
                      </a:lnTo>
                      <a:lnTo>
                        <a:pt x="138" y="720"/>
                      </a:lnTo>
                      <a:lnTo>
                        <a:pt x="132" y="732"/>
                      </a:lnTo>
                      <a:lnTo>
                        <a:pt x="120" y="738"/>
                      </a:lnTo>
                      <a:lnTo>
                        <a:pt x="114" y="750"/>
                      </a:lnTo>
                      <a:lnTo>
                        <a:pt x="102" y="756"/>
                      </a:lnTo>
                      <a:lnTo>
                        <a:pt x="96" y="762"/>
                      </a:lnTo>
                      <a:lnTo>
                        <a:pt x="114" y="774"/>
                      </a:lnTo>
                      <a:lnTo>
                        <a:pt x="84" y="798"/>
                      </a:lnTo>
                      <a:lnTo>
                        <a:pt x="66" y="798"/>
                      </a:lnTo>
                      <a:lnTo>
                        <a:pt x="54" y="804"/>
                      </a:lnTo>
                      <a:lnTo>
                        <a:pt x="36" y="810"/>
                      </a:lnTo>
                      <a:lnTo>
                        <a:pt x="30" y="822"/>
                      </a:lnTo>
                      <a:lnTo>
                        <a:pt x="30" y="846"/>
                      </a:lnTo>
                      <a:lnTo>
                        <a:pt x="36" y="852"/>
                      </a:lnTo>
                      <a:lnTo>
                        <a:pt x="36" y="858"/>
                      </a:lnTo>
                      <a:lnTo>
                        <a:pt x="6" y="858"/>
                      </a:lnTo>
                      <a:lnTo>
                        <a:pt x="0" y="864"/>
                      </a:lnTo>
                      <a:lnTo>
                        <a:pt x="0" y="876"/>
                      </a:lnTo>
                      <a:lnTo>
                        <a:pt x="6" y="888"/>
                      </a:lnTo>
                      <a:lnTo>
                        <a:pt x="18" y="894"/>
                      </a:lnTo>
                      <a:lnTo>
                        <a:pt x="24" y="906"/>
                      </a:lnTo>
                      <a:lnTo>
                        <a:pt x="36" y="912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206" name="Brazil">
                  <a:extLst>
                    <a:ext uri="{FF2B5EF4-FFF2-40B4-BE49-F238E27FC236}">
                      <a16:creationId xmlns:a16="http://schemas.microsoft.com/office/drawing/2014/main" id="{0F80CCA9-A390-964C-9A7A-872620074E8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09" y="2201"/>
                  <a:ext cx="712" cy="805"/>
                </a:xfrm>
                <a:custGeom>
                  <a:avLst/>
                  <a:gdLst>
                    <a:gd name="T0" fmla="*/ 2147483647 w 2784"/>
                    <a:gd name="T1" fmla="*/ 2147483647 h 3150"/>
                    <a:gd name="T2" fmla="*/ 2147483647 w 2784"/>
                    <a:gd name="T3" fmla="*/ 2147483647 h 3150"/>
                    <a:gd name="T4" fmla="*/ 2147483647 w 2784"/>
                    <a:gd name="T5" fmla="*/ 2147483647 h 3150"/>
                    <a:gd name="T6" fmla="*/ 2147483647 w 2784"/>
                    <a:gd name="T7" fmla="*/ 2147483647 h 3150"/>
                    <a:gd name="T8" fmla="*/ 2147483647 w 2784"/>
                    <a:gd name="T9" fmla="*/ 2147483647 h 3150"/>
                    <a:gd name="T10" fmla="*/ 2147483647 w 2784"/>
                    <a:gd name="T11" fmla="*/ 2147483647 h 3150"/>
                    <a:gd name="T12" fmla="*/ 2147483647 w 2784"/>
                    <a:gd name="T13" fmla="*/ 2147483647 h 3150"/>
                    <a:gd name="T14" fmla="*/ 2147483647 w 2784"/>
                    <a:gd name="T15" fmla="*/ 2147483647 h 3150"/>
                    <a:gd name="T16" fmla="*/ 2147483647 w 2784"/>
                    <a:gd name="T17" fmla="*/ 2147483647 h 3150"/>
                    <a:gd name="T18" fmla="*/ 2147483647 w 2784"/>
                    <a:gd name="T19" fmla="*/ 2147483647 h 3150"/>
                    <a:gd name="T20" fmla="*/ 2147483647 w 2784"/>
                    <a:gd name="T21" fmla="*/ 2147483647 h 3150"/>
                    <a:gd name="T22" fmla="*/ 2147483647 w 2784"/>
                    <a:gd name="T23" fmla="*/ 2147483647 h 3150"/>
                    <a:gd name="T24" fmla="*/ 2147483647 w 2784"/>
                    <a:gd name="T25" fmla="*/ 2147483647 h 3150"/>
                    <a:gd name="T26" fmla="*/ 2147483647 w 2784"/>
                    <a:gd name="T27" fmla="*/ 2147483647 h 3150"/>
                    <a:gd name="T28" fmla="*/ 2147483647 w 2784"/>
                    <a:gd name="T29" fmla="*/ 2147483647 h 3150"/>
                    <a:gd name="T30" fmla="*/ 2147483647 w 2784"/>
                    <a:gd name="T31" fmla="*/ 2147483647 h 3150"/>
                    <a:gd name="T32" fmla="*/ 2147483647 w 2784"/>
                    <a:gd name="T33" fmla="*/ 2147483647 h 3150"/>
                    <a:gd name="T34" fmla="*/ 2147483647 w 2784"/>
                    <a:gd name="T35" fmla="*/ 2147483647 h 3150"/>
                    <a:gd name="T36" fmla="*/ 2147483647 w 2784"/>
                    <a:gd name="T37" fmla="*/ 2147483647 h 3150"/>
                    <a:gd name="T38" fmla="*/ 2147483647 w 2784"/>
                    <a:gd name="T39" fmla="*/ 2147483647 h 3150"/>
                    <a:gd name="T40" fmla="*/ 2147483647 w 2784"/>
                    <a:gd name="T41" fmla="*/ 2147483647 h 3150"/>
                    <a:gd name="T42" fmla="*/ 2147483647 w 2784"/>
                    <a:gd name="T43" fmla="*/ 2147483647 h 3150"/>
                    <a:gd name="T44" fmla="*/ 2147483647 w 2784"/>
                    <a:gd name="T45" fmla="*/ 2147483647 h 3150"/>
                    <a:gd name="T46" fmla="*/ 2147483647 w 2784"/>
                    <a:gd name="T47" fmla="*/ 2147483647 h 3150"/>
                    <a:gd name="T48" fmla="*/ 2147483647 w 2784"/>
                    <a:gd name="T49" fmla="*/ 2147483647 h 3150"/>
                    <a:gd name="T50" fmla="*/ 2147483647 w 2784"/>
                    <a:gd name="T51" fmla="*/ 2147483647 h 3150"/>
                    <a:gd name="T52" fmla="*/ 2147483647 w 2784"/>
                    <a:gd name="T53" fmla="*/ 2147483647 h 3150"/>
                    <a:gd name="T54" fmla="*/ 2147483647 w 2784"/>
                    <a:gd name="T55" fmla="*/ 2147483647 h 3150"/>
                    <a:gd name="T56" fmla="*/ 2147483647 w 2784"/>
                    <a:gd name="T57" fmla="*/ 2147483647 h 3150"/>
                    <a:gd name="T58" fmla="*/ 2147483647 w 2784"/>
                    <a:gd name="T59" fmla="*/ 2147483647 h 3150"/>
                    <a:gd name="T60" fmla="*/ 2147483647 w 2784"/>
                    <a:gd name="T61" fmla="*/ 2147483647 h 3150"/>
                    <a:gd name="T62" fmla="*/ 2147483647 w 2784"/>
                    <a:gd name="T63" fmla="*/ 2147483647 h 3150"/>
                    <a:gd name="T64" fmla="*/ 2147483647 w 2784"/>
                    <a:gd name="T65" fmla="*/ 2147483647 h 3150"/>
                    <a:gd name="T66" fmla="*/ 2147483647 w 2784"/>
                    <a:gd name="T67" fmla="*/ 2147483647 h 3150"/>
                    <a:gd name="T68" fmla="*/ 2147483647 w 2784"/>
                    <a:gd name="T69" fmla="*/ 2147483647 h 3150"/>
                    <a:gd name="T70" fmla="*/ 2147483647 w 2784"/>
                    <a:gd name="T71" fmla="*/ 2147483647 h 3150"/>
                    <a:gd name="T72" fmla="*/ 2147483647 w 2784"/>
                    <a:gd name="T73" fmla="*/ 2147483647 h 3150"/>
                    <a:gd name="T74" fmla="*/ 2147483647 w 2784"/>
                    <a:gd name="T75" fmla="*/ 2147483647 h 3150"/>
                    <a:gd name="T76" fmla="*/ 2147483647 w 2784"/>
                    <a:gd name="T77" fmla="*/ 2147483647 h 3150"/>
                    <a:gd name="T78" fmla="*/ 2147483647 w 2784"/>
                    <a:gd name="T79" fmla="*/ 2147483647 h 3150"/>
                    <a:gd name="T80" fmla="*/ 2147483647 w 2784"/>
                    <a:gd name="T81" fmla="*/ 2147483647 h 3150"/>
                    <a:gd name="T82" fmla="*/ 2147483647 w 2784"/>
                    <a:gd name="T83" fmla="*/ 2147483647 h 3150"/>
                    <a:gd name="T84" fmla="*/ 2147483647 w 2784"/>
                    <a:gd name="T85" fmla="*/ 2147483647 h 3150"/>
                    <a:gd name="T86" fmla="*/ 2147483647 w 2784"/>
                    <a:gd name="T87" fmla="*/ 2147483647 h 3150"/>
                    <a:gd name="T88" fmla="*/ 2147483647 w 2784"/>
                    <a:gd name="T89" fmla="*/ 2147483647 h 3150"/>
                    <a:gd name="T90" fmla="*/ 2147483647 w 2784"/>
                    <a:gd name="T91" fmla="*/ 2147483647 h 3150"/>
                    <a:gd name="T92" fmla="*/ 2147483647 w 2784"/>
                    <a:gd name="T93" fmla="*/ 2147483647 h 3150"/>
                    <a:gd name="T94" fmla="*/ 2147483647 w 2784"/>
                    <a:gd name="T95" fmla="*/ 2147483647 h 3150"/>
                    <a:gd name="T96" fmla="*/ 2147483647 w 2784"/>
                    <a:gd name="T97" fmla="*/ 2147483647 h 3150"/>
                    <a:gd name="T98" fmla="*/ 2147483647 w 2784"/>
                    <a:gd name="T99" fmla="*/ 2147483647 h 3150"/>
                    <a:gd name="T100" fmla="*/ 2147483647 w 2784"/>
                    <a:gd name="T101" fmla="*/ 2147483647 h 3150"/>
                    <a:gd name="T102" fmla="*/ 2147483647 w 2784"/>
                    <a:gd name="T103" fmla="*/ 2147483647 h 3150"/>
                    <a:gd name="T104" fmla="*/ 2147483647 w 2784"/>
                    <a:gd name="T105" fmla="*/ 2147483647 h 3150"/>
                    <a:gd name="T106" fmla="*/ 2147483647 w 2784"/>
                    <a:gd name="T107" fmla="*/ 2147483647 h 3150"/>
                    <a:gd name="T108" fmla="*/ 2147483647 w 2784"/>
                    <a:gd name="T109" fmla="*/ 2147483647 h 3150"/>
                    <a:gd name="T110" fmla="*/ 2147483647 w 2784"/>
                    <a:gd name="T111" fmla="*/ 2147483647 h 3150"/>
                    <a:gd name="T112" fmla="*/ 2147483647 w 2784"/>
                    <a:gd name="T113" fmla="*/ 2147483647 h 3150"/>
                    <a:gd name="T114" fmla="*/ 2147483647 w 2784"/>
                    <a:gd name="T115" fmla="*/ 2147483647 h 3150"/>
                    <a:gd name="T116" fmla="*/ 2147483647 w 2784"/>
                    <a:gd name="T117" fmla="*/ 2147483647 h 3150"/>
                    <a:gd name="T118" fmla="*/ 2147483647 w 2784"/>
                    <a:gd name="T119" fmla="*/ 2147483647 h 3150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2784"/>
                    <a:gd name="T181" fmla="*/ 0 h 3150"/>
                    <a:gd name="T182" fmla="*/ 2784 w 2784"/>
                    <a:gd name="T183" fmla="*/ 3150 h 3150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2784" h="3150">
                      <a:moveTo>
                        <a:pt x="1716" y="450"/>
                      </a:moveTo>
                      <a:lnTo>
                        <a:pt x="1710" y="450"/>
                      </a:lnTo>
                      <a:lnTo>
                        <a:pt x="1698" y="444"/>
                      </a:lnTo>
                      <a:lnTo>
                        <a:pt x="1680" y="444"/>
                      </a:lnTo>
                      <a:lnTo>
                        <a:pt x="1662" y="438"/>
                      </a:lnTo>
                      <a:lnTo>
                        <a:pt x="1650" y="438"/>
                      </a:lnTo>
                      <a:lnTo>
                        <a:pt x="1644" y="444"/>
                      </a:lnTo>
                      <a:lnTo>
                        <a:pt x="1644" y="450"/>
                      </a:lnTo>
                      <a:lnTo>
                        <a:pt x="1650" y="462"/>
                      </a:lnTo>
                      <a:lnTo>
                        <a:pt x="1650" y="468"/>
                      </a:lnTo>
                      <a:lnTo>
                        <a:pt x="1656" y="480"/>
                      </a:lnTo>
                      <a:lnTo>
                        <a:pt x="1638" y="480"/>
                      </a:lnTo>
                      <a:lnTo>
                        <a:pt x="1638" y="504"/>
                      </a:lnTo>
                      <a:lnTo>
                        <a:pt x="1656" y="516"/>
                      </a:lnTo>
                      <a:lnTo>
                        <a:pt x="1644" y="528"/>
                      </a:lnTo>
                      <a:lnTo>
                        <a:pt x="1644" y="540"/>
                      </a:lnTo>
                      <a:lnTo>
                        <a:pt x="1656" y="564"/>
                      </a:lnTo>
                      <a:lnTo>
                        <a:pt x="1668" y="570"/>
                      </a:lnTo>
                      <a:lnTo>
                        <a:pt x="1674" y="576"/>
                      </a:lnTo>
                      <a:lnTo>
                        <a:pt x="1686" y="576"/>
                      </a:lnTo>
                      <a:lnTo>
                        <a:pt x="1698" y="570"/>
                      </a:lnTo>
                      <a:lnTo>
                        <a:pt x="1710" y="570"/>
                      </a:lnTo>
                      <a:lnTo>
                        <a:pt x="1716" y="564"/>
                      </a:lnTo>
                      <a:lnTo>
                        <a:pt x="1716" y="558"/>
                      </a:lnTo>
                      <a:lnTo>
                        <a:pt x="1728" y="558"/>
                      </a:lnTo>
                      <a:lnTo>
                        <a:pt x="1740" y="552"/>
                      </a:lnTo>
                      <a:lnTo>
                        <a:pt x="1758" y="552"/>
                      </a:lnTo>
                      <a:lnTo>
                        <a:pt x="1770" y="546"/>
                      </a:lnTo>
                      <a:lnTo>
                        <a:pt x="1776" y="534"/>
                      </a:lnTo>
                      <a:lnTo>
                        <a:pt x="1788" y="492"/>
                      </a:lnTo>
                      <a:lnTo>
                        <a:pt x="1794" y="480"/>
                      </a:lnTo>
                      <a:lnTo>
                        <a:pt x="1794" y="474"/>
                      </a:lnTo>
                      <a:lnTo>
                        <a:pt x="1800" y="462"/>
                      </a:lnTo>
                      <a:lnTo>
                        <a:pt x="1800" y="444"/>
                      </a:lnTo>
                      <a:lnTo>
                        <a:pt x="1794" y="438"/>
                      </a:lnTo>
                      <a:lnTo>
                        <a:pt x="1752" y="438"/>
                      </a:lnTo>
                      <a:lnTo>
                        <a:pt x="1740" y="444"/>
                      </a:lnTo>
                      <a:lnTo>
                        <a:pt x="1734" y="444"/>
                      </a:lnTo>
                      <a:lnTo>
                        <a:pt x="1722" y="450"/>
                      </a:lnTo>
                      <a:lnTo>
                        <a:pt x="1716" y="450"/>
                      </a:lnTo>
                      <a:close/>
                      <a:moveTo>
                        <a:pt x="1716" y="438"/>
                      </a:moveTo>
                      <a:lnTo>
                        <a:pt x="1740" y="432"/>
                      </a:lnTo>
                      <a:lnTo>
                        <a:pt x="1722" y="414"/>
                      </a:lnTo>
                      <a:lnTo>
                        <a:pt x="1698" y="438"/>
                      </a:lnTo>
                      <a:lnTo>
                        <a:pt x="1716" y="438"/>
                      </a:lnTo>
                      <a:close/>
                      <a:moveTo>
                        <a:pt x="1686" y="408"/>
                      </a:moveTo>
                      <a:lnTo>
                        <a:pt x="1662" y="408"/>
                      </a:lnTo>
                      <a:lnTo>
                        <a:pt x="1662" y="426"/>
                      </a:lnTo>
                      <a:lnTo>
                        <a:pt x="1698" y="426"/>
                      </a:lnTo>
                      <a:lnTo>
                        <a:pt x="1716" y="402"/>
                      </a:lnTo>
                      <a:lnTo>
                        <a:pt x="1698" y="384"/>
                      </a:lnTo>
                      <a:lnTo>
                        <a:pt x="1686" y="408"/>
                      </a:lnTo>
                      <a:close/>
                      <a:moveTo>
                        <a:pt x="1572" y="492"/>
                      </a:moveTo>
                      <a:lnTo>
                        <a:pt x="1572" y="510"/>
                      </a:lnTo>
                      <a:lnTo>
                        <a:pt x="1554" y="546"/>
                      </a:lnTo>
                      <a:lnTo>
                        <a:pt x="1584" y="528"/>
                      </a:lnTo>
                      <a:lnTo>
                        <a:pt x="1590" y="516"/>
                      </a:lnTo>
                      <a:lnTo>
                        <a:pt x="1596" y="510"/>
                      </a:lnTo>
                      <a:lnTo>
                        <a:pt x="1608" y="486"/>
                      </a:lnTo>
                      <a:lnTo>
                        <a:pt x="1608" y="480"/>
                      </a:lnTo>
                      <a:lnTo>
                        <a:pt x="1602" y="474"/>
                      </a:lnTo>
                      <a:lnTo>
                        <a:pt x="1596" y="474"/>
                      </a:lnTo>
                      <a:lnTo>
                        <a:pt x="1584" y="480"/>
                      </a:lnTo>
                      <a:lnTo>
                        <a:pt x="1572" y="492"/>
                      </a:lnTo>
                      <a:close/>
                      <a:moveTo>
                        <a:pt x="1632" y="426"/>
                      </a:moveTo>
                      <a:lnTo>
                        <a:pt x="1608" y="450"/>
                      </a:lnTo>
                      <a:lnTo>
                        <a:pt x="1626" y="456"/>
                      </a:lnTo>
                      <a:lnTo>
                        <a:pt x="1644" y="432"/>
                      </a:lnTo>
                      <a:lnTo>
                        <a:pt x="1632" y="426"/>
                      </a:lnTo>
                      <a:close/>
                      <a:moveTo>
                        <a:pt x="2778" y="1002"/>
                      </a:moveTo>
                      <a:lnTo>
                        <a:pt x="2778" y="984"/>
                      </a:lnTo>
                      <a:lnTo>
                        <a:pt x="2772" y="972"/>
                      </a:lnTo>
                      <a:lnTo>
                        <a:pt x="2760" y="954"/>
                      </a:lnTo>
                      <a:lnTo>
                        <a:pt x="2754" y="936"/>
                      </a:lnTo>
                      <a:lnTo>
                        <a:pt x="2754" y="870"/>
                      </a:lnTo>
                      <a:lnTo>
                        <a:pt x="2724" y="840"/>
                      </a:lnTo>
                      <a:lnTo>
                        <a:pt x="2694" y="834"/>
                      </a:lnTo>
                      <a:lnTo>
                        <a:pt x="2646" y="840"/>
                      </a:lnTo>
                      <a:lnTo>
                        <a:pt x="2628" y="822"/>
                      </a:lnTo>
                      <a:lnTo>
                        <a:pt x="2610" y="822"/>
                      </a:lnTo>
                      <a:lnTo>
                        <a:pt x="2592" y="798"/>
                      </a:lnTo>
                      <a:lnTo>
                        <a:pt x="2568" y="798"/>
                      </a:lnTo>
                      <a:lnTo>
                        <a:pt x="2538" y="768"/>
                      </a:lnTo>
                      <a:lnTo>
                        <a:pt x="2526" y="750"/>
                      </a:lnTo>
                      <a:lnTo>
                        <a:pt x="2490" y="714"/>
                      </a:lnTo>
                      <a:lnTo>
                        <a:pt x="2418" y="666"/>
                      </a:lnTo>
                      <a:lnTo>
                        <a:pt x="2394" y="660"/>
                      </a:lnTo>
                      <a:lnTo>
                        <a:pt x="2316" y="660"/>
                      </a:lnTo>
                      <a:lnTo>
                        <a:pt x="2316" y="672"/>
                      </a:lnTo>
                      <a:lnTo>
                        <a:pt x="2310" y="672"/>
                      </a:lnTo>
                      <a:lnTo>
                        <a:pt x="2298" y="660"/>
                      </a:lnTo>
                      <a:lnTo>
                        <a:pt x="2286" y="654"/>
                      </a:lnTo>
                      <a:lnTo>
                        <a:pt x="2274" y="654"/>
                      </a:lnTo>
                      <a:lnTo>
                        <a:pt x="2262" y="648"/>
                      </a:lnTo>
                      <a:lnTo>
                        <a:pt x="2232" y="648"/>
                      </a:lnTo>
                      <a:lnTo>
                        <a:pt x="2226" y="642"/>
                      </a:lnTo>
                      <a:lnTo>
                        <a:pt x="2214" y="636"/>
                      </a:lnTo>
                      <a:lnTo>
                        <a:pt x="2196" y="630"/>
                      </a:lnTo>
                      <a:lnTo>
                        <a:pt x="2184" y="624"/>
                      </a:lnTo>
                      <a:lnTo>
                        <a:pt x="2166" y="618"/>
                      </a:lnTo>
                      <a:lnTo>
                        <a:pt x="2154" y="618"/>
                      </a:lnTo>
                      <a:lnTo>
                        <a:pt x="2142" y="624"/>
                      </a:lnTo>
                      <a:lnTo>
                        <a:pt x="2112" y="654"/>
                      </a:lnTo>
                      <a:lnTo>
                        <a:pt x="2106" y="666"/>
                      </a:lnTo>
                      <a:lnTo>
                        <a:pt x="2088" y="642"/>
                      </a:lnTo>
                      <a:lnTo>
                        <a:pt x="2088" y="678"/>
                      </a:lnTo>
                      <a:lnTo>
                        <a:pt x="2058" y="702"/>
                      </a:lnTo>
                      <a:lnTo>
                        <a:pt x="2076" y="636"/>
                      </a:lnTo>
                      <a:lnTo>
                        <a:pt x="2082" y="636"/>
                      </a:lnTo>
                      <a:lnTo>
                        <a:pt x="2094" y="624"/>
                      </a:lnTo>
                      <a:lnTo>
                        <a:pt x="2094" y="606"/>
                      </a:lnTo>
                      <a:lnTo>
                        <a:pt x="2088" y="600"/>
                      </a:lnTo>
                      <a:lnTo>
                        <a:pt x="2082" y="600"/>
                      </a:lnTo>
                      <a:lnTo>
                        <a:pt x="2064" y="618"/>
                      </a:lnTo>
                      <a:lnTo>
                        <a:pt x="2076" y="582"/>
                      </a:lnTo>
                      <a:lnTo>
                        <a:pt x="2070" y="582"/>
                      </a:lnTo>
                      <a:lnTo>
                        <a:pt x="2064" y="576"/>
                      </a:lnTo>
                      <a:lnTo>
                        <a:pt x="2064" y="570"/>
                      </a:lnTo>
                      <a:lnTo>
                        <a:pt x="2040" y="546"/>
                      </a:lnTo>
                      <a:lnTo>
                        <a:pt x="2034" y="546"/>
                      </a:lnTo>
                      <a:lnTo>
                        <a:pt x="2022" y="564"/>
                      </a:lnTo>
                      <a:lnTo>
                        <a:pt x="2016" y="552"/>
                      </a:lnTo>
                      <a:lnTo>
                        <a:pt x="2004" y="546"/>
                      </a:lnTo>
                      <a:lnTo>
                        <a:pt x="1998" y="534"/>
                      </a:lnTo>
                      <a:lnTo>
                        <a:pt x="1986" y="528"/>
                      </a:lnTo>
                      <a:lnTo>
                        <a:pt x="1980" y="522"/>
                      </a:lnTo>
                      <a:lnTo>
                        <a:pt x="1968" y="516"/>
                      </a:lnTo>
                      <a:lnTo>
                        <a:pt x="1944" y="516"/>
                      </a:lnTo>
                      <a:lnTo>
                        <a:pt x="1932" y="510"/>
                      </a:lnTo>
                      <a:lnTo>
                        <a:pt x="1926" y="510"/>
                      </a:lnTo>
                      <a:lnTo>
                        <a:pt x="1914" y="498"/>
                      </a:lnTo>
                      <a:lnTo>
                        <a:pt x="1902" y="492"/>
                      </a:lnTo>
                      <a:lnTo>
                        <a:pt x="1896" y="480"/>
                      </a:lnTo>
                      <a:lnTo>
                        <a:pt x="1884" y="474"/>
                      </a:lnTo>
                      <a:lnTo>
                        <a:pt x="1878" y="486"/>
                      </a:lnTo>
                      <a:lnTo>
                        <a:pt x="1824" y="486"/>
                      </a:lnTo>
                      <a:lnTo>
                        <a:pt x="1812" y="498"/>
                      </a:lnTo>
                      <a:lnTo>
                        <a:pt x="1806" y="510"/>
                      </a:lnTo>
                      <a:lnTo>
                        <a:pt x="1806" y="522"/>
                      </a:lnTo>
                      <a:lnTo>
                        <a:pt x="1800" y="528"/>
                      </a:lnTo>
                      <a:lnTo>
                        <a:pt x="1800" y="534"/>
                      </a:lnTo>
                      <a:lnTo>
                        <a:pt x="1812" y="552"/>
                      </a:lnTo>
                      <a:lnTo>
                        <a:pt x="1776" y="552"/>
                      </a:lnTo>
                      <a:lnTo>
                        <a:pt x="1770" y="564"/>
                      </a:lnTo>
                      <a:lnTo>
                        <a:pt x="1758" y="576"/>
                      </a:lnTo>
                      <a:lnTo>
                        <a:pt x="1752" y="588"/>
                      </a:lnTo>
                      <a:lnTo>
                        <a:pt x="1752" y="594"/>
                      </a:lnTo>
                      <a:lnTo>
                        <a:pt x="1746" y="600"/>
                      </a:lnTo>
                      <a:lnTo>
                        <a:pt x="1746" y="612"/>
                      </a:lnTo>
                      <a:lnTo>
                        <a:pt x="1740" y="624"/>
                      </a:lnTo>
                      <a:lnTo>
                        <a:pt x="1728" y="636"/>
                      </a:lnTo>
                      <a:lnTo>
                        <a:pt x="1722" y="636"/>
                      </a:lnTo>
                      <a:lnTo>
                        <a:pt x="1728" y="630"/>
                      </a:lnTo>
                      <a:lnTo>
                        <a:pt x="1728" y="618"/>
                      </a:lnTo>
                      <a:lnTo>
                        <a:pt x="1734" y="606"/>
                      </a:lnTo>
                      <a:lnTo>
                        <a:pt x="1734" y="600"/>
                      </a:lnTo>
                      <a:lnTo>
                        <a:pt x="1740" y="588"/>
                      </a:lnTo>
                      <a:lnTo>
                        <a:pt x="1740" y="582"/>
                      </a:lnTo>
                      <a:lnTo>
                        <a:pt x="1734" y="576"/>
                      </a:lnTo>
                      <a:lnTo>
                        <a:pt x="1728" y="576"/>
                      </a:lnTo>
                      <a:lnTo>
                        <a:pt x="1722" y="582"/>
                      </a:lnTo>
                      <a:lnTo>
                        <a:pt x="1716" y="582"/>
                      </a:lnTo>
                      <a:lnTo>
                        <a:pt x="1704" y="594"/>
                      </a:lnTo>
                      <a:lnTo>
                        <a:pt x="1692" y="588"/>
                      </a:lnTo>
                      <a:lnTo>
                        <a:pt x="1656" y="588"/>
                      </a:lnTo>
                      <a:lnTo>
                        <a:pt x="1644" y="582"/>
                      </a:lnTo>
                      <a:lnTo>
                        <a:pt x="1632" y="570"/>
                      </a:lnTo>
                      <a:lnTo>
                        <a:pt x="1632" y="522"/>
                      </a:lnTo>
                      <a:lnTo>
                        <a:pt x="1626" y="516"/>
                      </a:lnTo>
                      <a:lnTo>
                        <a:pt x="1626" y="504"/>
                      </a:lnTo>
                      <a:lnTo>
                        <a:pt x="1620" y="504"/>
                      </a:lnTo>
                      <a:lnTo>
                        <a:pt x="1614" y="510"/>
                      </a:lnTo>
                      <a:lnTo>
                        <a:pt x="1602" y="516"/>
                      </a:lnTo>
                      <a:lnTo>
                        <a:pt x="1596" y="522"/>
                      </a:lnTo>
                      <a:lnTo>
                        <a:pt x="1590" y="534"/>
                      </a:lnTo>
                      <a:lnTo>
                        <a:pt x="1584" y="540"/>
                      </a:lnTo>
                      <a:lnTo>
                        <a:pt x="1560" y="552"/>
                      </a:lnTo>
                      <a:lnTo>
                        <a:pt x="1554" y="558"/>
                      </a:lnTo>
                      <a:lnTo>
                        <a:pt x="1512" y="558"/>
                      </a:lnTo>
                      <a:lnTo>
                        <a:pt x="1500" y="552"/>
                      </a:lnTo>
                      <a:lnTo>
                        <a:pt x="1542" y="540"/>
                      </a:lnTo>
                      <a:lnTo>
                        <a:pt x="1548" y="528"/>
                      </a:lnTo>
                      <a:lnTo>
                        <a:pt x="1566" y="510"/>
                      </a:lnTo>
                      <a:lnTo>
                        <a:pt x="1566" y="492"/>
                      </a:lnTo>
                      <a:lnTo>
                        <a:pt x="1572" y="486"/>
                      </a:lnTo>
                      <a:lnTo>
                        <a:pt x="1590" y="450"/>
                      </a:lnTo>
                      <a:lnTo>
                        <a:pt x="1626" y="414"/>
                      </a:lnTo>
                      <a:lnTo>
                        <a:pt x="1638" y="408"/>
                      </a:lnTo>
                      <a:lnTo>
                        <a:pt x="1656" y="390"/>
                      </a:lnTo>
                      <a:lnTo>
                        <a:pt x="1656" y="378"/>
                      </a:lnTo>
                      <a:lnTo>
                        <a:pt x="1662" y="366"/>
                      </a:lnTo>
                      <a:lnTo>
                        <a:pt x="1674" y="354"/>
                      </a:lnTo>
                      <a:lnTo>
                        <a:pt x="1686" y="348"/>
                      </a:lnTo>
                      <a:lnTo>
                        <a:pt x="1692" y="342"/>
                      </a:lnTo>
                      <a:lnTo>
                        <a:pt x="1704" y="336"/>
                      </a:lnTo>
                      <a:lnTo>
                        <a:pt x="1680" y="330"/>
                      </a:lnTo>
                      <a:lnTo>
                        <a:pt x="1698" y="312"/>
                      </a:lnTo>
                      <a:lnTo>
                        <a:pt x="1698" y="294"/>
                      </a:lnTo>
                      <a:lnTo>
                        <a:pt x="1692" y="288"/>
                      </a:lnTo>
                      <a:lnTo>
                        <a:pt x="1680" y="282"/>
                      </a:lnTo>
                      <a:lnTo>
                        <a:pt x="1662" y="282"/>
                      </a:lnTo>
                      <a:lnTo>
                        <a:pt x="1650" y="276"/>
                      </a:lnTo>
                      <a:lnTo>
                        <a:pt x="1644" y="270"/>
                      </a:lnTo>
                      <a:lnTo>
                        <a:pt x="1638" y="252"/>
                      </a:lnTo>
                      <a:lnTo>
                        <a:pt x="1632" y="216"/>
                      </a:lnTo>
                      <a:lnTo>
                        <a:pt x="1626" y="168"/>
                      </a:lnTo>
                      <a:lnTo>
                        <a:pt x="1620" y="138"/>
                      </a:lnTo>
                      <a:lnTo>
                        <a:pt x="1614" y="114"/>
                      </a:lnTo>
                      <a:lnTo>
                        <a:pt x="1608" y="96"/>
                      </a:lnTo>
                      <a:lnTo>
                        <a:pt x="1602" y="84"/>
                      </a:lnTo>
                      <a:lnTo>
                        <a:pt x="1590" y="78"/>
                      </a:lnTo>
                      <a:lnTo>
                        <a:pt x="1584" y="78"/>
                      </a:lnTo>
                      <a:lnTo>
                        <a:pt x="1584" y="90"/>
                      </a:lnTo>
                      <a:lnTo>
                        <a:pt x="1590" y="96"/>
                      </a:lnTo>
                      <a:lnTo>
                        <a:pt x="1590" y="108"/>
                      </a:lnTo>
                      <a:lnTo>
                        <a:pt x="1572" y="108"/>
                      </a:lnTo>
                      <a:lnTo>
                        <a:pt x="1572" y="102"/>
                      </a:lnTo>
                      <a:lnTo>
                        <a:pt x="1566" y="108"/>
                      </a:lnTo>
                      <a:lnTo>
                        <a:pt x="1560" y="120"/>
                      </a:lnTo>
                      <a:lnTo>
                        <a:pt x="1560" y="126"/>
                      </a:lnTo>
                      <a:lnTo>
                        <a:pt x="1554" y="132"/>
                      </a:lnTo>
                      <a:lnTo>
                        <a:pt x="1548" y="144"/>
                      </a:lnTo>
                      <a:lnTo>
                        <a:pt x="1536" y="156"/>
                      </a:lnTo>
                      <a:lnTo>
                        <a:pt x="1518" y="192"/>
                      </a:lnTo>
                      <a:lnTo>
                        <a:pt x="1518" y="210"/>
                      </a:lnTo>
                      <a:lnTo>
                        <a:pt x="1494" y="246"/>
                      </a:lnTo>
                      <a:lnTo>
                        <a:pt x="1488" y="246"/>
                      </a:lnTo>
                      <a:lnTo>
                        <a:pt x="1482" y="252"/>
                      </a:lnTo>
                      <a:lnTo>
                        <a:pt x="1464" y="252"/>
                      </a:lnTo>
                      <a:lnTo>
                        <a:pt x="1452" y="240"/>
                      </a:lnTo>
                      <a:lnTo>
                        <a:pt x="1446" y="246"/>
                      </a:lnTo>
                      <a:lnTo>
                        <a:pt x="1434" y="246"/>
                      </a:lnTo>
                      <a:lnTo>
                        <a:pt x="1428" y="240"/>
                      </a:lnTo>
                      <a:lnTo>
                        <a:pt x="1416" y="240"/>
                      </a:lnTo>
                      <a:lnTo>
                        <a:pt x="1410" y="246"/>
                      </a:lnTo>
                      <a:lnTo>
                        <a:pt x="1410" y="252"/>
                      </a:lnTo>
                      <a:lnTo>
                        <a:pt x="1404" y="258"/>
                      </a:lnTo>
                      <a:lnTo>
                        <a:pt x="1380" y="258"/>
                      </a:lnTo>
                      <a:lnTo>
                        <a:pt x="1368" y="246"/>
                      </a:lnTo>
                      <a:lnTo>
                        <a:pt x="1368" y="240"/>
                      </a:lnTo>
                      <a:lnTo>
                        <a:pt x="1350" y="234"/>
                      </a:lnTo>
                      <a:lnTo>
                        <a:pt x="1344" y="228"/>
                      </a:lnTo>
                      <a:lnTo>
                        <a:pt x="1338" y="216"/>
                      </a:lnTo>
                      <a:lnTo>
                        <a:pt x="1332" y="216"/>
                      </a:lnTo>
                      <a:lnTo>
                        <a:pt x="1320" y="222"/>
                      </a:lnTo>
                      <a:lnTo>
                        <a:pt x="1314" y="228"/>
                      </a:lnTo>
                      <a:lnTo>
                        <a:pt x="1302" y="234"/>
                      </a:lnTo>
                      <a:lnTo>
                        <a:pt x="1278" y="234"/>
                      </a:lnTo>
                      <a:lnTo>
                        <a:pt x="1278" y="222"/>
                      </a:lnTo>
                      <a:lnTo>
                        <a:pt x="1272" y="222"/>
                      </a:lnTo>
                      <a:lnTo>
                        <a:pt x="1260" y="228"/>
                      </a:lnTo>
                      <a:lnTo>
                        <a:pt x="1260" y="252"/>
                      </a:lnTo>
                      <a:lnTo>
                        <a:pt x="1272" y="264"/>
                      </a:lnTo>
                      <a:lnTo>
                        <a:pt x="1272" y="270"/>
                      </a:lnTo>
                      <a:lnTo>
                        <a:pt x="1278" y="276"/>
                      </a:lnTo>
                      <a:lnTo>
                        <a:pt x="1272" y="282"/>
                      </a:lnTo>
                      <a:lnTo>
                        <a:pt x="1254" y="282"/>
                      </a:lnTo>
                      <a:lnTo>
                        <a:pt x="1230" y="270"/>
                      </a:lnTo>
                      <a:lnTo>
                        <a:pt x="1224" y="270"/>
                      </a:lnTo>
                      <a:lnTo>
                        <a:pt x="1212" y="264"/>
                      </a:lnTo>
                      <a:lnTo>
                        <a:pt x="1212" y="270"/>
                      </a:lnTo>
                      <a:lnTo>
                        <a:pt x="1206" y="276"/>
                      </a:lnTo>
                      <a:lnTo>
                        <a:pt x="1200" y="276"/>
                      </a:lnTo>
                      <a:lnTo>
                        <a:pt x="1188" y="264"/>
                      </a:lnTo>
                      <a:lnTo>
                        <a:pt x="1176" y="264"/>
                      </a:lnTo>
                      <a:lnTo>
                        <a:pt x="1158" y="282"/>
                      </a:lnTo>
                      <a:lnTo>
                        <a:pt x="1158" y="288"/>
                      </a:lnTo>
                      <a:lnTo>
                        <a:pt x="1128" y="288"/>
                      </a:lnTo>
                      <a:lnTo>
                        <a:pt x="1122" y="300"/>
                      </a:lnTo>
                      <a:lnTo>
                        <a:pt x="1104" y="300"/>
                      </a:lnTo>
                      <a:lnTo>
                        <a:pt x="1092" y="312"/>
                      </a:lnTo>
                      <a:lnTo>
                        <a:pt x="1092" y="324"/>
                      </a:lnTo>
                      <a:lnTo>
                        <a:pt x="1086" y="330"/>
                      </a:lnTo>
                      <a:lnTo>
                        <a:pt x="1050" y="330"/>
                      </a:lnTo>
                      <a:lnTo>
                        <a:pt x="1044" y="318"/>
                      </a:lnTo>
                      <a:lnTo>
                        <a:pt x="1032" y="318"/>
                      </a:lnTo>
                      <a:lnTo>
                        <a:pt x="1002" y="282"/>
                      </a:lnTo>
                      <a:lnTo>
                        <a:pt x="1002" y="252"/>
                      </a:lnTo>
                      <a:lnTo>
                        <a:pt x="978" y="228"/>
                      </a:lnTo>
                      <a:lnTo>
                        <a:pt x="972" y="216"/>
                      </a:lnTo>
                      <a:lnTo>
                        <a:pt x="972" y="210"/>
                      </a:lnTo>
                      <a:lnTo>
                        <a:pt x="978" y="198"/>
                      </a:lnTo>
                      <a:lnTo>
                        <a:pt x="978" y="192"/>
                      </a:lnTo>
                      <a:lnTo>
                        <a:pt x="984" y="180"/>
                      </a:lnTo>
                      <a:lnTo>
                        <a:pt x="996" y="138"/>
                      </a:lnTo>
                      <a:lnTo>
                        <a:pt x="1008" y="126"/>
                      </a:lnTo>
                      <a:lnTo>
                        <a:pt x="1014" y="114"/>
                      </a:lnTo>
                      <a:lnTo>
                        <a:pt x="1014" y="102"/>
                      </a:lnTo>
                      <a:lnTo>
                        <a:pt x="1008" y="102"/>
                      </a:lnTo>
                      <a:lnTo>
                        <a:pt x="1002" y="96"/>
                      </a:lnTo>
                      <a:lnTo>
                        <a:pt x="1002" y="66"/>
                      </a:lnTo>
                      <a:lnTo>
                        <a:pt x="996" y="66"/>
                      </a:lnTo>
                      <a:lnTo>
                        <a:pt x="984" y="72"/>
                      </a:lnTo>
                      <a:lnTo>
                        <a:pt x="978" y="72"/>
                      </a:lnTo>
                      <a:lnTo>
                        <a:pt x="972" y="66"/>
                      </a:lnTo>
                      <a:lnTo>
                        <a:pt x="972" y="60"/>
                      </a:lnTo>
                      <a:lnTo>
                        <a:pt x="978" y="54"/>
                      </a:lnTo>
                      <a:lnTo>
                        <a:pt x="984" y="42"/>
                      </a:lnTo>
                      <a:lnTo>
                        <a:pt x="984" y="24"/>
                      </a:lnTo>
                      <a:lnTo>
                        <a:pt x="978" y="12"/>
                      </a:lnTo>
                      <a:lnTo>
                        <a:pt x="966" y="0"/>
                      </a:lnTo>
                      <a:lnTo>
                        <a:pt x="960" y="12"/>
                      </a:lnTo>
                      <a:lnTo>
                        <a:pt x="936" y="6"/>
                      </a:lnTo>
                      <a:lnTo>
                        <a:pt x="936" y="42"/>
                      </a:lnTo>
                      <a:lnTo>
                        <a:pt x="930" y="48"/>
                      </a:lnTo>
                      <a:lnTo>
                        <a:pt x="918" y="48"/>
                      </a:lnTo>
                      <a:lnTo>
                        <a:pt x="918" y="60"/>
                      </a:lnTo>
                      <a:lnTo>
                        <a:pt x="894" y="60"/>
                      </a:lnTo>
                      <a:lnTo>
                        <a:pt x="882" y="66"/>
                      </a:lnTo>
                      <a:lnTo>
                        <a:pt x="858" y="90"/>
                      </a:lnTo>
                      <a:lnTo>
                        <a:pt x="846" y="96"/>
                      </a:lnTo>
                      <a:lnTo>
                        <a:pt x="828" y="96"/>
                      </a:lnTo>
                      <a:lnTo>
                        <a:pt x="822" y="90"/>
                      </a:lnTo>
                      <a:lnTo>
                        <a:pt x="804" y="90"/>
                      </a:lnTo>
                      <a:lnTo>
                        <a:pt x="798" y="96"/>
                      </a:lnTo>
                      <a:lnTo>
                        <a:pt x="798" y="108"/>
                      </a:lnTo>
                      <a:lnTo>
                        <a:pt x="792" y="120"/>
                      </a:lnTo>
                      <a:lnTo>
                        <a:pt x="792" y="138"/>
                      </a:lnTo>
                      <a:lnTo>
                        <a:pt x="786" y="144"/>
                      </a:lnTo>
                      <a:lnTo>
                        <a:pt x="774" y="138"/>
                      </a:lnTo>
                      <a:lnTo>
                        <a:pt x="762" y="126"/>
                      </a:lnTo>
                      <a:lnTo>
                        <a:pt x="756" y="114"/>
                      </a:lnTo>
                      <a:lnTo>
                        <a:pt x="750" y="108"/>
                      </a:lnTo>
                      <a:lnTo>
                        <a:pt x="738" y="108"/>
                      </a:lnTo>
                      <a:lnTo>
                        <a:pt x="732" y="114"/>
                      </a:lnTo>
                      <a:lnTo>
                        <a:pt x="720" y="108"/>
                      </a:lnTo>
                      <a:lnTo>
                        <a:pt x="708" y="114"/>
                      </a:lnTo>
                      <a:lnTo>
                        <a:pt x="696" y="114"/>
                      </a:lnTo>
                      <a:lnTo>
                        <a:pt x="696" y="96"/>
                      </a:lnTo>
                      <a:lnTo>
                        <a:pt x="690" y="90"/>
                      </a:lnTo>
                      <a:lnTo>
                        <a:pt x="648" y="90"/>
                      </a:lnTo>
                      <a:lnTo>
                        <a:pt x="648" y="84"/>
                      </a:lnTo>
                      <a:lnTo>
                        <a:pt x="642" y="78"/>
                      </a:lnTo>
                      <a:lnTo>
                        <a:pt x="642" y="108"/>
                      </a:lnTo>
                      <a:lnTo>
                        <a:pt x="660" y="126"/>
                      </a:lnTo>
                      <a:lnTo>
                        <a:pt x="672" y="132"/>
                      </a:lnTo>
                      <a:lnTo>
                        <a:pt x="678" y="138"/>
                      </a:lnTo>
                      <a:lnTo>
                        <a:pt x="678" y="168"/>
                      </a:lnTo>
                      <a:lnTo>
                        <a:pt x="672" y="174"/>
                      </a:lnTo>
                      <a:lnTo>
                        <a:pt x="684" y="186"/>
                      </a:lnTo>
                      <a:lnTo>
                        <a:pt x="690" y="198"/>
                      </a:lnTo>
                      <a:lnTo>
                        <a:pt x="690" y="228"/>
                      </a:lnTo>
                      <a:lnTo>
                        <a:pt x="738" y="234"/>
                      </a:lnTo>
                      <a:lnTo>
                        <a:pt x="744" y="240"/>
                      </a:lnTo>
                      <a:lnTo>
                        <a:pt x="744" y="246"/>
                      </a:lnTo>
                      <a:lnTo>
                        <a:pt x="738" y="258"/>
                      </a:lnTo>
                      <a:lnTo>
                        <a:pt x="732" y="264"/>
                      </a:lnTo>
                      <a:lnTo>
                        <a:pt x="690" y="264"/>
                      </a:lnTo>
                      <a:lnTo>
                        <a:pt x="690" y="294"/>
                      </a:lnTo>
                      <a:lnTo>
                        <a:pt x="684" y="306"/>
                      </a:lnTo>
                      <a:lnTo>
                        <a:pt x="648" y="324"/>
                      </a:lnTo>
                      <a:lnTo>
                        <a:pt x="642" y="330"/>
                      </a:lnTo>
                      <a:lnTo>
                        <a:pt x="624" y="330"/>
                      </a:lnTo>
                      <a:lnTo>
                        <a:pt x="612" y="342"/>
                      </a:lnTo>
                      <a:lnTo>
                        <a:pt x="600" y="366"/>
                      </a:lnTo>
                      <a:lnTo>
                        <a:pt x="588" y="378"/>
                      </a:lnTo>
                      <a:lnTo>
                        <a:pt x="582" y="378"/>
                      </a:lnTo>
                      <a:lnTo>
                        <a:pt x="582" y="354"/>
                      </a:lnTo>
                      <a:lnTo>
                        <a:pt x="576" y="348"/>
                      </a:lnTo>
                      <a:lnTo>
                        <a:pt x="570" y="354"/>
                      </a:lnTo>
                      <a:lnTo>
                        <a:pt x="558" y="360"/>
                      </a:lnTo>
                      <a:lnTo>
                        <a:pt x="552" y="366"/>
                      </a:lnTo>
                      <a:lnTo>
                        <a:pt x="540" y="372"/>
                      </a:lnTo>
                      <a:lnTo>
                        <a:pt x="534" y="372"/>
                      </a:lnTo>
                      <a:lnTo>
                        <a:pt x="522" y="366"/>
                      </a:lnTo>
                      <a:lnTo>
                        <a:pt x="516" y="366"/>
                      </a:lnTo>
                      <a:lnTo>
                        <a:pt x="504" y="354"/>
                      </a:lnTo>
                      <a:lnTo>
                        <a:pt x="504" y="348"/>
                      </a:lnTo>
                      <a:lnTo>
                        <a:pt x="498" y="336"/>
                      </a:lnTo>
                      <a:lnTo>
                        <a:pt x="492" y="330"/>
                      </a:lnTo>
                      <a:lnTo>
                        <a:pt x="468" y="330"/>
                      </a:lnTo>
                      <a:lnTo>
                        <a:pt x="468" y="300"/>
                      </a:lnTo>
                      <a:lnTo>
                        <a:pt x="462" y="288"/>
                      </a:lnTo>
                      <a:lnTo>
                        <a:pt x="462" y="276"/>
                      </a:lnTo>
                      <a:lnTo>
                        <a:pt x="456" y="270"/>
                      </a:lnTo>
                      <a:lnTo>
                        <a:pt x="456" y="258"/>
                      </a:lnTo>
                      <a:lnTo>
                        <a:pt x="450" y="258"/>
                      </a:lnTo>
                      <a:lnTo>
                        <a:pt x="420" y="288"/>
                      </a:lnTo>
                      <a:lnTo>
                        <a:pt x="396" y="264"/>
                      </a:lnTo>
                      <a:lnTo>
                        <a:pt x="390" y="264"/>
                      </a:lnTo>
                      <a:lnTo>
                        <a:pt x="384" y="270"/>
                      </a:lnTo>
                      <a:lnTo>
                        <a:pt x="384" y="288"/>
                      </a:lnTo>
                      <a:lnTo>
                        <a:pt x="318" y="294"/>
                      </a:lnTo>
                      <a:lnTo>
                        <a:pt x="306" y="282"/>
                      </a:lnTo>
                      <a:lnTo>
                        <a:pt x="288" y="282"/>
                      </a:lnTo>
                      <a:lnTo>
                        <a:pt x="282" y="288"/>
                      </a:lnTo>
                      <a:lnTo>
                        <a:pt x="276" y="300"/>
                      </a:lnTo>
                      <a:lnTo>
                        <a:pt x="276" y="312"/>
                      </a:lnTo>
                      <a:lnTo>
                        <a:pt x="282" y="324"/>
                      </a:lnTo>
                      <a:lnTo>
                        <a:pt x="282" y="336"/>
                      </a:lnTo>
                      <a:lnTo>
                        <a:pt x="306" y="348"/>
                      </a:lnTo>
                      <a:lnTo>
                        <a:pt x="318" y="342"/>
                      </a:lnTo>
                      <a:lnTo>
                        <a:pt x="330" y="354"/>
                      </a:lnTo>
                      <a:lnTo>
                        <a:pt x="330" y="360"/>
                      </a:lnTo>
                      <a:lnTo>
                        <a:pt x="336" y="366"/>
                      </a:lnTo>
                      <a:lnTo>
                        <a:pt x="336" y="372"/>
                      </a:lnTo>
                      <a:lnTo>
                        <a:pt x="330" y="378"/>
                      </a:lnTo>
                      <a:lnTo>
                        <a:pt x="300" y="378"/>
                      </a:lnTo>
                      <a:lnTo>
                        <a:pt x="294" y="372"/>
                      </a:lnTo>
                      <a:lnTo>
                        <a:pt x="264" y="378"/>
                      </a:lnTo>
                      <a:lnTo>
                        <a:pt x="258" y="444"/>
                      </a:lnTo>
                      <a:lnTo>
                        <a:pt x="264" y="444"/>
                      </a:lnTo>
                      <a:lnTo>
                        <a:pt x="276" y="456"/>
                      </a:lnTo>
                      <a:lnTo>
                        <a:pt x="288" y="462"/>
                      </a:lnTo>
                      <a:lnTo>
                        <a:pt x="294" y="468"/>
                      </a:lnTo>
                      <a:lnTo>
                        <a:pt x="294" y="492"/>
                      </a:lnTo>
                      <a:lnTo>
                        <a:pt x="300" y="498"/>
                      </a:lnTo>
                      <a:lnTo>
                        <a:pt x="300" y="504"/>
                      </a:lnTo>
                      <a:lnTo>
                        <a:pt x="312" y="516"/>
                      </a:lnTo>
                      <a:lnTo>
                        <a:pt x="318" y="528"/>
                      </a:lnTo>
                      <a:lnTo>
                        <a:pt x="318" y="540"/>
                      </a:lnTo>
                      <a:lnTo>
                        <a:pt x="312" y="552"/>
                      </a:lnTo>
                      <a:lnTo>
                        <a:pt x="300" y="564"/>
                      </a:lnTo>
                      <a:lnTo>
                        <a:pt x="306" y="612"/>
                      </a:lnTo>
                      <a:lnTo>
                        <a:pt x="288" y="660"/>
                      </a:lnTo>
                      <a:lnTo>
                        <a:pt x="282" y="732"/>
                      </a:lnTo>
                      <a:lnTo>
                        <a:pt x="282" y="762"/>
                      </a:lnTo>
                      <a:lnTo>
                        <a:pt x="276" y="774"/>
                      </a:lnTo>
                      <a:lnTo>
                        <a:pt x="270" y="780"/>
                      </a:lnTo>
                      <a:lnTo>
                        <a:pt x="252" y="780"/>
                      </a:lnTo>
                      <a:lnTo>
                        <a:pt x="252" y="774"/>
                      </a:lnTo>
                      <a:lnTo>
                        <a:pt x="240" y="762"/>
                      </a:lnTo>
                      <a:lnTo>
                        <a:pt x="222" y="762"/>
                      </a:lnTo>
                      <a:lnTo>
                        <a:pt x="216" y="768"/>
                      </a:lnTo>
                      <a:lnTo>
                        <a:pt x="210" y="780"/>
                      </a:lnTo>
                      <a:lnTo>
                        <a:pt x="204" y="786"/>
                      </a:lnTo>
                      <a:lnTo>
                        <a:pt x="174" y="780"/>
                      </a:lnTo>
                      <a:lnTo>
                        <a:pt x="168" y="792"/>
                      </a:lnTo>
                      <a:lnTo>
                        <a:pt x="138" y="792"/>
                      </a:lnTo>
                      <a:lnTo>
                        <a:pt x="126" y="798"/>
                      </a:lnTo>
                      <a:lnTo>
                        <a:pt x="120" y="804"/>
                      </a:lnTo>
                      <a:lnTo>
                        <a:pt x="108" y="810"/>
                      </a:lnTo>
                      <a:lnTo>
                        <a:pt x="96" y="822"/>
                      </a:lnTo>
                      <a:lnTo>
                        <a:pt x="96" y="828"/>
                      </a:lnTo>
                      <a:lnTo>
                        <a:pt x="90" y="834"/>
                      </a:lnTo>
                      <a:lnTo>
                        <a:pt x="90" y="840"/>
                      </a:lnTo>
                      <a:lnTo>
                        <a:pt x="66" y="840"/>
                      </a:lnTo>
                      <a:lnTo>
                        <a:pt x="66" y="894"/>
                      </a:lnTo>
                      <a:lnTo>
                        <a:pt x="48" y="912"/>
                      </a:lnTo>
                      <a:lnTo>
                        <a:pt x="48" y="924"/>
                      </a:lnTo>
                      <a:lnTo>
                        <a:pt x="54" y="930"/>
                      </a:lnTo>
                      <a:lnTo>
                        <a:pt x="54" y="948"/>
                      </a:lnTo>
                      <a:lnTo>
                        <a:pt x="60" y="954"/>
                      </a:lnTo>
                      <a:lnTo>
                        <a:pt x="54" y="954"/>
                      </a:lnTo>
                      <a:lnTo>
                        <a:pt x="48" y="948"/>
                      </a:lnTo>
                      <a:lnTo>
                        <a:pt x="18" y="978"/>
                      </a:lnTo>
                      <a:lnTo>
                        <a:pt x="12" y="990"/>
                      </a:lnTo>
                      <a:lnTo>
                        <a:pt x="12" y="1014"/>
                      </a:lnTo>
                      <a:lnTo>
                        <a:pt x="18" y="1020"/>
                      </a:lnTo>
                      <a:lnTo>
                        <a:pt x="6" y="1026"/>
                      </a:lnTo>
                      <a:lnTo>
                        <a:pt x="0" y="1032"/>
                      </a:lnTo>
                      <a:lnTo>
                        <a:pt x="0" y="1044"/>
                      </a:lnTo>
                      <a:lnTo>
                        <a:pt x="6" y="1050"/>
                      </a:lnTo>
                      <a:lnTo>
                        <a:pt x="18" y="1056"/>
                      </a:lnTo>
                      <a:lnTo>
                        <a:pt x="24" y="1080"/>
                      </a:lnTo>
                      <a:lnTo>
                        <a:pt x="24" y="1086"/>
                      </a:lnTo>
                      <a:lnTo>
                        <a:pt x="30" y="1092"/>
                      </a:lnTo>
                      <a:lnTo>
                        <a:pt x="42" y="1116"/>
                      </a:lnTo>
                      <a:lnTo>
                        <a:pt x="54" y="1128"/>
                      </a:lnTo>
                      <a:lnTo>
                        <a:pt x="66" y="1134"/>
                      </a:lnTo>
                      <a:lnTo>
                        <a:pt x="90" y="1158"/>
                      </a:lnTo>
                      <a:lnTo>
                        <a:pt x="84" y="1164"/>
                      </a:lnTo>
                      <a:lnTo>
                        <a:pt x="78" y="1176"/>
                      </a:lnTo>
                      <a:lnTo>
                        <a:pt x="66" y="1182"/>
                      </a:lnTo>
                      <a:lnTo>
                        <a:pt x="60" y="1188"/>
                      </a:lnTo>
                      <a:lnTo>
                        <a:pt x="102" y="1188"/>
                      </a:lnTo>
                      <a:lnTo>
                        <a:pt x="114" y="1194"/>
                      </a:lnTo>
                      <a:lnTo>
                        <a:pt x="120" y="1194"/>
                      </a:lnTo>
                      <a:lnTo>
                        <a:pt x="126" y="1200"/>
                      </a:lnTo>
                      <a:lnTo>
                        <a:pt x="126" y="1212"/>
                      </a:lnTo>
                      <a:lnTo>
                        <a:pt x="132" y="1224"/>
                      </a:lnTo>
                      <a:lnTo>
                        <a:pt x="138" y="1230"/>
                      </a:lnTo>
                      <a:lnTo>
                        <a:pt x="138" y="1236"/>
                      </a:lnTo>
                      <a:lnTo>
                        <a:pt x="198" y="1230"/>
                      </a:lnTo>
                      <a:lnTo>
                        <a:pt x="252" y="1182"/>
                      </a:lnTo>
                      <a:lnTo>
                        <a:pt x="252" y="1194"/>
                      </a:lnTo>
                      <a:lnTo>
                        <a:pt x="258" y="1206"/>
                      </a:lnTo>
                      <a:lnTo>
                        <a:pt x="258" y="1224"/>
                      </a:lnTo>
                      <a:lnTo>
                        <a:pt x="252" y="1230"/>
                      </a:lnTo>
                      <a:lnTo>
                        <a:pt x="252" y="1242"/>
                      </a:lnTo>
                      <a:lnTo>
                        <a:pt x="246" y="1254"/>
                      </a:lnTo>
                      <a:lnTo>
                        <a:pt x="246" y="1266"/>
                      </a:lnTo>
                      <a:lnTo>
                        <a:pt x="252" y="1284"/>
                      </a:lnTo>
                      <a:lnTo>
                        <a:pt x="252" y="1314"/>
                      </a:lnTo>
                      <a:lnTo>
                        <a:pt x="264" y="1308"/>
                      </a:lnTo>
                      <a:lnTo>
                        <a:pt x="264" y="1314"/>
                      </a:lnTo>
                      <a:lnTo>
                        <a:pt x="270" y="1320"/>
                      </a:lnTo>
                      <a:lnTo>
                        <a:pt x="282" y="1320"/>
                      </a:lnTo>
                      <a:lnTo>
                        <a:pt x="282" y="1314"/>
                      </a:lnTo>
                      <a:lnTo>
                        <a:pt x="288" y="1314"/>
                      </a:lnTo>
                      <a:lnTo>
                        <a:pt x="294" y="1308"/>
                      </a:lnTo>
                      <a:lnTo>
                        <a:pt x="324" y="1308"/>
                      </a:lnTo>
                      <a:lnTo>
                        <a:pt x="336" y="1314"/>
                      </a:lnTo>
                      <a:lnTo>
                        <a:pt x="366" y="1314"/>
                      </a:lnTo>
                      <a:lnTo>
                        <a:pt x="372" y="1320"/>
                      </a:lnTo>
                      <a:lnTo>
                        <a:pt x="372" y="1326"/>
                      </a:lnTo>
                      <a:lnTo>
                        <a:pt x="390" y="1326"/>
                      </a:lnTo>
                      <a:lnTo>
                        <a:pt x="414" y="1314"/>
                      </a:lnTo>
                      <a:lnTo>
                        <a:pt x="420" y="1308"/>
                      </a:lnTo>
                      <a:lnTo>
                        <a:pt x="432" y="1290"/>
                      </a:lnTo>
                      <a:lnTo>
                        <a:pt x="468" y="1290"/>
                      </a:lnTo>
                      <a:lnTo>
                        <a:pt x="474" y="1260"/>
                      </a:lnTo>
                      <a:lnTo>
                        <a:pt x="510" y="1260"/>
                      </a:lnTo>
                      <a:lnTo>
                        <a:pt x="510" y="1254"/>
                      </a:lnTo>
                      <a:lnTo>
                        <a:pt x="516" y="1248"/>
                      </a:lnTo>
                      <a:lnTo>
                        <a:pt x="522" y="1236"/>
                      </a:lnTo>
                      <a:lnTo>
                        <a:pt x="528" y="1230"/>
                      </a:lnTo>
                      <a:lnTo>
                        <a:pt x="540" y="1224"/>
                      </a:lnTo>
                      <a:lnTo>
                        <a:pt x="576" y="1224"/>
                      </a:lnTo>
                      <a:lnTo>
                        <a:pt x="588" y="1212"/>
                      </a:lnTo>
                      <a:lnTo>
                        <a:pt x="600" y="1224"/>
                      </a:lnTo>
                      <a:lnTo>
                        <a:pt x="606" y="1224"/>
                      </a:lnTo>
                      <a:lnTo>
                        <a:pt x="606" y="1218"/>
                      </a:lnTo>
                      <a:lnTo>
                        <a:pt x="618" y="1212"/>
                      </a:lnTo>
                      <a:lnTo>
                        <a:pt x="630" y="1212"/>
                      </a:lnTo>
                      <a:lnTo>
                        <a:pt x="630" y="1242"/>
                      </a:lnTo>
                      <a:lnTo>
                        <a:pt x="624" y="1248"/>
                      </a:lnTo>
                      <a:lnTo>
                        <a:pt x="624" y="1254"/>
                      </a:lnTo>
                      <a:lnTo>
                        <a:pt x="618" y="1260"/>
                      </a:lnTo>
                      <a:lnTo>
                        <a:pt x="618" y="1290"/>
                      </a:lnTo>
                      <a:lnTo>
                        <a:pt x="624" y="1296"/>
                      </a:lnTo>
                      <a:lnTo>
                        <a:pt x="630" y="1308"/>
                      </a:lnTo>
                      <a:lnTo>
                        <a:pt x="630" y="1326"/>
                      </a:lnTo>
                      <a:lnTo>
                        <a:pt x="624" y="1332"/>
                      </a:lnTo>
                      <a:lnTo>
                        <a:pt x="624" y="1344"/>
                      </a:lnTo>
                      <a:lnTo>
                        <a:pt x="636" y="1356"/>
                      </a:lnTo>
                      <a:lnTo>
                        <a:pt x="648" y="1362"/>
                      </a:lnTo>
                      <a:lnTo>
                        <a:pt x="654" y="1368"/>
                      </a:lnTo>
                      <a:lnTo>
                        <a:pt x="660" y="1398"/>
                      </a:lnTo>
                      <a:lnTo>
                        <a:pt x="684" y="1398"/>
                      </a:lnTo>
                      <a:lnTo>
                        <a:pt x="690" y="1404"/>
                      </a:lnTo>
                      <a:lnTo>
                        <a:pt x="690" y="1410"/>
                      </a:lnTo>
                      <a:lnTo>
                        <a:pt x="696" y="1422"/>
                      </a:lnTo>
                      <a:lnTo>
                        <a:pt x="696" y="1428"/>
                      </a:lnTo>
                      <a:lnTo>
                        <a:pt x="702" y="1434"/>
                      </a:lnTo>
                      <a:lnTo>
                        <a:pt x="714" y="1440"/>
                      </a:lnTo>
                      <a:lnTo>
                        <a:pt x="744" y="1440"/>
                      </a:lnTo>
                      <a:lnTo>
                        <a:pt x="750" y="1434"/>
                      </a:lnTo>
                      <a:lnTo>
                        <a:pt x="756" y="1446"/>
                      </a:lnTo>
                      <a:lnTo>
                        <a:pt x="768" y="1452"/>
                      </a:lnTo>
                      <a:lnTo>
                        <a:pt x="780" y="1452"/>
                      </a:lnTo>
                      <a:lnTo>
                        <a:pt x="786" y="1446"/>
                      </a:lnTo>
                      <a:lnTo>
                        <a:pt x="798" y="1446"/>
                      </a:lnTo>
                      <a:lnTo>
                        <a:pt x="798" y="1452"/>
                      </a:lnTo>
                      <a:lnTo>
                        <a:pt x="804" y="1464"/>
                      </a:lnTo>
                      <a:lnTo>
                        <a:pt x="816" y="1470"/>
                      </a:lnTo>
                      <a:lnTo>
                        <a:pt x="828" y="1482"/>
                      </a:lnTo>
                      <a:lnTo>
                        <a:pt x="840" y="1488"/>
                      </a:lnTo>
                      <a:lnTo>
                        <a:pt x="864" y="1488"/>
                      </a:lnTo>
                      <a:lnTo>
                        <a:pt x="864" y="1494"/>
                      </a:lnTo>
                      <a:lnTo>
                        <a:pt x="876" y="1506"/>
                      </a:lnTo>
                      <a:lnTo>
                        <a:pt x="888" y="1512"/>
                      </a:lnTo>
                      <a:lnTo>
                        <a:pt x="894" y="1518"/>
                      </a:lnTo>
                      <a:lnTo>
                        <a:pt x="954" y="1518"/>
                      </a:lnTo>
                      <a:lnTo>
                        <a:pt x="978" y="1530"/>
                      </a:lnTo>
                      <a:lnTo>
                        <a:pt x="984" y="1542"/>
                      </a:lnTo>
                      <a:lnTo>
                        <a:pt x="990" y="1548"/>
                      </a:lnTo>
                      <a:lnTo>
                        <a:pt x="990" y="1578"/>
                      </a:lnTo>
                      <a:lnTo>
                        <a:pt x="996" y="1590"/>
                      </a:lnTo>
                      <a:lnTo>
                        <a:pt x="1002" y="1596"/>
                      </a:lnTo>
                      <a:lnTo>
                        <a:pt x="1008" y="1608"/>
                      </a:lnTo>
                      <a:lnTo>
                        <a:pt x="1008" y="1638"/>
                      </a:lnTo>
                      <a:lnTo>
                        <a:pt x="990" y="1638"/>
                      </a:lnTo>
                      <a:lnTo>
                        <a:pt x="990" y="1644"/>
                      </a:lnTo>
                      <a:lnTo>
                        <a:pt x="996" y="1650"/>
                      </a:lnTo>
                      <a:lnTo>
                        <a:pt x="1002" y="1662"/>
                      </a:lnTo>
                      <a:lnTo>
                        <a:pt x="1014" y="1668"/>
                      </a:lnTo>
                      <a:lnTo>
                        <a:pt x="1020" y="1674"/>
                      </a:lnTo>
                      <a:lnTo>
                        <a:pt x="1014" y="1686"/>
                      </a:lnTo>
                      <a:lnTo>
                        <a:pt x="1014" y="1728"/>
                      </a:lnTo>
                      <a:lnTo>
                        <a:pt x="1020" y="1734"/>
                      </a:lnTo>
                      <a:lnTo>
                        <a:pt x="1050" y="1740"/>
                      </a:lnTo>
                      <a:lnTo>
                        <a:pt x="1098" y="1746"/>
                      </a:lnTo>
                      <a:lnTo>
                        <a:pt x="1158" y="1746"/>
                      </a:lnTo>
                      <a:lnTo>
                        <a:pt x="1158" y="1752"/>
                      </a:lnTo>
                      <a:lnTo>
                        <a:pt x="1152" y="1758"/>
                      </a:lnTo>
                      <a:lnTo>
                        <a:pt x="1152" y="1770"/>
                      </a:lnTo>
                      <a:lnTo>
                        <a:pt x="1146" y="1788"/>
                      </a:lnTo>
                      <a:lnTo>
                        <a:pt x="1146" y="1800"/>
                      </a:lnTo>
                      <a:lnTo>
                        <a:pt x="1152" y="1812"/>
                      </a:lnTo>
                      <a:lnTo>
                        <a:pt x="1164" y="1818"/>
                      </a:lnTo>
                      <a:lnTo>
                        <a:pt x="1170" y="1824"/>
                      </a:lnTo>
                      <a:lnTo>
                        <a:pt x="1194" y="1836"/>
                      </a:lnTo>
                      <a:lnTo>
                        <a:pt x="1206" y="1848"/>
                      </a:lnTo>
                      <a:lnTo>
                        <a:pt x="1212" y="1860"/>
                      </a:lnTo>
                      <a:lnTo>
                        <a:pt x="1224" y="1896"/>
                      </a:lnTo>
                      <a:lnTo>
                        <a:pt x="1224" y="1908"/>
                      </a:lnTo>
                      <a:lnTo>
                        <a:pt x="1218" y="1920"/>
                      </a:lnTo>
                      <a:lnTo>
                        <a:pt x="1218" y="1944"/>
                      </a:lnTo>
                      <a:lnTo>
                        <a:pt x="1212" y="1950"/>
                      </a:lnTo>
                      <a:lnTo>
                        <a:pt x="1212" y="1956"/>
                      </a:lnTo>
                      <a:lnTo>
                        <a:pt x="1218" y="1968"/>
                      </a:lnTo>
                      <a:lnTo>
                        <a:pt x="1212" y="1980"/>
                      </a:lnTo>
                      <a:lnTo>
                        <a:pt x="1206" y="1986"/>
                      </a:lnTo>
                      <a:lnTo>
                        <a:pt x="1200" y="1998"/>
                      </a:lnTo>
                      <a:lnTo>
                        <a:pt x="1200" y="2022"/>
                      </a:lnTo>
                      <a:lnTo>
                        <a:pt x="1206" y="2028"/>
                      </a:lnTo>
                      <a:lnTo>
                        <a:pt x="1218" y="2034"/>
                      </a:lnTo>
                      <a:lnTo>
                        <a:pt x="1212" y="2040"/>
                      </a:lnTo>
                      <a:lnTo>
                        <a:pt x="1200" y="2046"/>
                      </a:lnTo>
                      <a:lnTo>
                        <a:pt x="1194" y="2052"/>
                      </a:lnTo>
                      <a:lnTo>
                        <a:pt x="1194" y="2064"/>
                      </a:lnTo>
                      <a:lnTo>
                        <a:pt x="1200" y="2070"/>
                      </a:lnTo>
                      <a:lnTo>
                        <a:pt x="1212" y="2076"/>
                      </a:lnTo>
                      <a:lnTo>
                        <a:pt x="1212" y="2112"/>
                      </a:lnTo>
                      <a:lnTo>
                        <a:pt x="1224" y="2112"/>
                      </a:lnTo>
                      <a:lnTo>
                        <a:pt x="1224" y="2130"/>
                      </a:lnTo>
                      <a:lnTo>
                        <a:pt x="1218" y="2142"/>
                      </a:lnTo>
                      <a:lnTo>
                        <a:pt x="1218" y="2184"/>
                      </a:lnTo>
                      <a:lnTo>
                        <a:pt x="1224" y="2196"/>
                      </a:lnTo>
                      <a:lnTo>
                        <a:pt x="1230" y="2202"/>
                      </a:lnTo>
                      <a:lnTo>
                        <a:pt x="1266" y="2214"/>
                      </a:lnTo>
                      <a:lnTo>
                        <a:pt x="1308" y="2220"/>
                      </a:lnTo>
                      <a:lnTo>
                        <a:pt x="1380" y="2220"/>
                      </a:lnTo>
                      <a:lnTo>
                        <a:pt x="1392" y="2226"/>
                      </a:lnTo>
                      <a:lnTo>
                        <a:pt x="1398" y="2232"/>
                      </a:lnTo>
                      <a:lnTo>
                        <a:pt x="1398" y="2256"/>
                      </a:lnTo>
                      <a:lnTo>
                        <a:pt x="1404" y="2274"/>
                      </a:lnTo>
                      <a:lnTo>
                        <a:pt x="1404" y="2298"/>
                      </a:lnTo>
                      <a:lnTo>
                        <a:pt x="1410" y="2316"/>
                      </a:lnTo>
                      <a:lnTo>
                        <a:pt x="1410" y="2334"/>
                      </a:lnTo>
                      <a:lnTo>
                        <a:pt x="1422" y="2358"/>
                      </a:lnTo>
                      <a:lnTo>
                        <a:pt x="1434" y="2364"/>
                      </a:lnTo>
                      <a:lnTo>
                        <a:pt x="1446" y="2364"/>
                      </a:lnTo>
                      <a:lnTo>
                        <a:pt x="1464" y="2346"/>
                      </a:lnTo>
                      <a:lnTo>
                        <a:pt x="1476" y="2346"/>
                      </a:lnTo>
                      <a:lnTo>
                        <a:pt x="1488" y="2352"/>
                      </a:lnTo>
                      <a:lnTo>
                        <a:pt x="1500" y="2364"/>
                      </a:lnTo>
                      <a:lnTo>
                        <a:pt x="1506" y="2376"/>
                      </a:lnTo>
                      <a:lnTo>
                        <a:pt x="1506" y="2394"/>
                      </a:lnTo>
                      <a:lnTo>
                        <a:pt x="1500" y="2412"/>
                      </a:lnTo>
                      <a:lnTo>
                        <a:pt x="1500" y="2442"/>
                      </a:lnTo>
                      <a:lnTo>
                        <a:pt x="1494" y="2448"/>
                      </a:lnTo>
                      <a:lnTo>
                        <a:pt x="1494" y="2454"/>
                      </a:lnTo>
                      <a:lnTo>
                        <a:pt x="1488" y="2466"/>
                      </a:lnTo>
                      <a:lnTo>
                        <a:pt x="1488" y="2478"/>
                      </a:lnTo>
                      <a:lnTo>
                        <a:pt x="1494" y="2496"/>
                      </a:lnTo>
                      <a:lnTo>
                        <a:pt x="1506" y="2490"/>
                      </a:lnTo>
                      <a:lnTo>
                        <a:pt x="1512" y="2484"/>
                      </a:lnTo>
                      <a:lnTo>
                        <a:pt x="1530" y="2484"/>
                      </a:lnTo>
                      <a:lnTo>
                        <a:pt x="1536" y="2490"/>
                      </a:lnTo>
                      <a:lnTo>
                        <a:pt x="1548" y="2514"/>
                      </a:lnTo>
                      <a:lnTo>
                        <a:pt x="1548" y="2526"/>
                      </a:lnTo>
                      <a:lnTo>
                        <a:pt x="1554" y="2526"/>
                      </a:lnTo>
                      <a:lnTo>
                        <a:pt x="1560" y="2532"/>
                      </a:lnTo>
                      <a:lnTo>
                        <a:pt x="1560" y="2562"/>
                      </a:lnTo>
                      <a:lnTo>
                        <a:pt x="1566" y="2580"/>
                      </a:lnTo>
                      <a:lnTo>
                        <a:pt x="1566" y="2616"/>
                      </a:lnTo>
                      <a:lnTo>
                        <a:pt x="1512" y="2634"/>
                      </a:lnTo>
                      <a:lnTo>
                        <a:pt x="1506" y="2640"/>
                      </a:lnTo>
                      <a:lnTo>
                        <a:pt x="1500" y="2652"/>
                      </a:lnTo>
                      <a:lnTo>
                        <a:pt x="1500" y="2670"/>
                      </a:lnTo>
                      <a:lnTo>
                        <a:pt x="1464" y="2670"/>
                      </a:lnTo>
                      <a:lnTo>
                        <a:pt x="1464" y="2688"/>
                      </a:lnTo>
                      <a:lnTo>
                        <a:pt x="1458" y="2694"/>
                      </a:lnTo>
                      <a:lnTo>
                        <a:pt x="1452" y="2718"/>
                      </a:lnTo>
                      <a:lnTo>
                        <a:pt x="1428" y="2724"/>
                      </a:lnTo>
                      <a:lnTo>
                        <a:pt x="1428" y="2736"/>
                      </a:lnTo>
                      <a:lnTo>
                        <a:pt x="1422" y="2748"/>
                      </a:lnTo>
                      <a:lnTo>
                        <a:pt x="1422" y="2760"/>
                      </a:lnTo>
                      <a:lnTo>
                        <a:pt x="1404" y="2778"/>
                      </a:lnTo>
                      <a:lnTo>
                        <a:pt x="1392" y="2778"/>
                      </a:lnTo>
                      <a:lnTo>
                        <a:pt x="1392" y="2802"/>
                      </a:lnTo>
                      <a:lnTo>
                        <a:pt x="1386" y="2808"/>
                      </a:lnTo>
                      <a:lnTo>
                        <a:pt x="1380" y="2820"/>
                      </a:lnTo>
                      <a:lnTo>
                        <a:pt x="1374" y="2826"/>
                      </a:lnTo>
                      <a:lnTo>
                        <a:pt x="1356" y="2826"/>
                      </a:lnTo>
                      <a:lnTo>
                        <a:pt x="1350" y="2832"/>
                      </a:lnTo>
                      <a:lnTo>
                        <a:pt x="1350" y="2844"/>
                      </a:lnTo>
                      <a:lnTo>
                        <a:pt x="1344" y="2856"/>
                      </a:lnTo>
                      <a:lnTo>
                        <a:pt x="1344" y="2868"/>
                      </a:lnTo>
                      <a:lnTo>
                        <a:pt x="1368" y="2868"/>
                      </a:lnTo>
                      <a:lnTo>
                        <a:pt x="1374" y="2862"/>
                      </a:lnTo>
                      <a:lnTo>
                        <a:pt x="1386" y="2856"/>
                      </a:lnTo>
                      <a:lnTo>
                        <a:pt x="1398" y="2856"/>
                      </a:lnTo>
                      <a:lnTo>
                        <a:pt x="1404" y="2862"/>
                      </a:lnTo>
                      <a:lnTo>
                        <a:pt x="1428" y="2874"/>
                      </a:lnTo>
                      <a:lnTo>
                        <a:pt x="1434" y="2886"/>
                      </a:lnTo>
                      <a:lnTo>
                        <a:pt x="1446" y="2892"/>
                      </a:lnTo>
                      <a:lnTo>
                        <a:pt x="1452" y="2898"/>
                      </a:lnTo>
                      <a:lnTo>
                        <a:pt x="1458" y="2910"/>
                      </a:lnTo>
                      <a:lnTo>
                        <a:pt x="1470" y="2922"/>
                      </a:lnTo>
                      <a:lnTo>
                        <a:pt x="1470" y="2934"/>
                      </a:lnTo>
                      <a:lnTo>
                        <a:pt x="1482" y="2934"/>
                      </a:lnTo>
                      <a:lnTo>
                        <a:pt x="1482" y="2928"/>
                      </a:lnTo>
                      <a:lnTo>
                        <a:pt x="1494" y="2916"/>
                      </a:lnTo>
                      <a:lnTo>
                        <a:pt x="1500" y="2916"/>
                      </a:lnTo>
                      <a:lnTo>
                        <a:pt x="1512" y="2922"/>
                      </a:lnTo>
                      <a:lnTo>
                        <a:pt x="1518" y="2934"/>
                      </a:lnTo>
                      <a:lnTo>
                        <a:pt x="1536" y="2952"/>
                      </a:lnTo>
                      <a:lnTo>
                        <a:pt x="1554" y="2952"/>
                      </a:lnTo>
                      <a:lnTo>
                        <a:pt x="1572" y="2970"/>
                      </a:lnTo>
                      <a:lnTo>
                        <a:pt x="1578" y="2970"/>
                      </a:lnTo>
                      <a:lnTo>
                        <a:pt x="1578" y="2982"/>
                      </a:lnTo>
                      <a:lnTo>
                        <a:pt x="1584" y="2988"/>
                      </a:lnTo>
                      <a:lnTo>
                        <a:pt x="1596" y="2994"/>
                      </a:lnTo>
                      <a:lnTo>
                        <a:pt x="1614" y="3000"/>
                      </a:lnTo>
                      <a:lnTo>
                        <a:pt x="1626" y="3000"/>
                      </a:lnTo>
                      <a:lnTo>
                        <a:pt x="1632" y="3012"/>
                      </a:lnTo>
                      <a:lnTo>
                        <a:pt x="1638" y="3018"/>
                      </a:lnTo>
                      <a:lnTo>
                        <a:pt x="1644" y="3030"/>
                      </a:lnTo>
                      <a:lnTo>
                        <a:pt x="1662" y="3048"/>
                      </a:lnTo>
                      <a:lnTo>
                        <a:pt x="1668" y="3048"/>
                      </a:lnTo>
                      <a:lnTo>
                        <a:pt x="1680" y="3054"/>
                      </a:lnTo>
                      <a:lnTo>
                        <a:pt x="1686" y="3054"/>
                      </a:lnTo>
                      <a:lnTo>
                        <a:pt x="1686" y="3066"/>
                      </a:lnTo>
                      <a:lnTo>
                        <a:pt x="1674" y="3090"/>
                      </a:lnTo>
                      <a:lnTo>
                        <a:pt x="1668" y="3096"/>
                      </a:lnTo>
                      <a:lnTo>
                        <a:pt x="1668" y="3120"/>
                      </a:lnTo>
                      <a:lnTo>
                        <a:pt x="1674" y="3120"/>
                      </a:lnTo>
                      <a:lnTo>
                        <a:pt x="1674" y="3150"/>
                      </a:lnTo>
                      <a:lnTo>
                        <a:pt x="1692" y="3150"/>
                      </a:lnTo>
                      <a:lnTo>
                        <a:pt x="1692" y="3144"/>
                      </a:lnTo>
                      <a:lnTo>
                        <a:pt x="1698" y="3132"/>
                      </a:lnTo>
                      <a:lnTo>
                        <a:pt x="1710" y="3126"/>
                      </a:lnTo>
                      <a:lnTo>
                        <a:pt x="1716" y="3114"/>
                      </a:lnTo>
                      <a:lnTo>
                        <a:pt x="1728" y="3102"/>
                      </a:lnTo>
                      <a:lnTo>
                        <a:pt x="1734" y="3090"/>
                      </a:lnTo>
                      <a:lnTo>
                        <a:pt x="1734" y="3060"/>
                      </a:lnTo>
                      <a:lnTo>
                        <a:pt x="1728" y="3054"/>
                      </a:lnTo>
                      <a:lnTo>
                        <a:pt x="1728" y="3048"/>
                      </a:lnTo>
                      <a:lnTo>
                        <a:pt x="1746" y="3018"/>
                      </a:lnTo>
                      <a:lnTo>
                        <a:pt x="1734" y="3012"/>
                      </a:lnTo>
                      <a:lnTo>
                        <a:pt x="1728" y="3000"/>
                      </a:lnTo>
                      <a:lnTo>
                        <a:pt x="1728" y="2988"/>
                      </a:lnTo>
                      <a:lnTo>
                        <a:pt x="1740" y="2976"/>
                      </a:lnTo>
                      <a:lnTo>
                        <a:pt x="1746" y="2976"/>
                      </a:lnTo>
                      <a:lnTo>
                        <a:pt x="1746" y="2952"/>
                      </a:lnTo>
                      <a:lnTo>
                        <a:pt x="1764" y="2952"/>
                      </a:lnTo>
                      <a:lnTo>
                        <a:pt x="1776" y="2940"/>
                      </a:lnTo>
                      <a:lnTo>
                        <a:pt x="1776" y="2904"/>
                      </a:lnTo>
                      <a:lnTo>
                        <a:pt x="1782" y="2898"/>
                      </a:lnTo>
                      <a:lnTo>
                        <a:pt x="1788" y="2886"/>
                      </a:lnTo>
                      <a:lnTo>
                        <a:pt x="1800" y="2874"/>
                      </a:lnTo>
                      <a:lnTo>
                        <a:pt x="1812" y="2868"/>
                      </a:lnTo>
                      <a:lnTo>
                        <a:pt x="1818" y="2862"/>
                      </a:lnTo>
                      <a:lnTo>
                        <a:pt x="1824" y="2862"/>
                      </a:lnTo>
                      <a:lnTo>
                        <a:pt x="1824" y="2898"/>
                      </a:lnTo>
                      <a:lnTo>
                        <a:pt x="1818" y="2904"/>
                      </a:lnTo>
                      <a:lnTo>
                        <a:pt x="1818" y="2910"/>
                      </a:lnTo>
                      <a:lnTo>
                        <a:pt x="1812" y="2916"/>
                      </a:lnTo>
                      <a:lnTo>
                        <a:pt x="1812" y="2934"/>
                      </a:lnTo>
                      <a:lnTo>
                        <a:pt x="1800" y="2940"/>
                      </a:lnTo>
                      <a:lnTo>
                        <a:pt x="1800" y="2952"/>
                      </a:lnTo>
                      <a:lnTo>
                        <a:pt x="1776" y="2982"/>
                      </a:lnTo>
                      <a:lnTo>
                        <a:pt x="1746" y="3006"/>
                      </a:lnTo>
                      <a:lnTo>
                        <a:pt x="1752" y="3012"/>
                      </a:lnTo>
                      <a:lnTo>
                        <a:pt x="1770" y="3012"/>
                      </a:lnTo>
                      <a:lnTo>
                        <a:pt x="1770" y="2994"/>
                      </a:lnTo>
                      <a:lnTo>
                        <a:pt x="1776" y="2988"/>
                      </a:lnTo>
                      <a:lnTo>
                        <a:pt x="1788" y="2988"/>
                      </a:lnTo>
                      <a:lnTo>
                        <a:pt x="1794" y="2982"/>
                      </a:lnTo>
                      <a:lnTo>
                        <a:pt x="1800" y="2982"/>
                      </a:lnTo>
                      <a:lnTo>
                        <a:pt x="1812" y="2964"/>
                      </a:lnTo>
                      <a:lnTo>
                        <a:pt x="1824" y="2940"/>
                      </a:lnTo>
                      <a:lnTo>
                        <a:pt x="1848" y="2880"/>
                      </a:lnTo>
                      <a:lnTo>
                        <a:pt x="1860" y="2832"/>
                      </a:lnTo>
                      <a:lnTo>
                        <a:pt x="1872" y="2808"/>
                      </a:lnTo>
                      <a:lnTo>
                        <a:pt x="1878" y="2790"/>
                      </a:lnTo>
                      <a:lnTo>
                        <a:pt x="1884" y="2778"/>
                      </a:lnTo>
                      <a:lnTo>
                        <a:pt x="1896" y="2772"/>
                      </a:lnTo>
                      <a:lnTo>
                        <a:pt x="1902" y="2760"/>
                      </a:lnTo>
                      <a:lnTo>
                        <a:pt x="1926" y="2736"/>
                      </a:lnTo>
                      <a:lnTo>
                        <a:pt x="1926" y="2724"/>
                      </a:lnTo>
                      <a:lnTo>
                        <a:pt x="1920" y="2718"/>
                      </a:lnTo>
                      <a:lnTo>
                        <a:pt x="1938" y="2706"/>
                      </a:lnTo>
                      <a:lnTo>
                        <a:pt x="1932" y="2670"/>
                      </a:lnTo>
                      <a:lnTo>
                        <a:pt x="1938" y="2646"/>
                      </a:lnTo>
                      <a:lnTo>
                        <a:pt x="1926" y="2640"/>
                      </a:lnTo>
                      <a:lnTo>
                        <a:pt x="1932" y="2634"/>
                      </a:lnTo>
                      <a:lnTo>
                        <a:pt x="1938" y="2622"/>
                      </a:lnTo>
                      <a:lnTo>
                        <a:pt x="1938" y="2610"/>
                      </a:lnTo>
                      <a:lnTo>
                        <a:pt x="1932" y="2604"/>
                      </a:lnTo>
                      <a:lnTo>
                        <a:pt x="1920" y="2598"/>
                      </a:lnTo>
                      <a:lnTo>
                        <a:pt x="1914" y="2592"/>
                      </a:lnTo>
                      <a:lnTo>
                        <a:pt x="1914" y="2556"/>
                      </a:lnTo>
                      <a:lnTo>
                        <a:pt x="1896" y="2544"/>
                      </a:lnTo>
                      <a:lnTo>
                        <a:pt x="1920" y="2544"/>
                      </a:lnTo>
                      <a:lnTo>
                        <a:pt x="1914" y="2520"/>
                      </a:lnTo>
                      <a:lnTo>
                        <a:pt x="1902" y="2508"/>
                      </a:lnTo>
                      <a:lnTo>
                        <a:pt x="1908" y="2508"/>
                      </a:lnTo>
                      <a:lnTo>
                        <a:pt x="1920" y="2502"/>
                      </a:lnTo>
                      <a:lnTo>
                        <a:pt x="1920" y="2490"/>
                      </a:lnTo>
                      <a:lnTo>
                        <a:pt x="1914" y="2490"/>
                      </a:lnTo>
                      <a:lnTo>
                        <a:pt x="1902" y="2484"/>
                      </a:lnTo>
                      <a:lnTo>
                        <a:pt x="1896" y="2478"/>
                      </a:lnTo>
                      <a:lnTo>
                        <a:pt x="1920" y="2460"/>
                      </a:lnTo>
                      <a:lnTo>
                        <a:pt x="1932" y="2472"/>
                      </a:lnTo>
                      <a:lnTo>
                        <a:pt x="1944" y="2478"/>
                      </a:lnTo>
                      <a:lnTo>
                        <a:pt x="1950" y="2478"/>
                      </a:lnTo>
                      <a:lnTo>
                        <a:pt x="1950" y="2448"/>
                      </a:lnTo>
                      <a:lnTo>
                        <a:pt x="1962" y="2424"/>
                      </a:lnTo>
                      <a:lnTo>
                        <a:pt x="1974" y="2418"/>
                      </a:lnTo>
                      <a:lnTo>
                        <a:pt x="1980" y="2418"/>
                      </a:lnTo>
                      <a:lnTo>
                        <a:pt x="2004" y="2406"/>
                      </a:lnTo>
                      <a:lnTo>
                        <a:pt x="2010" y="2394"/>
                      </a:lnTo>
                      <a:lnTo>
                        <a:pt x="2010" y="2382"/>
                      </a:lnTo>
                      <a:lnTo>
                        <a:pt x="2016" y="2376"/>
                      </a:lnTo>
                      <a:lnTo>
                        <a:pt x="2028" y="2376"/>
                      </a:lnTo>
                      <a:lnTo>
                        <a:pt x="2034" y="2370"/>
                      </a:lnTo>
                      <a:lnTo>
                        <a:pt x="2046" y="2370"/>
                      </a:lnTo>
                      <a:lnTo>
                        <a:pt x="2046" y="2358"/>
                      </a:lnTo>
                      <a:lnTo>
                        <a:pt x="2070" y="2358"/>
                      </a:lnTo>
                      <a:lnTo>
                        <a:pt x="2070" y="2340"/>
                      </a:lnTo>
                      <a:lnTo>
                        <a:pt x="2118" y="2340"/>
                      </a:lnTo>
                      <a:lnTo>
                        <a:pt x="2124" y="2358"/>
                      </a:lnTo>
                      <a:lnTo>
                        <a:pt x="2136" y="2352"/>
                      </a:lnTo>
                      <a:lnTo>
                        <a:pt x="2118" y="2334"/>
                      </a:lnTo>
                      <a:lnTo>
                        <a:pt x="2136" y="2316"/>
                      </a:lnTo>
                      <a:lnTo>
                        <a:pt x="2142" y="2316"/>
                      </a:lnTo>
                      <a:lnTo>
                        <a:pt x="2154" y="2310"/>
                      </a:lnTo>
                      <a:lnTo>
                        <a:pt x="2178" y="2310"/>
                      </a:lnTo>
                      <a:lnTo>
                        <a:pt x="2160" y="2292"/>
                      </a:lnTo>
                      <a:lnTo>
                        <a:pt x="2172" y="2286"/>
                      </a:lnTo>
                      <a:lnTo>
                        <a:pt x="2178" y="2280"/>
                      </a:lnTo>
                      <a:lnTo>
                        <a:pt x="2190" y="2280"/>
                      </a:lnTo>
                      <a:lnTo>
                        <a:pt x="2190" y="2304"/>
                      </a:lnTo>
                      <a:lnTo>
                        <a:pt x="2196" y="2304"/>
                      </a:lnTo>
                      <a:lnTo>
                        <a:pt x="2196" y="2298"/>
                      </a:lnTo>
                      <a:lnTo>
                        <a:pt x="2202" y="2286"/>
                      </a:lnTo>
                      <a:lnTo>
                        <a:pt x="2208" y="2280"/>
                      </a:lnTo>
                      <a:lnTo>
                        <a:pt x="2244" y="2286"/>
                      </a:lnTo>
                      <a:lnTo>
                        <a:pt x="2244" y="2280"/>
                      </a:lnTo>
                      <a:lnTo>
                        <a:pt x="2250" y="2274"/>
                      </a:lnTo>
                      <a:lnTo>
                        <a:pt x="2250" y="2268"/>
                      </a:lnTo>
                      <a:lnTo>
                        <a:pt x="2256" y="2262"/>
                      </a:lnTo>
                      <a:lnTo>
                        <a:pt x="2268" y="2256"/>
                      </a:lnTo>
                      <a:lnTo>
                        <a:pt x="2274" y="2256"/>
                      </a:lnTo>
                      <a:lnTo>
                        <a:pt x="2280" y="2262"/>
                      </a:lnTo>
                      <a:lnTo>
                        <a:pt x="2280" y="2286"/>
                      </a:lnTo>
                      <a:lnTo>
                        <a:pt x="2346" y="2280"/>
                      </a:lnTo>
                      <a:lnTo>
                        <a:pt x="2352" y="2262"/>
                      </a:lnTo>
                      <a:lnTo>
                        <a:pt x="2346" y="2250"/>
                      </a:lnTo>
                      <a:lnTo>
                        <a:pt x="2352" y="2244"/>
                      </a:lnTo>
                      <a:lnTo>
                        <a:pt x="2358" y="2232"/>
                      </a:lnTo>
                      <a:lnTo>
                        <a:pt x="2370" y="2220"/>
                      </a:lnTo>
                      <a:lnTo>
                        <a:pt x="2406" y="2202"/>
                      </a:lnTo>
                      <a:lnTo>
                        <a:pt x="2418" y="2202"/>
                      </a:lnTo>
                      <a:lnTo>
                        <a:pt x="2412" y="2190"/>
                      </a:lnTo>
                      <a:lnTo>
                        <a:pt x="2412" y="2112"/>
                      </a:lnTo>
                      <a:lnTo>
                        <a:pt x="2442" y="2082"/>
                      </a:lnTo>
                      <a:lnTo>
                        <a:pt x="2442" y="2058"/>
                      </a:lnTo>
                      <a:lnTo>
                        <a:pt x="2460" y="2052"/>
                      </a:lnTo>
                      <a:lnTo>
                        <a:pt x="2460" y="2022"/>
                      </a:lnTo>
                      <a:lnTo>
                        <a:pt x="2466" y="2022"/>
                      </a:lnTo>
                      <a:lnTo>
                        <a:pt x="2472" y="2016"/>
                      </a:lnTo>
                      <a:lnTo>
                        <a:pt x="2478" y="2016"/>
                      </a:lnTo>
                      <a:lnTo>
                        <a:pt x="2478" y="2010"/>
                      </a:lnTo>
                      <a:lnTo>
                        <a:pt x="2484" y="2004"/>
                      </a:lnTo>
                      <a:lnTo>
                        <a:pt x="2484" y="1956"/>
                      </a:lnTo>
                      <a:lnTo>
                        <a:pt x="2478" y="1944"/>
                      </a:lnTo>
                      <a:lnTo>
                        <a:pt x="2478" y="1926"/>
                      </a:lnTo>
                      <a:lnTo>
                        <a:pt x="2472" y="1908"/>
                      </a:lnTo>
                      <a:lnTo>
                        <a:pt x="2484" y="1884"/>
                      </a:lnTo>
                      <a:lnTo>
                        <a:pt x="2514" y="1854"/>
                      </a:lnTo>
                      <a:lnTo>
                        <a:pt x="2514" y="1848"/>
                      </a:lnTo>
                      <a:lnTo>
                        <a:pt x="2508" y="1836"/>
                      </a:lnTo>
                      <a:lnTo>
                        <a:pt x="2508" y="1830"/>
                      </a:lnTo>
                      <a:lnTo>
                        <a:pt x="2502" y="1818"/>
                      </a:lnTo>
                      <a:lnTo>
                        <a:pt x="2508" y="1764"/>
                      </a:lnTo>
                      <a:lnTo>
                        <a:pt x="2508" y="1758"/>
                      </a:lnTo>
                      <a:lnTo>
                        <a:pt x="2514" y="1752"/>
                      </a:lnTo>
                      <a:lnTo>
                        <a:pt x="2514" y="1722"/>
                      </a:lnTo>
                      <a:lnTo>
                        <a:pt x="2520" y="1710"/>
                      </a:lnTo>
                      <a:lnTo>
                        <a:pt x="2520" y="1680"/>
                      </a:lnTo>
                      <a:lnTo>
                        <a:pt x="2508" y="1644"/>
                      </a:lnTo>
                      <a:lnTo>
                        <a:pt x="2502" y="1608"/>
                      </a:lnTo>
                      <a:lnTo>
                        <a:pt x="2502" y="1596"/>
                      </a:lnTo>
                      <a:lnTo>
                        <a:pt x="2508" y="1560"/>
                      </a:lnTo>
                      <a:lnTo>
                        <a:pt x="2508" y="1548"/>
                      </a:lnTo>
                      <a:lnTo>
                        <a:pt x="2502" y="1536"/>
                      </a:lnTo>
                      <a:lnTo>
                        <a:pt x="2502" y="1500"/>
                      </a:lnTo>
                      <a:lnTo>
                        <a:pt x="2508" y="1488"/>
                      </a:lnTo>
                      <a:lnTo>
                        <a:pt x="2520" y="1476"/>
                      </a:lnTo>
                      <a:lnTo>
                        <a:pt x="2508" y="1458"/>
                      </a:lnTo>
                      <a:lnTo>
                        <a:pt x="2520" y="1446"/>
                      </a:lnTo>
                      <a:lnTo>
                        <a:pt x="2532" y="1446"/>
                      </a:lnTo>
                      <a:lnTo>
                        <a:pt x="2532" y="1452"/>
                      </a:lnTo>
                      <a:lnTo>
                        <a:pt x="2538" y="1464"/>
                      </a:lnTo>
                      <a:lnTo>
                        <a:pt x="2544" y="1470"/>
                      </a:lnTo>
                      <a:lnTo>
                        <a:pt x="2556" y="1464"/>
                      </a:lnTo>
                      <a:lnTo>
                        <a:pt x="2562" y="1452"/>
                      </a:lnTo>
                      <a:lnTo>
                        <a:pt x="2574" y="1446"/>
                      </a:lnTo>
                      <a:lnTo>
                        <a:pt x="2580" y="1434"/>
                      </a:lnTo>
                      <a:lnTo>
                        <a:pt x="2586" y="1428"/>
                      </a:lnTo>
                      <a:lnTo>
                        <a:pt x="2592" y="1416"/>
                      </a:lnTo>
                      <a:lnTo>
                        <a:pt x="2592" y="1404"/>
                      </a:lnTo>
                      <a:lnTo>
                        <a:pt x="2598" y="1386"/>
                      </a:lnTo>
                      <a:lnTo>
                        <a:pt x="2598" y="1374"/>
                      </a:lnTo>
                      <a:lnTo>
                        <a:pt x="2604" y="1356"/>
                      </a:lnTo>
                      <a:lnTo>
                        <a:pt x="2604" y="1344"/>
                      </a:lnTo>
                      <a:lnTo>
                        <a:pt x="2610" y="1338"/>
                      </a:lnTo>
                      <a:lnTo>
                        <a:pt x="2616" y="1338"/>
                      </a:lnTo>
                      <a:lnTo>
                        <a:pt x="2628" y="1326"/>
                      </a:lnTo>
                      <a:lnTo>
                        <a:pt x="2634" y="1314"/>
                      </a:lnTo>
                      <a:lnTo>
                        <a:pt x="2640" y="1308"/>
                      </a:lnTo>
                      <a:lnTo>
                        <a:pt x="2640" y="1296"/>
                      </a:lnTo>
                      <a:lnTo>
                        <a:pt x="2652" y="1290"/>
                      </a:lnTo>
                      <a:lnTo>
                        <a:pt x="2658" y="1284"/>
                      </a:lnTo>
                      <a:lnTo>
                        <a:pt x="2670" y="1284"/>
                      </a:lnTo>
                      <a:lnTo>
                        <a:pt x="2682" y="1272"/>
                      </a:lnTo>
                      <a:lnTo>
                        <a:pt x="2682" y="1254"/>
                      </a:lnTo>
                      <a:lnTo>
                        <a:pt x="2688" y="1254"/>
                      </a:lnTo>
                      <a:lnTo>
                        <a:pt x="2724" y="1218"/>
                      </a:lnTo>
                      <a:lnTo>
                        <a:pt x="2736" y="1188"/>
                      </a:lnTo>
                      <a:lnTo>
                        <a:pt x="2754" y="1158"/>
                      </a:lnTo>
                      <a:lnTo>
                        <a:pt x="2760" y="1134"/>
                      </a:lnTo>
                      <a:lnTo>
                        <a:pt x="2766" y="1122"/>
                      </a:lnTo>
                      <a:lnTo>
                        <a:pt x="2772" y="1116"/>
                      </a:lnTo>
                      <a:lnTo>
                        <a:pt x="2778" y="1104"/>
                      </a:lnTo>
                      <a:lnTo>
                        <a:pt x="2784" y="1098"/>
                      </a:lnTo>
                      <a:lnTo>
                        <a:pt x="2784" y="1080"/>
                      </a:lnTo>
                      <a:lnTo>
                        <a:pt x="2778" y="1068"/>
                      </a:lnTo>
                      <a:lnTo>
                        <a:pt x="2778" y="1002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207" name="Bolivia">
                  <a:extLst>
                    <a:ext uri="{FF2B5EF4-FFF2-40B4-BE49-F238E27FC236}">
                      <a16:creationId xmlns:a16="http://schemas.microsoft.com/office/drawing/2014/main" id="{7BD1AC34-C3F0-1547-9337-8CBBF1BFB9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94" y="2510"/>
                  <a:ext cx="228" cy="271"/>
                </a:xfrm>
                <a:custGeom>
                  <a:avLst/>
                  <a:gdLst>
                    <a:gd name="T0" fmla="*/ 2147483647 w 894"/>
                    <a:gd name="T1" fmla="*/ 2147483647 h 1056"/>
                    <a:gd name="T2" fmla="*/ 2147483647 w 894"/>
                    <a:gd name="T3" fmla="*/ 2147483647 h 1056"/>
                    <a:gd name="T4" fmla="*/ 2147483647 w 894"/>
                    <a:gd name="T5" fmla="*/ 2147483647 h 1056"/>
                    <a:gd name="T6" fmla="*/ 2147483647 w 894"/>
                    <a:gd name="T7" fmla="*/ 2147483647 h 1056"/>
                    <a:gd name="T8" fmla="*/ 2147483647 w 894"/>
                    <a:gd name="T9" fmla="*/ 2147483647 h 1056"/>
                    <a:gd name="T10" fmla="*/ 2147483647 w 894"/>
                    <a:gd name="T11" fmla="*/ 2147483647 h 1056"/>
                    <a:gd name="T12" fmla="*/ 2147483647 w 894"/>
                    <a:gd name="T13" fmla="*/ 2147483647 h 1056"/>
                    <a:gd name="T14" fmla="*/ 2147483647 w 894"/>
                    <a:gd name="T15" fmla="*/ 2147483647 h 1056"/>
                    <a:gd name="T16" fmla="*/ 2147483647 w 894"/>
                    <a:gd name="T17" fmla="*/ 2147483647 h 1056"/>
                    <a:gd name="T18" fmla="*/ 2147483647 w 894"/>
                    <a:gd name="T19" fmla="*/ 2147483647 h 1056"/>
                    <a:gd name="T20" fmla="*/ 2147483647 w 894"/>
                    <a:gd name="T21" fmla="*/ 2147483647 h 1056"/>
                    <a:gd name="T22" fmla="*/ 2147483647 w 894"/>
                    <a:gd name="T23" fmla="*/ 2147483647 h 1056"/>
                    <a:gd name="T24" fmla="*/ 2147483647 w 894"/>
                    <a:gd name="T25" fmla="*/ 2147483647 h 1056"/>
                    <a:gd name="T26" fmla="*/ 2147483647 w 894"/>
                    <a:gd name="T27" fmla="*/ 2147483647 h 1056"/>
                    <a:gd name="T28" fmla="*/ 2147483647 w 894"/>
                    <a:gd name="T29" fmla="*/ 2147483647 h 1056"/>
                    <a:gd name="T30" fmla="*/ 2147483647 w 894"/>
                    <a:gd name="T31" fmla="*/ 2147483647 h 1056"/>
                    <a:gd name="T32" fmla="*/ 2147483647 w 894"/>
                    <a:gd name="T33" fmla="*/ 2147483647 h 1056"/>
                    <a:gd name="T34" fmla="*/ 2147483647 w 894"/>
                    <a:gd name="T35" fmla="*/ 2147483647 h 1056"/>
                    <a:gd name="T36" fmla="*/ 2147483647 w 894"/>
                    <a:gd name="T37" fmla="*/ 2147483647 h 1056"/>
                    <a:gd name="T38" fmla="*/ 2147483647 w 894"/>
                    <a:gd name="T39" fmla="*/ 2147483647 h 1056"/>
                    <a:gd name="T40" fmla="*/ 2147483647 w 894"/>
                    <a:gd name="T41" fmla="*/ 2147483647 h 1056"/>
                    <a:gd name="T42" fmla="*/ 2147483647 w 894"/>
                    <a:gd name="T43" fmla="*/ 2147483647 h 1056"/>
                    <a:gd name="T44" fmla="*/ 2147483647 w 894"/>
                    <a:gd name="T45" fmla="*/ 2147483647 h 1056"/>
                    <a:gd name="T46" fmla="*/ 2147483647 w 894"/>
                    <a:gd name="T47" fmla="*/ 2147483647 h 1056"/>
                    <a:gd name="T48" fmla="*/ 0 w 894"/>
                    <a:gd name="T49" fmla="*/ 2147483647 h 1056"/>
                    <a:gd name="T50" fmla="*/ 2147483647 w 894"/>
                    <a:gd name="T51" fmla="*/ 2147483647 h 1056"/>
                    <a:gd name="T52" fmla="*/ 2147483647 w 894"/>
                    <a:gd name="T53" fmla="*/ 2147483647 h 1056"/>
                    <a:gd name="T54" fmla="*/ 2147483647 w 894"/>
                    <a:gd name="T55" fmla="*/ 2147483647 h 1056"/>
                    <a:gd name="T56" fmla="*/ 2147483647 w 894"/>
                    <a:gd name="T57" fmla="*/ 2147483647 h 1056"/>
                    <a:gd name="T58" fmla="*/ 2147483647 w 894"/>
                    <a:gd name="T59" fmla="*/ 2147483647 h 1056"/>
                    <a:gd name="T60" fmla="*/ 2147483647 w 894"/>
                    <a:gd name="T61" fmla="*/ 2147483647 h 1056"/>
                    <a:gd name="T62" fmla="*/ 2147483647 w 894"/>
                    <a:gd name="T63" fmla="*/ 2147483647 h 1056"/>
                    <a:gd name="T64" fmla="*/ 2147483647 w 894"/>
                    <a:gd name="T65" fmla="*/ 2147483647 h 1056"/>
                    <a:gd name="T66" fmla="*/ 2147483647 w 894"/>
                    <a:gd name="T67" fmla="*/ 2147483647 h 1056"/>
                    <a:gd name="T68" fmla="*/ 2147483647 w 894"/>
                    <a:gd name="T69" fmla="*/ 2147483647 h 1056"/>
                    <a:gd name="T70" fmla="*/ 2147483647 w 894"/>
                    <a:gd name="T71" fmla="*/ 2147483647 h 1056"/>
                    <a:gd name="T72" fmla="*/ 2147483647 w 894"/>
                    <a:gd name="T73" fmla="*/ 2147483647 h 1056"/>
                    <a:gd name="T74" fmla="*/ 2147483647 w 894"/>
                    <a:gd name="T75" fmla="*/ 2147483647 h 1056"/>
                    <a:gd name="T76" fmla="*/ 2147483647 w 894"/>
                    <a:gd name="T77" fmla="*/ 2147483647 h 1056"/>
                    <a:gd name="T78" fmla="*/ 2147483647 w 894"/>
                    <a:gd name="T79" fmla="*/ 2147483647 h 1056"/>
                    <a:gd name="T80" fmla="*/ 2147483647 w 894"/>
                    <a:gd name="T81" fmla="*/ 2147483647 h 1056"/>
                    <a:gd name="T82" fmla="*/ 2147483647 w 894"/>
                    <a:gd name="T83" fmla="*/ 2147483647 h 1056"/>
                    <a:gd name="T84" fmla="*/ 2147483647 w 894"/>
                    <a:gd name="T85" fmla="*/ 2147483647 h 1056"/>
                    <a:gd name="T86" fmla="*/ 2147483647 w 894"/>
                    <a:gd name="T87" fmla="*/ 2147483647 h 1056"/>
                    <a:gd name="T88" fmla="*/ 2147483647 w 894"/>
                    <a:gd name="T89" fmla="*/ 2147483647 h 1056"/>
                    <a:gd name="T90" fmla="*/ 2147483647 w 894"/>
                    <a:gd name="T91" fmla="*/ 2147483647 h 1056"/>
                    <a:gd name="T92" fmla="*/ 2147483647 w 894"/>
                    <a:gd name="T93" fmla="*/ 2147483647 h 1056"/>
                    <a:gd name="T94" fmla="*/ 2147483647 w 894"/>
                    <a:gd name="T95" fmla="*/ 2147483647 h 1056"/>
                    <a:gd name="T96" fmla="*/ 2147483647 w 894"/>
                    <a:gd name="T97" fmla="*/ 2147483647 h 1056"/>
                    <a:gd name="T98" fmla="*/ 2147483647 w 894"/>
                    <a:gd name="T99" fmla="*/ 2147483647 h 1056"/>
                    <a:gd name="T100" fmla="*/ 2147483647 w 894"/>
                    <a:gd name="T101" fmla="*/ 2147483647 h 105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894"/>
                    <a:gd name="T154" fmla="*/ 0 h 1056"/>
                    <a:gd name="T155" fmla="*/ 894 w 894"/>
                    <a:gd name="T156" fmla="*/ 1056 h 105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894" h="1056">
                      <a:moveTo>
                        <a:pt x="882" y="744"/>
                      </a:moveTo>
                      <a:lnTo>
                        <a:pt x="882" y="738"/>
                      </a:lnTo>
                      <a:lnTo>
                        <a:pt x="888" y="732"/>
                      </a:lnTo>
                      <a:lnTo>
                        <a:pt x="888" y="708"/>
                      </a:lnTo>
                      <a:lnTo>
                        <a:pt x="894" y="696"/>
                      </a:lnTo>
                      <a:lnTo>
                        <a:pt x="894" y="684"/>
                      </a:lnTo>
                      <a:lnTo>
                        <a:pt x="882" y="648"/>
                      </a:lnTo>
                      <a:lnTo>
                        <a:pt x="876" y="636"/>
                      </a:lnTo>
                      <a:lnTo>
                        <a:pt x="864" y="624"/>
                      </a:lnTo>
                      <a:lnTo>
                        <a:pt x="840" y="612"/>
                      </a:lnTo>
                      <a:lnTo>
                        <a:pt x="834" y="606"/>
                      </a:lnTo>
                      <a:lnTo>
                        <a:pt x="822" y="600"/>
                      </a:lnTo>
                      <a:lnTo>
                        <a:pt x="816" y="588"/>
                      </a:lnTo>
                      <a:lnTo>
                        <a:pt x="816" y="576"/>
                      </a:lnTo>
                      <a:lnTo>
                        <a:pt x="822" y="558"/>
                      </a:lnTo>
                      <a:lnTo>
                        <a:pt x="822" y="546"/>
                      </a:lnTo>
                      <a:lnTo>
                        <a:pt x="828" y="540"/>
                      </a:lnTo>
                      <a:lnTo>
                        <a:pt x="828" y="534"/>
                      </a:lnTo>
                      <a:lnTo>
                        <a:pt x="768" y="534"/>
                      </a:lnTo>
                      <a:lnTo>
                        <a:pt x="720" y="528"/>
                      </a:lnTo>
                      <a:lnTo>
                        <a:pt x="690" y="522"/>
                      </a:lnTo>
                      <a:lnTo>
                        <a:pt x="684" y="516"/>
                      </a:lnTo>
                      <a:lnTo>
                        <a:pt x="684" y="474"/>
                      </a:lnTo>
                      <a:lnTo>
                        <a:pt x="690" y="462"/>
                      </a:lnTo>
                      <a:lnTo>
                        <a:pt x="684" y="456"/>
                      </a:lnTo>
                      <a:lnTo>
                        <a:pt x="672" y="450"/>
                      </a:lnTo>
                      <a:lnTo>
                        <a:pt x="666" y="438"/>
                      </a:lnTo>
                      <a:lnTo>
                        <a:pt x="660" y="432"/>
                      </a:lnTo>
                      <a:lnTo>
                        <a:pt x="660" y="426"/>
                      </a:lnTo>
                      <a:lnTo>
                        <a:pt x="678" y="426"/>
                      </a:lnTo>
                      <a:lnTo>
                        <a:pt x="678" y="396"/>
                      </a:lnTo>
                      <a:lnTo>
                        <a:pt x="672" y="384"/>
                      </a:lnTo>
                      <a:lnTo>
                        <a:pt x="666" y="378"/>
                      </a:lnTo>
                      <a:lnTo>
                        <a:pt x="660" y="366"/>
                      </a:lnTo>
                      <a:lnTo>
                        <a:pt x="660" y="336"/>
                      </a:lnTo>
                      <a:lnTo>
                        <a:pt x="654" y="330"/>
                      </a:lnTo>
                      <a:lnTo>
                        <a:pt x="648" y="318"/>
                      </a:lnTo>
                      <a:lnTo>
                        <a:pt x="624" y="306"/>
                      </a:lnTo>
                      <a:lnTo>
                        <a:pt x="564" y="306"/>
                      </a:lnTo>
                      <a:lnTo>
                        <a:pt x="558" y="300"/>
                      </a:lnTo>
                      <a:lnTo>
                        <a:pt x="546" y="294"/>
                      </a:lnTo>
                      <a:lnTo>
                        <a:pt x="534" y="282"/>
                      </a:lnTo>
                      <a:lnTo>
                        <a:pt x="534" y="276"/>
                      </a:lnTo>
                      <a:lnTo>
                        <a:pt x="510" y="276"/>
                      </a:lnTo>
                      <a:lnTo>
                        <a:pt x="498" y="270"/>
                      </a:lnTo>
                      <a:lnTo>
                        <a:pt x="486" y="258"/>
                      </a:lnTo>
                      <a:lnTo>
                        <a:pt x="474" y="252"/>
                      </a:lnTo>
                      <a:lnTo>
                        <a:pt x="468" y="240"/>
                      </a:lnTo>
                      <a:lnTo>
                        <a:pt x="468" y="234"/>
                      </a:lnTo>
                      <a:lnTo>
                        <a:pt x="456" y="234"/>
                      </a:lnTo>
                      <a:lnTo>
                        <a:pt x="450" y="240"/>
                      </a:lnTo>
                      <a:lnTo>
                        <a:pt x="438" y="240"/>
                      </a:lnTo>
                      <a:lnTo>
                        <a:pt x="426" y="234"/>
                      </a:lnTo>
                      <a:lnTo>
                        <a:pt x="420" y="222"/>
                      </a:lnTo>
                      <a:lnTo>
                        <a:pt x="414" y="228"/>
                      </a:lnTo>
                      <a:lnTo>
                        <a:pt x="384" y="228"/>
                      </a:lnTo>
                      <a:lnTo>
                        <a:pt x="372" y="222"/>
                      </a:lnTo>
                      <a:lnTo>
                        <a:pt x="366" y="216"/>
                      </a:lnTo>
                      <a:lnTo>
                        <a:pt x="366" y="210"/>
                      </a:lnTo>
                      <a:lnTo>
                        <a:pt x="360" y="198"/>
                      </a:lnTo>
                      <a:lnTo>
                        <a:pt x="360" y="192"/>
                      </a:lnTo>
                      <a:lnTo>
                        <a:pt x="354" y="186"/>
                      </a:lnTo>
                      <a:lnTo>
                        <a:pt x="330" y="186"/>
                      </a:lnTo>
                      <a:lnTo>
                        <a:pt x="324" y="156"/>
                      </a:lnTo>
                      <a:lnTo>
                        <a:pt x="318" y="150"/>
                      </a:lnTo>
                      <a:lnTo>
                        <a:pt x="306" y="144"/>
                      </a:lnTo>
                      <a:lnTo>
                        <a:pt x="294" y="132"/>
                      </a:lnTo>
                      <a:lnTo>
                        <a:pt x="294" y="120"/>
                      </a:lnTo>
                      <a:lnTo>
                        <a:pt x="300" y="114"/>
                      </a:lnTo>
                      <a:lnTo>
                        <a:pt x="300" y="96"/>
                      </a:lnTo>
                      <a:lnTo>
                        <a:pt x="294" y="84"/>
                      </a:lnTo>
                      <a:lnTo>
                        <a:pt x="288" y="78"/>
                      </a:lnTo>
                      <a:lnTo>
                        <a:pt x="288" y="48"/>
                      </a:lnTo>
                      <a:lnTo>
                        <a:pt x="294" y="42"/>
                      </a:lnTo>
                      <a:lnTo>
                        <a:pt x="294" y="36"/>
                      </a:lnTo>
                      <a:lnTo>
                        <a:pt x="300" y="30"/>
                      </a:lnTo>
                      <a:lnTo>
                        <a:pt x="300" y="0"/>
                      </a:lnTo>
                      <a:lnTo>
                        <a:pt x="288" y="0"/>
                      </a:lnTo>
                      <a:lnTo>
                        <a:pt x="276" y="6"/>
                      </a:lnTo>
                      <a:lnTo>
                        <a:pt x="276" y="12"/>
                      </a:lnTo>
                      <a:lnTo>
                        <a:pt x="270" y="12"/>
                      </a:lnTo>
                      <a:lnTo>
                        <a:pt x="258" y="0"/>
                      </a:lnTo>
                      <a:lnTo>
                        <a:pt x="246" y="12"/>
                      </a:lnTo>
                      <a:lnTo>
                        <a:pt x="210" y="12"/>
                      </a:lnTo>
                      <a:lnTo>
                        <a:pt x="198" y="18"/>
                      </a:lnTo>
                      <a:lnTo>
                        <a:pt x="192" y="24"/>
                      </a:lnTo>
                      <a:lnTo>
                        <a:pt x="186" y="36"/>
                      </a:lnTo>
                      <a:lnTo>
                        <a:pt x="180" y="42"/>
                      </a:lnTo>
                      <a:lnTo>
                        <a:pt x="180" y="48"/>
                      </a:lnTo>
                      <a:lnTo>
                        <a:pt x="144" y="48"/>
                      </a:lnTo>
                      <a:lnTo>
                        <a:pt x="138" y="78"/>
                      </a:lnTo>
                      <a:lnTo>
                        <a:pt x="102" y="78"/>
                      </a:lnTo>
                      <a:lnTo>
                        <a:pt x="90" y="96"/>
                      </a:lnTo>
                      <a:lnTo>
                        <a:pt x="84" y="102"/>
                      </a:lnTo>
                      <a:lnTo>
                        <a:pt x="60" y="114"/>
                      </a:lnTo>
                      <a:lnTo>
                        <a:pt x="42" y="114"/>
                      </a:lnTo>
                      <a:lnTo>
                        <a:pt x="42" y="108"/>
                      </a:lnTo>
                      <a:lnTo>
                        <a:pt x="36" y="102"/>
                      </a:lnTo>
                      <a:lnTo>
                        <a:pt x="12" y="102"/>
                      </a:lnTo>
                      <a:lnTo>
                        <a:pt x="0" y="96"/>
                      </a:lnTo>
                      <a:lnTo>
                        <a:pt x="0" y="114"/>
                      </a:lnTo>
                      <a:lnTo>
                        <a:pt x="6" y="132"/>
                      </a:lnTo>
                      <a:lnTo>
                        <a:pt x="18" y="144"/>
                      </a:lnTo>
                      <a:lnTo>
                        <a:pt x="30" y="162"/>
                      </a:lnTo>
                      <a:lnTo>
                        <a:pt x="42" y="174"/>
                      </a:lnTo>
                      <a:lnTo>
                        <a:pt x="54" y="192"/>
                      </a:lnTo>
                      <a:lnTo>
                        <a:pt x="66" y="216"/>
                      </a:lnTo>
                      <a:lnTo>
                        <a:pt x="66" y="228"/>
                      </a:lnTo>
                      <a:lnTo>
                        <a:pt x="60" y="234"/>
                      </a:lnTo>
                      <a:lnTo>
                        <a:pt x="54" y="246"/>
                      </a:lnTo>
                      <a:lnTo>
                        <a:pt x="48" y="252"/>
                      </a:lnTo>
                      <a:lnTo>
                        <a:pt x="60" y="300"/>
                      </a:lnTo>
                      <a:lnTo>
                        <a:pt x="42" y="330"/>
                      </a:lnTo>
                      <a:lnTo>
                        <a:pt x="48" y="330"/>
                      </a:lnTo>
                      <a:lnTo>
                        <a:pt x="60" y="342"/>
                      </a:lnTo>
                      <a:lnTo>
                        <a:pt x="66" y="354"/>
                      </a:lnTo>
                      <a:lnTo>
                        <a:pt x="66" y="360"/>
                      </a:lnTo>
                      <a:lnTo>
                        <a:pt x="60" y="372"/>
                      </a:lnTo>
                      <a:lnTo>
                        <a:pt x="48" y="384"/>
                      </a:lnTo>
                      <a:lnTo>
                        <a:pt x="36" y="408"/>
                      </a:lnTo>
                      <a:lnTo>
                        <a:pt x="42" y="426"/>
                      </a:lnTo>
                      <a:lnTo>
                        <a:pt x="48" y="438"/>
                      </a:lnTo>
                      <a:lnTo>
                        <a:pt x="54" y="444"/>
                      </a:lnTo>
                      <a:lnTo>
                        <a:pt x="54" y="450"/>
                      </a:lnTo>
                      <a:lnTo>
                        <a:pt x="42" y="468"/>
                      </a:lnTo>
                      <a:lnTo>
                        <a:pt x="54" y="480"/>
                      </a:lnTo>
                      <a:lnTo>
                        <a:pt x="78" y="498"/>
                      </a:lnTo>
                      <a:lnTo>
                        <a:pt x="78" y="516"/>
                      </a:lnTo>
                      <a:lnTo>
                        <a:pt x="102" y="528"/>
                      </a:lnTo>
                      <a:lnTo>
                        <a:pt x="90" y="558"/>
                      </a:lnTo>
                      <a:lnTo>
                        <a:pt x="78" y="546"/>
                      </a:lnTo>
                      <a:lnTo>
                        <a:pt x="78" y="558"/>
                      </a:lnTo>
                      <a:lnTo>
                        <a:pt x="66" y="582"/>
                      </a:lnTo>
                      <a:lnTo>
                        <a:pt x="54" y="588"/>
                      </a:lnTo>
                      <a:lnTo>
                        <a:pt x="36" y="606"/>
                      </a:lnTo>
                      <a:lnTo>
                        <a:pt x="48" y="630"/>
                      </a:lnTo>
                      <a:lnTo>
                        <a:pt x="42" y="636"/>
                      </a:lnTo>
                      <a:lnTo>
                        <a:pt x="60" y="666"/>
                      </a:lnTo>
                      <a:lnTo>
                        <a:pt x="84" y="666"/>
                      </a:lnTo>
                      <a:lnTo>
                        <a:pt x="96" y="744"/>
                      </a:lnTo>
                      <a:lnTo>
                        <a:pt x="108" y="750"/>
                      </a:lnTo>
                      <a:lnTo>
                        <a:pt x="114" y="750"/>
                      </a:lnTo>
                      <a:lnTo>
                        <a:pt x="138" y="762"/>
                      </a:lnTo>
                      <a:lnTo>
                        <a:pt x="144" y="774"/>
                      </a:lnTo>
                      <a:lnTo>
                        <a:pt x="144" y="780"/>
                      </a:lnTo>
                      <a:lnTo>
                        <a:pt x="138" y="792"/>
                      </a:lnTo>
                      <a:lnTo>
                        <a:pt x="126" y="804"/>
                      </a:lnTo>
                      <a:lnTo>
                        <a:pt x="144" y="822"/>
                      </a:lnTo>
                      <a:lnTo>
                        <a:pt x="138" y="828"/>
                      </a:lnTo>
                      <a:lnTo>
                        <a:pt x="132" y="840"/>
                      </a:lnTo>
                      <a:lnTo>
                        <a:pt x="126" y="846"/>
                      </a:lnTo>
                      <a:lnTo>
                        <a:pt x="126" y="858"/>
                      </a:lnTo>
                      <a:lnTo>
                        <a:pt x="132" y="870"/>
                      </a:lnTo>
                      <a:lnTo>
                        <a:pt x="138" y="876"/>
                      </a:lnTo>
                      <a:lnTo>
                        <a:pt x="138" y="900"/>
                      </a:lnTo>
                      <a:lnTo>
                        <a:pt x="144" y="900"/>
                      </a:lnTo>
                      <a:lnTo>
                        <a:pt x="150" y="906"/>
                      </a:lnTo>
                      <a:lnTo>
                        <a:pt x="162" y="912"/>
                      </a:lnTo>
                      <a:lnTo>
                        <a:pt x="168" y="918"/>
                      </a:lnTo>
                      <a:lnTo>
                        <a:pt x="180" y="924"/>
                      </a:lnTo>
                      <a:lnTo>
                        <a:pt x="186" y="930"/>
                      </a:lnTo>
                      <a:lnTo>
                        <a:pt x="186" y="996"/>
                      </a:lnTo>
                      <a:lnTo>
                        <a:pt x="210" y="1020"/>
                      </a:lnTo>
                      <a:lnTo>
                        <a:pt x="210" y="1044"/>
                      </a:lnTo>
                      <a:lnTo>
                        <a:pt x="216" y="1056"/>
                      </a:lnTo>
                      <a:lnTo>
                        <a:pt x="270" y="1056"/>
                      </a:lnTo>
                      <a:lnTo>
                        <a:pt x="270" y="1026"/>
                      </a:lnTo>
                      <a:lnTo>
                        <a:pt x="282" y="1026"/>
                      </a:lnTo>
                      <a:lnTo>
                        <a:pt x="282" y="1008"/>
                      </a:lnTo>
                      <a:lnTo>
                        <a:pt x="306" y="1002"/>
                      </a:lnTo>
                      <a:lnTo>
                        <a:pt x="318" y="978"/>
                      </a:lnTo>
                      <a:lnTo>
                        <a:pt x="324" y="984"/>
                      </a:lnTo>
                      <a:lnTo>
                        <a:pt x="348" y="996"/>
                      </a:lnTo>
                      <a:lnTo>
                        <a:pt x="360" y="996"/>
                      </a:lnTo>
                      <a:lnTo>
                        <a:pt x="378" y="1002"/>
                      </a:lnTo>
                      <a:lnTo>
                        <a:pt x="432" y="1002"/>
                      </a:lnTo>
                      <a:lnTo>
                        <a:pt x="462" y="1050"/>
                      </a:lnTo>
                      <a:lnTo>
                        <a:pt x="474" y="996"/>
                      </a:lnTo>
                      <a:lnTo>
                        <a:pt x="546" y="990"/>
                      </a:lnTo>
                      <a:lnTo>
                        <a:pt x="582" y="1014"/>
                      </a:lnTo>
                      <a:lnTo>
                        <a:pt x="582" y="996"/>
                      </a:lnTo>
                      <a:lnTo>
                        <a:pt x="594" y="924"/>
                      </a:lnTo>
                      <a:lnTo>
                        <a:pt x="594" y="900"/>
                      </a:lnTo>
                      <a:lnTo>
                        <a:pt x="588" y="894"/>
                      </a:lnTo>
                      <a:lnTo>
                        <a:pt x="588" y="888"/>
                      </a:lnTo>
                      <a:lnTo>
                        <a:pt x="576" y="864"/>
                      </a:lnTo>
                      <a:lnTo>
                        <a:pt x="576" y="852"/>
                      </a:lnTo>
                      <a:lnTo>
                        <a:pt x="582" y="846"/>
                      </a:lnTo>
                      <a:lnTo>
                        <a:pt x="594" y="840"/>
                      </a:lnTo>
                      <a:lnTo>
                        <a:pt x="606" y="828"/>
                      </a:lnTo>
                      <a:lnTo>
                        <a:pt x="612" y="798"/>
                      </a:lnTo>
                      <a:lnTo>
                        <a:pt x="714" y="780"/>
                      </a:lnTo>
                      <a:lnTo>
                        <a:pt x="792" y="768"/>
                      </a:lnTo>
                      <a:lnTo>
                        <a:pt x="846" y="810"/>
                      </a:lnTo>
                      <a:lnTo>
                        <a:pt x="864" y="846"/>
                      </a:lnTo>
                      <a:lnTo>
                        <a:pt x="864" y="840"/>
                      </a:lnTo>
                      <a:lnTo>
                        <a:pt x="870" y="834"/>
                      </a:lnTo>
                      <a:lnTo>
                        <a:pt x="882" y="828"/>
                      </a:lnTo>
                      <a:lnTo>
                        <a:pt x="888" y="822"/>
                      </a:lnTo>
                      <a:lnTo>
                        <a:pt x="876" y="816"/>
                      </a:lnTo>
                      <a:lnTo>
                        <a:pt x="870" y="810"/>
                      </a:lnTo>
                      <a:lnTo>
                        <a:pt x="870" y="786"/>
                      </a:lnTo>
                      <a:lnTo>
                        <a:pt x="876" y="774"/>
                      </a:lnTo>
                      <a:lnTo>
                        <a:pt x="882" y="768"/>
                      </a:lnTo>
                      <a:lnTo>
                        <a:pt x="888" y="756"/>
                      </a:lnTo>
                      <a:lnTo>
                        <a:pt x="882" y="744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208" name="Argentina">
                  <a:extLst>
                    <a:ext uri="{FF2B5EF4-FFF2-40B4-BE49-F238E27FC236}">
                      <a16:creationId xmlns:a16="http://schemas.microsoft.com/office/drawing/2014/main" id="{1FA42D7A-94FA-A64F-875B-D6360542A27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431" y="2761"/>
                  <a:ext cx="279" cy="624"/>
                </a:xfrm>
                <a:custGeom>
                  <a:avLst/>
                  <a:gdLst>
                    <a:gd name="T0" fmla="*/ 2147483647 w 1092"/>
                    <a:gd name="T1" fmla="*/ 2147483647 h 2442"/>
                    <a:gd name="T2" fmla="*/ 2147483647 w 1092"/>
                    <a:gd name="T3" fmla="*/ 2147483647 h 2442"/>
                    <a:gd name="T4" fmla="*/ 2147483647 w 1092"/>
                    <a:gd name="T5" fmla="*/ 2147483647 h 2442"/>
                    <a:gd name="T6" fmla="*/ 2147483647 w 1092"/>
                    <a:gd name="T7" fmla="*/ 2147483647 h 2442"/>
                    <a:gd name="T8" fmla="*/ 2147483647 w 1092"/>
                    <a:gd name="T9" fmla="*/ 2147483647 h 2442"/>
                    <a:gd name="T10" fmla="*/ 2147483647 w 1092"/>
                    <a:gd name="T11" fmla="*/ 2147483647 h 2442"/>
                    <a:gd name="T12" fmla="*/ 2147483647 w 1092"/>
                    <a:gd name="T13" fmla="*/ 2147483647 h 2442"/>
                    <a:gd name="T14" fmla="*/ 2147483647 w 1092"/>
                    <a:gd name="T15" fmla="*/ 2147483647 h 2442"/>
                    <a:gd name="T16" fmla="*/ 2147483647 w 1092"/>
                    <a:gd name="T17" fmla="*/ 2147483647 h 2442"/>
                    <a:gd name="T18" fmla="*/ 2147483647 w 1092"/>
                    <a:gd name="T19" fmla="*/ 2147483647 h 2442"/>
                    <a:gd name="T20" fmla="*/ 2147483647 w 1092"/>
                    <a:gd name="T21" fmla="*/ 0 h 2442"/>
                    <a:gd name="T22" fmla="*/ 2147483647 w 1092"/>
                    <a:gd name="T23" fmla="*/ 2147483647 h 2442"/>
                    <a:gd name="T24" fmla="*/ 2147483647 w 1092"/>
                    <a:gd name="T25" fmla="*/ 2147483647 h 2442"/>
                    <a:gd name="T26" fmla="*/ 2147483647 w 1092"/>
                    <a:gd name="T27" fmla="*/ 2147483647 h 2442"/>
                    <a:gd name="T28" fmla="*/ 2147483647 w 1092"/>
                    <a:gd name="T29" fmla="*/ 2147483647 h 2442"/>
                    <a:gd name="T30" fmla="*/ 2147483647 w 1092"/>
                    <a:gd name="T31" fmla="*/ 2147483647 h 2442"/>
                    <a:gd name="T32" fmla="*/ 2147483647 w 1092"/>
                    <a:gd name="T33" fmla="*/ 2147483647 h 2442"/>
                    <a:gd name="T34" fmla="*/ 2147483647 w 1092"/>
                    <a:gd name="T35" fmla="*/ 2147483647 h 2442"/>
                    <a:gd name="T36" fmla="*/ 2147483647 w 1092"/>
                    <a:gd name="T37" fmla="*/ 2147483647 h 2442"/>
                    <a:gd name="T38" fmla="*/ 2147483647 w 1092"/>
                    <a:gd name="T39" fmla="*/ 2147483647 h 2442"/>
                    <a:gd name="T40" fmla="*/ 2147483647 w 1092"/>
                    <a:gd name="T41" fmla="*/ 2147483647 h 2442"/>
                    <a:gd name="T42" fmla="*/ 2147483647 w 1092"/>
                    <a:gd name="T43" fmla="*/ 2147483647 h 2442"/>
                    <a:gd name="T44" fmla="*/ 2147483647 w 1092"/>
                    <a:gd name="T45" fmla="*/ 2147483647 h 2442"/>
                    <a:gd name="T46" fmla="*/ 2147483647 w 1092"/>
                    <a:gd name="T47" fmla="*/ 2147483647 h 2442"/>
                    <a:gd name="T48" fmla="*/ 2147483647 w 1092"/>
                    <a:gd name="T49" fmla="*/ 2147483647 h 2442"/>
                    <a:gd name="T50" fmla="*/ 2147483647 w 1092"/>
                    <a:gd name="T51" fmla="*/ 2147483647 h 2442"/>
                    <a:gd name="T52" fmla="*/ 2147483647 w 1092"/>
                    <a:gd name="T53" fmla="*/ 2147483647 h 2442"/>
                    <a:gd name="T54" fmla="*/ 2147483647 w 1092"/>
                    <a:gd name="T55" fmla="*/ 2147483647 h 2442"/>
                    <a:gd name="T56" fmla="*/ 2147483647 w 1092"/>
                    <a:gd name="T57" fmla="*/ 2147483647 h 2442"/>
                    <a:gd name="T58" fmla="*/ 2147483647 w 1092"/>
                    <a:gd name="T59" fmla="*/ 2147483647 h 2442"/>
                    <a:gd name="T60" fmla="*/ 2147483647 w 1092"/>
                    <a:gd name="T61" fmla="*/ 2147483647 h 2442"/>
                    <a:gd name="T62" fmla="*/ 2147483647 w 1092"/>
                    <a:gd name="T63" fmla="*/ 2147483647 h 2442"/>
                    <a:gd name="T64" fmla="*/ 2147483647 w 1092"/>
                    <a:gd name="T65" fmla="*/ 2147483647 h 2442"/>
                    <a:gd name="T66" fmla="*/ 2147483647 w 1092"/>
                    <a:gd name="T67" fmla="*/ 2147483647 h 2442"/>
                    <a:gd name="T68" fmla="*/ 2147483647 w 1092"/>
                    <a:gd name="T69" fmla="*/ 2147483647 h 2442"/>
                    <a:gd name="T70" fmla="*/ 2147483647 w 1092"/>
                    <a:gd name="T71" fmla="*/ 2147483647 h 2442"/>
                    <a:gd name="T72" fmla="*/ 2147483647 w 1092"/>
                    <a:gd name="T73" fmla="*/ 2147483647 h 2442"/>
                    <a:gd name="T74" fmla="*/ 2147483647 w 1092"/>
                    <a:gd name="T75" fmla="*/ 2147483647 h 2442"/>
                    <a:gd name="T76" fmla="*/ 2147483647 w 1092"/>
                    <a:gd name="T77" fmla="*/ 2147483647 h 2442"/>
                    <a:gd name="T78" fmla="*/ 2147483647 w 1092"/>
                    <a:gd name="T79" fmla="*/ 2147483647 h 2442"/>
                    <a:gd name="T80" fmla="*/ 2147483647 w 1092"/>
                    <a:gd name="T81" fmla="*/ 2147483647 h 2442"/>
                    <a:gd name="T82" fmla="*/ 2147483647 w 1092"/>
                    <a:gd name="T83" fmla="*/ 2147483647 h 2442"/>
                    <a:gd name="T84" fmla="*/ 2147483647 w 1092"/>
                    <a:gd name="T85" fmla="*/ 2147483647 h 2442"/>
                    <a:gd name="T86" fmla="*/ 2147483647 w 1092"/>
                    <a:gd name="T87" fmla="*/ 2147483647 h 2442"/>
                    <a:gd name="T88" fmla="*/ 2147483647 w 1092"/>
                    <a:gd name="T89" fmla="*/ 2147483647 h 2442"/>
                    <a:gd name="T90" fmla="*/ 2147483647 w 1092"/>
                    <a:gd name="T91" fmla="*/ 2147483647 h 2442"/>
                    <a:gd name="T92" fmla="*/ 2147483647 w 1092"/>
                    <a:gd name="T93" fmla="*/ 2147483647 h 2442"/>
                    <a:gd name="T94" fmla="*/ 2147483647 w 1092"/>
                    <a:gd name="T95" fmla="*/ 2147483647 h 2442"/>
                    <a:gd name="T96" fmla="*/ 2147483647 w 1092"/>
                    <a:gd name="T97" fmla="*/ 2147483647 h 2442"/>
                    <a:gd name="T98" fmla="*/ 2147483647 w 1092"/>
                    <a:gd name="T99" fmla="*/ 2147483647 h 2442"/>
                    <a:gd name="T100" fmla="*/ 2147483647 w 1092"/>
                    <a:gd name="T101" fmla="*/ 2147483647 h 2442"/>
                    <a:gd name="T102" fmla="*/ 2147483647 w 1092"/>
                    <a:gd name="T103" fmla="*/ 2147483647 h 2442"/>
                    <a:gd name="T104" fmla="*/ 2147483647 w 1092"/>
                    <a:gd name="T105" fmla="*/ 2147483647 h 2442"/>
                    <a:gd name="T106" fmla="*/ 2147483647 w 1092"/>
                    <a:gd name="T107" fmla="*/ 2147483647 h 2442"/>
                    <a:gd name="T108" fmla="*/ 2147483647 w 1092"/>
                    <a:gd name="T109" fmla="*/ 2147483647 h 2442"/>
                    <a:gd name="T110" fmla="*/ 2147483647 w 1092"/>
                    <a:gd name="T111" fmla="*/ 2147483647 h 2442"/>
                    <a:gd name="T112" fmla="*/ 2147483647 w 1092"/>
                    <a:gd name="T113" fmla="*/ 2147483647 h 2442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1092"/>
                    <a:gd name="T172" fmla="*/ 0 h 2442"/>
                    <a:gd name="T173" fmla="*/ 1092 w 1092"/>
                    <a:gd name="T174" fmla="*/ 2442 h 2442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1092" h="2442">
                      <a:moveTo>
                        <a:pt x="954" y="534"/>
                      </a:moveTo>
                      <a:lnTo>
                        <a:pt x="978" y="528"/>
                      </a:lnTo>
                      <a:lnTo>
                        <a:pt x="984" y="504"/>
                      </a:lnTo>
                      <a:lnTo>
                        <a:pt x="990" y="498"/>
                      </a:lnTo>
                      <a:lnTo>
                        <a:pt x="990" y="480"/>
                      </a:lnTo>
                      <a:lnTo>
                        <a:pt x="1026" y="480"/>
                      </a:lnTo>
                      <a:lnTo>
                        <a:pt x="1026" y="462"/>
                      </a:lnTo>
                      <a:lnTo>
                        <a:pt x="1032" y="450"/>
                      </a:lnTo>
                      <a:lnTo>
                        <a:pt x="1038" y="444"/>
                      </a:lnTo>
                      <a:lnTo>
                        <a:pt x="1092" y="426"/>
                      </a:lnTo>
                      <a:lnTo>
                        <a:pt x="1092" y="390"/>
                      </a:lnTo>
                      <a:lnTo>
                        <a:pt x="1086" y="372"/>
                      </a:lnTo>
                      <a:lnTo>
                        <a:pt x="1086" y="342"/>
                      </a:lnTo>
                      <a:lnTo>
                        <a:pt x="1080" y="336"/>
                      </a:lnTo>
                      <a:lnTo>
                        <a:pt x="1074" y="336"/>
                      </a:lnTo>
                      <a:lnTo>
                        <a:pt x="1074" y="324"/>
                      </a:lnTo>
                      <a:lnTo>
                        <a:pt x="1062" y="300"/>
                      </a:lnTo>
                      <a:lnTo>
                        <a:pt x="1056" y="294"/>
                      </a:lnTo>
                      <a:lnTo>
                        <a:pt x="1038" y="294"/>
                      </a:lnTo>
                      <a:lnTo>
                        <a:pt x="1032" y="300"/>
                      </a:lnTo>
                      <a:lnTo>
                        <a:pt x="1020" y="306"/>
                      </a:lnTo>
                      <a:lnTo>
                        <a:pt x="1020" y="384"/>
                      </a:lnTo>
                      <a:lnTo>
                        <a:pt x="1008" y="390"/>
                      </a:lnTo>
                      <a:lnTo>
                        <a:pt x="1002" y="402"/>
                      </a:lnTo>
                      <a:lnTo>
                        <a:pt x="990" y="408"/>
                      </a:lnTo>
                      <a:lnTo>
                        <a:pt x="984" y="414"/>
                      </a:lnTo>
                      <a:lnTo>
                        <a:pt x="978" y="414"/>
                      </a:lnTo>
                      <a:lnTo>
                        <a:pt x="966" y="426"/>
                      </a:lnTo>
                      <a:lnTo>
                        <a:pt x="954" y="450"/>
                      </a:lnTo>
                      <a:lnTo>
                        <a:pt x="948" y="456"/>
                      </a:lnTo>
                      <a:lnTo>
                        <a:pt x="948" y="450"/>
                      </a:lnTo>
                      <a:lnTo>
                        <a:pt x="942" y="444"/>
                      </a:lnTo>
                      <a:lnTo>
                        <a:pt x="930" y="444"/>
                      </a:lnTo>
                      <a:lnTo>
                        <a:pt x="924" y="450"/>
                      </a:lnTo>
                      <a:lnTo>
                        <a:pt x="924" y="468"/>
                      </a:lnTo>
                      <a:lnTo>
                        <a:pt x="912" y="450"/>
                      </a:lnTo>
                      <a:lnTo>
                        <a:pt x="852" y="450"/>
                      </a:lnTo>
                      <a:lnTo>
                        <a:pt x="834" y="444"/>
                      </a:lnTo>
                      <a:lnTo>
                        <a:pt x="822" y="438"/>
                      </a:lnTo>
                      <a:lnTo>
                        <a:pt x="816" y="432"/>
                      </a:lnTo>
                      <a:lnTo>
                        <a:pt x="804" y="426"/>
                      </a:lnTo>
                      <a:lnTo>
                        <a:pt x="798" y="426"/>
                      </a:lnTo>
                      <a:lnTo>
                        <a:pt x="786" y="432"/>
                      </a:lnTo>
                      <a:lnTo>
                        <a:pt x="762" y="432"/>
                      </a:lnTo>
                      <a:lnTo>
                        <a:pt x="756" y="426"/>
                      </a:lnTo>
                      <a:lnTo>
                        <a:pt x="756" y="414"/>
                      </a:lnTo>
                      <a:lnTo>
                        <a:pt x="762" y="402"/>
                      </a:lnTo>
                      <a:lnTo>
                        <a:pt x="768" y="396"/>
                      </a:lnTo>
                      <a:lnTo>
                        <a:pt x="774" y="384"/>
                      </a:lnTo>
                      <a:lnTo>
                        <a:pt x="780" y="378"/>
                      </a:lnTo>
                      <a:lnTo>
                        <a:pt x="780" y="342"/>
                      </a:lnTo>
                      <a:lnTo>
                        <a:pt x="798" y="342"/>
                      </a:lnTo>
                      <a:lnTo>
                        <a:pt x="804" y="336"/>
                      </a:lnTo>
                      <a:lnTo>
                        <a:pt x="804" y="330"/>
                      </a:lnTo>
                      <a:lnTo>
                        <a:pt x="798" y="318"/>
                      </a:lnTo>
                      <a:lnTo>
                        <a:pt x="792" y="312"/>
                      </a:lnTo>
                      <a:lnTo>
                        <a:pt x="798" y="300"/>
                      </a:lnTo>
                      <a:lnTo>
                        <a:pt x="804" y="294"/>
                      </a:lnTo>
                      <a:lnTo>
                        <a:pt x="804" y="282"/>
                      </a:lnTo>
                      <a:lnTo>
                        <a:pt x="810" y="276"/>
                      </a:lnTo>
                      <a:lnTo>
                        <a:pt x="804" y="270"/>
                      </a:lnTo>
                      <a:lnTo>
                        <a:pt x="792" y="264"/>
                      </a:lnTo>
                      <a:lnTo>
                        <a:pt x="774" y="258"/>
                      </a:lnTo>
                      <a:lnTo>
                        <a:pt x="762" y="252"/>
                      </a:lnTo>
                      <a:lnTo>
                        <a:pt x="750" y="252"/>
                      </a:lnTo>
                      <a:lnTo>
                        <a:pt x="744" y="246"/>
                      </a:lnTo>
                      <a:lnTo>
                        <a:pt x="708" y="228"/>
                      </a:lnTo>
                      <a:lnTo>
                        <a:pt x="690" y="216"/>
                      </a:lnTo>
                      <a:lnTo>
                        <a:pt x="678" y="210"/>
                      </a:lnTo>
                      <a:lnTo>
                        <a:pt x="672" y="204"/>
                      </a:lnTo>
                      <a:lnTo>
                        <a:pt x="666" y="204"/>
                      </a:lnTo>
                      <a:lnTo>
                        <a:pt x="660" y="198"/>
                      </a:lnTo>
                      <a:lnTo>
                        <a:pt x="648" y="192"/>
                      </a:lnTo>
                      <a:lnTo>
                        <a:pt x="642" y="186"/>
                      </a:lnTo>
                      <a:lnTo>
                        <a:pt x="630" y="180"/>
                      </a:lnTo>
                      <a:lnTo>
                        <a:pt x="600" y="180"/>
                      </a:lnTo>
                      <a:lnTo>
                        <a:pt x="564" y="162"/>
                      </a:lnTo>
                      <a:lnTo>
                        <a:pt x="558" y="156"/>
                      </a:lnTo>
                      <a:lnTo>
                        <a:pt x="552" y="156"/>
                      </a:lnTo>
                      <a:lnTo>
                        <a:pt x="546" y="138"/>
                      </a:lnTo>
                      <a:lnTo>
                        <a:pt x="534" y="132"/>
                      </a:lnTo>
                      <a:lnTo>
                        <a:pt x="516" y="114"/>
                      </a:lnTo>
                      <a:lnTo>
                        <a:pt x="492" y="102"/>
                      </a:lnTo>
                      <a:lnTo>
                        <a:pt x="486" y="96"/>
                      </a:lnTo>
                      <a:lnTo>
                        <a:pt x="480" y="84"/>
                      </a:lnTo>
                      <a:lnTo>
                        <a:pt x="468" y="78"/>
                      </a:lnTo>
                      <a:lnTo>
                        <a:pt x="462" y="66"/>
                      </a:lnTo>
                      <a:lnTo>
                        <a:pt x="456" y="60"/>
                      </a:lnTo>
                      <a:lnTo>
                        <a:pt x="456" y="54"/>
                      </a:lnTo>
                      <a:lnTo>
                        <a:pt x="438" y="36"/>
                      </a:lnTo>
                      <a:lnTo>
                        <a:pt x="402" y="12"/>
                      </a:lnTo>
                      <a:lnTo>
                        <a:pt x="330" y="18"/>
                      </a:lnTo>
                      <a:lnTo>
                        <a:pt x="318" y="72"/>
                      </a:lnTo>
                      <a:lnTo>
                        <a:pt x="288" y="24"/>
                      </a:lnTo>
                      <a:lnTo>
                        <a:pt x="234" y="24"/>
                      </a:lnTo>
                      <a:lnTo>
                        <a:pt x="216" y="18"/>
                      </a:lnTo>
                      <a:lnTo>
                        <a:pt x="204" y="18"/>
                      </a:lnTo>
                      <a:lnTo>
                        <a:pt x="180" y="6"/>
                      </a:lnTo>
                      <a:lnTo>
                        <a:pt x="174" y="0"/>
                      </a:lnTo>
                      <a:lnTo>
                        <a:pt x="162" y="24"/>
                      </a:lnTo>
                      <a:lnTo>
                        <a:pt x="138" y="30"/>
                      </a:lnTo>
                      <a:lnTo>
                        <a:pt x="138" y="48"/>
                      </a:lnTo>
                      <a:lnTo>
                        <a:pt x="126" y="48"/>
                      </a:lnTo>
                      <a:lnTo>
                        <a:pt x="126" y="78"/>
                      </a:lnTo>
                      <a:lnTo>
                        <a:pt x="114" y="78"/>
                      </a:lnTo>
                      <a:lnTo>
                        <a:pt x="126" y="96"/>
                      </a:lnTo>
                      <a:lnTo>
                        <a:pt x="114" y="180"/>
                      </a:lnTo>
                      <a:lnTo>
                        <a:pt x="108" y="180"/>
                      </a:lnTo>
                      <a:lnTo>
                        <a:pt x="102" y="186"/>
                      </a:lnTo>
                      <a:lnTo>
                        <a:pt x="90" y="192"/>
                      </a:lnTo>
                      <a:lnTo>
                        <a:pt x="72" y="198"/>
                      </a:lnTo>
                      <a:lnTo>
                        <a:pt x="60" y="210"/>
                      </a:lnTo>
                      <a:lnTo>
                        <a:pt x="48" y="216"/>
                      </a:lnTo>
                      <a:lnTo>
                        <a:pt x="42" y="228"/>
                      </a:lnTo>
                      <a:lnTo>
                        <a:pt x="36" y="234"/>
                      </a:lnTo>
                      <a:lnTo>
                        <a:pt x="36" y="240"/>
                      </a:lnTo>
                      <a:lnTo>
                        <a:pt x="42" y="246"/>
                      </a:lnTo>
                      <a:lnTo>
                        <a:pt x="54" y="252"/>
                      </a:lnTo>
                      <a:lnTo>
                        <a:pt x="66" y="252"/>
                      </a:lnTo>
                      <a:lnTo>
                        <a:pt x="66" y="258"/>
                      </a:lnTo>
                      <a:lnTo>
                        <a:pt x="42" y="282"/>
                      </a:lnTo>
                      <a:lnTo>
                        <a:pt x="42" y="300"/>
                      </a:lnTo>
                      <a:lnTo>
                        <a:pt x="48" y="306"/>
                      </a:lnTo>
                      <a:lnTo>
                        <a:pt x="60" y="312"/>
                      </a:lnTo>
                      <a:lnTo>
                        <a:pt x="72" y="324"/>
                      </a:lnTo>
                      <a:lnTo>
                        <a:pt x="78" y="336"/>
                      </a:lnTo>
                      <a:lnTo>
                        <a:pt x="72" y="342"/>
                      </a:lnTo>
                      <a:lnTo>
                        <a:pt x="66" y="354"/>
                      </a:lnTo>
                      <a:lnTo>
                        <a:pt x="54" y="366"/>
                      </a:lnTo>
                      <a:lnTo>
                        <a:pt x="48" y="366"/>
                      </a:lnTo>
                      <a:lnTo>
                        <a:pt x="54" y="366"/>
                      </a:lnTo>
                      <a:lnTo>
                        <a:pt x="60" y="372"/>
                      </a:lnTo>
                      <a:lnTo>
                        <a:pt x="84" y="384"/>
                      </a:lnTo>
                      <a:lnTo>
                        <a:pt x="90" y="396"/>
                      </a:lnTo>
                      <a:lnTo>
                        <a:pt x="90" y="408"/>
                      </a:lnTo>
                      <a:lnTo>
                        <a:pt x="78" y="414"/>
                      </a:lnTo>
                      <a:lnTo>
                        <a:pt x="72" y="420"/>
                      </a:lnTo>
                      <a:lnTo>
                        <a:pt x="54" y="420"/>
                      </a:lnTo>
                      <a:lnTo>
                        <a:pt x="54" y="432"/>
                      </a:lnTo>
                      <a:lnTo>
                        <a:pt x="48" y="450"/>
                      </a:lnTo>
                      <a:lnTo>
                        <a:pt x="48" y="462"/>
                      </a:lnTo>
                      <a:lnTo>
                        <a:pt x="42" y="474"/>
                      </a:lnTo>
                      <a:lnTo>
                        <a:pt x="42" y="486"/>
                      </a:lnTo>
                      <a:lnTo>
                        <a:pt x="30" y="498"/>
                      </a:lnTo>
                      <a:lnTo>
                        <a:pt x="24" y="510"/>
                      </a:lnTo>
                      <a:lnTo>
                        <a:pt x="18" y="516"/>
                      </a:lnTo>
                      <a:lnTo>
                        <a:pt x="18" y="582"/>
                      </a:lnTo>
                      <a:lnTo>
                        <a:pt x="6" y="594"/>
                      </a:lnTo>
                      <a:lnTo>
                        <a:pt x="6" y="606"/>
                      </a:lnTo>
                      <a:lnTo>
                        <a:pt x="18" y="630"/>
                      </a:lnTo>
                      <a:lnTo>
                        <a:pt x="30" y="666"/>
                      </a:lnTo>
                      <a:lnTo>
                        <a:pt x="36" y="678"/>
                      </a:lnTo>
                      <a:lnTo>
                        <a:pt x="36" y="684"/>
                      </a:lnTo>
                      <a:lnTo>
                        <a:pt x="12" y="684"/>
                      </a:lnTo>
                      <a:lnTo>
                        <a:pt x="18" y="738"/>
                      </a:lnTo>
                      <a:lnTo>
                        <a:pt x="6" y="744"/>
                      </a:lnTo>
                      <a:lnTo>
                        <a:pt x="0" y="744"/>
                      </a:lnTo>
                      <a:lnTo>
                        <a:pt x="0" y="768"/>
                      </a:lnTo>
                      <a:lnTo>
                        <a:pt x="6" y="774"/>
                      </a:lnTo>
                      <a:lnTo>
                        <a:pt x="6" y="780"/>
                      </a:lnTo>
                      <a:lnTo>
                        <a:pt x="18" y="786"/>
                      </a:lnTo>
                      <a:lnTo>
                        <a:pt x="36" y="804"/>
                      </a:lnTo>
                      <a:lnTo>
                        <a:pt x="36" y="816"/>
                      </a:lnTo>
                      <a:lnTo>
                        <a:pt x="30" y="822"/>
                      </a:lnTo>
                      <a:lnTo>
                        <a:pt x="30" y="828"/>
                      </a:lnTo>
                      <a:lnTo>
                        <a:pt x="48" y="846"/>
                      </a:lnTo>
                      <a:lnTo>
                        <a:pt x="60" y="876"/>
                      </a:lnTo>
                      <a:lnTo>
                        <a:pt x="66" y="888"/>
                      </a:lnTo>
                      <a:lnTo>
                        <a:pt x="60" y="894"/>
                      </a:lnTo>
                      <a:lnTo>
                        <a:pt x="60" y="906"/>
                      </a:lnTo>
                      <a:lnTo>
                        <a:pt x="72" y="918"/>
                      </a:lnTo>
                      <a:lnTo>
                        <a:pt x="96" y="918"/>
                      </a:lnTo>
                      <a:lnTo>
                        <a:pt x="102" y="960"/>
                      </a:lnTo>
                      <a:lnTo>
                        <a:pt x="108" y="972"/>
                      </a:lnTo>
                      <a:lnTo>
                        <a:pt x="114" y="978"/>
                      </a:lnTo>
                      <a:lnTo>
                        <a:pt x="120" y="990"/>
                      </a:lnTo>
                      <a:lnTo>
                        <a:pt x="120" y="996"/>
                      </a:lnTo>
                      <a:lnTo>
                        <a:pt x="102" y="1014"/>
                      </a:lnTo>
                      <a:lnTo>
                        <a:pt x="102" y="1038"/>
                      </a:lnTo>
                      <a:lnTo>
                        <a:pt x="96" y="1056"/>
                      </a:lnTo>
                      <a:lnTo>
                        <a:pt x="96" y="1086"/>
                      </a:lnTo>
                      <a:lnTo>
                        <a:pt x="84" y="1086"/>
                      </a:lnTo>
                      <a:lnTo>
                        <a:pt x="90" y="1092"/>
                      </a:lnTo>
                      <a:lnTo>
                        <a:pt x="96" y="1104"/>
                      </a:lnTo>
                      <a:lnTo>
                        <a:pt x="102" y="1110"/>
                      </a:lnTo>
                      <a:lnTo>
                        <a:pt x="108" y="1122"/>
                      </a:lnTo>
                      <a:lnTo>
                        <a:pt x="114" y="1128"/>
                      </a:lnTo>
                      <a:lnTo>
                        <a:pt x="114" y="1140"/>
                      </a:lnTo>
                      <a:lnTo>
                        <a:pt x="108" y="1152"/>
                      </a:lnTo>
                      <a:lnTo>
                        <a:pt x="108" y="1158"/>
                      </a:lnTo>
                      <a:lnTo>
                        <a:pt x="102" y="1176"/>
                      </a:lnTo>
                      <a:lnTo>
                        <a:pt x="78" y="1182"/>
                      </a:lnTo>
                      <a:lnTo>
                        <a:pt x="78" y="1188"/>
                      </a:lnTo>
                      <a:lnTo>
                        <a:pt x="84" y="1194"/>
                      </a:lnTo>
                      <a:lnTo>
                        <a:pt x="84" y="1206"/>
                      </a:lnTo>
                      <a:lnTo>
                        <a:pt x="90" y="1224"/>
                      </a:lnTo>
                      <a:lnTo>
                        <a:pt x="96" y="1236"/>
                      </a:lnTo>
                      <a:lnTo>
                        <a:pt x="96" y="1284"/>
                      </a:lnTo>
                      <a:lnTo>
                        <a:pt x="126" y="1308"/>
                      </a:lnTo>
                      <a:lnTo>
                        <a:pt x="126" y="1326"/>
                      </a:lnTo>
                      <a:lnTo>
                        <a:pt x="132" y="1326"/>
                      </a:lnTo>
                      <a:lnTo>
                        <a:pt x="150" y="1344"/>
                      </a:lnTo>
                      <a:lnTo>
                        <a:pt x="150" y="1350"/>
                      </a:lnTo>
                      <a:lnTo>
                        <a:pt x="144" y="1362"/>
                      </a:lnTo>
                      <a:lnTo>
                        <a:pt x="132" y="1368"/>
                      </a:lnTo>
                      <a:lnTo>
                        <a:pt x="126" y="1374"/>
                      </a:lnTo>
                      <a:lnTo>
                        <a:pt x="120" y="1374"/>
                      </a:lnTo>
                      <a:lnTo>
                        <a:pt x="132" y="1416"/>
                      </a:lnTo>
                      <a:lnTo>
                        <a:pt x="114" y="1428"/>
                      </a:lnTo>
                      <a:lnTo>
                        <a:pt x="132" y="1446"/>
                      </a:lnTo>
                      <a:lnTo>
                        <a:pt x="132" y="1452"/>
                      </a:lnTo>
                      <a:lnTo>
                        <a:pt x="126" y="1464"/>
                      </a:lnTo>
                      <a:lnTo>
                        <a:pt x="126" y="1470"/>
                      </a:lnTo>
                      <a:lnTo>
                        <a:pt x="144" y="1482"/>
                      </a:lnTo>
                      <a:lnTo>
                        <a:pt x="144" y="1494"/>
                      </a:lnTo>
                      <a:lnTo>
                        <a:pt x="138" y="1500"/>
                      </a:lnTo>
                      <a:lnTo>
                        <a:pt x="138" y="1530"/>
                      </a:lnTo>
                      <a:lnTo>
                        <a:pt x="144" y="1536"/>
                      </a:lnTo>
                      <a:lnTo>
                        <a:pt x="150" y="1548"/>
                      </a:lnTo>
                      <a:lnTo>
                        <a:pt x="150" y="1572"/>
                      </a:lnTo>
                      <a:lnTo>
                        <a:pt x="156" y="1584"/>
                      </a:lnTo>
                      <a:lnTo>
                        <a:pt x="174" y="1602"/>
                      </a:lnTo>
                      <a:lnTo>
                        <a:pt x="186" y="1608"/>
                      </a:lnTo>
                      <a:lnTo>
                        <a:pt x="198" y="1620"/>
                      </a:lnTo>
                      <a:lnTo>
                        <a:pt x="192" y="1620"/>
                      </a:lnTo>
                      <a:lnTo>
                        <a:pt x="180" y="1626"/>
                      </a:lnTo>
                      <a:lnTo>
                        <a:pt x="174" y="1632"/>
                      </a:lnTo>
                      <a:lnTo>
                        <a:pt x="174" y="1644"/>
                      </a:lnTo>
                      <a:lnTo>
                        <a:pt x="180" y="1656"/>
                      </a:lnTo>
                      <a:lnTo>
                        <a:pt x="180" y="1674"/>
                      </a:lnTo>
                      <a:lnTo>
                        <a:pt x="186" y="1686"/>
                      </a:lnTo>
                      <a:lnTo>
                        <a:pt x="186" y="1698"/>
                      </a:lnTo>
                      <a:lnTo>
                        <a:pt x="192" y="1704"/>
                      </a:lnTo>
                      <a:lnTo>
                        <a:pt x="216" y="1716"/>
                      </a:lnTo>
                      <a:lnTo>
                        <a:pt x="210" y="1746"/>
                      </a:lnTo>
                      <a:lnTo>
                        <a:pt x="216" y="1746"/>
                      </a:lnTo>
                      <a:lnTo>
                        <a:pt x="228" y="1752"/>
                      </a:lnTo>
                      <a:lnTo>
                        <a:pt x="234" y="1758"/>
                      </a:lnTo>
                      <a:lnTo>
                        <a:pt x="234" y="1764"/>
                      </a:lnTo>
                      <a:lnTo>
                        <a:pt x="240" y="1776"/>
                      </a:lnTo>
                      <a:lnTo>
                        <a:pt x="240" y="1806"/>
                      </a:lnTo>
                      <a:lnTo>
                        <a:pt x="252" y="1818"/>
                      </a:lnTo>
                      <a:lnTo>
                        <a:pt x="282" y="1818"/>
                      </a:lnTo>
                      <a:lnTo>
                        <a:pt x="294" y="1824"/>
                      </a:lnTo>
                      <a:lnTo>
                        <a:pt x="294" y="1830"/>
                      </a:lnTo>
                      <a:lnTo>
                        <a:pt x="288" y="1836"/>
                      </a:lnTo>
                      <a:lnTo>
                        <a:pt x="276" y="1836"/>
                      </a:lnTo>
                      <a:lnTo>
                        <a:pt x="264" y="1842"/>
                      </a:lnTo>
                      <a:lnTo>
                        <a:pt x="246" y="1842"/>
                      </a:lnTo>
                      <a:lnTo>
                        <a:pt x="252" y="1848"/>
                      </a:lnTo>
                      <a:lnTo>
                        <a:pt x="258" y="1848"/>
                      </a:lnTo>
                      <a:lnTo>
                        <a:pt x="270" y="1854"/>
                      </a:lnTo>
                      <a:lnTo>
                        <a:pt x="276" y="1860"/>
                      </a:lnTo>
                      <a:lnTo>
                        <a:pt x="288" y="1860"/>
                      </a:lnTo>
                      <a:lnTo>
                        <a:pt x="312" y="1884"/>
                      </a:lnTo>
                      <a:lnTo>
                        <a:pt x="306" y="1890"/>
                      </a:lnTo>
                      <a:lnTo>
                        <a:pt x="300" y="1902"/>
                      </a:lnTo>
                      <a:lnTo>
                        <a:pt x="288" y="1914"/>
                      </a:lnTo>
                      <a:lnTo>
                        <a:pt x="312" y="1932"/>
                      </a:lnTo>
                      <a:lnTo>
                        <a:pt x="306" y="1956"/>
                      </a:lnTo>
                      <a:lnTo>
                        <a:pt x="330" y="1980"/>
                      </a:lnTo>
                      <a:lnTo>
                        <a:pt x="324" y="2016"/>
                      </a:lnTo>
                      <a:lnTo>
                        <a:pt x="336" y="2040"/>
                      </a:lnTo>
                      <a:lnTo>
                        <a:pt x="324" y="2046"/>
                      </a:lnTo>
                      <a:lnTo>
                        <a:pt x="318" y="2088"/>
                      </a:lnTo>
                      <a:lnTo>
                        <a:pt x="324" y="2088"/>
                      </a:lnTo>
                      <a:lnTo>
                        <a:pt x="348" y="2112"/>
                      </a:lnTo>
                      <a:lnTo>
                        <a:pt x="348" y="2118"/>
                      </a:lnTo>
                      <a:lnTo>
                        <a:pt x="342" y="2118"/>
                      </a:lnTo>
                      <a:lnTo>
                        <a:pt x="330" y="2124"/>
                      </a:lnTo>
                      <a:lnTo>
                        <a:pt x="324" y="2130"/>
                      </a:lnTo>
                      <a:lnTo>
                        <a:pt x="348" y="2154"/>
                      </a:lnTo>
                      <a:lnTo>
                        <a:pt x="348" y="2160"/>
                      </a:lnTo>
                      <a:lnTo>
                        <a:pt x="342" y="2166"/>
                      </a:lnTo>
                      <a:lnTo>
                        <a:pt x="336" y="2166"/>
                      </a:lnTo>
                      <a:lnTo>
                        <a:pt x="330" y="2172"/>
                      </a:lnTo>
                      <a:lnTo>
                        <a:pt x="324" y="2172"/>
                      </a:lnTo>
                      <a:lnTo>
                        <a:pt x="324" y="2196"/>
                      </a:lnTo>
                      <a:lnTo>
                        <a:pt x="312" y="2202"/>
                      </a:lnTo>
                      <a:lnTo>
                        <a:pt x="312" y="2214"/>
                      </a:lnTo>
                      <a:lnTo>
                        <a:pt x="318" y="2226"/>
                      </a:lnTo>
                      <a:lnTo>
                        <a:pt x="324" y="2232"/>
                      </a:lnTo>
                      <a:lnTo>
                        <a:pt x="324" y="2268"/>
                      </a:lnTo>
                      <a:lnTo>
                        <a:pt x="354" y="2274"/>
                      </a:lnTo>
                      <a:lnTo>
                        <a:pt x="354" y="2280"/>
                      </a:lnTo>
                      <a:lnTo>
                        <a:pt x="360" y="2286"/>
                      </a:lnTo>
                      <a:lnTo>
                        <a:pt x="360" y="2298"/>
                      </a:lnTo>
                      <a:lnTo>
                        <a:pt x="366" y="2304"/>
                      </a:lnTo>
                      <a:lnTo>
                        <a:pt x="378" y="2310"/>
                      </a:lnTo>
                      <a:lnTo>
                        <a:pt x="384" y="2310"/>
                      </a:lnTo>
                      <a:lnTo>
                        <a:pt x="396" y="2298"/>
                      </a:lnTo>
                      <a:lnTo>
                        <a:pt x="414" y="2298"/>
                      </a:lnTo>
                      <a:lnTo>
                        <a:pt x="426" y="2304"/>
                      </a:lnTo>
                      <a:lnTo>
                        <a:pt x="438" y="2316"/>
                      </a:lnTo>
                      <a:lnTo>
                        <a:pt x="438" y="2340"/>
                      </a:lnTo>
                      <a:lnTo>
                        <a:pt x="456" y="2364"/>
                      </a:lnTo>
                      <a:lnTo>
                        <a:pt x="468" y="2382"/>
                      </a:lnTo>
                      <a:lnTo>
                        <a:pt x="504" y="2400"/>
                      </a:lnTo>
                      <a:lnTo>
                        <a:pt x="522" y="2418"/>
                      </a:lnTo>
                      <a:lnTo>
                        <a:pt x="534" y="2418"/>
                      </a:lnTo>
                      <a:lnTo>
                        <a:pt x="546" y="2412"/>
                      </a:lnTo>
                      <a:lnTo>
                        <a:pt x="642" y="2412"/>
                      </a:lnTo>
                      <a:lnTo>
                        <a:pt x="666" y="2430"/>
                      </a:lnTo>
                      <a:lnTo>
                        <a:pt x="660" y="2442"/>
                      </a:lnTo>
                      <a:lnTo>
                        <a:pt x="666" y="2424"/>
                      </a:lnTo>
                      <a:lnTo>
                        <a:pt x="672" y="2418"/>
                      </a:lnTo>
                      <a:lnTo>
                        <a:pt x="684" y="2418"/>
                      </a:lnTo>
                      <a:lnTo>
                        <a:pt x="690" y="2424"/>
                      </a:lnTo>
                      <a:lnTo>
                        <a:pt x="702" y="2424"/>
                      </a:lnTo>
                      <a:lnTo>
                        <a:pt x="714" y="2430"/>
                      </a:lnTo>
                      <a:lnTo>
                        <a:pt x="720" y="2436"/>
                      </a:lnTo>
                      <a:lnTo>
                        <a:pt x="678" y="2382"/>
                      </a:lnTo>
                      <a:lnTo>
                        <a:pt x="660" y="2382"/>
                      </a:lnTo>
                      <a:lnTo>
                        <a:pt x="666" y="2370"/>
                      </a:lnTo>
                      <a:lnTo>
                        <a:pt x="630" y="2340"/>
                      </a:lnTo>
                      <a:lnTo>
                        <a:pt x="630" y="2310"/>
                      </a:lnTo>
                      <a:lnTo>
                        <a:pt x="618" y="2298"/>
                      </a:lnTo>
                      <a:lnTo>
                        <a:pt x="624" y="2286"/>
                      </a:lnTo>
                      <a:lnTo>
                        <a:pt x="630" y="2286"/>
                      </a:lnTo>
                      <a:lnTo>
                        <a:pt x="642" y="2274"/>
                      </a:lnTo>
                      <a:lnTo>
                        <a:pt x="642" y="2268"/>
                      </a:lnTo>
                      <a:lnTo>
                        <a:pt x="636" y="2268"/>
                      </a:lnTo>
                      <a:lnTo>
                        <a:pt x="624" y="2262"/>
                      </a:lnTo>
                      <a:lnTo>
                        <a:pt x="606" y="2262"/>
                      </a:lnTo>
                      <a:lnTo>
                        <a:pt x="618" y="2250"/>
                      </a:lnTo>
                      <a:lnTo>
                        <a:pt x="618" y="2232"/>
                      </a:lnTo>
                      <a:lnTo>
                        <a:pt x="636" y="2256"/>
                      </a:lnTo>
                      <a:lnTo>
                        <a:pt x="648" y="2262"/>
                      </a:lnTo>
                      <a:lnTo>
                        <a:pt x="666" y="2262"/>
                      </a:lnTo>
                      <a:lnTo>
                        <a:pt x="672" y="2256"/>
                      </a:lnTo>
                      <a:lnTo>
                        <a:pt x="678" y="2244"/>
                      </a:lnTo>
                      <a:lnTo>
                        <a:pt x="678" y="2226"/>
                      </a:lnTo>
                      <a:lnTo>
                        <a:pt x="672" y="2208"/>
                      </a:lnTo>
                      <a:lnTo>
                        <a:pt x="666" y="2196"/>
                      </a:lnTo>
                      <a:lnTo>
                        <a:pt x="666" y="2178"/>
                      </a:lnTo>
                      <a:lnTo>
                        <a:pt x="678" y="2154"/>
                      </a:lnTo>
                      <a:lnTo>
                        <a:pt x="690" y="2142"/>
                      </a:lnTo>
                      <a:lnTo>
                        <a:pt x="708" y="2130"/>
                      </a:lnTo>
                      <a:lnTo>
                        <a:pt x="738" y="2100"/>
                      </a:lnTo>
                      <a:lnTo>
                        <a:pt x="726" y="2088"/>
                      </a:lnTo>
                      <a:lnTo>
                        <a:pt x="702" y="2088"/>
                      </a:lnTo>
                      <a:lnTo>
                        <a:pt x="726" y="2082"/>
                      </a:lnTo>
                      <a:lnTo>
                        <a:pt x="726" y="2064"/>
                      </a:lnTo>
                      <a:lnTo>
                        <a:pt x="714" y="2040"/>
                      </a:lnTo>
                      <a:lnTo>
                        <a:pt x="708" y="2034"/>
                      </a:lnTo>
                      <a:lnTo>
                        <a:pt x="696" y="2028"/>
                      </a:lnTo>
                      <a:lnTo>
                        <a:pt x="690" y="2028"/>
                      </a:lnTo>
                      <a:lnTo>
                        <a:pt x="684" y="2034"/>
                      </a:lnTo>
                      <a:lnTo>
                        <a:pt x="672" y="2016"/>
                      </a:lnTo>
                      <a:lnTo>
                        <a:pt x="642" y="2016"/>
                      </a:lnTo>
                      <a:lnTo>
                        <a:pt x="636" y="2010"/>
                      </a:lnTo>
                      <a:lnTo>
                        <a:pt x="624" y="2004"/>
                      </a:lnTo>
                      <a:lnTo>
                        <a:pt x="606" y="1992"/>
                      </a:lnTo>
                      <a:lnTo>
                        <a:pt x="582" y="1968"/>
                      </a:lnTo>
                      <a:lnTo>
                        <a:pt x="570" y="1950"/>
                      </a:lnTo>
                      <a:lnTo>
                        <a:pt x="564" y="1938"/>
                      </a:lnTo>
                      <a:lnTo>
                        <a:pt x="564" y="1926"/>
                      </a:lnTo>
                      <a:lnTo>
                        <a:pt x="570" y="1914"/>
                      </a:lnTo>
                      <a:lnTo>
                        <a:pt x="570" y="1908"/>
                      </a:lnTo>
                      <a:lnTo>
                        <a:pt x="576" y="1908"/>
                      </a:lnTo>
                      <a:lnTo>
                        <a:pt x="582" y="1902"/>
                      </a:lnTo>
                      <a:lnTo>
                        <a:pt x="594" y="1878"/>
                      </a:lnTo>
                      <a:lnTo>
                        <a:pt x="606" y="1878"/>
                      </a:lnTo>
                      <a:lnTo>
                        <a:pt x="612" y="1860"/>
                      </a:lnTo>
                      <a:lnTo>
                        <a:pt x="666" y="1860"/>
                      </a:lnTo>
                      <a:lnTo>
                        <a:pt x="654" y="1848"/>
                      </a:lnTo>
                      <a:lnTo>
                        <a:pt x="654" y="1824"/>
                      </a:lnTo>
                      <a:lnTo>
                        <a:pt x="666" y="1824"/>
                      </a:lnTo>
                      <a:lnTo>
                        <a:pt x="666" y="1794"/>
                      </a:lnTo>
                      <a:lnTo>
                        <a:pt x="660" y="1788"/>
                      </a:lnTo>
                      <a:lnTo>
                        <a:pt x="654" y="1776"/>
                      </a:lnTo>
                      <a:lnTo>
                        <a:pt x="642" y="1764"/>
                      </a:lnTo>
                      <a:lnTo>
                        <a:pt x="642" y="1746"/>
                      </a:lnTo>
                      <a:lnTo>
                        <a:pt x="648" y="1728"/>
                      </a:lnTo>
                      <a:lnTo>
                        <a:pt x="654" y="1716"/>
                      </a:lnTo>
                      <a:lnTo>
                        <a:pt x="666" y="1710"/>
                      </a:lnTo>
                      <a:lnTo>
                        <a:pt x="672" y="1704"/>
                      </a:lnTo>
                      <a:lnTo>
                        <a:pt x="684" y="1704"/>
                      </a:lnTo>
                      <a:lnTo>
                        <a:pt x="684" y="1692"/>
                      </a:lnTo>
                      <a:lnTo>
                        <a:pt x="660" y="1692"/>
                      </a:lnTo>
                      <a:lnTo>
                        <a:pt x="648" y="1686"/>
                      </a:lnTo>
                      <a:lnTo>
                        <a:pt x="642" y="1680"/>
                      </a:lnTo>
                      <a:lnTo>
                        <a:pt x="642" y="1674"/>
                      </a:lnTo>
                      <a:lnTo>
                        <a:pt x="654" y="1668"/>
                      </a:lnTo>
                      <a:lnTo>
                        <a:pt x="666" y="1668"/>
                      </a:lnTo>
                      <a:lnTo>
                        <a:pt x="702" y="1686"/>
                      </a:lnTo>
                      <a:lnTo>
                        <a:pt x="708" y="1692"/>
                      </a:lnTo>
                      <a:lnTo>
                        <a:pt x="714" y="1692"/>
                      </a:lnTo>
                      <a:lnTo>
                        <a:pt x="720" y="1686"/>
                      </a:lnTo>
                      <a:lnTo>
                        <a:pt x="732" y="1680"/>
                      </a:lnTo>
                      <a:lnTo>
                        <a:pt x="732" y="1656"/>
                      </a:lnTo>
                      <a:lnTo>
                        <a:pt x="726" y="1644"/>
                      </a:lnTo>
                      <a:lnTo>
                        <a:pt x="708" y="1626"/>
                      </a:lnTo>
                      <a:lnTo>
                        <a:pt x="696" y="1626"/>
                      </a:lnTo>
                      <a:lnTo>
                        <a:pt x="690" y="1632"/>
                      </a:lnTo>
                      <a:lnTo>
                        <a:pt x="690" y="1650"/>
                      </a:lnTo>
                      <a:lnTo>
                        <a:pt x="684" y="1656"/>
                      </a:lnTo>
                      <a:lnTo>
                        <a:pt x="666" y="1656"/>
                      </a:lnTo>
                      <a:lnTo>
                        <a:pt x="654" y="1650"/>
                      </a:lnTo>
                      <a:lnTo>
                        <a:pt x="648" y="1644"/>
                      </a:lnTo>
                      <a:lnTo>
                        <a:pt x="648" y="1638"/>
                      </a:lnTo>
                      <a:lnTo>
                        <a:pt x="612" y="1638"/>
                      </a:lnTo>
                      <a:lnTo>
                        <a:pt x="606" y="1632"/>
                      </a:lnTo>
                      <a:lnTo>
                        <a:pt x="606" y="1572"/>
                      </a:lnTo>
                      <a:lnTo>
                        <a:pt x="600" y="1566"/>
                      </a:lnTo>
                      <a:lnTo>
                        <a:pt x="594" y="1554"/>
                      </a:lnTo>
                      <a:lnTo>
                        <a:pt x="588" y="1536"/>
                      </a:lnTo>
                      <a:lnTo>
                        <a:pt x="588" y="1524"/>
                      </a:lnTo>
                      <a:lnTo>
                        <a:pt x="594" y="1518"/>
                      </a:lnTo>
                      <a:lnTo>
                        <a:pt x="600" y="1518"/>
                      </a:lnTo>
                      <a:lnTo>
                        <a:pt x="606" y="1524"/>
                      </a:lnTo>
                      <a:lnTo>
                        <a:pt x="618" y="1524"/>
                      </a:lnTo>
                      <a:lnTo>
                        <a:pt x="624" y="1530"/>
                      </a:lnTo>
                      <a:lnTo>
                        <a:pt x="636" y="1536"/>
                      </a:lnTo>
                      <a:lnTo>
                        <a:pt x="672" y="1548"/>
                      </a:lnTo>
                      <a:lnTo>
                        <a:pt x="690" y="1560"/>
                      </a:lnTo>
                      <a:lnTo>
                        <a:pt x="708" y="1560"/>
                      </a:lnTo>
                      <a:lnTo>
                        <a:pt x="726" y="1554"/>
                      </a:lnTo>
                      <a:lnTo>
                        <a:pt x="738" y="1542"/>
                      </a:lnTo>
                      <a:lnTo>
                        <a:pt x="750" y="1536"/>
                      </a:lnTo>
                      <a:lnTo>
                        <a:pt x="768" y="1530"/>
                      </a:lnTo>
                      <a:lnTo>
                        <a:pt x="774" y="1524"/>
                      </a:lnTo>
                      <a:lnTo>
                        <a:pt x="774" y="1512"/>
                      </a:lnTo>
                      <a:lnTo>
                        <a:pt x="762" y="1506"/>
                      </a:lnTo>
                      <a:lnTo>
                        <a:pt x="750" y="1494"/>
                      </a:lnTo>
                      <a:lnTo>
                        <a:pt x="738" y="1488"/>
                      </a:lnTo>
                      <a:lnTo>
                        <a:pt x="738" y="1464"/>
                      </a:lnTo>
                      <a:lnTo>
                        <a:pt x="744" y="1452"/>
                      </a:lnTo>
                      <a:lnTo>
                        <a:pt x="750" y="1446"/>
                      </a:lnTo>
                      <a:lnTo>
                        <a:pt x="750" y="1434"/>
                      </a:lnTo>
                      <a:lnTo>
                        <a:pt x="756" y="1422"/>
                      </a:lnTo>
                      <a:lnTo>
                        <a:pt x="744" y="1410"/>
                      </a:lnTo>
                      <a:lnTo>
                        <a:pt x="726" y="1410"/>
                      </a:lnTo>
                      <a:lnTo>
                        <a:pt x="720" y="1386"/>
                      </a:lnTo>
                      <a:lnTo>
                        <a:pt x="714" y="1380"/>
                      </a:lnTo>
                      <a:lnTo>
                        <a:pt x="714" y="1368"/>
                      </a:lnTo>
                      <a:lnTo>
                        <a:pt x="720" y="1362"/>
                      </a:lnTo>
                      <a:lnTo>
                        <a:pt x="726" y="1362"/>
                      </a:lnTo>
                      <a:lnTo>
                        <a:pt x="732" y="1374"/>
                      </a:lnTo>
                      <a:lnTo>
                        <a:pt x="738" y="1380"/>
                      </a:lnTo>
                      <a:lnTo>
                        <a:pt x="738" y="1386"/>
                      </a:lnTo>
                      <a:lnTo>
                        <a:pt x="744" y="1398"/>
                      </a:lnTo>
                      <a:lnTo>
                        <a:pt x="756" y="1398"/>
                      </a:lnTo>
                      <a:lnTo>
                        <a:pt x="750" y="1380"/>
                      </a:lnTo>
                      <a:lnTo>
                        <a:pt x="828" y="1386"/>
                      </a:lnTo>
                      <a:lnTo>
                        <a:pt x="834" y="1380"/>
                      </a:lnTo>
                      <a:lnTo>
                        <a:pt x="840" y="1380"/>
                      </a:lnTo>
                      <a:lnTo>
                        <a:pt x="846" y="1374"/>
                      </a:lnTo>
                      <a:lnTo>
                        <a:pt x="864" y="1368"/>
                      </a:lnTo>
                      <a:lnTo>
                        <a:pt x="894" y="1362"/>
                      </a:lnTo>
                      <a:lnTo>
                        <a:pt x="930" y="1350"/>
                      </a:lnTo>
                      <a:lnTo>
                        <a:pt x="972" y="1338"/>
                      </a:lnTo>
                      <a:lnTo>
                        <a:pt x="1002" y="1326"/>
                      </a:lnTo>
                      <a:lnTo>
                        <a:pt x="1014" y="1320"/>
                      </a:lnTo>
                      <a:lnTo>
                        <a:pt x="1014" y="1284"/>
                      </a:lnTo>
                      <a:lnTo>
                        <a:pt x="1032" y="1272"/>
                      </a:lnTo>
                      <a:lnTo>
                        <a:pt x="1044" y="1218"/>
                      </a:lnTo>
                      <a:lnTo>
                        <a:pt x="1038" y="1194"/>
                      </a:lnTo>
                      <a:lnTo>
                        <a:pt x="1038" y="1170"/>
                      </a:lnTo>
                      <a:lnTo>
                        <a:pt x="1032" y="1170"/>
                      </a:lnTo>
                      <a:lnTo>
                        <a:pt x="1026" y="1164"/>
                      </a:lnTo>
                      <a:lnTo>
                        <a:pt x="1002" y="1152"/>
                      </a:lnTo>
                      <a:lnTo>
                        <a:pt x="990" y="1152"/>
                      </a:lnTo>
                      <a:lnTo>
                        <a:pt x="984" y="1146"/>
                      </a:lnTo>
                      <a:lnTo>
                        <a:pt x="978" y="1146"/>
                      </a:lnTo>
                      <a:lnTo>
                        <a:pt x="972" y="1140"/>
                      </a:lnTo>
                      <a:lnTo>
                        <a:pt x="990" y="1122"/>
                      </a:lnTo>
                      <a:lnTo>
                        <a:pt x="990" y="1092"/>
                      </a:lnTo>
                      <a:lnTo>
                        <a:pt x="984" y="1080"/>
                      </a:lnTo>
                      <a:lnTo>
                        <a:pt x="978" y="1074"/>
                      </a:lnTo>
                      <a:lnTo>
                        <a:pt x="954" y="1062"/>
                      </a:lnTo>
                      <a:lnTo>
                        <a:pt x="918" y="1050"/>
                      </a:lnTo>
                      <a:lnTo>
                        <a:pt x="906" y="1044"/>
                      </a:lnTo>
                      <a:lnTo>
                        <a:pt x="888" y="1032"/>
                      </a:lnTo>
                      <a:lnTo>
                        <a:pt x="876" y="1020"/>
                      </a:lnTo>
                      <a:lnTo>
                        <a:pt x="876" y="1002"/>
                      </a:lnTo>
                      <a:lnTo>
                        <a:pt x="882" y="990"/>
                      </a:lnTo>
                      <a:lnTo>
                        <a:pt x="888" y="990"/>
                      </a:lnTo>
                      <a:lnTo>
                        <a:pt x="888" y="984"/>
                      </a:lnTo>
                      <a:lnTo>
                        <a:pt x="858" y="948"/>
                      </a:lnTo>
                      <a:lnTo>
                        <a:pt x="858" y="900"/>
                      </a:lnTo>
                      <a:lnTo>
                        <a:pt x="882" y="900"/>
                      </a:lnTo>
                      <a:lnTo>
                        <a:pt x="888" y="894"/>
                      </a:lnTo>
                      <a:lnTo>
                        <a:pt x="894" y="894"/>
                      </a:lnTo>
                      <a:lnTo>
                        <a:pt x="894" y="888"/>
                      </a:lnTo>
                      <a:lnTo>
                        <a:pt x="888" y="876"/>
                      </a:lnTo>
                      <a:lnTo>
                        <a:pt x="876" y="870"/>
                      </a:lnTo>
                      <a:lnTo>
                        <a:pt x="870" y="858"/>
                      </a:lnTo>
                      <a:lnTo>
                        <a:pt x="864" y="852"/>
                      </a:lnTo>
                      <a:lnTo>
                        <a:pt x="876" y="834"/>
                      </a:lnTo>
                      <a:lnTo>
                        <a:pt x="864" y="822"/>
                      </a:lnTo>
                      <a:lnTo>
                        <a:pt x="858" y="810"/>
                      </a:lnTo>
                      <a:lnTo>
                        <a:pt x="852" y="804"/>
                      </a:lnTo>
                      <a:lnTo>
                        <a:pt x="864" y="792"/>
                      </a:lnTo>
                      <a:lnTo>
                        <a:pt x="882" y="792"/>
                      </a:lnTo>
                      <a:lnTo>
                        <a:pt x="858" y="774"/>
                      </a:lnTo>
                      <a:lnTo>
                        <a:pt x="858" y="738"/>
                      </a:lnTo>
                      <a:lnTo>
                        <a:pt x="882" y="726"/>
                      </a:lnTo>
                      <a:lnTo>
                        <a:pt x="876" y="726"/>
                      </a:lnTo>
                      <a:lnTo>
                        <a:pt x="852" y="702"/>
                      </a:lnTo>
                      <a:lnTo>
                        <a:pt x="852" y="696"/>
                      </a:lnTo>
                      <a:lnTo>
                        <a:pt x="870" y="678"/>
                      </a:lnTo>
                      <a:lnTo>
                        <a:pt x="870" y="666"/>
                      </a:lnTo>
                      <a:lnTo>
                        <a:pt x="876" y="654"/>
                      </a:lnTo>
                      <a:lnTo>
                        <a:pt x="876" y="642"/>
                      </a:lnTo>
                      <a:lnTo>
                        <a:pt x="882" y="636"/>
                      </a:lnTo>
                      <a:lnTo>
                        <a:pt x="900" y="636"/>
                      </a:lnTo>
                      <a:lnTo>
                        <a:pt x="906" y="630"/>
                      </a:lnTo>
                      <a:lnTo>
                        <a:pt x="912" y="618"/>
                      </a:lnTo>
                      <a:lnTo>
                        <a:pt x="918" y="612"/>
                      </a:lnTo>
                      <a:lnTo>
                        <a:pt x="918" y="588"/>
                      </a:lnTo>
                      <a:lnTo>
                        <a:pt x="930" y="588"/>
                      </a:lnTo>
                      <a:lnTo>
                        <a:pt x="948" y="570"/>
                      </a:lnTo>
                      <a:lnTo>
                        <a:pt x="948" y="558"/>
                      </a:lnTo>
                      <a:lnTo>
                        <a:pt x="954" y="546"/>
                      </a:lnTo>
                      <a:lnTo>
                        <a:pt x="954" y="534"/>
                      </a:lnTo>
                      <a:close/>
                      <a:moveTo>
                        <a:pt x="930" y="1020"/>
                      </a:moveTo>
                      <a:lnTo>
                        <a:pt x="942" y="1020"/>
                      </a:lnTo>
                      <a:lnTo>
                        <a:pt x="930" y="1014"/>
                      </a:lnTo>
                      <a:lnTo>
                        <a:pt x="930" y="1020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209" name="Peru">
                  <a:extLst>
                    <a:ext uri="{FF2B5EF4-FFF2-40B4-BE49-F238E27FC236}">
                      <a16:creationId xmlns:a16="http://schemas.microsoft.com/office/drawing/2014/main" id="{3858BFD6-1D4B-8945-85C4-4949FD8B1D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73" y="2309"/>
                  <a:ext cx="241" cy="381"/>
                </a:xfrm>
                <a:custGeom>
                  <a:avLst/>
                  <a:gdLst>
                    <a:gd name="T0" fmla="*/ 2147483647 w 942"/>
                    <a:gd name="T1" fmla="*/ 2147483647 h 1488"/>
                    <a:gd name="T2" fmla="*/ 2147483647 w 942"/>
                    <a:gd name="T3" fmla="*/ 2147483647 h 1488"/>
                    <a:gd name="T4" fmla="*/ 2147483647 w 942"/>
                    <a:gd name="T5" fmla="*/ 2147483647 h 1488"/>
                    <a:gd name="T6" fmla="*/ 2147483647 w 942"/>
                    <a:gd name="T7" fmla="*/ 2147483647 h 1488"/>
                    <a:gd name="T8" fmla="*/ 2147483647 w 942"/>
                    <a:gd name="T9" fmla="*/ 2147483647 h 1488"/>
                    <a:gd name="T10" fmla="*/ 2147483647 w 942"/>
                    <a:gd name="T11" fmla="*/ 2147483647 h 1488"/>
                    <a:gd name="T12" fmla="*/ 2147483647 w 942"/>
                    <a:gd name="T13" fmla="*/ 2147483647 h 1488"/>
                    <a:gd name="T14" fmla="*/ 2147483647 w 942"/>
                    <a:gd name="T15" fmla="*/ 2147483647 h 1488"/>
                    <a:gd name="T16" fmla="*/ 2147483647 w 942"/>
                    <a:gd name="T17" fmla="*/ 2147483647 h 1488"/>
                    <a:gd name="T18" fmla="*/ 2147483647 w 942"/>
                    <a:gd name="T19" fmla="*/ 2147483647 h 1488"/>
                    <a:gd name="T20" fmla="*/ 2147483647 w 942"/>
                    <a:gd name="T21" fmla="*/ 2147483647 h 1488"/>
                    <a:gd name="T22" fmla="*/ 2147483647 w 942"/>
                    <a:gd name="T23" fmla="*/ 2147483647 h 1488"/>
                    <a:gd name="T24" fmla="*/ 2147483647 w 942"/>
                    <a:gd name="T25" fmla="*/ 2147483647 h 1488"/>
                    <a:gd name="T26" fmla="*/ 2147483647 w 942"/>
                    <a:gd name="T27" fmla="*/ 2147483647 h 1488"/>
                    <a:gd name="T28" fmla="*/ 2147483647 w 942"/>
                    <a:gd name="T29" fmla="*/ 2147483647 h 1488"/>
                    <a:gd name="T30" fmla="*/ 2147483647 w 942"/>
                    <a:gd name="T31" fmla="*/ 2147483647 h 1488"/>
                    <a:gd name="T32" fmla="*/ 2147483647 w 942"/>
                    <a:gd name="T33" fmla="*/ 2147483647 h 1488"/>
                    <a:gd name="T34" fmla="*/ 2147483647 w 942"/>
                    <a:gd name="T35" fmla="*/ 2147483647 h 1488"/>
                    <a:gd name="T36" fmla="*/ 2147483647 w 942"/>
                    <a:gd name="T37" fmla="*/ 2147483647 h 1488"/>
                    <a:gd name="T38" fmla="*/ 2147483647 w 942"/>
                    <a:gd name="T39" fmla="*/ 2147483647 h 1488"/>
                    <a:gd name="T40" fmla="*/ 2147483647 w 942"/>
                    <a:gd name="T41" fmla="*/ 2147483647 h 1488"/>
                    <a:gd name="T42" fmla="*/ 2147483647 w 942"/>
                    <a:gd name="T43" fmla="*/ 2147483647 h 1488"/>
                    <a:gd name="T44" fmla="*/ 2147483647 w 942"/>
                    <a:gd name="T45" fmla="*/ 2147483647 h 1488"/>
                    <a:gd name="T46" fmla="*/ 2147483647 w 942"/>
                    <a:gd name="T47" fmla="*/ 2147483647 h 1488"/>
                    <a:gd name="T48" fmla="*/ 2147483647 w 942"/>
                    <a:gd name="T49" fmla="*/ 2147483647 h 1488"/>
                    <a:gd name="T50" fmla="*/ 2147483647 w 942"/>
                    <a:gd name="T51" fmla="*/ 2147483647 h 1488"/>
                    <a:gd name="T52" fmla="*/ 2147483647 w 942"/>
                    <a:gd name="T53" fmla="*/ 2147483647 h 1488"/>
                    <a:gd name="T54" fmla="*/ 2147483647 w 942"/>
                    <a:gd name="T55" fmla="*/ 2147483647 h 1488"/>
                    <a:gd name="T56" fmla="*/ 2147483647 w 942"/>
                    <a:gd name="T57" fmla="*/ 2147483647 h 1488"/>
                    <a:gd name="T58" fmla="*/ 2147483647 w 942"/>
                    <a:gd name="T59" fmla="*/ 2147483647 h 1488"/>
                    <a:gd name="T60" fmla="*/ 2147483647 w 942"/>
                    <a:gd name="T61" fmla="*/ 2147483647 h 1488"/>
                    <a:gd name="T62" fmla="*/ 2147483647 w 942"/>
                    <a:gd name="T63" fmla="*/ 0 h 1488"/>
                    <a:gd name="T64" fmla="*/ 2147483647 w 942"/>
                    <a:gd name="T65" fmla="*/ 2147483647 h 1488"/>
                    <a:gd name="T66" fmla="*/ 2147483647 w 942"/>
                    <a:gd name="T67" fmla="*/ 2147483647 h 1488"/>
                    <a:gd name="T68" fmla="*/ 2147483647 w 942"/>
                    <a:gd name="T69" fmla="*/ 2147483647 h 1488"/>
                    <a:gd name="T70" fmla="*/ 2147483647 w 942"/>
                    <a:gd name="T71" fmla="*/ 2147483647 h 1488"/>
                    <a:gd name="T72" fmla="*/ 2147483647 w 942"/>
                    <a:gd name="T73" fmla="*/ 2147483647 h 1488"/>
                    <a:gd name="T74" fmla="*/ 2147483647 w 942"/>
                    <a:gd name="T75" fmla="*/ 2147483647 h 1488"/>
                    <a:gd name="T76" fmla="*/ 2147483647 w 942"/>
                    <a:gd name="T77" fmla="*/ 2147483647 h 1488"/>
                    <a:gd name="T78" fmla="*/ 2147483647 w 942"/>
                    <a:gd name="T79" fmla="*/ 2147483647 h 1488"/>
                    <a:gd name="T80" fmla="*/ 2147483647 w 942"/>
                    <a:gd name="T81" fmla="*/ 2147483647 h 1488"/>
                    <a:gd name="T82" fmla="*/ 2147483647 w 942"/>
                    <a:gd name="T83" fmla="*/ 2147483647 h 1488"/>
                    <a:gd name="T84" fmla="*/ 0 w 942"/>
                    <a:gd name="T85" fmla="*/ 2147483647 h 1488"/>
                    <a:gd name="T86" fmla="*/ 2147483647 w 942"/>
                    <a:gd name="T87" fmla="*/ 2147483647 h 1488"/>
                    <a:gd name="T88" fmla="*/ 2147483647 w 942"/>
                    <a:gd name="T89" fmla="*/ 2147483647 h 1488"/>
                    <a:gd name="T90" fmla="*/ 2147483647 w 942"/>
                    <a:gd name="T91" fmla="*/ 2147483647 h 1488"/>
                    <a:gd name="T92" fmla="*/ 2147483647 w 942"/>
                    <a:gd name="T93" fmla="*/ 2147483647 h 1488"/>
                    <a:gd name="T94" fmla="*/ 2147483647 w 942"/>
                    <a:gd name="T95" fmla="*/ 2147483647 h 1488"/>
                    <a:gd name="T96" fmla="*/ 2147483647 w 942"/>
                    <a:gd name="T97" fmla="*/ 2147483647 h 1488"/>
                    <a:gd name="T98" fmla="*/ 2147483647 w 942"/>
                    <a:gd name="T99" fmla="*/ 2147483647 h 1488"/>
                    <a:gd name="T100" fmla="*/ 2147483647 w 942"/>
                    <a:gd name="T101" fmla="*/ 2147483647 h 1488"/>
                    <a:gd name="T102" fmla="*/ 2147483647 w 942"/>
                    <a:gd name="T103" fmla="*/ 2147483647 h 1488"/>
                    <a:gd name="T104" fmla="*/ 2147483647 w 942"/>
                    <a:gd name="T105" fmla="*/ 2147483647 h 1488"/>
                    <a:gd name="T106" fmla="*/ 2147483647 w 942"/>
                    <a:gd name="T107" fmla="*/ 2147483647 h 1488"/>
                    <a:gd name="T108" fmla="*/ 2147483647 w 942"/>
                    <a:gd name="T109" fmla="*/ 2147483647 h 1488"/>
                    <a:gd name="T110" fmla="*/ 2147483647 w 942"/>
                    <a:gd name="T111" fmla="*/ 2147483647 h 1488"/>
                    <a:gd name="T112" fmla="*/ 2147483647 w 942"/>
                    <a:gd name="T113" fmla="*/ 2147483647 h 1488"/>
                    <a:gd name="T114" fmla="*/ 2147483647 w 942"/>
                    <a:gd name="T115" fmla="*/ 2147483647 h 1488"/>
                    <a:gd name="T116" fmla="*/ 2147483647 w 942"/>
                    <a:gd name="T117" fmla="*/ 2147483647 h 1488"/>
                    <a:gd name="T118" fmla="*/ 2147483647 w 942"/>
                    <a:gd name="T119" fmla="*/ 2147483647 h 1488"/>
                    <a:gd name="T120" fmla="*/ 2147483647 w 942"/>
                    <a:gd name="T121" fmla="*/ 2147483647 h 1488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942"/>
                    <a:gd name="T184" fmla="*/ 0 h 1488"/>
                    <a:gd name="T185" fmla="*/ 942 w 942"/>
                    <a:gd name="T186" fmla="*/ 1488 h 1488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942" h="1488">
                      <a:moveTo>
                        <a:pt x="930" y="1320"/>
                      </a:moveTo>
                      <a:lnTo>
                        <a:pt x="924" y="1314"/>
                      </a:lnTo>
                      <a:lnTo>
                        <a:pt x="912" y="1308"/>
                      </a:lnTo>
                      <a:lnTo>
                        <a:pt x="888" y="1284"/>
                      </a:lnTo>
                      <a:lnTo>
                        <a:pt x="864" y="1284"/>
                      </a:lnTo>
                      <a:lnTo>
                        <a:pt x="858" y="1278"/>
                      </a:lnTo>
                      <a:lnTo>
                        <a:pt x="870" y="1260"/>
                      </a:lnTo>
                      <a:lnTo>
                        <a:pt x="870" y="1230"/>
                      </a:lnTo>
                      <a:lnTo>
                        <a:pt x="882" y="1230"/>
                      </a:lnTo>
                      <a:lnTo>
                        <a:pt x="906" y="1254"/>
                      </a:lnTo>
                      <a:lnTo>
                        <a:pt x="918" y="1236"/>
                      </a:lnTo>
                      <a:lnTo>
                        <a:pt x="918" y="1230"/>
                      </a:lnTo>
                      <a:lnTo>
                        <a:pt x="912" y="1224"/>
                      </a:lnTo>
                      <a:lnTo>
                        <a:pt x="906" y="1212"/>
                      </a:lnTo>
                      <a:lnTo>
                        <a:pt x="900" y="1194"/>
                      </a:lnTo>
                      <a:lnTo>
                        <a:pt x="912" y="1170"/>
                      </a:lnTo>
                      <a:lnTo>
                        <a:pt x="924" y="1158"/>
                      </a:lnTo>
                      <a:lnTo>
                        <a:pt x="930" y="1146"/>
                      </a:lnTo>
                      <a:lnTo>
                        <a:pt x="930" y="1140"/>
                      </a:lnTo>
                      <a:lnTo>
                        <a:pt x="924" y="1128"/>
                      </a:lnTo>
                      <a:lnTo>
                        <a:pt x="912" y="1116"/>
                      </a:lnTo>
                      <a:lnTo>
                        <a:pt x="906" y="1116"/>
                      </a:lnTo>
                      <a:lnTo>
                        <a:pt x="924" y="1086"/>
                      </a:lnTo>
                      <a:lnTo>
                        <a:pt x="912" y="1038"/>
                      </a:lnTo>
                      <a:lnTo>
                        <a:pt x="918" y="1032"/>
                      </a:lnTo>
                      <a:lnTo>
                        <a:pt x="924" y="1020"/>
                      </a:lnTo>
                      <a:lnTo>
                        <a:pt x="930" y="1014"/>
                      </a:lnTo>
                      <a:lnTo>
                        <a:pt x="930" y="1002"/>
                      </a:lnTo>
                      <a:lnTo>
                        <a:pt x="918" y="978"/>
                      </a:lnTo>
                      <a:lnTo>
                        <a:pt x="906" y="960"/>
                      </a:lnTo>
                      <a:lnTo>
                        <a:pt x="894" y="948"/>
                      </a:lnTo>
                      <a:lnTo>
                        <a:pt x="882" y="930"/>
                      </a:lnTo>
                      <a:lnTo>
                        <a:pt x="870" y="918"/>
                      </a:lnTo>
                      <a:lnTo>
                        <a:pt x="864" y="900"/>
                      </a:lnTo>
                      <a:lnTo>
                        <a:pt x="864" y="882"/>
                      </a:lnTo>
                      <a:lnTo>
                        <a:pt x="828" y="882"/>
                      </a:lnTo>
                      <a:lnTo>
                        <a:pt x="822" y="888"/>
                      </a:lnTo>
                      <a:lnTo>
                        <a:pt x="816" y="888"/>
                      </a:lnTo>
                      <a:lnTo>
                        <a:pt x="816" y="894"/>
                      </a:lnTo>
                      <a:lnTo>
                        <a:pt x="804" y="894"/>
                      </a:lnTo>
                      <a:lnTo>
                        <a:pt x="798" y="888"/>
                      </a:lnTo>
                      <a:lnTo>
                        <a:pt x="798" y="882"/>
                      </a:lnTo>
                      <a:lnTo>
                        <a:pt x="786" y="888"/>
                      </a:lnTo>
                      <a:lnTo>
                        <a:pt x="786" y="858"/>
                      </a:lnTo>
                      <a:lnTo>
                        <a:pt x="780" y="840"/>
                      </a:lnTo>
                      <a:lnTo>
                        <a:pt x="780" y="828"/>
                      </a:lnTo>
                      <a:lnTo>
                        <a:pt x="786" y="816"/>
                      </a:lnTo>
                      <a:lnTo>
                        <a:pt x="786" y="804"/>
                      </a:lnTo>
                      <a:lnTo>
                        <a:pt x="792" y="798"/>
                      </a:lnTo>
                      <a:lnTo>
                        <a:pt x="792" y="780"/>
                      </a:lnTo>
                      <a:lnTo>
                        <a:pt x="786" y="768"/>
                      </a:lnTo>
                      <a:lnTo>
                        <a:pt x="786" y="756"/>
                      </a:lnTo>
                      <a:lnTo>
                        <a:pt x="732" y="804"/>
                      </a:lnTo>
                      <a:lnTo>
                        <a:pt x="672" y="810"/>
                      </a:lnTo>
                      <a:lnTo>
                        <a:pt x="672" y="804"/>
                      </a:lnTo>
                      <a:lnTo>
                        <a:pt x="666" y="798"/>
                      </a:lnTo>
                      <a:lnTo>
                        <a:pt x="660" y="786"/>
                      </a:lnTo>
                      <a:lnTo>
                        <a:pt x="660" y="774"/>
                      </a:lnTo>
                      <a:lnTo>
                        <a:pt x="654" y="768"/>
                      </a:lnTo>
                      <a:lnTo>
                        <a:pt x="648" y="768"/>
                      </a:lnTo>
                      <a:lnTo>
                        <a:pt x="636" y="762"/>
                      </a:lnTo>
                      <a:lnTo>
                        <a:pt x="594" y="762"/>
                      </a:lnTo>
                      <a:lnTo>
                        <a:pt x="600" y="756"/>
                      </a:lnTo>
                      <a:lnTo>
                        <a:pt x="612" y="750"/>
                      </a:lnTo>
                      <a:lnTo>
                        <a:pt x="618" y="738"/>
                      </a:lnTo>
                      <a:lnTo>
                        <a:pt x="624" y="732"/>
                      </a:lnTo>
                      <a:lnTo>
                        <a:pt x="600" y="708"/>
                      </a:lnTo>
                      <a:lnTo>
                        <a:pt x="588" y="702"/>
                      </a:lnTo>
                      <a:lnTo>
                        <a:pt x="576" y="690"/>
                      </a:lnTo>
                      <a:lnTo>
                        <a:pt x="564" y="666"/>
                      </a:lnTo>
                      <a:lnTo>
                        <a:pt x="558" y="660"/>
                      </a:lnTo>
                      <a:lnTo>
                        <a:pt x="558" y="654"/>
                      </a:lnTo>
                      <a:lnTo>
                        <a:pt x="552" y="630"/>
                      </a:lnTo>
                      <a:lnTo>
                        <a:pt x="540" y="624"/>
                      </a:lnTo>
                      <a:lnTo>
                        <a:pt x="534" y="618"/>
                      </a:lnTo>
                      <a:lnTo>
                        <a:pt x="534" y="606"/>
                      </a:lnTo>
                      <a:lnTo>
                        <a:pt x="540" y="600"/>
                      </a:lnTo>
                      <a:lnTo>
                        <a:pt x="552" y="594"/>
                      </a:lnTo>
                      <a:lnTo>
                        <a:pt x="546" y="588"/>
                      </a:lnTo>
                      <a:lnTo>
                        <a:pt x="546" y="564"/>
                      </a:lnTo>
                      <a:lnTo>
                        <a:pt x="552" y="552"/>
                      </a:lnTo>
                      <a:lnTo>
                        <a:pt x="582" y="522"/>
                      </a:lnTo>
                      <a:lnTo>
                        <a:pt x="588" y="528"/>
                      </a:lnTo>
                      <a:lnTo>
                        <a:pt x="594" y="528"/>
                      </a:lnTo>
                      <a:lnTo>
                        <a:pt x="588" y="522"/>
                      </a:lnTo>
                      <a:lnTo>
                        <a:pt x="588" y="504"/>
                      </a:lnTo>
                      <a:lnTo>
                        <a:pt x="582" y="498"/>
                      </a:lnTo>
                      <a:lnTo>
                        <a:pt x="582" y="486"/>
                      </a:lnTo>
                      <a:lnTo>
                        <a:pt x="600" y="468"/>
                      </a:lnTo>
                      <a:lnTo>
                        <a:pt x="600" y="414"/>
                      </a:lnTo>
                      <a:lnTo>
                        <a:pt x="624" y="414"/>
                      </a:lnTo>
                      <a:lnTo>
                        <a:pt x="624" y="408"/>
                      </a:lnTo>
                      <a:lnTo>
                        <a:pt x="630" y="402"/>
                      </a:lnTo>
                      <a:lnTo>
                        <a:pt x="630" y="396"/>
                      </a:lnTo>
                      <a:lnTo>
                        <a:pt x="642" y="384"/>
                      </a:lnTo>
                      <a:lnTo>
                        <a:pt x="654" y="378"/>
                      </a:lnTo>
                      <a:lnTo>
                        <a:pt x="660" y="372"/>
                      </a:lnTo>
                      <a:lnTo>
                        <a:pt x="672" y="366"/>
                      </a:lnTo>
                      <a:lnTo>
                        <a:pt x="702" y="366"/>
                      </a:lnTo>
                      <a:lnTo>
                        <a:pt x="708" y="354"/>
                      </a:lnTo>
                      <a:lnTo>
                        <a:pt x="738" y="360"/>
                      </a:lnTo>
                      <a:lnTo>
                        <a:pt x="744" y="354"/>
                      </a:lnTo>
                      <a:lnTo>
                        <a:pt x="750" y="342"/>
                      </a:lnTo>
                      <a:lnTo>
                        <a:pt x="756" y="336"/>
                      </a:lnTo>
                      <a:lnTo>
                        <a:pt x="774" y="336"/>
                      </a:lnTo>
                      <a:lnTo>
                        <a:pt x="786" y="348"/>
                      </a:lnTo>
                      <a:lnTo>
                        <a:pt x="786" y="354"/>
                      </a:lnTo>
                      <a:lnTo>
                        <a:pt x="804" y="354"/>
                      </a:lnTo>
                      <a:lnTo>
                        <a:pt x="816" y="342"/>
                      </a:lnTo>
                      <a:lnTo>
                        <a:pt x="798" y="330"/>
                      </a:lnTo>
                      <a:lnTo>
                        <a:pt x="786" y="312"/>
                      </a:lnTo>
                      <a:lnTo>
                        <a:pt x="768" y="312"/>
                      </a:lnTo>
                      <a:lnTo>
                        <a:pt x="762" y="306"/>
                      </a:lnTo>
                      <a:lnTo>
                        <a:pt x="762" y="288"/>
                      </a:lnTo>
                      <a:lnTo>
                        <a:pt x="774" y="264"/>
                      </a:lnTo>
                      <a:lnTo>
                        <a:pt x="774" y="258"/>
                      </a:lnTo>
                      <a:lnTo>
                        <a:pt x="780" y="252"/>
                      </a:lnTo>
                      <a:lnTo>
                        <a:pt x="786" y="252"/>
                      </a:lnTo>
                      <a:lnTo>
                        <a:pt x="792" y="246"/>
                      </a:lnTo>
                      <a:lnTo>
                        <a:pt x="798" y="234"/>
                      </a:lnTo>
                      <a:lnTo>
                        <a:pt x="798" y="216"/>
                      </a:lnTo>
                      <a:lnTo>
                        <a:pt x="792" y="210"/>
                      </a:lnTo>
                      <a:lnTo>
                        <a:pt x="780" y="204"/>
                      </a:lnTo>
                      <a:lnTo>
                        <a:pt x="756" y="204"/>
                      </a:lnTo>
                      <a:lnTo>
                        <a:pt x="750" y="198"/>
                      </a:lnTo>
                      <a:lnTo>
                        <a:pt x="744" y="186"/>
                      </a:lnTo>
                      <a:lnTo>
                        <a:pt x="744" y="180"/>
                      </a:lnTo>
                      <a:lnTo>
                        <a:pt x="732" y="180"/>
                      </a:lnTo>
                      <a:lnTo>
                        <a:pt x="726" y="186"/>
                      </a:lnTo>
                      <a:lnTo>
                        <a:pt x="714" y="192"/>
                      </a:lnTo>
                      <a:lnTo>
                        <a:pt x="702" y="192"/>
                      </a:lnTo>
                      <a:lnTo>
                        <a:pt x="696" y="186"/>
                      </a:lnTo>
                      <a:lnTo>
                        <a:pt x="690" y="186"/>
                      </a:lnTo>
                      <a:lnTo>
                        <a:pt x="684" y="180"/>
                      </a:lnTo>
                      <a:lnTo>
                        <a:pt x="660" y="180"/>
                      </a:lnTo>
                      <a:lnTo>
                        <a:pt x="648" y="192"/>
                      </a:lnTo>
                      <a:lnTo>
                        <a:pt x="648" y="204"/>
                      </a:lnTo>
                      <a:lnTo>
                        <a:pt x="612" y="204"/>
                      </a:lnTo>
                      <a:lnTo>
                        <a:pt x="588" y="198"/>
                      </a:lnTo>
                      <a:lnTo>
                        <a:pt x="576" y="192"/>
                      </a:lnTo>
                      <a:lnTo>
                        <a:pt x="576" y="168"/>
                      </a:lnTo>
                      <a:lnTo>
                        <a:pt x="582" y="162"/>
                      </a:lnTo>
                      <a:lnTo>
                        <a:pt x="582" y="156"/>
                      </a:lnTo>
                      <a:lnTo>
                        <a:pt x="576" y="150"/>
                      </a:lnTo>
                      <a:lnTo>
                        <a:pt x="564" y="144"/>
                      </a:lnTo>
                      <a:lnTo>
                        <a:pt x="552" y="144"/>
                      </a:lnTo>
                      <a:lnTo>
                        <a:pt x="552" y="138"/>
                      </a:lnTo>
                      <a:lnTo>
                        <a:pt x="546" y="132"/>
                      </a:lnTo>
                      <a:lnTo>
                        <a:pt x="546" y="108"/>
                      </a:lnTo>
                      <a:lnTo>
                        <a:pt x="540" y="102"/>
                      </a:lnTo>
                      <a:lnTo>
                        <a:pt x="528" y="102"/>
                      </a:lnTo>
                      <a:lnTo>
                        <a:pt x="516" y="84"/>
                      </a:lnTo>
                      <a:lnTo>
                        <a:pt x="498" y="84"/>
                      </a:lnTo>
                      <a:lnTo>
                        <a:pt x="486" y="48"/>
                      </a:lnTo>
                      <a:lnTo>
                        <a:pt x="480" y="42"/>
                      </a:lnTo>
                      <a:lnTo>
                        <a:pt x="468" y="36"/>
                      </a:lnTo>
                      <a:lnTo>
                        <a:pt x="450" y="18"/>
                      </a:lnTo>
                      <a:lnTo>
                        <a:pt x="438" y="12"/>
                      </a:lnTo>
                      <a:lnTo>
                        <a:pt x="426" y="0"/>
                      </a:lnTo>
                      <a:lnTo>
                        <a:pt x="396" y="0"/>
                      </a:lnTo>
                      <a:lnTo>
                        <a:pt x="414" y="0"/>
                      </a:lnTo>
                      <a:lnTo>
                        <a:pt x="414" y="24"/>
                      </a:lnTo>
                      <a:lnTo>
                        <a:pt x="408" y="24"/>
                      </a:lnTo>
                      <a:lnTo>
                        <a:pt x="408" y="30"/>
                      </a:lnTo>
                      <a:lnTo>
                        <a:pt x="402" y="30"/>
                      </a:lnTo>
                      <a:lnTo>
                        <a:pt x="426" y="48"/>
                      </a:lnTo>
                      <a:lnTo>
                        <a:pt x="426" y="78"/>
                      </a:lnTo>
                      <a:lnTo>
                        <a:pt x="414" y="84"/>
                      </a:lnTo>
                      <a:lnTo>
                        <a:pt x="402" y="126"/>
                      </a:lnTo>
                      <a:lnTo>
                        <a:pt x="396" y="138"/>
                      </a:lnTo>
                      <a:lnTo>
                        <a:pt x="384" y="150"/>
                      </a:lnTo>
                      <a:lnTo>
                        <a:pt x="378" y="162"/>
                      </a:lnTo>
                      <a:lnTo>
                        <a:pt x="366" y="174"/>
                      </a:lnTo>
                      <a:lnTo>
                        <a:pt x="354" y="192"/>
                      </a:lnTo>
                      <a:lnTo>
                        <a:pt x="336" y="204"/>
                      </a:lnTo>
                      <a:lnTo>
                        <a:pt x="276" y="234"/>
                      </a:lnTo>
                      <a:lnTo>
                        <a:pt x="258" y="240"/>
                      </a:lnTo>
                      <a:lnTo>
                        <a:pt x="240" y="252"/>
                      </a:lnTo>
                      <a:lnTo>
                        <a:pt x="222" y="270"/>
                      </a:lnTo>
                      <a:lnTo>
                        <a:pt x="222" y="276"/>
                      </a:lnTo>
                      <a:lnTo>
                        <a:pt x="210" y="282"/>
                      </a:lnTo>
                      <a:lnTo>
                        <a:pt x="210" y="300"/>
                      </a:lnTo>
                      <a:lnTo>
                        <a:pt x="198" y="312"/>
                      </a:lnTo>
                      <a:lnTo>
                        <a:pt x="198" y="336"/>
                      </a:lnTo>
                      <a:lnTo>
                        <a:pt x="192" y="348"/>
                      </a:lnTo>
                      <a:lnTo>
                        <a:pt x="192" y="378"/>
                      </a:lnTo>
                      <a:lnTo>
                        <a:pt x="174" y="378"/>
                      </a:lnTo>
                      <a:lnTo>
                        <a:pt x="168" y="384"/>
                      </a:lnTo>
                      <a:lnTo>
                        <a:pt x="168" y="390"/>
                      </a:lnTo>
                      <a:lnTo>
                        <a:pt x="162" y="396"/>
                      </a:lnTo>
                      <a:lnTo>
                        <a:pt x="162" y="402"/>
                      </a:lnTo>
                      <a:lnTo>
                        <a:pt x="144" y="402"/>
                      </a:lnTo>
                      <a:lnTo>
                        <a:pt x="138" y="390"/>
                      </a:lnTo>
                      <a:lnTo>
                        <a:pt x="138" y="372"/>
                      </a:lnTo>
                      <a:lnTo>
                        <a:pt x="132" y="366"/>
                      </a:lnTo>
                      <a:lnTo>
                        <a:pt x="132" y="360"/>
                      </a:lnTo>
                      <a:lnTo>
                        <a:pt x="102" y="360"/>
                      </a:lnTo>
                      <a:lnTo>
                        <a:pt x="90" y="348"/>
                      </a:lnTo>
                      <a:lnTo>
                        <a:pt x="78" y="360"/>
                      </a:lnTo>
                      <a:lnTo>
                        <a:pt x="66" y="366"/>
                      </a:lnTo>
                      <a:lnTo>
                        <a:pt x="60" y="366"/>
                      </a:lnTo>
                      <a:lnTo>
                        <a:pt x="54" y="360"/>
                      </a:lnTo>
                      <a:lnTo>
                        <a:pt x="66" y="348"/>
                      </a:lnTo>
                      <a:lnTo>
                        <a:pt x="54" y="336"/>
                      </a:lnTo>
                      <a:lnTo>
                        <a:pt x="60" y="330"/>
                      </a:lnTo>
                      <a:lnTo>
                        <a:pt x="66" y="318"/>
                      </a:lnTo>
                      <a:lnTo>
                        <a:pt x="78" y="312"/>
                      </a:lnTo>
                      <a:lnTo>
                        <a:pt x="84" y="300"/>
                      </a:lnTo>
                      <a:lnTo>
                        <a:pt x="90" y="294"/>
                      </a:lnTo>
                      <a:lnTo>
                        <a:pt x="90" y="288"/>
                      </a:lnTo>
                      <a:lnTo>
                        <a:pt x="84" y="288"/>
                      </a:lnTo>
                      <a:lnTo>
                        <a:pt x="72" y="282"/>
                      </a:lnTo>
                      <a:lnTo>
                        <a:pt x="66" y="282"/>
                      </a:lnTo>
                      <a:lnTo>
                        <a:pt x="6" y="342"/>
                      </a:lnTo>
                      <a:lnTo>
                        <a:pt x="0" y="354"/>
                      </a:lnTo>
                      <a:lnTo>
                        <a:pt x="0" y="390"/>
                      </a:lnTo>
                      <a:lnTo>
                        <a:pt x="6" y="396"/>
                      </a:lnTo>
                      <a:lnTo>
                        <a:pt x="18" y="396"/>
                      </a:lnTo>
                      <a:lnTo>
                        <a:pt x="12" y="420"/>
                      </a:lnTo>
                      <a:lnTo>
                        <a:pt x="36" y="444"/>
                      </a:lnTo>
                      <a:lnTo>
                        <a:pt x="36" y="462"/>
                      </a:lnTo>
                      <a:lnTo>
                        <a:pt x="12" y="486"/>
                      </a:lnTo>
                      <a:lnTo>
                        <a:pt x="12" y="492"/>
                      </a:lnTo>
                      <a:lnTo>
                        <a:pt x="18" y="504"/>
                      </a:lnTo>
                      <a:lnTo>
                        <a:pt x="24" y="510"/>
                      </a:lnTo>
                      <a:lnTo>
                        <a:pt x="36" y="516"/>
                      </a:lnTo>
                      <a:lnTo>
                        <a:pt x="54" y="522"/>
                      </a:lnTo>
                      <a:lnTo>
                        <a:pt x="66" y="522"/>
                      </a:lnTo>
                      <a:lnTo>
                        <a:pt x="108" y="564"/>
                      </a:lnTo>
                      <a:lnTo>
                        <a:pt x="114" y="576"/>
                      </a:lnTo>
                      <a:lnTo>
                        <a:pt x="132" y="594"/>
                      </a:lnTo>
                      <a:lnTo>
                        <a:pt x="138" y="612"/>
                      </a:lnTo>
                      <a:lnTo>
                        <a:pt x="144" y="624"/>
                      </a:lnTo>
                      <a:lnTo>
                        <a:pt x="144" y="642"/>
                      </a:lnTo>
                      <a:lnTo>
                        <a:pt x="150" y="648"/>
                      </a:lnTo>
                      <a:lnTo>
                        <a:pt x="156" y="660"/>
                      </a:lnTo>
                      <a:lnTo>
                        <a:pt x="168" y="666"/>
                      </a:lnTo>
                      <a:lnTo>
                        <a:pt x="174" y="678"/>
                      </a:lnTo>
                      <a:lnTo>
                        <a:pt x="192" y="696"/>
                      </a:lnTo>
                      <a:lnTo>
                        <a:pt x="204" y="720"/>
                      </a:lnTo>
                      <a:lnTo>
                        <a:pt x="216" y="732"/>
                      </a:lnTo>
                      <a:lnTo>
                        <a:pt x="222" y="744"/>
                      </a:lnTo>
                      <a:lnTo>
                        <a:pt x="234" y="762"/>
                      </a:lnTo>
                      <a:lnTo>
                        <a:pt x="240" y="768"/>
                      </a:lnTo>
                      <a:lnTo>
                        <a:pt x="246" y="780"/>
                      </a:lnTo>
                      <a:lnTo>
                        <a:pt x="252" y="822"/>
                      </a:lnTo>
                      <a:lnTo>
                        <a:pt x="252" y="828"/>
                      </a:lnTo>
                      <a:lnTo>
                        <a:pt x="258" y="834"/>
                      </a:lnTo>
                      <a:lnTo>
                        <a:pt x="264" y="846"/>
                      </a:lnTo>
                      <a:lnTo>
                        <a:pt x="270" y="864"/>
                      </a:lnTo>
                      <a:lnTo>
                        <a:pt x="282" y="876"/>
                      </a:lnTo>
                      <a:lnTo>
                        <a:pt x="288" y="894"/>
                      </a:lnTo>
                      <a:lnTo>
                        <a:pt x="294" y="906"/>
                      </a:lnTo>
                      <a:lnTo>
                        <a:pt x="294" y="918"/>
                      </a:lnTo>
                      <a:lnTo>
                        <a:pt x="300" y="924"/>
                      </a:lnTo>
                      <a:lnTo>
                        <a:pt x="312" y="924"/>
                      </a:lnTo>
                      <a:lnTo>
                        <a:pt x="324" y="936"/>
                      </a:lnTo>
                      <a:lnTo>
                        <a:pt x="324" y="948"/>
                      </a:lnTo>
                      <a:lnTo>
                        <a:pt x="330" y="954"/>
                      </a:lnTo>
                      <a:lnTo>
                        <a:pt x="330" y="966"/>
                      </a:lnTo>
                      <a:lnTo>
                        <a:pt x="336" y="984"/>
                      </a:lnTo>
                      <a:lnTo>
                        <a:pt x="360" y="1014"/>
                      </a:lnTo>
                      <a:lnTo>
                        <a:pt x="378" y="1050"/>
                      </a:lnTo>
                      <a:lnTo>
                        <a:pt x="396" y="1074"/>
                      </a:lnTo>
                      <a:lnTo>
                        <a:pt x="402" y="1086"/>
                      </a:lnTo>
                      <a:lnTo>
                        <a:pt x="408" y="1104"/>
                      </a:lnTo>
                      <a:lnTo>
                        <a:pt x="408" y="1116"/>
                      </a:lnTo>
                      <a:lnTo>
                        <a:pt x="402" y="1128"/>
                      </a:lnTo>
                      <a:lnTo>
                        <a:pt x="402" y="1146"/>
                      </a:lnTo>
                      <a:lnTo>
                        <a:pt x="414" y="1158"/>
                      </a:lnTo>
                      <a:lnTo>
                        <a:pt x="420" y="1170"/>
                      </a:lnTo>
                      <a:lnTo>
                        <a:pt x="444" y="1194"/>
                      </a:lnTo>
                      <a:lnTo>
                        <a:pt x="456" y="1200"/>
                      </a:lnTo>
                      <a:lnTo>
                        <a:pt x="468" y="1212"/>
                      </a:lnTo>
                      <a:lnTo>
                        <a:pt x="474" y="1224"/>
                      </a:lnTo>
                      <a:lnTo>
                        <a:pt x="498" y="1248"/>
                      </a:lnTo>
                      <a:lnTo>
                        <a:pt x="516" y="1260"/>
                      </a:lnTo>
                      <a:lnTo>
                        <a:pt x="546" y="1278"/>
                      </a:lnTo>
                      <a:lnTo>
                        <a:pt x="576" y="1290"/>
                      </a:lnTo>
                      <a:lnTo>
                        <a:pt x="600" y="1302"/>
                      </a:lnTo>
                      <a:lnTo>
                        <a:pt x="642" y="1320"/>
                      </a:lnTo>
                      <a:lnTo>
                        <a:pt x="696" y="1350"/>
                      </a:lnTo>
                      <a:lnTo>
                        <a:pt x="708" y="1362"/>
                      </a:lnTo>
                      <a:lnTo>
                        <a:pt x="726" y="1374"/>
                      </a:lnTo>
                      <a:lnTo>
                        <a:pt x="738" y="1380"/>
                      </a:lnTo>
                      <a:lnTo>
                        <a:pt x="750" y="1392"/>
                      </a:lnTo>
                      <a:lnTo>
                        <a:pt x="774" y="1404"/>
                      </a:lnTo>
                      <a:lnTo>
                        <a:pt x="780" y="1428"/>
                      </a:lnTo>
                      <a:lnTo>
                        <a:pt x="792" y="1434"/>
                      </a:lnTo>
                      <a:lnTo>
                        <a:pt x="798" y="1446"/>
                      </a:lnTo>
                      <a:lnTo>
                        <a:pt x="810" y="1452"/>
                      </a:lnTo>
                      <a:lnTo>
                        <a:pt x="816" y="1458"/>
                      </a:lnTo>
                      <a:lnTo>
                        <a:pt x="840" y="1470"/>
                      </a:lnTo>
                      <a:lnTo>
                        <a:pt x="846" y="1482"/>
                      </a:lnTo>
                      <a:lnTo>
                        <a:pt x="858" y="1488"/>
                      </a:lnTo>
                      <a:lnTo>
                        <a:pt x="894" y="1464"/>
                      </a:lnTo>
                      <a:lnTo>
                        <a:pt x="900" y="1458"/>
                      </a:lnTo>
                      <a:lnTo>
                        <a:pt x="900" y="1440"/>
                      </a:lnTo>
                      <a:lnTo>
                        <a:pt x="894" y="1428"/>
                      </a:lnTo>
                      <a:lnTo>
                        <a:pt x="912" y="1416"/>
                      </a:lnTo>
                      <a:lnTo>
                        <a:pt x="900" y="1392"/>
                      </a:lnTo>
                      <a:lnTo>
                        <a:pt x="918" y="1374"/>
                      </a:lnTo>
                      <a:lnTo>
                        <a:pt x="930" y="1368"/>
                      </a:lnTo>
                      <a:lnTo>
                        <a:pt x="942" y="1344"/>
                      </a:lnTo>
                      <a:lnTo>
                        <a:pt x="942" y="1332"/>
                      </a:lnTo>
                      <a:lnTo>
                        <a:pt x="930" y="1320"/>
                      </a:lnTo>
                      <a:close/>
                    </a:path>
                  </a:pathLst>
                </a:custGeom>
                <a:grpFill/>
                <a:ln w="3175" cmpd="sng" algn="ctr">
                  <a:solidFill>
                    <a:srgbClr val="0D1E2D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210" name="Chile">
                  <a:extLst>
                    <a:ext uri="{FF2B5EF4-FFF2-40B4-BE49-F238E27FC236}">
                      <a16:creationId xmlns:a16="http://schemas.microsoft.com/office/drawing/2014/main" id="{F0587668-C852-BB41-B95A-8C6979C62F0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92" y="2673"/>
                  <a:ext cx="296" cy="775"/>
                </a:xfrm>
                <a:custGeom>
                  <a:avLst/>
                  <a:gdLst>
                    <a:gd name="T0" fmla="*/ 2147483647 w 1158"/>
                    <a:gd name="T1" fmla="*/ 2147483647 h 3030"/>
                    <a:gd name="T2" fmla="*/ 2147483647 w 1158"/>
                    <a:gd name="T3" fmla="*/ 2147483647 h 3030"/>
                    <a:gd name="T4" fmla="*/ 2147483647 w 1158"/>
                    <a:gd name="T5" fmla="*/ 2147483647 h 3030"/>
                    <a:gd name="T6" fmla="*/ 2147483647 w 1158"/>
                    <a:gd name="T7" fmla="*/ 2147483647 h 3030"/>
                    <a:gd name="T8" fmla="*/ 2147483647 w 1158"/>
                    <a:gd name="T9" fmla="*/ 2147483647 h 3030"/>
                    <a:gd name="T10" fmla="*/ 2147483647 w 1158"/>
                    <a:gd name="T11" fmla="*/ 2147483647 h 3030"/>
                    <a:gd name="T12" fmla="*/ 2147483647 w 1158"/>
                    <a:gd name="T13" fmla="*/ 2147483647 h 3030"/>
                    <a:gd name="T14" fmla="*/ 2147483647 w 1158"/>
                    <a:gd name="T15" fmla="*/ 2147483647 h 3030"/>
                    <a:gd name="T16" fmla="*/ 2147483647 w 1158"/>
                    <a:gd name="T17" fmla="*/ 2147483647 h 3030"/>
                    <a:gd name="T18" fmla="*/ 2147483647 w 1158"/>
                    <a:gd name="T19" fmla="*/ 2147483647 h 3030"/>
                    <a:gd name="T20" fmla="*/ 2147483647 w 1158"/>
                    <a:gd name="T21" fmla="*/ 2147483647 h 3030"/>
                    <a:gd name="T22" fmla="*/ 2147483647 w 1158"/>
                    <a:gd name="T23" fmla="*/ 2147483647 h 3030"/>
                    <a:gd name="T24" fmla="*/ 2147483647 w 1158"/>
                    <a:gd name="T25" fmla="*/ 2147483647 h 3030"/>
                    <a:gd name="T26" fmla="*/ 2147483647 w 1158"/>
                    <a:gd name="T27" fmla="*/ 2147483647 h 3030"/>
                    <a:gd name="T28" fmla="*/ 2147483647 w 1158"/>
                    <a:gd name="T29" fmla="*/ 2147483647 h 3030"/>
                    <a:gd name="T30" fmla="*/ 2147483647 w 1158"/>
                    <a:gd name="T31" fmla="*/ 2147483647 h 3030"/>
                    <a:gd name="T32" fmla="*/ 2147483647 w 1158"/>
                    <a:gd name="T33" fmla="*/ 2147483647 h 3030"/>
                    <a:gd name="T34" fmla="*/ 2147483647 w 1158"/>
                    <a:gd name="T35" fmla="*/ 2147483647 h 3030"/>
                    <a:gd name="T36" fmla="*/ 2147483647 w 1158"/>
                    <a:gd name="T37" fmla="*/ 2147483647 h 3030"/>
                    <a:gd name="T38" fmla="*/ 2147483647 w 1158"/>
                    <a:gd name="T39" fmla="*/ 2147483647 h 3030"/>
                    <a:gd name="T40" fmla="*/ 2147483647 w 1158"/>
                    <a:gd name="T41" fmla="*/ 2147483647 h 3030"/>
                    <a:gd name="T42" fmla="*/ 2147483647 w 1158"/>
                    <a:gd name="T43" fmla="*/ 2147483647 h 3030"/>
                    <a:gd name="T44" fmla="*/ 2147483647 w 1158"/>
                    <a:gd name="T45" fmla="*/ 2147483647 h 3030"/>
                    <a:gd name="T46" fmla="*/ 2147483647 w 1158"/>
                    <a:gd name="T47" fmla="*/ 2147483647 h 3030"/>
                    <a:gd name="T48" fmla="*/ 2147483647 w 1158"/>
                    <a:gd name="T49" fmla="*/ 2147483647 h 3030"/>
                    <a:gd name="T50" fmla="*/ 2147483647 w 1158"/>
                    <a:gd name="T51" fmla="*/ 2147483647 h 3030"/>
                    <a:gd name="T52" fmla="*/ 2147483647 w 1158"/>
                    <a:gd name="T53" fmla="*/ 2147483647 h 3030"/>
                    <a:gd name="T54" fmla="*/ 2147483647 w 1158"/>
                    <a:gd name="T55" fmla="*/ 2147483647 h 3030"/>
                    <a:gd name="T56" fmla="*/ 2147483647 w 1158"/>
                    <a:gd name="T57" fmla="*/ 2147483647 h 3030"/>
                    <a:gd name="T58" fmla="*/ 2147483647 w 1158"/>
                    <a:gd name="T59" fmla="*/ 2147483647 h 3030"/>
                    <a:gd name="T60" fmla="*/ 2147483647 w 1158"/>
                    <a:gd name="T61" fmla="*/ 2147483647 h 3030"/>
                    <a:gd name="T62" fmla="*/ 2147483647 w 1158"/>
                    <a:gd name="T63" fmla="*/ 2147483647 h 3030"/>
                    <a:gd name="T64" fmla="*/ 2147483647 w 1158"/>
                    <a:gd name="T65" fmla="*/ 2147483647 h 3030"/>
                    <a:gd name="T66" fmla="*/ 2147483647 w 1158"/>
                    <a:gd name="T67" fmla="*/ 2147483647 h 3030"/>
                    <a:gd name="T68" fmla="*/ 2147483647 w 1158"/>
                    <a:gd name="T69" fmla="*/ 2147483647 h 3030"/>
                    <a:gd name="T70" fmla="*/ 2147483647 w 1158"/>
                    <a:gd name="T71" fmla="*/ 2147483647 h 3030"/>
                    <a:gd name="T72" fmla="*/ 2147483647 w 1158"/>
                    <a:gd name="T73" fmla="*/ 2147483647 h 3030"/>
                    <a:gd name="T74" fmla="*/ 2147483647 w 1158"/>
                    <a:gd name="T75" fmla="*/ 2147483647 h 3030"/>
                    <a:gd name="T76" fmla="*/ 2147483647 w 1158"/>
                    <a:gd name="T77" fmla="*/ 2147483647 h 3030"/>
                    <a:gd name="T78" fmla="*/ 0 w 1158"/>
                    <a:gd name="T79" fmla="*/ 2147483647 h 3030"/>
                    <a:gd name="T80" fmla="*/ 2147483647 w 1158"/>
                    <a:gd name="T81" fmla="*/ 2147483647 h 3030"/>
                    <a:gd name="T82" fmla="*/ 2147483647 w 1158"/>
                    <a:gd name="T83" fmla="*/ 2147483647 h 3030"/>
                    <a:gd name="T84" fmla="*/ 2147483647 w 1158"/>
                    <a:gd name="T85" fmla="*/ 2147483647 h 3030"/>
                    <a:gd name="T86" fmla="*/ 2147483647 w 1158"/>
                    <a:gd name="T87" fmla="*/ 2147483647 h 3030"/>
                    <a:gd name="T88" fmla="*/ 2147483647 w 1158"/>
                    <a:gd name="T89" fmla="*/ 2147483647 h 3030"/>
                    <a:gd name="T90" fmla="*/ 2147483647 w 1158"/>
                    <a:gd name="T91" fmla="*/ 2147483647 h 3030"/>
                    <a:gd name="T92" fmla="*/ 2147483647 w 1158"/>
                    <a:gd name="T93" fmla="*/ 2147483647 h 3030"/>
                    <a:gd name="T94" fmla="*/ 2147483647 w 1158"/>
                    <a:gd name="T95" fmla="*/ 2147483647 h 3030"/>
                    <a:gd name="T96" fmla="*/ 2147483647 w 1158"/>
                    <a:gd name="T97" fmla="*/ 2147483647 h 3030"/>
                    <a:gd name="T98" fmla="*/ 2147483647 w 1158"/>
                    <a:gd name="T99" fmla="*/ 2147483647 h 3030"/>
                    <a:gd name="T100" fmla="*/ 2147483647 w 1158"/>
                    <a:gd name="T101" fmla="*/ 2147483647 h 3030"/>
                    <a:gd name="T102" fmla="*/ 2147483647 w 1158"/>
                    <a:gd name="T103" fmla="*/ 2147483647 h 3030"/>
                    <a:gd name="T104" fmla="*/ 2147483647 w 1158"/>
                    <a:gd name="T105" fmla="*/ 2147483647 h 3030"/>
                    <a:gd name="T106" fmla="*/ 2147483647 w 1158"/>
                    <a:gd name="T107" fmla="*/ 2147483647 h 3030"/>
                    <a:gd name="T108" fmla="*/ 2147483647 w 1158"/>
                    <a:gd name="T109" fmla="*/ 2147483647 h 3030"/>
                    <a:gd name="T110" fmla="*/ 2147483647 w 1158"/>
                    <a:gd name="T111" fmla="*/ 2147483647 h 3030"/>
                    <a:gd name="T112" fmla="*/ 2147483647 w 1158"/>
                    <a:gd name="T113" fmla="*/ 2147483647 h 3030"/>
                    <a:gd name="T114" fmla="*/ 2147483647 w 1158"/>
                    <a:gd name="T115" fmla="*/ 2147483647 h 3030"/>
                    <a:gd name="T116" fmla="*/ 2147483647 w 1158"/>
                    <a:gd name="T117" fmla="*/ 2147483647 h 3030"/>
                    <a:gd name="T118" fmla="*/ 2147483647 w 1158"/>
                    <a:gd name="T119" fmla="*/ 2147483647 h 3030"/>
                    <a:gd name="T120" fmla="*/ 2147483647 w 1158"/>
                    <a:gd name="T121" fmla="*/ 2147483647 h 3030"/>
                    <a:gd name="T122" fmla="*/ 2147483647 w 1158"/>
                    <a:gd name="T123" fmla="*/ 2147483647 h 3030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1158"/>
                    <a:gd name="T187" fmla="*/ 0 h 3030"/>
                    <a:gd name="T188" fmla="*/ 1158 w 1158"/>
                    <a:gd name="T189" fmla="*/ 3030 h 3030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1158" h="3030">
                      <a:moveTo>
                        <a:pt x="1014" y="2910"/>
                      </a:moveTo>
                      <a:lnTo>
                        <a:pt x="984" y="2898"/>
                      </a:lnTo>
                      <a:lnTo>
                        <a:pt x="966" y="2880"/>
                      </a:lnTo>
                      <a:lnTo>
                        <a:pt x="948" y="2874"/>
                      </a:lnTo>
                      <a:lnTo>
                        <a:pt x="942" y="2862"/>
                      </a:lnTo>
                      <a:lnTo>
                        <a:pt x="936" y="2856"/>
                      </a:lnTo>
                      <a:lnTo>
                        <a:pt x="936" y="2850"/>
                      </a:lnTo>
                      <a:lnTo>
                        <a:pt x="906" y="2850"/>
                      </a:lnTo>
                      <a:lnTo>
                        <a:pt x="912" y="2832"/>
                      </a:lnTo>
                      <a:lnTo>
                        <a:pt x="870" y="2796"/>
                      </a:lnTo>
                      <a:lnTo>
                        <a:pt x="840" y="2802"/>
                      </a:lnTo>
                      <a:lnTo>
                        <a:pt x="828" y="2796"/>
                      </a:lnTo>
                      <a:lnTo>
                        <a:pt x="816" y="2808"/>
                      </a:lnTo>
                      <a:lnTo>
                        <a:pt x="792" y="2814"/>
                      </a:lnTo>
                      <a:lnTo>
                        <a:pt x="798" y="2832"/>
                      </a:lnTo>
                      <a:lnTo>
                        <a:pt x="780" y="2832"/>
                      </a:lnTo>
                      <a:lnTo>
                        <a:pt x="780" y="2862"/>
                      </a:lnTo>
                      <a:lnTo>
                        <a:pt x="786" y="2868"/>
                      </a:lnTo>
                      <a:lnTo>
                        <a:pt x="798" y="2868"/>
                      </a:lnTo>
                      <a:lnTo>
                        <a:pt x="810" y="2862"/>
                      </a:lnTo>
                      <a:lnTo>
                        <a:pt x="816" y="2856"/>
                      </a:lnTo>
                      <a:lnTo>
                        <a:pt x="828" y="2850"/>
                      </a:lnTo>
                      <a:lnTo>
                        <a:pt x="834" y="2844"/>
                      </a:lnTo>
                      <a:lnTo>
                        <a:pt x="858" y="2856"/>
                      </a:lnTo>
                      <a:lnTo>
                        <a:pt x="858" y="2874"/>
                      </a:lnTo>
                      <a:lnTo>
                        <a:pt x="846" y="2880"/>
                      </a:lnTo>
                      <a:lnTo>
                        <a:pt x="828" y="2898"/>
                      </a:lnTo>
                      <a:lnTo>
                        <a:pt x="822" y="2898"/>
                      </a:lnTo>
                      <a:lnTo>
                        <a:pt x="828" y="2904"/>
                      </a:lnTo>
                      <a:lnTo>
                        <a:pt x="882" y="2922"/>
                      </a:lnTo>
                      <a:lnTo>
                        <a:pt x="912" y="2928"/>
                      </a:lnTo>
                      <a:lnTo>
                        <a:pt x="924" y="2934"/>
                      </a:lnTo>
                      <a:lnTo>
                        <a:pt x="906" y="2958"/>
                      </a:lnTo>
                      <a:lnTo>
                        <a:pt x="906" y="2952"/>
                      </a:lnTo>
                      <a:lnTo>
                        <a:pt x="894" y="2940"/>
                      </a:lnTo>
                      <a:lnTo>
                        <a:pt x="876" y="2940"/>
                      </a:lnTo>
                      <a:lnTo>
                        <a:pt x="870" y="2946"/>
                      </a:lnTo>
                      <a:lnTo>
                        <a:pt x="870" y="2952"/>
                      </a:lnTo>
                      <a:lnTo>
                        <a:pt x="852" y="2928"/>
                      </a:lnTo>
                      <a:lnTo>
                        <a:pt x="834" y="2934"/>
                      </a:lnTo>
                      <a:lnTo>
                        <a:pt x="846" y="2946"/>
                      </a:lnTo>
                      <a:lnTo>
                        <a:pt x="816" y="2940"/>
                      </a:lnTo>
                      <a:lnTo>
                        <a:pt x="822" y="2946"/>
                      </a:lnTo>
                      <a:lnTo>
                        <a:pt x="828" y="2958"/>
                      </a:lnTo>
                      <a:lnTo>
                        <a:pt x="834" y="2964"/>
                      </a:lnTo>
                      <a:lnTo>
                        <a:pt x="894" y="2964"/>
                      </a:lnTo>
                      <a:lnTo>
                        <a:pt x="906" y="2970"/>
                      </a:lnTo>
                      <a:lnTo>
                        <a:pt x="1050" y="2970"/>
                      </a:lnTo>
                      <a:lnTo>
                        <a:pt x="1074" y="2982"/>
                      </a:lnTo>
                      <a:lnTo>
                        <a:pt x="1080" y="2988"/>
                      </a:lnTo>
                      <a:lnTo>
                        <a:pt x="1086" y="2988"/>
                      </a:lnTo>
                      <a:lnTo>
                        <a:pt x="1122" y="2970"/>
                      </a:lnTo>
                      <a:lnTo>
                        <a:pt x="1140" y="2976"/>
                      </a:lnTo>
                      <a:lnTo>
                        <a:pt x="1152" y="2976"/>
                      </a:lnTo>
                      <a:lnTo>
                        <a:pt x="1158" y="2952"/>
                      </a:lnTo>
                      <a:lnTo>
                        <a:pt x="1140" y="2952"/>
                      </a:lnTo>
                      <a:lnTo>
                        <a:pt x="1086" y="2940"/>
                      </a:lnTo>
                      <a:lnTo>
                        <a:pt x="1014" y="2910"/>
                      </a:lnTo>
                      <a:close/>
                      <a:moveTo>
                        <a:pt x="990" y="2988"/>
                      </a:moveTo>
                      <a:lnTo>
                        <a:pt x="1014" y="3000"/>
                      </a:lnTo>
                      <a:lnTo>
                        <a:pt x="1068" y="3006"/>
                      </a:lnTo>
                      <a:lnTo>
                        <a:pt x="1038" y="2982"/>
                      </a:lnTo>
                      <a:lnTo>
                        <a:pt x="990" y="2988"/>
                      </a:lnTo>
                      <a:close/>
                      <a:moveTo>
                        <a:pt x="960" y="2994"/>
                      </a:moveTo>
                      <a:lnTo>
                        <a:pt x="966" y="2982"/>
                      </a:lnTo>
                      <a:lnTo>
                        <a:pt x="888" y="2982"/>
                      </a:lnTo>
                      <a:lnTo>
                        <a:pt x="906" y="3012"/>
                      </a:lnTo>
                      <a:lnTo>
                        <a:pt x="936" y="3018"/>
                      </a:lnTo>
                      <a:lnTo>
                        <a:pt x="930" y="3006"/>
                      </a:lnTo>
                      <a:lnTo>
                        <a:pt x="936" y="3000"/>
                      </a:lnTo>
                      <a:lnTo>
                        <a:pt x="948" y="3012"/>
                      </a:lnTo>
                      <a:lnTo>
                        <a:pt x="996" y="3012"/>
                      </a:lnTo>
                      <a:lnTo>
                        <a:pt x="1008" y="3030"/>
                      </a:lnTo>
                      <a:lnTo>
                        <a:pt x="1026" y="3030"/>
                      </a:lnTo>
                      <a:lnTo>
                        <a:pt x="996" y="3000"/>
                      </a:lnTo>
                      <a:lnTo>
                        <a:pt x="960" y="2994"/>
                      </a:lnTo>
                      <a:close/>
                      <a:moveTo>
                        <a:pt x="804" y="2946"/>
                      </a:moveTo>
                      <a:lnTo>
                        <a:pt x="744" y="2940"/>
                      </a:lnTo>
                      <a:lnTo>
                        <a:pt x="750" y="2958"/>
                      </a:lnTo>
                      <a:lnTo>
                        <a:pt x="792" y="2958"/>
                      </a:lnTo>
                      <a:lnTo>
                        <a:pt x="804" y="2976"/>
                      </a:lnTo>
                      <a:lnTo>
                        <a:pt x="864" y="3000"/>
                      </a:lnTo>
                      <a:lnTo>
                        <a:pt x="828" y="2970"/>
                      </a:lnTo>
                      <a:lnTo>
                        <a:pt x="804" y="2946"/>
                      </a:lnTo>
                      <a:close/>
                      <a:moveTo>
                        <a:pt x="804" y="2880"/>
                      </a:moveTo>
                      <a:lnTo>
                        <a:pt x="786" y="2898"/>
                      </a:lnTo>
                      <a:lnTo>
                        <a:pt x="792" y="2928"/>
                      </a:lnTo>
                      <a:lnTo>
                        <a:pt x="816" y="2922"/>
                      </a:lnTo>
                      <a:lnTo>
                        <a:pt x="804" y="2880"/>
                      </a:lnTo>
                      <a:close/>
                      <a:moveTo>
                        <a:pt x="774" y="2928"/>
                      </a:moveTo>
                      <a:lnTo>
                        <a:pt x="768" y="2910"/>
                      </a:lnTo>
                      <a:lnTo>
                        <a:pt x="720" y="2898"/>
                      </a:lnTo>
                      <a:lnTo>
                        <a:pt x="708" y="2916"/>
                      </a:lnTo>
                      <a:lnTo>
                        <a:pt x="708" y="2934"/>
                      </a:lnTo>
                      <a:lnTo>
                        <a:pt x="744" y="2922"/>
                      </a:lnTo>
                      <a:lnTo>
                        <a:pt x="774" y="2928"/>
                      </a:lnTo>
                      <a:close/>
                      <a:moveTo>
                        <a:pt x="612" y="2772"/>
                      </a:moveTo>
                      <a:lnTo>
                        <a:pt x="606" y="2766"/>
                      </a:lnTo>
                      <a:lnTo>
                        <a:pt x="594" y="2766"/>
                      </a:lnTo>
                      <a:lnTo>
                        <a:pt x="588" y="2760"/>
                      </a:lnTo>
                      <a:lnTo>
                        <a:pt x="570" y="2760"/>
                      </a:lnTo>
                      <a:lnTo>
                        <a:pt x="570" y="2766"/>
                      </a:lnTo>
                      <a:lnTo>
                        <a:pt x="564" y="2778"/>
                      </a:lnTo>
                      <a:lnTo>
                        <a:pt x="564" y="2808"/>
                      </a:lnTo>
                      <a:lnTo>
                        <a:pt x="570" y="2808"/>
                      </a:lnTo>
                      <a:lnTo>
                        <a:pt x="576" y="2802"/>
                      </a:lnTo>
                      <a:lnTo>
                        <a:pt x="588" y="2802"/>
                      </a:lnTo>
                      <a:lnTo>
                        <a:pt x="594" y="2796"/>
                      </a:lnTo>
                      <a:lnTo>
                        <a:pt x="600" y="2820"/>
                      </a:lnTo>
                      <a:lnTo>
                        <a:pt x="630" y="2808"/>
                      </a:lnTo>
                      <a:lnTo>
                        <a:pt x="612" y="2790"/>
                      </a:lnTo>
                      <a:lnTo>
                        <a:pt x="618" y="2772"/>
                      </a:lnTo>
                      <a:lnTo>
                        <a:pt x="612" y="2772"/>
                      </a:lnTo>
                      <a:close/>
                      <a:moveTo>
                        <a:pt x="552" y="2826"/>
                      </a:moveTo>
                      <a:lnTo>
                        <a:pt x="516" y="2808"/>
                      </a:lnTo>
                      <a:lnTo>
                        <a:pt x="546" y="2832"/>
                      </a:lnTo>
                      <a:lnTo>
                        <a:pt x="588" y="2844"/>
                      </a:lnTo>
                      <a:lnTo>
                        <a:pt x="606" y="2850"/>
                      </a:lnTo>
                      <a:lnTo>
                        <a:pt x="588" y="2832"/>
                      </a:lnTo>
                      <a:lnTo>
                        <a:pt x="552" y="2826"/>
                      </a:lnTo>
                      <a:close/>
                      <a:moveTo>
                        <a:pt x="552" y="2748"/>
                      </a:moveTo>
                      <a:lnTo>
                        <a:pt x="534" y="2730"/>
                      </a:lnTo>
                      <a:lnTo>
                        <a:pt x="528" y="2766"/>
                      </a:lnTo>
                      <a:lnTo>
                        <a:pt x="504" y="2772"/>
                      </a:lnTo>
                      <a:lnTo>
                        <a:pt x="546" y="2784"/>
                      </a:lnTo>
                      <a:lnTo>
                        <a:pt x="552" y="2748"/>
                      </a:lnTo>
                      <a:close/>
                      <a:moveTo>
                        <a:pt x="444" y="2736"/>
                      </a:moveTo>
                      <a:lnTo>
                        <a:pt x="480" y="2772"/>
                      </a:lnTo>
                      <a:lnTo>
                        <a:pt x="492" y="2760"/>
                      </a:lnTo>
                      <a:lnTo>
                        <a:pt x="462" y="2724"/>
                      </a:lnTo>
                      <a:lnTo>
                        <a:pt x="444" y="2736"/>
                      </a:lnTo>
                      <a:close/>
                      <a:moveTo>
                        <a:pt x="516" y="2724"/>
                      </a:moveTo>
                      <a:lnTo>
                        <a:pt x="504" y="2718"/>
                      </a:lnTo>
                      <a:lnTo>
                        <a:pt x="492" y="2730"/>
                      </a:lnTo>
                      <a:lnTo>
                        <a:pt x="504" y="2748"/>
                      </a:lnTo>
                      <a:lnTo>
                        <a:pt x="516" y="2724"/>
                      </a:lnTo>
                      <a:close/>
                      <a:moveTo>
                        <a:pt x="456" y="2706"/>
                      </a:moveTo>
                      <a:lnTo>
                        <a:pt x="462" y="2676"/>
                      </a:lnTo>
                      <a:lnTo>
                        <a:pt x="456" y="2640"/>
                      </a:lnTo>
                      <a:lnTo>
                        <a:pt x="438" y="2634"/>
                      </a:lnTo>
                      <a:lnTo>
                        <a:pt x="438" y="2652"/>
                      </a:lnTo>
                      <a:lnTo>
                        <a:pt x="408" y="2646"/>
                      </a:lnTo>
                      <a:lnTo>
                        <a:pt x="432" y="2682"/>
                      </a:lnTo>
                      <a:lnTo>
                        <a:pt x="426" y="2724"/>
                      </a:lnTo>
                      <a:lnTo>
                        <a:pt x="456" y="2706"/>
                      </a:lnTo>
                      <a:close/>
                      <a:moveTo>
                        <a:pt x="366" y="2622"/>
                      </a:moveTo>
                      <a:lnTo>
                        <a:pt x="384" y="2628"/>
                      </a:lnTo>
                      <a:lnTo>
                        <a:pt x="390" y="2658"/>
                      </a:lnTo>
                      <a:lnTo>
                        <a:pt x="396" y="2628"/>
                      </a:lnTo>
                      <a:lnTo>
                        <a:pt x="402" y="2604"/>
                      </a:lnTo>
                      <a:lnTo>
                        <a:pt x="372" y="2598"/>
                      </a:lnTo>
                      <a:lnTo>
                        <a:pt x="366" y="2622"/>
                      </a:lnTo>
                      <a:close/>
                      <a:moveTo>
                        <a:pt x="372" y="2586"/>
                      </a:moveTo>
                      <a:lnTo>
                        <a:pt x="378" y="2586"/>
                      </a:lnTo>
                      <a:lnTo>
                        <a:pt x="378" y="2580"/>
                      </a:lnTo>
                      <a:lnTo>
                        <a:pt x="384" y="2574"/>
                      </a:lnTo>
                      <a:lnTo>
                        <a:pt x="414" y="2598"/>
                      </a:lnTo>
                      <a:lnTo>
                        <a:pt x="414" y="2574"/>
                      </a:lnTo>
                      <a:lnTo>
                        <a:pt x="384" y="2544"/>
                      </a:lnTo>
                      <a:lnTo>
                        <a:pt x="378" y="2532"/>
                      </a:lnTo>
                      <a:lnTo>
                        <a:pt x="372" y="2526"/>
                      </a:lnTo>
                      <a:lnTo>
                        <a:pt x="360" y="2502"/>
                      </a:lnTo>
                      <a:lnTo>
                        <a:pt x="360" y="2490"/>
                      </a:lnTo>
                      <a:lnTo>
                        <a:pt x="342" y="2454"/>
                      </a:lnTo>
                      <a:lnTo>
                        <a:pt x="330" y="2448"/>
                      </a:lnTo>
                      <a:lnTo>
                        <a:pt x="324" y="2442"/>
                      </a:lnTo>
                      <a:lnTo>
                        <a:pt x="318" y="2442"/>
                      </a:lnTo>
                      <a:lnTo>
                        <a:pt x="312" y="2448"/>
                      </a:lnTo>
                      <a:lnTo>
                        <a:pt x="312" y="2454"/>
                      </a:lnTo>
                      <a:lnTo>
                        <a:pt x="294" y="2448"/>
                      </a:lnTo>
                      <a:lnTo>
                        <a:pt x="288" y="2454"/>
                      </a:lnTo>
                      <a:lnTo>
                        <a:pt x="288" y="2466"/>
                      </a:lnTo>
                      <a:lnTo>
                        <a:pt x="282" y="2472"/>
                      </a:lnTo>
                      <a:lnTo>
                        <a:pt x="282" y="2490"/>
                      </a:lnTo>
                      <a:lnTo>
                        <a:pt x="330" y="2490"/>
                      </a:lnTo>
                      <a:lnTo>
                        <a:pt x="312" y="2532"/>
                      </a:lnTo>
                      <a:lnTo>
                        <a:pt x="324" y="2532"/>
                      </a:lnTo>
                      <a:lnTo>
                        <a:pt x="348" y="2508"/>
                      </a:lnTo>
                      <a:lnTo>
                        <a:pt x="342" y="2532"/>
                      </a:lnTo>
                      <a:lnTo>
                        <a:pt x="342" y="2538"/>
                      </a:lnTo>
                      <a:lnTo>
                        <a:pt x="348" y="2544"/>
                      </a:lnTo>
                      <a:lnTo>
                        <a:pt x="366" y="2580"/>
                      </a:lnTo>
                      <a:lnTo>
                        <a:pt x="366" y="2586"/>
                      </a:lnTo>
                      <a:lnTo>
                        <a:pt x="372" y="2586"/>
                      </a:lnTo>
                      <a:close/>
                      <a:moveTo>
                        <a:pt x="246" y="2082"/>
                      </a:moveTo>
                      <a:lnTo>
                        <a:pt x="246" y="2034"/>
                      </a:lnTo>
                      <a:lnTo>
                        <a:pt x="216" y="2004"/>
                      </a:lnTo>
                      <a:lnTo>
                        <a:pt x="234" y="1992"/>
                      </a:lnTo>
                      <a:lnTo>
                        <a:pt x="210" y="1968"/>
                      </a:lnTo>
                      <a:lnTo>
                        <a:pt x="174" y="1956"/>
                      </a:lnTo>
                      <a:lnTo>
                        <a:pt x="174" y="1986"/>
                      </a:lnTo>
                      <a:lnTo>
                        <a:pt x="180" y="1998"/>
                      </a:lnTo>
                      <a:lnTo>
                        <a:pt x="180" y="2004"/>
                      </a:lnTo>
                      <a:lnTo>
                        <a:pt x="192" y="2016"/>
                      </a:lnTo>
                      <a:lnTo>
                        <a:pt x="198" y="2028"/>
                      </a:lnTo>
                      <a:lnTo>
                        <a:pt x="204" y="2034"/>
                      </a:lnTo>
                      <a:lnTo>
                        <a:pt x="204" y="2046"/>
                      </a:lnTo>
                      <a:lnTo>
                        <a:pt x="198" y="2064"/>
                      </a:lnTo>
                      <a:lnTo>
                        <a:pt x="246" y="2082"/>
                      </a:lnTo>
                      <a:close/>
                      <a:moveTo>
                        <a:pt x="246" y="2178"/>
                      </a:moveTo>
                      <a:lnTo>
                        <a:pt x="258" y="2190"/>
                      </a:lnTo>
                      <a:lnTo>
                        <a:pt x="282" y="2190"/>
                      </a:lnTo>
                      <a:lnTo>
                        <a:pt x="294" y="2172"/>
                      </a:lnTo>
                      <a:lnTo>
                        <a:pt x="264" y="2178"/>
                      </a:lnTo>
                      <a:lnTo>
                        <a:pt x="246" y="2178"/>
                      </a:lnTo>
                      <a:close/>
                      <a:moveTo>
                        <a:pt x="282" y="2220"/>
                      </a:moveTo>
                      <a:lnTo>
                        <a:pt x="282" y="2238"/>
                      </a:lnTo>
                      <a:lnTo>
                        <a:pt x="306" y="2256"/>
                      </a:lnTo>
                      <a:lnTo>
                        <a:pt x="306" y="2232"/>
                      </a:lnTo>
                      <a:lnTo>
                        <a:pt x="294" y="2208"/>
                      </a:lnTo>
                      <a:lnTo>
                        <a:pt x="258" y="2208"/>
                      </a:lnTo>
                      <a:lnTo>
                        <a:pt x="282" y="2220"/>
                      </a:lnTo>
                      <a:close/>
                      <a:moveTo>
                        <a:pt x="318" y="2190"/>
                      </a:moveTo>
                      <a:lnTo>
                        <a:pt x="324" y="2184"/>
                      </a:lnTo>
                      <a:lnTo>
                        <a:pt x="336" y="2178"/>
                      </a:lnTo>
                      <a:lnTo>
                        <a:pt x="348" y="2166"/>
                      </a:lnTo>
                      <a:lnTo>
                        <a:pt x="336" y="2154"/>
                      </a:lnTo>
                      <a:lnTo>
                        <a:pt x="324" y="2154"/>
                      </a:lnTo>
                      <a:lnTo>
                        <a:pt x="312" y="2160"/>
                      </a:lnTo>
                      <a:lnTo>
                        <a:pt x="306" y="2166"/>
                      </a:lnTo>
                      <a:lnTo>
                        <a:pt x="306" y="2184"/>
                      </a:lnTo>
                      <a:lnTo>
                        <a:pt x="312" y="2190"/>
                      </a:lnTo>
                      <a:lnTo>
                        <a:pt x="318" y="2190"/>
                      </a:lnTo>
                      <a:close/>
                      <a:moveTo>
                        <a:pt x="252" y="2112"/>
                      </a:moveTo>
                      <a:lnTo>
                        <a:pt x="240" y="2118"/>
                      </a:lnTo>
                      <a:lnTo>
                        <a:pt x="240" y="2136"/>
                      </a:lnTo>
                      <a:lnTo>
                        <a:pt x="252" y="2136"/>
                      </a:lnTo>
                      <a:lnTo>
                        <a:pt x="264" y="2124"/>
                      </a:lnTo>
                      <a:lnTo>
                        <a:pt x="264" y="2106"/>
                      </a:lnTo>
                      <a:lnTo>
                        <a:pt x="258" y="2106"/>
                      </a:lnTo>
                      <a:lnTo>
                        <a:pt x="252" y="2112"/>
                      </a:lnTo>
                      <a:close/>
                      <a:moveTo>
                        <a:pt x="234" y="2154"/>
                      </a:moveTo>
                      <a:lnTo>
                        <a:pt x="216" y="2154"/>
                      </a:lnTo>
                      <a:lnTo>
                        <a:pt x="228" y="2178"/>
                      </a:lnTo>
                      <a:lnTo>
                        <a:pt x="234" y="2154"/>
                      </a:lnTo>
                      <a:close/>
                      <a:moveTo>
                        <a:pt x="714" y="2874"/>
                      </a:moveTo>
                      <a:lnTo>
                        <a:pt x="726" y="2874"/>
                      </a:lnTo>
                      <a:lnTo>
                        <a:pt x="726" y="2886"/>
                      </a:lnTo>
                      <a:lnTo>
                        <a:pt x="768" y="2886"/>
                      </a:lnTo>
                      <a:lnTo>
                        <a:pt x="774" y="2880"/>
                      </a:lnTo>
                      <a:lnTo>
                        <a:pt x="774" y="2874"/>
                      </a:lnTo>
                      <a:lnTo>
                        <a:pt x="744" y="2844"/>
                      </a:lnTo>
                      <a:lnTo>
                        <a:pt x="744" y="2808"/>
                      </a:lnTo>
                      <a:lnTo>
                        <a:pt x="786" y="2802"/>
                      </a:lnTo>
                      <a:lnTo>
                        <a:pt x="780" y="2790"/>
                      </a:lnTo>
                      <a:lnTo>
                        <a:pt x="804" y="2790"/>
                      </a:lnTo>
                      <a:lnTo>
                        <a:pt x="816" y="2772"/>
                      </a:lnTo>
                      <a:lnTo>
                        <a:pt x="792" y="2754"/>
                      </a:lnTo>
                      <a:lnTo>
                        <a:pt x="696" y="2754"/>
                      </a:lnTo>
                      <a:lnTo>
                        <a:pt x="684" y="2760"/>
                      </a:lnTo>
                      <a:lnTo>
                        <a:pt x="672" y="2760"/>
                      </a:lnTo>
                      <a:lnTo>
                        <a:pt x="654" y="2742"/>
                      </a:lnTo>
                      <a:lnTo>
                        <a:pt x="618" y="2724"/>
                      </a:lnTo>
                      <a:lnTo>
                        <a:pt x="606" y="2706"/>
                      </a:lnTo>
                      <a:lnTo>
                        <a:pt x="588" y="2682"/>
                      </a:lnTo>
                      <a:lnTo>
                        <a:pt x="588" y="2658"/>
                      </a:lnTo>
                      <a:lnTo>
                        <a:pt x="576" y="2646"/>
                      </a:lnTo>
                      <a:lnTo>
                        <a:pt x="564" y="2640"/>
                      </a:lnTo>
                      <a:lnTo>
                        <a:pt x="546" y="2640"/>
                      </a:lnTo>
                      <a:lnTo>
                        <a:pt x="534" y="2652"/>
                      </a:lnTo>
                      <a:lnTo>
                        <a:pt x="528" y="2652"/>
                      </a:lnTo>
                      <a:lnTo>
                        <a:pt x="516" y="2646"/>
                      </a:lnTo>
                      <a:lnTo>
                        <a:pt x="510" y="2640"/>
                      </a:lnTo>
                      <a:lnTo>
                        <a:pt x="510" y="2628"/>
                      </a:lnTo>
                      <a:lnTo>
                        <a:pt x="504" y="2622"/>
                      </a:lnTo>
                      <a:lnTo>
                        <a:pt x="504" y="2616"/>
                      </a:lnTo>
                      <a:lnTo>
                        <a:pt x="474" y="2610"/>
                      </a:lnTo>
                      <a:lnTo>
                        <a:pt x="474" y="2574"/>
                      </a:lnTo>
                      <a:lnTo>
                        <a:pt x="468" y="2568"/>
                      </a:lnTo>
                      <a:lnTo>
                        <a:pt x="462" y="2556"/>
                      </a:lnTo>
                      <a:lnTo>
                        <a:pt x="462" y="2544"/>
                      </a:lnTo>
                      <a:lnTo>
                        <a:pt x="474" y="2538"/>
                      </a:lnTo>
                      <a:lnTo>
                        <a:pt x="474" y="2514"/>
                      </a:lnTo>
                      <a:lnTo>
                        <a:pt x="480" y="2514"/>
                      </a:lnTo>
                      <a:lnTo>
                        <a:pt x="486" y="2508"/>
                      </a:lnTo>
                      <a:lnTo>
                        <a:pt x="492" y="2508"/>
                      </a:lnTo>
                      <a:lnTo>
                        <a:pt x="498" y="2502"/>
                      </a:lnTo>
                      <a:lnTo>
                        <a:pt x="498" y="2496"/>
                      </a:lnTo>
                      <a:lnTo>
                        <a:pt x="474" y="2472"/>
                      </a:lnTo>
                      <a:lnTo>
                        <a:pt x="480" y="2466"/>
                      </a:lnTo>
                      <a:lnTo>
                        <a:pt x="492" y="2460"/>
                      </a:lnTo>
                      <a:lnTo>
                        <a:pt x="498" y="2460"/>
                      </a:lnTo>
                      <a:lnTo>
                        <a:pt x="498" y="2454"/>
                      </a:lnTo>
                      <a:lnTo>
                        <a:pt x="474" y="2430"/>
                      </a:lnTo>
                      <a:lnTo>
                        <a:pt x="468" y="2430"/>
                      </a:lnTo>
                      <a:lnTo>
                        <a:pt x="474" y="2388"/>
                      </a:lnTo>
                      <a:lnTo>
                        <a:pt x="486" y="2382"/>
                      </a:lnTo>
                      <a:lnTo>
                        <a:pt x="474" y="2358"/>
                      </a:lnTo>
                      <a:lnTo>
                        <a:pt x="480" y="2322"/>
                      </a:lnTo>
                      <a:lnTo>
                        <a:pt x="456" y="2298"/>
                      </a:lnTo>
                      <a:lnTo>
                        <a:pt x="462" y="2274"/>
                      </a:lnTo>
                      <a:lnTo>
                        <a:pt x="438" y="2256"/>
                      </a:lnTo>
                      <a:lnTo>
                        <a:pt x="450" y="2244"/>
                      </a:lnTo>
                      <a:lnTo>
                        <a:pt x="456" y="2232"/>
                      </a:lnTo>
                      <a:lnTo>
                        <a:pt x="462" y="2226"/>
                      </a:lnTo>
                      <a:lnTo>
                        <a:pt x="438" y="2202"/>
                      </a:lnTo>
                      <a:lnTo>
                        <a:pt x="426" y="2202"/>
                      </a:lnTo>
                      <a:lnTo>
                        <a:pt x="420" y="2196"/>
                      </a:lnTo>
                      <a:lnTo>
                        <a:pt x="408" y="2190"/>
                      </a:lnTo>
                      <a:lnTo>
                        <a:pt x="402" y="2190"/>
                      </a:lnTo>
                      <a:lnTo>
                        <a:pt x="396" y="2184"/>
                      </a:lnTo>
                      <a:lnTo>
                        <a:pt x="414" y="2184"/>
                      </a:lnTo>
                      <a:lnTo>
                        <a:pt x="426" y="2178"/>
                      </a:lnTo>
                      <a:lnTo>
                        <a:pt x="438" y="2178"/>
                      </a:lnTo>
                      <a:lnTo>
                        <a:pt x="444" y="2172"/>
                      </a:lnTo>
                      <a:lnTo>
                        <a:pt x="444" y="2166"/>
                      </a:lnTo>
                      <a:lnTo>
                        <a:pt x="432" y="2160"/>
                      </a:lnTo>
                      <a:lnTo>
                        <a:pt x="402" y="2160"/>
                      </a:lnTo>
                      <a:lnTo>
                        <a:pt x="390" y="2148"/>
                      </a:lnTo>
                      <a:lnTo>
                        <a:pt x="390" y="2118"/>
                      </a:lnTo>
                      <a:lnTo>
                        <a:pt x="384" y="2106"/>
                      </a:lnTo>
                      <a:lnTo>
                        <a:pt x="384" y="2100"/>
                      </a:lnTo>
                      <a:lnTo>
                        <a:pt x="378" y="2094"/>
                      </a:lnTo>
                      <a:lnTo>
                        <a:pt x="366" y="2088"/>
                      </a:lnTo>
                      <a:lnTo>
                        <a:pt x="360" y="2088"/>
                      </a:lnTo>
                      <a:lnTo>
                        <a:pt x="366" y="2058"/>
                      </a:lnTo>
                      <a:lnTo>
                        <a:pt x="342" y="2046"/>
                      </a:lnTo>
                      <a:lnTo>
                        <a:pt x="336" y="2040"/>
                      </a:lnTo>
                      <a:lnTo>
                        <a:pt x="336" y="2028"/>
                      </a:lnTo>
                      <a:lnTo>
                        <a:pt x="330" y="2016"/>
                      </a:lnTo>
                      <a:lnTo>
                        <a:pt x="330" y="1998"/>
                      </a:lnTo>
                      <a:lnTo>
                        <a:pt x="324" y="1986"/>
                      </a:lnTo>
                      <a:lnTo>
                        <a:pt x="324" y="1974"/>
                      </a:lnTo>
                      <a:lnTo>
                        <a:pt x="330" y="1968"/>
                      </a:lnTo>
                      <a:lnTo>
                        <a:pt x="342" y="1962"/>
                      </a:lnTo>
                      <a:lnTo>
                        <a:pt x="348" y="1962"/>
                      </a:lnTo>
                      <a:lnTo>
                        <a:pt x="336" y="1950"/>
                      </a:lnTo>
                      <a:lnTo>
                        <a:pt x="324" y="1944"/>
                      </a:lnTo>
                      <a:lnTo>
                        <a:pt x="306" y="1926"/>
                      </a:lnTo>
                      <a:lnTo>
                        <a:pt x="300" y="1914"/>
                      </a:lnTo>
                      <a:lnTo>
                        <a:pt x="300" y="1890"/>
                      </a:lnTo>
                      <a:lnTo>
                        <a:pt x="294" y="1878"/>
                      </a:lnTo>
                      <a:lnTo>
                        <a:pt x="288" y="1872"/>
                      </a:lnTo>
                      <a:lnTo>
                        <a:pt x="288" y="1842"/>
                      </a:lnTo>
                      <a:lnTo>
                        <a:pt x="294" y="1836"/>
                      </a:lnTo>
                      <a:lnTo>
                        <a:pt x="294" y="1824"/>
                      </a:lnTo>
                      <a:lnTo>
                        <a:pt x="276" y="1812"/>
                      </a:lnTo>
                      <a:lnTo>
                        <a:pt x="276" y="1806"/>
                      </a:lnTo>
                      <a:lnTo>
                        <a:pt x="282" y="1794"/>
                      </a:lnTo>
                      <a:lnTo>
                        <a:pt x="282" y="1788"/>
                      </a:lnTo>
                      <a:lnTo>
                        <a:pt x="264" y="1770"/>
                      </a:lnTo>
                      <a:lnTo>
                        <a:pt x="282" y="1758"/>
                      </a:lnTo>
                      <a:lnTo>
                        <a:pt x="270" y="1716"/>
                      </a:lnTo>
                      <a:lnTo>
                        <a:pt x="276" y="1716"/>
                      </a:lnTo>
                      <a:lnTo>
                        <a:pt x="282" y="1710"/>
                      </a:lnTo>
                      <a:lnTo>
                        <a:pt x="294" y="1704"/>
                      </a:lnTo>
                      <a:lnTo>
                        <a:pt x="300" y="1692"/>
                      </a:lnTo>
                      <a:lnTo>
                        <a:pt x="300" y="1686"/>
                      </a:lnTo>
                      <a:lnTo>
                        <a:pt x="282" y="1668"/>
                      </a:lnTo>
                      <a:lnTo>
                        <a:pt x="276" y="1668"/>
                      </a:lnTo>
                      <a:lnTo>
                        <a:pt x="276" y="1650"/>
                      </a:lnTo>
                      <a:lnTo>
                        <a:pt x="246" y="1626"/>
                      </a:lnTo>
                      <a:lnTo>
                        <a:pt x="246" y="1578"/>
                      </a:lnTo>
                      <a:lnTo>
                        <a:pt x="240" y="1566"/>
                      </a:lnTo>
                      <a:lnTo>
                        <a:pt x="234" y="1548"/>
                      </a:lnTo>
                      <a:lnTo>
                        <a:pt x="234" y="1536"/>
                      </a:lnTo>
                      <a:lnTo>
                        <a:pt x="228" y="1530"/>
                      </a:lnTo>
                      <a:lnTo>
                        <a:pt x="228" y="1524"/>
                      </a:lnTo>
                      <a:lnTo>
                        <a:pt x="252" y="1518"/>
                      </a:lnTo>
                      <a:lnTo>
                        <a:pt x="258" y="1500"/>
                      </a:lnTo>
                      <a:lnTo>
                        <a:pt x="258" y="1494"/>
                      </a:lnTo>
                      <a:lnTo>
                        <a:pt x="264" y="1482"/>
                      </a:lnTo>
                      <a:lnTo>
                        <a:pt x="264" y="1470"/>
                      </a:lnTo>
                      <a:lnTo>
                        <a:pt x="258" y="1464"/>
                      </a:lnTo>
                      <a:lnTo>
                        <a:pt x="252" y="1452"/>
                      </a:lnTo>
                      <a:lnTo>
                        <a:pt x="246" y="1446"/>
                      </a:lnTo>
                      <a:lnTo>
                        <a:pt x="240" y="1434"/>
                      </a:lnTo>
                      <a:lnTo>
                        <a:pt x="234" y="1428"/>
                      </a:lnTo>
                      <a:lnTo>
                        <a:pt x="246" y="1428"/>
                      </a:lnTo>
                      <a:lnTo>
                        <a:pt x="246" y="1398"/>
                      </a:lnTo>
                      <a:lnTo>
                        <a:pt x="252" y="1380"/>
                      </a:lnTo>
                      <a:lnTo>
                        <a:pt x="252" y="1356"/>
                      </a:lnTo>
                      <a:lnTo>
                        <a:pt x="270" y="1338"/>
                      </a:lnTo>
                      <a:lnTo>
                        <a:pt x="270" y="1332"/>
                      </a:lnTo>
                      <a:lnTo>
                        <a:pt x="264" y="1320"/>
                      </a:lnTo>
                      <a:lnTo>
                        <a:pt x="258" y="1314"/>
                      </a:lnTo>
                      <a:lnTo>
                        <a:pt x="252" y="1302"/>
                      </a:lnTo>
                      <a:lnTo>
                        <a:pt x="246" y="1260"/>
                      </a:lnTo>
                      <a:lnTo>
                        <a:pt x="222" y="1260"/>
                      </a:lnTo>
                      <a:lnTo>
                        <a:pt x="210" y="1248"/>
                      </a:lnTo>
                      <a:lnTo>
                        <a:pt x="210" y="1236"/>
                      </a:lnTo>
                      <a:lnTo>
                        <a:pt x="216" y="1230"/>
                      </a:lnTo>
                      <a:lnTo>
                        <a:pt x="210" y="1218"/>
                      </a:lnTo>
                      <a:lnTo>
                        <a:pt x="198" y="1188"/>
                      </a:lnTo>
                      <a:lnTo>
                        <a:pt x="180" y="1170"/>
                      </a:lnTo>
                      <a:lnTo>
                        <a:pt x="180" y="1164"/>
                      </a:lnTo>
                      <a:lnTo>
                        <a:pt x="186" y="1158"/>
                      </a:lnTo>
                      <a:lnTo>
                        <a:pt x="186" y="1146"/>
                      </a:lnTo>
                      <a:lnTo>
                        <a:pt x="168" y="1128"/>
                      </a:lnTo>
                      <a:lnTo>
                        <a:pt x="156" y="1122"/>
                      </a:lnTo>
                      <a:lnTo>
                        <a:pt x="156" y="1116"/>
                      </a:lnTo>
                      <a:lnTo>
                        <a:pt x="150" y="1110"/>
                      </a:lnTo>
                      <a:lnTo>
                        <a:pt x="150" y="1086"/>
                      </a:lnTo>
                      <a:lnTo>
                        <a:pt x="156" y="1086"/>
                      </a:lnTo>
                      <a:lnTo>
                        <a:pt x="168" y="1080"/>
                      </a:lnTo>
                      <a:lnTo>
                        <a:pt x="162" y="1026"/>
                      </a:lnTo>
                      <a:lnTo>
                        <a:pt x="186" y="1026"/>
                      </a:lnTo>
                      <a:lnTo>
                        <a:pt x="186" y="1020"/>
                      </a:lnTo>
                      <a:lnTo>
                        <a:pt x="180" y="1008"/>
                      </a:lnTo>
                      <a:lnTo>
                        <a:pt x="168" y="972"/>
                      </a:lnTo>
                      <a:lnTo>
                        <a:pt x="156" y="948"/>
                      </a:lnTo>
                      <a:lnTo>
                        <a:pt x="156" y="936"/>
                      </a:lnTo>
                      <a:lnTo>
                        <a:pt x="168" y="924"/>
                      </a:lnTo>
                      <a:lnTo>
                        <a:pt x="168" y="858"/>
                      </a:lnTo>
                      <a:lnTo>
                        <a:pt x="174" y="852"/>
                      </a:lnTo>
                      <a:lnTo>
                        <a:pt x="180" y="840"/>
                      </a:lnTo>
                      <a:lnTo>
                        <a:pt x="192" y="828"/>
                      </a:lnTo>
                      <a:lnTo>
                        <a:pt x="192" y="816"/>
                      </a:lnTo>
                      <a:lnTo>
                        <a:pt x="198" y="804"/>
                      </a:lnTo>
                      <a:lnTo>
                        <a:pt x="198" y="792"/>
                      </a:lnTo>
                      <a:lnTo>
                        <a:pt x="204" y="774"/>
                      </a:lnTo>
                      <a:lnTo>
                        <a:pt x="204" y="762"/>
                      </a:lnTo>
                      <a:lnTo>
                        <a:pt x="222" y="762"/>
                      </a:lnTo>
                      <a:lnTo>
                        <a:pt x="228" y="756"/>
                      </a:lnTo>
                      <a:lnTo>
                        <a:pt x="240" y="750"/>
                      </a:lnTo>
                      <a:lnTo>
                        <a:pt x="240" y="738"/>
                      </a:lnTo>
                      <a:lnTo>
                        <a:pt x="234" y="726"/>
                      </a:lnTo>
                      <a:lnTo>
                        <a:pt x="210" y="714"/>
                      </a:lnTo>
                      <a:lnTo>
                        <a:pt x="204" y="708"/>
                      </a:lnTo>
                      <a:lnTo>
                        <a:pt x="198" y="708"/>
                      </a:lnTo>
                      <a:lnTo>
                        <a:pt x="204" y="708"/>
                      </a:lnTo>
                      <a:lnTo>
                        <a:pt x="216" y="696"/>
                      </a:lnTo>
                      <a:lnTo>
                        <a:pt x="222" y="684"/>
                      </a:lnTo>
                      <a:lnTo>
                        <a:pt x="228" y="678"/>
                      </a:lnTo>
                      <a:lnTo>
                        <a:pt x="222" y="666"/>
                      </a:lnTo>
                      <a:lnTo>
                        <a:pt x="210" y="654"/>
                      </a:lnTo>
                      <a:lnTo>
                        <a:pt x="198" y="648"/>
                      </a:lnTo>
                      <a:lnTo>
                        <a:pt x="192" y="642"/>
                      </a:lnTo>
                      <a:lnTo>
                        <a:pt x="192" y="624"/>
                      </a:lnTo>
                      <a:lnTo>
                        <a:pt x="216" y="600"/>
                      </a:lnTo>
                      <a:lnTo>
                        <a:pt x="216" y="594"/>
                      </a:lnTo>
                      <a:lnTo>
                        <a:pt x="204" y="594"/>
                      </a:lnTo>
                      <a:lnTo>
                        <a:pt x="192" y="588"/>
                      </a:lnTo>
                      <a:lnTo>
                        <a:pt x="186" y="582"/>
                      </a:lnTo>
                      <a:lnTo>
                        <a:pt x="186" y="576"/>
                      </a:lnTo>
                      <a:lnTo>
                        <a:pt x="192" y="570"/>
                      </a:lnTo>
                      <a:lnTo>
                        <a:pt x="198" y="558"/>
                      </a:lnTo>
                      <a:lnTo>
                        <a:pt x="210" y="552"/>
                      </a:lnTo>
                      <a:lnTo>
                        <a:pt x="222" y="540"/>
                      </a:lnTo>
                      <a:lnTo>
                        <a:pt x="240" y="534"/>
                      </a:lnTo>
                      <a:lnTo>
                        <a:pt x="252" y="528"/>
                      </a:lnTo>
                      <a:lnTo>
                        <a:pt x="258" y="522"/>
                      </a:lnTo>
                      <a:lnTo>
                        <a:pt x="264" y="522"/>
                      </a:lnTo>
                      <a:lnTo>
                        <a:pt x="276" y="438"/>
                      </a:lnTo>
                      <a:lnTo>
                        <a:pt x="264" y="420"/>
                      </a:lnTo>
                      <a:lnTo>
                        <a:pt x="222" y="420"/>
                      </a:lnTo>
                      <a:lnTo>
                        <a:pt x="216" y="408"/>
                      </a:lnTo>
                      <a:lnTo>
                        <a:pt x="216" y="384"/>
                      </a:lnTo>
                      <a:lnTo>
                        <a:pt x="192" y="360"/>
                      </a:lnTo>
                      <a:lnTo>
                        <a:pt x="192" y="294"/>
                      </a:lnTo>
                      <a:lnTo>
                        <a:pt x="186" y="288"/>
                      </a:lnTo>
                      <a:lnTo>
                        <a:pt x="174" y="282"/>
                      </a:lnTo>
                      <a:lnTo>
                        <a:pt x="168" y="276"/>
                      </a:lnTo>
                      <a:lnTo>
                        <a:pt x="156" y="270"/>
                      </a:lnTo>
                      <a:lnTo>
                        <a:pt x="150" y="264"/>
                      </a:lnTo>
                      <a:lnTo>
                        <a:pt x="144" y="264"/>
                      </a:lnTo>
                      <a:lnTo>
                        <a:pt x="144" y="240"/>
                      </a:lnTo>
                      <a:lnTo>
                        <a:pt x="138" y="234"/>
                      </a:lnTo>
                      <a:lnTo>
                        <a:pt x="132" y="222"/>
                      </a:lnTo>
                      <a:lnTo>
                        <a:pt x="132" y="210"/>
                      </a:lnTo>
                      <a:lnTo>
                        <a:pt x="138" y="204"/>
                      </a:lnTo>
                      <a:lnTo>
                        <a:pt x="144" y="192"/>
                      </a:lnTo>
                      <a:lnTo>
                        <a:pt x="150" y="186"/>
                      </a:lnTo>
                      <a:lnTo>
                        <a:pt x="132" y="168"/>
                      </a:lnTo>
                      <a:lnTo>
                        <a:pt x="144" y="156"/>
                      </a:lnTo>
                      <a:lnTo>
                        <a:pt x="150" y="144"/>
                      </a:lnTo>
                      <a:lnTo>
                        <a:pt x="150" y="138"/>
                      </a:lnTo>
                      <a:lnTo>
                        <a:pt x="144" y="126"/>
                      </a:lnTo>
                      <a:lnTo>
                        <a:pt x="120" y="114"/>
                      </a:lnTo>
                      <a:lnTo>
                        <a:pt x="114" y="114"/>
                      </a:lnTo>
                      <a:lnTo>
                        <a:pt x="102" y="108"/>
                      </a:lnTo>
                      <a:lnTo>
                        <a:pt x="90" y="30"/>
                      </a:lnTo>
                      <a:lnTo>
                        <a:pt x="66" y="30"/>
                      </a:lnTo>
                      <a:lnTo>
                        <a:pt x="48" y="0"/>
                      </a:lnTo>
                      <a:lnTo>
                        <a:pt x="36" y="6"/>
                      </a:lnTo>
                      <a:lnTo>
                        <a:pt x="42" y="18"/>
                      </a:lnTo>
                      <a:lnTo>
                        <a:pt x="42" y="36"/>
                      </a:lnTo>
                      <a:lnTo>
                        <a:pt x="36" y="42"/>
                      </a:lnTo>
                      <a:lnTo>
                        <a:pt x="0" y="66"/>
                      </a:lnTo>
                      <a:lnTo>
                        <a:pt x="0" y="108"/>
                      </a:lnTo>
                      <a:lnTo>
                        <a:pt x="24" y="156"/>
                      </a:lnTo>
                      <a:lnTo>
                        <a:pt x="30" y="174"/>
                      </a:lnTo>
                      <a:lnTo>
                        <a:pt x="36" y="228"/>
                      </a:lnTo>
                      <a:lnTo>
                        <a:pt x="36" y="282"/>
                      </a:lnTo>
                      <a:lnTo>
                        <a:pt x="48" y="318"/>
                      </a:lnTo>
                      <a:lnTo>
                        <a:pt x="48" y="360"/>
                      </a:lnTo>
                      <a:lnTo>
                        <a:pt x="54" y="384"/>
                      </a:lnTo>
                      <a:lnTo>
                        <a:pt x="54" y="432"/>
                      </a:lnTo>
                      <a:lnTo>
                        <a:pt x="30" y="444"/>
                      </a:lnTo>
                      <a:lnTo>
                        <a:pt x="36" y="474"/>
                      </a:lnTo>
                      <a:lnTo>
                        <a:pt x="54" y="486"/>
                      </a:lnTo>
                      <a:lnTo>
                        <a:pt x="48" y="582"/>
                      </a:lnTo>
                      <a:lnTo>
                        <a:pt x="72" y="624"/>
                      </a:lnTo>
                      <a:lnTo>
                        <a:pt x="54" y="642"/>
                      </a:lnTo>
                      <a:lnTo>
                        <a:pt x="60" y="702"/>
                      </a:lnTo>
                      <a:lnTo>
                        <a:pt x="66" y="708"/>
                      </a:lnTo>
                      <a:lnTo>
                        <a:pt x="78" y="732"/>
                      </a:lnTo>
                      <a:lnTo>
                        <a:pt x="78" y="744"/>
                      </a:lnTo>
                      <a:lnTo>
                        <a:pt x="72" y="756"/>
                      </a:lnTo>
                      <a:lnTo>
                        <a:pt x="66" y="762"/>
                      </a:lnTo>
                      <a:lnTo>
                        <a:pt x="60" y="762"/>
                      </a:lnTo>
                      <a:lnTo>
                        <a:pt x="60" y="792"/>
                      </a:lnTo>
                      <a:lnTo>
                        <a:pt x="72" y="810"/>
                      </a:lnTo>
                      <a:lnTo>
                        <a:pt x="60" y="822"/>
                      </a:lnTo>
                      <a:lnTo>
                        <a:pt x="48" y="846"/>
                      </a:lnTo>
                      <a:lnTo>
                        <a:pt x="48" y="852"/>
                      </a:lnTo>
                      <a:lnTo>
                        <a:pt x="60" y="852"/>
                      </a:lnTo>
                      <a:lnTo>
                        <a:pt x="60" y="864"/>
                      </a:lnTo>
                      <a:lnTo>
                        <a:pt x="66" y="870"/>
                      </a:lnTo>
                      <a:lnTo>
                        <a:pt x="66" y="888"/>
                      </a:lnTo>
                      <a:lnTo>
                        <a:pt x="54" y="900"/>
                      </a:lnTo>
                      <a:lnTo>
                        <a:pt x="54" y="906"/>
                      </a:lnTo>
                      <a:lnTo>
                        <a:pt x="48" y="912"/>
                      </a:lnTo>
                      <a:lnTo>
                        <a:pt x="48" y="936"/>
                      </a:lnTo>
                      <a:lnTo>
                        <a:pt x="54" y="948"/>
                      </a:lnTo>
                      <a:lnTo>
                        <a:pt x="60" y="954"/>
                      </a:lnTo>
                      <a:lnTo>
                        <a:pt x="66" y="954"/>
                      </a:lnTo>
                      <a:lnTo>
                        <a:pt x="78" y="966"/>
                      </a:lnTo>
                      <a:lnTo>
                        <a:pt x="78" y="1020"/>
                      </a:lnTo>
                      <a:lnTo>
                        <a:pt x="60" y="1020"/>
                      </a:lnTo>
                      <a:lnTo>
                        <a:pt x="60" y="1044"/>
                      </a:lnTo>
                      <a:lnTo>
                        <a:pt x="66" y="1056"/>
                      </a:lnTo>
                      <a:lnTo>
                        <a:pt x="90" y="1128"/>
                      </a:lnTo>
                      <a:lnTo>
                        <a:pt x="96" y="1140"/>
                      </a:lnTo>
                      <a:lnTo>
                        <a:pt x="102" y="1146"/>
                      </a:lnTo>
                      <a:lnTo>
                        <a:pt x="102" y="1164"/>
                      </a:lnTo>
                      <a:lnTo>
                        <a:pt x="108" y="1170"/>
                      </a:lnTo>
                      <a:lnTo>
                        <a:pt x="114" y="1182"/>
                      </a:lnTo>
                      <a:lnTo>
                        <a:pt x="120" y="1188"/>
                      </a:lnTo>
                      <a:lnTo>
                        <a:pt x="120" y="1236"/>
                      </a:lnTo>
                      <a:lnTo>
                        <a:pt x="114" y="1266"/>
                      </a:lnTo>
                      <a:lnTo>
                        <a:pt x="138" y="1290"/>
                      </a:lnTo>
                      <a:lnTo>
                        <a:pt x="138" y="1296"/>
                      </a:lnTo>
                      <a:lnTo>
                        <a:pt x="132" y="1302"/>
                      </a:lnTo>
                      <a:lnTo>
                        <a:pt x="126" y="1314"/>
                      </a:lnTo>
                      <a:lnTo>
                        <a:pt x="126" y="1326"/>
                      </a:lnTo>
                      <a:lnTo>
                        <a:pt x="120" y="1338"/>
                      </a:lnTo>
                      <a:lnTo>
                        <a:pt x="120" y="1416"/>
                      </a:lnTo>
                      <a:lnTo>
                        <a:pt x="102" y="1452"/>
                      </a:lnTo>
                      <a:lnTo>
                        <a:pt x="114" y="1464"/>
                      </a:lnTo>
                      <a:lnTo>
                        <a:pt x="114" y="1470"/>
                      </a:lnTo>
                      <a:lnTo>
                        <a:pt x="108" y="1476"/>
                      </a:lnTo>
                      <a:lnTo>
                        <a:pt x="108" y="1536"/>
                      </a:lnTo>
                      <a:lnTo>
                        <a:pt x="102" y="1554"/>
                      </a:lnTo>
                      <a:lnTo>
                        <a:pt x="102" y="1578"/>
                      </a:lnTo>
                      <a:lnTo>
                        <a:pt x="84" y="1584"/>
                      </a:lnTo>
                      <a:lnTo>
                        <a:pt x="84" y="1608"/>
                      </a:lnTo>
                      <a:lnTo>
                        <a:pt x="108" y="1650"/>
                      </a:lnTo>
                      <a:lnTo>
                        <a:pt x="108" y="1692"/>
                      </a:lnTo>
                      <a:lnTo>
                        <a:pt x="114" y="1704"/>
                      </a:lnTo>
                      <a:lnTo>
                        <a:pt x="144" y="1734"/>
                      </a:lnTo>
                      <a:lnTo>
                        <a:pt x="156" y="1758"/>
                      </a:lnTo>
                      <a:lnTo>
                        <a:pt x="156" y="1800"/>
                      </a:lnTo>
                      <a:lnTo>
                        <a:pt x="150" y="1812"/>
                      </a:lnTo>
                      <a:lnTo>
                        <a:pt x="150" y="1824"/>
                      </a:lnTo>
                      <a:lnTo>
                        <a:pt x="162" y="1836"/>
                      </a:lnTo>
                      <a:lnTo>
                        <a:pt x="162" y="1896"/>
                      </a:lnTo>
                      <a:lnTo>
                        <a:pt x="168" y="1908"/>
                      </a:lnTo>
                      <a:lnTo>
                        <a:pt x="174" y="1914"/>
                      </a:lnTo>
                      <a:lnTo>
                        <a:pt x="186" y="1920"/>
                      </a:lnTo>
                      <a:lnTo>
                        <a:pt x="192" y="1926"/>
                      </a:lnTo>
                      <a:lnTo>
                        <a:pt x="198" y="1926"/>
                      </a:lnTo>
                      <a:lnTo>
                        <a:pt x="192" y="1944"/>
                      </a:lnTo>
                      <a:lnTo>
                        <a:pt x="234" y="1944"/>
                      </a:lnTo>
                      <a:lnTo>
                        <a:pt x="234" y="1914"/>
                      </a:lnTo>
                      <a:lnTo>
                        <a:pt x="246" y="1926"/>
                      </a:lnTo>
                      <a:lnTo>
                        <a:pt x="258" y="1932"/>
                      </a:lnTo>
                      <a:lnTo>
                        <a:pt x="270" y="1932"/>
                      </a:lnTo>
                      <a:lnTo>
                        <a:pt x="276" y="1926"/>
                      </a:lnTo>
                      <a:lnTo>
                        <a:pt x="276" y="1914"/>
                      </a:lnTo>
                      <a:lnTo>
                        <a:pt x="288" y="1932"/>
                      </a:lnTo>
                      <a:lnTo>
                        <a:pt x="282" y="1938"/>
                      </a:lnTo>
                      <a:lnTo>
                        <a:pt x="270" y="1944"/>
                      </a:lnTo>
                      <a:lnTo>
                        <a:pt x="264" y="1956"/>
                      </a:lnTo>
                      <a:lnTo>
                        <a:pt x="258" y="1962"/>
                      </a:lnTo>
                      <a:lnTo>
                        <a:pt x="258" y="1968"/>
                      </a:lnTo>
                      <a:lnTo>
                        <a:pt x="288" y="1968"/>
                      </a:lnTo>
                      <a:lnTo>
                        <a:pt x="294" y="1974"/>
                      </a:lnTo>
                      <a:lnTo>
                        <a:pt x="294" y="1992"/>
                      </a:lnTo>
                      <a:lnTo>
                        <a:pt x="270" y="1986"/>
                      </a:lnTo>
                      <a:lnTo>
                        <a:pt x="288" y="2010"/>
                      </a:lnTo>
                      <a:lnTo>
                        <a:pt x="276" y="2022"/>
                      </a:lnTo>
                      <a:lnTo>
                        <a:pt x="294" y="2046"/>
                      </a:lnTo>
                      <a:lnTo>
                        <a:pt x="276" y="2064"/>
                      </a:lnTo>
                      <a:lnTo>
                        <a:pt x="270" y="2076"/>
                      </a:lnTo>
                      <a:lnTo>
                        <a:pt x="270" y="2082"/>
                      </a:lnTo>
                      <a:lnTo>
                        <a:pt x="276" y="2088"/>
                      </a:lnTo>
                      <a:lnTo>
                        <a:pt x="282" y="2088"/>
                      </a:lnTo>
                      <a:lnTo>
                        <a:pt x="306" y="2100"/>
                      </a:lnTo>
                      <a:lnTo>
                        <a:pt x="318" y="2100"/>
                      </a:lnTo>
                      <a:lnTo>
                        <a:pt x="300" y="2118"/>
                      </a:lnTo>
                      <a:lnTo>
                        <a:pt x="300" y="2130"/>
                      </a:lnTo>
                      <a:lnTo>
                        <a:pt x="312" y="2136"/>
                      </a:lnTo>
                      <a:lnTo>
                        <a:pt x="318" y="2142"/>
                      </a:lnTo>
                      <a:lnTo>
                        <a:pt x="330" y="2148"/>
                      </a:lnTo>
                      <a:lnTo>
                        <a:pt x="354" y="2148"/>
                      </a:lnTo>
                      <a:lnTo>
                        <a:pt x="360" y="2184"/>
                      </a:lnTo>
                      <a:lnTo>
                        <a:pt x="354" y="2184"/>
                      </a:lnTo>
                      <a:lnTo>
                        <a:pt x="324" y="2214"/>
                      </a:lnTo>
                      <a:lnTo>
                        <a:pt x="324" y="2220"/>
                      </a:lnTo>
                      <a:lnTo>
                        <a:pt x="330" y="2226"/>
                      </a:lnTo>
                      <a:lnTo>
                        <a:pt x="354" y="2226"/>
                      </a:lnTo>
                      <a:lnTo>
                        <a:pt x="366" y="2232"/>
                      </a:lnTo>
                      <a:lnTo>
                        <a:pt x="378" y="2244"/>
                      </a:lnTo>
                      <a:lnTo>
                        <a:pt x="348" y="2244"/>
                      </a:lnTo>
                      <a:lnTo>
                        <a:pt x="342" y="2238"/>
                      </a:lnTo>
                      <a:lnTo>
                        <a:pt x="330" y="2238"/>
                      </a:lnTo>
                      <a:lnTo>
                        <a:pt x="324" y="2244"/>
                      </a:lnTo>
                      <a:lnTo>
                        <a:pt x="324" y="2250"/>
                      </a:lnTo>
                      <a:lnTo>
                        <a:pt x="354" y="2256"/>
                      </a:lnTo>
                      <a:lnTo>
                        <a:pt x="330" y="2268"/>
                      </a:lnTo>
                      <a:lnTo>
                        <a:pt x="336" y="2292"/>
                      </a:lnTo>
                      <a:lnTo>
                        <a:pt x="348" y="2292"/>
                      </a:lnTo>
                      <a:lnTo>
                        <a:pt x="348" y="2316"/>
                      </a:lnTo>
                      <a:lnTo>
                        <a:pt x="336" y="2328"/>
                      </a:lnTo>
                      <a:lnTo>
                        <a:pt x="336" y="2322"/>
                      </a:lnTo>
                      <a:lnTo>
                        <a:pt x="330" y="2316"/>
                      </a:lnTo>
                      <a:lnTo>
                        <a:pt x="324" y="2304"/>
                      </a:lnTo>
                      <a:lnTo>
                        <a:pt x="324" y="2298"/>
                      </a:lnTo>
                      <a:lnTo>
                        <a:pt x="288" y="2298"/>
                      </a:lnTo>
                      <a:lnTo>
                        <a:pt x="306" y="2292"/>
                      </a:lnTo>
                      <a:lnTo>
                        <a:pt x="282" y="2268"/>
                      </a:lnTo>
                      <a:lnTo>
                        <a:pt x="276" y="2268"/>
                      </a:lnTo>
                      <a:lnTo>
                        <a:pt x="276" y="2280"/>
                      </a:lnTo>
                      <a:lnTo>
                        <a:pt x="270" y="2268"/>
                      </a:lnTo>
                      <a:lnTo>
                        <a:pt x="228" y="2280"/>
                      </a:lnTo>
                      <a:lnTo>
                        <a:pt x="264" y="2286"/>
                      </a:lnTo>
                      <a:lnTo>
                        <a:pt x="258" y="2292"/>
                      </a:lnTo>
                      <a:lnTo>
                        <a:pt x="252" y="2304"/>
                      </a:lnTo>
                      <a:lnTo>
                        <a:pt x="246" y="2310"/>
                      </a:lnTo>
                      <a:lnTo>
                        <a:pt x="234" y="2316"/>
                      </a:lnTo>
                      <a:lnTo>
                        <a:pt x="228" y="2328"/>
                      </a:lnTo>
                      <a:lnTo>
                        <a:pt x="222" y="2334"/>
                      </a:lnTo>
                      <a:lnTo>
                        <a:pt x="222" y="2340"/>
                      </a:lnTo>
                      <a:lnTo>
                        <a:pt x="228" y="2346"/>
                      </a:lnTo>
                      <a:lnTo>
                        <a:pt x="240" y="2352"/>
                      </a:lnTo>
                      <a:lnTo>
                        <a:pt x="252" y="2352"/>
                      </a:lnTo>
                      <a:lnTo>
                        <a:pt x="252" y="2346"/>
                      </a:lnTo>
                      <a:lnTo>
                        <a:pt x="240" y="2334"/>
                      </a:lnTo>
                      <a:lnTo>
                        <a:pt x="264" y="2328"/>
                      </a:lnTo>
                      <a:lnTo>
                        <a:pt x="282" y="2346"/>
                      </a:lnTo>
                      <a:lnTo>
                        <a:pt x="324" y="2346"/>
                      </a:lnTo>
                      <a:lnTo>
                        <a:pt x="336" y="2352"/>
                      </a:lnTo>
                      <a:lnTo>
                        <a:pt x="342" y="2364"/>
                      </a:lnTo>
                      <a:lnTo>
                        <a:pt x="354" y="2370"/>
                      </a:lnTo>
                      <a:lnTo>
                        <a:pt x="354" y="2376"/>
                      </a:lnTo>
                      <a:lnTo>
                        <a:pt x="336" y="2394"/>
                      </a:lnTo>
                      <a:lnTo>
                        <a:pt x="342" y="2406"/>
                      </a:lnTo>
                      <a:lnTo>
                        <a:pt x="360" y="2406"/>
                      </a:lnTo>
                      <a:lnTo>
                        <a:pt x="360" y="2418"/>
                      </a:lnTo>
                      <a:lnTo>
                        <a:pt x="378" y="2424"/>
                      </a:lnTo>
                      <a:lnTo>
                        <a:pt x="384" y="2406"/>
                      </a:lnTo>
                      <a:lnTo>
                        <a:pt x="402" y="2424"/>
                      </a:lnTo>
                      <a:lnTo>
                        <a:pt x="408" y="2424"/>
                      </a:lnTo>
                      <a:lnTo>
                        <a:pt x="420" y="2430"/>
                      </a:lnTo>
                      <a:lnTo>
                        <a:pt x="426" y="2436"/>
                      </a:lnTo>
                      <a:lnTo>
                        <a:pt x="426" y="2448"/>
                      </a:lnTo>
                      <a:lnTo>
                        <a:pt x="414" y="2460"/>
                      </a:lnTo>
                      <a:lnTo>
                        <a:pt x="408" y="2454"/>
                      </a:lnTo>
                      <a:lnTo>
                        <a:pt x="396" y="2454"/>
                      </a:lnTo>
                      <a:lnTo>
                        <a:pt x="384" y="2448"/>
                      </a:lnTo>
                      <a:lnTo>
                        <a:pt x="378" y="2442"/>
                      </a:lnTo>
                      <a:lnTo>
                        <a:pt x="366" y="2442"/>
                      </a:lnTo>
                      <a:lnTo>
                        <a:pt x="366" y="2454"/>
                      </a:lnTo>
                      <a:lnTo>
                        <a:pt x="372" y="2460"/>
                      </a:lnTo>
                      <a:lnTo>
                        <a:pt x="378" y="2460"/>
                      </a:lnTo>
                      <a:lnTo>
                        <a:pt x="390" y="2472"/>
                      </a:lnTo>
                      <a:lnTo>
                        <a:pt x="402" y="2496"/>
                      </a:lnTo>
                      <a:lnTo>
                        <a:pt x="402" y="2508"/>
                      </a:lnTo>
                      <a:lnTo>
                        <a:pt x="384" y="2508"/>
                      </a:lnTo>
                      <a:lnTo>
                        <a:pt x="396" y="2526"/>
                      </a:lnTo>
                      <a:lnTo>
                        <a:pt x="414" y="2562"/>
                      </a:lnTo>
                      <a:lnTo>
                        <a:pt x="426" y="2520"/>
                      </a:lnTo>
                      <a:lnTo>
                        <a:pt x="426" y="2550"/>
                      </a:lnTo>
                      <a:lnTo>
                        <a:pt x="444" y="2574"/>
                      </a:lnTo>
                      <a:lnTo>
                        <a:pt x="420" y="2574"/>
                      </a:lnTo>
                      <a:lnTo>
                        <a:pt x="426" y="2592"/>
                      </a:lnTo>
                      <a:lnTo>
                        <a:pt x="450" y="2592"/>
                      </a:lnTo>
                      <a:lnTo>
                        <a:pt x="432" y="2604"/>
                      </a:lnTo>
                      <a:lnTo>
                        <a:pt x="462" y="2616"/>
                      </a:lnTo>
                      <a:lnTo>
                        <a:pt x="444" y="2628"/>
                      </a:lnTo>
                      <a:lnTo>
                        <a:pt x="474" y="2640"/>
                      </a:lnTo>
                      <a:lnTo>
                        <a:pt x="462" y="2652"/>
                      </a:lnTo>
                      <a:lnTo>
                        <a:pt x="480" y="2658"/>
                      </a:lnTo>
                      <a:lnTo>
                        <a:pt x="480" y="2652"/>
                      </a:lnTo>
                      <a:lnTo>
                        <a:pt x="486" y="2640"/>
                      </a:lnTo>
                      <a:lnTo>
                        <a:pt x="486" y="2634"/>
                      </a:lnTo>
                      <a:lnTo>
                        <a:pt x="492" y="2634"/>
                      </a:lnTo>
                      <a:lnTo>
                        <a:pt x="498" y="2640"/>
                      </a:lnTo>
                      <a:lnTo>
                        <a:pt x="504" y="2652"/>
                      </a:lnTo>
                      <a:lnTo>
                        <a:pt x="498" y="2658"/>
                      </a:lnTo>
                      <a:lnTo>
                        <a:pt x="498" y="2664"/>
                      </a:lnTo>
                      <a:lnTo>
                        <a:pt x="492" y="2664"/>
                      </a:lnTo>
                      <a:lnTo>
                        <a:pt x="480" y="2676"/>
                      </a:lnTo>
                      <a:lnTo>
                        <a:pt x="480" y="2682"/>
                      </a:lnTo>
                      <a:lnTo>
                        <a:pt x="486" y="2688"/>
                      </a:lnTo>
                      <a:lnTo>
                        <a:pt x="516" y="2688"/>
                      </a:lnTo>
                      <a:lnTo>
                        <a:pt x="516" y="2700"/>
                      </a:lnTo>
                      <a:lnTo>
                        <a:pt x="540" y="2724"/>
                      </a:lnTo>
                      <a:lnTo>
                        <a:pt x="552" y="2730"/>
                      </a:lnTo>
                      <a:lnTo>
                        <a:pt x="558" y="2736"/>
                      </a:lnTo>
                      <a:lnTo>
                        <a:pt x="558" y="2700"/>
                      </a:lnTo>
                      <a:lnTo>
                        <a:pt x="564" y="2700"/>
                      </a:lnTo>
                      <a:lnTo>
                        <a:pt x="570" y="2706"/>
                      </a:lnTo>
                      <a:lnTo>
                        <a:pt x="582" y="2712"/>
                      </a:lnTo>
                      <a:lnTo>
                        <a:pt x="600" y="2718"/>
                      </a:lnTo>
                      <a:lnTo>
                        <a:pt x="624" y="2742"/>
                      </a:lnTo>
                      <a:lnTo>
                        <a:pt x="618" y="2748"/>
                      </a:lnTo>
                      <a:lnTo>
                        <a:pt x="618" y="2754"/>
                      </a:lnTo>
                      <a:lnTo>
                        <a:pt x="612" y="2760"/>
                      </a:lnTo>
                      <a:lnTo>
                        <a:pt x="630" y="2766"/>
                      </a:lnTo>
                      <a:lnTo>
                        <a:pt x="630" y="2790"/>
                      </a:lnTo>
                      <a:lnTo>
                        <a:pt x="684" y="2790"/>
                      </a:lnTo>
                      <a:lnTo>
                        <a:pt x="696" y="2802"/>
                      </a:lnTo>
                      <a:lnTo>
                        <a:pt x="666" y="2802"/>
                      </a:lnTo>
                      <a:lnTo>
                        <a:pt x="654" y="2814"/>
                      </a:lnTo>
                      <a:lnTo>
                        <a:pt x="630" y="2814"/>
                      </a:lnTo>
                      <a:lnTo>
                        <a:pt x="618" y="2832"/>
                      </a:lnTo>
                      <a:lnTo>
                        <a:pt x="648" y="2832"/>
                      </a:lnTo>
                      <a:lnTo>
                        <a:pt x="636" y="2850"/>
                      </a:lnTo>
                      <a:lnTo>
                        <a:pt x="666" y="2844"/>
                      </a:lnTo>
                      <a:lnTo>
                        <a:pt x="666" y="2826"/>
                      </a:lnTo>
                      <a:lnTo>
                        <a:pt x="690" y="2838"/>
                      </a:lnTo>
                      <a:lnTo>
                        <a:pt x="696" y="2826"/>
                      </a:lnTo>
                      <a:lnTo>
                        <a:pt x="702" y="2820"/>
                      </a:lnTo>
                      <a:lnTo>
                        <a:pt x="714" y="2814"/>
                      </a:lnTo>
                      <a:lnTo>
                        <a:pt x="720" y="2808"/>
                      </a:lnTo>
                      <a:lnTo>
                        <a:pt x="732" y="2808"/>
                      </a:lnTo>
                      <a:lnTo>
                        <a:pt x="732" y="2820"/>
                      </a:lnTo>
                      <a:lnTo>
                        <a:pt x="726" y="2832"/>
                      </a:lnTo>
                      <a:lnTo>
                        <a:pt x="702" y="2856"/>
                      </a:lnTo>
                      <a:lnTo>
                        <a:pt x="696" y="2850"/>
                      </a:lnTo>
                      <a:lnTo>
                        <a:pt x="678" y="2850"/>
                      </a:lnTo>
                      <a:lnTo>
                        <a:pt x="678" y="2868"/>
                      </a:lnTo>
                      <a:lnTo>
                        <a:pt x="642" y="2868"/>
                      </a:lnTo>
                      <a:lnTo>
                        <a:pt x="630" y="2880"/>
                      </a:lnTo>
                      <a:lnTo>
                        <a:pt x="642" y="2886"/>
                      </a:lnTo>
                      <a:lnTo>
                        <a:pt x="648" y="2916"/>
                      </a:lnTo>
                      <a:lnTo>
                        <a:pt x="678" y="2898"/>
                      </a:lnTo>
                      <a:lnTo>
                        <a:pt x="684" y="2910"/>
                      </a:lnTo>
                      <a:lnTo>
                        <a:pt x="684" y="2916"/>
                      </a:lnTo>
                      <a:lnTo>
                        <a:pt x="690" y="2916"/>
                      </a:lnTo>
                      <a:lnTo>
                        <a:pt x="696" y="2910"/>
                      </a:lnTo>
                      <a:lnTo>
                        <a:pt x="702" y="2898"/>
                      </a:lnTo>
                      <a:lnTo>
                        <a:pt x="702" y="2892"/>
                      </a:lnTo>
                      <a:lnTo>
                        <a:pt x="708" y="2880"/>
                      </a:lnTo>
                      <a:lnTo>
                        <a:pt x="714" y="2874"/>
                      </a:lnTo>
                      <a:close/>
                    </a:path>
                  </a:pathLst>
                </a:custGeom>
                <a:grpFill/>
                <a:ln w="3175" cmpd="sng" algn="ctr">
                  <a:solidFill>
                    <a:srgbClr val="0D1E2D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</p:grpSp>
          <p:grpSp>
            <p:nvGrpSpPr>
              <p:cNvPr id="45" name="Group 1129">
                <a:extLst>
                  <a:ext uri="{FF2B5EF4-FFF2-40B4-BE49-F238E27FC236}">
                    <a16:creationId xmlns:a16="http://schemas.microsoft.com/office/drawing/2014/main" id="{067F484C-9D1E-864D-97BC-9C666FD829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63" y="743"/>
                <a:ext cx="952" cy="848"/>
                <a:chOff x="2363" y="743"/>
                <a:chExt cx="952" cy="848"/>
              </a:xfrm>
              <a:grpFill/>
            </p:grpSpPr>
            <p:sp>
              <p:nvSpPr>
                <p:cNvPr id="149" name="United Kingdom">
                  <a:extLst>
                    <a:ext uri="{FF2B5EF4-FFF2-40B4-BE49-F238E27FC236}">
                      <a16:creationId xmlns:a16="http://schemas.microsoft.com/office/drawing/2014/main" id="{30FB39B2-6146-0649-A3EA-889BDDD7D26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558" y="1074"/>
                  <a:ext cx="148" cy="211"/>
                </a:xfrm>
                <a:custGeom>
                  <a:avLst/>
                  <a:gdLst>
                    <a:gd name="T0" fmla="*/ 2147483647 w 576"/>
                    <a:gd name="T1" fmla="*/ 2147483647 h 822"/>
                    <a:gd name="T2" fmla="*/ 2147483647 w 576"/>
                    <a:gd name="T3" fmla="*/ 2147483647 h 822"/>
                    <a:gd name="T4" fmla="*/ 2147483647 w 576"/>
                    <a:gd name="T5" fmla="*/ 2147483647 h 822"/>
                    <a:gd name="T6" fmla="*/ 2147483647 w 576"/>
                    <a:gd name="T7" fmla="*/ 2147483647 h 822"/>
                    <a:gd name="T8" fmla="*/ 2147483647 w 576"/>
                    <a:gd name="T9" fmla="*/ 2147483647 h 822"/>
                    <a:gd name="T10" fmla="*/ 2147483647 w 576"/>
                    <a:gd name="T11" fmla="*/ 2147483647 h 822"/>
                    <a:gd name="T12" fmla="*/ 2147483647 w 576"/>
                    <a:gd name="T13" fmla="*/ 2147483647 h 822"/>
                    <a:gd name="T14" fmla="*/ 2147483647 w 576"/>
                    <a:gd name="T15" fmla="*/ 0 h 822"/>
                    <a:gd name="T16" fmla="*/ 2147483647 w 576"/>
                    <a:gd name="T17" fmla="*/ 0 h 822"/>
                    <a:gd name="T18" fmla="*/ 2147483647 w 576"/>
                    <a:gd name="T19" fmla="*/ 2147483647 h 822"/>
                    <a:gd name="T20" fmla="*/ 2147483647 w 576"/>
                    <a:gd name="T21" fmla="*/ 2147483647 h 822"/>
                    <a:gd name="T22" fmla="*/ 2147483647 w 576"/>
                    <a:gd name="T23" fmla="*/ 2147483647 h 822"/>
                    <a:gd name="T24" fmla="*/ 2147483647 w 576"/>
                    <a:gd name="T25" fmla="*/ 2147483647 h 822"/>
                    <a:gd name="T26" fmla="*/ 2147483647 w 576"/>
                    <a:gd name="T27" fmla="*/ 2147483647 h 822"/>
                    <a:gd name="T28" fmla="*/ 2147483647 w 576"/>
                    <a:gd name="T29" fmla="*/ 2147483647 h 822"/>
                    <a:gd name="T30" fmla="*/ 2147483647 w 576"/>
                    <a:gd name="T31" fmla="*/ 2147483647 h 822"/>
                    <a:gd name="T32" fmla="*/ 2147483647 w 576"/>
                    <a:gd name="T33" fmla="*/ 2147483647 h 822"/>
                    <a:gd name="T34" fmla="*/ 2147483647 w 576"/>
                    <a:gd name="T35" fmla="*/ 2147483647 h 822"/>
                    <a:gd name="T36" fmla="*/ 2147483647 w 576"/>
                    <a:gd name="T37" fmla="*/ 2147483647 h 822"/>
                    <a:gd name="T38" fmla="*/ 2147483647 w 576"/>
                    <a:gd name="T39" fmla="*/ 2147483647 h 822"/>
                    <a:gd name="T40" fmla="*/ 2147483647 w 576"/>
                    <a:gd name="T41" fmla="*/ 2147483647 h 822"/>
                    <a:gd name="T42" fmla="*/ 2147483647 w 576"/>
                    <a:gd name="T43" fmla="*/ 2147483647 h 822"/>
                    <a:gd name="T44" fmla="*/ 2147483647 w 576"/>
                    <a:gd name="T45" fmla="*/ 2147483647 h 822"/>
                    <a:gd name="T46" fmla="*/ 2147483647 w 576"/>
                    <a:gd name="T47" fmla="*/ 2147483647 h 822"/>
                    <a:gd name="T48" fmla="*/ 2147483647 w 576"/>
                    <a:gd name="T49" fmla="*/ 2147483647 h 822"/>
                    <a:gd name="T50" fmla="*/ 2147483647 w 576"/>
                    <a:gd name="T51" fmla="*/ 2147483647 h 822"/>
                    <a:gd name="T52" fmla="*/ 2147483647 w 576"/>
                    <a:gd name="T53" fmla="*/ 2147483647 h 822"/>
                    <a:gd name="T54" fmla="*/ 2147483647 w 576"/>
                    <a:gd name="T55" fmla="*/ 2147483647 h 822"/>
                    <a:gd name="T56" fmla="*/ 2147483647 w 576"/>
                    <a:gd name="T57" fmla="*/ 2147483647 h 822"/>
                    <a:gd name="T58" fmla="*/ 2147483647 w 576"/>
                    <a:gd name="T59" fmla="*/ 2147483647 h 822"/>
                    <a:gd name="T60" fmla="*/ 2147483647 w 576"/>
                    <a:gd name="T61" fmla="*/ 2147483647 h 822"/>
                    <a:gd name="T62" fmla="*/ 2147483647 w 576"/>
                    <a:gd name="T63" fmla="*/ 2147483647 h 822"/>
                    <a:gd name="T64" fmla="*/ 2147483647 w 576"/>
                    <a:gd name="T65" fmla="*/ 2147483647 h 822"/>
                    <a:gd name="T66" fmla="*/ 2147483647 w 576"/>
                    <a:gd name="T67" fmla="*/ 2147483647 h 822"/>
                    <a:gd name="T68" fmla="*/ 2147483647 w 576"/>
                    <a:gd name="T69" fmla="*/ 2147483647 h 822"/>
                    <a:gd name="T70" fmla="*/ 2147483647 w 576"/>
                    <a:gd name="T71" fmla="*/ 2147483647 h 822"/>
                    <a:gd name="T72" fmla="*/ 2147483647 w 576"/>
                    <a:gd name="T73" fmla="*/ 2147483647 h 822"/>
                    <a:gd name="T74" fmla="*/ 2147483647 w 576"/>
                    <a:gd name="T75" fmla="*/ 2147483647 h 822"/>
                    <a:gd name="T76" fmla="*/ 2147483647 w 576"/>
                    <a:gd name="T77" fmla="*/ 2147483647 h 822"/>
                    <a:gd name="T78" fmla="*/ 2147483647 w 576"/>
                    <a:gd name="T79" fmla="*/ 2147483647 h 822"/>
                    <a:gd name="T80" fmla="*/ 2147483647 w 576"/>
                    <a:gd name="T81" fmla="*/ 2147483647 h 822"/>
                    <a:gd name="T82" fmla="*/ 2147483647 w 576"/>
                    <a:gd name="T83" fmla="*/ 2147483647 h 822"/>
                    <a:gd name="T84" fmla="*/ 2147483647 w 576"/>
                    <a:gd name="T85" fmla="*/ 2147483647 h 822"/>
                    <a:gd name="T86" fmla="*/ 2147483647 w 576"/>
                    <a:gd name="T87" fmla="*/ 2147483647 h 822"/>
                    <a:gd name="T88" fmla="*/ 2147483647 w 576"/>
                    <a:gd name="T89" fmla="*/ 2147483647 h 822"/>
                    <a:gd name="T90" fmla="*/ 2147483647 w 576"/>
                    <a:gd name="T91" fmla="*/ 2147483647 h 822"/>
                    <a:gd name="T92" fmla="*/ 2147483647 w 576"/>
                    <a:gd name="T93" fmla="*/ 2147483647 h 822"/>
                    <a:gd name="T94" fmla="*/ 2147483647 w 576"/>
                    <a:gd name="T95" fmla="*/ 2147483647 h 822"/>
                    <a:gd name="T96" fmla="*/ 2147483647 w 576"/>
                    <a:gd name="T97" fmla="*/ 2147483647 h 822"/>
                    <a:gd name="T98" fmla="*/ 2147483647 w 576"/>
                    <a:gd name="T99" fmla="*/ 2147483647 h 822"/>
                    <a:gd name="T100" fmla="*/ 2147483647 w 576"/>
                    <a:gd name="T101" fmla="*/ 2147483647 h 822"/>
                    <a:gd name="T102" fmla="*/ 2147483647 w 576"/>
                    <a:gd name="T103" fmla="*/ 2147483647 h 822"/>
                    <a:gd name="T104" fmla="*/ 2147483647 w 576"/>
                    <a:gd name="T105" fmla="*/ 2147483647 h 822"/>
                    <a:gd name="T106" fmla="*/ 2147483647 w 576"/>
                    <a:gd name="T107" fmla="*/ 2147483647 h 822"/>
                    <a:gd name="T108" fmla="*/ 2147483647 w 576"/>
                    <a:gd name="T109" fmla="*/ 2147483647 h 822"/>
                    <a:gd name="T110" fmla="*/ 2147483647 w 576"/>
                    <a:gd name="T111" fmla="*/ 2147483647 h 822"/>
                    <a:gd name="T112" fmla="*/ 2147483647 w 576"/>
                    <a:gd name="T113" fmla="*/ 2147483647 h 822"/>
                    <a:gd name="T114" fmla="*/ 2147483647 w 576"/>
                    <a:gd name="T115" fmla="*/ 2147483647 h 822"/>
                    <a:gd name="T116" fmla="*/ 2147483647 w 576"/>
                    <a:gd name="T117" fmla="*/ 2147483647 h 822"/>
                    <a:gd name="T118" fmla="*/ 2147483647 w 576"/>
                    <a:gd name="T119" fmla="*/ 2147483647 h 822"/>
                    <a:gd name="T120" fmla="*/ 2147483647 w 576"/>
                    <a:gd name="T121" fmla="*/ 2147483647 h 822"/>
                    <a:gd name="T122" fmla="*/ 2147483647 w 576"/>
                    <a:gd name="T123" fmla="*/ 2147483647 h 822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576"/>
                    <a:gd name="T187" fmla="*/ 0 h 822"/>
                    <a:gd name="T188" fmla="*/ 576 w 576"/>
                    <a:gd name="T189" fmla="*/ 822 h 822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576" h="822">
                      <a:moveTo>
                        <a:pt x="162" y="378"/>
                      </a:moveTo>
                      <a:lnTo>
                        <a:pt x="156" y="378"/>
                      </a:lnTo>
                      <a:lnTo>
                        <a:pt x="150" y="384"/>
                      </a:lnTo>
                      <a:lnTo>
                        <a:pt x="150" y="396"/>
                      </a:lnTo>
                      <a:lnTo>
                        <a:pt x="144" y="414"/>
                      </a:lnTo>
                      <a:lnTo>
                        <a:pt x="156" y="402"/>
                      </a:lnTo>
                      <a:lnTo>
                        <a:pt x="162" y="390"/>
                      </a:lnTo>
                      <a:lnTo>
                        <a:pt x="162" y="378"/>
                      </a:lnTo>
                      <a:close/>
                      <a:moveTo>
                        <a:pt x="132" y="312"/>
                      </a:moveTo>
                      <a:lnTo>
                        <a:pt x="126" y="312"/>
                      </a:lnTo>
                      <a:lnTo>
                        <a:pt x="126" y="336"/>
                      </a:lnTo>
                      <a:lnTo>
                        <a:pt x="132" y="336"/>
                      </a:lnTo>
                      <a:lnTo>
                        <a:pt x="138" y="330"/>
                      </a:lnTo>
                      <a:lnTo>
                        <a:pt x="150" y="330"/>
                      </a:lnTo>
                      <a:lnTo>
                        <a:pt x="144" y="318"/>
                      </a:lnTo>
                      <a:lnTo>
                        <a:pt x="138" y="312"/>
                      </a:lnTo>
                      <a:lnTo>
                        <a:pt x="132" y="312"/>
                      </a:lnTo>
                      <a:close/>
                      <a:moveTo>
                        <a:pt x="114" y="390"/>
                      </a:moveTo>
                      <a:lnTo>
                        <a:pt x="126" y="390"/>
                      </a:lnTo>
                      <a:lnTo>
                        <a:pt x="138" y="384"/>
                      </a:lnTo>
                      <a:lnTo>
                        <a:pt x="138" y="372"/>
                      </a:lnTo>
                      <a:lnTo>
                        <a:pt x="132" y="366"/>
                      </a:lnTo>
                      <a:lnTo>
                        <a:pt x="120" y="366"/>
                      </a:lnTo>
                      <a:lnTo>
                        <a:pt x="114" y="372"/>
                      </a:lnTo>
                      <a:lnTo>
                        <a:pt x="108" y="384"/>
                      </a:lnTo>
                      <a:lnTo>
                        <a:pt x="108" y="390"/>
                      </a:lnTo>
                      <a:lnTo>
                        <a:pt x="114" y="390"/>
                      </a:lnTo>
                      <a:close/>
                      <a:moveTo>
                        <a:pt x="330" y="120"/>
                      </a:moveTo>
                      <a:lnTo>
                        <a:pt x="324" y="120"/>
                      </a:lnTo>
                      <a:lnTo>
                        <a:pt x="318" y="126"/>
                      </a:lnTo>
                      <a:lnTo>
                        <a:pt x="318" y="138"/>
                      </a:lnTo>
                      <a:lnTo>
                        <a:pt x="330" y="138"/>
                      </a:lnTo>
                      <a:lnTo>
                        <a:pt x="336" y="126"/>
                      </a:lnTo>
                      <a:lnTo>
                        <a:pt x="330" y="120"/>
                      </a:lnTo>
                      <a:close/>
                      <a:moveTo>
                        <a:pt x="138" y="258"/>
                      </a:moveTo>
                      <a:lnTo>
                        <a:pt x="138" y="234"/>
                      </a:lnTo>
                      <a:lnTo>
                        <a:pt x="126" y="234"/>
                      </a:lnTo>
                      <a:lnTo>
                        <a:pt x="120" y="240"/>
                      </a:lnTo>
                      <a:lnTo>
                        <a:pt x="120" y="246"/>
                      </a:lnTo>
                      <a:lnTo>
                        <a:pt x="126" y="252"/>
                      </a:lnTo>
                      <a:lnTo>
                        <a:pt x="108" y="252"/>
                      </a:lnTo>
                      <a:lnTo>
                        <a:pt x="108" y="258"/>
                      </a:lnTo>
                      <a:lnTo>
                        <a:pt x="114" y="264"/>
                      </a:lnTo>
                      <a:lnTo>
                        <a:pt x="120" y="264"/>
                      </a:lnTo>
                      <a:lnTo>
                        <a:pt x="126" y="270"/>
                      </a:lnTo>
                      <a:lnTo>
                        <a:pt x="150" y="270"/>
                      </a:lnTo>
                      <a:lnTo>
                        <a:pt x="138" y="258"/>
                      </a:lnTo>
                      <a:close/>
                      <a:moveTo>
                        <a:pt x="474" y="0"/>
                      </a:moveTo>
                      <a:lnTo>
                        <a:pt x="468" y="0"/>
                      </a:lnTo>
                      <a:lnTo>
                        <a:pt x="456" y="12"/>
                      </a:lnTo>
                      <a:lnTo>
                        <a:pt x="474" y="12"/>
                      </a:lnTo>
                      <a:lnTo>
                        <a:pt x="474" y="6"/>
                      </a:lnTo>
                      <a:lnTo>
                        <a:pt x="480" y="0"/>
                      </a:lnTo>
                      <a:lnTo>
                        <a:pt x="474" y="0"/>
                      </a:lnTo>
                      <a:close/>
                      <a:moveTo>
                        <a:pt x="432" y="48"/>
                      </a:moveTo>
                      <a:lnTo>
                        <a:pt x="432" y="66"/>
                      </a:lnTo>
                      <a:lnTo>
                        <a:pt x="438" y="66"/>
                      </a:lnTo>
                      <a:lnTo>
                        <a:pt x="444" y="60"/>
                      </a:lnTo>
                      <a:lnTo>
                        <a:pt x="450" y="48"/>
                      </a:lnTo>
                      <a:lnTo>
                        <a:pt x="450" y="24"/>
                      </a:lnTo>
                      <a:lnTo>
                        <a:pt x="438" y="12"/>
                      </a:lnTo>
                      <a:lnTo>
                        <a:pt x="432" y="24"/>
                      </a:lnTo>
                      <a:lnTo>
                        <a:pt x="426" y="30"/>
                      </a:lnTo>
                      <a:lnTo>
                        <a:pt x="420" y="30"/>
                      </a:lnTo>
                      <a:lnTo>
                        <a:pt x="420" y="42"/>
                      </a:lnTo>
                      <a:lnTo>
                        <a:pt x="426" y="42"/>
                      </a:lnTo>
                      <a:lnTo>
                        <a:pt x="432" y="48"/>
                      </a:lnTo>
                      <a:close/>
                      <a:moveTo>
                        <a:pt x="342" y="138"/>
                      </a:moveTo>
                      <a:lnTo>
                        <a:pt x="342" y="150"/>
                      </a:lnTo>
                      <a:lnTo>
                        <a:pt x="354" y="138"/>
                      </a:lnTo>
                      <a:lnTo>
                        <a:pt x="342" y="138"/>
                      </a:lnTo>
                      <a:close/>
                      <a:moveTo>
                        <a:pt x="192" y="402"/>
                      </a:moveTo>
                      <a:lnTo>
                        <a:pt x="192" y="390"/>
                      </a:lnTo>
                      <a:lnTo>
                        <a:pt x="186" y="384"/>
                      </a:lnTo>
                      <a:lnTo>
                        <a:pt x="186" y="378"/>
                      </a:lnTo>
                      <a:lnTo>
                        <a:pt x="174" y="390"/>
                      </a:lnTo>
                      <a:lnTo>
                        <a:pt x="174" y="396"/>
                      </a:lnTo>
                      <a:lnTo>
                        <a:pt x="180" y="402"/>
                      </a:lnTo>
                      <a:lnTo>
                        <a:pt x="192" y="402"/>
                      </a:lnTo>
                      <a:close/>
                      <a:moveTo>
                        <a:pt x="504" y="588"/>
                      </a:moveTo>
                      <a:lnTo>
                        <a:pt x="498" y="594"/>
                      </a:lnTo>
                      <a:lnTo>
                        <a:pt x="498" y="600"/>
                      </a:lnTo>
                      <a:lnTo>
                        <a:pt x="480" y="600"/>
                      </a:lnTo>
                      <a:lnTo>
                        <a:pt x="480" y="588"/>
                      </a:lnTo>
                      <a:lnTo>
                        <a:pt x="486" y="576"/>
                      </a:lnTo>
                      <a:lnTo>
                        <a:pt x="498" y="564"/>
                      </a:lnTo>
                      <a:lnTo>
                        <a:pt x="492" y="558"/>
                      </a:lnTo>
                      <a:lnTo>
                        <a:pt x="456" y="540"/>
                      </a:lnTo>
                      <a:lnTo>
                        <a:pt x="450" y="540"/>
                      </a:lnTo>
                      <a:lnTo>
                        <a:pt x="444" y="534"/>
                      </a:lnTo>
                      <a:lnTo>
                        <a:pt x="450" y="534"/>
                      </a:lnTo>
                      <a:lnTo>
                        <a:pt x="456" y="528"/>
                      </a:lnTo>
                      <a:lnTo>
                        <a:pt x="480" y="528"/>
                      </a:lnTo>
                      <a:lnTo>
                        <a:pt x="468" y="516"/>
                      </a:lnTo>
                      <a:lnTo>
                        <a:pt x="468" y="510"/>
                      </a:lnTo>
                      <a:lnTo>
                        <a:pt x="456" y="498"/>
                      </a:lnTo>
                      <a:lnTo>
                        <a:pt x="450" y="486"/>
                      </a:lnTo>
                      <a:lnTo>
                        <a:pt x="432" y="468"/>
                      </a:lnTo>
                      <a:lnTo>
                        <a:pt x="420" y="468"/>
                      </a:lnTo>
                      <a:lnTo>
                        <a:pt x="414" y="456"/>
                      </a:lnTo>
                      <a:lnTo>
                        <a:pt x="402" y="450"/>
                      </a:lnTo>
                      <a:lnTo>
                        <a:pt x="390" y="438"/>
                      </a:lnTo>
                      <a:lnTo>
                        <a:pt x="390" y="414"/>
                      </a:lnTo>
                      <a:lnTo>
                        <a:pt x="396" y="402"/>
                      </a:lnTo>
                      <a:lnTo>
                        <a:pt x="396" y="390"/>
                      </a:lnTo>
                      <a:lnTo>
                        <a:pt x="384" y="390"/>
                      </a:lnTo>
                      <a:lnTo>
                        <a:pt x="378" y="384"/>
                      </a:lnTo>
                      <a:lnTo>
                        <a:pt x="372" y="372"/>
                      </a:lnTo>
                      <a:lnTo>
                        <a:pt x="360" y="360"/>
                      </a:lnTo>
                      <a:lnTo>
                        <a:pt x="342" y="354"/>
                      </a:lnTo>
                      <a:lnTo>
                        <a:pt x="324" y="354"/>
                      </a:lnTo>
                      <a:lnTo>
                        <a:pt x="306" y="360"/>
                      </a:lnTo>
                      <a:lnTo>
                        <a:pt x="294" y="366"/>
                      </a:lnTo>
                      <a:lnTo>
                        <a:pt x="288" y="366"/>
                      </a:lnTo>
                      <a:lnTo>
                        <a:pt x="270" y="348"/>
                      </a:lnTo>
                      <a:lnTo>
                        <a:pt x="282" y="348"/>
                      </a:lnTo>
                      <a:lnTo>
                        <a:pt x="294" y="354"/>
                      </a:lnTo>
                      <a:lnTo>
                        <a:pt x="306" y="354"/>
                      </a:lnTo>
                      <a:lnTo>
                        <a:pt x="330" y="342"/>
                      </a:lnTo>
                      <a:lnTo>
                        <a:pt x="336" y="336"/>
                      </a:lnTo>
                      <a:lnTo>
                        <a:pt x="330" y="336"/>
                      </a:lnTo>
                      <a:lnTo>
                        <a:pt x="324" y="330"/>
                      </a:lnTo>
                      <a:lnTo>
                        <a:pt x="306" y="330"/>
                      </a:lnTo>
                      <a:lnTo>
                        <a:pt x="330" y="324"/>
                      </a:lnTo>
                      <a:lnTo>
                        <a:pt x="336" y="318"/>
                      </a:lnTo>
                      <a:lnTo>
                        <a:pt x="348" y="312"/>
                      </a:lnTo>
                      <a:lnTo>
                        <a:pt x="360" y="300"/>
                      </a:lnTo>
                      <a:lnTo>
                        <a:pt x="360" y="288"/>
                      </a:lnTo>
                      <a:lnTo>
                        <a:pt x="366" y="276"/>
                      </a:lnTo>
                      <a:lnTo>
                        <a:pt x="372" y="270"/>
                      </a:lnTo>
                      <a:lnTo>
                        <a:pt x="378" y="258"/>
                      </a:lnTo>
                      <a:lnTo>
                        <a:pt x="384" y="252"/>
                      </a:lnTo>
                      <a:lnTo>
                        <a:pt x="396" y="246"/>
                      </a:lnTo>
                      <a:lnTo>
                        <a:pt x="402" y="246"/>
                      </a:lnTo>
                      <a:lnTo>
                        <a:pt x="402" y="240"/>
                      </a:lnTo>
                      <a:lnTo>
                        <a:pt x="396" y="234"/>
                      </a:lnTo>
                      <a:lnTo>
                        <a:pt x="318" y="234"/>
                      </a:lnTo>
                      <a:lnTo>
                        <a:pt x="318" y="228"/>
                      </a:lnTo>
                      <a:lnTo>
                        <a:pt x="288" y="228"/>
                      </a:lnTo>
                      <a:lnTo>
                        <a:pt x="276" y="234"/>
                      </a:lnTo>
                      <a:lnTo>
                        <a:pt x="264" y="234"/>
                      </a:lnTo>
                      <a:lnTo>
                        <a:pt x="258" y="240"/>
                      </a:lnTo>
                      <a:lnTo>
                        <a:pt x="252" y="240"/>
                      </a:lnTo>
                      <a:lnTo>
                        <a:pt x="264" y="228"/>
                      </a:lnTo>
                      <a:lnTo>
                        <a:pt x="252" y="216"/>
                      </a:lnTo>
                      <a:lnTo>
                        <a:pt x="270" y="210"/>
                      </a:lnTo>
                      <a:lnTo>
                        <a:pt x="300" y="192"/>
                      </a:lnTo>
                      <a:lnTo>
                        <a:pt x="312" y="186"/>
                      </a:lnTo>
                      <a:lnTo>
                        <a:pt x="324" y="162"/>
                      </a:lnTo>
                      <a:lnTo>
                        <a:pt x="318" y="156"/>
                      </a:lnTo>
                      <a:lnTo>
                        <a:pt x="288" y="156"/>
                      </a:lnTo>
                      <a:lnTo>
                        <a:pt x="276" y="162"/>
                      </a:lnTo>
                      <a:lnTo>
                        <a:pt x="258" y="168"/>
                      </a:lnTo>
                      <a:lnTo>
                        <a:pt x="240" y="168"/>
                      </a:lnTo>
                      <a:lnTo>
                        <a:pt x="228" y="162"/>
                      </a:lnTo>
                      <a:lnTo>
                        <a:pt x="216" y="162"/>
                      </a:lnTo>
                      <a:lnTo>
                        <a:pt x="210" y="168"/>
                      </a:lnTo>
                      <a:lnTo>
                        <a:pt x="210" y="174"/>
                      </a:lnTo>
                      <a:lnTo>
                        <a:pt x="216" y="180"/>
                      </a:lnTo>
                      <a:lnTo>
                        <a:pt x="204" y="180"/>
                      </a:lnTo>
                      <a:lnTo>
                        <a:pt x="192" y="192"/>
                      </a:lnTo>
                      <a:lnTo>
                        <a:pt x="192" y="210"/>
                      </a:lnTo>
                      <a:lnTo>
                        <a:pt x="198" y="216"/>
                      </a:lnTo>
                      <a:lnTo>
                        <a:pt x="156" y="222"/>
                      </a:lnTo>
                      <a:lnTo>
                        <a:pt x="156" y="234"/>
                      </a:lnTo>
                      <a:lnTo>
                        <a:pt x="168" y="240"/>
                      </a:lnTo>
                      <a:lnTo>
                        <a:pt x="180" y="264"/>
                      </a:lnTo>
                      <a:lnTo>
                        <a:pt x="162" y="282"/>
                      </a:lnTo>
                      <a:lnTo>
                        <a:pt x="162" y="294"/>
                      </a:lnTo>
                      <a:lnTo>
                        <a:pt x="144" y="300"/>
                      </a:lnTo>
                      <a:lnTo>
                        <a:pt x="156" y="312"/>
                      </a:lnTo>
                      <a:lnTo>
                        <a:pt x="168" y="312"/>
                      </a:lnTo>
                      <a:lnTo>
                        <a:pt x="180" y="306"/>
                      </a:lnTo>
                      <a:lnTo>
                        <a:pt x="186" y="300"/>
                      </a:lnTo>
                      <a:lnTo>
                        <a:pt x="186" y="318"/>
                      </a:lnTo>
                      <a:lnTo>
                        <a:pt x="180" y="318"/>
                      </a:lnTo>
                      <a:lnTo>
                        <a:pt x="168" y="330"/>
                      </a:lnTo>
                      <a:lnTo>
                        <a:pt x="156" y="336"/>
                      </a:lnTo>
                      <a:lnTo>
                        <a:pt x="156" y="360"/>
                      </a:lnTo>
                      <a:lnTo>
                        <a:pt x="162" y="372"/>
                      </a:lnTo>
                      <a:lnTo>
                        <a:pt x="168" y="366"/>
                      </a:lnTo>
                      <a:lnTo>
                        <a:pt x="198" y="366"/>
                      </a:lnTo>
                      <a:lnTo>
                        <a:pt x="210" y="360"/>
                      </a:lnTo>
                      <a:lnTo>
                        <a:pt x="216" y="354"/>
                      </a:lnTo>
                      <a:lnTo>
                        <a:pt x="198" y="372"/>
                      </a:lnTo>
                      <a:lnTo>
                        <a:pt x="210" y="402"/>
                      </a:lnTo>
                      <a:lnTo>
                        <a:pt x="204" y="408"/>
                      </a:lnTo>
                      <a:lnTo>
                        <a:pt x="198" y="420"/>
                      </a:lnTo>
                      <a:lnTo>
                        <a:pt x="186" y="426"/>
                      </a:lnTo>
                      <a:lnTo>
                        <a:pt x="180" y="438"/>
                      </a:lnTo>
                      <a:lnTo>
                        <a:pt x="180" y="450"/>
                      </a:lnTo>
                      <a:lnTo>
                        <a:pt x="186" y="456"/>
                      </a:lnTo>
                      <a:lnTo>
                        <a:pt x="204" y="456"/>
                      </a:lnTo>
                      <a:lnTo>
                        <a:pt x="216" y="450"/>
                      </a:lnTo>
                      <a:lnTo>
                        <a:pt x="240" y="450"/>
                      </a:lnTo>
                      <a:lnTo>
                        <a:pt x="252" y="444"/>
                      </a:lnTo>
                      <a:lnTo>
                        <a:pt x="258" y="438"/>
                      </a:lnTo>
                      <a:lnTo>
                        <a:pt x="270" y="432"/>
                      </a:lnTo>
                      <a:lnTo>
                        <a:pt x="300" y="438"/>
                      </a:lnTo>
                      <a:lnTo>
                        <a:pt x="288" y="444"/>
                      </a:lnTo>
                      <a:lnTo>
                        <a:pt x="264" y="468"/>
                      </a:lnTo>
                      <a:lnTo>
                        <a:pt x="264" y="474"/>
                      </a:lnTo>
                      <a:lnTo>
                        <a:pt x="282" y="492"/>
                      </a:lnTo>
                      <a:lnTo>
                        <a:pt x="294" y="492"/>
                      </a:lnTo>
                      <a:lnTo>
                        <a:pt x="300" y="498"/>
                      </a:lnTo>
                      <a:lnTo>
                        <a:pt x="306" y="498"/>
                      </a:lnTo>
                      <a:lnTo>
                        <a:pt x="312" y="516"/>
                      </a:lnTo>
                      <a:lnTo>
                        <a:pt x="294" y="534"/>
                      </a:lnTo>
                      <a:lnTo>
                        <a:pt x="294" y="564"/>
                      </a:lnTo>
                      <a:lnTo>
                        <a:pt x="222" y="564"/>
                      </a:lnTo>
                      <a:lnTo>
                        <a:pt x="216" y="558"/>
                      </a:lnTo>
                      <a:lnTo>
                        <a:pt x="198" y="558"/>
                      </a:lnTo>
                      <a:lnTo>
                        <a:pt x="192" y="564"/>
                      </a:lnTo>
                      <a:lnTo>
                        <a:pt x="210" y="582"/>
                      </a:lnTo>
                      <a:lnTo>
                        <a:pt x="186" y="600"/>
                      </a:lnTo>
                      <a:lnTo>
                        <a:pt x="228" y="594"/>
                      </a:lnTo>
                      <a:lnTo>
                        <a:pt x="228" y="618"/>
                      </a:lnTo>
                      <a:lnTo>
                        <a:pt x="216" y="642"/>
                      </a:lnTo>
                      <a:lnTo>
                        <a:pt x="210" y="648"/>
                      </a:lnTo>
                      <a:lnTo>
                        <a:pt x="198" y="654"/>
                      </a:lnTo>
                      <a:lnTo>
                        <a:pt x="180" y="660"/>
                      </a:lnTo>
                      <a:lnTo>
                        <a:pt x="168" y="666"/>
                      </a:lnTo>
                      <a:lnTo>
                        <a:pt x="162" y="666"/>
                      </a:lnTo>
                      <a:lnTo>
                        <a:pt x="162" y="690"/>
                      </a:lnTo>
                      <a:lnTo>
                        <a:pt x="168" y="696"/>
                      </a:lnTo>
                      <a:lnTo>
                        <a:pt x="174" y="696"/>
                      </a:lnTo>
                      <a:lnTo>
                        <a:pt x="180" y="690"/>
                      </a:lnTo>
                      <a:lnTo>
                        <a:pt x="192" y="684"/>
                      </a:lnTo>
                      <a:lnTo>
                        <a:pt x="198" y="678"/>
                      </a:lnTo>
                      <a:lnTo>
                        <a:pt x="204" y="684"/>
                      </a:lnTo>
                      <a:lnTo>
                        <a:pt x="204" y="690"/>
                      </a:lnTo>
                      <a:lnTo>
                        <a:pt x="210" y="696"/>
                      </a:lnTo>
                      <a:lnTo>
                        <a:pt x="234" y="696"/>
                      </a:lnTo>
                      <a:lnTo>
                        <a:pt x="240" y="702"/>
                      </a:lnTo>
                      <a:lnTo>
                        <a:pt x="252" y="708"/>
                      </a:lnTo>
                      <a:lnTo>
                        <a:pt x="258" y="708"/>
                      </a:lnTo>
                      <a:lnTo>
                        <a:pt x="276" y="702"/>
                      </a:lnTo>
                      <a:lnTo>
                        <a:pt x="288" y="696"/>
                      </a:lnTo>
                      <a:lnTo>
                        <a:pt x="294" y="690"/>
                      </a:lnTo>
                      <a:lnTo>
                        <a:pt x="318" y="690"/>
                      </a:lnTo>
                      <a:lnTo>
                        <a:pt x="312" y="696"/>
                      </a:lnTo>
                      <a:lnTo>
                        <a:pt x="300" y="702"/>
                      </a:lnTo>
                      <a:lnTo>
                        <a:pt x="294" y="714"/>
                      </a:lnTo>
                      <a:lnTo>
                        <a:pt x="282" y="720"/>
                      </a:lnTo>
                      <a:lnTo>
                        <a:pt x="276" y="726"/>
                      </a:lnTo>
                      <a:lnTo>
                        <a:pt x="210" y="726"/>
                      </a:lnTo>
                      <a:lnTo>
                        <a:pt x="210" y="738"/>
                      </a:lnTo>
                      <a:lnTo>
                        <a:pt x="198" y="738"/>
                      </a:lnTo>
                      <a:lnTo>
                        <a:pt x="186" y="744"/>
                      </a:lnTo>
                      <a:lnTo>
                        <a:pt x="180" y="750"/>
                      </a:lnTo>
                      <a:lnTo>
                        <a:pt x="180" y="768"/>
                      </a:lnTo>
                      <a:lnTo>
                        <a:pt x="174" y="774"/>
                      </a:lnTo>
                      <a:lnTo>
                        <a:pt x="144" y="774"/>
                      </a:lnTo>
                      <a:lnTo>
                        <a:pt x="144" y="780"/>
                      </a:lnTo>
                      <a:lnTo>
                        <a:pt x="138" y="786"/>
                      </a:lnTo>
                      <a:lnTo>
                        <a:pt x="138" y="792"/>
                      </a:lnTo>
                      <a:lnTo>
                        <a:pt x="126" y="804"/>
                      </a:lnTo>
                      <a:lnTo>
                        <a:pt x="114" y="810"/>
                      </a:lnTo>
                      <a:lnTo>
                        <a:pt x="108" y="810"/>
                      </a:lnTo>
                      <a:lnTo>
                        <a:pt x="108" y="816"/>
                      </a:lnTo>
                      <a:lnTo>
                        <a:pt x="114" y="816"/>
                      </a:lnTo>
                      <a:lnTo>
                        <a:pt x="120" y="822"/>
                      </a:lnTo>
                      <a:lnTo>
                        <a:pt x="150" y="822"/>
                      </a:lnTo>
                      <a:lnTo>
                        <a:pt x="156" y="810"/>
                      </a:lnTo>
                      <a:lnTo>
                        <a:pt x="174" y="792"/>
                      </a:lnTo>
                      <a:lnTo>
                        <a:pt x="210" y="792"/>
                      </a:lnTo>
                      <a:lnTo>
                        <a:pt x="216" y="798"/>
                      </a:lnTo>
                      <a:lnTo>
                        <a:pt x="228" y="804"/>
                      </a:lnTo>
                      <a:lnTo>
                        <a:pt x="240" y="804"/>
                      </a:lnTo>
                      <a:lnTo>
                        <a:pt x="246" y="792"/>
                      </a:lnTo>
                      <a:lnTo>
                        <a:pt x="252" y="786"/>
                      </a:lnTo>
                      <a:lnTo>
                        <a:pt x="258" y="774"/>
                      </a:lnTo>
                      <a:lnTo>
                        <a:pt x="270" y="762"/>
                      </a:lnTo>
                      <a:lnTo>
                        <a:pt x="288" y="762"/>
                      </a:lnTo>
                      <a:lnTo>
                        <a:pt x="300" y="774"/>
                      </a:lnTo>
                      <a:lnTo>
                        <a:pt x="330" y="774"/>
                      </a:lnTo>
                      <a:lnTo>
                        <a:pt x="354" y="762"/>
                      </a:lnTo>
                      <a:lnTo>
                        <a:pt x="360" y="762"/>
                      </a:lnTo>
                      <a:lnTo>
                        <a:pt x="366" y="768"/>
                      </a:lnTo>
                      <a:lnTo>
                        <a:pt x="378" y="768"/>
                      </a:lnTo>
                      <a:lnTo>
                        <a:pt x="390" y="774"/>
                      </a:lnTo>
                      <a:lnTo>
                        <a:pt x="396" y="774"/>
                      </a:lnTo>
                      <a:lnTo>
                        <a:pt x="396" y="768"/>
                      </a:lnTo>
                      <a:lnTo>
                        <a:pt x="390" y="762"/>
                      </a:lnTo>
                      <a:lnTo>
                        <a:pt x="390" y="750"/>
                      </a:lnTo>
                      <a:lnTo>
                        <a:pt x="396" y="750"/>
                      </a:lnTo>
                      <a:lnTo>
                        <a:pt x="408" y="756"/>
                      </a:lnTo>
                      <a:lnTo>
                        <a:pt x="414" y="762"/>
                      </a:lnTo>
                      <a:lnTo>
                        <a:pt x="426" y="756"/>
                      </a:lnTo>
                      <a:lnTo>
                        <a:pt x="498" y="756"/>
                      </a:lnTo>
                      <a:lnTo>
                        <a:pt x="522" y="750"/>
                      </a:lnTo>
                      <a:lnTo>
                        <a:pt x="534" y="744"/>
                      </a:lnTo>
                      <a:lnTo>
                        <a:pt x="540" y="732"/>
                      </a:lnTo>
                      <a:lnTo>
                        <a:pt x="546" y="726"/>
                      </a:lnTo>
                      <a:lnTo>
                        <a:pt x="552" y="714"/>
                      </a:lnTo>
                      <a:lnTo>
                        <a:pt x="498" y="708"/>
                      </a:lnTo>
                      <a:lnTo>
                        <a:pt x="522" y="702"/>
                      </a:lnTo>
                      <a:lnTo>
                        <a:pt x="516" y="684"/>
                      </a:lnTo>
                      <a:lnTo>
                        <a:pt x="528" y="672"/>
                      </a:lnTo>
                      <a:lnTo>
                        <a:pt x="540" y="666"/>
                      </a:lnTo>
                      <a:lnTo>
                        <a:pt x="546" y="666"/>
                      </a:lnTo>
                      <a:lnTo>
                        <a:pt x="558" y="660"/>
                      </a:lnTo>
                      <a:lnTo>
                        <a:pt x="564" y="654"/>
                      </a:lnTo>
                      <a:lnTo>
                        <a:pt x="576" y="618"/>
                      </a:lnTo>
                      <a:lnTo>
                        <a:pt x="570" y="606"/>
                      </a:lnTo>
                      <a:lnTo>
                        <a:pt x="564" y="600"/>
                      </a:lnTo>
                      <a:lnTo>
                        <a:pt x="552" y="594"/>
                      </a:lnTo>
                      <a:lnTo>
                        <a:pt x="540" y="594"/>
                      </a:lnTo>
                      <a:lnTo>
                        <a:pt x="528" y="588"/>
                      </a:lnTo>
                      <a:lnTo>
                        <a:pt x="504" y="588"/>
                      </a:lnTo>
                      <a:close/>
                      <a:moveTo>
                        <a:pt x="222" y="486"/>
                      </a:moveTo>
                      <a:lnTo>
                        <a:pt x="216" y="480"/>
                      </a:lnTo>
                      <a:lnTo>
                        <a:pt x="204" y="480"/>
                      </a:lnTo>
                      <a:lnTo>
                        <a:pt x="204" y="486"/>
                      </a:lnTo>
                      <a:lnTo>
                        <a:pt x="198" y="498"/>
                      </a:lnTo>
                      <a:lnTo>
                        <a:pt x="192" y="504"/>
                      </a:lnTo>
                      <a:lnTo>
                        <a:pt x="210" y="504"/>
                      </a:lnTo>
                      <a:lnTo>
                        <a:pt x="222" y="492"/>
                      </a:lnTo>
                      <a:lnTo>
                        <a:pt x="222" y="486"/>
                      </a:lnTo>
                      <a:close/>
                      <a:moveTo>
                        <a:pt x="126" y="504"/>
                      </a:moveTo>
                      <a:lnTo>
                        <a:pt x="132" y="498"/>
                      </a:lnTo>
                      <a:lnTo>
                        <a:pt x="132" y="492"/>
                      </a:lnTo>
                      <a:lnTo>
                        <a:pt x="144" y="492"/>
                      </a:lnTo>
                      <a:lnTo>
                        <a:pt x="150" y="480"/>
                      </a:lnTo>
                      <a:lnTo>
                        <a:pt x="156" y="474"/>
                      </a:lnTo>
                      <a:lnTo>
                        <a:pt x="156" y="462"/>
                      </a:lnTo>
                      <a:lnTo>
                        <a:pt x="138" y="444"/>
                      </a:lnTo>
                      <a:lnTo>
                        <a:pt x="138" y="432"/>
                      </a:lnTo>
                      <a:lnTo>
                        <a:pt x="132" y="438"/>
                      </a:lnTo>
                      <a:lnTo>
                        <a:pt x="126" y="426"/>
                      </a:lnTo>
                      <a:lnTo>
                        <a:pt x="120" y="420"/>
                      </a:lnTo>
                      <a:lnTo>
                        <a:pt x="78" y="420"/>
                      </a:lnTo>
                      <a:lnTo>
                        <a:pt x="72" y="426"/>
                      </a:lnTo>
                      <a:lnTo>
                        <a:pt x="30" y="450"/>
                      </a:lnTo>
                      <a:lnTo>
                        <a:pt x="30" y="462"/>
                      </a:lnTo>
                      <a:lnTo>
                        <a:pt x="24" y="462"/>
                      </a:lnTo>
                      <a:lnTo>
                        <a:pt x="18" y="468"/>
                      </a:lnTo>
                      <a:lnTo>
                        <a:pt x="12" y="468"/>
                      </a:lnTo>
                      <a:lnTo>
                        <a:pt x="0" y="480"/>
                      </a:lnTo>
                      <a:lnTo>
                        <a:pt x="6" y="486"/>
                      </a:lnTo>
                      <a:lnTo>
                        <a:pt x="30" y="498"/>
                      </a:lnTo>
                      <a:lnTo>
                        <a:pt x="42" y="498"/>
                      </a:lnTo>
                      <a:lnTo>
                        <a:pt x="66" y="474"/>
                      </a:lnTo>
                      <a:lnTo>
                        <a:pt x="84" y="498"/>
                      </a:lnTo>
                      <a:lnTo>
                        <a:pt x="120" y="504"/>
                      </a:lnTo>
                      <a:lnTo>
                        <a:pt x="126" y="504"/>
                      </a:lnTo>
                      <a:close/>
                      <a:moveTo>
                        <a:pt x="78" y="228"/>
                      </a:moveTo>
                      <a:lnTo>
                        <a:pt x="72" y="228"/>
                      </a:lnTo>
                      <a:lnTo>
                        <a:pt x="66" y="234"/>
                      </a:lnTo>
                      <a:lnTo>
                        <a:pt x="66" y="240"/>
                      </a:lnTo>
                      <a:lnTo>
                        <a:pt x="84" y="240"/>
                      </a:lnTo>
                      <a:lnTo>
                        <a:pt x="84" y="228"/>
                      </a:lnTo>
                      <a:lnTo>
                        <a:pt x="78" y="228"/>
                      </a:lnTo>
                      <a:close/>
                      <a:moveTo>
                        <a:pt x="108" y="210"/>
                      </a:moveTo>
                      <a:lnTo>
                        <a:pt x="126" y="210"/>
                      </a:lnTo>
                      <a:lnTo>
                        <a:pt x="132" y="204"/>
                      </a:lnTo>
                      <a:lnTo>
                        <a:pt x="132" y="198"/>
                      </a:lnTo>
                      <a:lnTo>
                        <a:pt x="138" y="186"/>
                      </a:lnTo>
                      <a:lnTo>
                        <a:pt x="150" y="174"/>
                      </a:lnTo>
                      <a:lnTo>
                        <a:pt x="150" y="168"/>
                      </a:lnTo>
                      <a:lnTo>
                        <a:pt x="138" y="174"/>
                      </a:lnTo>
                      <a:lnTo>
                        <a:pt x="132" y="174"/>
                      </a:lnTo>
                      <a:lnTo>
                        <a:pt x="114" y="192"/>
                      </a:lnTo>
                      <a:lnTo>
                        <a:pt x="108" y="186"/>
                      </a:lnTo>
                      <a:lnTo>
                        <a:pt x="96" y="186"/>
                      </a:lnTo>
                      <a:lnTo>
                        <a:pt x="90" y="192"/>
                      </a:lnTo>
                      <a:lnTo>
                        <a:pt x="90" y="210"/>
                      </a:lnTo>
                      <a:lnTo>
                        <a:pt x="96" y="216"/>
                      </a:lnTo>
                      <a:lnTo>
                        <a:pt x="96" y="228"/>
                      </a:lnTo>
                      <a:lnTo>
                        <a:pt x="108" y="210"/>
                      </a:lnTo>
                      <a:close/>
                      <a:moveTo>
                        <a:pt x="72" y="252"/>
                      </a:moveTo>
                      <a:lnTo>
                        <a:pt x="60" y="282"/>
                      </a:lnTo>
                      <a:lnTo>
                        <a:pt x="78" y="258"/>
                      </a:lnTo>
                      <a:lnTo>
                        <a:pt x="72" y="252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50" name="Ukraine">
                  <a:extLst>
                    <a:ext uri="{FF2B5EF4-FFF2-40B4-BE49-F238E27FC236}">
                      <a16:creationId xmlns:a16="http://schemas.microsoft.com/office/drawing/2014/main" id="{A14A9BD6-32F5-164A-9B80-0B908C170B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29" y="1237"/>
                  <a:ext cx="286" cy="160"/>
                </a:xfrm>
                <a:custGeom>
                  <a:avLst/>
                  <a:gdLst>
                    <a:gd name="T0" fmla="*/ 2147483647 w 1116"/>
                    <a:gd name="T1" fmla="*/ 2147483647 h 624"/>
                    <a:gd name="T2" fmla="*/ 2147483647 w 1116"/>
                    <a:gd name="T3" fmla="*/ 2147483647 h 624"/>
                    <a:gd name="T4" fmla="*/ 2147483647 w 1116"/>
                    <a:gd name="T5" fmla="*/ 2147483647 h 624"/>
                    <a:gd name="T6" fmla="*/ 2147483647 w 1116"/>
                    <a:gd name="T7" fmla="*/ 2147483647 h 624"/>
                    <a:gd name="T8" fmla="*/ 2147483647 w 1116"/>
                    <a:gd name="T9" fmla="*/ 2147483647 h 624"/>
                    <a:gd name="T10" fmla="*/ 2147483647 w 1116"/>
                    <a:gd name="T11" fmla="*/ 2147483647 h 624"/>
                    <a:gd name="T12" fmla="*/ 2147483647 w 1116"/>
                    <a:gd name="T13" fmla="*/ 2147483647 h 624"/>
                    <a:gd name="T14" fmla="*/ 2147483647 w 1116"/>
                    <a:gd name="T15" fmla="*/ 2147483647 h 624"/>
                    <a:gd name="T16" fmla="*/ 2147483647 w 1116"/>
                    <a:gd name="T17" fmla="*/ 2147483647 h 624"/>
                    <a:gd name="T18" fmla="*/ 2147483647 w 1116"/>
                    <a:gd name="T19" fmla="*/ 2147483647 h 624"/>
                    <a:gd name="T20" fmla="*/ 2147483647 w 1116"/>
                    <a:gd name="T21" fmla="*/ 2147483647 h 624"/>
                    <a:gd name="T22" fmla="*/ 2147483647 w 1116"/>
                    <a:gd name="T23" fmla="*/ 2147483647 h 624"/>
                    <a:gd name="T24" fmla="*/ 2147483647 w 1116"/>
                    <a:gd name="T25" fmla="*/ 2147483647 h 624"/>
                    <a:gd name="T26" fmla="*/ 2147483647 w 1116"/>
                    <a:gd name="T27" fmla="*/ 2147483647 h 624"/>
                    <a:gd name="T28" fmla="*/ 2147483647 w 1116"/>
                    <a:gd name="T29" fmla="*/ 2147483647 h 624"/>
                    <a:gd name="T30" fmla="*/ 2147483647 w 1116"/>
                    <a:gd name="T31" fmla="*/ 2147483647 h 624"/>
                    <a:gd name="T32" fmla="*/ 2147483647 w 1116"/>
                    <a:gd name="T33" fmla="*/ 2147483647 h 624"/>
                    <a:gd name="T34" fmla="*/ 2147483647 w 1116"/>
                    <a:gd name="T35" fmla="*/ 2147483647 h 624"/>
                    <a:gd name="T36" fmla="*/ 2147483647 w 1116"/>
                    <a:gd name="T37" fmla="*/ 2147483647 h 624"/>
                    <a:gd name="T38" fmla="*/ 2147483647 w 1116"/>
                    <a:gd name="T39" fmla="*/ 2147483647 h 624"/>
                    <a:gd name="T40" fmla="*/ 2147483647 w 1116"/>
                    <a:gd name="T41" fmla="*/ 2147483647 h 624"/>
                    <a:gd name="T42" fmla="*/ 2147483647 w 1116"/>
                    <a:gd name="T43" fmla="*/ 2147483647 h 624"/>
                    <a:gd name="T44" fmla="*/ 2147483647 w 1116"/>
                    <a:gd name="T45" fmla="*/ 2147483647 h 624"/>
                    <a:gd name="T46" fmla="*/ 2147483647 w 1116"/>
                    <a:gd name="T47" fmla="*/ 2147483647 h 624"/>
                    <a:gd name="T48" fmla="*/ 2147483647 w 1116"/>
                    <a:gd name="T49" fmla="*/ 2147483647 h 624"/>
                    <a:gd name="T50" fmla="*/ 2147483647 w 1116"/>
                    <a:gd name="T51" fmla="*/ 2147483647 h 624"/>
                    <a:gd name="T52" fmla="*/ 2147483647 w 1116"/>
                    <a:gd name="T53" fmla="*/ 2147483647 h 624"/>
                    <a:gd name="T54" fmla="*/ 2147483647 w 1116"/>
                    <a:gd name="T55" fmla="*/ 2147483647 h 624"/>
                    <a:gd name="T56" fmla="*/ 2147483647 w 1116"/>
                    <a:gd name="T57" fmla="*/ 2147483647 h 624"/>
                    <a:gd name="T58" fmla="*/ 2147483647 w 1116"/>
                    <a:gd name="T59" fmla="*/ 2147483647 h 624"/>
                    <a:gd name="T60" fmla="*/ 2147483647 w 1116"/>
                    <a:gd name="T61" fmla="*/ 2147483647 h 624"/>
                    <a:gd name="T62" fmla="*/ 2147483647 w 1116"/>
                    <a:gd name="T63" fmla="*/ 2147483647 h 624"/>
                    <a:gd name="T64" fmla="*/ 2147483647 w 1116"/>
                    <a:gd name="T65" fmla="*/ 2147483647 h 624"/>
                    <a:gd name="T66" fmla="*/ 2147483647 w 1116"/>
                    <a:gd name="T67" fmla="*/ 2147483647 h 624"/>
                    <a:gd name="T68" fmla="*/ 2147483647 w 1116"/>
                    <a:gd name="T69" fmla="*/ 2147483647 h 624"/>
                    <a:gd name="T70" fmla="*/ 2147483647 w 1116"/>
                    <a:gd name="T71" fmla="*/ 2147483647 h 624"/>
                    <a:gd name="T72" fmla="*/ 2147483647 w 1116"/>
                    <a:gd name="T73" fmla="*/ 2147483647 h 624"/>
                    <a:gd name="T74" fmla="*/ 2147483647 w 1116"/>
                    <a:gd name="T75" fmla="*/ 2147483647 h 624"/>
                    <a:gd name="T76" fmla="*/ 2147483647 w 1116"/>
                    <a:gd name="T77" fmla="*/ 2147483647 h 624"/>
                    <a:gd name="T78" fmla="*/ 2147483647 w 1116"/>
                    <a:gd name="T79" fmla="*/ 2147483647 h 624"/>
                    <a:gd name="T80" fmla="*/ 2147483647 w 1116"/>
                    <a:gd name="T81" fmla="*/ 2147483647 h 624"/>
                    <a:gd name="T82" fmla="*/ 2147483647 w 1116"/>
                    <a:gd name="T83" fmla="*/ 2147483647 h 624"/>
                    <a:gd name="T84" fmla="*/ 2147483647 w 1116"/>
                    <a:gd name="T85" fmla="*/ 2147483647 h 624"/>
                    <a:gd name="T86" fmla="*/ 2147483647 w 1116"/>
                    <a:gd name="T87" fmla="*/ 2147483647 h 624"/>
                    <a:gd name="T88" fmla="*/ 2147483647 w 1116"/>
                    <a:gd name="T89" fmla="*/ 0 h 624"/>
                    <a:gd name="T90" fmla="*/ 2147483647 w 1116"/>
                    <a:gd name="T91" fmla="*/ 2147483647 h 624"/>
                    <a:gd name="T92" fmla="*/ 2147483647 w 1116"/>
                    <a:gd name="T93" fmla="*/ 2147483647 h 624"/>
                    <a:gd name="T94" fmla="*/ 2147483647 w 1116"/>
                    <a:gd name="T95" fmla="*/ 2147483647 h 624"/>
                    <a:gd name="T96" fmla="*/ 2147483647 w 1116"/>
                    <a:gd name="T97" fmla="*/ 2147483647 h 624"/>
                    <a:gd name="T98" fmla="*/ 2147483647 w 1116"/>
                    <a:gd name="T99" fmla="*/ 2147483647 h 624"/>
                    <a:gd name="T100" fmla="*/ 2147483647 w 1116"/>
                    <a:gd name="T101" fmla="*/ 2147483647 h 624"/>
                    <a:gd name="T102" fmla="*/ 2147483647 w 1116"/>
                    <a:gd name="T103" fmla="*/ 2147483647 h 624"/>
                    <a:gd name="T104" fmla="*/ 2147483647 w 1116"/>
                    <a:gd name="T105" fmla="*/ 2147483647 h 624"/>
                    <a:gd name="T106" fmla="*/ 2147483647 w 1116"/>
                    <a:gd name="T107" fmla="*/ 2147483647 h 624"/>
                    <a:gd name="T108" fmla="*/ 2147483647 w 1116"/>
                    <a:gd name="T109" fmla="*/ 2147483647 h 624"/>
                    <a:gd name="T110" fmla="*/ 2147483647 w 1116"/>
                    <a:gd name="T111" fmla="*/ 2147483647 h 624"/>
                    <a:gd name="T112" fmla="*/ 2147483647 w 1116"/>
                    <a:gd name="T113" fmla="*/ 2147483647 h 624"/>
                    <a:gd name="T114" fmla="*/ 2147483647 w 1116"/>
                    <a:gd name="T115" fmla="*/ 2147483647 h 624"/>
                    <a:gd name="T116" fmla="*/ 2147483647 w 1116"/>
                    <a:gd name="T117" fmla="*/ 2147483647 h 624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1116"/>
                    <a:gd name="T178" fmla="*/ 0 h 624"/>
                    <a:gd name="T179" fmla="*/ 1116 w 1116"/>
                    <a:gd name="T180" fmla="*/ 624 h 624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1116" h="624">
                      <a:moveTo>
                        <a:pt x="24" y="324"/>
                      </a:moveTo>
                      <a:lnTo>
                        <a:pt x="30" y="324"/>
                      </a:lnTo>
                      <a:lnTo>
                        <a:pt x="36" y="330"/>
                      </a:lnTo>
                      <a:lnTo>
                        <a:pt x="48" y="330"/>
                      </a:lnTo>
                      <a:lnTo>
                        <a:pt x="54" y="336"/>
                      </a:lnTo>
                      <a:lnTo>
                        <a:pt x="78" y="336"/>
                      </a:lnTo>
                      <a:lnTo>
                        <a:pt x="84" y="342"/>
                      </a:lnTo>
                      <a:lnTo>
                        <a:pt x="108" y="342"/>
                      </a:lnTo>
                      <a:lnTo>
                        <a:pt x="114" y="348"/>
                      </a:lnTo>
                      <a:lnTo>
                        <a:pt x="126" y="342"/>
                      </a:lnTo>
                      <a:lnTo>
                        <a:pt x="132" y="342"/>
                      </a:lnTo>
                      <a:lnTo>
                        <a:pt x="144" y="336"/>
                      </a:lnTo>
                      <a:lnTo>
                        <a:pt x="150" y="336"/>
                      </a:lnTo>
                      <a:lnTo>
                        <a:pt x="174" y="360"/>
                      </a:lnTo>
                      <a:lnTo>
                        <a:pt x="186" y="360"/>
                      </a:lnTo>
                      <a:lnTo>
                        <a:pt x="198" y="348"/>
                      </a:lnTo>
                      <a:lnTo>
                        <a:pt x="198" y="342"/>
                      </a:lnTo>
                      <a:lnTo>
                        <a:pt x="222" y="348"/>
                      </a:lnTo>
                      <a:lnTo>
                        <a:pt x="228" y="336"/>
                      </a:lnTo>
                      <a:lnTo>
                        <a:pt x="234" y="342"/>
                      </a:lnTo>
                      <a:lnTo>
                        <a:pt x="252" y="342"/>
                      </a:lnTo>
                      <a:lnTo>
                        <a:pt x="258" y="336"/>
                      </a:lnTo>
                      <a:lnTo>
                        <a:pt x="258" y="330"/>
                      </a:lnTo>
                      <a:lnTo>
                        <a:pt x="270" y="318"/>
                      </a:lnTo>
                      <a:lnTo>
                        <a:pt x="282" y="318"/>
                      </a:lnTo>
                      <a:lnTo>
                        <a:pt x="288" y="306"/>
                      </a:lnTo>
                      <a:lnTo>
                        <a:pt x="294" y="306"/>
                      </a:lnTo>
                      <a:lnTo>
                        <a:pt x="306" y="312"/>
                      </a:lnTo>
                      <a:lnTo>
                        <a:pt x="318" y="312"/>
                      </a:lnTo>
                      <a:lnTo>
                        <a:pt x="318" y="306"/>
                      </a:lnTo>
                      <a:lnTo>
                        <a:pt x="324" y="306"/>
                      </a:lnTo>
                      <a:lnTo>
                        <a:pt x="336" y="300"/>
                      </a:lnTo>
                      <a:lnTo>
                        <a:pt x="342" y="300"/>
                      </a:lnTo>
                      <a:lnTo>
                        <a:pt x="354" y="312"/>
                      </a:lnTo>
                      <a:lnTo>
                        <a:pt x="360" y="312"/>
                      </a:lnTo>
                      <a:lnTo>
                        <a:pt x="360" y="318"/>
                      </a:lnTo>
                      <a:lnTo>
                        <a:pt x="402" y="318"/>
                      </a:lnTo>
                      <a:lnTo>
                        <a:pt x="408" y="324"/>
                      </a:lnTo>
                      <a:lnTo>
                        <a:pt x="408" y="336"/>
                      </a:lnTo>
                      <a:lnTo>
                        <a:pt x="426" y="336"/>
                      </a:lnTo>
                      <a:lnTo>
                        <a:pt x="438" y="342"/>
                      </a:lnTo>
                      <a:lnTo>
                        <a:pt x="444" y="348"/>
                      </a:lnTo>
                      <a:lnTo>
                        <a:pt x="450" y="360"/>
                      </a:lnTo>
                      <a:lnTo>
                        <a:pt x="444" y="366"/>
                      </a:lnTo>
                      <a:lnTo>
                        <a:pt x="444" y="390"/>
                      </a:lnTo>
                      <a:lnTo>
                        <a:pt x="456" y="384"/>
                      </a:lnTo>
                      <a:lnTo>
                        <a:pt x="462" y="384"/>
                      </a:lnTo>
                      <a:lnTo>
                        <a:pt x="468" y="390"/>
                      </a:lnTo>
                      <a:lnTo>
                        <a:pt x="462" y="396"/>
                      </a:lnTo>
                      <a:lnTo>
                        <a:pt x="462" y="414"/>
                      </a:lnTo>
                      <a:lnTo>
                        <a:pt x="474" y="414"/>
                      </a:lnTo>
                      <a:lnTo>
                        <a:pt x="480" y="420"/>
                      </a:lnTo>
                      <a:lnTo>
                        <a:pt x="492" y="420"/>
                      </a:lnTo>
                      <a:lnTo>
                        <a:pt x="498" y="426"/>
                      </a:lnTo>
                      <a:lnTo>
                        <a:pt x="498" y="456"/>
                      </a:lnTo>
                      <a:lnTo>
                        <a:pt x="492" y="456"/>
                      </a:lnTo>
                      <a:lnTo>
                        <a:pt x="480" y="462"/>
                      </a:lnTo>
                      <a:lnTo>
                        <a:pt x="462" y="462"/>
                      </a:lnTo>
                      <a:lnTo>
                        <a:pt x="456" y="456"/>
                      </a:lnTo>
                      <a:lnTo>
                        <a:pt x="438" y="456"/>
                      </a:lnTo>
                      <a:lnTo>
                        <a:pt x="432" y="462"/>
                      </a:lnTo>
                      <a:lnTo>
                        <a:pt x="432" y="468"/>
                      </a:lnTo>
                      <a:lnTo>
                        <a:pt x="438" y="468"/>
                      </a:lnTo>
                      <a:lnTo>
                        <a:pt x="450" y="474"/>
                      </a:lnTo>
                      <a:lnTo>
                        <a:pt x="456" y="480"/>
                      </a:lnTo>
                      <a:lnTo>
                        <a:pt x="438" y="492"/>
                      </a:lnTo>
                      <a:lnTo>
                        <a:pt x="432" y="498"/>
                      </a:lnTo>
                      <a:lnTo>
                        <a:pt x="420" y="504"/>
                      </a:lnTo>
                      <a:lnTo>
                        <a:pt x="414" y="504"/>
                      </a:lnTo>
                      <a:lnTo>
                        <a:pt x="414" y="516"/>
                      </a:lnTo>
                      <a:lnTo>
                        <a:pt x="420" y="522"/>
                      </a:lnTo>
                      <a:lnTo>
                        <a:pt x="420" y="534"/>
                      </a:lnTo>
                      <a:lnTo>
                        <a:pt x="396" y="540"/>
                      </a:lnTo>
                      <a:lnTo>
                        <a:pt x="390" y="528"/>
                      </a:lnTo>
                      <a:lnTo>
                        <a:pt x="390" y="516"/>
                      </a:lnTo>
                      <a:lnTo>
                        <a:pt x="390" y="528"/>
                      </a:lnTo>
                      <a:lnTo>
                        <a:pt x="396" y="540"/>
                      </a:lnTo>
                      <a:lnTo>
                        <a:pt x="396" y="546"/>
                      </a:lnTo>
                      <a:lnTo>
                        <a:pt x="408" y="552"/>
                      </a:lnTo>
                      <a:lnTo>
                        <a:pt x="438" y="552"/>
                      </a:lnTo>
                      <a:lnTo>
                        <a:pt x="444" y="546"/>
                      </a:lnTo>
                      <a:lnTo>
                        <a:pt x="450" y="546"/>
                      </a:lnTo>
                      <a:lnTo>
                        <a:pt x="456" y="540"/>
                      </a:lnTo>
                      <a:lnTo>
                        <a:pt x="474" y="540"/>
                      </a:lnTo>
                      <a:lnTo>
                        <a:pt x="480" y="534"/>
                      </a:lnTo>
                      <a:lnTo>
                        <a:pt x="486" y="534"/>
                      </a:lnTo>
                      <a:lnTo>
                        <a:pt x="480" y="528"/>
                      </a:lnTo>
                      <a:lnTo>
                        <a:pt x="486" y="528"/>
                      </a:lnTo>
                      <a:lnTo>
                        <a:pt x="492" y="522"/>
                      </a:lnTo>
                      <a:lnTo>
                        <a:pt x="510" y="516"/>
                      </a:lnTo>
                      <a:lnTo>
                        <a:pt x="522" y="510"/>
                      </a:lnTo>
                      <a:lnTo>
                        <a:pt x="528" y="504"/>
                      </a:lnTo>
                      <a:lnTo>
                        <a:pt x="534" y="492"/>
                      </a:lnTo>
                      <a:lnTo>
                        <a:pt x="540" y="486"/>
                      </a:lnTo>
                      <a:lnTo>
                        <a:pt x="546" y="474"/>
                      </a:lnTo>
                      <a:lnTo>
                        <a:pt x="552" y="468"/>
                      </a:lnTo>
                      <a:lnTo>
                        <a:pt x="552" y="462"/>
                      </a:lnTo>
                      <a:lnTo>
                        <a:pt x="582" y="450"/>
                      </a:lnTo>
                      <a:lnTo>
                        <a:pt x="600" y="438"/>
                      </a:lnTo>
                      <a:lnTo>
                        <a:pt x="612" y="444"/>
                      </a:lnTo>
                      <a:lnTo>
                        <a:pt x="624" y="444"/>
                      </a:lnTo>
                      <a:lnTo>
                        <a:pt x="636" y="450"/>
                      </a:lnTo>
                      <a:lnTo>
                        <a:pt x="654" y="450"/>
                      </a:lnTo>
                      <a:lnTo>
                        <a:pt x="666" y="438"/>
                      </a:lnTo>
                      <a:lnTo>
                        <a:pt x="648" y="462"/>
                      </a:lnTo>
                      <a:lnTo>
                        <a:pt x="624" y="462"/>
                      </a:lnTo>
                      <a:lnTo>
                        <a:pt x="630" y="468"/>
                      </a:lnTo>
                      <a:lnTo>
                        <a:pt x="642" y="474"/>
                      </a:lnTo>
                      <a:lnTo>
                        <a:pt x="654" y="486"/>
                      </a:lnTo>
                      <a:lnTo>
                        <a:pt x="726" y="486"/>
                      </a:lnTo>
                      <a:lnTo>
                        <a:pt x="738" y="504"/>
                      </a:lnTo>
                      <a:lnTo>
                        <a:pt x="726" y="510"/>
                      </a:lnTo>
                      <a:lnTo>
                        <a:pt x="720" y="516"/>
                      </a:lnTo>
                      <a:lnTo>
                        <a:pt x="684" y="534"/>
                      </a:lnTo>
                      <a:lnTo>
                        <a:pt x="678" y="540"/>
                      </a:lnTo>
                      <a:lnTo>
                        <a:pt x="678" y="546"/>
                      </a:lnTo>
                      <a:lnTo>
                        <a:pt x="684" y="546"/>
                      </a:lnTo>
                      <a:lnTo>
                        <a:pt x="690" y="552"/>
                      </a:lnTo>
                      <a:lnTo>
                        <a:pt x="720" y="552"/>
                      </a:lnTo>
                      <a:lnTo>
                        <a:pt x="732" y="558"/>
                      </a:lnTo>
                      <a:lnTo>
                        <a:pt x="744" y="570"/>
                      </a:lnTo>
                      <a:lnTo>
                        <a:pt x="744" y="594"/>
                      </a:lnTo>
                      <a:lnTo>
                        <a:pt x="738" y="606"/>
                      </a:lnTo>
                      <a:lnTo>
                        <a:pt x="738" y="618"/>
                      </a:lnTo>
                      <a:lnTo>
                        <a:pt x="756" y="618"/>
                      </a:lnTo>
                      <a:lnTo>
                        <a:pt x="768" y="624"/>
                      </a:lnTo>
                      <a:lnTo>
                        <a:pt x="780" y="624"/>
                      </a:lnTo>
                      <a:lnTo>
                        <a:pt x="780" y="618"/>
                      </a:lnTo>
                      <a:lnTo>
                        <a:pt x="792" y="606"/>
                      </a:lnTo>
                      <a:lnTo>
                        <a:pt x="804" y="600"/>
                      </a:lnTo>
                      <a:lnTo>
                        <a:pt x="810" y="594"/>
                      </a:lnTo>
                      <a:lnTo>
                        <a:pt x="840" y="594"/>
                      </a:lnTo>
                      <a:lnTo>
                        <a:pt x="858" y="576"/>
                      </a:lnTo>
                      <a:lnTo>
                        <a:pt x="858" y="570"/>
                      </a:lnTo>
                      <a:lnTo>
                        <a:pt x="864" y="564"/>
                      </a:lnTo>
                      <a:lnTo>
                        <a:pt x="870" y="564"/>
                      </a:lnTo>
                      <a:lnTo>
                        <a:pt x="882" y="576"/>
                      </a:lnTo>
                      <a:lnTo>
                        <a:pt x="918" y="570"/>
                      </a:lnTo>
                      <a:lnTo>
                        <a:pt x="918" y="552"/>
                      </a:lnTo>
                      <a:lnTo>
                        <a:pt x="930" y="540"/>
                      </a:lnTo>
                      <a:lnTo>
                        <a:pt x="900" y="540"/>
                      </a:lnTo>
                      <a:lnTo>
                        <a:pt x="894" y="546"/>
                      </a:lnTo>
                      <a:lnTo>
                        <a:pt x="882" y="552"/>
                      </a:lnTo>
                      <a:lnTo>
                        <a:pt x="852" y="552"/>
                      </a:lnTo>
                      <a:lnTo>
                        <a:pt x="846" y="546"/>
                      </a:lnTo>
                      <a:lnTo>
                        <a:pt x="834" y="540"/>
                      </a:lnTo>
                      <a:lnTo>
                        <a:pt x="828" y="534"/>
                      </a:lnTo>
                      <a:lnTo>
                        <a:pt x="828" y="522"/>
                      </a:lnTo>
                      <a:lnTo>
                        <a:pt x="822" y="516"/>
                      </a:lnTo>
                      <a:lnTo>
                        <a:pt x="810" y="516"/>
                      </a:lnTo>
                      <a:lnTo>
                        <a:pt x="786" y="498"/>
                      </a:lnTo>
                      <a:lnTo>
                        <a:pt x="750" y="492"/>
                      </a:lnTo>
                      <a:lnTo>
                        <a:pt x="744" y="480"/>
                      </a:lnTo>
                      <a:lnTo>
                        <a:pt x="810" y="480"/>
                      </a:lnTo>
                      <a:lnTo>
                        <a:pt x="822" y="474"/>
                      </a:lnTo>
                      <a:lnTo>
                        <a:pt x="834" y="462"/>
                      </a:lnTo>
                      <a:lnTo>
                        <a:pt x="846" y="468"/>
                      </a:lnTo>
                      <a:lnTo>
                        <a:pt x="852" y="462"/>
                      </a:lnTo>
                      <a:lnTo>
                        <a:pt x="864" y="456"/>
                      </a:lnTo>
                      <a:lnTo>
                        <a:pt x="870" y="450"/>
                      </a:lnTo>
                      <a:lnTo>
                        <a:pt x="882" y="444"/>
                      </a:lnTo>
                      <a:lnTo>
                        <a:pt x="906" y="444"/>
                      </a:lnTo>
                      <a:lnTo>
                        <a:pt x="918" y="438"/>
                      </a:lnTo>
                      <a:lnTo>
                        <a:pt x="930" y="438"/>
                      </a:lnTo>
                      <a:lnTo>
                        <a:pt x="978" y="408"/>
                      </a:lnTo>
                      <a:lnTo>
                        <a:pt x="1014" y="408"/>
                      </a:lnTo>
                      <a:lnTo>
                        <a:pt x="1014" y="372"/>
                      </a:lnTo>
                      <a:lnTo>
                        <a:pt x="1032" y="372"/>
                      </a:lnTo>
                      <a:lnTo>
                        <a:pt x="1038" y="366"/>
                      </a:lnTo>
                      <a:lnTo>
                        <a:pt x="1038" y="360"/>
                      </a:lnTo>
                      <a:lnTo>
                        <a:pt x="1050" y="348"/>
                      </a:lnTo>
                      <a:lnTo>
                        <a:pt x="1080" y="348"/>
                      </a:lnTo>
                      <a:lnTo>
                        <a:pt x="1092" y="342"/>
                      </a:lnTo>
                      <a:lnTo>
                        <a:pt x="1104" y="342"/>
                      </a:lnTo>
                      <a:lnTo>
                        <a:pt x="1116" y="330"/>
                      </a:lnTo>
                      <a:lnTo>
                        <a:pt x="1116" y="324"/>
                      </a:lnTo>
                      <a:lnTo>
                        <a:pt x="1110" y="312"/>
                      </a:lnTo>
                      <a:lnTo>
                        <a:pt x="1110" y="300"/>
                      </a:lnTo>
                      <a:lnTo>
                        <a:pt x="1098" y="294"/>
                      </a:lnTo>
                      <a:lnTo>
                        <a:pt x="1086" y="282"/>
                      </a:lnTo>
                      <a:lnTo>
                        <a:pt x="1092" y="276"/>
                      </a:lnTo>
                      <a:lnTo>
                        <a:pt x="1110" y="276"/>
                      </a:lnTo>
                      <a:lnTo>
                        <a:pt x="1116" y="270"/>
                      </a:lnTo>
                      <a:lnTo>
                        <a:pt x="1110" y="264"/>
                      </a:lnTo>
                      <a:lnTo>
                        <a:pt x="1104" y="264"/>
                      </a:lnTo>
                      <a:lnTo>
                        <a:pt x="1098" y="258"/>
                      </a:lnTo>
                      <a:lnTo>
                        <a:pt x="1092" y="258"/>
                      </a:lnTo>
                      <a:lnTo>
                        <a:pt x="1110" y="246"/>
                      </a:lnTo>
                      <a:lnTo>
                        <a:pt x="1110" y="222"/>
                      </a:lnTo>
                      <a:lnTo>
                        <a:pt x="1104" y="216"/>
                      </a:lnTo>
                      <a:lnTo>
                        <a:pt x="1080" y="216"/>
                      </a:lnTo>
                      <a:lnTo>
                        <a:pt x="1062" y="204"/>
                      </a:lnTo>
                      <a:lnTo>
                        <a:pt x="1056" y="198"/>
                      </a:lnTo>
                      <a:lnTo>
                        <a:pt x="1056" y="192"/>
                      </a:lnTo>
                      <a:lnTo>
                        <a:pt x="1014" y="192"/>
                      </a:lnTo>
                      <a:lnTo>
                        <a:pt x="1002" y="186"/>
                      </a:lnTo>
                      <a:lnTo>
                        <a:pt x="996" y="180"/>
                      </a:lnTo>
                      <a:lnTo>
                        <a:pt x="978" y="180"/>
                      </a:lnTo>
                      <a:lnTo>
                        <a:pt x="966" y="186"/>
                      </a:lnTo>
                      <a:lnTo>
                        <a:pt x="942" y="162"/>
                      </a:lnTo>
                      <a:lnTo>
                        <a:pt x="936" y="150"/>
                      </a:lnTo>
                      <a:lnTo>
                        <a:pt x="924" y="150"/>
                      </a:lnTo>
                      <a:lnTo>
                        <a:pt x="918" y="156"/>
                      </a:lnTo>
                      <a:lnTo>
                        <a:pt x="918" y="162"/>
                      </a:lnTo>
                      <a:lnTo>
                        <a:pt x="912" y="156"/>
                      </a:lnTo>
                      <a:lnTo>
                        <a:pt x="864" y="156"/>
                      </a:lnTo>
                      <a:lnTo>
                        <a:pt x="858" y="150"/>
                      </a:lnTo>
                      <a:lnTo>
                        <a:pt x="846" y="150"/>
                      </a:lnTo>
                      <a:lnTo>
                        <a:pt x="840" y="144"/>
                      </a:lnTo>
                      <a:lnTo>
                        <a:pt x="816" y="150"/>
                      </a:lnTo>
                      <a:lnTo>
                        <a:pt x="810" y="150"/>
                      </a:lnTo>
                      <a:lnTo>
                        <a:pt x="798" y="102"/>
                      </a:lnTo>
                      <a:lnTo>
                        <a:pt x="756" y="84"/>
                      </a:lnTo>
                      <a:lnTo>
                        <a:pt x="720" y="84"/>
                      </a:lnTo>
                      <a:lnTo>
                        <a:pt x="720" y="66"/>
                      </a:lnTo>
                      <a:lnTo>
                        <a:pt x="714" y="48"/>
                      </a:lnTo>
                      <a:lnTo>
                        <a:pt x="720" y="48"/>
                      </a:lnTo>
                      <a:lnTo>
                        <a:pt x="726" y="42"/>
                      </a:lnTo>
                      <a:lnTo>
                        <a:pt x="726" y="30"/>
                      </a:lnTo>
                      <a:lnTo>
                        <a:pt x="720" y="30"/>
                      </a:lnTo>
                      <a:lnTo>
                        <a:pt x="708" y="24"/>
                      </a:lnTo>
                      <a:lnTo>
                        <a:pt x="702" y="18"/>
                      </a:lnTo>
                      <a:lnTo>
                        <a:pt x="696" y="18"/>
                      </a:lnTo>
                      <a:lnTo>
                        <a:pt x="690" y="0"/>
                      </a:lnTo>
                      <a:lnTo>
                        <a:pt x="642" y="0"/>
                      </a:lnTo>
                      <a:lnTo>
                        <a:pt x="630" y="6"/>
                      </a:lnTo>
                      <a:lnTo>
                        <a:pt x="600" y="6"/>
                      </a:lnTo>
                      <a:lnTo>
                        <a:pt x="600" y="18"/>
                      </a:lnTo>
                      <a:lnTo>
                        <a:pt x="594" y="24"/>
                      </a:lnTo>
                      <a:lnTo>
                        <a:pt x="558" y="24"/>
                      </a:lnTo>
                      <a:lnTo>
                        <a:pt x="546" y="18"/>
                      </a:lnTo>
                      <a:lnTo>
                        <a:pt x="516" y="18"/>
                      </a:lnTo>
                      <a:lnTo>
                        <a:pt x="510" y="30"/>
                      </a:lnTo>
                      <a:lnTo>
                        <a:pt x="498" y="36"/>
                      </a:lnTo>
                      <a:lnTo>
                        <a:pt x="492" y="42"/>
                      </a:lnTo>
                      <a:lnTo>
                        <a:pt x="486" y="54"/>
                      </a:lnTo>
                      <a:lnTo>
                        <a:pt x="492" y="60"/>
                      </a:lnTo>
                      <a:lnTo>
                        <a:pt x="492" y="72"/>
                      </a:lnTo>
                      <a:lnTo>
                        <a:pt x="486" y="78"/>
                      </a:lnTo>
                      <a:lnTo>
                        <a:pt x="468" y="78"/>
                      </a:lnTo>
                      <a:lnTo>
                        <a:pt x="462" y="72"/>
                      </a:lnTo>
                      <a:lnTo>
                        <a:pt x="438" y="72"/>
                      </a:lnTo>
                      <a:lnTo>
                        <a:pt x="426" y="78"/>
                      </a:lnTo>
                      <a:lnTo>
                        <a:pt x="420" y="78"/>
                      </a:lnTo>
                      <a:lnTo>
                        <a:pt x="420" y="66"/>
                      </a:lnTo>
                      <a:lnTo>
                        <a:pt x="414" y="60"/>
                      </a:lnTo>
                      <a:lnTo>
                        <a:pt x="396" y="60"/>
                      </a:lnTo>
                      <a:lnTo>
                        <a:pt x="390" y="66"/>
                      </a:lnTo>
                      <a:lnTo>
                        <a:pt x="390" y="72"/>
                      </a:lnTo>
                      <a:lnTo>
                        <a:pt x="378" y="60"/>
                      </a:lnTo>
                      <a:lnTo>
                        <a:pt x="366" y="66"/>
                      </a:lnTo>
                      <a:lnTo>
                        <a:pt x="360" y="60"/>
                      </a:lnTo>
                      <a:lnTo>
                        <a:pt x="342" y="66"/>
                      </a:lnTo>
                      <a:lnTo>
                        <a:pt x="336" y="54"/>
                      </a:lnTo>
                      <a:lnTo>
                        <a:pt x="324" y="66"/>
                      </a:lnTo>
                      <a:lnTo>
                        <a:pt x="306" y="54"/>
                      </a:lnTo>
                      <a:lnTo>
                        <a:pt x="300" y="60"/>
                      </a:lnTo>
                      <a:lnTo>
                        <a:pt x="282" y="48"/>
                      </a:lnTo>
                      <a:lnTo>
                        <a:pt x="258" y="42"/>
                      </a:lnTo>
                      <a:lnTo>
                        <a:pt x="222" y="42"/>
                      </a:lnTo>
                      <a:lnTo>
                        <a:pt x="216" y="36"/>
                      </a:lnTo>
                      <a:lnTo>
                        <a:pt x="216" y="30"/>
                      </a:lnTo>
                      <a:lnTo>
                        <a:pt x="168" y="30"/>
                      </a:lnTo>
                      <a:lnTo>
                        <a:pt x="162" y="36"/>
                      </a:lnTo>
                      <a:lnTo>
                        <a:pt x="150" y="42"/>
                      </a:lnTo>
                      <a:lnTo>
                        <a:pt x="114" y="42"/>
                      </a:lnTo>
                      <a:lnTo>
                        <a:pt x="114" y="48"/>
                      </a:lnTo>
                      <a:lnTo>
                        <a:pt x="96" y="66"/>
                      </a:lnTo>
                      <a:lnTo>
                        <a:pt x="78" y="66"/>
                      </a:lnTo>
                      <a:lnTo>
                        <a:pt x="66" y="60"/>
                      </a:lnTo>
                      <a:lnTo>
                        <a:pt x="72" y="78"/>
                      </a:lnTo>
                      <a:lnTo>
                        <a:pt x="90" y="96"/>
                      </a:lnTo>
                      <a:lnTo>
                        <a:pt x="90" y="102"/>
                      </a:lnTo>
                      <a:lnTo>
                        <a:pt x="102" y="108"/>
                      </a:lnTo>
                      <a:lnTo>
                        <a:pt x="108" y="114"/>
                      </a:lnTo>
                      <a:lnTo>
                        <a:pt x="102" y="126"/>
                      </a:lnTo>
                      <a:lnTo>
                        <a:pt x="108" y="132"/>
                      </a:lnTo>
                      <a:lnTo>
                        <a:pt x="108" y="138"/>
                      </a:lnTo>
                      <a:lnTo>
                        <a:pt x="114" y="144"/>
                      </a:lnTo>
                      <a:lnTo>
                        <a:pt x="108" y="150"/>
                      </a:lnTo>
                      <a:lnTo>
                        <a:pt x="102" y="150"/>
                      </a:lnTo>
                      <a:lnTo>
                        <a:pt x="96" y="156"/>
                      </a:lnTo>
                      <a:lnTo>
                        <a:pt x="84" y="156"/>
                      </a:lnTo>
                      <a:lnTo>
                        <a:pt x="30" y="204"/>
                      </a:lnTo>
                      <a:lnTo>
                        <a:pt x="30" y="246"/>
                      </a:lnTo>
                      <a:lnTo>
                        <a:pt x="42" y="258"/>
                      </a:lnTo>
                      <a:lnTo>
                        <a:pt x="18" y="258"/>
                      </a:lnTo>
                      <a:lnTo>
                        <a:pt x="18" y="270"/>
                      </a:lnTo>
                      <a:lnTo>
                        <a:pt x="12" y="276"/>
                      </a:lnTo>
                      <a:lnTo>
                        <a:pt x="12" y="282"/>
                      </a:lnTo>
                      <a:lnTo>
                        <a:pt x="6" y="288"/>
                      </a:lnTo>
                      <a:lnTo>
                        <a:pt x="0" y="288"/>
                      </a:lnTo>
                      <a:lnTo>
                        <a:pt x="0" y="306"/>
                      </a:lnTo>
                      <a:lnTo>
                        <a:pt x="6" y="306"/>
                      </a:lnTo>
                      <a:lnTo>
                        <a:pt x="24" y="324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51" name="Switzerland">
                  <a:extLst>
                    <a:ext uri="{FF2B5EF4-FFF2-40B4-BE49-F238E27FC236}">
                      <a16:creationId xmlns:a16="http://schemas.microsoft.com/office/drawing/2014/main" id="{72E9F174-77B2-4947-AD6A-D3241C1150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" y="1326"/>
                  <a:ext cx="74" cy="41"/>
                </a:xfrm>
                <a:custGeom>
                  <a:avLst/>
                  <a:gdLst>
                    <a:gd name="T0" fmla="*/ 2147483647 w 288"/>
                    <a:gd name="T1" fmla="*/ 2147483647 h 162"/>
                    <a:gd name="T2" fmla="*/ 2147483647 w 288"/>
                    <a:gd name="T3" fmla="*/ 2147483647 h 162"/>
                    <a:gd name="T4" fmla="*/ 2147483647 w 288"/>
                    <a:gd name="T5" fmla="*/ 2147483647 h 162"/>
                    <a:gd name="T6" fmla="*/ 2147483647 w 288"/>
                    <a:gd name="T7" fmla="*/ 2147483647 h 162"/>
                    <a:gd name="T8" fmla="*/ 2147483647 w 288"/>
                    <a:gd name="T9" fmla="*/ 2147483647 h 162"/>
                    <a:gd name="T10" fmla="*/ 2147483647 w 288"/>
                    <a:gd name="T11" fmla="*/ 2147483647 h 162"/>
                    <a:gd name="T12" fmla="*/ 2147483647 w 288"/>
                    <a:gd name="T13" fmla="*/ 2147483647 h 162"/>
                    <a:gd name="T14" fmla="*/ 0 w 288"/>
                    <a:gd name="T15" fmla="*/ 2147483647 h 162"/>
                    <a:gd name="T16" fmla="*/ 2147483647 w 288"/>
                    <a:gd name="T17" fmla="*/ 2147483647 h 162"/>
                    <a:gd name="T18" fmla="*/ 2147483647 w 288"/>
                    <a:gd name="T19" fmla="*/ 2147483647 h 162"/>
                    <a:gd name="T20" fmla="*/ 2147483647 w 288"/>
                    <a:gd name="T21" fmla="*/ 2147483647 h 162"/>
                    <a:gd name="T22" fmla="*/ 2147483647 w 288"/>
                    <a:gd name="T23" fmla="*/ 2147483647 h 162"/>
                    <a:gd name="T24" fmla="*/ 2147483647 w 288"/>
                    <a:gd name="T25" fmla="*/ 2147483647 h 162"/>
                    <a:gd name="T26" fmla="*/ 2147483647 w 288"/>
                    <a:gd name="T27" fmla="*/ 2147483647 h 162"/>
                    <a:gd name="T28" fmla="*/ 2147483647 w 288"/>
                    <a:gd name="T29" fmla="*/ 2147483647 h 162"/>
                    <a:gd name="T30" fmla="*/ 2147483647 w 288"/>
                    <a:gd name="T31" fmla="*/ 2147483647 h 162"/>
                    <a:gd name="T32" fmla="*/ 2147483647 w 288"/>
                    <a:gd name="T33" fmla="*/ 2147483647 h 162"/>
                    <a:gd name="T34" fmla="*/ 2147483647 w 288"/>
                    <a:gd name="T35" fmla="*/ 2147483647 h 162"/>
                    <a:gd name="T36" fmla="*/ 2147483647 w 288"/>
                    <a:gd name="T37" fmla="*/ 2147483647 h 162"/>
                    <a:gd name="T38" fmla="*/ 2147483647 w 288"/>
                    <a:gd name="T39" fmla="*/ 2147483647 h 162"/>
                    <a:gd name="T40" fmla="*/ 2147483647 w 288"/>
                    <a:gd name="T41" fmla="*/ 2147483647 h 162"/>
                    <a:gd name="T42" fmla="*/ 2147483647 w 288"/>
                    <a:gd name="T43" fmla="*/ 2147483647 h 162"/>
                    <a:gd name="T44" fmla="*/ 2147483647 w 288"/>
                    <a:gd name="T45" fmla="*/ 2147483647 h 162"/>
                    <a:gd name="T46" fmla="*/ 2147483647 w 288"/>
                    <a:gd name="T47" fmla="*/ 2147483647 h 162"/>
                    <a:gd name="T48" fmla="*/ 2147483647 w 288"/>
                    <a:gd name="T49" fmla="*/ 2147483647 h 162"/>
                    <a:gd name="T50" fmla="*/ 2147483647 w 288"/>
                    <a:gd name="T51" fmla="*/ 2147483647 h 162"/>
                    <a:gd name="T52" fmla="*/ 2147483647 w 288"/>
                    <a:gd name="T53" fmla="*/ 2147483647 h 162"/>
                    <a:gd name="T54" fmla="*/ 2147483647 w 288"/>
                    <a:gd name="T55" fmla="*/ 2147483647 h 162"/>
                    <a:gd name="T56" fmla="*/ 2147483647 w 288"/>
                    <a:gd name="T57" fmla="*/ 2147483647 h 162"/>
                    <a:gd name="T58" fmla="*/ 2147483647 w 288"/>
                    <a:gd name="T59" fmla="*/ 2147483647 h 162"/>
                    <a:gd name="T60" fmla="*/ 2147483647 w 288"/>
                    <a:gd name="T61" fmla="*/ 2147483647 h 162"/>
                    <a:gd name="T62" fmla="*/ 2147483647 w 288"/>
                    <a:gd name="T63" fmla="*/ 2147483647 h 162"/>
                    <a:gd name="T64" fmla="*/ 2147483647 w 288"/>
                    <a:gd name="T65" fmla="*/ 2147483647 h 162"/>
                    <a:gd name="T66" fmla="*/ 2147483647 w 288"/>
                    <a:gd name="T67" fmla="*/ 0 h 162"/>
                    <a:gd name="T68" fmla="*/ 2147483647 w 288"/>
                    <a:gd name="T69" fmla="*/ 2147483647 h 162"/>
                    <a:gd name="T70" fmla="*/ 2147483647 w 288"/>
                    <a:gd name="T71" fmla="*/ 2147483647 h 162"/>
                    <a:gd name="T72" fmla="*/ 2147483647 w 288"/>
                    <a:gd name="T73" fmla="*/ 2147483647 h 162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288"/>
                    <a:gd name="T112" fmla="*/ 0 h 162"/>
                    <a:gd name="T113" fmla="*/ 288 w 288"/>
                    <a:gd name="T114" fmla="*/ 162 h 162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288" h="162">
                      <a:moveTo>
                        <a:pt x="132" y="24"/>
                      </a:moveTo>
                      <a:lnTo>
                        <a:pt x="96" y="24"/>
                      </a:lnTo>
                      <a:lnTo>
                        <a:pt x="90" y="42"/>
                      </a:lnTo>
                      <a:lnTo>
                        <a:pt x="72" y="30"/>
                      </a:lnTo>
                      <a:lnTo>
                        <a:pt x="66" y="42"/>
                      </a:lnTo>
                      <a:lnTo>
                        <a:pt x="60" y="48"/>
                      </a:lnTo>
                      <a:lnTo>
                        <a:pt x="54" y="60"/>
                      </a:lnTo>
                      <a:lnTo>
                        <a:pt x="48" y="66"/>
                      </a:lnTo>
                      <a:lnTo>
                        <a:pt x="30" y="66"/>
                      </a:lnTo>
                      <a:lnTo>
                        <a:pt x="30" y="78"/>
                      </a:lnTo>
                      <a:lnTo>
                        <a:pt x="18" y="90"/>
                      </a:lnTo>
                      <a:lnTo>
                        <a:pt x="12" y="102"/>
                      </a:lnTo>
                      <a:lnTo>
                        <a:pt x="0" y="108"/>
                      </a:lnTo>
                      <a:lnTo>
                        <a:pt x="6" y="120"/>
                      </a:lnTo>
                      <a:lnTo>
                        <a:pt x="0" y="126"/>
                      </a:lnTo>
                      <a:lnTo>
                        <a:pt x="0" y="132"/>
                      </a:lnTo>
                      <a:lnTo>
                        <a:pt x="6" y="132"/>
                      </a:lnTo>
                      <a:lnTo>
                        <a:pt x="30" y="108"/>
                      </a:lnTo>
                      <a:lnTo>
                        <a:pt x="48" y="108"/>
                      </a:lnTo>
                      <a:lnTo>
                        <a:pt x="54" y="114"/>
                      </a:lnTo>
                      <a:lnTo>
                        <a:pt x="48" y="138"/>
                      </a:lnTo>
                      <a:lnTo>
                        <a:pt x="60" y="150"/>
                      </a:lnTo>
                      <a:lnTo>
                        <a:pt x="60" y="156"/>
                      </a:lnTo>
                      <a:lnTo>
                        <a:pt x="72" y="156"/>
                      </a:lnTo>
                      <a:lnTo>
                        <a:pt x="84" y="144"/>
                      </a:lnTo>
                      <a:lnTo>
                        <a:pt x="96" y="144"/>
                      </a:lnTo>
                      <a:lnTo>
                        <a:pt x="108" y="156"/>
                      </a:lnTo>
                      <a:lnTo>
                        <a:pt x="114" y="156"/>
                      </a:lnTo>
                      <a:lnTo>
                        <a:pt x="132" y="138"/>
                      </a:lnTo>
                      <a:lnTo>
                        <a:pt x="132" y="120"/>
                      </a:lnTo>
                      <a:lnTo>
                        <a:pt x="138" y="114"/>
                      </a:lnTo>
                      <a:lnTo>
                        <a:pt x="150" y="114"/>
                      </a:lnTo>
                      <a:lnTo>
                        <a:pt x="156" y="120"/>
                      </a:lnTo>
                      <a:lnTo>
                        <a:pt x="156" y="126"/>
                      </a:lnTo>
                      <a:lnTo>
                        <a:pt x="162" y="132"/>
                      </a:lnTo>
                      <a:lnTo>
                        <a:pt x="162" y="138"/>
                      </a:lnTo>
                      <a:lnTo>
                        <a:pt x="168" y="138"/>
                      </a:lnTo>
                      <a:lnTo>
                        <a:pt x="192" y="162"/>
                      </a:lnTo>
                      <a:lnTo>
                        <a:pt x="192" y="144"/>
                      </a:lnTo>
                      <a:lnTo>
                        <a:pt x="204" y="132"/>
                      </a:lnTo>
                      <a:lnTo>
                        <a:pt x="210" y="108"/>
                      </a:lnTo>
                      <a:lnTo>
                        <a:pt x="222" y="126"/>
                      </a:lnTo>
                      <a:lnTo>
                        <a:pt x="240" y="120"/>
                      </a:lnTo>
                      <a:lnTo>
                        <a:pt x="258" y="132"/>
                      </a:lnTo>
                      <a:lnTo>
                        <a:pt x="264" y="120"/>
                      </a:lnTo>
                      <a:lnTo>
                        <a:pt x="252" y="108"/>
                      </a:lnTo>
                      <a:lnTo>
                        <a:pt x="252" y="102"/>
                      </a:lnTo>
                      <a:lnTo>
                        <a:pt x="276" y="102"/>
                      </a:lnTo>
                      <a:lnTo>
                        <a:pt x="282" y="84"/>
                      </a:lnTo>
                      <a:lnTo>
                        <a:pt x="288" y="84"/>
                      </a:lnTo>
                      <a:lnTo>
                        <a:pt x="288" y="78"/>
                      </a:lnTo>
                      <a:lnTo>
                        <a:pt x="276" y="66"/>
                      </a:lnTo>
                      <a:lnTo>
                        <a:pt x="270" y="66"/>
                      </a:lnTo>
                      <a:lnTo>
                        <a:pt x="252" y="84"/>
                      </a:lnTo>
                      <a:lnTo>
                        <a:pt x="246" y="84"/>
                      </a:lnTo>
                      <a:lnTo>
                        <a:pt x="246" y="66"/>
                      </a:lnTo>
                      <a:lnTo>
                        <a:pt x="210" y="66"/>
                      </a:lnTo>
                      <a:lnTo>
                        <a:pt x="210" y="60"/>
                      </a:lnTo>
                      <a:lnTo>
                        <a:pt x="216" y="48"/>
                      </a:lnTo>
                      <a:lnTo>
                        <a:pt x="222" y="42"/>
                      </a:lnTo>
                      <a:lnTo>
                        <a:pt x="228" y="42"/>
                      </a:lnTo>
                      <a:lnTo>
                        <a:pt x="228" y="30"/>
                      </a:lnTo>
                      <a:lnTo>
                        <a:pt x="216" y="30"/>
                      </a:lnTo>
                      <a:lnTo>
                        <a:pt x="210" y="18"/>
                      </a:lnTo>
                      <a:lnTo>
                        <a:pt x="192" y="12"/>
                      </a:lnTo>
                      <a:lnTo>
                        <a:pt x="180" y="12"/>
                      </a:lnTo>
                      <a:lnTo>
                        <a:pt x="174" y="6"/>
                      </a:lnTo>
                      <a:lnTo>
                        <a:pt x="162" y="0"/>
                      </a:lnTo>
                      <a:lnTo>
                        <a:pt x="156" y="0"/>
                      </a:lnTo>
                      <a:lnTo>
                        <a:pt x="150" y="6"/>
                      </a:lnTo>
                      <a:lnTo>
                        <a:pt x="150" y="18"/>
                      </a:lnTo>
                      <a:lnTo>
                        <a:pt x="156" y="24"/>
                      </a:lnTo>
                      <a:lnTo>
                        <a:pt x="150" y="18"/>
                      </a:lnTo>
                      <a:lnTo>
                        <a:pt x="132" y="24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52" name="Sweden">
                  <a:extLst>
                    <a:ext uri="{FF2B5EF4-FFF2-40B4-BE49-F238E27FC236}">
                      <a16:creationId xmlns:a16="http://schemas.microsoft.com/office/drawing/2014/main" id="{FDE6AB0B-D03B-5740-9F86-66FD15FDB85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54" y="924"/>
                  <a:ext cx="177" cy="253"/>
                </a:xfrm>
                <a:custGeom>
                  <a:avLst/>
                  <a:gdLst>
                    <a:gd name="T0" fmla="*/ 2147483647 w 690"/>
                    <a:gd name="T1" fmla="*/ 2147483647 h 990"/>
                    <a:gd name="T2" fmla="*/ 2147483647 w 690"/>
                    <a:gd name="T3" fmla="*/ 2147483647 h 990"/>
                    <a:gd name="T4" fmla="*/ 2147483647 w 690"/>
                    <a:gd name="T5" fmla="*/ 2147483647 h 990"/>
                    <a:gd name="T6" fmla="*/ 2147483647 w 690"/>
                    <a:gd name="T7" fmla="*/ 2147483647 h 990"/>
                    <a:gd name="T8" fmla="*/ 2147483647 w 690"/>
                    <a:gd name="T9" fmla="*/ 2147483647 h 990"/>
                    <a:gd name="T10" fmla="*/ 2147483647 w 690"/>
                    <a:gd name="T11" fmla="*/ 2147483647 h 990"/>
                    <a:gd name="T12" fmla="*/ 2147483647 w 690"/>
                    <a:gd name="T13" fmla="*/ 2147483647 h 990"/>
                    <a:gd name="T14" fmla="*/ 2147483647 w 690"/>
                    <a:gd name="T15" fmla="*/ 2147483647 h 990"/>
                    <a:gd name="T16" fmla="*/ 2147483647 w 690"/>
                    <a:gd name="T17" fmla="*/ 2147483647 h 990"/>
                    <a:gd name="T18" fmla="*/ 2147483647 w 690"/>
                    <a:gd name="T19" fmla="*/ 2147483647 h 990"/>
                    <a:gd name="T20" fmla="*/ 2147483647 w 690"/>
                    <a:gd name="T21" fmla="*/ 2147483647 h 990"/>
                    <a:gd name="T22" fmla="*/ 2147483647 w 690"/>
                    <a:gd name="T23" fmla="*/ 2147483647 h 990"/>
                    <a:gd name="T24" fmla="*/ 2147483647 w 690"/>
                    <a:gd name="T25" fmla="*/ 2147483647 h 990"/>
                    <a:gd name="T26" fmla="*/ 2147483647 w 690"/>
                    <a:gd name="T27" fmla="*/ 2147483647 h 990"/>
                    <a:gd name="T28" fmla="*/ 2147483647 w 690"/>
                    <a:gd name="T29" fmla="*/ 2147483647 h 990"/>
                    <a:gd name="T30" fmla="*/ 2147483647 w 690"/>
                    <a:gd name="T31" fmla="*/ 2147483647 h 990"/>
                    <a:gd name="T32" fmla="*/ 2147483647 w 690"/>
                    <a:gd name="T33" fmla="*/ 2147483647 h 990"/>
                    <a:gd name="T34" fmla="*/ 2147483647 w 690"/>
                    <a:gd name="T35" fmla="*/ 2147483647 h 990"/>
                    <a:gd name="T36" fmla="*/ 2147483647 w 690"/>
                    <a:gd name="T37" fmla="*/ 2147483647 h 990"/>
                    <a:gd name="T38" fmla="*/ 2147483647 w 690"/>
                    <a:gd name="T39" fmla="*/ 2147483647 h 990"/>
                    <a:gd name="T40" fmla="*/ 2147483647 w 690"/>
                    <a:gd name="T41" fmla="*/ 2147483647 h 990"/>
                    <a:gd name="T42" fmla="*/ 2147483647 w 690"/>
                    <a:gd name="T43" fmla="*/ 2147483647 h 990"/>
                    <a:gd name="T44" fmla="*/ 2147483647 w 690"/>
                    <a:gd name="T45" fmla="*/ 2147483647 h 990"/>
                    <a:gd name="T46" fmla="*/ 0 w 690"/>
                    <a:gd name="T47" fmla="*/ 2147483647 h 990"/>
                    <a:gd name="T48" fmla="*/ 2147483647 w 690"/>
                    <a:gd name="T49" fmla="*/ 2147483647 h 990"/>
                    <a:gd name="T50" fmla="*/ 2147483647 w 690"/>
                    <a:gd name="T51" fmla="*/ 2147483647 h 990"/>
                    <a:gd name="T52" fmla="*/ 2147483647 w 690"/>
                    <a:gd name="T53" fmla="*/ 2147483647 h 990"/>
                    <a:gd name="T54" fmla="*/ 2147483647 w 690"/>
                    <a:gd name="T55" fmla="*/ 2147483647 h 990"/>
                    <a:gd name="T56" fmla="*/ 2147483647 w 690"/>
                    <a:gd name="T57" fmla="*/ 2147483647 h 990"/>
                    <a:gd name="T58" fmla="*/ 2147483647 w 690"/>
                    <a:gd name="T59" fmla="*/ 2147483647 h 990"/>
                    <a:gd name="T60" fmla="*/ 2147483647 w 690"/>
                    <a:gd name="T61" fmla="*/ 2147483647 h 990"/>
                    <a:gd name="T62" fmla="*/ 2147483647 w 690"/>
                    <a:gd name="T63" fmla="*/ 2147483647 h 990"/>
                    <a:gd name="T64" fmla="*/ 2147483647 w 690"/>
                    <a:gd name="T65" fmla="*/ 2147483647 h 990"/>
                    <a:gd name="T66" fmla="*/ 2147483647 w 690"/>
                    <a:gd name="T67" fmla="*/ 2147483647 h 990"/>
                    <a:gd name="T68" fmla="*/ 2147483647 w 690"/>
                    <a:gd name="T69" fmla="*/ 2147483647 h 990"/>
                    <a:gd name="T70" fmla="*/ 2147483647 w 690"/>
                    <a:gd name="T71" fmla="*/ 2147483647 h 990"/>
                    <a:gd name="T72" fmla="*/ 2147483647 w 690"/>
                    <a:gd name="T73" fmla="*/ 2147483647 h 990"/>
                    <a:gd name="T74" fmla="*/ 2147483647 w 690"/>
                    <a:gd name="T75" fmla="*/ 2147483647 h 990"/>
                    <a:gd name="T76" fmla="*/ 2147483647 w 690"/>
                    <a:gd name="T77" fmla="*/ 2147483647 h 990"/>
                    <a:gd name="T78" fmla="*/ 2147483647 w 690"/>
                    <a:gd name="T79" fmla="*/ 2147483647 h 990"/>
                    <a:gd name="T80" fmla="*/ 2147483647 w 690"/>
                    <a:gd name="T81" fmla="*/ 2147483647 h 990"/>
                    <a:gd name="T82" fmla="*/ 2147483647 w 690"/>
                    <a:gd name="T83" fmla="*/ 2147483647 h 990"/>
                    <a:gd name="T84" fmla="*/ 2147483647 w 690"/>
                    <a:gd name="T85" fmla="*/ 2147483647 h 990"/>
                    <a:gd name="T86" fmla="*/ 2147483647 w 690"/>
                    <a:gd name="T87" fmla="*/ 2147483647 h 990"/>
                    <a:gd name="T88" fmla="*/ 2147483647 w 690"/>
                    <a:gd name="T89" fmla="*/ 2147483647 h 990"/>
                    <a:gd name="T90" fmla="*/ 2147483647 w 690"/>
                    <a:gd name="T91" fmla="*/ 2147483647 h 990"/>
                    <a:gd name="T92" fmla="*/ 2147483647 w 690"/>
                    <a:gd name="T93" fmla="*/ 2147483647 h 990"/>
                    <a:gd name="T94" fmla="*/ 2147483647 w 690"/>
                    <a:gd name="T95" fmla="*/ 2147483647 h 990"/>
                    <a:gd name="T96" fmla="*/ 2147483647 w 690"/>
                    <a:gd name="T97" fmla="*/ 2147483647 h 990"/>
                    <a:gd name="T98" fmla="*/ 2147483647 w 690"/>
                    <a:gd name="T99" fmla="*/ 2147483647 h 990"/>
                    <a:gd name="T100" fmla="*/ 2147483647 w 690"/>
                    <a:gd name="T101" fmla="*/ 2147483647 h 990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690"/>
                    <a:gd name="T154" fmla="*/ 0 h 990"/>
                    <a:gd name="T155" fmla="*/ 690 w 690"/>
                    <a:gd name="T156" fmla="*/ 990 h 990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690" h="990">
                      <a:moveTo>
                        <a:pt x="678" y="204"/>
                      </a:moveTo>
                      <a:lnTo>
                        <a:pt x="672" y="198"/>
                      </a:lnTo>
                      <a:lnTo>
                        <a:pt x="660" y="192"/>
                      </a:lnTo>
                      <a:lnTo>
                        <a:pt x="648" y="180"/>
                      </a:lnTo>
                      <a:lnTo>
                        <a:pt x="648" y="174"/>
                      </a:lnTo>
                      <a:lnTo>
                        <a:pt x="654" y="162"/>
                      </a:lnTo>
                      <a:lnTo>
                        <a:pt x="660" y="156"/>
                      </a:lnTo>
                      <a:lnTo>
                        <a:pt x="666" y="144"/>
                      </a:lnTo>
                      <a:lnTo>
                        <a:pt x="642" y="132"/>
                      </a:lnTo>
                      <a:lnTo>
                        <a:pt x="648" y="108"/>
                      </a:lnTo>
                      <a:lnTo>
                        <a:pt x="636" y="102"/>
                      </a:lnTo>
                      <a:lnTo>
                        <a:pt x="636" y="96"/>
                      </a:lnTo>
                      <a:lnTo>
                        <a:pt x="642" y="90"/>
                      </a:lnTo>
                      <a:lnTo>
                        <a:pt x="642" y="66"/>
                      </a:lnTo>
                      <a:lnTo>
                        <a:pt x="636" y="66"/>
                      </a:lnTo>
                      <a:lnTo>
                        <a:pt x="630" y="60"/>
                      </a:lnTo>
                      <a:lnTo>
                        <a:pt x="618" y="60"/>
                      </a:lnTo>
                      <a:lnTo>
                        <a:pt x="588" y="42"/>
                      </a:lnTo>
                      <a:lnTo>
                        <a:pt x="552" y="42"/>
                      </a:lnTo>
                      <a:lnTo>
                        <a:pt x="540" y="30"/>
                      </a:lnTo>
                      <a:lnTo>
                        <a:pt x="534" y="30"/>
                      </a:lnTo>
                      <a:lnTo>
                        <a:pt x="528" y="24"/>
                      </a:lnTo>
                      <a:lnTo>
                        <a:pt x="516" y="24"/>
                      </a:lnTo>
                      <a:lnTo>
                        <a:pt x="504" y="18"/>
                      </a:lnTo>
                      <a:lnTo>
                        <a:pt x="498" y="12"/>
                      </a:lnTo>
                      <a:lnTo>
                        <a:pt x="486" y="6"/>
                      </a:lnTo>
                      <a:lnTo>
                        <a:pt x="456" y="0"/>
                      </a:lnTo>
                      <a:lnTo>
                        <a:pt x="456" y="24"/>
                      </a:lnTo>
                      <a:lnTo>
                        <a:pt x="444" y="24"/>
                      </a:lnTo>
                      <a:lnTo>
                        <a:pt x="444" y="30"/>
                      </a:lnTo>
                      <a:lnTo>
                        <a:pt x="456" y="42"/>
                      </a:lnTo>
                      <a:lnTo>
                        <a:pt x="462" y="42"/>
                      </a:lnTo>
                      <a:lnTo>
                        <a:pt x="456" y="48"/>
                      </a:lnTo>
                      <a:lnTo>
                        <a:pt x="444" y="48"/>
                      </a:lnTo>
                      <a:lnTo>
                        <a:pt x="438" y="42"/>
                      </a:lnTo>
                      <a:lnTo>
                        <a:pt x="414" y="42"/>
                      </a:lnTo>
                      <a:lnTo>
                        <a:pt x="390" y="36"/>
                      </a:lnTo>
                      <a:lnTo>
                        <a:pt x="366" y="42"/>
                      </a:lnTo>
                      <a:lnTo>
                        <a:pt x="366" y="30"/>
                      </a:lnTo>
                      <a:lnTo>
                        <a:pt x="360" y="24"/>
                      </a:lnTo>
                      <a:lnTo>
                        <a:pt x="348" y="36"/>
                      </a:lnTo>
                      <a:lnTo>
                        <a:pt x="348" y="66"/>
                      </a:lnTo>
                      <a:lnTo>
                        <a:pt x="342" y="72"/>
                      </a:lnTo>
                      <a:lnTo>
                        <a:pt x="324" y="72"/>
                      </a:lnTo>
                      <a:lnTo>
                        <a:pt x="282" y="78"/>
                      </a:lnTo>
                      <a:lnTo>
                        <a:pt x="264" y="96"/>
                      </a:lnTo>
                      <a:lnTo>
                        <a:pt x="252" y="102"/>
                      </a:lnTo>
                      <a:lnTo>
                        <a:pt x="246" y="102"/>
                      </a:lnTo>
                      <a:lnTo>
                        <a:pt x="246" y="114"/>
                      </a:lnTo>
                      <a:lnTo>
                        <a:pt x="258" y="120"/>
                      </a:lnTo>
                      <a:lnTo>
                        <a:pt x="264" y="126"/>
                      </a:lnTo>
                      <a:lnTo>
                        <a:pt x="258" y="144"/>
                      </a:lnTo>
                      <a:lnTo>
                        <a:pt x="252" y="144"/>
                      </a:lnTo>
                      <a:lnTo>
                        <a:pt x="240" y="150"/>
                      </a:lnTo>
                      <a:lnTo>
                        <a:pt x="234" y="156"/>
                      </a:lnTo>
                      <a:lnTo>
                        <a:pt x="234" y="162"/>
                      </a:lnTo>
                      <a:lnTo>
                        <a:pt x="228" y="168"/>
                      </a:lnTo>
                      <a:lnTo>
                        <a:pt x="210" y="168"/>
                      </a:lnTo>
                      <a:lnTo>
                        <a:pt x="216" y="174"/>
                      </a:lnTo>
                      <a:lnTo>
                        <a:pt x="216" y="180"/>
                      </a:lnTo>
                      <a:lnTo>
                        <a:pt x="222" y="186"/>
                      </a:lnTo>
                      <a:lnTo>
                        <a:pt x="222" y="192"/>
                      </a:lnTo>
                      <a:lnTo>
                        <a:pt x="216" y="192"/>
                      </a:lnTo>
                      <a:lnTo>
                        <a:pt x="210" y="198"/>
                      </a:lnTo>
                      <a:lnTo>
                        <a:pt x="204" y="198"/>
                      </a:lnTo>
                      <a:lnTo>
                        <a:pt x="192" y="204"/>
                      </a:lnTo>
                      <a:lnTo>
                        <a:pt x="174" y="192"/>
                      </a:lnTo>
                      <a:lnTo>
                        <a:pt x="174" y="228"/>
                      </a:lnTo>
                      <a:lnTo>
                        <a:pt x="168" y="270"/>
                      </a:lnTo>
                      <a:lnTo>
                        <a:pt x="138" y="300"/>
                      </a:lnTo>
                      <a:lnTo>
                        <a:pt x="132" y="300"/>
                      </a:lnTo>
                      <a:lnTo>
                        <a:pt x="120" y="306"/>
                      </a:lnTo>
                      <a:lnTo>
                        <a:pt x="132" y="312"/>
                      </a:lnTo>
                      <a:lnTo>
                        <a:pt x="150" y="330"/>
                      </a:lnTo>
                      <a:lnTo>
                        <a:pt x="150" y="336"/>
                      </a:lnTo>
                      <a:lnTo>
                        <a:pt x="144" y="342"/>
                      </a:lnTo>
                      <a:lnTo>
                        <a:pt x="102" y="342"/>
                      </a:lnTo>
                      <a:lnTo>
                        <a:pt x="90" y="348"/>
                      </a:lnTo>
                      <a:lnTo>
                        <a:pt x="84" y="354"/>
                      </a:lnTo>
                      <a:lnTo>
                        <a:pt x="72" y="360"/>
                      </a:lnTo>
                      <a:lnTo>
                        <a:pt x="30" y="402"/>
                      </a:lnTo>
                      <a:lnTo>
                        <a:pt x="36" y="408"/>
                      </a:lnTo>
                      <a:lnTo>
                        <a:pt x="42" y="408"/>
                      </a:lnTo>
                      <a:lnTo>
                        <a:pt x="48" y="414"/>
                      </a:lnTo>
                      <a:lnTo>
                        <a:pt x="48" y="420"/>
                      </a:lnTo>
                      <a:lnTo>
                        <a:pt x="42" y="426"/>
                      </a:lnTo>
                      <a:lnTo>
                        <a:pt x="36" y="426"/>
                      </a:lnTo>
                      <a:lnTo>
                        <a:pt x="30" y="432"/>
                      </a:lnTo>
                      <a:lnTo>
                        <a:pt x="30" y="444"/>
                      </a:lnTo>
                      <a:lnTo>
                        <a:pt x="54" y="468"/>
                      </a:lnTo>
                      <a:lnTo>
                        <a:pt x="54" y="480"/>
                      </a:lnTo>
                      <a:lnTo>
                        <a:pt x="48" y="492"/>
                      </a:lnTo>
                      <a:lnTo>
                        <a:pt x="48" y="510"/>
                      </a:lnTo>
                      <a:lnTo>
                        <a:pt x="60" y="522"/>
                      </a:lnTo>
                      <a:lnTo>
                        <a:pt x="66" y="522"/>
                      </a:lnTo>
                      <a:lnTo>
                        <a:pt x="84" y="540"/>
                      </a:lnTo>
                      <a:lnTo>
                        <a:pt x="84" y="552"/>
                      </a:lnTo>
                      <a:lnTo>
                        <a:pt x="72" y="564"/>
                      </a:lnTo>
                      <a:lnTo>
                        <a:pt x="48" y="570"/>
                      </a:lnTo>
                      <a:lnTo>
                        <a:pt x="54" y="576"/>
                      </a:lnTo>
                      <a:lnTo>
                        <a:pt x="60" y="588"/>
                      </a:lnTo>
                      <a:lnTo>
                        <a:pt x="60" y="594"/>
                      </a:lnTo>
                      <a:lnTo>
                        <a:pt x="66" y="600"/>
                      </a:lnTo>
                      <a:lnTo>
                        <a:pt x="66" y="606"/>
                      </a:lnTo>
                      <a:lnTo>
                        <a:pt x="72" y="618"/>
                      </a:lnTo>
                      <a:lnTo>
                        <a:pt x="66" y="618"/>
                      </a:lnTo>
                      <a:lnTo>
                        <a:pt x="66" y="642"/>
                      </a:lnTo>
                      <a:lnTo>
                        <a:pt x="60" y="648"/>
                      </a:lnTo>
                      <a:lnTo>
                        <a:pt x="24" y="648"/>
                      </a:lnTo>
                      <a:lnTo>
                        <a:pt x="30" y="660"/>
                      </a:lnTo>
                      <a:lnTo>
                        <a:pt x="30" y="666"/>
                      </a:lnTo>
                      <a:lnTo>
                        <a:pt x="24" y="666"/>
                      </a:lnTo>
                      <a:lnTo>
                        <a:pt x="18" y="672"/>
                      </a:lnTo>
                      <a:lnTo>
                        <a:pt x="18" y="678"/>
                      </a:lnTo>
                      <a:lnTo>
                        <a:pt x="30" y="690"/>
                      </a:lnTo>
                      <a:lnTo>
                        <a:pt x="30" y="708"/>
                      </a:lnTo>
                      <a:lnTo>
                        <a:pt x="24" y="714"/>
                      </a:lnTo>
                      <a:lnTo>
                        <a:pt x="18" y="726"/>
                      </a:lnTo>
                      <a:lnTo>
                        <a:pt x="0" y="708"/>
                      </a:lnTo>
                      <a:lnTo>
                        <a:pt x="0" y="768"/>
                      </a:lnTo>
                      <a:lnTo>
                        <a:pt x="6" y="762"/>
                      </a:lnTo>
                      <a:lnTo>
                        <a:pt x="24" y="762"/>
                      </a:lnTo>
                      <a:lnTo>
                        <a:pt x="36" y="774"/>
                      </a:lnTo>
                      <a:lnTo>
                        <a:pt x="36" y="780"/>
                      </a:lnTo>
                      <a:lnTo>
                        <a:pt x="30" y="780"/>
                      </a:lnTo>
                      <a:lnTo>
                        <a:pt x="30" y="774"/>
                      </a:lnTo>
                      <a:lnTo>
                        <a:pt x="24" y="774"/>
                      </a:lnTo>
                      <a:lnTo>
                        <a:pt x="24" y="834"/>
                      </a:lnTo>
                      <a:lnTo>
                        <a:pt x="30" y="840"/>
                      </a:lnTo>
                      <a:lnTo>
                        <a:pt x="36" y="840"/>
                      </a:lnTo>
                      <a:lnTo>
                        <a:pt x="48" y="846"/>
                      </a:lnTo>
                      <a:lnTo>
                        <a:pt x="54" y="858"/>
                      </a:lnTo>
                      <a:lnTo>
                        <a:pt x="60" y="864"/>
                      </a:lnTo>
                      <a:lnTo>
                        <a:pt x="66" y="876"/>
                      </a:lnTo>
                      <a:lnTo>
                        <a:pt x="90" y="900"/>
                      </a:lnTo>
                      <a:lnTo>
                        <a:pt x="96" y="900"/>
                      </a:lnTo>
                      <a:lnTo>
                        <a:pt x="96" y="912"/>
                      </a:lnTo>
                      <a:lnTo>
                        <a:pt x="78" y="912"/>
                      </a:lnTo>
                      <a:lnTo>
                        <a:pt x="78" y="942"/>
                      </a:lnTo>
                      <a:lnTo>
                        <a:pt x="90" y="954"/>
                      </a:lnTo>
                      <a:lnTo>
                        <a:pt x="102" y="960"/>
                      </a:lnTo>
                      <a:lnTo>
                        <a:pt x="96" y="966"/>
                      </a:lnTo>
                      <a:lnTo>
                        <a:pt x="96" y="984"/>
                      </a:lnTo>
                      <a:lnTo>
                        <a:pt x="102" y="984"/>
                      </a:lnTo>
                      <a:lnTo>
                        <a:pt x="108" y="990"/>
                      </a:lnTo>
                      <a:lnTo>
                        <a:pt x="174" y="990"/>
                      </a:lnTo>
                      <a:lnTo>
                        <a:pt x="180" y="984"/>
                      </a:lnTo>
                      <a:lnTo>
                        <a:pt x="180" y="948"/>
                      </a:lnTo>
                      <a:lnTo>
                        <a:pt x="198" y="942"/>
                      </a:lnTo>
                      <a:lnTo>
                        <a:pt x="198" y="924"/>
                      </a:lnTo>
                      <a:lnTo>
                        <a:pt x="264" y="930"/>
                      </a:lnTo>
                      <a:lnTo>
                        <a:pt x="276" y="936"/>
                      </a:lnTo>
                      <a:lnTo>
                        <a:pt x="300" y="876"/>
                      </a:lnTo>
                      <a:lnTo>
                        <a:pt x="300" y="864"/>
                      </a:lnTo>
                      <a:lnTo>
                        <a:pt x="306" y="852"/>
                      </a:lnTo>
                      <a:lnTo>
                        <a:pt x="306" y="816"/>
                      </a:lnTo>
                      <a:lnTo>
                        <a:pt x="300" y="810"/>
                      </a:lnTo>
                      <a:lnTo>
                        <a:pt x="294" y="798"/>
                      </a:lnTo>
                      <a:lnTo>
                        <a:pt x="312" y="798"/>
                      </a:lnTo>
                      <a:lnTo>
                        <a:pt x="324" y="786"/>
                      </a:lnTo>
                      <a:lnTo>
                        <a:pt x="324" y="780"/>
                      </a:lnTo>
                      <a:lnTo>
                        <a:pt x="306" y="762"/>
                      </a:lnTo>
                      <a:lnTo>
                        <a:pt x="294" y="762"/>
                      </a:lnTo>
                      <a:lnTo>
                        <a:pt x="312" y="756"/>
                      </a:lnTo>
                      <a:lnTo>
                        <a:pt x="300" y="750"/>
                      </a:lnTo>
                      <a:lnTo>
                        <a:pt x="324" y="750"/>
                      </a:lnTo>
                      <a:lnTo>
                        <a:pt x="336" y="744"/>
                      </a:lnTo>
                      <a:lnTo>
                        <a:pt x="348" y="744"/>
                      </a:lnTo>
                      <a:lnTo>
                        <a:pt x="354" y="738"/>
                      </a:lnTo>
                      <a:lnTo>
                        <a:pt x="360" y="726"/>
                      </a:lnTo>
                      <a:lnTo>
                        <a:pt x="360" y="714"/>
                      </a:lnTo>
                      <a:lnTo>
                        <a:pt x="366" y="708"/>
                      </a:lnTo>
                      <a:lnTo>
                        <a:pt x="384" y="726"/>
                      </a:lnTo>
                      <a:lnTo>
                        <a:pt x="390" y="726"/>
                      </a:lnTo>
                      <a:lnTo>
                        <a:pt x="396" y="720"/>
                      </a:lnTo>
                      <a:lnTo>
                        <a:pt x="408" y="696"/>
                      </a:lnTo>
                      <a:lnTo>
                        <a:pt x="402" y="690"/>
                      </a:lnTo>
                      <a:lnTo>
                        <a:pt x="402" y="684"/>
                      </a:lnTo>
                      <a:lnTo>
                        <a:pt x="414" y="684"/>
                      </a:lnTo>
                      <a:lnTo>
                        <a:pt x="420" y="678"/>
                      </a:lnTo>
                      <a:lnTo>
                        <a:pt x="432" y="672"/>
                      </a:lnTo>
                      <a:lnTo>
                        <a:pt x="432" y="660"/>
                      </a:lnTo>
                      <a:lnTo>
                        <a:pt x="420" y="636"/>
                      </a:lnTo>
                      <a:lnTo>
                        <a:pt x="408" y="630"/>
                      </a:lnTo>
                      <a:lnTo>
                        <a:pt x="408" y="618"/>
                      </a:lnTo>
                      <a:lnTo>
                        <a:pt x="372" y="600"/>
                      </a:lnTo>
                      <a:lnTo>
                        <a:pt x="360" y="606"/>
                      </a:lnTo>
                      <a:lnTo>
                        <a:pt x="354" y="606"/>
                      </a:lnTo>
                      <a:lnTo>
                        <a:pt x="342" y="600"/>
                      </a:lnTo>
                      <a:lnTo>
                        <a:pt x="330" y="576"/>
                      </a:lnTo>
                      <a:lnTo>
                        <a:pt x="330" y="558"/>
                      </a:lnTo>
                      <a:lnTo>
                        <a:pt x="324" y="546"/>
                      </a:lnTo>
                      <a:lnTo>
                        <a:pt x="324" y="528"/>
                      </a:lnTo>
                      <a:lnTo>
                        <a:pt x="336" y="516"/>
                      </a:lnTo>
                      <a:lnTo>
                        <a:pt x="342" y="504"/>
                      </a:lnTo>
                      <a:lnTo>
                        <a:pt x="342" y="486"/>
                      </a:lnTo>
                      <a:lnTo>
                        <a:pt x="336" y="474"/>
                      </a:lnTo>
                      <a:lnTo>
                        <a:pt x="330" y="468"/>
                      </a:lnTo>
                      <a:lnTo>
                        <a:pt x="330" y="462"/>
                      </a:lnTo>
                      <a:lnTo>
                        <a:pt x="348" y="462"/>
                      </a:lnTo>
                      <a:lnTo>
                        <a:pt x="354" y="456"/>
                      </a:lnTo>
                      <a:lnTo>
                        <a:pt x="354" y="438"/>
                      </a:lnTo>
                      <a:lnTo>
                        <a:pt x="348" y="426"/>
                      </a:lnTo>
                      <a:lnTo>
                        <a:pt x="354" y="432"/>
                      </a:lnTo>
                      <a:lnTo>
                        <a:pt x="378" y="432"/>
                      </a:lnTo>
                      <a:lnTo>
                        <a:pt x="384" y="426"/>
                      </a:lnTo>
                      <a:lnTo>
                        <a:pt x="396" y="420"/>
                      </a:lnTo>
                      <a:lnTo>
                        <a:pt x="408" y="408"/>
                      </a:lnTo>
                      <a:lnTo>
                        <a:pt x="438" y="414"/>
                      </a:lnTo>
                      <a:lnTo>
                        <a:pt x="450" y="390"/>
                      </a:lnTo>
                      <a:lnTo>
                        <a:pt x="480" y="390"/>
                      </a:lnTo>
                      <a:lnTo>
                        <a:pt x="498" y="384"/>
                      </a:lnTo>
                      <a:lnTo>
                        <a:pt x="510" y="378"/>
                      </a:lnTo>
                      <a:lnTo>
                        <a:pt x="522" y="354"/>
                      </a:lnTo>
                      <a:lnTo>
                        <a:pt x="540" y="336"/>
                      </a:lnTo>
                      <a:lnTo>
                        <a:pt x="546" y="324"/>
                      </a:lnTo>
                      <a:lnTo>
                        <a:pt x="528" y="300"/>
                      </a:lnTo>
                      <a:lnTo>
                        <a:pt x="558" y="264"/>
                      </a:lnTo>
                      <a:lnTo>
                        <a:pt x="540" y="246"/>
                      </a:lnTo>
                      <a:lnTo>
                        <a:pt x="576" y="234"/>
                      </a:lnTo>
                      <a:lnTo>
                        <a:pt x="594" y="216"/>
                      </a:lnTo>
                      <a:lnTo>
                        <a:pt x="672" y="222"/>
                      </a:lnTo>
                      <a:lnTo>
                        <a:pt x="684" y="240"/>
                      </a:lnTo>
                      <a:lnTo>
                        <a:pt x="690" y="240"/>
                      </a:lnTo>
                      <a:lnTo>
                        <a:pt x="678" y="204"/>
                      </a:lnTo>
                      <a:close/>
                      <a:moveTo>
                        <a:pt x="390" y="828"/>
                      </a:moveTo>
                      <a:lnTo>
                        <a:pt x="390" y="840"/>
                      </a:lnTo>
                      <a:lnTo>
                        <a:pt x="396" y="852"/>
                      </a:lnTo>
                      <a:lnTo>
                        <a:pt x="396" y="864"/>
                      </a:lnTo>
                      <a:lnTo>
                        <a:pt x="402" y="870"/>
                      </a:lnTo>
                      <a:lnTo>
                        <a:pt x="402" y="876"/>
                      </a:lnTo>
                      <a:lnTo>
                        <a:pt x="414" y="852"/>
                      </a:lnTo>
                      <a:lnTo>
                        <a:pt x="426" y="852"/>
                      </a:lnTo>
                      <a:lnTo>
                        <a:pt x="432" y="846"/>
                      </a:lnTo>
                      <a:lnTo>
                        <a:pt x="438" y="834"/>
                      </a:lnTo>
                      <a:lnTo>
                        <a:pt x="438" y="822"/>
                      </a:lnTo>
                      <a:lnTo>
                        <a:pt x="432" y="816"/>
                      </a:lnTo>
                      <a:lnTo>
                        <a:pt x="450" y="798"/>
                      </a:lnTo>
                      <a:lnTo>
                        <a:pt x="444" y="798"/>
                      </a:lnTo>
                      <a:lnTo>
                        <a:pt x="438" y="804"/>
                      </a:lnTo>
                      <a:lnTo>
                        <a:pt x="420" y="804"/>
                      </a:lnTo>
                      <a:lnTo>
                        <a:pt x="408" y="810"/>
                      </a:lnTo>
                      <a:lnTo>
                        <a:pt x="390" y="828"/>
                      </a:lnTo>
                      <a:close/>
                      <a:moveTo>
                        <a:pt x="300" y="900"/>
                      </a:moveTo>
                      <a:lnTo>
                        <a:pt x="300" y="912"/>
                      </a:lnTo>
                      <a:lnTo>
                        <a:pt x="294" y="924"/>
                      </a:lnTo>
                      <a:lnTo>
                        <a:pt x="300" y="918"/>
                      </a:lnTo>
                      <a:lnTo>
                        <a:pt x="312" y="912"/>
                      </a:lnTo>
                      <a:lnTo>
                        <a:pt x="318" y="900"/>
                      </a:lnTo>
                      <a:lnTo>
                        <a:pt x="318" y="894"/>
                      </a:lnTo>
                      <a:lnTo>
                        <a:pt x="324" y="888"/>
                      </a:lnTo>
                      <a:lnTo>
                        <a:pt x="324" y="882"/>
                      </a:lnTo>
                      <a:lnTo>
                        <a:pt x="342" y="858"/>
                      </a:lnTo>
                      <a:lnTo>
                        <a:pt x="336" y="840"/>
                      </a:lnTo>
                      <a:lnTo>
                        <a:pt x="330" y="852"/>
                      </a:lnTo>
                      <a:lnTo>
                        <a:pt x="312" y="870"/>
                      </a:lnTo>
                      <a:lnTo>
                        <a:pt x="300" y="894"/>
                      </a:lnTo>
                      <a:lnTo>
                        <a:pt x="300" y="900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53" name="Spain">
                  <a:extLst>
                    <a:ext uri="{FF2B5EF4-FFF2-40B4-BE49-F238E27FC236}">
                      <a16:creationId xmlns:a16="http://schemas.microsoft.com/office/drawing/2014/main" id="{A1E05825-6001-1546-9DE2-4E9AB1B30E5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515" y="1409"/>
                  <a:ext cx="224" cy="158"/>
                </a:xfrm>
                <a:custGeom>
                  <a:avLst/>
                  <a:gdLst>
                    <a:gd name="T0" fmla="*/ 2147483647 w 876"/>
                    <a:gd name="T1" fmla="*/ 2147483647 h 618"/>
                    <a:gd name="T2" fmla="*/ 2147483647 w 876"/>
                    <a:gd name="T3" fmla="*/ 2147483647 h 618"/>
                    <a:gd name="T4" fmla="*/ 2147483647 w 876"/>
                    <a:gd name="T5" fmla="*/ 2147483647 h 618"/>
                    <a:gd name="T6" fmla="*/ 2147483647 w 876"/>
                    <a:gd name="T7" fmla="*/ 2147483647 h 618"/>
                    <a:gd name="T8" fmla="*/ 2147483647 w 876"/>
                    <a:gd name="T9" fmla="*/ 2147483647 h 618"/>
                    <a:gd name="T10" fmla="*/ 2147483647 w 876"/>
                    <a:gd name="T11" fmla="*/ 2147483647 h 618"/>
                    <a:gd name="T12" fmla="*/ 2147483647 w 876"/>
                    <a:gd name="T13" fmla="*/ 2147483647 h 618"/>
                    <a:gd name="T14" fmla="*/ 2147483647 w 876"/>
                    <a:gd name="T15" fmla="*/ 2147483647 h 618"/>
                    <a:gd name="T16" fmla="*/ 2147483647 w 876"/>
                    <a:gd name="T17" fmla="*/ 2147483647 h 618"/>
                    <a:gd name="T18" fmla="*/ 2147483647 w 876"/>
                    <a:gd name="T19" fmla="*/ 2147483647 h 618"/>
                    <a:gd name="T20" fmla="*/ 2147483647 w 876"/>
                    <a:gd name="T21" fmla="*/ 2147483647 h 618"/>
                    <a:gd name="T22" fmla="*/ 2147483647 w 876"/>
                    <a:gd name="T23" fmla="*/ 2147483647 h 618"/>
                    <a:gd name="T24" fmla="*/ 2147483647 w 876"/>
                    <a:gd name="T25" fmla="*/ 2147483647 h 618"/>
                    <a:gd name="T26" fmla="*/ 2147483647 w 876"/>
                    <a:gd name="T27" fmla="*/ 2147483647 h 618"/>
                    <a:gd name="T28" fmla="*/ 2147483647 w 876"/>
                    <a:gd name="T29" fmla="*/ 2147483647 h 618"/>
                    <a:gd name="T30" fmla="*/ 2147483647 w 876"/>
                    <a:gd name="T31" fmla="*/ 2147483647 h 618"/>
                    <a:gd name="T32" fmla="*/ 2147483647 w 876"/>
                    <a:gd name="T33" fmla="*/ 2147483647 h 618"/>
                    <a:gd name="T34" fmla="*/ 2147483647 w 876"/>
                    <a:gd name="T35" fmla="*/ 2147483647 h 618"/>
                    <a:gd name="T36" fmla="*/ 2147483647 w 876"/>
                    <a:gd name="T37" fmla="*/ 2147483647 h 618"/>
                    <a:gd name="T38" fmla="*/ 2147483647 w 876"/>
                    <a:gd name="T39" fmla="*/ 2147483647 h 618"/>
                    <a:gd name="T40" fmla="*/ 2147483647 w 876"/>
                    <a:gd name="T41" fmla="*/ 0 h 618"/>
                    <a:gd name="T42" fmla="*/ 2147483647 w 876"/>
                    <a:gd name="T43" fmla="*/ 2147483647 h 618"/>
                    <a:gd name="T44" fmla="*/ 0 w 876"/>
                    <a:gd name="T45" fmla="*/ 2147483647 h 618"/>
                    <a:gd name="T46" fmla="*/ 2147483647 w 876"/>
                    <a:gd name="T47" fmla="*/ 2147483647 h 618"/>
                    <a:gd name="T48" fmla="*/ 2147483647 w 876"/>
                    <a:gd name="T49" fmla="*/ 2147483647 h 618"/>
                    <a:gd name="T50" fmla="*/ 2147483647 w 876"/>
                    <a:gd name="T51" fmla="*/ 2147483647 h 618"/>
                    <a:gd name="T52" fmla="*/ 2147483647 w 876"/>
                    <a:gd name="T53" fmla="*/ 2147483647 h 618"/>
                    <a:gd name="T54" fmla="*/ 2147483647 w 876"/>
                    <a:gd name="T55" fmla="*/ 2147483647 h 618"/>
                    <a:gd name="T56" fmla="*/ 2147483647 w 876"/>
                    <a:gd name="T57" fmla="*/ 2147483647 h 618"/>
                    <a:gd name="T58" fmla="*/ 2147483647 w 876"/>
                    <a:gd name="T59" fmla="*/ 2147483647 h 618"/>
                    <a:gd name="T60" fmla="*/ 2147483647 w 876"/>
                    <a:gd name="T61" fmla="*/ 2147483647 h 618"/>
                    <a:gd name="T62" fmla="*/ 2147483647 w 876"/>
                    <a:gd name="T63" fmla="*/ 2147483647 h 618"/>
                    <a:gd name="T64" fmla="*/ 2147483647 w 876"/>
                    <a:gd name="T65" fmla="*/ 2147483647 h 618"/>
                    <a:gd name="T66" fmla="*/ 2147483647 w 876"/>
                    <a:gd name="T67" fmla="*/ 2147483647 h 618"/>
                    <a:gd name="T68" fmla="*/ 2147483647 w 876"/>
                    <a:gd name="T69" fmla="*/ 2147483647 h 618"/>
                    <a:gd name="T70" fmla="*/ 2147483647 w 876"/>
                    <a:gd name="T71" fmla="*/ 2147483647 h 618"/>
                    <a:gd name="T72" fmla="*/ 2147483647 w 876"/>
                    <a:gd name="T73" fmla="*/ 2147483647 h 618"/>
                    <a:gd name="T74" fmla="*/ 2147483647 w 876"/>
                    <a:gd name="T75" fmla="*/ 2147483647 h 618"/>
                    <a:gd name="T76" fmla="*/ 2147483647 w 876"/>
                    <a:gd name="T77" fmla="*/ 2147483647 h 618"/>
                    <a:gd name="T78" fmla="*/ 2147483647 w 876"/>
                    <a:gd name="T79" fmla="*/ 2147483647 h 618"/>
                    <a:gd name="T80" fmla="*/ 2147483647 w 876"/>
                    <a:gd name="T81" fmla="*/ 2147483647 h 618"/>
                    <a:gd name="T82" fmla="*/ 2147483647 w 876"/>
                    <a:gd name="T83" fmla="*/ 2147483647 h 618"/>
                    <a:gd name="T84" fmla="*/ 2147483647 w 876"/>
                    <a:gd name="T85" fmla="*/ 2147483647 h 618"/>
                    <a:gd name="T86" fmla="*/ 2147483647 w 876"/>
                    <a:gd name="T87" fmla="*/ 2147483647 h 618"/>
                    <a:gd name="T88" fmla="*/ 2147483647 w 876"/>
                    <a:gd name="T89" fmla="*/ 2147483647 h 618"/>
                    <a:gd name="T90" fmla="*/ 2147483647 w 876"/>
                    <a:gd name="T91" fmla="*/ 2147483647 h 618"/>
                    <a:gd name="T92" fmla="*/ 2147483647 w 876"/>
                    <a:gd name="T93" fmla="*/ 2147483647 h 618"/>
                    <a:gd name="T94" fmla="*/ 2147483647 w 876"/>
                    <a:gd name="T95" fmla="*/ 2147483647 h 618"/>
                    <a:gd name="T96" fmla="*/ 2147483647 w 876"/>
                    <a:gd name="T97" fmla="*/ 2147483647 h 618"/>
                    <a:gd name="T98" fmla="*/ 2147483647 w 876"/>
                    <a:gd name="T99" fmla="*/ 2147483647 h 618"/>
                    <a:gd name="T100" fmla="*/ 2147483647 w 876"/>
                    <a:gd name="T101" fmla="*/ 2147483647 h 618"/>
                    <a:gd name="T102" fmla="*/ 2147483647 w 876"/>
                    <a:gd name="T103" fmla="*/ 2147483647 h 618"/>
                    <a:gd name="T104" fmla="*/ 2147483647 w 876"/>
                    <a:gd name="T105" fmla="*/ 2147483647 h 618"/>
                    <a:gd name="T106" fmla="*/ 2147483647 w 876"/>
                    <a:gd name="T107" fmla="*/ 2147483647 h 618"/>
                    <a:gd name="T108" fmla="*/ 2147483647 w 876"/>
                    <a:gd name="T109" fmla="*/ 2147483647 h 618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876"/>
                    <a:gd name="T166" fmla="*/ 0 h 618"/>
                    <a:gd name="T167" fmla="*/ 876 w 876"/>
                    <a:gd name="T168" fmla="*/ 618 h 618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876" h="618">
                      <a:moveTo>
                        <a:pt x="804" y="318"/>
                      </a:moveTo>
                      <a:lnTo>
                        <a:pt x="798" y="312"/>
                      </a:lnTo>
                      <a:lnTo>
                        <a:pt x="798" y="306"/>
                      </a:lnTo>
                      <a:lnTo>
                        <a:pt x="786" y="306"/>
                      </a:lnTo>
                      <a:lnTo>
                        <a:pt x="762" y="318"/>
                      </a:lnTo>
                      <a:lnTo>
                        <a:pt x="750" y="330"/>
                      </a:lnTo>
                      <a:lnTo>
                        <a:pt x="750" y="336"/>
                      </a:lnTo>
                      <a:lnTo>
                        <a:pt x="756" y="342"/>
                      </a:lnTo>
                      <a:lnTo>
                        <a:pt x="768" y="342"/>
                      </a:lnTo>
                      <a:lnTo>
                        <a:pt x="774" y="348"/>
                      </a:lnTo>
                      <a:lnTo>
                        <a:pt x="774" y="354"/>
                      </a:lnTo>
                      <a:lnTo>
                        <a:pt x="804" y="354"/>
                      </a:lnTo>
                      <a:lnTo>
                        <a:pt x="816" y="342"/>
                      </a:lnTo>
                      <a:lnTo>
                        <a:pt x="816" y="324"/>
                      </a:lnTo>
                      <a:lnTo>
                        <a:pt x="810" y="318"/>
                      </a:lnTo>
                      <a:lnTo>
                        <a:pt x="804" y="318"/>
                      </a:lnTo>
                      <a:close/>
                      <a:moveTo>
                        <a:pt x="672" y="390"/>
                      </a:moveTo>
                      <a:lnTo>
                        <a:pt x="678" y="396"/>
                      </a:lnTo>
                      <a:lnTo>
                        <a:pt x="684" y="396"/>
                      </a:lnTo>
                      <a:lnTo>
                        <a:pt x="690" y="390"/>
                      </a:lnTo>
                      <a:lnTo>
                        <a:pt x="690" y="372"/>
                      </a:lnTo>
                      <a:lnTo>
                        <a:pt x="684" y="372"/>
                      </a:lnTo>
                      <a:lnTo>
                        <a:pt x="672" y="384"/>
                      </a:lnTo>
                      <a:lnTo>
                        <a:pt x="672" y="390"/>
                      </a:lnTo>
                      <a:close/>
                      <a:moveTo>
                        <a:pt x="840" y="300"/>
                      </a:moveTo>
                      <a:lnTo>
                        <a:pt x="840" y="306"/>
                      </a:lnTo>
                      <a:lnTo>
                        <a:pt x="852" y="318"/>
                      </a:lnTo>
                      <a:lnTo>
                        <a:pt x="870" y="318"/>
                      </a:lnTo>
                      <a:lnTo>
                        <a:pt x="876" y="312"/>
                      </a:lnTo>
                      <a:lnTo>
                        <a:pt x="864" y="300"/>
                      </a:lnTo>
                      <a:lnTo>
                        <a:pt x="852" y="300"/>
                      </a:lnTo>
                      <a:lnTo>
                        <a:pt x="846" y="294"/>
                      </a:lnTo>
                      <a:lnTo>
                        <a:pt x="840" y="300"/>
                      </a:lnTo>
                      <a:close/>
                      <a:moveTo>
                        <a:pt x="804" y="150"/>
                      </a:moveTo>
                      <a:lnTo>
                        <a:pt x="798" y="138"/>
                      </a:lnTo>
                      <a:lnTo>
                        <a:pt x="798" y="132"/>
                      </a:lnTo>
                      <a:lnTo>
                        <a:pt x="810" y="120"/>
                      </a:lnTo>
                      <a:lnTo>
                        <a:pt x="798" y="114"/>
                      </a:lnTo>
                      <a:lnTo>
                        <a:pt x="792" y="108"/>
                      </a:lnTo>
                      <a:lnTo>
                        <a:pt x="792" y="102"/>
                      </a:lnTo>
                      <a:lnTo>
                        <a:pt x="780" y="102"/>
                      </a:lnTo>
                      <a:lnTo>
                        <a:pt x="780" y="108"/>
                      </a:lnTo>
                      <a:lnTo>
                        <a:pt x="774" y="114"/>
                      </a:lnTo>
                      <a:lnTo>
                        <a:pt x="756" y="114"/>
                      </a:lnTo>
                      <a:lnTo>
                        <a:pt x="750" y="108"/>
                      </a:lnTo>
                      <a:lnTo>
                        <a:pt x="726" y="108"/>
                      </a:lnTo>
                      <a:lnTo>
                        <a:pt x="726" y="102"/>
                      </a:lnTo>
                      <a:lnTo>
                        <a:pt x="708" y="102"/>
                      </a:lnTo>
                      <a:lnTo>
                        <a:pt x="696" y="108"/>
                      </a:lnTo>
                      <a:lnTo>
                        <a:pt x="690" y="84"/>
                      </a:lnTo>
                      <a:lnTo>
                        <a:pt x="672" y="84"/>
                      </a:lnTo>
                      <a:lnTo>
                        <a:pt x="672" y="78"/>
                      </a:lnTo>
                      <a:lnTo>
                        <a:pt x="666" y="72"/>
                      </a:lnTo>
                      <a:lnTo>
                        <a:pt x="648" y="72"/>
                      </a:lnTo>
                      <a:lnTo>
                        <a:pt x="642" y="78"/>
                      </a:lnTo>
                      <a:lnTo>
                        <a:pt x="642" y="90"/>
                      </a:lnTo>
                      <a:lnTo>
                        <a:pt x="624" y="96"/>
                      </a:lnTo>
                      <a:lnTo>
                        <a:pt x="624" y="84"/>
                      </a:lnTo>
                      <a:lnTo>
                        <a:pt x="594" y="84"/>
                      </a:lnTo>
                      <a:lnTo>
                        <a:pt x="582" y="72"/>
                      </a:lnTo>
                      <a:lnTo>
                        <a:pt x="570" y="72"/>
                      </a:lnTo>
                      <a:lnTo>
                        <a:pt x="564" y="78"/>
                      </a:lnTo>
                      <a:lnTo>
                        <a:pt x="546" y="60"/>
                      </a:lnTo>
                      <a:lnTo>
                        <a:pt x="510" y="60"/>
                      </a:lnTo>
                      <a:lnTo>
                        <a:pt x="516" y="54"/>
                      </a:lnTo>
                      <a:lnTo>
                        <a:pt x="516" y="48"/>
                      </a:lnTo>
                      <a:lnTo>
                        <a:pt x="504" y="36"/>
                      </a:lnTo>
                      <a:lnTo>
                        <a:pt x="498" y="36"/>
                      </a:lnTo>
                      <a:lnTo>
                        <a:pt x="492" y="42"/>
                      </a:lnTo>
                      <a:lnTo>
                        <a:pt x="486" y="36"/>
                      </a:lnTo>
                      <a:lnTo>
                        <a:pt x="450" y="36"/>
                      </a:lnTo>
                      <a:lnTo>
                        <a:pt x="390" y="24"/>
                      </a:lnTo>
                      <a:lnTo>
                        <a:pt x="378" y="24"/>
                      </a:lnTo>
                      <a:lnTo>
                        <a:pt x="348" y="36"/>
                      </a:lnTo>
                      <a:lnTo>
                        <a:pt x="294" y="30"/>
                      </a:lnTo>
                      <a:lnTo>
                        <a:pt x="258" y="12"/>
                      </a:lnTo>
                      <a:lnTo>
                        <a:pt x="234" y="12"/>
                      </a:lnTo>
                      <a:lnTo>
                        <a:pt x="216" y="18"/>
                      </a:lnTo>
                      <a:lnTo>
                        <a:pt x="162" y="18"/>
                      </a:lnTo>
                      <a:lnTo>
                        <a:pt x="150" y="12"/>
                      </a:lnTo>
                      <a:lnTo>
                        <a:pt x="138" y="12"/>
                      </a:lnTo>
                      <a:lnTo>
                        <a:pt x="126" y="6"/>
                      </a:lnTo>
                      <a:lnTo>
                        <a:pt x="120" y="0"/>
                      </a:lnTo>
                      <a:lnTo>
                        <a:pt x="108" y="0"/>
                      </a:lnTo>
                      <a:lnTo>
                        <a:pt x="96" y="6"/>
                      </a:lnTo>
                      <a:lnTo>
                        <a:pt x="72" y="30"/>
                      </a:lnTo>
                      <a:lnTo>
                        <a:pt x="60" y="30"/>
                      </a:lnTo>
                      <a:lnTo>
                        <a:pt x="48" y="36"/>
                      </a:lnTo>
                      <a:lnTo>
                        <a:pt x="30" y="36"/>
                      </a:lnTo>
                      <a:lnTo>
                        <a:pt x="6" y="48"/>
                      </a:lnTo>
                      <a:lnTo>
                        <a:pt x="0" y="60"/>
                      </a:lnTo>
                      <a:lnTo>
                        <a:pt x="0" y="72"/>
                      </a:lnTo>
                      <a:lnTo>
                        <a:pt x="6" y="78"/>
                      </a:lnTo>
                      <a:lnTo>
                        <a:pt x="12" y="90"/>
                      </a:lnTo>
                      <a:lnTo>
                        <a:pt x="24" y="96"/>
                      </a:lnTo>
                      <a:lnTo>
                        <a:pt x="30" y="102"/>
                      </a:lnTo>
                      <a:lnTo>
                        <a:pt x="18" y="138"/>
                      </a:lnTo>
                      <a:lnTo>
                        <a:pt x="24" y="144"/>
                      </a:lnTo>
                      <a:lnTo>
                        <a:pt x="24" y="150"/>
                      </a:lnTo>
                      <a:lnTo>
                        <a:pt x="30" y="144"/>
                      </a:lnTo>
                      <a:lnTo>
                        <a:pt x="54" y="132"/>
                      </a:lnTo>
                      <a:lnTo>
                        <a:pt x="78" y="132"/>
                      </a:lnTo>
                      <a:lnTo>
                        <a:pt x="78" y="138"/>
                      </a:lnTo>
                      <a:lnTo>
                        <a:pt x="66" y="150"/>
                      </a:lnTo>
                      <a:lnTo>
                        <a:pt x="60" y="150"/>
                      </a:lnTo>
                      <a:lnTo>
                        <a:pt x="60" y="156"/>
                      </a:lnTo>
                      <a:lnTo>
                        <a:pt x="72" y="156"/>
                      </a:lnTo>
                      <a:lnTo>
                        <a:pt x="78" y="150"/>
                      </a:lnTo>
                      <a:lnTo>
                        <a:pt x="96" y="150"/>
                      </a:lnTo>
                      <a:lnTo>
                        <a:pt x="102" y="156"/>
                      </a:lnTo>
                      <a:lnTo>
                        <a:pt x="114" y="156"/>
                      </a:lnTo>
                      <a:lnTo>
                        <a:pt x="120" y="150"/>
                      </a:lnTo>
                      <a:lnTo>
                        <a:pt x="120" y="144"/>
                      </a:lnTo>
                      <a:lnTo>
                        <a:pt x="174" y="144"/>
                      </a:lnTo>
                      <a:lnTo>
                        <a:pt x="174" y="162"/>
                      </a:lnTo>
                      <a:lnTo>
                        <a:pt x="180" y="162"/>
                      </a:lnTo>
                      <a:lnTo>
                        <a:pt x="192" y="168"/>
                      </a:lnTo>
                      <a:lnTo>
                        <a:pt x="192" y="174"/>
                      </a:lnTo>
                      <a:lnTo>
                        <a:pt x="168" y="198"/>
                      </a:lnTo>
                      <a:lnTo>
                        <a:pt x="144" y="210"/>
                      </a:lnTo>
                      <a:lnTo>
                        <a:pt x="138" y="216"/>
                      </a:lnTo>
                      <a:lnTo>
                        <a:pt x="138" y="222"/>
                      </a:lnTo>
                      <a:lnTo>
                        <a:pt x="144" y="222"/>
                      </a:lnTo>
                      <a:lnTo>
                        <a:pt x="150" y="228"/>
                      </a:lnTo>
                      <a:lnTo>
                        <a:pt x="150" y="240"/>
                      </a:lnTo>
                      <a:lnTo>
                        <a:pt x="144" y="258"/>
                      </a:lnTo>
                      <a:lnTo>
                        <a:pt x="144" y="276"/>
                      </a:lnTo>
                      <a:lnTo>
                        <a:pt x="138" y="276"/>
                      </a:lnTo>
                      <a:lnTo>
                        <a:pt x="132" y="282"/>
                      </a:lnTo>
                      <a:lnTo>
                        <a:pt x="132" y="294"/>
                      </a:lnTo>
                      <a:lnTo>
                        <a:pt x="138" y="300"/>
                      </a:lnTo>
                      <a:lnTo>
                        <a:pt x="138" y="312"/>
                      </a:lnTo>
                      <a:lnTo>
                        <a:pt x="126" y="324"/>
                      </a:lnTo>
                      <a:lnTo>
                        <a:pt x="90" y="324"/>
                      </a:lnTo>
                      <a:lnTo>
                        <a:pt x="114" y="348"/>
                      </a:lnTo>
                      <a:lnTo>
                        <a:pt x="114" y="360"/>
                      </a:lnTo>
                      <a:lnTo>
                        <a:pt x="120" y="366"/>
                      </a:lnTo>
                      <a:lnTo>
                        <a:pt x="132" y="372"/>
                      </a:lnTo>
                      <a:lnTo>
                        <a:pt x="132" y="378"/>
                      </a:lnTo>
                      <a:lnTo>
                        <a:pt x="120" y="390"/>
                      </a:lnTo>
                      <a:lnTo>
                        <a:pt x="108" y="396"/>
                      </a:lnTo>
                      <a:lnTo>
                        <a:pt x="96" y="408"/>
                      </a:lnTo>
                      <a:lnTo>
                        <a:pt x="96" y="414"/>
                      </a:lnTo>
                      <a:lnTo>
                        <a:pt x="102" y="420"/>
                      </a:lnTo>
                      <a:lnTo>
                        <a:pt x="102" y="426"/>
                      </a:lnTo>
                      <a:lnTo>
                        <a:pt x="108" y="438"/>
                      </a:lnTo>
                      <a:lnTo>
                        <a:pt x="114" y="444"/>
                      </a:lnTo>
                      <a:lnTo>
                        <a:pt x="126" y="444"/>
                      </a:lnTo>
                      <a:lnTo>
                        <a:pt x="126" y="450"/>
                      </a:lnTo>
                      <a:lnTo>
                        <a:pt x="114" y="462"/>
                      </a:lnTo>
                      <a:lnTo>
                        <a:pt x="102" y="462"/>
                      </a:lnTo>
                      <a:lnTo>
                        <a:pt x="96" y="474"/>
                      </a:lnTo>
                      <a:lnTo>
                        <a:pt x="90" y="480"/>
                      </a:lnTo>
                      <a:lnTo>
                        <a:pt x="90" y="528"/>
                      </a:lnTo>
                      <a:lnTo>
                        <a:pt x="120" y="528"/>
                      </a:lnTo>
                      <a:lnTo>
                        <a:pt x="144" y="546"/>
                      </a:lnTo>
                      <a:lnTo>
                        <a:pt x="162" y="546"/>
                      </a:lnTo>
                      <a:lnTo>
                        <a:pt x="156" y="576"/>
                      </a:lnTo>
                      <a:lnTo>
                        <a:pt x="162" y="576"/>
                      </a:lnTo>
                      <a:lnTo>
                        <a:pt x="162" y="594"/>
                      </a:lnTo>
                      <a:lnTo>
                        <a:pt x="168" y="606"/>
                      </a:lnTo>
                      <a:lnTo>
                        <a:pt x="174" y="612"/>
                      </a:lnTo>
                      <a:lnTo>
                        <a:pt x="192" y="612"/>
                      </a:lnTo>
                      <a:lnTo>
                        <a:pt x="198" y="618"/>
                      </a:lnTo>
                      <a:lnTo>
                        <a:pt x="204" y="618"/>
                      </a:lnTo>
                      <a:lnTo>
                        <a:pt x="210" y="612"/>
                      </a:lnTo>
                      <a:lnTo>
                        <a:pt x="222" y="606"/>
                      </a:lnTo>
                      <a:lnTo>
                        <a:pt x="240" y="588"/>
                      </a:lnTo>
                      <a:lnTo>
                        <a:pt x="252" y="582"/>
                      </a:lnTo>
                      <a:lnTo>
                        <a:pt x="264" y="582"/>
                      </a:lnTo>
                      <a:lnTo>
                        <a:pt x="294" y="564"/>
                      </a:lnTo>
                      <a:lnTo>
                        <a:pt x="360" y="564"/>
                      </a:lnTo>
                      <a:lnTo>
                        <a:pt x="366" y="558"/>
                      </a:lnTo>
                      <a:lnTo>
                        <a:pt x="378" y="558"/>
                      </a:lnTo>
                      <a:lnTo>
                        <a:pt x="390" y="570"/>
                      </a:lnTo>
                      <a:lnTo>
                        <a:pt x="396" y="570"/>
                      </a:lnTo>
                      <a:lnTo>
                        <a:pt x="408" y="564"/>
                      </a:lnTo>
                      <a:lnTo>
                        <a:pt x="420" y="564"/>
                      </a:lnTo>
                      <a:lnTo>
                        <a:pt x="426" y="558"/>
                      </a:lnTo>
                      <a:lnTo>
                        <a:pt x="432" y="558"/>
                      </a:lnTo>
                      <a:lnTo>
                        <a:pt x="432" y="570"/>
                      </a:lnTo>
                      <a:lnTo>
                        <a:pt x="438" y="570"/>
                      </a:lnTo>
                      <a:lnTo>
                        <a:pt x="450" y="558"/>
                      </a:lnTo>
                      <a:lnTo>
                        <a:pt x="462" y="534"/>
                      </a:lnTo>
                      <a:lnTo>
                        <a:pt x="462" y="522"/>
                      </a:lnTo>
                      <a:lnTo>
                        <a:pt x="498" y="492"/>
                      </a:lnTo>
                      <a:lnTo>
                        <a:pt x="528" y="492"/>
                      </a:lnTo>
                      <a:lnTo>
                        <a:pt x="534" y="474"/>
                      </a:lnTo>
                      <a:lnTo>
                        <a:pt x="534" y="468"/>
                      </a:lnTo>
                      <a:lnTo>
                        <a:pt x="540" y="462"/>
                      </a:lnTo>
                      <a:lnTo>
                        <a:pt x="540" y="450"/>
                      </a:lnTo>
                      <a:lnTo>
                        <a:pt x="546" y="444"/>
                      </a:lnTo>
                      <a:lnTo>
                        <a:pt x="552" y="432"/>
                      </a:lnTo>
                      <a:lnTo>
                        <a:pt x="552" y="426"/>
                      </a:lnTo>
                      <a:lnTo>
                        <a:pt x="570" y="426"/>
                      </a:lnTo>
                      <a:lnTo>
                        <a:pt x="594" y="414"/>
                      </a:lnTo>
                      <a:lnTo>
                        <a:pt x="600" y="408"/>
                      </a:lnTo>
                      <a:lnTo>
                        <a:pt x="594" y="396"/>
                      </a:lnTo>
                      <a:lnTo>
                        <a:pt x="588" y="390"/>
                      </a:lnTo>
                      <a:lnTo>
                        <a:pt x="582" y="378"/>
                      </a:lnTo>
                      <a:lnTo>
                        <a:pt x="576" y="372"/>
                      </a:lnTo>
                      <a:lnTo>
                        <a:pt x="570" y="372"/>
                      </a:lnTo>
                      <a:lnTo>
                        <a:pt x="570" y="336"/>
                      </a:lnTo>
                      <a:lnTo>
                        <a:pt x="582" y="312"/>
                      </a:lnTo>
                      <a:lnTo>
                        <a:pt x="594" y="306"/>
                      </a:lnTo>
                      <a:lnTo>
                        <a:pt x="600" y="294"/>
                      </a:lnTo>
                      <a:lnTo>
                        <a:pt x="612" y="282"/>
                      </a:lnTo>
                      <a:lnTo>
                        <a:pt x="618" y="270"/>
                      </a:lnTo>
                      <a:lnTo>
                        <a:pt x="630" y="258"/>
                      </a:lnTo>
                      <a:lnTo>
                        <a:pt x="642" y="258"/>
                      </a:lnTo>
                      <a:lnTo>
                        <a:pt x="654" y="246"/>
                      </a:lnTo>
                      <a:lnTo>
                        <a:pt x="654" y="240"/>
                      </a:lnTo>
                      <a:lnTo>
                        <a:pt x="648" y="240"/>
                      </a:lnTo>
                      <a:lnTo>
                        <a:pt x="648" y="228"/>
                      </a:lnTo>
                      <a:lnTo>
                        <a:pt x="654" y="222"/>
                      </a:lnTo>
                      <a:lnTo>
                        <a:pt x="726" y="198"/>
                      </a:lnTo>
                      <a:lnTo>
                        <a:pt x="750" y="186"/>
                      </a:lnTo>
                      <a:lnTo>
                        <a:pt x="756" y="174"/>
                      </a:lnTo>
                      <a:lnTo>
                        <a:pt x="768" y="168"/>
                      </a:lnTo>
                      <a:lnTo>
                        <a:pt x="774" y="168"/>
                      </a:lnTo>
                      <a:lnTo>
                        <a:pt x="786" y="156"/>
                      </a:lnTo>
                      <a:lnTo>
                        <a:pt x="798" y="156"/>
                      </a:lnTo>
                      <a:lnTo>
                        <a:pt x="804" y="150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54" name="Slovenia">
                  <a:extLst>
                    <a:ext uri="{FF2B5EF4-FFF2-40B4-BE49-F238E27FC236}">
                      <a16:creationId xmlns:a16="http://schemas.microsoft.com/office/drawing/2014/main" id="{360E90CA-99E9-CA44-BD84-133D40FD68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8" y="1344"/>
                  <a:ext cx="54" cy="31"/>
                </a:xfrm>
                <a:custGeom>
                  <a:avLst/>
                  <a:gdLst>
                    <a:gd name="T0" fmla="*/ 2147483647 w 210"/>
                    <a:gd name="T1" fmla="*/ 2147483647 h 120"/>
                    <a:gd name="T2" fmla="*/ 2147483647 w 210"/>
                    <a:gd name="T3" fmla="*/ 2147483647 h 120"/>
                    <a:gd name="T4" fmla="*/ 2147483647 w 210"/>
                    <a:gd name="T5" fmla="*/ 2147483647 h 120"/>
                    <a:gd name="T6" fmla="*/ 2147483647 w 210"/>
                    <a:gd name="T7" fmla="*/ 2147483647 h 120"/>
                    <a:gd name="T8" fmla="*/ 2147483647 w 210"/>
                    <a:gd name="T9" fmla="*/ 2147483647 h 120"/>
                    <a:gd name="T10" fmla="*/ 2147483647 w 210"/>
                    <a:gd name="T11" fmla="*/ 2147483647 h 120"/>
                    <a:gd name="T12" fmla="*/ 2147483647 w 210"/>
                    <a:gd name="T13" fmla="*/ 2147483647 h 120"/>
                    <a:gd name="T14" fmla="*/ 2147483647 w 210"/>
                    <a:gd name="T15" fmla="*/ 2147483647 h 120"/>
                    <a:gd name="T16" fmla="*/ 2147483647 w 210"/>
                    <a:gd name="T17" fmla="*/ 2147483647 h 120"/>
                    <a:gd name="T18" fmla="*/ 2147483647 w 210"/>
                    <a:gd name="T19" fmla="*/ 2147483647 h 120"/>
                    <a:gd name="T20" fmla="*/ 2147483647 w 210"/>
                    <a:gd name="T21" fmla="*/ 2147483647 h 120"/>
                    <a:gd name="T22" fmla="*/ 2147483647 w 210"/>
                    <a:gd name="T23" fmla="*/ 2147483647 h 120"/>
                    <a:gd name="T24" fmla="*/ 2147483647 w 210"/>
                    <a:gd name="T25" fmla="*/ 2147483647 h 120"/>
                    <a:gd name="T26" fmla="*/ 2147483647 w 210"/>
                    <a:gd name="T27" fmla="*/ 2147483647 h 120"/>
                    <a:gd name="T28" fmla="*/ 2147483647 w 210"/>
                    <a:gd name="T29" fmla="*/ 2147483647 h 120"/>
                    <a:gd name="T30" fmla="*/ 2147483647 w 210"/>
                    <a:gd name="T31" fmla="*/ 2147483647 h 120"/>
                    <a:gd name="T32" fmla="*/ 2147483647 w 210"/>
                    <a:gd name="T33" fmla="*/ 2147483647 h 120"/>
                    <a:gd name="T34" fmla="*/ 2147483647 w 210"/>
                    <a:gd name="T35" fmla="*/ 2147483647 h 120"/>
                    <a:gd name="T36" fmla="*/ 2147483647 w 210"/>
                    <a:gd name="T37" fmla="*/ 2147483647 h 120"/>
                    <a:gd name="T38" fmla="*/ 2147483647 w 210"/>
                    <a:gd name="T39" fmla="*/ 2147483647 h 120"/>
                    <a:gd name="T40" fmla="*/ 2147483647 w 210"/>
                    <a:gd name="T41" fmla="*/ 2147483647 h 120"/>
                    <a:gd name="T42" fmla="*/ 2147483647 w 210"/>
                    <a:gd name="T43" fmla="*/ 0 h 120"/>
                    <a:gd name="T44" fmla="*/ 2147483647 w 210"/>
                    <a:gd name="T45" fmla="*/ 2147483647 h 120"/>
                    <a:gd name="T46" fmla="*/ 2147483647 w 210"/>
                    <a:gd name="T47" fmla="*/ 2147483647 h 120"/>
                    <a:gd name="T48" fmla="*/ 2147483647 w 210"/>
                    <a:gd name="T49" fmla="*/ 2147483647 h 120"/>
                    <a:gd name="T50" fmla="*/ 2147483647 w 210"/>
                    <a:gd name="T51" fmla="*/ 2147483647 h 120"/>
                    <a:gd name="T52" fmla="*/ 2147483647 w 210"/>
                    <a:gd name="T53" fmla="*/ 2147483647 h 120"/>
                    <a:gd name="T54" fmla="*/ 2147483647 w 210"/>
                    <a:gd name="T55" fmla="*/ 2147483647 h 120"/>
                    <a:gd name="T56" fmla="*/ 2147483647 w 210"/>
                    <a:gd name="T57" fmla="*/ 2147483647 h 120"/>
                    <a:gd name="T58" fmla="*/ 2147483647 w 210"/>
                    <a:gd name="T59" fmla="*/ 2147483647 h 120"/>
                    <a:gd name="T60" fmla="*/ 2147483647 w 210"/>
                    <a:gd name="T61" fmla="*/ 2147483647 h 120"/>
                    <a:gd name="T62" fmla="*/ 2147483647 w 210"/>
                    <a:gd name="T63" fmla="*/ 2147483647 h 120"/>
                    <a:gd name="T64" fmla="*/ 2147483647 w 210"/>
                    <a:gd name="T65" fmla="*/ 2147483647 h 120"/>
                    <a:gd name="T66" fmla="*/ 2147483647 w 210"/>
                    <a:gd name="T67" fmla="*/ 2147483647 h 120"/>
                    <a:gd name="T68" fmla="*/ 0 w 210"/>
                    <a:gd name="T69" fmla="*/ 2147483647 h 120"/>
                    <a:gd name="T70" fmla="*/ 2147483647 w 210"/>
                    <a:gd name="T71" fmla="*/ 2147483647 h 120"/>
                    <a:gd name="T72" fmla="*/ 2147483647 w 210"/>
                    <a:gd name="T73" fmla="*/ 2147483647 h 120"/>
                    <a:gd name="T74" fmla="*/ 2147483647 w 210"/>
                    <a:gd name="T75" fmla="*/ 2147483647 h 120"/>
                    <a:gd name="T76" fmla="*/ 2147483647 w 210"/>
                    <a:gd name="T77" fmla="*/ 2147483647 h 120"/>
                    <a:gd name="T78" fmla="*/ 2147483647 w 210"/>
                    <a:gd name="T79" fmla="*/ 2147483647 h 120"/>
                    <a:gd name="T80" fmla="*/ 2147483647 w 210"/>
                    <a:gd name="T81" fmla="*/ 2147483647 h 120"/>
                    <a:gd name="T82" fmla="*/ 2147483647 w 210"/>
                    <a:gd name="T83" fmla="*/ 2147483647 h 120"/>
                    <a:gd name="T84" fmla="*/ 2147483647 w 210"/>
                    <a:gd name="T85" fmla="*/ 2147483647 h 120"/>
                    <a:gd name="T86" fmla="*/ 2147483647 w 210"/>
                    <a:gd name="T87" fmla="*/ 2147483647 h 120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210"/>
                    <a:gd name="T133" fmla="*/ 0 h 120"/>
                    <a:gd name="T134" fmla="*/ 210 w 210"/>
                    <a:gd name="T135" fmla="*/ 120 h 120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210" h="120">
                      <a:moveTo>
                        <a:pt x="24" y="120"/>
                      </a:moveTo>
                      <a:lnTo>
                        <a:pt x="42" y="120"/>
                      </a:lnTo>
                      <a:lnTo>
                        <a:pt x="42" y="108"/>
                      </a:lnTo>
                      <a:lnTo>
                        <a:pt x="54" y="114"/>
                      </a:lnTo>
                      <a:lnTo>
                        <a:pt x="72" y="114"/>
                      </a:lnTo>
                      <a:lnTo>
                        <a:pt x="78" y="102"/>
                      </a:lnTo>
                      <a:lnTo>
                        <a:pt x="78" y="108"/>
                      </a:lnTo>
                      <a:lnTo>
                        <a:pt x="84" y="114"/>
                      </a:lnTo>
                      <a:lnTo>
                        <a:pt x="126" y="114"/>
                      </a:lnTo>
                      <a:lnTo>
                        <a:pt x="126" y="96"/>
                      </a:lnTo>
                      <a:lnTo>
                        <a:pt x="138" y="90"/>
                      </a:lnTo>
                      <a:lnTo>
                        <a:pt x="150" y="78"/>
                      </a:lnTo>
                      <a:lnTo>
                        <a:pt x="150" y="72"/>
                      </a:lnTo>
                      <a:lnTo>
                        <a:pt x="144" y="66"/>
                      </a:lnTo>
                      <a:lnTo>
                        <a:pt x="144" y="54"/>
                      </a:lnTo>
                      <a:lnTo>
                        <a:pt x="174" y="54"/>
                      </a:lnTo>
                      <a:lnTo>
                        <a:pt x="186" y="48"/>
                      </a:lnTo>
                      <a:lnTo>
                        <a:pt x="186" y="36"/>
                      </a:lnTo>
                      <a:lnTo>
                        <a:pt x="210" y="36"/>
                      </a:lnTo>
                      <a:lnTo>
                        <a:pt x="192" y="24"/>
                      </a:lnTo>
                      <a:lnTo>
                        <a:pt x="186" y="6"/>
                      </a:lnTo>
                      <a:lnTo>
                        <a:pt x="180" y="0"/>
                      </a:lnTo>
                      <a:lnTo>
                        <a:pt x="174" y="12"/>
                      </a:lnTo>
                      <a:lnTo>
                        <a:pt x="168" y="30"/>
                      </a:lnTo>
                      <a:lnTo>
                        <a:pt x="144" y="24"/>
                      </a:lnTo>
                      <a:lnTo>
                        <a:pt x="132" y="30"/>
                      </a:lnTo>
                      <a:lnTo>
                        <a:pt x="84" y="30"/>
                      </a:lnTo>
                      <a:lnTo>
                        <a:pt x="84" y="42"/>
                      </a:lnTo>
                      <a:lnTo>
                        <a:pt x="54" y="42"/>
                      </a:lnTo>
                      <a:lnTo>
                        <a:pt x="48" y="36"/>
                      </a:lnTo>
                      <a:lnTo>
                        <a:pt x="30" y="36"/>
                      </a:lnTo>
                      <a:lnTo>
                        <a:pt x="24" y="42"/>
                      </a:lnTo>
                      <a:lnTo>
                        <a:pt x="6" y="42"/>
                      </a:lnTo>
                      <a:lnTo>
                        <a:pt x="6" y="48"/>
                      </a:lnTo>
                      <a:lnTo>
                        <a:pt x="0" y="54"/>
                      </a:lnTo>
                      <a:lnTo>
                        <a:pt x="12" y="60"/>
                      </a:lnTo>
                      <a:lnTo>
                        <a:pt x="6" y="96"/>
                      </a:lnTo>
                      <a:lnTo>
                        <a:pt x="18" y="96"/>
                      </a:lnTo>
                      <a:lnTo>
                        <a:pt x="30" y="102"/>
                      </a:lnTo>
                      <a:lnTo>
                        <a:pt x="36" y="102"/>
                      </a:lnTo>
                      <a:lnTo>
                        <a:pt x="36" y="108"/>
                      </a:lnTo>
                      <a:lnTo>
                        <a:pt x="30" y="108"/>
                      </a:lnTo>
                      <a:lnTo>
                        <a:pt x="30" y="114"/>
                      </a:lnTo>
                      <a:lnTo>
                        <a:pt x="24" y="120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55" name="Slovakia">
                  <a:extLst>
                    <a:ext uri="{FF2B5EF4-FFF2-40B4-BE49-F238E27FC236}">
                      <a16:creationId xmlns:a16="http://schemas.microsoft.com/office/drawing/2014/main" id="{0CF9E3F3-5B4C-DF40-91AE-107C1B2BC5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3" y="1292"/>
                  <a:ext cx="91" cy="37"/>
                </a:xfrm>
                <a:custGeom>
                  <a:avLst/>
                  <a:gdLst>
                    <a:gd name="T0" fmla="*/ 2147483647 w 354"/>
                    <a:gd name="T1" fmla="*/ 2147483647 h 144"/>
                    <a:gd name="T2" fmla="*/ 2147483647 w 354"/>
                    <a:gd name="T3" fmla="*/ 2147483647 h 144"/>
                    <a:gd name="T4" fmla="*/ 2147483647 w 354"/>
                    <a:gd name="T5" fmla="*/ 2147483647 h 144"/>
                    <a:gd name="T6" fmla="*/ 2147483647 w 354"/>
                    <a:gd name="T7" fmla="*/ 2147483647 h 144"/>
                    <a:gd name="T8" fmla="*/ 2147483647 w 354"/>
                    <a:gd name="T9" fmla="*/ 2147483647 h 144"/>
                    <a:gd name="T10" fmla="*/ 2147483647 w 354"/>
                    <a:gd name="T11" fmla="*/ 2147483647 h 144"/>
                    <a:gd name="T12" fmla="*/ 2147483647 w 354"/>
                    <a:gd name="T13" fmla="*/ 2147483647 h 144"/>
                    <a:gd name="T14" fmla="*/ 2147483647 w 354"/>
                    <a:gd name="T15" fmla="*/ 0 h 144"/>
                    <a:gd name="T16" fmla="*/ 2147483647 w 354"/>
                    <a:gd name="T17" fmla="*/ 2147483647 h 144"/>
                    <a:gd name="T18" fmla="*/ 2147483647 w 354"/>
                    <a:gd name="T19" fmla="*/ 0 h 144"/>
                    <a:gd name="T20" fmla="*/ 2147483647 w 354"/>
                    <a:gd name="T21" fmla="*/ 2147483647 h 144"/>
                    <a:gd name="T22" fmla="*/ 2147483647 w 354"/>
                    <a:gd name="T23" fmla="*/ 2147483647 h 144"/>
                    <a:gd name="T24" fmla="*/ 2147483647 w 354"/>
                    <a:gd name="T25" fmla="*/ 2147483647 h 144"/>
                    <a:gd name="T26" fmla="*/ 2147483647 w 354"/>
                    <a:gd name="T27" fmla="*/ 2147483647 h 144"/>
                    <a:gd name="T28" fmla="*/ 2147483647 w 354"/>
                    <a:gd name="T29" fmla="*/ 2147483647 h 144"/>
                    <a:gd name="T30" fmla="*/ 0 w 354"/>
                    <a:gd name="T31" fmla="*/ 2147483647 h 144"/>
                    <a:gd name="T32" fmla="*/ 2147483647 w 354"/>
                    <a:gd name="T33" fmla="*/ 2147483647 h 144"/>
                    <a:gd name="T34" fmla="*/ 2147483647 w 354"/>
                    <a:gd name="T35" fmla="*/ 2147483647 h 144"/>
                    <a:gd name="T36" fmla="*/ 2147483647 w 354"/>
                    <a:gd name="T37" fmla="*/ 2147483647 h 144"/>
                    <a:gd name="T38" fmla="*/ 2147483647 w 354"/>
                    <a:gd name="T39" fmla="*/ 2147483647 h 144"/>
                    <a:gd name="T40" fmla="*/ 2147483647 w 354"/>
                    <a:gd name="T41" fmla="*/ 2147483647 h 144"/>
                    <a:gd name="T42" fmla="*/ 2147483647 w 354"/>
                    <a:gd name="T43" fmla="*/ 2147483647 h 144"/>
                    <a:gd name="T44" fmla="*/ 2147483647 w 354"/>
                    <a:gd name="T45" fmla="*/ 2147483647 h 144"/>
                    <a:gd name="T46" fmla="*/ 2147483647 w 354"/>
                    <a:gd name="T47" fmla="*/ 2147483647 h 144"/>
                    <a:gd name="T48" fmla="*/ 2147483647 w 354"/>
                    <a:gd name="T49" fmla="*/ 2147483647 h 144"/>
                    <a:gd name="T50" fmla="*/ 2147483647 w 354"/>
                    <a:gd name="T51" fmla="*/ 2147483647 h 144"/>
                    <a:gd name="T52" fmla="*/ 2147483647 w 354"/>
                    <a:gd name="T53" fmla="*/ 2147483647 h 144"/>
                    <a:gd name="T54" fmla="*/ 2147483647 w 354"/>
                    <a:gd name="T55" fmla="*/ 2147483647 h 144"/>
                    <a:gd name="T56" fmla="*/ 2147483647 w 354"/>
                    <a:gd name="T57" fmla="*/ 2147483647 h 144"/>
                    <a:gd name="T58" fmla="*/ 2147483647 w 354"/>
                    <a:gd name="T59" fmla="*/ 2147483647 h 144"/>
                    <a:gd name="T60" fmla="*/ 2147483647 w 354"/>
                    <a:gd name="T61" fmla="*/ 2147483647 h 144"/>
                    <a:gd name="T62" fmla="*/ 2147483647 w 354"/>
                    <a:gd name="T63" fmla="*/ 2147483647 h 144"/>
                    <a:gd name="T64" fmla="*/ 2147483647 w 354"/>
                    <a:gd name="T65" fmla="*/ 2147483647 h 144"/>
                    <a:gd name="T66" fmla="*/ 2147483647 w 354"/>
                    <a:gd name="T67" fmla="*/ 2147483647 h 144"/>
                    <a:gd name="T68" fmla="*/ 2147483647 w 354"/>
                    <a:gd name="T69" fmla="*/ 2147483647 h 14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354"/>
                    <a:gd name="T106" fmla="*/ 0 h 144"/>
                    <a:gd name="T107" fmla="*/ 354 w 354"/>
                    <a:gd name="T108" fmla="*/ 144 h 144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354" h="144">
                      <a:moveTo>
                        <a:pt x="348" y="30"/>
                      </a:moveTo>
                      <a:lnTo>
                        <a:pt x="324" y="30"/>
                      </a:lnTo>
                      <a:lnTo>
                        <a:pt x="300" y="6"/>
                      </a:lnTo>
                      <a:lnTo>
                        <a:pt x="276" y="6"/>
                      </a:lnTo>
                      <a:lnTo>
                        <a:pt x="270" y="12"/>
                      </a:lnTo>
                      <a:lnTo>
                        <a:pt x="258" y="18"/>
                      </a:lnTo>
                      <a:lnTo>
                        <a:pt x="246" y="18"/>
                      </a:lnTo>
                      <a:lnTo>
                        <a:pt x="240" y="12"/>
                      </a:lnTo>
                      <a:lnTo>
                        <a:pt x="210" y="12"/>
                      </a:lnTo>
                      <a:lnTo>
                        <a:pt x="210" y="18"/>
                      </a:lnTo>
                      <a:lnTo>
                        <a:pt x="204" y="24"/>
                      </a:lnTo>
                      <a:lnTo>
                        <a:pt x="192" y="24"/>
                      </a:lnTo>
                      <a:lnTo>
                        <a:pt x="186" y="18"/>
                      </a:lnTo>
                      <a:lnTo>
                        <a:pt x="186" y="12"/>
                      </a:lnTo>
                      <a:lnTo>
                        <a:pt x="180" y="12"/>
                      </a:lnTo>
                      <a:lnTo>
                        <a:pt x="168" y="0"/>
                      </a:lnTo>
                      <a:lnTo>
                        <a:pt x="156" y="0"/>
                      </a:lnTo>
                      <a:lnTo>
                        <a:pt x="144" y="12"/>
                      </a:lnTo>
                      <a:lnTo>
                        <a:pt x="138" y="12"/>
                      </a:lnTo>
                      <a:lnTo>
                        <a:pt x="126" y="0"/>
                      </a:lnTo>
                      <a:lnTo>
                        <a:pt x="108" y="12"/>
                      </a:lnTo>
                      <a:lnTo>
                        <a:pt x="84" y="18"/>
                      </a:lnTo>
                      <a:lnTo>
                        <a:pt x="84" y="42"/>
                      </a:lnTo>
                      <a:lnTo>
                        <a:pt x="72" y="48"/>
                      </a:lnTo>
                      <a:lnTo>
                        <a:pt x="66" y="54"/>
                      </a:lnTo>
                      <a:lnTo>
                        <a:pt x="54" y="60"/>
                      </a:lnTo>
                      <a:lnTo>
                        <a:pt x="36" y="60"/>
                      </a:lnTo>
                      <a:lnTo>
                        <a:pt x="36" y="54"/>
                      </a:lnTo>
                      <a:lnTo>
                        <a:pt x="30" y="60"/>
                      </a:lnTo>
                      <a:lnTo>
                        <a:pt x="12" y="60"/>
                      </a:lnTo>
                      <a:lnTo>
                        <a:pt x="6" y="66"/>
                      </a:lnTo>
                      <a:lnTo>
                        <a:pt x="0" y="90"/>
                      </a:lnTo>
                      <a:lnTo>
                        <a:pt x="0" y="102"/>
                      </a:lnTo>
                      <a:lnTo>
                        <a:pt x="6" y="102"/>
                      </a:lnTo>
                      <a:lnTo>
                        <a:pt x="6" y="114"/>
                      </a:lnTo>
                      <a:lnTo>
                        <a:pt x="12" y="114"/>
                      </a:lnTo>
                      <a:lnTo>
                        <a:pt x="12" y="126"/>
                      </a:lnTo>
                      <a:lnTo>
                        <a:pt x="6" y="132"/>
                      </a:lnTo>
                      <a:lnTo>
                        <a:pt x="18" y="138"/>
                      </a:lnTo>
                      <a:lnTo>
                        <a:pt x="30" y="120"/>
                      </a:lnTo>
                      <a:lnTo>
                        <a:pt x="36" y="126"/>
                      </a:lnTo>
                      <a:lnTo>
                        <a:pt x="42" y="138"/>
                      </a:lnTo>
                      <a:lnTo>
                        <a:pt x="48" y="144"/>
                      </a:lnTo>
                      <a:lnTo>
                        <a:pt x="90" y="144"/>
                      </a:lnTo>
                      <a:lnTo>
                        <a:pt x="108" y="138"/>
                      </a:lnTo>
                      <a:lnTo>
                        <a:pt x="120" y="138"/>
                      </a:lnTo>
                      <a:lnTo>
                        <a:pt x="132" y="114"/>
                      </a:lnTo>
                      <a:lnTo>
                        <a:pt x="168" y="120"/>
                      </a:lnTo>
                      <a:lnTo>
                        <a:pt x="174" y="108"/>
                      </a:lnTo>
                      <a:lnTo>
                        <a:pt x="198" y="108"/>
                      </a:lnTo>
                      <a:lnTo>
                        <a:pt x="210" y="102"/>
                      </a:lnTo>
                      <a:lnTo>
                        <a:pt x="216" y="102"/>
                      </a:lnTo>
                      <a:lnTo>
                        <a:pt x="228" y="90"/>
                      </a:lnTo>
                      <a:lnTo>
                        <a:pt x="234" y="78"/>
                      </a:lnTo>
                      <a:lnTo>
                        <a:pt x="258" y="78"/>
                      </a:lnTo>
                      <a:lnTo>
                        <a:pt x="258" y="90"/>
                      </a:lnTo>
                      <a:lnTo>
                        <a:pt x="276" y="96"/>
                      </a:lnTo>
                      <a:lnTo>
                        <a:pt x="276" y="78"/>
                      </a:lnTo>
                      <a:lnTo>
                        <a:pt x="288" y="78"/>
                      </a:lnTo>
                      <a:lnTo>
                        <a:pt x="288" y="90"/>
                      </a:lnTo>
                      <a:lnTo>
                        <a:pt x="300" y="90"/>
                      </a:lnTo>
                      <a:lnTo>
                        <a:pt x="312" y="84"/>
                      </a:lnTo>
                      <a:lnTo>
                        <a:pt x="336" y="84"/>
                      </a:lnTo>
                      <a:lnTo>
                        <a:pt x="336" y="90"/>
                      </a:lnTo>
                      <a:lnTo>
                        <a:pt x="336" y="72"/>
                      </a:lnTo>
                      <a:lnTo>
                        <a:pt x="342" y="72"/>
                      </a:lnTo>
                      <a:lnTo>
                        <a:pt x="348" y="66"/>
                      </a:lnTo>
                      <a:lnTo>
                        <a:pt x="348" y="60"/>
                      </a:lnTo>
                      <a:lnTo>
                        <a:pt x="354" y="54"/>
                      </a:lnTo>
                      <a:lnTo>
                        <a:pt x="354" y="30"/>
                      </a:lnTo>
                      <a:lnTo>
                        <a:pt x="348" y="30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56" name="Serbia">
                  <a:extLst>
                    <a:ext uri="{FF2B5EF4-FFF2-40B4-BE49-F238E27FC236}">
                      <a16:creationId xmlns:a16="http://schemas.microsoft.com/office/drawing/2014/main" id="{3B58CDA2-ED75-7240-8447-1439C0E21DF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77" y="1360"/>
                  <a:ext cx="71" cy="87"/>
                </a:xfrm>
                <a:custGeom>
                  <a:avLst/>
                  <a:gdLst>
                    <a:gd name="T0" fmla="*/ 2147483647 w 276"/>
                    <a:gd name="T1" fmla="*/ 2147483647 h 342"/>
                    <a:gd name="T2" fmla="*/ 2147483647 w 276"/>
                    <a:gd name="T3" fmla="*/ 2147483647 h 342"/>
                    <a:gd name="T4" fmla="*/ 2147483647 w 276"/>
                    <a:gd name="T5" fmla="*/ 2147483647 h 342"/>
                    <a:gd name="T6" fmla="*/ 2147483647 w 276"/>
                    <a:gd name="T7" fmla="*/ 2147483647 h 342"/>
                    <a:gd name="T8" fmla="*/ 2147483647 w 276"/>
                    <a:gd name="T9" fmla="*/ 2147483647 h 342"/>
                    <a:gd name="T10" fmla="*/ 2147483647 w 276"/>
                    <a:gd name="T11" fmla="*/ 2147483647 h 342"/>
                    <a:gd name="T12" fmla="*/ 2147483647 w 276"/>
                    <a:gd name="T13" fmla="*/ 2147483647 h 342"/>
                    <a:gd name="T14" fmla="*/ 2147483647 w 276"/>
                    <a:gd name="T15" fmla="*/ 2147483647 h 342"/>
                    <a:gd name="T16" fmla="*/ 2147483647 w 276"/>
                    <a:gd name="T17" fmla="*/ 2147483647 h 342"/>
                    <a:gd name="T18" fmla="*/ 2147483647 w 276"/>
                    <a:gd name="T19" fmla="*/ 2147483647 h 342"/>
                    <a:gd name="T20" fmla="*/ 2147483647 w 276"/>
                    <a:gd name="T21" fmla="*/ 2147483647 h 342"/>
                    <a:gd name="T22" fmla="*/ 2147483647 w 276"/>
                    <a:gd name="T23" fmla="*/ 2147483647 h 342"/>
                    <a:gd name="T24" fmla="*/ 2147483647 w 276"/>
                    <a:gd name="T25" fmla="*/ 0 h 342"/>
                    <a:gd name="T26" fmla="*/ 2147483647 w 276"/>
                    <a:gd name="T27" fmla="*/ 2147483647 h 342"/>
                    <a:gd name="T28" fmla="*/ 0 w 276"/>
                    <a:gd name="T29" fmla="*/ 2147483647 h 342"/>
                    <a:gd name="T30" fmla="*/ 2147483647 w 276"/>
                    <a:gd name="T31" fmla="*/ 2147483647 h 342"/>
                    <a:gd name="T32" fmla="*/ 2147483647 w 276"/>
                    <a:gd name="T33" fmla="*/ 2147483647 h 342"/>
                    <a:gd name="T34" fmla="*/ 2147483647 w 276"/>
                    <a:gd name="T35" fmla="*/ 2147483647 h 342"/>
                    <a:gd name="T36" fmla="*/ 2147483647 w 276"/>
                    <a:gd name="T37" fmla="*/ 2147483647 h 342"/>
                    <a:gd name="T38" fmla="*/ 2147483647 w 276"/>
                    <a:gd name="T39" fmla="*/ 2147483647 h 342"/>
                    <a:gd name="T40" fmla="*/ 2147483647 w 276"/>
                    <a:gd name="T41" fmla="*/ 2147483647 h 342"/>
                    <a:gd name="T42" fmla="*/ 2147483647 w 276"/>
                    <a:gd name="T43" fmla="*/ 2147483647 h 342"/>
                    <a:gd name="T44" fmla="*/ 2147483647 w 276"/>
                    <a:gd name="T45" fmla="*/ 2147483647 h 342"/>
                    <a:gd name="T46" fmla="*/ 2147483647 w 276"/>
                    <a:gd name="T47" fmla="*/ 2147483647 h 342"/>
                    <a:gd name="T48" fmla="*/ 2147483647 w 276"/>
                    <a:gd name="T49" fmla="*/ 2147483647 h 342"/>
                    <a:gd name="T50" fmla="*/ 2147483647 w 276"/>
                    <a:gd name="T51" fmla="*/ 2147483647 h 342"/>
                    <a:gd name="T52" fmla="*/ 2147483647 w 276"/>
                    <a:gd name="T53" fmla="*/ 2147483647 h 342"/>
                    <a:gd name="T54" fmla="*/ 2147483647 w 276"/>
                    <a:gd name="T55" fmla="*/ 2147483647 h 342"/>
                    <a:gd name="T56" fmla="*/ 2147483647 w 276"/>
                    <a:gd name="T57" fmla="*/ 2147483647 h 342"/>
                    <a:gd name="T58" fmla="*/ 2147483647 w 276"/>
                    <a:gd name="T59" fmla="*/ 2147483647 h 342"/>
                    <a:gd name="T60" fmla="*/ 2147483647 w 276"/>
                    <a:gd name="T61" fmla="*/ 2147483647 h 342"/>
                    <a:gd name="T62" fmla="*/ 2147483647 w 276"/>
                    <a:gd name="T63" fmla="*/ 2147483647 h 342"/>
                    <a:gd name="T64" fmla="*/ 2147483647 w 276"/>
                    <a:gd name="T65" fmla="*/ 2147483647 h 342"/>
                    <a:gd name="T66" fmla="*/ 2147483647 w 276"/>
                    <a:gd name="T67" fmla="*/ 2147483647 h 342"/>
                    <a:gd name="T68" fmla="*/ 2147483647 w 276"/>
                    <a:gd name="T69" fmla="*/ 2147483647 h 342"/>
                    <a:gd name="T70" fmla="*/ 2147483647 w 276"/>
                    <a:gd name="T71" fmla="*/ 2147483647 h 342"/>
                    <a:gd name="T72" fmla="*/ 2147483647 w 276"/>
                    <a:gd name="T73" fmla="*/ 2147483647 h 342"/>
                    <a:gd name="T74" fmla="*/ 2147483647 w 276"/>
                    <a:gd name="T75" fmla="*/ 2147483647 h 342"/>
                    <a:gd name="T76" fmla="*/ 2147483647 w 276"/>
                    <a:gd name="T77" fmla="*/ 2147483647 h 342"/>
                    <a:gd name="T78" fmla="*/ 2147483647 w 276"/>
                    <a:gd name="T79" fmla="*/ 2147483647 h 342"/>
                    <a:gd name="T80" fmla="*/ 2147483647 w 276"/>
                    <a:gd name="T81" fmla="*/ 2147483647 h 342"/>
                    <a:gd name="T82" fmla="*/ 2147483647 w 276"/>
                    <a:gd name="T83" fmla="*/ 2147483647 h 342"/>
                    <a:gd name="T84" fmla="*/ 2147483647 w 276"/>
                    <a:gd name="T85" fmla="*/ 2147483647 h 342"/>
                    <a:gd name="T86" fmla="*/ 2147483647 w 276"/>
                    <a:gd name="T87" fmla="*/ 2147483647 h 342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276"/>
                    <a:gd name="T133" fmla="*/ 0 h 342"/>
                    <a:gd name="T134" fmla="*/ 276 w 276"/>
                    <a:gd name="T135" fmla="*/ 342 h 342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276" h="342">
                      <a:moveTo>
                        <a:pt x="270" y="228"/>
                      </a:moveTo>
                      <a:lnTo>
                        <a:pt x="252" y="222"/>
                      </a:lnTo>
                      <a:lnTo>
                        <a:pt x="258" y="210"/>
                      </a:lnTo>
                      <a:lnTo>
                        <a:pt x="240" y="204"/>
                      </a:lnTo>
                      <a:lnTo>
                        <a:pt x="240" y="186"/>
                      </a:lnTo>
                      <a:lnTo>
                        <a:pt x="252" y="174"/>
                      </a:lnTo>
                      <a:lnTo>
                        <a:pt x="252" y="150"/>
                      </a:lnTo>
                      <a:lnTo>
                        <a:pt x="246" y="144"/>
                      </a:lnTo>
                      <a:lnTo>
                        <a:pt x="252" y="132"/>
                      </a:lnTo>
                      <a:lnTo>
                        <a:pt x="258" y="126"/>
                      </a:lnTo>
                      <a:lnTo>
                        <a:pt x="234" y="120"/>
                      </a:lnTo>
                      <a:lnTo>
                        <a:pt x="210" y="126"/>
                      </a:lnTo>
                      <a:lnTo>
                        <a:pt x="204" y="120"/>
                      </a:lnTo>
                      <a:lnTo>
                        <a:pt x="180" y="114"/>
                      </a:lnTo>
                      <a:lnTo>
                        <a:pt x="168" y="96"/>
                      </a:lnTo>
                      <a:lnTo>
                        <a:pt x="174" y="90"/>
                      </a:lnTo>
                      <a:lnTo>
                        <a:pt x="174" y="72"/>
                      </a:lnTo>
                      <a:lnTo>
                        <a:pt x="162" y="66"/>
                      </a:lnTo>
                      <a:lnTo>
                        <a:pt x="156" y="66"/>
                      </a:lnTo>
                      <a:lnTo>
                        <a:pt x="150" y="72"/>
                      </a:lnTo>
                      <a:lnTo>
                        <a:pt x="144" y="72"/>
                      </a:lnTo>
                      <a:lnTo>
                        <a:pt x="138" y="66"/>
                      </a:lnTo>
                      <a:lnTo>
                        <a:pt x="126" y="30"/>
                      </a:lnTo>
                      <a:lnTo>
                        <a:pt x="120" y="30"/>
                      </a:lnTo>
                      <a:lnTo>
                        <a:pt x="96" y="12"/>
                      </a:lnTo>
                      <a:lnTo>
                        <a:pt x="72" y="0"/>
                      </a:lnTo>
                      <a:lnTo>
                        <a:pt x="48" y="0"/>
                      </a:lnTo>
                      <a:lnTo>
                        <a:pt x="30" y="18"/>
                      </a:lnTo>
                      <a:lnTo>
                        <a:pt x="6" y="18"/>
                      </a:lnTo>
                      <a:lnTo>
                        <a:pt x="0" y="24"/>
                      </a:lnTo>
                      <a:lnTo>
                        <a:pt x="6" y="24"/>
                      </a:lnTo>
                      <a:lnTo>
                        <a:pt x="12" y="54"/>
                      </a:lnTo>
                      <a:lnTo>
                        <a:pt x="18" y="54"/>
                      </a:lnTo>
                      <a:lnTo>
                        <a:pt x="12" y="72"/>
                      </a:lnTo>
                      <a:lnTo>
                        <a:pt x="24" y="72"/>
                      </a:lnTo>
                      <a:lnTo>
                        <a:pt x="36" y="78"/>
                      </a:lnTo>
                      <a:lnTo>
                        <a:pt x="42" y="78"/>
                      </a:lnTo>
                      <a:lnTo>
                        <a:pt x="36" y="84"/>
                      </a:lnTo>
                      <a:lnTo>
                        <a:pt x="30" y="84"/>
                      </a:lnTo>
                      <a:lnTo>
                        <a:pt x="24" y="90"/>
                      </a:lnTo>
                      <a:lnTo>
                        <a:pt x="18" y="90"/>
                      </a:lnTo>
                      <a:lnTo>
                        <a:pt x="18" y="102"/>
                      </a:lnTo>
                      <a:lnTo>
                        <a:pt x="12" y="102"/>
                      </a:lnTo>
                      <a:lnTo>
                        <a:pt x="12" y="108"/>
                      </a:lnTo>
                      <a:lnTo>
                        <a:pt x="18" y="108"/>
                      </a:lnTo>
                      <a:lnTo>
                        <a:pt x="30" y="102"/>
                      </a:lnTo>
                      <a:lnTo>
                        <a:pt x="42" y="102"/>
                      </a:lnTo>
                      <a:lnTo>
                        <a:pt x="42" y="114"/>
                      </a:lnTo>
                      <a:lnTo>
                        <a:pt x="24" y="132"/>
                      </a:lnTo>
                      <a:lnTo>
                        <a:pt x="24" y="150"/>
                      </a:lnTo>
                      <a:lnTo>
                        <a:pt x="48" y="150"/>
                      </a:lnTo>
                      <a:lnTo>
                        <a:pt x="54" y="156"/>
                      </a:lnTo>
                      <a:lnTo>
                        <a:pt x="60" y="168"/>
                      </a:lnTo>
                      <a:lnTo>
                        <a:pt x="36" y="174"/>
                      </a:lnTo>
                      <a:lnTo>
                        <a:pt x="48" y="186"/>
                      </a:lnTo>
                      <a:lnTo>
                        <a:pt x="54" y="198"/>
                      </a:lnTo>
                      <a:lnTo>
                        <a:pt x="54" y="204"/>
                      </a:lnTo>
                      <a:lnTo>
                        <a:pt x="48" y="204"/>
                      </a:lnTo>
                      <a:lnTo>
                        <a:pt x="48" y="210"/>
                      </a:lnTo>
                      <a:lnTo>
                        <a:pt x="66" y="222"/>
                      </a:lnTo>
                      <a:lnTo>
                        <a:pt x="78" y="234"/>
                      </a:lnTo>
                      <a:lnTo>
                        <a:pt x="90" y="252"/>
                      </a:lnTo>
                      <a:lnTo>
                        <a:pt x="96" y="246"/>
                      </a:lnTo>
                      <a:lnTo>
                        <a:pt x="96" y="294"/>
                      </a:lnTo>
                      <a:lnTo>
                        <a:pt x="96" y="288"/>
                      </a:lnTo>
                      <a:lnTo>
                        <a:pt x="108" y="306"/>
                      </a:lnTo>
                      <a:lnTo>
                        <a:pt x="120" y="306"/>
                      </a:lnTo>
                      <a:lnTo>
                        <a:pt x="126" y="324"/>
                      </a:lnTo>
                      <a:lnTo>
                        <a:pt x="126" y="342"/>
                      </a:lnTo>
                      <a:lnTo>
                        <a:pt x="144" y="336"/>
                      </a:lnTo>
                      <a:lnTo>
                        <a:pt x="150" y="324"/>
                      </a:lnTo>
                      <a:lnTo>
                        <a:pt x="174" y="324"/>
                      </a:lnTo>
                      <a:lnTo>
                        <a:pt x="174" y="312"/>
                      </a:lnTo>
                      <a:lnTo>
                        <a:pt x="192" y="312"/>
                      </a:lnTo>
                      <a:lnTo>
                        <a:pt x="198" y="306"/>
                      </a:lnTo>
                      <a:lnTo>
                        <a:pt x="240" y="300"/>
                      </a:lnTo>
                      <a:lnTo>
                        <a:pt x="252" y="300"/>
                      </a:lnTo>
                      <a:lnTo>
                        <a:pt x="252" y="276"/>
                      </a:lnTo>
                      <a:lnTo>
                        <a:pt x="246" y="270"/>
                      </a:lnTo>
                      <a:lnTo>
                        <a:pt x="246" y="264"/>
                      </a:lnTo>
                      <a:lnTo>
                        <a:pt x="270" y="264"/>
                      </a:lnTo>
                      <a:lnTo>
                        <a:pt x="276" y="258"/>
                      </a:lnTo>
                      <a:lnTo>
                        <a:pt x="276" y="234"/>
                      </a:lnTo>
                      <a:lnTo>
                        <a:pt x="270" y="228"/>
                      </a:lnTo>
                      <a:close/>
                      <a:moveTo>
                        <a:pt x="36" y="210"/>
                      </a:moveTo>
                      <a:lnTo>
                        <a:pt x="42" y="210"/>
                      </a:lnTo>
                      <a:lnTo>
                        <a:pt x="30" y="210"/>
                      </a:lnTo>
                      <a:lnTo>
                        <a:pt x="36" y="210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57" name="Romania">
                  <a:extLst>
                    <a:ext uri="{FF2B5EF4-FFF2-40B4-BE49-F238E27FC236}">
                      <a16:creationId xmlns:a16="http://schemas.microsoft.com/office/drawing/2014/main" id="{328E784E-425D-FD4C-8F5E-6DC00408B8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0" y="1318"/>
                  <a:ext cx="157" cy="94"/>
                </a:xfrm>
                <a:custGeom>
                  <a:avLst/>
                  <a:gdLst>
                    <a:gd name="T0" fmla="*/ 2147483647 w 612"/>
                    <a:gd name="T1" fmla="*/ 2147483647 h 366"/>
                    <a:gd name="T2" fmla="*/ 2147483647 w 612"/>
                    <a:gd name="T3" fmla="*/ 2147483647 h 366"/>
                    <a:gd name="T4" fmla="*/ 2147483647 w 612"/>
                    <a:gd name="T5" fmla="*/ 2147483647 h 366"/>
                    <a:gd name="T6" fmla="*/ 2147483647 w 612"/>
                    <a:gd name="T7" fmla="*/ 2147483647 h 366"/>
                    <a:gd name="T8" fmla="*/ 2147483647 w 612"/>
                    <a:gd name="T9" fmla="*/ 2147483647 h 366"/>
                    <a:gd name="T10" fmla="*/ 2147483647 w 612"/>
                    <a:gd name="T11" fmla="*/ 2147483647 h 366"/>
                    <a:gd name="T12" fmla="*/ 2147483647 w 612"/>
                    <a:gd name="T13" fmla="*/ 2147483647 h 366"/>
                    <a:gd name="T14" fmla="*/ 2147483647 w 612"/>
                    <a:gd name="T15" fmla="*/ 2147483647 h 366"/>
                    <a:gd name="T16" fmla="*/ 2147483647 w 612"/>
                    <a:gd name="T17" fmla="*/ 2147483647 h 366"/>
                    <a:gd name="T18" fmla="*/ 2147483647 w 612"/>
                    <a:gd name="T19" fmla="*/ 2147483647 h 366"/>
                    <a:gd name="T20" fmla="*/ 2147483647 w 612"/>
                    <a:gd name="T21" fmla="*/ 2147483647 h 366"/>
                    <a:gd name="T22" fmla="*/ 2147483647 w 612"/>
                    <a:gd name="T23" fmla="*/ 2147483647 h 366"/>
                    <a:gd name="T24" fmla="*/ 2147483647 w 612"/>
                    <a:gd name="T25" fmla="*/ 2147483647 h 366"/>
                    <a:gd name="T26" fmla="*/ 2147483647 w 612"/>
                    <a:gd name="T27" fmla="*/ 0 h 366"/>
                    <a:gd name="T28" fmla="*/ 2147483647 w 612"/>
                    <a:gd name="T29" fmla="*/ 2147483647 h 366"/>
                    <a:gd name="T30" fmla="*/ 2147483647 w 612"/>
                    <a:gd name="T31" fmla="*/ 2147483647 h 366"/>
                    <a:gd name="T32" fmla="*/ 2147483647 w 612"/>
                    <a:gd name="T33" fmla="*/ 2147483647 h 366"/>
                    <a:gd name="T34" fmla="*/ 2147483647 w 612"/>
                    <a:gd name="T35" fmla="*/ 2147483647 h 366"/>
                    <a:gd name="T36" fmla="*/ 2147483647 w 612"/>
                    <a:gd name="T37" fmla="*/ 2147483647 h 366"/>
                    <a:gd name="T38" fmla="*/ 2147483647 w 612"/>
                    <a:gd name="T39" fmla="*/ 2147483647 h 366"/>
                    <a:gd name="T40" fmla="*/ 2147483647 w 612"/>
                    <a:gd name="T41" fmla="*/ 2147483647 h 366"/>
                    <a:gd name="T42" fmla="*/ 2147483647 w 612"/>
                    <a:gd name="T43" fmla="*/ 2147483647 h 366"/>
                    <a:gd name="T44" fmla="*/ 2147483647 w 612"/>
                    <a:gd name="T45" fmla="*/ 2147483647 h 366"/>
                    <a:gd name="T46" fmla="*/ 2147483647 w 612"/>
                    <a:gd name="T47" fmla="*/ 2147483647 h 366"/>
                    <a:gd name="T48" fmla="*/ 0 w 612"/>
                    <a:gd name="T49" fmla="*/ 2147483647 h 366"/>
                    <a:gd name="T50" fmla="*/ 2147483647 w 612"/>
                    <a:gd name="T51" fmla="*/ 2147483647 h 366"/>
                    <a:gd name="T52" fmla="*/ 2147483647 w 612"/>
                    <a:gd name="T53" fmla="*/ 2147483647 h 366"/>
                    <a:gd name="T54" fmla="*/ 2147483647 w 612"/>
                    <a:gd name="T55" fmla="*/ 2147483647 h 366"/>
                    <a:gd name="T56" fmla="*/ 2147483647 w 612"/>
                    <a:gd name="T57" fmla="*/ 2147483647 h 366"/>
                    <a:gd name="T58" fmla="*/ 2147483647 w 612"/>
                    <a:gd name="T59" fmla="*/ 2147483647 h 366"/>
                    <a:gd name="T60" fmla="*/ 2147483647 w 612"/>
                    <a:gd name="T61" fmla="*/ 2147483647 h 366"/>
                    <a:gd name="T62" fmla="*/ 2147483647 w 612"/>
                    <a:gd name="T63" fmla="*/ 2147483647 h 366"/>
                    <a:gd name="T64" fmla="*/ 2147483647 w 612"/>
                    <a:gd name="T65" fmla="*/ 2147483647 h 366"/>
                    <a:gd name="T66" fmla="*/ 2147483647 w 612"/>
                    <a:gd name="T67" fmla="*/ 2147483647 h 366"/>
                    <a:gd name="T68" fmla="*/ 2147483647 w 612"/>
                    <a:gd name="T69" fmla="*/ 2147483647 h 366"/>
                    <a:gd name="T70" fmla="*/ 2147483647 w 612"/>
                    <a:gd name="T71" fmla="*/ 2147483647 h 366"/>
                    <a:gd name="T72" fmla="*/ 2147483647 w 612"/>
                    <a:gd name="T73" fmla="*/ 2147483647 h 366"/>
                    <a:gd name="T74" fmla="*/ 2147483647 w 612"/>
                    <a:gd name="T75" fmla="*/ 2147483647 h 366"/>
                    <a:gd name="T76" fmla="*/ 2147483647 w 612"/>
                    <a:gd name="T77" fmla="*/ 2147483647 h 366"/>
                    <a:gd name="T78" fmla="*/ 2147483647 w 612"/>
                    <a:gd name="T79" fmla="*/ 2147483647 h 366"/>
                    <a:gd name="T80" fmla="*/ 2147483647 w 612"/>
                    <a:gd name="T81" fmla="*/ 2147483647 h 366"/>
                    <a:gd name="T82" fmla="*/ 2147483647 w 612"/>
                    <a:gd name="T83" fmla="*/ 2147483647 h 366"/>
                    <a:gd name="T84" fmla="*/ 2147483647 w 612"/>
                    <a:gd name="T85" fmla="*/ 2147483647 h 36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612"/>
                    <a:gd name="T130" fmla="*/ 0 h 366"/>
                    <a:gd name="T131" fmla="*/ 612 w 612"/>
                    <a:gd name="T132" fmla="*/ 366 h 36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612" h="366">
                      <a:moveTo>
                        <a:pt x="516" y="354"/>
                      </a:moveTo>
                      <a:lnTo>
                        <a:pt x="522" y="360"/>
                      </a:lnTo>
                      <a:lnTo>
                        <a:pt x="540" y="360"/>
                      </a:lnTo>
                      <a:lnTo>
                        <a:pt x="540" y="318"/>
                      </a:lnTo>
                      <a:lnTo>
                        <a:pt x="546" y="312"/>
                      </a:lnTo>
                      <a:lnTo>
                        <a:pt x="558" y="294"/>
                      </a:lnTo>
                      <a:lnTo>
                        <a:pt x="564" y="282"/>
                      </a:lnTo>
                      <a:lnTo>
                        <a:pt x="570" y="276"/>
                      </a:lnTo>
                      <a:lnTo>
                        <a:pt x="606" y="276"/>
                      </a:lnTo>
                      <a:lnTo>
                        <a:pt x="612" y="270"/>
                      </a:lnTo>
                      <a:lnTo>
                        <a:pt x="612" y="258"/>
                      </a:lnTo>
                      <a:lnTo>
                        <a:pt x="600" y="222"/>
                      </a:lnTo>
                      <a:lnTo>
                        <a:pt x="600" y="216"/>
                      </a:lnTo>
                      <a:lnTo>
                        <a:pt x="594" y="216"/>
                      </a:lnTo>
                      <a:lnTo>
                        <a:pt x="588" y="222"/>
                      </a:lnTo>
                      <a:lnTo>
                        <a:pt x="570" y="222"/>
                      </a:lnTo>
                      <a:lnTo>
                        <a:pt x="564" y="228"/>
                      </a:lnTo>
                      <a:lnTo>
                        <a:pt x="558" y="228"/>
                      </a:lnTo>
                      <a:lnTo>
                        <a:pt x="552" y="234"/>
                      </a:lnTo>
                      <a:lnTo>
                        <a:pt x="522" y="234"/>
                      </a:lnTo>
                      <a:lnTo>
                        <a:pt x="510" y="222"/>
                      </a:lnTo>
                      <a:lnTo>
                        <a:pt x="510" y="198"/>
                      </a:lnTo>
                      <a:lnTo>
                        <a:pt x="504" y="192"/>
                      </a:lnTo>
                      <a:lnTo>
                        <a:pt x="498" y="180"/>
                      </a:lnTo>
                      <a:lnTo>
                        <a:pt x="498" y="168"/>
                      </a:lnTo>
                      <a:lnTo>
                        <a:pt x="504" y="162"/>
                      </a:lnTo>
                      <a:lnTo>
                        <a:pt x="504" y="150"/>
                      </a:lnTo>
                      <a:lnTo>
                        <a:pt x="510" y="144"/>
                      </a:lnTo>
                      <a:lnTo>
                        <a:pt x="504" y="144"/>
                      </a:lnTo>
                      <a:lnTo>
                        <a:pt x="504" y="102"/>
                      </a:lnTo>
                      <a:lnTo>
                        <a:pt x="498" y="96"/>
                      </a:lnTo>
                      <a:lnTo>
                        <a:pt x="480" y="96"/>
                      </a:lnTo>
                      <a:lnTo>
                        <a:pt x="474" y="78"/>
                      </a:lnTo>
                      <a:lnTo>
                        <a:pt x="462" y="78"/>
                      </a:lnTo>
                      <a:lnTo>
                        <a:pt x="456" y="54"/>
                      </a:lnTo>
                      <a:lnTo>
                        <a:pt x="432" y="42"/>
                      </a:lnTo>
                      <a:lnTo>
                        <a:pt x="432" y="30"/>
                      </a:lnTo>
                      <a:lnTo>
                        <a:pt x="426" y="24"/>
                      </a:lnTo>
                      <a:lnTo>
                        <a:pt x="420" y="12"/>
                      </a:lnTo>
                      <a:lnTo>
                        <a:pt x="414" y="6"/>
                      </a:lnTo>
                      <a:lnTo>
                        <a:pt x="396" y="0"/>
                      </a:lnTo>
                      <a:lnTo>
                        <a:pt x="384" y="0"/>
                      </a:lnTo>
                      <a:lnTo>
                        <a:pt x="378" y="6"/>
                      </a:lnTo>
                      <a:lnTo>
                        <a:pt x="378" y="12"/>
                      </a:lnTo>
                      <a:lnTo>
                        <a:pt x="366" y="24"/>
                      </a:lnTo>
                      <a:lnTo>
                        <a:pt x="348" y="24"/>
                      </a:lnTo>
                      <a:lnTo>
                        <a:pt x="342" y="18"/>
                      </a:lnTo>
                      <a:lnTo>
                        <a:pt x="336" y="30"/>
                      </a:lnTo>
                      <a:lnTo>
                        <a:pt x="312" y="24"/>
                      </a:lnTo>
                      <a:lnTo>
                        <a:pt x="312" y="30"/>
                      </a:lnTo>
                      <a:lnTo>
                        <a:pt x="300" y="42"/>
                      </a:lnTo>
                      <a:lnTo>
                        <a:pt x="288" y="42"/>
                      </a:lnTo>
                      <a:lnTo>
                        <a:pt x="264" y="18"/>
                      </a:lnTo>
                      <a:lnTo>
                        <a:pt x="258" y="18"/>
                      </a:lnTo>
                      <a:lnTo>
                        <a:pt x="246" y="24"/>
                      </a:lnTo>
                      <a:lnTo>
                        <a:pt x="240" y="24"/>
                      </a:lnTo>
                      <a:lnTo>
                        <a:pt x="228" y="30"/>
                      </a:lnTo>
                      <a:lnTo>
                        <a:pt x="222" y="24"/>
                      </a:lnTo>
                      <a:lnTo>
                        <a:pt x="198" y="24"/>
                      </a:lnTo>
                      <a:lnTo>
                        <a:pt x="192" y="18"/>
                      </a:lnTo>
                      <a:lnTo>
                        <a:pt x="168" y="18"/>
                      </a:lnTo>
                      <a:lnTo>
                        <a:pt x="150" y="36"/>
                      </a:lnTo>
                      <a:lnTo>
                        <a:pt x="120" y="36"/>
                      </a:lnTo>
                      <a:lnTo>
                        <a:pt x="108" y="48"/>
                      </a:lnTo>
                      <a:lnTo>
                        <a:pt x="108" y="90"/>
                      </a:lnTo>
                      <a:lnTo>
                        <a:pt x="90" y="108"/>
                      </a:lnTo>
                      <a:lnTo>
                        <a:pt x="78" y="114"/>
                      </a:lnTo>
                      <a:lnTo>
                        <a:pt x="72" y="120"/>
                      </a:lnTo>
                      <a:lnTo>
                        <a:pt x="72" y="138"/>
                      </a:lnTo>
                      <a:lnTo>
                        <a:pt x="66" y="144"/>
                      </a:lnTo>
                      <a:lnTo>
                        <a:pt x="54" y="150"/>
                      </a:lnTo>
                      <a:lnTo>
                        <a:pt x="48" y="156"/>
                      </a:lnTo>
                      <a:lnTo>
                        <a:pt x="30" y="150"/>
                      </a:lnTo>
                      <a:lnTo>
                        <a:pt x="30" y="168"/>
                      </a:lnTo>
                      <a:lnTo>
                        <a:pt x="0" y="174"/>
                      </a:lnTo>
                      <a:lnTo>
                        <a:pt x="6" y="174"/>
                      </a:lnTo>
                      <a:lnTo>
                        <a:pt x="30" y="192"/>
                      </a:lnTo>
                      <a:lnTo>
                        <a:pt x="36" y="192"/>
                      </a:lnTo>
                      <a:lnTo>
                        <a:pt x="48" y="228"/>
                      </a:lnTo>
                      <a:lnTo>
                        <a:pt x="54" y="234"/>
                      </a:lnTo>
                      <a:lnTo>
                        <a:pt x="60" y="234"/>
                      </a:lnTo>
                      <a:lnTo>
                        <a:pt x="66" y="228"/>
                      </a:lnTo>
                      <a:lnTo>
                        <a:pt x="72" y="228"/>
                      </a:lnTo>
                      <a:lnTo>
                        <a:pt x="84" y="234"/>
                      </a:lnTo>
                      <a:lnTo>
                        <a:pt x="84" y="252"/>
                      </a:lnTo>
                      <a:lnTo>
                        <a:pt x="78" y="258"/>
                      </a:lnTo>
                      <a:lnTo>
                        <a:pt x="90" y="276"/>
                      </a:lnTo>
                      <a:lnTo>
                        <a:pt x="114" y="282"/>
                      </a:lnTo>
                      <a:lnTo>
                        <a:pt x="120" y="288"/>
                      </a:lnTo>
                      <a:lnTo>
                        <a:pt x="144" y="282"/>
                      </a:lnTo>
                      <a:lnTo>
                        <a:pt x="168" y="288"/>
                      </a:lnTo>
                      <a:lnTo>
                        <a:pt x="162" y="294"/>
                      </a:lnTo>
                      <a:lnTo>
                        <a:pt x="156" y="306"/>
                      </a:lnTo>
                      <a:lnTo>
                        <a:pt x="162" y="312"/>
                      </a:lnTo>
                      <a:lnTo>
                        <a:pt x="162" y="324"/>
                      </a:lnTo>
                      <a:lnTo>
                        <a:pt x="186" y="324"/>
                      </a:lnTo>
                      <a:lnTo>
                        <a:pt x="192" y="330"/>
                      </a:lnTo>
                      <a:lnTo>
                        <a:pt x="186" y="336"/>
                      </a:lnTo>
                      <a:lnTo>
                        <a:pt x="186" y="342"/>
                      </a:lnTo>
                      <a:lnTo>
                        <a:pt x="180" y="348"/>
                      </a:lnTo>
                      <a:lnTo>
                        <a:pt x="186" y="354"/>
                      </a:lnTo>
                      <a:lnTo>
                        <a:pt x="204" y="354"/>
                      </a:lnTo>
                      <a:lnTo>
                        <a:pt x="216" y="342"/>
                      </a:lnTo>
                      <a:lnTo>
                        <a:pt x="240" y="354"/>
                      </a:lnTo>
                      <a:lnTo>
                        <a:pt x="252" y="354"/>
                      </a:lnTo>
                      <a:lnTo>
                        <a:pt x="258" y="360"/>
                      </a:lnTo>
                      <a:lnTo>
                        <a:pt x="282" y="360"/>
                      </a:lnTo>
                      <a:lnTo>
                        <a:pt x="288" y="354"/>
                      </a:lnTo>
                      <a:lnTo>
                        <a:pt x="288" y="348"/>
                      </a:lnTo>
                      <a:lnTo>
                        <a:pt x="306" y="354"/>
                      </a:lnTo>
                      <a:lnTo>
                        <a:pt x="330" y="354"/>
                      </a:lnTo>
                      <a:lnTo>
                        <a:pt x="336" y="360"/>
                      </a:lnTo>
                      <a:lnTo>
                        <a:pt x="348" y="366"/>
                      </a:lnTo>
                      <a:lnTo>
                        <a:pt x="366" y="366"/>
                      </a:lnTo>
                      <a:lnTo>
                        <a:pt x="372" y="360"/>
                      </a:lnTo>
                      <a:lnTo>
                        <a:pt x="372" y="348"/>
                      </a:lnTo>
                      <a:lnTo>
                        <a:pt x="378" y="342"/>
                      </a:lnTo>
                      <a:lnTo>
                        <a:pt x="384" y="342"/>
                      </a:lnTo>
                      <a:lnTo>
                        <a:pt x="396" y="336"/>
                      </a:lnTo>
                      <a:lnTo>
                        <a:pt x="402" y="336"/>
                      </a:lnTo>
                      <a:lnTo>
                        <a:pt x="402" y="330"/>
                      </a:lnTo>
                      <a:lnTo>
                        <a:pt x="432" y="336"/>
                      </a:lnTo>
                      <a:lnTo>
                        <a:pt x="432" y="324"/>
                      </a:lnTo>
                      <a:lnTo>
                        <a:pt x="438" y="324"/>
                      </a:lnTo>
                      <a:lnTo>
                        <a:pt x="450" y="330"/>
                      </a:lnTo>
                      <a:lnTo>
                        <a:pt x="462" y="330"/>
                      </a:lnTo>
                      <a:lnTo>
                        <a:pt x="474" y="336"/>
                      </a:lnTo>
                      <a:lnTo>
                        <a:pt x="498" y="336"/>
                      </a:lnTo>
                      <a:lnTo>
                        <a:pt x="516" y="354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58" name="Portugal">
                  <a:extLst>
                    <a:ext uri="{FF2B5EF4-FFF2-40B4-BE49-F238E27FC236}">
                      <a16:creationId xmlns:a16="http://schemas.microsoft.com/office/drawing/2014/main" id="{07BEB2DE-7EC2-5245-A544-D42BAA6547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6" y="1443"/>
                  <a:ext cx="58" cy="105"/>
                </a:xfrm>
                <a:custGeom>
                  <a:avLst/>
                  <a:gdLst>
                    <a:gd name="T0" fmla="*/ 2147483647 w 228"/>
                    <a:gd name="T1" fmla="*/ 2147483647 h 414"/>
                    <a:gd name="T2" fmla="*/ 2147483647 w 228"/>
                    <a:gd name="T3" fmla="*/ 2147483647 h 414"/>
                    <a:gd name="T4" fmla="*/ 2147483647 w 228"/>
                    <a:gd name="T5" fmla="*/ 2147483647 h 414"/>
                    <a:gd name="T6" fmla="*/ 2147483647 w 228"/>
                    <a:gd name="T7" fmla="*/ 2147483647 h 414"/>
                    <a:gd name="T8" fmla="*/ 2147483647 w 228"/>
                    <a:gd name="T9" fmla="*/ 2147483647 h 414"/>
                    <a:gd name="T10" fmla="*/ 2147483647 w 228"/>
                    <a:gd name="T11" fmla="*/ 2147483647 h 414"/>
                    <a:gd name="T12" fmla="*/ 2147483647 w 228"/>
                    <a:gd name="T13" fmla="*/ 0 h 414"/>
                    <a:gd name="T14" fmla="*/ 2147483647 w 228"/>
                    <a:gd name="T15" fmla="*/ 2147483647 h 414"/>
                    <a:gd name="T16" fmla="*/ 2147483647 w 228"/>
                    <a:gd name="T17" fmla="*/ 2147483647 h 414"/>
                    <a:gd name="T18" fmla="*/ 2147483647 w 228"/>
                    <a:gd name="T19" fmla="*/ 2147483647 h 414"/>
                    <a:gd name="T20" fmla="*/ 2147483647 w 228"/>
                    <a:gd name="T21" fmla="*/ 2147483647 h 414"/>
                    <a:gd name="T22" fmla="*/ 2147483647 w 228"/>
                    <a:gd name="T23" fmla="*/ 2147483647 h 414"/>
                    <a:gd name="T24" fmla="*/ 2147483647 w 228"/>
                    <a:gd name="T25" fmla="*/ 2147483647 h 414"/>
                    <a:gd name="T26" fmla="*/ 0 w 228"/>
                    <a:gd name="T27" fmla="*/ 2147483647 h 414"/>
                    <a:gd name="T28" fmla="*/ 2147483647 w 228"/>
                    <a:gd name="T29" fmla="*/ 2147483647 h 414"/>
                    <a:gd name="T30" fmla="*/ 2147483647 w 228"/>
                    <a:gd name="T31" fmla="*/ 2147483647 h 414"/>
                    <a:gd name="T32" fmla="*/ 2147483647 w 228"/>
                    <a:gd name="T33" fmla="*/ 2147483647 h 414"/>
                    <a:gd name="T34" fmla="*/ 2147483647 w 228"/>
                    <a:gd name="T35" fmla="*/ 2147483647 h 414"/>
                    <a:gd name="T36" fmla="*/ 2147483647 w 228"/>
                    <a:gd name="T37" fmla="*/ 2147483647 h 414"/>
                    <a:gd name="T38" fmla="*/ 2147483647 w 228"/>
                    <a:gd name="T39" fmla="*/ 2147483647 h 414"/>
                    <a:gd name="T40" fmla="*/ 2147483647 w 228"/>
                    <a:gd name="T41" fmla="*/ 2147483647 h 414"/>
                    <a:gd name="T42" fmla="*/ 2147483647 w 228"/>
                    <a:gd name="T43" fmla="*/ 2147483647 h 414"/>
                    <a:gd name="T44" fmla="*/ 2147483647 w 228"/>
                    <a:gd name="T45" fmla="*/ 2147483647 h 414"/>
                    <a:gd name="T46" fmla="*/ 2147483647 w 228"/>
                    <a:gd name="T47" fmla="*/ 2147483647 h 414"/>
                    <a:gd name="T48" fmla="*/ 2147483647 w 228"/>
                    <a:gd name="T49" fmla="*/ 2147483647 h 414"/>
                    <a:gd name="T50" fmla="*/ 2147483647 w 228"/>
                    <a:gd name="T51" fmla="*/ 2147483647 h 414"/>
                    <a:gd name="T52" fmla="*/ 2147483647 w 228"/>
                    <a:gd name="T53" fmla="*/ 2147483647 h 414"/>
                    <a:gd name="T54" fmla="*/ 2147483647 w 228"/>
                    <a:gd name="T55" fmla="*/ 2147483647 h 414"/>
                    <a:gd name="T56" fmla="*/ 2147483647 w 228"/>
                    <a:gd name="T57" fmla="*/ 2147483647 h 414"/>
                    <a:gd name="T58" fmla="*/ 2147483647 w 228"/>
                    <a:gd name="T59" fmla="*/ 2147483647 h 414"/>
                    <a:gd name="T60" fmla="*/ 2147483647 w 228"/>
                    <a:gd name="T61" fmla="*/ 2147483647 h 414"/>
                    <a:gd name="T62" fmla="*/ 2147483647 w 228"/>
                    <a:gd name="T63" fmla="*/ 2147483647 h 414"/>
                    <a:gd name="T64" fmla="*/ 2147483647 w 228"/>
                    <a:gd name="T65" fmla="*/ 2147483647 h 414"/>
                    <a:gd name="T66" fmla="*/ 2147483647 w 228"/>
                    <a:gd name="T67" fmla="*/ 2147483647 h 414"/>
                    <a:gd name="T68" fmla="*/ 2147483647 w 228"/>
                    <a:gd name="T69" fmla="*/ 2147483647 h 414"/>
                    <a:gd name="T70" fmla="*/ 2147483647 w 228"/>
                    <a:gd name="T71" fmla="*/ 2147483647 h 414"/>
                    <a:gd name="T72" fmla="*/ 2147483647 w 228"/>
                    <a:gd name="T73" fmla="*/ 2147483647 h 414"/>
                    <a:gd name="T74" fmla="*/ 2147483647 w 228"/>
                    <a:gd name="T75" fmla="*/ 2147483647 h 414"/>
                    <a:gd name="T76" fmla="*/ 2147483647 w 228"/>
                    <a:gd name="T77" fmla="*/ 2147483647 h 414"/>
                    <a:gd name="T78" fmla="*/ 2147483647 w 228"/>
                    <a:gd name="T79" fmla="*/ 2147483647 h 414"/>
                    <a:gd name="T80" fmla="*/ 2147483647 w 228"/>
                    <a:gd name="T81" fmla="*/ 2147483647 h 414"/>
                    <a:gd name="T82" fmla="*/ 2147483647 w 228"/>
                    <a:gd name="T83" fmla="*/ 2147483647 h 414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228"/>
                    <a:gd name="T127" fmla="*/ 0 h 414"/>
                    <a:gd name="T128" fmla="*/ 228 w 228"/>
                    <a:gd name="T129" fmla="*/ 414 h 414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228" h="414">
                      <a:moveTo>
                        <a:pt x="210" y="30"/>
                      </a:moveTo>
                      <a:lnTo>
                        <a:pt x="210" y="12"/>
                      </a:lnTo>
                      <a:lnTo>
                        <a:pt x="156" y="12"/>
                      </a:lnTo>
                      <a:lnTo>
                        <a:pt x="156" y="18"/>
                      </a:lnTo>
                      <a:lnTo>
                        <a:pt x="150" y="24"/>
                      </a:lnTo>
                      <a:lnTo>
                        <a:pt x="138" y="24"/>
                      </a:lnTo>
                      <a:lnTo>
                        <a:pt x="132" y="18"/>
                      </a:lnTo>
                      <a:lnTo>
                        <a:pt x="114" y="18"/>
                      </a:lnTo>
                      <a:lnTo>
                        <a:pt x="108" y="24"/>
                      </a:lnTo>
                      <a:lnTo>
                        <a:pt x="96" y="24"/>
                      </a:lnTo>
                      <a:lnTo>
                        <a:pt x="96" y="18"/>
                      </a:lnTo>
                      <a:lnTo>
                        <a:pt x="102" y="18"/>
                      </a:lnTo>
                      <a:lnTo>
                        <a:pt x="114" y="6"/>
                      </a:lnTo>
                      <a:lnTo>
                        <a:pt x="114" y="0"/>
                      </a:lnTo>
                      <a:lnTo>
                        <a:pt x="90" y="0"/>
                      </a:lnTo>
                      <a:lnTo>
                        <a:pt x="66" y="12"/>
                      </a:lnTo>
                      <a:lnTo>
                        <a:pt x="60" y="18"/>
                      </a:lnTo>
                      <a:lnTo>
                        <a:pt x="60" y="36"/>
                      </a:lnTo>
                      <a:lnTo>
                        <a:pt x="66" y="60"/>
                      </a:lnTo>
                      <a:lnTo>
                        <a:pt x="66" y="78"/>
                      </a:lnTo>
                      <a:lnTo>
                        <a:pt x="60" y="108"/>
                      </a:lnTo>
                      <a:lnTo>
                        <a:pt x="48" y="138"/>
                      </a:lnTo>
                      <a:lnTo>
                        <a:pt x="30" y="174"/>
                      </a:lnTo>
                      <a:lnTo>
                        <a:pt x="12" y="222"/>
                      </a:lnTo>
                      <a:lnTo>
                        <a:pt x="6" y="234"/>
                      </a:lnTo>
                      <a:lnTo>
                        <a:pt x="6" y="240"/>
                      </a:lnTo>
                      <a:lnTo>
                        <a:pt x="0" y="252"/>
                      </a:lnTo>
                      <a:lnTo>
                        <a:pt x="0" y="264"/>
                      </a:lnTo>
                      <a:lnTo>
                        <a:pt x="18" y="282"/>
                      </a:lnTo>
                      <a:lnTo>
                        <a:pt x="30" y="288"/>
                      </a:lnTo>
                      <a:lnTo>
                        <a:pt x="42" y="342"/>
                      </a:lnTo>
                      <a:lnTo>
                        <a:pt x="42" y="348"/>
                      </a:lnTo>
                      <a:lnTo>
                        <a:pt x="36" y="354"/>
                      </a:lnTo>
                      <a:lnTo>
                        <a:pt x="36" y="366"/>
                      </a:lnTo>
                      <a:lnTo>
                        <a:pt x="30" y="384"/>
                      </a:lnTo>
                      <a:lnTo>
                        <a:pt x="24" y="396"/>
                      </a:lnTo>
                      <a:lnTo>
                        <a:pt x="24" y="408"/>
                      </a:lnTo>
                      <a:lnTo>
                        <a:pt x="48" y="408"/>
                      </a:lnTo>
                      <a:lnTo>
                        <a:pt x="60" y="402"/>
                      </a:lnTo>
                      <a:lnTo>
                        <a:pt x="72" y="402"/>
                      </a:lnTo>
                      <a:lnTo>
                        <a:pt x="84" y="414"/>
                      </a:lnTo>
                      <a:lnTo>
                        <a:pt x="96" y="414"/>
                      </a:lnTo>
                      <a:lnTo>
                        <a:pt x="108" y="408"/>
                      </a:lnTo>
                      <a:lnTo>
                        <a:pt x="114" y="402"/>
                      </a:lnTo>
                      <a:lnTo>
                        <a:pt x="120" y="402"/>
                      </a:lnTo>
                      <a:lnTo>
                        <a:pt x="126" y="396"/>
                      </a:lnTo>
                      <a:lnTo>
                        <a:pt x="126" y="348"/>
                      </a:lnTo>
                      <a:lnTo>
                        <a:pt x="132" y="342"/>
                      </a:lnTo>
                      <a:lnTo>
                        <a:pt x="138" y="330"/>
                      </a:lnTo>
                      <a:lnTo>
                        <a:pt x="150" y="330"/>
                      </a:lnTo>
                      <a:lnTo>
                        <a:pt x="162" y="318"/>
                      </a:lnTo>
                      <a:lnTo>
                        <a:pt x="162" y="312"/>
                      </a:lnTo>
                      <a:lnTo>
                        <a:pt x="150" y="312"/>
                      </a:lnTo>
                      <a:lnTo>
                        <a:pt x="144" y="306"/>
                      </a:lnTo>
                      <a:lnTo>
                        <a:pt x="138" y="294"/>
                      </a:lnTo>
                      <a:lnTo>
                        <a:pt x="138" y="288"/>
                      </a:lnTo>
                      <a:lnTo>
                        <a:pt x="132" y="282"/>
                      </a:lnTo>
                      <a:lnTo>
                        <a:pt x="132" y="276"/>
                      </a:lnTo>
                      <a:lnTo>
                        <a:pt x="144" y="264"/>
                      </a:lnTo>
                      <a:lnTo>
                        <a:pt x="156" y="258"/>
                      </a:lnTo>
                      <a:lnTo>
                        <a:pt x="168" y="246"/>
                      </a:lnTo>
                      <a:lnTo>
                        <a:pt x="168" y="240"/>
                      </a:lnTo>
                      <a:lnTo>
                        <a:pt x="156" y="234"/>
                      </a:lnTo>
                      <a:lnTo>
                        <a:pt x="150" y="228"/>
                      </a:lnTo>
                      <a:lnTo>
                        <a:pt x="150" y="216"/>
                      </a:lnTo>
                      <a:lnTo>
                        <a:pt x="126" y="192"/>
                      </a:lnTo>
                      <a:lnTo>
                        <a:pt x="162" y="192"/>
                      </a:lnTo>
                      <a:lnTo>
                        <a:pt x="174" y="180"/>
                      </a:lnTo>
                      <a:lnTo>
                        <a:pt x="174" y="168"/>
                      </a:lnTo>
                      <a:lnTo>
                        <a:pt x="168" y="162"/>
                      </a:lnTo>
                      <a:lnTo>
                        <a:pt x="168" y="150"/>
                      </a:lnTo>
                      <a:lnTo>
                        <a:pt x="174" y="144"/>
                      </a:lnTo>
                      <a:lnTo>
                        <a:pt x="180" y="144"/>
                      </a:lnTo>
                      <a:lnTo>
                        <a:pt x="180" y="126"/>
                      </a:lnTo>
                      <a:lnTo>
                        <a:pt x="186" y="108"/>
                      </a:lnTo>
                      <a:lnTo>
                        <a:pt x="186" y="96"/>
                      </a:lnTo>
                      <a:lnTo>
                        <a:pt x="180" y="90"/>
                      </a:lnTo>
                      <a:lnTo>
                        <a:pt x="174" y="90"/>
                      </a:lnTo>
                      <a:lnTo>
                        <a:pt x="174" y="84"/>
                      </a:lnTo>
                      <a:lnTo>
                        <a:pt x="180" y="78"/>
                      </a:lnTo>
                      <a:lnTo>
                        <a:pt x="204" y="66"/>
                      </a:lnTo>
                      <a:lnTo>
                        <a:pt x="228" y="42"/>
                      </a:lnTo>
                      <a:lnTo>
                        <a:pt x="228" y="36"/>
                      </a:lnTo>
                      <a:lnTo>
                        <a:pt x="216" y="30"/>
                      </a:lnTo>
                      <a:lnTo>
                        <a:pt x="210" y="30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59" name="Poland">
                  <a:extLst>
                    <a:ext uri="{FF2B5EF4-FFF2-40B4-BE49-F238E27FC236}">
                      <a16:creationId xmlns:a16="http://schemas.microsoft.com/office/drawing/2014/main" id="{02F4932A-EED0-1C48-A5A8-60F26A6C25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9" y="1188"/>
                  <a:ext cx="160" cy="115"/>
                </a:xfrm>
                <a:custGeom>
                  <a:avLst/>
                  <a:gdLst>
                    <a:gd name="T0" fmla="*/ 2147483647 w 624"/>
                    <a:gd name="T1" fmla="*/ 2147483647 h 450"/>
                    <a:gd name="T2" fmla="*/ 2147483647 w 624"/>
                    <a:gd name="T3" fmla="*/ 2147483647 h 450"/>
                    <a:gd name="T4" fmla="*/ 2147483647 w 624"/>
                    <a:gd name="T5" fmla="*/ 2147483647 h 450"/>
                    <a:gd name="T6" fmla="*/ 2147483647 w 624"/>
                    <a:gd name="T7" fmla="*/ 2147483647 h 450"/>
                    <a:gd name="T8" fmla="*/ 2147483647 w 624"/>
                    <a:gd name="T9" fmla="*/ 2147483647 h 450"/>
                    <a:gd name="T10" fmla="*/ 2147483647 w 624"/>
                    <a:gd name="T11" fmla="*/ 2147483647 h 450"/>
                    <a:gd name="T12" fmla="*/ 2147483647 w 624"/>
                    <a:gd name="T13" fmla="*/ 2147483647 h 450"/>
                    <a:gd name="T14" fmla="*/ 2147483647 w 624"/>
                    <a:gd name="T15" fmla="*/ 2147483647 h 450"/>
                    <a:gd name="T16" fmla="*/ 2147483647 w 624"/>
                    <a:gd name="T17" fmla="*/ 2147483647 h 450"/>
                    <a:gd name="T18" fmla="*/ 2147483647 w 624"/>
                    <a:gd name="T19" fmla="*/ 2147483647 h 450"/>
                    <a:gd name="T20" fmla="*/ 2147483647 w 624"/>
                    <a:gd name="T21" fmla="*/ 2147483647 h 450"/>
                    <a:gd name="T22" fmla="*/ 2147483647 w 624"/>
                    <a:gd name="T23" fmla="*/ 2147483647 h 450"/>
                    <a:gd name="T24" fmla="*/ 2147483647 w 624"/>
                    <a:gd name="T25" fmla="*/ 2147483647 h 450"/>
                    <a:gd name="T26" fmla="*/ 2147483647 w 624"/>
                    <a:gd name="T27" fmla="*/ 2147483647 h 450"/>
                    <a:gd name="T28" fmla="*/ 2147483647 w 624"/>
                    <a:gd name="T29" fmla="*/ 2147483647 h 450"/>
                    <a:gd name="T30" fmla="*/ 2147483647 w 624"/>
                    <a:gd name="T31" fmla="*/ 2147483647 h 450"/>
                    <a:gd name="T32" fmla="*/ 2147483647 w 624"/>
                    <a:gd name="T33" fmla="*/ 2147483647 h 450"/>
                    <a:gd name="T34" fmla="*/ 2147483647 w 624"/>
                    <a:gd name="T35" fmla="*/ 2147483647 h 450"/>
                    <a:gd name="T36" fmla="*/ 2147483647 w 624"/>
                    <a:gd name="T37" fmla="*/ 2147483647 h 450"/>
                    <a:gd name="T38" fmla="*/ 2147483647 w 624"/>
                    <a:gd name="T39" fmla="*/ 2147483647 h 450"/>
                    <a:gd name="T40" fmla="*/ 2147483647 w 624"/>
                    <a:gd name="T41" fmla="*/ 2147483647 h 450"/>
                    <a:gd name="T42" fmla="*/ 2147483647 w 624"/>
                    <a:gd name="T43" fmla="*/ 2147483647 h 450"/>
                    <a:gd name="T44" fmla="*/ 2147483647 w 624"/>
                    <a:gd name="T45" fmla="*/ 2147483647 h 450"/>
                    <a:gd name="T46" fmla="*/ 2147483647 w 624"/>
                    <a:gd name="T47" fmla="*/ 2147483647 h 450"/>
                    <a:gd name="T48" fmla="*/ 2147483647 w 624"/>
                    <a:gd name="T49" fmla="*/ 2147483647 h 450"/>
                    <a:gd name="T50" fmla="*/ 2147483647 w 624"/>
                    <a:gd name="T51" fmla="*/ 2147483647 h 450"/>
                    <a:gd name="T52" fmla="*/ 2147483647 w 624"/>
                    <a:gd name="T53" fmla="*/ 2147483647 h 450"/>
                    <a:gd name="T54" fmla="*/ 2147483647 w 624"/>
                    <a:gd name="T55" fmla="*/ 2147483647 h 450"/>
                    <a:gd name="T56" fmla="*/ 2147483647 w 624"/>
                    <a:gd name="T57" fmla="*/ 2147483647 h 450"/>
                    <a:gd name="T58" fmla="*/ 0 w 624"/>
                    <a:gd name="T59" fmla="*/ 2147483647 h 450"/>
                    <a:gd name="T60" fmla="*/ 2147483647 w 624"/>
                    <a:gd name="T61" fmla="*/ 2147483647 h 450"/>
                    <a:gd name="T62" fmla="*/ 2147483647 w 624"/>
                    <a:gd name="T63" fmla="*/ 2147483647 h 450"/>
                    <a:gd name="T64" fmla="*/ 2147483647 w 624"/>
                    <a:gd name="T65" fmla="*/ 2147483647 h 450"/>
                    <a:gd name="T66" fmla="*/ 2147483647 w 624"/>
                    <a:gd name="T67" fmla="*/ 2147483647 h 450"/>
                    <a:gd name="T68" fmla="*/ 2147483647 w 624"/>
                    <a:gd name="T69" fmla="*/ 2147483647 h 450"/>
                    <a:gd name="T70" fmla="*/ 2147483647 w 624"/>
                    <a:gd name="T71" fmla="*/ 2147483647 h 450"/>
                    <a:gd name="T72" fmla="*/ 2147483647 w 624"/>
                    <a:gd name="T73" fmla="*/ 2147483647 h 450"/>
                    <a:gd name="T74" fmla="*/ 2147483647 w 624"/>
                    <a:gd name="T75" fmla="*/ 2147483647 h 450"/>
                    <a:gd name="T76" fmla="*/ 2147483647 w 624"/>
                    <a:gd name="T77" fmla="*/ 2147483647 h 450"/>
                    <a:gd name="T78" fmla="*/ 2147483647 w 624"/>
                    <a:gd name="T79" fmla="*/ 2147483647 h 450"/>
                    <a:gd name="T80" fmla="*/ 2147483647 w 624"/>
                    <a:gd name="T81" fmla="*/ 2147483647 h 450"/>
                    <a:gd name="T82" fmla="*/ 2147483647 w 624"/>
                    <a:gd name="T83" fmla="*/ 2147483647 h 450"/>
                    <a:gd name="T84" fmla="*/ 2147483647 w 624"/>
                    <a:gd name="T85" fmla="*/ 2147483647 h 450"/>
                    <a:gd name="T86" fmla="*/ 2147483647 w 624"/>
                    <a:gd name="T87" fmla="*/ 2147483647 h 450"/>
                    <a:gd name="T88" fmla="*/ 2147483647 w 624"/>
                    <a:gd name="T89" fmla="*/ 2147483647 h 450"/>
                    <a:gd name="T90" fmla="*/ 2147483647 w 624"/>
                    <a:gd name="T91" fmla="*/ 2147483647 h 450"/>
                    <a:gd name="T92" fmla="*/ 2147483647 w 624"/>
                    <a:gd name="T93" fmla="*/ 2147483647 h 450"/>
                    <a:gd name="T94" fmla="*/ 2147483647 w 624"/>
                    <a:gd name="T95" fmla="*/ 2147483647 h 450"/>
                    <a:gd name="T96" fmla="*/ 2147483647 w 624"/>
                    <a:gd name="T97" fmla="*/ 2147483647 h 450"/>
                    <a:gd name="T98" fmla="*/ 2147483647 w 624"/>
                    <a:gd name="T99" fmla="*/ 2147483647 h 450"/>
                    <a:gd name="T100" fmla="*/ 2147483647 w 624"/>
                    <a:gd name="T101" fmla="*/ 2147483647 h 450"/>
                    <a:gd name="T102" fmla="*/ 2147483647 w 624"/>
                    <a:gd name="T103" fmla="*/ 2147483647 h 450"/>
                    <a:gd name="T104" fmla="*/ 2147483647 w 624"/>
                    <a:gd name="T105" fmla="*/ 2147483647 h 450"/>
                    <a:gd name="T106" fmla="*/ 2147483647 w 624"/>
                    <a:gd name="T107" fmla="*/ 2147483647 h 450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624"/>
                    <a:gd name="T163" fmla="*/ 0 h 450"/>
                    <a:gd name="T164" fmla="*/ 624 w 624"/>
                    <a:gd name="T165" fmla="*/ 450 h 450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624" h="450">
                      <a:moveTo>
                        <a:pt x="426" y="426"/>
                      </a:moveTo>
                      <a:lnTo>
                        <a:pt x="432" y="426"/>
                      </a:lnTo>
                      <a:lnTo>
                        <a:pt x="444" y="420"/>
                      </a:lnTo>
                      <a:lnTo>
                        <a:pt x="450" y="414"/>
                      </a:lnTo>
                      <a:lnTo>
                        <a:pt x="474" y="414"/>
                      </a:lnTo>
                      <a:lnTo>
                        <a:pt x="498" y="438"/>
                      </a:lnTo>
                      <a:lnTo>
                        <a:pt x="528" y="438"/>
                      </a:lnTo>
                      <a:lnTo>
                        <a:pt x="528" y="450"/>
                      </a:lnTo>
                      <a:lnTo>
                        <a:pt x="552" y="450"/>
                      </a:lnTo>
                      <a:lnTo>
                        <a:pt x="540" y="438"/>
                      </a:lnTo>
                      <a:lnTo>
                        <a:pt x="540" y="396"/>
                      </a:lnTo>
                      <a:lnTo>
                        <a:pt x="594" y="348"/>
                      </a:lnTo>
                      <a:lnTo>
                        <a:pt x="606" y="348"/>
                      </a:lnTo>
                      <a:lnTo>
                        <a:pt x="612" y="342"/>
                      </a:lnTo>
                      <a:lnTo>
                        <a:pt x="618" y="342"/>
                      </a:lnTo>
                      <a:lnTo>
                        <a:pt x="624" y="336"/>
                      </a:lnTo>
                      <a:lnTo>
                        <a:pt x="618" y="330"/>
                      </a:lnTo>
                      <a:lnTo>
                        <a:pt x="618" y="324"/>
                      </a:lnTo>
                      <a:lnTo>
                        <a:pt x="612" y="318"/>
                      </a:lnTo>
                      <a:lnTo>
                        <a:pt x="618" y="306"/>
                      </a:lnTo>
                      <a:lnTo>
                        <a:pt x="612" y="300"/>
                      </a:lnTo>
                      <a:lnTo>
                        <a:pt x="600" y="294"/>
                      </a:lnTo>
                      <a:lnTo>
                        <a:pt x="600" y="288"/>
                      </a:lnTo>
                      <a:lnTo>
                        <a:pt x="582" y="270"/>
                      </a:lnTo>
                      <a:lnTo>
                        <a:pt x="576" y="252"/>
                      </a:lnTo>
                      <a:lnTo>
                        <a:pt x="582" y="252"/>
                      </a:lnTo>
                      <a:lnTo>
                        <a:pt x="576" y="240"/>
                      </a:lnTo>
                      <a:lnTo>
                        <a:pt x="576" y="210"/>
                      </a:lnTo>
                      <a:lnTo>
                        <a:pt x="564" y="198"/>
                      </a:lnTo>
                      <a:lnTo>
                        <a:pt x="558" y="198"/>
                      </a:lnTo>
                      <a:lnTo>
                        <a:pt x="552" y="192"/>
                      </a:lnTo>
                      <a:lnTo>
                        <a:pt x="552" y="186"/>
                      </a:lnTo>
                      <a:lnTo>
                        <a:pt x="564" y="186"/>
                      </a:lnTo>
                      <a:lnTo>
                        <a:pt x="564" y="168"/>
                      </a:lnTo>
                      <a:lnTo>
                        <a:pt x="588" y="162"/>
                      </a:lnTo>
                      <a:lnTo>
                        <a:pt x="588" y="150"/>
                      </a:lnTo>
                      <a:lnTo>
                        <a:pt x="594" y="144"/>
                      </a:lnTo>
                      <a:lnTo>
                        <a:pt x="594" y="138"/>
                      </a:lnTo>
                      <a:lnTo>
                        <a:pt x="588" y="132"/>
                      </a:lnTo>
                      <a:lnTo>
                        <a:pt x="576" y="108"/>
                      </a:lnTo>
                      <a:lnTo>
                        <a:pt x="570" y="102"/>
                      </a:lnTo>
                      <a:lnTo>
                        <a:pt x="570" y="90"/>
                      </a:lnTo>
                      <a:lnTo>
                        <a:pt x="564" y="84"/>
                      </a:lnTo>
                      <a:lnTo>
                        <a:pt x="558" y="72"/>
                      </a:lnTo>
                      <a:lnTo>
                        <a:pt x="558" y="48"/>
                      </a:lnTo>
                      <a:lnTo>
                        <a:pt x="546" y="42"/>
                      </a:lnTo>
                      <a:lnTo>
                        <a:pt x="540" y="42"/>
                      </a:lnTo>
                      <a:lnTo>
                        <a:pt x="522" y="36"/>
                      </a:lnTo>
                      <a:lnTo>
                        <a:pt x="498" y="36"/>
                      </a:lnTo>
                      <a:lnTo>
                        <a:pt x="498" y="42"/>
                      </a:lnTo>
                      <a:lnTo>
                        <a:pt x="408" y="42"/>
                      </a:lnTo>
                      <a:lnTo>
                        <a:pt x="402" y="36"/>
                      </a:lnTo>
                      <a:lnTo>
                        <a:pt x="390" y="36"/>
                      </a:lnTo>
                      <a:lnTo>
                        <a:pt x="384" y="30"/>
                      </a:lnTo>
                      <a:lnTo>
                        <a:pt x="360" y="30"/>
                      </a:lnTo>
                      <a:lnTo>
                        <a:pt x="354" y="36"/>
                      </a:lnTo>
                      <a:lnTo>
                        <a:pt x="348" y="36"/>
                      </a:lnTo>
                      <a:lnTo>
                        <a:pt x="342" y="30"/>
                      </a:lnTo>
                      <a:lnTo>
                        <a:pt x="312" y="30"/>
                      </a:lnTo>
                      <a:lnTo>
                        <a:pt x="300" y="36"/>
                      </a:lnTo>
                      <a:lnTo>
                        <a:pt x="282" y="36"/>
                      </a:lnTo>
                      <a:lnTo>
                        <a:pt x="276" y="30"/>
                      </a:lnTo>
                      <a:lnTo>
                        <a:pt x="270" y="18"/>
                      </a:lnTo>
                      <a:lnTo>
                        <a:pt x="264" y="12"/>
                      </a:lnTo>
                      <a:lnTo>
                        <a:pt x="264" y="6"/>
                      </a:lnTo>
                      <a:lnTo>
                        <a:pt x="258" y="6"/>
                      </a:lnTo>
                      <a:lnTo>
                        <a:pt x="252" y="0"/>
                      </a:lnTo>
                      <a:lnTo>
                        <a:pt x="210" y="0"/>
                      </a:lnTo>
                      <a:lnTo>
                        <a:pt x="192" y="6"/>
                      </a:lnTo>
                      <a:lnTo>
                        <a:pt x="180" y="12"/>
                      </a:lnTo>
                      <a:lnTo>
                        <a:pt x="162" y="12"/>
                      </a:lnTo>
                      <a:lnTo>
                        <a:pt x="150" y="18"/>
                      </a:lnTo>
                      <a:lnTo>
                        <a:pt x="144" y="24"/>
                      </a:lnTo>
                      <a:lnTo>
                        <a:pt x="138" y="24"/>
                      </a:lnTo>
                      <a:lnTo>
                        <a:pt x="120" y="42"/>
                      </a:lnTo>
                      <a:lnTo>
                        <a:pt x="60" y="48"/>
                      </a:lnTo>
                      <a:lnTo>
                        <a:pt x="54" y="48"/>
                      </a:lnTo>
                      <a:lnTo>
                        <a:pt x="48" y="54"/>
                      </a:lnTo>
                      <a:lnTo>
                        <a:pt x="24" y="66"/>
                      </a:lnTo>
                      <a:lnTo>
                        <a:pt x="18" y="66"/>
                      </a:lnTo>
                      <a:lnTo>
                        <a:pt x="12" y="72"/>
                      </a:lnTo>
                      <a:lnTo>
                        <a:pt x="18" y="78"/>
                      </a:lnTo>
                      <a:lnTo>
                        <a:pt x="18" y="96"/>
                      </a:lnTo>
                      <a:lnTo>
                        <a:pt x="6" y="90"/>
                      </a:lnTo>
                      <a:lnTo>
                        <a:pt x="6" y="108"/>
                      </a:lnTo>
                      <a:lnTo>
                        <a:pt x="12" y="108"/>
                      </a:lnTo>
                      <a:lnTo>
                        <a:pt x="18" y="114"/>
                      </a:lnTo>
                      <a:lnTo>
                        <a:pt x="18" y="132"/>
                      </a:lnTo>
                      <a:lnTo>
                        <a:pt x="6" y="144"/>
                      </a:lnTo>
                      <a:lnTo>
                        <a:pt x="0" y="144"/>
                      </a:lnTo>
                      <a:lnTo>
                        <a:pt x="0" y="156"/>
                      </a:lnTo>
                      <a:lnTo>
                        <a:pt x="6" y="162"/>
                      </a:lnTo>
                      <a:lnTo>
                        <a:pt x="12" y="162"/>
                      </a:lnTo>
                      <a:lnTo>
                        <a:pt x="18" y="168"/>
                      </a:lnTo>
                      <a:lnTo>
                        <a:pt x="30" y="168"/>
                      </a:lnTo>
                      <a:lnTo>
                        <a:pt x="30" y="186"/>
                      </a:lnTo>
                      <a:lnTo>
                        <a:pt x="24" y="186"/>
                      </a:lnTo>
                      <a:lnTo>
                        <a:pt x="24" y="198"/>
                      </a:lnTo>
                      <a:lnTo>
                        <a:pt x="36" y="198"/>
                      </a:lnTo>
                      <a:lnTo>
                        <a:pt x="36" y="204"/>
                      </a:lnTo>
                      <a:lnTo>
                        <a:pt x="30" y="210"/>
                      </a:lnTo>
                      <a:lnTo>
                        <a:pt x="36" y="210"/>
                      </a:lnTo>
                      <a:lnTo>
                        <a:pt x="42" y="216"/>
                      </a:lnTo>
                      <a:lnTo>
                        <a:pt x="36" y="222"/>
                      </a:lnTo>
                      <a:lnTo>
                        <a:pt x="24" y="228"/>
                      </a:lnTo>
                      <a:lnTo>
                        <a:pt x="24" y="234"/>
                      </a:lnTo>
                      <a:lnTo>
                        <a:pt x="30" y="240"/>
                      </a:lnTo>
                      <a:lnTo>
                        <a:pt x="36" y="240"/>
                      </a:lnTo>
                      <a:lnTo>
                        <a:pt x="42" y="246"/>
                      </a:lnTo>
                      <a:lnTo>
                        <a:pt x="42" y="264"/>
                      </a:lnTo>
                      <a:lnTo>
                        <a:pt x="48" y="258"/>
                      </a:lnTo>
                      <a:lnTo>
                        <a:pt x="54" y="258"/>
                      </a:lnTo>
                      <a:lnTo>
                        <a:pt x="54" y="270"/>
                      </a:lnTo>
                      <a:lnTo>
                        <a:pt x="48" y="276"/>
                      </a:lnTo>
                      <a:lnTo>
                        <a:pt x="60" y="276"/>
                      </a:lnTo>
                      <a:lnTo>
                        <a:pt x="60" y="282"/>
                      </a:lnTo>
                      <a:lnTo>
                        <a:pt x="54" y="282"/>
                      </a:lnTo>
                      <a:lnTo>
                        <a:pt x="54" y="294"/>
                      </a:lnTo>
                      <a:lnTo>
                        <a:pt x="72" y="294"/>
                      </a:lnTo>
                      <a:lnTo>
                        <a:pt x="78" y="312"/>
                      </a:lnTo>
                      <a:lnTo>
                        <a:pt x="96" y="312"/>
                      </a:lnTo>
                      <a:lnTo>
                        <a:pt x="108" y="318"/>
                      </a:lnTo>
                      <a:lnTo>
                        <a:pt x="114" y="318"/>
                      </a:lnTo>
                      <a:lnTo>
                        <a:pt x="114" y="324"/>
                      </a:lnTo>
                      <a:lnTo>
                        <a:pt x="138" y="324"/>
                      </a:lnTo>
                      <a:lnTo>
                        <a:pt x="144" y="330"/>
                      </a:lnTo>
                      <a:lnTo>
                        <a:pt x="132" y="336"/>
                      </a:lnTo>
                      <a:lnTo>
                        <a:pt x="144" y="342"/>
                      </a:lnTo>
                      <a:lnTo>
                        <a:pt x="144" y="354"/>
                      </a:lnTo>
                      <a:lnTo>
                        <a:pt x="150" y="354"/>
                      </a:lnTo>
                      <a:lnTo>
                        <a:pt x="156" y="360"/>
                      </a:lnTo>
                      <a:lnTo>
                        <a:pt x="174" y="360"/>
                      </a:lnTo>
                      <a:lnTo>
                        <a:pt x="174" y="354"/>
                      </a:lnTo>
                      <a:lnTo>
                        <a:pt x="180" y="354"/>
                      </a:lnTo>
                      <a:lnTo>
                        <a:pt x="192" y="348"/>
                      </a:lnTo>
                      <a:lnTo>
                        <a:pt x="210" y="348"/>
                      </a:lnTo>
                      <a:lnTo>
                        <a:pt x="204" y="354"/>
                      </a:lnTo>
                      <a:lnTo>
                        <a:pt x="222" y="354"/>
                      </a:lnTo>
                      <a:lnTo>
                        <a:pt x="228" y="360"/>
                      </a:lnTo>
                      <a:lnTo>
                        <a:pt x="234" y="372"/>
                      </a:lnTo>
                      <a:lnTo>
                        <a:pt x="240" y="378"/>
                      </a:lnTo>
                      <a:lnTo>
                        <a:pt x="246" y="366"/>
                      </a:lnTo>
                      <a:lnTo>
                        <a:pt x="252" y="372"/>
                      </a:lnTo>
                      <a:lnTo>
                        <a:pt x="252" y="378"/>
                      </a:lnTo>
                      <a:lnTo>
                        <a:pt x="270" y="378"/>
                      </a:lnTo>
                      <a:lnTo>
                        <a:pt x="282" y="384"/>
                      </a:lnTo>
                      <a:lnTo>
                        <a:pt x="282" y="390"/>
                      </a:lnTo>
                      <a:lnTo>
                        <a:pt x="288" y="402"/>
                      </a:lnTo>
                      <a:lnTo>
                        <a:pt x="306" y="420"/>
                      </a:lnTo>
                      <a:lnTo>
                        <a:pt x="318" y="420"/>
                      </a:lnTo>
                      <a:lnTo>
                        <a:pt x="330" y="408"/>
                      </a:lnTo>
                      <a:lnTo>
                        <a:pt x="342" y="408"/>
                      </a:lnTo>
                      <a:lnTo>
                        <a:pt x="354" y="420"/>
                      </a:lnTo>
                      <a:lnTo>
                        <a:pt x="360" y="420"/>
                      </a:lnTo>
                      <a:lnTo>
                        <a:pt x="360" y="426"/>
                      </a:lnTo>
                      <a:lnTo>
                        <a:pt x="366" y="432"/>
                      </a:lnTo>
                      <a:lnTo>
                        <a:pt x="378" y="432"/>
                      </a:lnTo>
                      <a:lnTo>
                        <a:pt x="384" y="426"/>
                      </a:lnTo>
                      <a:lnTo>
                        <a:pt x="384" y="420"/>
                      </a:lnTo>
                      <a:lnTo>
                        <a:pt x="414" y="420"/>
                      </a:lnTo>
                      <a:lnTo>
                        <a:pt x="420" y="426"/>
                      </a:lnTo>
                      <a:lnTo>
                        <a:pt x="426" y="426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60" name="Norway">
                  <a:extLst>
                    <a:ext uri="{FF2B5EF4-FFF2-40B4-BE49-F238E27FC236}">
                      <a16:creationId xmlns:a16="http://schemas.microsoft.com/office/drawing/2014/main" id="{310B51B7-2029-8448-B7F3-F0533B0C0C9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764" y="743"/>
                  <a:ext cx="348" cy="383"/>
                </a:xfrm>
                <a:custGeom>
                  <a:avLst/>
                  <a:gdLst>
                    <a:gd name="T0" fmla="*/ 2147483647 w 1362"/>
                    <a:gd name="T1" fmla="*/ 2147483647 h 1500"/>
                    <a:gd name="T2" fmla="*/ 2147483647 w 1362"/>
                    <a:gd name="T3" fmla="*/ 2147483647 h 1500"/>
                    <a:gd name="T4" fmla="*/ 2147483647 w 1362"/>
                    <a:gd name="T5" fmla="*/ 2147483647 h 1500"/>
                    <a:gd name="T6" fmla="*/ 2147483647 w 1362"/>
                    <a:gd name="T7" fmla="*/ 2147483647 h 1500"/>
                    <a:gd name="T8" fmla="*/ 2147483647 w 1362"/>
                    <a:gd name="T9" fmla="*/ 0 h 1500"/>
                    <a:gd name="T10" fmla="*/ 2147483647 w 1362"/>
                    <a:gd name="T11" fmla="*/ 2147483647 h 1500"/>
                    <a:gd name="T12" fmla="*/ 2147483647 w 1362"/>
                    <a:gd name="T13" fmla="*/ 2147483647 h 1500"/>
                    <a:gd name="T14" fmla="*/ 2147483647 w 1362"/>
                    <a:gd name="T15" fmla="*/ 2147483647 h 1500"/>
                    <a:gd name="T16" fmla="*/ 2147483647 w 1362"/>
                    <a:gd name="T17" fmla="*/ 2147483647 h 1500"/>
                    <a:gd name="T18" fmla="*/ 2147483647 w 1362"/>
                    <a:gd name="T19" fmla="*/ 2147483647 h 1500"/>
                    <a:gd name="T20" fmla="*/ 2147483647 w 1362"/>
                    <a:gd name="T21" fmla="*/ 2147483647 h 1500"/>
                    <a:gd name="T22" fmla="*/ 2147483647 w 1362"/>
                    <a:gd name="T23" fmla="*/ 2147483647 h 1500"/>
                    <a:gd name="T24" fmla="*/ 2147483647 w 1362"/>
                    <a:gd name="T25" fmla="*/ 2147483647 h 1500"/>
                    <a:gd name="T26" fmla="*/ 2147483647 w 1362"/>
                    <a:gd name="T27" fmla="*/ 2147483647 h 1500"/>
                    <a:gd name="T28" fmla="*/ 2147483647 w 1362"/>
                    <a:gd name="T29" fmla="*/ 2147483647 h 1500"/>
                    <a:gd name="T30" fmla="*/ 2147483647 w 1362"/>
                    <a:gd name="T31" fmla="*/ 2147483647 h 1500"/>
                    <a:gd name="T32" fmla="*/ 2147483647 w 1362"/>
                    <a:gd name="T33" fmla="*/ 2147483647 h 1500"/>
                    <a:gd name="T34" fmla="*/ 2147483647 w 1362"/>
                    <a:gd name="T35" fmla="*/ 2147483647 h 1500"/>
                    <a:gd name="T36" fmla="*/ 2147483647 w 1362"/>
                    <a:gd name="T37" fmla="*/ 2147483647 h 1500"/>
                    <a:gd name="T38" fmla="*/ 2147483647 w 1362"/>
                    <a:gd name="T39" fmla="*/ 2147483647 h 1500"/>
                    <a:gd name="T40" fmla="*/ 2147483647 w 1362"/>
                    <a:gd name="T41" fmla="*/ 2147483647 h 1500"/>
                    <a:gd name="T42" fmla="*/ 2147483647 w 1362"/>
                    <a:gd name="T43" fmla="*/ 2147483647 h 1500"/>
                    <a:gd name="T44" fmla="*/ 2147483647 w 1362"/>
                    <a:gd name="T45" fmla="*/ 2147483647 h 1500"/>
                    <a:gd name="T46" fmla="*/ 2147483647 w 1362"/>
                    <a:gd name="T47" fmla="*/ 2147483647 h 1500"/>
                    <a:gd name="T48" fmla="*/ 2147483647 w 1362"/>
                    <a:gd name="T49" fmla="*/ 2147483647 h 1500"/>
                    <a:gd name="T50" fmla="*/ 2147483647 w 1362"/>
                    <a:gd name="T51" fmla="*/ 2147483647 h 1500"/>
                    <a:gd name="T52" fmla="*/ 2147483647 w 1362"/>
                    <a:gd name="T53" fmla="*/ 2147483647 h 1500"/>
                    <a:gd name="T54" fmla="*/ 2147483647 w 1362"/>
                    <a:gd name="T55" fmla="*/ 2147483647 h 1500"/>
                    <a:gd name="T56" fmla="*/ 2147483647 w 1362"/>
                    <a:gd name="T57" fmla="*/ 2147483647 h 1500"/>
                    <a:gd name="T58" fmla="*/ 2147483647 w 1362"/>
                    <a:gd name="T59" fmla="*/ 2147483647 h 1500"/>
                    <a:gd name="T60" fmla="*/ 2147483647 w 1362"/>
                    <a:gd name="T61" fmla="*/ 2147483647 h 1500"/>
                    <a:gd name="T62" fmla="*/ 2147483647 w 1362"/>
                    <a:gd name="T63" fmla="*/ 2147483647 h 1500"/>
                    <a:gd name="T64" fmla="*/ 2147483647 w 1362"/>
                    <a:gd name="T65" fmla="*/ 2147483647 h 1500"/>
                    <a:gd name="T66" fmla="*/ 2147483647 w 1362"/>
                    <a:gd name="T67" fmla="*/ 2147483647 h 1500"/>
                    <a:gd name="T68" fmla="*/ 2147483647 w 1362"/>
                    <a:gd name="T69" fmla="*/ 2147483647 h 1500"/>
                    <a:gd name="T70" fmla="*/ 2147483647 w 1362"/>
                    <a:gd name="T71" fmla="*/ 2147483647 h 1500"/>
                    <a:gd name="T72" fmla="*/ 2147483647 w 1362"/>
                    <a:gd name="T73" fmla="*/ 2147483647 h 1500"/>
                    <a:gd name="T74" fmla="*/ 2147483647 w 1362"/>
                    <a:gd name="T75" fmla="*/ 2147483647 h 1500"/>
                    <a:gd name="T76" fmla="*/ 2147483647 w 1362"/>
                    <a:gd name="T77" fmla="*/ 2147483647 h 1500"/>
                    <a:gd name="T78" fmla="*/ 2147483647 w 1362"/>
                    <a:gd name="T79" fmla="*/ 2147483647 h 1500"/>
                    <a:gd name="T80" fmla="*/ 2147483647 w 1362"/>
                    <a:gd name="T81" fmla="*/ 2147483647 h 1500"/>
                    <a:gd name="T82" fmla="*/ 2147483647 w 1362"/>
                    <a:gd name="T83" fmla="*/ 2147483647 h 1500"/>
                    <a:gd name="T84" fmla="*/ 2147483647 w 1362"/>
                    <a:gd name="T85" fmla="*/ 2147483647 h 1500"/>
                    <a:gd name="T86" fmla="*/ 2147483647 w 1362"/>
                    <a:gd name="T87" fmla="*/ 2147483647 h 1500"/>
                    <a:gd name="T88" fmla="*/ 2147483647 w 1362"/>
                    <a:gd name="T89" fmla="*/ 2147483647 h 1500"/>
                    <a:gd name="T90" fmla="*/ 2147483647 w 1362"/>
                    <a:gd name="T91" fmla="*/ 2147483647 h 1500"/>
                    <a:gd name="T92" fmla="*/ 2147483647 w 1362"/>
                    <a:gd name="T93" fmla="*/ 2147483647 h 1500"/>
                    <a:gd name="T94" fmla="*/ 2147483647 w 1362"/>
                    <a:gd name="T95" fmla="*/ 2147483647 h 1500"/>
                    <a:gd name="T96" fmla="*/ 2147483647 w 1362"/>
                    <a:gd name="T97" fmla="*/ 2147483647 h 1500"/>
                    <a:gd name="T98" fmla="*/ 2147483647 w 1362"/>
                    <a:gd name="T99" fmla="*/ 2147483647 h 1500"/>
                    <a:gd name="T100" fmla="*/ 2147483647 w 1362"/>
                    <a:gd name="T101" fmla="*/ 2147483647 h 1500"/>
                    <a:gd name="T102" fmla="*/ 2147483647 w 1362"/>
                    <a:gd name="T103" fmla="*/ 2147483647 h 1500"/>
                    <a:gd name="T104" fmla="*/ 2147483647 w 1362"/>
                    <a:gd name="T105" fmla="*/ 2147483647 h 1500"/>
                    <a:gd name="T106" fmla="*/ 2147483647 w 1362"/>
                    <a:gd name="T107" fmla="*/ 2147483647 h 1500"/>
                    <a:gd name="T108" fmla="*/ 2147483647 w 1362"/>
                    <a:gd name="T109" fmla="*/ 2147483647 h 1500"/>
                    <a:gd name="T110" fmla="*/ 2147483647 w 1362"/>
                    <a:gd name="T111" fmla="*/ 2147483647 h 1500"/>
                    <a:gd name="T112" fmla="*/ 2147483647 w 1362"/>
                    <a:gd name="T113" fmla="*/ 2147483647 h 1500"/>
                    <a:gd name="T114" fmla="*/ 2147483647 w 1362"/>
                    <a:gd name="T115" fmla="*/ 2147483647 h 1500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1362"/>
                    <a:gd name="T175" fmla="*/ 0 h 1500"/>
                    <a:gd name="T176" fmla="*/ 1362 w 1362"/>
                    <a:gd name="T177" fmla="*/ 1500 h 1500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1362" h="1500">
                      <a:moveTo>
                        <a:pt x="324" y="120"/>
                      </a:moveTo>
                      <a:lnTo>
                        <a:pt x="336" y="126"/>
                      </a:lnTo>
                      <a:lnTo>
                        <a:pt x="354" y="132"/>
                      </a:lnTo>
                      <a:lnTo>
                        <a:pt x="378" y="132"/>
                      </a:lnTo>
                      <a:lnTo>
                        <a:pt x="294" y="90"/>
                      </a:lnTo>
                      <a:lnTo>
                        <a:pt x="294" y="102"/>
                      </a:lnTo>
                      <a:lnTo>
                        <a:pt x="306" y="108"/>
                      </a:lnTo>
                      <a:lnTo>
                        <a:pt x="312" y="114"/>
                      </a:lnTo>
                      <a:lnTo>
                        <a:pt x="324" y="120"/>
                      </a:lnTo>
                      <a:close/>
                      <a:moveTo>
                        <a:pt x="684" y="48"/>
                      </a:moveTo>
                      <a:lnTo>
                        <a:pt x="732" y="48"/>
                      </a:lnTo>
                      <a:lnTo>
                        <a:pt x="738" y="54"/>
                      </a:lnTo>
                      <a:lnTo>
                        <a:pt x="750" y="54"/>
                      </a:lnTo>
                      <a:lnTo>
                        <a:pt x="774" y="66"/>
                      </a:lnTo>
                      <a:lnTo>
                        <a:pt x="786" y="66"/>
                      </a:lnTo>
                      <a:lnTo>
                        <a:pt x="798" y="60"/>
                      </a:lnTo>
                      <a:lnTo>
                        <a:pt x="804" y="60"/>
                      </a:lnTo>
                      <a:lnTo>
                        <a:pt x="816" y="54"/>
                      </a:lnTo>
                      <a:lnTo>
                        <a:pt x="828" y="54"/>
                      </a:lnTo>
                      <a:lnTo>
                        <a:pt x="840" y="60"/>
                      </a:lnTo>
                      <a:lnTo>
                        <a:pt x="876" y="72"/>
                      </a:lnTo>
                      <a:lnTo>
                        <a:pt x="888" y="78"/>
                      </a:lnTo>
                      <a:lnTo>
                        <a:pt x="894" y="84"/>
                      </a:lnTo>
                      <a:lnTo>
                        <a:pt x="900" y="84"/>
                      </a:lnTo>
                      <a:lnTo>
                        <a:pt x="924" y="60"/>
                      </a:lnTo>
                      <a:lnTo>
                        <a:pt x="984" y="66"/>
                      </a:lnTo>
                      <a:lnTo>
                        <a:pt x="984" y="42"/>
                      </a:lnTo>
                      <a:lnTo>
                        <a:pt x="1014" y="42"/>
                      </a:lnTo>
                      <a:lnTo>
                        <a:pt x="1026" y="36"/>
                      </a:lnTo>
                      <a:lnTo>
                        <a:pt x="1032" y="24"/>
                      </a:lnTo>
                      <a:lnTo>
                        <a:pt x="1038" y="18"/>
                      </a:lnTo>
                      <a:lnTo>
                        <a:pt x="1032" y="12"/>
                      </a:lnTo>
                      <a:lnTo>
                        <a:pt x="1002" y="12"/>
                      </a:lnTo>
                      <a:lnTo>
                        <a:pt x="990" y="18"/>
                      </a:lnTo>
                      <a:lnTo>
                        <a:pt x="984" y="18"/>
                      </a:lnTo>
                      <a:lnTo>
                        <a:pt x="972" y="6"/>
                      </a:lnTo>
                      <a:lnTo>
                        <a:pt x="960" y="0"/>
                      </a:lnTo>
                      <a:lnTo>
                        <a:pt x="918" y="0"/>
                      </a:lnTo>
                      <a:lnTo>
                        <a:pt x="900" y="6"/>
                      </a:lnTo>
                      <a:lnTo>
                        <a:pt x="882" y="18"/>
                      </a:lnTo>
                      <a:lnTo>
                        <a:pt x="870" y="18"/>
                      </a:lnTo>
                      <a:lnTo>
                        <a:pt x="864" y="12"/>
                      </a:lnTo>
                      <a:lnTo>
                        <a:pt x="864" y="6"/>
                      </a:lnTo>
                      <a:lnTo>
                        <a:pt x="858" y="6"/>
                      </a:lnTo>
                      <a:lnTo>
                        <a:pt x="852" y="0"/>
                      </a:lnTo>
                      <a:lnTo>
                        <a:pt x="822" y="0"/>
                      </a:lnTo>
                      <a:lnTo>
                        <a:pt x="804" y="18"/>
                      </a:lnTo>
                      <a:lnTo>
                        <a:pt x="738" y="0"/>
                      </a:lnTo>
                      <a:lnTo>
                        <a:pt x="726" y="0"/>
                      </a:lnTo>
                      <a:lnTo>
                        <a:pt x="708" y="6"/>
                      </a:lnTo>
                      <a:lnTo>
                        <a:pt x="690" y="6"/>
                      </a:lnTo>
                      <a:lnTo>
                        <a:pt x="672" y="12"/>
                      </a:lnTo>
                      <a:lnTo>
                        <a:pt x="660" y="12"/>
                      </a:lnTo>
                      <a:lnTo>
                        <a:pt x="660" y="6"/>
                      </a:lnTo>
                      <a:lnTo>
                        <a:pt x="666" y="0"/>
                      </a:lnTo>
                      <a:lnTo>
                        <a:pt x="630" y="12"/>
                      </a:lnTo>
                      <a:lnTo>
                        <a:pt x="648" y="36"/>
                      </a:lnTo>
                      <a:lnTo>
                        <a:pt x="684" y="48"/>
                      </a:lnTo>
                      <a:close/>
                      <a:moveTo>
                        <a:pt x="324" y="66"/>
                      </a:moveTo>
                      <a:lnTo>
                        <a:pt x="342" y="66"/>
                      </a:lnTo>
                      <a:lnTo>
                        <a:pt x="348" y="72"/>
                      </a:lnTo>
                      <a:lnTo>
                        <a:pt x="360" y="72"/>
                      </a:lnTo>
                      <a:lnTo>
                        <a:pt x="360" y="78"/>
                      </a:lnTo>
                      <a:lnTo>
                        <a:pt x="342" y="96"/>
                      </a:lnTo>
                      <a:lnTo>
                        <a:pt x="336" y="96"/>
                      </a:lnTo>
                      <a:lnTo>
                        <a:pt x="378" y="114"/>
                      </a:lnTo>
                      <a:lnTo>
                        <a:pt x="390" y="120"/>
                      </a:lnTo>
                      <a:lnTo>
                        <a:pt x="396" y="126"/>
                      </a:lnTo>
                      <a:lnTo>
                        <a:pt x="414" y="126"/>
                      </a:lnTo>
                      <a:lnTo>
                        <a:pt x="426" y="132"/>
                      </a:lnTo>
                      <a:lnTo>
                        <a:pt x="438" y="132"/>
                      </a:lnTo>
                      <a:lnTo>
                        <a:pt x="462" y="108"/>
                      </a:lnTo>
                      <a:lnTo>
                        <a:pt x="504" y="96"/>
                      </a:lnTo>
                      <a:lnTo>
                        <a:pt x="534" y="120"/>
                      </a:lnTo>
                      <a:lnTo>
                        <a:pt x="528" y="120"/>
                      </a:lnTo>
                      <a:lnTo>
                        <a:pt x="516" y="126"/>
                      </a:lnTo>
                      <a:lnTo>
                        <a:pt x="504" y="126"/>
                      </a:lnTo>
                      <a:lnTo>
                        <a:pt x="480" y="132"/>
                      </a:lnTo>
                      <a:lnTo>
                        <a:pt x="468" y="138"/>
                      </a:lnTo>
                      <a:lnTo>
                        <a:pt x="456" y="150"/>
                      </a:lnTo>
                      <a:lnTo>
                        <a:pt x="486" y="150"/>
                      </a:lnTo>
                      <a:lnTo>
                        <a:pt x="498" y="156"/>
                      </a:lnTo>
                      <a:lnTo>
                        <a:pt x="522" y="156"/>
                      </a:lnTo>
                      <a:lnTo>
                        <a:pt x="516" y="162"/>
                      </a:lnTo>
                      <a:lnTo>
                        <a:pt x="504" y="162"/>
                      </a:lnTo>
                      <a:lnTo>
                        <a:pt x="486" y="168"/>
                      </a:lnTo>
                      <a:lnTo>
                        <a:pt x="474" y="174"/>
                      </a:lnTo>
                      <a:lnTo>
                        <a:pt x="468" y="180"/>
                      </a:lnTo>
                      <a:lnTo>
                        <a:pt x="462" y="180"/>
                      </a:lnTo>
                      <a:lnTo>
                        <a:pt x="516" y="198"/>
                      </a:lnTo>
                      <a:lnTo>
                        <a:pt x="522" y="198"/>
                      </a:lnTo>
                      <a:lnTo>
                        <a:pt x="528" y="204"/>
                      </a:lnTo>
                      <a:lnTo>
                        <a:pt x="540" y="210"/>
                      </a:lnTo>
                      <a:lnTo>
                        <a:pt x="558" y="210"/>
                      </a:lnTo>
                      <a:lnTo>
                        <a:pt x="576" y="216"/>
                      </a:lnTo>
                      <a:lnTo>
                        <a:pt x="594" y="210"/>
                      </a:lnTo>
                      <a:lnTo>
                        <a:pt x="606" y="204"/>
                      </a:lnTo>
                      <a:lnTo>
                        <a:pt x="612" y="204"/>
                      </a:lnTo>
                      <a:lnTo>
                        <a:pt x="618" y="198"/>
                      </a:lnTo>
                      <a:lnTo>
                        <a:pt x="612" y="192"/>
                      </a:lnTo>
                      <a:lnTo>
                        <a:pt x="612" y="186"/>
                      </a:lnTo>
                      <a:lnTo>
                        <a:pt x="606" y="180"/>
                      </a:lnTo>
                      <a:lnTo>
                        <a:pt x="606" y="174"/>
                      </a:lnTo>
                      <a:lnTo>
                        <a:pt x="612" y="168"/>
                      </a:lnTo>
                      <a:lnTo>
                        <a:pt x="618" y="168"/>
                      </a:lnTo>
                      <a:lnTo>
                        <a:pt x="630" y="162"/>
                      </a:lnTo>
                      <a:lnTo>
                        <a:pt x="648" y="162"/>
                      </a:lnTo>
                      <a:lnTo>
                        <a:pt x="648" y="144"/>
                      </a:lnTo>
                      <a:lnTo>
                        <a:pt x="678" y="132"/>
                      </a:lnTo>
                      <a:lnTo>
                        <a:pt x="690" y="102"/>
                      </a:lnTo>
                      <a:lnTo>
                        <a:pt x="714" y="114"/>
                      </a:lnTo>
                      <a:lnTo>
                        <a:pt x="738" y="102"/>
                      </a:lnTo>
                      <a:lnTo>
                        <a:pt x="750" y="114"/>
                      </a:lnTo>
                      <a:lnTo>
                        <a:pt x="762" y="120"/>
                      </a:lnTo>
                      <a:lnTo>
                        <a:pt x="780" y="126"/>
                      </a:lnTo>
                      <a:lnTo>
                        <a:pt x="792" y="138"/>
                      </a:lnTo>
                      <a:lnTo>
                        <a:pt x="792" y="144"/>
                      </a:lnTo>
                      <a:lnTo>
                        <a:pt x="786" y="150"/>
                      </a:lnTo>
                      <a:lnTo>
                        <a:pt x="786" y="162"/>
                      </a:lnTo>
                      <a:lnTo>
                        <a:pt x="774" y="174"/>
                      </a:lnTo>
                      <a:lnTo>
                        <a:pt x="828" y="174"/>
                      </a:lnTo>
                      <a:lnTo>
                        <a:pt x="834" y="180"/>
                      </a:lnTo>
                      <a:lnTo>
                        <a:pt x="846" y="186"/>
                      </a:lnTo>
                      <a:lnTo>
                        <a:pt x="852" y="192"/>
                      </a:lnTo>
                      <a:lnTo>
                        <a:pt x="858" y="192"/>
                      </a:lnTo>
                      <a:lnTo>
                        <a:pt x="864" y="186"/>
                      </a:lnTo>
                      <a:lnTo>
                        <a:pt x="876" y="186"/>
                      </a:lnTo>
                      <a:lnTo>
                        <a:pt x="894" y="174"/>
                      </a:lnTo>
                      <a:lnTo>
                        <a:pt x="906" y="168"/>
                      </a:lnTo>
                      <a:lnTo>
                        <a:pt x="924" y="162"/>
                      </a:lnTo>
                      <a:lnTo>
                        <a:pt x="936" y="156"/>
                      </a:lnTo>
                      <a:lnTo>
                        <a:pt x="942" y="150"/>
                      </a:lnTo>
                      <a:lnTo>
                        <a:pt x="942" y="144"/>
                      </a:lnTo>
                      <a:lnTo>
                        <a:pt x="936" y="144"/>
                      </a:lnTo>
                      <a:lnTo>
                        <a:pt x="924" y="138"/>
                      </a:lnTo>
                      <a:lnTo>
                        <a:pt x="888" y="138"/>
                      </a:lnTo>
                      <a:lnTo>
                        <a:pt x="882" y="120"/>
                      </a:lnTo>
                      <a:lnTo>
                        <a:pt x="828" y="114"/>
                      </a:lnTo>
                      <a:lnTo>
                        <a:pt x="828" y="96"/>
                      </a:lnTo>
                      <a:lnTo>
                        <a:pt x="798" y="102"/>
                      </a:lnTo>
                      <a:lnTo>
                        <a:pt x="798" y="84"/>
                      </a:lnTo>
                      <a:lnTo>
                        <a:pt x="726" y="84"/>
                      </a:lnTo>
                      <a:lnTo>
                        <a:pt x="720" y="72"/>
                      </a:lnTo>
                      <a:lnTo>
                        <a:pt x="684" y="72"/>
                      </a:lnTo>
                      <a:lnTo>
                        <a:pt x="678" y="60"/>
                      </a:lnTo>
                      <a:lnTo>
                        <a:pt x="654" y="48"/>
                      </a:lnTo>
                      <a:lnTo>
                        <a:pt x="624" y="48"/>
                      </a:lnTo>
                      <a:lnTo>
                        <a:pt x="624" y="30"/>
                      </a:lnTo>
                      <a:lnTo>
                        <a:pt x="618" y="30"/>
                      </a:lnTo>
                      <a:lnTo>
                        <a:pt x="612" y="24"/>
                      </a:lnTo>
                      <a:lnTo>
                        <a:pt x="540" y="24"/>
                      </a:lnTo>
                      <a:lnTo>
                        <a:pt x="534" y="30"/>
                      </a:lnTo>
                      <a:lnTo>
                        <a:pt x="534" y="36"/>
                      </a:lnTo>
                      <a:lnTo>
                        <a:pt x="540" y="42"/>
                      </a:lnTo>
                      <a:lnTo>
                        <a:pt x="546" y="54"/>
                      </a:lnTo>
                      <a:lnTo>
                        <a:pt x="564" y="72"/>
                      </a:lnTo>
                      <a:lnTo>
                        <a:pt x="552" y="66"/>
                      </a:lnTo>
                      <a:lnTo>
                        <a:pt x="546" y="60"/>
                      </a:lnTo>
                      <a:lnTo>
                        <a:pt x="528" y="48"/>
                      </a:lnTo>
                      <a:lnTo>
                        <a:pt x="492" y="30"/>
                      </a:lnTo>
                      <a:lnTo>
                        <a:pt x="480" y="30"/>
                      </a:lnTo>
                      <a:lnTo>
                        <a:pt x="474" y="36"/>
                      </a:lnTo>
                      <a:lnTo>
                        <a:pt x="468" y="48"/>
                      </a:lnTo>
                      <a:lnTo>
                        <a:pt x="462" y="54"/>
                      </a:lnTo>
                      <a:lnTo>
                        <a:pt x="450" y="54"/>
                      </a:lnTo>
                      <a:lnTo>
                        <a:pt x="438" y="48"/>
                      </a:lnTo>
                      <a:lnTo>
                        <a:pt x="420" y="48"/>
                      </a:lnTo>
                      <a:lnTo>
                        <a:pt x="420" y="42"/>
                      </a:lnTo>
                      <a:lnTo>
                        <a:pt x="426" y="42"/>
                      </a:lnTo>
                      <a:lnTo>
                        <a:pt x="438" y="30"/>
                      </a:lnTo>
                      <a:lnTo>
                        <a:pt x="384" y="30"/>
                      </a:lnTo>
                      <a:lnTo>
                        <a:pt x="372" y="42"/>
                      </a:lnTo>
                      <a:lnTo>
                        <a:pt x="366" y="30"/>
                      </a:lnTo>
                      <a:lnTo>
                        <a:pt x="354" y="30"/>
                      </a:lnTo>
                      <a:lnTo>
                        <a:pt x="318" y="48"/>
                      </a:lnTo>
                      <a:lnTo>
                        <a:pt x="318" y="60"/>
                      </a:lnTo>
                      <a:lnTo>
                        <a:pt x="324" y="66"/>
                      </a:lnTo>
                      <a:close/>
                      <a:moveTo>
                        <a:pt x="642" y="708"/>
                      </a:moveTo>
                      <a:lnTo>
                        <a:pt x="666" y="696"/>
                      </a:lnTo>
                      <a:lnTo>
                        <a:pt x="666" y="690"/>
                      </a:lnTo>
                      <a:lnTo>
                        <a:pt x="678" y="690"/>
                      </a:lnTo>
                      <a:lnTo>
                        <a:pt x="678" y="678"/>
                      </a:lnTo>
                      <a:lnTo>
                        <a:pt x="672" y="672"/>
                      </a:lnTo>
                      <a:lnTo>
                        <a:pt x="630" y="690"/>
                      </a:lnTo>
                      <a:lnTo>
                        <a:pt x="642" y="708"/>
                      </a:lnTo>
                      <a:close/>
                      <a:moveTo>
                        <a:pt x="774" y="648"/>
                      </a:moveTo>
                      <a:lnTo>
                        <a:pt x="780" y="642"/>
                      </a:lnTo>
                      <a:lnTo>
                        <a:pt x="786" y="642"/>
                      </a:lnTo>
                      <a:lnTo>
                        <a:pt x="792" y="636"/>
                      </a:lnTo>
                      <a:lnTo>
                        <a:pt x="792" y="630"/>
                      </a:lnTo>
                      <a:lnTo>
                        <a:pt x="786" y="624"/>
                      </a:lnTo>
                      <a:lnTo>
                        <a:pt x="774" y="624"/>
                      </a:lnTo>
                      <a:lnTo>
                        <a:pt x="768" y="630"/>
                      </a:lnTo>
                      <a:lnTo>
                        <a:pt x="768" y="642"/>
                      </a:lnTo>
                      <a:lnTo>
                        <a:pt x="774" y="648"/>
                      </a:lnTo>
                      <a:close/>
                      <a:moveTo>
                        <a:pt x="594" y="696"/>
                      </a:moveTo>
                      <a:lnTo>
                        <a:pt x="576" y="696"/>
                      </a:lnTo>
                      <a:lnTo>
                        <a:pt x="552" y="708"/>
                      </a:lnTo>
                      <a:lnTo>
                        <a:pt x="546" y="714"/>
                      </a:lnTo>
                      <a:lnTo>
                        <a:pt x="570" y="720"/>
                      </a:lnTo>
                      <a:lnTo>
                        <a:pt x="576" y="714"/>
                      </a:lnTo>
                      <a:lnTo>
                        <a:pt x="588" y="714"/>
                      </a:lnTo>
                      <a:lnTo>
                        <a:pt x="600" y="702"/>
                      </a:lnTo>
                      <a:lnTo>
                        <a:pt x="594" y="696"/>
                      </a:lnTo>
                      <a:close/>
                      <a:moveTo>
                        <a:pt x="918" y="612"/>
                      </a:moveTo>
                      <a:lnTo>
                        <a:pt x="936" y="618"/>
                      </a:lnTo>
                      <a:lnTo>
                        <a:pt x="942" y="606"/>
                      </a:lnTo>
                      <a:lnTo>
                        <a:pt x="948" y="600"/>
                      </a:lnTo>
                      <a:lnTo>
                        <a:pt x="948" y="594"/>
                      </a:lnTo>
                      <a:lnTo>
                        <a:pt x="918" y="594"/>
                      </a:lnTo>
                      <a:lnTo>
                        <a:pt x="918" y="612"/>
                      </a:lnTo>
                      <a:close/>
                      <a:moveTo>
                        <a:pt x="486" y="756"/>
                      </a:moveTo>
                      <a:lnTo>
                        <a:pt x="474" y="756"/>
                      </a:lnTo>
                      <a:lnTo>
                        <a:pt x="438" y="774"/>
                      </a:lnTo>
                      <a:lnTo>
                        <a:pt x="432" y="780"/>
                      </a:lnTo>
                      <a:lnTo>
                        <a:pt x="432" y="786"/>
                      </a:lnTo>
                      <a:lnTo>
                        <a:pt x="444" y="786"/>
                      </a:lnTo>
                      <a:lnTo>
                        <a:pt x="456" y="780"/>
                      </a:lnTo>
                      <a:lnTo>
                        <a:pt x="462" y="774"/>
                      </a:lnTo>
                      <a:lnTo>
                        <a:pt x="474" y="768"/>
                      </a:lnTo>
                      <a:lnTo>
                        <a:pt x="510" y="768"/>
                      </a:lnTo>
                      <a:lnTo>
                        <a:pt x="510" y="762"/>
                      </a:lnTo>
                      <a:lnTo>
                        <a:pt x="504" y="762"/>
                      </a:lnTo>
                      <a:lnTo>
                        <a:pt x="504" y="756"/>
                      </a:lnTo>
                      <a:lnTo>
                        <a:pt x="486" y="756"/>
                      </a:lnTo>
                      <a:close/>
                      <a:moveTo>
                        <a:pt x="1356" y="660"/>
                      </a:moveTo>
                      <a:lnTo>
                        <a:pt x="1326" y="666"/>
                      </a:lnTo>
                      <a:lnTo>
                        <a:pt x="1290" y="654"/>
                      </a:lnTo>
                      <a:lnTo>
                        <a:pt x="1260" y="642"/>
                      </a:lnTo>
                      <a:lnTo>
                        <a:pt x="1302" y="642"/>
                      </a:lnTo>
                      <a:lnTo>
                        <a:pt x="1326" y="630"/>
                      </a:lnTo>
                      <a:lnTo>
                        <a:pt x="1344" y="630"/>
                      </a:lnTo>
                      <a:lnTo>
                        <a:pt x="1350" y="624"/>
                      </a:lnTo>
                      <a:lnTo>
                        <a:pt x="1356" y="624"/>
                      </a:lnTo>
                      <a:lnTo>
                        <a:pt x="1344" y="618"/>
                      </a:lnTo>
                      <a:lnTo>
                        <a:pt x="1338" y="612"/>
                      </a:lnTo>
                      <a:lnTo>
                        <a:pt x="1320" y="606"/>
                      </a:lnTo>
                      <a:lnTo>
                        <a:pt x="1308" y="600"/>
                      </a:lnTo>
                      <a:lnTo>
                        <a:pt x="1284" y="600"/>
                      </a:lnTo>
                      <a:lnTo>
                        <a:pt x="1260" y="588"/>
                      </a:lnTo>
                      <a:lnTo>
                        <a:pt x="1254" y="588"/>
                      </a:lnTo>
                      <a:lnTo>
                        <a:pt x="1242" y="582"/>
                      </a:lnTo>
                      <a:lnTo>
                        <a:pt x="1242" y="588"/>
                      </a:lnTo>
                      <a:lnTo>
                        <a:pt x="1236" y="594"/>
                      </a:lnTo>
                      <a:lnTo>
                        <a:pt x="1236" y="600"/>
                      </a:lnTo>
                      <a:lnTo>
                        <a:pt x="1218" y="618"/>
                      </a:lnTo>
                      <a:lnTo>
                        <a:pt x="1206" y="618"/>
                      </a:lnTo>
                      <a:lnTo>
                        <a:pt x="1200" y="612"/>
                      </a:lnTo>
                      <a:lnTo>
                        <a:pt x="1224" y="588"/>
                      </a:lnTo>
                      <a:lnTo>
                        <a:pt x="1158" y="564"/>
                      </a:lnTo>
                      <a:lnTo>
                        <a:pt x="1158" y="576"/>
                      </a:lnTo>
                      <a:lnTo>
                        <a:pt x="1152" y="594"/>
                      </a:lnTo>
                      <a:lnTo>
                        <a:pt x="1134" y="630"/>
                      </a:lnTo>
                      <a:lnTo>
                        <a:pt x="1128" y="630"/>
                      </a:lnTo>
                      <a:lnTo>
                        <a:pt x="1122" y="624"/>
                      </a:lnTo>
                      <a:lnTo>
                        <a:pt x="1116" y="612"/>
                      </a:lnTo>
                      <a:lnTo>
                        <a:pt x="1116" y="594"/>
                      </a:lnTo>
                      <a:lnTo>
                        <a:pt x="1122" y="582"/>
                      </a:lnTo>
                      <a:lnTo>
                        <a:pt x="1116" y="594"/>
                      </a:lnTo>
                      <a:lnTo>
                        <a:pt x="1104" y="600"/>
                      </a:lnTo>
                      <a:lnTo>
                        <a:pt x="1080" y="624"/>
                      </a:lnTo>
                      <a:lnTo>
                        <a:pt x="1056" y="636"/>
                      </a:lnTo>
                      <a:lnTo>
                        <a:pt x="1050" y="636"/>
                      </a:lnTo>
                      <a:lnTo>
                        <a:pt x="1050" y="630"/>
                      </a:lnTo>
                      <a:lnTo>
                        <a:pt x="1056" y="618"/>
                      </a:lnTo>
                      <a:lnTo>
                        <a:pt x="1086" y="588"/>
                      </a:lnTo>
                      <a:lnTo>
                        <a:pt x="1092" y="576"/>
                      </a:lnTo>
                      <a:lnTo>
                        <a:pt x="1104" y="570"/>
                      </a:lnTo>
                      <a:lnTo>
                        <a:pt x="1068" y="570"/>
                      </a:lnTo>
                      <a:lnTo>
                        <a:pt x="1050" y="582"/>
                      </a:lnTo>
                      <a:lnTo>
                        <a:pt x="1026" y="582"/>
                      </a:lnTo>
                      <a:lnTo>
                        <a:pt x="984" y="606"/>
                      </a:lnTo>
                      <a:lnTo>
                        <a:pt x="960" y="606"/>
                      </a:lnTo>
                      <a:lnTo>
                        <a:pt x="954" y="636"/>
                      </a:lnTo>
                      <a:lnTo>
                        <a:pt x="918" y="624"/>
                      </a:lnTo>
                      <a:lnTo>
                        <a:pt x="882" y="630"/>
                      </a:lnTo>
                      <a:lnTo>
                        <a:pt x="894" y="660"/>
                      </a:lnTo>
                      <a:lnTo>
                        <a:pt x="846" y="648"/>
                      </a:lnTo>
                      <a:lnTo>
                        <a:pt x="828" y="654"/>
                      </a:lnTo>
                      <a:lnTo>
                        <a:pt x="834" y="678"/>
                      </a:lnTo>
                      <a:lnTo>
                        <a:pt x="792" y="690"/>
                      </a:lnTo>
                      <a:lnTo>
                        <a:pt x="792" y="654"/>
                      </a:lnTo>
                      <a:lnTo>
                        <a:pt x="762" y="654"/>
                      </a:lnTo>
                      <a:lnTo>
                        <a:pt x="774" y="678"/>
                      </a:lnTo>
                      <a:lnTo>
                        <a:pt x="750" y="660"/>
                      </a:lnTo>
                      <a:lnTo>
                        <a:pt x="750" y="690"/>
                      </a:lnTo>
                      <a:lnTo>
                        <a:pt x="726" y="690"/>
                      </a:lnTo>
                      <a:lnTo>
                        <a:pt x="726" y="660"/>
                      </a:lnTo>
                      <a:lnTo>
                        <a:pt x="738" y="654"/>
                      </a:lnTo>
                      <a:lnTo>
                        <a:pt x="744" y="648"/>
                      </a:lnTo>
                      <a:lnTo>
                        <a:pt x="708" y="642"/>
                      </a:lnTo>
                      <a:lnTo>
                        <a:pt x="708" y="684"/>
                      </a:lnTo>
                      <a:lnTo>
                        <a:pt x="678" y="696"/>
                      </a:lnTo>
                      <a:lnTo>
                        <a:pt x="696" y="708"/>
                      </a:lnTo>
                      <a:lnTo>
                        <a:pt x="660" y="714"/>
                      </a:lnTo>
                      <a:lnTo>
                        <a:pt x="672" y="726"/>
                      </a:lnTo>
                      <a:lnTo>
                        <a:pt x="630" y="726"/>
                      </a:lnTo>
                      <a:lnTo>
                        <a:pt x="630" y="738"/>
                      </a:lnTo>
                      <a:lnTo>
                        <a:pt x="660" y="750"/>
                      </a:lnTo>
                      <a:lnTo>
                        <a:pt x="654" y="762"/>
                      </a:lnTo>
                      <a:lnTo>
                        <a:pt x="618" y="744"/>
                      </a:lnTo>
                      <a:lnTo>
                        <a:pt x="600" y="750"/>
                      </a:lnTo>
                      <a:lnTo>
                        <a:pt x="624" y="762"/>
                      </a:lnTo>
                      <a:lnTo>
                        <a:pt x="606" y="780"/>
                      </a:lnTo>
                      <a:lnTo>
                        <a:pt x="594" y="762"/>
                      </a:lnTo>
                      <a:lnTo>
                        <a:pt x="576" y="768"/>
                      </a:lnTo>
                      <a:lnTo>
                        <a:pt x="576" y="780"/>
                      </a:lnTo>
                      <a:lnTo>
                        <a:pt x="546" y="780"/>
                      </a:lnTo>
                      <a:lnTo>
                        <a:pt x="540" y="792"/>
                      </a:lnTo>
                      <a:lnTo>
                        <a:pt x="564" y="804"/>
                      </a:lnTo>
                      <a:lnTo>
                        <a:pt x="564" y="822"/>
                      </a:lnTo>
                      <a:lnTo>
                        <a:pt x="528" y="810"/>
                      </a:lnTo>
                      <a:lnTo>
                        <a:pt x="522" y="822"/>
                      </a:lnTo>
                      <a:lnTo>
                        <a:pt x="552" y="834"/>
                      </a:lnTo>
                      <a:lnTo>
                        <a:pt x="504" y="834"/>
                      </a:lnTo>
                      <a:lnTo>
                        <a:pt x="504" y="852"/>
                      </a:lnTo>
                      <a:lnTo>
                        <a:pt x="492" y="846"/>
                      </a:lnTo>
                      <a:lnTo>
                        <a:pt x="486" y="846"/>
                      </a:lnTo>
                      <a:lnTo>
                        <a:pt x="474" y="852"/>
                      </a:lnTo>
                      <a:lnTo>
                        <a:pt x="468" y="858"/>
                      </a:lnTo>
                      <a:lnTo>
                        <a:pt x="456" y="858"/>
                      </a:lnTo>
                      <a:lnTo>
                        <a:pt x="456" y="870"/>
                      </a:lnTo>
                      <a:lnTo>
                        <a:pt x="462" y="876"/>
                      </a:lnTo>
                      <a:lnTo>
                        <a:pt x="456" y="876"/>
                      </a:lnTo>
                      <a:lnTo>
                        <a:pt x="450" y="882"/>
                      </a:lnTo>
                      <a:lnTo>
                        <a:pt x="444" y="882"/>
                      </a:lnTo>
                      <a:lnTo>
                        <a:pt x="444" y="900"/>
                      </a:lnTo>
                      <a:lnTo>
                        <a:pt x="480" y="900"/>
                      </a:lnTo>
                      <a:lnTo>
                        <a:pt x="468" y="912"/>
                      </a:lnTo>
                      <a:lnTo>
                        <a:pt x="432" y="906"/>
                      </a:lnTo>
                      <a:lnTo>
                        <a:pt x="420" y="912"/>
                      </a:lnTo>
                      <a:lnTo>
                        <a:pt x="414" y="918"/>
                      </a:lnTo>
                      <a:lnTo>
                        <a:pt x="414" y="930"/>
                      </a:lnTo>
                      <a:lnTo>
                        <a:pt x="420" y="936"/>
                      </a:lnTo>
                      <a:lnTo>
                        <a:pt x="420" y="948"/>
                      </a:lnTo>
                      <a:lnTo>
                        <a:pt x="408" y="954"/>
                      </a:lnTo>
                      <a:lnTo>
                        <a:pt x="390" y="954"/>
                      </a:lnTo>
                      <a:lnTo>
                        <a:pt x="390" y="972"/>
                      </a:lnTo>
                      <a:lnTo>
                        <a:pt x="408" y="990"/>
                      </a:lnTo>
                      <a:lnTo>
                        <a:pt x="408" y="996"/>
                      </a:lnTo>
                      <a:lnTo>
                        <a:pt x="402" y="1002"/>
                      </a:lnTo>
                      <a:lnTo>
                        <a:pt x="366" y="1002"/>
                      </a:lnTo>
                      <a:lnTo>
                        <a:pt x="360" y="1008"/>
                      </a:lnTo>
                      <a:lnTo>
                        <a:pt x="360" y="1026"/>
                      </a:lnTo>
                      <a:lnTo>
                        <a:pt x="354" y="1032"/>
                      </a:lnTo>
                      <a:lnTo>
                        <a:pt x="342" y="1032"/>
                      </a:lnTo>
                      <a:lnTo>
                        <a:pt x="336" y="1026"/>
                      </a:lnTo>
                      <a:lnTo>
                        <a:pt x="318" y="1026"/>
                      </a:lnTo>
                      <a:lnTo>
                        <a:pt x="294" y="1050"/>
                      </a:lnTo>
                      <a:lnTo>
                        <a:pt x="282" y="1050"/>
                      </a:lnTo>
                      <a:lnTo>
                        <a:pt x="270" y="1062"/>
                      </a:lnTo>
                      <a:lnTo>
                        <a:pt x="270" y="1068"/>
                      </a:lnTo>
                      <a:lnTo>
                        <a:pt x="276" y="1074"/>
                      </a:lnTo>
                      <a:lnTo>
                        <a:pt x="276" y="1080"/>
                      </a:lnTo>
                      <a:lnTo>
                        <a:pt x="264" y="1092"/>
                      </a:lnTo>
                      <a:lnTo>
                        <a:pt x="252" y="1092"/>
                      </a:lnTo>
                      <a:lnTo>
                        <a:pt x="246" y="1086"/>
                      </a:lnTo>
                      <a:lnTo>
                        <a:pt x="234" y="1080"/>
                      </a:lnTo>
                      <a:lnTo>
                        <a:pt x="234" y="1074"/>
                      </a:lnTo>
                      <a:lnTo>
                        <a:pt x="228" y="1074"/>
                      </a:lnTo>
                      <a:lnTo>
                        <a:pt x="204" y="1086"/>
                      </a:lnTo>
                      <a:lnTo>
                        <a:pt x="198" y="1092"/>
                      </a:lnTo>
                      <a:lnTo>
                        <a:pt x="180" y="1092"/>
                      </a:lnTo>
                      <a:lnTo>
                        <a:pt x="180" y="1110"/>
                      </a:lnTo>
                      <a:lnTo>
                        <a:pt x="186" y="1116"/>
                      </a:lnTo>
                      <a:lnTo>
                        <a:pt x="192" y="1116"/>
                      </a:lnTo>
                      <a:lnTo>
                        <a:pt x="192" y="1128"/>
                      </a:lnTo>
                      <a:lnTo>
                        <a:pt x="186" y="1128"/>
                      </a:lnTo>
                      <a:lnTo>
                        <a:pt x="174" y="1116"/>
                      </a:lnTo>
                      <a:lnTo>
                        <a:pt x="162" y="1116"/>
                      </a:lnTo>
                      <a:lnTo>
                        <a:pt x="156" y="1122"/>
                      </a:lnTo>
                      <a:lnTo>
                        <a:pt x="156" y="1134"/>
                      </a:lnTo>
                      <a:lnTo>
                        <a:pt x="168" y="1134"/>
                      </a:lnTo>
                      <a:lnTo>
                        <a:pt x="174" y="1140"/>
                      </a:lnTo>
                      <a:lnTo>
                        <a:pt x="180" y="1140"/>
                      </a:lnTo>
                      <a:lnTo>
                        <a:pt x="180" y="1152"/>
                      </a:lnTo>
                      <a:lnTo>
                        <a:pt x="138" y="1152"/>
                      </a:lnTo>
                      <a:lnTo>
                        <a:pt x="138" y="1146"/>
                      </a:lnTo>
                      <a:lnTo>
                        <a:pt x="132" y="1146"/>
                      </a:lnTo>
                      <a:lnTo>
                        <a:pt x="126" y="1158"/>
                      </a:lnTo>
                      <a:lnTo>
                        <a:pt x="126" y="1170"/>
                      </a:lnTo>
                      <a:lnTo>
                        <a:pt x="120" y="1164"/>
                      </a:lnTo>
                      <a:lnTo>
                        <a:pt x="102" y="1164"/>
                      </a:lnTo>
                      <a:lnTo>
                        <a:pt x="96" y="1158"/>
                      </a:lnTo>
                      <a:lnTo>
                        <a:pt x="90" y="1158"/>
                      </a:lnTo>
                      <a:lnTo>
                        <a:pt x="90" y="1164"/>
                      </a:lnTo>
                      <a:lnTo>
                        <a:pt x="96" y="1170"/>
                      </a:lnTo>
                      <a:lnTo>
                        <a:pt x="120" y="1182"/>
                      </a:lnTo>
                      <a:lnTo>
                        <a:pt x="132" y="1182"/>
                      </a:lnTo>
                      <a:lnTo>
                        <a:pt x="108" y="1200"/>
                      </a:lnTo>
                      <a:lnTo>
                        <a:pt x="108" y="1188"/>
                      </a:lnTo>
                      <a:lnTo>
                        <a:pt x="90" y="1188"/>
                      </a:lnTo>
                      <a:lnTo>
                        <a:pt x="84" y="1194"/>
                      </a:lnTo>
                      <a:lnTo>
                        <a:pt x="60" y="1182"/>
                      </a:lnTo>
                      <a:lnTo>
                        <a:pt x="54" y="1194"/>
                      </a:lnTo>
                      <a:lnTo>
                        <a:pt x="66" y="1200"/>
                      </a:lnTo>
                      <a:lnTo>
                        <a:pt x="30" y="1194"/>
                      </a:lnTo>
                      <a:lnTo>
                        <a:pt x="30" y="1212"/>
                      </a:lnTo>
                      <a:lnTo>
                        <a:pt x="78" y="1212"/>
                      </a:lnTo>
                      <a:lnTo>
                        <a:pt x="54" y="1218"/>
                      </a:lnTo>
                      <a:lnTo>
                        <a:pt x="18" y="1212"/>
                      </a:lnTo>
                      <a:lnTo>
                        <a:pt x="6" y="1224"/>
                      </a:lnTo>
                      <a:lnTo>
                        <a:pt x="6" y="1230"/>
                      </a:lnTo>
                      <a:lnTo>
                        <a:pt x="18" y="1242"/>
                      </a:lnTo>
                      <a:lnTo>
                        <a:pt x="36" y="1242"/>
                      </a:lnTo>
                      <a:lnTo>
                        <a:pt x="18" y="1248"/>
                      </a:lnTo>
                      <a:lnTo>
                        <a:pt x="12" y="1254"/>
                      </a:lnTo>
                      <a:lnTo>
                        <a:pt x="12" y="1260"/>
                      </a:lnTo>
                      <a:lnTo>
                        <a:pt x="66" y="1260"/>
                      </a:lnTo>
                      <a:lnTo>
                        <a:pt x="78" y="1272"/>
                      </a:lnTo>
                      <a:lnTo>
                        <a:pt x="96" y="1260"/>
                      </a:lnTo>
                      <a:lnTo>
                        <a:pt x="108" y="1272"/>
                      </a:lnTo>
                      <a:lnTo>
                        <a:pt x="138" y="1260"/>
                      </a:lnTo>
                      <a:lnTo>
                        <a:pt x="132" y="1266"/>
                      </a:lnTo>
                      <a:lnTo>
                        <a:pt x="126" y="1278"/>
                      </a:lnTo>
                      <a:lnTo>
                        <a:pt x="60" y="1278"/>
                      </a:lnTo>
                      <a:lnTo>
                        <a:pt x="54" y="1272"/>
                      </a:lnTo>
                      <a:lnTo>
                        <a:pt x="24" y="1272"/>
                      </a:lnTo>
                      <a:lnTo>
                        <a:pt x="12" y="1278"/>
                      </a:lnTo>
                      <a:lnTo>
                        <a:pt x="0" y="1278"/>
                      </a:lnTo>
                      <a:lnTo>
                        <a:pt x="6" y="1284"/>
                      </a:lnTo>
                      <a:lnTo>
                        <a:pt x="6" y="1296"/>
                      </a:lnTo>
                      <a:lnTo>
                        <a:pt x="12" y="1296"/>
                      </a:lnTo>
                      <a:lnTo>
                        <a:pt x="18" y="1302"/>
                      </a:lnTo>
                      <a:lnTo>
                        <a:pt x="30" y="1302"/>
                      </a:lnTo>
                      <a:lnTo>
                        <a:pt x="24" y="1308"/>
                      </a:lnTo>
                      <a:lnTo>
                        <a:pt x="18" y="1320"/>
                      </a:lnTo>
                      <a:lnTo>
                        <a:pt x="36" y="1338"/>
                      </a:lnTo>
                      <a:lnTo>
                        <a:pt x="48" y="1338"/>
                      </a:lnTo>
                      <a:lnTo>
                        <a:pt x="72" y="1320"/>
                      </a:lnTo>
                      <a:lnTo>
                        <a:pt x="102" y="1314"/>
                      </a:lnTo>
                      <a:lnTo>
                        <a:pt x="90" y="1338"/>
                      </a:lnTo>
                      <a:lnTo>
                        <a:pt x="78" y="1332"/>
                      </a:lnTo>
                      <a:lnTo>
                        <a:pt x="66" y="1350"/>
                      </a:lnTo>
                      <a:lnTo>
                        <a:pt x="30" y="1350"/>
                      </a:lnTo>
                      <a:lnTo>
                        <a:pt x="48" y="1368"/>
                      </a:lnTo>
                      <a:lnTo>
                        <a:pt x="24" y="1380"/>
                      </a:lnTo>
                      <a:lnTo>
                        <a:pt x="6" y="1380"/>
                      </a:lnTo>
                      <a:lnTo>
                        <a:pt x="6" y="1398"/>
                      </a:lnTo>
                      <a:lnTo>
                        <a:pt x="66" y="1398"/>
                      </a:lnTo>
                      <a:lnTo>
                        <a:pt x="54" y="1422"/>
                      </a:lnTo>
                      <a:lnTo>
                        <a:pt x="66" y="1422"/>
                      </a:lnTo>
                      <a:lnTo>
                        <a:pt x="54" y="1440"/>
                      </a:lnTo>
                      <a:lnTo>
                        <a:pt x="42" y="1434"/>
                      </a:lnTo>
                      <a:lnTo>
                        <a:pt x="36" y="1434"/>
                      </a:lnTo>
                      <a:lnTo>
                        <a:pt x="30" y="1428"/>
                      </a:lnTo>
                      <a:lnTo>
                        <a:pt x="18" y="1428"/>
                      </a:lnTo>
                      <a:lnTo>
                        <a:pt x="18" y="1440"/>
                      </a:lnTo>
                      <a:lnTo>
                        <a:pt x="24" y="1452"/>
                      </a:lnTo>
                      <a:lnTo>
                        <a:pt x="36" y="1464"/>
                      </a:lnTo>
                      <a:lnTo>
                        <a:pt x="84" y="1482"/>
                      </a:lnTo>
                      <a:lnTo>
                        <a:pt x="78" y="1488"/>
                      </a:lnTo>
                      <a:lnTo>
                        <a:pt x="84" y="1494"/>
                      </a:lnTo>
                      <a:lnTo>
                        <a:pt x="126" y="1494"/>
                      </a:lnTo>
                      <a:lnTo>
                        <a:pt x="132" y="1500"/>
                      </a:lnTo>
                      <a:lnTo>
                        <a:pt x="144" y="1500"/>
                      </a:lnTo>
                      <a:lnTo>
                        <a:pt x="192" y="1476"/>
                      </a:lnTo>
                      <a:lnTo>
                        <a:pt x="204" y="1464"/>
                      </a:lnTo>
                      <a:lnTo>
                        <a:pt x="216" y="1458"/>
                      </a:lnTo>
                      <a:lnTo>
                        <a:pt x="222" y="1452"/>
                      </a:lnTo>
                      <a:lnTo>
                        <a:pt x="258" y="1422"/>
                      </a:lnTo>
                      <a:lnTo>
                        <a:pt x="282" y="1422"/>
                      </a:lnTo>
                      <a:lnTo>
                        <a:pt x="294" y="1416"/>
                      </a:lnTo>
                      <a:lnTo>
                        <a:pt x="300" y="1410"/>
                      </a:lnTo>
                      <a:lnTo>
                        <a:pt x="300" y="1386"/>
                      </a:lnTo>
                      <a:lnTo>
                        <a:pt x="294" y="1380"/>
                      </a:lnTo>
                      <a:lnTo>
                        <a:pt x="294" y="1374"/>
                      </a:lnTo>
                      <a:lnTo>
                        <a:pt x="312" y="1368"/>
                      </a:lnTo>
                      <a:lnTo>
                        <a:pt x="306" y="1374"/>
                      </a:lnTo>
                      <a:lnTo>
                        <a:pt x="306" y="1380"/>
                      </a:lnTo>
                      <a:lnTo>
                        <a:pt x="300" y="1386"/>
                      </a:lnTo>
                      <a:lnTo>
                        <a:pt x="300" y="1392"/>
                      </a:lnTo>
                      <a:lnTo>
                        <a:pt x="312" y="1404"/>
                      </a:lnTo>
                      <a:lnTo>
                        <a:pt x="330" y="1410"/>
                      </a:lnTo>
                      <a:lnTo>
                        <a:pt x="342" y="1410"/>
                      </a:lnTo>
                      <a:lnTo>
                        <a:pt x="348" y="1416"/>
                      </a:lnTo>
                      <a:lnTo>
                        <a:pt x="354" y="1416"/>
                      </a:lnTo>
                      <a:lnTo>
                        <a:pt x="372" y="1434"/>
                      </a:lnTo>
                      <a:lnTo>
                        <a:pt x="378" y="1422"/>
                      </a:lnTo>
                      <a:lnTo>
                        <a:pt x="384" y="1416"/>
                      </a:lnTo>
                      <a:lnTo>
                        <a:pt x="384" y="1398"/>
                      </a:lnTo>
                      <a:lnTo>
                        <a:pt x="372" y="1386"/>
                      </a:lnTo>
                      <a:lnTo>
                        <a:pt x="372" y="1380"/>
                      </a:lnTo>
                      <a:lnTo>
                        <a:pt x="378" y="1374"/>
                      </a:lnTo>
                      <a:lnTo>
                        <a:pt x="384" y="1374"/>
                      </a:lnTo>
                      <a:lnTo>
                        <a:pt x="384" y="1368"/>
                      </a:lnTo>
                      <a:lnTo>
                        <a:pt x="378" y="1356"/>
                      </a:lnTo>
                      <a:lnTo>
                        <a:pt x="414" y="1356"/>
                      </a:lnTo>
                      <a:lnTo>
                        <a:pt x="420" y="1350"/>
                      </a:lnTo>
                      <a:lnTo>
                        <a:pt x="420" y="1326"/>
                      </a:lnTo>
                      <a:lnTo>
                        <a:pt x="426" y="1326"/>
                      </a:lnTo>
                      <a:lnTo>
                        <a:pt x="420" y="1314"/>
                      </a:lnTo>
                      <a:lnTo>
                        <a:pt x="420" y="1308"/>
                      </a:lnTo>
                      <a:lnTo>
                        <a:pt x="414" y="1302"/>
                      </a:lnTo>
                      <a:lnTo>
                        <a:pt x="414" y="1296"/>
                      </a:lnTo>
                      <a:lnTo>
                        <a:pt x="408" y="1284"/>
                      </a:lnTo>
                      <a:lnTo>
                        <a:pt x="402" y="1278"/>
                      </a:lnTo>
                      <a:lnTo>
                        <a:pt x="426" y="1272"/>
                      </a:lnTo>
                      <a:lnTo>
                        <a:pt x="438" y="1260"/>
                      </a:lnTo>
                      <a:lnTo>
                        <a:pt x="438" y="1248"/>
                      </a:lnTo>
                      <a:lnTo>
                        <a:pt x="420" y="1230"/>
                      </a:lnTo>
                      <a:lnTo>
                        <a:pt x="414" y="1230"/>
                      </a:lnTo>
                      <a:lnTo>
                        <a:pt x="402" y="1218"/>
                      </a:lnTo>
                      <a:lnTo>
                        <a:pt x="402" y="1200"/>
                      </a:lnTo>
                      <a:lnTo>
                        <a:pt x="408" y="1188"/>
                      </a:lnTo>
                      <a:lnTo>
                        <a:pt x="408" y="1176"/>
                      </a:lnTo>
                      <a:lnTo>
                        <a:pt x="384" y="1152"/>
                      </a:lnTo>
                      <a:lnTo>
                        <a:pt x="384" y="1140"/>
                      </a:lnTo>
                      <a:lnTo>
                        <a:pt x="390" y="1134"/>
                      </a:lnTo>
                      <a:lnTo>
                        <a:pt x="396" y="1134"/>
                      </a:lnTo>
                      <a:lnTo>
                        <a:pt x="402" y="1128"/>
                      </a:lnTo>
                      <a:lnTo>
                        <a:pt x="402" y="1122"/>
                      </a:lnTo>
                      <a:lnTo>
                        <a:pt x="396" y="1116"/>
                      </a:lnTo>
                      <a:lnTo>
                        <a:pt x="390" y="1116"/>
                      </a:lnTo>
                      <a:lnTo>
                        <a:pt x="384" y="1110"/>
                      </a:lnTo>
                      <a:lnTo>
                        <a:pt x="426" y="1068"/>
                      </a:lnTo>
                      <a:lnTo>
                        <a:pt x="438" y="1062"/>
                      </a:lnTo>
                      <a:lnTo>
                        <a:pt x="444" y="1056"/>
                      </a:lnTo>
                      <a:lnTo>
                        <a:pt x="456" y="1050"/>
                      </a:lnTo>
                      <a:lnTo>
                        <a:pt x="498" y="1050"/>
                      </a:lnTo>
                      <a:lnTo>
                        <a:pt x="504" y="1044"/>
                      </a:lnTo>
                      <a:lnTo>
                        <a:pt x="504" y="1038"/>
                      </a:lnTo>
                      <a:lnTo>
                        <a:pt x="486" y="1020"/>
                      </a:lnTo>
                      <a:lnTo>
                        <a:pt x="474" y="1014"/>
                      </a:lnTo>
                      <a:lnTo>
                        <a:pt x="486" y="1008"/>
                      </a:lnTo>
                      <a:lnTo>
                        <a:pt x="492" y="1008"/>
                      </a:lnTo>
                      <a:lnTo>
                        <a:pt x="522" y="978"/>
                      </a:lnTo>
                      <a:lnTo>
                        <a:pt x="528" y="936"/>
                      </a:lnTo>
                      <a:lnTo>
                        <a:pt x="528" y="900"/>
                      </a:lnTo>
                      <a:lnTo>
                        <a:pt x="546" y="912"/>
                      </a:lnTo>
                      <a:lnTo>
                        <a:pt x="558" y="906"/>
                      </a:lnTo>
                      <a:lnTo>
                        <a:pt x="564" y="906"/>
                      </a:lnTo>
                      <a:lnTo>
                        <a:pt x="570" y="900"/>
                      </a:lnTo>
                      <a:lnTo>
                        <a:pt x="576" y="900"/>
                      </a:lnTo>
                      <a:lnTo>
                        <a:pt x="576" y="894"/>
                      </a:lnTo>
                      <a:lnTo>
                        <a:pt x="570" y="888"/>
                      </a:lnTo>
                      <a:lnTo>
                        <a:pt x="570" y="882"/>
                      </a:lnTo>
                      <a:lnTo>
                        <a:pt x="564" y="876"/>
                      </a:lnTo>
                      <a:lnTo>
                        <a:pt x="582" y="876"/>
                      </a:lnTo>
                      <a:lnTo>
                        <a:pt x="588" y="870"/>
                      </a:lnTo>
                      <a:lnTo>
                        <a:pt x="588" y="864"/>
                      </a:lnTo>
                      <a:lnTo>
                        <a:pt x="594" y="858"/>
                      </a:lnTo>
                      <a:lnTo>
                        <a:pt x="606" y="852"/>
                      </a:lnTo>
                      <a:lnTo>
                        <a:pt x="612" y="852"/>
                      </a:lnTo>
                      <a:lnTo>
                        <a:pt x="618" y="834"/>
                      </a:lnTo>
                      <a:lnTo>
                        <a:pt x="612" y="828"/>
                      </a:lnTo>
                      <a:lnTo>
                        <a:pt x="600" y="822"/>
                      </a:lnTo>
                      <a:lnTo>
                        <a:pt x="600" y="810"/>
                      </a:lnTo>
                      <a:lnTo>
                        <a:pt x="606" y="810"/>
                      </a:lnTo>
                      <a:lnTo>
                        <a:pt x="618" y="804"/>
                      </a:lnTo>
                      <a:lnTo>
                        <a:pt x="636" y="786"/>
                      </a:lnTo>
                      <a:lnTo>
                        <a:pt x="678" y="780"/>
                      </a:lnTo>
                      <a:lnTo>
                        <a:pt x="696" y="780"/>
                      </a:lnTo>
                      <a:lnTo>
                        <a:pt x="702" y="774"/>
                      </a:lnTo>
                      <a:lnTo>
                        <a:pt x="702" y="744"/>
                      </a:lnTo>
                      <a:lnTo>
                        <a:pt x="714" y="732"/>
                      </a:lnTo>
                      <a:lnTo>
                        <a:pt x="720" y="738"/>
                      </a:lnTo>
                      <a:lnTo>
                        <a:pt x="720" y="750"/>
                      </a:lnTo>
                      <a:lnTo>
                        <a:pt x="744" y="744"/>
                      </a:lnTo>
                      <a:lnTo>
                        <a:pt x="768" y="750"/>
                      </a:lnTo>
                      <a:lnTo>
                        <a:pt x="792" y="750"/>
                      </a:lnTo>
                      <a:lnTo>
                        <a:pt x="798" y="756"/>
                      </a:lnTo>
                      <a:lnTo>
                        <a:pt x="810" y="756"/>
                      </a:lnTo>
                      <a:lnTo>
                        <a:pt x="816" y="750"/>
                      </a:lnTo>
                      <a:lnTo>
                        <a:pt x="810" y="750"/>
                      </a:lnTo>
                      <a:lnTo>
                        <a:pt x="798" y="738"/>
                      </a:lnTo>
                      <a:lnTo>
                        <a:pt x="798" y="732"/>
                      </a:lnTo>
                      <a:lnTo>
                        <a:pt x="810" y="732"/>
                      </a:lnTo>
                      <a:lnTo>
                        <a:pt x="810" y="708"/>
                      </a:lnTo>
                      <a:lnTo>
                        <a:pt x="840" y="714"/>
                      </a:lnTo>
                      <a:lnTo>
                        <a:pt x="834" y="708"/>
                      </a:lnTo>
                      <a:lnTo>
                        <a:pt x="840" y="702"/>
                      </a:lnTo>
                      <a:lnTo>
                        <a:pt x="858" y="708"/>
                      </a:lnTo>
                      <a:lnTo>
                        <a:pt x="858" y="696"/>
                      </a:lnTo>
                      <a:lnTo>
                        <a:pt x="864" y="690"/>
                      </a:lnTo>
                      <a:lnTo>
                        <a:pt x="882" y="690"/>
                      </a:lnTo>
                      <a:lnTo>
                        <a:pt x="888" y="696"/>
                      </a:lnTo>
                      <a:lnTo>
                        <a:pt x="894" y="708"/>
                      </a:lnTo>
                      <a:lnTo>
                        <a:pt x="906" y="714"/>
                      </a:lnTo>
                      <a:lnTo>
                        <a:pt x="918" y="726"/>
                      </a:lnTo>
                      <a:lnTo>
                        <a:pt x="930" y="726"/>
                      </a:lnTo>
                      <a:lnTo>
                        <a:pt x="942" y="732"/>
                      </a:lnTo>
                      <a:lnTo>
                        <a:pt x="960" y="732"/>
                      </a:lnTo>
                      <a:lnTo>
                        <a:pt x="966" y="738"/>
                      </a:lnTo>
                      <a:lnTo>
                        <a:pt x="978" y="738"/>
                      </a:lnTo>
                      <a:lnTo>
                        <a:pt x="990" y="732"/>
                      </a:lnTo>
                      <a:lnTo>
                        <a:pt x="996" y="726"/>
                      </a:lnTo>
                      <a:lnTo>
                        <a:pt x="1026" y="726"/>
                      </a:lnTo>
                      <a:lnTo>
                        <a:pt x="1038" y="732"/>
                      </a:lnTo>
                      <a:lnTo>
                        <a:pt x="1044" y="738"/>
                      </a:lnTo>
                      <a:lnTo>
                        <a:pt x="1062" y="738"/>
                      </a:lnTo>
                      <a:lnTo>
                        <a:pt x="1062" y="726"/>
                      </a:lnTo>
                      <a:lnTo>
                        <a:pt x="1068" y="720"/>
                      </a:lnTo>
                      <a:lnTo>
                        <a:pt x="1068" y="714"/>
                      </a:lnTo>
                      <a:lnTo>
                        <a:pt x="1092" y="714"/>
                      </a:lnTo>
                      <a:lnTo>
                        <a:pt x="1092" y="678"/>
                      </a:lnTo>
                      <a:lnTo>
                        <a:pt x="1098" y="672"/>
                      </a:lnTo>
                      <a:lnTo>
                        <a:pt x="1098" y="660"/>
                      </a:lnTo>
                      <a:lnTo>
                        <a:pt x="1110" y="654"/>
                      </a:lnTo>
                      <a:lnTo>
                        <a:pt x="1116" y="654"/>
                      </a:lnTo>
                      <a:lnTo>
                        <a:pt x="1128" y="648"/>
                      </a:lnTo>
                      <a:lnTo>
                        <a:pt x="1158" y="648"/>
                      </a:lnTo>
                      <a:lnTo>
                        <a:pt x="1170" y="642"/>
                      </a:lnTo>
                      <a:lnTo>
                        <a:pt x="1206" y="642"/>
                      </a:lnTo>
                      <a:lnTo>
                        <a:pt x="1206" y="654"/>
                      </a:lnTo>
                      <a:lnTo>
                        <a:pt x="1242" y="660"/>
                      </a:lnTo>
                      <a:lnTo>
                        <a:pt x="1248" y="660"/>
                      </a:lnTo>
                      <a:lnTo>
                        <a:pt x="1260" y="672"/>
                      </a:lnTo>
                      <a:lnTo>
                        <a:pt x="1266" y="684"/>
                      </a:lnTo>
                      <a:lnTo>
                        <a:pt x="1266" y="702"/>
                      </a:lnTo>
                      <a:lnTo>
                        <a:pt x="1260" y="702"/>
                      </a:lnTo>
                      <a:lnTo>
                        <a:pt x="1260" y="696"/>
                      </a:lnTo>
                      <a:lnTo>
                        <a:pt x="1254" y="696"/>
                      </a:lnTo>
                      <a:lnTo>
                        <a:pt x="1254" y="708"/>
                      </a:lnTo>
                      <a:lnTo>
                        <a:pt x="1278" y="708"/>
                      </a:lnTo>
                      <a:lnTo>
                        <a:pt x="1284" y="696"/>
                      </a:lnTo>
                      <a:lnTo>
                        <a:pt x="1284" y="690"/>
                      </a:lnTo>
                      <a:lnTo>
                        <a:pt x="1308" y="684"/>
                      </a:lnTo>
                      <a:lnTo>
                        <a:pt x="1314" y="672"/>
                      </a:lnTo>
                      <a:lnTo>
                        <a:pt x="1350" y="672"/>
                      </a:lnTo>
                      <a:lnTo>
                        <a:pt x="1362" y="660"/>
                      </a:lnTo>
                      <a:lnTo>
                        <a:pt x="1356" y="660"/>
                      </a:lnTo>
                      <a:close/>
                      <a:moveTo>
                        <a:pt x="564" y="726"/>
                      </a:moveTo>
                      <a:lnTo>
                        <a:pt x="540" y="738"/>
                      </a:lnTo>
                      <a:lnTo>
                        <a:pt x="546" y="756"/>
                      </a:lnTo>
                      <a:lnTo>
                        <a:pt x="576" y="756"/>
                      </a:lnTo>
                      <a:lnTo>
                        <a:pt x="570" y="738"/>
                      </a:lnTo>
                      <a:lnTo>
                        <a:pt x="564" y="726"/>
                      </a:lnTo>
                      <a:close/>
                      <a:moveTo>
                        <a:pt x="522" y="714"/>
                      </a:moveTo>
                      <a:lnTo>
                        <a:pt x="516" y="720"/>
                      </a:lnTo>
                      <a:lnTo>
                        <a:pt x="510" y="732"/>
                      </a:lnTo>
                      <a:lnTo>
                        <a:pt x="510" y="750"/>
                      </a:lnTo>
                      <a:lnTo>
                        <a:pt x="528" y="768"/>
                      </a:lnTo>
                      <a:lnTo>
                        <a:pt x="528" y="756"/>
                      </a:lnTo>
                      <a:lnTo>
                        <a:pt x="534" y="744"/>
                      </a:lnTo>
                      <a:lnTo>
                        <a:pt x="534" y="720"/>
                      </a:lnTo>
                      <a:lnTo>
                        <a:pt x="528" y="714"/>
                      </a:lnTo>
                      <a:lnTo>
                        <a:pt x="522" y="714"/>
                      </a:lnTo>
                      <a:close/>
                      <a:moveTo>
                        <a:pt x="606" y="738"/>
                      </a:moveTo>
                      <a:lnTo>
                        <a:pt x="618" y="732"/>
                      </a:lnTo>
                      <a:lnTo>
                        <a:pt x="624" y="732"/>
                      </a:lnTo>
                      <a:lnTo>
                        <a:pt x="630" y="726"/>
                      </a:lnTo>
                      <a:lnTo>
                        <a:pt x="618" y="720"/>
                      </a:lnTo>
                      <a:lnTo>
                        <a:pt x="588" y="720"/>
                      </a:lnTo>
                      <a:lnTo>
                        <a:pt x="576" y="732"/>
                      </a:lnTo>
                      <a:lnTo>
                        <a:pt x="582" y="744"/>
                      </a:lnTo>
                      <a:lnTo>
                        <a:pt x="606" y="738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61" name="Netherlands">
                  <a:extLst>
                    <a:ext uri="{FF2B5EF4-FFF2-40B4-BE49-F238E27FC236}">
                      <a16:creationId xmlns:a16="http://schemas.microsoft.com/office/drawing/2014/main" id="{2CAC0B98-838C-BE4C-AABE-D7B9BFFBDC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4" y="1215"/>
                  <a:ext cx="69" cy="54"/>
                </a:xfrm>
                <a:custGeom>
                  <a:avLst/>
                  <a:gdLst>
                    <a:gd name="T0" fmla="*/ 0 w 270"/>
                    <a:gd name="T1" fmla="*/ 2147483647 h 210"/>
                    <a:gd name="T2" fmla="*/ 2147483647 w 270"/>
                    <a:gd name="T3" fmla="*/ 2147483647 h 210"/>
                    <a:gd name="T4" fmla="*/ 2147483647 w 270"/>
                    <a:gd name="T5" fmla="*/ 2147483647 h 210"/>
                    <a:gd name="T6" fmla="*/ 2147483647 w 270"/>
                    <a:gd name="T7" fmla="*/ 2147483647 h 210"/>
                    <a:gd name="T8" fmla="*/ 2147483647 w 270"/>
                    <a:gd name="T9" fmla="*/ 2147483647 h 210"/>
                    <a:gd name="T10" fmla="*/ 2147483647 w 270"/>
                    <a:gd name="T11" fmla="*/ 2147483647 h 210"/>
                    <a:gd name="T12" fmla="*/ 2147483647 w 270"/>
                    <a:gd name="T13" fmla="*/ 2147483647 h 210"/>
                    <a:gd name="T14" fmla="*/ 2147483647 w 270"/>
                    <a:gd name="T15" fmla="*/ 2147483647 h 210"/>
                    <a:gd name="T16" fmla="*/ 2147483647 w 270"/>
                    <a:gd name="T17" fmla="*/ 2147483647 h 210"/>
                    <a:gd name="T18" fmla="*/ 2147483647 w 270"/>
                    <a:gd name="T19" fmla="*/ 2147483647 h 210"/>
                    <a:gd name="T20" fmla="*/ 2147483647 w 270"/>
                    <a:gd name="T21" fmla="*/ 2147483647 h 210"/>
                    <a:gd name="T22" fmla="*/ 2147483647 w 270"/>
                    <a:gd name="T23" fmla="*/ 2147483647 h 210"/>
                    <a:gd name="T24" fmla="*/ 2147483647 w 270"/>
                    <a:gd name="T25" fmla="*/ 2147483647 h 210"/>
                    <a:gd name="T26" fmla="*/ 2147483647 w 270"/>
                    <a:gd name="T27" fmla="*/ 2147483647 h 210"/>
                    <a:gd name="T28" fmla="*/ 2147483647 w 270"/>
                    <a:gd name="T29" fmla="*/ 2147483647 h 210"/>
                    <a:gd name="T30" fmla="*/ 2147483647 w 270"/>
                    <a:gd name="T31" fmla="*/ 2147483647 h 210"/>
                    <a:gd name="T32" fmla="*/ 2147483647 w 270"/>
                    <a:gd name="T33" fmla="*/ 2147483647 h 210"/>
                    <a:gd name="T34" fmla="*/ 2147483647 w 270"/>
                    <a:gd name="T35" fmla="*/ 2147483647 h 210"/>
                    <a:gd name="T36" fmla="*/ 2147483647 w 270"/>
                    <a:gd name="T37" fmla="*/ 2147483647 h 210"/>
                    <a:gd name="T38" fmla="*/ 2147483647 w 270"/>
                    <a:gd name="T39" fmla="*/ 2147483647 h 210"/>
                    <a:gd name="T40" fmla="*/ 2147483647 w 270"/>
                    <a:gd name="T41" fmla="*/ 2147483647 h 210"/>
                    <a:gd name="T42" fmla="*/ 2147483647 w 270"/>
                    <a:gd name="T43" fmla="*/ 2147483647 h 210"/>
                    <a:gd name="T44" fmla="*/ 2147483647 w 270"/>
                    <a:gd name="T45" fmla="*/ 2147483647 h 210"/>
                    <a:gd name="T46" fmla="*/ 2147483647 w 270"/>
                    <a:gd name="T47" fmla="*/ 2147483647 h 210"/>
                    <a:gd name="T48" fmla="*/ 2147483647 w 270"/>
                    <a:gd name="T49" fmla="*/ 2147483647 h 210"/>
                    <a:gd name="T50" fmla="*/ 2147483647 w 270"/>
                    <a:gd name="T51" fmla="*/ 2147483647 h 210"/>
                    <a:gd name="T52" fmla="*/ 2147483647 w 270"/>
                    <a:gd name="T53" fmla="*/ 2147483647 h 210"/>
                    <a:gd name="T54" fmla="*/ 2147483647 w 270"/>
                    <a:gd name="T55" fmla="*/ 2147483647 h 210"/>
                    <a:gd name="T56" fmla="*/ 2147483647 w 270"/>
                    <a:gd name="T57" fmla="*/ 2147483647 h 210"/>
                    <a:gd name="T58" fmla="*/ 2147483647 w 270"/>
                    <a:gd name="T59" fmla="*/ 0 h 210"/>
                    <a:gd name="T60" fmla="*/ 2147483647 w 270"/>
                    <a:gd name="T61" fmla="*/ 2147483647 h 210"/>
                    <a:gd name="T62" fmla="*/ 2147483647 w 270"/>
                    <a:gd name="T63" fmla="*/ 2147483647 h 210"/>
                    <a:gd name="T64" fmla="*/ 2147483647 w 270"/>
                    <a:gd name="T65" fmla="*/ 2147483647 h 210"/>
                    <a:gd name="T66" fmla="*/ 2147483647 w 270"/>
                    <a:gd name="T67" fmla="*/ 2147483647 h 210"/>
                    <a:gd name="T68" fmla="*/ 2147483647 w 270"/>
                    <a:gd name="T69" fmla="*/ 2147483647 h 210"/>
                    <a:gd name="T70" fmla="*/ 2147483647 w 270"/>
                    <a:gd name="T71" fmla="*/ 2147483647 h 210"/>
                    <a:gd name="T72" fmla="*/ 2147483647 w 270"/>
                    <a:gd name="T73" fmla="*/ 2147483647 h 210"/>
                    <a:gd name="T74" fmla="*/ 2147483647 w 270"/>
                    <a:gd name="T75" fmla="*/ 2147483647 h 210"/>
                    <a:gd name="T76" fmla="*/ 2147483647 w 270"/>
                    <a:gd name="T77" fmla="*/ 2147483647 h 210"/>
                    <a:gd name="T78" fmla="*/ 2147483647 w 270"/>
                    <a:gd name="T79" fmla="*/ 2147483647 h 210"/>
                    <a:gd name="T80" fmla="*/ 2147483647 w 270"/>
                    <a:gd name="T81" fmla="*/ 2147483647 h 210"/>
                    <a:gd name="T82" fmla="*/ 2147483647 w 270"/>
                    <a:gd name="T83" fmla="*/ 2147483647 h 210"/>
                    <a:gd name="T84" fmla="*/ 2147483647 w 270"/>
                    <a:gd name="T85" fmla="*/ 2147483647 h 210"/>
                    <a:gd name="T86" fmla="*/ 2147483647 w 270"/>
                    <a:gd name="T87" fmla="*/ 2147483647 h 210"/>
                    <a:gd name="T88" fmla="*/ 2147483647 w 270"/>
                    <a:gd name="T89" fmla="*/ 2147483647 h 210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270"/>
                    <a:gd name="T136" fmla="*/ 0 h 210"/>
                    <a:gd name="T137" fmla="*/ 270 w 270"/>
                    <a:gd name="T138" fmla="*/ 210 h 210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270" h="210">
                      <a:moveTo>
                        <a:pt x="18" y="156"/>
                      </a:moveTo>
                      <a:lnTo>
                        <a:pt x="0" y="174"/>
                      </a:lnTo>
                      <a:lnTo>
                        <a:pt x="12" y="162"/>
                      </a:lnTo>
                      <a:lnTo>
                        <a:pt x="24" y="162"/>
                      </a:lnTo>
                      <a:lnTo>
                        <a:pt x="30" y="168"/>
                      </a:lnTo>
                      <a:lnTo>
                        <a:pt x="54" y="168"/>
                      </a:lnTo>
                      <a:lnTo>
                        <a:pt x="60" y="174"/>
                      </a:lnTo>
                      <a:lnTo>
                        <a:pt x="66" y="162"/>
                      </a:lnTo>
                      <a:lnTo>
                        <a:pt x="84" y="168"/>
                      </a:lnTo>
                      <a:lnTo>
                        <a:pt x="84" y="156"/>
                      </a:lnTo>
                      <a:lnTo>
                        <a:pt x="96" y="162"/>
                      </a:lnTo>
                      <a:lnTo>
                        <a:pt x="96" y="156"/>
                      </a:lnTo>
                      <a:lnTo>
                        <a:pt x="132" y="156"/>
                      </a:lnTo>
                      <a:lnTo>
                        <a:pt x="132" y="168"/>
                      </a:lnTo>
                      <a:lnTo>
                        <a:pt x="138" y="174"/>
                      </a:lnTo>
                      <a:lnTo>
                        <a:pt x="150" y="174"/>
                      </a:lnTo>
                      <a:lnTo>
                        <a:pt x="162" y="168"/>
                      </a:lnTo>
                      <a:lnTo>
                        <a:pt x="168" y="168"/>
                      </a:lnTo>
                      <a:lnTo>
                        <a:pt x="174" y="174"/>
                      </a:lnTo>
                      <a:lnTo>
                        <a:pt x="174" y="192"/>
                      </a:lnTo>
                      <a:lnTo>
                        <a:pt x="168" y="198"/>
                      </a:lnTo>
                      <a:lnTo>
                        <a:pt x="168" y="210"/>
                      </a:lnTo>
                      <a:lnTo>
                        <a:pt x="180" y="210"/>
                      </a:lnTo>
                      <a:lnTo>
                        <a:pt x="180" y="198"/>
                      </a:lnTo>
                      <a:lnTo>
                        <a:pt x="186" y="192"/>
                      </a:lnTo>
                      <a:lnTo>
                        <a:pt x="186" y="180"/>
                      </a:lnTo>
                      <a:lnTo>
                        <a:pt x="180" y="174"/>
                      </a:lnTo>
                      <a:lnTo>
                        <a:pt x="186" y="168"/>
                      </a:lnTo>
                      <a:lnTo>
                        <a:pt x="198" y="162"/>
                      </a:lnTo>
                      <a:lnTo>
                        <a:pt x="198" y="156"/>
                      </a:lnTo>
                      <a:lnTo>
                        <a:pt x="192" y="150"/>
                      </a:lnTo>
                      <a:lnTo>
                        <a:pt x="192" y="144"/>
                      </a:lnTo>
                      <a:lnTo>
                        <a:pt x="186" y="120"/>
                      </a:lnTo>
                      <a:lnTo>
                        <a:pt x="192" y="120"/>
                      </a:lnTo>
                      <a:lnTo>
                        <a:pt x="198" y="126"/>
                      </a:lnTo>
                      <a:lnTo>
                        <a:pt x="222" y="126"/>
                      </a:lnTo>
                      <a:lnTo>
                        <a:pt x="222" y="120"/>
                      </a:lnTo>
                      <a:lnTo>
                        <a:pt x="228" y="114"/>
                      </a:lnTo>
                      <a:lnTo>
                        <a:pt x="234" y="114"/>
                      </a:lnTo>
                      <a:lnTo>
                        <a:pt x="240" y="102"/>
                      </a:lnTo>
                      <a:lnTo>
                        <a:pt x="246" y="96"/>
                      </a:lnTo>
                      <a:lnTo>
                        <a:pt x="252" y="96"/>
                      </a:lnTo>
                      <a:lnTo>
                        <a:pt x="252" y="90"/>
                      </a:lnTo>
                      <a:lnTo>
                        <a:pt x="240" y="78"/>
                      </a:lnTo>
                      <a:lnTo>
                        <a:pt x="234" y="78"/>
                      </a:lnTo>
                      <a:lnTo>
                        <a:pt x="228" y="72"/>
                      </a:lnTo>
                      <a:lnTo>
                        <a:pt x="228" y="66"/>
                      </a:lnTo>
                      <a:lnTo>
                        <a:pt x="234" y="66"/>
                      </a:lnTo>
                      <a:lnTo>
                        <a:pt x="246" y="60"/>
                      </a:lnTo>
                      <a:lnTo>
                        <a:pt x="258" y="60"/>
                      </a:lnTo>
                      <a:lnTo>
                        <a:pt x="252" y="54"/>
                      </a:lnTo>
                      <a:lnTo>
                        <a:pt x="252" y="36"/>
                      </a:lnTo>
                      <a:lnTo>
                        <a:pt x="258" y="36"/>
                      </a:lnTo>
                      <a:lnTo>
                        <a:pt x="270" y="30"/>
                      </a:lnTo>
                      <a:lnTo>
                        <a:pt x="264" y="18"/>
                      </a:lnTo>
                      <a:lnTo>
                        <a:pt x="270" y="12"/>
                      </a:lnTo>
                      <a:lnTo>
                        <a:pt x="264" y="12"/>
                      </a:lnTo>
                      <a:lnTo>
                        <a:pt x="252" y="6"/>
                      </a:lnTo>
                      <a:lnTo>
                        <a:pt x="246" y="6"/>
                      </a:lnTo>
                      <a:lnTo>
                        <a:pt x="234" y="0"/>
                      </a:lnTo>
                      <a:lnTo>
                        <a:pt x="180" y="0"/>
                      </a:lnTo>
                      <a:lnTo>
                        <a:pt x="168" y="12"/>
                      </a:lnTo>
                      <a:lnTo>
                        <a:pt x="156" y="18"/>
                      </a:lnTo>
                      <a:lnTo>
                        <a:pt x="156" y="30"/>
                      </a:lnTo>
                      <a:lnTo>
                        <a:pt x="162" y="36"/>
                      </a:lnTo>
                      <a:lnTo>
                        <a:pt x="162" y="54"/>
                      </a:lnTo>
                      <a:lnTo>
                        <a:pt x="168" y="60"/>
                      </a:lnTo>
                      <a:lnTo>
                        <a:pt x="174" y="60"/>
                      </a:lnTo>
                      <a:lnTo>
                        <a:pt x="180" y="66"/>
                      </a:lnTo>
                      <a:lnTo>
                        <a:pt x="180" y="78"/>
                      </a:lnTo>
                      <a:lnTo>
                        <a:pt x="168" y="84"/>
                      </a:lnTo>
                      <a:lnTo>
                        <a:pt x="162" y="90"/>
                      </a:lnTo>
                      <a:lnTo>
                        <a:pt x="144" y="90"/>
                      </a:lnTo>
                      <a:lnTo>
                        <a:pt x="138" y="84"/>
                      </a:lnTo>
                      <a:lnTo>
                        <a:pt x="138" y="66"/>
                      </a:lnTo>
                      <a:lnTo>
                        <a:pt x="150" y="54"/>
                      </a:lnTo>
                      <a:lnTo>
                        <a:pt x="150" y="36"/>
                      </a:lnTo>
                      <a:lnTo>
                        <a:pt x="144" y="30"/>
                      </a:lnTo>
                      <a:lnTo>
                        <a:pt x="144" y="24"/>
                      </a:lnTo>
                      <a:lnTo>
                        <a:pt x="132" y="36"/>
                      </a:lnTo>
                      <a:lnTo>
                        <a:pt x="120" y="42"/>
                      </a:lnTo>
                      <a:lnTo>
                        <a:pt x="114" y="48"/>
                      </a:lnTo>
                      <a:lnTo>
                        <a:pt x="102" y="54"/>
                      </a:lnTo>
                      <a:lnTo>
                        <a:pt x="96" y="66"/>
                      </a:lnTo>
                      <a:lnTo>
                        <a:pt x="96" y="84"/>
                      </a:lnTo>
                      <a:lnTo>
                        <a:pt x="90" y="90"/>
                      </a:lnTo>
                      <a:lnTo>
                        <a:pt x="90" y="102"/>
                      </a:lnTo>
                      <a:lnTo>
                        <a:pt x="60" y="132"/>
                      </a:lnTo>
                      <a:lnTo>
                        <a:pt x="72" y="144"/>
                      </a:lnTo>
                      <a:lnTo>
                        <a:pt x="42" y="144"/>
                      </a:lnTo>
                      <a:lnTo>
                        <a:pt x="18" y="156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66" name="Montenegro">
                  <a:extLst>
                    <a:ext uri="{FF2B5EF4-FFF2-40B4-BE49-F238E27FC236}">
                      <a16:creationId xmlns:a16="http://schemas.microsoft.com/office/drawing/2014/main" id="{DB2E3FBD-B37F-D440-A89D-4A67689640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3" y="1412"/>
                  <a:ext cx="29" cy="35"/>
                </a:xfrm>
                <a:custGeom>
                  <a:avLst/>
                  <a:gdLst>
                    <a:gd name="T0" fmla="*/ 2147483647 w 114"/>
                    <a:gd name="T1" fmla="*/ 2147483647 h 138"/>
                    <a:gd name="T2" fmla="*/ 2147483647 w 114"/>
                    <a:gd name="T3" fmla="*/ 2147483647 h 138"/>
                    <a:gd name="T4" fmla="*/ 2147483647 w 114"/>
                    <a:gd name="T5" fmla="*/ 2147483647 h 138"/>
                    <a:gd name="T6" fmla="*/ 2147483647 w 114"/>
                    <a:gd name="T7" fmla="*/ 2147483647 h 138"/>
                    <a:gd name="T8" fmla="*/ 2147483647 w 114"/>
                    <a:gd name="T9" fmla="*/ 2147483647 h 138"/>
                    <a:gd name="T10" fmla="*/ 2147483647 w 114"/>
                    <a:gd name="T11" fmla="*/ 2147483647 h 138"/>
                    <a:gd name="T12" fmla="*/ 2147483647 w 114"/>
                    <a:gd name="T13" fmla="*/ 0 h 138"/>
                    <a:gd name="T14" fmla="*/ 2147483647 w 114"/>
                    <a:gd name="T15" fmla="*/ 0 h 138"/>
                    <a:gd name="T16" fmla="*/ 2147483647 w 114"/>
                    <a:gd name="T17" fmla="*/ 2147483647 h 138"/>
                    <a:gd name="T18" fmla="*/ 2147483647 w 114"/>
                    <a:gd name="T19" fmla="*/ 2147483647 h 138"/>
                    <a:gd name="T20" fmla="*/ 2147483647 w 114"/>
                    <a:gd name="T21" fmla="*/ 2147483647 h 138"/>
                    <a:gd name="T22" fmla="*/ 2147483647 w 114"/>
                    <a:gd name="T23" fmla="*/ 2147483647 h 138"/>
                    <a:gd name="T24" fmla="*/ 2147483647 w 114"/>
                    <a:gd name="T25" fmla="*/ 2147483647 h 138"/>
                    <a:gd name="T26" fmla="*/ 2147483647 w 114"/>
                    <a:gd name="T27" fmla="*/ 2147483647 h 138"/>
                    <a:gd name="T28" fmla="*/ 0 w 114"/>
                    <a:gd name="T29" fmla="*/ 2147483647 h 138"/>
                    <a:gd name="T30" fmla="*/ 0 w 114"/>
                    <a:gd name="T31" fmla="*/ 2147483647 h 138"/>
                    <a:gd name="T32" fmla="*/ 2147483647 w 114"/>
                    <a:gd name="T33" fmla="*/ 2147483647 h 138"/>
                    <a:gd name="T34" fmla="*/ 2147483647 w 114"/>
                    <a:gd name="T35" fmla="*/ 2147483647 h 138"/>
                    <a:gd name="T36" fmla="*/ 2147483647 w 114"/>
                    <a:gd name="T37" fmla="*/ 2147483647 h 138"/>
                    <a:gd name="T38" fmla="*/ 2147483647 w 114"/>
                    <a:gd name="T39" fmla="*/ 2147483647 h 138"/>
                    <a:gd name="T40" fmla="*/ 2147483647 w 114"/>
                    <a:gd name="T41" fmla="*/ 2147483647 h 138"/>
                    <a:gd name="T42" fmla="*/ 2147483647 w 114"/>
                    <a:gd name="T43" fmla="*/ 2147483647 h 138"/>
                    <a:gd name="T44" fmla="*/ 2147483647 w 114"/>
                    <a:gd name="T45" fmla="*/ 2147483647 h 138"/>
                    <a:gd name="T46" fmla="*/ 2147483647 w 114"/>
                    <a:gd name="T47" fmla="*/ 2147483647 h 138"/>
                    <a:gd name="T48" fmla="*/ 2147483647 w 114"/>
                    <a:gd name="T49" fmla="*/ 2147483647 h 138"/>
                    <a:gd name="T50" fmla="*/ 2147483647 w 114"/>
                    <a:gd name="T51" fmla="*/ 2147483647 h 138"/>
                    <a:gd name="T52" fmla="*/ 2147483647 w 114"/>
                    <a:gd name="T53" fmla="*/ 2147483647 h 138"/>
                    <a:gd name="T54" fmla="*/ 2147483647 w 114"/>
                    <a:gd name="T55" fmla="*/ 2147483647 h 138"/>
                    <a:gd name="T56" fmla="*/ 2147483647 w 114"/>
                    <a:gd name="T57" fmla="*/ 2147483647 h 138"/>
                    <a:gd name="T58" fmla="*/ 2147483647 w 114"/>
                    <a:gd name="T59" fmla="*/ 2147483647 h 138"/>
                    <a:gd name="T60" fmla="*/ 2147483647 w 114"/>
                    <a:gd name="T61" fmla="*/ 2147483647 h 138"/>
                    <a:gd name="T62" fmla="*/ 2147483647 w 114"/>
                    <a:gd name="T63" fmla="*/ 2147483647 h 138"/>
                    <a:gd name="T64" fmla="*/ 2147483647 w 114"/>
                    <a:gd name="T65" fmla="*/ 2147483647 h 138"/>
                    <a:gd name="T66" fmla="*/ 2147483647 w 114"/>
                    <a:gd name="T67" fmla="*/ 2147483647 h 138"/>
                    <a:gd name="T68" fmla="*/ 2147483647 w 114"/>
                    <a:gd name="T69" fmla="*/ 2147483647 h 138"/>
                    <a:gd name="T70" fmla="*/ 2147483647 w 114"/>
                    <a:gd name="T71" fmla="*/ 2147483647 h 138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14"/>
                    <a:gd name="T109" fmla="*/ 0 h 138"/>
                    <a:gd name="T110" fmla="*/ 114 w 114"/>
                    <a:gd name="T111" fmla="*/ 138 h 138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14" h="138">
                      <a:moveTo>
                        <a:pt x="114" y="42"/>
                      </a:moveTo>
                      <a:lnTo>
                        <a:pt x="108" y="48"/>
                      </a:lnTo>
                      <a:lnTo>
                        <a:pt x="96" y="30"/>
                      </a:lnTo>
                      <a:lnTo>
                        <a:pt x="84" y="18"/>
                      </a:lnTo>
                      <a:lnTo>
                        <a:pt x="66" y="6"/>
                      </a:lnTo>
                      <a:lnTo>
                        <a:pt x="60" y="6"/>
                      </a:lnTo>
                      <a:lnTo>
                        <a:pt x="48" y="0"/>
                      </a:lnTo>
                      <a:lnTo>
                        <a:pt x="42" y="0"/>
                      </a:lnTo>
                      <a:lnTo>
                        <a:pt x="42" y="24"/>
                      </a:lnTo>
                      <a:lnTo>
                        <a:pt x="24" y="24"/>
                      </a:lnTo>
                      <a:lnTo>
                        <a:pt x="18" y="30"/>
                      </a:lnTo>
                      <a:lnTo>
                        <a:pt x="18" y="36"/>
                      </a:lnTo>
                      <a:lnTo>
                        <a:pt x="12" y="48"/>
                      </a:lnTo>
                      <a:lnTo>
                        <a:pt x="6" y="48"/>
                      </a:lnTo>
                      <a:lnTo>
                        <a:pt x="0" y="54"/>
                      </a:lnTo>
                      <a:lnTo>
                        <a:pt x="0" y="60"/>
                      </a:lnTo>
                      <a:lnTo>
                        <a:pt x="6" y="66"/>
                      </a:lnTo>
                      <a:lnTo>
                        <a:pt x="12" y="66"/>
                      </a:lnTo>
                      <a:lnTo>
                        <a:pt x="24" y="72"/>
                      </a:lnTo>
                      <a:lnTo>
                        <a:pt x="6" y="102"/>
                      </a:lnTo>
                      <a:lnTo>
                        <a:pt x="18" y="102"/>
                      </a:lnTo>
                      <a:lnTo>
                        <a:pt x="24" y="96"/>
                      </a:lnTo>
                      <a:lnTo>
                        <a:pt x="36" y="96"/>
                      </a:lnTo>
                      <a:lnTo>
                        <a:pt x="36" y="114"/>
                      </a:lnTo>
                      <a:lnTo>
                        <a:pt x="60" y="138"/>
                      </a:lnTo>
                      <a:lnTo>
                        <a:pt x="72" y="126"/>
                      </a:lnTo>
                      <a:lnTo>
                        <a:pt x="66" y="108"/>
                      </a:lnTo>
                      <a:lnTo>
                        <a:pt x="60" y="114"/>
                      </a:lnTo>
                      <a:lnTo>
                        <a:pt x="42" y="102"/>
                      </a:lnTo>
                      <a:lnTo>
                        <a:pt x="66" y="102"/>
                      </a:lnTo>
                      <a:lnTo>
                        <a:pt x="78" y="96"/>
                      </a:lnTo>
                      <a:lnTo>
                        <a:pt x="78" y="78"/>
                      </a:lnTo>
                      <a:lnTo>
                        <a:pt x="108" y="90"/>
                      </a:lnTo>
                      <a:lnTo>
                        <a:pt x="114" y="84"/>
                      </a:lnTo>
                      <a:lnTo>
                        <a:pt x="114" y="90"/>
                      </a:lnTo>
                      <a:lnTo>
                        <a:pt x="114" y="42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68" name="Moldova">
                  <a:extLst>
                    <a:ext uri="{FF2B5EF4-FFF2-40B4-BE49-F238E27FC236}">
                      <a16:creationId xmlns:a16="http://schemas.microsoft.com/office/drawing/2014/main" id="{5852F1E8-0CAD-444B-89E3-E2E940A11A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2" y="1314"/>
                  <a:ext cx="55" cy="61"/>
                </a:xfrm>
                <a:custGeom>
                  <a:avLst/>
                  <a:gdLst>
                    <a:gd name="T0" fmla="*/ 2147483647 w 216"/>
                    <a:gd name="T1" fmla="*/ 2147483647 h 240"/>
                    <a:gd name="T2" fmla="*/ 2147483647 w 216"/>
                    <a:gd name="T3" fmla="*/ 2147483647 h 240"/>
                    <a:gd name="T4" fmla="*/ 2147483647 w 216"/>
                    <a:gd name="T5" fmla="*/ 2147483647 h 240"/>
                    <a:gd name="T6" fmla="*/ 2147483647 w 216"/>
                    <a:gd name="T7" fmla="*/ 2147483647 h 240"/>
                    <a:gd name="T8" fmla="*/ 2147483647 w 216"/>
                    <a:gd name="T9" fmla="*/ 2147483647 h 240"/>
                    <a:gd name="T10" fmla="*/ 2147483647 w 216"/>
                    <a:gd name="T11" fmla="*/ 2147483647 h 240"/>
                    <a:gd name="T12" fmla="*/ 2147483647 w 216"/>
                    <a:gd name="T13" fmla="*/ 2147483647 h 240"/>
                    <a:gd name="T14" fmla="*/ 2147483647 w 216"/>
                    <a:gd name="T15" fmla="*/ 2147483647 h 240"/>
                    <a:gd name="T16" fmla="*/ 2147483647 w 216"/>
                    <a:gd name="T17" fmla="*/ 2147483647 h 240"/>
                    <a:gd name="T18" fmla="*/ 2147483647 w 216"/>
                    <a:gd name="T19" fmla="*/ 2147483647 h 240"/>
                    <a:gd name="T20" fmla="*/ 2147483647 w 216"/>
                    <a:gd name="T21" fmla="*/ 2147483647 h 240"/>
                    <a:gd name="T22" fmla="*/ 2147483647 w 216"/>
                    <a:gd name="T23" fmla="*/ 2147483647 h 240"/>
                    <a:gd name="T24" fmla="*/ 2147483647 w 216"/>
                    <a:gd name="T25" fmla="*/ 2147483647 h 240"/>
                    <a:gd name="T26" fmla="*/ 2147483647 w 216"/>
                    <a:gd name="T27" fmla="*/ 2147483647 h 240"/>
                    <a:gd name="T28" fmla="*/ 2147483647 w 216"/>
                    <a:gd name="T29" fmla="*/ 2147483647 h 240"/>
                    <a:gd name="T30" fmla="*/ 2147483647 w 216"/>
                    <a:gd name="T31" fmla="*/ 2147483647 h 240"/>
                    <a:gd name="T32" fmla="*/ 2147483647 w 216"/>
                    <a:gd name="T33" fmla="*/ 2147483647 h 240"/>
                    <a:gd name="T34" fmla="*/ 2147483647 w 216"/>
                    <a:gd name="T35" fmla="*/ 2147483647 h 240"/>
                    <a:gd name="T36" fmla="*/ 2147483647 w 216"/>
                    <a:gd name="T37" fmla="*/ 2147483647 h 240"/>
                    <a:gd name="T38" fmla="*/ 2147483647 w 216"/>
                    <a:gd name="T39" fmla="*/ 2147483647 h 240"/>
                    <a:gd name="T40" fmla="*/ 2147483647 w 216"/>
                    <a:gd name="T41" fmla="*/ 2147483647 h 240"/>
                    <a:gd name="T42" fmla="*/ 2147483647 w 216"/>
                    <a:gd name="T43" fmla="*/ 2147483647 h 240"/>
                    <a:gd name="T44" fmla="*/ 2147483647 w 216"/>
                    <a:gd name="T45" fmla="*/ 2147483647 h 240"/>
                    <a:gd name="T46" fmla="*/ 2147483647 w 216"/>
                    <a:gd name="T47" fmla="*/ 2147483647 h 240"/>
                    <a:gd name="T48" fmla="*/ 2147483647 w 216"/>
                    <a:gd name="T49" fmla="*/ 2147483647 h 240"/>
                    <a:gd name="T50" fmla="*/ 2147483647 w 216"/>
                    <a:gd name="T51" fmla="*/ 2147483647 h 240"/>
                    <a:gd name="T52" fmla="*/ 2147483647 w 216"/>
                    <a:gd name="T53" fmla="*/ 2147483647 h 240"/>
                    <a:gd name="T54" fmla="*/ 2147483647 w 216"/>
                    <a:gd name="T55" fmla="*/ 2147483647 h 240"/>
                    <a:gd name="T56" fmla="*/ 2147483647 w 216"/>
                    <a:gd name="T57" fmla="*/ 2147483647 h 240"/>
                    <a:gd name="T58" fmla="*/ 2147483647 w 216"/>
                    <a:gd name="T59" fmla="*/ 2147483647 h 240"/>
                    <a:gd name="T60" fmla="*/ 2147483647 w 216"/>
                    <a:gd name="T61" fmla="*/ 0 h 240"/>
                    <a:gd name="T62" fmla="*/ 2147483647 w 216"/>
                    <a:gd name="T63" fmla="*/ 2147483647 h 240"/>
                    <a:gd name="T64" fmla="*/ 2147483647 w 216"/>
                    <a:gd name="T65" fmla="*/ 2147483647 h 240"/>
                    <a:gd name="T66" fmla="*/ 2147483647 w 216"/>
                    <a:gd name="T67" fmla="*/ 2147483647 h 240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216"/>
                    <a:gd name="T103" fmla="*/ 0 h 240"/>
                    <a:gd name="T104" fmla="*/ 216 w 216"/>
                    <a:gd name="T105" fmla="*/ 240 h 240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216" h="240">
                      <a:moveTo>
                        <a:pt x="0" y="18"/>
                      </a:moveTo>
                      <a:lnTo>
                        <a:pt x="18" y="24"/>
                      </a:lnTo>
                      <a:lnTo>
                        <a:pt x="24" y="30"/>
                      </a:lnTo>
                      <a:lnTo>
                        <a:pt x="30" y="42"/>
                      </a:lnTo>
                      <a:lnTo>
                        <a:pt x="36" y="48"/>
                      </a:lnTo>
                      <a:lnTo>
                        <a:pt x="36" y="60"/>
                      </a:lnTo>
                      <a:lnTo>
                        <a:pt x="60" y="72"/>
                      </a:lnTo>
                      <a:lnTo>
                        <a:pt x="66" y="96"/>
                      </a:lnTo>
                      <a:lnTo>
                        <a:pt x="78" y="96"/>
                      </a:lnTo>
                      <a:lnTo>
                        <a:pt x="84" y="114"/>
                      </a:lnTo>
                      <a:lnTo>
                        <a:pt x="102" y="114"/>
                      </a:lnTo>
                      <a:lnTo>
                        <a:pt x="108" y="120"/>
                      </a:lnTo>
                      <a:lnTo>
                        <a:pt x="108" y="162"/>
                      </a:lnTo>
                      <a:lnTo>
                        <a:pt x="114" y="162"/>
                      </a:lnTo>
                      <a:lnTo>
                        <a:pt x="108" y="168"/>
                      </a:lnTo>
                      <a:lnTo>
                        <a:pt x="108" y="180"/>
                      </a:lnTo>
                      <a:lnTo>
                        <a:pt x="102" y="186"/>
                      </a:lnTo>
                      <a:lnTo>
                        <a:pt x="102" y="198"/>
                      </a:lnTo>
                      <a:lnTo>
                        <a:pt x="108" y="210"/>
                      </a:lnTo>
                      <a:lnTo>
                        <a:pt x="114" y="216"/>
                      </a:lnTo>
                      <a:lnTo>
                        <a:pt x="114" y="240"/>
                      </a:lnTo>
                      <a:lnTo>
                        <a:pt x="138" y="234"/>
                      </a:lnTo>
                      <a:lnTo>
                        <a:pt x="138" y="222"/>
                      </a:lnTo>
                      <a:lnTo>
                        <a:pt x="132" y="216"/>
                      </a:lnTo>
                      <a:lnTo>
                        <a:pt x="132" y="204"/>
                      </a:lnTo>
                      <a:lnTo>
                        <a:pt x="138" y="204"/>
                      </a:lnTo>
                      <a:lnTo>
                        <a:pt x="150" y="198"/>
                      </a:lnTo>
                      <a:lnTo>
                        <a:pt x="156" y="192"/>
                      </a:lnTo>
                      <a:lnTo>
                        <a:pt x="174" y="180"/>
                      </a:lnTo>
                      <a:lnTo>
                        <a:pt x="168" y="174"/>
                      </a:lnTo>
                      <a:lnTo>
                        <a:pt x="156" y="168"/>
                      </a:lnTo>
                      <a:lnTo>
                        <a:pt x="150" y="168"/>
                      </a:lnTo>
                      <a:lnTo>
                        <a:pt x="150" y="162"/>
                      </a:lnTo>
                      <a:lnTo>
                        <a:pt x="156" y="156"/>
                      </a:lnTo>
                      <a:lnTo>
                        <a:pt x="174" y="156"/>
                      </a:lnTo>
                      <a:lnTo>
                        <a:pt x="180" y="162"/>
                      </a:lnTo>
                      <a:lnTo>
                        <a:pt x="198" y="162"/>
                      </a:lnTo>
                      <a:lnTo>
                        <a:pt x="210" y="156"/>
                      </a:lnTo>
                      <a:lnTo>
                        <a:pt x="216" y="156"/>
                      </a:lnTo>
                      <a:lnTo>
                        <a:pt x="216" y="126"/>
                      </a:lnTo>
                      <a:lnTo>
                        <a:pt x="210" y="120"/>
                      </a:lnTo>
                      <a:lnTo>
                        <a:pt x="198" y="120"/>
                      </a:lnTo>
                      <a:lnTo>
                        <a:pt x="192" y="114"/>
                      </a:lnTo>
                      <a:lnTo>
                        <a:pt x="180" y="114"/>
                      </a:lnTo>
                      <a:lnTo>
                        <a:pt x="180" y="96"/>
                      </a:lnTo>
                      <a:lnTo>
                        <a:pt x="186" y="90"/>
                      </a:lnTo>
                      <a:lnTo>
                        <a:pt x="180" y="84"/>
                      </a:lnTo>
                      <a:lnTo>
                        <a:pt x="174" y="84"/>
                      </a:lnTo>
                      <a:lnTo>
                        <a:pt x="162" y="90"/>
                      </a:lnTo>
                      <a:lnTo>
                        <a:pt x="162" y="66"/>
                      </a:lnTo>
                      <a:lnTo>
                        <a:pt x="168" y="60"/>
                      </a:lnTo>
                      <a:lnTo>
                        <a:pt x="162" y="48"/>
                      </a:lnTo>
                      <a:lnTo>
                        <a:pt x="156" y="42"/>
                      </a:lnTo>
                      <a:lnTo>
                        <a:pt x="144" y="36"/>
                      </a:lnTo>
                      <a:lnTo>
                        <a:pt x="126" y="36"/>
                      </a:lnTo>
                      <a:lnTo>
                        <a:pt x="126" y="24"/>
                      </a:lnTo>
                      <a:lnTo>
                        <a:pt x="120" y="18"/>
                      </a:lnTo>
                      <a:lnTo>
                        <a:pt x="78" y="18"/>
                      </a:lnTo>
                      <a:lnTo>
                        <a:pt x="78" y="12"/>
                      </a:lnTo>
                      <a:lnTo>
                        <a:pt x="72" y="12"/>
                      </a:lnTo>
                      <a:lnTo>
                        <a:pt x="60" y="0"/>
                      </a:lnTo>
                      <a:lnTo>
                        <a:pt x="54" y="0"/>
                      </a:lnTo>
                      <a:lnTo>
                        <a:pt x="42" y="6"/>
                      </a:lnTo>
                      <a:lnTo>
                        <a:pt x="36" y="6"/>
                      </a:lnTo>
                      <a:lnTo>
                        <a:pt x="36" y="12"/>
                      </a:lnTo>
                      <a:lnTo>
                        <a:pt x="24" y="12"/>
                      </a:lnTo>
                      <a:lnTo>
                        <a:pt x="12" y="6"/>
                      </a:lnTo>
                      <a:lnTo>
                        <a:pt x="6" y="6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70" name="Malta">
                  <a:extLst>
                    <a:ext uri="{FF2B5EF4-FFF2-40B4-BE49-F238E27FC236}">
                      <a16:creationId xmlns:a16="http://schemas.microsoft.com/office/drawing/2014/main" id="{F12FC2DE-12FB-8C40-B4F5-12AB377E2D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5" y="1564"/>
                  <a:ext cx="8" cy="7"/>
                </a:xfrm>
                <a:custGeom>
                  <a:avLst/>
                  <a:gdLst>
                    <a:gd name="T0" fmla="*/ 2147483647 w 30"/>
                    <a:gd name="T1" fmla="*/ 2147483647 h 30"/>
                    <a:gd name="T2" fmla="*/ 2147483647 w 30"/>
                    <a:gd name="T3" fmla="*/ 2147483647 h 30"/>
                    <a:gd name="T4" fmla="*/ 2147483647 w 30"/>
                    <a:gd name="T5" fmla="*/ 2147483647 h 30"/>
                    <a:gd name="T6" fmla="*/ 2147483647 w 30"/>
                    <a:gd name="T7" fmla="*/ 0 h 30"/>
                    <a:gd name="T8" fmla="*/ 2147483647 w 30"/>
                    <a:gd name="T9" fmla="*/ 0 h 30"/>
                    <a:gd name="T10" fmla="*/ 0 w 30"/>
                    <a:gd name="T11" fmla="*/ 2147483647 h 30"/>
                    <a:gd name="T12" fmla="*/ 0 w 30"/>
                    <a:gd name="T13" fmla="*/ 2147483647 h 30"/>
                    <a:gd name="T14" fmla="*/ 2147483647 w 30"/>
                    <a:gd name="T15" fmla="*/ 2147483647 h 30"/>
                    <a:gd name="T16" fmla="*/ 2147483647 w 30"/>
                    <a:gd name="T17" fmla="*/ 2147483647 h 30"/>
                    <a:gd name="T18" fmla="*/ 2147483647 w 30"/>
                    <a:gd name="T19" fmla="*/ 2147483647 h 3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0"/>
                    <a:gd name="T31" fmla="*/ 0 h 30"/>
                    <a:gd name="T32" fmla="*/ 30 w 30"/>
                    <a:gd name="T33" fmla="*/ 30 h 3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0" h="30">
                      <a:moveTo>
                        <a:pt x="24" y="30"/>
                      </a:moveTo>
                      <a:lnTo>
                        <a:pt x="30" y="24"/>
                      </a:lnTo>
                      <a:lnTo>
                        <a:pt x="30" y="12"/>
                      </a:lnTo>
                      <a:lnTo>
                        <a:pt x="18" y="0"/>
                      </a:lnTo>
                      <a:lnTo>
                        <a:pt x="6" y="0"/>
                      </a:lnTo>
                      <a:lnTo>
                        <a:pt x="0" y="6"/>
                      </a:lnTo>
                      <a:lnTo>
                        <a:pt x="0" y="18"/>
                      </a:lnTo>
                      <a:lnTo>
                        <a:pt x="6" y="24"/>
                      </a:lnTo>
                      <a:lnTo>
                        <a:pt x="18" y="30"/>
                      </a:lnTo>
                      <a:lnTo>
                        <a:pt x="24" y="30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71" name="Macedonia">
                  <a:extLst>
                    <a:ext uri="{FF2B5EF4-FFF2-40B4-BE49-F238E27FC236}">
                      <a16:creationId xmlns:a16="http://schemas.microsoft.com/office/drawing/2014/main" id="{40F39961-6FEF-7F40-9EFC-6AB0D44224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9" y="1436"/>
                  <a:ext cx="42" cy="33"/>
                </a:xfrm>
                <a:custGeom>
                  <a:avLst/>
                  <a:gdLst>
                    <a:gd name="T0" fmla="*/ 2147483647 w 162"/>
                    <a:gd name="T1" fmla="*/ 2147483647 h 126"/>
                    <a:gd name="T2" fmla="*/ 2147483647 w 162"/>
                    <a:gd name="T3" fmla="*/ 2147483647 h 126"/>
                    <a:gd name="T4" fmla="*/ 2147483647 w 162"/>
                    <a:gd name="T5" fmla="*/ 2147483647 h 126"/>
                    <a:gd name="T6" fmla="*/ 2147483647 w 162"/>
                    <a:gd name="T7" fmla="*/ 2147483647 h 126"/>
                    <a:gd name="T8" fmla="*/ 2147483647 w 162"/>
                    <a:gd name="T9" fmla="*/ 0 h 126"/>
                    <a:gd name="T10" fmla="*/ 2147483647 w 162"/>
                    <a:gd name="T11" fmla="*/ 2147483647 h 126"/>
                    <a:gd name="T12" fmla="*/ 2147483647 w 162"/>
                    <a:gd name="T13" fmla="*/ 2147483647 h 126"/>
                    <a:gd name="T14" fmla="*/ 2147483647 w 162"/>
                    <a:gd name="T15" fmla="*/ 2147483647 h 126"/>
                    <a:gd name="T16" fmla="*/ 2147483647 w 162"/>
                    <a:gd name="T17" fmla="*/ 2147483647 h 126"/>
                    <a:gd name="T18" fmla="*/ 2147483647 w 162"/>
                    <a:gd name="T19" fmla="*/ 2147483647 h 126"/>
                    <a:gd name="T20" fmla="*/ 2147483647 w 162"/>
                    <a:gd name="T21" fmla="*/ 2147483647 h 126"/>
                    <a:gd name="T22" fmla="*/ 0 w 162"/>
                    <a:gd name="T23" fmla="*/ 2147483647 h 126"/>
                    <a:gd name="T24" fmla="*/ 0 w 162"/>
                    <a:gd name="T25" fmla="*/ 2147483647 h 126"/>
                    <a:gd name="T26" fmla="*/ 2147483647 w 162"/>
                    <a:gd name="T27" fmla="*/ 2147483647 h 126"/>
                    <a:gd name="T28" fmla="*/ 2147483647 w 162"/>
                    <a:gd name="T29" fmla="*/ 2147483647 h 126"/>
                    <a:gd name="T30" fmla="*/ 2147483647 w 162"/>
                    <a:gd name="T31" fmla="*/ 2147483647 h 126"/>
                    <a:gd name="T32" fmla="*/ 2147483647 w 162"/>
                    <a:gd name="T33" fmla="*/ 2147483647 h 126"/>
                    <a:gd name="T34" fmla="*/ 2147483647 w 162"/>
                    <a:gd name="T35" fmla="*/ 2147483647 h 126"/>
                    <a:gd name="T36" fmla="*/ 2147483647 w 162"/>
                    <a:gd name="T37" fmla="*/ 2147483647 h 126"/>
                    <a:gd name="T38" fmla="*/ 2147483647 w 162"/>
                    <a:gd name="T39" fmla="*/ 2147483647 h 126"/>
                    <a:gd name="T40" fmla="*/ 2147483647 w 162"/>
                    <a:gd name="T41" fmla="*/ 2147483647 h 126"/>
                    <a:gd name="T42" fmla="*/ 2147483647 w 162"/>
                    <a:gd name="T43" fmla="*/ 2147483647 h 126"/>
                    <a:gd name="T44" fmla="*/ 2147483647 w 162"/>
                    <a:gd name="T45" fmla="*/ 2147483647 h 126"/>
                    <a:gd name="T46" fmla="*/ 2147483647 w 162"/>
                    <a:gd name="T47" fmla="*/ 2147483647 h 126"/>
                    <a:gd name="T48" fmla="*/ 2147483647 w 162"/>
                    <a:gd name="T49" fmla="*/ 2147483647 h 126"/>
                    <a:gd name="T50" fmla="*/ 2147483647 w 162"/>
                    <a:gd name="T51" fmla="*/ 2147483647 h 126"/>
                    <a:gd name="T52" fmla="*/ 2147483647 w 162"/>
                    <a:gd name="T53" fmla="*/ 2147483647 h 126"/>
                    <a:gd name="T54" fmla="*/ 2147483647 w 162"/>
                    <a:gd name="T55" fmla="*/ 2147483647 h 126"/>
                    <a:gd name="T56" fmla="*/ 2147483647 w 162"/>
                    <a:gd name="T57" fmla="*/ 2147483647 h 126"/>
                    <a:gd name="T58" fmla="*/ 2147483647 w 162"/>
                    <a:gd name="T59" fmla="*/ 2147483647 h 126"/>
                    <a:gd name="T60" fmla="*/ 2147483647 w 162"/>
                    <a:gd name="T61" fmla="*/ 2147483647 h 126"/>
                    <a:gd name="T62" fmla="*/ 2147483647 w 162"/>
                    <a:gd name="T63" fmla="*/ 2147483647 h 126"/>
                    <a:gd name="T64" fmla="*/ 2147483647 w 162"/>
                    <a:gd name="T65" fmla="*/ 2147483647 h 12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62"/>
                    <a:gd name="T100" fmla="*/ 0 h 126"/>
                    <a:gd name="T101" fmla="*/ 162 w 162"/>
                    <a:gd name="T102" fmla="*/ 126 h 12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62" h="126">
                      <a:moveTo>
                        <a:pt x="150" y="42"/>
                      </a:moveTo>
                      <a:lnTo>
                        <a:pt x="132" y="30"/>
                      </a:lnTo>
                      <a:lnTo>
                        <a:pt x="132" y="18"/>
                      </a:lnTo>
                      <a:lnTo>
                        <a:pt x="126" y="18"/>
                      </a:lnTo>
                      <a:lnTo>
                        <a:pt x="114" y="0"/>
                      </a:lnTo>
                      <a:lnTo>
                        <a:pt x="72" y="6"/>
                      </a:lnTo>
                      <a:lnTo>
                        <a:pt x="66" y="12"/>
                      </a:lnTo>
                      <a:lnTo>
                        <a:pt x="48" y="12"/>
                      </a:lnTo>
                      <a:lnTo>
                        <a:pt x="48" y="24"/>
                      </a:lnTo>
                      <a:lnTo>
                        <a:pt x="24" y="24"/>
                      </a:lnTo>
                      <a:lnTo>
                        <a:pt x="18" y="36"/>
                      </a:lnTo>
                      <a:lnTo>
                        <a:pt x="0" y="42"/>
                      </a:lnTo>
                      <a:lnTo>
                        <a:pt x="0" y="66"/>
                      </a:lnTo>
                      <a:lnTo>
                        <a:pt x="6" y="78"/>
                      </a:lnTo>
                      <a:lnTo>
                        <a:pt x="6" y="102"/>
                      </a:lnTo>
                      <a:lnTo>
                        <a:pt x="12" y="108"/>
                      </a:lnTo>
                      <a:lnTo>
                        <a:pt x="18" y="108"/>
                      </a:lnTo>
                      <a:lnTo>
                        <a:pt x="18" y="126"/>
                      </a:lnTo>
                      <a:lnTo>
                        <a:pt x="42" y="120"/>
                      </a:lnTo>
                      <a:lnTo>
                        <a:pt x="42" y="126"/>
                      </a:lnTo>
                      <a:lnTo>
                        <a:pt x="54" y="120"/>
                      </a:lnTo>
                      <a:lnTo>
                        <a:pt x="60" y="120"/>
                      </a:lnTo>
                      <a:lnTo>
                        <a:pt x="66" y="126"/>
                      </a:lnTo>
                      <a:lnTo>
                        <a:pt x="90" y="126"/>
                      </a:lnTo>
                      <a:lnTo>
                        <a:pt x="96" y="114"/>
                      </a:lnTo>
                      <a:lnTo>
                        <a:pt x="96" y="108"/>
                      </a:lnTo>
                      <a:lnTo>
                        <a:pt x="120" y="108"/>
                      </a:lnTo>
                      <a:lnTo>
                        <a:pt x="132" y="102"/>
                      </a:lnTo>
                      <a:lnTo>
                        <a:pt x="156" y="78"/>
                      </a:lnTo>
                      <a:lnTo>
                        <a:pt x="162" y="66"/>
                      </a:lnTo>
                      <a:lnTo>
                        <a:pt x="162" y="60"/>
                      </a:lnTo>
                      <a:lnTo>
                        <a:pt x="156" y="48"/>
                      </a:lnTo>
                      <a:lnTo>
                        <a:pt x="150" y="42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72" name="Luxembourg">
                  <a:extLst>
                    <a:ext uri="{FF2B5EF4-FFF2-40B4-BE49-F238E27FC236}">
                      <a16:creationId xmlns:a16="http://schemas.microsoft.com/office/drawing/2014/main" id="{59B9A03A-CCF8-F046-AD31-3C233791BC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6" y="1281"/>
                  <a:ext cx="13" cy="11"/>
                </a:xfrm>
                <a:custGeom>
                  <a:avLst/>
                  <a:gdLst>
                    <a:gd name="T0" fmla="*/ 2147483647 w 54"/>
                    <a:gd name="T1" fmla="*/ 2147483647 h 42"/>
                    <a:gd name="T2" fmla="*/ 2147483647 w 54"/>
                    <a:gd name="T3" fmla="*/ 2147483647 h 42"/>
                    <a:gd name="T4" fmla="*/ 2147483647 w 54"/>
                    <a:gd name="T5" fmla="*/ 2147483647 h 42"/>
                    <a:gd name="T6" fmla="*/ 2147483647 w 54"/>
                    <a:gd name="T7" fmla="*/ 2147483647 h 42"/>
                    <a:gd name="T8" fmla="*/ 2147483647 w 54"/>
                    <a:gd name="T9" fmla="*/ 2147483647 h 42"/>
                    <a:gd name="T10" fmla="*/ 2147483647 w 54"/>
                    <a:gd name="T11" fmla="*/ 2147483647 h 42"/>
                    <a:gd name="T12" fmla="*/ 2147483647 w 54"/>
                    <a:gd name="T13" fmla="*/ 2147483647 h 42"/>
                    <a:gd name="T14" fmla="*/ 2147483647 w 54"/>
                    <a:gd name="T15" fmla="*/ 2147483647 h 42"/>
                    <a:gd name="T16" fmla="*/ 2147483647 w 54"/>
                    <a:gd name="T17" fmla="*/ 0 h 42"/>
                    <a:gd name="T18" fmla="*/ 2147483647 w 54"/>
                    <a:gd name="T19" fmla="*/ 0 h 42"/>
                    <a:gd name="T20" fmla="*/ 2147483647 w 54"/>
                    <a:gd name="T21" fmla="*/ 2147483647 h 42"/>
                    <a:gd name="T22" fmla="*/ 2147483647 w 54"/>
                    <a:gd name="T23" fmla="*/ 2147483647 h 42"/>
                    <a:gd name="T24" fmla="*/ 0 w 54"/>
                    <a:gd name="T25" fmla="*/ 2147483647 h 42"/>
                    <a:gd name="T26" fmla="*/ 0 w 54"/>
                    <a:gd name="T27" fmla="*/ 2147483647 h 42"/>
                    <a:gd name="T28" fmla="*/ 2147483647 w 54"/>
                    <a:gd name="T29" fmla="*/ 2147483647 h 42"/>
                    <a:gd name="T30" fmla="*/ 2147483647 w 54"/>
                    <a:gd name="T31" fmla="*/ 2147483647 h 4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4"/>
                    <a:gd name="T49" fmla="*/ 0 h 42"/>
                    <a:gd name="T50" fmla="*/ 54 w 54"/>
                    <a:gd name="T51" fmla="*/ 42 h 42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4" h="42">
                      <a:moveTo>
                        <a:pt x="18" y="42"/>
                      </a:moveTo>
                      <a:lnTo>
                        <a:pt x="30" y="36"/>
                      </a:lnTo>
                      <a:lnTo>
                        <a:pt x="48" y="42"/>
                      </a:lnTo>
                      <a:lnTo>
                        <a:pt x="54" y="36"/>
                      </a:lnTo>
                      <a:lnTo>
                        <a:pt x="54" y="24"/>
                      </a:lnTo>
                      <a:lnTo>
                        <a:pt x="42" y="18"/>
                      </a:lnTo>
                      <a:lnTo>
                        <a:pt x="36" y="18"/>
                      </a:lnTo>
                      <a:lnTo>
                        <a:pt x="30" y="12"/>
                      </a:lnTo>
                      <a:lnTo>
                        <a:pt x="30" y="0"/>
                      </a:lnTo>
                      <a:lnTo>
                        <a:pt x="24" y="0"/>
                      </a:lnTo>
                      <a:lnTo>
                        <a:pt x="18" y="6"/>
                      </a:lnTo>
                      <a:lnTo>
                        <a:pt x="6" y="12"/>
                      </a:lnTo>
                      <a:lnTo>
                        <a:pt x="0" y="12"/>
                      </a:lnTo>
                      <a:lnTo>
                        <a:pt x="0" y="18"/>
                      </a:lnTo>
                      <a:lnTo>
                        <a:pt x="12" y="30"/>
                      </a:lnTo>
                      <a:lnTo>
                        <a:pt x="18" y="42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73" name="Lithuania">
                  <a:extLst>
                    <a:ext uri="{FF2B5EF4-FFF2-40B4-BE49-F238E27FC236}">
                      <a16:creationId xmlns:a16="http://schemas.microsoft.com/office/drawing/2014/main" id="{B0369D59-F5B1-8640-99FD-3AB00F23B7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2" y="1156"/>
                  <a:ext cx="87" cy="50"/>
                </a:xfrm>
                <a:custGeom>
                  <a:avLst/>
                  <a:gdLst>
                    <a:gd name="T0" fmla="*/ 2147483647 w 342"/>
                    <a:gd name="T1" fmla="*/ 2147483647 h 198"/>
                    <a:gd name="T2" fmla="*/ 2147483647 w 342"/>
                    <a:gd name="T3" fmla="*/ 2147483647 h 198"/>
                    <a:gd name="T4" fmla="*/ 2147483647 w 342"/>
                    <a:gd name="T5" fmla="*/ 2147483647 h 198"/>
                    <a:gd name="T6" fmla="*/ 2147483647 w 342"/>
                    <a:gd name="T7" fmla="*/ 2147483647 h 198"/>
                    <a:gd name="T8" fmla="*/ 2147483647 w 342"/>
                    <a:gd name="T9" fmla="*/ 2147483647 h 198"/>
                    <a:gd name="T10" fmla="*/ 2147483647 w 342"/>
                    <a:gd name="T11" fmla="*/ 2147483647 h 198"/>
                    <a:gd name="T12" fmla="*/ 2147483647 w 342"/>
                    <a:gd name="T13" fmla="*/ 2147483647 h 198"/>
                    <a:gd name="T14" fmla="*/ 2147483647 w 342"/>
                    <a:gd name="T15" fmla="*/ 2147483647 h 198"/>
                    <a:gd name="T16" fmla="*/ 2147483647 w 342"/>
                    <a:gd name="T17" fmla="*/ 2147483647 h 198"/>
                    <a:gd name="T18" fmla="*/ 2147483647 w 342"/>
                    <a:gd name="T19" fmla="*/ 2147483647 h 198"/>
                    <a:gd name="T20" fmla="*/ 2147483647 w 342"/>
                    <a:gd name="T21" fmla="*/ 2147483647 h 198"/>
                    <a:gd name="T22" fmla="*/ 2147483647 w 342"/>
                    <a:gd name="T23" fmla="*/ 2147483647 h 198"/>
                    <a:gd name="T24" fmla="*/ 2147483647 w 342"/>
                    <a:gd name="T25" fmla="*/ 0 h 198"/>
                    <a:gd name="T26" fmla="*/ 2147483647 w 342"/>
                    <a:gd name="T27" fmla="*/ 2147483647 h 198"/>
                    <a:gd name="T28" fmla="*/ 0 w 342"/>
                    <a:gd name="T29" fmla="*/ 2147483647 h 198"/>
                    <a:gd name="T30" fmla="*/ 2147483647 w 342"/>
                    <a:gd name="T31" fmla="*/ 2147483647 h 198"/>
                    <a:gd name="T32" fmla="*/ 2147483647 w 342"/>
                    <a:gd name="T33" fmla="*/ 2147483647 h 198"/>
                    <a:gd name="T34" fmla="*/ 2147483647 w 342"/>
                    <a:gd name="T35" fmla="*/ 2147483647 h 198"/>
                    <a:gd name="T36" fmla="*/ 2147483647 w 342"/>
                    <a:gd name="T37" fmla="*/ 2147483647 h 198"/>
                    <a:gd name="T38" fmla="*/ 2147483647 w 342"/>
                    <a:gd name="T39" fmla="*/ 2147483647 h 198"/>
                    <a:gd name="T40" fmla="*/ 2147483647 w 342"/>
                    <a:gd name="T41" fmla="*/ 2147483647 h 198"/>
                    <a:gd name="T42" fmla="*/ 2147483647 w 342"/>
                    <a:gd name="T43" fmla="*/ 2147483647 h 198"/>
                    <a:gd name="T44" fmla="*/ 2147483647 w 342"/>
                    <a:gd name="T45" fmla="*/ 2147483647 h 198"/>
                    <a:gd name="T46" fmla="*/ 2147483647 w 342"/>
                    <a:gd name="T47" fmla="*/ 2147483647 h 198"/>
                    <a:gd name="T48" fmla="*/ 2147483647 w 342"/>
                    <a:gd name="T49" fmla="*/ 2147483647 h 198"/>
                    <a:gd name="T50" fmla="*/ 2147483647 w 342"/>
                    <a:gd name="T51" fmla="*/ 2147483647 h 198"/>
                    <a:gd name="T52" fmla="*/ 2147483647 w 342"/>
                    <a:gd name="T53" fmla="*/ 2147483647 h 198"/>
                    <a:gd name="T54" fmla="*/ 2147483647 w 342"/>
                    <a:gd name="T55" fmla="*/ 2147483647 h 198"/>
                    <a:gd name="T56" fmla="*/ 2147483647 w 342"/>
                    <a:gd name="T57" fmla="*/ 2147483647 h 198"/>
                    <a:gd name="T58" fmla="*/ 2147483647 w 342"/>
                    <a:gd name="T59" fmla="*/ 2147483647 h 198"/>
                    <a:gd name="T60" fmla="*/ 2147483647 w 342"/>
                    <a:gd name="T61" fmla="*/ 2147483647 h 198"/>
                    <a:gd name="T62" fmla="*/ 2147483647 w 342"/>
                    <a:gd name="T63" fmla="*/ 2147483647 h 198"/>
                    <a:gd name="T64" fmla="*/ 2147483647 w 342"/>
                    <a:gd name="T65" fmla="*/ 2147483647 h 198"/>
                    <a:gd name="T66" fmla="*/ 2147483647 w 342"/>
                    <a:gd name="T67" fmla="*/ 2147483647 h 198"/>
                    <a:gd name="T68" fmla="*/ 2147483647 w 342"/>
                    <a:gd name="T69" fmla="*/ 2147483647 h 198"/>
                    <a:gd name="T70" fmla="*/ 2147483647 w 342"/>
                    <a:gd name="T71" fmla="*/ 2147483647 h 198"/>
                    <a:gd name="T72" fmla="*/ 2147483647 w 342"/>
                    <a:gd name="T73" fmla="*/ 2147483647 h 198"/>
                    <a:gd name="T74" fmla="*/ 2147483647 w 342"/>
                    <a:gd name="T75" fmla="*/ 2147483647 h 198"/>
                    <a:gd name="T76" fmla="*/ 2147483647 w 342"/>
                    <a:gd name="T77" fmla="*/ 2147483647 h 198"/>
                    <a:gd name="T78" fmla="*/ 2147483647 w 342"/>
                    <a:gd name="T79" fmla="*/ 2147483647 h 198"/>
                    <a:gd name="T80" fmla="*/ 2147483647 w 342"/>
                    <a:gd name="T81" fmla="*/ 2147483647 h 198"/>
                    <a:gd name="T82" fmla="*/ 2147483647 w 342"/>
                    <a:gd name="T83" fmla="*/ 2147483647 h 198"/>
                    <a:gd name="T84" fmla="*/ 2147483647 w 342"/>
                    <a:gd name="T85" fmla="*/ 2147483647 h 198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342"/>
                    <a:gd name="T130" fmla="*/ 0 h 198"/>
                    <a:gd name="T131" fmla="*/ 342 w 342"/>
                    <a:gd name="T132" fmla="*/ 198 h 198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342" h="198">
                      <a:moveTo>
                        <a:pt x="330" y="60"/>
                      </a:moveTo>
                      <a:lnTo>
                        <a:pt x="312" y="54"/>
                      </a:lnTo>
                      <a:lnTo>
                        <a:pt x="294" y="42"/>
                      </a:lnTo>
                      <a:lnTo>
                        <a:pt x="282" y="30"/>
                      </a:lnTo>
                      <a:lnTo>
                        <a:pt x="276" y="30"/>
                      </a:lnTo>
                      <a:lnTo>
                        <a:pt x="264" y="24"/>
                      </a:lnTo>
                      <a:lnTo>
                        <a:pt x="234" y="24"/>
                      </a:lnTo>
                      <a:lnTo>
                        <a:pt x="228" y="12"/>
                      </a:lnTo>
                      <a:lnTo>
                        <a:pt x="222" y="6"/>
                      </a:lnTo>
                      <a:lnTo>
                        <a:pt x="210" y="6"/>
                      </a:lnTo>
                      <a:lnTo>
                        <a:pt x="198" y="18"/>
                      </a:lnTo>
                      <a:lnTo>
                        <a:pt x="180" y="18"/>
                      </a:lnTo>
                      <a:lnTo>
                        <a:pt x="174" y="12"/>
                      </a:lnTo>
                      <a:lnTo>
                        <a:pt x="162" y="12"/>
                      </a:lnTo>
                      <a:lnTo>
                        <a:pt x="156" y="18"/>
                      </a:lnTo>
                      <a:lnTo>
                        <a:pt x="150" y="18"/>
                      </a:lnTo>
                      <a:lnTo>
                        <a:pt x="144" y="12"/>
                      </a:lnTo>
                      <a:lnTo>
                        <a:pt x="138" y="12"/>
                      </a:lnTo>
                      <a:lnTo>
                        <a:pt x="126" y="6"/>
                      </a:lnTo>
                      <a:lnTo>
                        <a:pt x="120" y="6"/>
                      </a:lnTo>
                      <a:lnTo>
                        <a:pt x="114" y="12"/>
                      </a:lnTo>
                      <a:lnTo>
                        <a:pt x="108" y="12"/>
                      </a:lnTo>
                      <a:lnTo>
                        <a:pt x="102" y="6"/>
                      </a:lnTo>
                      <a:lnTo>
                        <a:pt x="96" y="6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60" y="12"/>
                      </a:lnTo>
                      <a:lnTo>
                        <a:pt x="18" y="12"/>
                      </a:lnTo>
                      <a:lnTo>
                        <a:pt x="6" y="18"/>
                      </a:lnTo>
                      <a:lnTo>
                        <a:pt x="0" y="18"/>
                      </a:lnTo>
                      <a:lnTo>
                        <a:pt x="0" y="60"/>
                      </a:lnTo>
                      <a:lnTo>
                        <a:pt x="12" y="84"/>
                      </a:lnTo>
                      <a:lnTo>
                        <a:pt x="18" y="90"/>
                      </a:lnTo>
                      <a:lnTo>
                        <a:pt x="18" y="96"/>
                      </a:lnTo>
                      <a:lnTo>
                        <a:pt x="30" y="96"/>
                      </a:lnTo>
                      <a:lnTo>
                        <a:pt x="30" y="102"/>
                      </a:lnTo>
                      <a:lnTo>
                        <a:pt x="42" y="102"/>
                      </a:lnTo>
                      <a:lnTo>
                        <a:pt x="48" y="108"/>
                      </a:lnTo>
                      <a:lnTo>
                        <a:pt x="72" y="108"/>
                      </a:lnTo>
                      <a:lnTo>
                        <a:pt x="84" y="102"/>
                      </a:lnTo>
                      <a:lnTo>
                        <a:pt x="102" y="102"/>
                      </a:lnTo>
                      <a:lnTo>
                        <a:pt x="108" y="114"/>
                      </a:lnTo>
                      <a:lnTo>
                        <a:pt x="108" y="132"/>
                      </a:lnTo>
                      <a:lnTo>
                        <a:pt x="96" y="144"/>
                      </a:lnTo>
                      <a:lnTo>
                        <a:pt x="102" y="162"/>
                      </a:lnTo>
                      <a:lnTo>
                        <a:pt x="120" y="162"/>
                      </a:lnTo>
                      <a:lnTo>
                        <a:pt x="138" y="168"/>
                      </a:lnTo>
                      <a:lnTo>
                        <a:pt x="144" y="168"/>
                      </a:lnTo>
                      <a:lnTo>
                        <a:pt x="156" y="174"/>
                      </a:lnTo>
                      <a:lnTo>
                        <a:pt x="156" y="198"/>
                      </a:lnTo>
                      <a:lnTo>
                        <a:pt x="162" y="198"/>
                      </a:lnTo>
                      <a:lnTo>
                        <a:pt x="168" y="192"/>
                      </a:lnTo>
                      <a:lnTo>
                        <a:pt x="180" y="192"/>
                      </a:lnTo>
                      <a:lnTo>
                        <a:pt x="192" y="186"/>
                      </a:lnTo>
                      <a:lnTo>
                        <a:pt x="198" y="186"/>
                      </a:lnTo>
                      <a:lnTo>
                        <a:pt x="204" y="192"/>
                      </a:lnTo>
                      <a:lnTo>
                        <a:pt x="204" y="198"/>
                      </a:lnTo>
                      <a:lnTo>
                        <a:pt x="234" y="198"/>
                      </a:lnTo>
                      <a:lnTo>
                        <a:pt x="234" y="180"/>
                      </a:lnTo>
                      <a:lnTo>
                        <a:pt x="246" y="192"/>
                      </a:lnTo>
                      <a:lnTo>
                        <a:pt x="252" y="180"/>
                      </a:lnTo>
                      <a:lnTo>
                        <a:pt x="258" y="174"/>
                      </a:lnTo>
                      <a:lnTo>
                        <a:pt x="270" y="168"/>
                      </a:lnTo>
                      <a:lnTo>
                        <a:pt x="288" y="168"/>
                      </a:lnTo>
                      <a:lnTo>
                        <a:pt x="288" y="174"/>
                      </a:lnTo>
                      <a:lnTo>
                        <a:pt x="282" y="180"/>
                      </a:lnTo>
                      <a:lnTo>
                        <a:pt x="294" y="180"/>
                      </a:lnTo>
                      <a:lnTo>
                        <a:pt x="294" y="174"/>
                      </a:lnTo>
                      <a:lnTo>
                        <a:pt x="288" y="168"/>
                      </a:lnTo>
                      <a:lnTo>
                        <a:pt x="288" y="156"/>
                      </a:lnTo>
                      <a:lnTo>
                        <a:pt x="282" y="150"/>
                      </a:lnTo>
                      <a:lnTo>
                        <a:pt x="282" y="144"/>
                      </a:lnTo>
                      <a:lnTo>
                        <a:pt x="294" y="144"/>
                      </a:lnTo>
                      <a:lnTo>
                        <a:pt x="294" y="138"/>
                      </a:lnTo>
                      <a:lnTo>
                        <a:pt x="288" y="126"/>
                      </a:lnTo>
                      <a:lnTo>
                        <a:pt x="288" y="120"/>
                      </a:lnTo>
                      <a:lnTo>
                        <a:pt x="294" y="114"/>
                      </a:lnTo>
                      <a:lnTo>
                        <a:pt x="312" y="114"/>
                      </a:lnTo>
                      <a:lnTo>
                        <a:pt x="306" y="96"/>
                      </a:lnTo>
                      <a:lnTo>
                        <a:pt x="312" y="96"/>
                      </a:lnTo>
                      <a:lnTo>
                        <a:pt x="318" y="102"/>
                      </a:lnTo>
                      <a:lnTo>
                        <a:pt x="336" y="102"/>
                      </a:lnTo>
                      <a:lnTo>
                        <a:pt x="342" y="96"/>
                      </a:lnTo>
                      <a:lnTo>
                        <a:pt x="324" y="78"/>
                      </a:lnTo>
                      <a:lnTo>
                        <a:pt x="324" y="72"/>
                      </a:lnTo>
                      <a:lnTo>
                        <a:pt x="330" y="66"/>
                      </a:lnTo>
                      <a:lnTo>
                        <a:pt x="330" y="60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74" name="Liechtenstein">
                  <a:extLst>
                    <a:ext uri="{FF2B5EF4-FFF2-40B4-BE49-F238E27FC236}">
                      <a16:creationId xmlns:a16="http://schemas.microsoft.com/office/drawing/2014/main" id="{E0196012-AB63-424C-8801-AF0854BFD1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4" y="1337"/>
                  <a:ext cx="4" cy="6"/>
                </a:xfrm>
                <a:custGeom>
                  <a:avLst/>
                  <a:gdLst>
                    <a:gd name="T0" fmla="*/ 2147483647 w 18"/>
                    <a:gd name="T1" fmla="*/ 0 h 24"/>
                    <a:gd name="T2" fmla="*/ 2147483647 w 18"/>
                    <a:gd name="T3" fmla="*/ 2147483647 h 24"/>
                    <a:gd name="T4" fmla="*/ 0 w 18"/>
                    <a:gd name="T5" fmla="*/ 2147483647 h 24"/>
                    <a:gd name="T6" fmla="*/ 0 w 18"/>
                    <a:gd name="T7" fmla="*/ 2147483647 h 24"/>
                    <a:gd name="T8" fmla="*/ 2147483647 w 18"/>
                    <a:gd name="T9" fmla="*/ 2147483647 h 24"/>
                    <a:gd name="T10" fmla="*/ 2147483647 w 18"/>
                    <a:gd name="T11" fmla="*/ 0 h 24"/>
                    <a:gd name="T12" fmla="*/ 2147483647 w 18"/>
                    <a:gd name="T13" fmla="*/ 0 h 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8"/>
                    <a:gd name="T22" fmla="*/ 0 h 24"/>
                    <a:gd name="T23" fmla="*/ 18 w 18"/>
                    <a:gd name="T24" fmla="*/ 24 h 2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8" h="24">
                      <a:moveTo>
                        <a:pt x="12" y="0"/>
                      </a:moveTo>
                      <a:lnTo>
                        <a:pt x="6" y="6"/>
                      </a:lnTo>
                      <a:lnTo>
                        <a:pt x="0" y="18"/>
                      </a:lnTo>
                      <a:lnTo>
                        <a:pt x="0" y="24"/>
                      </a:lnTo>
                      <a:lnTo>
                        <a:pt x="18" y="24"/>
                      </a:lnTo>
                      <a:lnTo>
                        <a:pt x="18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75" name="Latvia">
                  <a:extLst>
                    <a:ext uri="{FF2B5EF4-FFF2-40B4-BE49-F238E27FC236}">
                      <a16:creationId xmlns:a16="http://schemas.microsoft.com/office/drawing/2014/main" id="{55F904FF-2805-2A42-86D4-8D5D1F4F0C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0" y="1125"/>
                  <a:ext cx="109" cy="46"/>
                </a:xfrm>
                <a:custGeom>
                  <a:avLst/>
                  <a:gdLst>
                    <a:gd name="T0" fmla="*/ 2147483647 w 426"/>
                    <a:gd name="T1" fmla="*/ 2147483647 h 180"/>
                    <a:gd name="T2" fmla="*/ 2147483647 w 426"/>
                    <a:gd name="T3" fmla="*/ 2147483647 h 180"/>
                    <a:gd name="T4" fmla="*/ 2147483647 w 426"/>
                    <a:gd name="T5" fmla="*/ 2147483647 h 180"/>
                    <a:gd name="T6" fmla="*/ 2147483647 w 426"/>
                    <a:gd name="T7" fmla="*/ 2147483647 h 180"/>
                    <a:gd name="T8" fmla="*/ 2147483647 w 426"/>
                    <a:gd name="T9" fmla="*/ 2147483647 h 180"/>
                    <a:gd name="T10" fmla="*/ 2147483647 w 426"/>
                    <a:gd name="T11" fmla="*/ 2147483647 h 180"/>
                    <a:gd name="T12" fmla="*/ 2147483647 w 426"/>
                    <a:gd name="T13" fmla="*/ 2147483647 h 180"/>
                    <a:gd name="T14" fmla="*/ 2147483647 w 426"/>
                    <a:gd name="T15" fmla="*/ 2147483647 h 180"/>
                    <a:gd name="T16" fmla="*/ 2147483647 w 426"/>
                    <a:gd name="T17" fmla="*/ 2147483647 h 180"/>
                    <a:gd name="T18" fmla="*/ 2147483647 w 426"/>
                    <a:gd name="T19" fmla="*/ 2147483647 h 180"/>
                    <a:gd name="T20" fmla="*/ 2147483647 w 426"/>
                    <a:gd name="T21" fmla="*/ 2147483647 h 180"/>
                    <a:gd name="T22" fmla="*/ 2147483647 w 426"/>
                    <a:gd name="T23" fmla="*/ 2147483647 h 180"/>
                    <a:gd name="T24" fmla="*/ 2147483647 w 426"/>
                    <a:gd name="T25" fmla="*/ 2147483647 h 180"/>
                    <a:gd name="T26" fmla="*/ 2147483647 w 426"/>
                    <a:gd name="T27" fmla="*/ 2147483647 h 180"/>
                    <a:gd name="T28" fmla="*/ 2147483647 w 426"/>
                    <a:gd name="T29" fmla="*/ 2147483647 h 180"/>
                    <a:gd name="T30" fmla="*/ 2147483647 w 426"/>
                    <a:gd name="T31" fmla="*/ 2147483647 h 180"/>
                    <a:gd name="T32" fmla="*/ 2147483647 w 426"/>
                    <a:gd name="T33" fmla="*/ 2147483647 h 180"/>
                    <a:gd name="T34" fmla="*/ 2147483647 w 426"/>
                    <a:gd name="T35" fmla="*/ 2147483647 h 180"/>
                    <a:gd name="T36" fmla="*/ 2147483647 w 426"/>
                    <a:gd name="T37" fmla="*/ 2147483647 h 180"/>
                    <a:gd name="T38" fmla="*/ 2147483647 w 426"/>
                    <a:gd name="T39" fmla="*/ 2147483647 h 180"/>
                    <a:gd name="T40" fmla="*/ 2147483647 w 426"/>
                    <a:gd name="T41" fmla="*/ 2147483647 h 180"/>
                    <a:gd name="T42" fmla="*/ 2147483647 w 426"/>
                    <a:gd name="T43" fmla="*/ 2147483647 h 180"/>
                    <a:gd name="T44" fmla="*/ 2147483647 w 426"/>
                    <a:gd name="T45" fmla="*/ 2147483647 h 180"/>
                    <a:gd name="T46" fmla="*/ 2147483647 w 426"/>
                    <a:gd name="T47" fmla="*/ 2147483647 h 180"/>
                    <a:gd name="T48" fmla="*/ 2147483647 w 426"/>
                    <a:gd name="T49" fmla="*/ 2147483647 h 180"/>
                    <a:gd name="T50" fmla="*/ 2147483647 w 426"/>
                    <a:gd name="T51" fmla="*/ 2147483647 h 180"/>
                    <a:gd name="T52" fmla="*/ 2147483647 w 426"/>
                    <a:gd name="T53" fmla="*/ 2147483647 h 180"/>
                    <a:gd name="T54" fmla="*/ 2147483647 w 426"/>
                    <a:gd name="T55" fmla="*/ 2147483647 h 180"/>
                    <a:gd name="T56" fmla="*/ 2147483647 w 426"/>
                    <a:gd name="T57" fmla="*/ 2147483647 h 180"/>
                    <a:gd name="T58" fmla="*/ 2147483647 w 426"/>
                    <a:gd name="T59" fmla="*/ 2147483647 h 180"/>
                    <a:gd name="T60" fmla="*/ 2147483647 w 426"/>
                    <a:gd name="T61" fmla="*/ 0 h 180"/>
                    <a:gd name="T62" fmla="*/ 2147483647 w 426"/>
                    <a:gd name="T63" fmla="*/ 2147483647 h 180"/>
                    <a:gd name="T64" fmla="*/ 2147483647 w 426"/>
                    <a:gd name="T65" fmla="*/ 2147483647 h 180"/>
                    <a:gd name="T66" fmla="*/ 2147483647 w 426"/>
                    <a:gd name="T67" fmla="*/ 2147483647 h 180"/>
                    <a:gd name="T68" fmla="*/ 2147483647 w 426"/>
                    <a:gd name="T69" fmla="*/ 2147483647 h 180"/>
                    <a:gd name="T70" fmla="*/ 2147483647 w 426"/>
                    <a:gd name="T71" fmla="*/ 2147483647 h 180"/>
                    <a:gd name="T72" fmla="*/ 2147483647 w 426"/>
                    <a:gd name="T73" fmla="*/ 2147483647 h 180"/>
                    <a:gd name="T74" fmla="*/ 2147483647 w 426"/>
                    <a:gd name="T75" fmla="*/ 2147483647 h 180"/>
                    <a:gd name="T76" fmla="*/ 2147483647 w 426"/>
                    <a:gd name="T77" fmla="*/ 2147483647 h 180"/>
                    <a:gd name="T78" fmla="*/ 2147483647 w 426"/>
                    <a:gd name="T79" fmla="*/ 2147483647 h 180"/>
                    <a:gd name="T80" fmla="*/ 2147483647 w 426"/>
                    <a:gd name="T81" fmla="*/ 2147483647 h 180"/>
                    <a:gd name="T82" fmla="*/ 2147483647 w 426"/>
                    <a:gd name="T83" fmla="*/ 2147483647 h 180"/>
                    <a:gd name="T84" fmla="*/ 0 w 426"/>
                    <a:gd name="T85" fmla="*/ 2147483647 h 180"/>
                    <a:gd name="T86" fmla="*/ 2147483647 w 426"/>
                    <a:gd name="T87" fmla="*/ 2147483647 h 180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426"/>
                    <a:gd name="T133" fmla="*/ 0 h 180"/>
                    <a:gd name="T134" fmla="*/ 426 w 426"/>
                    <a:gd name="T135" fmla="*/ 180 h 180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426" h="180">
                      <a:moveTo>
                        <a:pt x="6" y="144"/>
                      </a:moveTo>
                      <a:lnTo>
                        <a:pt x="6" y="138"/>
                      </a:lnTo>
                      <a:lnTo>
                        <a:pt x="12" y="138"/>
                      </a:lnTo>
                      <a:lnTo>
                        <a:pt x="24" y="132"/>
                      </a:lnTo>
                      <a:lnTo>
                        <a:pt x="66" y="132"/>
                      </a:lnTo>
                      <a:lnTo>
                        <a:pt x="78" y="120"/>
                      </a:lnTo>
                      <a:lnTo>
                        <a:pt x="96" y="120"/>
                      </a:lnTo>
                      <a:lnTo>
                        <a:pt x="102" y="126"/>
                      </a:lnTo>
                      <a:lnTo>
                        <a:pt x="108" y="126"/>
                      </a:lnTo>
                      <a:lnTo>
                        <a:pt x="114" y="132"/>
                      </a:lnTo>
                      <a:lnTo>
                        <a:pt x="120" y="132"/>
                      </a:lnTo>
                      <a:lnTo>
                        <a:pt x="126" y="126"/>
                      </a:lnTo>
                      <a:lnTo>
                        <a:pt x="132" y="126"/>
                      </a:lnTo>
                      <a:lnTo>
                        <a:pt x="144" y="132"/>
                      </a:lnTo>
                      <a:lnTo>
                        <a:pt x="150" y="132"/>
                      </a:lnTo>
                      <a:lnTo>
                        <a:pt x="156" y="138"/>
                      </a:lnTo>
                      <a:lnTo>
                        <a:pt x="162" y="138"/>
                      </a:lnTo>
                      <a:lnTo>
                        <a:pt x="168" y="132"/>
                      </a:lnTo>
                      <a:lnTo>
                        <a:pt x="180" y="132"/>
                      </a:lnTo>
                      <a:lnTo>
                        <a:pt x="186" y="138"/>
                      </a:lnTo>
                      <a:lnTo>
                        <a:pt x="204" y="138"/>
                      </a:lnTo>
                      <a:lnTo>
                        <a:pt x="216" y="126"/>
                      </a:lnTo>
                      <a:lnTo>
                        <a:pt x="228" y="126"/>
                      </a:lnTo>
                      <a:lnTo>
                        <a:pt x="234" y="132"/>
                      </a:lnTo>
                      <a:lnTo>
                        <a:pt x="240" y="144"/>
                      </a:lnTo>
                      <a:lnTo>
                        <a:pt x="270" y="144"/>
                      </a:lnTo>
                      <a:lnTo>
                        <a:pt x="282" y="150"/>
                      </a:lnTo>
                      <a:lnTo>
                        <a:pt x="288" y="150"/>
                      </a:lnTo>
                      <a:lnTo>
                        <a:pt x="300" y="162"/>
                      </a:lnTo>
                      <a:lnTo>
                        <a:pt x="318" y="174"/>
                      </a:lnTo>
                      <a:lnTo>
                        <a:pt x="336" y="180"/>
                      </a:lnTo>
                      <a:lnTo>
                        <a:pt x="360" y="168"/>
                      </a:lnTo>
                      <a:lnTo>
                        <a:pt x="378" y="168"/>
                      </a:lnTo>
                      <a:lnTo>
                        <a:pt x="384" y="174"/>
                      </a:lnTo>
                      <a:lnTo>
                        <a:pt x="390" y="168"/>
                      </a:lnTo>
                      <a:lnTo>
                        <a:pt x="396" y="168"/>
                      </a:lnTo>
                      <a:lnTo>
                        <a:pt x="402" y="162"/>
                      </a:lnTo>
                      <a:lnTo>
                        <a:pt x="408" y="150"/>
                      </a:lnTo>
                      <a:lnTo>
                        <a:pt x="414" y="144"/>
                      </a:lnTo>
                      <a:lnTo>
                        <a:pt x="420" y="150"/>
                      </a:lnTo>
                      <a:lnTo>
                        <a:pt x="426" y="150"/>
                      </a:lnTo>
                      <a:lnTo>
                        <a:pt x="426" y="126"/>
                      </a:lnTo>
                      <a:lnTo>
                        <a:pt x="414" y="114"/>
                      </a:lnTo>
                      <a:lnTo>
                        <a:pt x="408" y="102"/>
                      </a:lnTo>
                      <a:lnTo>
                        <a:pt x="402" y="96"/>
                      </a:lnTo>
                      <a:lnTo>
                        <a:pt x="378" y="90"/>
                      </a:lnTo>
                      <a:lnTo>
                        <a:pt x="384" y="72"/>
                      </a:lnTo>
                      <a:lnTo>
                        <a:pt x="402" y="72"/>
                      </a:lnTo>
                      <a:lnTo>
                        <a:pt x="402" y="66"/>
                      </a:lnTo>
                      <a:lnTo>
                        <a:pt x="396" y="60"/>
                      </a:lnTo>
                      <a:lnTo>
                        <a:pt x="384" y="54"/>
                      </a:lnTo>
                      <a:lnTo>
                        <a:pt x="372" y="42"/>
                      </a:lnTo>
                      <a:lnTo>
                        <a:pt x="354" y="42"/>
                      </a:lnTo>
                      <a:lnTo>
                        <a:pt x="348" y="36"/>
                      </a:lnTo>
                      <a:lnTo>
                        <a:pt x="330" y="36"/>
                      </a:lnTo>
                      <a:lnTo>
                        <a:pt x="324" y="42"/>
                      </a:lnTo>
                      <a:lnTo>
                        <a:pt x="306" y="42"/>
                      </a:lnTo>
                      <a:lnTo>
                        <a:pt x="288" y="24"/>
                      </a:lnTo>
                      <a:lnTo>
                        <a:pt x="276" y="18"/>
                      </a:lnTo>
                      <a:lnTo>
                        <a:pt x="270" y="12"/>
                      </a:lnTo>
                      <a:lnTo>
                        <a:pt x="246" y="0"/>
                      </a:lnTo>
                      <a:lnTo>
                        <a:pt x="216" y="0"/>
                      </a:lnTo>
                      <a:lnTo>
                        <a:pt x="186" y="12"/>
                      </a:lnTo>
                      <a:lnTo>
                        <a:pt x="174" y="12"/>
                      </a:lnTo>
                      <a:lnTo>
                        <a:pt x="180" y="24"/>
                      </a:lnTo>
                      <a:lnTo>
                        <a:pt x="180" y="30"/>
                      </a:lnTo>
                      <a:lnTo>
                        <a:pt x="186" y="42"/>
                      </a:lnTo>
                      <a:lnTo>
                        <a:pt x="186" y="60"/>
                      </a:lnTo>
                      <a:lnTo>
                        <a:pt x="192" y="66"/>
                      </a:lnTo>
                      <a:lnTo>
                        <a:pt x="186" y="78"/>
                      </a:lnTo>
                      <a:lnTo>
                        <a:pt x="156" y="78"/>
                      </a:lnTo>
                      <a:lnTo>
                        <a:pt x="138" y="72"/>
                      </a:lnTo>
                      <a:lnTo>
                        <a:pt x="126" y="72"/>
                      </a:lnTo>
                      <a:lnTo>
                        <a:pt x="114" y="54"/>
                      </a:lnTo>
                      <a:lnTo>
                        <a:pt x="84" y="24"/>
                      </a:lnTo>
                      <a:lnTo>
                        <a:pt x="72" y="24"/>
                      </a:lnTo>
                      <a:lnTo>
                        <a:pt x="60" y="30"/>
                      </a:lnTo>
                      <a:lnTo>
                        <a:pt x="48" y="30"/>
                      </a:lnTo>
                      <a:lnTo>
                        <a:pt x="36" y="36"/>
                      </a:lnTo>
                      <a:lnTo>
                        <a:pt x="30" y="42"/>
                      </a:lnTo>
                      <a:lnTo>
                        <a:pt x="24" y="54"/>
                      </a:lnTo>
                      <a:lnTo>
                        <a:pt x="24" y="66"/>
                      </a:lnTo>
                      <a:lnTo>
                        <a:pt x="18" y="78"/>
                      </a:lnTo>
                      <a:lnTo>
                        <a:pt x="6" y="84"/>
                      </a:lnTo>
                      <a:lnTo>
                        <a:pt x="0" y="96"/>
                      </a:lnTo>
                      <a:lnTo>
                        <a:pt x="0" y="120"/>
                      </a:lnTo>
                      <a:lnTo>
                        <a:pt x="6" y="132"/>
                      </a:lnTo>
                      <a:lnTo>
                        <a:pt x="6" y="150"/>
                      </a:lnTo>
                      <a:lnTo>
                        <a:pt x="6" y="144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76" name="Italy">
                  <a:extLst>
                    <a:ext uri="{FF2B5EF4-FFF2-40B4-BE49-F238E27FC236}">
                      <a16:creationId xmlns:a16="http://schemas.microsoft.com/office/drawing/2014/main" id="{252AFF3D-4AD4-F54E-8F34-57B69F9E4FE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778" y="1341"/>
                  <a:ext cx="199" cy="212"/>
                </a:xfrm>
                <a:custGeom>
                  <a:avLst/>
                  <a:gdLst>
                    <a:gd name="T0" fmla="*/ 2147483647 w 780"/>
                    <a:gd name="T1" fmla="*/ 2147483647 h 828"/>
                    <a:gd name="T2" fmla="*/ 2147483647 w 780"/>
                    <a:gd name="T3" fmla="*/ 2147483647 h 828"/>
                    <a:gd name="T4" fmla="*/ 2147483647 w 780"/>
                    <a:gd name="T5" fmla="*/ 2147483647 h 828"/>
                    <a:gd name="T6" fmla="*/ 2147483647 w 780"/>
                    <a:gd name="T7" fmla="*/ 2147483647 h 828"/>
                    <a:gd name="T8" fmla="*/ 2147483647 w 780"/>
                    <a:gd name="T9" fmla="*/ 2147483647 h 828"/>
                    <a:gd name="T10" fmla="*/ 2147483647 w 780"/>
                    <a:gd name="T11" fmla="*/ 2147483647 h 828"/>
                    <a:gd name="T12" fmla="*/ 2147483647 w 780"/>
                    <a:gd name="T13" fmla="*/ 2147483647 h 828"/>
                    <a:gd name="T14" fmla="*/ 2147483647 w 780"/>
                    <a:gd name="T15" fmla="*/ 2147483647 h 828"/>
                    <a:gd name="T16" fmla="*/ 2147483647 w 780"/>
                    <a:gd name="T17" fmla="*/ 2147483647 h 828"/>
                    <a:gd name="T18" fmla="*/ 2147483647 w 780"/>
                    <a:gd name="T19" fmla="*/ 2147483647 h 828"/>
                    <a:gd name="T20" fmla="*/ 2147483647 w 780"/>
                    <a:gd name="T21" fmla="*/ 2147483647 h 828"/>
                    <a:gd name="T22" fmla="*/ 2147483647 w 780"/>
                    <a:gd name="T23" fmla="*/ 2147483647 h 828"/>
                    <a:gd name="T24" fmla="*/ 2147483647 w 780"/>
                    <a:gd name="T25" fmla="*/ 2147483647 h 828"/>
                    <a:gd name="T26" fmla="*/ 2147483647 w 780"/>
                    <a:gd name="T27" fmla="*/ 2147483647 h 828"/>
                    <a:gd name="T28" fmla="*/ 2147483647 w 780"/>
                    <a:gd name="T29" fmla="*/ 2147483647 h 828"/>
                    <a:gd name="T30" fmla="*/ 2147483647 w 780"/>
                    <a:gd name="T31" fmla="*/ 2147483647 h 828"/>
                    <a:gd name="T32" fmla="*/ 2147483647 w 780"/>
                    <a:gd name="T33" fmla="*/ 2147483647 h 828"/>
                    <a:gd name="T34" fmla="*/ 2147483647 w 780"/>
                    <a:gd name="T35" fmla="*/ 2147483647 h 828"/>
                    <a:gd name="T36" fmla="*/ 2147483647 w 780"/>
                    <a:gd name="T37" fmla="*/ 2147483647 h 828"/>
                    <a:gd name="T38" fmla="*/ 2147483647 w 780"/>
                    <a:gd name="T39" fmla="*/ 2147483647 h 828"/>
                    <a:gd name="T40" fmla="*/ 2147483647 w 780"/>
                    <a:gd name="T41" fmla="*/ 2147483647 h 828"/>
                    <a:gd name="T42" fmla="*/ 2147483647 w 780"/>
                    <a:gd name="T43" fmla="*/ 2147483647 h 828"/>
                    <a:gd name="T44" fmla="*/ 2147483647 w 780"/>
                    <a:gd name="T45" fmla="*/ 2147483647 h 828"/>
                    <a:gd name="T46" fmla="*/ 2147483647 w 780"/>
                    <a:gd name="T47" fmla="*/ 2147483647 h 828"/>
                    <a:gd name="T48" fmla="*/ 2147483647 w 780"/>
                    <a:gd name="T49" fmla="*/ 2147483647 h 828"/>
                    <a:gd name="T50" fmla="*/ 2147483647 w 780"/>
                    <a:gd name="T51" fmla="*/ 2147483647 h 828"/>
                    <a:gd name="T52" fmla="*/ 2147483647 w 780"/>
                    <a:gd name="T53" fmla="*/ 2147483647 h 828"/>
                    <a:gd name="T54" fmla="*/ 2147483647 w 780"/>
                    <a:gd name="T55" fmla="*/ 2147483647 h 828"/>
                    <a:gd name="T56" fmla="*/ 2147483647 w 780"/>
                    <a:gd name="T57" fmla="*/ 2147483647 h 828"/>
                    <a:gd name="T58" fmla="*/ 2147483647 w 780"/>
                    <a:gd name="T59" fmla="*/ 2147483647 h 828"/>
                    <a:gd name="T60" fmla="*/ 2147483647 w 780"/>
                    <a:gd name="T61" fmla="*/ 2147483647 h 828"/>
                    <a:gd name="T62" fmla="*/ 2147483647 w 780"/>
                    <a:gd name="T63" fmla="*/ 2147483647 h 828"/>
                    <a:gd name="T64" fmla="*/ 2147483647 w 780"/>
                    <a:gd name="T65" fmla="*/ 2147483647 h 828"/>
                    <a:gd name="T66" fmla="*/ 2147483647 w 780"/>
                    <a:gd name="T67" fmla="*/ 2147483647 h 828"/>
                    <a:gd name="T68" fmla="*/ 2147483647 w 780"/>
                    <a:gd name="T69" fmla="*/ 2147483647 h 828"/>
                    <a:gd name="T70" fmla="*/ 2147483647 w 780"/>
                    <a:gd name="T71" fmla="*/ 2147483647 h 828"/>
                    <a:gd name="T72" fmla="*/ 2147483647 w 780"/>
                    <a:gd name="T73" fmla="*/ 2147483647 h 828"/>
                    <a:gd name="T74" fmla="*/ 2147483647 w 780"/>
                    <a:gd name="T75" fmla="*/ 2147483647 h 828"/>
                    <a:gd name="T76" fmla="*/ 2147483647 w 780"/>
                    <a:gd name="T77" fmla="*/ 2147483647 h 828"/>
                    <a:gd name="T78" fmla="*/ 2147483647 w 780"/>
                    <a:gd name="T79" fmla="*/ 2147483647 h 828"/>
                    <a:gd name="T80" fmla="*/ 2147483647 w 780"/>
                    <a:gd name="T81" fmla="*/ 2147483647 h 828"/>
                    <a:gd name="T82" fmla="*/ 2147483647 w 780"/>
                    <a:gd name="T83" fmla="*/ 2147483647 h 828"/>
                    <a:gd name="T84" fmla="*/ 2147483647 w 780"/>
                    <a:gd name="T85" fmla="*/ 2147483647 h 828"/>
                    <a:gd name="T86" fmla="*/ 2147483647 w 780"/>
                    <a:gd name="T87" fmla="*/ 2147483647 h 828"/>
                    <a:gd name="T88" fmla="*/ 2147483647 w 780"/>
                    <a:gd name="T89" fmla="*/ 2147483647 h 828"/>
                    <a:gd name="T90" fmla="*/ 2147483647 w 780"/>
                    <a:gd name="T91" fmla="*/ 2147483647 h 828"/>
                    <a:gd name="T92" fmla="*/ 2147483647 w 780"/>
                    <a:gd name="T93" fmla="*/ 2147483647 h 828"/>
                    <a:gd name="T94" fmla="*/ 2147483647 w 780"/>
                    <a:gd name="T95" fmla="*/ 2147483647 h 828"/>
                    <a:gd name="T96" fmla="*/ 2147483647 w 780"/>
                    <a:gd name="T97" fmla="*/ 2147483647 h 828"/>
                    <a:gd name="T98" fmla="*/ 2147483647 w 780"/>
                    <a:gd name="T99" fmla="*/ 2147483647 h 828"/>
                    <a:gd name="T100" fmla="*/ 2147483647 w 780"/>
                    <a:gd name="T101" fmla="*/ 2147483647 h 828"/>
                    <a:gd name="T102" fmla="*/ 2147483647 w 780"/>
                    <a:gd name="T103" fmla="*/ 2147483647 h 828"/>
                    <a:gd name="T104" fmla="*/ 2147483647 w 780"/>
                    <a:gd name="T105" fmla="*/ 2147483647 h 828"/>
                    <a:gd name="T106" fmla="*/ 2147483647 w 780"/>
                    <a:gd name="T107" fmla="*/ 2147483647 h 828"/>
                    <a:gd name="T108" fmla="*/ 2147483647 w 780"/>
                    <a:gd name="T109" fmla="*/ 2147483647 h 828"/>
                    <a:gd name="T110" fmla="*/ 2147483647 w 780"/>
                    <a:gd name="T111" fmla="*/ 2147483647 h 828"/>
                    <a:gd name="T112" fmla="*/ 2147483647 w 780"/>
                    <a:gd name="T113" fmla="*/ 2147483647 h 828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780"/>
                    <a:gd name="T172" fmla="*/ 0 h 828"/>
                    <a:gd name="T173" fmla="*/ 780 w 780"/>
                    <a:gd name="T174" fmla="*/ 828 h 828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780" h="828">
                      <a:moveTo>
                        <a:pt x="570" y="720"/>
                      </a:moveTo>
                      <a:lnTo>
                        <a:pt x="558" y="714"/>
                      </a:lnTo>
                      <a:lnTo>
                        <a:pt x="552" y="708"/>
                      </a:lnTo>
                      <a:lnTo>
                        <a:pt x="540" y="708"/>
                      </a:lnTo>
                      <a:lnTo>
                        <a:pt x="534" y="714"/>
                      </a:lnTo>
                      <a:lnTo>
                        <a:pt x="522" y="720"/>
                      </a:lnTo>
                      <a:lnTo>
                        <a:pt x="516" y="726"/>
                      </a:lnTo>
                      <a:lnTo>
                        <a:pt x="468" y="726"/>
                      </a:lnTo>
                      <a:lnTo>
                        <a:pt x="456" y="720"/>
                      </a:lnTo>
                      <a:lnTo>
                        <a:pt x="444" y="708"/>
                      </a:lnTo>
                      <a:lnTo>
                        <a:pt x="438" y="708"/>
                      </a:lnTo>
                      <a:lnTo>
                        <a:pt x="420" y="726"/>
                      </a:lnTo>
                      <a:lnTo>
                        <a:pt x="402" y="714"/>
                      </a:lnTo>
                      <a:lnTo>
                        <a:pt x="396" y="714"/>
                      </a:lnTo>
                      <a:lnTo>
                        <a:pt x="384" y="726"/>
                      </a:lnTo>
                      <a:lnTo>
                        <a:pt x="384" y="738"/>
                      </a:lnTo>
                      <a:lnTo>
                        <a:pt x="396" y="750"/>
                      </a:lnTo>
                      <a:lnTo>
                        <a:pt x="420" y="762"/>
                      </a:lnTo>
                      <a:lnTo>
                        <a:pt x="426" y="762"/>
                      </a:lnTo>
                      <a:lnTo>
                        <a:pt x="444" y="780"/>
                      </a:lnTo>
                      <a:lnTo>
                        <a:pt x="444" y="786"/>
                      </a:lnTo>
                      <a:lnTo>
                        <a:pt x="456" y="786"/>
                      </a:lnTo>
                      <a:lnTo>
                        <a:pt x="468" y="798"/>
                      </a:lnTo>
                      <a:lnTo>
                        <a:pt x="480" y="804"/>
                      </a:lnTo>
                      <a:lnTo>
                        <a:pt x="498" y="798"/>
                      </a:lnTo>
                      <a:lnTo>
                        <a:pt x="504" y="804"/>
                      </a:lnTo>
                      <a:lnTo>
                        <a:pt x="516" y="810"/>
                      </a:lnTo>
                      <a:lnTo>
                        <a:pt x="522" y="822"/>
                      </a:lnTo>
                      <a:lnTo>
                        <a:pt x="534" y="828"/>
                      </a:lnTo>
                      <a:lnTo>
                        <a:pt x="558" y="828"/>
                      </a:lnTo>
                      <a:lnTo>
                        <a:pt x="570" y="816"/>
                      </a:lnTo>
                      <a:lnTo>
                        <a:pt x="570" y="792"/>
                      </a:lnTo>
                      <a:lnTo>
                        <a:pt x="564" y="780"/>
                      </a:lnTo>
                      <a:lnTo>
                        <a:pt x="564" y="768"/>
                      </a:lnTo>
                      <a:lnTo>
                        <a:pt x="570" y="750"/>
                      </a:lnTo>
                      <a:lnTo>
                        <a:pt x="576" y="738"/>
                      </a:lnTo>
                      <a:lnTo>
                        <a:pt x="582" y="732"/>
                      </a:lnTo>
                      <a:lnTo>
                        <a:pt x="582" y="714"/>
                      </a:lnTo>
                      <a:lnTo>
                        <a:pt x="576" y="702"/>
                      </a:lnTo>
                      <a:lnTo>
                        <a:pt x="570" y="720"/>
                      </a:lnTo>
                      <a:close/>
                      <a:moveTo>
                        <a:pt x="180" y="468"/>
                      </a:moveTo>
                      <a:lnTo>
                        <a:pt x="156" y="480"/>
                      </a:lnTo>
                      <a:lnTo>
                        <a:pt x="150" y="486"/>
                      </a:lnTo>
                      <a:lnTo>
                        <a:pt x="138" y="492"/>
                      </a:lnTo>
                      <a:lnTo>
                        <a:pt x="132" y="498"/>
                      </a:lnTo>
                      <a:lnTo>
                        <a:pt x="126" y="498"/>
                      </a:lnTo>
                      <a:lnTo>
                        <a:pt x="114" y="492"/>
                      </a:lnTo>
                      <a:lnTo>
                        <a:pt x="102" y="480"/>
                      </a:lnTo>
                      <a:lnTo>
                        <a:pt x="96" y="498"/>
                      </a:lnTo>
                      <a:lnTo>
                        <a:pt x="102" y="504"/>
                      </a:lnTo>
                      <a:lnTo>
                        <a:pt x="114" y="510"/>
                      </a:lnTo>
                      <a:lnTo>
                        <a:pt x="120" y="522"/>
                      </a:lnTo>
                      <a:lnTo>
                        <a:pt x="120" y="540"/>
                      </a:lnTo>
                      <a:lnTo>
                        <a:pt x="114" y="558"/>
                      </a:lnTo>
                      <a:lnTo>
                        <a:pt x="114" y="570"/>
                      </a:lnTo>
                      <a:lnTo>
                        <a:pt x="126" y="582"/>
                      </a:lnTo>
                      <a:lnTo>
                        <a:pt x="114" y="588"/>
                      </a:lnTo>
                      <a:lnTo>
                        <a:pt x="120" y="636"/>
                      </a:lnTo>
                      <a:lnTo>
                        <a:pt x="108" y="636"/>
                      </a:lnTo>
                      <a:lnTo>
                        <a:pt x="126" y="654"/>
                      </a:lnTo>
                      <a:lnTo>
                        <a:pt x="138" y="654"/>
                      </a:lnTo>
                      <a:lnTo>
                        <a:pt x="144" y="642"/>
                      </a:lnTo>
                      <a:lnTo>
                        <a:pt x="156" y="630"/>
                      </a:lnTo>
                      <a:lnTo>
                        <a:pt x="156" y="618"/>
                      </a:lnTo>
                      <a:lnTo>
                        <a:pt x="168" y="630"/>
                      </a:lnTo>
                      <a:lnTo>
                        <a:pt x="180" y="636"/>
                      </a:lnTo>
                      <a:lnTo>
                        <a:pt x="186" y="636"/>
                      </a:lnTo>
                      <a:lnTo>
                        <a:pt x="192" y="630"/>
                      </a:lnTo>
                      <a:lnTo>
                        <a:pt x="198" y="618"/>
                      </a:lnTo>
                      <a:lnTo>
                        <a:pt x="198" y="594"/>
                      </a:lnTo>
                      <a:lnTo>
                        <a:pt x="204" y="582"/>
                      </a:lnTo>
                      <a:lnTo>
                        <a:pt x="204" y="558"/>
                      </a:lnTo>
                      <a:lnTo>
                        <a:pt x="198" y="552"/>
                      </a:lnTo>
                      <a:lnTo>
                        <a:pt x="192" y="552"/>
                      </a:lnTo>
                      <a:lnTo>
                        <a:pt x="192" y="546"/>
                      </a:lnTo>
                      <a:lnTo>
                        <a:pt x="198" y="540"/>
                      </a:lnTo>
                      <a:lnTo>
                        <a:pt x="204" y="540"/>
                      </a:lnTo>
                      <a:lnTo>
                        <a:pt x="210" y="534"/>
                      </a:lnTo>
                      <a:lnTo>
                        <a:pt x="210" y="522"/>
                      </a:lnTo>
                      <a:lnTo>
                        <a:pt x="204" y="510"/>
                      </a:lnTo>
                      <a:lnTo>
                        <a:pt x="204" y="492"/>
                      </a:lnTo>
                      <a:lnTo>
                        <a:pt x="198" y="480"/>
                      </a:lnTo>
                      <a:lnTo>
                        <a:pt x="186" y="474"/>
                      </a:lnTo>
                      <a:lnTo>
                        <a:pt x="180" y="468"/>
                      </a:lnTo>
                      <a:close/>
                      <a:moveTo>
                        <a:pt x="774" y="546"/>
                      </a:moveTo>
                      <a:lnTo>
                        <a:pt x="768" y="534"/>
                      </a:lnTo>
                      <a:lnTo>
                        <a:pt x="756" y="528"/>
                      </a:lnTo>
                      <a:lnTo>
                        <a:pt x="738" y="510"/>
                      </a:lnTo>
                      <a:lnTo>
                        <a:pt x="678" y="480"/>
                      </a:lnTo>
                      <a:lnTo>
                        <a:pt x="672" y="480"/>
                      </a:lnTo>
                      <a:lnTo>
                        <a:pt x="660" y="474"/>
                      </a:lnTo>
                      <a:lnTo>
                        <a:pt x="648" y="474"/>
                      </a:lnTo>
                      <a:lnTo>
                        <a:pt x="630" y="468"/>
                      </a:lnTo>
                      <a:lnTo>
                        <a:pt x="606" y="456"/>
                      </a:lnTo>
                      <a:lnTo>
                        <a:pt x="606" y="450"/>
                      </a:lnTo>
                      <a:lnTo>
                        <a:pt x="612" y="438"/>
                      </a:lnTo>
                      <a:lnTo>
                        <a:pt x="624" y="426"/>
                      </a:lnTo>
                      <a:lnTo>
                        <a:pt x="624" y="420"/>
                      </a:lnTo>
                      <a:lnTo>
                        <a:pt x="618" y="414"/>
                      </a:lnTo>
                      <a:lnTo>
                        <a:pt x="612" y="414"/>
                      </a:lnTo>
                      <a:lnTo>
                        <a:pt x="594" y="408"/>
                      </a:lnTo>
                      <a:lnTo>
                        <a:pt x="552" y="408"/>
                      </a:lnTo>
                      <a:lnTo>
                        <a:pt x="540" y="402"/>
                      </a:lnTo>
                      <a:lnTo>
                        <a:pt x="534" y="396"/>
                      </a:lnTo>
                      <a:lnTo>
                        <a:pt x="516" y="384"/>
                      </a:lnTo>
                      <a:lnTo>
                        <a:pt x="492" y="360"/>
                      </a:lnTo>
                      <a:lnTo>
                        <a:pt x="480" y="342"/>
                      </a:lnTo>
                      <a:lnTo>
                        <a:pt x="474" y="336"/>
                      </a:lnTo>
                      <a:lnTo>
                        <a:pt x="468" y="324"/>
                      </a:lnTo>
                      <a:lnTo>
                        <a:pt x="468" y="312"/>
                      </a:lnTo>
                      <a:lnTo>
                        <a:pt x="450" y="276"/>
                      </a:lnTo>
                      <a:lnTo>
                        <a:pt x="438" y="270"/>
                      </a:lnTo>
                      <a:lnTo>
                        <a:pt x="432" y="264"/>
                      </a:lnTo>
                      <a:lnTo>
                        <a:pt x="420" y="258"/>
                      </a:lnTo>
                      <a:lnTo>
                        <a:pt x="414" y="252"/>
                      </a:lnTo>
                      <a:lnTo>
                        <a:pt x="378" y="222"/>
                      </a:lnTo>
                      <a:lnTo>
                        <a:pt x="372" y="210"/>
                      </a:lnTo>
                      <a:lnTo>
                        <a:pt x="360" y="198"/>
                      </a:lnTo>
                      <a:lnTo>
                        <a:pt x="360" y="186"/>
                      </a:lnTo>
                      <a:lnTo>
                        <a:pt x="366" y="180"/>
                      </a:lnTo>
                      <a:lnTo>
                        <a:pt x="384" y="180"/>
                      </a:lnTo>
                      <a:lnTo>
                        <a:pt x="384" y="174"/>
                      </a:lnTo>
                      <a:lnTo>
                        <a:pt x="372" y="162"/>
                      </a:lnTo>
                      <a:lnTo>
                        <a:pt x="366" y="150"/>
                      </a:lnTo>
                      <a:lnTo>
                        <a:pt x="366" y="138"/>
                      </a:lnTo>
                      <a:lnTo>
                        <a:pt x="402" y="120"/>
                      </a:lnTo>
                      <a:lnTo>
                        <a:pt x="408" y="114"/>
                      </a:lnTo>
                      <a:lnTo>
                        <a:pt x="414" y="114"/>
                      </a:lnTo>
                      <a:lnTo>
                        <a:pt x="438" y="108"/>
                      </a:lnTo>
                      <a:lnTo>
                        <a:pt x="444" y="72"/>
                      </a:lnTo>
                      <a:lnTo>
                        <a:pt x="432" y="66"/>
                      </a:lnTo>
                      <a:lnTo>
                        <a:pt x="438" y="60"/>
                      </a:lnTo>
                      <a:lnTo>
                        <a:pt x="438" y="42"/>
                      </a:lnTo>
                      <a:lnTo>
                        <a:pt x="384" y="42"/>
                      </a:lnTo>
                      <a:lnTo>
                        <a:pt x="378" y="24"/>
                      </a:lnTo>
                      <a:lnTo>
                        <a:pt x="366" y="24"/>
                      </a:lnTo>
                      <a:lnTo>
                        <a:pt x="366" y="6"/>
                      </a:lnTo>
                      <a:lnTo>
                        <a:pt x="360" y="0"/>
                      </a:lnTo>
                      <a:lnTo>
                        <a:pt x="342" y="0"/>
                      </a:lnTo>
                      <a:lnTo>
                        <a:pt x="336" y="6"/>
                      </a:lnTo>
                      <a:lnTo>
                        <a:pt x="336" y="12"/>
                      </a:lnTo>
                      <a:lnTo>
                        <a:pt x="294" y="12"/>
                      </a:lnTo>
                      <a:lnTo>
                        <a:pt x="282" y="30"/>
                      </a:lnTo>
                      <a:lnTo>
                        <a:pt x="270" y="24"/>
                      </a:lnTo>
                      <a:lnTo>
                        <a:pt x="252" y="24"/>
                      </a:lnTo>
                      <a:lnTo>
                        <a:pt x="246" y="42"/>
                      </a:lnTo>
                      <a:lnTo>
                        <a:pt x="222" y="42"/>
                      </a:lnTo>
                      <a:lnTo>
                        <a:pt x="222" y="48"/>
                      </a:lnTo>
                      <a:lnTo>
                        <a:pt x="234" y="60"/>
                      </a:lnTo>
                      <a:lnTo>
                        <a:pt x="228" y="72"/>
                      </a:lnTo>
                      <a:lnTo>
                        <a:pt x="210" y="60"/>
                      </a:lnTo>
                      <a:lnTo>
                        <a:pt x="192" y="66"/>
                      </a:lnTo>
                      <a:lnTo>
                        <a:pt x="180" y="48"/>
                      </a:lnTo>
                      <a:lnTo>
                        <a:pt x="174" y="72"/>
                      </a:lnTo>
                      <a:lnTo>
                        <a:pt x="162" y="84"/>
                      </a:lnTo>
                      <a:lnTo>
                        <a:pt x="162" y="102"/>
                      </a:lnTo>
                      <a:lnTo>
                        <a:pt x="138" y="78"/>
                      </a:lnTo>
                      <a:lnTo>
                        <a:pt x="132" y="78"/>
                      </a:lnTo>
                      <a:lnTo>
                        <a:pt x="132" y="72"/>
                      </a:lnTo>
                      <a:lnTo>
                        <a:pt x="126" y="66"/>
                      </a:lnTo>
                      <a:lnTo>
                        <a:pt x="126" y="60"/>
                      </a:lnTo>
                      <a:lnTo>
                        <a:pt x="120" y="54"/>
                      </a:lnTo>
                      <a:lnTo>
                        <a:pt x="108" y="54"/>
                      </a:lnTo>
                      <a:lnTo>
                        <a:pt x="102" y="60"/>
                      </a:lnTo>
                      <a:lnTo>
                        <a:pt x="102" y="78"/>
                      </a:lnTo>
                      <a:lnTo>
                        <a:pt x="84" y="96"/>
                      </a:lnTo>
                      <a:lnTo>
                        <a:pt x="78" y="96"/>
                      </a:lnTo>
                      <a:lnTo>
                        <a:pt x="66" y="84"/>
                      </a:lnTo>
                      <a:lnTo>
                        <a:pt x="54" y="84"/>
                      </a:lnTo>
                      <a:lnTo>
                        <a:pt x="42" y="96"/>
                      </a:lnTo>
                      <a:lnTo>
                        <a:pt x="30" y="96"/>
                      </a:lnTo>
                      <a:lnTo>
                        <a:pt x="30" y="102"/>
                      </a:lnTo>
                      <a:lnTo>
                        <a:pt x="24" y="102"/>
                      </a:lnTo>
                      <a:lnTo>
                        <a:pt x="18" y="108"/>
                      </a:lnTo>
                      <a:lnTo>
                        <a:pt x="42" y="132"/>
                      </a:lnTo>
                      <a:lnTo>
                        <a:pt x="42" y="138"/>
                      </a:lnTo>
                      <a:lnTo>
                        <a:pt x="24" y="156"/>
                      </a:lnTo>
                      <a:lnTo>
                        <a:pt x="0" y="156"/>
                      </a:lnTo>
                      <a:lnTo>
                        <a:pt x="12" y="174"/>
                      </a:lnTo>
                      <a:lnTo>
                        <a:pt x="24" y="174"/>
                      </a:lnTo>
                      <a:lnTo>
                        <a:pt x="30" y="180"/>
                      </a:lnTo>
                      <a:lnTo>
                        <a:pt x="30" y="192"/>
                      </a:lnTo>
                      <a:lnTo>
                        <a:pt x="24" y="198"/>
                      </a:lnTo>
                      <a:lnTo>
                        <a:pt x="24" y="204"/>
                      </a:lnTo>
                      <a:lnTo>
                        <a:pt x="18" y="210"/>
                      </a:lnTo>
                      <a:lnTo>
                        <a:pt x="18" y="216"/>
                      </a:lnTo>
                      <a:lnTo>
                        <a:pt x="24" y="222"/>
                      </a:lnTo>
                      <a:lnTo>
                        <a:pt x="36" y="228"/>
                      </a:lnTo>
                      <a:lnTo>
                        <a:pt x="42" y="228"/>
                      </a:lnTo>
                      <a:lnTo>
                        <a:pt x="42" y="234"/>
                      </a:lnTo>
                      <a:lnTo>
                        <a:pt x="66" y="234"/>
                      </a:lnTo>
                      <a:lnTo>
                        <a:pt x="72" y="240"/>
                      </a:lnTo>
                      <a:lnTo>
                        <a:pt x="72" y="246"/>
                      </a:lnTo>
                      <a:lnTo>
                        <a:pt x="54" y="264"/>
                      </a:lnTo>
                      <a:lnTo>
                        <a:pt x="54" y="270"/>
                      </a:lnTo>
                      <a:lnTo>
                        <a:pt x="66" y="270"/>
                      </a:lnTo>
                      <a:lnTo>
                        <a:pt x="90" y="258"/>
                      </a:lnTo>
                      <a:lnTo>
                        <a:pt x="120" y="228"/>
                      </a:lnTo>
                      <a:lnTo>
                        <a:pt x="144" y="216"/>
                      </a:lnTo>
                      <a:lnTo>
                        <a:pt x="156" y="216"/>
                      </a:lnTo>
                      <a:lnTo>
                        <a:pt x="168" y="222"/>
                      </a:lnTo>
                      <a:lnTo>
                        <a:pt x="204" y="234"/>
                      </a:lnTo>
                      <a:lnTo>
                        <a:pt x="216" y="240"/>
                      </a:lnTo>
                      <a:lnTo>
                        <a:pt x="228" y="252"/>
                      </a:lnTo>
                      <a:lnTo>
                        <a:pt x="234" y="264"/>
                      </a:lnTo>
                      <a:lnTo>
                        <a:pt x="234" y="276"/>
                      </a:lnTo>
                      <a:lnTo>
                        <a:pt x="240" y="282"/>
                      </a:lnTo>
                      <a:lnTo>
                        <a:pt x="240" y="288"/>
                      </a:lnTo>
                      <a:lnTo>
                        <a:pt x="252" y="300"/>
                      </a:lnTo>
                      <a:lnTo>
                        <a:pt x="252" y="306"/>
                      </a:lnTo>
                      <a:lnTo>
                        <a:pt x="246" y="318"/>
                      </a:lnTo>
                      <a:lnTo>
                        <a:pt x="246" y="324"/>
                      </a:lnTo>
                      <a:lnTo>
                        <a:pt x="258" y="336"/>
                      </a:lnTo>
                      <a:lnTo>
                        <a:pt x="282" y="348"/>
                      </a:lnTo>
                      <a:lnTo>
                        <a:pt x="288" y="354"/>
                      </a:lnTo>
                      <a:lnTo>
                        <a:pt x="294" y="354"/>
                      </a:lnTo>
                      <a:lnTo>
                        <a:pt x="300" y="372"/>
                      </a:lnTo>
                      <a:lnTo>
                        <a:pt x="330" y="372"/>
                      </a:lnTo>
                      <a:lnTo>
                        <a:pt x="348" y="390"/>
                      </a:lnTo>
                      <a:lnTo>
                        <a:pt x="354" y="402"/>
                      </a:lnTo>
                      <a:lnTo>
                        <a:pt x="366" y="414"/>
                      </a:lnTo>
                      <a:lnTo>
                        <a:pt x="378" y="420"/>
                      </a:lnTo>
                      <a:lnTo>
                        <a:pt x="384" y="432"/>
                      </a:lnTo>
                      <a:lnTo>
                        <a:pt x="420" y="468"/>
                      </a:lnTo>
                      <a:lnTo>
                        <a:pt x="456" y="468"/>
                      </a:lnTo>
                      <a:lnTo>
                        <a:pt x="462" y="474"/>
                      </a:lnTo>
                      <a:lnTo>
                        <a:pt x="468" y="486"/>
                      </a:lnTo>
                      <a:lnTo>
                        <a:pt x="492" y="498"/>
                      </a:lnTo>
                      <a:lnTo>
                        <a:pt x="510" y="504"/>
                      </a:lnTo>
                      <a:lnTo>
                        <a:pt x="528" y="504"/>
                      </a:lnTo>
                      <a:lnTo>
                        <a:pt x="540" y="510"/>
                      </a:lnTo>
                      <a:lnTo>
                        <a:pt x="546" y="510"/>
                      </a:lnTo>
                      <a:lnTo>
                        <a:pt x="552" y="522"/>
                      </a:lnTo>
                      <a:lnTo>
                        <a:pt x="552" y="534"/>
                      </a:lnTo>
                      <a:lnTo>
                        <a:pt x="564" y="558"/>
                      </a:lnTo>
                      <a:lnTo>
                        <a:pt x="570" y="564"/>
                      </a:lnTo>
                      <a:lnTo>
                        <a:pt x="582" y="564"/>
                      </a:lnTo>
                      <a:lnTo>
                        <a:pt x="594" y="558"/>
                      </a:lnTo>
                      <a:lnTo>
                        <a:pt x="600" y="558"/>
                      </a:lnTo>
                      <a:lnTo>
                        <a:pt x="600" y="570"/>
                      </a:lnTo>
                      <a:lnTo>
                        <a:pt x="606" y="582"/>
                      </a:lnTo>
                      <a:lnTo>
                        <a:pt x="606" y="606"/>
                      </a:lnTo>
                      <a:lnTo>
                        <a:pt x="612" y="618"/>
                      </a:lnTo>
                      <a:lnTo>
                        <a:pt x="630" y="636"/>
                      </a:lnTo>
                      <a:lnTo>
                        <a:pt x="630" y="666"/>
                      </a:lnTo>
                      <a:lnTo>
                        <a:pt x="612" y="666"/>
                      </a:lnTo>
                      <a:lnTo>
                        <a:pt x="612" y="690"/>
                      </a:lnTo>
                      <a:lnTo>
                        <a:pt x="606" y="696"/>
                      </a:lnTo>
                      <a:lnTo>
                        <a:pt x="600" y="708"/>
                      </a:lnTo>
                      <a:lnTo>
                        <a:pt x="594" y="714"/>
                      </a:lnTo>
                      <a:lnTo>
                        <a:pt x="594" y="732"/>
                      </a:lnTo>
                      <a:lnTo>
                        <a:pt x="606" y="732"/>
                      </a:lnTo>
                      <a:lnTo>
                        <a:pt x="618" y="726"/>
                      </a:lnTo>
                      <a:lnTo>
                        <a:pt x="624" y="726"/>
                      </a:lnTo>
                      <a:lnTo>
                        <a:pt x="636" y="702"/>
                      </a:lnTo>
                      <a:lnTo>
                        <a:pt x="654" y="696"/>
                      </a:lnTo>
                      <a:lnTo>
                        <a:pt x="654" y="666"/>
                      </a:lnTo>
                      <a:lnTo>
                        <a:pt x="666" y="654"/>
                      </a:lnTo>
                      <a:lnTo>
                        <a:pt x="678" y="654"/>
                      </a:lnTo>
                      <a:lnTo>
                        <a:pt x="684" y="648"/>
                      </a:lnTo>
                      <a:lnTo>
                        <a:pt x="696" y="648"/>
                      </a:lnTo>
                      <a:lnTo>
                        <a:pt x="696" y="636"/>
                      </a:lnTo>
                      <a:lnTo>
                        <a:pt x="690" y="630"/>
                      </a:lnTo>
                      <a:lnTo>
                        <a:pt x="690" y="618"/>
                      </a:lnTo>
                      <a:lnTo>
                        <a:pt x="678" y="606"/>
                      </a:lnTo>
                      <a:lnTo>
                        <a:pt x="666" y="606"/>
                      </a:lnTo>
                      <a:lnTo>
                        <a:pt x="648" y="588"/>
                      </a:lnTo>
                      <a:lnTo>
                        <a:pt x="654" y="582"/>
                      </a:lnTo>
                      <a:lnTo>
                        <a:pt x="660" y="570"/>
                      </a:lnTo>
                      <a:lnTo>
                        <a:pt x="666" y="552"/>
                      </a:lnTo>
                      <a:lnTo>
                        <a:pt x="672" y="540"/>
                      </a:lnTo>
                      <a:lnTo>
                        <a:pt x="684" y="528"/>
                      </a:lnTo>
                      <a:lnTo>
                        <a:pt x="690" y="534"/>
                      </a:lnTo>
                      <a:lnTo>
                        <a:pt x="702" y="534"/>
                      </a:lnTo>
                      <a:lnTo>
                        <a:pt x="708" y="540"/>
                      </a:lnTo>
                      <a:lnTo>
                        <a:pt x="738" y="540"/>
                      </a:lnTo>
                      <a:lnTo>
                        <a:pt x="738" y="552"/>
                      </a:lnTo>
                      <a:lnTo>
                        <a:pt x="744" y="558"/>
                      </a:lnTo>
                      <a:lnTo>
                        <a:pt x="744" y="564"/>
                      </a:lnTo>
                      <a:lnTo>
                        <a:pt x="750" y="576"/>
                      </a:lnTo>
                      <a:lnTo>
                        <a:pt x="762" y="576"/>
                      </a:lnTo>
                      <a:lnTo>
                        <a:pt x="774" y="570"/>
                      </a:lnTo>
                      <a:lnTo>
                        <a:pt x="780" y="564"/>
                      </a:lnTo>
                      <a:lnTo>
                        <a:pt x="780" y="558"/>
                      </a:lnTo>
                      <a:lnTo>
                        <a:pt x="774" y="546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77" name="Ireland">
                  <a:extLst>
                    <a:ext uri="{FF2B5EF4-FFF2-40B4-BE49-F238E27FC236}">
                      <a16:creationId xmlns:a16="http://schemas.microsoft.com/office/drawing/2014/main" id="{63DF5915-8C27-FF40-ACFB-D11E9BFA28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7" y="1179"/>
                  <a:ext cx="72" cy="76"/>
                </a:xfrm>
                <a:custGeom>
                  <a:avLst/>
                  <a:gdLst>
                    <a:gd name="T0" fmla="*/ 2147483647 w 282"/>
                    <a:gd name="T1" fmla="*/ 2147483647 h 300"/>
                    <a:gd name="T2" fmla="*/ 2147483647 w 282"/>
                    <a:gd name="T3" fmla="*/ 2147483647 h 300"/>
                    <a:gd name="T4" fmla="*/ 2147483647 w 282"/>
                    <a:gd name="T5" fmla="*/ 2147483647 h 300"/>
                    <a:gd name="T6" fmla="*/ 2147483647 w 282"/>
                    <a:gd name="T7" fmla="*/ 2147483647 h 300"/>
                    <a:gd name="T8" fmla="*/ 2147483647 w 282"/>
                    <a:gd name="T9" fmla="*/ 2147483647 h 300"/>
                    <a:gd name="T10" fmla="*/ 2147483647 w 282"/>
                    <a:gd name="T11" fmla="*/ 2147483647 h 300"/>
                    <a:gd name="T12" fmla="*/ 2147483647 w 282"/>
                    <a:gd name="T13" fmla="*/ 2147483647 h 300"/>
                    <a:gd name="T14" fmla="*/ 2147483647 w 282"/>
                    <a:gd name="T15" fmla="*/ 2147483647 h 300"/>
                    <a:gd name="T16" fmla="*/ 2147483647 w 282"/>
                    <a:gd name="T17" fmla="*/ 2147483647 h 300"/>
                    <a:gd name="T18" fmla="*/ 2147483647 w 282"/>
                    <a:gd name="T19" fmla="*/ 2147483647 h 300"/>
                    <a:gd name="T20" fmla="*/ 2147483647 w 282"/>
                    <a:gd name="T21" fmla="*/ 2147483647 h 300"/>
                    <a:gd name="T22" fmla="*/ 2147483647 w 282"/>
                    <a:gd name="T23" fmla="*/ 2147483647 h 300"/>
                    <a:gd name="T24" fmla="*/ 2147483647 w 282"/>
                    <a:gd name="T25" fmla="*/ 0 h 300"/>
                    <a:gd name="T26" fmla="*/ 2147483647 w 282"/>
                    <a:gd name="T27" fmla="*/ 2147483647 h 300"/>
                    <a:gd name="T28" fmla="*/ 2147483647 w 282"/>
                    <a:gd name="T29" fmla="*/ 2147483647 h 300"/>
                    <a:gd name="T30" fmla="*/ 2147483647 w 282"/>
                    <a:gd name="T31" fmla="*/ 2147483647 h 300"/>
                    <a:gd name="T32" fmla="*/ 2147483647 w 282"/>
                    <a:gd name="T33" fmla="*/ 2147483647 h 300"/>
                    <a:gd name="T34" fmla="*/ 2147483647 w 282"/>
                    <a:gd name="T35" fmla="*/ 2147483647 h 300"/>
                    <a:gd name="T36" fmla="*/ 2147483647 w 282"/>
                    <a:gd name="T37" fmla="*/ 2147483647 h 300"/>
                    <a:gd name="T38" fmla="*/ 2147483647 w 282"/>
                    <a:gd name="T39" fmla="*/ 2147483647 h 300"/>
                    <a:gd name="T40" fmla="*/ 2147483647 w 282"/>
                    <a:gd name="T41" fmla="*/ 2147483647 h 300"/>
                    <a:gd name="T42" fmla="*/ 2147483647 w 282"/>
                    <a:gd name="T43" fmla="*/ 2147483647 h 300"/>
                    <a:gd name="T44" fmla="*/ 2147483647 w 282"/>
                    <a:gd name="T45" fmla="*/ 2147483647 h 300"/>
                    <a:gd name="T46" fmla="*/ 2147483647 w 282"/>
                    <a:gd name="T47" fmla="*/ 2147483647 h 300"/>
                    <a:gd name="T48" fmla="*/ 2147483647 w 282"/>
                    <a:gd name="T49" fmla="*/ 2147483647 h 300"/>
                    <a:gd name="T50" fmla="*/ 2147483647 w 282"/>
                    <a:gd name="T51" fmla="*/ 2147483647 h 300"/>
                    <a:gd name="T52" fmla="*/ 2147483647 w 282"/>
                    <a:gd name="T53" fmla="*/ 2147483647 h 300"/>
                    <a:gd name="T54" fmla="*/ 2147483647 w 282"/>
                    <a:gd name="T55" fmla="*/ 2147483647 h 300"/>
                    <a:gd name="T56" fmla="*/ 2147483647 w 282"/>
                    <a:gd name="T57" fmla="*/ 2147483647 h 300"/>
                    <a:gd name="T58" fmla="*/ 2147483647 w 282"/>
                    <a:gd name="T59" fmla="*/ 2147483647 h 300"/>
                    <a:gd name="T60" fmla="*/ 2147483647 w 282"/>
                    <a:gd name="T61" fmla="*/ 2147483647 h 300"/>
                    <a:gd name="T62" fmla="*/ 2147483647 w 282"/>
                    <a:gd name="T63" fmla="*/ 2147483647 h 300"/>
                    <a:gd name="T64" fmla="*/ 2147483647 w 282"/>
                    <a:gd name="T65" fmla="*/ 2147483647 h 300"/>
                    <a:gd name="T66" fmla="*/ 2147483647 w 282"/>
                    <a:gd name="T67" fmla="*/ 2147483647 h 300"/>
                    <a:gd name="T68" fmla="*/ 2147483647 w 282"/>
                    <a:gd name="T69" fmla="*/ 2147483647 h 300"/>
                    <a:gd name="T70" fmla="*/ 2147483647 w 282"/>
                    <a:gd name="T71" fmla="*/ 2147483647 h 300"/>
                    <a:gd name="T72" fmla="*/ 2147483647 w 282"/>
                    <a:gd name="T73" fmla="*/ 2147483647 h 300"/>
                    <a:gd name="T74" fmla="*/ 2147483647 w 282"/>
                    <a:gd name="T75" fmla="*/ 2147483647 h 300"/>
                    <a:gd name="T76" fmla="*/ 2147483647 w 282"/>
                    <a:gd name="T77" fmla="*/ 2147483647 h 300"/>
                    <a:gd name="T78" fmla="*/ 2147483647 w 282"/>
                    <a:gd name="T79" fmla="*/ 2147483647 h 300"/>
                    <a:gd name="T80" fmla="*/ 0 w 282"/>
                    <a:gd name="T81" fmla="*/ 2147483647 h 300"/>
                    <a:gd name="T82" fmla="*/ 2147483647 w 282"/>
                    <a:gd name="T83" fmla="*/ 2147483647 h 300"/>
                    <a:gd name="T84" fmla="*/ 2147483647 w 282"/>
                    <a:gd name="T85" fmla="*/ 2147483647 h 300"/>
                    <a:gd name="T86" fmla="*/ 2147483647 w 282"/>
                    <a:gd name="T87" fmla="*/ 2147483647 h 300"/>
                    <a:gd name="T88" fmla="*/ 2147483647 w 282"/>
                    <a:gd name="T89" fmla="*/ 2147483647 h 300"/>
                    <a:gd name="T90" fmla="*/ 2147483647 w 282"/>
                    <a:gd name="T91" fmla="*/ 2147483647 h 300"/>
                    <a:gd name="T92" fmla="*/ 2147483647 w 282"/>
                    <a:gd name="T93" fmla="*/ 2147483647 h 300"/>
                    <a:gd name="T94" fmla="*/ 2147483647 w 282"/>
                    <a:gd name="T95" fmla="*/ 2147483647 h 300"/>
                    <a:gd name="T96" fmla="*/ 2147483647 w 282"/>
                    <a:gd name="T97" fmla="*/ 2147483647 h 300"/>
                    <a:gd name="T98" fmla="*/ 2147483647 w 282"/>
                    <a:gd name="T99" fmla="*/ 2147483647 h 300"/>
                    <a:gd name="T100" fmla="*/ 2147483647 w 282"/>
                    <a:gd name="T101" fmla="*/ 2147483647 h 300"/>
                    <a:gd name="T102" fmla="*/ 2147483647 w 282"/>
                    <a:gd name="T103" fmla="*/ 2147483647 h 300"/>
                    <a:gd name="T104" fmla="*/ 2147483647 w 282"/>
                    <a:gd name="T105" fmla="*/ 2147483647 h 300"/>
                    <a:gd name="T106" fmla="*/ 2147483647 w 282"/>
                    <a:gd name="T107" fmla="*/ 2147483647 h 300"/>
                    <a:gd name="T108" fmla="*/ 2147483647 w 282"/>
                    <a:gd name="T109" fmla="*/ 2147483647 h 300"/>
                    <a:gd name="T110" fmla="*/ 2147483647 w 282"/>
                    <a:gd name="T111" fmla="*/ 2147483647 h 300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282"/>
                    <a:gd name="T169" fmla="*/ 0 h 300"/>
                    <a:gd name="T170" fmla="*/ 282 w 282"/>
                    <a:gd name="T171" fmla="*/ 300 h 300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282" h="300">
                      <a:moveTo>
                        <a:pt x="276" y="156"/>
                      </a:moveTo>
                      <a:lnTo>
                        <a:pt x="276" y="144"/>
                      </a:lnTo>
                      <a:lnTo>
                        <a:pt x="270" y="132"/>
                      </a:lnTo>
                      <a:lnTo>
                        <a:pt x="264" y="126"/>
                      </a:lnTo>
                      <a:lnTo>
                        <a:pt x="264" y="114"/>
                      </a:lnTo>
                      <a:lnTo>
                        <a:pt x="258" y="108"/>
                      </a:lnTo>
                      <a:lnTo>
                        <a:pt x="258" y="102"/>
                      </a:lnTo>
                      <a:lnTo>
                        <a:pt x="276" y="102"/>
                      </a:lnTo>
                      <a:lnTo>
                        <a:pt x="282" y="96"/>
                      </a:lnTo>
                      <a:lnTo>
                        <a:pt x="246" y="90"/>
                      </a:lnTo>
                      <a:lnTo>
                        <a:pt x="228" y="66"/>
                      </a:lnTo>
                      <a:lnTo>
                        <a:pt x="204" y="90"/>
                      </a:lnTo>
                      <a:lnTo>
                        <a:pt x="192" y="90"/>
                      </a:lnTo>
                      <a:lnTo>
                        <a:pt x="168" y="78"/>
                      </a:lnTo>
                      <a:lnTo>
                        <a:pt x="162" y="72"/>
                      </a:lnTo>
                      <a:lnTo>
                        <a:pt x="174" y="60"/>
                      </a:lnTo>
                      <a:lnTo>
                        <a:pt x="180" y="60"/>
                      </a:lnTo>
                      <a:lnTo>
                        <a:pt x="186" y="54"/>
                      </a:lnTo>
                      <a:lnTo>
                        <a:pt x="192" y="54"/>
                      </a:lnTo>
                      <a:lnTo>
                        <a:pt x="192" y="42"/>
                      </a:lnTo>
                      <a:lnTo>
                        <a:pt x="234" y="18"/>
                      </a:lnTo>
                      <a:lnTo>
                        <a:pt x="240" y="12"/>
                      </a:lnTo>
                      <a:lnTo>
                        <a:pt x="240" y="6"/>
                      </a:lnTo>
                      <a:lnTo>
                        <a:pt x="234" y="6"/>
                      </a:lnTo>
                      <a:lnTo>
                        <a:pt x="228" y="0"/>
                      </a:lnTo>
                      <a:lnTo>
                        <a:pt x="222" y="0"/>
                      </a:lnTo>
                      <a:lnTo>
                        <a:pt x="210" y="6"/>
                      </a:lnTo>
                      <a:lnTo>
                        <a:pt x="204" y="18"/>
                      </a:lnTo>
                      <a:lnTo>
                        <a:pt x="198" y="6"/>
                      </a:lnTo>
                      <a:lnTo>
                        <a:pt x="174" y="6"/>
                      </a:lnTo>
                      <a:lnTo>
                        <a:pt x="162" y="12"/>
                      </a:lnTo>
                      <a:lnTo>
                        <a:pt x="156" y="12"/>
                      </a:lnTo>
                      <a:lnTo>
                        <a:pt x="150" y="18"/>
                      </a:lnTo>
                      <a:lnTo>
                        <a:pt x="150" y="30"/>
                      </a:lnTo>
                      <a:lnTo>
                        <a:pt x="144" y="36"/>
                      </a:lnTo>
                      <a:lnTo>
                        <a:pt x="144" y="42"/>
                      </a:lnTo>
                      <a:lnTo>
                        <a:pt x="126" y="42"/>
                      </a:lnTo>
                      <a:lnTo>
                        <a:pt x="120" y="48"/>
                      </a:lnTo>
                      <a:lnTo>
                        <a:pt x="120" y="54"/>
                      </a:lnTo>
                      <a:lnTo>
                        <a:pt x="138" y="54"/>
                      </a:lnTo>
                      <a:lnTo>
                        <a:pt x="144" y="60"/>
                      </a:lnTo>
                      <a:lnTo>
                        <a:pt x="150" y="60"/>
                      </a:lnTo>
                      <a:lnTo>
                        <a:pt x="150" y="66"/>
                      </a:lnTo>
                      <a:lnTo>
                        <a:pt x="144" y="72"/>
                      </a:lnTo>
                      <a:lnTo>
                        <a:pt x="132" y="72"/>
                      </a:lnTo>
                      <a:lnTo>
                        <a:pt x="132" y="78"/>
                      </a:lnTo>
                      <a:lnTo>
                        <a:pt x="126" y="84"/>
                      </a:lnTo>
                      <a:lnTo>
                        <a:pt x="102" y="84"/>
                      </a:lnTo>
                      <a:lnTo>
                        <a:pt x="102" y="90"/>
                      </a:lnTo>
                      <a:lnTo>
                        <a:pt x="90" y="78"/>
                      </a:lnTo>
                      <a:lnTo>
                        <a:pt x="42" y="78"/>
                      </a:lnTo>
                      <a:lnTo>
                        <a:pt x="42" y="102"/>
                      </a:lnTo>
                      <a:lnTo>
                        <a:pt x="54" y="102"/>
                      </a:lnTo>
                      <a:lnTo>
                        <a:pt x="54" y="108"/>
                      </a:lnTo>
                      <a:lnTo>
                        <a:pt x="60" y="114"/>
                      </a:lnTo>
                      <a:lnTo>
                        <a:pt x="42" y="126"/>
                      </a:lnTo>
                      <a:lnTo>
                        <a:pt x="36" y="126"/>
                      </a:lnTo>
                      <a:lnTo>
                        <a:pt x="30" y="132"/>
                      </a:lnTo>
                      <a:lnTo>
                        <a:pt x="30" y="138"/>
                      </a:lnTo>
                      <a:lnTo>
                        <a:pt x="42" y="150"/>
                      </a:lnTo>
                      <a:lnTo>
                        <a:pt x="54" y="156"/>
                      </a:lnTo>
                      <a:lnTo>
                        <a:pt x="60" y="162"/>
                      </a:lnTo>
                      <a:lnTo>
                        <a:pt x="72" y="162"/>
                      </a:lnTo>
                      <a:lnTo>
                        <a:pt x="78" y="156"/>
                      </a:lnTo>
                      <a:lnTo>
                        <a:pt x="96" y="156"/>
                      </a:lnTo>
                      <a:lnTo>
                        <a:pt x="96" y="168"/>
                      </a:lnTo>
                      <a:lnTo>
                        <a:pt x="90" y="174"/>
                      </a:lnTo>
                      <a:lnTo>
                        <a:pt x="72" y="174"/>
                      </a:lnTo>
                      <a:lnTo>
                        <a:pt x="72" y="192"/>
                      </a:lnTo>
                      <a:lnTo>
                        <a:pt x="54" y="192"/>
                      </a:lnTo>
                      <a:lnTo>
                        <a:pt x="48" y="198"/>
                      </a:lnTo>
                      <a:lnTo>
                        <a:pt x="48" y="210"/>
                      </a:lnTo>
                      <a:lnTo>
                        <a:pt x="42" y="222"/>
                      </a:lnTo>
                      <a:lnTo>
                        <a:pt x="42" y="234"/>
                      </a:lnTo>
                      <a:lnTo>
                        <a:pt x="18" y="234"/>
                      </a:lnTo>
                      <a:lnTo>
                        <a:pt x="12" y="240"/>
                      </a:lnTo>
                      <a:lnTo>
                        <a:pt x="6" y="240"/>
                      </a:lnTo>
                      <a:lnTo>
                        <a:pt x="6" y="246"/>
                      </a:lnTo>
                      <a:lnTo>
                        <a:pt x="12" y="246"/>
                      </a:lnTo>
                      <a:lnTo>
                        <a:pt x="18" y="252"/>
                      </a:lnTo>
                      <a:lnTo>
                        <a:pt x="6" y="252"/>
                      </a:lnTo>
                      <a:lnTo>
                        <a:pt x="0" y="258"/>
                      </a:lnTo>
                      <a:lnTo>
                        <a:pt x="0" y="270"/>
                      </a:lnTo>
                      <a:lnTo>
                        <a:pt x="42" y="270"/>
                      </a:lnTo>
                      <a:lnTo>
                        <a:pt x="24" y="288"/>
                      </a:lnTo>
                      <a:lnTo>
                        <a:pt x="30" y="282"/>
                      </a:lnTo>
                      <a:lnTo>
                        <a:pt x="48" y="282"/>
                      </a:lnTo>
                      <a:lnTo>
                        <a:pt x="48" y="288"/>
                      </a:lnTo>
                      <a:lnTo>
                        <a:pt x="42" y="288"/>
                      </a:lnTo>
                      <a:lnTo>
                        <a:pt x="36" y="294"/>
                      </a:lnTo>
                      <a:lnTo>
                        <a:pt x="30" y="294"/>
                      </a:lnTo>
                      <a:lnTo>
                        <a:pt x="36" y="300"/>
                      </a:lnTo>
                      <a:lnTo>
                        <a:pt x="60" y="300"/>
                      </a:lnTo>
                      <a:lnTo>
                        <a:pt x="96" y="288"/>
                      </a:lnTo>
                      <a:lnTo>
                        <a:pt x="108" y="282"/>
                      </a:lnTo>
                      <a:lnTo>
                        <a:pt x="120" y="270"/>
                      </a:lnTo>
                      <a:lnTo>
                        <a:pt x="120" y="264"/>
                      </a:lnTo>
                      <a:lnTo>
                        <a:pt x="132" y="270"/>
                      </a:lnTo>
                      <a:lnTo>
                        <a:pt x="138" y="270"/>
                      </a:lnTo>
                      <a:lnTo>
                        <a:pt x="150" y="264"/>
                      </a:lnTo>
                      <a:lnTo>
                        <a:pt x="162" y="252"/>
                      </a:lnTo>
                      <a:lnTo>
                        <a:pt x="180" y="246"/>
                      </a:lnTo>
                      <a:lnTo>
                        <a:pt x="204" y="246"/>
                      </a:lnTo>
                      <a:lnTo>
                        <a:pt x="210" y="240"/>
                      </a:lnTo>
                      <a:lnTo>
                        <a:pt x="252" y="240"/>
                      </a:lnTo>
                      <a:lnTo>
                        <a:pt x="246" y="222"/>
                      </a:lnTo>
                      <a:lnTo>
                        <a:pt x="264" y="222"/>
                      </a:lnTo>
                      <a:lnTo>
                        <a:pt x="264" y="198"/>
                      </a:lnTo>
                      <a:lnTo>
                        <a:pt x="270" y="192"/>
                      </a:lnTo>
                      <a:lnTo>
                        <a:pt x="270" y="180"/>
                      </a:lnTo>
                      <a:lnTo>
                        <a:pt x="276" y="168"/>
                      </a:lnTo>
                      <a:lnTo>
                        <a:pt x="276" y="156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78" name="Iceland">
                  <a:extLst>
                    <a:ext uri="{FF2B5EF4-FFF2-40B4-BE49-F238E27FC236}">
                      <a16:creationId xmlns:a16="http://schemas.microsoft.com/office/drawing/2014/main" id="{C235A560-7A0A-7642-86A4-9805ED6190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" y="968"/>
                  <a:ext cx="146" cy="57"/>
                </a:xfrm>
                <a:custGeom>
                  <a:avLst/>
                  <a:gdLst>
                    <a:gd name="T0" fmla="*/ 2147483647 w 570"/>
                    <a:gd name="T1" fmla="*/ 2147483647 h 222"/>
                    <a:gd name="T2" fmla="*/ 2147483647 w 570"/>
                    <a:gd name="T3" fmla="*/ 2147483647 h 222"/>
                    <a:gd name="T4" fmla="*/ 2147483647 w 570"/>
                    <a:gd name="T5" fmla="*/ 2147483647 h 222"/>
                    <a:gd name="T6" fmla="*/ 2147483647 w 570"/>
                    <a:gd name="T7" fmla="*/ 2147483647 h 222"/>
                    <a:gd name="T8" fmla="*/ 2147483647 w 570"/>
                    <a:gd name="T9" fmla="*/ 2147483647 h 222"/>
                    <a:gd name="T10" fmla="*/ 2147483647 w 570"/>
                    <a:gd name="T11" fmla="*/ 2147483647 h 222"/>
                    <a:gd name="T12" fmla="*/ 2147483647 w 570"/>
                    <a:gd name="T13" fmla="*/ 2147483647 h 222"/>
                    <a:gd name="T14" fmla="*/ 2147483647 w 570"/>
                    <a:gd name="T15" fmla="*/ 2147483647 h 222"/>
                    <a:gd name="T16" fmla="*/ 2147483647 w 570"/>
                    <a:gd name="T17" fmla="*/ 2147483647 h 222"/>
                    <a:gd name="T18" fmla="*/ 2147483647 w 570"/>
                    <a:gd name="T19" fmla="*/ 2147483647 h 222"/>
                    <a:gd name="T20" fmla="*/ 2147483647 w 570"/>
                    <a:gd name="T21" fmla="*/ 2147483647 h 222"/>
                    <a:gd name="T22" fmla="*/ 2147483647 w 570"/>
                    <a:gd name="T23" fmla="*/ 2147483647 h 222"/>
                    <a:gd name="T24" fmla="*/ 2147483647 w 570"/>
                    <a:gd name="T25" fmla="*/ 2147483647 h 222"/>
                    <a:gd name="T26" fmla="*/ 2147483647 w 570"/>
                    <a:gd name="T27" fmla="*/ 2147483647 h 222"/>
                    <a:gd name="T28" fmla="*/ 2147483647 w 570"/>
                    <a:gd name="T29" fmla="*/ 2147483647 h 222"/>
                    <a:gd name="T30" fmla="*/ 2147483647 w 570"/>
                    <a:gd name="T31" fmla="*/ 2147483647 h 222"/>
                    <a:gd name="T32" fmla="*/ 2147483647 w 570"/>
                    <a:gd name="T33" fmla="*/ 2147483647 h 222"/>
                    <a:gd name="T34" fmla="*/ 2147483647 w 570"/>
                    <a:gd name="T35" fmla="*/ 2147483647 h 222"/>
                    <a:gd name="T36" fmla="*/ 2147483647 w 570"/>
                    <a:gd name="T37" fmla="*/ 2147483647 h 222"/>
                    <a:gd name="T38" fmla="*/ 2147483647 w 570"/>
                    <a:gd name="T39" fmla="*/ 2147483647 h 222"/>
                    <a:gd name="T40" fmla="*/ 2147483647 w 570"/>
                    <a:gd name="T41" fmla="*/ 2147483647 h 222"/>
                    <a:gd name="T42" fmla="*/ 2147483647 w 570"/>
                    <a:gd name="T43" fmla="*/ 2147483647 h 222"/>
                    <a:gd name="T44" fmla="*/ 2147483647 w 570"/>
                    <a:gd name="T45" fmla="*/ 2147483647 h 222"/>
                    <a:gd name="T46" fmla="*/ 2147483647 w 570"/>
                    <a:gd name="T47" fmla="*/ 2147483647 h 222"/>
                    <a:gd name="T48" fmla="*/ 2147483647 w 570"/>
                    <a:gd name="T49" fmla="*/ 2147483647 h 222"/>
                    <a:gd name="T50" fmla="*/ 2147483647 w 570"/>
                    <a:gd name="T51" fmla="*/ 2147483647 h 222"/>
                    <a:gd name="T52" fmla="*/ 2147483647 w 570"/>
                    <a:gd name="T53" fmla="*/ 2147483647 h 222"/>
                    <a:gd name="T54" fmla="*/ 2147483647 w 570"/>
                    <a:gd name="T55" fmla="*/ 2147483647 h 222"/>
                    <a:gd name="T56" fmla="*/ 2147483647 w 570"/>
                    <a:gd name="T57" fmla="*/ 2147483647 h 222"/>
                    <a:gd name="T58" fmla="*/ 2147483647 w 570"/>
                    <a:gd name="T59" fmla="*/ 2147483647 h 222"/>
                    <a:gd name="T60" fmla="*/ 2147483647 w 570"/>
                    <a:gd name="T61" fmla="*/ 2147483647 h 222"/>
                    <a:gd name="T62" fmla="*/ 2147483647 w 570"/>
                    <a:gd name="T63" fmla="*/ 2147483647 h 222"/>
                    <a:gd name="T64" fmla="*/ 2147483647 w 570"/>
                    <a:gd name="T65" fmla="*/ 2147483647 h 222"/>
                    <a:gd name="T66" fmla="*/ 0 w 570"/>
                    <a:gd name="T67" fmla="*/ 2147483647 h 222"/>
                    <a:gd name="T68" fmla="*/ 2147483647 w 570"/>
                    <a:gd name="T69" fmla="*/ 2147483647 h 222"/>
                    <a:gd name="T70" fmla="*/ 2147483647 w 570"/>
                    <a:gd name="T71" fmla="*/ 2147483647 h 222"/>
                    <a:gd name="T72" fmla="*/ 2147483647 w 570"/>
                    <a:gd name="T73" fmla="*/ 2147483647 h 222"/>
                    <a:gd name="T74" fmla="*/ 2147483647 w 570"/>
                    <a:gd name="T75" fmla="*/ 2147483647 h 222"/>
                    <a:gd name="T76" fmla="*/ 2147483647 w 570"/>
                    <a:gd name="T77" fmla="*/ 2147483647 h 222"/>
                    <a:gd name="T78" fmla="*/ 2147483647 w 570"/>
                    <a:gd name="T79" fmla="*/ 2147483647 h 222"/>
                    <a:gd name="T80" fmla="*/ 2147483647 w 570"/>
                    <a:gd name="T81" fmla="*/ 2147483647 h 222"/>
                    <a:gd name="T82" fmla="*/ 2147483647 w 570"/>
                    <a:gd name="T83" fmla="*/ 2147483647 h 222"/>
                    <a:gd name="T84" fmla="*/ 2147483647 w 570"/>
                    <a:gd name="T85" fmla="*/ 2147483647 h 222"/>
                    <a:gd name="T86" fmla="*/ 2147483647 w 570"/>
                    <a:gd name="T87" fmla="*/ 2147483647 h 222"/>
                    <a:gd name="T88" fmla="*/ 2147483647 w 570"/>
                    <a:gd name="T89" fmla="*/ 2147483647 h 222"/>
                    <a:gd name="T90" fmla="*/ 2147483647 w 570"/>
                    <a:gd name="T91" fmla="*/ 2147483647 h 222"/>
                    <a:gd name="T92" fmla="*/ 2147483647 w 570"/>
                    <a:gd name="T93" fmla="*/ 2147483647 h 222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570"/>
                    <a:gd name="T142" fmla="*/ 0 h 222"/>
                    <a:gd name="T143" fmla="*/ 570 w 570"/>
                    <a:gd name="T144" fmla="*/ 222 h 222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570" h="222">
                      <a:moveTo>
                        <a:pt x="252" y="222"/>
                      </a:moveTo>
                      <a:lnTo>
                        <a:pt x="270" y="216"/>
                      </a:lnTo>
                      <a:lnTo>
                        <a:pt x="306" y="216"/>
                      </a:lnTo>
                      <a:lnTo>
                        <a:pt x="312" y="204"/>
                      </a:lnTo>
                      <a:lnTo>
                        <a:pt x="312" y="192"/>
                      </a:lnTo>
                      <a:lnTo>
                        <a:pt x="324" y="198"/>
                      </a:lnTo>
                      <a:lnTo>
                        <a:pt x="330" y="198"/>
                      </a:lnTo>
                      <a:lnTo>
                        <a:pt x="342" y="204"/>
                      </a:lnTo>
                      <a:lnTo>
                        <a:pt x="348" y="204"/>
                      </a:lnTo>
                      <a:lnTo>
                        <a:pt x="360" y="192"/>
                      </a:lnTo>
                      <a:lnTo>
                        <a:pt x="360" y="186"/>
                      </a:lnTo>
                      <a:lnTo>
                        <a:pt x="372" y="186"/>
                      </a:lnTo>
                      <a:lnTo>
                        <a:pt x="378" y="192"/>
                      </a:lnTo>
                      <a:lnTo>
                        <a:pt x="390" y="192"/>
                      </a:lnTo>
                      <a:lnTo>
                        <a:pt x="414" y="180"/>
                      </a:lnTo>
                      <a:lnTo>
                        <a:pt x="432" y="168"/>
                      </a:lnTo>
                      <a:lnTo>
                        <a:pt x="456" y="156"/>
                      </a:lnTo>
                      <a:lnTo>
                        <a:pt x="474" y="156"/>
                      </a:lnTo>
                      <a:lnTo>
                        <a:pt x="480" y="162"/>
                      </a:lnTo>
                      <a:lnTo>
                        <a:pt x="492" y="162"/>
                      </a:lnTo>
                      <a:lnTo>
                        <a:pt x="504" y="156"/>
                      </a:lnTo>
                      <a:lnTo>
                        <a:pt x="510" y="144"/>
                      </a:lnTo>
                      <a:lnTo>
                        <a:pt x="510" y="138"/>
                      </a:lnTo>
                      <a:lnTo>
                        <a:pt x="516" y="126"/>
                      </a:lnTo>
                      <a:lnTo>
                        <a:pt x="528" y="126"/>
                      </a:lnTo>
                      <a:lnTo>
                        <a:pt x="552" y="114"/>
                      </a:lnTo>
                      <a:lnTo>
                        <a:pt x="564" y="102"/>
                      </a:lnTo>
                      <a:lnTo>
                        <a:pt x="570" y="102"/>
                      </a:lnTo>
                      <a:lnTo>
                        <a:pt x="552" y="102"/>
                      </a:lnTo>
                      <a:lnTo>
                        <a:pt x="570" y="84"/>
                      </a:lnTo>
                      <a:lnTo>
                        <a:pt x="570" y="78"/>
                      </a:lnTo>
                      <a:lnTo>
                        <a:pt x="564" y="72"/>
                      </a:lnTo>
                      <a:lnTo>
                        <a:pt x="552" y="66"/>
                      </a:lnTo>
                      <a:lnTo>
                        <a:pt x="540" y="66"/>
                      </a:lnTo>
                      <a:lnTo>
                        <a:pt x="534" y="72"/>
                      </a:lnTo>
                      <a:lnTo>
                        <a:pt x="528" y="72"/>
                      </a:lnTo>
                      <a:lnTo>
                        <a:pt x="534" y="60"/>
                      </a:lnTo>
                      <a:lnTo>
                        <a:pt x="504" y="60"/>
                      </a:lnTo>
                      <a:lnTo>
                        <a:pt x="522" y="36"/>
                      </a:lnTo>
                      <a:lnTo>
                        <a:pt x="504" y="36"/>
                      </a:lnTo>
                      <a:lnTo>
                        <a:pt x="510" y="18"/>
                      </a:lnTo>
                      <a:lnTo>
                        <a:pt x="480" y="24"/>
                      </a:lnTo>
                      <a:lnTo>
                        <a:pt x="474" y="18"/>
                      </a:lnTo>
                      <a:lnTo>
                        <a:pt x="462" y="12"/>
                      </a:lnTo>
                      <a:lnTo>
                        <a:pt x="456" y="6"/>
                      </a:lnTo>
                      <a:lnTo>
                        <a:pt x="444" y="0"/>
                      </a:lnTo>
                      <a:lnTo>
                        <a:pt x="432" y="0"/>
                      </a:lnTo>
                      <a:lnTo>
                        <a:pt x="432" y="24"/>
                      </a:lnTo>
                      <a:lnTo>
                        <a:pt x="414" y="30"/>
                      </a:lnTo>
                      <a:lnTo>
                        <a:pt x="408" y="30"/>
                      </a:lnTo>
                      <a:lnTo>
                        <a:pt x="402" y="24"/>
                      </a:lnTo>
                      <a:lnTo>
                        <a:pt x="378" y="24"/>
                      </a:lnTo>
                      <a:lnTo>
                        <a:pt x="372" y="30"/>
                      </a:lnTo>
                      <a:lnTo>
                        <a:pt x="366" y="42"/>
                      </a:lnTo>
                      <a:lnTo>
                        <a:pt x="360" y="36"/>
                      </a:lnTo>
                      <a:lnTo>
                        <a:pt x="348" y="30"/>
                      </a:lnTo>
                      <a:lnTo>
                        <a:pt x="342" y="24"/>
                      </a:lnTo>
                      <a:lnTo>
                        <a:pt x="336" y="24"/>
                      </a:lnTo>
                      <a:lnTo>
                        <a:pt x="330" y="30"/>
                      </a:lnTo>
                      <a:lnTo>
                        <a:pt x="330" y="60"/>
                      </a:lnTo>
                      <a:lnTo>
                        <a:pt x="324" y="48"/>
                      </a:lnTo>
                      <a:lnTo>
                        <a:pt x="318" y="42"/>
                      </a:lnTo>
                      <a:lnTo>
                        <a:pt x="306" y="36"/>
                      </a:lnTo>
                      <a:lnTo>
                        <a:pt x="300" y="24"/>
                      </a:lnTo>
                      <a:lnTo>
                        <a:pt x="288" y="24"/>
                      </a:lnTo>
                      <a:lnTo>
                        <a:pt x="288" y="30"/>
                      </a:lnTo>
                      <a:lnTo>
                        <a:pt x="270" y="30"/>
                      </a:lnTo>
                      <a:lnTo>
                        <a:pt x="264" y="36"/>
                      </a:lnTo>
                      <a:lnTo>
                        <a:pt x="264" y="54"/>
                      </a:lnTo>
                      <a:lnTo>
                        <a:pt x="252" y="54"/>
                      </a:lnTo>
                      <a:lnTo>
                        <a:pt x="240" y="42"/>
                      </a:lnTo>
                      <a:lnTo>
                        <a:pt x="228" y="36"/>
                      </a:lnTo>
                      <a:lnTo>
                        <a:pt x="222" y="30"/>
                      </a:lnTo>
                      <a:lnTo>
                        <a:pt x="216" y="30"/>
                      </a:lnTo>
                      <a:lnTo>
                        <a:pt x="216" y="48"/>
                      </a:lnTo>
                      <a:lnTo>
                        <a:pt x="210" y="60"/>
                      </a:lnTo>
                      <a:lnTo>
                        <a:pt x="210" y="72"/>
                      </a:lnTo>
                      <a:lnTo>
                        <a:pt x="204" y="72"/>
                      </a:lnTo>
                      <a:lnTo>
                        <a:pt x="192" y="60"/>
                      </a:lnTo>
                      <a:lnTo>
                        <a:pt x="186" y="60"/>
                      </a:lnTo>
                      <a:lnTo>
                        <a:pt x="162" y="84"/>
                      </a:lnTo>
                      <a:lnTo>
                        <a:pt x="162" y="90"/>
                      </a:lnTo>
                      <a:lnTo>
                        <a:pt x="156" y="84"/>
                      </a:lnTo>
                      <a:lnTo>
                        <a:pt x="144" y="60"/>
                      </a:lnTo>
                      <a:lnTo>
                        <a:pt x="162" y="42"/>
                      </a:lnTo>
                      <a:lnTo>
                        <a:pt x="162" y="36"/>
                      </a:lnTo>
                      <a:lnTo>
                        <a:pt x="156" y="30"/>
                      </a:lnTo>
                      <a:lnTo>
                        <a:pt x="108" y="6"/>
                      </a:lnTo>
                      <a:lnTo>
                        <a:pt x="96" y="6"/>
                      </a:lnTo>
                      <a:lnTo>
                        <a:pt x="96" y="36"/>
                      </a:lnTo>
                      <a:lnTo>
                        <a:pt x="90" y="36"/>
                      </a:lnTo>
                      <a:lnTo>
                        <a:pt x="84" y="30"/>
                      </a:lnTo>
                      <a:lnTo>
                        <a:pt x="78" y="30"/>
                      </a:lnTo>
                      <a:lnTo>
                        <a:pt x="66" y="24"/>
                      </a:lnTo>
                      <a:lnTo>
                        <a:pt x="54" y="24"/>
                      </a:lnTo>
                      <a:lnTo>
                        <a:pt x="42" y="30"/>
                      </a:lnTo>
                      <a:lnTo>
                        <a:pt x="30" y="42"/>
                      </a:lnTo>
                      <a:lnTo>
                        <a:pt x="48" y="54"/>
                      </a:lnTo>
                      <a:lnTo>
                        <a:pt x="30" y="54"/>
                      </a:lnTo>
                      <a:lnTo>
                        <a:pt x="18" y="60"/>
                      </a:lnTo>
                      <a:lnTo>
                        <a:pt x="12" y="66"/>
                      </a:lnTo>
                      <a:lnTo>
                        <a:pt x="0" y="66"/>
                      </a:lnTo>
                      <a:lnTo>
                        <a:pt x="6" y="72"/>
                      </a:lnTo>
                      <a:lnTo>
                        <a:pt x="18" y="78"/>
                      </a:lnTo>
                      <a:lnTo>
                        <a:pt x="30" y="78"/>
                      </a:lnTo>
                      <a:lnTo>
                        <a:pt x="54" y="66"/>
                      </a:lnTo>
                      <a:lnTo>
                        <a:pt x="66" y="66"/>
                      </a:lnTo>
                      <a:lnTo>
                        <a:pt x="72" y="60"/>
                      </a:lnTo>
                      <a:lnTo>
                        <a:pt x="78" y="60"/>
                      </a:lnTo>
                      <a:lnTo>
                        <a:pt x="126" y="72"/>
                      </a:lnTo>
                      <a:lnTo>
                        <a:pt x="90" y="90"/>
                      </a:lnTo>
                      <a:lnTo>
                        <a:pt x="102" y="90"/>
                      </a:lnTo>
                      <a:lnTo>
                        <a:pt x="108" y="96"/>
                      </a:lnTo>
                      <a:lnTo>
                        <a:pt x="114" y="96"/>
                      </a:lnTo>
                      <a:lnTo>
                        <a:pt x="120" y="102"/>
                      </a:lnTo>
                      <a:lnTo>
                        <a:pt x="114" y="102"/>
                      </a:lnTo>
                      <a:lnTo>
                        <a:pt x="108" y="108"/>
                      </a:lnTo>
                      <a:lnTo>
                        <a:pt x="6" y="108"/>
                      </a:lnTo>
                      <a:lnTo>
                        <a:pt x="0" y="114"/>
                      </a:lnTo>
                      <a:lnTo>
                        <a:pt x="12" y="120"/>
                      </a:lnTo>
                      <a:lnTo>
                        <a:pt x="60" y="120"/>
                      </a:lnTo>
                      <a:lnTo>
                        <a:pt x="84" y="132"/>
                      </a:lnTo>
                      <a:lnTo>
                        <a:pt x="90" y="138"/>
                      </a:lnTo>
                      <a:lnTo>
                        <a:pt x="126" y="132"/>
                      </a:lnTo>
                      <a:lnTo>
                        <a:pt x="108" y="150"/>
                      </a:lnTo>
                      <a:lnTo>
                        <a:pt x="120" y="156"/>
                      </a:lnTo>
                      <a:lnTo>
                        <a:pt x="114" y="162"/>
                      </a:lnTo>
                      <a:lnTo>
                        <a:pt x="114" y="168"/>
                      </a:lnTo>
                      <a:lnTo>
                        <a:pt x="108" y="174"/>
                      </a:lnTo>
                      <a:lnTo>
                        <a:pt x="90" y="174"/>
                      </a:lnTo>
                      <a:lnTo>
                        <a:pt x="78" y="180"/>
                      </a:lnTo>
                      <a:lnTo>
                        <a:pt x="54" y="180"/>
                      </a:lnTo>
                      <a:lnTo>
                        <a:pt x="54" y="186"/>
                      </a:lnTo>
                      <a:lnTo>
                        <a:pt x="66" y="192"/>
                      </a:lnTo>
                      <a:lnTo>
                        <a:pt x="120" y="192"/>
                      </a:lnTo>
                      <a:lnTo>
                        <a:pt x="132" y="186"/>
                      </a:lnTo>
                      <a:lnTo>
                        <a:pt x="138" y="180"/>
                      </a:lnTo>
                      <a:lnTo>
                        <a:pt x="168" y="198"/>
                      </a:lnTo>
                      <a:lnTo>
                        <a:pt x="180" y="186"/>
                      </a:lnTo>
                      <a:lnTo>
                        <a:pt x="180" y="198"/>
                      </a:lnTo>
                      <a:lnTo>
                        <a:pt x="228" y="222"/>
                      </a:lnTo>
                      <a:lnTo>
                        <a:pt x="252" y="222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79" name="Hungary">
                  <a:extLst>
                    <a:ext uri="{FF2B5EF4-FFF2-40B4-BE49-F238E27FC236}">
                      <a16:creationId xmlns:a16="http://schemas.microsoft.com/office/drawing/2014/main" id="{E602F6E6-B01F-F44A-8732-F460305109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34" y="1312"/>
                  <a:ext cx="109" cy="57"/>
                </a:xfrm>
                <a:custGeom>
                  <a:avLst/>
                  <a:gdLst>
                    <a:gd name="T0" fmla="*/ 2147483647 w 426"/>
                    <a:gd name="T1" fmla="*/ 2147483647 h 222"/>
                    <a:gd name="T2" fmla="*/ 2147483647 w 426"/>
                    <a:gd name="T3" fmla="*/ 2147483647 h 222"/>
                    <a:gd name="T4" fmla="*/ 2147483647 w 426"/>
                    <a:gd name="T5" fmla="*/ 2147483647 h 222"/>
                    <a:gd name="T6" fmla="*/ 0 w 426"/>
                    <a:gd name="T7" fmla="*/ 2147483647 h 222"/>
                    <a:gd name="T8" fmla="*/ 2147483647 w 426"/>
                    <a:gd name="T9" fmla="*/ 2147483647 h 222"/>
                    <a:gd name="T10" fmla="*/ 2147483647 w 426"/>
                    <a:gd name="T11" fmla="*/ 2147483647 h 222"/>
                    <a:gd name="T12" fmla="*/ 2147483647 w 426"/>
                    <a:gd name="T13" fmla="*/ 2147483647 h 222"/>
                    <a:gd name="T14" fmla="*/ 2147483647 w 426"/>
                    <a:gd name="T15" fmla="*/ 2147483647 h 222"/>
                    <a:gd name="T16" fmla="*/ 2147483647 w 426"/>
                    <a:gd name="T17" fmla="*/ 2147483647 h 222"/>
                    <a:gd name="T18" fmla="*/ 2147483647 w 426"/>
                    <a:gd name="T19" fmla="*/ 2147483647 h 222"/>
                    <a:gd name="T20" fmla="*/ 2147483647 w 426"/>
                    <a:gd name="T21" fmla="*/ 2147483647 h 222"/>
                    <a:gd name="T22" fmla="*/ 2147483647 w 426"/>
                    <a:gd name="T23" fmla="*/ 2147483647 h 222"/>
                    <a:gd name="T24" fmla="*/ 2147483647 w 426"/>
                    <a:gd name="T25" fmla="*/ 2147483647 h 222"/>
                    <a:gd name="T26" fmla="*/ 2147483647 w 426"/>
                    <a:gd name="T27" fmla="*/ 2147483647 h 222"/>
                    <a:gd name="T28" fmla="*/ 2147483647 w 426"/>
                    <a:gd name="T29" fmla="*/ 2147483647 h 222"/>
                    <a:gd name="T30" fmla="*/ 2147483647 w 426"/>
                    <a:gd name="T31" fmla="*/ 2147483647 h 222"/>
                    <a:gd name="T32" fmla="*/ 2147483647 w 426"/>
                    <a:gd name="T33" fmla="*/ 2147483647 h 222"/>
                    <a:gd name="T34" fmla="*/ 2147483647 w 426"/>
                    <a:gd name="T35" fmla="*/ 2147483647 h 222"/>
                    <a:gd name="T36" fmla="*/ 2147483647 w 426"/>
                    <a:gd name="T37" fmla="*/ 2147483647 h 222"/>
                    <a:gd name="T38" fmla="*/ 2147483647 w 426"/>
                    <a:gd name="T39" fmla="*/ 2147483647 h 222"/>
                    <a:gd name="T40" fmla="*/ 2147483647 w 426"/>
                    <a:gd name="T41" fmla="*/ 2147483647 h 222"/>
                    <a:gd name="T42" fmla="*/ 2147483647 w 426"/>
                    <a:gd name="T43" fmla="*/ 2147483647 h 222"/>
                    <a:gd name="T44" fmla="*/ 2147483647 w 426"/>
                    <a:gd name="T45" fmla="*/ 2147483647 h 222"/>
                    <a:gd name="T46" fmla="*/ 2147483647 w 426"/>
                    <a:gd name="T47" fmla="*/ 2147483647 h 222"/>
                    <a:gd name="T48" fmla="*/ 2147483647 w 426"/>
                    <a:gd name="T49" fmla="*/ 0 h 222"/>
                    <a:gd name="T50" fmla="*/ 2147483647 w 426"/>
                    <a:gd name="T51" fmla="*/ 2147483647 h 222"/>
                    <a:gd name="T52" fmla="*/ 2147483647 w 426"/>
                    <a:gd name="T53" fmla="*/ 0 h 222"/>
                    <a:gd name="T54" fmla="*/ 2147483647 w 426"/>
                    <a:gd name="T55" fmla="*/ 2147483647 h 222"/>
                    <a:gd name="T56" fmla="*/ 2147483647 w 426"/>
                    <a:gd name="T57" fmla="*/ 2147483647 h 222"/>
                    <a:gd name="T58" fmla="*/ 2147483647 w 426"/>
                    <a:gd name="T59" fmla="*/ 2147483647 h 222"/>
                    <a:gd name="T60" fmla="*/ 2147483647 w 426"/>
                    <a:gd name="T61" fmla="*/ 2147483647 h 222"/>
                    <a:gd name="T62" fmla="*/ 2147483647 w 426"/>
                    <a:gd name="T63" fmla="*/ 2147483647 h 222"/>
                    <a:gd name="T64" fmla="*/ 2147483647 w 426"/>
                    <a:gd name="T65" fmla="*/ 2147483647 h 222"/>
                    <a:gd name="T66" fmla="*/ 2147483647 w 426"/>
                    <a:gd name="T67" fmla="*/ 2147483647 h 222"/>
                    <a:gd name="T68" fmla="*/ 2147483647 w 426"/>
                    <a:gd name="T69" fmla="*/ 2147483647 h 222"/>
                    <a:gd name="T70" fmla="*/ 2147483647 w 426"/>
                    <a:gd name="T71" fmla="*/ 2147483647 h 222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426"/>
                    <a:gd name="T109" fmla="*/ 0 h 222"/>
                    <a:gd name="T110" fmla="*/ 426 w 426"/>
                    <a:gd name="T111" fmla="*/ 222 h 222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426" h="222">
                      <a:moveTo>
                        <a:pt x="42" y="66"/>
                      </a:moveTo>
                      <a:lnTo>
                        <a:pt x="24" y="66"/>
                      </a:lnTo>
                      <a:lnTo>
                        <a:pt x="18" y="78"/>
                      </a:lnTo>
                      <a:lnTo>
                        <a:pt x="30" y="78"/>
                      </a:lnTo>
                      <a:lnTo>
                        <a:pt x="18" y="96"/>
                      </a:lnTo>
                      <a:lnTo>
                        <a:pt x="18" y="120"/>
                      </a:lnTo>
                      <a:lnTo>
                        <a:pt x="0" y="120"/>
                      </a:lnTo>
                      <a:lnTo>
                        <a:pt x="0" y="126"/>
                      </a:lnTo>
                      <a:lnTo>
                        <a:pt x="6" y="132"/>
                      </a:lnTo>
                      <a:lnTo>
                        <a:pt x="12" y="150"/>
                      </a:lnTo>
                      <a:lnTo>
                        <a:pt x="30" y="162"/>
                      </a:lnTo>
                      <a:lnTo>
                        <a:pt x="42" y="168"/>
                      </a:lnTo>
                      <a:lnTo>
                        <a:pt x="48" y="174"/>
                      </a:lnTo>
                      <a:lnTo>
                        <a:pt x="48" y="180"/>
                      </a:lnTo>
                      <a:lnTo>
                        <a:pt x="60" y="192"/>
                      </a:lnTo>
                      <a:lnTo>
                        <a:pt x="72" y="198"/>
                      </a:lnTo>
                      <a:lnTo>
                        <a:pt x="78" y="204"/>
                      </a:lnTo>
                      <a:lnTo>
                        <a:pt x="90" y="210"/>
                      </a:lnTo>
                      <a:lnTo>
                        <a:pt x="108" y="210"/>
                      </a:lnTo>
                      <a:lnTo>
                        <a:pt x="114" y="222"/>
                      </a:lnTo>
                      <a:lnTo>
                        <a:pt x="156" y="216"/>
                      </a:lnTo>
                      <a:lnTo>
                        <a:pt x="168" y="210"/>
                      </a:lnTo>
                      <a:lnTo>
                        <a:pt x="174" y="204"/>
                      </a:lnTo>
                      <a:lnTo>
                        <a:pt x="198" y="204"/>
                      </a:lnTo>
                      <a:lnTo>
                        <a:pt x="216" y="186"/>
                      </a:lnTo>
                      <a:lnTo>
                        <a:pt x="240" y="186"/>
                      </a:lnTo>
                      <a:lnTo>
                        <a:pt x="258" y="198"/>
                      </a:lnTo>
                      <a:lnTo>
                        <a:pt x="288" y="192"/>
                      </a:lnTo>
                      <a:lnTo>
                        <a:pt x="288" y="174"/>
                      </a:lnTo>
                      <a:lnTo>
                        <a:pt x="306" y="180"/>
                      </a:lnTo>
                      <a:lnTo>
                        <a:pt x="312" y="174"/>
                      </a:lnTo>
                      <a:lnTo>
                        <a:pt x="324" y="168"/>
                      </a:lnTo>
                      <a:lnTo>
                        <a:pt x="330" y="162"/>
                      </a:lnTo>
                      <a:lnTo>
                        <a:pt x="330" y="144"/>
                      </a:lnTo>
                      <a:lnTo>
                        <a:pt x="336" y="138"/>
                      </a:lnTo>
                      <a:lnTo>
                        <a:pt x="348" y="132"/>
                      </a:lnTo>
                      <a:lnTo>
                        <a:pt x="366" y="114"/>
                      </a:lnTo>
                      <a:lnTo>
                        <a:pt x="366" y="72"/>
                      </a:lnTo>
                      <a:lnTo>
                        <a:pt x="378" y="60"/>
                      </a:lnTo>
                      <a:lnTo>
                        <a:pt x="408" y="60"/>
                      </a:lnTo>
                      <a:lnTo>
                        <a:pt x="426" y="42"/>
                      </a:lnTo>
                      <a:lnTo>
                        <a:pt x="420" y="36"/>
                      </a:lnTo>
                      <a:lnTo>
                        <a:pt x="408" y="36"/>
                      </a:lnTo>
                      <a:lnTo>
                        <a:pt x="402" y="30"/>
                      </a:lnTo>
                      <a:lnTo>
                        <a:pt x="396" y="30"/>
                      </a:lnTo>
                      <a:lnTo>
                        <a:pt x="372" y="6"/>
                      </a:lnTo>
                      <a:lnTo>
                        <a:pt x="348" y="6"/>
                      </a:lnTo>
                      <a:lnTo>
                        <a:pt x="336" y="12"/>
                      </a:lnTo>
                      <a:lnTo>
                        <a:pt x="324" y="12"/>
                      </a:lnTo>
                      <a:lnTo>
                        <a:pt x="324" y="0"/>
                      </a:lnTo>
                      <a:lnTo>
                        <a:pt x="312" y="0"/>
                      </a:lnTo>
                      <a:lnTo>
                        <a:pt x="312" y="18"/>
                      </a:lnTo>
                      <a:lnTo>
                        <a:pt x="294" y="12"/>
                      </a:lnTo>
                      <a:lnTo>
                        <a:pt x="294" y="0"/>
                      </a:lnTo>
                      <a:lnTo>
                        <a:pt x="270" y="0"/>
                      </a:lnTo>
                      <a:lnTo>
                        <a:pt x="264" y="12"/>
                      </a:lnTo>
                      <a:lnTo>
                        <a:pt x="252" y="24"/>
                      </a:lnTo>
                      <a:lnTo>
                        <a:pt x="246" y="24"/>
                      </a:lnTo>
                      <a:lnTo>
                        <a:pt x="234" y="30"/>
                      </a:lnTo>
                      <a:lnTo>
                        <a:pt x="210" y="30"/>
                      </a:lnTo>
                      <a:lnTo>
                        <a:pt x="204" y="42"/>
                      </a:lnTo>
                      <a:lnTo>
                        <a:pt x="168" y="36"/>
                      </a:lnTo>
                      <a:lnTo>
                        <a:pt x="156" y="60"/>
                      </a:lnTo>
                      <a:lnTo>
                        <a:pt x="144" y="60"/>
                      </a:lnTo>
                      <a:lnTo>
                        <a:pt x="126" y="66"/>
                      </a:lnTo>
                      <a:lnTo>
                        <a:pt x="84" y="66"/>
                      </a:lnTo>
                      <a:lnTo>
                        <a:pt x="78" y="60"/>
                      </a:lnTo>
                      <a:lnTo>
                        <a:pt x="72" y="48"/>
                      </a:lnTo>
                      <a:lnTo>
                        <a:pt x="66" y="42"/>
                      </a:lnTo>
                      <a:lnTo>
                        <a:pt x="54" y="60"/>
                      </a:lnTo>
                      <a:lnTo>
                        <a:pt x="42" y="54"/>
                      </a:lnTo>
                      <a:lnTo>
                        <a:pt x="42" y="66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80" name="Greece">
                  <a:extLst>
                    <a:ext uri="{FF2B5EF4-FFF2-40B4-BE49-F238E27FC236}">
                      <a16:creationId xmlns:a16="http://schemas.microsoft.com/office/drawing/2014/main" id="{A42DE3A6-4C5F-A54A-9290-10FE1ABC4D3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008" y="1450"/>
                  <a:ext cx="136" cy="141"/>
                </a:xfrm>
                <a:custGeom>
                  <a:avLst/>
                  <a:gdLst>
                    <a:gd name="T0" fmla="*/ 0 w 534"/>
                    <a:gd name="T1" fmla="*/ 2147483647 h 552"/>
                    <a:gd name="T2" fmla="*/ 2147483647 w 534"/>
                    <a:gd name="T3" fmla="*/ 2147483647 h 552"/>
                    <a:gd name="T4" fmla="*/ 2147483647 w 534"/>
                    <a:gd name="T5" fmla="*/ 2147483647 h 552"/>
                    <a:gd name="T6" fmla="*/ 2147483647 w 534"/>
                    <a:gd name="T7" fmla="*/ 2147483647 h 552"/>
                    <a:gd name="T8" fmla="*/ 2147483647 w 534"/>
                    <a:gd name="T9" fmla="*/ 2147483647 h 552"/>
                    <a:gd name="T10" fmla="*/ 2147483647 w 534"/>
                    <a:gd name="T11" fmla="*/ 2147483647 h 552"/>
                    <a:gd name="T12" fmla="*/ 2147483647 w 534"/>
                    <a:gd name="T13" fmla="*/ 2147483647 h 552"/>
                    <a:gd name="T14" fmla="*/ 2147483647 w 534"/>
                    <a:gd name="T15" fmla="*/ 2147483647 h 552"/>
                    <a:gd name="T16" fmla="*/ 2147483647 w 534"/>
                    <a:gd name="T17" fmla="*/ 2147483647 h 552"/>
                    <a:gd name="T18" fmla="*/ 2147483647 w 534"/>
                    <a:gd name="T19" fmla="*/ 2147483647 h 552"/>
                    <a:gd name="T20" fmla="*/ 2147483647 w 534"/>
                    <a:gd name="T21" fmla="*/ 2147483647 h 552"/>
                    <a:gd name="T22" fmla="*/ 2147483647 w 534"/>
                    <a:gd name="T23" fmla="*/ 2147483647 h 552"/>
                    <a:gd name="T24" fmla="*/ 2147483647 w 534"/>
                    <a:gd name="T25" fmla="*/ 2147483647 h 552"/>
                    <a:gd name="T26" fmla="*/ 2147483647 w 534"/>
                    <a:gd name="T27" fmla="*/ 2147483647 h 552"/>
                    <a:gd name="T28" fmla="*/ 2147483647 w 534"/>
                    <a:gd name="T29" fmla="*/ 2147483647 h 552"/>
                    <a:gd name="T30" fmla="*/ 2147483647 w 534"/>
                    <a:gd name="T31" fmla="*/ 2147483647 h 552"/>
                    <a:gd name="T32" fmla="*/ 2147483647 w 534"/>
                    <a:gd name="T33" fmla="*/ 2147483647 h 552"/>
                    <a:gd name="T34" fmla="*/ 2147483647 w 534"/>
                    <a:gd name="T35" fmla="*/ 2147483647 h 552"/>
                    <a:gd name="T36" fmla="*/ 2147483647 w 534"/>
                    <a:gd name="T37" fmla="*/ 2147483647 h 552"/>
                    <a:gd name="T38" fmla="*/ 2147483647 w 534"/>
                    <a:gd name="T39" fmla="*/ 2147483647 h 552"/>
                    <a:gd name="T40" fmla="*/ 2147483647 w 534"/>
                    <a:gd name="T41" fmla="*/ 2147483647 h 552"/>
                    <a:gd name="T42" fmla="*/ 2147483647 w 534"/>
                    <a:gd name="T43" fmla="*/ 2147483647 h 552"/>
                    <a:gd name="T44" fmla="*/ 2147483647 w 534"/>
                    <a:gd name="T45" fmla="*/ 2147483647 h 552"/>
                    <a:gd name="T46" fmla="*/ 2147483647 w 534"/>
                    <a:gd name="T47" fmla="*/ 2147483647 h 552"/>
                    <a:gd name="T48" fmla="*/ 2147483647 w 534"/>
                    <a:gd name="T49" fmla="*/ 2147483647 h 552"/>
                    <a:gd name="T50" fmla="*/ 2147483647 w 534"/>
                    <a:gd name="T51" fmla="*/ 2147483647 h 552"/>
                    <a:gd name="T52" fmla="*/ 2147483647 w 534"/>
                    <a:gd name="T53" fmla="*/ 2147483647 h 552"/>
                    <a:gd name="T54" fmla="*/ 2147483647 w 534"/>
                    <a:gd name="T55" fmla="*/ 2147483647 h 552"/>
                    <a:gd name="T56" fmla="*/ 2147483647 w 534"/>
                    <a:gd name="T57" fmla="*/ 2147483647 h 552"/>
                    <a:gd name="T58" fmla="*/ 2147483647 w 534"/>
                    <a:gd name="T59" fmla="*/ 2147483647 h 552"/>
                    <a:gd name="T60" fmla="*/ 2147483647 w 534"/>
                    <a:gd name="T61" fmla="*/ 2147483647 h 552"/>
                    <a:gd name="T62" fmla="*/ 2147483647 w 534"/>
                    <a:gd name="T63" fmla="*/ 2147483647 h 552"/>
                    <a:gd name="T64" fmla="*/ 2147483647 w 534"/>
                    <a:gd name="T65" fmla="*/ 2147483647 h 552"/>
                    <a:gd name="T66" fmla="*/ 2147483647 w 534"/>
                    <a:gd name="T67" fmla="*/ 2147483647 h 552"/>
                    <a:gd name="T68" fmla="*/ 2147483647 w 534"/>
                    <a:gd name="T69" fmla="*/ 2147483647 h 552"/>
                    <a:gd name="T70" fmla="*/ 2147483647 w 534"/>
                    <a:gd name="T71" fmla="*/ 2147483647 h 552"/>
                    <a:gd name="T72" fmla="*/ 2147483647 w 534"/>
                    <a:gd name="T73" fmla="*/ 2147483647 h 552"/>
                    <a:gd name="T74" fmla="*/ 2147483647 w 534"/>
                    <a:gd name="T75" fmla="*/ 2147483647 h 552"/>
                    <a:gd name="T76" fmla="*/ 2147483647 w 534"/>
                    <a:gd name="T77" fmla="*/ 2147483647 h 552"/>
                    <a:gd name="T78" fmla="*/ 2147483647 w 534"/>
                    <a:gd name="T79" fmla="*/ 2147483647 h 552"/>
                    <a:gd name="T80" fmla="*/ 2147483647 w 534"/>
                    <a:gd name="T81" fmla="*/ 2147483647 h 552"/>
                    <a:gd name="T82" fmla="*/ 2147483647 w 534"/>
                    <a:gd name="T83" fmla="*/ 2147483647 h 552"/>
                    <a:gd name="T84" fmla="*/ 2147483647 w 534"/>
                    <a:gd name="T85" fmla="*/ 2147483647 h 552"/>
                    <a:gd name="T86" fmla="*/ 2147483647 w 534"/>
                    <a:gd name="T87" fmla="*/ 2147483647 h 552"/>
                    <a:gd name="T88" fmla="*/ 2147483647 w 534"/>
                    <a:gd name="T89" fmla="*/ 2147483647 h 552"/>
                    <a:gd name="T90" fmla="*/ 2147483647 w 534"/>
                    <a:gd name="T91" fmla="*/ 2147483647 h 552"/>
                    <a:gd name="T92" fmla="*/ 2147483647 w 534"/>
                    <a:gd name="T93" fmla="*/ 2147483647 h 552"/>
                    <a:gd name="T94" fmla="*/ 2147483647 w 534"/>
                    <a:gd name="T95" fmla="*/ 2147483647 h 552"/>
                    <a:gd name="T96" fmla="*/ 2147483647 w 534"/>
                    <a:gd name="T97" fmla="*/ 2147483647 h 552"/>
                    <a:gd name="T98" fmla="*/ 2147483647 w 534"/>
                    <a:gd name="T99" fmla="*/ 2147483647 h 552"/>
                    <a:gd name="T100" fmla="*/ 2147483647 w 534"/>
                    <a:gd name="T101" fmla="*/ 2147483647 h 552"/>
                    <a:gd name="T102" fmla="*/ 2147483647 w 534"/>
                    <a:gd name="T103" fmla="*/ 2147483647 h 552"/>
                    <a:gd name="T104" fmla="*/ 2147483647 w 534"/>
                    <a:gd name="T105" fmla="*/ 2147483647 h 552"/>
                    <a:gd name="T106" fmla="*/ 2147483647 w 534"/>
                    <a:gd name="T107" fmla="*/ 2147483647 h 552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534"/>
                    <a:gd name="T163" fmla="*/ 0 h 552"/>
                    <a:gd name="T164" fmla="*/ 534 w 534"/>
                    <a:gd name="T165" fmla="*/ 552 h 552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534" h="552">
                      <a:moveTo>
                        <a:pt x="240" y="108"/>
                      </a:moveTo>
                      <a:lnTo>
                        <a:pt x="270" y="126"/>
                      </a:lnTo>
                      <a:lnTo>
                        <a:pt x="282" y="120"/>
                      </a:lnTo>
                      <a:lnTo>
                        <a:pt x="240" y="108"/>
                      </a:lnTo>
                      <a:close/>
                      <a:moveTo>
                        <a:pt x="24" y="258"/>
                      </a:moveTo>
                      <a:lnTo>
                        <a:pt x="0" y="282"/>
                      </a:lnTo>
                      <a:lnTo>
                        <a:pt x="42" y="294"/>
                      </a:lnTo>
                      <a:lnTo>
                        <a:pt x="24" y="258"/>
                      </a:lnTo>
                      <a:close/>
                      <a:moveTo>
                        <a:pt x="312" y="414"/>
                      </a:moveTo>
                      <a:lnTo>
                        <a:pt x="312" y="420"/>
                      </a:lnTo>
                      <a:lnTo>
                        <a:pt x="324" y="420"/>
                      </a:lnTo>
                      <a:lnTo>
                        <a:pt x="324" y="414"/>
                      </a:lnTo>
                      <a:lnTo>
                        <a:pt x="318" y="408"/>
                      </a:lnTo>
                      <a:lnTo>
                        <a:pt x="312" y="408"/>
                      </a:lnTo>
                      <a:lnTo>
                        <a:pt x="312" y="414"/>
                      </a:lnTo>
                      <a:close/>
                      <a:moveTo>
                        <a:pt x="306" y="390"/>
                      </a:moveTo>
                      <a:lnTo>
                        <a:pt x="300" y="378"/>
                      </a:lnTo>
                      <a:lnTo>
                        <a:pt x="294" y="390"/>
                      </a:lnTo>
                      <a:lnTo>
                        <a:pt x="306" y="390"/>
                      </a:lnTo>
                      <a:close/>
                      <a:moveTo>
                        <a:pt x="294" y="294"/>
                      </a:moveTo>
                      <a:lnTo>
                        <a:pt x="318" y="336"/>
                      </a:lnTo>
                      <a:lnTo>
                        <a:pt x="330" y="318"/>
                      </a:lnTo>
                      <a:lnTo>
                        <a:pt x="294" y="294"/>
                      </a:lnTo>
                      <a:close/>
                      <a:moveTo>
                        <a:pt x="108" y="264"/>
                      </a:moveTo>
                      <a:lnTo>
                        <a:pt x="138" y="264"/>
                      </a:lnTo>
                      <a:lnTo>
                        <a:pt x="144" y="270"/>
                      </a:lnTo>
                      <a:lnTo>
                        <a:pt x="156" y="270"/>
                      </a:lnTo>
                      <a:lnTo>
                        <a:pt x="180" y="282"/>
                      </a:lnTo>
                      <a:lnTo>
                        <a:pt x="192" y="282"/>
                      </a:lnTo>
                      <a:lnTo>
                        <a:pt x="198" y="288"/>
                      </a:lnTo>
                      <a:lnTo>
                        <a:pt x="204" y="288"/>
                      </a:lnTo>
                      <a:lnTo>
                        <a:pt x="216" y="300"/>
                      </a:lnTo>
                      <a:lnTo>
                        <a:pt x="228" y="306"/>
                      </a:lnTo>
                      <a:lnTo>
                        <a:pt x="234" y="312"/>
                      </a:lnTo>
                      <a:lnTo>
                        <a:pt x="246" y="312"/>
                      </a:lnTo>
                      <a:lnTo>
                        <a:pt x="252" y="306"/>
                      </a:lnTo>
                      <a:lnTo>
                        <a:pt x="252" y="288"/>
                      </a:lnTo>
                      <a:lnTo>
                        <a:pt x="228" y="264"/>
                      </a:lnTo>
                      <a:lnTo>
                        <a:pt x="216" y="258"/>
                      </a:lnTo>
                      <a:lnTo>
                        <a:pt x="210" y="252"/>
                      </a:lnTo>
                      <a:lnTo>
                        <a:pt x="204" y="252"/>
                      </a:lnTo>
                      <a:lnTo>
                        <a:pt x="198" y="246"/>
                      </a:lnTo>
                      <a:lnTo>
                        <a:pt x="186" y="246"/>
                      </a:lnTo>
                      <a:lnTo>
                        <a:pt x="174" y="234"/>
                      </a:lnTo>
                      <a:lnTo>
                        <a:pt x="168" y="234"/>
                      </a:lnTo>
                      <a:lnTo>
                        <a:pt x="174" y="228"/>
                      </a:lnTo>
                      <a:lnTo>
                        <a:pt x="192" y="228"/>
                      </a:lnTo>
                      <a:lnTo>
                        <a:pt x="198" y="240"/>
                      </a:lnTo>
                      <a:lnTo>
                        <a:pt x="222" y="252"/>
                      </a:lnTo>
                      <a:lnTo>
                        <a:pt x="234" y="264"/>
                      </a:lnTo>
                      <a:lnTo>
                        <a:pt x="258" y="264"/>
                      </a:lnTo>
                      <a:lnTo>
                        <a:pt x="270" y="252"/>
                      </a:lnTo>
                      <a:lnTo>
                        <a:pt x="258" y="240"/>
                      </a:lnTo>
                      <a:lnTo>
                        <a:pt x="246" y="240"/>
                      </a:lnTo>
                      <a:lnTo>
                        <a:pt x="234" y="234"/>
                      </a:lnTo>
                      <a:lnTo>
                        <a:pt x="222" y="234"/>
                      </a:lnTo>
                      <a:lnTo>
                        <a:pt x="210" y="228"/>
                      </a:lnTo>
                      <a:lnTo>
                        <a:pt x="204" y="216"/>
                      </a:lnTo>
                      <a:lnTo>
                        <a:pt x="198" y="210"/>
                      </a:lnTo>
                      <a:lnTo>
                        <a:pt x="198" y="204"/>
                      </a:lnTo>
                      <a:lnTo>
                        <a:pt x="192" y="192"/>
                      </a:lnTo>
                      <a:lnTo>
                        <a:pt x="186" y="186"/>
                      </a:lnTo>
                      <a:lnTo>
                        <a:pt x="174" y="162"/>
                      </a:lnTo>
                      <a:lnTo>
                        <a:pt x="168" y="156"/>
                      </a:lnTo>
                      <a:lnTo>
                        <a:pt x="162" y="144"/>
                      </a:lnTo>
                      <a:lnTo>
                        <a:pt x="150" y="132"/>
                      </a:lnTo>
                      <a:lnTo>
                        <a:pt x="150" y="120"/>
                      </a:lnTo>
                      <a:lnTo>
                        <a:pt x="144" y="114"/>
                      </a:lnTo>
                      <a:lnTo>
                        <a:pt x="144" y="102"/>
                      </a:lnTo>
                      <a:lnTo>
                        <a:pt x="150" y="96"/>
                      </a:lnTo>
                      <a:lnTo>
                        <a:pt x="156" y="96"/>
                      </a:lnTo>
                      <a:lnTo>
                        <a:pt x="162" y="102"/>
                      </a:lnTo>
                      <a:lnTo>
                        <a:pt x="162" y="108"/>
                      </a:lnTo>
                      <a:lnTo>
                        <a:pt x="168" y="114"/>
                      </a:lnTo>
                      <a:lnTo>
                        <a:pt x="180" y="114"/>
                      </a:lnTo>
                      <a:lnTo>
                        <a:pt x="180" y="120"/>
                      </a:lnTo>
                      <a:lnTo>
                        <a:pt x="186" y="120"/>
                      </a:lnTo>
                      <a:lnTo>
                        <a:pt x="198" y="132"/>
                      </a:lnTo>
                      <a:lnTo>
                        <a:pt x="198" y="144"/>
                      </a:lnTo>
                      <a:lnTo>
                        <a:pt x="204" y="144"/>
                      </a:lnTo>
                      <a:lnTo>
                        <a:pt x="210" y="138"/>
                      </a:lnTo>
                      <a:lnTo>
                        <a:pt x="216" y="138"/>
                      </a:lnTo>
                      <a:lnTo>
                        <a:pt x="204" y="120"/>
                      </a:lnTo>
                      <a:lnTo>
                        <a:pt x="210" y="120"/>
                      </a:lnTo>
                      <a:lnTo>
                        <a:pt x="234" y="132"/>
                      </a:lnTo>
                      <a:lnTo>
                        <a:pt x="222" y="114"/>
                      </a:lnTo>
                      <a:lnTo>
                        <a:pt x="228" y="108"/>
                      </a:lnTo>
                      <a:lnTo>
                        <a:pt x="228" y="84"/>
                      </a:lnTo>
                      <a:lnTo>
                        <a:pt x="240" y="72"/>
                      </a:lnTo>
                      <a:lnTo>
                        <a:pt x="270" y="72"/>
                      </a:lnTo>
                      <a:lnTo>
                        <a:pt x="276" y="78"/>
                      </a:lnTo>
                      <a:lnTo>
                        <a:pt x="276" y="90"/>
                      </a:lnTo>
                      <a:lnTo>
                        <a:pt x="288" y="90"/>
                      </a:lnTo>
                      <a:lnTo>
                        <a:pt x="294" y="84"/>
                      </a:lnTo>
                      <a:lnTo>
                        <a:pt x="300" y="72"/>
                      </a:lnTo>
                      <a:lnTo>
                        <a:pt x="306" y="66"/>
                      </a:lnTo>
                      <a:lnTo>
                        <a:pt x="342" y="66"/>
                      </a:lnTo>
                      <a:lnTo>
                        <a:pt x="360" y="72"/>
                      </a:lnTo>
                      <a:lnTo>
                        <a:pt x="372" y="72"/>
                      </a:lnTo>
                      <a:lnTo>
                        <a:pt x="378" y="78"/>
                      </a:lnTo>
                      <a:lnTo>
                        <a:pt x="384" y="78"/>
                      </a:lnTo>
                      <a:lnTo>
                        <a:pt x="384" y="72"/>
                      </a:lnTo>
                      <a:lnTo>
                        <a:pt x="390" y="60"/>
                      </a:lnTo>
                      <a:lnTo>
                        <a:pt x="390" y="48"/>
                      </a:lnTo>
                      <a:lnTo>
                        <a:pt x="384" y="42"/>
                      </a:lnTo>
                      <a:lnTo>
                        <a:pt x="384" y="36"/>
                      </a:lnTo>
                      <a:lnTo>
                        <a:pt x="390" y="30"/>
                      </a:lnTo>
                      <a:lnTo>
                        <a:pt x="408" y="30"/>
                      </a:lnTo>
                      <a:lnTo>
                        <a:pt x="408" y="18"/>
                      </a:lnTo>
                      <a:lnTo>
                        <a:pt x="402" y="12"/>
                      </a:lnTo>
                      <a:lnTo>
                        <a:pt x="402" y="6"/>
                      </a:lnTo>
                      <a:lnTo>
                        <a:pt x="390" y="6"/>
                      </a:lnTo>
                      <a:lnTo>
                        <a:pt x="384" y="0"/>
                      </a:lnTo>
                      <a:lnTo>
                        <a:pt x="366" y="6"/>
                      </a:lnTo>
                      <a:lnTo>
                        <a:pt x="372" y="12"/>
                      </a:lnTo>
                      <a:lnTo>
                        <a:pt x="372" y="30"/>
                      </a:lnTo>
                      <a:lnTo>
                        <a:pt x="366" y="36"/>
                      </a:lnTo>
                      <a:lnTo>
                        <a:pt x="348" y="36"/>
                      </a:lnTo>
                      <a:lnTo>
                        <a:pt x="336" y="24"/>
                      </a:lnTo>
                      <a:lnTo>
                        <a:pt x="324" y="36"/>
                      </a:lnTo>
                      <a:lnTo>
                        <a:pt x="312" y="36"/>
                      </a:lnTo>
                      <a:lnTo>
                        <a:pt x="300" y="24"/>
                      </a:lnTo>
                      <a:lnTo>
                        <a:pt x="294" y="30"/>
                      </a:lnTo>
                      <a:lnTo>
                        <a:pt x="282" y="30"/>
                      </a:lnTo>
                      <a:lnTo>
                        <a:pt x="264" y="12"/>
                      </a:lnTo>
                      <a:lnTo>
                        <a:pt x="264" y="6"/>
                      </a:lnTo>
                      <a:lnTo>
                        <a:pt x="234" y="12"/>
                      </a:lnTo>
                      <a:lnTo>
                        <a:pt x="228" y="30"/>
                      </a:lnTo>
                      <a:lnTo>
                        <a:pt x="204" y="24"/>
                      </a:lnTo>
                      <a:lnTo>
                        <a:pt x="198" y="30"/>
                      </a:lnTo>
                      <a:lnTo>
                        <a:pt x="186" y="36"/>
                      </a:lnTo>
                      <a:lnTo>
                        <a:pt x="174" y="36"/>
                      </a:lnTo>
                      <a:lnTo>
                        <a:pt x="168" y="30"/>
                      </a:lnTo>
                      <a:lnTo>
                        <a:pt x="162" y="30"/>
                      </a:lnTo>
                      <a:lnTo>
                        <a:pt x="150" y="36"/>
                      </a:lnTo>
                      <a:lnTo>
                        <a:pt x="138" y="48"/>
                      </a:lnTo>
                      <a:lnTo>
                        <a:pt x="126" y="54"/>
                      </a:lnTo>
                      <a:lnTo>
                        <a:pt x="102" y="54"/>
                      </a:lnTo>
                      <a:lnTo>
                        <a:pt x="102" y="60"/>
                      </a:lnTo>
                      <a:lnTo>
                        <a:pt x="96" y="72"/>
                      </a:lnTo>
                      <a:lnTo>
                        <a:pt x="72" y="72"/>
                      </a:lnTo>
                      <a:lnTo>
                        <a:pt x="66" y="66"/>
                      </a:lnTo>
                      <a:lnTo>
                        <a:pt x="60" y="66"/>
                      </a:lnTo>
                      <a:lnTo>
                        <a:pt x="48" y="72"/>
                      </a:lnTo>
                      <a:lnTo>
                        <a:pt x="54" y="84"/>
                      </a:lnTo>
                      <a:lnTo>
                        <a:pt x="54" y="90"/>
                      </a:lnTo>
                      <a:lnTo>
                        <a:pt x="42" y="102"/>
                      </a:lnTo>
                      <a:lnTo>
                        <a:pt x="24" y="102"/>
                      </a:lnTo>
                      <a:lnTo>
                        <a:pt x="24" y="126"/>
                      </a:lnTo>
                      <a:lnTo>
                        <a:pt x="12" y="132"/>
                      </a:lnTo>
                      <a:lnTo>
                        <a:pt x="0" y="132"/>
                      </a:lnTo>
                      <a:lnTo>
                        <a:pt x="0" y="198"/>
                      </a:lnTo>
                      <a:lnTo>
                        <a:pt x="6" y="204"/>
                      </a:lnTo>
                      <a:lnTo>
                        <a:pt x="18" y="210"/>
                      </a:lnTo>
                      <a:lnTo>
                        <a:pt x="24" y="216"/>
                      </a:lnTo>
                      <a:lnTo>
                        <a:pt x="30" y="228"/>
                      </a:lnTo>
                      <a:lnTo>
                        <a:pt x="36" y="234"/>
                      </a:lnTo>
                      <a:lnTo>
                        <a:pt x="42" y="246"/>
                      </a:lnTo>
                      <a:lnTo>
                        <a:pt x="54" y="258"/>
                      </a:lnTo>
                      <a:lnTo>
                        <a:pt x="60" y="270"/>
                      </a:lnTo>
                      <a:lnTo>
                        <a:pt x="84" y="270"/>
                      </a:lnTo>
                      <a:lnTo>
                        <a:pt x="96" y="264"/>
                      </a:lnTo>
                      <a:lnTo>
                        <a:pt x="108" y="264"/>
                      </a:lnTo>
                      <a:close/>
                      <a:moveTo>
                        <a:pt x="396" y="252"/>
                      </a:moveTo>
                      <a:lnTo>
                        <a:pt x="372" y="252"/>
                      </a:lnTo>
                      <a:lnTo>
                        <a:pt x="372" y="270"/>
                      </a:lnTo>
                      <a:lnTo>
                        <a:pt x="384" y="294"/>
                      </a:lnTo>
                      <a:lnTo>
                        <a:pt x="396" y="252"/>
                      </a:lnTo>
                      <a:close/>
                      <a:moveTo>
                        <a:pt x="24" y="312"/>
                      </a:moveTo>
                      <a:lnTo>
                        <a:pt x="18" y="318"/>
                      </a:lnTo>
                      <a:lnTo>
                        <a:pt x="24" y="324"/>
                      </a:lnTo>
                      <a:lnTo>
                        <a:pt x="30" y="324"/>
                      </a:lnTo>
                      <a:lnTo>
                        <a:pt x="36" y="330"/>
                      </a:lnTo>
                      <a:lnTo>
                        <a:pt x="42" y="324"/>
                      </a:lnTo>
                      <a:lnTo>
                        <a:pt x="42" y="318"/>
                      </a:lnTo>
                      <a:lnTo>
                        <a:pt x="30" y="306"/>
                      </a:lnTo>
                      <a:lnTo>
                        <a:pt x="24" y="312"/>
                      </a:lnTo>
                      <a:close/>
                      <a:moveTo>
                        <a:pt x="378" y="390"/>
                      </a:moveTo>
                      <a:lnTo>
                        <a:pt x="378" y="408"/>
                      </a:lnTo>
                      <a:lnTo>
                        <a:pt x="390" y="390"/>
                      </a:lnTo>
                      <a:lnTo>
                        <a:pt x="378" y="390"/>
                      </a:lnTo>
                      <a:close/>
                      <a:moveTo>
                        <a:pt x="408" y="330"/>
                      </a:moveTo>
                      <a:lnTo>
                        <a:pt x="396" y="330"/>
                      </a:lnTo>
                      <a:lnTo>
                        <a:pt x="384" y="336"/>
                      </a:lnTo>
                      <a:lnTo>
                        <a:pt x="384" y="342"/>
                      </a:lnTo>
                      <a:lnTo>
                        <a:pt x="396" y="342"/>
                      </a:lnTo>
                      <a:lnTo>
                        <a:pt x="402" y="336"/>
                      </a:lnTo>
                      <a:lnTo>
                        <a:pt x="408" y="336"/>
                      </a:lnTo>
                      <a:lnTo>
                        <a:pt x="408" y="330"/>
                      </a:lnTo>
                      <a:close/>
                      <a:moveTo>
                        <a:pt x="396" y="192"/>
                      </a:moveTo>
                      <a:lnTo>
                        <a:pt x="372" y="198"/>
                      </a:lnTo>
                      <a:lnTo>
                        <a:pt x="372" y="210"/>
                      </a:lnTo>
                      <a:lnTo>
                        <a:pt x="390" y="210"/>
                      </a:lnTo>
                      <a:lnTo>
                        <a:pt x="396" y="216"/>
                      </a:lnTo>
                      <a:lnTo>
                        <a:pt x="396" y="222"/>
                      </a:lnTo>
                      <a:lnTo>
                        <a:pt x="414" y="222"/>
                      </a:lnTo>
                      <a:lnTo>
                        <a:pt x="414" y="210"/>
                      </a:lnTo>
                      <a:lnTo>
                        <a:pt x="396" y="192"/>
                      </a:lnTo>
                      <a:close/>
                      <a:moveTo>
                        <a:pt x="342" y="372"/>
                      </a:moveTo>
                      <a:lnTo>
                        <a:pt x="342" y="378"/>
                      </a:lnTo>
                      <a:lnTo>
                        <a:pt x="348" y="384"/>
                      </a:lnTo>
                      <a:lnTo>
                        <a:pt x="360" y="384"/>
                      </a:lnTo>
                      <a:lnTo>
                        <a:pt x="366" y="378"/>
                      </a:lnTo>
                      <a:lnTo>
                        <a:pt x="366" y="372"/>
                      </a:lnTo>
                      <a:lnTo>
                        <a:pt x="360" y="366"/>
                      </a:lnTo>
                      <a:lnTo>
                        <a:pt x="342" y="366"/>
                      </a:lnTo>
                      <a:lnTo>
                        <a:pt x="342" y="372"/>
                      </a:lnTo>
                      <a:close/>
                      <a:moveTo>
                        <a:pt x="444" y="312"/>
                      </a:moveTo>
                      <a:lnTo>
                        <a:pt x="432" y="312"/>
                      </a:lnTo>
                      <a:lnTo>
                        <a:pt x="432" y="330"/>
                      </a:lnTo>
                      <a:lnTo>
                        <a:pt x="444" y="336"/>
                      </a:lnTo>
                      <a:lnTo>
                        <a:pt x="450" y="330"/>
                      </a:lnTo>
                      <a:lnTo>
                        <a:pt x="450" y="318"/>
                      </a:lnTo>
                      <a:lnTo>
                        <a:pt x="444" y="312"/>
                      </a:lnTo>
                      <a:close/>
                      <a:moveTo>
                        <a:pt x="444" y="372"/>
                      </a:moveTo>
                      <a:lnTo>
                        <a:pt x="456" y="354"/>
                      </a:lnTo>
                      <a:lnTo>
                        <a:pt x="438" y="354"/>
                      </a:lnTo>
                      <a:lnTo>
                        <a:pt x="444" y="372"/>
                      </a:lnTo>
                      <a:close/>
                      <a:moveTo>
                        <a:pt x="276" y="222"/>
                      </a:moveTo>
                      <a:lnTo>
                        <a:pt x="276" y="240"/>
                      </a:lnTo>
                      <a:lnTo>
                        <a:pt x="288" y="240"/>
                      </a:lnTo>
                      <a:lnTo>
                        <a:pt x="276" y="222"/>
                      </a:lnTo>
                      <a:close/>
                      <a:moveTo>
                        <a:pt x="534" y="420"/>
                      </a:moveTo>
                      <a:lnTo>
                        <a:pt x="522" y="420"/>
                      </a:lnTo>
                      <a:lnTo>
                        <a:pt x="516" y="426"/>
                      </a:lnTo>
                      <a:lnTo>
                        <a:pt x="510" y="438"/>
                      </a:lnTo>
                      <a:lnTo>
                        <a:pt x="510" y="468"/>
                      </a:lnTo>
                      <a:lnTo>
                        <a:pt x="516" y="468"/>
                      </a:lnTo>
                      <a:lnTo>
                        <a:pt x="522" y="456"/>
                      </a:lnTo>
                      <a:lnTo>
                        <a:pt x="528" y="450"/>
                      </a:lnTo>
                      <a:lnTo>
                        <a:pt x="534" y="438"/>
                      </a:lnTo>
                      <a:lnTo>
                        <a:pt x="534" y="420"/>
                      </a:lnTo>
                      <a:close/>
                      <a:moveTo>
                        <a:pt x="462" y="384"/>
                      </a:moveTo>
                      <a:lnTo>
                        <a:pt x="456" y="408"/>
                      </a:lnTo>
                      <a:lnTo>
                        <a:pt x="498" y="378"/>
                      </a:lnTo>
                      <a:lnTo>
                        <a:pt x="486" y="372"/>
                      </a:lnTo>
                      <a:lnTo>
                        <a:pt x="462" y="384"/>
                      </a:lnTo>
                      <a:close/>
                      <a:moveTo>
                        <a:pt x="462" y="510"/>
                      </a:moveTo>
                      <a:lnTo>
                        <a:pt x="480" y="510"/>
                      </a:lnTo>
                      <a:lnTo>
                        <a:pt x="468" y="468"/>
                      </a:lnTo>
                      <a:lnTo>
                        <a:pt x="462" y="510"/>
                      </a:lnTo>
                      <a:close/>
                      <a:moveTo>
                        <a:pt x="276" y="330"/>
                      </a:moveTo>
                      <a:lnTo>
                        <a:pt x="270" y="336"/>
                      </a:lnTo>
                      <a:lnTo>
                        <a:pt x="270" y="348"/>
                      </a:lnTo>
                      <a:lnTo>
                        <a:pt x="276" y="348"/>
                      </a:lnTo>
                      <a:lnTo>
                        <a:pt x="288" y="336"/>
                      </a:lnTo>
                      <a:lnTo>
                        <a:pt x="282" y="330"/>
                      </a:lnTo>
                      <a:lnTo>
                        <a:pt x="276" y="330"/>
                      </a:lnTo>
                      <a:close/>
                      <a:moveTo>
                        <a:pt x="186" y="432"/>
                      </a:moveTo>
                      <a:lnTo>
                        <a:pt x="180" y="438"/>
                      </a:lnTo>
                      <a:lnTo>
                        <a:pt x="180" y="450"/>
                      </a:lnTo>
                      <a:lnTo>
                        <a:pt x="186" y="456"/>
                      </a:lnTo>
                      <a:lnTo>
                        <a:pt x="198" y="444"/>
                      </a:lnTo>
                      <a:lnTo>
                        <a:pt x="198" y="438"/>
                      </a:lnTo>
                      <a:lnTo>
                        <a:pt x="192" y="432"/>
                      </a:lnTo>
                      <a:lnTo>
                        <a:pt x="186" y="432"/>
                      </a:lnTo>
                      <a:close/>
                      <a:moveTo>
                        <a:pt x="384" y="528"/>
                      </a:moveTo>
                      <a:lnTo>
                        <a:pt x="378" y="528"/>
                      </a:lnTo>
                      <a:lnTo>
                        <a:pt x="378" y="516"/>
                      </a:lnTo>
                      <a:lnTo>
                        <a:pt x="372" y="510"/>
                      </a:lnTo>
                      <a:lnTo>
                        <a:pt x="342" y="510"/>
                      </a:lnTo>
                      <a:lnTo>
                        <a:pt x="306" y="504"/>
                      </a:lnTo>
                      <a:lnTo>
                        <a:pt x="276" y="504"/>
                      </a:lnTo>
                      <a:lnTo>
                        <a:pt x="246" y="486"/>
                      </a:lnTo>
                      <a:lnTo>
                        <a:pt x="228" y="504"/>
                      </a:lnTo>
                      <a:lnTo>
                        <a:pt x="234" y="510"/>
                      </a:lnTo>
                      <a:lnTo>
                        <a:pt x="246" y="516"/>
                      </a:lnTo>
                      <a:lnTo>
                        <a:pt x="252" y="522"/>
                      </a:lnTo>
                      <a:lnTo>
                        <a:pt x="258" y="516"/>
                      </a:lnTo>
                      <a:lnTo>
                        <a:pt x="264" y="528"/>
                      </a:lnTo>
                      <a:lnTo>
                        <a:pt x="300" y="528"/>
                      </a:lnTo>
                      <a:lnTo>
                        <a:pt x="312" y="552"/>
                      </a:lnTo>
                      <a:lnTo>
                        <a:pt x="354" y="546"/>
                      </a:lnTo>
                      <a:lnTo>
                        <a:pt x="354" y="540"/>
                      </a:lnTo>
                      <a:lnTo>
                        <a:pt x="402" y="540"/>
                      </a:lnTo>
                      <a:lnTo>
                        <a:pt x="414" y="528"/>
                      </a:lnTo>
                      <a:lnTo>
                        <a:pt x="414" y="522"/>
                      </a:lnTo>
                      <a:lnTo>
                        <a:pt x="408" y="516"/>
                      </a:lnTo>
                      <a:lnTo>
                        <a:pt x="402" y="516"/>
                      </a:lnTo>
                      <a:lnTo>
                        <a:pt x="396" y="522"/>
                      </a:lnTo>
                      <a:lnTo>
                        <a:pt x="390" y="522"/>
                      </a:lnTo>
                      <a:lnTo>
                        <a:pt x="384" y="528"/>
                      </a:lnTo>
                      <a:close/>
                      <a:moveTo>
                        <a:pt x="420" y="408"/>
                      </a:moveTo>
                      <a:lnTo>
                        <a:pt x="408" y="408"/>
                      </a:lnTo>
                      <a:lnTo>
                        <a:pt x="408" y="420"/>
                      </a:lnTo>
                      <a:lnTo>
                        <a:pt x="420" y="420"/>
                      </a:lnTo>
                      <a:lnTo>
                        <a:pt x="426" y="414"/>
                      </a:lnTo>
                      <a:lnTo>
                        <a:pt x="420" y="408"/>
                      </a:lnTo>
                      <a:close/>
                      <a:moveTo>
                        <a:pt x="114" y="276"/>
                      </a:moveTo>
                      <a:lnTo>
                        <a:pt x="90" y="288"/>
                      </a:lnTo>
                      <a:lnTo>
                        <a:pt x="84" y="288"/>
                      </a:lnTo>
                      <a:lnTo>
                        <a:pt x="66" y="312"/>
                      </a:lnTo>
                      <a:lnTo>
                        <a:pt x="96" y="336"/>
                      </a:lnTo>
                      <a:lnTo>
                        <a:pt x="96" y="348"/>
                      </a:lnTo>
                      <a:lnTo>
                        <a:pt x="90" y="366"/>
                      </a:lnTo>
                      <a:lnTo>
                        <a:pt x="90" y="384"/>
                      </a:lnTo>
                      <a:lnTo>
                        <a:pt x="96" y="390"/>
                      </a:lnTo>
                      <a:lnTo>
                        <a:pt x="108" y="396"/>
                      </a:lnTo>
                      <a:lnTo>
                        <a:pt x="114" y="396"/>
                      </a:lnTo>
                      <a:lnTo>
                        <a:pt x="114" y="390"/>
                      </a:lnTo>
                      <a:lnTo>
                        <a:pt x="126" y="378"/>
                      </a:lnTo>
                      <a:lnTo>
                        <a:pt x="132" y="378"/>
                      </a:lnTo>
                      <a:lnTo>
                        <a:pt x="156" y="420"/>
                      </a:lnTo>
                      <a:lnTo>
                        <a:pt x="162" y="390"/>
                      </a:lnTo>
                      <a:lnTo>
                        <a:pt x="180" y="414"/>
                      </a:lnTo>
                      <a:lnTo>
                        <a:pt x="204" y="420"/>
                      </a:lnTo>
                      <a:lnTo>
                        <a:pt x="186" y="402"/>
                      </a:lnTo>
                      <a:lnTo>
                        <a:pt x="192" y="396"/>
                      </a:lnTo>
                      <a:lnTo>
                        <a:pt x="192" y="372"/>
                      </a:lnTo>
                      <a:lnTo>
                        <a:pt x="186" y="366"/>
                      </a:lnTo>
                      <a:lnTo>
                        <a:pt x="180" y="354"/>
                      </a:lnTo>
                      <a:lnTo>
                        <a:pt x="174" y="348"/>
                      </a:lnTo>
                      <a:lnTo>
                        <a:pt x="168" y="336"/>
                      </a:lnTo>
                      <a:lnTo>
                        <a:pt x="168" y="330"/>
                      </a:lnTo>
                      <a:lnTo>
                        <a:pt x="186" y="330"/>
                      </a:lnTo>
                      <a:lnTo>
                        <a:pt x="198" y="336"/>
                      </a:lnTo>
                      <a:lnTo>
                        <a:pt x="210" y="348"/>
                      </a:lnTo>
                      <a:lnTo>
                        <a:pt x="222" y="342"/>
                      </a:lnTo>
                      <a:lnTo>
                        <a:pt x="210" y="336"/>
                      </a:lnTo>
                      <a:lnTo>
                        <a:pt x="204" y="324"/>
                      </a:lnTo>
                      <a:lnTo>
                        <a:pt x="192" y="318"/>
                      </a:lnTo>
                      <a:lnTo>
                        <a:pt x="186" y="312"/>
                      </a:lnTo>
                      <a:lnTo>
                        <a:pt x="174" y="306"/>
                      </a:lnTo>
                      <a:lnTo>
                        <a:pt x="156" y="294"/>
                      </a:lnTo>
                      <a:lnTo>
                        <a:pt x="138" y="288"/>
                      </a:lnTo>
                      <a:lnTo>
                        <a:pt x="126" y="282"/>
                      </a:lnTo>
                      <a:lnTo>
                        <a:pt x="120" y="276"/>
                      </a:lnTo>
                      <a:lnTo>
                        <a:pt x="114" y="276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81" name="Germany">
                  <a:extLst>
                    <a:ext uri="{FF2B5EF4-FFF2-40B4-BE49-F238E27FC236}">
                      <a16:creationId xmlns:a16="http://schemas.microsoft.com/office/drawing/2014/main" id="{87ED5B8D-ED0A-1646-8FE4-5680152030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" y="1186"/>
                  <a:ext cx="144" cy="151"/>
                </a:xfrm>
                <a:custGeom>
                  <a:avLst/>
                  <a:gdLst>
                    <a:gd name="T0" fmla="*/ 2147483647 w 564"/>
                    <a:gd name="T1" fmla="*/ 2147483647 h 588"/>
                    <a:gd name="T2" fmla="*/ 2147483647 w 564"/>
                    <a:gd name="T3" fmla="*/ 2147483647 h 588"/>
                    <a:gd name="T4" fmla="*/ 2147483647 w 564"/>
                    <a:gd name="T5" fmla="*/ 2147483647 h 588"/>
                    <a:gd name="T6" fmla="*/ 2147483647 w 564"/>
                    <a:gd name="T7" fmla="*/ 2147483647 h 588"/>
                    <a:gd name="T8" fmla="*/ 2147483647 w 564"/>
                    <a:gd name="T9" fmla="*/ 2147483647 h 588"/>
                    <a:gd name="T10" fmla="*/ 2147483647 w 564"/>
                    <a:gd name="T11" fmla="*/ 2147483647 h 588"/>
                    <a:gd name="T12" fmla="*/ 2147483647 w 564"/>
                    <a:gd name="T13" fmla="*/ 2147483647 h 588"/>
                    <a:gd name="T14" fmla="*/ 2147483647 w 564"/>
                    <a:gd name="T15" fmla="*/ 2147483647 h 588"/>
                    <a:gd name="T16" fmla="*/ 2147483647 w 564"/>
                    <a:gd name="T17" fmla="*/ 2147483647 h 588"/>
                    <a:gd name="T18" fmla="*/ 2147483647 w 564"/>
                    <a:gd name="T19" fmla="*/ 2147483647 h 588"/>
                    <a:gd name="T20" fmla="*/ 2147483647 w 564"/>
                    <a:gd name="T21" fmla="*/ 2147483647 h 588"/>
                    <a:gd name="T22" fmla="*/ 2147483647 w 564"/>
                    <a:gd name="T23" fmla="*/ 2147483647 h 588"/>
                    <a:gd name="T24" fmla="*/ 2147483647 w 564"/>
                    <a:gd name="T25" fmla="*/ 2147483647 h 588"/>
                    <a:gd name="T26" fmla="*/ 2147483647 w 564"/>
                    <a:gd name="T27" fmla="*/ 2147483647 h 588"/>
                    <a:gd name="T28" fmla="*/ 2147483647 w 564"/>
                    <a:gd name="T29" fmla="*/ 2147483647 h 588"/>
                    <a:gd name="T30" fmla="*/ 2147483647 w 564"/>
                    <a:gd name="T31" fmla="*/ 2147483647 h 588"/>
                    <a:gd name="T32" fmla="*/ 2147483647 w 564"/>
                    <a:gd name="T33" fmla="*/ 2147483647 h 588"/>
                    <a:gd name="T34" fmla="*/ 2147483647 w 564"/>
                    <a:gd name="T35" fmla="*/ 2147483647 h 588"/>
                    <a:gd name="T36" fmla="*/ 2147483647 w 564"/>
                    <a:gd name="T37" fmla="*/ 2147483647 h 588"/>
                    <a:gd name="T38" fmla="*/ 2147483647 w 564"/>
                    <a:gd name="T39" fmla="*/ 2147483647 h 588"/>
                    <a:gd name="T40" fmla="*/ 2147483647 w 564"/>
                    <a:gd name="T41" fmla="*/ 2147483647 h 588"/>
                    <a:gd name="T42" fmla="*/ 2147483647 w 564"/>
                    <a:gd name="T43" fmla="*/ 2147483647 h 588"/>
                    <a:gd name="T44" fmla="*/ 2147483647 w 564"/>
                    <a:gd name="T45" fmla="*/ 2147483647 h 588"/>
                    <a:gd name="T46" fmla="*/ 2147483647 w 564"/>
                    <a:gd name="T47" fmla="*/ 2147483647 h 588"/>
                    <a:gd name="T48" fmla="*/ 2147483647 w 564"/>
                    <a:gd name="T49" fmla="*/ 2147483647 h 588"/>
                    <a:gd name="T50" fmla="*/ 2147483647 w 564"/>
                    <a:gd name="T51" fmla="*/ 2147483647 h 588"/>
                    <a:gd name="T52" fmla="*/ 2147483647 w 564"/>
                    <a:gd name="T53" fmla="*/ 2147483647 h 588"/>
                    <a:gd name="T54" fmla="*/ 2147483647 w 564"/>
                    <a:gd name="T55" fmla="*/ 2147483647 h 588"/>
                    <a:gd name="T56" fmla="*/ 2147483647 w 564"/>
                    <a:gd name="T57" fmla="*/ 2147483647 h 588"/>
                    <a:gd name="T58" fmla="*/ 2147483647 w 564"/>
                    <a:gd name="T59" fmla="*/ 2147483647 h 588"/>
                    <a:gd name="T60" fmla="*/ 2147483647 w 564"/>
                    <a:gd name="T61" fmla="*/ 2147483647 h 588"/>
                    <a:gd name="T62" fmla="*/ 2147483647 w 564"/>
                    <a:gd name="T63" fmla="*/ 2147483647 h 588"/>
                    <a:gd name="T64" fmla="*/ 2147483647 w 564"/>
                    <a:gd name="T65" fmla="*/ 2147483647 h 588"/>
                    <a:gd name="T66" fmla="*/ 2147483647 w 564"/>
                    <a:gd name="T67" fmla="*/ 2147483647 h 588"/>
                    <a:gd name="T68" fmla="*/ 2147483647 w 564"/>
                    <a:gd name="T69" fmla="*/ 2147483647 h 588"/>
                    <a:gd name="T70" fmla="*/ 2147483647 w 564"/>
                    <a:gd name="T71" fmla="*/ 2147483647 h 588"/>
                    <a:gd name="T72" fmla="*/ 2147483647 w 564"/>
                    <a:gd name="T73" fmla="*/ 2147483647 h 588"/>
                    <a:gd name="T74" fmla="*/ 2147483647 w 564"/>
                    <a:gd name="T75" fmla="*/ 2147483647 h 588"/>
                    <a:gd name="T76" fmla="*/ 2147483647 w 564"/>
                    <a:gd name="T77" fmla="*/ 2147483647 h 588"/>
                    <a:gd name="T78" fmla="*/ 2147483647 w 564"/>
                    <a:gd name="T79" fmla="*/ 2147483647 h 588"/>
                    <a:gd name="T80" fmla="*/ 2147483647 w 564"/>
                    <a:gd name="T81" fmla="*/ 2147483647 h 588"/>
                    <a:gd name="T82" fmla="*/ 2147483647 w 564"/>
                    <a:gd name="T83" fmla="*/ 0 h 588"/>
                    <a:gd name="T84" fmla="*/ 2147483647 w 564"/>
                    <a:gd name="T85" fmla="*/ 2147483647 h 588"/>
                    <a:gd name="T86" fmla="*/ 2147483647 w 564"/>
                    <a:gd name="T87" fmla="*/ 2147483647 h 588"/>
                    <a:gd name="T88" fmla="*/ 2147483647 w 564"/>
                    <a:gd name="T89" fmla="*/ 2147483647 h 588"/>
                    <a:gd name="T90" fmla="*/ 2147483647 w 564"/>
                    <a:gd name="T91" fmla="*/ 2147483647 h 588"/>
                    <a:gd name="T92" fmla="*/ 2147483647 w 564"/>
                    <a:gd name="T93" fmla="*/ 2147483647 h 588"/>
                    <a:gd name="T94" fmla="*/ 2147483647 w 564"/>
                    <a:gd name="T95" fmla="*/ 2147483647 h 588"/>
                    <a:gd name="T96" fmla="*/ 2147483647 w 564"/>
                    <a:gd name="T97" fmla="*/ 2147483647 h 588"/>
                    <a:gd name="T98" fmla="*/ 2147483647 w 564"/>
                    <a:gd name="T99" fmla="*/ 2147483647 h 588"/>
                    <a:gd name="T100" fmla="*/ 2147483647 w 564"/>
                    <a:gd name="T101" fmla="*/ 2147483647 h 588"/>
                    <a:gd name="T102" fmla="*/ 2147483647 w 564"/>
                    <a:gd name="T103" fmla="*/ 2147483647 h 588"/>
                    <a:gd name="T104" fmla="*/ 0 w 564"/>
                    <a:gd name="T105" fmla="*/ 2147483647 h 588"/>
                    <a:gd name="T106" fmla="*/ 2147483647 w 564"/>
                    <a:gd name="T107" fmla="*/ 2147483647 h 588"/>
                    <a:gd name="T108" fmla="*/ 2147483647 w 564"/>
                    <a:gd name="T109" fmla="*/ 2147483647 h 588"/>
                    <a:gd name="T110" fmla="*/ 2147483647 w 564"/>
                    <a:gd name="T111" fmla="*/ 2147483647 h 588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564"/>
                    <a:gd name="T169" fmla="*/ 0 h 588"/>
                    <a:gd name="T170" fmla="*/ 564 w 564"/>
                    <a:gd name="T171" fmla="*/ 588 h 588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564" h="588">
                      <a:moveTo>
                        <a:pt x="30" y="414"/>
                      </a:moveTo>
                      <a:lnTo>
                        <a:pt x="30" y="420"/>
                      </a:lnTo>
                      <a:lnTo>
                        <a:pt x="36" y="420"/>
                      </a:lnTo>
                      <a:lnTo>
                        <a:pt x="36" y="444"/>
                      </a:lnTo>
                      <a:lnTo>
                        <a:pt x="60" y="444"/>
                      </a:lnTo>
                      <a:lnTo>
                        <a:pt x="60" y="450"/>
                      </a:lnTo>
                      <a:lnTo>
                        <a:pt x="72" y="450"/>
                      </a:lnTo>
                      <a:lnTo>
                        <a:pt x="84" y="444"/>
                      </a:lnTo>
                      <a:lnTo>
                        <a:pt x="96" y="444"/>
                      </a:lnTo>
                      <a:lnTo>
                        <a:pt x="96" y="450"/>
                      </a:lnTo>
                      <a:lnTo>
                        <a:pt x="120" y="450"/>
                      </a:lnTo>
                      <a:lnTo>
                        <a:pt x="138" y="456"/>
                      </a:lnTo>
                      <a:lnTo>
                        <a:pt x="132" y="468"/>
                      </a:lnTo>
                      <a:lnTo>
                        <a:pt x="114" y="486"/>
                      </a:lnTo>
                      <a:lnTo>
                        <a:pt x="114" y="498"/>
                      </a:lnTo>
                      <a:lnTo>
                        <a:pt x="108" y="510"/>
                      </a:lnTo>
                      <a:lnTo>
                        <a:pt x="102" y="516"/>
                      </a:lnTo>
                      <a:lnTo>
                        <a:pt x="96" y="528"/>
                      </a:lnTo>
                      <a:lnTo>
                        <a:pt x="96" y="570"/>
                      </a:lnTo>
                      <a:lnTo>
                        <a:pt x="132" y="570"/>
                      </a:lnTo>
                      <a:lnTo>
                        <a:pt x="150" y="564"/>
                      </a:lnTo>
                      <a:lnTo>
                        <a:pt x="156" y="570"/>
                      </a:lnTo>
                      <a:lnTo>
                        <a:pt x="150" y="564"/>
                      </a:lnTo>
                      <a:lnTo>
                        <a:pt x="150" y="552"/>
                      </a:lnTo>
                      <a:lnTo>
                        <a:pt x="156" y="546"/>
                      </a:lnTo>
                      <a:lnTo>
                        <a:pt x="162" y="546"/>
                      </a:lnTo>
                      <a:lnTo>
                        <a:pt x="174" y="552"/>
                      </a:lnTo>
                      <a:lnTo>
                        <a:pt x="180" y="558"/>
                      </a:lnTo>
                      <a:lnTo>
                        <a:pt x="192" y="558"/>
                      </a:lnTo>
                      <a:lnTo>
                        <a:pt x="210" y="564"/>
                      </a:lnTo>
                      <a:lnTo>
                        <a:pt x="216" y="576"/>
                      </a:lnTo>
                      <a:lnTo>
                        <a:pt x="252" y="576"/>
                      </a:lnTo>
                      <a:lnTo>
                        <a:pt x="258" y="582"/>
                      </a:lnTo>
                      <a:lnTo>
                        <a:pt x="258" y="588"/>
                      </a:lnTo>
                      <a:lnTo>
                        <a:pt x="270" y="588"/>
                      </a:lnTo>
                      <a:lnTo>
                        <a:pt x="276" y="582"/>
                      </a:lnTo>
                      <a:lnTo>
                        <a:pt x="276" y="570"/>
                      </a:lnTo>
                      <a:lnTo>
                        <a:pt x="294" y="570"/>
                      </a:lnTo>
                      <a:lnTo>
                        <a:pt x="312" y="588"/>
                      </a:lnTo>
                      <a:lnTo>
                        <a:pt x="330" y="588"/>
                      </a:lnTo>
                      <a:lnTo>
                        <a:pt x="336" y="582"/>
                      </a:lnTo>
                      <a:lnTo>
                        <a:pt x="354" y="570"/>
                      </a:lnTo>
                      <a:lnTo>
                        <a:pt x="372" y="570"/>
                      </a:lnTo>
                      <a:lnTo>
                        <a:pt x="390" y="558"/>
                      </a:lnTo>
                      <a:lnTo>
                        <a:pt x="402" y="564"/>
                      </a:lnTo>
                      <a:lnTo>
                        <a:pt x="420" y="570"/>
                      </a:lnTo>
                      <a:lnTo>
                        <a:pt x="432" y="582"/>
                      </a:lnTo>
                      <a:lnTo>
                        <a:pt x="438" y="582"/>
                      </a:lnTo>
                      <a:lnTo>
                        <a:pt x="438" y="540"/>
                      </a:lnTo>
                      <a:lnTo>
                        <a:pt x="426" y="540"/>
                      </a:lnTo>
                      <a:lnTo>
                        <a:pt x="426" y="534"/>
                      </a:lnTo>
                      <a:lnTo>
                        <a:pt x="432" y="528"/>
                      </a:lnTo>
                      <a:lnTo>
                        <a:pt x="432" y="522"/>
                      </a:lnTo>
                      <a:lnTo>
                        <a:pt x="438" y="516"/>
                      </a:lnTo>
                      <a:lnTo>
                        <a:pt x="456" y="516"/>
                      </a:lnTo>
                      <a:lnTo>
                        <a:pt x="462" y="522"/>
                      </a:lnTo>
                      <a:lnTo>
                        <a:pt x="468" y="522"/>
                      </a:lnTo>
                      <a:lnTo>
                        <a:pt x="468" y="504"/>
                      </a:lnTo>
                      <a:lnTo>
                        <a:pt x="462" y="492"/>
                      </a:lnTo>
                      <a:lnTo>
                        <a:pt x="480" y="492"/>
                      </a:lnTo>
                      <a:lnTo>
                        <a:pt x="486" y="474"/>
                      </a:lnTo>
                      <a:lnTo>
                        <a:pt x="486" y="462"/>
                      </a:lnTo>
                      <a:lnTo>
                        <a:pt x="480" y="462"/>
                      </a:lnTo>
                      <a:lnTo>
                        <a:pt x="474" y="456"/>
                      </a:lnTo>
                      <a:lnTo>
                        <a:pt x="462" y="456"/>
                      </a:lnTo>
                      <a:lnTo>
                        <a:pt x="456" y="444"/>
                      </a:lnTo>
                      <a:lnTo>
                        <a:pt x="450" y="444"/>
                      </a:lnTo>
                      <a:lnTo>
                        <a:pt x="444" y="432"/>
                      </a:lnTo>
                      <a:lnTo>
                        <a:pt x="432" y="432"/>
                      </a:lnTo>
                      <a:lnTo>
                        <a:pt x="420" y="426"/>
                      </a:lnTo>
                      <a:lnTo>
                        <a:pt x="420" y="420"/>
                      </a:lnTo>
                      <a:lnTo>
                        <a:pt x="414" y="420"/>
                      </a:lnTo>
                      <a:lnTo>
                        <a:pt x="408" y="408"/>
                      </a:lnTo>
                      <a:lnTo>
                        <a:pt x="396" y="396"/>
                      </a:lnTo>
                      <a:lnTo>
                        <a:pt x="396" y="390"/>
                      </a:lnTo>
                      <a:lnTo>
                        <a:pt x="402" y="390"/>
                      </a:lnTo>
                      <a:lnTo>
                        <a:pt x="408" y="384"/>
                      </a:lnTo>
                      <a:lnTo>
                        <a:pt x="396" y="372"/>
                      </a:lnTo>
                      <a:lnTo>
                        <a:pt x="390" y="372"/>
                      </a:lnTo>
                      <a:lnTo>
                        <a:pt x="384" y="366"/>
                      </a:lnTo>
                      <a:lnTo>
                        <a:pt x="384" y="354"/>
                      </a:lnTo>
                      <a:lnTo>
                        <a:pt x="390" y="354"/>
                      </a:lnTo>
                      <a:lnTo>
                        <a:pt x="390" y="360"/>
                      </a:lnTo>
                      <a:lnTo>
                        <a:pt x="402" y="360"/>
                      </a:lnTo>
                      <a:lnTo>
                        <a:pt x="402" y="354"/>
                      </a:lnTo>
                      <a:lnTo>
                        <a:pt x="414" y="354"/>
                      </a:lnTo>
                      <a:lnTo>
                        <a:pt x="414" y="348"/>
                      </a:lnTo>
                      <a:lnTo>
                        <a:pt x="420" y="342"/>
                      </a:lnTo>
                      <a:lnTo>
                        <a:pt x="426" y="342"/>
                      </a:lnTo>
                      <a:lnTo>
                        <a:pt x="438" y="348"/>
                      </a:lnTo>
                      <a:lnTo>
                        <a:pt x="450" y="336"/>
                      </a:lnTo>
                      <a:lnTo>
                        <a:pt x="468" y="330"/>
                      </a:lnTo>
                      <a:lnTo>
                        <a:pt x="468" y="324"/>
                      </a:lnTo>
                      <a:lnTo>
                        <a:pt x="492" y="324"/>
                      </a:lnTo>
                      <a:lnTo>
                        <a:pt x="492" y="318"/>
                      </a:lnTo>
                      <a:lnTo>
                        <a:pt x="510" y="318"/>
                      </a:lnTo>
                      <a:lnTo>
                        <a:pt x="510" y="312"/>
                      </a:lnTo>
                      <a:lnTo>
                        <a:pt x="516" y="306"/>
                      </a:lnTo>
                      <a:lnTo>
                        <a:pt x="522" y="306"/>
                      </a:lnTo>
                      <a:lnTo>
                        <a:pt x="528" y="300"/>
                      </a:lnTo>
                      <a:lnTo>
                        <a:pt x="540" y="312"/>
                      </a:lnTo>
                      <a:lnTo>
                        <a:pt x="552" y="312"/>
                      </a:lnTo>
                      <a:lnTo>
                        <a:pt x="558" y="300"/>
                      </a:lnTo>
                      <a:lnTo>
                        <a:pt x="558" y="294"/>
                      </a:lnTo>
                      <a:lnTo>
                        <a:pt x="564" y="288"/>
                      </a:lnTo>
                      <a:lnTo>
                        <a:pt x="564" y="282"/>
                      </a:lnTo>
                      <a:lnTo>
                        <a:pt x="552" y="282"/>
                      </a:lnTo>
                      <a:lnTo>
                        <a:pt x="558" y="276"/>
                      </a:lnTo>
                      <a:lnTo>
                        <a:pt x="558" y="264"/>
                      </a:lnTo>
                      <a:lnTo>
                        <a:pt x="552" y="264"/>
                      </a:lnTo>
                      <a:lnTo>
                        <a:pt x="546" y="270"/>
                      </a:lnTo>
                      <a:lnTo>
                        <a:pt x="546" y="252"/>
                      </a:lnTo>
                      <a:lnTo>
                        <a:pt x="540" y="246"/>
                      </a:lnTo>
                      <a:lnTo>
                        <a:pt x="534" y="246"/>
                      </a:lnTo>
                      <a:lnTo>
                        <a:pt x="528" y="240"/>
                      </a:lnTo>
                      <a:lnTo>
                        <a:pt x="528" y="234"/>
                      </a:lnTo>
                      <a:lnTo>
                        <a:pt x="540" y="228"/>
                      </a:lnTo>
                      <a:lnTo>
                        <a:pt x="546" y="222"/>
                      </a:lnTo>
                      <a:lnTo>
                        <a:pt x="540" y="216"/>
                      </a:lnTo>
                      <a:lnTo>
                        <a:pt x="534" y="216"/>
                      </a:lnTo>
                      <a:lnTo>
                        <a:pt x="540" y="210"/>
                      </a:lnTo>
                      <a:lnTo>
                        <a:pt x="540" y="204"/>
                      </a:lnTo>
                      <a:lnTo>
                        <a:pt x="528" y="204"/>
                      </a:lnTo>
                      <a:lnTo>
                        <a:pt x="528" y="192"/>
                      </a:lnTo>
                      <a:lnTo>
                        <a:pt x="534" y="192"/>
                      </a:lnTo>
                      <a:lnTo>
                        <a:pt x="534" y="174"/>
                      </a:lnTo>
                      <a:lnTo>
                        <a:pt x="522" y="174"/>
                      </a:lnTo>
                      <a:lnTo>
                        <a:pt x="516" y="168"/>
                      </a:lnTo>
                      <a:lnTo>
                        <a:pt x="510" y="168"/>
                      </a:lnTo>
                      <a:lnTo>
                        <a:pt x="504" y="162"/>
                      </a:lnTo>
                      <a:lnTo>
                        <a:pt x="504" y="150"/>
                      </a:lnTo>
                      <a:lnTo>
                        <a:pt x="510" y="150"/>
                      </a:lnTo>
                      <a:lnTo>
                        <a:pt x="522" y="138"/>
                      </a:lnTo>
                      <a:lnTo>
                        <a:pt x="522" y="120"/>
                      </a:lnTo>
                      <a:lnTo>
                        <a:pt x="516" y="114"/>
                      </a:lnTo>
                      <a:lnTo>
                        <a:pt x="510" y="114"/>
                      </a:lnTo>
                      <a:lnTo>
                        <a:pt x="510" y="96"/>
                      </a:lnTo>
                      <a:lnTo>
                        <a:pt x="504" y="90"/>
                      </a:lnTo>
                      <a:lnTo>
                        <a:pt x="486" y="84"/>
                      </a:lnTo>
                      <a:lnTo>
                        <a:pt x="486" y="78"/>
                      </a:lnTo>
                      <a:lnTo>
                        <a:pt x="480" y="66"/>
                      </a:lnTo>
                      <a:lnTo>
                        <a:pt x="474" y="60"/>
                      </a:lnTo>
                      <a:lnTo>
                        <a:pt x="456" y="60"/>
                      </a:lnTo>
                      <a:lnTo>
                        <a:pt x="450" y="54"/>
                      </a:lnTo>
                      <a:lnTo>
                        <a:pt x="444" y="54"/>
                      </a:lnTo>
                      <a:lnTo>
                        <a:pt x="438" y="48"/>
                      </a:lnTo>
                      <a:lnTo>
                        <a:pt x="426" y="48"/>
                      </a:lnTo>
                      <a:lnTo>
                        <a:pt x="420" y="42"/>
                      </a:lnTo>
                      <a:lnTo>
                        <a:pt x="396" y="42"/>
                      </a:lnTo>
                      <a:lnTo>
                        <a:pt x="384" y="54"/>
                      </a:lnTo>
                      <a:lnTo>
                        <a:pt x="342" y="54"/>
                      </a:lnTo>
                      <a:lnTo>
                        <a:pt x="342" y="72"/>
                      </a:lnTo>
                      <a:lnTo>
                        <a:pt x="300" y="72"/>
                      </a:lnTo>
                      <a:lnTo>
                        <a:pt x="300" y="60"/>
                      </a:lnTo>
                      <a:lnTo>
                        <a:pt x="312" y="48"/>
                      </a:lnTo>
                      <a:lnTo>
                        <a:pt x="312" y="42"/>
                      </a:lnTo>
                      <a:lnTo>
                        <a:pt x="318" y="30"/>
                      </a:lnTo>
                      <a:lnTo>
                        <a:pt x="294" y="42"/>
                      </a:lnTo>
                      <a:lnTo>
                        <a:pt x="252" y="36"/>
                      </a:lnTo>
                      <a:lnTo>
                        <a:pt x="246" y="30"/>
                      </a:lnTo>
                      <a:lnTo>
                        <a:pt x="246" y="18"/>
                      </a:lnTo>
                      <a:lnTo>
                        <a:pt x="240" y="6"/>
                      </a:lnTo>
                      <a:lnTo>
                        <a:pt x="234" y="6"/>
                      </a:lnTo>
                      <a:lnTo>
                        <a:pt x="234" y="12"/>
                      </a:lnTo>
                      <a:lnTo>
                        <a:pt x="228" y="6"/>
                      </a:lnTo>
                      <a:lnTo>
                        <a:pt x="204" y="6"/>
                      </a:lnTo>
                      <a:lnTo>
                        <a:pt x="198" y="0"/>
                      </a:lnTo>
                      <a:lnTo>
                        <a:pt x="168" y="0"/>
                      </a:lnTo>
                      <a:lnTo>
                        <a:pt x="192" y="36"/>
                      </a:lnTo>
                      <a:lnTo>
                        <a:pt x="180" y="48"/>
                      </a:lnTo>
                      <a:lnTo>
                        <a:pt x="198" y="72"/>
                      </a:lnTo>
                      <a:lnTo>
                        <a:pt x="216" y="90"/>
                      </a:lnTo>
                      <a:lnTo>
                        <a:pt x="186" y="78"/>
                      </a:lnTo>
                      <a:lnTo>
                        <a:pt x="162" y="84"/>
                      </a:lnTo>
                      <a:lnTo>
                        <a:pt x="162" y="108"/>
                      </a:lnTo>
                      <a:lnTo>
                        <a:pt x="132" y="108"/>
                      </a:lnTo>
                      <a:lnTo>
                        <a:pt x="126" y="96"/>
                      </a:lnTo>
                      <a:lnTo>
                        <a:pt x="84" y="96"/>
                      </a:lnTo>
                      <a:lnTo>
                        <a:pt x="84" y="126"/>
                      </a:lnTo>
                      <a:lnTo>
                        <a:pt x="90" y="126"/>
                      </a:lnTo>
                      <a:lnTo>
                        <a:pt x="84" y="132"/>
                      </a:lnTo>
                      <a:lnTo>
                        <a:pt x="90" y="144"/>
                      </a:lnTo>
                      <a:lnTo>
                        <a:pt x="78" y="150"/>
                      </a:lnTo>
                      <a:lnTo>
                        <a:pt x="72" y="150"/>
                      </a:lnTo>
                      <a:lnTo>
                        <a:pt x="72" y="168"/>
                      </a:lnTo>
                      <a:lnTo>
                        <a:pt x="78" y="174"/>
                      </a:lnTo>
                      <a:lnTo>
                        <a:pt x="66" y="174"/>
                      </a:lnTo>
                      <a:lnTo>
                        <a:pt x="54" y="180"/>
                      </a:lnTo>
                      <a:lnTo>
                        <a:pt x="48" y="180"/>
                      </a:lnTo>
                      <a:lnTo>
                        <a:pt x="48" y="186"/>
                      </a:lnTo>
                      <a:lnTo>
                        <a:pt x="54" y="192"/>
                      </a:lnTo>
                      <a:lnTo>
                        <a:pt x="60" y="192"/>
                      </a:lnTo>
                      <a:lnTo>
                        <a:pt x="72" y="204"/>
                      </a:lnTo>
                      <a:lnTo>
                        <a:pt x="72" y="210"/>
                      </a:lnTo>
                      <a:lnTo>
                        <a:pt x="66" y="210"/>
                      </a:lnTo>
                      <a:lnTo>
                        <a:pt x="60" y="216"/>
                      </a:lnTo>
                      <a:lnTo>
                        <a:pt x="54" y="228"/>
                      </a:lnTo>
                      <a:lnTo>
                        <a:pt x="48" y="228"/>
                      </a:lnTo>
                      <a:lnTo>
                        <a:pt x="42" y="234"/>
                      </a:lnTo>
                      <a:lnTo>
                        <a:pt x="42" y="240"/>
                      </a:lnTo>
                      <a:lnTo>
                        <a:pt x="18" y="240"/>
                      </a:lnTo>
                      <a:lnTo>
                        <a:pt x="12" y="234"/>
                      </a:lnTo>
                      <a:lnTo>
                        <a:pt x="6" y="234"/>
                      </a:lnTo>
                      <a:lnTo>
                        <a:pt x="12" y="258"/>
                      </a:lnTo>
                      <a:lnTo>
                        <a:pt x="12" y="264"/>
                      </a:lnTo>
                      <a:lnTo>
                        <a:pt x="18" y="270"/>
                      </a:lnTo>
                      <a:lnTo>
                        <a:pt x="18" y="276"/>
                      </a:lnTo>
                      <a:lnTo>
                        <a:pt x="6" y="282"/>
                      </a:lnTo>
                      <a:lnTo>
                        <a:pt x="0" y="288"/>
                      </a:lnTo>
                      <a:lnTo>
                        <a:pt x="6" y="294"/>
                      </a:lnTo>
                      <a:lnTo>
                        <a:pt x="6" y="306"/>
                      </a:lnTo>
                      <a:lnTo>
                        <a:pt x="0" y="312"/>
                      </a:lnTo>
                      <a:lnTo>
                        <a:pt x="0" y="324"/>
                      </a:lnTo>
                      <a:lnTo>
                        <a:pt x="12" y="324"/>
                      </a:lnTo>
                      <a:lnTo>
                        <a:pt x="24" y="336"/>
                      </a:lnTo>
                      <a:lnTo>
                        <a:pt x="24" y="354"/>
                      </a:lnTo>
                      <a:lnTo>
                        <a:pt x="30" y="360"/>
                      </a:lnTo>
                      <a:lnTo>
                        <a:pt x="18" y="360"/>
                      </a:lnTo>
                      <a:lnTo>
                        <a:pt x="12" y="366"/>
                      </a:lnTo>
                      <a:lnTo>
                        <a:pt x="12" y="384"/>
                      </a:lnTo>
                      <a:lnTo>
                        <a:pt x="18" y="390"/>
                      </a:lnTo>
                      <a:lnTo>
                        <a:pt x="24" y="390"/>
                      </a:lnTo>
                      <a:lnTo>
                        <a:pt x="36" y="396"/>
                      </a:lnTo>
                      <a:lnTo>
                        <a:pt x="36" y="408"/>
                      </a:lnTo>
                      <a:lnTo>
                        <a:pt x="30" y="414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82" name="France">
                  <a:extLst>
                    <a:ext uri="{FF2B5EF4-FFF2-40B4-BE49-F238E27FC236}">
                      <a16:creationId xmlns:a16="http://schemas.microsoft.com/office/drawing/2014/main" id="{3A86DD75-CF1A-2B4C-A326-FF816305831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595" y="1259"/>
                  <a:ext cx="233" cy="201"/>
                </a:xfrm>
                <a:custGeom>
                  <a:avLst/>
                  <a:gdLst>
                    <a:gd name="T0" fmla="*/ 589681941 w 230"/>
                    <a:gd name="T1" fmla="*/ 431117225 h 198"/>
                    <a:gd name="T2" fmla="*/ 568990789 w 230"/>
                    <a:gd name="T3" fmla="*/ 446700914 h 198"/>
                    <a:gd name="T4" fmla="*/ 563818806 w 230"/>
                    <a:gd name="T5" fmla="*/ 483059093 h 198"/>
                    <a:gd name="T6" fmla="*/ 563818806 w 230"/>
                    <a:gd name="T7" fmla="*/ 503836808 h 198"/>
                    <a:gd name="T8" fmla="*/ 594853925 w 230"/>
                    <a:gd name="T9" fmla="*/ 498642782 h 198"/>
                    <a:gd name="T10" fmla="*/ 594853925 w 230"/>
                    <a:gd name="T11" fmla="*/ 446700914 h 198"/>
                    <a:gd name="T12" fmla="*/ 496573367 w 230"/>
                    <a:gd name="T13" fmla="*/ 103883762 h 198"/>
                    <a:gd name="T14" fmla="*/ 475883823 w 230"/>
                    <a:gd name="T15" fmla="*/ 88301685 h 198"/>
                    <a:gd name="T16" fmla="*/ 450020688 w 230"/>
                    <a:gd name="T17" fmla="*/ 88301685 h 198"/>
                    <a:gd name="T18" fmla="*/ 418983860 w 230"/>
                    <a:gd name="T19" fmla="*/ 72717996 h 198"/>
                    <a:gd name="T20" fmla="*/ 393120724 w 230"/>
                    <a:gd name="T21" fmla="*/ 62329945 h 198"/>
                    <a:gd name="T22" fmla="*/ 367257589 w 230"/>
                    <a:gd name="T23" fmla="*/ 36359804 h 198"/>
                    <a:gd name="T24" fmla="*/ 325876894 w 230"/>
                    <a:gd name="T25" fmla="*/ 15582083 h 198"/>
                    <a:gd name="T26" fmla="*/ 289668183 w 230"/>
                    <a:gd name="T27" fmla="*/ 5194027 h 198"/>
                    <a:gd name="T28" fmla="*/ 268977031 w 230"/>
                    <a:gd name="T29" fmla="*/ 20776109 h 198"/>
                    <a:gd name="T30" fmla="*/ 268977031 w 230"/>
                    <a:gd name="T31" fmla="*/ 57135919 h 198"/>
                    <a:gd name="T32" fmla="*/ 222424352 w 230"/>
                    <a:gd name="T33" fmla="*/ 88301685 h 198"/>
                    <a:gd name="T34" fmla="*/ 175870015 w 230"/>
                    <a:gd name="T35" fmla="*/ 98689736 h 198"/>
                    <a:gd name="T36" fmla="*/ 144833287 w 230"/>
                    <a:gd name="T37" fmla="*/ 72717996 h 198"/>
                    <a:gd name="T38" fmla="*/ 139661303 w 230"/>
                    <a:gd name="T39" fmla="*/ 88301685 h 198"/>
                    <a:gd name="T40" fmla="*/ 144833287 w 230"/>
                    <a:gd name="T41" fmla="*/ 124659890 h 198"/>
                    <a:gd name="T42" fmla="*/ 98280583 w 230"/>
                    <a:gd name="T43" fmla="*/ 140243578 h 198"/>
                    <a:gd name="T44" fmla="*/ 77589432 w 230"/>
                    <a:gd name="T45" fmla="*/ 119465864 h 198"/>
                    <a:gd name="T46" fmla="*/ 51726283 w 230"/>
                    <a:gd name="T47" fmla="*/ 124659890 h 198"/>
                    <a:gd name="T48" fmla="*/ 15517566 w 230"/>
                    <a:gd name="T49" fmla="*/ 135049553 h 198"/>
                    <a:gd name="T50" fmla="*/ 20691158 w 230"/>
                    <a:gd name="T51" fmla="*/ 145437604 h 198"/>
                    <a:gd name="T52" fmla="*/ 5171985 w 230"/>
                    <a:gd name="T53" fmla="*/ 155825655 h 198"/>
                    <a:gd name="T54" fmla="*/ 31035132 w 230"/>
                    <a:gd name="T55" fmla="*/ 171407732 h 198"/>
                    <a:gd name="T56" fmla="*/ 98280583 w 230"/>
                    <a:gd name="T57" fmla="*/ 197379472 h 198"/>
                    <a:gd name="T58" fmla="*/ 113798168 w 230"/>
                    <a:gd name="T59" fmla="*/ 223349651 h 198"/>
                    <a:gd name="T60" fmla="*/ 150006879 w 230"/>
                    <a:gd name="T61" fmla="*/ 275291519 h 198"/>
                    <a:gd name="T62" fmla="*/ 150006879 w 230"/>
                    <a:gd name="T63" fmla="*/ 306457285 h 198"/>
                    <a:gd name="T64" fmla="*/ 134489320 w 230"/>
                    <a:gd name="T65" fmla="*/ 373981230 h 198"/>
                    <a:gd name="T66" fmla="*/ 124143744 w 230"/>
                    <a:gd name="T67" fmla="*/ 394758945 h 198"/>
                    <a:gd name="T68" fmla="*/ 118970152 w 230"/>
                    <a:gd name="T69" fmla="*/ 415535047 h 198"/>
                    <a:gd name="T70" fmla="*/ 134489320 w 230"/>
                    <a:gd name="T71" fmla="*/ 420729073 h 198"/>
                    <a:gd name="T72" fmla="*/ 170698031 w 230"/>
                    <a:gd name="T73" fmla="*/ 431117225 h 198"/>
                    <a:gd name="T74" fmla="*/ 201733150 w 230"/>
                    <a:gd name="T75" fmla="*/ 446700914 h 198"/>
                    <a:gd name="T76" fmla="*/ 232768320 w 230"/>
                    <a:gd name="T77" fmla="*/ 431117225 h 198"/>
                    <a:gd name="T78" fmla="*/ 248287487 w 230"/>
                    <a:gd name="T79" fmla="*/ 446700914 h 198"/>
                    <a:gd name="T80" fmla="*/ 289668183 w 230"/>
                    <a:gd name="T81" fmla="*/ 457088965 h 198"/>
                    <a:gd name="T82" fmla="*/ 305185742 w 230"/>
                    <a:gd name="T83" fmla="*/ 451894939 h 198"/>
                    <a:gd name="T84" fmla="*/ 336222470 w 230"/>
                    <a:gd name="T85" fmla="*/ 415535047 h 198"/>
                    <a:gd name="T86" fmla="*/ 362085605 w 230"/>
                    <a:gd name="T87" fmla="*/ 394758945 h 198"/>
                    <a:gd name="T88" fmla="*/ 393120724 w 230"/>
                    <a:gd name="T89" fmla="*/ 405146996 h 198"/>
                    <a:gd name="T90" fmla="*/ 439675112 w 230"/>
                    <a:gd name="T91" fmla="*/ 420729073 h 198"/>
                    <a:gd name="T92" fmla="*/ 475883823 w 230"/>
                    <a:gd name="T93" fmla="*/ 415535047 h 198"/>
                    <a:gd name="T94" fmla="*/ 506918943 w 230"/>
                    <a:gd name="T95" fmla="*/ 384369282 h 198"/>
                    <a:gd name="T96" fmla="*/ 496573367 w 230"/>
                    <a:gd name="T97" fmla="*/ 363593179 h 198"/>
                    <a:gd name="T98" fmla="*/ 481055807 w 230"/>
                    <a:gd name="T99" fmla="*/ 353205128 h 198"/>
                    <a:gd name="T100" fmla="*/ 491401383 w 230"/>
                    <a:gd name="T101" fmla="*/ 337623051 h 198"/>
                    <a:gd name="T102" fmla="*/ 470710231 w 230"/>
                    <a:gd name="T103" fmla="*/ 311651311 h 198"/>
                    <a:gd name="T104" fmla="*/ 481055807 w 230"/>
                    <a:gd name="T105" fmla="*/ 280485545 h 198"/>
                    <a:gd name="T106" fmla="*/ 481055807 w 230"/>
                    <a:gd name="T107" fmla="*/ 259709442 h 198"/>
                    <a:gd name="T108" fmla="*/ 455192672 w 230"/>
                    <a:gd name="T109" fmla="*/ 259709442 h 198"/>
                    <a:gd name="T110" fmla="*/ 450020688 w 230"/>
                    <a:gd name="T111" fmla="*/ 244127365 h 198"/>
                    <a:gd name="T112" fmla="*/ 470710231 w 230"/>
                    <a:gd name="T113" fmla="*/ 212961600 h 198"/>
                    <a:gd name="T114" fmla="*/ 496573367 w 230"/>
                    <a:gd name="T115" fmla="*/ 197379472 h 198"/>
                    <a:gd name="T116" fmla="*/ 512090926 w 230"/>
                    <a:gd name="T117" fmla="*/ 155825655 h 198"/>
                    <a:gd name="T118" fmla="*/ 527610094 w 230"/>
                    <a:gd name="T119" fmla="*/ 129855527 h 198"/>
                    <a:gd name="T120" fmla="*/ 512090926 w 230"/>
                    <a:gd name="T121" fmla="*/ 103883762 h 198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230"/>
                    <a:gd name="T184" fmla="*/ 0 h 198"/>
                    <a:gd name="T185" fmla="*/ 230 w 230"/>
                    <a:gd name="T186" fmla="*/ 198 h 198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230" h="198">
                      <a:moveTo>
                        <a:pt x="230" y="172"/>
                      </a:moveTo>
                      <a:lnTo>
                        <a:pt x="230" y="172"/>
                      </a:lnTo>
                      <a:lnTo>
                        <a:pt x="230" y="166"/>
                      </a:lnTo>
                      <a:lnTo>
                        <a:pt x="228" y="166"/>
                      </a:lnTo>
                      <a:lnTo>
                        <a:pt x="224" y="168"/>
                      </a:lnTo>
                      <a:lnTo>
                        <a:pt x="224" y="170"/>
                      </a:lnTo>
                      <a:lnTo>
                        <a:pt x="220" y="172"/>
                      </a:lnTo>
                      <a:lnTo>
                        <a:pt x="218" y="174"/>
                      </a:lnTo>
                      <a:lnTo>
                        <a:pt x="216" y="178"/>
                      </a:lnTo>
                      <a:lnTo>
                        <a:pt x="216" y="182"/>
                      </a:lnTo>
                      <a:lnTo>
                        <a:pt x="218" y="186"/>
                      </a:lnTo>
                      <a:lnTo>
                        <a:pt x="218" y="190"/>
                      </a:lnTo>
                      <a:lnTo>
                        <a:pt x="218" y="192"/>
                      </a:lnTo>
                      <a:lnTo>
                        <a:pt x="218" y="194"/>
                      </a:lnTo>
                      <a:lnTo>
                        <a:pt x="222" y="196"/>
                      </a:lnTo>
                      <a:lnTo>
                        <a:pt x="224" y="198"/>
                      </a:lnTo>
                      <a:lnTo>
                        <a:pt x="230" y="192"/>
                      </a:lnTo>
                      <a:lnTo>
                        <a:pt x="230" y="186"/>
                      </a:lnTo>
                      <a:lnTo>
                        <a:pt x="228" y="186"/>
                      </a:lnTo>
                      <a:lnTo>
                        <a:pt x="230" y="184"/>
                      </a:lnTo>
                      <a:lnTo>
                        <a:pt x="230" y="172"/>
                      </a:lnTo>
                      <a:close/>
                      <a:moveTo>
                        <a:pt x="198" y="40"/>
                      </a:moveTo>
                      <a:lnTo>
                        <a:pt x="198" y="40"/>
                      </a:lnTo>
                      <a:lnTo>
                        <a:pt x="196" y="40"/>
                      </a:lnTo>
                      <a:lnTo>
                        <a:pt x="192" y="40"/>
                      </a:lnTo>
                      <a:lnTo>
                        <a:pt x="190" y="40"/>
                      </a:lnTo>
                      <a:lnTo>
                        <a:pt x="184" y="40"/>
                      </a:lnTo>
                      <a:lnTo>
                        <a:pt x="184" y="34"/>
                      </a:lnTo>
                      <a:lnTo>
                        <a:pt x="182" y="34"/>
                      </a:lnTo>
                      <a:lnTo>
                        <a:pt x="182" y="32"/>
                      </a:lnTo>
                      <a:lnTo>
                        <a:pt x="178" y="30"/>
                      </a:lnTo>
                      <a:lnTo>
                        <a:pt x="174" y="34"/>
                      </a:lnTo>
                      <a:lnTo>
                        <a:pt x="172" y="32"/>
                      </a:lnTo>
                      <a:lnTo>
                        <a:pt x="166" y="32"/>
                      </a:lnTo>
                      <a:lnTo>
                        <a:pt x="164" y="28"/>
                      </a:lnTo>
                      <a:lnTo>
                        <a:pt x="162" y="28"/>
                      </a:lnTo>
                      <a:lnTo>
                        <a:pt x="158" y="28"/>
                      </a:lnTo>
                      <a:lnTo>
                        <a:pt x="156" y="28"/>
                      </a:lnTo>
                      <a:lnTo>
                        <a:pt x="156" y="22"/>
                      </a:lnTo>
                      <a:lnTo>
                        <a:pt x="152" y="24"/>
                      </a:lnTo>
                      <a:lnTo>
                        <a:pt x="146" y="24"/>
                      </a:lnTo>
                      <a:lnTo>
                        <a:pt x="146" y="18"/>
                      </a:lnTo>
                      <a:lnTo>
                        <a:pt x="144" y="16"/>
                      </a:lnTo>
                      <a:lnTo>
                        <a:pt x="142" y="14"/>
                      </a:lnTo>
                      <a:lnTo>
                        <a:pt x="136" y="14"/>
                      </a:lnTo>
                      <a:lnTo>
                        <a:pt x="132" y="12"/>
                      </a:lnTo>
                      <a:lnTo>
                        <a:pt x="126" y="10"/>
                      </a:lnTo>
                      <a:lnTo>
                        <a:pt x="126" y="6"/>
                      </a:lnTo>
                      <a:lnTo>
                        <a:pt x="126" y="0"/>
                      </a:lnTo>
                      <a:lnTo>
                        <a:pt x="118" y="0"/>
                      </a:lnTo>
                      <a:lnTo>
                        <a:pt x="114" y="2"/>
                      </a:lnTo>
                      <a:lnTo>
                        <a:pt x="112" y="2"/>
                      </a:lnTo>
                      <a:lnTo>
                        <a:pt x="110" y="4"/>
                      </a:lnTo>
                      <a:lnTo>
                        <a:pt x="104" y="4"/>
                      </a:lnTo>
                      <a:lnTo>
                        <a:pt x="104" y="6"/>
                      </a:lnTo>
                      <a:lnTo>
                        <a:pt x="104" y="8"/>
                      </a:lnTo>
                      <a:lnTo>
                        <a:pt x="104" y="12"/>
                      </a:lnTo>
                      <a:lnTo>
                        <a:pt x="106" y="14"/>
                      </a:lnTo>
                      <a:lnTo>
                        <a:pt x="106" y="20"/>
                      </a:lnTo>
                      <a:lnTo>
                        <a:pt x="104" y="22"/>
                      </a:lnTo>
                      <a:lnTo>
                        <a:pt x="98" y="24"/>
                      </a:lnTo>
                      <a:lnTo>
                        <a:pt x="92" y="24"/>
                      </a:lnTo>
                      <a:lnTo>
                        <a:pt x="82" y="32"/>
                      </a:lnTo>
                      <a:lnTo>
                        <a:pt x="86" y="34"/>
                      </a:lnTo>
                      <a:lnTo>
                        <a:pt x="84" y="34"/>
                      </a:lnTo>
                      <a:lnTo>
                        <a:pt x="82" y="34"/>
                      </a:lnTo>
                      <a:lnTo>
                        <a:pt x="76" y="38"/>
                      </a:lnTo>
                      <a:lnTo>
                        <a:pt x="68" y="38"/>
                      </a:lnTo>
                      <a:lnTo>
                        <a:pt x="66" y="36"/>
                      </a:lnTo>
                      <a:lnTo>
                        <a:pt x="60" y="30"/>
                      </a:lnTo>
                      <a:lnTo>
                        <a:pt x="58" y="30"/>
                      </a:lnTo>
                      <a:lnTo>
                        <a:pt x="56" y="28"/>
                      </a:lnTo>
                      <a:lnTo>
                        <a:pt x="52" y="28"/>
                      </a:lnTo>
                      <a:lnTo>
                        <a:pt x="52" y="30"/>
                      </a:lnTo>
                      <a:lnTo>
                        <a:pt x="52" y="34"/>
                      </a:lnTo>
                      <a:lnTo>
                        <a:pt x="54" y="34"/>
                      </a:lnTo>
                      <a:lnTo>
                        <a:pt x="56" y="38"/>
                      </a:lnTo>
                      <a:lnTo>
                        <a:pt x="58" y="40"/>
                      </a:lnTo>
                      <a:lnTo>
                        <a:pt x="58" y="46"/>
                      </a:lnTo>
                      <a:lnTo>
                        <a:pt x="56" y="48"/>
                      </a:lnTo>
                      <a:lnTo>
                        <a:pt x="54" y="48"/>
                      </a:lnTo>
                      <a:lnTo>
                        <a:pt x="48" y="48"/>
                      </a:lnTo>
                      <a:lnTo>
                        <a:pt x="38" y="48"/>
                      </a:lnTo>
                      <a:lnTo>
                        <a:pt x="38" y="54"/>
                      </a:lnTo>
                      <a:lnTo>
                        <a:pt x="36" y="52"/>
                      </a:lnTo>
                      <a:lnTo>
                        <a:pt x="34" y="48"/>
                      </a:lnTo>
                      <a:lnTo>
                        <a:pt x="32" y="48"/>
                      </a:lnTo>
                      <a:lnTo>
                        <a:pt x="30" y="46"/>
                      </a:lnTo>
                      <a:lnTo>
                        <a:pt x="26" y="46"/>
                      </a:lnTo>
                      <a:lnTo>
                        <a:pt x="24" y="48"/>
                      </a:lnTo>
                      <a:lnTo>
                        <a:pt x="22" y="48"/>
                      </a:lnTo>
                      <a:lnTo>
                        <a:pt x="20" y="48"/>
                      </a:lnTo>
                      <a:lnTo>
                        <a:pt x="16" y="48"/>
                      </a:lnTo>
                      <a:lnTo>
                        <a:pt x="12" y="50"/>
                      </a:lnTo>
                      <a:lnTo>
                        <a:pt x="8" y="50"/>
                      </a:lnTo>
                      <a:lnTo>
                        <a:pt x="6" y="52"/>
                      </a:lnTo>
                      <a:lnTo>
                        <a:pt x="4" y="54"/>
                      </a:lnTo>
                      <a:lnTo>
                        <a:pt x="6" y="56"/>
                      </a:lnTo>
                      <a:lnTo>
                        <a:pt x="8" y="56"/>
                      </a:lnTo>
                      <a:lnTo>
                        <a:pt x="10" y="58"/>
                      </a:lnTo>
                      <a:lnTo>
                        <a:pt x="10" y="60"/>
                      </a:lnTo>
                      <a:lnTo>
                        <a:pt x="6" y="60"/>
                      </a:lnTo>
                      <a:lnTo>
                        <a:pt x="2" y="60"/>
                      </a:lnTo>
                      <a:lnTo>
                        <a:pt x="0" y="60"/>
                      </a:lnTo>
                      <a:lnTo>
                        <a:pt x="0" y="62"/>
                      </a:lnTo>
                      <a:lnTo>
                        <a:pt x="6" y="66"/>
                      </a:lnTo>
                      <a:lnTo>
                        <a:pt x="12" y="66"/>
                      </a:lnTo>
                      <a:lnTo>
                        <a:pt x="12" y="64"/>
                      </a:lnTo>
                      <a:lnTo>
                        <a:pt x="26" y="72"/>
                      </a:lnTo>
                      <a:lnTo>
                        <a:pt x="32" y="72"/>
                      </a:lnTo>
                      <a:lnTo>
                        <a:pt x="38" y="76"/>
                      </a:lnTo>
                      <a:lnTo>
                        <a:pt x="48" y="76"/>
                      </a:lnTo>
                      <a:lnTo>
                        <a:pt x="40" y="80"/>
                      </a:lnTo>
                      <a:lnTo>
                        <a:pt x="42" y="84"/>
                      </a:lnTo>
                      <a:lnTo>
                        <a:pt x="44" y="86"/>
                      </a:lnTo>
                      <a:lnTo>
                        <a:pt x="46" y="92"/>
                      </a:lnTo>
                      <a:lnTo>
                        <a:pt x="52" y="96"/>
                      </a:lnTo>
                      <a:lnTo>
                        <a:pt x="58" y="96"/>
                      </a:lnTo>
                      <a:lnTo>
                        <a:pt x="58" y="106"/>
                      </a:lnTo>
                      <a:lnTo>
                        <a:pt x="62" y="114"/>
                      </a:lnTo>
                      <a:lnTo>
                        <a:pt x="66" y="124"/>
                      </a:lnTo>
                      <a:lnTo>
                        <a:pt x="58" y="114"/>
                      </a:lnTo>
                      <a:lnTo>
                        <a:pt x="58" y="118"/>
                      </a:lnTo>
                      <a:lnTo>
                        <a:pt x="56" y="120"/>
                      </a:lnTo>
                      <a:lnTo>
                        <a:pt x="56" y="132"/>
                      </a:lnTo>
                      <a:lnTo>
                        <a:pt x="54" y="134"/>
                      </a:lnTo>
                      <a:lnTo>
                        <a:pt x="52" y="144"/>
                      </a:lnTo>
                      <a:lnTo>
                        <a:pt x="52" y="146"/>
                      </a:lnTo>
                      <a:lnTo>
                        <a:pt x="50" y="150"/>
                      </a:lnTo>
                      <a:lnTo>
                        <a:pt x="50" y="152"/>
                      </a:lnTo>
                      <a:lnTo>
                        <a:pt x="48" y="152"/>
                      </a:lnTo>
                      <a:lnTo>
                        <a:pt x="48" y="154"/>
                      </a:lnTo>
                      <a:lnTo>
                        <a:pt x="46" y="156"/>
                      </a:lnTo>
                      <a:lnTo>
                        <a:pt x="44" y="158"/>
                      </a:lnTo>
                      <a:lnTo>
                        <a:pt x="46" y="160"/>
                      </a:lnTo>
                      <a:lnTo>
                        <a:pt x="46" y="158"/>
                      </a:lnTo>
                      <a:lnTo>
                        <a:pt x="48" y="158"/>
                      </a:lnTo>
                      <a:lnTo>
                        <a:pt x="52" y="160"/>
                      </a:lnTo>
                      <a:lnTo>
                        <a:pt x="52" y="162"/>
                      </a:lnTo>
                      <a:lnTo>
                        <a:pt x="50" y="164"/>
                      </a:lnTo>
                      <a:lnTo>
                        <a:pt x="60" y="164"/>
                      </a:lnTo>
                      <a:lnTo>
                        <a:pt x="64" y="168"/>
                      </a:lnTo>
                      <a:lnTo>
                        <a:pt x="66" y="166"/>
                      </a:lnTo>
                      <a:lnTo>
                        <a:pt x="68" y="166"/>
                      </a:lnTo>
                      <a:lnTo>
                        <a:pt x="72" y="170"/>
                      </a:lnTo>
                      <a:lnTo>
                        <a:pt x="78" y="170"/>
                      </a:lnTo>
                      <a:lnTo>
                        <a:pt x="78" y="172"/>
                      </a:lnTo>
                      <a:lnTo>
                        <a:pt x="84" y="172"/>
                      </a:lnTo>
                      <a:lnTo>
                        <a:pt x="84" y="168"/>
                      </a:lnTo>
                      <a:lnTo>
                        <a:pt x="86" y="166"/>
                      </a:lnTo>
                      <a:lnTo>
                        <a:pt x="90" y="166"/>
                      </a:lnTo>
                      <a:lnTo>
                        <a:pt x="92" y="168"/>
                      </a:lnTo>
                      <a:lnTo>
                        <a:pt x="92" y="170"/>
                      </a:lnTo>
                      <a:lnTo>
                        <a:pt x="96" y="170"/>
                      </a:lnTo>
                      <a:lnTo>
                        <a:pt x="96" y="172"/>
                      </a:lnTo>
                      <a:lnTo>
                        <a:pt x="104" y="172"/>
                      </a:lnTo>
                      <a:lnTo>
                        <a:pt x="104" y="174"/>
                      </a:lnTo>
                      <a:lnTo>
                        <a:pt x="104" y="176"/>
                      </a:lnTo>
                      <a:lnTo>
                        <a:pt x="112" y="176"/>
                      </a:lnTo>
                      <a:lnTo>
                        <a:pt x="112" y="178"/>
                      </a:lnTo>
                      <a:lnTo>
                        <a:pt x="118" y="178"/>
                      </a:lnTo>
                      <a:lnTo>
                        <a:pt x="118" y="176"/>
                      </a:lnTo>
                      <a:lnTo>
                        <a:pt x="118" y="174"/>
                      </a:lnTo>
                      <a:lnTo>
                        <a:pt x="122" y="174"/>
                      </a:lnTo>
                      <a:lnTo>
                        <a:pt x="122" y="170"/>
                      </a:lnTo>
                      <a:lnTo>
                        <a:pt x="126" y="164"/>
                      </a:lnTo>
                      <a:lnTo>
                        <a:pt x="130" y="160"/>
                      </a:lnTo>
                      <a:lnTo>
                        <a:pt x="132" y="158"/>
                      </a:lnTo>
                      <a:lnTo>
                        <a:pt x="134" y="156"/>
                      </a:lnTo>
                      <a:lnTo>
                        <a:pt x="138" y="154"/>
                      </a:lnTo>
                      <a:lnTo>
                        <a:pt x="140" y="152"/>
                      </a:lnTo>
                      <a:lnTo>
                        <a:pt x="144" y="152"/>
                      </a:lnTo>
                      <a:lnTo>
                        <a:pt x="146" y="154"/>
                      </a:lnTo>
                      <a:lnTo>
                        <a:pt x="150" y="154"/>
                      </a:lnTo>
                      <a:lnTo>
                        <a:pt x="152" y="156"/>
                      </a:lnTo>
                      <a:lnTo>
                        <a:pt x="162" y="156"/>
                      </a:lnTo>
                      <a:lnTo>
                        <a:pt x="166" y="160"/>
                      </a:lnTo>
                      <a:lnTo>
                        <a:pt x="166" y="162"/>
                      </a:lnTo>
                      <a:lnTo>
                        <a:pt x="170" y="162"/>
                      </a:lnTo>
                      <a:lnTo>
                        <a:pt x="172" y="164"/>
                      </a:lnTo>
                      <a:lnTo>
                        <a:pt x="178" y="164"/>
                      </a:lnTo>
                      <a:lnTo>
                        <a:pt x="182" y="162"/>
                      </a:lnTo>
                      <a:lnTo>
                        <a:pt x="184" y="160"/>
                      </a:lnTo>
                      <a:lnTo>
                        <a:pt x="186" y="154"/>
                      </a:lnTo>
                      <a:lnTo>
                        <a:pt x="192" y="150"/>
                      </a:lnTo>
                      <a:lnTo>
                        <a:pt x="196" y="150"/>
                      </a:lnTo>
                      <a:lnTo>
                        <a:pt x="196" y="148"/>
                      </a:lnTo>
                      <a:lnTo>
                        <a:pt x="200" y="144"/>
                      </a:lnTo>
                      <a:lnTo>
                        <a:pt x="200" y="142"/>
                      </a:lnTo>
                      <a:lnTo>
                        <a:pt x="198" y="140"/>
                      </a:lnTo>
                      <a:lnTo>
                        <a:pt x="192" y="140"/>
                      </a:lnTo>
                      <a:lnTo>
                        <a:pt x="188" y="138"/>
                      </a:lnTo>
                      <a:lnTo>
                        <a:pt x="186" y="136"/>
                      </a:lnTo>
                      <a:lnTo>
                        <a:pt x="186" y="134"/>
                      </a:lnTo>
                      <a:lnTo>
                        <a:pt x="188" y="132"/>
                      </a:lnTo>
                      <a:lnTo>
                        <a:pt x="190" y="130"/>
                      </a:lnTo>
                      <a:lnTo>
                        <a:pt x="190" y="126"/>
                      </a:lnTo>
                      <a:lnTo>
                        <a:pt x="188" y="126"/>
                      </a:lnTo>
                      <a:lnTo>
                        <a:pt x="184" y="126"/>
                      </a:lnTo>
                      <a:lnTo>
                        <a:pt x="182" y="120"/>
                      </a:lnTo>
                      <a:lnTo>
                        <a:pt x="188" y="120"/>
                      </a:lnTo>
                      <a:lnTo>
                        <a:pt x="192" y="116"/>
                      </a:lnTo>
                      <a:lnTo>
                        <a:pt x="192" y="114"/>
                      </a:lnTo>
                      <a:lnTo>
                        <a:pt x="186" y="108"/>
                      </a:lnTo>
                      <a:lnTo>
                        <a:pt x="188" y="106"/>
                      </a:lnTo>
                      <a:lnTo>
                        <a:pt x="190" y="106"/>
                      </a:lnTo>
                      <a:lnTo>
                        <a:pt x="190" y="104"/>
                      </a:lnTo>
                      <a:lnTo>
                        <a:pt x="186" y="100"/>
                      </a:lnTo>
                      <a:lnTo>
                        <a:pt x="188" y="94"/>
                      </a:lnTo>
                      <a:lnTo>
                        <a:pt x="186" y="94"/>
                      </a:lnTo>
                      <a:lnTo>
                        <a:pt x="182" y="94"/>
                      </a:lnTo>
                      <a:lnTo>
                        <a:pt x="176" y="100"/>
                      </a:lnTo>
                      <a:lnTo>
                        <a:pt x="174" y="100"/>
                      </a:lnTo>
                      <a:lnTo>
                        <a:pt x="174" y="98"/>
                      </a:lnTo>
                      <a:lnTo>
                        <a:pt x="176" y="96"/>
                      </a:lnTo>
                      <a:lnTo>
                        <a:pt x="174" y="94"/>
                      </a:lnTo>
                      <a:lnTo>
                        <a:pt x="178" y="92"/>
                      </a:lnTo>
                      <a:lnTo>
                        <a:pt x="178" y="88"/>
                      </a:lnTo>
                      <a:lnTo>
                        <a:pt x="182" y="86"/>
                      </a:lnTo>
                      <a:lnTo>
                        <a:pt x="182" y="82"/>
                      </a:lnTo>
                      <a:lnTo>
                        <a:pt x="186" y="82"/>
                      </a:lnTo>
                      <a:lnTo>
                        <a:pt x="188" y="80"/>
                      </a:lnTo>
                      <a:lnTo>
                        <a:pt x="190" y="78"/>
                      </a:lnTo>
                      <a:lnTo>
                        <a:pt x="192" y="76"/>
                      </a:lnTo>
                      <a:lnTo>
                        <a:pt x="192" y="74"/>
                      </a:lnTo>
                      <a:lnTo>
                        <a:pt x="198" y="76"/>
                      </a:lnTo>
                      <a:lnTo>
                        <a:pt x="198" y="72"/>
                      </a:lnTo>
                      <a:lnTo>
                        <a:pt x="198" y="60"/>
                      </a:lnTo>
                      <a:lnTo>
                        <a:pt x="200" y="58"/>
                      </a:lnTo>
                      <a:lnTo>
                        <a:pt x="202" y="56"/>
                      </a:lnTo>
                      <a:lnTo>
                        <a:pt x="204" y="54"/>
                      </a:lnTo>
                      <a:lnTo>
                        <a:pt x="204" y="50"/>
                      </a:lnTo>
                      <a:lnTo>
                        <a:pt x="208" y="46"/>
                      </a:lnTo>
                      <a:lnTo>
                        <a:pt x="210" y="42"/>
                      </a:lnTo>
                      <a:lnTo>
                        <a:pt x="204" y="40"/>
                      </a:lnTo>
                      <a:lnTo>
                        <a:pt x="198" y="40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83" name="Finland">
                  <a:extLst>
                    <a:ext uri="{FF2B5EF4-FFF2-40B4-BE49-F238E27FC236}">
                      <a16:creationId xmlns:a16="http://schemas.microsoft.com/office/drawing/2014/main" id="{851D2322-D937-4640-9776-16CC62EA2D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7" y="907"/>
                  <a:ext cx="161" cy="183"/>
                </a:xfrm>
                <a:custGeom>
                  <a:avLst/>
                  <a:gdLst>
                    <a:gd name="T0" fmla="*/ 2147483647 w 630"/>
                    <a:gd name="T1" fmla="*/ 2147483647 h 714"/>
                    <a:gd name="T2" fmla="*/ 2147483647 w 630"/>
                    <a:gd name="T3" fmla="*/ 2147483647 h 714"/>
                    <a:gd name="T4" fmla="*/ 2147483647 w 630"/>
                    <a:gd name="T5" fmla="*/ 2147483647 h 714"/>
                    <a:gd name="T6" fmla="*/ 2147483647 w 630"/>
                    <a:gd name="T7" fmla="*/ 2147483647 h 714"/>
                    <a:gd name="T8" fmla="*/ 2147483647 w 630"/>
                    <a:gd name="T9" fmla="*/ 2147483647 h 714"/>
                    <a:gd name="T10" fmla="*/ 2147483647 w 630"/>
                    <a:gd name="T11" fmla="*/ 2147483647 h 714"/>
                    <a:gd name="T12" fmla="*/ 2147483647 w 630"/>
                    <a:gd name="T13" fmla="*/ 2147483647 h 714"/>
                    <a:gd name="T14" fmla="*/ 2147483647 w 630"/>
                    <a:gd name="T15" fmla="*/ 2147483647 h 714"/>
                    <a:gd name="T16" fmla="*/ 2147483647 w 630"/>
                    <a:gd name="T17" fmla="*/ 2147483647 h 714"/>
                    <a:gd name="T18" fmla="*/ 2147483647 w 630"/>
                    <a:gd name="T19" fmla="*/ 2147483647 h 714"/>
                    <a:gd name="T20" fmla="*/ 2147483647 w 630"/>
                    <a:gd name="T21" fmla="*/ 2147483647 h 714"/>
                    <a:gd name="T22" fmla="*/ 2147483647 w 630"/>
                    <a:gd name="T23" fmla="*/ 2147483647 h 714"/>
                    <a:gd name="T24" fmla="*/ 2147483647 w 630"/>
                    <a:gd name="T25" fmla="*/ 2147483647 h 714"/>
                    <a:gd name="T26" fmla="*/ 2147483647 w 630"/>
                    <a:gd name="T27" fmla="*/ 2147483647 h 714"/>
                    <a:gd name="T28" fmla="*/ 2147483647 w 630"/>
                    <a:gd name="T29" fmla="*/ 2147483647 h 714"/>
                    <a:gd name="T30" fmla="*/ 2147483647 w 630"/>
                    <a:gd name="T31" fmla="*/ 2147483647 h 714"/>
                    <a:gd name="T32" fmla="*/ 2147483647 w 630"/>
                    <a:gd name="T33" fmla="*/ 2147483647 h 714"/>
                    <a:gd name="T34" fmla="*/ 2147483647 w 630"/>
                    <a:gd name="T35" fmla="*/ 2147483647 h 714"/>
                    <a:gd name="T36" fmla="*/ 2147483647 w 630"/>
                    <a:gd name="T37" fmla="*/ 2147483647 h 714"/>
                    <a:gd name="T38" fmla="*/ 2147483647 w 630"/>
                    <a:gd name="T39" fmla="*/ 2147483647 h 714"/>
                    <a:gd name="T40" fmla="*/ 2147483647 w 630"/>
                    <a:gd name="T41" fmla="*/ 2147483647 h 714"/>
                    <a:gd name="T42" fmla="*/ 2147483647 w 630"/>
                    <a:gd name="T43" fmla="*/ 2147483647 h 714"/>
                    <a:gd name="T44" fmla="*/ 2147483647 w 630"/>
                    <a:gd name="T45" fmla="*/ 2147483647 h 714"/>
                    <a:gd name="T46" fmla="*/ 2147483647 w 630"/>
                    <a:gd name="T47" fmla="*/ 2147483647 h 714"/>
                    <a:gd name="T48" fmla="*/ 2147483647 w 630"/>
                    <a:gd name="T49" fmla="*/ 2147483647 h 714"/>
                    <a:gd name="T50" fmla="*/ 2147483647 w 630"/>
                    <a:gd name="T51" fmla="*/ 2147483647 h 714"/>
                    <a:gd name="T52" fmla="*/ 2147483647 w 630"/>
                    <a:gd name="T53" fmla="*/ 2147483647 h 714"/>
                    <a:gd name="T54" fmla="*/ 2147483647 w 630"/>
                    <a:gd name="T55" fmla="*/ 2147483647 h 714"/>
                    <a:gd name="T56" fmla="*/ 2147483647 w 630"/>
                    <a:gd name="T57" fmla="*/ 2147483647 h 714"/>
                    <a:gd name="T58" fmla="*/ 2147483647 w 630"/>
                    <a:gd name="T59" fmla="*/ 2147483647 h 714"/>
                    <a:gd name="T60" fmla="*/ 2147483647 w 630"/>
                    <a:gd name="T61" fmla="*/ 2147483647 h 714"/>
                    <a:gd name="T62" fmla="*/ 2147483647 w 630"/>
                    <a:gd name="T63" fmla="*/ 2147483647 h 714"/>
                    <a:gd name="T64" fmla="*/ 2147483647 w 630"/>
                    <a:gd name="T65" fmla="*/ 2147483647 h 714"/>
                    <a:gd name="T66" fmla="*/ 2147483647 w 630"/>
                    <a:gd name="T67" fmla="*/ 2147483647 h 714"/>
                    <a:gd name="T68" fmla="*/ 2147483647 w 630"/>
                    <a:gd name="T69" fmla="*/ 2147483647 h 714"/>
                    <a:gd name="T70" fmla="*/ 2147483647 w 630"/>
                    <a:gd name="T71" fmla="*/ 2147483647 h 714"/>
                    <a:gd name="T72" fmla="*/ 2147483647 w 630"/>
                    <a:gd name="T73" fmla="*/ 2147483647 h 714"/>
                    <a:gd name="T74" fmla="*/ 2147483647 w 630"/>
                    <a:gd name="T75" fmla="*/ 2147483647 h 714"/>
                    <a:gd name="T76" fmla="*/ 2147483647 w 630"/>
                    <a:gd name="T77" fmla="*/ 2147483647 h 714"/>
                    <a:gd name="T78" fmla="*/ 2147483647 w 630"/>
                    <a:gd name="T79" fmla="*/ 2147483647 h 714"/>
                    <a:gd name="T80" fmla="*/ 2147483647 w 630"/>
                    <a:gd name="T81" fmla="*/ 2147483647 h 714"/>
                    <a:gd name="T82" fmla="*/ 2147483647 w 630"/>
                    <a:gd name="T83" fmla="*/ 2147483647 h 714"/>
                    <a:gd name="T84" fmla="*/ 2147483647 w 630"/>
                    <a:gd name="T85" fmla="*/ 2147483647 h 714"/>
                    <a:gd name="T86" fmla="*/ 2147483647 w 630"/>
                    <a:gd name="T87" fmla="*/ 2147483647 h 714"/>
                    <a:gd name="T88" fmla="*/ 2147483647 w 630"/>
                    <a:gd name="T89" fmla="*/ 2147483647 h 714"/>
                    <a:gd name="T90" fmla="*/ 2147483647 w 630"/>
                    <a:gd name="T91" fmla="*/ 2147483647 h 714"/>
                    <a:gd name="T92" fmla="*/ 2147483647 w 630"/>
                    <a:gd name="T93" fmla="*/ 2147483647 h 714"/>
                    <a:gd name="T94" fmla="*/ 2147483647 w 630"/>
                    <a:gd name="T95" fmla="*/ 2147483647 h 714"/>
                    <a:gd name="T96" fmla="*/ 2147483647 w 630"/>
                    <a:gd name="T97" fmla="*/ 2147483647 h 714"/>
                    <a:gd name="T98" fmla="*/ 2147483647 w 630"/>
                    <a:gd name="T99" fmla="*/ 2147483647 h 714"/>
                    <a:gd name="T100" fmla="*/ 2147483647 w 630"/>
                    <a:gd name="T101" fmla="*/ 2147483647 h 714"/>
                    <a:gd name="T102" fmla="*/ 2147483647 w 630"/>
                    <a:gd name="T103" fmla="*/ 2147483647 h 714"/>
                    <a:gd name="T104" fmla="*/ 2147483647 w 630"/>
                    <a:gd name="T105" fmla="*/ 2147483647 h 714"/>
                    <a:gd name="T106" fmla="*/ 2147483647 w 630"/>
                    <a:gd name="T107" fmla="*/ 0 h 714"/>
                    <a:gd name="T108" fmla="*/ 2147483647 w 630"/>
                    <a:gd name="T109" fmla="*/ 2147483647 h 714"/>
                    <a:gd name="T110" fmla="*/ 2147483647 w 630"/>
                    <a:gd name="T111" fmla="*/ 2147483647 h 714"/>
                    <a:gd name="T112" fmla="*/ 2147483647 w 630"/>
                    <a:gd name="T113" fmla="*/ 2147483647 h 714"/>
                    <a:gd name="T114" fmla="*/ 2147483647 w 630"/>
                    <a:gd name="T115" fmla="*/ 2147483647 h 714"/>
                    <a:gd name="T116" fmla="*/ 2147483647 w 630"/>
                    <a:gd name="T117" fmla="*/ 2147483647 h 714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630"/>
                    <a:gd name="T178" fmla="*/ 0 h 714"/>
                    <a:gd name="T179" fmla="*/ 630 w 630"/>
                    <a:gd name="T180" fmla="*/ 714 h 714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630" h="714">
                      <a:moveTo>
                        <a:pt x="162" y="84"/>
                      </a:moveTo>
                      <a:lnTo>
                        <a:pt x="156" y="90"/>
                      </a:lnTo>
                      <a:lnTo>
                        <a:pt x="144" y="96"/>
                      </a:lnTo>
                      <a:lnTo>
                        <a:pt x="132" y="96"/>
                      </a:lnTo>
                      <a:lnTo>
                        <a:pt x="126" y="90"/>
                      </a:lnTo>
                      <a:lnTo>
                        <a:pt x="108" y="90"/>
                      </a:lnTo>
                      <a:lnTo>
                        <a:pt x="96" y="84"/>
                      </a:lnTo>
                      <a:lnTo>
                        <a:pt x="84" y="84"/>
                      </a:lnTo>
                      <a:lnTo>
                        <a:pt x="72" y="72"/>
                      </a:lnTo>
                      <a:lnTo>
                        <a:pt x="60" y="66"/>
                      </a:lnTo>
                      <a:lnTo>
                        <a:pt x="54" y="54"/>
                      </a:lnTo>
                      <a:lnTo>
                        <a:pt x="48" y="48"/>
                      </a:lnTo>
                      <a:lnTo>
                        <a:pt x="30" y="48"/>
                      </a:lnTo>
                      <a:lnTo>
                        <a:pt x="24" y="54"/>
                      </a:lnTo>
                      <a:lnTo>
                        <a:pt x="24" y="66"/>
                      </a:lnTo>
                      <a:lnTo>
                        <a:pt x="6" y="60"/>
                      </a:lnTo>
                      <a:lnTo>
                        <a:pt x="0" y="66"/>
                      </a:lnTo>
                      <a:lnTo>
                        <a:pt x="6" y="72"/>
                      </a:lnTo>
                      <a:lnTo>
                        <a:pt x="18" y="78"/>
                      </a:lnTo>
                      <a:lnTo>
                        <a:pt x="24" y="84"/>
                      </a:lnTo>
                      <a:lnTo>
                        <a:pt x="36" y="90"/>
                      </a:lnTo>
                      <a:lnTo>
                        <a:pt x="48" y="90"/>
                      </a:lnTo>
                      <a:lnTo>
                        <a:pt x="54" y="96"/>
                      </a:lnTo>
                      <a:lnTo>
                        <a:pt x="60" y="96"/>
                      </a:lnTo>
                      <a:lnTo>
                        <a:pt x="72" y="108"/>
                      </a:lnTo>
                      <a:lnTo>
                        <a:pt x="108" y="108"/>
                      </a:lnTo>
                      <a:lnTo>
                        <a:pt x="138" y="126"/>
                      </a:lnTo>
                      <a:lnTo>
                        <a:pt x="150" y="126"/>
                      </a:lnTo>
                      <a:lnTo>
                        <a:pt x="156" y="132"/>
                      </a:lnTo>
                      <a:lnTo>
                        <a:pt x="162" y="132"/>
                      </a:lnTo>
                      <a:lnTo>
                        <a:pt x="162" y="156"/>
                      </a:lnTo>
                      <a:lnTo>
                        <a:pt x="156" y="162"/>
                      </a:lnTo>
                      <a:lnTo>
                        <a:pt x="156" y="168"/>
                      </a:lnTo>
                      <a:lnTo>
                        <a:pt x="168" y="174"/>
                      </a:lnTo>
                      <a:lnTo>
                        <a:pt x="162" y="198"/>
                      </a:lnTo>
                      <a:lnTo>
                        <a:pt x="186" y="210"/>
                      </a:lnTo>
                      <a:lnTo>
                        <a:pt x="180" y="222"/>
                      </a:lnTo>
                      <a:lnTo>
                        <a:pt x="174" y="228"/>
                      </a:lnTo>
                      <a:lnTo>
                        <a:pt x="168" y="240"/>
                      </a:lnTo>
                      <a:lnTo>
                        <a:pt x="168" y="246"/>
                      </a:lnTo>
                      <a:lnTo>
                        <a:pt x="180" y="258"/>
                      </a:lnTo>
                      <a:lnTo>
                        <a:pt x="192" y="264"/>
                      </a:lnTo>
                      <a:lnTo>
                        <a:pt x="198" y="270"/>
                      </a:lnTo>
                      <a:lnTo>
                        <a:pt x="210" y="306"/>
                      </a:lnTo>
                      <a:lnTo>
                        <a:pt x="222" y="294"/>
                      </a:lnTo>
                      <a:lnTo>
                        <a:pt x="228" y="294"/>
                      </a:lnTo>
                      <a:lnTo>
                        <a:pt x="234" y="300"/>
                      </a:lnTo>
                      <a:lnTo>
                        <a:pt x="246" y="300"/>
                      </a:lnTo>
                      <a:lnTo>
                        <a:pt x="270" y="324"/>
                      </a:lnTo>
                      <a:lnTo>
                        <a:pt x="270" y="336"/>
                      </a:lnTo>
                      <a:lnTo>
                        <a:pt x="276" y="348"/>
                      </a:lnTo>
                      <a:lnTo>
                        <a:pt x="276" y="354"/>
                      </a:lnTo>
                      <a:lnTo>
                        <a:pt x="264" y="348"/>
                      </a:lnTo>
                      <a:lnTo>
                        <a:pt x="246" y="348"/>
                      </a:lnTo>
                      <a:lnTo>
                        <a:pt x="240" y="354"/>
                      </a:lnTo>
                      <a:lnTo>
                        <a:pt x="234" y="366"/>
                      </a:lnTo>
                      <a:lnTo>
                        <a:pt x="228" y="372"/>
                      </a:lnTo>
                      <a:lnTo>
                        <a:pt x="222" y="384"/>
                      </a:lnTo>
                      <a:lnTo>
                        <a:pt x="216" y="390"/>
                      </a:lnTo>
                      <a:lnTo>
                        <a:pt x="180" y="420"/>
                      </a:lnTo>
                      <a:lnTo>
                        <a:pt x="144" y="432"/>
                      </a:lnTo>
                      <a:lnTo>
                        <a:pt x="138" y="438"/>
                      </a:lnTo>
                      <a:lnTo>
                        <a:pt x="126" y="444"/>
                      </a:lnTo>
                      <a:lnTo>
                        <a:pt x="120" y="456"/>
                      </a:lnTo>
                      <a:lnTo>
                        <a:pt x="120" y="462"/>
                      </a:lnTo>
                      <a:lnTo>
                        <a:pt x="108" y="474"/>
                      </a:lnTo>
                      <a:lnTo>
                        <a:pt x="90" y="474"/>
                      </a:lnTo>
                      <a:lnTo>
                        <a:pt x="66" y="504"/>
                      </a:lnTo>
                      <a:lnTo>
                        <a:pt x="66" y="534"/>
                      </a:lnTo>
                      <a:lnTo>
                        <a:pt x="72" y="540"/>
                      </a:lnTo>
                      <a:lnTo>
                        <a:pt x="72" y="570"/>
                      </a:lnTo>
                      <a:lnTo>
                        <a:pt x="96" y="588"/>
                      </a:lnTo>
                      <a:lnTo>
                        <a:pt x="96" y="594"/>
                      </a:lnTo>
                      <a:lnTo>
                        <a:pt x="90" y="600"/>
                      </a:lnTo>
                      <a:lnTo>
                        <a:pt x="90" y="612"/>
                      </a:lnTo>
                      <a:lnTo>
                        <a:pt x="84" y="630"/>
                      </a:lnTo>
                      <a:lnTo>
                        <a:pt x="84" y="648"/>
                      </a:lnTo>
                      <a:lnTo>
                        <a:pt x="90" y="654"/>
                      </a:lnTo>
                      <a:lnTo>
                        <a:pt x="96" y="666"/>
                      </a:lnTo>
                      <a:lnTo>
                        <a:pt x="108" y="678"/>
                      </a:lnTo>
                      <a:lnTo>
                        <a:pt x="132" y="690"/>
                      </a:lnTo>
                      <a:lnTo>
                        <a:pt x="174" y="690"/>
                      </a:lnTo>
                      <a:lnTo>
                        <a:pt x="174" y="696"/>
                      </a:lnTo>
                      <a:lnTo>
                        <a:pt x="168" y="702"/>
                      </a:lnTo>
                      <a:lnTo>
                        <a:pt x="168" y="708"/>
                      </a:lnTo>
                      <a:lnTo>
                        <a:pt x="174" y="714"/>
                      </a:lnTo>
                      <a:lnTo>
                        <a:pt x="240" y="714"/>
                      </a:lnTo>
                      <a:lnTo>
                        <a:pt x="252" y="708"/>
                      </a:lnTo>
                      <a:lnTo>
                        <a:pt x="270" y="708"/>
                      </a:lnTo>
                      <a:lnTo>
                        <a:pt x="300" y="696"/>
                      </a:lnTo>
                      <a:lnTo>
                        <a:pt x="336" y="696"/>
                      </a:lnTo>
                      <a:lnTo>
                        <a:pt x="384" y="672"/>
                      </a:lnTo>
                      <a:lnTo>
                        <a:pt x="462" y="672"/>
                      </a:lnTo>
                      <a:lnTo>
                        <a:pt x="456" y="660"/>
                      </a:lnTo>
                      <a:lnTo>
                        <a:pt x="516" y="630"/>
                      </a:lnTo>
                      <a:lnTo>
                        <a:pt x="576" y="570"/>
                      </a:lnTo>
                      <a:lnTo>
                        <a:pt x="582" y="570"/>
                      </a:lnTo>
                      <a:lnTo>
                        <a:pt x="618" y="534"/>
                      </a:lnTo>
                      <a:lnTo>
                        <a:pt x="624" y="522"/>
                      </a:lnTo>
                      <a:lnTo>
                        <a:pt x="630" y="516"/>
                      </a:lnTo>
                      <a:lnTo>
                        <a:pt x="630" y="504"/>
                      </a:lnTo>
                      <a:lnTo>
                        <a:pt x="624" y="492"/>
                      </a:lnTo>
                      <a:lnTo>
                        <a:pt x="618" y="486"/>
                      </a:lnTo>
                      <a:lnTo>
                        <a:pt x="612" y="474"/>
                      </a:lnTo>
                      <a:lnTo>
                        <a:pt x="540" y="438"/>
                      </a:lnTo>
                      <a:lnTo>
                        <a:pt x="546" y="438"/>
                      </a:lnTo>
                      <a:lnTo>
                        <a:pt x="570" y="414"/>
                      </a:lnTo>
                      <a:lnTo>
                        <a:pt x="570" y="408"/>
                      </a:lnTo>
                      <a:lnTo>
                        <a:pt x="564" y="402"/>
                      </a:lnTo>
                      <a:lnTo>
                        <a:pt x="552" y="396"/>
                      </a:lnTo>
                      <a:lnTo>
                        <a:pt x="528" y="390"/>
                      </a:lnTo>
                      <a:lnTo>
                        <a:pt x="534" y="378"/>
                      </a:lnTo>
                      <a:lnTo>
                        <a:pt x="540" y="372"/>
                      </a:lnTo>
                      <a:lnTo>
                        <a:pt x="540" y="366"/>
                      </a:lnTo>
                      <a:lnTo>
                        <a:pt x="534" y="360"/>
                      </a:lnTo>
                      <a:lnTo>
                        <a:pt x="528" y="360"/>
                      </a:lnTo>
                      <a:lnTo>
                        <a:pt x="522" y="354"/>
                      </a:lnTo>
                      <a:lnTo>
                        <a:pt x="510" y="354"/>
                      </a:lnTo>
                      <a:lnTo>
                        <a:pt x="510" y="342"/>
                      </a:lnTo>
                      <a:lnTo>
                        <a:pt x="498" y="330"/>
                      </a:lnTo>
                      <a:lnTo>
                        <a:pt x="504" y="300"/>
                      </a:lnTo>
                      <a:lnTo>
                        <a:pt x="510" y="300"/>
                      </a:lnTo>
                      <a:lnTo>
                        <a:pt x="522" y="306"/>
                      </a:lnTo>
                      <a:lnTo>
                        <a:pt x="534" y="306"/>
                      </a:lnTo>
                      <a:lnTo>
                        <a:pt x="540" y="300"/>
                      </a:lnTo>
                      <a:lnTo>
                        <a:pt x="540" y="294"/>
                      </a:lnTo>
                      <a:lnTo>
                        <a:pt x="534" y="288"/>
                      </a:lnTo>
                      <a:lnTo>
                        <a:pt x="522" y="282"/>
                      </a:lnTo>
                      <a:lnTo>
                        <a:pt x="498" y="258"/>
                      </a:lnTo>
                      <a:lnTo>
                        <a:pt x="486" y="252"/>
                      </a:lnTo>
                      <a:lnTo>
                        <a:pt x="480" y="240"/>
                      </a:lnTo>
                      <a:lnTo>
                        <a:pt x="468" y="234"/>
                      </a:lnTo>
                      <a:lnTo>
                        <a:pt x="450" y="216"/>
                      </a:lnTo>
                      <a:lnTo>
                        <a:pt x="456" y="210"/>
                      </a:lnTo>
                      <a:lnTo>
                        <a:pt x="468" y="204"/>
                      </a:lnTo>
                      <a:lnTo>
                        <a:pt x="474" y="204"/>
                      </a:lnTo>
                      <a:lnTo>
                        <a:pt x="474" y="192"/>
                      </a:lnTo>
                      <a:lnTo>
                        <a:pt x="480" y="192"/>
                      </a:lnTo>
                      <a:lnTo>
                        <a:pt x="492" y="186"/>
                      </a:lnTo>
                      <a:lnTo>
                        <a:pt x="498" y="186"/>
                      </a:lnTo>
                      <a:lnTo>
                        <a:pt x="498" y="174"/>
                      </a:lnTo>
                      <a:lnTo>
                        <a:pt x="450" y="126"/>
                      </a:lnTo>
                      <a:lnTo>
                        <a:pt x="432" y="126"/>
                      </a:lnTo>
                      <a:lnTo>
                        <a:pt x="426" y="132"/>
                      </a:lnTo>
                      <a:lnTo>
                        <a:pt x="420" y="132"/>
                      </a:lnTo>
                      <a:lnTo>
                        <a:pt x="414" y="126"/>
                      </a:lnTo>
                      <a:lnTo>
                        <a:pt x="414" y="120"/>
                      </a:lnTo>
                      <a:lnTo>
                        <a:pt x="408" y="108"/>
                      </a:lnTo>
                      <a:lnTo>
                        <a:pt x="408" y="96"/>
                      </a:lnTo>
                      <a:lnTo>
                        <a:pt x="426" y="96"/>
                      </a:lnTo>
                      <a:lnTo>
                        <a:pt x="426" y="90"/>
                      </a:lnTo>
                      <a:lnTo>
                        <a:pt x="414" y="78"/>
                      </a:lnTo>
                      <a:lnTo>
                        <a:pt x="420" y="54"/>
                      </a:lnTo>
                      <a:lnTo>
                        <a:pt x="426" y="54"/>
                      </a:lnTo>
                      <a:lnTo>
                        <a:pt x="426" y="60"/>
                      </a:lnTo>
                      <a:lnTo>
                        <a:pt x="432" y="60"/>
                      </a:lnTo>
                      <a:lnTo>
                        <a:pt x="432" y="42"/>
                      </a:lnTo>
                      <a:lnTo>
                        <a:pt x="426" y="30"/>
                      </a:lnTo>
                      <a:lnTo>
                        <a:pt x="414" y="18"/>
                      </a:lnTo>
                      <a:lnTo>
                        <a:pt x="408" y="18"/>
                      </a:lnTo>
                      <a:lnTo>
                        <a:pt x="372" y="12"/>
                      </a:lnTo>
                      <a:lnTo>
                        <a:pt x="372" y="0"/>
                      </a:lnTo>
                      <a:lnTo>
                        <a:pt x="336" y="0"/>
                      </a:lnTo>
                      <a:lnTo>
                        <a:pt x="324" y="6"/>
                      </a:lnTo>
                      <a:lnTo>
                        <a:pt x="294" y="6"/>
                      </a:lnTo>
                      <a:lnTo>
                        <a:pt x="282" y="12"/>
                      </a:lnTo>
                      <a:lnTo>
                        <a:pt x="276" y="12"/>
                      </a:lnTo>
                      <a:lnTo>
                        <a:pt x="264" y="18"/>
                      </a:lnTo>
                      <a:lnTo>
                        <a:pt x="264" y="30"/>
                      </a:lnTo>
                      <a:lnTo>
                        <a:pt x="258" y="36"/>
                      </a:lnTo>
                      <a:lnTo>
                        <a:pt x="258" y="72"/>
                      </a:lnTo>
                      <a:lnTo>
                        <a:pt x="234" y="72"/>
                      </a:lnTo>
                      <a:lnTo>
                        <a:pt x="234" y="78"/>
                      </a:lnTo>
                      <a:lnTo>
                        <a:pt x="228" y="84"/>
                      </a:lnTo>
                      <a:lnTo>
                        <a:pt x="228" y="96"/>
                      </a:lnTo>
                      <a:lnTo>
                        <a:pt x="210" y="96"/>
                      </a:lnTo>
                      <a:lnTo>
                        <a:pt x="204" y="90"/>
                      </a:lnTo>
                      <a:lnTo>
                        <a:pt x="192" y="84"/>
                      </a:lnTo>
                      <a:lnTo>
                        <a:pt x="162" y="84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85" name="Estonia">
                  <a:extLst>
                    <a:ext uri="{FF2B5EF4-FFF2-40B4-BE49-F238E27FC236}">
                      <a16:creationId xmlns:a16="http://schemas.microsoft.com/office/drawing/2014/main" id="{348B6F93-3387-884F-9137-C96D02DB14D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009" y="1096"/>
                  <a:ext cx="89" cy="40"/>
                </a:xfrm>
                <a:custGeom>
                  <a:avLst/>
                  <a:gdLst>
                    <a:gd name="T0" fmla="*/ 2147483647 w 348"/>
                    <a:gd name="T1" fmla="*/ 2147483647 h 156"/>
                    <a:gd name="T2" fmla="*/ 2147483647 w 348"/>
                    <a:gd name="T3" fmla="*/ 2147483647 h 156"/>
                    <a:gd name="T4" fmla="*/ 2147483647 w 348"/>
                    <a:gd name="T5" fmla="*/ 2147483647 h 156"/>
                    <a:gd name="T6" fmla="*/ 2147483647 w 348"/>
                    <a:gd name="T7" fmla="*/ 2147483647 h 156"/>
                    <a:gd name="T8" fmla="*/ 2147483647 w 348"/>
                    <a:gd name="T9" fmla="*/ 2147483647 h 156"/>
                    <a:gd name="T10" fmla="*/ 2147483647 w 348"/>
                    <a:gd name="T11" fmla="*/ 2147483647 h 156"/>
                    <a:gd name="T12" fmla="*/ 2147483647 w 348"/>
                    <a:gd name="T13" fmla="*/ 2147483647 h 156"/>
                    <a:gd name="T14" fmla="*/ 2147483647 w 348"/>
                    <a:gd name="T15" fmla="*/ 0 h 156"/>
                    <a:gd name="T16" fmla="*/ 2147483647 w 348"/>
                    <a:gd name="T17" fmla="*/ 2147483647 h 156"/>
                    <a:gd name="T18" fmla="*/ 2147483647 w 348"/>
                    <a:gd name="T19" fmla="*/ 2147483647 h 156"/>
                    <a:gd name="T20" fmla="*/ 2147483647 w 348"/>
                    <a:gd name="T21" fmla="*/ 2147483647 h 156"/>
                    <a:gd name="T22" fmla="*/ 2147483647 w 348"/>
                    <a:gd name="T23" fmla="*/ 2147483647 h 156"/>
                    <a:gd name="T24" fmla="*/ 2147483647 w 348"/>
                    <a:gd name="T25" fmla="*/ 2147483647 h 156"/>
                    <a:gd name="T26" fmla="*/ 2147483647 w 348"/>
                    <a:gd name="T27" fmla="*/ 2147483647 h 156"/>
                    <a:gd name="T28" fmla="*/ 2147483647 w 348"/>
                    <a:gd name="T29" fmla="*/ 2147483647 h 156"/>
                    <a:gd name="T30" fmla="*/ 2147483647 w 348"/>
                    <a:gd name="T31" fmla="*/ 2147483647 h 156"/>
                    <a:gd name="T32" fmla="*/ 2147483647 w 348"/>
                    <a:gd name="T33" fmla="*/ 2147483647 h 156"/>
                    <a:gd name="T34" fmla="*/ 2147483647 w 348"/>
                    <a:gd name="T35" fmla="*/ 2147483647 h 156"/>
                    <a:gd name="T36" fmla="*/ 2147483647 w 348"/>
                    <a:gd name="T37" fmla="*/ 2147483647 h 156"/>
                    <a:gd name="T38" fmla="*/ 2147483647 w 348"/>
                    <a:gd name="T39" fmla="*/ 2147483647 h 156"/>
                    <a:gd name="T40" fmla="*/ 2147483647 w 348"/>
                    <a:gd name="T41" fmla="*/ 2147483647 h 156"/>
                    <a:gd name="T42" fmla="*/ 2147483647 w 348"/>
                    <a:gd name="T43" fmla="*/ 2147483647 h 156"/>
                    <a:gd name="T44" fmla="*/ 2147483647 w 348"/>
                    <a:gd name="T45" fmla="*/ 2147483647 h 156"/>
                    <a:gd name="T46" fmla="*/ 2147483647 w 348"/>
                    <a:gd name="T47" fmla="*/ 2147483647 h 156"/>
                    <a:gd name="T48" fmla="*/ 0 w 348"/>
                    <a:gd name="T49" fmla="*/ 2147483647 h 156"/>
                    <a:gd name="T50" fmla="*/ 2147483647 w 348"/>
                    <a:gd name="T51" fmla="*/ 2147483647 h 156"/>
                    <a:gd name="T52" fmla="*/ 2147483647 w 348"/>
                    <a:gd name="T53" fmla="*/ 2147483647 h 156"/>
                    <a:gd name="T54" fmla="*/ 2147483647 w 348"/>
                    <a:gd name="T55" fmla="*/ 2147483647 h 156"/>
                    <a:gd name="T56" fmla="*/ 2147483647 w 348"/>
                    <a:gd name="T57" fmla="*/ 2147483647 h 156"/>
                    <a:gd name="T58" fmla="*/ 2147483647 w 348"/>
                    <a:gd name="T59" fmla="*/ 2147483647 h 156"/>
                    <a:gd name="T60" fmla="*/ 2147483647 w 348"/>
                    <a:gd name="T61" fmla="*/ 2147483647 h 156"/>
                    <a:gd name="T62" fmla="*/ 2147483647 w 348"/>
                    <a:gd name="T63" fmla="*/ 2147483647 h 156"/>
                    <a:gd name="T64" fmla="*/ 2147483647 w 348"/>
                    <a:gd name="T65" fmla="*/ 2147483647 h 156"/>
                    <a:gd name="T66" fmla="*/ 2147483647 w 348"/>
                    <a:gd name="T67" fmla="*/ 2147483647 h 156"/>
                    <a:gd name="T68" fmla="*/ 2147483647 w 348"/>
                    <a:gd name="T69" fmla="*/ 2147483647 h 156"/>
                    <a:gd name="T70" fmla="*/ 2147483647 w 348"/>
                    <a:gd name="T71" fmla="*/ 2147483647 h 15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348"/>
                    <a:gd name="T109" fmla="*/ 0 h 156"/>
                    <a:gd name="T110" fmla="*/ 348 w 348"/>
                    <a:gd name="T111" fmla="*/ 156 h 15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348" h="156">
                      <a:moveTo>
                        <a:pt x="336" y="114"/>
                      </a:moveTo>
                      <a:lnTo>
                        <a:pt x="324" y="108"/>
                      </a:lnTo>
                      <a:lnTo>
                        <a:pt x="336" y="84"/>
                      </a:lnTo>
                      <a:lnTo>
                        <a:pt x="318" y="78"/>
                      </a:lnTo>
                      <a:lnTo>
                        <a:pt x="318" y="60"/>
                      </a:lnTo>
                      <a:lnTo>
                        <a:pt x="330" y="48"/>
                      </a:lnTo>
                      <a:lnTo>
                        <a:pt x="336" y="48"/>
                      </a:lnTo>
                      <a:lnTo>
                        <a:pt x="342" y="42"/>
                      </a:lnTo>
                      <a:lnTo>
                        <a:pt x="336" y="30"/>
                      </a:lnTo>
                      <a:lnTo>
                        <a:pt x="342" y="18"/>
                      </a:lnTo>
                      <a:lnTo>
                        <a:pt x="330" y="12"/>
                      </a:lnTo>
                      <a:lnTo>
                        <a:pt x="312" y="12"/>
                      </a:lnTo>
                      <a:lnTo>
                        <a:pt x="294" y="6"/>
                      </a:lnTo>
                      <a:lnTo>
                        <a:pt x="276" y="6"/>
                      </a:lnTo>
                      <a:lnTo>
                        <a:pt x="264" y="0"/>
                      </a:lnTo>
                      <a:lnTo>
                        <a:pt x="204" y="0"/>
                      </a:lnTo>
                      <a:lnTo>
                        <a:pt x="192" y="6"/>
                      </a:lnTo>
                      <a:lnTo>
                        <a:pt x="156" y="6"/>
                      </a:lnTo>
                      <a:lnTo>
                        <a:pt x="150" y="12"/>
                      </a:lnTo>
                      <a:lnTo>
                        <a:pt x="126" y="24"/>
                      </a:lnTo>
                      <a:lnTo>
                        <a:pt x="108" y="30"/>
                      </a:lnTo>
                      <a:lnTo>
                        <a:pt x="96" y="36"/>
                      </a:lnTo>
                      <a:lnTo>
                        <a:pt x="90" y="36"/>
                      </a:lnTo>
                      <a:lnTo>
                        <a:pt x="84" y="42"/>
                      </a:lnTo>
                      <a:lnTo>
                        <a:pt x="84" y="48"/>
                      </a:lnTo>
                      <a:lnTo>
                        <a:pt x="90" y="60"/>
                      </a:lnTo>
                      <a:lnTo>
                        <a:pt x="90" y="72"/>
                      </a:lnTo>
                      <a:lnTo>
                        <a:pt x="96" y="78"/>
                      </a:lnTo>
                      <a:lnTo>
                        <a:pt x="96" y="84"/>
                      </a:lnTo>
                      <a:lnTo>
                        <a:pt x="150" y="90"/>
                      </a:lnTo>
                      <a:lnTo>
                        <a:pt x="138" y="126"/>
                      </a:lnTo>
                      <a:lnTo>
                        <a:pt x="150" y="126"/>
                      </a:lnTo>
                      <a:lnTo>
                        <a:pt x="180" y="114"/>
                      </a:lnTo>
                      <a:lnTo>
                        <a:pt x="210" y="114"/>
                      </a:lnTo>
                      <a:lnTo>
                        <a:pt x="234" y="126"/>
                      </a:lnTo>
                      <a:lnTo>
                        <a:pt x="240" y="132"/>
                      </a:lnTo>
                      <a:lnTo>
                        <a:pt x="252" y="138"/>
                      </a:lnTo>
                      <a:lnTo>
                        <a:pt x="270" y="156"/>
                      </a:lnTo>
                      <a:lnTo>
                        <a:pt x="288" y="156"/>
                      </a:lnTo>
                      <a:lnTo>
                        <a:pt x="294" y="150"/>
                      </a:lnTo>
                      <a:lnTo>
                        <a:pt x="312" y="150"/>
                      </a:lnTo>
                      <a:lnTo>
                        <a:pt x="318" y="156"/>
                      </a:lnTo>
                      <a:lnTo>
                        <a:pt x="330" y="156"/>
                      </a:lnTo>
                      <a:lnTo>
                        <a:pt x="330" y="144"/>
                      </a:lnTo>
                      <a:lnTo>
                        <a:pt x="348" y="132"/>
                      </a:lnTo>
                      <a:lnTo>
                        <a:pt x="336" y="114"/>
                      </a:lnTo>
                      <a:close/>
                      <a:moveTo>
                        <a:pt x="36" y="78"/>
                      </a:moveTo>
                      <a:lnTo>
                        <a:pt x="6" y="78"/>
                      </a:lnTo>
                      <a:lnTo>
                        <a:pt x="0" y="84"/>
                      </a:lnTo>
                      <a:lnTo>
                        <a:pt x="0" y="102"/>
                      </a:lnTo>
                      <a:lnTo>
                        <a:pt x="6" y="108"/>
                      </a:lnTo>
                      <a:lnTo>
                        <a:pt x="18" y="132"/>
                      </a:lnTo>
                      <a:lnTo>
                        <a:pt x="24" y="126"/>
                      </a:lnTo>
                      <a:lnTo>
                        <a:pt x="30" y="114"/>
                      </a:lnTo>
                      <a:lnTo>
                        <a:pt x="42" y="108"/>
                      </a:lnTo>
                      <a:lnTo>
                        <a:pt x="54" y="108"/>
                      </a:lnTo>
                      <a:lnTo>
                        <a:pt x="60" y="102"/>
                      </a:lnTo>
                      <a:lnTo>
                        <a:pt x="72" y="96"/>
                      </a:lnTo>
                      <a:lnTo>
                        <a:pt x="78" y="90"/>
                      </a:lnTo>
                      <a:lnTo>
                        <a:pt x="72" y="72"/>
                      </a:lnTo>
                      <a:lnTo>
                        <a:pt x="36" y="78"/>
                      </a:lnTo>
                      <a:close/>
                      <a:moveTo>
                        <a:pt x="36" y="66"/>
                      </a:moveTo>
                      <a:lnTo>
                        <a:pt x="48" y="66"/>
                      </a:lnTo>
                      <a:lnTo>
                        <a:pt x="54" y="54"/>
                      </a:lnTo>
                      <a:lnTo>
                        <a:pt x="60" y="48"/>
                      </a:lnTo>
                      <a:lnTo>
                        <a:pt x="60" y="42"/>
                      </a:lnTo>
                      <a:lnTo>
                        <a:pt x="54" y="36"/>
                      </a:lnTo>
                      <a:lnTo>
                        <a:pt x="48" y="36"/>
                      </a:lnTo>
                      <a:lnTo>
                        <a:pt x="36" y="42"/>
                      </a:lnTo>
                      <a:lnTo>
                        <a:pt x="30" y="48"/>
                      </a:lnTo>
                      <a:lnTo>
                        <a:pt x="24" y="60"/>
                      </a:lnTo>
                      <a:lnTo>
                        <a:pt x="30" y="66"/>
                      </a:lnTo>
                      <a:lnTo>
                        <a:pt x="36" y="66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86" name="Denmark">
                  <a:extLst>
                    <a:ext uri="{FF2B5EF4-FFF2-40B4-BE49-F238E27FC236}">
                      <a16:creationId xmlns:a16="http://schemas.microsoft.com/office/drawing/2014/main" id="{DC7E6AF4-5299-104A-B3E7-341A276687D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5" y="1134"/>
                  <a:ext cx="71" cy="60"/>
                </a:xfrm>
                <a:custGeom>
                  <a:avLst/>
                  <a:gdLst>
                    <a:gd name="T0" fmla="*/ 106362 w 71"/>
                    <a:gd name="T1" fmla="*/ 73025 h 60"/>
                    <a:gd name="T2" fmla="*/ 109537 w 71"/>
                    <a:gd name="T3" fmla="*/ 68263 h 60"/>
                    <a:gd name="T4" fmla="*/ 106362 w 71"/>
                    <a:gd name="T5" fmla="*/ 68263 h 60"/>
                    <a:gd name="T6" fmla="*/ 98425 w 71"/>
                    <a:gd name="T7" fmla="*/ 60325 h 60"/>
                    <a:gd name="T8" fmla="*/ 101600 w 71"/>
                    <a:gd name="T9" fmla="*/ 57150 h 60"/>
                    <a:gd name="T10" fmla="*/ 106362 w 71"/>
                    <a:gd name="T11" fmla="*/ 46038 h 60"/>
                    <a:gd name="T12" fmla="*/ 98425 w 71"/>
                    <a:gd name="T13" fmla="*/ 46038 h 60"/>
                    <a:gd name="T14" fmla="*/ 95250 w 71"/>
                    <a:gd name="T15" fmla="*/ 53975 h 60"/>
                    <a:gd name="T16" fmla="*/ 90487 w 71"/>
                    <a:gd name="T17" fmla="*/ 53975 h 60"/>
                    <a:gd name="T18" fmla="*/ 87312 w 71"/>
                    <a:gd name="T19" fmla="*/ 49212 h 60"/>
                    <a:gd name="T20" fmla="*/ 71437 w 71"/>
                    <a:gd name="T21" fmla="*/ 60325 h 60"/>
                    <a:gd name="T22" fmla="*/ 79375 w 71"/>
                    <a:gd name="T23" fmla="*/ 65088 h 60"/>
                    <a:gd name="T24" fmla="*/ 79375 w 71"/>
                    <a:gd name="T25" fmla="*/ 73025 h 60"/>
                    <a:gd name="T26" fmla="*/ 76200 w 71"/>
                    <a:gd name="T27" fmla="*/ 76200 h 60"/>
                    <a:gd name="T28" fmla="*/ 79375 w 71"/>
                    <a:gd name="T29" fmla="*/ 79375 h 60"/>
                    <a:gd name="T30" fmla="*/ 87312 w 71"/>
                    <a:gd name="T31" fmla="*/ 76200 h 60"/>
                    <a:gd name="T32" fmla="*/ 90487 w 71"/>
                    <a:gd name="T33" fmla="*/ 79375 h 60"/>
                    <a:gd name="T34" fmla="*/ 95250 w 71"/>
                    <a:gd name="T35" fmla="*/ 87313 h 60"/>
                    <a:gd name="T36" fmla="*/ 98425 w 71"/>
                    <a:gd name="T37" fmla="*/ 84138 h 60"/>
                    <a:gd name="T38" fmla="*/ 112712 w 71"/>
                    <a:gd name="T39" fmla="*/ 84138 h 60"/>
                    <a:gd name="T40" fmla="*/ 98425 w 71"/>
                    <a:gd name="T41" fmla="*/ 87313 h 60"/>
                    <a:gd name="T42" fmla="*/ 90487 w 71"/>
                    <a:gd name="T43" fmla="*/ 92075 h 60"/>
                    <a:gd name="T44" fmla="*/ 87312 w 71"/>
                    <a:gd name="T45" fmla="*/ 87313 h 60"/>
                    <a:gd name="T46" fmla="*/ 71437 w 71"/>
                    <a:gd name="T47" fmla="*/ 84138 h 60"/>
                    <a:gd name="T48" fmla="*/ 79375 w 71"/>
                    <a:gd name="T49" fmla="*/ 92075 h 60"/>
                    <a:gd name="T50" fmla="*/ 87312 w 71"/>
                    <a:gd name="T51" fmla="*/ 95250 h 60"/>
                    <a:gd name="T52" fmla="*/ 95250 w 71"/>
                    <a:gd name="T53" fmla="*/ 95250 h 60"/>
                    <a:gd name="T54" fmla="*/ 109537 w 71"/>
                    <a:gd name="T55" fmla="*/ 92075 h 60"/>
                    <a:gd name="T56" fmla="*/ 112712 w 71"/>
                    <a:gd name="T57" fmla="*/ 92075 h 60"/>
                    <a:gd name="T58" fmla="*/ 112712 w 71"/>
                    <a:gd name="T59" fmla="*/ 84138 h 60"/>
                    <a:gd name="T60" fmla="*/ 57150 w 71"/>
                    <a:gd name="T61" fmla="*/ 11113 h 60"/>
                    <a:gd name="T62" fmla="*/ 57150 w 71"/>
                    <a:gd name="T63" fmla="*/ 0 h 60"/>
                    <a:gd name="T64" fmla="*/ 41275 w 71"/>
                    <a:gd name="T65" fmla="*/ 4763 h 60"/>
                    <a:gd name="T66" fmla="*/ 33337 w 71"/>
                    <a:gd name="T67" fmla="*/ 15875 h 60"/>
                    <a:gd name="T68" fmla="*/ 30162 w 71"/>
                    <a:gd name="T69" fmla="*/ 30163 h 60"/>
                    <a:gd name="T70" fmla="*/ 19050 w 71"/>
                    <a:gd name="T71" fmla="*/ 11113 h 60"/>
                    <a:gd name="T72" fmla="*/ 11112 w 71"/>
                    <a:gd name="T73" fmla="*/ 15875 h 60"/>
                    <a:gd name="T74" fmla="*/ 7937 w 71"/>
                    <a:gd name="T75" fmla="*/ 19050 h 60"/>
                    <a:gd name="T76" fmla="*/ 7937 w 71"/>
                    <a:gd name="T77" fmla="*/ 22225 h 60"/>
                    <a:gd name="T78" fmla="*/ 19050 w 71"/>
                    <a:gd name="T79" fmla="*/ 30163 h 60"/>
                    <a:gd name="T80" fmla="*/ 7937 w 71"/>
                    <a:gd name="T81" fmla="*/ 30163 h 60"/>
                    <a:gd name="T82" fmla="*/ 0 w 71"/>
                    <a:gd name="T83" fmla="*/ 38100 h 60"/>
                    <a:gd name="T84" fmla="*/ 0 w 71"/>
                    <a:gd name="T85" fmla="*/ 46038 h 60"/>
                    <a:gd name="T86" fmla="*/ 7937 w 71"/>
                    <a:gd name="T87" fmla="*/ 53975 h 60"/>
                    <a:gd name="T88" fmla="*/ 11112 w 71"/>
                    <a:gd name="T89" fmla="*/ 53975 h 60"/>
                    <a:gd name="T90" fmla="*/ 3175 w 71"/>
                    <a:gd name="T91" fmla="*/ 65088 h 60"/>
                    <a:gd name="T92" fmla="*/ 11112 w 71"/>
                    <a:gd name="T93" fmla="*/ 68263 h 60"/>
                    <a:gd name="T94" fmla="*/ 7937 w 71"/>
                    <a:gd name="T95" fmla="*/ 84138 h 60"/>
                    <a:gd name="T96" fmla="*/ 26987 w 71"/>
                    <a:gd name="T97" fmla="*/ 84138 h 60"/>
                    <a:gd name="T98" fmla="*/ 38100 w 71"/>
                    <a:gd name="T99" fmla="*/ 87313 h 60"/>
                    <a:gd name="T100" fmla="*/ 41275 w 71"/>
                    <a:gd name="T101" fmla="*/ 87313 h 60"/>
                    <a:gd name="T102" fmla="*/ 38100 w 71"/>
                    <a:gd name="T103" fmla="*/ 76200 h 60"/>
                    <a:gd name="T104" fmla="*/ 38100 w 71"/>
                    <a:gd name="T105" fmla="*/ 65088 h 60"/>
                    <a:gd name="T106" fmla="*/ 33337 w 71"/>
                    <a:gd name="T107" fmla="*/ 60325 h 60"/>
                    <a:gd name="T108" fmla="*/ 49212 w 71"/>
                    <a:gd name="T109" fmla="*/ 53975 h 60"/>
                    <a:gd name="T110" fmla="*/ 52387 w 71"/>
                    <a:gd name="T111" fmla="*/ 41275 h 60"/>
                    <a:gd name="T112" fmla="*/ 65087 w 71"/>
                    <a:gd name="T113" fmla="*/ 30163 h 60"/>
                    <a:gd name="T114" fmla="*/ 49212 w 71"/>
                    <a:gd name="T115" fmla="*/ 19050 h 60"/>
                    <a:gd name="T116" fmla="*/ 49212 w 71"/>
                    <a:gd name="T117" fmla="*/ 76200 h 60"/>
                    <a:gd name="T118" fmla="*/ 57150 w 71"/>
                    <a:gd name="T119" fmla="*/ 84138 h 60"/>
                    <a:gd name="T120" fmla="*/ 52387 w 71"/>
                    <a:gd name="T121" fmla="*/ 65088 h 6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71"/>
                    <a:gd name="T184" fmla="*/ 0 h 60"/>
                    <a:gd name="T185" fmla="*/ 71 w 71"/>
                    <a:gd name="T186" fmla="*/ 60 h 60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71" h="60">
                      <a:moveTo>
                        <a:pt x="62" y="48"/>
                      </a:moveTo>
                      <a:lnTo>
                        <a:pt x="67" y="46"/>
                      </a:lnTo>
                      <a:lnTo>
                        <a:pt x="69" y="46"/>
                      </a:lnTo>
                      <a:lnTo>
                        <a:pt x="69" y="43"/>
                      </a:lnTo>
                      <a:lnTo>
                        <a:pt x="67" y="43"/>
                      </a:lnTo>
                      <a:lnTo>
                        <a:pt x="62" y="41"/>
                      </a:lnTo>
                      <a:lnTo>
                        <a:pt x="62" y="38"/>
                      </a:lnTo>
                      <a:lnTo>
                        <a:pt x="64" y="38"/>
                      </a:lnTo>
                      <a:lnTo>
                        <a:pt x="64" y="36"/>
                      </a:lnTo>
                      <a:lnTo>
                        <a:pt x="67" y="34"/>
                      </a:lnTo>
                      <a:lnTo>
                        <a:pt x="67" y="29"/>
                      </a:lnTo>
                      <a:lnTo>
                        <a:pt x="64" y="29"/>
                      </a:lnTo>
                      <a:lnTo>
                        <a:pt x="62" y="29"/>
                      </a:lnTo>
                      <a:lnTo>
                        <a:pt x="60" y="31"/>
                      </a:lnTo>
                      <a:lnTo>
                        <a:pt x="60" y="34"/>
                      </a:lnTo>
                      <a:lnTo>
                        <a:pt x="57" y="36"/>
                      </a:lnTo>
                      <a:lnTo>
                        <a:pt x="57" y="34"/>
                      </a:lnTo>
                      <a:lnTo>
                        <a:pt x="55" y="31"/>
                      </a:lnTo>
                      <a:lnTo>
                        <a:pt x="52" y="34"/>
                      </a:lnTo>
                      <a:lnTo>
                        <a:pt x="45" y="38"/>
                      </a:lnTo>
                      <a:lnTo>
                        <a:pt x="48" y="38"/>
                      </a:lnTo>
                      <a:lnTo>
                        <a:pt x="50" y="41"/>
                      </a:lnTo>
                      <a:lnTo>
                        <a:pt x="50" y="43"/>
                      </a:lnTo>
                      <a:lnTo>
                        <a:pt x="50" y="46"/>
                      </a:lnTo>
                      <a:lnTo>
                        <a:pt x="50" y="48"/>
                      </a:lnTo>
                      <a:lnTo>
                        <a:pt x="48" y="48"/>
                      </a:lnTo>
                      <a:lnTo>
                        <a:pt x="50" y="48"/>
                      </a:lnTo>
                      <a:lnTo>
                        <a:pt x="50" y="50"/>
                      </a:lnTo>
                      <a:lnTo>
                        <a:pt x="55" y="50"/>
                      </a:lnTo>
                      <a:lnTo>
                        <a:pt x="55" y="48"/>
                      </a:lnTo>
                      <a:lnTo>
                        <a:pt x="57" y="48"/>
                      </a:lnTo>
                      <a:lnTo>
                        <a:pt x="57" y="50"/>
                      </a:lnTo>
                      <a:lnTo>
                        <a:pt x="60" y="53"/>
                      </a:lnTo>
                      <a:lnTo>
                        <a:pt x="60" y="55"/>
                      </a:lnTo>
                      <a:lnTo>
                        <a:pt x="62" y="55"/>
                      </a:lnTo>
                      <a:lnTo>
                        <a:pt x="62" y="53"/>
                      </a:lnTo>
                      <a:lnTo>
                        <a:pt x="62" y="48"/>
                      </a:lnTo>
                      <a:close/>
                      <a:moveTo>
                        <a:pt x="71" y="53"/>
                      </a:moveTo>
                      <a:lnTo>
                        <a:pt x="62" y="55"/>
                      </a:lnTo>
                      <a:lnTo>
                        <a:pt x="60" y="58"/>
                      </a:lnTo>
                      <a:lnTo>
                        <a:pt x="57" y="58"/>
                      </a:lnTo>
                      <a:lnTo>
                        <a:pt x="57" y="55"/>
                      </a:lnTo>
                      <a:lnTo>
                        <a:pt x="55" y="55"/>
                      </a:lnTo>
                      <a:lnTo>
                        <a:pt x="50" y="53"/>
                      </a:lnTo>
                      <a:lnTo>
                        <a:pt x="45" y="53"/>
                      </a:lnTo>
                      <a:lnTo>
                        <a:pt x="45" y="58"/>
                      </a:lnTo>
                      <a:lnTo>
                        <a:pt x="50" y="58"/>
                      </a:lnTo>
                      <a:lnTo>
                        <a:pt x="52" y="58"/>
                      </a:lnTo>
                      <a:lnTo>
                        <a:pt x="55" y="60"/>
                      </a:lnTo>
                      <a:lnTo>
                        <a:pt x="57" y="60"/>
                      </a:lnTo>
                      <a:lnTo>
                        <a:pt x="60" y="60"/>
                      </a:lnTo>
                      <a:lnTo>
                        <a:pt x="62" y="60"/>
                      </a:lnTo>
                      <a:lnTo>
                        <a:pt x="69" y="58"/>
                      </a:lnTo>
                      <a:lnTo>
                        <a:pt x="71" y="58"/>
                      </a:lnTo>
                      <a:lnTo>
                        <a:pt x="71" y="53"/>
                      </a:lnTo>
                      <a:close/>
                      <a:moveTo>
                        <a:pt x="31" y="12"/>
                      </a:moveTo>
                      <a:lnTo>
                        <a:pt x="36" y="7"/>
                      </a:lnTo>
                      <a:lnTo>
                        <a:pt x="36" y="3"/>
                      </a:lnTo>
                      <a:lnTo>
                        <a:pt x="36" y="0"/>
                      </a:lnTo>
                      <a:lnTo>
                        <a:pt x="26" y="0"/>
                      </a:lnTo>
                      <a:lnTo>
                        <a:pt x="26" y="3"/>
                      </a:lnTo>
                      <a:lnTo>
                        <a:pt x="21" y="7"/>
                      </a:lnTo>
                      <a:lnTo>
                        <a:pt x="21" y="10"/>
                      </a:lnTo>
                      <a:lnTo>
                        <a:pt x="19" y="10"/>
                      </a:lnTo>
                      <a:lnTo>
                        <a:pt x="19" y="19"/>
                      </a:lnTo>
                      <a:lnTo>
                        <a:pt x="14" y="14"/>
                      </a:lnTo>
                      <a:lnTo>
                        <a:pt x="12" y="7"/>
                      </a:lnTo>
                      <a:lnTo>
                        <a:pt x="7" y="10"/>
                      </a:lnTo>
                      <a:lnTo>
                        <a:pt x="5" y="10"/>
                      </a:lnTo>
                      <a:lnTo>
                        <a:pt x="5" y="12"/>
                      </a:lnTo>
                      <a:lnTo>
                        <a:pt x="5" y="14"/>
                      </a:lnTo>
                      <a:lnTo>
                        <a:pt x="7" y="14"/>
                      </a:lnTo>
                      <a:lnTo>
                        <a:pt x="12" y="19"/>
                      </a:lnTo>
                      <a:lnTo>
                        <a:pt x="12" y="22"/>
                      </a:lnTo>
                      <a:lnTo>
                        <a:pt x="5" y="19"/>
                      </a:lnTo>
                      <a:lnTo>
                        <a:pt x="2" y="24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1"/>
                      </a:lnTo>
                      <a:lnTo>
                        <a:pt x="5" y="34"/>
                      </a:lnTo>
                      <a:lnTo>
                        <a:pt x="7" y="34"/>
                      </a:lnTo>
                      <a:lnTo>
                        <a:pt x="2" y="38"/>
                      </a:lnTo>
                      <a:lnTo>
                        <a:pt x="2" y="41"/>
                      </a:lnTo>
                      <a:lnTo>
                        <a:pt x="5" y="43"/>
                      </a:lnTo>
                      <a:lnTo>
                        <a:pt x="7" y="43"/>
                      </a:lnTo>
                      <a:lnTo>
                        <a:pt x="7" y="48"/>
                      </a:lnTo>
                      <a:lnTo>
                        <a:pt x="5" y="53"/>
                      </a:lnTo>
                      <a:lnTo>
                        <a:pt x="7" y="53"/>
                      </a:lnTo>
                      <a:lnTo>
                        <a:pt x="17" y="53"/>
                      </a:lnTo>
                      <a:lnTo>
                        <a:pt x="17" y="55"/>
                      </a:lnTo>
                      <a:lnTo>
                        <a:pt x="24" y="55"/>
                      </a:lnTo>
                      <a:lnTo>
                        <a:pt x="26" y="58"/>
                      </a:lnTo>
                      <a:lnTo>
                        <a:pt x="26" y="55"/>
                      </a:lnTo>
                      <a:lnTo>
                        <a:pt x="24" y="53"/>
                      </a:lnTo>
                      <a:lnTo>
                        <a:pt x="24" y="48"/>
                      </a:lnTo>
                      <a:lnTo>
                        <a:pt x="26" y="43"/>
                      </a:lnTo>
                      <a:lnTo>
                        <a:pt x="24" y="41"/>
                      </a:lnTo>
                      <a:lnTo>
                        <a:pt x="24" y="38"/>
                      </a:lnTo>
                      <a:lnTo>
                        <a:pt x="21" y="38"/>
                      </a:lnTo>
                      <a:lnTo>
                        <a:pt x="24" y="38"/>
                      </a:lnTo>
                      <a:lnTo>
                        <a:pt x="31" y="34"/>
                      </a:lnTo>
                      <a:lnTo>
                        <a:pt x="33" y="26"/>
                      </a:lnTo>
                      <a:lnTo>
                        <a:pt x="38" y="26"/>
                      </a:lnTo>
                      <a:lnTo>
                        <a:pt x="41" y="19"/>
                      </a:lnTo>
                      <a:lnTo>
                        <a:pt x="31" y="19"/>
                      </a:lnTo>
                      <a:lnTo>
                        <a:pt x="31" y="12"/>
                      </a:lnTo>
                      <a:close/>
                      <a:moveTo>
                        <a:pt x="29" y="38"/>
                      </a:moveTo>
                      <a:lnTo>
                        <a:pt x="31" y="48"/>
                      </a:lnTo>
                      <a:lnTo>
                        <a:pt x="36" y="53"/>
                      </a:lnTo>
                      <a:lnTo>
                        <a:pt x="38" y="46"/>
                      </a:lnTo>
                      <a:lnTo>
                        <a:pt x="33" y="41"/>
                      </a:lnTo>
                      <a:lnTo>
                        <a:pt x="29" y="38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87" name="Czech Republic">
                  <a:extLst>
                    <a:ext uri="{FF2B5EF4-FFF2-40B4-BE49-F238E27FC236}">
                      <a16:creationId xmlns:a16="http://schemas.microsoft.com/office/drawing/2014/main" id="{5E8489AF-D4B8-2541-80FE-A02905B966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8" y="1263"/>
                  <a:ext cx="108" cy="49"/>
                </a:xfrm>
                <a:custGeom>
                  <a:avLst/>
                  <a:gdLst>
                    <a:gd name="T0" fmla="*/ 2147483647 w 420"/>
                    <a:gd name="T1" fmla="*/ 2147483647 h 192"/>
                    <a:gd name="T2" fmla="*/ 2147483647 w 420"/>
                    <a:gd name="T3" fmla="*/ 2147483647 h 192"/>
                    <a:gd name="T4" fmla="*/ 2147483647 w 420"/>
                    <a:gd name="T5" fmla="*/ 2147483647 h 192"/>
                    <a:gd name="T6" fmla="*/ 2147483647 w 420"/>
                    <a:gd name="T7" fmla="*/ 2147483647 h 192"/>
                    <a:gd name="T8" fmla="*/ 2147483647 w 420"/>
                    <a:gd name="T9" fmla="*/ 2147483647 h 192"/>
                    <a:gd name="T10" fmla="*/ 2147483647 w 420"/>
                    <a:gd name="T11" fmla="*/ 2147483647 h 192"/>
                    <a:gd name="T12" fmla="*/ 2147483647 w 420"/>
                    <a:gd name="T13" fmla="*/ 2147483647 h 192"/>
                    <a:gd name="T14" fmla="*/ 2147483647 w 420"/>
                    <a:gd name="T15" fmla="*/ 2147483647 h 192"/>
                    <a:gd name="T16" fmla="*/ 2147483647 w 420"/>
                    <a:gd name="T17" fmla="*/ 2147483647 h 192"/>
                    <a:gd name="T18" fmla="*/ 2147483647 w 420"/>
                    <a:gd name="T19" fmla="*/ 2147483647 h 192"/>
                    <a:gd name="T20" fmla="*/ 2147483647 w 420"/>
                    <a:gd name="T21" fmla="*/ 2147483647 h 192"/>
                    <a:gd name="T22" fmla="*/ 2147483647 w 420"/>
                    <a:gd name="T23" fmla="*/ 2147483647 h 192"/>
                    <a:gd name="T24" fmla="*/ 2147483647 w 420"/>
                    <a:gd name="T25" fmla="*/ 2147483647 h 192"/>
                    <a:gd name="T26" fmla="*/ 2147483647 w 420"/>
                    <a:gd name="T27" fmla="*/ 2147483647 h 192"/>
                    <a:gd name="T28" fmla="*/ 2147483647 w 420"/>
                    <a:gd name="T29" fmla="*/ 0 h 192"/>
                    <a:gd name="T30" fmla="*/ 2147483647 w 420"/>
                    <a:gd name="T31" fmla="*/ 2147483647 h 192"/>
                    <a:gd name="T32" fmla="*/ 2147483647 w 420"/>
                    <a:gd name="T33" fmla="*/ 0 h 192"/>
                    <a:gd name="T34" fmla="*/ 2147483647 w 420"/>
                    <a:gd name="T35" fmla="*/ 2147483647 h 192"/>
                    <a:gd name="T36" fmla="*/ 2147483647 w 420"/>
                    <a:gd name="T37" fmla="*/ 2147483647 h 192"/>
                    <a:gd name="T38" fmla="*/ 2147483647 w 420"/>
                    <a:gd name="T39" fmla="*/ 2147483647 h 192"/>
                    <a:gd name="T40" fmla="*/ 2147483647 w 420"/>
                    <a:gd name="T41" fmla="*/ 2147483647 h 192"/>
                    <a:gd name="T42" fmla="*/ 2147483647 w 420"/>
                    <a:gd name="T43" fmla="*/ 2147483647 h 192"/>
                    <a:gd name="T44" fmla="*/ 2147483647 w 420"/>
                    <a:gd name="T45" fmla="*/ 2147483647 h 192"/>
                    <a:gd name="T46" fmla="*/ 2147483647 w 420"/>
                    <a:gd name="T47" fmla="*/ 2147483647 h 192"/>
                    <a:gd name="T48" fmla="*/ 2147483647 w 420"/>
                    <a:gd name="T49" fmla="*/ 2147483647 h 192"/>
                    <a:gd name="T50" fmla="*/ 2147483647 w 420"/>
                    <a:gd name="T51" fmla="*/ 2147483647 h 192"/>
                    <a:gd name="T52" fmla="*/ 0 w 420"/>
                    <a:gd name="T53" fmla="*/ 2147483647 h 192"/>
                    <a:gd name="T54" fmla="*/ 2147483647 w 420"/>
                    <a:gd name="T55" fmla="*/ 2147483647 h 192"/>
                    <a:gd name="T56" fmla="*/ 2147483647 w 420"/>
                    <a:gd name="T57" fmla="*/ 2147483647 h 192"/>
                    <a:gd name="T58" fmla="*/ 2147483647 w 420"/>
                    <a:gd name="T59" fmla="*/ 2147483647 h 192"/>
                    <a:gd name="T60" fmla="*/ 2147483647 w 420"/>
                    <a:gd name="T61" fmla="*/ 2147483647 h 192"/>
                    <a:gd name="T62" fmla="*/ 2147483647 w 420"/>
                    <a:gd name="T63" fmla="*/ 2147483647 h 192"/>
                    <a:gd name="T64" fmla="*/ 2147483647 w 420"/>
                    <a:gd name="T65" fmla="*/ 2147483647 h 192"/>
                    <a:gd name="T66" fmla="*/ 2147483647 w 420"/>
                    <a:gd name="T67" fmla="*/ 2147483647 h 192"/>
                    <a:gd name="T68" fmla="*/ 2147483647 w 420"/>
                    <a:gd name="T69" fmla="*/ 2147483647 h 192"/>
                    <a:gd name="T70" fmla="*/ 2147483647 w 420"/>
                    <a:gd name="T71" fmla="*/ 2147483647 h 192"/>
                    <a:gd name="T72" fmla="*/ 2147483647 w 420"/>
                    <a:gd name="T73" fmla="*/ 2147483647 h 192"/>
                    <a:gd name="T74" fmla="*/ 2147483647 w 420"/>
                    <a:gd name="T75" fmla="*/ 2147483647 h 192"/>
                    <a:gd name="T76" fmla="*/ 2147483647 w 420"/>
                    <a:gd name="T77" fmla="*/ 2147483647 h 192"/>
                    <a:gd name="T78" fmla="*/ 2147483647 w 420"/>
                    <a:gd name="T79" fmla="*/ 2147483647 h 192"/>
                    <a:gd name="T80" fmla="*/ 2147483647 w 420"/>
                    <a:gd name="T81" fmla="*/ 2147483647 h 192"/>
                    <a:gd name="T82" fmla="*/ 2147483647 w 420"/>
                    <a:gd name="T83" fmla="*/ 2147483647 h 192"/>
                    <a:gd name="T84" fmla="*/ 2147483647 w 420"/>
                    <a:gd name="T85" fmla="*/ 2147483647 h 192"/>
                    <a:gd name="T86" fmla="*/ 2147483647 w 420"/>
                    <a:gd name="T87" fmla="*/ 2147483647 h 192"/>
                    <a:gd name="T88" fmla="*/ 2147483647 w 420"/>
                    <a:gd name="T89" fmla="*/ 2147483647 h 192"/>
                    <a:gd name="T90" fmla="*/ 2147483647 w 420"/>
                    <a:gd name="T91" fmla="*/ 2147483647 h 192"/>
                    <a:gd name="T92" fmla="*/ 2147483647 w 420"/>
                    <a:gd name="T93" fmla="*/ 2147483647 h 192"/>
                    <a:gd name="T94" fmla="*/ 2147483647 w 420"/>
                    <a:gd name="T95" fmla="*/ 2147483647 h 192"/>
                    <a:gd name="T96" fmla="*/ 2147483647 w 420"/>
                    <a:gd name="T97" fmla="*/ 2147483647 h 192"/>
                    <a:gd name="T98" fmla="*/ 2147483647 w 420"/>
                    <a:gd name="T99" fmla="*/ 2147483647 h 192"/>
                    <a:gd name="T100" fmla="*/ 2147483647 w 420"/>
                    <a:gd name="T101" fmla="*/ 2147483647 h 192"/>
                    <a:gd name="T102" fmla="*/ 2147483647 w 420"/>
                    <a:gd name="T103" fmla="*/ 2147483647 h 192"/>
                    <a:gd name="T104" fmla="*/ 2147483647 w 420"/>
                    <a:gd name="T105" fmla="*/ 2147483647 h 192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420"/>
                    <a:gd name="T160" fmla="*/ 0 h 192"/>
                    <a:gd name="T161" fmla="*/ 420 w 420"/>
                    <a:gd name="T162" fmla="*/ 192 h 192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420" h="192">
                      <a:moveTo>
                        <a:pt x="408" y="108"/>
                      </a:moveTo>
                      <a:lnTo>
                        <a:pt x="402" y="96"/>
                      </a:lnTo>
                      <a:lnTo>
                        <a:pt x="402" y="90"/>
                      </a:lnTo>
                      <a:lnTo>
                        <a:pt x="390" y="84"/>
                      </a:lnTo>
                      <a:lnTo>
                        <a:pt x="372" y="84"/>
                      </a:lnTo>
                      <a:lnTo>
                        <a:pt x="372" y="78"/>
                      </a:lnTo>
                      <a:lnTo>
                        <a:pt x="366" y="72"/>
                      </a:lnTo>
                      <a:lnTo>
                        <a:pt x="360" y="84"/>
                      </a:lnTo>
                      <a:lnTo>
                        <a:pt x="354" y="78"/>
                      </a:lnTo>
                      <a:lnTo>
                        <a:pt x="348" y="66"/>
                      </a:lnTo>
                      <a:lnTo>
                        <a:pt x="342" y="60"/>
                      </a:lnTo>
                      <a:lnTo>
                        <a:pt x="324" y="60"/>
                      </a:lnTo>
                      <a:lnTo>
                        <a:pt x="330" y="54"/>
                      </a:lnTo>
                      <a:lnTo>
                        <a:pt x="312" y="54"/>
                      </a:lnTo>
                      <a:lnTo>
                        <a:pt x="300" y="60"/>
                      </a:lnTo>
                      <a:lnTo>
                        <a:pt x="294" y="60"/>
                      </a:lnTo>
                      <a:lnTo>
                        <a:pt x="294" y="66"/>
                      </a:lnTo>
                      <a:lnTo>
                        <a:pt x="276" y="66"/>
                      </a:lnTo>
                      <a:lnTo>
                        <a:pt x="270" y="60"/>
                      </a:lnTo>
                      <a:lnTo>
                        <a:pt x="264" y="60"/>
                      </a:lnTo>
                      <a:lnTo>
                        <a:pt x="264" y="48"/>
                      </a:lnTo>
                      <a:lnTo>
                        <a:pt x="252" y="42"/>
                      </a:lnTo>
                      <a:lnTo>
                        <a:pt x="264" y="36"/>
                      </a:lnTo>
                      <a:lnTo>
                        <a:pt x="258" y="30"/>
                      </a:lnTo>
                      <a:lnTo>
                        <a:pt x="234" y="30"/>
                      </a:lnTo>
                      <a:lnTo>
                        <a:pt x="234" y="24"/>
                      </a:lnTo>
                      <a:lnTo>
                        <a:pt x="228" y="24"/>
                      </a:lnTo>
                      <a:lnTo>
                        <a:pt x="216" y="18"/>
                      </a:lnTo>
                      <a:lnTo>
                        <a:pt x="198" y="18"/>
                      </a:lnTo>
                      <a:lnTo>
                        <a:pt x="192" y="0"/>
                      </a:lnTo>
                      <a:lnTo>
                        <a:pt x="174" y="0"/>
                      </a:lnTo>
                      <a:lnTo>
                        <a:pt x="162" y="12"/>
                      </a:lnTo>
                      <a:lnTo>
                        <a:pt x="156" y="12"/>
                      </a:lnTo>
                      <a:lnTo>
                        <a:pt x="144" y="0"/>
                      </a:lnTo>
                      <a:lnTo>
                        <a:pt x="138" y="6"/>
                      </a:lnTo>
                      <a:lnTo>
                        <a:pt x="132" y="6"/>
                      </a:lnTo>
                      <a:lnTo>
                        <a:pt x="126" y="12"/>
                      </a:lnTo>
                      <a:lnTo>
                        <a:pt x="126" y="18"/>
                      </a:lnTo>
                      <a:lnTo>
                        <a:pt x="108" y="18"/>
                      </a:lnTo>
                      <a:lnTo>
                        <a:pt x="108" y="24"/>
                      </a:lnTo>
                      <a:lnTo>
                        <a:pt x="84" y="24"/>
                      </a:lnTo>
                      <a:lnTo>
                        <a:pt x="84" y="30"/>
                      </a:lnTo>
                      <a:lnTo>
                        <a:pt x="66" y="36"/>
                      </a:lnTo>
                      <a:lnTo>
                        <a:pt x="54" y="48"/>
                      </a:lnTo>
                      <a:lnTo>
                        <a:pt x="42" y="42"/>
                      </a:lnTo>
                      <a:lnTo>
                        <a:pt x="36" y="42"/>
                      </a:lnTo>
                      <a:lnTo>
                        <a:pt x="30" y="48"/>
                      </a:lnTo>
                      <a:lnTo>
                        <a:pt x="30" y="54"/>
                      </a:lnTo>
                      <a:lnTo>
                        <a:pt x="18" y="54"/>
                      </a:lnTo>
                      <a:lnTo>
                        <a:pt x="18" y="60"/>
                      </a:lnTo>
                      <a:lnTo>
                        <a:pt x="6" y="60"/>
                      </a:lnTo>
                      <a:lnTo>
                        <a:pt x="6" y="54"/>
                      </a:lnTo>
                      <a:lnTo>
                        <a:pt x="0" y="54"/>
                      </a:lnTo>
                      <a:lnTo>
                        <a:pt x="0" y="66"/>
                      </a:lnTo>
                      <a:lnTo>
                        <a:pt x="6" y="72"/>
                      </a:lnTo>
                      <a:lnTo>
                        <a:pt x="12" y="72"/>
                      </a:lnTo>
                      <a:lnTo>
                        <a:pt x="24" y="84"/>
                      </a:lnTo>
                      <a:lnTo>
                        <a:pt x="18" y="90"/>
                      </a:lnTo>
                      <a:lnTo>
                        <a:pt x="12" y="90"/>
                      </a:lnTo>
                      <a:lnTo>
                        <a:pt x="12" y="96"/>
                      </a:lnTo>
                      <a:lnTo>
                        <a:pt x="24" y="108"/>
                      </a:lnTo>
                      <a:lnTo>
                        <a:pt x="30" y="120"/>
                      </a:lnTo>
                      <a:lnTo>
                        <a:pt x="36" y="120"/>
                      </a:lnTo>
                      <a:lnTo>
                        <a:pt x="36" y="126"/>
                      </a:lnTo>
                      <a:lnTo>
                        <a:pt x="48" y="132"/>
                      </a:lnTo>
                      <a:lnTo>
                        <a:pt x="60" y="132"/>
                      </a:lnTo>
                      <a:lnTo>
                        <a:pt x="66" y="144"/>
                      </a:lnTo>
                      <a:lnTo>
                        <a:pt x="72" y="144"/>
                      </a:lnTo>
                      <a:lnTo>
                        <a:pt x="78" y="156"/>
                      </a:lnTo>
                      <a:lnTo>
                        <a:pt x="90" y="156"/>
                      </a:lnTo>
                      <a:lnTo>
                        <a:pt x="96" y="162"/>
                      </a:lnTo>
                      <a:lnTo>
                        <a:pt x="102" y="162"/>
                      </a:lnTo>
                      <a:lnTo>
                        <a:pt x="102" y="174"/>
                      </a:lnTo>
                      <a:lnTo>
                        <a:pt x="120" y="192"/>
                      </a:lnTo>
                      <a:lnTo>
                        <a:pt x="132" y="192"/>
                      </a:lnTo>
                      <a:lnTo>
                        <a:pt x="144" y="186"/>
                      </a:lnTo>
                      <a:lnTo>
                        <a:pt x="150" y="186"/>
                      </a:lnTo>
                      <a:lnTo>
                        <a:pt x="162" y="192"/>
                      </a:lnTo>
                      <a:lnTo>
                        <a:pt x="162" y="174"/>
                      </a:lnTo>
                      <a:lnTo>
                        <a:pt x="168" y="174"/>
                      </a:lnTo>
                      <a:lnTo>
                        <a:pt x="174" y="162"/>
                      </a:lnTo>
                      <a:lnTo>
                        <a:pt x="180" y="156"/>
                      </a:lnTo>
                      <a:lnTo>
                        <a:pt x="198" y="156"/>
                      </a:lnTo>
                      <a:lnTo>
                        <a:pt x="210" y="162"/>
                      </a:lnTo>
                      <a:lnTo>
                        <a:pt x="222" y="174"/>
                      </a:lnTo>
                      <a:lnTo>
                        <a:pt x="234" y="168"/>
                      </a:lnTo>
                      <a:lnTo>
                        <a:pt x="246" y="180"/>
                      </a:lnTo>
                      <a:lnTo>
                        <a:pt x="258" y="174"/>
                      </a:lnTo>
                      <a:lnTo>
                        <a:pt x="264" y="168"/>
                      </a:lnTo>
                      <a:lnTo>
                        <a:pt x="276" y="168"/>
                      </a:lnTo>
                      <a:lnTo>
                        <a:pt x="282" y="174"/>
                      </a:lnTo>
                      <a:lnTo>
                        <a:pt x="288" y="174"/>
                      </a:lnTo>
                      <a:lnTo>
                        <a:pt x="300" y="180"/>
                      </a:lnTo>
                      <a:lnTo>
                        <a:pt x="306" y="174"/>
                      </a:lnTo>
                      <a:lnTo>
                        <a:pt x="324" y="174"/>
                      </a:lnTo>
                      <a:lnTo>
                        <a:pt x="330" y="168"/>
                      </a:lnTo>
                      <a:lnTo>
                        <a:pt x="330" y="174"/>
                      </a:lnTo>
                      <a:lnTo>
                        <a:pt x="348" y="174"/>
                      </a:lnTo>
                      <a:lnTo>
                        <a:pt x="360" y="168"/>
                      </a:lnTo>
                      <a:lnTo>
                        <a:pt x="366" y="162"/>
                      </a:lnTo>
                      <a:lnTo>
                        <a:pt x="378" y="156"/>
                      </a:lnTo>
                      <a:lnTo>
                        <a:pt x="378" y="132"/>
                      </a:lnTo>
                      <a:lnTo>
                        <a:pt x="402" y="126"/>
                      </a:lnTo>
                      <a:lnTo>
                        <a:pt x="420" y="114"/>
                      </a:lnTo>
                      <a:lnTo>
                        <a:pt x="414" y="108"/>
                      </a:lnTo>
                      <a:lnTo>
                        <a:pt x="408" y="108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88" name="Croatia">
                  <a:extLst>
                    <a:ext uri="{FF2B5EF4-FFF2-40B4-BE49-F238E27FC236}">
                      <a16:creationId xmlns:a16="http://schemas.microsoft.com/office/drawing/2014/main" id="{93EB0597-9FD4-584D-9723-853118262B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4" y="1354"/>
                  <a:ext cx="94" cy="70"/>
                </a:xfrm>
                <a:custGeom>
                  <a:avLst/>
                  <a:gdLst>
                    <a:gd name="T0" fmla="*/ 2147483647 w 366"/>
                    <a:gd name="T1" fmla="*/ 2147483647 h 276"/>
                    <a:gd name="T2" fmla="*/ 2147483647 w 366"/>
                    <a:gd name="T3" fmla="*/ 2147483647 h 276"/>
                    <a:gd name="T4" fmla="*/ 2147483647 w 366"/>
                    <a:gd name="T5" fmla="*/ 2147483647 h 276"/>
                    <a:gd name="T6" fmla="*/ 2147483647 w 366"/>
                    <a:gd name="T7" fmla="*/ 2147483647 h 276"/>
                    <a:gd name="T8" fmla="*/ 2147483647 w 366"/>
                    <a:gd name="T9" fmla="*/ 2147483647 h 276"/>
                    <a:gd name="T10" fmla="*/ 2147483647 w 366"/>
                    <a:gd name="T11" fmla="*/ 2147483647 h 276"/>
                    <a:gd name="T12" fmla="*/ 2147483647 w 366"/>
                    <a:gd name="T13" fmla="*/ 2147483647 h 276"/>
                    <a:gd name="T14" fmla="*/ 2147483647 w 366"/>
                    <a:gd name="T15" fmla="*/ 2147483647 h 276"/>
                    <a:gd name="T16" fmla="*/ 2147483647 w 366"/>
                    <a:gd name="T17" fmla="*/ 2147483647 h 276"/>
                    <a:gd name="T18" fmla="*/ 2147483647 w 366"/>
                    <a:gd name="T19" fmla="*/ 2147483647 h 276"/>
                    <a:gd name="T20" fmla="*/ 2147483647 w 366"/>
                    <a:gd name="T21" fmla="*/ 2147483647 h 276"/>
                    <a:gd name="T22" fmla="*/ 2147483647 w 366"/>
                    <a:gd name="T23" fmla="*/ 0 h 276"/>
                    <a:gd name="T24" fmla="*/ 2147483647 w 366"/>
                    <a:gd name="T25" fmla="*/ 2147483647 h 276"/>
                    <a:gd name="T26" fmla="*/ 2147483647 w 366"/>
                    <a:gd name="T27" fmla="*/ 2147483647 h 276"/>
                    <a:gd name="T28" fmla="*/ 2147483647 w 366"/>
                    <a:gd name="T29" fmla="*/ 2147483647 h 276"/>
                    <a:gd name="T30" fmla="*/ 2147483647 w 366"/>
                    <a:gd name="T31" fmla="*/ 2147483647 h 276"/>
                    <a:gd name="T32" fmla="*/ 2147483647 w 366"/>
                    <a:gd name="T33" fmla="*/ 2147483647 h 276"/>
                    <a:gd name="T34" fmla="*/ 2147483647 w 366"/>
                    <a:gd name="T35" fmla="*/ 2147483647 h 276"/>
                    <a:gd name="T36" fmla="*/ 2147483647 w 366"/>
                    <a:gd name="T37" fmla="*/ 2147483647 h 276"/>
                    <a:gd name="T38" fmla="*/ 2147483647 w 366"/>
                    <a:gd name="T39" fmla="*/ 2147483647 h 276"/>
                    <a:gd name="T40" fmla="*/ 0 w 366"/>
                    <a:gd name="T41" fmla="*/ 2147483647 h 276"/>
                    <a:gd name="T42" fmla="*/ 2147483647 w 366"/>
                    <a:gd name="T43" fmla="*/ 2147483647 h 276"/>
                    <a:gd name="T44" fmla="*/ 2147483647 w 366"/>
                    <a:gd name="T45" fmla="*/ 2147483647 h 276"/>
                    <a:gd name="T46" fmla="*/ 2147483647 w 366"/>
                    <a:gd name="T47" fmla="*/ 2147483647 h 276"/>
                    <a:gd name="T48" fmla="*/ 2147483647 w 366"/>
                    <a:gd name="T49" fmla="*/ 2147483647 h 276"/>
                    <a:gd name="T50" fmla="*/ 2147483647 w 366"/>
                    <a:gd name="T51" fmla="*/ 2147483647 h 276"/>
                    <a:gd name="T52" fmla="*/ 2147483647 w 366"/>
                    <a:gd name="T53" fmla="*/ 2147483647 h 276"/>
                    <a:gd name="T54" fmla="*/ 2147483647 w 366"/>
                    <a:gd name="T55" fmla="*/ 2147483647 h 276"/>
                    <a:gd name="T56" fmla="*/ 2147483647 w 366"/>
                    <a:gd name="T57" fmla="*/ 2147483647 h 276"/>
                    <a:gd name="T58" fmla="*/ 2147483647 w 366"/>
                    <a:gd name="T59" fmla="*/ 2147483647 h 276"/>
                    <a:gd name="T60" fmla="*/ 2147483647 w 366"/>
                    <a:gd name="T61" fmla="*/ 2147483647 h 276"/>
                    <a:gd name="T62" fmla="*/ 2147483647 w 366"/>
                    <a:gd name="T63" fmla="*/ 2147483647 h 276"/>
                    <a:gd name="T64" fmla="*/ 2147483647 w 366"/>
                    <a:gd name="T65" fmla="*/ 2147483647 h 276"/>
                    <a:gd name="T66" fmla="*/ 2147483647 w 366"/>
                    <a:gd name="T67" fmla="*/ 2147483647 h 276"/>
                    <a:gd name="T68" fmla="*/ 2147483647 w 366"/>
                    <a:gd name="T69" fmla="*/ 2147483647 h 276"/>
                    <a:gd name="T70" fmla="*/ 2147483647 w 366"/>
                    <a:gd name="T71" fmla="*/ 2147483647 h 276"/>
                    <a:gd name="T72" fmla="*/ 2147483647 w 366"/>
                    <a:gd name="T73" fmla="*/ 2147483647 h 276"/>
                    <a:gd name="T74" fmla="*/ 2147483647 w 366"/>
                    <a:gd name="T75" fmla="*/ 2147483647 h 276"/>
                    <a:gd name="T76" fmla="*/ 2147483647 w 366"/>
                    <a:gd name="T77" fmla="*/ 2147483647 h 276"/>
                    <a:gd name="T78" fmla="*/ 2147483647 w 366"/>
                    <a:gd name="T79" fmla="*/ 2147483647 h 276"/>
                    <a:gd name="T80" fmla="*/ 2147483647 w 366"/>
                    <a:gd name="T81" fmla="*/ 2147483647 h 276"/>
                    <a:gd name="T82" fmla="*/ 2147483647 w 366"/>
                    <a:gd name="T83" fmla="*/ 2147483647 h 276"/>
                    <a:gd name="T84" fmla="*/ 2147483647 w 366"/>
                    <a:gd name="T85" fmla="*/ 2147483647 h 276"/>
                    <a:gd name="T86" fmla="*/ 2147483647 w 366"/>
                    <a:gd name="T87" fmla="*/ 2147483647 h 276"/>
                    <a:gd name="T88" fmla="*/ 2147483647 w 366"/>
                    <a:gd name="T89" fmla="*/ 2147483647 h 276"/>
                    <a:gd name="T90" fmla="*/ 2147483647 w 366"/>
                    <a:gd name="T91" fmla="*/ 2147483647 h 27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366"/>
                    <a:gd name="T139" fmla="*/ 0 h 276"/>
                    <a:gd name="T140" fmla="*/ 366 w 366"/>
                    <a:gd name="T141" fmla="*/ 276 h 27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366" h="276">
                      <a:moveTo>
                        <a:pt x="342" y="126"/>
                      </a:moveTo>
                      <a:lnTo>
                        <a:pt x="342" y="114"/>
                      </a:lnTo>
                      <a:lnTo>
                        <a:pt x="348" y="114"/>
                      </a:lnTo>
                      <a:lnTo>
                        <a:pt x="354" y="108"/>
                      </a:lnTo>
                      <a:lnTo>
                        <a:pt x="360" y="108"/>
                      </a:lnTo>
                      <a:lnTo>
                        <a:pt x="366" y="102"/>
                      </a:lnTo>
                      <a:lnTo>
                        <a:pt x="360" y="102"/>
                      </a:lnTo>
                      <a:lnTo>
                        <a:pt x="348" y="96"/>
                      </a:lnTo>
                      <a:lnTo>
                        <a:pt x="336" y="96"/>
                      </a:lnTo>
                      <a:lnTo>
                        <a:pt x="342" y="78"/>
                      </a:lnTo>
                      <a:lnTo>
                        <a:pt x="336" y="78"/>
                      </a:lnTo>
                      <a:lnTo>
                        <a:pt x="330" y="48"/>
                      </a:lnTo>
                      <a:lnTo>
                        <a:pt x="324" y="48"/>
                      </a:lnTo>
                      <a:lnTo>
                        <a:pt x="312" y="54"/>
                      </a:lnTo>
                      <a:lnTo>
                        <a:pt x="270" y="60"/>
                      </a:lnTo>
                      <a:lnTo>
                        <a:pt x="264" y="48"/>
                      </a:lnTo>
                      <a:lnTo>
                        <a:pt x="246" y="48"/>
                      </a:lnTo>
                      <a:lnTo>
                        <a:pt x="234" y="42"/>
                      </a:lnTo>
                      <a:lnTo>
                        <a:pt x="228" y="36"/>
                      </a:lnTo>
                      <a:lnTo>
                        <a:pt x="216" y="30"/>
                      </a:lnTo>
                      <a:lnTo>
                        <a:pt x="204" y="18"/>
                      </a:lnTo>
                      <a:lnTo>
                        <a:pt x="204" y="12"/>
                      </a:lnTo>
                      <a:lnTo>
                        <a:pt x="198" y="6"/>
                      </a:lnTo>
                      <a:lnTo>
                        <a:pt x="186" y="0"/>
                      </a:lnTo>
                      <a:lnTo>
                        <a:pt x="162" y="0"/>
                      </a:lnTo>
                      <a:lnTo>
                        <a:pt x="162" y="12"/>
                      </a:lnTo>
                      <a:lnTo>
                        <a:pt x="150" y="18"/>
                      </a:lnTo>
                      <a:lnTo>
                        <a:pt x="120" y="18"/>
                      </a:lnTo>
                      <a:lnTo>
                        <a:pt x="120" y="30"/>
                      </a:lnTo>
                      <a:lnTo>
                        <a:pt x="126" y="36"/>
                      </a:lnTo>
                      <a:lnTo>
                        <a:pt x="126" y="42"/>
                      </a:lnTo>
                      <a:lnTo>
                        <a:pt x="114" y="54"/>
                      </a:lnTo>
                      <a:lnTo>
                        <a:pt x="102" y="60"/>
                      </a:lnTo>
                      <a:lnTo>
                        <a:pt x="102" y="78"/>
                      </a:lnTo>
                      <a:lnTo>
                        <a:pt x="60" y="78"/>
                      </a:lnTo>
                      <a:lnTo>
                        <a:pt x="54" y="72"/>
                      </a:lnTo>
                      <a:lnTo>
                        <a:pt x="54" y="66"/>
                      </a:lnTo>
                      <a:lnTo>
                        <a:pt x="48" y="78"/>
                      </a:lnTo>
                      <a:lnTo>
                        <a:pt x="30" y="78"/>
                      </a:lnTo>
                      <a:lnTo>
                        <a:pt x="18" y="72"/>
                      </a:lnTo>
                      <a:lnTo>
                        <a:pt x="18" y="84"/>
                      </a:lnTo>
                      <a:lnTo>
                        <a:pt x="0" y="84"/>
                      </a:lnTo>
                      <a:lnTo>
                        <a:pt x="0" y="132"/>
                      </a:lnTo>
                      <a:lnTo>
                        <a:pt x="6" y="132"/>
                      </a:lnTo>
                      <a:lnTo>
                        <a:pt x="12" y="120"/>
                      </a:lnTo>
                      <a:lnTo>
                        <a:pt x="24" y="114"/>
                      </a:lnTo>
                      <a:lnTo>
                        <a:pt x="30" y="102"/>
                      </a:lnTo>
                      <a:lnTo>
                        <a:pt x="42" y="102"/>
                      </a:lnTo>
                      <a:lnTo>
                        <a:pt x="48" y="114"/>
                      </a:lnTo>
                      <a:lnTo>
                        <a:pt x="48" y="132"/>
                      </a:lnTo>
                      <a:lnTo>
                        <a:pt x="78" y="126"/>
                      </a:lnTo>
                      <a:lnTo>
                        <a:pt x="78" y="132"/>
                      </a:lnTo>
                      <a:lnTo>
                        <a:pt x="72" y="144"/>
                      </a:lnTo>
                      <a:lnTo>
                        <a:pt x="72" y="150"/>
                      </a:lnTo>
                      <a:lnTo>
                        <a:pt x="84" y="162"/>
                      </a:lnTo>
                      <a:lnTo>
                        <a:pt x="96" y="168"/>
                      </a:lnTo>
                      <a:lnTo>
                        <a:pt x="96" y="180"/>
                      </a:lnTo>
                      <a:lnTo>
                        <a:pt x="144" y="216"/>
                      </a:lnTo>
                      <a:lnTo>
                        <a:pt x="144" y="240"/>
                      </a:lnTo>
                      <a:lnTo>
                        <a:pt x="198" y="240"/>
                      </a:lnTo>
                      <a:lnTo>
                        <a:pt x="210" y="246"/>
                      </a:lnTo>
                      <a:lnTo>
                        <a:pt x="216" y="252"/>
                      </a:lnTo>
                      <a:lnTo>
                        <a:pt x="216" y="276"/>
                      </a:lnTo>
                      <a:lnTo>
                        <a:pt x="246" y="276"/>
                      </a:lnTo>
                      <a:lnTo>
                        <a:pt x="252" y="270"/>
                      </a:lnTo>
                      <a:lnTo>
                        <a:pt x="252" y="264"/>
                      </a:lnTo>
                      <a:lnTo>
                        <a:pt x="246" y="252"/>
                      </a:lnTo>
                      <a:lnTo>
                        <a:pt x="234" y="246"/>
                      </a:lnTo>
                      <a:lnTo>
                        <a:pt x="216" y="234"/>
                      </a:lnTo>
                      <a:lnTo>
                        <a:pt x="204" y="228"/>
                      </a:lnTo>
                      <a:lnTo>
                        <a:pt x="192" y="216"/>
                      </a:lnTo>
                      <a:lnTo>
                        <a:pt x="180" y="186"/>
                      </a:lnTo>
                      <a:lnTo>
                        <a:pt x="162" y="180"/>
                      </a:lnTo>
                      <a:lnTo>
                        <a:pt x="162" y="162"/>
                      </a:lnTo>
                      <a:lnTo>
                        <a:pt x="156" y="156"/>
                      </a:lnTo>
                      <a:lnTo>
                        <a:pt x="150" y="156"/>
                      </a:lnTo>
                      <a:lnTo>
                        <a:pt x="150" y="144"/>
                      </a:lnTo>
                      <a:lnTo>
                        <a:pt x="132" y="138"/>
                      </a:lnTo>
                      <a:lnTo>
                        <a:pt x="120" y="126"/>
                      </a:lnTo>
                      <a:lnTo>
                        <a:pt x="138" y="120"/>
                      </a:lnTo>
                      <a:lnTo>
                        <a:pt x="138" y="96"/>
                      </a:lnTo>
                      <a:lnTo>
                        <a:pt x="144" y="96"/>
                      </a:lnTo>
                      <a:lnTo>
                        <a:pt x="150" y="102"/>
                      </a:lnTo>
                      <a:lnTo>
                        <a:pt x="162" y="108"/>
                      </a:lnTo>
                      <a:lnTo>
                        <a:pt x="186" y="102"/>
                      </a:lnTo>
                      <a:lnTo>
                        <a:pt x="210" y="102"/>
                      </a:lnTo>
                      <a:lnTo>
                        <a:pt x="228" y="108"/>
                      </a:lnTo>
                      <a:lnTo>
                        <a:pt x="240" y="102"/>
                      </a:lnTo>
                      <a:lnTo>
                        <a:pt x="252" y="102"/>
                      </a:lnTo>
                      <a:lnTo>
                        <a:pt x="258" y="108"/>
                      </a:lnTo>
                      <a:lnTo>
                        <a:pt x="312" y="108"/>
                      </a:lnTo>
                      <a:lnTo>
                        <a:pt x="324" y="126"/>
                      </a:lnTo>
                      <a:lnTo>
                        <a:pt x="342" y="126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90" name="Bulgaria">
                  <a:extLst>
                    <a:ext uri="{FF2B5EF4-FFF2-40B4-BE49-F238E27FC236}">
                      <a16:creationId xmlns:a16="http://schemas.microsoft.com/office/drawing/2014/main" id="{C6E5126B-72DA-814A-B6EE-4F9D2C8AF0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39" y="1401"/>
                  <a:ext cx="101" cy="58"/>
                </a:xfrm>
                <a:custGeom>
                  <a:avLst/>
                  <a:gdLst>
                    <a:gd name="T0" fmla="*/ 2147483647 w 396"/>
                    <a:gd name="T1" fmla="*/ 2147483647 h 228"/>
                    <a:gd name="T2" fmla="*/ 2147483647 w 396"/>
                    <a:gd name="T3" fmla="*/ 2147483647 h 228"/>
                    <a:gd name="T4" fmla="*/ 2147483647 w 396"/>
                    <a:gd name="T5" fmla="*/ 2147483647 h 228"/>
                    <a:gd name="T6" fmla="*/ 2147483647 w 396"/>
                    <a:gd name="T7" fmla="*/ 2147483647 h 228"/>
                    <a:gd name="T8" fmla="*/ 2147483647 w 396"/>
                    <a:gd name="T9" fmla="*/ 2147483647 h 228"/>
                    <a:gd name="T10" fmla="*/ 2147483647 w 396"/>
                    <a:gd name="T11" fmla="*/ 2147483647 h 228"/>
                    <a:gd name="T12" fmla="*/ 2147483647 w 396"/>
                    <a:gd name="T13" fmla="*/ 2147483647 h 228"/>
                    <a:gd name="T14" fmla="*/ 2147483647 w 396"/>
                    <a:gd name="T15" fmla="*/ 0 h 228"/>
                    <a:gd name="T16" fmla="*/ 2147483647 w 396"/>
                    <a:gd name="T17" fmla="*/ 2147483647 h 228"/>
                    <a:gd name="T18" fmla="*/ 2147483647 w 396"/>
                    <a:gd name="T19" fmla="*/ 2147483647 h 228"/>
                    <a:gd name="T20" fmla="*/ 2147483647 w 396"/>
                    <a:gd name="T21" fmla="*/ 2147483647 h 228"/>
                    <a:gd name="T22" fmla="*/ 2147483647 w 396"/>
                    <a:gd name="T23" fmla="*/ 2147483647 h 228"/>
                    <a:gd name="T24" fmla="*/ 2147483647 w 396"/>
                    <a:gd name="T25" fmla="*/ 2147483647 h 228"/>
                    <a:gd name="T26" fmla="*/ 2147483647 w 396"/>
                    <a:gd name="T27" fmla="*/ 2147483647 h 228"/>
                    <a:gd name="T28" fmla="*/ 2147483647 w 396"/>
                    <a:gd name="T29" fmla="*/ 2147483647 h 228"/>
                    <a:gd name="T30" fmla="*/ 2147483647 w 396"/>
                    <a:gd name="T31" fmla="*/ 2147483647 h 228"/>
                    <a:gd name="T32" fmla="*/ 2147483647 w 396"/>
                    <a:gd name="T33" fmla="*/ 2147483647 h 228"/>
                    <a:gd name="T34" fmla="*/ 2147483647 w 396"/>
                    <a:gd name="T35" fmla="*/ 2147483647 h 228"/>
                    <a:gd name="T36" fmla="*/ 2147483647 w 396"/>
                    <a:gd name="T37" fmla="*/ 2147483647 h 228"/>
                    <a:gd name="T38" fmla="*/ 2147483647 w 396"/>
                    <a:gd name="T39" fmla="*/ 2147483647 h 228"/>
                    <a:gd name="T40" fmla="*/ 2147483647 w 396"/>
                    <a:gd name="T41" fmla="*/ 2147483647 h 228"/>
                    <a:gd name="T42" fmla="*/ 2147483647 w 396"/>
                    <a:gd name="T43" fmla="*/ 0 h 228"/>
                    <a:gd name="T44" fmla="*/ 0 w 396"/>
                    <a:gd name="T45" fmla="*/ 2147483647 h 228"/>
                    <a:gd name="T46" fmla="*/ 2147483647 w 396"/>
                    <a:gd name="T47" fmla="*/ 2147483647 h 228"/>
                    <a:gd name="T48" fmla="*/ 2147483647 w 396"/>
                    <a:gd name="T49" fmla="*/ 2147483647 h 228"/>
                    <a:gd name="T50" fmla="*/ 2147483647 w 396"/>
                    <a:gd name="T51" fmla="*/ 2147483647 h 228"/>
                    <a:gd name="T52" fmla="*/ 2147483647 w 396"/>
                    <a:gd name="T53" fmla="*/ 2147483647 h 228"/>
                    <a:gd name="T54" fmla="*/ 2147483647 w 396"/>
                    <a:gd name="T55" fmla="*/ 2147483647 h 228"/>
                    <a:gd name="T56" fmla="*/ 0 w 396"/>
                    <a:gd name="T57" fmla="*/ 2147483647 h 228"/>
                    <a:gd name="T58" fmla="*/ 2147483647 w 396"/>
                    <a:gd name="T59" fmla="*/ 2147483647 h 228"/>
                    <a:gd name="T60" fmla="*/ 2147483647 w 396"/>
                    <a:gd name="T61" fmla="*/ 2147483647 h 228"/>
                    <a:gd name="T62" fmla="*/ 2147483647 w 396"/>
                    <a:gd name="T63" fmla="*/ 2147483647 h 228"/>
                    <a:gd name="T64" fmla="*/ 2147483647 w 396"/>
                    <a:gd name="T65" fmla="*/ 2147483647 h 228"/>
                    <a:gd name="T66" fmla="*/ 2147483647 w 396"/>
                    <a:gd name="T67" fmla="*/ 2147483647 h 228"/>
                    <a:gd name="T68" fmla="*/ 2147483647 w 396"/>
                    <a:gd name="T69" fmla="*/ 2147483647 h 228"/>
                    <a:gd name="T70" fmla="*/ 2147483647 w 396"/>
                    <a:gd name="T71" fmla="*/ 2147483647 h 228"/>
                    <a:gd name="T72" fmla="*/ 2147483647 w 396"/>
                    <a:gd name="T73" fmla="*/ 2147483647 h 228"/>
                    <a:gd name="T74" fmla="*/ 2147483647 w 396"/>
                    <a:gd name="T75" fmla="*/ 2147483647 h 228"/>
                    <a:gd name="T76" fmla="*/ 2147483647 w 396"/>
                    <a:gd name="T77" fmla="*/ 2147483647 h 228"/>
                    <a:gd name="T78" fmla="*/ 2147483647 w 396"/>
                    <a:gd name="T79" fmla="*/ 2147483647 h 228"/>
                    <a:gd name="T80" fmla="*/ 2147483647 w 396"/>
                    <a:gd name="T81" fmla="*/ 2147483647 h 228"/>
                    <a:gd name="T82" fmla="*/ 2147483647 w 396"/>
                    <a:gd name="T83" fmla="*/ 2147483647 h 228"/>
                    <a:gd name="T84" fmla="*/ 2147483647 w 396"/>
                    <a:gd name="T85" fmla="*/ 2147483647 h 228"/>
                    <a:gd name="T86" fmla="*/ 2147483647 w 396"/>
                    <a:gd name="T87" fmla="*/ 2147483647 h 228"/>
                    <a:gd name="T88" fmla="*/ 2147483647 w 396"/>
                    <a:gd name="T89" fmla="*/ 2147483647 h 228"/>
                    <a:gd name="T90" fmla="*/ 2147483647 w 396"/>
                    <a:gd name="T91" fmla="*/ 2147483647 h 228"/>
                    <a:gd name="T92" fmla="*/ 2147483647 w 396"/>
                    <a:gd name="T93" fmla="*/ 2147483647 h 228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396"/>
                    <a:gd name="T142" fmla="*/ 0 h 228"/>
                    <a:gd name="T143" fmla="*/ 396 w 396"/>
                    <a:gd name="T144" fmla="*/ 228 h 228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396" h="228">
                      <a:moveTo>
                        <a:pt x="372" y="168"/>
                      </a:moveTo>
                      <a:lnTo>
                        <a:pt x="336" y="126"/>
                      </a:lnTo>
                      <a:lnTo>
                        <a:pt x="354" y="108"/>
                      </a:lnTo>
                      <a:lnTo>
                        <a:pt x="354" y="78"/>
                      </a:lnTo>
                      <a:lnTo>
                        <a:pt x="360" y="72"/>
                      </a:lnTo>
                      <a:lnTo>
                        <a:pt x="372" y="66"/>
                      </a:lnTo>
                      <a:lnTo>
                        <a:pt x="396" y="66"/>
                      </a:lnTo>
                      <a:lnTo>
                        <a:pt x="396" y="48"/>
                      </a:lnTo>
                      <a:lnTo>
                        <a:pt x="390" y="36"/>
                      </a:lnTo>
                      <a:lnTo>
                        <a:pt x="372" y="36"/>
                      </a:lnTo>
                      <a:lnTo>
                        <a:pt x="348" y="12"/>
                      </a:lnTo>
                      <a:lnTo>
                        <a:pt x="324" y="12"/>
                      </a:lnTo>
                      <a:lnTo>
                        <a:pt x="312" y="6"/>
                      </a:lnTo>
                      <a:lnTo>
                        <a:pt x="300" y="6"/>
                      </a:lnTo>
                      <a:lnTo>
                        <a:pt x="288" y="0"/>
                      </a:lnTo>
                      <a:lnTo>
                        <a:pt x="282" y="0"/>
                      </a:lnTo>
                      <a:lnTo>
                        <a:pt x="282" y="12"/>
                      </a:lnTo>
                      <a:lnTo>
                        <a:pt x="252" y="6"/>
                      </a:lnTo>
                      <a:lnTo>
                        <a:pt x="252" y="12"/>
                      </a:lnTo>
                      <a:lnTo>
                        <a:pt x="246" y="12"/>
                      </a:lnTo>
                      <a:lnTo>
                        <a:pt x="234" y="18"/>
                      </a:lnTo>
                      <a:lnTo>
                        <a:pt x="228" y="18"/>
                      </a:lnTo>
                      <a:lnTo>
                        <a:pt x="222" y="24"/>
                      </a:lnTo>
                      <a:lnTo>
                        <a:pt x="222" y="36"/>
                      </a:lnTo>
                      <a:lnTo>
                        <a:pt x="216" y="42"/>
                      </a:lnTo>
                      <a:lnTo>
                        <a:pt x="198" y="42"/>
                      </a:lnTo>
                      <a:lnTo>
                        <a:pt x="186" y="36"/>
                      </a:lnTo>
                      <a:lnTo>
                        <a:pt x="180" y="30"/>
                      </a:lnTo>
                      <a:lnTo>
                        <a:pt x="156" y="30"/>
                      </a:lnTo>
                      <a:lnTo>
                        <a:pt x="138" y="24"/>
                      </a:lnTo>
                      <a:lnTo>
                        <a:pt x="138" y="30"/>
                      </a:lnTo>
                      <a:lnTo>
                        <a:pt x="132" y="36"/>
                      </a:lnTo>
                      <a:lnTo>
                        <a:pt x="108" y="36"/>
                      </a:lnTo>
                      <a:lnTo>
                        <a:pt x="102" y="30"/>
                      </a:lnTo>
                      <a:lnTo>
                        <a:pt x="90" y="30"/>
                      </a:lnTo>
                      <a:lnTo>
                        <a:pt x="66" y="18"/>
                      </a:lnTo>
                      <a:lnTo>
                        <a:pt x="54" y="30"/>
                      </a:lnTo>
                      <a:lnTo>
                        <a:pt x="36" y="30"/>
                      </a:lnTo>
                      <a:lnTo>
                        <a:pt x="30" y="24"/>
                      </a:lnTo>
                      <a:lnTo>
                        <a:pt x="36" y="18"/>
                      </a:lnTo>
                      <a:lnTo>
                        <a:pt x="36" y="12"/>
                      </a:lnTo>
                      <a:lnTo>
                        <a:pt x="42" y="6"/>
                      </a:lnTo>
                      <a:lnTo>
                        <a:pt x="36" y="0"/>
                      </a:lnTo>
                      <a:lnTo>
                        <a:pt x="12" y="0"/>
                      </a:lnTo>
                      <a:lnTo>
                        <a:pt x="12" y="12"/>
                      </a:lnTo>
                      <a:lnTo>
                        <a:pt x="0" y="24"/>
                      </a:lnTo>
                      <a:lnTo>
                        <a:pt x="0" y="42"/>
                      </a:lnTo>
                      <a:lnTo>
                        <a:pt x="18" y="48"/>
                      </a:lnTo>
                      <a:lnTo>
                        <a:pt x="12" y="60"/>
                      </a:lnTo>
                      <a:lnTo>
                        <a:pt x="30" y="66"/>
                      </a:lnTo>
                      <a:lnTo>
                        <a:pt x="36" y="72"/>
                      </a:lnTo>
                      <a:lnTo>
                        <a:pt x="36" y="96"/>
                      </a:lnTo>
                      <a:lnTo>
                        <a:pt x="30" y="102"/>
                      </a:lnTo>
                      <a:lnTo>
                        <a:pt x="6" y="102"/>
                      </a:lnTo>
                      <a:lnTo>
                        <a:pt x="6" y="108"/>
                      </a:lnTo>
                      <a:lnTo>
                        <a:pt x="12" y="114"/>
                      </a:lnTo>
                      <a:lnTo>
                        <a:pt x="12" y="138"/>
                      </a:lnTo>
                      <a:lnTo>
                        <a:pt x="0" y="138"/>
                      </a:lnTo>
                      <a:lnTo>
                        <a:pt x="12" y="156"/>
                      </a:lnTo>
                      <a:lnTo>
                        <a:pt x="18" y="156"/>
                      </a:lnTo>
                      <a:lnTo>
                        <a:pt x="18" y="168"/>
                      </a:lnTo>
                      <a:lnTo>
                        <a:pt x="36" y="180"/>
                      </a:lnTo>
                      <a:lnTo>
                        <a:pt x="42" y="186"/>
                      </a:lnTo>
                      <a:lnTo>
                        <a:pt x="48" y="198"/>
                      </a:lnTo>
                      <a:lnTo>
                        <a:pt x="48" y="210"/>
                      </a:lnTo>
                      <a:lnTo>
                        <a:pt x="42" y="222"/>
                      </a:lnTo>
                      <a:lnTo>
                        <a:pt x="48" y="222"/>
                      </a:lnTo>
                      <a:lnTo>
                        <a:pt x="54" y="228"/>
                      </a:lnTo>
                      <a:lnTo>
                        <a:pt x="66" y="228"/>
                      </a:lnTo>
                      <a:lnTo>
                        <a:pt x="78" y="222"/>
                      </a:lnTo>
                      <a:lnTo>
                        <a:pt x="84" y="216"/>
                      </a:lnTo>
                      <a:lnTo>
                        <a:pt x="108" y="222"/>
                      </a:lnTo>
                      <a:lnTo>
                        <a:pt x="114" y="204"/>
                      </a:lnTo>
                      <a:lnTo>
                        <a:pt x="144" y="198"/>
                      </a:lnTo>
                      <a:lnTo>
                        <a:pt x="144" y="204"/>
                      </a:lnTo>
                      <a:lnTo>
                        <a:pt x="162" y="222"/>
                      </a:lnTo>
                      <a:lnTo>
                        <a:pt x="174" y="222"/>
                      </a:lnTo>
                      <a:lnTo>
                        <a:pt x="180" y="216"/>
                      </a:lnTo>
                      <a:lnTo>
                        <a:pt x="192" y="228"/>
                      </a:lnTo>
                      <a:lnTo>
                        <a:pt x="204" y="228"/>
                      </a:lnTo>
                      <a:lnTo>
                        <a:pt x="216" y="216"/>
                      </a:lnTo>
                      <a:lnTo>
                        <a:pt x="228" y="228"/>
                      </a:lnTo>
                      <a:lnTo>
                        <a:pt x="246" y="228"/>
                      </a:lnTo>
                      <a:lnTo>
                        <a:pt x="252" y="222"/>
                      </a:lnTo>
                      <a:lnTo>
                        <a:pt x="252" y="204"/>
                      </a:lnTo>
                      <a:lnTo>
                        <a:pt x="246" y="198"/>
                      </a:lnTo>
                      <a:lnTo>
                        <a:pt x="264" y="192"/>
                      </a:lnTo>
                      <a:lnTo>
                        <a:pt x="282" y="168"/>
                      </a:lnTo>
                      <a:lnTo>
                        <a:pt x="312" y="174"/>
                      </a:lnTo>
                      <a:lnTo>
                        <a:pt x="324" y="156"/>
                      </a:lnTo>
                      <a:lnTo>
                        <a:pt x="336" y="174"/>
                      </a:lnTo>
                      <a:lnTo>
                        <a:pt x="348" y="174"/>
                      </a:lnTo>
                      <a:lnTo>
                        <a:pt x="360" y="180"/>
                      </a:lnTo>
                      <a:lnTo>
                        <a:pt x="372" y="180"/>
                      </a:lnTo>
                      <a:lnTo>
                        <a:pt x="372" y="168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92" name="Bosnia and Herzegovina">
                  <a:extLst>
                    <a:ext uri="{FF2B5EF4-FFF2-40B4-BE49-F238E27FC236}">
                      <a16:creationId xmlns:a16="http://schemas.microsoft.com/office/drawing/2014/main" id="{8E3409CE-326E-0A44-8F27-112E1887FD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25" y="1378"/>
                  <a:ext cx="68" cy="60"/>
                </a:xfrm>
                <a:custGeom>
                  <a:avLst/>
                  <a:gdLst>
                    <a:gd name="T0" fmla="*/ 2147483647 w 264"/>
                    <a:gd name="T1" fmla="*/ 2147483647 h 234"/>
                    <a:gd name="T2" fmla="*/ 2147483647 w 264"/>
                    <a:gd name="T3" fmla="*/ 2147483647 h 234"/>
                    <a:gd name="T4" fmla="*/ 2147483647 w 264"/>
                    <a:gd name="T5" fmla="*/ 2147483647 h 234"/>
                    <a:gd name="T6" fmla="*/ 2147483647 w 264"/>
                    <a:gd name="T7" fmla="*/ 2147483647 h 234"/>
                    <a:gd name="T8" fmla="*/ 2147483647 w 264"/>
                    <a:gd name="T9" fmla="*/ 2147483647 h 234"/>
                    <a:gd name="T10" fmla="*/ 2147483647 w 264"/>
                    <a:gd name="T11" fmla="*/ 2147483647 h 234"/>
                    <a:gd name="T12" fmla="*/ 2147483647 w 264"/>
                    <a:gd name="T13" fmla="*/ 2147483647 h 234"/>
                    <a:gd name="T14" fmla="*/ 2147483647 w 264"/>
                    <a:gd name="T15" fmla="*/ 2147483647 h 234"/>
                    <a:gd name="T16" fmla="*/ 2147483647 w 264"/>
                    <a:gd name="T17" fmla="*/ 2147483647 h 234"/>
                    <a:gd name="T18" fmla="*/ 2147483647 w 264"/>
                    <a:gd name="T19" fmla="*/ 2147483647 h 234"/>
                    <a:gd name="T20" fmla="*/ 2147483647 w 264"/>
                    <a:gd name="T21" fmla="*/ 2147483647 h 234"/>
                    <a:gd name="T22" fmla="*/ 2147483647 w 264"/>
                    <a:gd name="T23" fmla="*/ 2147483647 h 234"/>
                    <a:gd name="T24" fmla="*/ 2147483647 w 264"/>
                    <a:gd name="T25" fmla="*/ 2147483647 h 234"/>
                    <a:gd name="T26" fmla="*/ 2147483647 w 264"/>
                    <a:gd name="T27" fmla="*/ 2147483647 h 234"/>
                    <a:gd name="T28" fmla="*/ 2147483647 w 264"/>
                    <a:gd name="T29" fmla="*/ 2147483647 h 234"/>
                    <a:gd name="T30" fmla="*/ 2147483647 w 264"/>
                    <a:gd name="T31" fmla="*/ 2147483647 h 234"/>
                    <a:gd name="T32" fmla="*/ 2147483647 w 264"/>
                    <a:gd name="T33" fmla="*/ 2147483647 h 234"/>
                    <a:gd name="T34" fmla="*/ 2147483647 w 264"/>
                    <a:gd name="T35" fmla="*/ 2147483647 h 234"/>
                    <a:gd name="T36" fmla="*/ 2147483647 w 264"/>
                    <a:gd name="T37" fmla="*/ 2147483647 h 234"/>
                    <a:gd name="T38" fmla="*/ 2147483647 w 264"/>
                    <a:gd name="T39" fmla="*/ 0 h 234"/>
                    <a:gd name="T40" fmla="*/ 2147483647 w 264"/>
                    <a:gd name="T41" fmla="*/ 0 h 234"/>
                    <a:gd name="T42" fmla="*/ 2147483647 w 264"/>
                    <a:gd name="T43" fmla="*/ 2147483647 h 234"/>
                    <a:gd name="T44" fmla="*/ 0 w 264"/>
                    <a:gd name="T45" fmla="*/ 2147483647 h 234"/>
                    <a:gd name="T46" fmla="*/ 2147483647 w 264"/>
                    <a:gd name="T47" fmla="*/ 2147483647 h 234"/>
                    <a:gd name="T48" fmla="*/ 2147483647 w 264"/>
                    <a:gd name="T49" fmla="*/ 2147483647 h 234"/>
                    <a:gd name="T50" fmla="*/ 2147483647 w 264"/>
                    <a:gd name="T51" fmla="*/ 2147483647 h 234"/>
                    <a:gd name="T52" fmla="*/ 2147483647 w 264"/>
                    <a:gd name="T53" fmla="*/ 2147483647 h 234"/>
                    <a:gd name="T54" fmla="*/ 2147483647 w 264"/>
                    <a:gd name="T55" fmla="*/ 2147483647 h 234"/>
                    <a:gd name="T56" fmla="*/ 2147483647 w 264"/>
                    <a:gd name="T57" fmla="*/ 2147483647 h 234"/>
                    <a:gd name="T58" fmla="*/ 2147483647 w 264"/>
                    <a:gd name="T59" fmla="*/ 2147483647 h 234"/>
                    <a:gd name="T60" fmla="*/ 2147483647 w 264"/>
                    <a:gd name="T61" fmla="*/ 2147483647 h 234"/>
                    <a:gd name="T62" fmla="*/ 2147483647 w 264"/>
                    <a:gd name="T63" fmla="*/ 2147483647 h 234"/>
                    <a:gd name="T64" fmla="*/ 2147483647 w 264"/>
                    <a:gd name="T65" fmla="*/ 2147483647 h 234"/>
                    <a:gd name="T66" fmla="*/ 2147483647 w 264"/>
                    <a:gd name="T67" fmla="*/ 2147483647 h 234"/>
                    <a:gd name="T68" fmla="*/ 2147483647 w 264"/>
                    <a:gd name="T69" fmla="*/ 2147483647 h 234"/>
                    <a:gd name="T70" fmla="*/ 2147483647 w 264"/>
                    <a:gd name="T71" fmla="*/ 2147483647 h 234"/>
                    <a:gd name="T72" fmla="*/ 2147483647 w 264"/>
                    <a:gd name="T73" fmla="*/ 2147483647 h 234"/>
                    <a:gd name="T74" fmla="*/ 2147483647 w 264"/>
                    <a:gd name="T75" fmla="*/ 2147483647 h 234"/>
                    <a:gd name="T76" fmla="*/ 2147483647 w 264"/>
                    <a:gd name="T77" fmla="*/ 2147483647 h 234"/>
                    <a:gd name="T78" fmla="*/ 2147483647 w 264"/>
                    <a:gd name="T79" fmla="*/ 2147483647 h 234"/>
                    <a:gd name="T80" fmla="*/ 2147483647 w 264"/>
                    <a:gd name="T81" fmla="*/ 2147483647 h 234"/>
                    <a:gd name="T82" fmla="*/ 2147483647 w 264"/>
                    <a:gd name="T83" fmla="*/ 2147483647 h 234"/>
                    <a:gd name="T84" fmla="*/ 2147483647 w 264"/>
                    <a:gd name="T85" fmla="*/ 2147483647 h 234"/>
                    <a:gd name="T86" fmla="*/ 2147483647 w 264"/>
                    <a:gd name="T87" fmla="*/ 2147483647 h 234"/>
                    <a:gd name="T88" fmla="*/ 2147483647 w 264"/>
                    <a:gd name="T89" fmla="*/ 2147483647 h 234"/>
                    <a:gd name="T90" fmla="*/ 2147483647 w 264"/>
                    <a:gd name="T91" fmla="*/ 2147483647 h 234"/>
                    <a:gd name="T92" fmla="*/ 2147483647 w 264"/>
                    <a:gd name="T93" fmla="*/ 2147483647 h 234"/>
                    <a:gd name="T94" fmla="*/ 2147483647 w 264"/>
                    <a:gd name="T95" fmla="*/ 2147483647 h 234"/>
                    <a:gd name="T96" fmla="*/ 2147483647 w 264"/>
                    <a:gd name="T97" fmla="*/ 2147483647 h 234"/>
                    <a:gd name="T98" fmla="*/ 2147483647 w 264"/>
                    <a:gd name="T99" fmla="*/ 2147483647 h 234"/>
                    <a:gd name="T100" fmla="*/ 2147483647 w 264"/>
                    <a:gd name="T101" fmla="*/ 2147483647 h 234"/>
                    <a:gd name="T102" fmla="*/ 2147483647 w 264"/>
                    <a:gd name="T103" fmla="*/ 2147483647 h 234"/>
                    <a:gd name="T104" fmla="*/ 2147483647 w 264"/>
                    <a:gd name="T105" fmla="*/ 2147483647 h 234"/>
                    <a:gd name="T106" fmla="*/ 2147483647 w 264"/>
                    <a:gd name="T107" fmla="*/ 2147483647 h 234"/>
                    <a:gd name="T108" fmla="*/ 2147483647 w 264"/>
                    <a:gd name="T109" fmla="*/ 2147483647 h 234"/>
                    <a:gd name="T110" fmla="*/ 2147483647 w 264"/>
                    <a:gd name="T111" fmla="*/ 2147483647 h 234"/>
                    <a:gd name="T112" fmla="*/ 2147483647 w 264"/>
                    <a:gd name="T113" fmla="*/ 2147483647 h 234"/>
                    <a:gd name="T114" fmla="*/ 2147483647 w 264"/>
                    <a:gd name="T115" fmla="*/ 2147483647 h 234"/>
                    <a:gd name="T116" fmla="*/ 2147483647 w 264"/>
                    <a:gd name="T117" fmla="*/ 2147483647 h 234"/>
                    <a:gd name="T118" fmla="*/ 2147483647 w 264"/>
                    <a:gd name="T119" fmla="*/ 2147483647 h 234"/>
                    <a:gd name="T120" fmla="*/ 2147483647 w 264"/>
                    <a:gd name="T121" fmla="*/ 2147483647 h 234"/>
                    <a:gd name="T122" fmla="*/ 2147483647 w 264"/>
                    <a:gd name="T123" fmla="*/ 2147483647 h 234"/>
                    <a:gd name="T124" fmla="*/ 2147483647 w 264"/>
                    <a:gd name="T125" fmla="*/ 2147483647 h 234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264"/>
                    <a:gd name="T190" fmla="*/ 0 h 234"/>
                    <a:gd name="T191" fmla="*/ 264 w 264"/>
                    <a:gd name="T192" fmla="*/ 234 h 234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264" h="234">
                      <a:moveTo>
                        <a:pt x="246" y="78"/>
                      </a:moveTo>
                      <a:lnTo>
                        <a:pt x="228" y="78"/>
                      </a:lnTo>
                      <a:lnTo>
                        <a:pt x="228" y="60"/>
                      </a:lnTo>
                      <a:lnTo>
                        <a:pt x="246" y="42"/>
                      </a:lnTo>
                      <a:lnTo>
                        <a:pt x="246" y="30"/>
                      </a:lnTo>
                      <a:lnTo>
                        <a:pt x="234" y="30"/>
                      </a:lnTo>
                      <a:lnTo>
                        <a:pt x="222" y="36"/>
                      </a:lnTo>
                      <a:lnTo>
                        <a:pt x="216" y="36"/>
                      </a:lnTo>
                      <a:lnTo>
                        <a:pt x="216" y="30"/>
                      </a:lnTo>
                      <a:lnTo>
                        <a:pt x="204" y="30"/>
                      </a:lnTo>
                      <a:lnTo>
                        <a:pt x="192" y="12"/>
                      </a:lnTo>
                      <a:lnTo>
                        <a:pt x="138" y="12"/>
                      </a:lnTo>
                      <a:lnTo>
                        <a:pt x="132" y="6"/>
                      </a:lnTo>
                      <a:lnTo>
                        <a:pt x="120" y="6"/>
                      </a:lnTo>
                      <a:lnTo>
                        <a:pt x="108" y="12"/>
                      </a:lnTo>
                      <a:lnTo>
                        <a:pt x="90" y="6"/>
                      </a:lnTo>
                      <a:lnTo>
                        <a:pt x="66" y="6"/>
                      </a:lnTo>
                      <a:lnTo>
                        <a:pt x="42" y="12"/>
                      </a:lnTo>
                      <a:lnTo>
                        <a:pt x="30" y="6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8" y="24"/>
                      </a:lnTo>
                      <a:lnTo>
                        <a:pt x="0" y="30"/>
                      </a:lnTo>
                      <a:lnTo>
                        <a:pt x="12" y="42"/>
                      </a:lnTo>
                      <a:lnTo>
                        <a:pt x="30" y="48"/>
                      </a:lnTo>
                      <a:lnTo>
                        <a:pt x="30" y="60"/>
                      </a:lnTo>
                      <a:lnTo>
                        <a:pt x="36" y="60"/>
                      </a:lnTo>
                      <a:lnTo>
                        <a:pt x="42" y="66"/>
                      </a:lnTo>
                      <a:lnTo>
                        <a:pt x="42" y="84"/>
                      </a:lnTo>
                      <a:lnTo>
                        <a:pt x="60" y="90"/>
                      </a:lnTo>
                      <a:lnTo>
                        <a:pt x="72" y="120"/>
                      </a:lnTo>
                      <a:lnTo>
                        <a:pt x="84" y="132"/>
                      </a:lnTo>
                      <a:lnTo>
                        <a:pt x="96" y="138"/>
                      </a:lnTo>
                      <a:lnTo>
                        <a:pt x="114" y="150"/>
                      </a:lnTo>
                      <a:lnTo>
                        <a:pt x="126" y="156"/>
                      </a:lnTo>
                      <a:lnTo>
                        <a:pt x="132" y="168"/>
                      </a:lnTo>
                      <a:lnTo>
                        <a:pt x="132" y="174"/>
                      </a:lnTo>
                      <a:lnTo>
                        <a:pt x="126" y="180"/>
                      </a:lnTo>
                      <a:lnTo>
                        <a:pt x="138" y="180"/>
                      </a:lnTo>
                      <a:lnTo>
                        <a:pt x="156" y="198"/>
                      </a:lnTo>
                      <a:lnTo>
                        <a:pt x="162" y="210"/>
                      </a:lnTo>
                      <a:lnTo>
                        <a:pt x="174" y="216"/>
                      </a:lnTo>
                      <a:lnTo>
                        <a:pt x="192" y="234"/>
                      </a:lnTo>
                      <a:lnTo>
                        <a:pt x="210" y="204"/>
                      </a:lnTo>
                      <a:lnTo>
                        <a:pt x="198" y="198"/>
                      </a:lnTo>
                      <a:lnTo>
                        <a:pt x="192" y="198"/>
                      </a:lnTo>
                      <a:lnTo>
                        <a:pt x="186" y="192"/>
                      </a:lnTo>
                      <a:lnTo>
                        <a:pt x="186" y="186"/>
                      </a:lnTo>
                      <a:lnTo>
                        <a:pt x="192" y="180"/>
                      </a:lnTo>
                      <a:lnTo>
                        <a:pt x="198" y="180"/>
                      </a:lnTo>
                      <a:lnTo>
                        <a:pt x="204" y="168"/>
                      </a:lnTo>
                      <a:lnTo>
                        <a:pt x="204" y="162"/>
                      </a:lnTo>
                      <a:lnTo>
                        <a:pt x="210" y="156"/>
                      </a:lnTo>
                      <a:lnTo>
                        <a:pt x="228" y="156"/>
                      </a:lnTo>
                      <a:lnTo>
                        <a:pt x="228" y="132"/>
                      </a:lnTo>
                      <a:lnTo>
                        <a:pt x="258" y="132"/>
                      </a:lnTo>
                      <a:lnTo>
                        <a:pt x="258" y="126"/>
                      </a:lnTo>
                      <a:lnTo>
                        <a:pt x="252" y="114"/>
                      </a:lnTo>
                      <a:lnTo>
                        <a:pt x="240" y="102"/>
                      </a:lnTo>
                      <a:lnTo>
                        <a:pt x="264" y="96"/>
                      </a:lnTo>
                      <a:lnTo>
                        <a:pt x="258" y="84"/>
                      </a:lnTo>
                      <a:lnTo>
                        <a:pt x="252" y="78"/>
                      </a:lnTo>
                      <a:lnTo>
                        <a:pt x="246" y="78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93" name="Belgium">
                  <a:extLst>
                    <a:ext uri="{FF2B5EF4-FFF2-40B4-BE49-F238E27FC236}">
                      <a16:creationId xmlns:a16="http://schemas.microsoft.com/office/drawing/2014/main" id="{D635AC26-C0A1-2F49-BDE8-E7D1B42DE4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1" y="1255"/>
                  <a:ext cx="57" cy="39"/>
                </a:xfrm>
                <a:custGeom>
                  <a:avLst/>
                  <a:gdLst>
                    <a:gd name="T0" fmla="*/ 0 w 222"/>
                    <a:gd name="T1" fmla="*/ 2147483647 h 150"/>
                    <a:gd name="T2" fmla="*/ 2147483647 w 222"/>
                    <a:gd name="T3" fmla="*/ 2147483647 h 150"/>
                    <a:gd name="T4" fmla="*/ 2147483647 w 222"/>
                    <a:gd name="T5" fmla="*/ 2147483647 h 150"/>
                    <a:gd name="T6" fmla="*/ 2147483647 w 222"/>
                    <a:gd name="T7" fmla="*/ 2147483647 h 150"/>
                    <a:gd name="T8" fmla="*/ 2147483647 w 222"/>
                    <a:gd name="T9" fmla="*/ 2147483647 h 150"/>
                    <a:gd name="T10" fmla="*/ 2147483647 w 222"/>
                    <a:gd name="T11" fmla="*/ 2147483647 h 150"/>
                    <a:gd name="T12" fmla="*/ 2147483647 w 222"/>
                    <a:gd name="T13" fmla="*/ 2147483647 h 150"/>
                    <a:gd name="T14" fmla="*/ 2147483647 w 222"/>
                    <a:gd name="T15" fmla="*/ 2147483647 h 150"/>
                    <a:gd name="T16" fmla="*/ 2147483647 w 222"/>
                    <a:gd name="T17" fmla="*/ 2147483647 h 150"/>
                    <a:gd name="T18" fmla="*/ 2147483647 w 222"/>
                    <a:gd name="T19" fmla="*/ 2147483647 h 150"/>
                    <a:gd name="T20" fmla="*/ 2147483647 w 222"/>
                    <a:gd name="T21" fmla="*/ 2147483647 h 150"/>
                    <a:gd name="T22" fmla="*/ 2147483647 w 222"/>
                    <a:gd name="T23" fmla="*/ 2147483647 h 150"/>
                    <a:gd name="T24" fmla="*/ 2147483647 w 222"/>
                    <a:gd name="T25" fmla="*/ 2147483647 h 150"/>
                    <a:gd name="T26" fmla="*/ 2147483647 w 222"/>
                    <a:gd name="T27" fmla="*/ 2147483647 h 150"/>
                    <a:gd name="T28" fmla="*/ 2147483647 w 222"/>
                    <a:gd name="T29" fmla="*/ 2147483647 h 150"/>
                    <a:gd name="T30" fmla="*/ 2147483647 w 222"/>
                    <a:gd name="T31" fmla="*/ 2147483647 h 150"/>
                    <a:gd name="T32" fmla="*/ 2147483647 w 222"/>
                    <a:gd name="T33" fmla="*/ 2147483647 h 150"/>
                    <a:gd name="T34" fmla="*/ 2147483647 w 222"/>
                    <a:gd name="T35" fmla="*/ 2147483647 h 150"/>
                    <a:gd name="T36" fmla="*/ 2147483647 w 222"/>
                    <a:gd name="T37" fmla="*/ 2147483647 h 150"/>
                    <a:gd name="T38" fmla="*/ 2147483647 w 222"/>
                    <a:gd name="T39" fmla="*/ 2147483647 h 150"/>
                    <a:gd name="T40" fmla="*/ 2147483647 w 222"/>
                    <a:gd name="T41" fmla="*/ 2147483647 h 150"/>
                    <a:gd name="T42" fmla="*/ 2147483647 w 222"/>
                    <a:gd name="T43" fmla="*/ 2147483647 h 150"/>
                    <a:gd name="T44" fmla="*/ 2147483647 w 222"/>
                    <a:gd name="T45" fmla="*/ 2147483647 h 150"/>
                    <a:gd name="T46" fmla="*/ 2147483647 w 222"/>
                    <a:gd name="T47" fmla="*/ 2147483647 h 150"/>
                    <a:gd name="T48" fmla="*/ 2147483647 w 222"/>
                    <a:gd name="T49" fmla="*/ 2147483647 h 150"/>
                    <a:gd name="T50" fmla="*/ 2147483647 w 222"/>
                    <a:gd name="T51" fmla="*/ 2147483647 h 150"/>
                    <a:gd name="T52" fmla="*/ 2147483647 w 222"/>
                    <a:gd name="T53" fmla="*/ 2147483647 h 150"/>
                    <a:gd name="T54" fmla="*/ 2147483647 w 222"/>
                    <a:gd name="T55" fmla="*/ 2147483647 h 150"/>
                    <a:gd name="T56" fmla="*/ 2147483647 w 222"/>
                    <a:gd name="T57" fmla="*/ 2147483647 h 150"/>
                    <a:gd name="T58" fmla="*/ 2147483647 w 222"/>
                    <a:gd name="T59" fmla="*/ 2147483647 h 150"/>
                    <a:gd name="T60" fmla="*/ 2147483647 w 222"/>
                    <a:gd name="T61" fmla="*/ 2147483647 h 150"/>
                    <a:gd name="T62" fmla="*/ 2147483647 w 222"/>
                    <a:gd name="T63" fmla="*/ 2147483647 h 150"/>
                    <a:gd name="T64" fmla="*/ 2147483647 w 222"/>
                    <a:gd name="T65" fmla="*/ 2147483647 h 150"/>
                    <a:gd name="T66" fmla="*/ 2147483647 w 222"/>
                    <a:gd name="T67" fmla="*/ 2147483647 h 150"/>
                    <a:gd name="T68" fmla="*/ 2147483647 w 222"/>
                    <a:gd name="T69" fmla="*/ 2147483647 h 150"/>
                    <a:gd name="T70" fmla="*/ 2147483647 w 222"/>
                    <a:gd name="T71" fmla="*/ 2147483647 h 150"/>
                    <a:gd name="T72" fmla="*/ 2147483647 w 222"/>
                    <a:gd name="T73" fmla="*/ 2147483647 h 150"/>
                    <a:gd name="T74" fmla="*/ 2147483647 w 222"/>
                    <a:gd name="T75" fmla="*/ 2147483647 h 150"/>
                    <a:gd name="T76" fmla="*/ 2147483647 w 222"/>
                    <a:gd name="T77" fmla="*/ 2147483647 h 150"/>
                    <a:gd name="T78" fmla="*/ 2147483647 w 222"/>
                    <a:gd name="T79" fmla="*/ 2147483647 h 150"/>
                    <a:gd name="T80" fmla="*/ 2147483647 w 222"/>
                    <a:gd name="T81" fmla="*/ 0 h 150"/>
                    <a:gd name="T82" fmla="*/ 2147483647 w 222"/>
                    <a:gd name="T83" fmla="*/ 0 h 150"/>
                    <a:gd name="T84" fmla="*/ 2147483647 w 222"/>
                    <a:gd name="T85" fmla="*/ 2147483647 h 150"/>
                    <a:gd name="T86" fmla="*/ 2147483647 w 222"/>
                    <a:gd name="T87" fmla="*/ 0 h 150"/>
                    <a:gd name="T88" fmla="*/ 2147483647 w 222"/>
                    <a:gd name="T89" fmla="*/ 2147483647 h 150"/>
                    <a:gd name="T90" fmla="*/ 2147483647 w 222"/>
                    <a:gd name="T91" fmla="*/ 2147483647 h 150"/>
                    <a:gd name="T92" fmla="*/ 2147483647 w 222"/>
                    <a:gd name="T93" fmla="*/ 2147483647 h 150"/>
                    <a:gd name="T94" fmla="*/ 2147483647 w 222"/>
                    <a:gd name="T95" fmla="*/ 2147483647 h 150"/>
                    <a:gd name="T96" fmla="*/ 2147483647 w 222"/>
                    <a:gd name="T97" fmla="*/ 2147483647 h 150"/>
                    <a:gd name="T98" fmla="*/ 2147483647 w 222"/>
                    <a:gd name="T99" fmla="*/ 2147483647 h 150"/>
                    <a:gd name="T100" fmla="*/ 2147483647 w 222"/>
                    <a:gd name="T101" fmla="*/ 2147483647 h 150"/>
                    <a:gd name="T102" fmla="*/ 0 w 222"/>
                    <a:gd name="T103" fmla="*/ 2147483647 h 150"/>
                    <a:gd name="T104" fmla="*/ 0 w 222"/>
                    <a:gd name="T105" fmla="*/ 2147483647 h 150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222"/>
                    <a:gd name="T160" fmla="*/ 0 h 150"/>
                    <a:gd name="T161" fmla="*/ 222 w 222"/>
                    <a:gd name="T162" fmla="*/ 150 h 150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222" h="150">
                      <a:moveTo>
                        <a:pt x="0" y="42"/>
                      </a:moveTo>
                      <a:lnTo>
                        <a:pt x="6" y="60"/>
                      </a:lnTo>
                      <a:lnTo>
                        <a:pt x="30" y="66"/>
                      </a:lnTo>
                      <a:lnTo>
                        <a:pt x="42" y="78"/>
                      </a:lnTo>
                      <a:lnTo>
                        <a:pt x="66" y="78"/>
                      </a:lnTo>
                      <a:lnTo>
                        <a:pt x="78" y="84"/>
                      </a:lnTo>
                      <a:lnTo>
                        <a:pt x="84" y="90"/>
                      </a:lnTo>
                      <a:lnTo>
                        <a:pt x="84" y="114"/>
                      </a:lnTo>
                      <a:lnTo>
                        <a:pt x="108" y="114"/>
                      </a:lnTo>
                      <a:lnTo>
                        <a:pt x="120" y="102"/>
                      </a:lnTo>
                      <a:lnTo>
                        <a:pt x="120" y="126"/>
                      </a:lnTo>
                      <a:lnTo>
                        <a:pt x="132" y="126"/>
                      </a:lnTo>
                      <a:lnTo>
                        <a:pt x="144" y="132"/>
                      </a:lnTo>
                      <a:lnTo>
                        <a:pt x="150" y="132"/>
                      </a:lnTo>
                      <a:lnTo>
                        <a:pt x="162" y="144"/>
                      </a:lnTo>
                      <a:lnTo>
                        <a:pt x="180" y="144"/>
                      </a:lnTo>
                      <a:lnTo>
                        <a:pt x="192" y="150"/>
                      </a:lnTo>
                      <a:lnTo>
                        <a:pt x="192" y="144"/>
                      </a:lnTo>
                      <a:lnTo>
                        <a:pt x="186" y="132"/>
                      </a:lnTo>
                      <a:lnTo>
                        <a:pt x="174" y="120"/>
                      </a:lnTo>
                      <a:lnTo>
                        <a:pt x="174" y="114"/>
                      </a:lnTo>
                      <a:lnTo>
                        <a:pt x="180" y="114"/>
                      </a:lnTo>
                      <a:lnTo>
                        <a:pt x="192" y="108"/>
                      </a:lnTo>
                      <a:lnTo>
                        <a:pt x="198" y="102"/>
                      </a:lnTo>
                      <a:lnTo>
                        <a:pt x="204" y="102"/>
                      </a:lnTo>
                      <a:lnTo>
                        <a:pt x="204" y="96"/>
                      </a:lnTo>
                      <a:lnTo>
                        <a:pt x="210" y="90"/>
                      </a:lnTo>
                      <a:lnTo>
                        <a:pt x="222" y="90"/>
                      </a:lnTo>
                      <a:lnTo>
                        <a:pt x="216" y="84"/>
                      </a:lnTo>
                      <a:lnTo>
                        <a:pt x="216" y="66"/>
                      </a:lnTo>
                      <a:lnTo>
                        <a:pt x="204" y="54"/>
                      </a:lnTo>
                      <a:lnTo>
                        <a:pt x="180" y="54"/>
                      </a:lnTo>
                      <a:lnTo>
                        <a:pt x="180" y="42"/>
                      </a:lnTo>
                      <a:lnTo>
                        <a:pt x="186" y="36"/>
                      </a:lnTo>
                      <a:lnTo>
                        <a:pt x="186" y="18"/>
                      </a:lnTo>
                      <a:lnTo>
                        <a:pt x="180" y="12"/>
                      </a:lnTo>
                      <a:lnTo>
                        <a:pt x="174" y="12"/>
                      </a:lnTo>
                      <a:lnTo>
                        <a:pt x="162" y="18"/>
                      </a:lnTo>
                      <a:lnTo>
                        <a:pt x="150" y="18"/>
                      </a:lnTo>
                      <a:lnTo>
                        <a:pt x="144" y="12"/>
                      </a:lnTo>
                      <a:lnTo>
                        <a:pt x="144" y="0"/>
                      </a:lnTo>
                      <a:lnTo>
                        <a:pt x="108" y="0"/>
                      </a:lnTo>
                      <a:lnTo>
                        <a:pt x="108" y="6"/>
                      </a:lnTo>
                      <a:lnTo>
                        <a:pt x="96" y="0"/>
                      </a:lnTo>
                      <a:lnTo>
                        <a:pt x="96" y="12"/>
                      </a:lnTo>
                      <a:lnTo>
                        <a:pt x="78" y="6"/>
                      </a:lnTo>
                      <a:lnTo>
                        <a:pt x="72" y="18"/>
                      </a:lnTo>
                      <a:lnTo>
                        <a:pt x="66" y="12"/>
                      </a:lnTo>
                      <a:lnTo>
                        <a:pt x="42" y="12"/>
                      </a:lnTo>
                      <a:lnTo>
                        <a:pt x="36" y="6"/>
                      </a:lnTo>
                      <a:lnTo>
                        <a:pt x="24" y="6"/>
                      </a:lnTo>
                      <a:lnTo>
                        <a:pt x="0" y="24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94" name="Belarus">
                  <a:extLst>
                    <a:ext uri="{FF2B5EF4-FFF2-40B4-BE49-F238E27FC236}">
                      <a16:creationId xmlns:a16="http://schemas.microsoft.com/office/drawing/2014/main" id="{556F9337-9C9A-394E-8AF5-26CABD3095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40" y="1162"/>
                  <a:ext cx="146" cy="95"/>
                </a:xfrm>
                <a:custGeom>
                  <a:avLst/>
                  <a:gdLst>
                    <a:gd name="T0" fmla="*/ 2147483647 w 570"/>
                    <a:gd name="T1" fmla="*/ 2147483647 h 372"/>
                    <a:gd name="T2" fmla="*/ 2147483647 w 570"/>
                    <a:gd name="T3" fmla="*/ 2147483647 h 372"/>
                    <a:gd name="T4" fmla="*/ 2147483647 w 570"/>
                    <a:gd name="T5" fmla="*/ 2147483647 h 372"/>
                    <a:gd name="T6" fmla="*/ 2147483647 w 570"/>
                    <a:gd name="T7" fmla="*/ 2147483647 h 372"/>
                    <a:gd name="T8" fmla="*/ 2147483647 w 570"/>
                    <a:gd name="T9" fmla="*/ 2147483647 h 372"/>
                    <a:gd name="T10" fmla="*/ 2147483647 w 570"/>
                    <a:gd name="T11" fmla="*/ 2147483647 h 372"/>
                    <a:gd name="T12" fmla="*/ 2147483647 w 570"/>
                    <a:gd name="T13" fmla="*/ 2147483647 h 372"/>
                    <a:gd name="T14" fmla="*/ 2147483647 w 570"/>
                    <a:gd name="T15" fmla="*/ 2147483647 h 372"/>
                    <a:gd name="T16" fmla="*/ 2147483647 w 570"/>
                    <a:gd name="T17" fmla="*/ 2147483647 h 372"/>
                    <a:gd name="T18" fmla="*/ 2147483647 w 570"/>
                    <a:gd name="T19" fmla="*/ 2147483647 h 372"/>
                    <a:gd name="T20" fmla="*/ 2147483647 w 570"/>
                    <a:gd name="T21" fmla="*/ 2147483647 h 372"/>
                    <a:gd name="T22" fmla="*/ 2147483647 w 570"/>
                    <a:gd name="T23" fmla="*/ 2147483647 h 372"/>
                    <a:gd name="T24" fmla="*/ 2147483647 w 570"/>
                    <a:gd name="T25" fmla="*/ 2147483647 h 372"/>
                    <a:gd name="T26" fmla="*/ 2147483647 w 570"/>
                    <a:gd name="T27" fmla="*/ 2147483647 h 372"/>
                    <a:gd name="T28" fmla="*/ 2147483647 w 570"/>
                    <a:gd name="T29" fmla="*/ 2147483647 h 372"/>
                    <a:gd name="T30" fmla="*/ 2147483647 w 570"/>
                    <a:gd name="T31" fmla="*/ 2147483647 h 372"/>
                    <a:gd name="T32" fmla="*/ 2147483647 w 570"/>
                    <a:gd name="T33" fmla="*/ 2147483647 h 372"/>
                    <a:gd name="T34" fmla="*/ 2147483647 w 570"/>
                    <a:gd name="T35" fmla="*/ 2147483647 h 372"/>
                    <a:gd name="T36" fmla="*/ 2147483647 w 570"/>
                    <a:gd name="T37" fmla="*/ 2147483647 h 372"/>
                    <a:gd name="T38" fmla="*/ 2147483647 w 570"/>
                    <a:gd name="T39" fmla="*/ 2147483647 h 372"/>
                    <a:gd name="T40" fmla="*/ 2147483647 w 570"/>
                    <a:gd name="T41" fmla="*/ 2147483647 h 372"/>
                    <a:gd name="T42" fmla="*/ 2147483647 w 570"/>
                    <a:gd name="T43" fmla="*/ 2147483647 h 372"/>
                    <a:gd name="T44" fmla="*/ 2147483647 w 570"/>
                    <a:gd name="T45" fmla="*/ 2147483647 h 372"/>
                    <a:gd name="T46" fmla="*/ 2147483647 w 570"/>
                    <a:gd name="T47" fmla="*/ 2147483647 h 372"/>
                    <a:gd name="T48" fmla="*/ 2147483647 w 570"/>
                    <a:gd name="T49" fmla="*/ 2147483647 h 372"/>
                    <a:gd name="T50" fmla="*/ 2147483647 w 570"/>
                    <a:gd name="T51" fmla="*/ 2147483647 h 372"/>
                    <a:gd name="T52" fmla="*/ 2147483647 w 570"/>
                    <a:gd name="T53" fmla="*/ 2147483647 h 372"/>
                    <a:gd name="T54" fmla="*/ 2147483647 w 570"/>
                    <a:gd name="T55" fmla="*/ 2147483647 h 372"/>
                    <a:gd name="T56" fmla="*/ 2147483647 w 570"/>
                    <a:gd name="T57" fmla="*/ 0 h 372"/>
                    <a:gd name="T58" fmla="*/ 2147483647 w 570"/>
                    <a:gd name="T59" fmla="*/ 2147483647 h 372"/>
                    <a:gd name="T60" fmla="*/ 2147483647 w 570"/>
                    <a:gd name="T61" fmla="*/ 2147483647 h 372"/>
                    <a:gd name="T62" fmla="*/ 2147483647 w 570"/>
                    <a:gd name="T63" fmla="*/ 2147483647 h 372"/>
                    <a:gd name="T64" fmla="*/ 2147483647 w 570"/>
                    <a:gd name="T65" fmla="*/ 2147483647 h 372"/>
                    <a:gd name="T66" fmla="*/ 2147483647 w 570"/>
                    <a:gd name="T67" fmla="*/ 2147483647 h 372"/>
                    <a:gd name="T68" fmla="*/ 2147483647 w 570"/>
                    <a:gd name="T69" fmla="*/ 2147483647 h 372"/>
                    <a:gd name="T70" fmla="*/ 2147483647 w 570"/>
                    <a:gd name="T71" fmla="*/ 2147483647 h 372"/>
                    <a:gd name="T72" fmla="*/ 2147483647 w 570"/>
                    <a:gd name="T73" fmla="*/ 2147483647 h 372"/>
                    <a:gd name="T74" fmla="*/ 2147483647 w 570"/>
                    <a:gd name="T75" fmla="*/ 2147483647 h 372"/>
                    <a:gd name="T76" fmla="*/ 2147483647 w 570"/>
                    <a:gd name="T77" fmla="*/ 2147483647 h 372"/>
                    <a:gd name="T78" fmla="*/ 2147483647 w 570"/>
                    <a:gd name="T79" fmla="*/ 2147483647 h 372"/>
                    <a:gd name="T80" fmla="*/ 2147483647 w 570"/>
                    <a:gd name="T81" fmla="*/ 2147483647 h 372"/>
                    <a:gd name="T82" fmla="*/ 2147483647 w 570"/>
                    <a:gd name="T83" fmla="*/ 2147483647 h 372"/>
                    <a:gd name="T84" fmla="*/ 2147483647 w 570"/>
                    <a:gd name="T85" fmla="*/ 2147483647 h 372"/>
                    <a:gd name="T86" fmla="*/ 2147483647 w 570"/>
                    <a:gd name="T87" fmla="*/ 2147483647 h 372"/>
                    <a:gd name="T88" fmla="*/ 2147483647 w 570"/>
                    <a:gd name="T89" fmla="*/ 2147483647 h 372"/>
                    <a:gd name="T90" fmla="*/ 2147483647 w 570"/>
                    <a:gd name="T91" fmla="*/ 2147483647 h 372"/>
                    <a:gd name="T92" fmla="*/ 2147483647 w 570"/>
                    <a:gd name="T93" fmla="*/ 2147483647 h 372"/>
                    <a:gd name="T94" fmla="*/ 2147483647 w 570"/>
                    <a:gd name="T95" fmla="*/ 2147483647 h 372"/>
                    <a:gd name="T96" fmla="*/ 2147483647 w 570"/>
                    <a:gd name="T97" fmla="*/ 2147483647 h 372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570"/>
                    <a:gd name="T148" fmla="*/ 0 h 372"/>
                    <a:gd name="T149" fmla="*/ 570 w 570"/>
                    <a:gd name="T150" fmla="*/ 372 h 372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570" h="372">
                      <a:moveTo>
                        <a:pt x="24" y="312"/>
                      </a:moveTo>
                      <a:lnTo>
                        <a:pt x="24" y="342"/>
                      </a:lnTo>
                      <a:lnTo>
                        <a:pt x="30" y="354"/>
                      </a:lnTo>
                      <a:lnTo>
                        <a:pt x="36" y="360"/>
                      </a:lnTo>
                      <a:lnTo>
                        <a:pt x="48" y="360"/>
                      </a:lnTo>
                      <a:lnTo>
                        <a:pt x="60" y="354"/>
                      </a:lnTo>
                      <a:lnTo>
                        <a:pt x="72" y="342"/>
                      </a:lnTo>
                      <a:lnTo>
                        <a:pt x="72" y="336"/>
                      </a:lnTo>
                      <a:lnTo>
                        <a:pt x="108" y="336"/>
                      </a:lnTo>
                      <a:lnTo>
                        <a:pt x="120" y="330"/>
                      </a:lnTo>
                      <a:lnTo>
                        <a:pt x="126" y="324"/>
                      </a:lnTo>
                      <a:lnTo>
                        <a:pt x="174" y="324"/>
                      </a:lnTo>
                      <a:lnTo>
                        <a:pt x="174" y="330"/>
                      </a:lnTo>
                      <a:lnTo>
                        <a:pt x="180" y="336"/>
                      </a:lnTo>
                      <a:lnTo>
                        <a:pt x="216" y="336"/>
                      </a:lnTo>
                      <a:lnTo>
                        <a:pt x="240" y="342"/>
                      </a:lnTo>
                      <a:lnTo>
                        <a:pt x="258" y="354"/>
                      </a:lnTo>
                      <a:lnTo>
                        <a:pt x="264" y="348"/>
                      </a:lnTo>
                      <a:lnTo>
                        <a:pt x="282" y="360"/>
                      </a:lnTo>
                      <a:lnTo>
                        <a:pt x="294" y="348"/>
                      </a:lnTo>
                      <a:lnTo>
                        <a:pt x="300" y="360"/>
                      </a:lnTo>
                      <a:lnTo>
                        <a:pt x="318" y="354"/>
                      </a:lnTo>
                      <a:lnTo>
                        <a:pt x="324" y="360"/>
                      </a:lnTo>
                      <a:lnTo>
                        <a:pt x="336" y="354"/>
                      </a:lnTo>
                      <a:lnTo>
                        <a:pt x="348" y="366"/>
                      </a:lnTo>
                      <a:lnTo>
                        <a:pt x="348" y="360"/>
                      </a:lnTo>
                      <a:lnTo>
                        <a:pt x="354" y="354"/>
                      </a:lnTo>
                      <a:lnTo>
                        <a:pt x="372" y="354"/>
                      </a:lnTo>
                      <a:lnTo>
                        <a:pt x="378" y="360"/>
                      </a:lnTo>
                      <a:lnTo>
                        <a:pt x="378" y="372"/>
                      </a:lnTo>
                      <a:lnTo>
                        <a:pt x="384" y="372"/>
                      </a:lnTo>
                      <a:lnTo>
                        <a:pt x="396" y="366"/>
                      </a:lnTo>
                      <a:lnTo>
                        <a:pt x="420" y="366"/>
                      </a:lnTo>
                      <a:lnTo>
                        <a:pt x="426" y="372"/>
                      </a:lnTo>
                      <a:lnTo>
                        <a:pt x="444" y="372"/>
                      </a:lnTo>
                      <a:lnTo>
                        <a:pt x="450" y="366"/>
                      </a:lnTo>
                      <a:lnTo>
                        <a:pt x="450" y="354"/>
                      </a:lnTo>
                      <a:lnTo>
                        <a:pt x="444" y="348"/>
                      </a:lnTo>
                      <a:lnTo>
                        <a:pt x="450" y="336"/>
                      </a:lnTo>
                      <a:lnTo>
                        <a:pt x="456" y="330"/>
                      </a:lnTo>
                      <a:lnTo>
                        <a:pt x="468" y="324"/>
                      </a:lnTo>
                      <a:lnTo>
                        <a:pt x="474" y="312"/>
                      </a:lnTo>
                      <a:lnTo>
                        <a:pt x="498" y="312"/>
                      </a:lnTo>
                      <a:lnTo>
                        <a:pt x="516" y="318"/>
                      </a:lnTo>
                      <a:lnTo>
                        <a:pt x="516" y="300"/>
                      </a:lnTo>
                      <a:lnTo>
                        <a:pt x="510" y="288"/>
                      </a:lnTo>
                      <a:lnTo>
                        <a:pt x="504" y="282"/>
                      </a:lnTo>
                      <a:lnTo>
                        <a:pt x="504" y="264"/>
                      </a:lnTo>
                      <a:lnTo>
                        <a:pt x="480" y="240"/>
                      </a:lnTo>
                      <a:lnTo>
                        <a:pt x="480" y="234"/>
                      </a:lnTo>
                      <a:lnTo>
                        <a:pt x="486" y="228"/>
                      </a:lnTo>
                      <a:lnTo>
                        <a:pt x="510" y="228"/>
                      </a:lnTo>
                      <a:lnTo>
                        <a:pt x="510" y="234"/>
                      </a:lnTo>
                      <a:lnTo>
                        <a:pt x="516" y="234"/>
                      </a:lnTo>
                      <a:lnTo>
                        <a:pt x="522" y="240"/>
                      </a:lnTo>
                      <a:lnTo>
                        <a:pt x="528" y="240"/>
                      </a:lnTo>
                      <a:lnTo>
                        <a:pt x="552" y="228"/>
                      </a:lnTo>
                      <a:lnTo>
                        <a:pt x="558" y="216"/>
                      </a:lnTo>
                      <a:lnTo>
                        <a:pt x="570" y="210"/>
                      </a:lnTo>
                      <a:lnTo>
                        <a:pt x="546" y="198"/>
                      </a:lnTo>
                      <a:lnTo>
                        <a:pt x="552" y="192"/>
                      </a:lnTo>
                      <a:lnTo>
                        <a:pt x="552" y="186"/>
                      </a:lnTo>
                      <a:lnTo>
                        <a:pt x="546" y="186"/>
                      </a:lnTo>
                      <a:lnTo>
                        <a:pt x="540" y="180"/>
                      </a:lnTo>
                      <a:lnTo>
                        <a:pt x="504" y="180"/>
                      </a:lnTo>
                      <a:lnTo>
                        <a:pt x="504" y="156"/>
                      </a:lnTo>
                      <a:lnTo>
                        <a:pt x="474" y="144"/>
                      </a:lnTo>
                      <a:lnTo>
                        <a:pt x="474" y="132"/>
                      </a:lnTo>
                      <a:lnTo>
                        <a:pt x="456" y="114"/>
                      </a:lnTo>
                      <a:lnTo>
                        <a:pt x="444" y="108"/>
                      </a:lnTo>
                      <a:lnTo>
                        <a:pt x="438" y="102"/>
                      </a:lnTo>
                      <a:lnTo>
                        <a:pt x="444" y="84"/>
                      </a:lnTo>
                      <a:lnTo>
                        <a:pt x="432" y="66"/>
                      </a:lnTo>
                      <a:lnTo>
                        <a:pt x="438" y="60"/>
                      </a:lnTo>
                      <a:lnTo>
                        <a:pt x="438" y="48"/>
                      </a:lnTo>
                      <a:lnTo>
                        <a:pt x="432" y="42"/>
                      </a:lnTo>
                      <a:lnTo>
                        <a:pt x="396" y="24"/>
                      </a:lnTo>
                      <a:lnTo>
                        <a:pt x="390" y="18"/>
                      </a:lnTo>
                      <a:lnTo>
                        <a:pt x="384" y="18"/>
                      </a:lnTo>
                      <a:lnTo>
                        <a:pt x="354" y="36"/>
                      </a:lnTo>
                      <a:lnTo>
                        <a:pt x="348" y="18"/>
                      </a:lnTo>
                      <a:lnTo>
                        <a:pt x="312" y="12"/>
                      </a:lnTo>
                      <a:lnTo>
                        <a:pt x="300" y="18"/>
                      </a:lnTo>
                      <a:lnTo>
                        <a:pt x="300" y="12"/>
                      </a:lnTo>
                      <a:lnTo>
                        <a:pt x="294" y="6"/>
                      </a:lnTo>
                      <a:lnTo>
                        <a:pt x="276" y="6"/>
                      </a:lnTo>
                      <a:lnTo>
                        <a:pt x="270" y="0"/>
                      </a:lnTo>
                      <a:lnTo>
                        <a:pt x="258" y="0"/>
                      </a:lnTo>
                      <a:lnTo>
                        <a:pt x="252" y="6"/>
                      </a:lnTo>
                      <a:lnTo>
                        <a:pt x="246" y="18"/>
                      </a:lnTo>
                      <a:lnTo>
                        <a:pt x="240" y="24"/>
                      </a:lnTo>
                      <a:lnTo>
                        <a:pt x="234" y="24"/>
                      </a:lnTo>
                      <a:lnTo>
                        <a:pt x="228" y="30"/>
                      </a:lnTo>
                      <a:lnTo>
                        <a:pt x="222" y="24"/>
                      </a:lnTo>
                      <a:lnTo>
                        <a:pt x="198" y="24"/>
                      </a:lnTo>
                      <a:lnTo>
                        <a:pt x="192" y="30"/>
                      </a:lnTo>
                      <a:lnTo>
                        <a:pt x="180" y="36"/>
                      </a:lnTo>
                      <a:lnTo>
                        <a:pt x="174" y="42"/>
                      </a:lnTo>
                      <a:lnTo>
                        <a:pt x="174" y="54"/>
                      </a:lnTo>
                      <a:lnTo>
                        <a:pt x="192" y="72"/>
                      </a:lnTo>
                      <a:lnTo>
                        <a:pt x="186" y="78"/>
                      </a:lnTo>
                      <a:lnTo>
                        <a:pt x="168" y="78"/>
                      </a:lnTo>
                      <a:lnTo>
                        <a:pt x="162" y="72"/>
                      </a:lnTo>
                      <a:lnTo>
                        <a:pt x="156" y="72"/>
                      </a:lnTo>
                      <a:lnTo>
                        <a:pt x="162" y="90"/>
                      </a:lnTo>
                      <a:lnTo>
                        <a:pt x="144" y="90"/>
                      </a:lnTo>
                      <a:lnTo>
                        <a:pt x="138" y="96"/>
                      </a:lnTo>
                      <a:lnTo>
                        <a:pt x="138" y="102"/>
                      </a:lnTo>
                      <a:lnTo>
                        <a:pt x="144" y="114"/>
                      </a:lnTo>
                      <a:lnTo>
                        <a:pt x="144" y="120"/>
                      </a:lnTo>
                      <a:lnTo>
                        <a:pt x="132" y="120"/>
                      </a:lnTo>
                      <a:lnTo>
                        <a:pt x="132" y="126"/>
                      </a:lnTo>
                      <a:lnTo>
                        <a:pt x="138" y="132"/>
                      </a:lnTo>
                      <a:lnTo>
                        <a:pt x="138" y="144"/>
                      </a:lnTo>
                      <a:lnTo>
                        <a:pt x="144" y="150"/>
                      </a:lnTo>
                      <a:lnTo>
                        <a:pt x="144" y="156"/>
                      </a:lnTo>
                      <a:lnTo>
                        <a:pt x="132" y="156"/>
                      </a:lnTo>
                      <a:lnTo>
                        <a:pt x="138" y="150"/>
                      </a:lnTo>
                      <a:lnTo>
                        <a:pt x="138" y="144"/>
                      </a:lnTo>
                      <a:lnTo>
                        <a:pt x="120" y="144"/>
                      </a:lnTo>
                      <a:lnTo>
                        <a:pt x="108" y="150"/>
                      </a:lnTo>
                      <a:lnTo>
                        <a:pt x="102" y="156"/>
                      </a:lnTo>
                      <a:lnTo>
                        <a:pt x="96" y="168"/>
                      </a:lnTo>
                      <a:lnTo>
                        <a:pt x="84" y="156"/>
                      </a:lnTo>
                      <a:lnTo>
                        <a:pt x="84" y="174"/>
                      </a:lnTo>
                      <a:lnTo>
                        <a:pt x="54" y="174"/>
                      </a:lnTo>
                      <a:lnTo>
                        <a:pt x="54" y="168"/>
                      </a:lnTo>
                      <a:lnTo>
                        <a:pt x="48" y="162"/>
                      </a:lnTo>
                      <a:lnTo>
                        <a:pt x="42" y="162"/>
                      </a:lnTo>
                      <a:lnTo>
                        <a:pt x="30" y="168"/>
                      </a:lnTo>
                      <a:lnTo>
                        <a:pt x="18" y="168"/>
                      </a:lnTo>
                      <a:lnTo>
                        <a:pt x="12" y="174"/>
                      </a:lnTo>
                      <a:lnTo>
                        <a:pt x="6" y="174"/>
                      </a:lnTo>
                      <a:lnTo>
                        <a:pt x="12" y="186"/>
                      </a:lnTo>
                      <a:lnTo>
                        <a:pt x="18" y="192"/>
                      </a:lnTo>
                      <a:lnTo>
                        <a:pt x="18" y="204"/>
                      </a:lnTo>
                      <a:lnTo>
                        <a:pt x="24" y="210"/>
                      </a:lnTo>
                      <a:lnTo>
                        <a:pt x="36" y="234"/>
                      </a:lnTo>
                      <a:lnTo>
                        <a:pt x="42" y="240"/>
                      </a:lnTo>
                      <a:lnTo>
                        <a:pt x="42" y="246"/>
                      </a:lnTo>
                      <a:lnTo>
                        <a:pt x="36" y="252"/>
                      </a:lnTo>
                      <a:lnTo>
                        <a:pt x="36" y="264"/>
                      </a:lnTo>
                      <a:lnTo>
                        <a:pt x="12" y="270"/>
                      </a:lnTo>
                      <a:lnTo>
                        <a:pt x="12" y="288"/>
                      </a:lnTo>
                      <a:lnTo>
                        <a:pt x="0" y="288"/>
                      </a:lnTo>
                      <a:lnTo>
                        <a:pt x="0" y="294"/>
                      </a:lnTo>
                      <a:lnTo>
                        <a:pt x="6" y="300"/>
                      </a:lnTo>
                      <a:lnTo>
                        <a:pt x="12" y="300"/>
                      </a:lnTo>
                      <a:lnTo>
                        <a:pt x="24" y="312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95" name="Austria">
                  <a:extLst>
                    <a:ext uri="{FF2B5EF4-FFF2-40B4-BE49-F238E27FC236}">
                      <a16:creationId xmlns:a16="http://schemas.microsoft.com/office/drawing/2014/main" id="{C506DB99-A7B6-8845-A73C-3B22305AF9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8" y="1303"/>
                  <a:ext cx="117" cy="52"/>
                </a:xfrm>
                <a:custGeom>
                  <a:avLst/>
                  <a:gdLst>
                    <a:gd name="T0" fmla="*/ 2147483647 w 456"/>
                    <a:gd name="T1" fmla="*/ 2147483647 h 204"/>
                    <a:gd name="T2" fmla="*/ 2147483647 w 456"/>
                    <a:gd name="T3" fmla="*/ 2147483647 h 204"/>
                    <a:gd name="T4" fmla="*/ 2147483647 w 456"/>
                    <a:gd name="T5" fmla="*/ 2147483647 h 204"/>
                    <a:gd name="T6" fmla="*/ 2147483647 w 456"/>
                    <a:gd name="T7" fmla="*/ 2147483647 h 204"/>
                    <a:gd name="T8" fmla="*/ 2147483647 w 456"/>
                    <a:gd name="T9" fmla="*/ 2147483647 h 204"/>
                    <a:gd name="T10" fmla="*/ 2147483647 w 456"/>
                    <a:gd name="T11" fmla="*/ 2147483647 h 204"/>
                    <a:gd name="T12" fmla="*/ 2147483647 w 456"/>
                    <a:gd name="T13" fmla="*/ 2147483647 h 204"/>
                    <a:gd name="T14" fmla="*/ 2147483647 w 456"/>
                    <a:gd name="T15" fmla="*/ 0 h 204"/>
                    <a:gd name="T16" fmla="*/ 2147483647 w 456"/>
                    <a:gd name="T17" fmla="*/ 2147483647 h 204"/>
                    <a:gd name="T18" fmla="*/ 2147483647 w 456"/>
                    <a:gd name="T19" fmla="*/ 2147483647 h 204"/>
                    <a:gd name="T20" fmla="*/ 2147483647 w 456"/>
                    <a:gd name="T21" fmla="*/ 2147483647 h 204"/>
                    <a:gd name="T22" fmla="*/ 2147483647 w 456"/>
                    <a:gd name="T23" fmla="*/ 2147483647 h 204"/>
                    <a:gd name="T24" fmla="*/ 2147483647 w 456"/>
                    <a:gd name="T25" fmla="*/ 2147483647 h 204"/>
                    <a:gd name="T26" fmla="*/ 2147483647 w 456"/>
                    <a:gd name="T27" fmla="*/ 2147483647 h 204"/>
                    <a:gd name="T28" fmla="*/ 2147483647 w 456"/>
                    <a:gd name="T29" fmla="*/ 2147483647 h 204"/>
                    <a:gd name="T30" fmla="*/ 2147483647 w 456"/>
                    <a:gd name="T31" fmla="*/ 2147483647 h 204"/>
                    <a:gd name="T32" fmla="*/ 2147483647 w 456"/>
                    <a:gd name="T33" fmla="*/ 2147483647 h 204"/>
                    <a:gd name="T34" fmla="*/ 2147483647 w 456"/>
                    <a:gd name="T35" fmla="*/ 2147483647 h 204"/>
                    <a:gd name="T36" fmla="*/ 2147483647 w 456"/>
                    <a:gd name="T37" fmla="*/ 2147483647 h 204"/>
                    <a:gd name="T38" fmla="*/ 2147483647 w 456"/>
                    <a:gd name="T39" fmla="*/ 2147483647 h 204"/>
                    <a:gd name="T40" fmla="*/ 2147483647 w 456"/>
                    <a:gd name="T41" fmla="*/ 2147483647 h 204"/>
                    <a:gd name="T42" fmla="*/ 2147483647 w 456"/>
                    <a:gd name="T43" fmla="*/ 2147483647 h 204"/>
                    <a:gd name="T44" fmla="*/ 2147483647 w 456"/>
                    <a:gd name="T45" fmla="*/ 2147483647 h 204"/>
                    <a:gd name="T46" fmla="*/ 2147483647 w 456"/>
                    <a:gd name="T47" fmla="*/ 2147483647 h 204"/>
                    <a:gd name="T48" fmla="*/ 2147483647 w 456"/>
                    <a:gd name="T49" fmla="*/ 2147483647 h 204"/>
                    <a:gd name="T50" fmla="*/ 2147483647 w 456"/>
                    <a:gd name="T51" fmla="*/ 2147483647 h 204"/>
                    <a:gd name="T52" fmla="*/ 2147483647 w 456"/>
                    <a:gd name="T53" fmla="*/ 2147483647 h 204"/>
                    <a:gd name="T54" fmla="*/ 0 w 456"/>
                    <a:gd name="T55" fmla="*/ 2147483647 h 204"/>
                    <a:gd name="T56" fmla="*/ 2147483647 w 456"/>
                    <a:gd name="T57" fmla="*/ 2147483647 h 204"/>
                    <a:gd name="T58" fmla="*/ 2147483647 w 456"/>
                    <a:gd name="T59" fmla="*/ 2147483647 h 204"/>
                    <a:gd name="T60" fmla="*/ 2147483647 w 456"/>
                    <a:gd name="T61" fmla="*/ 2147483647 h 204"/>
                    <a:gd name="T62" fmla="*/ 2147483647 w 456"/>
                    <a:gd name="T63" fmla="*/ 2147483647 h 204"/>
                    <a:gd name="T64" fmla="*/ 2147483647 w 456"/>
                    <a:gd name="T65" fmla="*/ 2147483647 h 204"/>
                    <a:gd name="T66" fmla="*/ 2147483647 w 456"/>
                    <a:gd name="T67" fmla="*/ 2147483647 h 204"/>
                    <a:gd name="T68" fmla="*/ 2147483647 w 456"/>
                    <a:gd name="T69" fmla="*/ 2147483647 h 204"/>
                    <a:gd name="T70" fmla="*/ 2147483647 w 456"/>
                    <a:gd name="T71" fmla="*/ 2147483647 h 204"/>
                    <a:gd name="T72" fmla="*/ 2147483647 w 456"/>
                    <a:gd name="T73" fmla="*/ 2147483647 h 204"/>
                    <a:gd name="T74" fmla="*/ 2147483647 w 456"/>
                    <a:gd name="T75" fmla="*/ 2147483647 h 204"/>
                    <a:gd name="T76" fmla="*/ 2147483647 w 456"/>
                    <a:gd name="T77" fmla="*/ 2147483647 h 204"/>
                    <a:gd name="T78" fmla="*/ 2147483647 w 456"/>
                    <a:gd name="T79" fmla="*/ 2147483647 h 204"/>
                    <a:gd name="T80" fmla="*/ 2147483647 w 456"/>
                    <a:gd name="T81" fmla="*/ 2147483647 h 204"/>
                    <a:gd name="T82" fmla="*/ 2147483647 w 456"/>
                    <a:gd name="T83" fmla="*/ 2147483647 h 204"/>
                    <a:gd name="T84" fmla="*/ 2147483647 w 456"/>
                    <a:gd name="T85" fmla="*/ 2147483647 h 204"/>
                    <a:gd name="T86" fmla="*/ 2147483647 w 456"/>
                    <a:gd name="T87" fmla="*/ 2147483647 h 204"/>
                    <a:gd name="T88" fmla="*/ 2147483647 w 456"/>
                    <a:gd name="T89" fmla="*/ 2147483647 h 204"/>
                    <a:gd name="T90" fmla="*/ 2147483647 w 456"/>
                    <a:gd name="T91" fmla="*/ 2147483647 h 204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456"/>
                    <a:gd name="T139" fmla="*/ 0 h 204"/>
                    <a:gd name="T140" fmla="*/ 456 w 456"/>
                    <a:gd name="T141" fmla="*/ 204 h 204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456" h="204">
                      <a:moveTo>
                        <a:pt x="456" y="102"/>
                      </a:moveTo>
                      <a:lnTo>
                        <a:pt x="456" y="60"/>
                      </a:lnTo>
                      <a:lnTo>
                        <a:pt x="450" y="60"/>
                      </a:lnTo>
                      <a:lnTo>
                        <a:pt x="450" y="48"/>
                      </a:lnTo>
                      <a:lnTo>
                        <a:pt x="456" y="24"/>
                      </a:lnTo>
                      <a:lnTo>
                        <a:pt x="444" y="18"/>
                      </a:lnTo>
                      <a:lnTo>
                        <a:pt x="438" y="18"/>
                      </a:lnTo>
                      <a:lnTo>
                        <a:pt x="432" y="12"/>
                      </a:lnTo>
                      <a:lnTo>
                        <a:pt x="420" y="12"/>
                      </a:lnTo>
                      <a:lnTo>
                        <a:pt x="414" y="18"/>
                      </a:lnTo>
                      <a:lnTo>
                        <a:pt x="402" y="24"/>
                      </a:lnTo>
                      <a:lnTo>
                        <a:pt x="390" y="12"/>
                      </a:lnTo>
                      <a:lnTo>
                        <a:pt x="378" y="18"/>
                      </a:lnTo>
                      <a:lnTo>
                        <a:pt x="366" y="6"/>
                      </a:lnTo>
                      <a:lnTo>
                        <a:pt x="354" y="0"/>
                      </a:lnTo>
                      <a:lnTo>
                        <a:pt x="336" y="0"/>
                      </a:lnTo>
                      <a:lnTo>
                        <a:pt x="330" y="6"/>
                      </a:lnTo>
                      <a:lnTo>
                        <a:pt x="324" y="18"/>
                      </a:lnTo>
                      <a:lnTo>
                        <a:pt x="318" y="18"/>
                      </a:lnTo>
                      <a:lnTo>
                        <a:pt x="318" y="36"/>
                      </a:lnTo>
                      <a:lnTo>
                        <a:pt x="306" y="30"/>
                      </a:lnTo>
                      <a:lnTo>
                        <a:pt x="300" y="30"/>
                      </a:lnTo>
                      <a:lnTo>
                        <a:pt x="288" y="36"/>
                      </a:lnTo>
                      <a:lnTo>
                        <a:pt x="276" y="36"/>
                      </a:lnTo>
                      <a:lnTo>
                        <a:pt x="258" y="18"/>
                      </a:lnTo>
                      <a:lnTo>
                        <a:pt x="252" y="36"/>
                      </a:lnTo>
                      <a:lnTo>
                        <a:pt x="234" y="36"/>
                      </a:lnTo>
                      <a:lnTo>
                        <a:pt x="240" y="48"/>
                      </a:lnTo>
                      <a:lnTo>
                        <a:pt x="240" y="66"/>
                      </a:lnTo>
                      <a:lnTo>
                        <a:pt x="234" y="66"/>
                      </a:lnTo>
                      <a:lnTo>
                        <a:pt x="228" y="60"/>
                      </a:lnTo>
                      <a:lnTo>
                        <a:pt x="210" y="60"/>
                      </a:lnTo>
                      <a:lnTo>
                        <a:pt x="204" y="66"/>
                      </a:lnTo>
                      <a:lnTo>
                        <a:pt x="204" y="72"/>
                      </a:lnTo>
                      <a:lnTo>
                        <a:pt x="198" y="78"/>
                      </a:lnTo>
                      <a:lnTo>
                        <a:pt x="198" y="84"/>
                      </a:lnTo>
                      <a:lnTo>
                        <a:pt x="210" y="84"/>
                      </a:lnTo>
                      <a:lnTo>
                        <a:pt x="210" y="126"/>
                      </a:lnTo>
                      <a:lnTo>
                        <a:pt x="204" y="126"/>
                      </a:lnTo>
                      <a:lnTo>
                        <a:pt x="192" y="114"/>
                      </a:lnTo>
                      <a:lnTo>
                        <a:pt x="174" y="108"/>
                      </a:lnTo>
                      <a:lnTo>
                        <a:pt x="162" y="102"/>
                      </a:lnTo>
                      <a:lnTo>
                        <a:pt x="144" y="114"/>
                      </a:lnTo>
                      <a:lnTo>
                        <a:pt x="126" y="114"/>
                      </a:lnTo>
                      <a:lnTo>
                        <a:pt x="108" y="126"/>
                      </a:lnTo>
                      <a:lnTo>
                        <a:pt x="102" y="132"/>
                      </a:lnTo>
                      <a:lnTo>
                        <a:pt x="84" y="132"/>
                      </a:lnTo>
                      <a:lnTo>
                        <a:pt x="66" y="114"/>
                      </a:lnTo>
                      <a:lnTo>
                        <a:pt x="48" y="114"/>
                      </a:lnTo>
                      <a:lnTo>
                        <a:pt x="48" y="126"/>
                      </a:lnTo>
                      <a:lnTo>
                        <a:pt x="42" y="132"/>
                      </a:lnTo>
                      <a:lnTo>
                        <a:pt x="30" y="132"/>
                      </a:lnTo>
                      <a:lnTo>
                        <a:pt x="30" y="126"/>
                      </a:lnTo>
                      <a:lnTo>
                        <a:pt x="24" y="120"/>
                      </a:lnTo>
                      <a:lnTo>
                        <a:pt x="0" y="120"/>
                      </a:lnTo>
                      <a:lnTo>
                        <a:pt x="0" y="156"/>
                      </a:lnTo>
                      <a:lnTo>
                        <a:pt x="18" y="156"/>
                      </a:lnTo>
                      <a:lnTo>
                        <a:pt x="18" y="174"/>
                      </a:lnTo>
                      <a:lnTo>
                        <a:pt x="24" y="174"/>
                      </a:lnTo>
                      <a:lnTo>
                        <a:pt x="42" y="156"/>
                      </a:lnTo>
                      <a:lnTo>
                        <a:pt x="48" y="156"/>
                      </a:lnTo>
                      <a:lnTo>
                        <a:pt x="60" y="168"/>
                      </a:lnTo>
                      <a:lnTo>
                        <a:pt x="60" y="174"/>
                      </a:lnTo>
                      <a:lnTo>
                        <a:pt x="72" y="174"/>
                      </a:lnTo>
                      <a:lnTo>
                        <a:pt x="84" y="180"/>
                      </a:lnTo>
                      <a:lnTo>
                        <a:pt x="96" y="162"/>
                      </a:lnTo>
                      <a:lnTo>
                        <a:pt x="138" y="162"/>
                      </a:lnTo>
                      <a:lnTo>
                        <a:pt x="138" y="156"/>
                      </a:lnTo>
                      <a:lnTo>
                        <a:pt x="144" y="150"/>
                      </a:lnTo>
                      <a:lnTo>
                        <a:pt x="162" y="150"/>
                      </a:lnTo>
                      <a:lnTo>
                        <a:pt x="168" y="156"/>
                      </a:lnTo>
                      <a:lnTo>
                        <a:pt x="168" y="174"/>
                      </a:lnTo>
                      <a:lnTo>
                        <a:pt x="180" y="174"/>
                      </a:lnTo>
                      <a:lnTo>
                        <a:pt x="186" y="192"/>
                      </a:lnTo>
                      <a:lnTo>
                        <a:pt x="240" y="192"/>
                      </a:lnTo>
                      <a:lnTo>
                        <a:pt x="240" y="204"/>
                      </a:lnTo>
                      <a:lnTo>
                        <a:pt x="258" y="204"/>
                      </a:lnTo>
                      <a:lnTo>
                        <a:pt x="264" y="198"/>
                      </a:lnTo>
                      <a:lnTo>
                        <a:pt x="282" y="198"/>
                      </a:lnTo>
                      <a:lnTo>
                        <a:pt x="288" y="204"/>
                      </a:lnTo>
                      <a:lnTo>
                        <a:pt x="318" y="204"/>
                      </a:lnTo>
                      <a:lnTo>
                        <a:pt x="318" y="192"/>
                      </a:lnTo>
                      <a:lnTo>
                        <a:pt x="366" y="192"/>
                      </a:lnTo>
                      <a:lnTo>
                        <a:pt x="378" y="186"/>
                      </a:lnTo>
                      <a:lnTo>
                        <a:pt x="402" y="192"/>
                      </a:lnTo>
                      <a:lnTo>
                        <a:pt x="414" y="156"/>
                      </a:lnTo>
                      <a:lnTo>
                        <a:pt x="432" y="156"/>
                      </a:lnTo>
                      <a:lnTo>
                        <a:pt x="432" y="132"/>
                      </a:lnTo>
                      <a:lnTo>
                        <a:pt x="444" y="114"/>
                      </a:lnTo>
                      <a:lnTo>
                        <a:pt x="432" y="114"/>
                      </a:lnTo>
                      <a:lnTo>
                        <a:pt x="438" y="102"/>
                      </a:lnTo>
                      <a:lnTo>
                        <a:pt x="456" y="102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96" name="Andorra">
                  <a:extLst>
                    <a:ext uri="{FF2B5EF4-FFF2-40B4-BE49-F238E27FC236}">
                      <a16:creationId xmlns:a16="http://schemas.microsoft.com/office/drawing/2014/main" id="{20A00BED-17F1-3743-97E3-FAEB335B8E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2" y="1432"/>
                  <a:ext cx="8" cy="4"/>
                </a:xfrm>
                <a:custGeom>
                  <a:avLst/>
                  <a:gdLst>
                    <a:gd name="T0" fmla="*/ 2147483647 w 30"/>
                    <a:gd name="T1" fmla="*/ 2147483647 h 18"/>
                    <a:gd name="T2" fmla="*/ 2147483647 w 30"/>
                    <a:gd name="T3" fmla="*/ 2147483647 h 18"/>
                    <a:gd name="T4" fmla="*/ 2147483647 w 30"/>
                    <a:gd name="T5" fmla="*/ 2147483647 h 18"/>
                    <a:gd name="T6" fmla="*/ 2147483647 w 30"/>
                    <a:gd name="T7" fmla="*/ 0 h 18"/>
                    <a:gd name="T8" fmla="*/ 0 w 30"/>
                    <a:gd name="T9" fmla="*/ 0 h 18"/>
                    <a:gd name="T10" fmla="*/ 2147483647 w 30"/>
                    <a:gd name="T11" fmla="*/ 2147483647 h 1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0"/>
                    <a:gd name="T19" fmla="*/ 0 h 18"/>
                    <a:gd name="T20" fmla="*/ 30 w 30"/>
                    <a:gd name="T21" fmla="*/ 18 h 1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0" h="18">
                      <a:moveTo>
                        <a:pt x="6" y="18"/>
                      </a:moveTo>
                      <a:lnTo>
                        <a:pt x="18" y="12"/>
                      </a:lnTo>
                      <a:lnTo>
                        <a:pt x="30" y="12"/>
                      </a:lnTo>
                      <a:lnTo>
                        <a:pt x="30" y="0"/>
                      </a:lnTo>
                      <a:lnTo>
                        <a:pt x="0" y="0"/>
                      </a:lnTo>
                      <a:lnTo>
                        <a:pt x="6" y="18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97" name="Albania">
                  <a:extLst>
                    <a:ext uri="{FF2B5EF4-FFF2-40B4-BE49-F238E27FC236}">
                      <a16:creationId xmlns:a16="http://schemas.microsoft.com/office/drawing/2014/main" id="{607835E3-9B06-9140-AB14-A0C4143698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83" y="1432"/>
                  <a:ext cx="37" cy="63"/>
                </a:xfrm>
                <a:custGeom>
                  <a:avLst/>
                  <a:gdLst>
                    <a:gd name="T0" fmla="*/ 2147483647 w 144"/>
                    <a:gd name="T1" fmla="*/ 2147483647 h 246"/>
                    <a:gd name="T2" fmla="*/ 2147483647 w 144"/>
                    <a:gd name="T3" fmla="*/ 2147483647 h 246"/>
                    <a:gd name="T4" fmla="*/ 2147483647 w 144"/>
                    <a:gd name="T5" fmla="*/ 2147483647 h 246"/>
                    <a:gd name="T6" fmla="*/ 2147483647 w 144"/>
                    <a:gd name="T7" fmla="*/ 2147483647 h 246"/>
                    <a:gd name="T8" fmla="*/ 2147483647 w 144"/>
                    <a:gd name="T9" fmla="*/ 2147483647 h 246"/>
                    <a:gd name="T10" fmla="*/ 2147483647 w 144"/>
                    <a:gd name="T11" fmla="*/ 2147483647 h 246"/>
                    <a:gd name="T12" fmla="*/ 2147483647 w 144"/>
                    <a:gd name="T13" fmla="*/ 2147483647 h 246"/>
                    <a:gd name="T14" fmla="*/ 2147483647 w 144"/>
                    <a:gd name="T15" fmla="*/ 2147483647 h 246"/>
                    <a:gd name="T16" fmla="*/ 2147483647 w 144"/>
                    <a:gd name="T17" fmla="*/ 2147483647 h 246"/>
                    <a:gd name="T18" fmla="*/ 2147483647 w 144"/>
                    <a:gd name="T19" fmla="*/ 2147483647 h 246"/>
                    <a:gd name="T20" fmla="*/ 2147483647 w 144"/>
                    <a:gd name="T21" fmla="*/ 2147483647 h 246"/>
                    <a:gd name="T22" fmla="*/ 2147483647 w 144"/>
                    <a:gd name="T23" fmla="*/ 2147483647 h 246"/>
                    <a:gd name="T24" fmla="*/ 2147483647 w 144"/>
                    <a:gd name="T25" fmla="*/ 2147483647 h 246"/>
                    <a:gd name="T26" fmla="*/ 2147483647 w 144"/>
                    <a:gd name="T27" fmla="*/ 2147483647 h 246"/>
                    <a:gd name="T28" fmla="*/ 2147483647 w 144"/>
                    <a:gd name="T29" fmla="*/ 2147483647 h 246"/>
                    <a:gd name="T30" fmla="*/ 2147483647 w 144"/>
                    <a:gd name="T31" fmla="*/ 2147483647 h 246"/>
                    <a:gd name="T32" fmla="*/ 2147483647 w 144"/>
                    <a:gd name="T33" fmla="*/ 2147483647 h 246"/>
                    <a:gd name="T34" fmla="*/ 2147483647 w 144"/>
                    <a:gd name="T35" fmla="*/ 2147483647 h 246"/>
                    <a:gd name="T36" fmla="*/ 2147483647 w 144"/>
                    <a:gd name="T37" fmla="*/ 2147483647 h 246"/>
                    <a:gd name="T38" fmla="*/ 2147483647 w 144"/>
                    <a:gd name="T39" fmla="*/ 0 h 246"/>
                    <a:gd name="T40" fmla="*/ 2147483647 w 144"/>
                    <a:gd name="T41" fmla="*/ 2147483647 h 246"/>
                    <a:gd name="T42" fmla="*/ 2147483647 w 144"/>
                    <a:gd name="T43" fmla="*/ 2147483647 h 246"/>
                    <a:gd name="T44" fmla="*/ 0 w 144"/>
                    <a:gd name="T45" fmla="*/ 2147483647 h 246"/>
                    <a:gd name="T46" fmla="*/ 2147483647 w 144"/>
                    <a:gd name="T47" fmla="*/ 2147483647 h 246"/>
                    <a:gd name="T48" fmla="*/ 2147483647 w 144"/>
                    <a:gd name="T49" fmla="*/ 2147483647 h 246"/>
                    <a:gd name="T50" fmla="*/ 2147483647 w 144"/>
                    <a:gd name="T51" fmla="*/ 2147483647 h 246"/>
                    <a:gd name="T52" fmla="*/ 2147483647 w 144"/>
                    <a:gd name="T53" fmla="*/ 2147483647 h 246"/>
                    <a:gd name="T54" fmla="*/ 2147483647 w 144"/>
                    <a:gd name="T55" fmla="*/ 2147483647 h 246"/>
                    <a:gd name="T56" fmla="*/ 2147483647 w 144"/>
                    <a:gd name="T57" fmla="*/ 2147483647 h 246"/>
                    <a:gd name="T58" fmla="*/ 2147483647 w 144"/>
                    <a:gd name="T59" fmla="*/ 2147483647 h 246"/>
                    <a:gd name="T60" fmla="*/ 2147483647 w 144"/>
                    <a:gd name="T61" fmla="*/ 2147483647 h 246"/>
                    <a:gd name="T62" fmla="*/ 2147483647 w 144"/>
                    <a:gd name="T63" fmla="*/ 2147483647 h 246"/>
                    <a:gd name="T64" fmla="*/ 2147483647 w 144"/>
                    <a:gd name="T65" fmla="*/ 2147483647 h 246"/>
                    <a:gd name="T66" fmla="*/ 2147483647 w 144"/>
                    <a:gd name="T67" fmla="*/ 2147483647 h 246"/>
                    <a:gd name="T68" fmla="*/ 2147483647 w 144"/>
                    <a:gd name="T69" fmla="*/ 2147483647 h 246"/>
                    <a:gd name="T70" fmla="*/ 2147483647 w 144"/>
                    <a:gd name="T71" fmla="*/ 2147483647 h 246"/>
                    <a:gd name="T72" fmla="*/ 2147483647 w 144"/>
                    <a:gd name="T73" fmla="*/ 2147483647 h 246"/>
                    <a:gd name="T74" fmla="*/ 2147483647 w 144"/>
                    <a:gd name="T75" fmla="*/ 2147483647 h 246"/>
                    <a:gd name="T76" fmla="*/ 2147483647 w 144"/>
                    <a:gd name="T77" fmla="*/ 2147483647 h 246"/>
                    <a:gd name="T78" fmla="*/ 2147483647 w 144"/>
                    <a:gd name="T79" fmla="*/ 2147483647 h 246"/>
                    <a:gd name="T80" fmla="*/ 2147483647 w 144"/>
                    <a:gd name="T81" fmla="*/ 2147483647 h 246"/>
                    <a:gd name="T82" fmla="*/ 2147483647 w 144"/>
                    <a:gd name="T83" fmla="*/ 2147483647 h 246"/>
                    <a:gd name="T84" fmla="*/ 2147483647 w 144"/>
                    <a:gd name="T85" fmla="*/ 2147483647 h 246"/>
                    <a:gd name="T86" fmla="*/ 2147483647 w 144"/>
                    <a:gd name="T87" fmla="*/ 2147483647 h 246"/>
                    <a:gd name="T88" fmla="*/ 2147483647 w 144"/>
                    <a:gd name="T89" fmla="*/ 2147483647 h 24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144"/>
                    <a:gd name="T136" fmla="*/ 0 h 246"/>
                    <a:gd name="T137" fmla="*/ 144 w 144"/>
                    <a:gd name="T138" fmla="*/ 246 h 24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144" h="246">
                      <a:moveTo>
                        <a:pt x="96" y="210"/>
                      </a:moveTo>
                      <a:lnTo>
                        <a:pt x="96" y="204"/>
                      </a:lnTo>
                      <a:lnTo>
                        <a:pt x="108" y="204"/>
                      </a:lnTo>
                      <a:lnTo>
                        <a:pt x="120" y="198"/>
                      </a:lnTo>
                      <a:lnTo>
                        <a:pt x="120" y="174"/>
                      </a:lnTo>
                      <a:lnTo>
                        <a:pt x="138" y="174"/>
                      </a:lnTo>
                      <a:lnTo>
                        <a:pt x="144" y="168"/>
                      </a:lnTo>
                      <a:lnTo>
                        <a:pt x="144" y="138"/>
                      </a:lnTo>
                      <a:lnTo>
                        <a:pt x="120" y="144"/>
                      </a:lnTo>
                      <a:lnTo>
                        <a:pt x="120" y="126"/>
                      </a:lnTo>
                      <a:lnTo>
                        <a:pt x="114" y="126"/>
                      </a:lnTo>
                      <a:lnTo>
                        <a:pt x="108" y="120"/>
                      </a:lnTo>
                      <a:lnTo>
                        <a:pt x="108" y="96"/>
                      </a:lnTo>
                      <a:lnTo>
                        <a:pt x="102" y="84"/>
                      </a:lnTo>
                      <a:lnTo>
                        <a:pt x="102" y="42"/>
                      </a:lnTo>
                      <a:lnTo>
                        <a:pt x="96" y="24"/>
                      </a:lnTo>
                      <a:lnTo>
                        <a:pt x="84" y="24"/>
                      </a:lnTo>
                      <a:lnTo>
                        <a:pt x="72" y="6"/>
                      </a:lnTo>
                      <a:lnTo>
                        <a:pt x="66" y="12"/>
                      </a:lnTo>
                      <a:lnTo>
                        <a:pt x="36" y="0"/>
                      </a:lnTo>
                      <a:lnTo>
                        <a:pt x="36" y="18"/>
                      </a:lnTo>
                      <a:lnTo>
                        <a:pt x="24" y="24"/>
                      </a:lnTo>
                      <a:lnTo>
                        <a:pt x="0" y="24"/>
                      </a:lnTo>
                      <a:lnTo>
                        <a:pt x="18" y="36"/>
                      </a:lnTo>
                      <a:lnTo>
                        <a:pt x="24" y="30"/>
                      </a:lnTo>
                      <a:lnTo>
                        <a:pt x="30" y="48"/>
                      </a:lnTo>
                      <a:lnTo>
                        <a:pt x="18" y="60"/>
                      </a:lnTo>
                      <a:lnTo>
                        <a:pt x="24" y="66"/>
                      </a:lnTo>
                      <a:lnTo>
                        <a:pt x="48" y="66"/>
                      </a:lnTo>
                      <a:lnTo>
                        <a:pt x="48" y="84"/>
                      </a:lnTo>
                      <a:lnTo>
                        <a:pt x="42" y="96"/>
                      </a:lnTo>
                      <a:lnTo>
                        <a:pt x="42" y="114"/>
                      </a:lnTo>
                      <a:lnTo>
                        <a:pt x="36" y="132"/>
                      </a:lnTo>
                      <a:lnTo>
                        <a:pt x="36" y="156"/>
                      </a:lnTo>
                      <a:lnTo>
                        <a:pt x="24" y="180"/>
                      </a:lnTo>
                      <a:lnTo>
                        <a:pt x="24" y="186"/>
                      </a:lnTo>
                      <a:lnTo>
                        <a:pt x="42" y="204"/>
                      </a:lnTo>
                      <a:lnTo>
                        <a:pt x="54" y="210"/>
                      </a:lnTo>
                      <a:lnTo>
                        <a:pt x="60" y="216"/>
                      </a:lnTo>
                      <a:lnTo>
                        <a:pt x="60" y="234"/>
                      </a:lnTo>
                      <a:lnTo>
                        <a:pt x="66" y="240"/>
                      </a:lnTo>
                      <a:lnTo>
                        <a:pt x="84" y="240"/>
                      </a:lnTo>
                      <a:lnTo>
                        <a:pt x="90" y="246"/>
                      </a:lnTo>
                      <a:lnTo>
                        <a:pt x="96" y="246"/>
                      </a:lnTo>
                      <a:lnTo>
                        <a:pt x="96" y="210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</p:grpSp>
          <p:grpSp>
            <p:nvGrpSpPr>
              <p:cNvPr id="46" name="Group 1126">
                <a:extLst>
                  <a:ext uri="{FF2B5EF4-FFF2-40B4-BE49-F238E27FC236}">
                    <a16:creationId xmlns:a16="http://schemas.microsoft.com/office/drawing/2014/main" id="{8E986482-1746-894A-AF96-79270655E2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50" y="1541"/>
                <a:ext cx="1232" cy="1487"/>
                <a:chOff x="2350" y="1541"/>
                <a:chExt cx="1232" cy="1487"/>
              </a:xfrm>
              <a:grpFill/>
            </p:grpSpPr>
            <p:sp>
              <p:nvSpPr>
                <p:cNvPr id="96" name="Zimbabwe">
                  <a:extLst>
                    <a:ext uri="{FF2B5EF4-FFF2-40B4-BE49-F238E27FC236}">
                      <a16:creationId xmlns:a16="http://schemas.microsoft.com/office/drawing/2014/main" id="{00C2A45B-383C-3B44-A59B-8889C515AB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8" y="2632"/>
                  <a:ext cx="141" cy="141"/>
                </a:xfrm>
                <a:custGeom>
                  <a:avLst/>
                  <a:gdLst>
                    <a:gd name="T0" fmla="*/ 2147483647 w 552"/>
                    <a:gd name="T1" fmla="*/ 2147483647 h 552"/>
                    <a:gd name="T2" fmla="*/ 2147483647 w 552"/>
                    <a:gd name="T3" fmla="*/ 2147483647 h 552"/>
                    <a:gd name="T4" fmla="*/ 2147483647 w 552"/>
                    <a:gd name="T5" fmla="*/ 2147483647 h 552"/>
                    <a:gd name="T6" fmla="*/ 2147483647 w 552"/>
                    <a:gd name="T7" fmla="*/ 2147483647 h 552"/>
                    <a:gd name="T8" fmla="*/ 2147483647 w 552"/>
                    <a:gd name="T9" fmla="*/ 2147483647 h 552"/>
                    <a:gd name="T10" fmla="*/ 2147483647 w 552"/>
                    <a:gd name="T11" fmla="*/ 2147483647 h 552"/>
                    <a:gd name="T12" fmla="*/ 2147483647 w 552"/>
                    <a:gd name="T13" fmla="*/ 2147483647 h 552"/>
                    <a:gd name="T14" fmla="*/ 2147483647 w 552"/>
                    <a:gd name="T15" fmla="*/ 2147483647 h 552"/>
                    <a:gd name="T16" fmla="*/ 2147483647 w 552"/>
                    <a:gd name="T17" fmla="*/ 2147483647 h 552"/>
                    <a:gd name="T18" fmla="*/ 2147483647 w 552"/>
                    <a:gd name="T19" fmla="*/ 2147483647 h 552"/>
                    <a:gd name="T20" fmla="*/ 2147483647 w 552"/>
                    <a:gd name="T21" fmla="*/ 2147483647 h 552"/>
                    <a:gd name="T22" fmla="*/ 2147483647 w 552"/>
                    <a:gd name="T23" fmla="*/ 2147483647 h 552"/>
                    <a:gd name="T24" fmla="*/ 2147483647 w 552"/>
                    <a:gd name="T25" fmla="*/ 2147483647 h 552"/>
                    <a:gd name="T26" fmla="*/ 2147483647 w 552"/>
                    <a:gd name="T27" fmla="*/ 2147483647 h 552"/>
                    <a:gd name="T28" fmla="*/ 2147483647 w 552"/>
                    <a:gd name="T29" fmla="*/ 2147483647 h 552"/>
                    <a:gd name="T30" fmla="*/ 2147483647 w 552"/>
                    <a:gd name="T31" fmla="*/ 2147483647 h 552"/>
                    <a:gd name="T32" fmla="*/ 2147483647 w 552"/>
                    <a:gd name="T33" fmla="*/ 2147483647 h 552"/>
                    <a:gd name="T34" fmla="*/ 2147483647 w 552"/>
                    <a:gd name="T35" fmla="*/ 2147483647 h 552"/>
                    <a:gd name="T36" fmla="*/ 2147483647 w 552"/>
                    <a:gd name="T37" fmla="*/ 2147483647 h 552"/>
                    <a:gd name="T38" fmla="*/ 2147483647 w 552"/>
                    <a:gd name="T39" fmla="*/ 2147483647 h 552"/>
                    <a:gd name="T40" fmla="*/ 2147483647 w 552"/>
                    <a:gd name="T41" fmla="*/ 2147483647 h 552"/>
                    <a:gd name="T42" fmla="*/ 2147483647 w 552"/>
                    <a:gd name="T43" fmla="*/ 2147483647 h 552"/>
                    <a:gd name="T44" fmla="*/ 2147483647 w 552"/>
                    <a:gd name="T45" fmla="*/ 2147483647 h 552"/>
                    <a:gd name="T46" fmla="*/ 2147483647 w 552"/>
                    <a:gd name="T47" fmla="*/ 2147483647 h 552"/>
                    <a:gd name="T48" fmla="*/ 2147483647 w 552"/>
                    <a:gd name="T49" fmla="*/ 2147483647 h 552"/>
                    <a:gd name="T50" fmla="*/ 2147483647 w 552"/>
                    <a:gd name="T51" fmla="*/ 2147483647 h 552"/>
                    <a:gd name="T52" fmla="*/ 2147483647 w 552"/>
                    <a:gd name="T53" fmla="*/ 2147483647 h 552"/>
                    <a:gd name="T54" fmla="*/ 2147483647 w 552"/>
                    <a:gd name="T55" fmla="*/ 2147483647 h 552"/>
                    <a:gd name="T56" fmla="*/ 2147483647 w 552"/>
                    <a:gd name="T57" fmla="*/ 2147483647 h 552"/>
                    <a:gd name="T58" fmla="*/ 2147483647 w 552"/>
                    <a:gd name="T59" fmla="*/ 2147483647 h 552"/>
                    <a:gd name="T60" fmla="*/ 2147483647 w 552"/>
                    <a:gd name="T61" fmla="*/ 2147483647 h 552"/>
                    <a:gd name="T62" fmla="*/ 2147483647 w 552"/>
                    <a:gd name="T63" fmla="*/ 2147483647 h 552"/>
                    <a:gd name="T64" fmla="*/ 2147483647 w 552"/>
                    <a:gd name="T65" fmla="*/ 2147483647 h 552"/>
                    <a:gd name="T66" fmla="*/ 2147483647 w 552"/>
                    <a:gd name="T67" fmla="*/ 2147483647 h 552"/>
                    <a:gd name="T68" fmla="*/ 2147483647 w 552"/>
                    <a:gd name="T69" fmla="*/ 2147483647 h 552"/>
                    <a:gd name="T70" fmla="*/ 2147483647 w 552"/>
                    <a:gd name="T71" fmla="*/ 2147483647 h 552"/>
                    <a:gd name="T72" fmla="*/ 2147483647 w 552"/>
                    <a:gd name="T73" fmla="*/ 2147483647 h 552"/>
                    <a:gd name="T74" fmla="*/ 2147483647 w 552"/>
                    <a:gd name="T75" fmla="*/ 0 h 552"/>
                    <a:gd name="T76" fmla="*/ 2147483647 w 552"/>
                    <a:gd name="T77" fmla="*/ 2147483647 h 552"/>
                    <a:gd name="T78" fmla="*/ 2147483647 w 552"/>
                    <a:gd name="T79" fmla="*/ 2147483647 h 552"/>
                    <a:gd name="T80" fmla="*/ 2147483647 w 552"/>
                    <a:gd name="T81" fmla="*/ 2147483647 h 552"/>
                    <a:gd name="T82" fmla="*/ 2147483647 w 552"/>
                    <a:gd name="T83" fmla="*/ 2147483647 h 552"/>
                    <a:gd name="T84" fmla="*/ 2147483647 w 552"/>
                    <a:gd name="T85" fmla="*/ 2147483647 h 552"/>
                    <a:gd name="T86" fmla="*/ 2147483647 w 552"/>
                    <a:gd name="T87" fmla="*/ 2147483647 h 552"/>
                    <a:gd name="T88" fmla="*/ 2147483647 w 552"/>
                    <a:gd name="T89" fmla="*/ 2147483647 h 552"/>
                    <a:gd name="T90" fmla="*/ 2147483647 w 552"/>
                    <a:gd name="T91" fmla="*/ 2147483647 h 552"/>
                    <a:gd name="T92" fmla="*/ 2147483647 w 552"/>
                    <a:gd name="T93" fmla="*/ 2147483647 h 552"/>
                    <a:gd name="T94" fmla="*/ 2147483647 w 552"/>
                    <a:gd name="T95" fmla="*/ 2147483647 h 552"/>
                    <a:gd name="T96" fmla="*/ 2147483647 w 552"/>
                    <a:gd name="T97" fmla="*/ 2147483647 h 552"/>
                    <a:gd name="T98" fmla="*/ 2147483647 w 552"/>
                    <a:gd name="T99" fmla="*/ 2147483647 h 552"/>
                    <a:gd name="T100" fmla="*/ 2147483647 w 552"/>
                    <a:gd name="T101" fmla="*/ 2147483647 h 552"/>
                    <a:gd name="T102" fmla="*/ 2147483647 w 552"/>
                    <a:gd name="T103" fmla="*/ 2147483647 h 552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552"/>
                    <a:gd name="T157" fmla="*/ 0 h 552"/>
                    <a:gd name="T158" fmla="*/ 552 w 552"/>
                    <a:gd name="T159" fmla="*/ 552 h 552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552" h="552">
                      <a:moveTo>
                        <a:pt x="18" y="204"/>
                      </a:moveTo>
                      <a:lnTo>
                        <a:pt x="18" y="234"/>
                      </a:lnTo>
                      <a:lnTo>
                        <a:pt x="30" y="234"/>
                      </a:lnTo>
                      <a:lnTo>
                        <a:pt x="36" y="240"/>
                      </a:lnTo>
                      <a:lnTo>
                        <a:pt x="48" y="264"/>
                      </a:lnTo>
                      <a:lnTo>
                        <a:pt x="54" y="270"/>
                      </a:lnTo>
                      <a:lnTo>
                        <a:pt x="54" y="294"/>
                      </a:lnTo>
                      <a:lnTo>
                        <a:pt x="72" y="330"/>
                      </a:lnTo>
                      <a:lnTo>
                        <a:pt x="84" y="336"/>
                      </a:lnTo>
                      <a:lnTo>
                        <a:pt x="102" y="354"/>
                      </a:lnTo>
                      <a:lnTo>
                        <a:pt x="132" y="354"/>
                      </a:lnTo>
                      <a:lnTo>
                        <a:pt x="138" y="360"/>
                      </a:lnTo>
                      <a:lnTo>
                        <a:pt x="138" y="390"/>
                      </a:lnTo>
                      <a:lnTo>
                        <a:pt x="168" y="390"/>
                      </a:lnTo>
                      <a:lnTo>
                        <a:pt x="174" y="414"/>
                      </a:lnTo>
                      <a:lnTo>
                        <a:pt x="168" y="420"/>
                      </a:lnTo>
                      <a:lnTo>
                        <a:pt x="168" y="450"/>
                      </a:lnTo>
                      <a:lnTo>
                        <a:pt x="186" y="450"/>
                      </a:lnTo>
                      <a:lnTo>
                        <a:pt x="186" y="480"/>
                      </a:lnTo>
                      <a:lnTo>
                        <a:pt x="198" y="480"/>
                      </a:lnTo>
                      <a:lnTo>
                        <a:pt x="216" y="486"/>
                      </a:lnTo>
                      <a:lnTo>
                        <a:pt x="228" y="486"/>
                      </a:lnTo>
                      <a:lnTo>
                        <a:pt x="246" y="492"/>
                      </a:lnTo>
                      <a:lnTo>
                        <a:pt x="264" y="510"/>
                      </a:lnTo>
                      <a:lnTo>
                        <a:pt x="270" y="522"/>
                      </a:lnTo>
                      <a:lnTo>
                        <a:pt x="270" y="528"/>
                      </a:lnTo>
                      <a:lnTo>
                        <a:pt x="252" y="528"/>
                      </a:lnTo>
                      <a:lnTo>
                        <a:pt x="312" y="528"/>
                      </a:lnTo>
                      <a:lnTo>
                        <a:pt x="324" y="534"/>
                      </a:lnTo>
                      <a:lnTo>
                        <a:pt x="330" y="534"/>
                      </a:lnTo>
                      <a:lnTo>
                        <a:pt x="342" y="540"/>
                      </a:lnTo>
                      <a:lnTo>
                        <a:pt x="402" y="540"/>
                      </a:lnTo>
                      <a:lnTo>
                        <a:pt x="420" y="552"/>
                      </a:lnTo>
                      <a:lnTo>
                        <a:pt x="486" y="468"/>
                      </a:lnTo>
                      <a:lnTo>
                        <a:pt x="504" y="462"/>
                      </a:lnTo>
                      <a:lnTo>
                        <a:pt x="492" y="444"/>
                      </a:lnTo>
                      <a:lnTo>
                        <a:pt x="504" y="432"/>
                      </a:lnTo>
                      <a:lnTo>
                        <a:pt x="504" y="402"/>
                      </a:lnTo>
                      <a:lnTo>
                        <a:pt x="516" y="396"/>
                      </a:lnTo>
                      <a:lnTo>
                        <a:pt x="528" y="384"/>
                      </a:lnTo>
                      <a:lnTo>
                        <a:pt x="528" y="372"/>
                      </a:lnTo>
                      <a:lnTo>
                        <a:pt x="540" y="360"/>
                      </a:lnTo>
                      <a:lnTo>
                        <a:pt x="546" y="348"/>
                      </a:lnTo>
                      <a:lnTo>
                        <a:pt x="546" y="342"/>
                      </a:lnTo>
                      <a:lnTo>
                        <a:pt x="522" y="318"/>
                      </a:lnTo>
                      <a:lnTo>
                        <a:pt x="522" y="306"/>
                      </a:lnTo>
                      <a:lnTo>
                        <a:pt x="540" y="288"/>
                      </a:lnTo>
                      <a:lnTo>
                        <a:pt x="522" y="264"/>
                      </a:lnTo>
                      <a:lnTo>
                        <a:pt x="540" y="252"/>
                      </a:lnTo>
                      <a:lnTo>
                        <a:pt x="540" y="240"/>
                      </a:lnTo>
                      <a:lnTo>
                        <a:pt x="546" y="240"/>
                      </a:lnTo>
                      <a:lnTo>
                        <a:pt x="546" y="234"/>
                      </a:lnTo>
                      <a:lnTo>
                        <a:pt x="552" y="228"/>
                      </a:lnTo>
                      <a:lnTo>
                        <a:pt x="552" y="216"/>
                      </a:lnTo>
                      <a:lnTo>
                        <a:pt x="540" y="192"/>
                      </a:lnTo>
                      <a:lnTo>
                        <a:pt x="540" y="180"/>
                      </a:lnTo>
                      <a:lnTo>
                        <a:pt x="546" y="174"/>
                      </a:lnTo>
                      <a:lnTo>
                        <a:pt x="546" y="168"/>
                      </a:lnTo>
                      <a:lnTo>
                        <a:pt x="552" y="162"/>
                      </a:lnTo>
                      <a:lnTo>
                        <a:pt x="540" y="150"/>
                      </a:lnTo>
                      <a:lnTo>
                        <a:pt x="552" y="138"/>
                      </a:lnTo>
                      <a:lnTo>
                        <a:pt x="540" y="120"/>
                      </a:lnTo>
                      <a:lnTo>
                        <a:pt x="546" y="114"/>
                      </a:lnTo>
                      <a:lnTo>
                        <a:pt x="552" y="102"/>
                      </a:lnTo>
                      <a:lnTo>
                        <a:pt x="552" y="96"/>
                      </a:lnTo>
                      <a:lnTo>
                        <a:pt x="540" y="84"/>
                      </a:lnTo>
                      <a:lnTo>
                        <a:pt x="528" y="84"/>
                      </a:lnTo>
                      <a:lnTo>
                        <a:pt x="510" y="66"/>
                      </a:lnTo>
                      <a:lnTo>
                        <a:pt x="498" y="66"/>
                      </a:lnTo>
                      <a:lnTo>
                        <a:pt x="486" y="72"/>
                      </a:lnTo>
                      <a:lnTo>
                        <a:pt x="480" y="72"/>
                      </a:lnTo>
                      <a:lnTo>
                        <a:pt x="462" y="48"/>
                      </a:lnTo>
                      <a:lnTo>
                        <a:pt x="444" y="48"/>
                      </a:lnTo>
                      <a:lnTo>
                        <a:pt x="432" y="30"/>
                      </a:lnTo>
                      <a:lnTo>
                        <a:pt x="372" y="30"/>
                      </a:lnTo>
                      <a:lnTo>
                        <a:pt x="366" y="0"/>
                      </a:lnTo>
                      <a:lnTo>
                        <a:pt x="330" y="0"/>
                      </a:lnTo>
                      <a:lnTo>
                        <a:pt x="294" y="12"/>
                      </a:lnTo>
                      <a:lnTo>
                        <a:pt x="282" y="24"/>
                      </a:lnTo>
                      <a:lnTo>
                        <a:pt x="258" y="36"/>
                      </a:lnTo>
                      <a:lnTo>
                        <a:pt x="258" y="72"/>
                      </a:lnTo>
                      <a:lnTo>
                        <a:pt x="252" y="78"/>
                      </a:lnTo>
                      <a:lnTo>
                        <a:pt x="240" y="78"/>
                      </a:lnTo>
                      <a:lnTo>
                        <a:pt x="228" y="84"/>
                      </a:lnTo>
                      <a:lnTo>
                        <a:pt x="210" y="90"/>
                      </a:lnTo>
                      <a:lnTo>
                        <a:pt x="198" y="96"/>
                      </a:lnTo>
                      <a:lnTo>
                        <a:pt x="192" y="102"/>
                      </a:lnTo>
                      <a:lnTo>
                        <a:pt x="180" y="126"/>
                      </a:lnTo>
                      <a:lnTo>
                        <a:pt x="174" y="132"/>
                      </a:lnTo>
                      <a:lnTo>
                        <a:pt x="174" y="138"/>
                      </a:lnTo>
                      <a:lnTo>
                        <a:pt x="168" y="144"/>
                      </a:lnTo>
                      <a:lnTo>
                        <a:pt x="162" y="156"/>
                      </a:lnTo>
                      <a:lnTo>
                        <a:pt x="132" y="186"/>
                      </a:lnTo>
                      <a:lnTo>
                        <a:pt x="108" y="198"/>
                      </a:lnTo>
                      <a:lnTo>
                        <a:pt x="90" y="198"/>
                      </a:lnTo>
                      <a:lnTo>
                        <a:pt x="90" y="192"/>
                      </a:lnTo>
                      <a:lnTo>
                        <a:pt x="78" y="180"/>
                      </a:lnTo>
                      <a:lnTo>
                        <a:pt x="66" y="180"/>
                      </a:lnTo>
                      <a:lnTo>
                        <a:pt x="66" y="192"/>
                      </a:lnTo>
                      <a:lnTo>
                        <a:pt x="54" y="192"/>
                      </a:lnTo>
                      <a:lnTo>
                        <a:pt x="42" y="180"/>
                      </a:lnTo>
                      <a:lnTo>
                        <a:pt x="42" y="174"/>
                      </a:lnTo>
                      <a:lnTo>
                        <a:pt x="0" y="174"/>
                      </a:lnTo>
                      <a:lnTo>
                        <a:pt x="6" y="192"/>
                      </a:lnTo>
                      <a:lnTo>
                        <a:pt x="18" y="204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97" name="Zambia">
                  <a:extLst>
                    <a:ext uri="{FF2B5EF4-FFF2-40B4-BE49-F238E27FC236}">
                      <a16:creationId xmlns:a16="http://schemas.microsoft.com/office/drawing/2014/main" id="{9C38CB7F-ADAB-9F43-86BB-11A689928F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51" y="2478"/>
                  <a:ext cx="213" cy="204"/>
                </a:xfrm>
                <a:custGeom>
                  <a:avLst/>
                  <a:gdLst>
                    <a:gd name="T0" fmla="*/ 2147483647 w 834"/>
                    <a:gd name="T1" fmla="*/ 2147483647 h 798"/>
                    <a:gd name="T2" fmla="*/ 2147483647 w 834"/>
                    <a:gd name="T3" fmla="*/ 2147483647 h 798"/>
                    <a:gd name="T4" fmla="*/ 2147483647 w 834"/>
                    <a:gd name="T5" fmla="*/ 2147483647 h 798"/>
                    <a:gd name="T6" fmla="*/ 2147483647 w 834"/>
                    <a:gd name="T7" fmla="*/ 2147483647 h 798"/>
                    <a:gd name="T8" fmla="*/ 2147483647 w 834"/>
                    <a:gd name="T9" fmla="*/ 2147483647 h 798"/>
                    <a:gd name="T10" fmla="*/ 2147483647 w 834"/>
                    <a:gd name="T11" fmla="*/ 2147483647 h 798"/>
                    <a:gd name="T12" fmla="*/ 2147483647 w 834"/>
                    <a:gd name="T13" fmla="*/ 2147483647 h 798"/>
                    <a:gd name="T14" fmla="*/ 2147483647 w 834"/>
                    <a:gd name="T15" fmla="*/ 2147483647 h 798"/>
                    <a:gd name="T16" fmla="*/ 2147483647 w 834"/>
                    <a:gd name="T17" fmla="*/ 2147483647 h 798"/>
                    <a:gd name="T18" fmla="*/ 2147483647 w 834"/>
                    <a:gd name="T19" fmla="*/ 2147483647 h 798"/>
                    <a:gd name="T20" fmla="*/ 2147483647 w 834"/>
                    <a:gd name="T21" fmla="*/ 2147483647 h 798"/>
                    <a:gd name="T22" fmla="*/ 2147483647 w 834"/>
                    <a:gd name="T23" fmla="*/ 2147483647 h 798"/>
                    <a:gd name="T24" fmla="*/ 2147483647 w 834"/>
                    <a:gd name="T25" fmla="*/ 2147483647 h 798"/>
                    <a:gd name="T26" fmla="*/ 2147483647 w 834"/>
                    <a:gd name="T27" fmla="*/ 2147483647 h 798"/>
                    <a:gd name="T28" fmla="*/ 2147483647 w 834"/>
                    <a:gd name="T29" fmla="*/ 2147483647 h 798"/>
                    <a:gd name="T30" fmla="*/ 2147483647 w 834"/>
                    <a:gd name="T31" fmla="*/ 2147483647 h 798"/>
                    <a:gd name="T32" fmla="*/ 2147483647 w 834"/>
                    <a:gd name="T33" fmla="*/ 2147483647 h 798"/>
                    <a:gd name="T34" fmla="*/ 2147483647 w 834"/>
                    <a:gd name="T35" fmla="*/ 2147483647 h 798"/>
                    <a:gd name="T36" fmla="*/ 2147483647 w 834"/>
                    <a:gd name="T37" fmla="*/ 2147483647 h 798"/>
                    <a:gd name="T38" fmla="*/ 2147483647 w 834"/>
                    <a:gd name="T39" fmla="*/ 2147483647 h 798"/>
                    <a:gd name="T40" fmla="*/ 2147483647 w 834"/>
                    <a:gd name="T41" fmla="*/ 2147483647 h 798"/>
                    <a:gd name="T42" fmla="*/ 2147483647 w 834"/>
                    <a:gd name="T43" fmla="*/ 2147483647 h 798"/>
                    <a:gd name="T44" fmla="*/ 2147483647 w 834"/>
                    <a:gd name="T45" fmla="*/ 2147483647 h 798"/>
                    <a:gd name="T46" fmla="*/ 2147483647 w 834"/>
                    <a:gd name="T47" fmla="*/ 2147483647 h 798"/>
                    <a:gd name="T48" fmla="*/ 2147483647 w 834"/>
                    <a:gd name="T49" fmla="*/ 2147483647 h 798"/>
                    <a:gd name="T50" fmla="*/ 2147483647 w 834"/>
                    <a:gd name="T51" fmla="*/ 2147483647 h 798"/>
                    <a:gd name="T52" fmla="*/ 2147483647 w 834"/>
                    <a:gd name="T53" fmla="*/ 2147483647 h 798"/>
                    <a:gd name="T54" fmla="*/ 2147483647 w 834"/>
                    <a:gd name="T55" fmla="*/ 2147483647 h 798"/>
                    <a:gd name="T56" fmla="*/ 2147483647 w 834"/>
                    <a:gd name="T57" fmla="*/ 2147483647 h 798"/>
                    <a:gd name="T58" fmla="*/ 2147483647 w 834"/>
                    <a:gd name="T59" fmla="*/ 2147483647 h 798"/>
                    <a:gd name="T60" fmla="*/ 2147483647 w 834"/>
                    <a:gd name="T61" fmla="*/ 2147483647 h 798"/>
                    <a:gd name="T62" fmla="*/ 2147483647 w 834"/>
                    <a:gd name="T63" fmla="*/ 2147483647 h 798"/>
                    <a:gd name="T64" fmla="*/ 2147483647 w 834"/>
                    <a:gd name="T65" fmla="*/ 2147483647 h 798"/>
                    <a:gd name="T66" fmla="*/ 2147483647 w 834"/>
                    <a:gd name="T67" fmla="*/ 2147483647 h 798"/>
                    <a:gd name="T68" fmla="*/ 2147483647 w 834"/>
                    <a:gd name="T69" fmla="*/ 2147483647 h 798"/>
                    <a:gd name="T70" fmla="*/ 2147483647 w 834"/>
                    <a:gd name="T71" fmla="*/ 2147483647 h 798"/>
                    <a:gd name="T72" fmla="*/ 2147483647 w 834"/>
                    <a:gd name="T73" fmla="*/ 2147483647 h 798"/>
                    <a:gd name="T74" fmla="*/ 2147483647 w 834"/>
                    <a:gd name="T75" fmla="*/ 2147483647 h 798"/>
                    <a:gd name="T76" fmla="*/ 2147483647 w 834"/>
                    <a:gd name="T77" fmla="*/ 2147483647 h 798"/>
                    <a:gd name="T78" fmla="*/ 2147483647 w 834"/>
                    <a:gd name="T79" fmla="*/ 2147483647 h 798"/>
                    <a:gd name="T80" fmla="*/ 2147483647 w 834"/>
                    <a:gd name="T81" fmla="*/ 2147483647 h 798"/>
                    <a:gd name="T82" fmla="*/ 2147483647 w 834"/>
                    <a:gd name="T83" fmla="*/ 2147483647 h 798"/>
                    <a:gd name="T84" fmla="*/ 2147483647 w 834"/>
                    <a:gd name="T85" fmla="*/ 2147483647 h 798"/>
                    <a:gd name="T86" fmla="*/ 2147483647 w 834"/>
                    <a:gd name="T87" fmla="*/ 2147483647 h 798"/>
                    <a:gd name="T88" fmla="*/ 2147483647 w 834"/>
                    <a:gd name="T89" fmla="*/ 2147483647 h 798"/>
                    <a:gd name="T90" fmla="*/ 2147483647 w 834"/>
                    <a:gd name="T91" fmla="*/ 2147483647 h 798"/>
                    <a:gd name="T92" fmla="*/ 2147483647 w 834"/>
                    <a:gd name="T93" fmla="*/ 2147483647 h 798"/>
                    <a:gd name="T94" fmla="*/ 2147483647 w 834"/>
                    <a:gd name="T95" fmla="*/ 2147483647 h 798"/>
                    <a:gd name="T96" fmla="*/ 2147483647 w 834"/>
                    <a:gd name="T97" fmla="*/ 2147483647 h 798"/>
                    <a:gd name="T98" fmla="*/ 2147483647 w 834"/>
                    <a:gd name="T99" fmla="*/ 2147483647 h 798"/>
                    <a:gd name="T100" fmla="*/ 2147483647 w 834"/>
                    <a:gd name="T101" fmla="*/ 2147483647 h 798"/>
                    <a:gd name="T102" fmla="*/ 2147483647 w 834"/>
                    <a:gd name="T103" fmla="*/ 2147483647 h 798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834"/>
                    <a:gd name="T157" fmla="*/ 0 h 798"/>
                    <a:gd name="T158" fmla="*/ 834 w 834"/>
                    <a:gd name="T159" fmla="*/ 798 h 798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834" h="798">
                      <a:moveTo>
                        <a:pt x="822" y="186"/>
                      </a:moveTo>
                      <a:lnTo>
                        <a:pt x="822" y="162"/>
                      </a:lnTo>
                      <a:lnTo>
                        <a:pt x="816" y="168"/>
                      </a:lnTo>
                      <a:lnTo>
                        <a:pt x="810" y="168"/>
                      </a:lnTo>
                      <a:lnTo>
                        <a:pt x="810" y="126"/>
                      </a:lnTo>
                      <a:lnTo>
                        <a:pt x="798" y="114"/>
                      </a:lnTo>
                      <a:lnTo>
                        <a:pt x="786" y="114"/>
                      </a:lnTo>
                      <a:lnTo>
                        <a:pt x="786" y="102"/>
                      </a:lnTo>
                      <a:lnTo>
                        <a:pt x="768" y="90"/>
                      </a:lnTo>
                      <a:lnTo>
                        <a:pt x="750" y="90"/>
                      </a:lnTo>
                      <a:lnTo>
                        <a:pt x="750" y="72"/>
                      </a:lnTo>
                      <a:lnTo>
                        <a:pt x="738" y="78"/>
                      </a:lnTo>
                      <a:lnTo>
                        <a:pt x="726" y="78"/>
                      </a:lnTo>
                      <a:lnTo>
                        <a:pt x="708" y="60"/>
                      </a:lnTo>
                      <a:lnTo>
                        <a:pt x="690" y="60"/>
                      </a:lnTo>
                      <a:lnTo>
                        <a:pt x="684" y="54"/>
                      </a:lnTo>
                      <a:lnTo>
                        <a:pt x="684" y="36"/>
                      </a:lnTo>
                      <a:lnTo>
                        <a:pt x="672" y="42"/>
                      </a:lnTo>
                      <a:lnTo>
                        <a:pt x="654" y="42"/>
                      </a:lnTo>
                      <a:lnTo>
                        <a:pt x="648" y="54"/>
                      </a:lnTo>
                      <a:lnTo>
                        <a:pt x="642" y="60"/>
                      </a:lnTo>
                      <a:lnTo>
                        <a:pt x="636" y="60"/>
                      </a:lnTo>
                      <a:lnTo>
                        <a:pt x="624" y="48"/>
                      </a:lnTo>
                      <a:lnTo>
                        <a:pt x="624" y="36"/>
                      </a:lnTo>
                      <a:lnTo>
                        <a:pt x="618" y="30"/>
                      </a:lnTo>
                      <a:lnTo>
                        <a:pt x="606" y="30"/>
                      </a:lnTo>
                      <a:lnTo>
                        <a:pt x="600" y="24"/>
                      </a:lnTo>
                      <a:lnTo>
                        <a:pt x="594" y="24"/>
                      </a:lnTo>
                      <a:lnTo>
                        <a:pt x="594" y="6"/>
                      </a:lnTo>
                      <a:lnTo>
                        <a:pt x="600" y="0"/>
                      </a:lnTo>
                      <a:lnTo>
                        <a:pt x="576" y="12"/>
                      </a:lnTo>
                      <a:lnTo>
                        <a:pt x="558" y="12"/>
                      </a:lnTo>
                      <a:lnTo>
                        <a:pt x="546" y="18"/>
                      </a:lnTo>
                      <a:lnTo>
                        <a:pt x="528" y="18"/>
                      </a:lnTo>
                      <a:lnTo>
                        <a:pt x="510" y="24"/>
                      </a:lnTo>
                      <a:lnTo>
                        <a:pt x="498" y="24"/>
                      </a:lnTo>
                      <a:lnTo>
                        <a:pt x="498" y="54"/>
                      </a:lnTo>
                      <a:lnTo>
                        <a:pt x="480" y="72"/>
                      </a:lnTo>
                      <a:lnTo>
                        <a:pt x="468" y="78"/>
                      </a:lnTo>
                      <a:lnTo>
                        <a:pt x="462" y="84"/>
                      </a:lnTo>
                      <a:lnTo>
                        <a:pt x="456" y="84"/>
                      </a:lnTo>
                      <a:lnTo>
                        <a:pt x="468" y="96"/>
                      </a:lnTo>
                      <a:lnTo>
                        <a:pt x="468" y="102"/>
                      </a:lnTo>
                      <a:lnTo>
                        <a:pt x="474" y="108"/>
                      </a:lnTo>
                      <a:lnTo>
                        <a:pt x="474" y="114"/>
                      </a:lnTo>
                      <a:lnTo>
                        <a:pt x="480" y="120"/>
                      </a:lnTo>
                      <a:lnTo>
                        <a:pt x="480" y="144"/>
                      </a:lnTo>
                      <a:lnTo>
                        <a:pt x="486" y="162"/>
                      </a:lnTo>
                      <a:lnTo>
                        <a:pt x="486" y="216"/>
                      </a:lnTo>
                      <a:lnTo>
                        <a:pt x="474" y="228"/>
                      </a:lnTo>
                      <a:lnTo>
                        <a:pt x="468" y="240"/>
                      </a:lnTo>
                      <a:lnTo>
                        <a:pt x="462" y="258"/>
                      </a:lnTo>
                      <a:lnTo>
                        <a:pt x="456" y="270"/>
                      </a:lnTo>
                      <a:lnTo>
                        <a:pt x="456" y="294"/>
                      </a:lnTo>
                      <a:lnTo>
                        <a:pt x="468" y="306"/>
                      </a:lnTo>
                      <a:lnTo>
                        <a:pt x="474" y="306"/>
                      </a:lnTo>
                      <a:lnTo>
                        <a:pt x="474" y="312"/>
                      </a:lnTo>
                      <a:lnTo>
                        <a:pt x="480" y="312"/>
                      </a:lnTo>
                      <a:lnTo>
                        <a:pt x="510" y="342"/>
                      </a:lnTo>
                      <a:lnTo>
                        <a:pt x="522" y="348"/>
                      </a:lnTo>
                      <a:lnTo>
                        <a:pt x="528" y="348"/>
                      </a:lnTo>
                      <a:lnTo>
                        <a:pt x="534" y="342"/>
                      </a:lnTo>
                      <a:lnTo>
                        <a:pt x="534" y="324"/>
                      </a:lnTo>
                      <a:lnTo>
                        <a:pt x="558" y="324"/>
                      </a:lnTo>
                      <a:lnTo>
                        <a:pt x="558" y="372"/>
                      </a:lnTo>
                      <a:lnTo>
                        <a:pt x="552" y="408"/>
                      </a:lnTo>
                      <a:lnTo>
                        <a:pt x="546" y="426"/>
                      </a:lnTo>
                      <a:lnTo>
                        <a:pt x="540" y="426"/>
                      </a:lnTo>
                      <a:lnTo>
                        <a:pt x="540" y="420"/>
                      </a:lnTo>
                      <a:lnTo>
                        <a:pt x="534" y="408"/>
                      </a:lnTo>
                      <a:lnTo>
                        <a:pt x="516" y="420"/>
                      </a:lnTo>
                      <a:lnTo>
                        <a:pt x="498" y="420"/>
                      </a:lnTo>
                      <a:lnTo>
                        <a:pt x="498" y="408"/>
                      </a:lnTo>
                      <a:lnTo>
                        <a:pt x="492" y="396"/>
                      </a:lnTo>
                      <a:lnTo>
                        <a:pt x="492" y="384"/>
                      </a:lnTo>
                      <a:lnTo>
                        <a:pt x="480" y="372"/>
                      </a:lnTo>
                      <a:lnTo>
                        <a:pt x="468" y="372"/>
                      </a:lnTo>
                      <a:lnTo>
                        <a:pt x="462" y="360"/>
                      </a:lnTo>
                      <a:lnTo>
                        <a:pt x="462" y="354"/>
                      </a:lnTo>
                      <a:lnTo>
                        <a:pt x="456" y="342"/>
                      </a:lnTo>
                      <a:lnTo>
                        <a:pt x="450" y="336"/>
                      </a:lnTo>
                      <a:lnTo>
                        <a:pt x="444" y="336"/>
                      </a:lnTo>
                      <a:lnTo>
                        <a:pt x="438" y="342"/>
                      </a:lnTo>
                      <a:lnTo>
                        <a:pt x="426" y="342"/>
                      </a:lnTo>
                      <a:lnTo>
                        <a:pt x="426" y="330"/>
                      </a:lnTo>
                      <a:lnTo>
                        <a:pt x="420" y="324"/>
                      </a:lnTo>
                      <a:lnTo>
                        <a:pt x="390" y="324"/>
                      </a:lnTo>
                      <a:lnTo>
                        <a:pt x="390" y="312"/>
                      </a:lnTo>
                      <a:lnTo>
                        <a:pt x="396" y="312"/>
                      </a:lnTo>
                      <a:lnTo>
                        <a:pt x="396" y="300"/>
                      </a:lnTo>
                      <a:lnTo>
                        <a:pt x="384" y="300"/>
                      </a:lnTo>
                      <a:lnTo>
                        <a:pt x="378" y="294"/>
                      </a:lnTo>
                      <a:lnTo>
                        <a:pt x="378" y="282"/>
                      </a:lnTo>
                      <a:lnTo>
                        <a:pt x="366" y="270"/>
                      </a:lnTo>
                      <a:lnTo>
                        <a:pt x="360" y="270"/>
                      </a:lnTo>
                      <a:lnTo>
                        <a:pt x="354" y="276"/>
                      </a:lnTo>
                      <a:lnTo>
                        <a:pt x="354" y="294"/>
                      </a:lnTo>
                      <a:lnTo>
                        <a:pt x="348" y="300"/>
                      </a:lnTo>
                      <a:lnTo>
                        <a:pt x="348" y="306"/>
                      </a:lnTo>
                      <a:lnTo>
                        <a:pt x="330" y="306"/>
                      </a:lnTo>
                      <a:lnTo>
                        <a:pt x="300" y="300"/>
                      </a:lnTo>
                      <a:lnTo>
                        <a:pt x="264" y="294"/>
                      </a:lnTo>
                      <a:lnTo>
                        <a:pt x="246" y="282"/>
                      </a:lnTo>
                      <a:lnTo>
                        <a:pt x="240" y="276"/>
                      </a:lnTo>
                      <a:lnTo>
                        <a:pt x="234" y="264"/>
                      </a:lnTo>
                      <a:lnTo>
                        <a:pt x="234" y="246"/>
                      </a:lnTo>
                      <a:lnTo>
                        <a:pt x="192" y="252"/>
                      </a:lnTo>
                      <a:lnTo>
                        <a:pt x="198" y="258"/>
                      </a:lnTo>
                      <a:lnTo>
                        <a:pt x="198" y="264"/>
                      </a:lnTo>
                      <a:lnTo>
                        <a:pt x="180" y="264"/>
                      </a:lnTo>
                      <a:lnTo>
                        <a:pt x="174" y="258"/>
                      </a:lnTo>
                      <a:lnTo>
                        <a:pt x="174" y="228"/>
                      </a:lnTo>
                      <a:lnTo>
                        <a:pt x="156" y="228"/>
                      </a:lnTo>
                      <a:lnTo>
                        <a:pt x="150" y="216"/>
                      </a:lnTo>
                      <a:lnTo>
                        <a:pt x="144" y="234"/>
                      </a:lnTo>
                      <a:lnTo>
                        <a:pt x="144" y="240"/>
                      </a:lnTo>
                      <a:lnTo>
                        <a:pt x="156" y="252"/>
                      </a:lnTo>
                      <a:lnTo>
                        <a:pt x="156" y="270"/>
                      </a:lnTo>
                      <a:lnTo>
                        <a:pt x="150" y="276"/>
                      </a:lnTo>
                      <a:lnTo>
                        <a:pt x="144" y="276"/>
                      </a:lnTo>
                      <a:lnTo>
                        <a:pt x="144" y="330"/>
                      </a:lnTo>
                      <a:lnTo>
                        <a:pt x="156" y="342"/>
                      </a:lnTo>
                      <a:lnTo>
                        <a:pt x="138" y="348"/>
                      </a:lnTo>
                      <a:lnTo>
                        <a:pt x="138" y="354"/>
                      </a:lnTo>
                      <a:lnTo>
                        <a:pt x="144" y="360"/>
                      </a:lnTo>
                      <a:lnTo>
                        <a:pt x="144" y="384"/>
                      </a:lnTo>
                      <a:lnTo>
                        <a:pt x="132" y="396"/>
                      </a:lnTo>
                      <a:lnTo>
                        <a:pt x="126" y="396"/>
                      </a:lnTo>
                      <a:lnTo>
                        <a:pt x="0" y="390"/>
                      </a:lnTo>
                      <a:lnTo>
                        <a:pt x="0" y="642"/>
                      </a:lnTo>
                      <a:lnTo>
                        <a:pt x="6" y="654"/>
                      </a:lnTo>
                      <a:lnTo>
                        <a:pt x="6" y="672"/>
                      </a:lnTo>
                      <a:lnTo>
                        <a:pt x="96" y="762"/>
                      </a:lnTo>
                      <a:lnTo>
                        <a:pt x="114" y="768"/>
                      </a:lnTo>
                      <a:lnTo>
                        <a:pt x="138" y="756"/>
                      </a:lnTo>
                      <a:lnTo>
                        <a:pt x="144" y="756"/>
                      </a:lnTo>
                      <a:lnTo>
                        <a:pt x="150" y="750"/>
                      </a:lnTo>
                      <a:lnTo>
                        <a:pt x="168" y="750"/>
                      </a:lnTo>
                      <a:lnTo>
                        <a:pt x="174" y="756"/>
                      </a:lnTo>
                      <a:lnTo>
                        <a:pt x="174" y="762"/>
                      </a:lnTo>
                      <a:lnTo>
                        <a:pt x="204" y="756"/>
                      </a:lnTo>
                      <a:lnTo>
                        <a:pt x="222" y="774"/>
                      </a:lnTo>
                      <a:lnTo>
                        <a:pt x="264" y="774"/>
                      </a:lnTo>
                      <a:lnTo>
                        <a:pt x="264" y="780"/>
                      </a:lnTo>
                      <a:lnTo>
                        <a:pt x="276" y="792"/>
                      </a:lnTo>
                      <a:lnTo>
                        <a:pt x="288" y="792"/>
                      </a:lnTo>
                      <a:lnTo>
                        <a:pt x="288" y="780"/>
                      </a:lnTo>
                      <a:lnTo>
                        <a:pt x="300" y="780"/>
                      </a:lnTo>
                      <a:lnTo>
                        <a:pt x="312" y="792"/>
                      </a:lnTo>
                      <a:lnTo>
                        <a:pt x="312" y="798"/>
                      </a:lnTo>
                      <a:lnTo>
                        <a:pt x="330" y="798"/>
                      </a:lnTo>
                      <a:lnTo>
                        <a:pt x="354" y="786"/>
                      </a:lnTo>
                      <a:lnTo>
                        <a:pt x="384" y="756"/>
                      </a:lnTo>
                      <a:lnTo>
                        <a:pt x="390" y="744"/>
                      </a:lnTo>
                      <a:lnTo>
                        <a:pt x="396" y="738"/>
                      </a:lnTo>
                      <a:lnTo>
                        <a:pt x="396" y="732"/>
                      </a:lnTo>
                      <a:lnTo>
                        <a:pt x="402" y="726"/>
                      </a:lnTo>
                      <a:lnTo>
                        <a:pt x="414" y="702"/>
                      </a:lnTo>
                      <a:lnTo>
                        <a:pt x="420" y="696"/>
                      </a:lnTo>
                      <a:lnTo>
                        <a:pt x="432" y="690"/>
                      </a:lnTo>
                      <a:lnTo>
                        <a:pt x="450" y="684"/>
                      </a:lnTo>
                      <a:lnTo>
                        <a:pt x="462" y="678"/>
                      </a:lnTo>
                      <a:lnTo>
                        <a:pt x="474" y="678"/>
                      </a:lnTo>
                      <a:lnTo>
                        <a:pt x="480" y="672"/>
                      </a:lnTo>
                      <a:lnTo>
                        <a:pt x="480" y="636"/>
                      </a:lnTo>
                      <a:lnTo>
                        <a:pt x="504" y="624"/>
                      </a:lnTo>
                      <a:lnTo>
                        <a:pt x="516" y="612"/>
                      </a:lnTo>
                      <a:lnTo>
                        <a:pt x="552" y="600"/>
                      </a:lnTo>
                      <a:lnTo>
                        <a:pt x="588" y="600"/>
                      </a:lnTo>
                      <a:lnTo>
                        <a:pt x="588" y="576"/>
                      </a:lnTo>
                      <a:lnTo>
                        <a:pt x="570" y="558"/>
                      </a:lnTo>
                      <a:lnTo>
                        <a:pt x="582" y="546"/>
                      </a:lnTo>
                      <a:lnTo>
                        <a:pt x="612" y="546"/>
                      </a:lnTo>
                      <a:lnTo>
                        <a:pt x="630" y="528"/>
                      </a:lnTo>
                      <a:lnTo>
                        <a:pt x="642" y="528"/>
                      </a:lnTo>
                      <a:lnTo>
                        <a:pt x="654" y="522"/>
                      </a:lnTo>
                      <a:lnTo>
                        <a:pt x="672" y="522"/>
                      </a:lnTo>
                      <a:lnTo>
                        <a:pt x="690" y="516"/>
                      </a:lnTo>
                      <a:lnTo>
                        <a:pt x="702" y="510"/>
                      </a:lnTo>
                      <a:lnTo>
                        <a:pt x="708" y="510"/>
                      </a:lnTo>
                      <a:lnTo>
                        <a:pt x="732" y="498"/>
                      </a:lnTo>
                      <a:lnTo>
                        <a:pt x="750" y="486"/>
                      </a:lnTo>
                      <a:lnTo>
                        <a:pt x="762" y="480"/>
                      </a:lnTo>
                      <a:lnTo>
                        <a:pt x="780" y="474"/>
                      </a:lnTo>
                      <a:lnTo>
                        <a:pt x="786" y="468"/>
                      </a:lnTo>
                      <a:lnTo>
                        <a:pt x="792" y="468"/>
                      </a:lnTo>
                      <a:lnTo>
                        <a:pt x="780" y="462"/>
                      </a:lnTo>
                      <a:lnTo>
                        <a:pt x="768" y="450"/>
                      </a:lnTo>
                      <a:lnTo>
                        <a:pt x="756" y="444"/>
                      </a:lnTo>
                      <a:lnTo>
                        <a:pt x="756" y="438"/>
                      </a:lnTo>
                      <a:lnTo>
                        <a:pt x="762" y="432"/>
                      </a:lnTo>
                      <a:lnTo>
                        <a:pt x="768" y="420"/>
                      </a:lnTo>
                      <a:lnTo>
                        <a:pt x="774" y="414"/>
                      </a:lnTo>
                      <a:lnTo>
                        <a:pt x="780" y="402"/>
                      </a:lnTo>
                      <a:lnTo>
                        <a:pt x="774" y="366"/>
                      </a:lnTo>
                      <a:lnTo>
                        <a:pt x="780" y="366"/>
                      </a:lnTo>
                      <a:lnTo>
                        <a:pt x="786" y="360"/>
                      </a:lnTo>
                      <a:lnTo>
                        <a:pt x="798" y="354"/>
                      </a:lnTo>
                      <a:lnTo>
                        <a:pt x="816" y="336"/>
                      </a:lnTo>
                      <a:lnTo>
                        <a:pt x="816" y="330"/>
                      </a:lnTo>
                      <a:lnTo>
                        <a:pt x="804" y="330"/>
                      </a:lnTo>
                      <a:lnTo>
                        <a:pt x="804" y="258"/>
                      </a:lnTo>
                      <a:lnTo>
                        <a:pt x="810" y="240"/>
                      </a:lnTo>
                      <a:lnTo>
                        <a:pt x="798" y="234"/>
                      </a:lnTo>
                      <a:lnTo>
                        <a:pt x="798" y="216"/>
                      </a:lnTo>
                      <a:lnTo>
                        <a:pt x="804" y="216"/>
                      </a:lnTo>
                      <a:lnTo>
                        <a:pt x="810" y="210"/>
                      </a:lnTo>
                      <a:lnTo>
                        <a:pt x="834" y="198"/>
                      </a:lnTo>
                      <a:lnTo>
                        <a:pt x="834" y="186"/>
                      </a:lnTo>
                      <a:lnTo>
                        <a:pt x="822" y="186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98" name="Western Sahara">
                  <a:extLst>
                    <a:ext uri="{FF2B5EF4-FFF2-40B4-BE49-F238E27FC236}">
                      <a16:creationId xmlns:a16="http://schemas.microsoft.com/office/drawing/2014/main" id="{DE3C9406-8E34-734E-A63D-708AC1722C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3" y="1740"/>
                  <a:ext cx="153" cy="131"/>
                </a:xfrm>
                <a:custGeom>
                  <a:avLst/>
                  <a:gdLst>
                    <a:gd name="T0" fmla="*/ 2147483647 w 600"/>
                    <a:gd name="T1" fmla="*/ 0 h 510"/>
                    <a:gd name="T2" fmla="*/ 2147483647 w 600"/>
                    <a:gd name="T3" fmla="*/ 0 h 510"/>
                    <a:gd name="T4" fmla="*/ 2147483647 w 600"/>
                    <a:gd name="T5" fmla="*/ 2147483647 h 510"/>
                    <a:gd name="T6" fmla="*/ 2147483647 w 600"/>
                    <a:gd name="T7" fmla="*/ 2147483647 h 510"/>
                    <a:gd name="T8" fmla="*/ 2147483647 w 600"/>
                    <a:gd name="T9" fmla="*/ 2147483647 h 510"/>
                    <a:gd name="T10" fmla="*/ 2147483647 w 600"/>
                    <a:gd name="T11" fmla="*/ 2147483647 h 510"/>
                    <a:gd name="T12" fmla="*/ 2147483647 w 600"/>
                    <a:gd name="T13" fmla="*/ 2147483647 h 510"/>
                    <a:gd name="T14" fmla="*/ 2147483647 w 600"/>
                    <a:gd name="T15" fmla="*/ 2147483647 h 510"/>
                    <a:gd name="T16" fmla="*/ 2147483647 w 600"/>
                    <a:gd name="T17" fmla="*/ 2147483647 h 510"/>
                    <a:gd name="T18" fmla="*/ 2147483647 w 600"/>
                    <a:gd name="T19" fmla="*/ 2147483647 h 510"/>
                    <a:gd name="T20" fmla="*/ 2147483647 w 600"/>
                    <a:gd name="T21" fmla="*/ 2147483647 h 510"/>
                    <a:gd name="T22" fmla="*/ 2147483647 w 600"/>
                    <a:gd name="T23" fmla="*/ 2147483647 h 510"/>
                    <a:gd name="T24" fmla="*/ 2147483647 w 600"/>
                    <a:gd name="T25" fmla="*/ 2147483647 h 510"/>
                    <a:gd name="T26" fmla="*/ 2147483647 w 600"/>
                    <a:gd name="T27" fmla="*/ 2147483647 h 510"/>
                    <a:gd name="T28" fmla="*/ 2147483647 w 600"/>
                    <a:gd name="T29" fmla="*/ 2147483647 h 510"/>
                    <a:gd name="T30" fmla="*/ 2147483647 w 600"/>
                    <a:gd name="T31" fmla="*/ 2147483647 h 510"/>
                    <a:gd name="T32" fmla="*/ 2147483647 w 600"/>
                    <a:gd name="T33" fmla="*/ 2147483647 h 510"/>
                    <a:gd name="T34" fmla="*/ 2147483647 w 600"/>
                    <a:gd name="T35" fmla="*/ 2147483647 h 510"/>
                    <a:gd name="T36" fmla="*/ 2147483647 w 600"/>
                    <a:gd name="T37" fmla="*/ 2147483647 h 510"/>
                    <a:gd name="T38" fmla="*/ 2147483647 w 600"/>
                    <a:gd name="T39" fmla="*/ 2147483647 h 510"/>
                    <a:gd name="T40" fmla="*/ 2147483647 w 600"/>
                    <a:gd name="T41" fmla="*/ 2147483647 h 510"/>
                    <a:gd name="T42" fmla="*/ 2147483647 w 600"/>
                    <a:gd name="T43" fmla="*/ 2147483647 h 510"/>
                    <a:gd name="T44" fmla="*/ 2147483647 w 600"/>
                    <a:gd name="T45" fmla="*/ 2147483647 h 510"/>
                    <a:gd name="T46" fmla="*/ 2147483647 w 600"/>
                    <a:gd name="T47" fmla="*/ 2147483647 h 510"/>
                    <a:gd name="T48" fmla="*/ 2147483647 w 600"/>
                    <a:gd name="T49" fmla="*/ 2147483647 h 510"/>
                    <a:gd name="T50" fmla="*/ 2147483647 w 600"/>
                    <a:gd name="T51" fmla="*/ 2147483647 h 510"/>
                    <a:gd name="T52" fmla="*/ 2147483647 w 600"/>
                    <a:gd name="T53" fmla="*/ 2147483647 h 510"/>
                    <a:gd name="T54" fmla="*/ 2147483647 w 600"/>
                    <a:gd name="T55" fmla="*/ 2147483647 h 510"/>
                    <a:gd name="T56" fmla="*/ 2147483647 w 600"/>
                    <a:gd name="T57" fmla="*/ 2147483647 h 510"/>
                    <a:gd name="T58" fmla="*/ 2147483647 w 600"/>
                    <a:gd name="T59" fmla="*/ 2147483647 h 510"/>
                    <a:gd name="T60" fmla="*/ 2147483647 w 600"/>
                    <a:gd name="T61" fmla="*/ 2147483647 h 510"/>
                    <a:gd name="T62" fmla="*/ 2147483647 w 600"/>
                    <a:gd name="T63" fmla="*/ 2147483647 h 510"/>
                    <a:gd name="T64" fmla="*/ 2147483647 w 600"/>
                    <a:gd name="T65" fmla="*/ 2147483647 h 510"/>
                    <a:gd name="T66" fmla="*/ 2147483647 w 600"/>
                    <a:gd name="T67" fmla="*/ 2147483647 h 510"/>
                    <a:gd name="T68" fmla="*/ 2147483647 w 600"/>
                    <a:gd name="T69" fmla="*/ 2147483647 h 510"/>
                    <a:gd name="T70" fmla="*/ 2147483647 w 600"/>
                    <a:gd name="T71" fmla="*/ 2147483647 h 510"/>
                    <a:gd name="T72" fmla="*/ 2147483647 w 600"/>
                    <a:gd name="T73" fmla="*/ 2147483647 h 510"/>
                    <a:gd name="T74" fmla="*/ 2147483647 w 600"/>
                    <a:gd name="T75" fmla="*/ 2147483647 h 510"/>
                    <a:gd name="T76" fmla="*/ 2147483647 w 600"/>
                    <a:gd name="T77" fmla="*/ 2147483647 h 510"/>
                    <a:gd name="T78" fmla="*/ 0 w 600"/>
                    <a:gd name="T79" fmla="*/ 2147483647 h 510"/>
                    <a:gd name="T80" fmla="*/ 0 w 600"/>
                    <a:gd name="T81" fmla="*/ 2147483647 h 510"/>
                    <a:gd name="T82" fmla="*/ 2147483647 w 600"/>
                    <a:gd name="T83" fmla="*/ 2147483647 h 510"/>
                    <a:gd name="T84" fmla="*/ 2147483647 w 600"/>
                    <a:gd name="T85" fmla="*/ 2147483647 h 510"/>
                    <a:gd name="T86" fmla="*/ 2147483647 w 600"/>
                    <a:gd name="T87" fmla="*/ 2147483647 h 510"/>
                    <a:gd name="T88" fmla="*/ 2147483647 w 600"/>
                    <a:gd name="T89" fmla="*/ 2147483647 h 510"/>
                    <a:gd name="T90" fmla="*/ 2147483647 w 600"/>
                    <a:gd name="T91" fmla="*/ 2147483647 h 510"/>
                    <a:gd name="T92" fmla="*/ 2147483647 w 600"/>
                    <a:gd name="T93" fmla="*/ 2147483647 h 510"/>
                    <a:gd name="T94" fmla="*/ 2147483647 w 600"/>
                    <a:gd name="T95" fmla="*/ 2147483647 h 510"/>
                    <a:gd name="T96" fmla="*/ 2147483647 w 600"/>
                    <a:gd name="T97" fmla="*/ 2147483647 h 510"/>
                    <a:gd name="T98" fmla="*/ 2147483647 w 600"/>
                    <a:gd name="T99" fmla="*/ 2147483647 h 510"/>
                    <a:gd name="T100" fmla="*/ 2147483647 w 600"/>
                    <a:gd name="T101" fmla="*/ 2147483647 h 510"/>
                    <a:gd name="T102" fmla="*/ 2147483647 w 600"/>
                    <a:gd name="T103" fmla="*/ 2147483647 h 510"/>
                    <a:gd name="T104" fmla="*/ 2147483647 w 600"/>
                    <a:gd name="T105" fmla="*/ 2147483647 h 510"/>
                    <a:gd name="T106" fmla="*/ 2147483647 w 600"/>
                    <a:gd name="T107" fmla="*/ 2147483647 h 510"/>
                    <a:gd name="T108" fmla="*/ 2147483647 w 600"/>
                    <a:gd name="T109" fmla="*/ 2147483647 h 510"/>
                    <a:gd name="T110" fmla="*/ 2147483647 w 600"/>
                    <a:gd name="T111" fmla="*/ 2147483647 h 510"/>
                    <a:gd name="T112" fmla="*/ 2147483647 w 600"/>
                    <a:gd name="T113" fmla="*/ 0 h 510"/>
                    <a:gd name="T114" fmla="*/ 2147483647 w 600"/>
                    <a:gd name="T115" fmla="*/ 0 h 510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600"/>
                    <a:gd name="T175" fmla="*/ 0 h 510"/>
                    <a:gd name="T176" fmla="*/ 600 w 600"/>
                    <a:gd name="T177" fmla="*/ 510 h 510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600" h="510">
                      <a:moveTo>
                        <a:pt x="546" y="0"/>
                      </a:moveTo>
                      <a:lnTo>
                        <a:pt x="288" y="0"/>
                      </a:lnTo>
                      <a:lnTo>
                        <a:pt x="282" y="6"/>
                      </a:lnTo>
                      <a:lnTo>
                        <a:pt x="270" y="30"/>
                      </a:lnTo>
                      <a:lnTo>
                        <a:pt x="270" y="42"/>
                      </a:lnTo>
                      <a:lnTo>
                        <a:pt x="264" y="54"/>
                      </a:lnTo>
                      <a:lnTo>
                        <a:pt x="264" y="66"/>
                      </a:lnTo>
                      <a:lnTo>
                        <a:pt x="234" y="96"/>
                      </a:lnTo>
                      <a:lnTo>
                        <a:pt x="198" y="96"/>
                      </a:lnTo>
                      <a:lnTo>
                        <a:pt x="186" y="108"/>
                      </a:lnTo>
                      <a:lnTo>
                        <a:pt x="186" y="144"/>
                      </a:lnTo>
                      <a:lnTo>
                        <a:pt x="156" y="174"/>
                      </a:lnTo>
                      <a:lnTo>
                        <a:pt x="156" y="186"/>
                      </a:lnTo>
                      <a:lnTo>
                        <a:pt x="168" y="210"/>
                      </a:lnTo>
                      <a:lnTo>
                        <a:pt x="168" y="222"/>
                      </a:lnTo>
                      <a:lnTo>
                        <a:pt x="156" y="246"/>
                      </a:lnTo>
                      <a:lnTo>
                        <a:pt x="144" y="252"/>
                      </a:lnTo>
                      <a:lnTo>
                        <a:pt x="138" y="252"/>
                      </a:lnTo>
                      <a:lnTo>
                        <a:pt x="132" y="258"/>
                      </a:lnTo>
                      <a:lnTo>
                        <a:pt x="126" y="270"/>
                      </a:lnTo>
                      <a:lnTo>
                        <a:pt x="114" y="282"/>
                      </a:lnTo>
                      <a:lnTo>
                        <a:pt x="102" y="288"/>
                      </a:lnTo>
                      <a:lnTo>
                        <a:pt x="96" y="294"/>
                      </a:lnTo>
                      <a:lnTo>
                        <a:pt x="84" y="300"/>
                      </a:lnTo>
                      <a:lnTo>
                        <a:pt x="78" y="306"/>
                      </a:lnTo>
                      <a:lnTo>
                        <a:pt x="78" y="318"/>
                      </a:lnTo>
                      <a:lnTo>
                        <a:pt x="90" y="324"/>
                      </a:lnTo>
                      <a:lnTo>
                        <a:pt x="78" y="330"/>
                      </a:lnTo>
                      <a:lnTo>
                        <a:pt x="60" y="366"/>
                      </a:lnTo>
                      <a:lnTo>
                        <a:pt x="60" y="384"/>
                      </a:lnTo>
                      <a:lnTo>
                        <a:pt x="48" y="384"/>
                      </a:lnTo>
                      <a:lnTo>
                        <a:pt x="48" y="390"/>
                      </a:lnTo>
                      <a:lnTo>
                        <a:pt x="54" y="396"/>
                      </a:lnTo>
                      <a:lnTo>
                        <a:pt x="54" y="408"/>
                      </a:lnTo>
                      <a:lnTo>
                        <a:pt x="48" y="420"/>
                      </a:lnTo>
                      <a:lnTo>
                        <a:pt x="36" y="426"/>
                      </a:lnTo>
                      <a:lnTo>
                        <a:pt x="24" y="426"/>
                      </a:lnTo>
                      <a:lnTo>
                        <a:pt x="18" y="432"/>
                      </a:lnTo>
                      <a:lnTo>
                        <a:pt x="6" y="456"/>
                      </a:lnTo>
                      <a:lnTo>
                        <a:pt x="0" y="462"/>
                      </a:lnTo>
                      <a:lnTo>
                        <a:pt x="0" y="510"/>
                      </a:lnTo>
                      <a:lnTo>
                        <a:pt x="276" y="510"/>
                      </a:lnTo>
                      <a:lnTo>
                        <a:pt x="282" y="408"/>
                      </a:lnTo>
                      <a:lnTo>
                        <a:pt x="276" y="396"/>
                      </a:lnTo>
                      <a:lnTo>
                        <a:pt x="276" y="378"/>
                      </a:lnTo>
                      <a:lnTo>
                        <a:pt x="282" y="366"/>
                      </a:lnTo>
                      <a:lnTo>
                        <a:pt x="306" y="354"/>
                      </a:lnTo>
                      <a:lnTo>
                        <a:pt x="336" y="354"/>
                      </a:lnTo>
                      <a:lnTo>
                        <a:pt x="348" y="348"/>
                      </a:lnTo>
                      <a:lnTo>
                        <a:pt x="354" y="342"/>
                      </a:lnTo>
                      <a:lnTo>
                        <a:pt x="354" y="150"/>
                      </a:lnTo>
                      <a:lnTo>
                        <a:pt x="366" y="144"/>
                      </a:lnTo>
                      <a:lnTo>
                        <a:pt x="366" y="132"/>
                      </a:lnTo>
                      <a:lnTo>
                        <a:pt x="588" y="126"/>
                      </a:lnTo>
                      <a:lnTo>
                        <a:pt x="588" y="90"/>
                      </a:lnTo>
                      <a:lnTo>
                        <a:pt x="594" y="84"/>
                      </a:lnTo>
                      <a:lnTo>
                        <a:pt x="600" y="0"/>
                      </a:lnTo>
                      <a:lnTo>
                        <a:pt x="546" y="0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99" name="Uganda">
                  <a:extLst>
                    <a:ext uri="{FF2B5EF4-FFF2-40B4-BE49-F238E27FC236}">
                      <a16:creationId xmlns:a16="http://schemas.microsoft.com/office/drawing/2014/main" id="{3AB8D2DC-BE4B-0C47-94B6-267C0FA86D2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92" y="2224"/>
                  <a:ext cx="100" cy="118"/>
                </a:xfrm>
                <a:custGeom>
                  <a:avLst/>
                  <a:gdLst>
                    <a:gd name="T0" fmla="*/ 2147483647 w 390"/>
                    <a:gd name="T1" fmla="*/ 2147483647 h 462"/>
                    <a:gd name="T2" fmla="*/ 2147483647 w 390"/>
                    <a:gd name="T3" fmla="*/ 2147483647 h 462"/>
                    <a:gd name="T4" fmla="*/ 2147483647 w 390"/>
                    <a:gd name="T5" fmla="*/ 2147483647 h 462"/>
                    <a:gd name="T6" fmla="*/ 2147483647 w 390"/>
                    <a:gd name="T7" fmla="*/ 2147483647 h 462"/>
                    <a:gd name="T8" fmla="*/ 2147483647 w 390"/>
                    <a:gd name="T9" fmla="*/ 2147483647 h 462"/>
                    <a:gd name="T10" fmla="*/ 2147483647 w 390"/>
                    <a:gd name="T11" fmla="*/ 2147483647 h 462"/>
                    <a:gd name="T12" fmla="*/ 2147483647 w 390"/>
                    <a:gd name="T13" fmla="*/ 2147483647 h 462"/>
                    <a:gd name="T14" fmla="*/ 2147483647 w 390"/>
                    <a:gd name="T15" fmla="*/ 2147483647 h 462"/>
                    <a:gd name="T16" fmla="*/ 2147483647 w 390"/>
                    <a:gd name="T17" fmla="*/ 2147483647 h 462"/>
                    <a:gd name="T18" fmla="*/ 2147483647 w 390"/>
                    <a:gd name="T19" fmla="*/ 2147483647 h 462"/>
                    <a:gd name="T20" fmla="*/ 2147483647 w 390"/>
                    <a:gd name="T21" fmla="*/ 2147483647 h 462"/>
                    <a:gd name="T22" fmla="*/ 2147483647 w 390"/>
                    <a:gd name="T23" fmla="*/ 2147483647 h 462"/>
                    <a:gd name="T24" fmla="*/ 2147483647 w 390"/>
                    <a:gd name="T25" fmla="*/ 0 h 462"/>
                    <a:gd name="T26" fmla="*/ 2147483647 w 390"/>
                    <a:gd name="T27" fmla="*/ 2147483647 h 462"/>
                    <a:gd name="T28" fmla="*/ 2147483647 w 390"/>
                    <a:gd name="T29" fmla="*/ 2147483647 h 462"/>
                    <a:gd name="T30" fmla="*/ 2147483647 w 390"/>
                    <a:gd name="T31" fmla="*/ 2147483647 h 462"/>
                    <a:gd name="T32" fmla="*/ 2147483647 w 390"/>
                    <a:gd name="T33" fmla="*/ 2147483647 h 462"/>
                    <a:gd name="T34" fmla="*/ 2147483647 w 390"/>
                    <a:gd name="T35" fmla="*/ 2147483647 h 462"/>
                    <a:gd name="T36" fmla="*/ 2147483647 w 390"/>
                    <a:gd name="T37" fmla="*/ 2147483647 h 462"/>
                    <a:gd name="T38" fmla="*/ 2147483647 w 390"/>
                    <a:gd name="T39" fmla="*/ 2147483647 h 462"/>
                    <a:gd name="T40" fmla="*/ 2147483647 w 390"/>
                    <a:gd name="T41" fmla="*/ 2147483647 h 462"/>
                    <a:gd name="T42" fmla="*/ 2147483647 w 390"/>
                    <a:gd name="T43" fmla="*/ 2147483647 h 462"/>
                    <a:gd name="T44" fmla="*/ 2147483647 w 390"/>
                    <a:gd name="T45" fmla="*/ 2147483647 h 462"/>
                    <a:gd name="T46" fmla="*/ 2147483647 w 390"/>
                    <a:gd name="T47" fmla="*/ 2147483647 h 462"/>
                    <a:gd name="T48" fmla="*/ 2147483647 w 390"/>
                    <a:gd name="T49" fmla="*/ 2147483647 h 462"/>
                    <a:gd name="T50" fmla="*/ 2147483647 w 390"/>
                    <a:gd name="T51" fmla="*/ 2147483647 h 462"/>
                    <a:gd name="T52" fmla="*/ 2147483647 w 390"/>
                    <a:gd name="T53" fmla="*/ 2147483647 h 462"/>
                    <a:gd name="T54" fmla="*/ 2147483647 w 390"/>
                    <a:gd name="T55" fmla="*/ 2147483647 h 462"/>
                    <a:gd name="T56" fmla="*/ 2147483647 w 390"/>
                    <a:gd name="T57" fmla="*/ 2147483647 h 462"/>
                    <a:gd name="T58" fmla="*/ 2147483647 w 390"/>
                    <a:gd name="T59" fmla="*/ 2147483647 h 462"/>
                    <a:gd name="T60" fmla="*/ 2147483647 w 390"/>
                    <a:gd name="T61" fmla="*/ 2147483647 h 462"/>
                    <a:gd name="T62" fmla="*/ 2147483647 w 390"/>
                    <a:gd name="T63" fmla="*/ 2147483647 h 462"/>
                    <a:gd name="T64" fmla="*/ 2147483647 w 390"/>
                    <a:gd name="T65" fmla="*/ 2147483647 h 462"/>
                    <a:gd name="T66" fmla="*/ 2147483647 w 390"/>
                    <a:gd name="T67" fmla="*/ 2147483647 h 462"/>
                    <a:gd name="T68" fmla="*/ 2147483647 w 390"/>
                    <a:gd name="T69" fmla="*/ 2147483647 h 462"/>
                    <a:gd name="T70" fmla="*/ 2147483647 w 390"/>
                    <a:gd name="T71" fmla="*/ 2147483647 h 462"/>
                    <a:gd name="T72" fmla="*/ 2147483647 w 390"/>
                    <a:gd name="T73" fmla="*/ 2147483647 h 462"/>
                    <a:gd name="T74" fmla="*/ 2147483647 w 390"/>
                    <a:gd name="T75" fmla="*/ 2147483647 h 462"/>
                    <a:gd name="T76" fmla="*/ 2147483647 w 390"/>
                    <a:gd name="T77" fmla="*/ 2147483647 h 462"/>
                    <a:gd name="T78" fmla="*/ 2147483647 w 390"/>
                    <a:gd name="T79" fmla="*/ 2147483647 h 462"/>
                    <a:gd name="T80" fmla="*/ 2147483647 w 390"/>
                    <a:gd name="T81" fmla="*/ 2147483647 h 462"/>
                    <a:gd name="T82" fmla="*/ 2147483647 w 390"/>
                    <a:gd name="T83" fmla="*/ 2147483647 h 462"/>
                    <a:gd name="T84" fmla="*/ 2147483647 w 390"/>
                    <a:gd name="T85" fmla="*/ 2147483647 h 462"/>
                    <a:gd name="T86" fmla="*/ 2147483647 w 390"/>
                    <a:gd name="T87" fmla="*/ 2147483647 h 462"/>
                    <a:gd name="T88" fmla="*/ 2147483647 w 390"/>
                    <a:gd name="T89" fmla="*/ 2147483647 h 462"/>
                    <a:gd name="T90" fmla="*/ 2147483647 w 390"/>
                    <a:gd name="T91" fmla="*/ 2147483647 h 462"/>
                    <a:gd name="T92" fmla="*/ 2147483647 w 390"/>
                    <a:gd name="T93" fmla="*/ 2147483647 h 462"/>
                    <a:gd name="T94" fmla="*/ 2147483647 w 390"/>
                    <a:gd name="T95" fmla="*/ 2147483647 h 462"/>
                    <a:gd name="T96" fmla="*/ 2147483647 w 390"/>
                    <a:gd name="T97" fmla="*/ 2147483647 h 462"/>
                    <a:gd name="T98" fmla="*/ 2147483647 w 390"/>
                    <a:gd name="T99" fmla="*/ 2147483647 h 462"/>
                    <a:gd name="T100" fmla="*/ 2147483647 w 390"/>
                    <a:gd name="T101" fmla="*/ 2147483647 h 462"/>
                    <a:gd name="T102" fmla="*/ 2147483647 w 390"/>
                    <a:gd name="T103" fmla="*/ 2147483647 h 462"/>
                    <a:gd name="T104" fmla="*/ 2147483647 w 390"/>
                    <a:gd name="T105" fmla="*/ 2147483647 h 462"/>
                    <a:gd name="T106" fmla="*/ 2147483647 w 390"/>
                    <a:gd name="T107" fmla="*/ 2147483647 h 462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390"/>
                    <a:gd name="T163" fmla="*/ 0 h 462"/>
                    <a:gd name="T164" fmla="*/ 390 w 390"/>
                    <a:gd name="T165" fmla="*/ 462 h 462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390" h="462">
                      <a:moveTo>
                        <a:pt x="306" y="426"/>
                      </a:moveTo>
                      <a:lnTo>
                        <a:pt x="318" y="426"/>
                      </a:lnTo>
                      <a:lnTo>
                        <a:pt x="318" y="420"/>
                      </a:lnTo>
                      <a:lnTo>
                        <a:pt x="306" y="420"/>
                      </a:lnTo>
                      <a:lnTo>
                        <a:pt x="306" y="426"/>
                      </a:lnTo>
                      <a:close/>
                      <a:moveTo>
                        <a:pt x="390" y="192"/>
                      </a:moveTo>
                      <a:lnTo>
                        <a:pt x="384" y="180"/>
                      </a:lnTo>
                      <a:lnTo>
                        <a:pt x="378" y="174"/>
                      </a:lnTo>
                      <a:lnTo>
                        <a:pt x="366" y="150"/>
                      </a:lnTo>
                      <a:lnTo>
                        <a:pt x="366" y="144"/>
                      </a:lnTo>
                      <a:lnTo>
                        <a:pt x="372" y="138"/>
                      </a:lnTo>
                      <a:lnTo>
                        <a:pt x="378" y="138"/>
                      </a:lnTo>
                      <a:lnTo>
                        <a:pt x="384" y="132"/>
                      </a:lnTo>
                      <a:lnTo>
                        <a:pt x="348" y="90"/>
                      </a:lnTo>
                      <a:lnTo>
                        <a:pt x="354" y="84"/>
                      </a:lnTo>
                      <a:lnTo>
                        <a:pt x="336" y="66"/>
                      </a:lnTo>
                      <a:lnTo>
                        <a:pt x="336" y="60"/>
                      </a:lnTo>
                      <a:lnTo>
                        <a:pt x="342" y="54"/>
                      </a:lnTo>
                      <a:lnTo>
                        <a:pt x="342" y="42"/>
                      </a:lnTo>
                      <a:lnTo>
                        <a:pt x="336" y="42"/>
                      </a:lnTo>
                      <a:lnTo>
                        <a:pt x="336" y="48"/>
                      </a:lnTo>
                      <a:lnTo>
                        <a:pt x="330" y="42"/>
                      </a:lnTo>
                      <a:lnTo>
                        <a:pt x="324" y="42"/>
                      </a:lnTo>
                      <a:lnTo>
                        <a:pt x="324" y="18"/>
                      </a:lnTo>
                      <a:lnTo>
                        <a:pt x="318" y="6"/>
                      </a:lnTo>
                      <a:lnTo>
                        <a:pt x="312" y="0"/>
                      </a:lnTo>
                      <a:lnTo>
                        <a:pt x="300" y="0"/>
                      </a:lnTo>
                      <a:lnTo>
                        <a:pt x="300" y="6"/>
                      </a:lnTo>
                      <a:lnTo>
                        <a:pt x="294" y="12"/>
                      </a:lnTo>
                      <a:lnTo>
                        <a:pt x="294" y="18"/>
                      </a:lnTo>
                      <a:lnTo>
                        <a:pt x="276" y="36"/>
                      </a:lnTo>
                      <a:lnTo>
                        <a:pt x="252" y="36"/>
                      </a:lnTo>
                      <a:lnTo>
                        <a:pt x="246" y="30"/>
                      </a:lnTo>
                      <a:lnTo>
                        <a:pt x="246" y="24"/>
                      </a:lnTo>
                      <a:lnTo>
                        <a:pt x="234" y="24"/>
                      </a:lnTo>
                      <a:lnTo>
                        <a:pt x="222" y="36"/>
                      </a:lnTo>
                      <a:lnTo>
                        <a:pt x="198" y="36"/>
                      </a:lnTo>
                      <a:lnTo>
                        <a:pt x="180" y="60"/>
                      </a:lnTo>
                      <a:lnTo>
                        <a:pt x="156" y="30"/>
                      </a:lnTo>
                      <a:lnTo>
                        <a:pt x="150" y="30"/>
                      </a:lnTo>
                      <a:lnTo>
                        <a:pt x="144" y="36"/>
                      </a:lnTo>
                      <a:lnTo>
                        <a:pt x="144" y="42"/>
                      </a:lnTo>
                      <a:lnTo>
                        <a:pt x="132" y="42"/>
                      </a:lnTo>
                      <a:lnTo>
                        <a:pt x="120" y="36"/>
                      </a:lnTo>
                      <a:lnTo>
                        <a:pt x="114" y="30"/>
                      </a:lnTo>
                      <a:lnTo>
                        <a:pt x="102" y="30"/>
                      </a:lnTo>
                      <a:lnTo>
                        <a:pt x="84" y="48"/>
                      </a:lnTo>
                      <a:lnTo>
                        <a:pt x="90" y="72"/>
                      </a:lnTo>
                      <a:lnTo>
                        <a:pt x="72" y="90"/>
                      </a:lnTo>
                      <a:lnTo>
                        <a:pt x="84" y="96"/>
                      </a:lnTo>
                      <a:lnTo>
                        <a:pt x="90" y="102"/>
                      </a:lnTo>
                      <a:lnTo>
                        <a:pt x="90" y="108"/>
                      </a:lnTo>
                      <a:lnTo>
                        <a:pt x="84" y="114"/>
                      </a:lnTo>
                      <a:lnTo>
                        <a:pt x="78" y="126"/>
                      </a:lnTo>
                      <a:lnTo>
                        <a:pt x="78" y="138"/>
                      </a:lnTo>
                      <a:lnTo>
                        <a:pt x="84" y="144"/>
                      </a:lnTo>
                      <a:lnTo>
                        <a:pt x="96" y="144"/>
                      </a:lnTo>
                      <a:lnTo>
                        <a:pt x="108" y="150"/>
                      </a:lnTo>
                      <a:lnTo>
                        <a:pt x="114" y="156"/>
                      </a:lnTo>
                      <a:lnTo>
                        <a:pt x="114" y="168"/>
                      </a:lnTo>
                      <a:lnTo>
                        <a:pt x="108" y="180"/>
                      </a:lnTo>
                      <a:lnTo>
                        <a:pt x="96" y="192"/>
                      </a:lnTo>
                      <a:lnTo>
                        <a:pt x="84" y="216"/>
                      </a:lnTo>
                      <a:lnTo>
                        <a:pt x="72" y="222"/>
                      </a:lnTo>
                      <a:lnTo>
                        <a:pt x="66" y="234"/>
                      </a:lnTo>
                      <a:lnTo>
                        <a:pt x="42" y="246"/>
                      </a:lnTo>
                      <a:lnTo>
                        <a:pt x="42" y="258"/>
                      </a:lnTo>
                      <a:lnTo>
                        <a:pt x="24" y="270"/>
                      </a:lnTo>
                      <a:lnTo>
                        <a:pt x="6" y="342"/>
                      </a:lnTo>
                      <a:lnTo>
                        <a:pt x="6" y="372"/>
                      </a:lnTo>
                      <a:lnTo>
                        <a:pt x="0" y="450"/>
                      </a:lnTo>
                      <a:lnTo>
                        <a:pt x="12" y="450"/>
                      </a:lnTo>
                      <a:lnTo>
                        <a:pt x="24" y="462"/>
                      </a:lnTo>
                      <a:lnTo>
                        <a:pt x="30" y="462"/>
                      </a:lnTo>
                      <a:lnTo>
                        <a:pt x="42" y="438"/>
                      </a:lnTo>
                      <a:lnTo>
                        <a:pt x="48" y="432"/>
                      </a:lnTo>
                      <a:lnTo>
                        <a:pt x="48" y="426"/>
                      </a:lnTo>
                      <a:lnTo>
                        <a:pt x="72" y="420"/>
                      </a:lnTo>
                      <a:lnTo>
                        <a:pt x="162" y="426"/>
                      </a:lnTo>
                      <a:lnTo>
                        <a:pt x="162" y="414"/>
                      </a:lnTo>
                      <a:lnTo>
                        <a:pt x="156" y="408"/>
                      </a:lnTo>
                      <a:lnTo>
                        <a:pt x="150" y="396"/>
                      </a:lnTo>
                      <a:lnTo>
                        <a:pt x="162" y="372"/>
                      </a:lnTo>
                      <a:lnTo>
                        <a:pt x="168" y="366"/>
                      </a:lnTo>
                      <a:lnTo>
                        <a:pt x="168" y="342"/>
                      </a:lnTo>
                      <a:lnTo>
                        <a:pt x="174" y="336"/>
                      </a:lnTo>
                      <a:lnTo>
                        <a:pt x="186" y="330"/>
                      </a:lnTo>
                      <a:lnTo>
                        <a:pt x="204" y="324"/>
                      </a:lnTo>
                      <a:lnTo>
                        <a:pt x="240" y="324"/>
                      </a:lnTo>
                      <a:lnTo>
                        <a:pt x="252" y="312"/>
                      </a:lnTo>
                      <a:lnTo>
                        <a:pt x="258" y="300"/>
                      </a:lnTo>
                      <a:lnTo>
                        <a:pt x="264" y="300"/>
                      </a:lnTo>
                      <a:lnTo>
                        <a:pt x="264" y="306"/>
                      </a:lnTo>
                      <a:lnTo>
                        <a:pt x="270" y="312"/>
                      </a:lnTo>
                      <a:lnTo>
                        <a:pt x="270" y="330"/>
                      </a:lnTo>
                      <a:lnTo>
                        <a:pt x="276" y="324"/>
                      </a:lnTo>
                      <a:lnTo>
                        <a:pt x="312" y="324"/>
                      </a:lnTo>
                      <a:lnTo>
                        <a:pt x="312" y="330"/>
                      </a:lnTo>
                      <a:lnTo>
                        <a:pt x="312" y="318"/>
                      </a:lnTo>
                      <a:lnTo>
                        <a:pt x="318" y="306"/>
                      </a:lnTo>
                      <a:lnTo>
                        <a:pt x="324" y="300"/>
                      </a:lnTo>
                      <a:lnTo>
                        <a:pt x="330" y="282"/>
                      </a:lnTo>
                      <a:lnTo>
                        <a:pt x="348" y="270"/>
                      </a:lnTo>
                      <a:lnTo>
                        <a:pt x="348" y="246"/>
                      </a:lnTo>
                      <a:lnTo>
                        <a:pt x="354" y="240"/>
                      </a:lnTo>
                      <a:lnTo>
                        <a:pt x="372" y="240"/>
                      </a:lnTo>
                      <a:lnTo>
                        <a:pt x="378" y="216"/>
                      </a:lnTo>
                      <a:lnTo>
                        <a:pt x="390" y="204"/>
                      </a:lnTo>
                      <a:lnTo>
                        <a:pt x="390" y="192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00" name="Tunisia">
                  <a:extLst>
                    <a:ext uri="{FF2B5EF4-FFF2-40B4-BE49-F238E27FC236}">
                      <a16:creationId xmlns:a16="http://schemas.microsoft.com/office/drawing/2014/main" id="{8218517C-0968-4A4F-9358-236FBF176A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2" y="1541"/>
                  <a:ext cx="70" cy="146"/>
                </a:xfrm>
                <a:custGeom>
                  <a:avLst/>
                  <a:gdLst>
                    <a:gd name="T0" fmla="*/ 2147483647 w 276"/>
                    <a:gd name="T1" fmla="*/ 2147483647 h 570"/>
                    <a:gd name="T2" fmla="*/ 2147483647 w 276"/>
                    <a:gd name="T3" fmla="*/ 2147483647 h 570"/>
                    <a:gd name="T4" fmla="*/ 2147483647 w 276"/>
                    <a:gd name="T5" fmla="*/ 2147483647 h 570"/>
                    <a:gd name="T6" fmla="*/ 2147483647 w 276"/>
                    <a:gd name="T7" fmla="*/ 2147483647 h 570"/>
                    <a:gd name="T8" fmla="*/ 2147483647 w 276"/>
                    <a:gd name="T9" fmla="*/ 2147483647 h 570"/>
                    <a:gd name="T10" fmla="*/ 2147483647 w 276"/>
                    <a:gd name="T11" fmla="*/ 2147483647 h 570"/>
                    <a:gd name="T12" fmla="*/ 0 w 276"/>
                    <a:gd name="T13" fmla="*/ 2147483647 h 570"/>
                    <a:gd name="T14" fmla="*/ 2147483647 w 276"/>
                    <a:gd name="T15" fmla="*/ 2147483647 h 570"/>
                    <a:gd name="T16" fmla="*/ 2147483647 w 276"/>
                    <a:gd name="T17" fmla="*/ 2147483647 h 570"/>
                    <a:gd name="T18" fmla="*/ 2147483647 w 276"/>
                    <a:gd name="T19" fmla="*/ 2147483647 h 570"/>
                    <a:gd name="T20" fmla="*/ 2147483647 w 276"/>
                    <a:gd name="T21" fmla="*/ 2147483647 h 570"/>
                    <a:gd name="T22" fmla="*/ 2147483647 w 276"/>
                    <a:gd name="T23" fmla="*/ 2147483647 h 570"/>
                    <a:gd name="T24" fmla="*/ 2147483647 w 276"/>
                    <a:gd name="T25" fmla="*/ 2147483647 h 570"/>
                    <a:gd name="T26" fmla="*/ 2147483647 w 276"/>
                    <a:gd name="T27" fmla="*/ 2147483647 h 570"/>
                    <a:gd name="T28" fmla="*/ 2147483647 w 276"/>
                    <a:gd name="T29" fmla="*/ 2147483647 h 570"/>
                    <a:gd name="T30" fmla="*/ 2147483647 w 276"/>
                    <a:gd name="T31" fmla="*/ 2147483647 h 570"/>
                    <a:gd name="T32" fmla="*/ 2147483647 w 276"/>
                    <a:gd name="T33" fmla="*/ 2147483647 h 570"/>
                    <a:gd name="T34" fmla="*/ 2147483647 w 276"/>
                    <a:gd name="T35" fmla="*/ 2147483647 h 570"/>
                    <a:gd name="T36" fmla="*/ 2147483647 w 276"/>
                    <a:gd name="T37" fmla="*/ 2147483647 h 570"/>
                    <a:gd name="T38" fmla="*/ 2147483647 w 276"/>
                    <a:gd name="T39" fmla="*/ 2147483647 h 570"/>
                    <a:gd name="T40" fmla="*/ 2147483647 w 276"/>
                    <a:gd name="T41" fmla="*/ 2147483647 h 570"/>
                    <a:gd name="T42" fmla="*/ 2147483647 w 276"/>
                    <a:gd name="T43" fmla="*/ 2147483647 h 570"/>
                    <a:gd name="T44" fmla="*/ 2147483647 w 276"/>
                    <a:gd name="T45" fmla="*/ 2147483647 h 570"/>
                    <a:gd name="T46" fmla="*/ 2147483647 w 276"/>
                    <a:gd name="T47" fmla="*/ 2147483647 h 570"/>
                    <a:gd name="T48" fmla="*/ 2147483647 w 276"/>
                    <a:gd name="T49" fmla="*/ 2147483647 h 570"/>
                    <a:gd name="T50" fmla="*/ 2147483647 w 276"/>
                    <a:gd name="T51" fmla="*/ 2147483647 h 570"/>
                    <a:gd name="T52" fmla="*/ 2147483647 w 276"/>
                    <a:gd name="T53" fmla="*/ 2147483647 h 570"/>
                    <a:gd name="T54" fmla="*/ 2147483647 w 276"/>
                    <a:gd name="T55" fmla="*/ 2147483647 h 570"/>
                    <a:gd name="T56" fmla="*/ 2147483647 w 276"/>
                    <a:gd name="T57" fmla="*/ 2147483647 h 570"/>
                    <a:gd name="T58" fmla="*/ 2147483647 w 276"/>
                    <a:gd name="T59" fmla="*/ 2147483647 h 570"/>
                    <a:gd name="T60" fmla="*/ 2147483647 w 276"/>
                    <a:gd name="T61" fmla="*/ 2147483647 h 570"/>
                    <a:gd name="T62" fmla="*/ 2147483647 w 276"/>
                    <a:gd name="T63" fmla="*/ 2147483647 h 570"/>
                    <a:gd name="T64" fmla="*/ 2147483647 w 276"/>
                    <a:gd name="T65" fmla="*/ 2147483647 h 570"/>
                    <a:gd name="T66" fmla="*/ 2147483647 w 276"/>
                    <a:gd name="T67" fmla="*/ 2147483647 h 570"/>
                    <a:gd name="T68" fmla="*/ 2147483647 w 276"/>
                    <a:gd name="T69" fmla="*/ 2147483647 h 570"/>
                    <a:gd name="T70" fmla="*/ 2147483647 w 276"/>
                    <a:gd name="T71" fmla="*/ 2147483647 h 570"/>
                    <a:gd name="T72" fmla="*/ 2147483647 w 276"/>
                    <a:gd name="T73" fmla="*/ 2147483647 h 570"/>
                    <a:gd name="T74" fmla="*/ 2147483647 w 276"/>
                    <a:gd name="T75" fmla="*/ 2147483647 h 570"/>
                    <a:gd name="T76" fmla="*/ 2147483647 w 276"/>
                    <a:gd name="T77" fmla="*/ 2147483647 h 570"/>
                    <a:gd name="T78" fmla="*/ 2147483647 w 276"/>
                    <a:gd name="T79" fmla="*/ 2147483647 h 570"/>
                    <a:gd name="T80" fmla="*/ 2147483647 w 276"/>
                    <a:gd name="T81" fmla="*/ 2147483647 h 570"/>
                    <a:gd name="T82" fmla="*/ 2147483647 w 276"/>
                    <a:gd name="T83" fmla="*/ 2147483647 h 570"/>
                    <a:gd name="T84" fmla="*/ 2147483647 w 276"/>
                    <a:gd name="T85" fmla="*/ 2147483647 h 570"/>
                    <a:gd name="T86" fmla="*/ 2147483647 w 276"/>
                    <a:gd name="T87" fmla="*/ 2147483647 h 570"/>
                    <a:gd name="T88" fmla="*/ 2147483647 w 276"/>
                    <a:gd name="T89" fmla="*/ 0 h 570"/>
                    <a:gd name="T90" fmla="*/ 2147483647 w 276"/>
                    <a:gd name="T91" fmla="*/ 2147483647 h 570"/>
                    <a:gd name="T92" fmla="*/ 2147483647 w 276"/>
                    <a:gd name="T93" fmla="*/ 2147483647 h 570"/>
                    <a:gd name="T94" fmla="*/ 2147483647 w 276"/>
                    <a:gd name="T95" fmla="*/ 2147483647 h 570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276"/>
                    <a:gd name="T145" fmla="*/ 0 h 570"/>
                    <a:gd name="T146" fmla="*/ 276 w 276"/>
                    <a:gd name="T147" fmla="*/ 570 h 570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276" h="570">
                      <a:moveTo>
                        <a:pt x="42" y="60"/>
                      </a:moveTo>
                      <a:lnTo>
                        <a:pt x="60" y="66"/>
                      </a:lnTo>
                      <a:lnTo>
                        <a:pt x="60" y="78"/>
                      </a:lnTo>
                      <a:lnTo>
                        <a:pt x="54" y="90"/>
                      </a:lnTo>
                      <a:lnTo>
                        <a:pt x="54" y="126"/>
                      </a:lnTo>
                      <a:lnTo>
                        <a:pt x="60" y="138"/>
                      </a:lnTo>
                      <a:lnTo>
                        <a:pt x="60" y="180"/>
                      </a:lnTo>
                      <a:lnTo>
                        <a:pt x="54" y="192"/>
                      </a:lnTo>
                      <a:lnTo>
                        <a:pt x="54" y="204"/>
                      </a:lnTo>
                      <a:lnTo>
                        <a:pt x="48" y="210"/>
                      </a:lnTo>
                      <a:lnTo>
                        <a:pt x="48" y="216"/>
                      </a:lnTo>
                      <a:lnTo>
                        <a:pt x="24" y="234"/>
                      </a:lnTo>
                      <a:lnTo>
                        <a:pt x="0" y="258"/>
                      </a:lnTo>
                      <a:lnTo>
                        <a:pt x="0" y="300"/>
                      </a:lnTo>
                      <a:lnTo>
                        <a:pt x="12" y="300"/>
                      </a:lnTo>
                      <a:lnTo>
                        <a:pt x="12" y="330"/>
                      </a:lnTo>
                      <a:lnTo>
                        <a:pt x="24" y="330"/>
                      </a:lnTo>
                      <a:lnTo>
                        <a:pt x="42" y="336"/>
                      </a:lnTo>
                      <a:lnTo>
                        <a:pt x="54" y="348"/>
                      </a:lnTo>
                      <a:lnTo>
                        <a:pt x="54" y="390"/>
                      </a:lnTo>
                      <a:lnTo>
                        <a:pt x="60" y="390"/>
                      </a:lnTo>
                      <a:lnTo>
                        <a:pt x="66" y="396"/>
                      </a:lnTo>
                      <a:lnTo>
                        <a:pt x="90" y="408"/>
                      </a:lnTo>
                      <a:lnTo>
                        <a:pt x="96" y="420"/>
                      </a:lnTo>
                      <a:lnTo>
                        <a:pt x="102" y="426"/>
                      </a:lnTo>
                      <a:lnTo>
                        <a:pt x="108" y="450"/>
                      </a:lnTo>
                      <a:lnTo>
                        <a:pt x="114" y="492"/>
                      </a:lnTo>
                      <a:lnTo>
                        <a:pt x="126" y="540"/>
                      </a:lnTo>
                      <a:lnTo>
                        <a:pt x="138" y="570"/>
                      </a:lnTo>
                      <a:lnTo>
                        <a:pt x="144" y="564"/>
                      </a:lnTo>
                      <a:lnTo>
                        <a:pt x="156" y="564"/>
                      </a:lnTo>
                      <a:lnTo>
                        <a:pt x="186" y="534"/>
                      </a:lnTo>
                      <a:lnTo>
                        <a:pt x="186" y="510"/>
                      </a:lnTo>
                      <a:lnTo>
                        <a:pt x="174" y="486"/>
                      </a:lnTo>
                      <a:lnTo>
                        <a:pt x="174" y="468"/>
                      </a:lnTo>
                      <a:lnTo>
                        <a:pt x="192" y="450"/>
                      </a:lnTo>
                      <a:lnTo>
                        <a:pt x="198" y="450"/>
                      </a:lnTo>
                      <a:lnTo>
                        <a:pt x="204" y="438"/>
                      </a:lnTo>
                      <a:lnTo>
                        <a:pt x="210" y="432"/>
                      </a:lnTo>
                      <a:lnTo>
                        <a:pt x="216" y="420"/>
                      </a:lnTo>
                      <a:lnTo>
                        <a:pt x="222" y="414"/>
                      </a:lnTo>
                      <a:lnTo>
                        <a:pt x="234" y="408"/>
                      </a:lnTo>
                      <a:lnTo>
                        <a:pt x="246" y="408"/>
                      </a:lnTo>
                      <a:lnTo>
                        <a:pt x="270" y="396"/>
                      </a:lnTo>
                      <a:lnTo>
                        <a:pt x="276" y="390"/>
                      </a:lnTo>
                      <a:lnTo>
                        <a:pt x="276" y="384"/>
                      </a:lnTo>
                      <a:lnTo>
                        <a:pt x="264" y="372"/>
                      </a:lnTo>
                      <a:lnTo>
                        <a:pt x="258" y="372"/>
                      </a:lnTo>
                      <a:lnTo>
                        <a:pt x="264" y="330"/>
                      </a:lnTo>
                      <a:lnTo>
                        <a:pt x="252" y="330"/>
                      </a:lnTo>
                      <a:lnTo>
                        <a:pt x="240" y="300"/>
                      </a:lnTo>
                      <a:lnTo>
                        <a:pt x="228" y="294"/>
                      </a:lnTo>
                      <a:lnTo>
                        <a:pt x="222" y="306"/>
                      </a:lnTo>
                      <a:lnTo>
                        <a:pt x="216" y="294"/>
                      </a:lnTo>
                      <a:lnTo>
                        <a:pt x="198" y="294"/>
                      </a:lnTo>
                      <a:lnTo>
                        <a:pt x="186" y="288"/>
                      </a:lnTo>
                      <a:lnTo>
                        <a:pt x="180" y="282"/>
                      </a:lnTo>
                      <a:lnTo>
                        <a:pt x="168" y="276"/>
                      </a:lnTo>
                      <a:lnTo>
                        <a:pt x="168" y="246"/>
                      </a:lnTo>
                      <a:lnTo>
                        <a:pt x="174" y="240"/>
                      </a:lnTo>
                      <a:lnTo>
                        <a:pt x="180" y="240"/>
                      </a:lnTo>
                      <a:lnTo>
                        <a:pt x="234" y="186"/>
                      </a:lnTo>
                      <a:lnTo>
                        <a:pt x="240" y="174"/>
                      </a:lnTo>
                      <a:lnTo>
                        <a:pt x="240" y="156"/>
                      </a:lnTo>
                      <a:lnTo>
                        <a:pt x="234" y="144"/>
                      </a:lnTo>
                      <a:lnTo>
                        <a:pt x="216" y="126"/>
                      </a:lnTo>
                      <a:lnTo>
                        <a:pt x="204" y="120"/>
                      </a:lnTo>
                      <a:lnTo>
                        <a:pt x="198" y="120"/>
                      </a:lnTo>
                      <a:lnTo>
                        <a:pt x="198" y="102"/>
                      </a:lnTo>
                      <a:lnTo>
                        <a:pt x="204" y="90"/>
                      </a:lnTo>
                      <a:lnTo>
                        <a:pt x="204" y="78"/>
                      </a:lnTo>
                      <a:lnTo>
                        <a:pt x="210" y="72"/>
                      </a:lnTo>
                      <a:lnTo>
                        <a:pt x="222" y="66"/>
                      </a:lnTo>
                      <a:lnTo>
                        <a:pt x="228" y="60"/>
                      </a:lnTo>
                      <a:lnTo>
                        <a:pt x="234" y="48"/>
                      </a:lnTo>
                      <a:lnTo>
                        <a:pt x="234" y="36"/>
                      </a:lnTo>
                      <a:lnTo>
                        <a:pt x="240" y="30"/>
                      </a:lnTo>
                      <a:lnTo>
                        <a:pt x="240" y="18"/>
                      </a:lnTo>
                      <a:lnTo>
                        <a:pt x="228" y="18"/>
                      </a:lnTo>
                      <a:lnTo>
                        <a:pt x="222" y="30"/>
                      </a:lnTo>
                      <a:lnTo>
                        <a:pt x="210" y="36"/>
                      </a:lnTo>
                      <a:lnTo>
                        <a:pt x="204" y="48"/>
                      </a:lnTo>
                      <a:lnTo>
                        <a:pt x="192" y="60"/>
                      </a:lnTo>
                      <a:lnTo>
                        <a:pt x="186" y="60"/>
                      </a:lnTo>
                      <a:lnTo>
                        <a:pt x="174" y="54"/>
                      </a:lnTo>
                      <a:lnTo>
                        <a:pt x="162" y="42"/>
                      </a:lnTo>
                      <a:lnTo>
                        <a:pt x="174" y="30"/>
                      </a:lnTo>
                      <a:lnTo>
                        <a:pt x="174" y="24"/>
                      </a:lnTo>
                      <a:lnTo>
                        <a:pt x="180" y="12"/>
                      </a:lnTo>
                      <a:lnTo>
                        <a:pt x="168" y="0"/>
                      </a:lnTo>
                      <a:lnTo>
                        <a:pt x="138" y="0"/>
                      </a:lnTo>
                      <a:lnTo>
                        <a:pt x="126" y="6"/>
                      </a:lnTo>
                      <a:lnTo>
                        <a:pt x="108" y="12"/>
                      </a:lnTo>
                      <a:lnTo>
                        <a:pt x="96" y="18"/>
                      </a:lnTo>
                      <a:lnTo>
                        <a:pt x="84" y="30"/>
                      </a:lnTo>
                      <a:lnTo>
                        <a:pt x="84" y="42"/>
                      </a:lnTo>
                      <a:lnTo>
                        <a:pt x="42" y="60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01" name="Togo">
                  <a:extLst>
                    <a:ext uri="{FF2B5EF4-FFF2-40B4-BE49-F238E27FC236}">
                      <a16:creationId xmlns:a16="http://schemas.microsoft.com/office/drawing/2014/main" id="{0DADC5BD-042D-A941-9A51-E48EBE3DFD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0" y="2082"/>
                  <a:ext cx="36" cy="103"/>
                </a:xfrm>
                <a:custGeom>
                  <a:avLst/>
                  <a:gdLst>
                    <a:gd name="T0" fmla="*/ 2147483647 w 138"/>
                    <a:gd name="T1" fmla="*/ 2147483647 h 402"/>
                    <a:gd name="T2" fmla="*/ 2147483647 w 138"/>
                    <a:gd name="T3" fmla="*/ 2147483647 h 402"/>
                    <a:gd name="T4" fmla="*/ 2147483647 w 138"/>
                    <a:gd name="T5" fmla="*/ 2147483647 h 402"/>
                    <a:gd name="T6" fmla="*/ 2147483647 w 138"/>
                    <a:gd name="T7" fmla="*/ 2147483647 h 402"/>
                    <a:gd name="T8" fmla="*/ 2147483647 w 138"/>
                    <a:gd name="T9" fmla="*/ 2147483647 h 402"/>
                    <a:gd name="T10" fmla="*/ 2147483647 w 138"/>
                    <a:gd name="T11" fmla="*/ 2147483647 h 402"/>
                    <a:gd name="T12" fmla="*/ 2147483647 w 138"/>
                    <a:gd name="T13" fmla="*/ 2147483647 h 402"/>
                    <a:gd name="T14" fmla="*/ 2147483647 w 138"/>
                    <a:gd name="T15" fmla="*/ 2147483647 h 402"/>
                    <a:gd name="T16" fmla="*/ 2147483647 w 138"/>
                    <a:gd name="T17" fmla="*/ 2147483647 h 402"/>
                    <a:gd name="T18" fmla="*/ 2147483647 w 138"/>
                    <a:gd name="T19" fmla="*/ 2147483647 h 402"/>
                    <a:gd name="T20" fmla="*/ 2147483647 w 138"/>
                    <a:gd name="T21" fmla="*/ 2147483647 h 402"/>
                    <a:gd name="T22" fmla="*/ 2147483647 w 138"/>
                    <a:gd name="T23" fmla="*/ 2147483647 h 402"/>
                    <a:gd name="T24" fmla="*/ 2147483647 w 138"/>
                    <a:gd name="T25" fmla="*/ 2147483647 h 402"/>
                    <a:gd name="T26" fmla="*/ 2147483647 w 138"/>
                    <a:gd name="T27" fmla="*/ 2147483647 h 402"/>
                    <a:gd name="T28" fmla="*/ 2147483647 w 138"/>
                    <a:gd name="T29" fmla="*/ 2147483647 h 402"/>
                    <a:gd name="T30" fmla="*/ 2147483647 w 138"/>
                    <a:gd name="T31" fmla="*/ 2147483647 h 402"/>
                    <a:gd name="T32" fmla="*/ 2147483647 w 138"/>
                    <a:gd name="T33" fmla="*/ 0 h 402"/>
                    <a:gd name="T34" fmla="*/ 2147483647 w 138"/>
                    <a:gd name="T35" fmla="*/ 0 h 402"/>
                    <a:gd name="T36" fmla="*/ 2147483647 w 138"/>
                    <a:gd name="T37" fmla="*/ 2147483647 h 402"/>
                    <a:gd name="T38" fmla="*/ 0 w 138"/>
                    <a:gd name="T39" fmla="*/ 2147483647 h 402"/>
                    <a:gd name="T40" fmla="*/ 2147483647 w 138"/>
                    <a:gd name="T41" fmla="*/ 2147483647 h 402"/>
                    <a:gd name="T42" fmla="*/ 2147483647 w 138"/>
                    <a:gd name="T43" fmla="*/ 2147483647 h 402"/>
                    <a:gd name="T44" fmla="*/ 2147483647 w 138"/>
                    <a:gd name="T45" fmla="*/ 2147483647 h 402"/>
                    <a:gd name="T46" fmla="*/ 2147483647 w 138"/>
                    <a:gd name="T47" fmla="*/ 2147483647 h 402"/>
                    <a:gd name="T48" fmla="*/ 2147483647 w 138"/>
                    <a:gd name="T49" fmla="*/ 2147483647 h 402"/>
                    <a:gd name="T50" fmla="*/ 2147483647 w 138"/>
                    <a:gd name="T51" fmla="*/ 2147483647 h 402"/>
                    <a:gd name="T52" fmla="*/ 2147483647 w 138"/>
                    <a:gd name="T53" fmla="*/ 2147483647 h 402"/>
                    <a:gd name="T54" fmla="*/ 2147483647 w 138"/>
                    <a:gd name="T55" fmla="*/ 2147483647 h 402"/>
                    <a:gd name="T56" fmla="*/ 2147483647 w 138"/>
                    <a:gd name="T57" fmla="*/ 2147483647 h 402"/>
                    <a:gd name="T58" fmla="*/ 2147483647 w 138"/>
                    <a:gd name="T59" fmla="*/ 2147483647 h 402"/>
                    <a:gd name="T60" fmla="*/ 2147483647 w 138"/>
                    <a:gd name="T61" fmla="*/ 2147483647 h 402"/>
                    <a:gd name="T62" fmla="*/ 2147483647 w 138"/>
                    <a:gd name="T63" fmla="*/ 2147483647 h 402"/>
                    <a:gd name="T64" fmla="*/ 2147483647 w 138"/>
                    <a:gd name="T65" fmla="*/ 2147483647 h 402"/>
                    <a:gd name="T66" fmla="*/ 2147483647 w 138"/>
                    <a:gd name="T67" fmla="*/ 2147483647 h 402"/>
                    <a:gd name="T68" fmla="*/ 2147483647 w 138"/>
                    <a:gd name="T69" fmla="*/ 2147483647 h 402"/>
                    <a:gd name="T70" fmla="*/ 2147483647 w 138"/>
                    <a:gd name="T71" fmla="*/ 2147483647 h 402"/>
                    <a:gd name="T72" fmla="*/ 2147483647 w 138"/>
                    <a:gd name="T73" fmla="*/ 2147483647 h 402"/>
                    <a:gd name="T74" fmla="*/ 2147483647 w 138"/>
                    <a:gd name="T75" fmla="*/ 2147483647 h 402"/>
                    <a:gd name="T76" fmla="*/ 2147483647 w 138"/>
                    <a:gd name="T77" fmla="*/ 2147483647 h 402"/>
                    <a:gd name="T78" fmla="*/ 2147483647 w 138"/>
                    <a:gd name="T79" fmla="*/ 2147483647 h 402"/>
                    <a:gd name="T80" fmla="*/ 2147483647 w 138"/>
                    <a:gd name="T81" fmla="*/ 2147483647 h 402"/>
                    <a:gd name="T82" fmla="*/ 2147483647 w 138"/>
                    <a:gd name="T83" fmla="*/ 2147483647 h 402"/>
                    <a:gd name="T84" fmla="*/ 2147483647 w 138"/>
                    <a:gd name="T85" fmla="*/ 2147483647 h 402"/>
                    <a:gd name="T86" fmla="*/ 2147483647 w 138"/>
                    <a:gd name="T87" fmla="*/ 2147483647 h 402"/>
                    <a:gd name="T88" fmla="*/ 2147483647 w 138"/>
                    <a:gd name="T89" fmla="*/ 2147483647 h 402"/>
                    <a:gd name="T90" fmla="*/ 2147483647 w 138"/>
                    <a:gd name="T91" fmla="*/ 2147483647 h 402"/>
                    <a:gd name="T92" fmla="*/ 2147483647 w 138"/>
                    <a:gd name="T93" fmla="*/ 2147483647 h 402"/>
                    <a:gd name="T94" fmla="*/ 2147483647 w 138"/>
                    <a:gd name="T95" fmla="*/ 2147483647 h 402"/>
                    <a:gd name="T96" fmla="*/ 2147483647 w 138"/>
                    <a:gd name="T97" fmla="*/ 2147483647 h 402"/>
                    <a:gd name="T98" fmla="*/ 2147483647 w 138"/>
                    <a:gd name="T99" fmla="*/ 2147483647 h 402"/>
                    <a:gd name="T100" fmla="*/ 2147483647 w 138"/>
                    <a:gd name="T101" fmla="*/ 2147483647 h 402"/>
                    <a:gd name="T102" fmla="*/ 2147483647 w 138"/>
                    <a:gd name="T103" fmla="*/ 2147483647 h 402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38"/>
                    <a:gd name="T157" fmla="*/ 0 h 402"/>
                    <a:gd name="T158" fmla="*/ 138 w 138"/>
                    <a:gd name="T159" fmla="*/ 402 h 402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38" h="402">
                      <a:moveTo>
                        <a:pt x="126" y="354"/>
                      </a:moveTo>
                      <a:lnTo>
                        <a:pt x="120" y="288"/>
                      </a:lnTo>
                      <a:lnTo>
                        <a:pt x="132" y="282"/>
                      </a:lnTo>
                      <a:lnTo>
                        <a:pt x="120" y="270"/>
                      </a:lnTo>
                      <a:lnTo>
                        <a:pt x="120" y="210"/>
                      </a:lnTo>
                      <a:lnTo>
                        <a:pt x="132" y="198"/>
                      </a:lnTo>
                      <a:lnTo>
                        <a:pt x="126" y="186"/>
                      </a:lnTo>
                      <a:lnTo>
                        <a:pt x="126" y="156"/>
                      </a:lnTo>
                      <a:lnTo>
                        <a:pt x="120" y="144"/>
                      </a:lnTo>
                      <a:lnTo>
                        <a:pt x="108" y="132"/>
                      </a:lnTo>
                      <a:lnTo>
                        <a:pt x="108" y="90"/>
                      </a:lnTo>
                      <a:lnTo>
                        <a:pt x="78" y="60"/>
                      </a:lnTo>
                      <a:lnTo>
                        <a:pt x="66" y="54"/>
                      </a:lnTo>
                      <a:lnTo>
                        <a:pt x="66" y="24"/>
                      </a:lnTo>
                      <a:lnTo>
                        <a:pt x="72" y="6"/>
                      </a:lnTo>
                      <a:lnTo>
                        <a:pt x="54" y="6"/>
                      </a:lnTo>
                      <a:lnTo>
                        <a:pt x="30" y="0"/>
                      </a:lnTo>
                      <a:lnTo>
                        <a:pt x="12" y="0"/>
                      </a:lnTo>
                      <a:lnTo>
                        <a:pt x="12" y="18"/>
                      </a:lnTo>
                      <a:lnTo>
                        <a:pt x="0" y="30"/>
                      </a:lnTo>
                      <a:lnTo>
                        <a:pt x="36" y="54"/>
                      </a:lnTo>
                      <a:lnTo>
                        <a:pt x="24" y="132"/>
                      </a:lnTo>
                      <a:lnTo>
                        <a:pt x="36" y="120"/>
                      </a:lnTo>
                      <a:lnTo>
                        <a:pt x="42" y="120"/>
                      </a:lnTo>
                      <a:lnTo>
                        <a:pt x="48" y="126"/>
                      </a:lnTo>
                      <a:lnTo>
                        <a:pt x="48" y="150"/>
                      </a:lnTo>
                      <a:lnTo>
                        <a:pt x="42" y="162"/>
                      </a:lnTo>
                      <a:lnTo>
                        <a:pt x="54" y="174"/>
                      </a:lnTo>
                      <a:lnTo>
                        <a:pt x="54" y="180"/>
                      </a:lnTo>
                      <a:lnTo>
                        <a:pt x="48" y="180"/>
                      </a:lnTo>
                      <a:lnTo>
                        <a:pt x="36" y="192"/>
                      </a:lnTo>
                      <a:lnTo>
                        <a:pt x="42" y="198"/>
                      </a:lnTo>
                      <a:lnTo>
                        <a:pt x="54" y="204"/>
                      </a:lnTo>
                      <a:lnTo>
                        <a:pt x="60" y="210"/>
                      </a:lnTo>
                      <a:lnTo>
                        <a:pt x="60" y="222"/>
                      </a:lnTo>
                      <a:lnTo>
                        <a:pt x="54" y="228"/>
                      </a:lnTo>
                      <a:lnTo>
                        <a:pt x="54" y="270"/>
                      </a:lnTo>
                      <a:lnTo>
                        <a:pt x="48" y="276"/>
                      </a:lnTo>
                      <a:lnTo>
                        <a:pt x="48" y="294"/>
                      </a:lnTo>
                      <a:lnTo>
                        <a:pt x="54" y="294"/>
                      </a:lnTo>
                      <a:lnTo>
                        <a:pt x="60" y="300"/>
                      </a:lnTo>
                      <a:lnTo>
                        <a:pt x="60" y="312"/>
                      </a:lnTo>
                      <a:lnTo>
                        <a:pt x="54" y="324"/>
                      </a:lnTo>
                      <a:lnTo>
                        <a:pt x="54" y="336"/>
                      </a:lnTo>
                      <a:lnTo>
                        <a:pt x="66" y="378"/>
                      </a:lnTo>
                      <a:lnTo>
                        <a:pt x="96" y="402"/>
                      </a:lnTo>
                      <a:lnTo>
                        <a:pt x="108" y="396"/>
                      </a:lnTo>
                      <a:lnTo>
                        <a:pt x="120" y="384"/>
                      </a:lnTo>
                      <a:lnTo>
                        <a:pt x="138" y="384"/>
                      </a:lnTo>
                      <a:lnTo>
                        <a:pt x="138" y="372"/>
                      </a:lnTo>
                      <a:lnTo>
                        <a:pt x="126" y="360"/>
                      </a:lnTo>
                      <a:lnTo>
                        <a:pt x="126" y="354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02" name="Tanzania">
                  <a:extLst>
                    <a:ext uri="{FF2B5EF4-FFF2-40B4-BE49-F238E27FC236}">
                      <a16:creationId xmlns:a16="http://schemas.microsoft.com/office/drawing/2014/main" id="{DA9D2D5B-23EE-3546-B077-E7EC7741A3B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91" y="2331"/>
                  <a:ext cx="196" cy="222"/>
                </a:xfrm>
                <a:custGeom>
                  <a:avLst/>
                  <a:gdLst>
                    <a:gd name="T0" fmla="*/ 2147483647 w 768"/>
                    <a:gd name="T1" fmla="*/ 2147483647 h 870"/>
                    <a:gd name="T2" fmla="*/ 2147483647 w 768"/>
                    <a:gd name="T3" fmla="*/ 2147483647 h 870"/>
                    <a:gd name="T4" fmla="*/ 2147483647 w 768"/>
                    <a:gd name="T5" fmla="*/ 2147483647 h 870"/>
                    <a:gd name="T6" fmla="*/ 2147483647 w 768"/>
                    <a:gd name="T7" fmla="*/ 2147483647 h 870"/>
                    <a:gd name="T8" fmla="*/ 2147483647 w 768"/>
                    <a:gd name="T9" fmla="*/ 2147483647 h 870"/>
                    <a:gd name="T10" fmla="*/ 2147483647 w 768"/>
                    <a:gd name="T11" fmla="*/ 2147483647 h 870"/>
                    <a:gd name="T12" fmla="*/ 2147483647 w 768"/>
                    <a:gd name="T13" fmla="*/ 2147483647 h 870"/>
                    <a:gd name="T14" fmla="*/ 2147483647 w 768"/>
                    <a:gd name="T15" fmla="*/ 2147483647 h 870"/>
                    <a:gd name="T16" fmla="*/ 2147483647 w 768"/>
                    <a:gd name="T17" fmla="*/ 2147483647 h 870"/>
                    <a:gd name="T18" fmla="*/ 2147483647 w 768"/>
                    <a:gd name="T19" fmla="*/ 2147483647 h 870"/>
                    <a:gd name="T20" fmla="*/ 2147483647 w 768"/>
                    <a:gd name="T21" fmla="*/ 2147483647 h 870"/>
                    <a:gd name="T22" fmla="*/ 2147483647 w 768"/>
                    <a:gd name="T23" fmla="*/ 2147483647 h 870"/>
                    <a:gd name="T24" fmla="*/ 2147483647 w 768"/>
                    <a:gd name="T25" fmla="*/ 2147483647 h 870"/>
                    <a:gd name="T26" fmla="*/ 2147483647 w 768"/>
                    <a:gd name="T27" fmla="*/ 2147483647 h 870"/>
                    <a:gd name="T28" fmla="*/ 2147483647 w 768"/>
                    <a:gd name="T29" fmla="*/ 2147483647 h 870"/>
                    <a:gd name="T30" fmla="*/ 2147483647 w 768"/>
                    <a:gd name="T31" fmla="*/ 2147483647 h 870"/>
                    <a:gd name="T32" fmla="*/ 2147483647 w 768"/>
                    <a:gd name="T33" fmla="*/ 2147483647 h 870"/>
                    <a:gd name="T34" fmla="*/ 2147483647 w 768"/>
                    <a:gd name="T35" fmla="*/ 2147483647 h 870"/>
                    <a:gd name="T36" fmla="*/ 2147483647 w 768"/>
                    <a:gd name="T37" fmla="*/ 2147483647 h 870"/>
                    <a:gd name="T38" fmla="*/ 2147483647 w 768"/>
                    <a:gd name="T39" fmla="*/ 2147483647 h 870"/>
                    <a:gd name="T40" fmla="*/ 2147483647 w 768"/>
                    <a:gd name="T41" fmla="*/ 2147483647 h 870"/>
                    <a:gd name="T42" fmla="*/ 2147483647 w 768"/>
                    <a:gd name="T43" fmla="*/ 2147483647 h 870"/>
                    <a:gd name="T44" fmla="*/ 2147483647 w 768"/>
                    <a:gd name="T45" fmla="*/ 2147483647 h 870"/>
                    <a:gd name="T46" fmla="*/ 2147483647 w 768"/>
                    <a:gd name="T47" fmla="*/ 2147483647 h 870"/>
                    <a:gd name="T48" fmla="*/ 2147483647 w 768"/>
                    <a:gd name="T49" fmla="*/ 2147483647 h 870"/>
                    <a:gd name="T50" fmla="*/ 2147483647 w 768"/>
                    <a:gd name="T51" fmla="*/ 2147483647 h 870"/>
                    <a:gd name="T52" fmla="*/ 2147483647 w 768"/>
                    <a:gd name="T53" fmla="*/ 2147483647 h 870"/>
                    <a:gd name="T54" fmla="*/ 2147483647 w 768"/>
                    <a:gd name="T55" fmla="*/ 2147483647 h 870"/>
                    <a:gd name="T56" fmla="*/ 2147483647 w 768"/>
                    <a:gd name="T57" fmla="*/ 2147483647 h 870"/>
                    <a:gd name="T58" fmla="*/ 2147483647 w 768"/>
                    <a:gd name="T59" fmla="*/ 2147483647 h 870"/>
                    <a:gd name="T60" fmla="*/ 2147483647 w 768"/>
                    <a:gd name="T61" fmla="*/ 2147483647 h 870"/>
                    <a:gd name="T62" fmla="*/ 2147483647 w 768"/>
                    <a:gd name="T63" fmla="*/ 2147483647 h 870"/>
                    <a:gd name="T64" fmla="*/ 2147483647 w 768"/>
                    <a:gd name="T65" fmla="*/ 2147483647 h 870"/>
                    <a:gd name="T66" fmla="*/ 2147483647 w 768"/>
                    <a:gd name="T67" fmla="*/ 2147483647 h 870"/>
                    <a:gd name="T68" fmla="*/ 2147483647 w 768"/>
                    <a:gd name="T69" fmla="*/ 2147483647 h 870"/>
                    <a:gd name="T70" fmla="*/ 2147483647 w 768"/>
                    <a:gd name="T71" fmla="*/ 2147483647 h 870"/>
                    <a:gd name="T72" fmla="*/ 2147483647 w 768"/>
                    <a:gd name="T73" fmla="*/ 2147483647 h 870"/>
                    <a:gd name="T74" fmla="*/ 2147483647 w 768"/>
                    <a:gd name="T75" fmla="*/ 2147483647 h 870"/>
                    <a:gd name="T76" fmla="*/ 2147483647 w 768"/>
                    <a:gd name="T77" fmla="*/ 2147483647 h 870"/>
                    <a:gd name="T78" fmla="*/ 2147483647 w 768"/>
                    <a:gd name="T79" fmla="*/ 2147483647 h 870"/>
                    <a:gd name="T80" fmla="*/ 2147483647 w 768"/>
                    <a:gd name="T81" fmla="*/ 2147483647 h 870"/>
                    <a:gd name="T82" fmla="*/ 2147483647 w 768"/>
                    <a:gd name="T83" fmla="*/ 2147483647 h 870"/>
                    <a:gd name="T84" fmla="*/ 2147483647 w 768"/>
                    <a:gd name="T85" fmla="*/ 2147483647 h 870"/>
                    <a:gd name="T86" fmla="*/ 2147483647 w 768"/>
                    <a:gd name="T87" fmla="*/ 2147483647 h 870"/>
                    <a:gd name="T88" fmla="*/ 2147483647 w 768"/>
                    <a:gd name="T89" fmla="*/ 2147483647 h 870"/>
                    <a:gd name="T90" fmla="*/ 2147483647 w 768"/>
                    <a:gd name="T91" fmla="*/ 2147483647 h 870"/>
                    <a:gd name="T92" fmla="*/ 2147483647 w 768"/>
                    <a:gd name="T93" fmla="*/ 2147483647 h 870"/>
                    <a:gd name="T94" fmla="*/ 2147483647 w 768"/>
                    <a:gd name="T95" fmla="*/ 2147483647 h 870"/>
                    <a:gd name="T96" fmla="*/ 2147483647 w 768"/>
                    <a:gd name="T97" fmla="*/ 2147483647 h 870"/>
                    <a:gd name="T98" fmla="*/ 2147483647 w 768"/>
                    <a:gd name="T99" fmla="*/ 2147483647 h 870"/>
                    <a:gd name="T100" fmla="*/ 2147483647 w 768"/>
                    <a:gd name="T101" fmla="*/ 2147483647 h 870"/>
                    <a:gd name="T102" fmla="*/ 2147483647 w 768"/>
                    <a:gd name="T103" fmla="*/ 2147483647 h 870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768"/>
                    <a:gd name="T157" fmla="*/ 0 h 870"/>
                    <a:gd name="T158" fmla="*/ 768 w 768"/>
                    <a:gd name="T159" fmla="*/ 870 h 870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768" h="870">
                      <a:moveTo>
                        <a:pt x="762" y="744"/>
                      </a:moveTo>
                      <a:lnTo>
                        <a:pt x="750" y="744"/>
                      </a:lnTo>
                      <a:lnTo>
                        <a:pt x="744" y="738"/>
                      </a:lnTo>
                      <a:lnTo>
                        <a:pt x="732" y="732"/>
                      </a:lnTo>
                      <a:lnTo>
                        <a:pt x="720" y="720"/>
                      </a:lnTo>
                      <a:lnTo>
                        <a:pt x="720" y="708"/>
                      </a:lnTo>
                      <a:lnTo>
                        <a:pt x="714" y="690"/>
                      </a:lnTo>
                      <a:lnTo>
                        <a:pt x="714" y="654"/>
                      </a:lnTo>
                      <a:lnTo>
                        <a:pt x="690" y="612"/>
                      </a:lnTo>
                      <a:lnTo>
                        <a:pt x="702" y="564"/>
                      </a:lnTo>
                      <a:lnTo>
                        <a:pt x="684" y="540"/>
                      </a:lnTo>
                      <a:lnTo>
                        <a:pt x="690" y="528"/>
                      </a:lnTo>
                      <a:lnTo>
                        <a:pt x="696" y="522"/>
                      </a:lnTo>
                      <a:lnTo>
                        <a:pt x="708" y="498"/>
                      </a:lnTo>
                      <a:lnTo>
                        <a:pt x="708" y="480"/>
                      </a:lnTo>
                      <a:lnTo>
                        <a:pt x="702" y="474"/>
                      </a:lnTo>
                      <a:lnTo>
                        <a:pt x="690" y="468"/>
                      </a:lnTo>
                      <a:lnTo>
                        <a:pt x="672" y="456"/>
                      </a:lnTo>
                      <a:lnTo>
                        <a:pt x="660" y="450"/>
                      </a:lnTo>
                      <a:lnTo>
                        <a:pt x="654" y="438"/>
                      </a:lnTo>
                      <a:lnTo>
                        <a:pt x="654" y="426"/>
                      </a:lnTo>
                      <a:lnTo>
                        <a:pt x="660" y="414"/>
                      </a:lnTo>
                      <a:lnTo>
                        <a:pt x="666" y="396"/>
                      </a:lnTo>
                      <a:lnTo>
                        <a:pt x="666" y="384"/>
                      </a:lnTo>
                      <a:lnTo>
                        <a:pt x="672" y="366"/>
                      </a:lnTo>
                      <a:lnTo>
                        <a:pt x="678" y="354"/>
                      </a:lnTo>
                      <a:lnTo>
                        <a:pt x="678" y="330"/>
                      </a:lnTo>
                      <a:lnTo>
                        <a:pt x="684" y="318"/>
                      </a:lnTo>
                      <a:lnTo>
                        <a:pt x="684" y="300"/>
                      </a:lnTo>
                      <a:lnTo>
                        <a:pt x="570" y="192"/>
                      </a:lnTo>
                      <a:lnTo>
                        <a:pt x="576" y="186"/>
                      </a:lnTo>
                      <a:lnTo>
                        <a:pt x="582" y="186"/>
                      </a:lnTo>
                      <a:lnTo>
                        <a:pt x="588" y="180"/>
                      </a:lnTo>
                      <a:lnTo>
                        <a:pt x="588" y="174"/>
                      </a:lnTo>
                      <a:lnTo>
                        <a:pt x="576" y="162"/>
                      </a:lnTo>
                      <a:lnTo>
                        <a:pt x="324" y="6"/>
                      </a:lnTo>
                      <a:lnTo>
                        <a:pt x="312" y="6"/>
                      </a:lnTo>
                      <a:lnTo>
                        <a:pt x="312" y="18"/>
                      </a:lnTo>
                      <a:lnTo>
                        <a:pt x="318" y="24"/>
                      </a:lnTo>
                      <a:lnTo>
                        <a:pt x="318" y="36"/>
                      </a:lnTo>
                      <a:lnTo>
                        <a:pt x="294" y="48"/>
                      </a:lnTo>
                      <a:lnTo>
                        <a:pt x="276" y="66"/>
                      </a:lnTo>
                      <a:lnTo>
                        <a:pt x="264" y="84"/>
                      </a:lnTo>
                      <a:lnTo>
                        <a:pt x="264" y="90"/>
                      </a:lnTo>
                      <a:lnTo>
                        <a:pt x="270" y="96"/>
                      </a:lnTo>
                      <a:lnTo>
                        <a:pt x="294" y="96"/>
                      </a:lnTo>
                      <a:lnTo>
                        <a:pt x="306" y="90"/>
                      </a:lnTo>
                      <a:lnTo>
                        <a:pt x="312" y="90"/>
                      </a:lnTo>
                      <a:lnTo>
                        <a:pt x="306" y="96"/>
                      </a:lnTo>
                      <a:lnTo>
                        <a:pt x="294" y="102"/>
                      </a:lnTo>
                      <a:lnTo>
                        <a:pt x="276" y="120"/>
                      </a:lnTo>
                      <a:lnTo>
                        <a:pt x="270" y="120"/>
                      </a:lnTo>
                      <a:lnTo>
                        <a:pt x="264" y="114"/>
                      </a:lnTo>
                      <a:lnTo>
                        <a:pt x="252" y="108"/>
                      </a:lnTo>
                      <a:lnTo>
                        <a:pt x="246" y="108"/>
                      </a:lnTo>
                      <a:lnTo>
                        <a:pt x="234" y="120"/>
                      </a:lnTo>
                      <a:lnTo>
                        <a:pt x="234" y="138"/>
                      </a:lnTo>
                      <a:lnTo>
                        <a:pt x="246" y="150"/>
                      </a:lnTo>
                      <a:lnTo>
                        <a:pt x="216" y="150"/>
                      </a:lnTo>
                      <a:lnTo>
                        <a:pt x="216" y="138"/>
                      </a:lnTo>
                      <a:lnTo>
                        <a:pt x="222" y="132"/>
                      </a:lnTo>
                      <a:lnTo>
                        <a:pt x="222" y="126"/>
                      </a:lnTo>
                      <a:lnTo>
                        <a:pt x="228" y="114"/>
                      </a:lnTo>
                      <a:lnTo>
                        <a:pt x="210" y="120"/>
                      </a:lnTo>
                      <a:lnTo>
                        <a:pt x="192" y="102"/>
                      </a:lnTo>
                      <a:lnTo>
                        <a:pt x="186" y="102"/>
                      </a:lnTo>
                      <a:lnTo>
                        <a:pt x="174" y="114"/>
                      </a:lnTo>
                      <a:lnTo>
                        <a:pt x="174" y="132"/>
                      </a:lnTo>
                      <a:lnTo>
                        <a:pt x="168" y="138"/>
                      </a:lnTo>
                      <a:lnTo>
                        <a:pt x="162" y="138"/>
                      </a:lnTo>
                      <a:lnTo>
                        <a:pt x="156" y="132"/>
                      </a:lnTo>
                      <a:lnTo>
                        <a:pt x="156" y="48"/>
                      </a:lnTo>
                      <a:lnTo>
                        <a:pt x="162" y="36"/>
                      </a:lnTo>
                      <a:lnTo>
                        <a:pt x="162" y="24"/>
                      </a:lnTo>
                      <a:lnTo>
                        <a:pt x="168" y="12"/>
                      </a:lnTo>
                      <a:lnTo>
                        <a:pt x="168" y="6"/>
                      </a:lnTo>
                      <a:lnTo>
                        <a:pt x="78" y="0"/>
                      </a:lnTo>
                      <a:lnTo>
                        <a:pt x="72" y="24"/>
                      </a:lnTo>
                      <a:lnTo>
                        <a:pt x="78" y="30"/>
                      </a:lnTo>
                      <a:lnTo>
                        <a:pt x="84" y="42"/>
                      </a:lnTo>
                      <a:lnTo>
                        <a:pt x="90" y="48"/>
                      </a:lnTo>
                      <a:lnTo>
                        <a:pt x="90" y="66"/>
                      </a:lnTo>
                      <a:lnTo>
                        <a:pt x="96" y="72"/>
                      </a:lnTo>
                      <a:lnTo>
                        <a:pt x="96" y="96"/>
                      </a:lnTo>
                      <a:lnTo>
                        <a:pt x="78" y="114"/>
                      </a:lnTo>
                      <a:lnTo>
                        <a:pt x="66" y="114"/>
                      </a:lnTo>
                      <a:lnTo>
                        <a:pt x="66" y="126"/>
                      </a:lnTo>
                      <a:lnTo>
                        <a:pt x="60" y="138"/>
                      </a:lnTo>
                      <a:lnTo>
                        <a:pt x="60" y="156"/>
                      </a:lnTo>
                      <a:lnTo>
                        <a:pt x="66" y="156"/>
                      </a:lnTo>
                      <a:lnTo>
                        <a:pt x="72" y="162"/>
                      </a:lnTo>
                      <a:lnTo>
                        <a:pt x="90" y="162"/>
                      </a:lnTo>
                      <a:lnTo>
                        <a:pt x="90" y="180"/>
                      </a:lnTo>
                      <a:lnTo>
                        <a:pt x="78" y="186"/>
                      </a:lnTo>
                      <a:lnTo>
                        <a:pt x="84" y="198"/>
                      </a:lnTo>
                      <a:lnTo>
                        <a:pt x="72" y="198"/>
                      </a:lnTo>
                      <a:lnTo>
                        <a:pt x="54" y="216"/>
                      </a:lnTo>
                      <a:lnTo>
                        <a:pt x="48" y="228"/>
                      </a:lnTo>
                      <a:lnTo>
                        <a:pt x="48" y="246"/>
                      </a:lnTo>
                      <a:lnTo>
                        <a:pt x="42" y="258"/>
                      </a:lnTo>
                      <a:lnTo>
                        <a:pt x="30" y="270"/>
                      </a:lnTo>
                      <a:lnTo>
                        <a:pt x="6" y="282"/>
                      </a:lnTo>
                      <a:lnTo>
                        <a:pt x="0" y="294"/>
                      </a:lnTo>
                      <a:lnTo>
                        <a:pt x="6" y="306"/>
                      </a:lnTo>
                      <a:lnTo>
                        <a:pt x="18" y="318"/>
                      </a:lnTo>
                      <a:lnTo>
                        <a:pt x="18" y="330"/>
                      </a:lnTo>
                      <a:lnTo>
                        <a:pt x="12" y="342"/>
                      </a:lnTo>
                      <a:lnTo>
                        <a:pt x="12" y="348"/>
                      </a:lnTo>
                      <a:lnTo>
                        <a:pt x="18" y="354"/>
                      </a:lnTo>
                      <a:lnTo>
                        <a:pt x="18" y="366"/>
                      </a:lnTo>
                      <a:lnTo>
                        <a:pt x="24" y="378"/>
                      </a:lnTo>
                      <a:lnTo>
                        <a:pt x="24" y="396"/>
                      </a:lnTo>
                      <a:lnTo>
                        <a:pt x="18" y="402"/>
                      </a:lnTo>
                      <a:lnTo>
                        <a:pt x="18" y="432"/>
                      </a:lnTo>
                      <a:lnTo>
                        <a:pt x="30" y="444"/>
                      </a:lnTo>
                      <a:lnTo>
                        <a:pt x="36" y="444"/>
                      </a:lnTo>
                      <a:lnTo>
                        <a:pt x="48" y="450"/>
                      </a:lnTo>
                      <a:lnTo>
                        <a:pt x="72" y="474"/>
                      </a:lnTo>
                      <a:lnTo>
                        <a:pt x="78" y="486"/>
                      </a:lnTo>
                      <a:lnTo>
                        <a:pt x="78" y="546"/>
                      </a:lnTo>
                      <a:lnTo>
                        <a:pt x="84" y="558"/>
                      </a:lnTo>
                      <a:lnTo>
                        <a:pt x="114" y="594"/>
                      </a:lnTo>
                      <a:lnTo>
                        <a:pt x="114" y="600"/>
                      </a:lnTo>
                      <a:lnTo>
                        <a:pt x="108" y="612"/>
                      </a:lnTo>
                      <a:lnTo>
                        <a:pt x="108" y="618"/>
                      </a:lnTo>
                      <a:lnTo>
                        <a:pt x="126" y="618"/>
                      </a:lnTo>
                      <a:lnTo>
                        <a:pt x="138" y="612"/>
                      </a:lnTo>
                      <a:lnTo>
                        <a:pt x="138" y="630"/>
                      </a:lnTo>
                      <a:lnTo>
                        <a:pt x="144" y="636"/>
                      </a:lnTo>
                      <a:lnTo>
                        <a:pt x="162" y="636"/>
                      </a:lnTo>
                      <a:lnTo>
                        <a:pt x="180" y="654"/>
                      </a:lnTo>
                      <a:lnTo>
                        <a:pt x="192" y="654"/>
                      </a:lnTo>
                      <a:lnTo>
                        <a:pt x="204" y="648"/>
                      </a:lnTo>
                      <a:lnTo>
                        <a:pt x="204" y="666"/>
                      </a:lnTo>
                      <a:lnTo>
                        <a:pt x="222" y="666"/>
                      </a:lnTo>
                      <a:lnTo>
                        <a:pt x="240" y="678"/>
                      </a:lnTo>
                      <a:lnTo>
                        <a:pt x="264" y="678"/>
                      </a:lnTo>
                      <a:lnTo>
                        <a:pt x="270" y="696"/>
                      </a:lnTo>
                      <a:lnTo>
                        <a:pt x="300" y="696"/>
                      </a:lnTo>
                      <a:lnTo>
                        <a:pt x="300" y="690"/>
                      </a:lnTo>
                      <a:lnTo>
                        <a:pt x="312" y="678"/>
                      </a:lnTo>
                      <a:lnTo>
                        <a:pt x="318" y="684"/>
                      </a:lnTo>
                      <a:lnTo>
                        <a:pt x="330" y="690"/>
                      </a:lnTo>
                      <a:lnTo>
                        <a:pt x="336" y="702"/>
                      </a:lnTo>
                      <a:lnTo>
                        <a:pt x="348" y="714"/>
                      </a:lnTo>
                      <a:lnTo>
                        <a:pt x="348" y="774"/>
                      </a:lnTo>
                      <a:lnTo>
                        <a:pt x="354" y="774"/>
                      </a:lnTo>
                      <a:lnTo>
                        <a:pt x="360" y="780"/>
                      </a:lnTo>
                      <a:lnTo>
                        <a:pt x="360" y="792"/>
                      </a:lnTo>
                      <a:lnTo>
                        <a:pt x="354" y="798"/>
                      </a:lnTo>
                      <a:lnTo>
                        <a:pt x="354" y="804"/>
                      </a:lnTo>
                      <a:lnTo>
                        <a:pt x="348" y="810"/>
                      </a:lnTo>
                      <a:lnTo>
                        <a:pt x="348" y="816"/>
                      </a:lnTo>
                      <a:lnTo>
                        <a:pt x="366" y="834"/>
                      </a:lnTo>
                      <a:lnTo>
                        <a:pt x="378" y="840"/>
                      </a:lnTo>
                      <a:lnTo>
                        <a:pt x="372" y="858"/>
                      </a:lnTo>
                      <a:lnTo>
                        <a:pt x="408" y="858"/>
                      </a:lnTo>
                      <a:lnTo>
                        <a:pt x="414" y="852"/>
                      </a:lnTo>
                      <a:lnTo>
                        <a:pt x="420" y="852"/>
                      </a:lnTo>
                      <a:lnTo>
                        <a:pt x="432" y="840"/>
                      </a:lnTo>
                      <a:lnTo>
                        <a:pt x="444" y="840"/>
                      </a:lnTo>
                      <a:lnTo>
                        <a:pt x="456" y="846"/>
                      </a:lnTo>
                      <a:lnTo>
                        <a:pt x="462" y="858"/>
                      </a:lnTo>
                      <a:lnTo>
                        <a:pt x="474" y="864"/>
                      </a:lnTo>
                      <a:lnTo>
                        <a:pt x="480" y="870"/>
                      </a:lnTo>
                      <a:lnTo>
                        <a:pt x="492" y="870"/>
                      </a:lnTo>
                      <a:lnTo>
                        <a:pt x="510" y="852"/>
                      </a:lnTo>
                      <a:lnTo>
                        <a:pt x="516" y="852"/>
                      </a:lnTo>
                      <a:lnTo>
                        <a:pt x="522" y="858"/>
                      </a:lnTo>
                      <a:lnTo>
                        <a:pt x="534" y="864"/>
                      </a:lnTo>
                      <a:lnTo>
                        <a:pt x="552" y="864"/>
                      </a:lnTo>
                      <a:lnTo>
                        <a:pt x="564" y="852"/>
                      </a:lnTo>
                      <a:lnTo>
                        <a:pt x="576" y="846"/>
                      </a:lnTo>
                      <a:lnTo>
                        <a:pt x="582" y="834"/>
                      </a:lnTo>
                      <a:lnTo>
                        <a:pt x="588" y="828"/>
                      </a:lnTo>
                      <a:lnTo>
                        <a:pt x="612" y="828"/>
                      </a:lnTo>
                      <a:lnTo>
                        <a:pt x="618" y="834"/>
                      </a:lnTo>
                      <a:lnTo>
                        <a:pt x="618" y="840"/>
                      </a:lnTo>
                      <a:lnTo>
                        <a:pt x="630" y="840"/>
                      </a:lnTo>
                      <a:lnTo>
                        <a:pt x="642" y="834"/>
                      </a:lnTo>
                      <a:lnTo>
                        <a:pt x="654" y="822"/>
                      </a:lnTo>
                      <a:lnTo>
                        <a:pt x="660" y="822"/>
                      </a:lnTo>
                      <a:lnTo>
                        <a:pt x="690" y="816"/>
                      </a:lnTo>
                      <a:lnTo>
                        <a:pt x="768" y="762"/>
                      </a:lnTo>
                      <a:lnTo>
                        <a:pt x="762" y="744"/>
                      </a:lnTo>
                      <a:close/>
                      <a:moveTo>
                        <a:pt x="726" y="360"/>
                      </a:moveTo>
                      <a:lnTo>
                        <a:pt x="732" y="354"/>
                      </a:lnTo>
                      <a:lnTo>
                        <a:pt x="732" y="324"/>
                      </a:lnTo>
                      <a:lnTo>
                        <a:pt x="720" y="312"/>
                      </a:lnTo>
                      <a:lnTo>
                        <a:pt x="714" y="312"/>
                      </a:lnTo>
                      <a:lnTo>
                        <a:pt x="708" y="318"/>
                      </a:lnTo>
                      <a:lnTo>
                        <a:pt x="708" y="348"/>
                      </a:lnTo>
                      <a:lnTo>
                        <a:pt x="714" y="354"/>
                      </a:lnTo>
                      <a:lnTo>
                        <a:pt x="726" y="360"/>
                      </a:lnTo>
                      <a:close/>
                      <a:moveTo>
                        <a:pt x="678" y="420"/>
                      </a:moveTo>
                      <a:lnTo>
                        <a:pt x="690" y="426"/>
                      </a:lnTo>
                      <a:lnTo>
                        <a:pt x="696" y="438"/>
                      </a:lnTo>
                      <a:lnTo>
                        <a:pt x="708" y="444"/>
                      </a:lnTo>
                      <a:lnTo>
                        <a:pt x="720" y="444"/>
                      </a:lnTo>
                      <a:lnTo>
                        <a:pt x="726" y="438"/>
                      </a:lnTo>
                      <a:lnTo>
                        <a:pt x="720" y="432"/>
                      </a:lnTo>
                      <a:lnTo>
                        <a:pt x="720" y="426"/>
                      </a:lnTo>
                      <a:lnTo>
                        <a:pt x="708" y="414"/>
                      </a:lnTo>
                      <a:lnTo>
                        <a:pt x="708" y="390"/>
                      </a:lnTo>
                      <a:lnTo>
                        <a:pt x="702" y="378"/>
                      </a:lnTo>
                      <a:lnTo>
                        <a:pt x="684" y="378"/>
                      </a:lnTo>
                      <a:lnTo>
                        <a:pt x="678" y="384"/>
                      </a:lnTo>
                      <a:lnTo>
                        <a:pt x="678" y="420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03" name="Swaziland">
                  <a:extLst>
                    <a:ext uri="{FF2B5EF4-FFF2-40B4-BE49-F238E27FC236}">
                      <a16:creationId xmlns:a16="http://schemas.microsoft.com/office/drawing/2014/main" id="{A77DD0EA-8AE7-5E4F-8325-979D96F1AC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3" y="2840"/>
                  <a:ext cx="26" cy="34"/>
                </a:xfrm>
                <a:custGeom>
                  <a:avLst/>
                  <a:gdLst>
                    <a:gd name="T0" fmla="*/ 2147483647 w 102"/>
                    <a:gd name="T1" fmla="*/ 2147483647 h 132"/>
                    <a:gd name="T2" fmla="*/ 2147483647 w 102"/>
                    <a:gd name="T3" fmla="*/ 2147483647 h 132"/>
                    <a:gd name="T4" fmla="*/ 2147483647 w 102"/>
                    <a:gd name="T5" fmla="*/ 2147483647 h 132"/>
                    <a:gd name="T6" fmla="*/ 2147483647 w 102"/>
                    <a:gd name="T7" fmla="*/ 2147483647 h 132"/>
                    <a:gd name="T8" fmla="*/ 2147483647 w 102"/>
                    <a:gd name="T9" fmla="*/ 2147483647 h 132"/>
                    <a:gd name="T10" fmla="*/ 2147483647 w 102"/>
                    <a:gd name="T11" fmla="*/ 0 h 132"/>
                    <a:gd name="T12" fmla="*/ 2147483647 w 102"/>
                    <a:gd name="T13" fmla="*/ 0 h 132"/>
                    <a:gd name="T14" fmla="*/ 2147483647 w 102"/>
                    <a:gd name="T15" fmla="*/ 2147483647 h 132"/>
                    <a:gd name="T16" fmla="*/ 2147483647 w 102"/>
                    <a:gd name="T17" fmla="*/ 2147483647 h 132"/>
                    <a:gd name="T18" fmla="*/ 2147483647 w 102"/>
                    <a:gd name="T19" fmla="*/ 2147483647 h 132"/>
                    <a:gd name="T20" fmla="*/ 2147483647 w 102"/>
                    <a:gd name="T21" fmla="*/ 2147483647 h 132"/>
                    <a:gd name="T22" fmla="*/ 0 w 102"/>
                    <a:gd name="T23" fmla="*/ 2147483647 h 132"/>
                    <a:gd name="T24" fmla="*/ 0 w 102"/>
                    <a:gd name="T25" fmla="*/ 2147483647 h 132"/>
                    <a:gd name="T26" fmla="*/ 2147483647 w 102"/>
                    <a:gd name="T27" fmla="*/ 2147483647 h 132"/>
                    <a:gd name="T28" fmla="*/ 2147483647 w 102"/>
                    <a:gd name="T29" fmla="*/ 2147483647 h 132"/>
                    <a:gd name="T30" fmla="*/ 2147483647 w 102"/>
                    <a:gd name="T31" fmla="*/ 2147483647 h 132"/>
                    <a:gd name="T32" fmla="*/ 2147483647 w 102"/>
                    <a:gd name="T33" fmla="*/ 2147483647 h 132"/>
                    <a:gd name="T34" fmla="*/ 2147483647 w 102"/>
                    <a:gd name="T35" fmla="*/ 2147483647 h 132"/>
                    <a:gd name="T36" fmla="*/ 2147483647 w 102"/>
                    <a:gd name="T37" fmla="*/ 2147483647 h 132"/>
                    <a:gd name="T38" fmla="*/ 2147483647 w 102"/>
                    <a:gd name="T39" fmla="*/ 2147483647 h 132"/>
                    <a:gd name="T40" fmla="*/ 2147483647 w 102"/>
                    <a:gd name="T41" fmla="*/ 2147483647 h 132"/>
                    <a:gd name="T42" fmla="*/ 2147483647 w 102"/>
                    <a:gd name="T43" fmla="*/ 2147483647 h 132"/>
                    <a:gd name="T44" fmla="*/ 2147483647 w 102"/>
                    <a:gd name="T45" fmla="*/ 2147483647 h 132"/>
                    <a:gd name="T46" fmla="*/ 2147483647 w 102"/>
                    <a:gd name="T47" fmla="*/ 2147483647 h 132"/>
                    <a:gd name="T48" fmla="*/ 2147483647 w 102"/>
                    <a:gd name="T49" fmla="*/ 2147483647 h 132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02"/>
                    <a:gd name="T76" fmla="*/ 0 h 132"/>
                    <a:gd name="T77" fmla="*/ 102 w 102"/>
                    <a:gd name="T78" fmla="*/ 132 h 132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02" h="132">
                      <a:moveTo>
                        <a:pt x="84" y="54"/>
                      </a:moveTo>
                      <a:lnTo>
                        <a:pt x="84" y="30"/>
                      </a:lnTo>
                      <a:lnTo>
                        <a:pt x="90" y="18"/>
                      </a:lnTo>
                      <a:lnTo>
                        <a:pt x="66" y="18"/>
                      </a:lnTo>
                      <a:lnTo>
                        <a:pt x="54" y="6"/>
                      </a:lnTo>
                      <a:lnTo>
                        <a:pt x="42" y="0"/>
                      </a:lnTo>
                      <a:lnTo>
                        <a:pt x="36" y="0"/>
                      </a:lnTo>
                      <a:lnTo>
                        <a:pt x="24" y="12"/>
                      </a:lnTo>
                      <a:lnTo>
                        <a:pt x="18" y="24"/>
                      </a:lnTo>
                      <a:lnTo>
                        <a:pt x="18" y="36"/>
                      </a:lnTo>
                      <a:lnTo>
                        <a:pt x="6" y="48"/>
                      </a:lnTo>
                      <a:lnTo>
                        <a:pt x="0" y="60"/>
                      </a:lnTo>
                      <a:lnTo>
                        <a:pt x="0" y="84"/>
                      </a:lnTo>
                      <a:lnTo>
                        <a:pt x="12" y="108"/>
                      </a:lnTo>
                      <a:lnTo>
                        <a:pt x="24" y="114"/>
                      </a:lnTo>
                      <a:lnTo>
                        <a:pt x="36" y="126"/>
                      </a:lnTo>
                      <a:lnTo>
                        <a:pt x="54" y="126"/>
                      </a:lnTo>
                      <a:lnTo>
                        <a:pt x="66" y="132"/>
                      </a:lnTo>
                      <a:lnTo>
                        <a:pt x="78" y="132"/>
                      </a:lnTo>
                      <a:lnTo>
                        <a:pt x="90" y="90"/>
                      </a:lnTo>
                      <a:lnTo>
                        <a:pt x="96" y="90"/>
                      </a:lnTo>
                      <a:lnTo>
                        <a:pt x="102" y="84"/>
                      </a:lnTo>
                      <a:lnTo>
                        <a:pt x="96" y="60"/>
                      </a:lnTo>
                      <a:lnTo>
                        <a:pt x="90" y="60"/>
                      </a:lnTo>
                      <a:lnTo>
                        <a:pt x="84" y="54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04" name="Sudan">
                  <a:extLst>
                    <a:ext uri="{FF2B5EF4-FFF2-40B4-BE49-F238E27FC236}">
                      <a16:creationId xmlns:a16="http://schemas.microsoft.com/office/drawing/2014/main" id="{C01C980E-A5D6-404C-BAF0-A535F4AC3E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49" y="1834"/>
                  <a:ext cx="298" cy="405"/>
                </a:xfrm>
                <a:custGeom>
                  <a:avLst/>
                  <a:gdLst>
                    <a:gd name="T0" fmla="*/ 2147483647 w 1164"/>
                    <a:gd name="T1" fmla="*/ 2147483647 h 1584"/>
                    <a:gd name="T2" fmla="*/ 2147483647 w 1164"/>
                    <a:gd name="T3" fmla="*/ 2147483647 h 1584"/>
                    <a:gd name="T4" fmla="*/ 2147483647 w 1164"/>
                    <a:gd name="T5" fmla="*/ 2147483647 h 1584"/>
                    <a:gd name="T6" fmla="*/ 2147483647 w 1164"/>
                    <a:gd name="T7" fmla="*/ 2147483647 h 1584"/>
                    <a:gd name="T8" fmla="*/ 2147483647 w 1164"/>
                    <a:gd name="T9" fmla="*/ 2147483647 h 1584"/>
                    <a:gd name="T10" fmla="*/ 2147483647 w 1164"/>
                    <a:gd name="T11" fmla="*/ 2147483647 h 1584"/>
                    <a:gd name="T12" fmla="*/ 2147483647 w 1164"/>
                    <a:gd name="T13" fmla="*/ 2147483647 h 1584"/>
                    <a:gd name="T14" fmla="*/ 2147483647 w 1164"/>
                    <a:gd name="T15" fmla="*/ 2147483647 h 1584"/>
                    <a:gd name="T16" fmla="*/ 0 w 1164"/>
                    <a:gd name="T17" fmla="*/ 2147483647 h 1584"/>
                    <a:gd name="T18" fmla="*/ 2147483647 w 1164"/>
                    <a:gd name="T19" fmla="*/ 2147483647 h 1584"/>
                    <a:gd name="T20" fmla="*/ 2147483647 w 1164"/>
                    <a:gd name="T21" fmla="*/ 2147483647 h 1584"/>
                    <a:gd name="T22" fmla="*/ 2147483647 w 1164"/>
                    <a:gd name="T23" fmla="*/ 2147483647 h 1584"/>
                    <a:gd name="T24" fmla="*/ 2147483647 w 1164"/>
                    <a:gd name="T25" fmla="*/ 2147483647 h 1584"/>
                    <a:gd name="T26" fmla="*/ 2147483647 w 1164"/>
                    <a:gd name="T27" fmla="*/ 2147483647 h 1584"/>
                    <a:gd name="T28" fmla="*/ 2147483647 w 1164"/>
                    <a:gd name="T29" fmla="*/ 2147483647 h 1584"/>
                    <a:gd name="T30" fmla="*/ 2147483647 w 1164"/>
                    <a:gd name="T31" fmla="*/ 2147483647 h 1584"/>
                    <a:gd name="T32" fmla="*/ 2147483647 w 1164"/>
                    <a:gd name="T33" fmla="*/ 2147483647 h 1584"/>
                    <a:gd name="T34" fmla="*/ 2147483647 w 1164"/>
                    <a:gd name="T35" fmla="*/ 2147483647 h 1584"/>
                    <a:gd name="T36" fmla="*/ 2147483647 w 1164"/>
                    <a:gd name="T37" fmla="*/ 2147483647 h 1584"/>
                    <a:gd name="T38" fmla="*/ 2147483647 w 1164"/>
                    <a:gd name="T39" fmla="*/ 2147483647 h 1584"/>
                    <a:gd name="T40" fmla="*/ 2147483647 w 1164"/>
                    <a:gd name="T41" fmla="*/ 2147483647 h 1584"/>
                    <a:gd name="T42" fmla="*/ 2147483647 w 1164"/>
                    <a:gd name="T43" fmla="*/ 2147483647 h 1584"/>
                    <a:gd name="T44" fmla="*/ 2147483647 w 1164"/>
                    <a:gd name="T45" fmla="*/ 2147483647 h 1584"/>
                    <a:gd name="T46" fmla="*/ 2147483647 w 1164"/>
                    <a:gd name="T47" fmla="*/ 2147483647 h 1584"/>
                    <a:gd name="T48" fmla="*/ 2147483647 w 1164"/>
                    <a:gd name="T49" fmla="*/ 2147483647 h 1584"/>
                    <a:gd name="T50" fmla="*/ 2147483647 w 1164"/>
                    <a:gd name="T51" fmla="*/ 2147483647 h 1584"/>
                    <a:gd name="T52" fmla="*/ 2147483647 w 1164"/>
                    <a:gd name="T53" fmla="*/ 2147483647 h 1584"/>
                    <a:gd name="T54" fmla="*/ 2147483647 w 1164"/>
                    <a:gd name="T55" fmla="*/ 2147483647 h 1584"/>
                    <a:gd name="T56" fmla="*/ 2147483647 w 1164"/>
                    <a:gd name="T57" fmla="*/ 2147483647 h 1584"/>
                    <a:gd name="T58" fmla="*/ 2147483647 w 1164"/>
                    <a:gd name="T59" fmla="*/ 2147483647 h 1584"/>
                    <a:gd name="T60" fmla="*/ 2147483647 w 1164"/>
                    <a:gd name="T61" fmla="*/ 2147483647 h 1584"/>
                    <a:gd name="T62" fmla="*/ 2147483647 w 1164"/>
                    <a:gd name="T63" fmla="*/ 2147483647 h 1584"/>
                    <a:gd name="T64" fmla="*/ 2147483647 w 1164"/>
                    <a:gd name="T65" fmla="*/ 2147483647 h 1584"/>
                    <a:gd name="T66" fmla="*/ 2147483647 w 1164"/>
                    <a:gd name="T67" fmla="*/ 2147483647 h 1584"/>
                    <a:gd name="T68" fmla="*/ 2147483647 w 1164"/>
                    <a:gd name="T69" fmla="*/ 2147483647 h 1584"/>
                    <a:gd name="T70" fmla="*/ 2147483647 w 1164"/>
                    <a:gd name="T71" fmla="*/ 2147483647 h 1584"/>
                    <a:gd name="T72" fmla="*/ 2147483647 w 1164"/>
                    <a:gd name="T73" fmla="*/ 2147483647 h 1584"/>
                    <a:gd name="T74" fmla="*/ 2147483647 w 1164"/>
                    <a:gd name="T75" fmla="*/ 2147483647 h 1584"/>
                    <a:gd name="T76" fmla="*/ 2147483647 w 1164"/>
                    <a:gd name="T77" fmla="*/ 2147483647 h 1584"/>
                    <a:gd name="T78" fmla="*/ 2147483647 w 1164"/>
                    <a:gd name="T79" fmla="*/ 2147483647 h 1584"/>
                    <a:gd name="T80" fmla="*/ 2147483647 w 1164"/>
                    <a:gd name="T81" fmla="*/ 2147483647 h 1584"/>
                    <a:gd name="T82" fmla="*/ 2147483647 w 1164"/>
                    <a:gd name="T83" fmla="*/ 2147483647 h 1584"/>
                    <a:gd name="T84" fmla="*/ 2147483647 w 1164"/>
                    <a:gd name="T85" fmla="*/ 2147483647 h 1584"/>
                    <a:gd name="T86" fmla="*/ 2147483647 w 1164"/>
                    <a:gd name="T87" fmla="*/ 2147483647 h 1584"/>
                    <a:gd name="T88" fmla="*/ 2147483647 w 1164"/>
                    <a:gd name="T89" fmla="*/ 2147483647 h 1584"/>
                    <a:gd name="T90" fmla="*/ 2147483647 w 1164"/>
                    <a:gd name="T91" fmla="*/ 2147483647 h 1584"/>
                    <a:gd name="T92" fmla="*/ 2147483647 w 1164"/>
                    <a:gd name="T93" fmla="*/ 2147483647 h 1584"/>
                    <a:gd name="T94" fmla="*/ 2147483647 w 1164"/>
                    <a:gd name="T95" fmla="*/ 2147483647 h 1584"/>
                    <a:gd name="T96" fmla="*/ 2147483647 w 1164"/>
                    <a:gd name="T97" fmla="*/ 2147483647 h 1584"/>
                    <a:gd name="T98" fmla="*/ 2147483647 w 1164"/>
                    <a:gd name="T99" fmla="*/ 2147483647 h 1584"/>
                    <a:gd name="T100" fmla="*/ 2147483647 w 1164"/>
                    <a:gd name="T101" fmla="*/ 2147483647 h 1584"/>
                    <a:gd name="T102" fmla="*/ 2147483647 w 1164"/>
                    <a:gd name="T103" fmla="*/ 2147483647 h 1584"/>
                    <a:gd name="T104" fmla="*/ 2147483647 w 1164"/>
                    <a:gd name="T105" fmla="*/ 2147483647 h 1584"/>
                    <a:gd name="T106" fmla="*/ 2147483647 w 1164"/>
                    <a:gd name="T107" fmla="*/ 2147483647 h 1584"/>
                    <a:gd name="T108" fmla="*/ 2147483647 w 1164"/>
                    <a:gd name="T109" fmla="*/ 2147483647 h 1584"/>
                    <a:gd name="T110" fmla="*/ 2147483647 w 1164"/>
                    <a:gd name="T111" fmla="*/ 2147483647 h 1584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1164"/>
                    <a:gd name="T169" fmla="*/ 0 h 1584"/>
                    <a:gd name="T170" fmla="*/ 1164 w 1164"/>
                    <a:gd name="T171" fmla="*/ 1584 h 1584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1164" h="1584">
                      <a:moveTo>
                        <a:pt x="894" y="24"/>
                      </a:moveTo>
                      <a:lnTo>
                        <a:pt x="894" y="48"/>
                      </a:lnTo>
                      <a:lnTo>
                        <a:pt x="888" y="60"/>
                      </a:lnTo>
                      <a:lnTo>
                        <a:pt x="882" y="66"/>
                      </a:lnTo>
                      <a:lnTo>
                        <a:pt x="864" y="66"/>
                      </a:lnTo>
                      <a:lnTo>
                        <a:pt x="858" y="72"/>
                      </a:lnTo>
                      <a:lnTo>
                        <a:pt x="846" y="72"/>
                      </a:lnTo>
                      <a:lnTo>
                        <a:pt x="834" y="84"/>
                      </a:lnTo>
                      <a:lnTo>
                        <a:pt x="822" y="108"/>
                      </a:lnTo>
                      <a:lnTo>
                        <a:pt x="816" y="114"/>
                      </a:lnTo>
                      <a:lnTo>
                        <a:pt x="798" y="114"/>
                      </a:lnTo>
                      <a:lnTo>
                        <a:pt x="792" y="108"/>
                      </a:lnTo>
                      <a:lnTo>
                        <a:pt x="786" y="96"/>
                      </a:lnTo>
                      <a:lnTo>
                        <a:pt x="780" y="90"/>
                      </a:lnTo>
                      <a:lnTo>
                        <a:pt x="660" y="84"/>
                      </a:lnTo>
                      <a:lnTo>
                        <a:pt x="660" y="72"/>
                      </a:lnTo>
                      <a:lnTo>
                        <a:pt x="654" y="72"/>
                      </a:lnTo>
                      <a:lnTo>
                        <a:pt x="636" y="90"/>
                      </a:lnTo>
                      <a:lnTo>
                        <a:pt x="210" y="84"/>
                      </a:lnTo>
                      <a:lnTo>
                        <a:pt x="210" y="246"/>
                      </a:lnTo>
                      <a:lnTo>
                        <a:pt x="138" y="246"/>
                      </a:lnTo>
                      <a:lnTo>
                        <a:pt x="144" y="600"/>
                      </a:lnTo>
                      <a:lnTo>
                        <a:pt x="132" y="600"/>
                      </a:lnTo>
                      <a:lnTo>
                        <a:pt x="120" y="594"/>
                      </a:lnTo>
                      <a:lnTo>
                        <a:pt x="78" y="594"/>
                      </a:lnTo>
                      <a:lnTo>
                        <a:pt x="66" y="606"/>
                      </a:lnTo>
                      <a:lnTo>
                        <a:pt x="72" y="612"/>
                      </a:lnTo>
                      <a:lnTo>
                        <a:pt x="72" y="624"/>
                      </a:lnTo>
                      <a:lnTo>
                        <a:pt x="78" y="630"/>
                      </a:lnTo>
                      <a:lnTo>
                        <a:pt x="78" y="636"/>
                      </a:lnTo>
                      <a:lnTo>
                        <a:pt x="72" y="642"/>
                      </a:lnTo>
                      <a:lnTo>
                        <a:pt x="60" y="648"/>
                      </a:lnTo>
                      <a:lnTo>
                        <a:pt x="48" y="660"/>
                      </a:lnTo>
                      <a:lnTo>
                        <a:pt x="48" y="678"/>
                      </a:lnTo>
                      <a:lnTo>
                        <a:pt x="36" y="678"/>
                      </a:lnTo>
                      <a:lnTo>
                        <a:pt x="42" y="702"/>
                      </a:lnTo>
                      <a:lnTo>
                        <a:pt x="48" y="720"/>
                      </a:lnTo>
                      <a:lnTo>
                        <a:pt x="30" y="732"/>
                      </a:lnTo>
                      <a:lnTo>
                        <a:pt x="12" y="750"/>
                      </a:lnTo>
                      <a:lnTo>
                        <a:pt x="18" y="756"/>
                      </a:lnTo>
                      <a:lnTo>
                        <a:pt x="30" y="780"/>
                      </a:lnTo>
                      <a:lnTo>
                        <a:pt x="30" y="792"/>
                      </a:lnTo>
                      <a:lnTo>
                        <a:pt x="18" y="804"/>
                      </a:lnTo>
                      <a:lnTo>
                        <a:pt x="6" y="810"/>
                      </a:lnTo>
                      <a:lnTo>
                        <a:pt x="0" y="822"/>
                      </a:lnTo>
                      <a:lnTo>
                        <a:pt x="0" y="840"/>
                      </a:lnTo>
                      <a:lnTo>
                        <a:pt x="6" y="846"/>
                      </a:lnTo>
                      <a:lnTo>
                        <a:pt x="18" y="846"/>
                      </a:lnTo>
                      <a:lnTo>
                        <a:pt x="24" y="840"/>
                      </a:lnTo>
                      <a:lnTo>
                        <a:pt x="36" y="840"/>
                      </a:lnTo>
                      <a:lnTo>
                        <a:pt x="42" y="846"/>
                      </a:lnTo>
                      <a:lnTo>
                        <a:pt x="42" y="888"/>
                      </a:lnTo>
                      <a:lnTo>
                        <a:pt x="60" y="900"/>
                      </a:lnTo>
                      <a:lnTo>
                        <a:pt x="42" y="906"/>
                      </a:lnTo>
                      <a:lnTo>
                        <a:pt x="48" y="930"/>
                      </a:lnTo>
                      <a:lnTo>
                        <a:pt x="54" y="930"/>
                      </a:lnTo>
                      <a:lnTo>
                        <a:pt x="66" y="936"/>
                      </a:lnTo>
                      <a:lnTo>
                        <a:pt x="78" y="954"/>
                      </a:lnTo>
                      <a:lnTo>
                        <a:pt x="84" y="960"/>
                      </a:lnTo>
                      <a:lnTo>
                        <a:pt x="84" y="966"/>
                      </a:lnTo>
                      <a:lnTo>
                        <a:pt x="72" y="966"/>
                      </a:lnTo>
                      <a:lnTo>
                        <a:pt x="72" y="990"/>
                      </a:lnTo>
                      <a:lnTo>
                        <a:pt x="102" y="1020"/>
                      </a:lnTo>
                      <a:lnTo>
                        <a:pt x="108" y="1032"/>
                      </a:lnTo>
                      <a:lnTo>
                        <a:pt x="120" y="1044"/>
                      </a:lnTo>
                      <a:lnTo>
                        <a:pt x="126" y="1062"/>
                      </a:lnTo>
                      <a:lnTo>
                        <a:pt x="132" y="1074"/>
                      </a:lnTo>
                      <a:lnTo>
                        <a:pt x="132" y="1104"/>
                      </a:lnTo>
                      <a:lnTo>
                        <a:pt x="126" y="1110"/>
                      </a:lnTo>
                      <a:lnTo>
                        <a:pt x="120" y="1122"/>
                      </a:lnTo>
                      <a:lnTo>
                        <a:pt x="114" y="1128"/>
                      </a:lnTo>
                      <a:lnTo>
                        <a:pt x="114" y="1134"/>
                      </a:lnTo>
                      <a:lnTo>
                        <a:pt x="120" y="1140"/>
                      </a:lnTo>
                      <a:lnTo>
                        <a:pt x="126" y="1140"/>
                      </a:lnTo>
                      <a:lnTo>
                        <a:pt x="120" y="1158"/>
                      </a:lnTo>
                      <a:lnTo>
                        <a:pt x="168" y="1164"/>
                      </a:lnTo>
                      <a:lnTo>
                        <a:pt x="168" y="1194"/>
                      </a:lnTo>
                      <a:lnTo>
                        <a:pt x="192" y="1206"/>
                      </a:lnTo>
                      <a:lnTo>
                        <a:pt x="222" y="1206"/>
                      </a:lnTo>
                      <a:lnTo>
                        <a:pt x="222" y="1224"/>
                      </a:lnTo>
                      <a:lnTo>
                        <a:pt x="228" y="1224"/>
                      </a:lnTo>
                      <a:lnTo>
                        <a:pt x="240" y="1230"/>
                      </a:lnTo>
                      <a:lnTo>
                        <a:pt x="252" y="1242"/>
                      </a:lnTo>
                      <a:lnTo>
                        <a:pt x="252" y="1248"/>
                      </a:lnTo>
                      <a:lnTo>
                        <a:pt x="246" y="1248"/>
                      </a:lnTo>
                      <a:lnTo>
                        <a:pt x="246" y="1254"/>
                      </a:lnTo>
                      <a:lnTo>
                        <a:pt x="240" y="1254"/>
                      </a:lnTo>
                      <a:lnTo>
                        <a:pt x="240" y="1260"/>
                      </a:lnTo>
                      <a:lnTo>
                        <a:pt x="252" y="1272"/>
                      </a:lnTo>
                      <a:lnTo>
                        <a:pt x="264" y="1278"/>
                      </a:lnTo>
                      <a:lnTo>
                        <a:pt x="270" y="1278"/>
                      </a:lnTo>
                      <a:lnTo>
                        <a:pt x="282" y="1284"/>
                      </a:lnTo>
                      <a:lnTo>
                        <a:pt x="294" y="1296"/>
                      </a:lnTo>
                      <a:lnTo>
                        <a:pt x="300" y="1308"/>
                      </a:lnTo>
                      <a:lnTo>
                        <a:pt x="306" y="1314"/>
                      </a:lnTo>
                      <a:lnTo>
                        <a:pt x="306" y="1320"/>
                      </a:lnTo>
                      <a:lnTo>
                        <a:pt x="324" y="1320"/>
                      </a:lnTo>
                      <a:lnTo>
                        <a:pt x="330" y="1326"/>
                      </a:lnTo>
                      <a:lnTo>
                        <a:pt x="330" y="1338"/>
                      </a:lnTo>
                      <a:lnTo>
                        <a:pt x="318" y="1338"/>
                      </a:lnTo>
                      <a:lnTo>
                        <a:pt x="318" y="1344"/>
                      </a:lnTo>
                      <a:lnTo>
                        <a:pt x="330" y="1356"/>
                      </a:lnTo>
                      <a:lnTo>
                        <a:pt x="330" y="1374"/>
                      </a:lnTo>
                      <a:lnTo>
                        <a:pt x="354" y="1380"/>
                      </a:lnTo>
                      <a:lnTo>
                        <a:pt x="360" y="1386"/>
                      </a:lnTo>
                      <a:lnTo>
                        <a:pt x="372" y="1392"/>
                      </a:lnTo>
                      <a:lnTo>
                        <a:pt x="378" y="1398"/>
                      </a:lnTo>
                      <a:lnTo>
                        <a:pt x="384" y="1410"/>
                      </a:lnTo>
                      <a:lnTo>
                        <a:pt x="384" y="1434"/>
                      </a:lnTo>
                      <a:lnTo>
                        <a:pt x="390" y="1446"/>
                      </a:lnTo>
                      <a:lnTo>
                        <a:pt x="420" y="1470"/>
                      </a:lnTo>
                      <a:lnTo>
                        <a:pt x="420" y="1494"/>
                      </a:lnTo>
                      <a:lnTo>
                        <a:pt x="468" y="1518"/>
                      </a:lnTo>
                      <a:lnTo>
                        <a:pt x="474" y="1512"/>
                      </a:lnTo>
                      <a:lnTo>
                        <a:pt x="480" y="1500"/>
                      </a:lnTo>
                      <a:lnTo>
                        <a:pt x="486" y="1494"/>
                      </a:lnTo>
                      <a:lnTo>
                        <a:pt x="498" y="1494"/>
                      </a:lnTo>
                      <a:lnTo>
                        <a:pt x="510" y="1500"/>
                      </a:lnTo>
                      <a:lnTo>
                        <a:pt x="510" y="1506"/>
                      </a:lnTo>
                      <a:lnTo>
                        <a:pt x="522" y="1512"/>
                      </a:lnTo>
                      <a:lnTo>
                        <a:pt x="528" y="1512"/>
                      </a:lnTo>
                      <a:lnTo>
                        <a:pt x="540" y="1500"/>
                      </a:lnTo>
                      <a:lnTo>
                        <a:pt x="540" y="1494"/>
                      </a:lnTo>
                      <a:lnTo>
                        <a:pt x="552" y="1482"/>
                      </a:lnTo>
                      <a:lnTo>
                        <a:pt x="558" y="1488"/>
                      </a:lnTo>
                      <a:lnTo>
                        <a:pt x="570" y="1494"/>
                      </a:lnTo>
                      <a:lnTo>
                        <a:pt x="576" y="1512"/>
                      </a:lnTo>
                      <a:lnTo>
                        <a:pt x="582" y="1524"/>
                      </a:lnTo>
                      <a:lnTo>
                        <a:pt x="594" y="1536"/>
                      </a:lnTo>
                      <a:lnTo>
                        <a:pt x="606" y="1542"/>
                      </a:lnTo>
                      <a:lnTo>
                        <a:pt x="612" y="1548"/>
                      </a:lnTo>
                      <a:lnTo>
                        <a:pt x="618" y="1548"/>
                      </a:lnTo>
                      <a:lnTo>
                        <a:pt x="624" y="1572"/>
                      </a:lnTo>
                      <a:lnTo>
                        <a:pt x="642" y="1572"/>
                      </a:lnTo>
                      <a:lnTo>
                        <a:pt x="660" y="1554"/>
                      </a:lnTo>
                      <a:lnTo>
                        <a:pt x="672" y="1554"/>
                      </a:lnTo>
                      <a:lnTo>
                        <a:pt x="678" y="1560"/>
                      </a:lnTo>
                      <a:lnTo>
                        <a:pt x="690" y="1566"/>
                      </a:lnTo>
                      <a:lnTo>
                        <a:pt x="702" y="1566"/>
                      </a:lnTo>
                      <a:lnTo>
                        <a:pt x="702" y="1560"/>
                      </a:lnTo>
                      <a:lnTo>
                        <a:pt x="708" y="1554"/>
                      </a:lnTo>
                      <a:lnTo>
                        <a:pt x="714" y="1554"/>
                      </a:lnTo>
                      <a:lnTo>
                        <a:pt x="738" y="1584"/>
                      </a:lnTo>
                      <a:lnTo>
                        <a:pt x="756" y="1560"/>
                      </a:lnTo>
                      <a:lnTo>
                        <a:pt x="780" y="1560"/>
                      </a:lnTo>
                      <a:lnTo>
                        <a:pt x="792" y="1548"/>
                      </a:lnTo>
                      <a:lnTo>
                        <a:pt x="804" y="1548"/>
                      </a:lnTo>
                      <a:lnTo>
                        <a:pt x="804" y="1554"/>
                      </a:lnTo>
                      <a:lnTo>
                        <a:pt x="810" y="1560"/>
                      </a:lnTo>
                      <a:lnTo>
                        <a:pt x="834" y="1560"/>
                      </a:lnTo>
                      <a:lnTo>
                        <a:pt x="852" y="1542"/>
                      </a:lnTo>
                      <a:lnTo>
                        <a:pt x="852" y="1536"/>
                      </a:lnTo>
                      <a:lnTo>
                        <a:pt x="858" y="1530"/>
                      </a:lnTo>
                      <a:lnTo>
                        <a:pt x="858" y="1524"/>
                      </a:lnTo>
                      <a:lnTo>
                        <a:pt x="870" y="1524"/>
                      </a:lnTo>
                      <a:lnTo>
                        <a:pt x="888" y="1494"/>
                      </a:lnTo>
                      <a:lnTo>
                        <a:pt x="978" y="1494"/>
                      </a:lnTo>
                      <a:lnTo>
                        <a:pt x="1002" y="1482"/>
                      </a:lnTo>
                      <a:lnTo>
                        <a:pt x="996" y="1464"/>
                      </a:lnTo>
                      <a:lnTo>
                        <a:pt x="996" y="1446"/>
                      </a:lnTo>
                      <a:lnTo>
                        <a:pt x="990" y="1434"/>
                      </a:lnTo>
                      <a:lnTo>
                        <a:pt x="984" y="1428"/>
                      </a:lnTo>
                      <a:lnTo>
                        <a:pt x="966" y="1428"/>
                      </a:lnTo>
                      <a:lnTo>
                        <a:pt x="954" y="1422"/>
                      </a:lnTo>
                      <a:lnTo>
                        <a:pt x="936" y="1386"/>
                      </a:lnTo>
                      <a:lnTo>
                        <a:pt x="936" y="1368"/>
                      </a:lnTo>
                      <a:lnTo>
                        <a:pt x="924" y="1362"/>
                      </a:lnTo>
                      <a:lnTo>
                        <a:pt x="924" y="1326"/>
                      </a:lnTo>
                      <a:lnTo>
                        <a:pt x="912" y="1326"/>
                      </a:lnTo>
                      <a:lnTo>
                        <a:pt x="906" y="1302"/>
                      </a:lnTo>
                      <a:lnTo>
                        <a:pt x="882" y="1302"/>
                      </a:lnTo>
                      <a:lnTo>
                        <a:pt x="876" y="1290"/>
                      </a:lnTo>
                      <a:lnTo>
                        <a:pt x="876" y="1272"/>
                      </a:lnTo>
                      <a:lnTo>
                        <a:pt x="864" y="1266"/>
                      </a:lnTo>
                      <a:lnTo>
                        <a:pt x="858" y="1254"/>
                      </a:lnTo>
                      <a:lnTo>
                        <a:pt x="846" y="1248"/>
                      </a:lnTo>
                      <a:lnTo>
                        <a:pt x="840" y="1242"/>
                      </a:lnTo>
                      <a:lnTo>
                        <a:pt x="816" y="1242"/>
                      </a:lnTo>
                      <a:lnTo>
                        <a:pt x="804" y="1236"/>
                      </a:lnTo>
                      <a:lnTo>
                        <a:pt x="798" y="1236"/>
                      </a:lnTo>
                      <a:lnTo>
                        <a:pt x="798" y="1224"/>
                      </a:lnTo>
                      <a:lnTo>
                        <a:pt x="804" y="1212"/>
                      </a:lnTo>
                      <a:lnTo>
                        <a:pt x="810" y="1206"/>
                      </a:lnTo>
                      <a:lnTo>
                        <a:pt x="804" y="1182"/>
                      </a:lnTo>
                      <a:lnTo>
                        <a:pt x="840" y="1182"/>
                      </a:lnTo>
                      <a:lnTo>
                        <a:pt x="846" y="1188"/>
                      </a:lnTo>
                      <a:lnTo>
                        <a:pt x="852" y="1182"/>
                      </a:lnTo>
                      <a:lnTo>
                        <a:pt x="864" y="1182"/>
                      </a:lnTo>
                      <a:lnTo>
                        <a:pt x="870" y="1176"/>
                      </a:lnTo>
                      <a:lnTo>
                        <a:pt x="870" y="1164"/>
                      </a:lnTo>
                      <a:lnTo>
                        <a:pt x="876" y="1152"/>
                      </a:lnTo>
                      <a:lnTo>
                        <a:pt x="876" y="1116"/>
                      </a:lnTo>
                      <a:lnTo>
                        <a:pt x="870" y="1110"/>
                      </a:lnTo>
                      <a:lnTo>
                        <a:pt x="870" y="1098"/>
                      </a:lnTo>
                      <a:lnTo>
                        <a:pt x="864" y="1086"/>
                      </a:lnTo>
                      <a:lnTo>
                        <a:pt x="864" y="1074"/>
                      </a:lnTo>
                      <a:lnTo>
                        <a:pt x="870" y="1062"/>
                      </a:lnTo>
                      <a:lnTo>
                        <a:pt x="882" y="1056"/>
                      </a:lnTo>
                      <a:lnTo>
                        <a:pt x="888" y="1050"/>
                      </a:lnTo>
                      <a:lnTo>
                        <a:pt x="888" y="1032"/>
                      </a:lnTo>
                      <a:lnTo>
                        <a:pt x="882" y="1020"/>
                      </a:lnTo>
                      <a:lnTo>
                        <a:pt x="882" y="1002"/>
                      </a:lnTo>
                      <a:lnTo>
                        <a:pt x="900" y="984"/>
                      </a:lnTo>
                      <a:lnTo>
                        <a:pt x="906" y="984"/>
                      </a:lnTo>
                      <a:lnTo>
                        <a:pt x="906" y="996"/>
                      </a:lnTo>
                      <a:lnTo>
                        <a:pt x="912" y="1002"/>
                      </a:lnTo>
                      <a:lnTo>
                        <a:pt x="924" y="1002"/>
                      </a:lnTo>
                      <a:lnTo>
                        <a:pt x="930" y="996"/>
                      </a:lnTo>
                      <a:lnTo>
                        <a:pt x="930" y="960"/>
                      </a:lnTo>
                      <a:lnTo>
                        <a:pt x="924" y="954"/>
                      </a:lnTo>
                      <a:lnTo>
                        <a:pt x="924" y="948"/>
                      </a:lnTo>
                      <a:lnTo>
                        <a:pt x="936" y="930"/>
                      </a:lnTo>
                      <a:lnTo>
                        <a:pt x="936" y="906"/>
                      </a:lnTo>
                      <a:lnTo>
                        <a:pt x="942" y="900"/>
                      </a:lnTo>
                      <a:lnTo>
                        <a:pt x="954" y="900"/>
                      </a:lnTo>
                      <a:lnTo>
                        <a:pt x="960" y="894"/>
                      </a:lnTo>
                      <a:lnTo>
                        <a:pt x="960" y="858"/>
                      </a:lnTo>
                      <a:lnTo>
                        <a:pt x="966" y="852"/>
                      </a:lnTo>
                      <a:lnTo>
                        <a:pt x="972" y="840"/>
                      </a:lnTo>
                      <a:lnTo>
                        <a:pt x="978" y="834"/>
                      </a:lnTo>
                      <a:lnTo>
                        <a:pt x="1008" y="834"/>
                      </a:lnTo>
                      <a:lnTo>
                        <a:pt x="1008" y="786"/>
                      </a:lnTo>
                      <a:lnTo>
                        <a:pt x="1014" y="774"/>
                      </a:lnTo>
                      <a:lnTo>
                        <a:pt x="1020" y="768"/>
                      </a:lnTo>
                      <a:lnTo>
                        <a:pt x="1026" y="756"/>
                      </a:lnTo>
                      <a:lnTo>
                        <a:pt x="1032" y="750"/>
                      </a:lnTo>
                      <a:lnTo>
                        <a:pt x="1032" y="708"/>
                      </a:lnTo>
                      <a:lnTo>
                        <a:pt x="1026" y="660"/>
                      </a:lnTo>
                      <a:lnTo>
                        <a:pt x="1020" y="654"/>
                      </a:lnTo>
                      <a:lnTo>
                        <a:pt x="1020" y="636"/>
                      </a:lnTo>
                      <a:lnTo>
                        <a:pt x="1032" y="630"/>
                      </a:lnTo>
                      <a:lnTo>
                        <a:pt x="1038" y="630"/>
                      </a:lnTo>
                      <a:lnTo>
                        <a:pt x="1038" y="594"/>
                      </a:lnTo>
                      <a:lnTo>
                        <a:pt x="1044" y="594"/>
                      </a:lnTo>
                      <a:lnTo>
                        <a:pt x="1050" y="588"/>
                      </a:lnTo>
                      <a:lnTo>
                        <a:pt x="1056" y="576"/>
                      </a:lnTo>
                      <a:lnTo>
                        <a:pt x="1056" y="534"/>
                      </a:lnTo>
                      <a:lnTo>
                        <a:pt x="1050" y="528"/>
                      </a:lnTo>
                      <a:lnTo>
                        <a:pt x="1050" y="516"/>
                      </a:lnTo>
                      <a:lnTo>
                        <a:pt x="1062" y="516"/>
                      </a:lnTo>
                      <a:lnTo>
                        <a:pt x="1068" y="510"/>
                      </a:lnTo>
                      <a:lnTo>
                        <a:pt x="1068" y="492"/>
                      </a:lnTo>
                      <a:lnTo>
                        <a:pt x="1086" y="492"/>
                      </a:lnTo>
                      <a:lnTo>
                        <a:pt x="1092" y="486"/>
                      </a:lnTo>
                      <a:lnTo>
                        <a:pt x="1092" y="480"/>
                      </a:lnTo>
                      <a:lnTo>
                        <a:pt x="1098" y="474"/>
                      </a:lnTo>
                      <a:lnTo>
                        <a:pt x="1098" y="462"/>
                      </a:lnTo>
                      <a:lnTo>
                        <a:pt x="1110" y="462"/>
                      </a:lnTo>
                      <a:lnTo>
                        <a:pt x="1128" y="456"/>
                      </a:lnTo>
                      <a:lnTo>
                        <a:pt x="1152" y="444"/>
                      </a:lnTo>
                      <a:lnTo>
                        <a:pt x="1164" y="420"/>
                      </a:lnTo>
                      <a:lnTo>
                        <a:pt x="1164" y="408"/>
                      </a:lnTo>
                      <a:lnTo>
                        <a:pt x="1128" y="384"/>
                      </a:lnTo>
                      <a:lnTo>
                        <a:pt x="1128" y="378"/>
                      </a:lnTo>
                      <a:lnTo>
                        <a:pt x="1122" y="372"/>
                      </a:lnTo>
                      <a:lnTo>
                        <a:pt x="1122" y="360"/>
                      </a:lnTo>
                      <a:lnTo>
                        <a:pt x="1116" y="354"/>
                      </a:lnTo>
                      <a:lnTo>
                        <a:pt x="1092" y="354"/>
                      </a:lnTo>
                      <a:lnTo>
                        <a:pt x="1080" y="342"/>
                      </a:lnTo>
                      <a:lnTo>
                        <a:pt x="1080" y="330"/>
                      </a:lnTo>
                      <a:lnTo>
                        <a:pt x="1074" y="312"/>
                      </a:lnTo>
                      <a:lnTo>
                        <a:pt x="1074" y="294"/>
                      </a:lnTo>
                      <a:lnTo>
                        <a:pt x="1068" y="282"/>
                      </a:lnTo>
                      <a:lnTo>
                        <a:pt x="1068" y="264"/>
                      </a:lnTo>
                      <a:lnTo>
                        <a:pt x="1062" y="264"/>
                      </a:lnTo>
                      <a:lnTo>
                        <a:pt x="1062" y="240"/>
                      </a:lnTo>
                      <a:lnTo>
                        <a:pt x="1056" y="222"/>
                      </a:lnTo>
                      <a:lnTo>
                        <a:pt x="1056" y="180"/>
                      </a:lnTo>
                      <a:lnTo>
                        <a:pt x="1050" y="168"/>
                      </a:lnTo>
                      <a:lnTo>
                        <a:pt x="1068" y="162"/>
                      </a:lnTo>
                      <a:lnTo>
                        <a:pt x="1038" y="132"/>
                      </a:lnTo>
                      <a:lnTo>
                        <a:pt x="1038" y="90"/>
                      </a:lnTo>
                      <a:lnTo>
                        <a:pt x="1032" y="78"/>
                      </a:lnTo>
                      <a:lnTo>
                        <a:pt x="1026" y="72"/>
                      </a:lnTo>
                      <a:lnTo>
                        <a:pt x="1014" y="66"/>
                      </a:lnTo>
                      <a:lnTo>
                        <a:pt x="984" y="36"/>
                      </a:lnTo>
                      <a:lnTo>
                        <a:pt x="972" y="36"/>
                      </a:lnTo>
                      <a:lnTo>
                        <a:pt x="954" y="18"/>
                      </a:lnTo>
                      <a:lnTo>
                        <a:pt x="948" y="0"/>
                      </a:lnTo>
                      <a:lnTo>
                        <a:pt x="924" y="24"/>
                      </a:lnTo>
                      <a:lnTo>
                        <a:pt x="894" y="24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05" name="Somalia">
                  <a:extLst>
                    <a:ext uri="{FF2B5EF4-FFF2-40B4-BE49-F238E27FC236}">
                      <a16:creationId xmlns:a16="http://schemas.microsoft.com/office/drawing/2014/main" id="{3EC23D37-99BF-D143-9C66-A37075862D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99" y="2062"/>
                  <a:ext cx="183" cy="283"/>
                </a:xfrm>
                <a:custGeom>
                  <a:avLst/>
                  <a:gdLst>
                    <a:gd name="T0" fmla="*/ 2147483647 w 714"/>
                    <a:gd name="T1" fmla="*/ 2147483647 h 1104"/>
                    <a:gd name="T2" fmla="*/ 2147483647 w 714"/>
                    <a:gd name="T3" fmla="*/ 2147483647 h 1104"/>
                    <a:gd name="T4" fmla="*/ 2147483647 w 714"/>
                    <a:gd name="T5" fmla="*/ 2147483647 h 1104"/>
                    <a:gd name="T6" fmla="*/ 2147483647 w 714"/>
                    <a:gd name="T7" fmla="*/ 2147483647 h 1104"/>
                    <a:gd name="T8" fmla="*/ 2147483647 w 714"/>
                    <a:gd name="T9" fmla="*/ 2147483647 h 1104"/>
                    <a:gd name="T10" fmla="*/ 2147483647 w 714"/>
                    <a:gd name="T11" fmla="*/ 2147483647 h 1104"/>
                    <a:gd name="T12" fmla="*/ 2147483647 w 714"/>
                    <a:gd name="T13" fmla="*/ 2147483647 h 1104"/>
                    <a:gd name="T14" fmla="*/ 2147483647 w 714"/>
                    <a:gd name="T15" fmla="*/ 2147483647 h 1104"/>
                    <a:gd name="T16" fmla="*/ 2147483647 w 714"/>
                    <a:gd name="T17" fmla="*/ 2147483647 h 1104"/>
                    <a:gd name="T18" fmla="*/ 2147483647 w 714"/>
                    <a:gd name="T19" fmla="*/ 2147483647 h 1104"/>
                    <a:gd name="T20" fmla="*/ 2147483647 w 714"/>
                    <a:gd name="T21" fmla="*/ 2147483647 h 1104"/>
                    <a:gd name="T22" fmla="*/ 2147483647 w 714"/>
                    <a:gd name="T23" fmla="*/ 2147483647 h 1104"/>
                    <a:gd name="T24" fmla="*/ 0 w 714"/>
                    <a:gd name="T25" fmla="*/ 2147483647 h 1104"/>
                    <a:gd name="T26" fmla="*/ 2147483647 w 714"/>
                    <a:gd name="T27" fmla="*/ 2147483647 h 1104"/>
                    <a:gd name="T28" fmla="*/ 2147483647 w 714"/>
                    <a:gd name="T29" fmla="*/ 2147483647 h 1104"/>
                    <a:gd name="T30" fmla="*/ 2147483647 w 714"/>
                    <a:gd name="T31" fmla="*/ 2147483647 h 1104"/>
                    <a:gd name="T32" fmla="*/ 2147483647 w 714"/>
                    <a:gd name="T33" fmla="*/ 2147483647 h 1104"/>
                    <a:gd name="T34" fmla="*/ 2147483647 w 714"/>
                    <a:gd name="T35" fmla="*/ 2147483647 h 1104"/>
                    <a:gd name="T36" fmla="*/ 2147483647 w 714"/>
                    <a:gd name="T37" fmla="*/ 2147483647 h 1104"/>
                    <a:gd name="T38" fmla="*/ 2147483647 w 714"/>
                    <a:gd name="T39" fmla="*/ 2147483647 h 1104"/>
                    <a:gd name="T40" fmla="*/ 2147483647 w 714"/>
                    <a:gd name="T41" fmla="*/ 2147483647 h 1104"/>
                    <a:gd name="T42" fmla="*/ 2147483647 w 714"/>
                    <a:gd name="T43" fmla="*/ 2147483647 h 1104"/>
                    <a:gd name="T44" fmla="*/ 2147483647 w 714"/>
                    <a:gd name="T45" fmla="*/ 2147483647 h 1104"/>
                    <a:gd name="T46" fmla="*/ 2147483647 w 714"/>
                    <a:gd name="T47" fmla="*/ 2147483647 h 1104"/>
                    <a:gd name="T48" fmla="*/ 2147483647 w 714"/>
                    <a:gd name="T49" fmla="*/ 2147483647 h 1104"/>
                    <a:gd name="T50" fmla="*/ 2147483647 w 714"/>
                    <a:gd name="T51" fmla="*/ 2147483647 h 1104"/>
                    <a:gd name="T52" fmla="*/ 2147483647 w 714"/>
                    <a:gd name="T53" fmla="*/ 2147483647 h 1104"/>
                    <a:gd name="T54" fmla="*/ 2147483647 w 714"/>
                    <a:gd name="T55" fmla="*/ 2147483647 h 1104"/>
                    <a:gd name="T56" fmla="*/ 2147483647 w 714"/>
                    <a:gd name="T57" fmla="*/ 2147483647 h 1104"/>
                    <a:gd name="T58" fmla="*/ 2147483647 w 714"/>
                    <a:gd name="T59" fmla="*/ 2147483647 h 1104"/>
                    <a:gd name="T60" fmla="*/ 2147483647 w 714"/>
                    <a:gd name="T61" fmla="*/ 2147483647 h 1104"/>
                    <a:gd name="T62" fmla="*/ 2147483647 w 714"/>
                    <a:gd name="T63" fmla="*/ 2147483647 h 1104"/>
                    <a:gd name="T64" fmla="*/ 2147483647 w 714"/>
                    <a:gd name="T65" fmla="*/ 2147483647 h 1104"/>
                    <a:gd name="T66" fmla="*/ 2147483647 w 714"/>
                    <a:gd name="T67" fmla="*/ 2147483647 h 1104"/>
                    <a:gd name="T68" fmla="*/ 2147483647 w 714"/>
                    <a:gd name="T69" fmla="*/ 2147483647 h 1104"/>
                    <a:gd name="T70" fmla="*/ 2147483647 w 714"/>
                    <a:gd name="T71" fmla="*/ 2147483647 h 1104"/>
                    <a:gd name="T72" fmla="*/ 2147483647 w 714"/>
                    <a:gd name="T73" fmla="*/ 2147483647 h 1104"/>
                    <a:gd name="T74" fmla="*/ 2147483647 w 714"/>
                    <a:gd name="T75" fmla="*/ 2147483647 h 1104"/>
                    <a:gd name="T76" fmla="*/ 2147483647 w 714"/>
                    <a:gd name="T77" fmla="*/ 2147483647 h 1104"/>
                    <a:gd name="T78" fmla="*/ 2147483647 w 714"/>
                    <a:gd name="T79" fmla="*/ 2147483647 h 1104"/>
                    <a:gd name="T80" fmla="*/ 2147483647 w 714"/>
                    <a:gd name="T81" fmla="*/ 2147483647 h 1104"/>
                    <a:gd name="T82" fmla="*/ 2147483647 w 714"/>
                    <a:gd name="T83" fmla="*/ 2147483647 h 1104"/>
                    <a:gd name="T84" fmla="*/ 2147483647 w 714"/>
                    <a:gd name="T85" fmla="*/ 2147483647 h 1104"/>
                    <a:gd name="T86" fmla="*/ 2147483647 w 714"/>
                    <a:gd name="T87" fmla="*/ 2147483647 h 1104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714"/>
                    <a:gd name="T133" fmla="*/ 0 h 1104"/>
                    <a:gd name="T134" fmla="*/ 714 w 714"/>
                    <a:gd name="T135" fmla="*/ 1104 h 1104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714" h="1104">
                      <a:moveTo>
                        <a:pt x="108" y="114"/>
                      </a:moveTo>
                      <a:lnTo>
                        <a:pt x="120" y="126"/>
                      </a:lnTo>
                      <a:lnTo>
                        <a:pt x="120" y="138"/>
                      </a:lnTo>
                      <a:lnTo>
                        <a:pt x="126" y="150"/>
                      </a:lnTo>
                      <a:lnTo>
                        <a:pt x="132" y="156"/>
                      </a:lnTo>
                      <a:lnTo>
                        <a:pt x="138" y="168"/>
                      </a:lnTo>
                      <a:lnTo>
                        <a:pt x="144" y="174"/>
                      </a:lnTo>
                      <a:lnTo>
                        <a:pt x="156" y="198"/>
                      </a:lnTo>
                      <a:lnTo>
                        <a:pt x="162" y="204"/>
                      </a:lnTo>
                      <a:lnTo>
                        <a:pt x="162" y="210"/>
                      </a:lnTo>
                      <a:lnTo>
                        <a:pt x="186" y="210"/>
                      </a:lnTo>
                      <a:lnTo>
                        <a:pt x="192" y="222"/>
                      </a:lnTo>
                      <a:lnTo>
                        <a:pt x="198" y="228"/>
                      </a:lnTo>
                      <a:lnTo>
                        <a:pt x="204" y="240"/>
                      </a:lnTo>
                      <a:lnTo>
                        <a:pt x="240" y="258"/>
                      </a:lnTo>
                      <a:lnTo>
                        <a:pt x="312" y="282"/>
                      </a:lnTo>
                      <a:lnTo>
                        <a:pt x="336" y="288"/>
                      </a:lnTo>
                      <a:lnTo>
                        <a:pt x="348" y="294"/>
                      </a:lnTo>
                      <a:lnTo>
                        <a:pt x="366" y="300"/>
                      </a:lnTo>
                      <a:lnTo>
                        <a:pt x="378" y="312"/>
                      </a:lnTo>
                      <a:lnTo>
                        <a:pt x="414" y="330"/>
                      </a:lnTo>
                      <a:lnTo>
                        <a:pt x="486" y="324"/>
                      </a:lnTo>
                      <a:lnTo>
                        <a:pt x="276" y="570"/>
                      </a:lnTo>
                      <a:lnTo>
                        <a:pt x="192" y="570"/>
                      </a:lnTo>
                      <a:lnTo>
                        <a:pt x="186" y="576"/>
                      </a:lnTo>
                      <a:lnTo>
                        <a:pt x="174" y="576"/>
                      </a:lnTo>
                      <a:lnTo>
                        <a:pt x="162" y="582"/>
                      </a:lnTo>
                      <a:lnTo>
                        <a:pt x="156" y="588"/>
                      </a:lnTo>
                      <a:lnTo>
                        <a:pt x="144" y="594"/>
                      </a:lnTo>
                      <a:lnTo>
                        <a:pt x="144" y="606"/>
                      </a:lnTo>
                      <a:lnTo>
                        <a:pt x="126" y="624"/>
                      </a:lnTo>
                      <a:lnTo>
                        <a:pt x="102" y="624"/>
                      </a:lnTo>
                      <a:lnTo>
                        <a:pt x="90" y="630"/>
                      </a:lnTo>
                      <a:lnTo>
                        <a:pt x="78" y="630"/>
                      </a:lnTo>
                      <a:lnTo>
                        <a:pt x="66" y="642"/>
                      </a:lnTo>
                      <a:lnTo>
                        <a:pt x="66" y="654"/>
                      </a:lnTo>
                      <a:lnTo>
                        <a:pt x="60" y="660"/>
                      </a:lnTo>
                      <a:lnTo>
                        <a:pt x="42" y="696"/>
                      </a:lnTo>
                      <a:lnTo>
                        <a:pt x="0" y="738"/>
                      </a:lnTo>
                      <a:lnTo>
                        <a:pt x="0" y="1038"/>
                      </a:lnTo>
                      <a:lnTo>
                        <a:pt x="42" y="1104"/>
                      </a:lnTo>
                      <a:lnTo>
                        <a:pt x="48" y="1086"/>
                      </a:lnTo>
                      <a:lnTo>
                        <a:pt x="84" y="1032"/>
                      </a:lnTo>
                      <a:lnTo>
                        <a:pt x="96" y="1008"/>
                      </a:lnTo>
                      <a:lnTo>
                        <a:pt x="114" y="996"/>
                      </a:lnTo>
                      <a:lnTo>
                        <a:pt x="144" y="966"/>
                      </a:lnTo>
                      <a:lnTo>
                        <a:pt x="150" y="954"/>
                      </a:lnTo>
                      <a:lnTo>
                        <a:pt x="162" y="936"/>
                      </a:lnTo>
                      <a:lnTo>
                        <a:pt x="192" y="906"/>
                      </a:lnTo>
                      <a:lnTo>
                        <a:pt x="216" y="876"/>
                      </a:lnTo>
                      <a:lnTo>
                        <a:pt x="246" y="846"/>
                      </a:lnTo>
                      <a:lnTo>
                        <a:pt x="264" y="840"/>
                      </a:lnTo>
                      <a:lnTo>
                        <a:pt x="276" y="828"/>
                      </a:lnTo>
                      <a:lnTo>
                        <a:pt x="294" y="816"/>
                      </a:lnTo>
                      <a:lnTo>
                        <a:pt x="318" y="804"/>
                      </a:lnTo>
                      <a:lnTo>
                        <a:pt x="336" y="786"/>
                      </a:lnTo>
                      <a:lnTo>
                        <a:pt x="372" y="756"/>
                      </a:lnTo>
                      <a:lnTo>
                        <a:pt x="420" y="708"/>
                      </a:lnTo>
                      <a:lnTo>
                        <a:pt x="438" y="684"/>
                      </a:lnTo>
                      <a:lnTo>
                        <a:pt x="462" y="654"/>
                      </a:lnTo>
                      <a:lnTo>
                        <a:pt x="492" y="618"/>
                      </a:lnTo>
                      <a:lnTo>
                        <a:pt x="516" y="570"/>
                      </a:lnTo>
                      <a:lnTo>
                        <a:pt x="528" y="540"/>
                      </a:lnTo>
                      <a:lnTo>
                        <a:pt x="546" y="516"/>
                      </a:lnTo>
                      <a:lnTo>
                        <a:pt x="558" y="498"/>
                      </a:lnTo>
                      <a:lnTo>
                        <a:pt x="564" y="492"/>
                      </a:lnTo>
                      <a:lnTo>
                        <a:pt x="570" y="480"/>
                      </a:lnTo>
                      <a:lnTo>
                        <a:pt x="576" y="474"/>
                      </a:lnTo>
                      <a:lnTo>
                        <a:pt x="576" y="450"/>
                      </a:lnTo>
                      <a:lnTo>
                        <a:pt x="582" y="432"/>
                      </a:lnTo>
                      <a:lnTo>
                        <a:pt x="588" y="420"/>
                      </a:lnTo>
                      <a:lnTo>
                        <a:pt x="588" y="402"/>
                      </a:lnTo>
                      <a:lnTo>
                        <a:pt x="594" y="390"/>
                      </a:lnTo>
                      <a:lnTo>
                        <a:pt x="606" y="378"/>
                      </a:lnTo>
                      <a:lnTo>
                        <a:pt x="612" y="366"/>
                      </a:lnTo>
                      <a:lnTo>
                        <a:pt x="624" y="354"/>
                      </a:lnTo>
                      <a:lnTo>
                        <a:pt x="624" y="324"/>
                      </a:lnTo>
                      <a:lnTo>
                        <a:pt x="636" y="318"/>
                      </a:lnTo>
                      <a:lnTo>
                        <a:pt x="642" y="306"/>
                      </a:lnTo>
                      <a:lnTo>
                        <a:pt x="660" y="252"/>
                      </a:lnTo>
                      <a:lnTo>
                        <a:pt x="672" y="252"/>
                      </a:lnTo>
                      <a:lnTo>
                        <a:pt x="672" y="246"/>
                      </a:lnTo>
                      <a:lnTo>
                        <a:pt x="684" y="234"/>
                      </a:lnTo>
                      <a:lnTo>
                        <a:pt x="684" y="138"/>
                      </a:lnTo>
                      <a:lnTo>
                        <a:pt x="708" y="126"/>
                      </a:lnTo>
                      <a:lnTo>
                        <a:pt x="702" y="54"/>
                      </a:lnTo>
                      <a:lnTo>
                        <a:pt x="708" y="42"/>
                      </a:lnTo>
                      <a:lnTo>
                        <a:pt x="708" y="36"/>
                      </a:lnTo>
                      <a:lnTo>
                        <a:pt x="714" y="24"/>
                      </a:lnTo>
                      <a:lnTo>
                        <a:pt x="714" y="12"/>
                      </a:lnTo>
                      <a:lnTo>
                        <a:pt x="690" y="0"/>
                      </a:lnTo>
                      <a:lnTo>
                        <a:pt x="672" y="0"/>
                      </a:lnTo>
                      <a:lnTo>
                        <a:pt x="666" y="12"/>
                      </a:lnTo>
                      <a:lnTo>
                        <a:pt x="654" y="18"/>
                      </a:lnTo>
                      <a:lnTo>
                        <a:pt x="648" y="30"/>
                      </a:lnTo>
                      <a:lnTo>
                        <a:pt x="624" y="42"/>
                      </a:lnTo>
                      <a:lnTo>
                        <a:pt x="612" y="42"/>
                      </a:lnTo>
                      <a:lnTo>
                        <a:pt x="594" y="48"/>
                      </a:lnTo>
                      <a:lnTo>
                        <a:pt x="582" y="54"/>
                      </a:lnTo>
                      <a:lnTo>
                        <a:pt x="564" y="54"/>
                      </a:lnTo>
                      <a:lnTo>
                        <a:pt x="546" y="48"/>
                      </a:lnTo>
                      <a:lnTo>
                        <a:pt x="534" y="42"/>
                      </a:lnTo>
                      <a:lnTo>
                        <a:pt x="516" y="48"/>
                      </a:lnTo>
                      <a:lnTo>
                        <a:pt x="510" y="54"/>
                      </a:lnTo>
                      <a:lnTo>
                        <a:pt x="498" y="60"/>
                      </a:lnTo>
                      <a:lnTo>
                        <a:pt x="492" y="72"/>
                      </a:lnTo>
                      <a:lnTo>
                        <a:pt x="486" y="78"/>
                      </a:lnTo>
                      <a:lnTo>
                        <a:pt x="474" y="78"/>
                      </a:lnTo>
                      <a:lnTo>
                        <a:pt x="462" y="72"/>
                      </a:lnTo>
                      <a:lnTo>
                        <a:pt x="456" y="60"/>
                      </a:lnTo>
                      <a:lnTo>
                        <a:pt x="444" y="60"/>
                      </a:lnTo>
                      <a:lnTo>
                        <a:pt x="438" y="66"/>
                      </a:lnTo>
                      <a:lnTo>
                        <a:pt x="426" y="72"/>
                      </a:lnTo>
                      <a:lnTo>
                        <a:pt x="396" y="102"/>
                      </a:lnTo>
                      <a:lnTo>
                        <a:pt x="384" y="108"/>
                      </a:lnTo>
                      <a:lnTo>
                        <a:pt x="372" y="108"/>
                      </a:lnTo>
                      <a:lnTo>
                        <a:pt x="360" y="102"/>
                      </a:lnTo>
                      <a:lnTo>
                        <a:pt x="354" y="96"/>
                      </a:lnTo>
                      <a:lnTo>
                        <a:pt x="342" y="90"/>
                      </a:lnTo>
                      <a:lnTo>
                        <a:pt x="330" y="90"/>
                      </a:lnTo>
                      <a:lnTo>
                        <a:pt x="306" y="102"/>
                      </a:lnTo>
                      <a:lnTo>
                        <a:pt x="294" y="114"/>
                      </a:lnTo>
                      <a:lnTo>
                        <a:pt x="270" y="126"/>
                      </a:lnTo>
                      <a:lnTo>
                        <a:pt x="210" y="126"/>
                      </a:lnTo>
                      <a:lnTo>
                        <a:pt x="192" y="108"/>
                      </a:lnTo>
                      <a:lnTo>
                        <a:pt x="186" y="96"/>
                      </a:lnTo>
                      <a:lnTo>
                        <a:pt x="174" y="90"/>
                      </a:lnTo>
                      <a:lnTo>
                        <a:pt x="168" y="78"/>
                      </a:lnTo>
                      <a:lnTo>
                        <a:pt x="168" y="66"/>
                      </a:lnTo>
                      <a:lnTo>
                        <a:pt x="156" y="54"/>
                      </a:lnTo>
                      <a:lnTo>
                        <a:pt x="150" y="54"/>
                      </a:lnTo>
                      <a:lnTo>
                        <a:pt x="126" y="78"/>
                      </a:lnTo>
                      <a:lnTo>
                        <a:pt x="108" y="114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06" name="Sierra Leone">
                  <a:extLst>
                    <a:ext uri="{FF2B5EF4-FFF2-40B4-BE49-F238E27FC236}">
                      <a16:creationId xmlns:a16="http://schemas.microsoft.com/office/drawing/2014/main" id="{C68606C8-D322-FC47-92B5-34A9350000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3" y="2102"/>
                  <a:ext cx="53" cy="69"/>
                </a:xfrm>
                <a:custGeom>
                  <a:avLst/>
                  <a:gdLst>
                    <a:gd name="T0" fmla="*/ 2147483647 w 210"/>
                    <a:gd name="T1" fmla="*/ 2147483647 h 270"/>
                    <a:gd name="T2" fmla="*/ 2147483647 w 210"/>
                    <a:gd name="T3" fmla="*/ 2147483647 h 270"/>
                    <a:gd name="T4" fmla="*/ 2147483647 w 210"/>
                    <a:gd name="T5" fmla="*/ 2147483647 h 270"/>
                    <a:gd name="T6" fmla="*/ 2147483647 w 210"/>
                    <a:gd name="T7" fmla="*/ 2147483647 h 270"/>
                    <a:gd name="T8" fmla="*/ 2147483647 w 210"/>
                    <a:gd name="T9" fmla="*/ 2147483647 h 270"/>
                    <a:gd name="T10" fmla="*/ 2147483647 w 210"/>
                    <a:gd name="T11" fmla="*/ 2147483647 h 270"/>
                    <a:gd name="T12" fmla="*/ 2147483647 w 210"/>
                    <a:gd name="T13" fmla="*/ 2147483647 h 270"/>
                    <a:gd name="T14" fmla="*/ 2147483647 w 210"/>
                    <a:gd name="T15" fmla="*/ 2147483647 h 270"/>
                    <a:gd name="T16" fmla="*/ 2147483647 w 210"/>
                    <a:gd name="T17" fmla="*/ 2147483647 h 270"/>
                    <a:gd name="T18" fmla="*/ 2147483647 w 210"/>
                    <a:gd name="T19" fmla="*/ 2147483647 h 270"/>
                    <a:gd name="T20" fmla="*/ 2147483647 w 210"/>
                    <a:gd name="T21" fmla="*/ 2147483647 h 270"/>
                    <a:gd name="T22" fmla="*/ 2147483647 w 210"/>
                    <a:gd name="T23" fmla="*/ 0 h 270"/>
                    <a:gd name="T24" fmla="*/ 2147483647 w 210"/>
                    <a:gd name="T25" fmla="*/ 0 h 270"/>
                    <a:gd name="T26" fmla="*/ 2147483647 w 210"/>
                    <a:gd name="T27" fmla="*/ 2147483647 h 270"/>
                    <a:gd name="T28" fmla="*/ 2147483647 w 210"/>
                    <a:gd name="T29" fmla="*/ 2147483647 h 270"/>
                    <a:gd name="T30" fmla="*/ 2147483647 w 210"/>
                    <a:gd name="T31" fmla="*/ 2147483647 h 270"/>
                    <a:gd name="T32" fmla="*/ 2147483647 w 210"/>
                    <a:gd name="T33" fmla="*/ 2147483647 h 270"/>
                    <a:gd name="T34" fmla="*/ 2147483647 w 210"/>
                    <a:gd name="T35" fmla="*/ 2147483647 h 270"/>
                    <a:gd name="T36" fmla="*/ 2147483647 w 210"/>
                    <a:gd name="T37" fmla="*/ 2147483647 h 270"/>
                    <a:gd name="T38" fmla="*/ 2147483647 w 210"/>
                    <a:gd name="T39" fmla="*/ 2147483647 h 270"/>
                    <a:gd name="T40" fmla="*/ 2147483647 w 210"/>
                    <a:gd name="T41" fmla="*/ 2147483647 h 270"/>
                    <a:gd name="T42" fmla="*/ 2147483647 w 210"/>
                    <a:gd name="T43" fmla="*/ 2147483647 h 270"/>
                    <a:gd name="T44" fmla="*/ 0 w 210"/>
                    <a:gd name="T45" fmla="*/ 2147483647 h 270"/>
                    <a:gd name="T46" fmla="*/ 2147483647 w 210"/>
                    <a:gd name="T47" fmla="*/ 2147483647 h 270"/>
                    <a:gd name="T48" fmla="*/ 2147483647 w 210"/>
                    <a:gd name="T49" fmla="*/ 2147483647 h 270"/>
                    <a:gd name="T50" fmla="*/ 0 w 210"/>
                    <a:gd name="T51" fmla="*/ 2147483647 h 270"/>
                    <a:gd name="T52" fmla="*/ 0 w 210"/>
                    <a:gd name="T53" fmla="*/ 2147483647 h 270"/>
                    <a:gd name="T54" fmla="*/ 2147483647 w 210"/>
                    <a:gd name="T55" fmla="*/ 2147483647 h 270"/>
                    <a:gd name="T56" fmla="*/ 2147483647 w 210"/>
                    <a:gd name="T57" fmla="*/ 2147483647 h 270"/>
                    <a:gd name="T58" fmla="*/ 2147483647 w 210"/>
                    <a:gd name="T59" fmla="*/ 2147483647 h 270"/>
                    <a:gd name="T60" fmla="*/ 2147483647 w 210"/>
                    <a:gd name="T61" fmla="*/ 2147483647 h 270"/>
                    <a:gd name="T62" fmla="*/ 2147483647 w 210"/>
                    <a:gd name="T63" fmla="*/ 2147483647 h 270"/>
                    <a:gd name="T64" fmla="*/ 2147483647 w 210"/>
                    <a:gd name="T65" fmla="*/ 2147483647 h 270"/>
                    <a:gd name="T66" fmla="*/ 2147483647 w 210"/>
                    <a:gd name="T67" fmla="*/ 2147483647 h 270"/>
                    <a:gd name="T68" fmla="*/ 2147483647 w 210"/>
                    <a:gd name="T69" fmla="*/ 2147483647 h 270"/>
                    <a:gd name="T70" fmla="*/ 2147483647 w 210"/>
                    <a:gd name="T71" fmla="*/ 2147483647 h 270"/>
                    <a:gd name="T72" fmla="*/ 2147483647 w 210"/>
                    <a:gd name="T73" fmla="*/ 2147483647 h 270"/>
                    <a:gd name="T74" fmla="*/ 2147483647 w 210"/>
                    <a:gd name="T75" fmla="*/ 2147483647 h 270"/>
                    <a:gd name="T76" fmla="*/ 2147483647 w 210"/>
                    <a:gd name="T77" fmla="*/ 2147483647 h 270"/>
                    <a:gd name="T78" fmla="*/ 2147483647 w 210"/>
                    <a:gd name="T79" fmla="*/ 2147483647 h 270"/>
                    <a:gd name="T80" fmla="*/ 2147483647 w 210"/>
                    <a:gd name="T81" fmla="*/ 2147483647 h 270"/>
                    <a:gd name="T82" fmla="*/ 2147483647 w 210"/>
                    <a:gd name="T83" fmla="*/ 2147483647 h 270"/>
                    <a:gd name="T84" fmla="*/ 2147483647 w 210"/>
                    <a:gd name="T85" fmla="*/ 2147483647 h 270"/>
                    <a:gd name="T86" fmla="*/ 2147483647 w 210"/>
                    <a:gd name="T87" fmla="*/ 2147483647 h 270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210"/>
                    <a:gd name="T133" fmla="*/ 0 h 270"/>
                    <a:gd name="T134" fmla="*/ 210 w 210"/>
                    <a:gd name="T135" fmla="*/ 270 h 270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210" h="270">
                      <a:moveTo>
                        <a:pt x="186" y="180"/>
                      </a:moveTo>
                      <a:lnTo>
                        <a:pt x="186" y="162"/>
                      </a:lnTo>
                      <a:lnTo>
                        <a:pt x="210" y="156"/>
                      </a:lnTo>
                      <a:lnTo>
                        <a:pt x="204" y="132"/>
                      </a:lnTo>
                      <a:lnTo>
                        <a:pt x="174" y="144"/>
                      </a:lnTo>
                      <a:lnTo>
                        <a:pt x="180" y="126"/>
                      </a:lnTo>
                      <a:lnTo>
                        <a:pt x="186" y="120"/>
                      </a:lnTo>
                      <a:lnTo>
                        <a:pt x="192" y="108"/>
                      </a:lnTo>
                      <a:lnTo>
                        <a:pt x="192" y="90"/>
                      </a:lnTo>
                      <a:lnTo>
                        <a:pt x="180" y="78"/>
                      </a:lnTo>
                      <a:lnTo>
                        <a:pt x="180" y="60"/>
                      </a:lnTo>
                      <a:lnTo>
                        <a:pt x="138" y="0"/>
                      </a:lnTo>
                      <a:lnTo>
                        <a:pt x="102" y="0"/>
                      </a:lnTo>
                      <a:lnTo>
                        <a:pt x="96" y="18"/>
                      </a:lnTo>
                      <a:lnTo>
                        <a:pt x="60" y="18"/>
                      </a:lnTo>
                      <a:lnTo>
                        <a:pt x="60" y="24"/>
                      </a:lnTo>
                      <a:lnTo>
                        <a:pt x="54" y="30"/>
                      </a:lnTo>
                      <a:lnTo>
                        <a:pt x="48" y="42"/>
                      </a:lnTo>
                      <a:lnTo>
                        <a:pt x="36" y="54"/>
                      </a:lnTo>
                      <a:lnTo>
                        <a:pt x="30" y="66"/>
                      </a:lnTo>
                      <a:lnTo>
                        <a:pt x="18" y="72"/>
                      </a:lnTo>
                      <a:lnTo>
                        <a:pt x="12" y="78"/>
                      </a:lnTo>
                      <a:lnTo>
                        <a:pt x="0" y="84"/>
                      </a:lnTo>
                      <a:lnTo>
                        <a:pt x="12" y="96"/>
                      </a:lnTo>
                      <a:lnTo>
                        <a:pt x="6" y="102"/>
                      </a:lnTo>
                      <a:lnTo>
                        <a:pt x="0" y="114"/>
                      </a:lnTo>
                      <a:lnTo>
                        <a:pt x="0" y="132"/>
                      </a:lnTo>
                      <a:lnTo>
                        <a:pt x="6" y="138"/>
                      </a:lnTo>
                      <a:lnTo>
                        <a:pt x="18" y="144"/>
                      </a:lnTo>
                      <a:lnTo>
                        <a:pt x="24" y="150"/>
                      </a:lnTo>
                      <a:lnTo>
                        <a:pt x="18" y="180"/>
                      </a:lnTo>
                      <a:lnTo>
                        <a:pt x="42" y="198"/>
                      </a:lnTo>
                      <a:lnTo>
                        <a:pt x="42" y="204"/>
                      </a:lnTo>
                      <a:lnTo>
                        <a:pt x="48" y="210"/>
                      </a:lnTo>
                      <a:lnTo>
                        <a:pt x="54" y="222"/>
                      </a:lnTo>
                      <a:lnTo>
                        <a:pt x="78" y="234"/>
                      </a:lnTo>
                      <a:lnTo>
                        <a:pt x="96" y="234"/>
                      </a:lnTo>
                      <a:lnTo>
                        <a:pt x="126" y="270"/>
                      </a:lnTo>
                      <a:lnTo>
                        <a:pt x="126" y="234"/>
                      </a:lnTo>
                      <a:lnTo>
                        <a:pt x="144" y="216"/>
                      </a:lnTo>
                      <a:lnTo>
                        <a:pt x="156" y="210"/>
                      </a:lnTo>
                      <a:lnTo>
                        <a:pt x="168" y="198"/>
                      </a:lnTo>
                      <a:lnTo>
                        <a:pt x="180" y="192"/>
                      </a:lnTo>
                      <a:lnTo>
                        <a:pt x="186" y="180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07" name="Senegal">
                  <a:extLst>
                    <a:ext uri="{FF2B5EF4-FFF2-40B4-BE49-F238E27FC236}">
                      <a16:creationId xmlns:a16="http://schemas.microsoft.com/office/drawing/2014/main" id="{4DA685BB-C644-DF42-B649-8D69341FA0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0" y="1963"/>
                  <a:ext cx="106" cy="94"/>
                </a:xfrm>
                <a:custGeom>
                  <a:avLst/>
                  <a:gdLst>
                    <a:gd name="T0" fmla="*/ 2147483647 w 414"/>
                    <a:gd name="T1" fmla="*/ 2147483647 h 366"/>
                    <a:gd name="T2" fmla="*/ 2147483647 w 414"/>
                    <a:gd name="T3" fmla="*/ 2147483647 h 366"/>
                    <a:gd name="T4" fmla="*/ 2147483647 w 414"/>
                    <a:gd name="T5" fmla="*/ 2147483647 h 366"/>
                    <a:gd name="T6" fmla="*/ 2147483647 w 414"/>
                    <a:gd name="T7" fmla="*/ 2147483647 h 366"/>
                    <a:gd name="T8" fmla="*/ 2147483647 w 414"/>
                    <a:gd name="T9" fmla="*/ 2147483647 h 366"/>
                    <a:gd name="T10" fmla="*/ 2147483647 w 414"/>
                    <a:gd name="T11" fmla="*/ 2147483647 h 366"/>
                    <a:gd name="T12" fmla="*/ 2147483647 w 414"/>
                    <a:gd name="T13" fmla="*/ 2147483647 h 366"/>
                    <a:gd name="T14" fmla="*/ 2147483647 w 414"/>
                    <a:gd name="T15" fmla="*/ 2147483647 h 366"/>
                    <a:gd name="T16" fmla="*/ 2147483647 w 414"/>
                    <a:gd name="T17" fmla="*/ 2147483647 h 366"/>
                    <a:gd name="T18" fmla="*/ 2147483647 w 414"/>
                    <a:gd name="T19" fmla="*/ 2147483647 h 366"/>
                    <a:gd name="T20" fmla="*/ 2147483647 w 414"/>
                    <a:gd name="T21" fmla="*/ 2147483647 h 366"/>
                    <a:gd name="T22" fmla="*/ 2147483647 w 414"/>
                    <a:gd name="T23" fmla="*/ 2147483647 h 366"/>
                    <a:gd name="T24" fmla="*/ 2147483647 w 414"/>
                    <a:gd name="T25" fmla="*/ 2147483647 h 366"/>
                    <a:gd name="T26" fmla="*/ 2147483647 w 414"/>
                    <a:gd name="T27" fmla="*/ 2147483647 h 366"/>
                    <a:gd name="T28" fmla="*/ 2147483647 w 414"/>
                    <a:gd name="T29" fmla="*/ 0 h 366"/>
                    <a:gd name="T30" fmla="*/ 2147483647 w 414"/>
                    <a:gd name="T31" fmla="*/ 2147483647 h 366"/>
                    <a:gd name="T32" fmla="*/ 2147483647 w 414"/>
                    <a:gd name="T33" fmla="*/ 2147483647 h 366"/>
                    <a:gd name="T34" fmla="*/ 2147483647 w 414"/>
                    <a:gd name="T35" fmla="*/ 2147483647 h 366"/>
                    <a:gd name="T36" fmla="*/ 2147483647 w 414"/>
                    <a:gd name="T37" fmla="*/ 2147483647 h 366"/>
                    <a:gd name="T38" fmla="*/ 2147483647 w 414"/>
                    <a:gd name="T39" fmla="*/ 2147483647 h 366"/>
                    <a:gd name="T40" fmla="*/ 2147483647 w 414"/>
                    <a:gd name="T41" fmla="*/ 2147483647 h 366"/>
                    <a:gd name="T42" fmla="*/ 0 w 414"/>
                    <a:gd name="T43" fmla="*/ 2147483647 h 366"/>
                    <a:gd name="T44" fmla="*/ 2147483647 w 414"/>
                    <a:gd name="T45" fmla="*/ 2147483647 h 366"/>
                    <a:gd name="T46" fmla="*/ 2147483647 w 414"/>
                    <a:gd name="T47" fmla="*/ 2147483647 h 366"/>
                    <a:gd name="T48" fmla="*/ 2147483647 w 414"/>
                    <a:gd name="T49" fmla="*/ 2147483647 h 366"/>
                    <a:gd name="T50" fmla="*/ 2147483647 w 414"/>
                    <a:gd name="T51" fmla="*/ 2147483647 h 366"/>
                    <a:gd name="T52" fmla="*/ 2147483647 w 414"/>
                    <a:gd name="T53" fmla="*/ 2147483647 h 366"/>
                    <a:gd name="T54" fmla="*/ 2147483647 w 414"/>
                    <a:gd name="T55" fmla="*/ 2147483647 h 366"/>
                    <a:gd name="T56" fmla="*/ 2147483647 w 414"/>
                    <a:gd name="T57" fmla="*/ 2147483647 h 366"/>
                    <a:gd name="T58" fmla="*/ 2147483647 w 414"/>
                    <a:gd name="T59" fmla="*/ 2147483647 h 366"/>
                    <a:gd name="T60" fmla="*/ 2147483647 w 414"/>
                    <a:gd name="T61" fmla="*/ 2147483647 h 366"/>
                    <a:gd name="T62" fmla="*/ 2147483647 w 414"/>
                    <a:gd name="T63" fmla="*/ 2147483647 h 366"/>
                    <a:gd name="T64" fmla="*/ 2147483647 w 414"/>
                    <a:gd name="T65" fmla="*/ 2147483647 h 366"/>
                    <a:gd name="T66" fmla="*/ 2147483647 w 414"/>
                    <a:gd name="T67" fmla="*/ 2147483647 h 366"/>
                    <a:gd name="T68" fmla="*/ 2147483647 w 414"/>
                    <a:gd name="T69" fmla="*/ 2147483647 h 366"/>
                    <a:gd name="T70" fmla="*/ 2147483647 w 414"/>
                    <a:gd name="T71" fmla="*/ 2147483647 h 366"/>
                    <a:gd name="T72" fmla="*/ 2147483647 w 414"/>
                    <a:gd name="T73" fmla="*/ 2147483647 h 366"/>
                    <a:gd name="T74" fmla="*/ 2147483647 w 414"/>
                    <a:gd name="T75" fmla="*/ 2147483647 h 366"/>
                    <a:gd name="T76" fmla="*/ 2147483647 w 414"/>
                    <a:gd name="T77" fmla="*/ 2147483647 h 366"/>
                    <a:gd name="T78" fmla="*/ 2147483647 w 414"/>
                    <a:gd name="T79" fmla="*/ 2147483647 h 366"/>
                    <a:gd name="T80" fmla="*/ 2147483647 w 414"/>
                    <a:gd name="T81" fmla="*/ 2147483647 h 366"/>
                    <a:gd name="T82" fmla="*/ 2147483647 w 414"/>
                    <a:gd name="T83" fmla="*/ 2147483647 h 366"/>
                    <a:gd name="T84" fmla="*/ 2147483647 w 414"/>
                    <a:gd name="T85" fmla="*/ 2147483647 h 366"/>
                    <a:gd name="T86" fmla="*/ 2147483647 w 414"/>
                    <a:gd name="T87" fmla="*/ 2147483647 h 366"/>
                    <a:gd name="T88" fmla="*/ 2147483647 w 414"/>
                    <a:gd name="T89" fmla="*/ 2147483647 h 366"/>
                    <a:gd name="T90" fmla="*/ 2147483647 w 414"/>
                    <a:gd name="T91" fmla="*/ 2147483647 h 366"/>
                    <a:gd name="T92" fmla="*/ 2147483647 w 414"/>
                    <a:gd name="T93" fmla="*/ 2147483647 h 366"/>
                    <a:gd name="T94" fmla="*/ 2147483647 w 414"/>
                    <a:gd name="T95" fmla="*/ 2147483647 h 366"/>
                    <a:gd name="T96" fmla="*/ 2147483647 w 414"/>
                    <a:gd name="T97" fmla="*/ 2147483647 h 366"/>
                    <a:gd name="T98" fmla="*/ 2147483647 w 414"/>
                    <a:gd name="T99" fmla="*/ 2147483647 h 366"/>
                    <a:gd name="T100" fmla="*/ 2147483647 w 414"/>
                    <a:gd name="T101" fmla="*/ 2147483647 h 366"/>
                    <a:gd name="T102" fmla="*/ 2147483647 w 414"/>
                    <a:gd name="T103" fmla="*/ 2147483647 h 366"/>
                    <a:gd name="T104" fmla="*/ 2147483647 w 414"/>
                    <a:gd name="T105" fmla="*/ 2147483647 h 36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414"/>
                    <a:gd name="T160" fmla="*/ 0 h 366"/>
                    <a:gd name="T161" fmla="*/ 414 w 414"/>
                    <a:gd name="T162" fmla="*/ 366 h 36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414" h="366">
                      <a:moveTo>
                        <a:pt x="402" y="270"/>
                      </a:moveTo>
                      <a:lnTo>
                        <a:pt x="396" y="270"/>
                      </a:lnTo>
                      <a:lnTo>
                        <a:pt x="396" y="276"/>
                      </a:lnTo>
                      <a:lnTo>
                        <a:pt x="384" y="276"/>
                      </a:lnTo>
                      <a:lnTo>
                        <a:pt x="378" y="270"/>
                      </a:lnTo>
                      <a:lnTo>
                        <a:pt x="378" y="246"/>
                      </a:lnTo>
                      <a:lnTo>
                        <a:pt x="384" y="240"/>
                      </a:lnTo>
                      <a:lnTo>
                        <a:pt x="384" y="222"/>
                      </a:lnTo>
                      <a:lnTo>
                        <a:pt x="372" y="210"/>
                      </a:lnTo>
                      <a:lnTo>
                        <a:pt x="372" y="204"/>
                      </a:lnTo>
                      <a:lnTo>
                        <a:pt x="360" y="186"/>
                      </a:lnTo>
                      <a:lnTo>
                        <a:pt x="360" y="162"/>
                      </a:lnTo>
                      <a:lnTo>
                        <a:pt x="348" y="138"/>
                      </a:lnTo>
                      <a:lnTo>
                        <a:pt x="318" y="132"/>
                      </a:lnTo>
                      <a:lnTo>
                        <a:pt x="318" y="108"/>
                      </a:lnTo>
                      <a:lnTo>
                        <a:pt x="312" y="102"/>
                      </a:lnTo>
                      <a:lnTo>
                        <a:pt x="294" y="102"/>
                      </a:lnTo>
                      <a:lnTo>
                        <a:pt x="294" y="72"/>
                      </a:lnTo>
                      <a:lnTo>
                        <a:pt x="288" y="60"/>
                      </a:lnTo>
                      <a:lnTo>
                        <a:pt x="288" y="54"/>
                      </a:lnTo>
                      <a:lnTo>
                        <a:pt x="282" y="48"/>
                      </a:lnTo>
                      <a:lnTo>
                        <a:pt x="264" y="48"/>
                      </a:lnTo>
                      <a:lnTo>
                        <a:pt x="252" y="54"/>
                      </a:lnTo>
                      <a:lnTo>
                        <a:pt x="246" y="42"/>
                      </a:lnTo>
                      <a:lnTo>
                        <a:pt x="234" y="30"/>
                      </a:lnTo>
                      <a:lnTo>
                        <a:pt x="228" y="18"/>
                      </a:lnTo>
                      <a:lnTo>
                        <a:pt x="222" y="18"/>
                      </a:lnTo>
                      <a:lnTo>
                        <a:pt x="210" y="12"/>
                      </a:lnTo>
                      <a:lnTo>
                        <a:pt x="186" y="12"/>
                      </a:lnTo>
                      <a:lnTo>
                        <a:pt x="162" y="0"/>
                      </a:lnTo>
                      <a:lnTo>
                        <a:pt x="162" y="18"/>
                      </a:lnTo>
                      <a:lnTo>
                        <a:pt x="132" y="12"/>
                      </a:lnTo>
                      <a:lnTo>
                        <a:pt x="120" y="18"/>
                      </a:lnTo>
                      <a:lnTo>
                        <a:pt x="114" y="18"/>
                      </a:lnTo>
                      <a:lnTo>
                        <a:pt x="108" y="12"/>
                      </a:lnTo>
                      <a:lnTo>
                        <a:pt x="102" y="12"/>
                      </a:lnTo>
                      <a:lnTo>
                        <a:pt x="90" y="18"/>
                      </a:lnTo>
                      <a:lnTo>
                        <a:pt x="84" y="24"/>
                      </a:lnTo>
                      <a:lnTo>
                        <a:pt x="66" y="60"/>
                      </a:lnTo>
                      <a:lnTo>
                        <a:pt x="60" y="66"/>
                      </a:lnTo>
                      <a:lnTo>
                        <a:pt x="60" y="90"/>
                      </a:lnTo>
                      <a:lnTo>
                        <a:pt x="48" y="96"/>
                      </a:lnTo>
                      <a:lnTo>
                        <a:pt x="30" y="132"/>
                      </a:lnTo>
                      <a:lnTo>
                        <a:pt x="0" y="162"/>
                      </a:lnTo>
                      <a:lnTo>
                        <a:pt x="6" y="168"/>
                      </a:lnTo>
                      <a:lnTo>
                        <a:pt x="12" y="168"/>
                      </a:lnTo>
                      <a:lnTo>
                        <a:pt x="18" y="174"/>
                      </a:lnTo>
                      <a:lnTo>
                        <a:pt x="24" y="186"/>
                      </a:lnTo>
                      <a:lnTo>
                        <a:pt x="24" y="204"/>
                      </a:lnTo>
                      <a:lnTo>
                        <a:pt x="42" y="222"/>
                      </a:lnTo>
                      <a:lnTo>
                        <a:pt x="42" y="246"/>
                      </a:lnTo>
                      <a:lnTo>
                        <a:pt x="48" y="252"/>
                      </a:lnTo>
                      <a:lnTo>
                        <a:pt x="126" y="252"/>
                      </a:lnTo>
                      <a:lnTo>
                        <a:pt x="126" y="240"/>
                      </a:lnTo>
                      <a:lnTo>
                        <a:pt x="180" y="240"/>
                      </a:lnTo>
                      <a:lnTo>
                        <a:pt x="180" y="252"/>
                      </a:lnTo>
                      <a:lnTo>
                        <a:pt x="192" y="246"/>
                      </a:lnTo>
                      <a:lnTo>
                        <a:pt x="198" y="252"/>
                      </a:lnTo>
                      <a:lnTo>
                        <a:pt x="204" y="264"/>
                      </a:lnTo>
                      <a:lnTo>
                        <a:pt x="216" y="264"/>
                      </a:lnTo>
                      <a:lnTo>
                        <a:pt x="222" y="258"/>
                      </a:lnTo>
                      <a:lnTo>
                        <a:pt x="246" y="258"/>
                      </a:lnTo>
                      <a:lnTo>
                        <a:pt x="252" y="264"/>
                      </a:lnTo>
                      <a:lnTo>
                        <a:pt x="252" y="270"/>
                      </a:lnTo>
                      <a:lnTo>
                        <a:pt x="246" y="276"/>
                      </a:lnTo>
                      <a:lnTo>
                        <a:pt x="234" y="282"/>
                      </a:lnTo>
                      <a:lnTo>
                        <a:pt x="228" y="288"/>
                      </a:lnTo>
                      <a:lnTo>
                        <a:pt x="204" y="288"/>
                      </a:lnTo>
                      <a:lnTo>
                        <a:pt x="186" y="282"/>
                      </a:lnTo>
                      <a:lnTo>
                        <a:pt x="180" y="270"/>
                      </a:lnTo>
                      <a:lnTo>
                        <a:pt x="168" y="264"/>
                      </a:lnTo>
                      <a:lnTo>
                        <a:pt x="162" y="258"/>
                      </a:lnTo>
                      <a:lnTo>
                        <a:pt x="156" y="264"/>
                      </a:lnTo>
                      <a:lnTo>
                        <a:pt x="150" y="276"/>
                      </a:lnTo>
                      <a:lnTo>
                        <a:pt x="126" y="276"/>
                      </a:lnTo>
                      <a:lnTo>
                        <a:pt x="120" y="282"/>
                      </a:lnTo>
                      <a:lnTo>
                        <a:pt x="108" y="282"/>
                      </a:lnTo>
                      <a:lnTo>
                        <a:pt x="108" y="294"/>
                      </a:lnTo>
                      <a:lnTo>
                        <a:pt x="36" y="294"/>
                      </a:lnTo>
                      <a:lnTo>
                        <a:pt x="36" y="318"/>
                      </a:lnTo>
                      <a:lnTo>
                        <a:pt x="30" y="324"/>
                      </a:lnTo>
                      <a:lnTo>
                        <a:pt x="30" y="336"/>
                      </a:lnTo>
                      <a:lnTo>
                        <a:pt x="36" y="342"/>
                      </a:lnTo>
                      <a:lnTo>
                        <a:pt x="42" y="354"/>
                      </a:lnTo>
                      <a:lnTo>
                        <a:pt x="48" y="360"/>
                      </a:lnTo>
                      <a:lnTo>
                        <a:pt x="60" y="366"/>
                      </a:lnTo>
                      <a:lnTo>
                        <a:pt x="66" y="366"/>
                      </a:lnTo>
                      <a:lnTo>
                        <a:pt x="72" y="360"/>
                      </a:lnTo>
                      <a:lnTo>
                        <a:pt x="78" y="360"/>
                      </a:lnTo>
                      <a:lnTo>
                        <a:pt x="90" y="348"/>
                      </a:lnTo>
                      <a:lnTo>
                        <a:pt x="126" y="348"/>
                      </a:lnTo>
                      <a:lnTo>
                        <a:pt x="156" y="324"/>
                      </a:lnTo>
                      <a:lnTo>
                        <a:pt x="294" y="330"/>
                      </a:lnTo>
                      <a:lnTo>
                        <a:pt x="294" y="336"/>
                      </a:lnTo>
                      <a:lnTo>
                        <a:pt x="300" y="348"/>
                      </a:lnTo>
                      <a:lnTo>
                        <a:pt x="318" y="348"/>
                      </a:lnTo>
                      <a:lnTo>
                        <a:pt x="324" y="342"/>
                      </a:lnTo>
                      <a:lnTo>
                        <a:pt x="330" y="348"/>
                      </a:lnTo>
                      <a:lnTo>
                        <a:pt x="336" y="360"/>
                      </a:lnTo>
                      <a:lnTo>
                        <a:pt x="342" y="366"/>
                      </a:lnTo>
                      <a:lnTo>
                        <a:pt x="354" y="366"/>
                      </a:lnTo>
                      <a:lnTo>
                        <a:pt x="366" y="360"/>
                      </a:lnTo>
                      <a:lnTo>
                        <a:pt x="372" y="354"/>
                      </a:lnTo>
                      <a:lnTo>
                        <a:pt x="414" y="354"/>
                      </a:lnTo>
                      <a:lnTo>
                        <a:pt x="414" y="288"/>
                      </a:lnTo>
                      <a:lnTo>
                        <a:pt x="408" y="276"/>
                      </a:lnTo>
                      <a:lnTo>
                        <a:pt x="402" y="270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08" name="Rwanda">
                  <a:extLst>
                    <a:ext uri="{FF2B5EF4-FFF2-40B4-BE49-F238E27FC236}">
                      <a16:creationId xmlns:a16="http://schemas.microsoft.com/office/drawing/2014/main" id="{1FF47F45-B79C-D240-A45E-4EB7364B1A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7" y="2331"/>
                  <a:ext cx="38" cy="38"/>
                </a:xfrm>
                <a:custGeom>
                  <a:avLst/>
                  <a:gdLst>
                    <a:gd name="T0" fmla="*/ 2147483647 w 150"/>
                    <a:gd name="T1" fmla="*/ 2147483647 h 150"/>
                    <a:gd name="T2" fmla="*/ 2147483647 w 150"/>
                    <a:gd name="T3" fmla="*/ 2147483647 h 150"/>
                    <a:gd name="T4" fmla="*/ 2147483647 w 150"/>
                    <a:gd name="T5" fmla="*/ 2147483647 h 150"/>
                    <a:gd name="T6" fmla="*/ 2147483647 w 150"/>
                    <a:gd name="T7" fmla="*/ 2147483647 h 150"/>
                    <a:gd name="T8" fmla="*/ 2147483647 w 150"/>
                    <a:gd name="T9" fmla="*/ 2147483647 h 150"/>
                    <a:gd name="T10" fmla="*/ 2147483647 w 150"/>
                    <a:gd name="T11" fmla="*/ 2147483647 h 150"/>
                    <a:gd name="T12" fmla="*/ 2147483647 w 150"/>
                    <a:gd name="T13" fmla="*/ 2147483647 h 150"/>
                    <a:gd name="T14" fmla="*/ 2147483647 w 150"/>
                    <a:gd name="T15" fmla="*/ 2147483647 h 150"/>
                    <a:gd name="T16" fmla="*/ 2147483647 w 150"/>
                    <a:gd name="T17" fmla="*/ 2147483647 h 150"/>
                    <a:gd name="T18" fmla="*/ 2147483647 w 150"/>
                    <a:gd name="T19" fmla="*/ 2147483647 h 150"/>
                    <a:gd name="T20" fmla="*/ 2147483647 w 150"/>
                    <a:gd name="T21" fmla="*/ 2147483647 h 150"/>
                    <a:gd name="T22" fmla="*/ 2147483647 w 150"/>
                    <a:gd name="T23" fmla="*/ 2147483647 h 150"/>
                    <a:gd name="T24" fmla="*/ 2147483647 w 150"/>
                    <a:gd name="T25" fmla="*/ 2147483647 h 150"/>
                    <a:gd name="T26" fmla="*/ 2147483647 w 150"/>
                    <a:gd name="T27" fmla="*/ 0 h 150"/>
                    <a:gd name="T28" fmla="*/ 2147483647 w 150"/>
                    <a:gd name="T29" fmla="*/ 2147483647 h 150"/>
                    <a:gd name="T30" fmla="*/ 2147483647 w 150"/>
                    <a:gd name="T31" fmla="*/ 2147483647 h 150"/>
                    <a:gd name="T32" fmla="*/ 2147483647 w 150"/>
                    <a:gd name="T33" fmla="*/ 2147483647 h 150"/>
                    <a:gd name="T34" fmla="*/ 2147483647 w 150"/>
                    <a:gd name="T35" fmla="*/ 2147483647 h 150"/>
                    <a:gd name="T36" fmla="*/ 2147483647 w 150"/>
                    <a:gd name="T37" fmla="*/ 2147483647 h 150"/>
                    <a:gd name="T38" fmla="*/ 2147483647 w 150"/>
                    <a:gd name="T39" fmla="*/ 2147483647 h 150"/>
                    <a:gd name="T40" fmla="*/ 2147483647 w 150"/>
                    <a:gd name="T41" fmla="*/ 2147483647 h 150"/>
                    <a:gd name="T42" fmla="*/ 2147483647 w 150"/>
                    <a:gd name="T43" fmla="*/ 2147483647 h 150"/>
                    <a:gd name="T44" fmla="*/ 2147483647 w 150"/>
                    <a:gd name="T45" fmla="*/ 2147483647 h 150"/>
                    <a:gd name="T46" fmla="*/ 2147483647 w 150"/>
                    <a:gd name="T47" fmla="*/ 2147483647 h 150"/>
                    <a:gd name="T48" fmla="*/ 2147483647 w 150"/>
                    <a:gd name="T49" fmla="*/ 2147483647 h 150"/>
                    <a:gd name="T50" fmla="*/ 2147483647 w 150"/>
                    <a:gd name="T51" fmla="*/ 2147483647 h 150"/>
                    <a:gd name="T52" fmla="*/ 2147483647 w 150"/>
                    <a:gd name="T53" fmla="*/ 2147483647 h 150"/>
                    <a:gd name="T54" fmla="*/ 2147483647 w 150"/>
                    <a:gd name="T55" fmla="*/ 2147483647 h 150"/>
                    <a:gd name="T56" fmla="*/ 2147483647 w 150"/>
                    <a:gd name="T57" fmla="*/ 2147483647 h 150"/>
                    <a:gd name="T58" fmla="*/ 2147483647 w 150"/>
                    <a:gd name="T59" fmla="*/ 2147483647 h 150"/>
                    <a:gd name="T60" fmla="*/ 0 w 150"/>
                    <a:gd name="T61" fmla="*/ 2147483647 h 150"/>
                    <a:gd name="T62" fmla="*/ 0 w 150"/>
                    <a:gd name="T63" fmla="*/ 2147483647 h 150"/>
                    <a:gd name="T64" fmla="*/ 2147483647 w 150"/>
                    <a:gd name="T65" fmla="*/ 2147483647 h 150"/>
                    <a:gd name="T66" fmla="*/ 2147483647 w 150"/>
                    <a:gd name="T67" fmla="*/ 2147483647 h 150"/>
                    <a:gd name="T68" fmla="*/ 2147483647 w 150"/>
                    <a:gd name="T69" fmla="*/ 2147483647 h 150"/>
                    <a:gd name="T70" fmla="*/ 2147483647 w 150"/>
                    <a:gd name="T71" fmla="*/ 2147483647 h 150"/>
                    <a:gd name="T72" fmla="*/ 2147483647 w 150"/>
                    <a:gd name="T73" fmla="*/ 2147483647 h 150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50"/>
                    <a:gd name="T112" fmla="*/ 0 h 150"/>
                    <a:gd name="T113" fmla="*/ 150 w 150"/>
                    <a:gd name="T114" fmla="*/ 150 h 150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50" h="150">
                      <a:moveTo>
                        <a:pt x="48" y="150"/>
                      </a:moveTo>
                      <a:lnTo>
                        <a:pt x="54" y="150"/>
                      </a:lnTo>
                      <a:lnTo>
                        <a:pt x="60" y="144"/>
                      </a:lnTo>
                      <a:lnTo>
                        <a:pt x="72" y="138"/>
                      </a:lnTo>
                      <a:lnTo>
                        <a:pt x="78" y="114"/>
                      </a:lnTo>
                      <a:lnTo>
                        <a:pt x="138" y="114"/>
                      </a:lnTo>
                      <a:lnTo>
                        <a:pt x="150" y="102"/>
                      </a:lnTo>
                      <a:lnTo>
                        <a:pt x="150" y="72"/>
                      </a:lnTo>
                      <a:lnTo>
                        <a:pt x="144" y="66"/>
                      </a:lnTo>
                      <a:lnTo>
                        <a:pt x="144" y="48"/>
                      </a:lnTo>
                      <a:lnTo>
                        <a:pt x="138" y="42"/>
                      </a:lnTo>
                      <a:lnTo>
                        <a:pt x="132" y="30"/>
                      </a:lnTo>
                      <a:lnTo>
                        <a:pt x="126" y="24"/>
                      </a:lnTo>
                      <a:lnTo>
                        <a:pt x="132" y="0"/>
                      </a:lnTo>
                      <a:lnTo>
                        <a:pt x="108" y="6"/>
                      </a:lnTo>
                      <a:lnTo>
                        <a:pt x="108" y="12"/>
                      </a:lnTo>
                      <a:lnTo>
                        <a:pt x="102" y="18"/>
                      </a:lnTo>
                      <a:lnTo>
                        <a:pt x="90" y="42"/>
                      </a:lnTo>
                      <a:lnTo>
                        <a:pt x="84" y="42"/>
                      </a:lnTo>
                      <a:lnTo>
                        <a:pt x="72" y="30"/>
                      </a:lnTo>
                      <a:lnTo>
                        <a:pt x="54" y="30"/>
                      </a:lnTo>
                      <a:lnTo>
                        <a:pt x="48" y="36"/>
                      </a:lnTo>
                      <a:lnTo>
                        <a:pt x="24" y="48"/>
                      </a:lnTo>
                      <a:lnTo>
                        <a:pt x="18" y="54"/>
                      </a:lnTo>
                      <a:lnTo>
                        <a:pt x="18" y="60"/>
                      </a:lnTo>
                      <a:lnTo>
                        <a:pt x="24" y="72"/>
                      </a:lnTo>
                      <a:lnTo>
                        <a:pt x="30" y="78"/>
                      </a:lnTo>
                      <a:lnTo>
                        <a:pt x="30" y="90"/>
                      </a:lnTo>
                      <a:lnTo>
                        <a:pt x="18" y="102"/>
                      </a:lnTo>
                      <a:lnTo>
                        <a:pt x="6" y="108"/>
                      </a:lnTo>
                      <a:lnTo>
                        <a:pt x="0" y="120"/>
                      </a:lnTo>
                      <a:lnTo>
                        <a:pt x="0" y="126"/>
                      </a:lnTo>
                      <a:lnTo>
                        <a:pt x="6" y="132"/>
                      </a:lnTo>
                      <a:lnTo>
                        <a:pt x="30" y="132"/>
                      </a:lnTo>
                      <a:lnTo>
                        <a:pt x="36" y="144"/>
                      </a:lnTo>
                      <a:lnTo>
                        <a:pt x="42" y="150"/>
                      </a:lnTo>
                      <a:lnTo>
                        <a:pt x="48" y="150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09" name="Nigeria">
                  <a:extLst>
                    <a:ext uri="{FF2B5EF4-FFF2-40B4-BE49-F238E27FC236}">
                      <a16:creationId xmlns:a16="http://schemas.microsoft.com/office/drawing/2014/main" id="{D7504532-704C-EA4D-A9A8-1222148D7F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3" y="2024"/>
                  <a:ext cx="214" cy="197"/>
                </a:xfrm>
                <a:custGeom>
                  <a:avLst/>
                  <a:gdLst>
                    <a:gd name="T0" fmla="*/ 2147483647 w 840"/>
                    <a:gd name="T1" fmla="*/ 2147483647 h 768"/>
                    <a:gd name="T2" fmla="*/ 2147483647 w 840"/>
                    <a:gd name="T3" fmla="*/ 2147483647 h 768"/>
                    <a:gd name="T4" fmla="*/ 2147483647 w 840"/>
                    <a:gd name="T5" fmla="*/ 2147483647 h 768"/>
                    <a:gd name="T6" fmla="*/ 2147483647 w 840"/>
                    <a:gd name="T7" fmla="*/ 2147483647 h 768"/>
                    <a:gd name="T8" fmla="*/ 2147483647 w 840"/>
                    <a:gd name="T9" fmla="*/ 2147483647 h 768"/>
                    <a:gd name="T10" fmla="*/ 2147483647 w 840"/>
                    <a:gd name="T11" fmla="*/ 2147483647 h 768"/>
                    <a:gd name="T12" fmla="*/ 2147483647 w 840"/>
                    <a:gd name="T13" fmla="*/ 2147483647 h 768"/>
                    <a:gd name="T14" fmla="*/ 2147483647 w 840"/>
                    <a:gd name="T15" fmla="*/ 2147483647 h 768"/>
                    <a:gd name="T16" fmla="*/ 2147483647 w 840"/>
                    <a:gd name="T17" fmla="*/ 2147483647 h 768"/>
                    <a:gd name="T18" fmla="*/ 2147483647 w 840"/>
                    <a:gd name="T19" fmla="*/ 2147483647 h 768"/>
                    <a:gd name="T20" fmla="*/ 2147483647 w 840"/>
                    <a:gd name="T21" fmla="*/ 2147483647 h 768"/>
                    <a:gd name="T22" fmla="*/ 2147483647 w 840"/>
                    <a:gd name="T23" fmla="*/ 2147483647 h 768"/>
                    <a:gd name="T24" fmla="*/ 2147483647 w 840"/>
                    <a:gd name="T25" fmla="*/ 2147483647 h 768"/>
                    <a:gd name="T26" fmla="*/ 2147483647 w 840"/>
                    <a:gd name="T27" fmla="*/ 2147483647 h 768"/>
                    <a:gd name="T28" fmla="*/ 2147483647 w 840"/>
                    <a:gd name="T29" fmla="*/ 2147483647 h 768"/>
                    <a:gd name="T30" fmla="*/ 2147483647 w 840"/>
                    <a:gd name="T31" fmla="*/ 2147483647 h 768"/>
                    <a:gd name="T32" fmla="*/ 2147483647 w 840"/>
                    <a:gd name="T33" fmla="*/ 2147483647 h 768"/>
                    <a:gd name="T34" fmla="*/ 2147483647 w 840"/>
                    <a:gd name="T35" fmla="*/ 2147483647 h 768"/>
                    <a:gd name="T36" fmla="*/ 2147483647 w 840"/>
                    <a:gd name="T37" fmla="*/ 2147483647 h 768"/>
                    <a:gd name="T38" fmla="*/ 2147483647 w 840"/>
                    <a:gd name="T39" fmla="*/ 2147483647 h 768"/>
                    <a:gd name="T40" fmla="*/ 2147483647 w 840"/>
                    <a:gd name="T41" fmla="*/ 2147483647 h 768"/>
                    <a:gd name="T42" fmla="*/ 2147483647 w 840"/>
                    <a:gd name="T43" fmla="*/ 2147483647 h 768"/>
                    <a:gd name="T44" fmla="*/ 2147483647 w 840"/>
                    <a:gd name="T45" fmla="*/ 2147483647 h 768"/>
                    <a:gd name="T46" fmla="*/ 2147483647 w 840"/>
                    <a:gd name="T47" fmla="*/ 2147483647 h 768"/>
                    <a:gd name="T48" fmla="*/ 2147483647 w 840"/>
                    <a:gd name="T49" fmla="*/ 2147483647 h 768"/>
                    <a:gd name="T50" fmla="*/ 2147483647 w 840"/>
                    <a:gd name="T51" fmla="*/ 2147483647 h 768"/>
                    <a:gd name="T52" fmla="*/ 2147483647 w 840"/>
                    <a:gd name="T53" fmla="*/ 2147483647 h 768"/>
                    <a:gd name="T54" fmla="*/ 2147483647 w 840"/>
                    <a:gd name="T55" fmla="*/ 2147483647 h 768"/>
                    <a:gd name="T56" fmla="*/ 2147483647 w 840"/>
                    <a:gd name="T57" fmla="*/ 2147483647 h 768"/>
                    <a:gd name="T58" fmla="*/ 2147483647 w 840"/>
                    <a:gd name="T59" fmla="*/ 2147483647 h 768"/>
                    <a:gd name="T60" fmla="*/ 2147483647 w 840"/>
                    <a:gd name="T61" fmla="*/ 2147483647 h 768"/>
                    <a:gd name="T62" fmla="*/ 2147483647 w 840"/>
                    <a:gd name="T63" fmla="*/ 2147483647 h 768"/>
                    <a:gd name="T64" fmla="*/ 2147483647 w 840"/>
                    <a:gd name="T65" fmla="*/ 2147483647 h 768"/>
                    <a:gd name="T66" fmla="*/ 2147483647 w 840"/>
                    <a:gd name="T67" fmla="*/ 2147483647 h 768"/>
                    <a:gd name="T68" fmla="*/ 2147483647 w 840"/>
                    <a:gd name="T69" fmla="*/ 2147483647 h 768"/>
                    <a:gd name="T70" fmla="*/ 2147483647 w 840"/>
                    <a:gd name="T71" fmla="*/ 2147483647 h 768"/>
                    <a:gd name="T72" fmla="*/ 2147483647 w 840"/>
                    <a:gd name="T73" fmla="*/ 2147483647 h 768"/>
                    <a:gd name="T74" fmla="*/ 2147483647 w 840"/>
                    <a:gd name="T75" fmla="*/ 2147483647 h 768"/>
                    <a:gd name="T76" fmla="*/ 2147483647 w 840"/>
                    <a:gd name="T77" fmla="*/ 2147483647 h 768"/>
                    <a:gd name="T78" fmla="*/ 2147483647 w 840"/>
                    <a:gd name="T79" fmla="*/ 2147483647 h 768"/>
                    <a:gd name="T80" fmla="*/ 2147483647 w 840"/>
                    <a:gd name="T81" fmla="*/ 2147483647 h 768"/>
                    <a:gd name="T82" fmla="*/ 2147483647 w 840"/>
                    <a:gd name="T83" fmla="*/ 2147483647 h 768"/>
                    <a:gd name="T84" fmla="*/ 2147483647 w 840"/>
                    <a:gd name="T85" fmla="*/ 2147483647 h 768"/>
                    <a:gd name="T86" fmla="*/ 2147483647 w 840"/>
                    <a:gd name="T87" fmla="*/ 2147483647 h 768"/>
                    <a:gd name="T88" fmla="*/ 2147483647 w 840"/>
                    <a:gd name="T89" fmla="*/ 2147483647 h 768"/>
                    <a:gd name="T90" fmla="*/ 2147483647 w 840"/>
                    <a:gd name="T91" fmla="*/ 2147483647 h 768"/>
                    <a:gd name="T92" fmla="*/ 2147483647 w 840"/>
                    <a:gd name="T93" fmla="*/ 2147483647 h 768"/>
                    <a:gd name="T94" fmla="*/ 2147483647 w 840"/>
                    <a:gd name="T95" fmla="*/ 2147483647 h 768"/>
                    <a:gd name="T96" fmla="*/ 2147483647 w 840"/>
                    <a:gd name="T97" fmla="*/ 2147483647 h 768"/>
                    <a:gd name="T98" fmla="*/ 2147483647 w 840"/>
                    <a:gd name="T99" fmla="*/ 2147483647 h 768"/>
                    <a:gd name="T100" fmla="*/ 2147483647 w 840"/>
                    <a:gd name="T101" fmla="*/ 2147483647 h 768"/>
                    <a:gd name="T102" fmla="*/ 2147483647 w 840"/>
                    <a:gd name="T103" fmla="*/ 2147483647 h 768"/>
                    <a:gd name="T104" fmla="*/ 2147483647 w 840"/>
                    <a:gd name="T105" fmla="*/ 2147483647 h 768"/>
                    <a:gd name="T106" fmla="*/ 2147483647 w 840"/>
                    <a:gd name="T107" fmla="*/ 2147483647 h 768"/>
                    <a:gd name="T108" fmla="*/ 2147483647 w 840"/>
                    <a:gd name="T109" fmla="*/ 2147483647 h 768"/>
                    <a:gd name="T110" fmla="*/ 2147483647 w 840"/>
                    <a:gd name="T111" fmla="*/ 2147483647 h 768"/>
                    <a:gd name="T112" fmla="*/ 2147483647 w 840"/>
                    <a:gd name="T113" fmla="*/ 2147483647 h 768"/>
                    <a:gd name="T114" fmla="*/ 2147483647 w 840"/>
                    <a:gd name="T115" fmla="*/ 2147483647 h 768"/>
                    <a:gd name="T116" fmla="*/ 2147483647 w 840"/>
                    <a:gd name="T117" fmla="*/ 2147483647 h 768"/>
                    <a:gd name="T118" fmla="*/ 2147483647 w 840"/>
                    <a:gd name="T119" fmla="*/ 2147483647 h 768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840"/>
                    <a:gd name="T181" fmla="*/ 0 h 768"/>
                    <a:gd name="T182" fmla="*/ 840 w 840"/>
                    <a:gd name="T183" fmla="*/ 768 h 768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840" h="768">
                      <a:moveTo>
                        <a:pt x="420" y="738"/>
                      </a:moveTo>
                      <a:lnTo>
                        <a:pt x="420" y="732"/>
                      </a:lnTo>
                      <a:lnTo>
                        <a:pt x="426" y="726"/>
                      </a:lnTo>
                      <a:lnTo>
                        <a:pt x="426" y="714"/>
                      </a:lnTo>
                      <a:lnTo>
                        <a:pt x="432" y="702"/>
                      </a:lnTo>
                      <a:lnTo>
                        <a:pt x="432" y="648"/>
                      </a:lnTo>
                      <a:lnTo>
                        <a:pt x="498" y="594"/>
                      </a:lnTo>
                      <a:lnTo>
                        <a:pt x="498" y="588"/>
                      </a:lnTo>
                      <a:lnTo>
                        <a:pt x="504" y="582"/>
                      </a:lnTo>
                      <a:lnTo>
                        <a:pt x="516" y="558"/>
                      </a:lnTo>
                      <a:lnTo>
                        <a:pt x="522" y="552"/>
                      </a:lnTo>
                      <a:lnTo>
                        <a:pt x="528" y="552"/>
                      </a:lnTo>
                      <a:lnTo>
                        <a:pt x="534" y="558"/>
                      </a:lnTo>
                      <a:lnTo>
                        <a:pt x="546" y="564"/>
                      </a:lnTo>
                      <a:lnTo>
                        <a:pt x="552" y="564"/>
                      </a:lnTo>
                      <a:lnTo>
                        <a:pt x="558" y="558"/>
                      </a:lnTo>
                      <a:lnTo>
                        <a:pt x="558" y="546"/>
                      </a:lnTo>
                      <a:lnTo>
                        <a:pt x="552" y="540"/>
                      </a:lnTo>
                      <a:lnTo>
                        <a:pt x="564" y="540"/>
                      </a:lnTo>
                      <a:lnTo>
                        <a:pt x="570" y="552"/>
                      </a:lnTo>
                      <a:lnTo>
                        <a:pt x="582" y="564"/>
                      </a:lnTo>
                      <a:lnTo>
                        <a:pt x="588" y="576"/>
                      </a:lnTo>
                      <a:lnTo>
                        <a:pt x="588" y="582"/>
                      </a:lnTo>
                      <a:lnTo>
                        <a:pt x="594" y="594"/>
                      </a:lnTo>
                      <a:lnTo>
                        <a:pt x="600" y="600"/>
                      </a:lnTo>
                      <a:lnTo>
                        <a:pt x="606" y="600"/>
                      </a:lnTo>
                      <a:lnTo>
                        <a:pt x="624" y="582"/>
                      </a:lnTo>
                      <a:lnTo>
                        <a:pt x="624" y="570"/>
                      </a:lnTo>
                      <a:lnTo>
                        <a:pt x="630" y="558"/>
                      </a:lnTo>
                      <a:lnTo>
                        <a:pt x="642" y="552"/>
                      </a:lnTo>
                      <a:lnTo>
                        <a:pt x="648" y="546"/>
                      </a:lnTo>
                      <a:lnTo>
                        <a:pt x="648" y="516"/>
                      </a:lnTo>
                      <a:lnTo>
                        <a:pt x="672" y="486"/>
                      </a:lnTo>
                      <a:lnTo>
                        <a:pt x="684" y="438"/>
                      </a:lnTo>
                      <a:lnTo>
                        <a:pt x="696" y="432"/>
                      </a:lnTo>
                      <a:lnTo>
                        <a:pt x="702" y="426"/>
                      </a:lnTo>
                      <a:lnTo>
                        <a:pt x="714" y="420"/>
                      </a:lnTo>
                      <a:lnTo>
                        <a:pt x="720" y="414"/>
                      </a:lnTo>
                      <a:lnTo>
                        <a:pt x="720" y="402"/>
                      </a:lnTo>
                      <a:lnTo>
                        <a:pt x="726" y="384"/>
                      </a:lnTo>
                      <a:lnTo>
                        <a:pt x="726" y="354"/>
                      </a:lnTo>
                      <a:lnTo>
                        <a:pt x="744" y="354"/>
                      </a:lnTo>
                      <a:lnTo>
                        <a:pt x="750" y="348"/>
                      </a:lnTo>
                      <a:lnTo>
                        <a:pt x="756" y="330"/>
                      </a:lnTo>
                      <a:lnTo>
                        <a:pt x="756" y="300"/>
                      </a:lnTo>
                      <a:lnTo>
                        <a:pt x="762" y="294"/>
                      </a:lnTo>
                      <a:lnTo>
                        <a:pt x="768" y="264"/>
                      </a:lnTo>
                      <a:lnTo>
                        <a:pt x="774" y="252"/>
                      </a:lnTo>
                      <a:lnTo>
                        <a:pt x="786" y="240"/>
                      </a:lnTo>
                      <a:lnTo>
                        <a:pt x="786" y="234"/>
                      </a:lnTo>
                      <a:lnTo>
                        <a:pt x="792" y="228"/>
                      </a:lnTo>
                      <a:lnTo>
                        <a:pt x="792" y="222"/>
                      </a:lnTo>
                      <a:lnTo>
                        <a:pt x="798" y="216"/>
                      </a:lnTo>
                      <a:lnTo>
                        <a:pt x="798" y="210"/>
                      </a:lnTo>
                      <a:lnTo>
                        <a:pt x="810" y="210"/>
                      </a:lnTo>
                      <a:lnTo>
                        <a:pt x="822" y="204"/>
                      </a:lnTo>
                      <a:lnTo>
                        <a:pt x="840" y="186"/>
                      </a:lnTo>
                      <a:lnTo>
                        <a:pt x="840" y="174"/>
                      </a:lnTo>
                      <a:lnTo>
                        <a:pt x="834" y="168"/>
                      </a:lnTo>
                      <a:lnTo>
                        <a:pt x="834" y="162"/>
                      </a:lnTo>
                      <a:lnTo>
                        <a:pt x="840" y="156"/>
                      </a:lnTo>
                      <a:lnTo>
                        <a:pt x="840" y="126"/>
                      </a:lnTo>
                      <a:lnTo>
                        <a:pt x="810" y="126"/>
                      </a:lnTo>
                      <a:lnTo>
                        <a:pt x="810" y="120"/>
                      </a:lnTo>
                      <a:lnTo>
                        <a:pt x="804" y="108"/>
                      </a:lnTo>
                      <a:lnTo>
                        <a:pt x="804" y="60"/>
                      </a:lnTo>
                      <a:lnTo>
                        <a:pt x="774" y="12"/>
                      </a:lnTo>
                      <a:lnTo>
                        <a:pt x="756" y="12"/>
                      </a:lnTo>
                      <a:lnTo>
                        <a:pt x="750" y="18"/>
                      </a:lnTo>
                      <a:lnTo>
                        <a:pt x="750" y="24"/>
                      </a:lnTo>
                      <a:lnTo>
                        <a:pt x="744" y="30"/>
                      </a:lnTo>
                      <a:lnTo>
                        <a:pt x="744" y="36"/>
                      </a:lnTo>
                      <a:lnTo>
                        <a:pt x="720" y="36"/>
                      </a:lnTo>
                      <a:lnTo>
                        <a:pt x="714" y="42"/>
                      </a:lnTo>
                      <a:lnTo>
                        <a:pt x="702" y="48"/>
                      </a:lnTo>
                      <a:lnTo>
                        <a:pt x="696" y="54"/>
                      </a:lnTo>
                      <a:lnTo>
                        <a:pt x="684" y="60"/>
                      </a:lnTo>
                      <a:lnTo>
                        <a:pt x="654" y="60"/>
                      </a:lnTo>
                      <a:lnTo>
                        <a:pt x="648" y="54"/>
                      </a:lnTo>
                      <a:lnTo>
                        <a:pt x="636" y="48"/>
                      </a:lnTo>
                      <a:lnTo>
                        <a:pt x="600" y="36"/>
                      </a:lnTo>
                      <a:lnTo>
                        <a:pt x="546" y="36"/>
                      </a:lnTo>
                      <a:lnTo>
                        <a:pt x="528" y="42"/>
                      </a:lnTo>
                      <a:lnTo>
                        <a:pt x="516" y="54"/>
                      </a:lnTo>
                      <a:lnTo>
                        <a:pt x="504" y="60"/>
                      </a:lnTo>
                      <a:lnTo>
                        <a:pt x="492" y="84"/>
                      </a:lnTo>
                      <a:lnTo>
                        <a:pt x="486" y="90"/>
                      </a:lnTo>
                      <a:lnTo>
                        <a:pt x="480" y="90"/>
                      </a:lnTo>
                      <a:lnTo>
                        <a:pt x="468" y="84"/>
                      </a:lnTo>
                      <a:lnTo>
                        <a:pt x="438" y="84"/>
                      </a:lnTo>
                      <a:lnTo>
                        <a:pt x="414" y="72"/>
                      </a:lnTo>
                      <a:lnTo>
                        <a:pt x="402" y="60"/>
                      </a:lnTo>
                      <a:lnTo>
                        <a:pt x="390" y="54"/>
                      </a:lnTo>
                      <a:lnTo>
                        <a:pt x="384" y="48"/>
                      </a:lnTo>
                      <a:lnTo>
                        <a:pt x="372" y="42"/>
                      </a:lnTo>
                      <a:lnTo>
                        <a:pt x="360" y="42"/>
                      </a:lnTo>
                      <a:lnTo>
                        <a:pt x="336" y="54"/>
                      </a:lnTo>
                      <a:lnTo>
                        <a:pt x="324" y="66"/>
                      </a:lnTo>
                      <a:lnTo>
                        <a:pt x="312" y="72"/>
                      </a:lnTo>
                      <a:lnTo>
                        <a:pt x="306" y="72"/>
                      </a:lnTo>
                      <a:lnTo>
                        <a:pt x="294" y="66"/>
                      </a:lnTo>
                      <a:lnTo>
                        <a:pt x="288" y="60"/>
                      </a:lnTo>
                      <a:lnTo>
                        <a:pt x="288" y="54"/>
                      </a:lnTo>
                      <a:lnTo>
                        <a:pt x="282" y="48"/>
                      </a:lnTo>
                      <a:lnTo>
                        <a:pt x="282" y="42"/>
                      </a:lnTo>
                      <a:lnTo>
                        <a:pt x="258" y="18"/>
                      </a:lnTo>
                      <a:lnTo>
                        <a:pt x="222" y="18"/>
                      </a:lnTo>
                      <a:lnTo>
                        <a:pt x="222" y="12"/>
                      </a:lnTo>
                      <a:lnTo>
                        <a:pt x="210" y="0"/>
                      </a:lnTo>
                      <a:lnTo>
                        <a:pt x="198" y="0"/>
                      </a:lnTo>
                      <a:lnTo>
                        <a:pt x="186" y="6"/>
                      </a:lnTo>
                      <a:lnTo>
                        <a:pt x="180" y="6"/>
                      </a:lnTo>
                      <a:lnTo>
                        <a:pt x="180" y="12"/>
                      </a:lnTo>
                      <a:lnTo>
                        <a:pt x="126" y="12"/>
                      </a:lnTo>
                      <a:lnTo>
                        <a:pt x="102" y="36"/>
                      </a:lnTo>
                      <a:lnTo>
                        <a:pt x="102" y="60"/>
                      </a:lnTo>
                      <a:lnTo>
                        <a:pt x="96" y="78"/>
                      </a:lnTo>
                      <a:lnTo>
                        <a:pt x="90" y="90"/>
                      </a:lnTo>
                      <a:lnTo>
                        <a:pt x="84" y="96"/>
                      </a:lnTo>
                      <a:lnTo>
                        <a:pt x="78" y="108"/>
                      </a:lnTo>
                      <a:lnTo>
                        <a:pt x="72" y="114"/>
                      </a:lnTo>
                      <a:lnTo>
                        <a:pt x="66" y="114"/>
                      </a:lnTo>
                      <a:lnTo>
                        <a:pt x="66" y="168"/>
                      </a:lnTo>
                      <a:lnTo>
                        <a:pt x="60" y="180"/>
                      </a:lnTo>
                      <a:lnTo>
                        <a:pt x="60" y="186"/>
                      </a:lnTo>
                      <a:lnTo>
                        <a:pt x="54" y="192"/>
                      </a:lnTo>
                      <a:lnTo>
                        <a:pt x="66" y="216"/>
                      </a:lnTo>
                      <a:lnTo>
                        <a:pt x="72" y="222"/>
                      </a:lnTo>
                      <a:lnTo>
                        <a:pt x="78" y="234"/>
                      </a:lnTo>
                      <a:lnTo>
                        <a:pt x="78" y="246"/>
                      </a:lnTo>
                      <a:lnTo>
                        <a:pt x="84" y="252"/>
                      </a:lnTo>
                      <a:lnTo>
                        <a:pt x="84" y="264"/>
                      </a:lnTo>
                      <a:lnTo>
                        <a:pt x="78" y="270"/>
                      </a:lnTo>
                      <a:lnTo>
                        <a:pt x="72" y="270"/>
                      </a:lnTo>
                      <a:lnTo>
                        <a:pt x="60" y="276"/>
                      </a:lnTo>
                      <a:lnTo>
                        <a:pt x="60" y="318"/>
                      </a:lnTo>
                      <a:lnTo>
                        <a:pt x="48" y="324"/>
                      </a:lnTo>
                      <a:lnTo>
                        <a:pt x="42" y="336"/>
                      </a:lnTo>
                      <a:lnTo>
                        <a:pt x="36" y="342"/>
                      </a:lnTo>
                      <a:lnTo>
                        <a:pt x="36" y="372"/>
                      </a:lnTo>
                      <a:lnTo>
                        <a:pt x="24" y="396"/>
                      </a:lnTo>
                      <a:lnTo>
                        <a:pt x="6" y="396"/>
                      </a:lnTo>
                      <a:lnTo>
                        <a:pt x="0" y="426"/>
                      </a:lnTo>
                      <a:lnTo>
                        <a:pt x="6" y="462"/>
                      </a:lnTo>
                      <a:lnTo>
                        <a:pt x="0" y="492"/>
                      </a:lnTo>
                      <a:lnTo>
                        <a:pt x="0" y="606"/>
                      </a:lnTo>
                      <a:lnTo>
                        <a:pt x="6" y="612"/>
                      </a:lnTo>
                      <a:lnTo>
                        <a:pt x="30" y="612"/>
                      </a:lnTo>
                      <a:lnTo>
                        <a:pt x="54" y="600"/>
                      </a:lnTo>
                      <a:lnTo>
                        <a:pt x="60" y="594"/>
                      </a:lnTo>
                      <a:lnTo>
                        <a:pt x="66" y="600"/>
                      </a:lnTo>
                      <a:lnTo>
                        <a:pt x="108" y="600"/>
                      </a:lnTo>
                      <a:lnTo>
                        <a:pt x="126" y="606"/>
                      </a:lnTo>
                      <a:lnTo>
                        <a:pt x="138" y="618"/>
                      </a:lnTo>
                      <a:lnTo>
                        <a:pt x="150" y="636"/>
                      </a:lnTo>
                      <a:lnTo>
                        <a:pt x="156" y="648"/>
                      </a:lnTo>
                      <a:lnTo>
                        <a:pt x="168" y="660"/>
                      </a:lnTo>
                      <a:lnTo>
                        <a:pt x="186" y="660"/>
                      </a:lnTo>
                      <a:lnTo>
                        <a:pt x="180" y="666"/>
                      </a:lnTo>
                      <a:lnTo>
                        <a:pt x="180" y="678"/>
                      </a:lnTo>
                      <a:lnTo>
                        <a:pt x="174" y="684"/>
                      </a:lnTo>
                      <a:lnTo>
                        <a:pt x="186" y="684"/>
                      </a:lnTo>
                      <a:lnTo>
                        <a:pt x="198" y="678"/>
                      </a:lnTo>
                      <a:lnTo>
                        <a:pt x="198" y="684"/>
                      </a:lnTo>
                      <a:lnTo>
                        <a:pt x="192" y="690"/>
                      </a:lnTo>
                      <a:lnTo>
                        <a:pt x="186" y="702"/>
                      </a:lnTo>
                      <a:lnTo>
                        <a:pt x="186" y="714"/>
                      </a:lnTo>
                      <a:lnTo>
                        <a:pt x="204" y="750"/>
                      </a:lnTo>
                      <a:lnTo>
                        <a:pt x="216" y="762"/>
                      </a:lnTo>
                      <a:lnTo>
                        <a:pt x="234" y="768"/>
                      </a:lnTo>
                      <a:lnTo>
                        <a:pt x="270" y="768"/>
                      </a:lnTo>
                      <a:lnTo>
                        <a:pt x="276" y="762"/>
                      </a:lnTo>
                      <a:lnTo>
                        <a:pt x="282" y="762"/>
                      </a:lnTo>
                      <a:lnTo>
                        <a:pt x="288" y="738"/>
                      </a:lnTo>
                      <a:lnTo>
                        <a:pt x="312" y="750"/>
                      </a:lnTo>
                      <a:lnTo>
                        <a:pt x="336" y="744"/>
                      </a:lnTo>
                      <a:lnTo>
                        <a:pt x="354" y="756"/>
                      </a:lnTo>
                      <a:lnTo>
                        <a:pt x="396" y="756"/>
                      </a:lnTo>
                      <a:lnTo>
                        <a:pt x="396" y="732"/>
                      </a:lnTo>
                      <a:lnTo>
                        <a:pt x="420" y="732"/>
                      </a:lnTo>
                      <a:lnTo>
                        <a:pt x="420" y="738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10" name="Niger">
                  <a:extLst>
                    <a:ext uri="{FF2B5EF4-FFF2-40B4-BE49-F238E27FC236}">
                      <a16:creationId xmlns:a16="http://schemas.microsoft.com/office/drawing/2014/main" id="{0EEA2DA7-6410-FC48-9134-1994888CD7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8" y="1826"/>
                  <a:ext cx="284" cy="241"/>
                </a:xfrm>
                <a:custGeom>
                  <a:avLst/>
                  <a:gdLst>
                    <a:gd name="T0" fmla="*/ 2147483647 w 1110"/>
                    <a:gd name="T1" fmla="*/ 2147483647 h 942"/>
                    <a:gd name="T2" fmla="*/ 2147483647 w 1110"/>
                    <a:gd name="T3" fmla="*/ 2147483647 h 942"/>
                    <a:gd name="T4" fmla="*/ 2147483647 w 1110"/>
                    <a:gd name="T5" fmla="*/ 2147483647 h 942"/>
                    <a:gd name="T6" fmla="*/ 2147483647 w 1110"/>
                    <a:gd name="T7" fmla="*/ 2147483647 h 942"/>
                    <a:gd name="T8" fmla="*/ 2147483647 w 1110"/>
                    <a:gd name="T9" fmla="*/ 2147483647 h 942"/>
                    <a:gd name="T10" fmla="*/ 2147483647 w 1110"/>
                    <a:gd name="T11" fmla="*/ 2147483647 h 942"/>
                    <a:gd name="T12" fmla="*/ 2147483647 w 1110"/>
                    <a:gd name="T13" fmla="*/ 2147483647 h 942"/>
                    <a:gd name="T14" fmla="*/ 2147483647 w 1110"/>
                    <a:gd name="T15" fmla="*/ 2147483647 h 942"/>
                    <a:gd name="T16" fmla="*/ 2147483647 w 1110"/>
                    <a:gd name="T17" fmla="*/ 2147483647 h 942"/>
                    <a:gd name="T18" fmla="*/ 2147483647 w 1110"/>
                    <a:gd name="T19" fmla="*/ 2147483647 h 942"/>
                    <a:gd name="T20" fmla="*/ 2147483647 w 1110"/>
                    <a:gd name="T21" fmla="*/ 2147483647 h 942"/>
                    <a:gd name="T22" fmla="*/ 2147483647 w 1110"/>
                    <a:gd name="T23" fmla="*/ 2147483647 h 942"/>
                    <a:gd name="T24" fmla="*/ 2147483647 w 1110"/>
                    <a:gd name="T25" fmla="*/ 2147483647 h 942"/>
                    <a:gd name="T26" fmla="*/ 2147483647 w 1110"/>
                    <a:gd name="T27" fmla="*/ 2147483647 h 942"/>
                    <a:gd name="T28" fmla="*/ 2147483647 w 1110"/>
                    <a:gd name="T29" fmla="*/ 2147483647 h 942"/>
                    <a:gd name="T30" fmla="*/ 2147483647 w 1110"/>
                    <a:gd name="T31" fmla="*/ 2147483647 h 942"/>
                    <a:gd name="T32" fmla="*/ 2147483647 w 1110"/>
                    <a:gd name="T33" fmla="*/ 2147483647 h 942"/>
                    <a:gd name="T34" fmla="*/ 2147483647 w 1110"/>
                    <a:gd name="T35" fmla="*/ 2147483647 h 942"/>
                    <a:gd name="T36" fmla="*/ 2147483647 w 1110"/>
                    <a:gd name="T37" fmla="*/ 2147483647 h 942"/>
                    <a:gd name="T38" fmla="*/ 2147483647 w 1110"/>
                    <a:gd name="T39" fmla="*/ 2147483647 h 942"/>
                    <a:gd name="T40" fmla="*/ 2147483647 w 1110"/>
                    <a:gd name="T41" fmla="*/ 2147483647 h 942"/>
                    <a:gd name="T42" fmla="*/ 2147483647 w 1110"/>
                    <a:gd name="T43" fmla="*/ 2147483647 h 942"/>
                    <a:gd name="T44" fmla="*/ 2147483647 w 1110"/>
                    <a:gd name="T45" fmla="*/ 2147483647 h 942"/>
                    <a:gd name="T46" fmla="*/ 2147483647 w 1110"/>
                    <a:gd name="T47" fmla="*/ 2147483647 h 942"/>
                    <a:gd name="T48" fmla="*/ 2147483647 w 1110"/>
                    <a:gd name="T49" fmla="*/ 2147483647 h 942"/>
                    <a:gd name="T50" fmla="*/ 2147483647 w 1110"/>
                    <a:gd name="T51" fmla="*/ 2147483647 h 942"/>
                    <a:gd name="T52" fmla="*/ 2147483647 w 1110"/>
                    <a:gd name="T53" fmla="*/ 2147483647 h 942"/>
                    <a:gd name="T54" fmla="*/ 2147483647 w 1110"/>
                    <a:gd name="T55" fmla="*/ 2147483647 h 942"/>
                    <a:gd name="T56" fmla="*/ 2147483647 w 1110"/>
                    <a:gd name="T57" fmla="*/ 2147483647 h 942"/>
                    <a:gd name="T58" fmla="*/ 2147483647 w 1110"/>
                    <a:gd name="T59" fmla="*/ 2147483647 h 942"/>
                    <a:gd name="T60" fmla="*/ 2147483647 w 1110"/>
                    <a:gd name="T61" fmla="*/ 2147483647 h 942"/>
                    <a:gd name="T62" fmla="*/ 2147483647 w 1110"/>
                    <a:gd name="T63" fmla="*/ 2147483647 h 942"/>
                    <a:gd name="T64" fmla="*/ 2147483647 w 1110"/>
                    <a:gd name="T65" fmla="*/ 2147483647 h 942"/>
                    <a:gd name="T66" fmla="*/ 2147483647 w 1110"/>
                    <a:gd name="T67" fmla="*/ 2147483647 h 942"/>
                    <a:gd name="T68" fmla="*/ 2147483647 w 1110"/>
                    <a:gd name="T69" fmla="*/ 2147483647 h 942"/>
                    <a:gd name="T70" fmla="*/ 2147483647 w 1110"/>
                    <a:gd name="T71" fmla="*/ 2147483647 h 942"/>
                    <a:gd name="T72" fmla="*/ 2147483647 w 1110"/>
                    <a:gd name="T73" fmla="*/ 2147483647 h 942"/>
                    <a:gd name="T74" fmla="*/ 2147483647 w 1110"/>
                    <a:gd name="T75" fmla="*/ 2147483647 h 942"/>
                    <a:gd name="T76" fmla="*/ 2147483647 w 1110"/>
                    <a:gd name="T77" fmla="*/ 2147483647 h 942"/>
                    <a:gd name="T78" fmla="*/ 2147483647 w 1110"/>
                    <a:gd name="T79" fmla="*/ 2147483647 h 942"/>
                    <a:gd name="T80" fmla="*/ 2147483647 w 1110"/>
                    <a:gd name="T81" fmla="*/ 2147483647 h 942"/>
                    <a:gd name="T82" fmla="*/ 2147483647 w 1110"/>
                    <a:gd name="T83" fmla="*/ 2147483647 h 942"/>
                    <a:gd name="T84" fmla="*/ 2147483647 w 1110"/>
                    <a:gd name="T85" fmla="*/ 2147483647 h 942"/>
                    <a:gd name="T86" fmla="*/ 2147483647 w 1110"/>
                    <a:gd name="T87" fmla="*/ 2147483647 h 942"/>
                    <a:gd name="T88" fmla="*/ 2147483647 w 1110"/>
                    <a:gd name="T89" fmla="*/ 2147483647 h 942"/>
                    <a:gd name="T90" fmla="*/ 2147483647 w 1110"/>
                    <a:gd name="T91" fmla="*/ 2147483647 h 942"/>
                    <a:gd name="T92" fmla="*/ 2147483647 w 1110"/>
                    <a:gd name="T93" fmla="*/ 2147483647 h 942"/>
                    <a:gd name="T94" fmla="*/ 2147483647 w 1110"/>
                    <a:gd name="T95" fmla="*/ 2147483647 h 942"/>
                    <a:gd name="T96" fmla="*/ 2147483647 w 1110"/>
                    <a:gd name="T97" fmla="*/ 2147483647 h 942"/>
                    <a:gd name="T98" fmla="*/ 0 w 1110"/>
                    <a:gd name="T99" fmla="*/ 2147483647 h 942"/>
                    <a:gd name="T100" fmla="*/ 2147483647 w 1110"/>
                    <a:gd name="T101" fmla="*/ 2147483647 h 942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1110"/>
                    <a:gd name="T154" fmla="*/ 0 h 942"/>
                    <a:gd name="T155" fmla="*/ 1110 w 1110"/>
                    <a:gd name="T156" fmla="*/ 942 h 942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1110" h="942">
                      <a:moveTo>
                        <a:pt x="54" y="792"/>
                      </a:moveTo>
                      <a:lnTo>
                        <a:pt x="54" y="810"/>
                      </a:lnTo>
                      <a:lnTo>
                        <a:pt x="66" y="810"/>
                      </a:lnTo>
                      <a:lnTo>
                        <a:pt x="48" y="828"/>
                      </a:lnTo>
                      <a:lnTo>
                        <a:pt x="48" y="834"/>
                      </a:lnTo>
                      <a:lnTo>
                        <a:pt x="72" y="858"/>
                      </a:lnTo>
                      <a:lnTo>
                        <a:pt x="84" y="864"/>
                      </a:lnTo>
                      <a:lnTo>
                        <a:pt x="90" y="876"/>
                      </a:lnTo>
                      <a:lnTo>
                        <a:pt x="108" y="876"/>
                      </a:lnTo>
                      <a:lnTo>
                        <a:pt x="120" y="864"/>
                      </a:lnTo>
                      <a:lnTo>
                        <a:pt x="132" y="864"/>
                      </a:lnTo>
                      <a:lnTo>
                        <a:pt x="144" y="876"/>
                      </a:lnTo>
                      <a:lnTo>
                        <a:pt x="150" y="888"/>
                      </a:lnTo>
                      <a:lnTo>
                        <a:pt x="126" y="894"/>
                      </a:lnTo>
                      <a:lnTo>
                        <a:pt x="150" y="930"/>
                      </a:lnTo>
                      <a:lnTo>
                        <a:pt x="150" y="906"/>
                      </a:lnTo>
                      <a:lnTo>
                        <a:pt x="180" y="894"/>
                      </a:lnTo>
                      <a:lnTo>
                        <a:pt x="192" y="906"/>
                      </a:lnTo>
                      <a:lnTo>
                        <a:pt x="198" y="918"/>
                      </a:lnTo>
                      <a:lnTo>
                        <a:pt x="204" y="924"/>
                      </a:lnTo>
                      <a:lnTo>
                        <a:pt x="210" y="924"/>
                      </a:lnTo>
                      <a:lnTo>
                        <a:pt x="216" y="930"/>
                      </a:lnTo>
                      <a:lnTo>
                        <a:pt x="222" y="930"/>
                      </a:lnTo>
                      <a:lnTo>
                        <a:pt x="234" y="936"/>
                      </a:lnTo>
                      <a:lnTo>
                        <a:pt x="240" y="942"/>
                      </a:lnTo>
                      <a:lnTo>
                        <a:pt x="240" y="888"/>
                      </a:lnTo>
                      <a:lnTo>
                        <a:pt x="246" y="888"/>
                      </a:lnTo>
                      <a:lnTo>
                        <a:pt x="252" y="882"/>
                      </a:lnTo>
                      <a:lnTo>
                        <a:pt x="258" y="870"/>
                      </a:lnTo>
                      <a:lnTo>
                        <a:pt x="264" y="864"/>
                      </a:lnTo>
                      <a:lnTo>
                        <a:pt x="270" y="852"/>
                      </a:lnTo>
                      <a:lnTo>
                        <a:pt x="276" y="834"/>
                      </a:lnTo>
                      <a:lnTo>
                        <a:pt x="276" y="810"/>
                      </a:lnTo>
                      <a:lnTo>
                        <a:pt x="300" y="786"/>
                      </a:lnTo>
                      <a:lnTo>
                        <a:pt x="354" y="786"/>
                      </a:lnTo>
                      <a:lnTo>
                        <a:pt x="354" y="780"/>
                      </a:lnTo>
                      <a:lnTo>
                        <a:pt x="360" y="780"/>
                      </a:lnTo>
                      <a:lnTo>
                        <a:pt x="372" y="774"/>
                      </a:lnTo>
                      <a:lnTo>
                        <a:pt x="384" y="774"/>
                      </a:lnTo>
                      <a:lnTo>
                        <a:pt x="396" y="786"/>
                      </a:lnTo>
                      <a:lnTo>
                        <a:pt x="396" y="792"/>
                      </a:lnTo>
                      <a:lnTo>
                        <a:pt x="432" y="792"/>
                      </a:lnTo>
                      <a:lnTo>
                        <a:pt x="456" y="816"/>
                      </a:lnTo>
                      <a:lnTo>
                        <a:pt x="456" y="822"/>
                      </a:lnTo>
                      <a:lnTo>
                        <a:pt x="462" y="828"/>
                      </a:lnTo>
                      <a:lnTo>
                        <a:pt x="462" y="834"/>
                      </a:lnTo>
                      <a:lnTo>
                        <a:pt x="468" y="840"/>
                      </a:lnTo>
                      <a:lnTo>
                        <a:pt x="480" y="846"/>
                      </a:lnTo>
                      <a:lnTo>
                        <a:pt x="486" y="846"/>
                      </a:lnTo>
                      <a:lnTo>
                        <a:pt x="498" y="840"/>
                      </a:lnTo>
                      <a:lnTo>
                        <a:pt x="510" y="828"/>
                      </a:lnTo>
                      <a:lnTo>
                        <a:pt x="534" y="816"/>
                      </a:lnTo>
                      <a:lnTo>
                        <a:pt x="546" y="816"/>
                      </a:lnTo>
                      <a:lnTo>
                        <a:pt x="558" y="822"/>
                      </a:lnTo>
                      <a:lnTo>
                        <a:pt x="564" y="828"/>
                      </a:lnTo>
                      <a:lnTo>
                        <a:pt x="576" y="834"/>
                      </a:lnTo>
                      <a:lnTo>
                        <a:pt x="588" y="846"/>
                      </a:lnTo>
                      <a:lnTo>
                        <a:pt x="612" y="858"/>
                      </a:lnTo>
                      <a:lnTo>
                        <a:pt x="642" y="858"/>
                      </a:lnTo>
                      <a:lnTo>
                        <a:pt x="654" y="864"/>
                      </a:lnTo>
                      <a:lnTo>
                        <a:pt x="660" y="864"/>
                      </a:lnTo>
                      <a:lnTo>
                        <a:pt x="666" y="858"/>
                      </a:lnTo>
                      <a:lnTo>
                        <a:pt x="678" y="834"/>
                      </a:lnTo>
                      <a:lnTo>
                        <a:pt x="690" y="828"/>
                      </a:lnTo>
                      <a:lnTo>
                        <a:pt x="702" y="816"/>
                      </a:lnTo>
                      <a:lnTo>
                        <a:pt x="720" y="810"/>
                      </a:lnTo>
                      <a:lnTo>
                        <a:pt x="774" y="810"/>
                      </a:lnTo>
                      <a:lnTo>
                        <a:pt x="810" y="822"/>
                      </a:lnTo>
                      <a:lnTo>
                        <a:pt x="822" y="828"/>
                      </a:lnTo>
                      <a:lnTo>
                        <a:pt x="828" y="834"/>
                      </a:lnTo>
                      <a:lnTo>
                        <a:pt x="858" y="834"/>
                      </a:lnTo>
                      <a:lnTo>
                        <a:pt x="870" y="828"/>
                      </a:lnTo>
                      <a:lnTo>
                        <a:pt x="876" y="822"/>
                      </a:lnTo>
                      <a:lnTo>
                        <a:pt x="888" y="816"/>
                      </a:lnTo>
                      <a:lnTo>
                        <a:pt x="894" y="810"/>
                      </a:lnTo>
                      <a:lnTo>
                        <a:pt x="918" y="810"/>
                      </a:lnTo>
                      <a:lnTo>
                        <a:pt x="918" y="804"/>
                      </a:lnTo>
                      <a:lnTo>
                        <a:pt x="924" y="798"/>
                      </a:lnTo>
                      <a:lnTo>
                        <a:pt x="924" y="792"/>
                      </a:lnTo>
                      <a:lnTo>
                        <a:pt x="930" y="786"/>
                      </a:lnTo>
                      <a:lnTo>
                        <a:pt x="936" y="786"/>
                      </a:lnTo>
                      <a:lnTo>
                        <a:pt x="930" y="726"/>
                      </a:lnTo>
                      <a:lnTo>
                        <a:pt x="948" y="720"/>
                      </a:lnTo>
                      <a:lnTo>
                        <a:pt x="948" y="714"/>
                      </a:lnTo>
                      <a:lnTo>
                        <a:pt x="954" y="708"/>
                      </a:lnTo>
                      <a:lnTo>
                        <a:pt x="954" y="696"/>
                      </a:lnTo>
                      <a:lnTo>
                        <a:pt x="960" y="678"/>
                      </a:lnTo>
                      <a:lnTo>
                        <a:pt x="966" y="666"/>
                      </a:lnTo>
                      <a:lnTo>
                        <a:pt x="978" y="648"/>
                      </a:lnTo>
                      <a:lnTo>
                        <a:pt x="984" y="636"/>
                      </a:lnTo>
                      <a:lnTo>
                        <a:pt x="1002" y="618"/>
                      </a:lnTo>
                      <a:lnTo>
                        <a:pt x="1026" y="588"/>
                      </a:lnTo>
                      <a:lnTo>
                        <a:pt x="1050" y="564"/>
                      </a:lnTo>
                      <a:lnTo>
                        <a:pt x="1068" y="540"/>
                      </a:lnTo>
                      <a:lnTo>
                        <a:pt x="1074" y="534"/>
                      </a:lnTo>
                      <a:lnTo>
                        <a:pt x="1092" y="288"/>
                      </a:lnTo>
                      <a:lnTo>
                        <a:pt x="1110" y="252"/>
                      </a:lnTo>
                      <a:lnTo>
                        <a:pt x="1080" y="216"/>
                      </a:lnTo>
                      <a:lnTo>
                        <a:pt x="1074" y="192"/>
                      </a:lnTo>
                      <a:lnTo>
                        <a:pt x="1044" y="156"/>
                      </a:lnTo>
                      <a:lnTo>
                        <a:pt x="1056" y="108"/>
                      </a:lnTo>
                      <a:lnTo>
                        <a:pt x="1038" y="42"/>
                      </a:lnTo>
                      <a:lnTo>
                        <a:pt x="1020" y="48"/>
                      </a:lnTo>
                      <a:lnTo>
                        <a:pt x="1002" y="60"/>
                      </a:lnTo>
                      <a:lnTo>
                        <a:pt x="990" y="66"/>
                      </a:lnTo>
                      <a:lnTo>
                        <a:pt x="984" y="66"/>
                      </a:lnTo>
                      <a:lnTo>
                        <a:pt x="978" y="60"/>
                      </a:lnTo>
                      <a:lnTo>
                        <a:pt x="966" y="54"/>
                      </a:lnTo>
                      <a:lnTo>
                        <a:pt x="960" y="42"/>
                      </a:lnTo>
                      <a:lnTo>
                        <a:pt x="954" y="36"/>
                      </a:lnTo>
                      <a:lnTo>
                        <a:pt x="942" y="30"/>
                      </a:lnTo>
                      <a:lnTo>
                        <a:pt x="936" y="24"/>
                      </a:lnTo>
                      <a:lnTo>
                        <a:pt x="930" y="24"/>
                      </a:lnTo>
                      <a:lnTo>
                        <a:pt x="918" y="18"/>
                      </a:lnTo>
                      <a:lnTo>
                        <a:pt x="900" y="12"/>
                      </a:lnTo>
                      <a:lnTo>
                        <a:pt x="888" y="12"/>
                      </a:lnTo>
                      <a:lnTo>
                        <a:pt x="876" y="6"/>
                      </a:lnTo>
                      <a:lnTo>
                        <a:pt x="864" y="6"/>
                      </a:lnTo>
                      <a:lnTo>
                        <a:pt x="828" y="0"/>
                      </a:lnTo>
                      <a:lnTo>
                        <a:pt x="816" y="6"/>
                      </a:lnTo>
                      <a:lnTo>
                        <a:pt x="786" y="30"/>
                      </a:lnTo>
                      <a:lnTo>
                        <a:pt x="738" y="66"/>
                      </a:lnTo>
                      <a:lnTo>
                        <a:pt x="684" y="102"/>
                      </a:lnTo>
                      <a:lnTo>
                        <a:pt x="624" y="144"/>
                      </a:lnTo>
                      <a:lnTo>
                        <a:pt x="576" y="180"/>
                      </a:lnTo>
                      <a:lnTo>
                        <a:pt x="534" y="210"/>
                      </a:lnTo>
                      <a:lnTo>
                        <a:pt x="510" y="222"/>
                      </a:lnTo>
                      <a:lnTo>
                        <a:pt x="480" y="246"/>
                      </a:lnTo>
                      <a:lnTo>
                        <a:pt x="450" y="282"/>
                      </a:lnTo>
                      <a:lnTo>
                        <a:pt x="414" y="312"/>
                      </a:lnTo>
                      <a:lnTo>
                        <a:pt x="390" y="330"/>
                      </a:lnTo>
                      <a:lnTo>
                        <a:pt x="366" y="336"/>
                      </a:lnTo>
                      <a:lnTo>
                        <a:pt x="324" y="342"/>
                      </a:lnTo>
                      <a:lnTo>
                        <a:pt x="282" y="354"/>
                      </a:lnTo>
                      <a:lnTo>
                        <a:pt x="282" y="558"/>
                      </a:lnTo>
                      <a:lnTo>
                        <a:pt x="264" y="582"/>
                      </a:lnTo>
                      <a:lnTo>
                        <a:pt x="264" y="594"/>
                      </a:lnTo>
                      <a:lnTo>
                        <a:pt x="258" y="606"/>
                      </a:lnTo>
                      <a:lnTo>
                        <a:pt x="258" y="624"/>
                      </a:lnTo>
                      <a:lnTo>
                        <a:pt x="252" y="636"/>
                      </a:lnTo>
                      <a:lnTo>
                        <a:pt x="240" y="642"/>
                      </a:lnTo>
                      <a:lnTo>
                        <a:pt x="222" y="648"/>
                      </a:lnTo>
                      <a:lnTo>
                        <a:pt x="198" y="648"/>
                      </a:lnTo>
                      <a:lnTo>
                        <a:pt x="186" y="654"/>
                      </a:lnTo>
                      <a:lnTo>
                        <a:pt x="138" y="648"/>
                      </a:lnTo>
                      <a:lnTo>
                        <a:pt x="138" y="666"/>
                      </a:lnTo>
                      <a:lnTo>
                        <a:pt x="72" y="660"/>
                      </a:lnTo>
                      <a:lnTo>
                        <a:pt x="48" y="678"/>
                      </a:lnTo>
                      <a:lnTo>
                        <a:pt x="0" y="690"/>
                      </a:lnTo>
                      <a:lnTo>
                        <a:pt x="0" y="726"/>
                      </a:lnTo>
                      <a:lnTo>
                        <a:pt x="6" y="738"/>
                      </a:lnTo>
                      <a:lnTo>
                        <a:pt x="6" y="762"/>
                      </a:lnTo>
                      <a:lnTo>
                        <a:pt x="18" y="786"/>
                      </a:lnTo>
                      <a:lnTo>
                        <a:pt x="30" y="792"/>
                      </a:lnTo>
                      <a:lnTo>
                        <a:pt x="54" y="792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11" name="Namibia">
                  <a:extLst>
                    <a:ext uri="{FF2B5EF4-FFF2-40B4-BE49-F238E27FC236}">
                      <a16:creationId xmlns:a16="http://schemas.microsoft.com/office/drawing/2014/main" id="{30C73364-CBCA-F641-891C-DB2EA855C9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4" y="2659"/>
                  <a:ext cx="244" cy="249"/>
                </a:xfrm>
                <a:custGeom>
                  <a:avLst/>
                  <a:gdLst>
                    <a:gd name="T0" fmla="*/ 2147483647 w 954"/>
                    <a:gd name="T1" fmla="*/ 2147483647 h 972"/>
                    <a:gd name="T2" fmla="*/ 2147483647 w 954"/>
                    <a:gd name="T3" fmla="*/ 2147483647 h 972"/>
                    <a:gd name="T4" fmla="*/ 2147483647 w 954"/>
                    <a:gd name="T5" fmla="*/ 2147483647 h 972"/>
                    <a:gd name="T6" fmla="*/ 2147483647 w 954"/>
                    <a:gd name="T7" fmla="*/ 2147483647 h 972"/>
                    <a:gd name="T8" fmla="*/ 2147483647 w 954"/>
                    <a:gd name="T9" fmla="*/ 2147483647 h 972"/>
                    <a:gd name="T10" fmla="*/ 2147483647 w 954"/>
                    <a:gd name="T11" fmla="*/ 2147483647 h 972"/>
                    <a:gd name="T12" fmla="*/ 2147483647 w 954"/>
                    <a:gd name="T13" fmla="*/ 2147483647 h 972"/>
                    <a:gd name="T14" fmla="*/ 2147483647 w 954"/>
                    <a:gd name="T15" fmla="*/ 2147483647 h 972"/>
                    <a:gd name="T16" fmla="*/ 2147483647 w 954"/>
                    <a:gd name="T17" fmla="*/ 2147483647 h 972"/>
                    <a:gd name="T18" fmla="*/ 2147483647 w 954"/>
                    <a:gd name="T19" fmla="*/ 2147483647 h 972"/>
                    <a:gd name="T20" fmla="*/ 2147483647 w 954"/>
                    <a:gd name="T21" fmla="*/ 2147483647 h 972"/>
                    <a:gd name="T22" fmla="*/ 2147483647 w 954"/>
                    <a:gd name="T23" fmla="*/ 2147483647 h 972"/>
                    <a:gd name="T24" fmla="*/ 2147483647 w 954"/>
                    <a:gd name="T25" fmla="*/ 2147483647 h 972"/>
                    <a:gd name="T26" fmla="*/ 2147483647 w 954"/>
                    <a:gd name="T27" fmla="*/ 2147483647 h 972"/>
                    <a:gd name="T28" fmla="*/ 2147483647 w 954"/>
                    <a:gd name="T29" fmla="*/ 2147483647 h 972"/>
                    <a:gd name="T30" fmla="*/ 2147483647 w 954"/>
                    <a:gd name="T31" fmla="*/ 2147483647 h 972"/>
                    <a:gd name="T32" fmla="*/ 2147483647 w 954"/>
                    <a:gd name="T33" fmla="*/ 2147483647 h 972"/>
                    <a:gd name="T34" fmla="*/ 2147483647 w 954"/>
                    <a:gd name="T35" fmla="*/ 2147483647 h 972"/>
                    <a:gd name="T36" fmla="*/ 2147483647 w 954"/>
                    <a:gd name="T37" fmla="*/ 2147483647 h 972"/>
                    <a:gd name="T38" fmla="*/ 2147483647 w 954"/>
                    <a:gd name="T39" fmla="*/ 2147483647 h 972"/>
                    <a:gd name="T40" fmla="*/ 2147483647 w 954"/>
                    <a:gd name="T41" fmla="*/ 2147483647 h 972"/>
                    <a:gd name="T42" fmla="*/ 2147483647 w 954"/>
                    <a:gd name="T43" fmla="*/ 2147483647 h 972"/>
                    <a:gd name="T44" fmla="*/ 2147483647 w 954"/>
                    <a:gd name="T45" fmla="*/ 2147483647 h 972"/>
                    <a:gd name="T46" fmla="*/ 2147483647 w 954"/>
                    <a:gd name="T47" fmla="*/ 2147483647 h 972"/>
                    <a:gd name="T48" fmla="*/ 2147483647 w 954"/>
                    <a:gd name="T49" fmla="*/ 2147483647 h 972"/>
                    <a:gd name="T50" fmla="*/ 2147483647 w 954"/>
                    <a:gd name="T51" fmla="*/ 2147483647 h 972"/>
                    <a:gd name="T52" fmla="*/ 2147483647 w 954"/>
                    <a:gd name="T53" fmla="*/ 2147483647 h 972"/>
                    <a:gd name="T54" fmla="*/ 2147483647 w 954"/>
                    <a:gd name="T55" fmla="*/ 2147483647 h 972"/>
                    <a:gd name="T56" fmla="*/ 2147483647 w 954"/>
                    <a:gd name="T57" fmla="*/ 2147483647 h 972"/>
                    <a:gd name="T58" fmla="*/ 2147483647 w 954"/>
                    <a:gd name="T59" fmla="*/ 2147483647 h 972"/>
                    <a:gd name="T60" fmla="*/ 2147483647 w 954"/>
                    <a:gd name="T61" fmla="*/ 2147483647 h 972"/>
                    <a:gd name="T62" fmla="*/ 2147483647 w 954"/>
                    <a:gd name="T63" fmla="*/ 2147483647 h 972"/>
                    <a:gd name="T64" fmla="*/ 2147483647 w 954"/>
                    <a:gd name="T65" fmla="*/ 2147483647 h 972"/>
                    <a:gd name="T66" fmla="*/ 2147483647 w 954"/>
                    <a:gd name="T67" fmla="*/ 0 h 972"/>
                    <a:gd name="T68" fmla="*/ 2147483647 w 954"/>
                    <a:gd name="T69" fmla="*/ 2147483647 h 972"/>
                    <a:gd name="T70" fmla="*/ 2147483647 w 954"/>
                    <a:gd name="T71" fmla="*/ 2147483647 h 972"/>
                    <a:gd name="T72" fmla="*/ 0 w 954"/>
                    <a:gd name="T73" fmla="*/ 2147483647 h 972"/>
                    <a:gd name="T74" fmla="*/ 2147483647 w 954"/>
                    <a:gd name="T75" fmla="*/ 2147483647 h 972"/>
                    <a:gd name="T76" fmla="*/ 2147483647 w 954"/>
                    <a:gd name="T77" fmla="*/ 2147483647 h 972"/>
                    <a:gd name="T78" fmla="*/ 2147483647 w 954"/>
                    <a:gd name="T79" fmla="*/ 2147483647 h 972"/>
                    <a:gd name="T80" fmla="*/ 2147483647 w 954"/>
                    <a:gd name="T81" fmla="*/ 2147483647 h 972"/>
                    <a:gd name="T82" fmla="*/ 2147483647 w 954"/>
                    <a:gd name="T83" fmla="*/ 2147483647 h 972"/>
                    <a:gd name="T84" fmla="*/ 2147483647 w 954"/>
                    <a:gd name="T85" fmla="*/ 2147483647 h 972"/>
                    <a:gd name="T86" fmla="*/ 2147483647 w 954"/>
                    <a:gd name="T87" fmla="*/ 2147483647 h 972"/>
                    <a:gd name="T88" fmla="*/ 2147483647 w 954"/>
                    <a:gd name="T89" fmla="*/ 2147483647 h 972"/>
                    <a:gd name="T90" fmla="*/ 2147483647 w 954"/>
                    <a:gd name="T91" fmla="*/ 2147483647 h 972"/>
                    <a:gd name="T92" fmla="*/ 2147483647 w 954"/>
                    <a:gd name="T93" fmla="*/ 2147483647 h 972"/>
                    <a:gd name="T94" fmla="*/ 2147483647 w 954"/>
                    <a:gd name="T95" fmla="*/ 2147483647 h 972"/>
                    <a:gd name="T96" fmla="*/ 2147483647 w 954"/>
                    <a:gd name="T97" fmla="*/ 2147483647 h 972"/>
                    <a:gd name="T98" fmla="*/ 2147483647 w 954"/>
                    <a:gd name="T99" fmla="*/ 2147483647 h 972"/>
                    <a:gd name="T100" fmla="*/ 2147483647 w 954"/>
                    <a:gd name="T101" fmla="*/ 2147483647 h 972"/>
                    <a:gd name="T102" fmla="*/ 2147483647 w 954"/>
                    <a:gd name="T103" fmla="*/ 2147483647 h 972"/>
                    <a:gd name="T104" fmla="*/ 2147483647 w 954"/>
                    <a:gd name="T105" fmla="*/ 2147483647 h 972"/>
                    <a:gd name="T106" fmla="*/ 2147483647 w 954"/>
                    <a:gd name="T107" fmla="*/ 2147483647 h 972"/>
                    <a:gd name="T108" fmla="*/ 2147483647 w 954"/>
                    <a:gd name="T109" fmla="*/ 2147483647 h 972"/>
                    <a:gd name="T110" fmla="*/ 2147483647 w 954"/>
                    <a:gd name="T111" fmla="*/ 2147483647 h 972"/>
                    <a:gd name="T112" fmla="*/ 2147483647 w 954"/>
                    <a:gd name="T113" fmla="*/ 2147483647 h 972"/>
                    <a:gd name="T114" fmla="*/ 2147483647 w 954"/>
                    <a:gd name="T115" fmla="*/ 2147483647 h 972"/>
                    <a:gd name="T116" fmla="*/ 2147483647 w 954"/>
                    <a:gd name="T117" fmla="*/ 2147483647 h 972"/>
                    <a:gd name="T118" fmla="*/ 2147483647 w 954"/>
                    <a:gd name="T119" fmla="*/ 2147483647 h 972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954"/>
                    <a:gd name="T181" fmla="*/ 0 h 972"/>
                    <a:gd name="T182" fmla="*/ 954 w 954"/>
                    <a:gd name="T183" fmla="*/ 972 h 972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954" h="972">
                      <a:moveTo>
                        <a:pt x="366" y="894"/>
                      </a:moveTo>
                      <a:lnTo>
                        <a:pt x="372" y="894"/>
                      </a:lnTo>
                      <a:lnTo>
                        <a:pt x="390" y="912"/>
                      </a:lnTo>
                      <a:lnTo>
                        <a:pt x="390" y="936"/>
                      </a:lnTo>
                      <a:lnTo>
                        <a:pt x="396" y="948"/>
                      </a:lnTo>
                      <a:lnTo>
                        <a:pt x="402" y="954"/>
                      </a:lnTo>
                      <a:lnTo>
                        <a:pt x="426" y="954"/>
                      </a:lnTo>
                      <a:lnTo>
                        <a:pt x="432" y="960"/>
                      </a:lnTo>
                      <a:lnTo>
                        <a:pt x="432" y="966"/>
                      </a:lnTo>
                      <a:lnTo>
                        <a:pt x="438" y="972"/>
                      </a:lnTo>
                      <a:lnTo>
                        <a:pt x="462" y="972"/>
                      </a:lnTo>
                      <a:lnTo>
                        <a:pt x="474" y="960"/>
                      </a:lnTo>
                      <a:lnTo>
                        <a:pt x="486" y="960"/>
                      </a:lnTo>
                      <a:lnTo>
                        <a:pt x="498" y="972"/>
                      </a:lnTo>
                      <a:lnTo>
                        <a:pt x="522" y="972"/>
                      </a:lnTo>
                      <a:lnTo>
                        <a:pt x="522" y="948"/>
                      </a:lnTo>
                      <a:lnTo>
                        <a:pt x="534" y="948"/>
                      </a:lnTo>
                      <a:lnTo>
                        <a:pt x="534" y="942"/>
                      </a:lnTo>
                      <a:lnTo>
                        <a:pt x="540" y="936"/>
                      </a:lnTo>
                      <a:lnTo>
                        <a:pt x="552" y="930"/>
                      </a:lnTo>
                      <a:lnTo>
                        <a:pt x="570" y="930"/>
                      </a:lnTo>
                      <a:lnTo>
                        <a:pt x="582" y="414"/>
                      </a:lnTo>
                      <a:lnTo>
                        <a:pt x="654" y="414"/>
                      </a:lnTo>
                      <a:lnTo>
                        <a:pt x="648" y="288"/>
                      </a:lnTo>
                      <a:lnTo>
                        <a:pt x="654" y="282"/>
                      </a:lnTo>
                      <a:lnTo>
                        <a:pt x="654" y="108"/>
                      </a:lnTo>
                      <a:lnTo>
                        <a:pt x="690" y="108"/>
                      </a:lnTo>
                      <a:lnTo>
                        <a:pt x="708" y="102"/>
                      </a:lnTo>
                      <a:lnTo>
                        <a:pt x="744" y="102"/>
                      </a:lnTo>
                      <a:lnTo>
                        <a:pt x="792" y="90"/>
                      </a:lnTo>
                      <a:lnTo>
                        <a:pt x="804" y="84"/>
                      </a:lnTo>
                      <a:lnTo>
                        <a:pt x="822" y="84"/>
                      </a:lnTo>
                      <a:lnTo>
                        <a:pt x="828" y="90"/>
                      </a:lnTo>
                      <a:lnTo>
                        <a:pt x="828" y="108"/>
                      </a:lnTo>
                      <a:lnTo>
                        <a:pt x="834" y="108"/>
                      </a:lnTo>
                      <a:lnTo>
                        <a:pt x="834" y="126"/>
                      </a:lnTo>
                      <a:lnTo>
                        <a:pt x="840" y="126"/>
                      </a:lnTo>
                      <a:lnTo>
                        <a:pt x="882" y="84"/>
                      </a:lnTo>
                      <a:lnTo>
                        <a:pt x="906" y="84"/>
                      </a:lnTo>
                      <a:lnTo>
                        <a:pt x="918" y="72"/>
                      </a:lnTo>
                      <a:lnTo>
                        <a:pt x="954" y="66"/>
                      </a:lnTo>
                      <a:lnTo>
                        <a:pt x="936" y="48"/>
                      </a:lnTo>
                      <a:lnTo>
                        <a:pt x="906" y="54"/>
                      </a:lnTo>
                      <a:lnTo>
                        <a:pt x="906" y="48"/>
                      </a:lnTo>
                      <a:lnTo>
                        <a:pt x="900" y="42"/>
                      </a:lnTo>
                      <a:lnTo>
                        <a:pt x="882" y="42"/>
                      </a:lnTo>
                      <a:lnTo>
                        <a:pt x="876" y="48"/>
                      </a:lnTo>
                      <a:lnTo>
                        <a:pt x="870" y="48"/>
                      </a:lnTo>
                      <a:lnTo>
                        <a:pt x="846" y="60"/>
                      </a:lnTo>
                      <a:lnTo>
                        <a:pt x="828" y="54"/>
                      </a:lnTo>
                      <a:lnTo>
                        <a:pt x="816" y="60"/>
                      </a:lnTo>
                      <a:lnTo>
                        <a:pt x="780" y="72"/>
                      </a:lnTo>
                      <a:lnTo>
                        <a:pt x="732" y="78"/>
                      </a:lnTo>
                      <a:lnTo>
                        <a:pt x="696" y="84"/>
                      </a:lnTo>
                      <a:lnTo>
                        <a:pt x="624" y="84"/>
                      </a:lnTo>
                      <a:lnTo>
                        <a:pt x="618" y="72"/>
                      </a:lnTo>
                      <a:lnTo>
                        <a:pt x="546" y="78"/>
                      </a:lnTo>
                      <a:lnTo>
                        <a:pt x="540" y="66"/>
                      </a:lnTo>
                      <a:lnTo>
                        <a:pt x="504" y="66"/>
                      </a:lnTo>
                      <a:lnTo>
                        <a:pt x="480" y="42"/>
                      </a:lnTo>
                      <a:lnTo>
                        <a:pt x="480" y="36"/>
                      </a:lnTo>
                      <a:lnTo>
                        <a:pt x="174" y="36"/>
                      </a:lnTo>
                      <a:lnTo>
                        <a:pt x="168" y="30"/>
                      </a:lnTo>
                      <a:lnTo>
                        <a:pt x="156" y="30"/>
                      </a:lnTo>
                      <a:lnTo>
                        <a:pt x="132" y="18"/>
                      </a:lnTo>
                      <a:lnTo>
                        <a:pt x="126" y="6"/>
                      </a:lnTo>
                      <a:lnTo>
                        <a:pt x="120" y="0"/>
                      </a:lnTo>
                      <a:lnTo>
                        <a:pt x="90" y="0"/>
                      </a:lnTo>
                      <a:lnTo>
                        <a:pt x="90" y="6"/>
                      </a:lnTo>
                      <a:lnTo>
                        <a:pt x="72" y="24"/>
                      </a:lnTo>
                      <a:lnTo>
                        <a:pt x="42" y="24"/>
                      </a:lnTo>
                      <a:lnTo>
                        <a:pt x="36" y="18"/>
                      </a:lnTo>
                      <a:lnTo>
                        <a:pt x="18" y="24"/>
                      </a:lnTo>
                      <a:lnTo>
                        <a:pt x="0" y="24"/>
                      </a:lnTo>
                      <a:lnTo>
                        <a:pt x="6" y="96"/>
                      </a:lnTo>
                      <a:lnTo>
                        <a:pt x="12" y="108"/>
                      </a:lnTo>
                      <a:lnTo>
                        <a:pt x="30" y="126"/>
                      </a:lnTo>
                      <a:lnTo>
                        <a:pt x="36" y="138"/>
                      </a:lnTo>
                      <a:lnTo>
                        <a:pt x="54" y="162"/>
                      </a:lnTo>
                      <a:lnTo>
                        <a:pt x="72" y="192"/>
                      </a:lnTo>
                      <a:lnTo>
                        <a:pt x="96" y="228"/>
                      </a:lnTo>
                      <a:lnTo>
                        <a:pt x="102" y="258"/>
                      </a:lnTo>
                      <a:lnTo>
                        <a:pt x="102" y="276"/>
                      </a:lnTo>
                      <a:lnTo>
                        <a:pt x="114" y="294"/>
                      </a:lnTo>
                      <a:lnTo>
                        <a:pt x="120" y="312"/>
                      </a:lnTo>
                      <a:lnTo>
                        <a:pt x="138" y="348"/>
                      </a:lnTo>
                      <a:lnTo>
                        <a:pt x="156" y="366"/>
                      </a:lnTo>
                      <a:lnTo>
                        <a:pt x="156" y="390"/>
                      </a:lnTo>
                      <a:lnTo>
                        <a:pt x="162" y="396"/>
                      </a:lnTo>
                      <a:lnTo>
                        <a:pt x="174" y="402"/>
                      </a:lnTo>
                      <a:lnTo>
                        <a:pt x="180" y="414"/>
                      </a:lnTo>
                      <a:lnTo>
                        <a:pt x="192" y="420"/>
                      </a:lnTo>
                      <a:lnTo>
                        <a:pt x="198" y="432"/>
                      </a:lnTo>
                      <a:lnTo>
                        <a:pt x="198" y="582"/>
                      </a:lnTo>
                      <a:lnTo>
                        <a:pt x="222" y="630"/>
                      </a:lnTo>
                      <a:lnTo>
                        <a:pt x="222" y="678"/>
                      </a:lnTo>
                      <a:lnTo>
                        <a:pt x="216" y="678"/>
                      </a:lnTo>
                      <a:lnTo>
                        <a:pt x="228" y="726"/>
                      </a:lnTo>
                      <a:lnTo>
                        <a:pt x="228" y="762"/>
                      </a:lnTo>
                      <a:lnTo>
                        <a:pt x="240" y="762"/>
                      </a:lnTo>
                      <a:lnTo>
                        <a:pt x="240" y="804"/>
                      </a:lnTo>
                      <a:lnTo>
                        <a:pt x="252" y="810"/>
                      </a:lnTo>
                      <a:lnTo>
                        <a:pt x="258" y="816"/>
                      </a:lnTo>
                      <a:lnTo>
                        <a:pt x="258" y="846"/>
                      </a:lnTo>
                      <a:lnTo>
                        <a:pt x="264" y="858"/>
                      </a:lnTo>
                      <a:lnTo>
                        <a:pt x="270" y="864"/>
                      </a:lnTo>
                      <a:lnTo>
                        <a:pt x="276" y="876"/>
                      </a:lnTo>
                      <a:lnTo>
                        <a:pt x="282" y="894"/>
                      </a:lnTo>
                      <a:lnTo>
                        <a:pt x="282" y="900"/>
                      </a:lnTo>
                      <a:lnTo>
                        <a:pt x="288" y="912"/>
                      </a:lnTo>
                      <a:lnTo>
                        <a:pt x="294" y="918"/>
                      </a:lnTo>
                      <a:lnTo>
                        <a:pt x="318" y="930"/>
                      </a:lnTo>
                      <a:lnTo>
                        <a:pt x="324" y="936"/>
                      </a:lnTo>
                      <a:lnTo>
                        <a:pt x="330" y="936"/>
                      </a:lnTo>
                      <a:lnTo>
                        <a:pt x="330" y="942"/>
                      </a:lnTo>
                      <a:lnTo>
                        <a:pt x="348" y="930"/>
                      </a:lnTo>
                      <a:lnTo>
                        <a:pt x="348" y="924"/>
                      </a:lnTo>
                      <a:lnTo>
                        <a:pt x="354" y="918"/>
                      </a:lnTo>
                      <a:lnTo>
                        <a:pt x="360" y="906"/>
                      </a:lnTo>
                      <a:lnTo>
                        <a:pt x="360" y="900"/>
                      </a:lnTo>
                      <a:lnTo>
                        <a:pt x="366" y="894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12" name="Mozambique">
                  <a:extLst>
                    <a:ext uri="{FF2B5EF4-FFF2-40B4-BE49-F238E27FC236}">
                      <a16:creationId xmlns:a16="http://schemas.microsoft.com/office/drawing/2014/main" id="{B4451568-721C-574D-9B0D-F1E880A911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7" y="2526"/>
                  <a:ext cx="195" cy="342"/>
                </a:xfrm>
                <a:custGeom>
                  <a:avLst/>
                  <a:gdLst>
                    <a:gd name="T0" fmla="*/ 2147483647 w 762"/>
                    <a:gd name="T1" fmla="*/ 2147483647 h 1338"/>
                    <a:gd name="T2" fmla="*/ 2147483647 w 762"/>
                    <a:gd name="T3" fmla="*/ 2147483647 h 1338"/>
                    <a:gd name="T4" fmla="*/ 2147483647 w 762"/>
                    <a:gd name="T5" fmla="*/ 2147483647 h 1338"/>
                    <a:gd name="T6" fmla="*/ 2147483647 w 762"/>
                    <a:gd name="T7" fmla="*/ 2147483647 h 1338"/>
                    <a:gd name="T8" fmla="*/ 2147483647 w 762"/>
                    <a:gd name="T9" fmla="*/ 2147483647 h 1338"/>
                    <a:gd name="T10" fmla="*/ 2147483647 w 762"/>
                    <a:gd name="T11" fmla="*/ 2147483647 h 1338"/>
                    <a:gd name="T12" fmla="*/ 2147483647 w 762"/>
                    <a:gd name="T13" fmla="*/ 2147483647 h 1338"/>
                    <a:gd name="T14" fmla="*/ 2147483647 w 762"/>
                    <a:gd name="T15" fmla="*/ 2147483647 h 1338"/>
                    <a:gd name="T16" fmla="*/ 2147483647 w 762"/>
                    <a:gd name="T17" fmla="*/ 2147483647 h 1338"/>
                    <a:gd name="T18" fmla="*/ 2147483647 w 762"/>
                    <a:gd name="T19" fmla="*/ 2147483647 h 1338"/>
                    <a:gd name="T20" fmla="*/ 2147483647 w 762"/>
                    <a:gd name="T21" fmla="*/ 2147483647 h 1338"/>
                    <a:gd name="T22" fmla="*/ 2147483647 w 762"/>
                    <a:gd name="T23" fmla="*/ 2147483647 h 1338"/>
                    <a:gd name="T24" fmla="*/ 2147483647 w 762"/>
                    <a:gd name="T25" fmla="*/ 2147483647 h 1338"/>
                    <a:gd name="T26" fmla="*/ 2147483647 w 762"/>
                    <a:gd name="T27" fmla="*/ 2147483647 h 1338"/>
                    <a:gd name="T28" fmla="*/ 2147483647 w 762"/>
                    <a:gd name="T29" fmla="*/ 2147483647 h 1338"/>
                    <a:gd name="T30" fmla="*/ 2147483647 w 762"/>
                    <a:gd name="T31" fmla="*/ 2147483647 h 1338"/>
                    <a:gd name="T32" fmla="*/ 2147483647 w 762"/>
                    <a:gd name="T33" fmla="*/ 2147483647 h 1338"/>
                    <a:gd name="T34" fmla="*/ 2147483647 w 762"/>
                    <a:gd name="T35" fmla="*/ 2147483647 h 1338"/>
                    <a:gd name="T36" fmla="*/ 2147483647 w 762"/>
                    <a:gd name="T37" fmla="*/ 2147483647 h 1338"/>
                    <a:gd name="T38" fmla="*/ 2147483647 w 762"/>
                    <a:gd name="T39" fmla="*/ 2147483647 h 1338"/>
                    <a:gd name="T40" fmla="*/ 2147483647 w 762"/>
                    <a:gd name="T41" fmla="*/ 2147483647 h 1338"/>
                    <a:gd name="T42" fmla="*/ 2147483647 w 762"/>
                    <a:gd name="T43" fmla="*/ 2147483647 h 1338"/>
                    <a:gd name="T44" fmla="*/ 2147483647 w 762"/>
                    <a:gd name="T45" fmla="*/ 2147483647 h 1338"/>
                    <a:gd name="T46" fmla="*/ 2147483647 w 762"/>
                    <a:gd name="T47" fmla="*/ 2147483647 h 1338"/>
                    <a:gd name="T48" fmla="*/ 2147483647 w 762"/>
                    <a:gd name="T49" fmla="*/ 2147483647 h 1338"/>
                    <a:gd name="T50" fmla="*/ 2147483647 w 762"/>
                    <a:gd name="T51" fmla="*/ 2147483647 h 1338"/>
                    <a:gd name="T52" fmla="*/ 2147483647 w 762"/>
                    <a:gd name="T53" fmla="*/ 2147483647 h 1338"/>
                    <a:gd name="T54" fmla="*/ 2147483647 w 762"/>
                    <a:gd name="T55" fmla="*/ 2147483647 h 1338"/>
                    <a:gd name="T56" fmla="*/ 0 w 762"/>
                    <a:gd name="T57" fmla="*/ 2147483647 h 1338"/>
                    <a:gd name="T58" fmla="*/ 2147483647 w 762"/>
                    <a:gd name="T59" fmla="*/ 2147483647 h 1338"/>
                    <a:gd name="T60" fmla="*/ 2147483647 w 762"/>
                    <a:gd name="T61" fmla="*/ 2147483647 h 1338"/>
                    <a:gd name="T62" fmla="*/ 2147483647 w 762"/>
                    <a:gd name="T63" fmla="*/ 2147483647 h 1338"/>
                    <a:gd name="T64" fmla="*/ 2147483647 w 762"/>
                    <a:gd name="T65" fmla="*/ 2147483647 h 1338"/>
                    <a:gd name="T66" fmla="*/ 2147483647 w 762"/>
                    <a:gd name="T67" fmla="*/ 2147483647 h 1338"/>
                    <a:gd name="T68" fmla="*/ 2147483647 w 762"/>
                    <a:gd name="T69" fmla="*/ 2147483647 h 1338"/>
                    <a:gd name="T70" fmla="*/ 2147483647 w 762"/>
                    <a:gd name="T71" fmla="*/ 2147483647 h 1338"/>
                    <a:gd name="T72" fmla="*/ 2147483647 w 762"/>
                    <a:gd name="T73" fmla="*/ 2147483647 h 1338"/>
                    <a:gd name="T74" fmla="*/ 2147483647 w 762"/>
                    <a:gd name="T75" fmla="*/ 2147483647 h 1338"/>
                    <a:gd name="T76" fmla="*/ 2147483647 w 762"/>
                    <a:gd name="T77" fmla="*/ 2147483647 h 1338"/>
                    <a:gd name="T78" fmla="*/ 2147483647 w 762"/>
                    <a:gd name="T79" fmla="*/ 2147483647 h 1338"/>
                    <a:gd name="T80" fmla="*/ 2147483647 w 762"/>
                    <a:gd name="T81" fmla="*/ 2147483647 h 1338"/>
                    <a:gd name="T82" fmla="*/ 2147483647 w 762"/>
                    <a:gd name="T83" fmla="*/ 2147483647 h 1338"/>
                    <a:gd name="T84" fmla="*/ 2147483647 w 762"/>
                    <a:gd name="T85" fmla="*/ 2147483647 h 1338"/>
                    <a:gd name="T86" fmla="*/ 2147483647 w 762"/>
                    <a:gd name="T87" fmla="*/ 2147483647 h 1338"/>
                    <a:gd name="T88" fmla="*/ 2147483647 w 762"/>
                    <a:gd name="T89" fmla="*/ 2147483647 h 1338"/>
                    <a:gd name="T90" fmla="*/ 2147483647 w 762"/>
                    <a:gd name="T91" fmla="*/ 2147483647 h 1338"/>
                    <a:gd name="T92" fmla="*/ 2147483647 w 762"/>
                    <a:gd name="T93" fmla="*/ 2147483647 h 1338"/>
                    <a:gd name="T94" fmla="*/ 2147483647 w 762"/>
                    <a:gd name="T95" fmla="*/ 2147483647 h 1338"/>
                    <a:gd name="T96" fmla="*/ 2147483647 w 762"/>
                    <a:gd name="T97" fmla="*/ 2147483647 h 1338"/>
                    <a:gd name="T98" fmla="*/ 2147483647 w 762"/>
                    <a:gd name="T99" fmla="*/ 2147483647 h 1338"/>
                    <a:gd name="T100" fmla="*/ 2147483647 w 762"/>
                    <a:gd name="T101" fmla="*/ 2147483647 h 1338"/>
                    <a:gd name="T102" fmla="*/ 2147483647 w 762"/>
                    <a:gd name="T103" fmla="*/ 2147483647 h 1338"/>
                    <a:gd name="T104" fmla="*/ 2147483647 w 762"/>
                    <a:gd name="T105" fmla="*/ 2147483647 h 1338"/>
                    <a:gd name="T106" fmla="*/ 2147483647 w 762"/>
                    <a:gd name="T107" fmla="*/ 2147483647 h 1338"/>
                    <a:gd name="T108" fmla="*/ 2147483647 w 762"/>
                    <a:gd name="T109" fmla="*/ 2147483647 h 1338"/>
                    <a:gd name="T110" fmla="*/ 2147483647 w 762"/>
                    <a:gd name="T111" fmla="*/ 2147483647 h 1338"/>
                    <a:gd name="T112" fmla="*/ 2147483647 w 762"/>
                    <a:gd name="T113" fmla="*/ 2147483647 h 1338"/>
                    <a:gd name="T114" fmla="*/ 2147483647 w 762"/>
                    <a:gd name="T115" fmla="*/ 2147483647 h 1338"/>
                    <a:gd name="T116" fmla="*/ 2147483647 w 762"/>
                    <a:gd name="T117" fmla="*/ 2147483647 h 1338"/>
                    <a:gd name="T118" fmla="*/ 2147483647 w 762"/>
                    <a:gd name="T119" fmla="*/ 2147483647 h 1338"/>
                    <a:gd name="T120" fmla="*/ 2147483647 w 762"/>
                    <a:gd name="T121" fmla="*/ 2147483647 h 1338"/>
                    <a:gd name="T122" fmla="*/ 2147483647 w 762"/>
                    <a:gd name="T123" fmla="*/ 2147483647 h 1338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762"/>
                    <a:gd name="T187" fmla="*/ 0 h 1338"/>
                    <a:gd name="T188" fmla="*/ 762 w 762"/>
                    <a:gd name="T189" fmla="*/ 1338 h 1338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762" h="1338">
                      <a:moveTo>
                        <a:pt x="762" y="342"/>
                      </a:moveTo>
                      <a:lnTo>
                        <a:pt x="762" y="324"/>
                      </a:lnTo>
                      <a:lnTo>
                        <a:pt x="756" y="318"/>
                      </a:lnTo>
                      <a:lnTo>
                        <a:pt x="744" y="318"/>
                      </a:lnTo>
                      <a:lnTo>
                        <a:pt x="744" y="258"/>
                      </a:lnTo>
                      <a:lnTo>
                        <a:pt x="732" y="246"/>
                      </a:lnTo>
                      <a:lnTo>
                        <a:pt x="750" y="234"/>
                      </a:lnTo>
                      <a:lnTo>
                        <a:pt x="738" y="186"/>
                      </a:lnTo>
                      <a:lnTo>
                        <a:pt x="750" y="156"/>
                      </a:lnTo>
                      <a:lnTo>
                        <a:pt x="738" y="120"/>
                      </a:lnTo>
                      <a:lnTo>
                        <a:pt x="738" y="108"/>
                      </a:lnTo>
                      <a:lnTo>
                        <a:pt x="750" y="72"/>
                      </a:lnTo>
                      <a:lnTo>
                        <a:pt x="756" y="42"/>
                      </a:lnTo>
                      <a:lnTo>
                        <a:pt x="756" y="12"/>
                      </a:lnTo>
                      <a:lnTo>
                        <a:pt x="744" y="0"/>
                      </a:lnTo>
                      <a:lnTo>
                        <a:pt x="666" y="54"/>
                      </a:lnTo>
                      <a:lnTo>
                        <a:pt x="636" y="60"/>
                      </a:lnTo>
                      <a:lnTo>
                        <a:pt x="630" y="60"/>
                      </a:lnTo>
                      <a:lnTo>
                        <a:pt x="618" y="72"/>
                      </a:lnTo>
                      <a:lnTo>
                        <a:pt x="606" y="78"/>
                      </a:lnTo>
                      <a:lnTo>
                        <a:pt x="594" y="78"/>
                      </a:lnTo>
                      <a:lnTo>
                        <a:pt x="594" y="72"/>
                      </a:lnTo>
                      <a:lnTo>
                        <a:pt x="588" y="66"/>
                      </a:lnTo>
                      <a:lnTo>
                        <a:pt x="564" y="66"/>
                      </a:lnTo>
                      <a:lnTo>
                        <a:pt x="558" y="72"/>
                      </a:lnTo>
                      <a:lnTo>
                        <a:pt x="552" y="84"/>
                      </a:lnTo>
                      <a:lnTo>
                        <a:pt x="540" y="90"/>
                      </a:lnTo>
                      <a:lnTo>
                        <a:pt x="528" y="102"/>
                      </a:lnTo>
                      <a:lnTo>
                        <a:pt x="510" y="102"/>
                      </a:lnTo>
                      <a:lnTo>
                        <a:pt x="498" y="96"/>
                      </a:lnTo>
                      <a:lnTo>
                        <a:pt x="492" y="90"/>
                      </a:lnTo>
                      <a:lnTo>
                        <a:pt x="486" y="90"/>
                      </a:lnTo>
                      <a:lnTo>
                        <a:pt x="468" y="108"/>
                      </a:lnTo>
                      <a:lnTo>
                        <a:pt x="456" y="108"/>
                      </a:lnTo>
                      <a:lnTo>
                        <a:pt x="450" y="102"/>
                      </a:lnTo>
                      <a:lnTo>
                        <a:pt x="438" y="96"/>
                      </a:lnTo>
                      <a:lnTo>
                        <a:pt x="432" y="84"/>
                      </a:lnTo>
                      <a:lnTo>
                        <a:pt x="420" y="78"/>
                      </a:lnTo>
                      <a:lnTo>
                        <a:pt x="408" y="78"/>
                      </a:lnTo>
                      <a:lnTo>
                        <a:pt x="396" y="90"/>
                      </a:lnTo>
                      <a:lnTo>
                        <a:pt x="390" y="90"/>
                      </a:lnTo>
                      <a:lnTo>
                        <a:pt x="384" y="96"/>
                      </a:lnTo>
                      <a:lnTo>
                        <a:pt x="354" y="96"/>
                      </a:lnTo>
                      <a:lnTo>
                        <a:pt x="354" y="114"/>
                      </a:lnTo>
                      <a:lnTo>
                        <a:pt x="330" y="138"/>
                      </a:lnTo>
                      <a:lnTo>
                        <a:pt x="330" y="150"/>
                      </a:lnTo>
                      <a:lnTo>
                        <a:pt x="342" y="162"/>
                      </a:lnTo>
                      <a:lnTo>
                        <a:pt x="348" y="174"/>
                      </a:lnTo>
                      <a:lnTo>
                        <a:pt x="348" y="204"/>
                      </a:lnTo>
                      <a:lnTo>
                        <a:pt x="342" y="216"/>
                      </a:lnTo>
                      <a:lnTo>
                        <a:pt x="336" y="234"/>
                      </a:lnTo>
                      <a:lnTo>
                        <a:pt x="336" y="246"/>
                      </a:lnTo>
                      <a:lnTo>
                        <a:pt x="342" y="246"/>
                      </a:lnTo>
                      <a:lnTo>
                        <a:pt x="342" y="252"/>
                      </a:lnTo>
                      <a:lnTo>
                        <a:pt x="348" y="252"/>
                      </a:lnTo>
                      <a:lnTo>
                        <a:pt x="372" y="276"/>
                      </a:lnTo>
                      <a:lnTo>
                        <a:pt x="384" y="300"/>
                      </a:lnTo>
                      <a:lnTo>
                        <a:pt x="390" y="306"/>
                      </a:lnTo>
                      <a:lnTo>
                        <a:pt x="396" y="318"/>
                      </a:lnTo>
                      <a:lnTo>
                        <a:pt x="408" y="336"/>
                      </a:lnTo>
                      <a:lnTo>
                        <a:pt x="420" y="348"/>
                      </a:lnTo>
                      <a:lnTo>
                        <a:pt x="420" y="366"/>
                      </a:lnTo>
                      <a:lnTo>
                        <a:pt x="414" y="372"/>
                      </a:lnTo>
                      <a:lnTo>
                        <a:pt x="408" y="384"/>
                      </a:lnTo>
                      <a:lnTo>
                        <a:pt x="402" y="390"/>
                      </a:lnTo>
                      <a:lnTo>
                        <a:pt x="402" y="450"/>
                      </a:lnTo>
                      <a:lnTo>
                        <a:pt x="396" y="456"/>
                      </a:lnTo>
                      <a:lnTo>
                        <a:pt x="372" y="456"/>
                      </a:lnTo>
                      <a:lnTo>
                        <a:pt x="360" y="462"/>
                      </a:lnTo>
                      <a:lnTo>
                        <a:pt x="354" y="474"/>
                      </a:lnTo>
                      <a:lnTo>
                        <a:pt x="354" y="492"/>
                      </a:lnTo>
                      <a:lnTo>
                        <a:pt x="360" y="492"/>
                      </a:lnTo>
                      <a:lnTo>
                        <a:pt x="366" y="498"/>
                      </a:lnTo>
                      <a:lnTo>
                        <a:pt x="366" y="528"/>
                      </a:lnTo>
                      <a:lnTo>
                        <a:pt x="354" y="534"/>
                      </a:lnTo>
                      <a:lnTo>
                        <a:pt x="348" y="540"/>
                      </a:lnTo>
                      <a:lnTo>
                        <a:pt x="342" y="534"/>
                      </a:lnTo>
                      <a:lnTo>
                        <a:pt x="342" y="522"/>
                      </a:lnTo>
                      <a:lnTo>
                        <a:pt x="348" y="516"/>
                      </a:lnTo>
                      <a:lnTo>
                        <a:pt x="348" y="504"/>
                      </a:lnTo>
                      <a:lnTo>
                        <a:pt x="336" y="498"/>
                      </a:lnTo>
                      <a:lnTo>
                        <a:pt x="330" y="492"/>
                      </a:lnTo>
                      <a:lnTo>
                        <a:pt x="318" y="486"/>
                      </a:lnTo>
                      <a:lnTo>
                        <a:pt x="312" y="480"/>
                      </a:lnTo>
                      <a:lnTo>
                        <a:pt x="300" y="474"/>
                      </a:lnTo>
                      <a:lnTo>
                        <a:pt x="300" y="444"/>
                      </a:lnTo>
                      <a:lnTo>
                        <a:pt x="288" y="444"/>
                      </a:lnTo>
                      <a:lnTo>
                        <a:pt x="288" y="438"/>
                      </a:lnTo>
                      <a:lnTo>
                        <a:pt x="294" y="432"/>
                      </a:lnTo>
                      <a:lnTo>
                        <a:pt x="306" y="426"/>
                      </a:lnTo>
                      <a:lnTo>
                        <a:pt x="312" y="420"/>
                      </a:lnTo>
                      <a:lnTo>
                        <a:pt x="300" y="402"/>
                      </a:lnTo>
                      <a:lnTo>
                        <a:pt x="312" y="396"/>
                      </a:lnTo>
                      <a:lnTo>
                        <a:pt x="318" y="366"/>
                      </a:lnTo>
                      <a:lnTo>
                        <a:pt x="312" y="366"/>
                      </a:lnTo>
                      <a:lnTo>
                        <a:pt x="312" y="330"/>
                      </a:lnTo>
                      <a:lnTo>
                        <a:pt x="306" y="324"/>
                      </a:lnTo>
                      <a:lnTo>
                        <a:pt x="288" y="324"/>
                      </a:lnTo>
                      <a:lnTo>
                        <a:pt x="282" y="330"/>
                      </a:lnTo>
                      <a:lnTo>
                        <a:pt x="252" y="330"/>
                      </a:lnTo>
                      <a:lnTo>
                        <a:pt x="222" y="282"/>
                      </a:lnTo>
                      <a:lnTo>
                        <a:pt x="216" y="282"/>
                      </a:lnTo>
                      <a:lnTo>
                        <a:pt x="210" y="288"/>
                      </a:lnTo>
                      <a:lnTo>
                        <a:pt x="192" y="294"/>
                      </a:lnTo>
                      <a:lnTo>
                        <a:pt x="180" y="300"/>
                      </a:lnTo>
                      <a:lnTo>
                        <a:pt x="162" y="312"/>
                      </a:lnTo>
                      <a:lnTo>
                        <a:pt x="138" y="324"/>
                      </a:lnTo>
                      <a:lnTo>
                        <a:pt x="132" y="324"/>
                      </a:lnTo>
                      <a:lnTo>
                        <a:pt x="120" y="330"/>
                      </a:lnTo>
                      <a:lnTo>
                        <a:pt x="102" y="336"/>
                      </a:lnTo>
                      <a:lnTo>
                        <a:pt x="84" y="336"/>
                      </a:lnTo>
                      <a:lnTo>
                        <a:pt x="72" y="342"/>
                      </a:lnTo>
                      <a:lnTo>
                        <a:pt x="60" y="342"/>
                      </a:lnTo>
                      <a:lnTo>
                        <a:pt x="42" y="360"/>
                      </a:lnTo>
                      <a:lnTo>
                        <a:pt x="12" y="360"/>
                      </a:lnTo>
                      <a:lnTo>
                        <a:pt x="0" y="372"/>
                      </a:lnTo>
                      <a:lnTo>
                        <a:pt x="18" y="390"/>
                      </a:lnTo>
                      <a:lnTo>
                        <a:pt x="24" y="444"/>
                      </a:lnTo>
                      <a:lnTo>
                        <a:pt x="84" y="444"/>
                      </a:lnTo>
                      <a:lnTo>
                        <a:pt x="96" y="462"/>
                      </a:lnTo>
                      <a:lnTo>
                        <a:pt x="114" y="462"/>
                      </a:lnTo>
                      <a:lnTo>
                        <a:pt x="132" y="486"/>
                      </a:lnTo>
                      <a:lnTo>
                        <a:pt x="138" y="486"/>
                      </a:lnTo>
                      <a:lnTo>
                        <a:pt x="150" y="480"/>
                      </a:lnTo>
                      <a:lnTo>
                        <a:pt x="162" y="480"/>
                      </a:lnTo>
                      <a:lnTo>
                        <a:pt x="180" y="498"/>
                      </a:lnTo>
                      <a:lnTo>
                        <a:pt x="192" y="498"/>
                      </a:lnTo>
                      <a:lnTo>
                        <a:pt x="204" y="510"/>
                      </a:lnTo>
                      <a:lnTo>
                        <a:pt x="204" y="516"/>
                      </a:lnTo>
                      <a:lnTo>
                        <a:pt x="198" y="528"/>
                      </a:lnTo>
                      <a:lnTo>
                        <a:pt x="192" y="534"/>
                      </a:lnTo>
                      <a:lnTo>
                        <a:pt x="204" y="552"/>
                      </a:lnTo>
                      <a:lnTo>
                        <a:pt x="192" y="564"/>
                      </a:lnTo>
                      <a:lnTo>
                        <a:pt x="204" y="576"/>
                      </a:lnTo>
                      <a:lnTo>
                        <a:pt x="198" y="582"/>
                      </a:lnTo>
                      <a:lnTo>
                        <a:pt x="198" y="588"/>
                      </a:lnTo>
                      <a:lnTo>
                        <a:pt x="192" y="594"/>
                      </a:lnTo>
                      <a:lnTo>
                        <a:pt x="192" y="606"/>
                      </a:lnTo>
                      <a:lnTo>
                        <a:pt x="204" y="630"/>
                      </a:lnTo>
                      <a:lnTo>
                        <a:pt x="204" y="642"/>
                      </a:lnTo>
                      <a:lnTo>
                        <a:pt x="198" y="648"/>
                      </a:lnTo>
                      <a:lnTo>
                        <a:pt x="198" y="654"/>
                      </a:lnTo>
                      <a:lnTo>
                        <a:pt x="192" y="654"/>
                      </a:lnTo>
                      <a:lnTo>
                        <a:pt x="192" y="666"/>
                      </a:lnTo>
                      <a:lnTo>
                        <a:pt x="174" y="678"/>
                      </a:lnTo>
                      <a:lnTo>
                        <a:pt x="192" y="702"/>
                      </a:lnTo>
                      <a:lnTo>
                        <a:pt x="174" y="720"/>
                      </a:lnTo>
                      <a:lnTo>
                        <a:pt x="174" y="732"/>
                      </a:lnTo>
                      <a:lnTo>
                        <a:pt x="198" y="756"/>
                      </a:lnTo>
                      <a:lnTo>
                        <a:pt x="198" y="762"/>
                      </a:lnTo>
                      <a:lnTo>
                        <a:pt x="192" y="774"/>
                      </a:lnTo>
                      <a:lnTo>
                        <a:pt x="180" y="786"/>
                      </a:lnTo>
                      <a:lnTo>
                        <a:pt x="180" y="798"/>
                      </a:lnTo>
                      <a:lnTo>
                        <a:pt x="168" y="810"/>
                      </a:lnTo>
                      <a:lnTo>
                        <a:pt x="156" y="816"/>
                      </a:lnTo>
                      <a:lnTo>
                        <a:pt x="156" y="846"/>
                      </a:lnTo>
                      <a:lnTo>
                        <a:pt x="144" y="858"/>
                      </a:lnTo>
                      <a:lnTo>
                        <a:pt x="156" y="876"/>
                      </a:lnTo>
                      <a:lnTo>
                        <a:pt x="138" y="882"/>
                      </a:lnTo>
                      <a:lnTo>
                        <a:pt x="72" y="966"/>
                      </a:lnTo>
                      <a:lnTo>
                        <a:pt x="72" y="996"/>
                      </a:lnTo>
                      <a:lnTo>
                        <a:pt x="78" y="1014"/>
                      </a:lnTo>
                      <a:lnTo>
                        <a:pt x="78" y="1032"/>
                      </a:lnTo>
                      <a:lnTo>
                        <a:pt x="84" y="1044"/>
                      </a:lnTo>
                      <a:lnTo>
                        <a:pt x="84" y="1062"/>
                      </a:lnTo>
                      <a:lnTo>
                        <a:pt x="114" y="1122"/>
                      </a:lnTo>
                      <a:lnTo>
                        <a:pt x="114" y="1212"/>
                      </a:lnTo>
                      <a:lnTo>
                        <a:pt x="90" y="1248"/>
                      </a:lnTo>
                      <a:lnTo>
                        <a:pt x="114" y="1248"/>
                      </a:lnTo>
                      <a:lnTo>
                        <a:pt x="108" y="1260"/>
                      </a:lnTo>
                      <a:lnTo>
                        <a:pt x="108" y="1284"/>
                      </a:lnTo>
                      <a:lnTo>
                        <a:pt x="114" y="1290"/>
                      </a:lnTo>
                      <a:lnTo>
                        <a:pt x="120" y="1290"/>
                      </a:lnTo>
                      <a:lnTo>
                        <a:pt x="126" y="1314"/>
                      </a:lnTo>
                      <a:lnTo>
                        <a:pt x="144" y="1314"/>
                      </a:lnTo>
                      <a:lnTo>
                        <a:pt x="156" y="1326"/>
                      </a:lnTo>
                      <a:lnTo>
                        <a:pt x="162" y="1338"/>
                      </a:lnTo>
                      <a:lnTo>
                        <a:pt x="168" y="1320"/>
                      </a:lnTo>
                      <a:lnTo>
                        <a:pt x="168" y="1284"/>
                      </a:lnTo>
                      <a:lnTo>
                        <a:pt x="162" y="1272"/>
                      </a:lnTo>
                      <a:lnTo>
                        <a:pt x="156" y="1266"/>
                      </a:lnTo>
                      <a:lnTo>
                        <a:pt x="150" y="1266"/>
                      </a:lnTo>
                      <a:lnTo>
                        <a:pt x="150" y="1242"/>
                      </a:lnTo>
                      <a:lnTo>
                        <a:pt x="162" y="1230"/>
                      </a:lnTo>
                      <a:lnTo>
                        <a:pt x="222" y="1188"/>
                      </a:lnTo>
                      <a:lnTo>
                        <a:pt x="276" y="1158"/>
                      </a:lnTo>
                      <a:lnTo>
                        <a:pt x="294" y="1146"/>
                      </a:lnTo>
                      <a:lnTo>
                        <a:pt x="312" y="1140"/>
                      </a:lnTo>
                      <a:lnTo>
                        <a:pt x="330" y="1128"/>
                      </a:lnTo>
                      <a:lnTo>
                        <a:pt x="342" y="1122"/>
                      </a:lnTo>
                      <a:lnTo>
                        <a:pt x="360" y="1104"/>
                      </a:lnTo>
                      <a:lnTo>
                        <a:pt x="360" y="1080"/>
                      </a:lnTo>
                      <a:lnTo>
                        <a:pt x="354" y="1080"/>
                      </a:lnTo>
                      <a:lnTo>
                        <a:pt x="354" y="1086"/>
                      </a:lnTo>
                      <a:lnTo>
                        <a:pt x="348" y="1080"/>
                      </a:lnTo>
                      <a:lnTo>
                        <a:pt x="342" y="1080"/>
                      </a:lnTo>
                      <a:lnTo>
                        <a:pt x="342" y="1068"/>
                      </a:lnTo>
                      <a:lnTo>
                        <a:pt x="366" y="1020"/>
                      </a:lnTo>
                      <a:lnTo>
                        <a:pt x="366" y="990"/>
                      </a:lnTo>
                      <a:lnTo>
                        <a:pt x="360" y="984"/>
                      </a:lnTo>
                      <a:lnTo>
                        <a:pt x="360" y="978"/>
                      </a:lnTo>
                      <a:lnTo>
                        <a:pt x="372" y="948"/>
                      </a:lnTo>
                      <a:lnTo>
                        <a:pt x="366" y="942"/>
                      </a:lnTo>
                      <a:lnTo>
                        <a:pt x="348" y="960"/>
                      </a:lnTo>
                      <a:lnTo>
                        <a:pt x="354" y="918"/>
                      </a:lnTo>
                      <a:lnTo>
                        <a:pt x="348" y="906"/>
                      </a:lnTo>
                      <a:lnTo>
                        <a:pt x="336" y="900"/>
                      </a:lnTo>
                      <a:lnTo>
                        <a:pt x="330" y="888"/>
                      </a:lnTo>
                      <a:lnTo>
                        <a:pt x="330" y="870"/>
                      </a:lnTo>
                      <a:lnTo>
                        <a:pt x="336" y="858"/>
                      </a:lnTo>
                      <a:lnTo>
                        <a:pt x="336" y="834"/>
                      </a:lnTo>
                      <a:lnTo>
                        <a:pt x="324" y="822"/>
                      </a:lnTo>
                      <a:lnTo>
                        <a:pt x="318" y="822"/>
                      </a:lnTo>
                      <a:lnTo>
                        <a:pt x="312" y="816"/>
                      </a:lnTo>
                      <a:lnTo>
                        <a:pt x="312" y="792"/>
                      </a:lnTo>
                      <a:lnTo>
                        <a:pt x="318" y="780"/>
                      </a:lnTo>
                      <a:lnTo>
                        <a:pt x="324" y="762"/>
                      </a:lnTo>
                      <a:lnTo>
                        <a:pt x="336" y="750"/>
                      </a:lnTo>
                      <a:lnTo>
                        <a:pt x="372" y="732"/>
                      </a:lnTo>
                      <a:lnTo>
                        <a:pt x="378" y="726"/>
                      </a:lnTo>
                      <a:lnTo>
                        <a:pt x="378" y="714"/>
                      </a:lnTo>
                      <a:lnTo>
                        <a:pt x="390" y="690"/>
                      </a:lnTo>
                      <a:lnTo>
                        <a:pt x="396" y="684"/>
                      </a:lnTo>
                      <a:lnTo>
                        <a:pt x="402" y="684"/>
                      </a:lnTo>
                      <a:lnTo>
                        <a:pt x="414" y="678"/>
                      </a:lnTo>
                      <a:lnTo>
                        <a:pt x="420" y="678"/>
                      </a:lnTo>
                      <a:lnTo>
                        <a:pt x="426" y="672"/>
                      </a:lnTo>
                      <a:lnTo>
                        <a:pt x="450" y="660"/>
                      </a:lnTo>
                      <a:lnTo>
                        <a:pt x="462" y="648"/>
                      </a:lnTo>
                      <a:lnTo>
                        <a:pt x="474" y="612"/>
                      </a:lnTo>
                      <a:lnTo>
                        <a:pt x="498" y="576"/>
                      </a:lnTo>
                      <a:lnTo>
                        <a:pt x="522" y="564"/>
                      </a:lnTo>
                      <a:lnTo>
                        <a:pt x="558" y="552"/>
                      </a:lnTo>
                      <a:lnTo>
                        <a:pt x="600" y="534"/>
                      </a:lnTo>
                      <a:lnTo>
                        <a:pt x="624" y="522"/>
                      </a:lnTo>
                      <a:lnTo>
                        <a:pt x="630" y="516"/>
                      </a:lnTo>
                      <a:lnTo>
                        <a:pt x="666" y="498"/>
                      </a:lnTo>
                      <a:lnTo>
                        <a:pt x="672" y="492"/>
                      </a:lnTo>
                      <a:lnTo>
                        <a:pt x="684" y="486"/>
                      </a:lnTo>
                      <a:lnTo>
                        <a:pt x="684" y="474"/>
                      </a:lnTo>
                      <a:lnTo>
                        <a:pt x="714" y="444"/>
                      </a:lnTo>
                      <a:lnTo>
                        <a:pt x="714" y="432"/>
                      </a:lnTo>
                      <a:lnTo>
                        <a:pt x="720" y="420"/>
                      </a:lnTo>
                      <a:lnTo>
                        <a:pt x="732" y="414"/>
                      </a:lnTo>
                      <a:lnTo>
                        <a:pt x="738" y="402"/>
                      </a:lnTo>
                      <a:lnTo>
                        <a:pt x="744" y="396"/>
                      </a:lnTo>
                      <a:lnTo>
                        <a:pt x="744" y="378"/>
                      </a:lnTo>
                      <a:lnTo>
                        <a:pt x="750" y="372"/>
                      </a:lnTo>
                      <a:lnTo>
                        <a:pt x="762" y="348"/>
                      </a:lnTo>
                      <a:lnTo>
                        <a:pt x="762" y="342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13" name="Morocco">
                  <a:extLst>
                    <a:ext uri="{FF2B5EF4-FFF2-40B4-BE49-F238E27FC236}">
                      <a16:creationId xmlns:a16="http://schemas.microsoft.com/office/drawing/2014/main" id="{A24C4DF3-38EF-CF4A-85B4-333B1DCDC7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6" y="1571"/>
                  <a:ext cx="217" cy="169"/>
                </a:xfrm>
                <a:custGeom>
                  <a:avLst/>
                  <a:gdLst>
                    <a:gd name="T0" fmla="*/ 2147483647 w 846"/>
                    <a:gd name="T1" fmla="*/ 2147483647 h 660"/>
                    <a:gd name="T2" fmla="*/ 2147483647 w 846"/>
                    <a:gd name="T3" fmla="*/ 2147483647 h 660"/>
                    <a:gd name="T4" fmla="*/ 2147483647 w 846"/>
                    <a:gd name="T5" fmla="*/ 2147483647 h 660"/>
                    <a:gd name="T6" fmla="*/ 2147483647 w 846"/>
                    <a:gd name="T7" fmla="*/ 2147483647 h 660"/>
                    <a:gd name="T8" fmla="*/ 2147483647 w 846"/>
                    <a:gd name="T9" fmla="*/ 2147483647 h 660"/>
                    <a:gd name="T10" fmla="*/ 2147483647 w 846"/>
                    <a:gd name="T11" fmla="*/ 2147483647 h 660"/>
                    <a:gd name="T12" fmla="*/ 2147483647 w 846"/>
                    <a:gd name="T13" fmla="*/ 2147483647 h 660"/>
                    <a:gd name="T14" fmla="*/ 2147483647 w 846"/>
                    <a:gd name="T15" fmla="*/ 2147483647 h 660"/>
                    <a:gd name="T16" fmla="*/ 2147483647 w 846"/>
                    <a:gd name="T17" fmla="*/ 2147483647 h 660"/>
                    <a:gd name="T18" fmla="*/ 2147483647 w 846"/>
                    <a:gd name="T19" fmla="*/ 0 h 660"/>
                    <a:gd name="T20" fmla="*/ 2147483647 w 846"/>
                    <a:gd name="T21" fmla="*/ 2147483647 h 660"/>
                    <a:gd name="T22" fmla="*/ 2147483647 w 846"/>
                    <a:gd name="T23" fmla="*/ 2147483647 h 660"/>
                    <a:gd name="T24" fmla="*/ 2147483647 w 846"/>
                    <a:gd name="T25" fmla="*/ 2147483647 h 660"/>
                    <a:gd name="T26" fmla="*/ 2147483647 w 846"/>
                    <a:gd name="T27" fmla="*/ 2147483647 h 660"/>
                    <a:gd name="T28" fmla="*/ 2147483647 w 846"/>
                    <a:gd name="T29" fmla="*/ 2147483647 h 660"/>
                    <a:gd name="T30" fmla="*/ 2147483647 w 846"/>
                    <a:gd name="T31" fmla="*/ 2147483647 h 660"/>
                    <a:gd name="T32" fmla="*/ 2147483647 w 846"/>
                    <a:gd name="T33" fmla="*/ 2147483647 h 660"/>
                    <a:gd name="T34" fmla="*/ 2147483647 w 846"/>
                    <a:gd name="T35" fmla="*/ 2147483647 h 660"/>
                    <a:gd name="T36" fmla="*/ 2147483647 w 846"/>
                    <a:gd name="T37" fmla="*/ 2147483647 h 660"/>
                    <a:gd name="T38" fmla="*/ 2147483647 w 846"/>
                    <a:gd name="T39" fmla="*/ 2147483647 h 660"/>
                    <a:gd name="T40" fmla="*/ 2147483647 w 846"/>
                    <a:gd name="T41" fmla="*/ 2147483647 h 660"/>
                    <a:gd name="T42" fmla="*/ 2147483647 w 846"/>
                    <a:gd name="T43" fmla="*/ 2147483647 h 660"/>
                    <a:gd name="T44" fmla="*/ 2147483647 w 846"/>
                    <a:gd name="T45" fmla="*/ 2147483647 h 660"/>
                    <a:gd name="T46" fmla="*/ 2147483647 w 846"/>
                    <a:gd name="T47" fmla="*/ 2147483647 h 660"/>
                    <a:gd name="T48" fmla="*/ 2147483647 w 846"/>
                    <a:gd name="T49" fmla="*/ 2147483647 h 660"/>
                    <a:gd name="T50" fmla="*/ 2147483647 w 846"/>
                    <a:gd name="T51" fmla="*/ 2147483647 h 660"/>
                    <a:gd name="T52" fmla="*/ 2147483647 w 846"/>
                    <a:gd name="T53" fmla="*/ 2147483647 h 660"/>
                    <a:gd name="T54" fmla="*/ 2147483647 w 846"/>
                    <a:gd name="T55" fmla="*/ 2147483647 h 660"/>
                    <a:gd name="T56" fmla="*/ 2147483647 w 846"/>
                    <a:gd name="T57" fmla="*/ 2147483647 h 660"/>
                    <a:gd name="T58" fmla="*/ 2147483647 w 846"/>
                    <a:gd name="T59" fmla="*/ 2147483647 h 660"/>
                    <a:gd name="T60" fmla="*/ 2147483647 w 846"/>
                    <a:gd name="T61" fmla="*/ 2147483647 h 660"/>
                    <a:gd name="T62" fmla="*/ 2147483647 w 846"/>
                    <a:gd name="T63" fmla="*/ 2147483647 h 660"/>
                    <a:gd name="T64" fmla="*/ 2147483647 w 846"/>
                    <a:gd name="T65" fmla="*/ 2147483647 h 660"/>
                    <a:gd name="T66" fmla="*/ 2147483647 w 846"/>
                    <a:gd name="T67" fmla="*/ 2147483647 h 660"/>
                    <a:gd name="T68" fmla="*/ 2147483647 w 846"/>
                    <a:gd name="T69" fmla="*/ 2147483647 h 660"/>
                    <a:gd name="T70" fmla="*/ 2147483647 w 846"/>
                    <a:gd name="T71" fmla="*/ 2147483647 h 660"/>
                    <a:gd name="T72" fmla="*/ 2147483647 w 846"/>
                    <a:gd name="T73" fmla="*/ 2147483647 h 660"/>
                    <a:gd name="T74" fmla="*/ 2147483647 w 846"/>
                    <a:gd name="T75" fmla="*/ 2147483647 h 660"/>
                    <a:gd name="T76" fmla="*/ 2147483647 w 846"/>
                    <a:gd name="T77" fmla="*/ 2147483647 h 660"/>
                    <a:gd name="T78" fmla="*/ 2147483647 w 846"/>
                    <a:gd name="T79" fmla="*/ 2147483647 h 660"/>
                    <a:gd name="T80" fmla="*/ 2147483647 w 846"/>
                    <a:gd name="T81" fmla="*/ 2147483647 h 660"/>
                    <a:gd name="T82" fmla="*/ 2147483647 w 846"/>
                    <a:gd name="T83" fmla="*/ 2147483647 h 660"/>
                    <a:gd name="T84" fmla="*/ 2147483647 w 846"/>
                    <a:gd name="T85" fmla="*/ 2147483647 h 660"/>
                    <a:gd name="T86" fmla="*/ 2147483647 w 846"/>
                    <a:gd name="T87" fmla="*/ 2147483647 h 660"/>
                    <a:gd name="T88" fmla="*/ 2147483647 w 846"/>
                    <a:gd name="T89" fmla="*/ 2147483647 h 660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846"/>
                    <a:gd name="T136" fmla="*/ 0 h 660"/>
                    <a:gd name="T137" fmla="*/ 846 w 846"/>
                    <a:gd name="T138" fmla="*/ 660 h 660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846" h="660">
                      <a:moveTo>
                        <a:pt x="822" y="246"/>
                      </a:moveTo>
                      <a:lnTo>
                        <a:pt x="822" y="216"/>
                      </a:lnTo>
                      <a:lnTo>
                        <a:pt x="804" y="216"/>
                      </a:lnTo>
                      <a:lnTo>
                        <a:pt x="816" y="186"/>
                      </a:lnTo>
                      <a:lnTo>
                        <a:pt x="804" y="168"/>
                      </a:lnTo>
                      <a:lnTo>
                        <a:pt x="810" y="102"/>
                      </a:lnTo>
                      <a:lnTo>
                        <a:pt x="798" y="102"/>
                      </a:lnTo>
                      <a:lnTo>
                        <a:pt x="798" y="90"/>
                      </a:lnTo>
                      <a:lnTo>
                        <a:pt x="804" y="84"/>
                      </a:lnTo>
                      <a:lnTo>
                        <a:pt x="792" y="78"/>
                      </a:lnTo>
                      <a:lnTo>
                        <a:pt x="786" y="66"/>
                      </a:lnTo>
                      <a:lnTo>
                        <a:pt x="780" y="60"/>
                      </a:lnTo>
                      <a:lnTo>
                        <a:pt x="744" y="42"/>
                      </a:lnTo>
                      <a:lnTo>
                        <a:pt x="720" y="42"/>
                      </a:lnTo>
                      <a:lnTo>
                        <a:pt x="708" y="48"/>
                      </a:lnTo>
                      <a:lnTo>
                        <a:pt x="702" y="54"/>
                      </a:lnTo>
                      <a:lnTo>
                        <a:pt x="696" y="54"/>
                      </a:lnTo>
                      <a:lnTo>
                        <a:pt x="690" y="48"/>
                      </a:lnTo>
                      <a:lnTo>
                        <a:pt x="678" y="48"/>
                      </a:lnTo>
                      <a:lnTo>
                        <a:pt x="666" y="42"/>
                      </a:lnTo>
                      <a:lnTo>
                        <a:pt x="654" y="42"/>
                      </a:lnTo>
                      <a:lnTo>
                        <a:pt x="642" y="48"/>
                      </a:lnTo>
                      <a:lnTo>
                        <a:pt x="636" y="54"/>
                      </a:lnTo>
                      <a:lnTo>
                        <a:pt x="624" y="54"/>
                      </a:lnTo>
                      <a:lnTo>
                        <a:pt x="588" y="36"/>
                      </a:lnTo>
                      <a:lnTo>
                        <a:pt x="570" y="18"/>
                      </a:lnTo>
                      <a:lnTo>
                        <a:pt x="564" y="6"/>
                      </a:lnTo>
                      <a:lnTo>
                        <a:pt x="558" y="6"/>
                      </a:lnTo>
                      <a:lnTo>
                        <a:pt x="552" y="0"/>
                      </a:lnTo>
                      <a:lnTo>
                        <a:pt x="528" y="0"/>
                      </a:lnTo>
                      <a:lnTo>
                        <a:pt x="528" y="6"/>
                      </a:lnTo>
                      <a:lnTo>
                        <a:pt x="522" y="12"/>
                      </a:lnTo>
                      <a:lnTo>
                        <a:pt x="522" y="30"/>
                      </a:lnTo>
                      <a:lnTo>
                        <a:pt x="516" y="48"/>
                      </a:lnTo>
                      <a:lnTo>
                        <a:pt x="498" y="84"/>
                      </a:lnTo>
                      <a:lnTo>
                        <a:pt x="492" y="102"/>
                      </a:lnTo>
                      <a:lnTo>
                        <a:pt x="468" y="138"/>
                      </a:lnTo>
                      <a:lnTo>
                        <a:pt x="462" y="150"/>
                      </a:lnTo>
                      <a:lnTo>
                        <a:pt x="450" y="162"/>
                      </a:lnTo>
                      <a:lnTo>
                        <a:pt x="438" y="168"/>
                      </a:lnTo>
                      <a:lnTo>
                        <a:pt x="420" y="168"/>
                      </a:lnTo>
                      <a:lnTo>
                        <a:pt x="408" y="174"/>
                      </a:lnTo>
                      <a:lnTo>
                        <a:pt x="402" y="174"/>
                      </a:lnTo>
                      <a:lnTo>
                        <a:pt x="396" y="180"/>
                      </a:lnTo>
                      <a:lnTo>
                        <a:pt x="384" y="186"/>
                      </a:lnTo>
                      <a:lnTo>
                        <a:pt x="378" y="198"/>
                      </a:lnTo>
                      <a:lnTo>
                        <a:pt x="360" y="192"/>
                      </a:lnTo>
                      <a:lnTo>
                        <a:pt x="330" y="204"/>
                      </a:lnTo>
                      <a:lnTo>
                        <a:pt x="330" y="210"/>
                      </a:lnTo>
                      <a:lnTo>
                        <a:pt x="324" y="216"/>
                      </a:lnTo>
                      <a:lnTo>
                        <a:pt x="324" y="228"/>
                      </a:lnTo>
                      <a:lnTo>
                        <a:pt x="318" y="240"/>
                      </a:lnTo>
                      <a:lnTo>
                        <a:pt x="312" y="240"/>
                      </a:lnTo>
                      <a:lnTo>
                        <a:pt x="288" y="264"/>
                      </a:lnTo>
                      <a:lnTo>
                        <a:pt x="288" y="288"/>
                      </a:lnTo>
                      <a:lnTo>
                        <a:pt x="276" y="312"/>
                      </a:lnTo>
                      <a:lnTo>
                        <a:pt x="264" y="324"/>
                      </a:lnTo>
                      <a:lnTo>
                        <a:pt x="258" y="336"/>
                      </a:lnTo>
                      <a:lnTo>
                        <a:pt x="246" y="354"/>
                      </a:lnTo>
                      <a:lnTo>
                        <a:pt x="246" y="402"/>
                      </a:lnTo>
                      <a:lnTo>
                        <a:pt x="240" y="408"/>
                      </a:lnTo>
                      <a:lnTo>
                        <a:pt x="234" y="408"/>
                      </a:lnTo>
                      <a:lnTo>
                        <a:pt x="234" y="414"/>
                      </a:lnTo>
                      <a:lnTo>
                        <a:pt x="240" y="420"/>
                      </a:lnTo>
                      <a:lnTo>
                        <a:pt x="252" y="420"/>
                      </a:lnTo>
                      <a:lnTo>
                        <a:pt x="252" y="474"/>
                      </a:lnTo>
                      <a:lnTo>
                        <a:pt x="240" y="474"/>
                      </a:lnTo>
                      <a:lnTo>
                        <a:pt x="228" y="480"/>
                      </a:lnTo>
                      <a:lnTo>
                        <a:pt x="192" y="540"/>
                      </a:lnTo>
                      <a:lnTo>
                        <a:pt x="180" y="552"/>
                      </a:lnTo>
                      <a:lnTo>
                        <a:pt x="168" y="552"/>
                      </a:lnTo>
                      <a:lnTo>
                        <a:pt x="162" y="558"/>
                      </a:lnTo>
                      <a:lnTo>
                        <a:pt x="150" y="564"/>
                      </a:lnTo>
                      <a:lnTo>
                        <a:pt x="144" y="576"/>
                      </a:lnTo>
                      <a:lnTo>
                        <a:pt x="132" y="588"/>
                      </a:lnTo>
                      <a:lnTo>
                        <a:pt x="126" y="600"/>
                      </a:lnTo>
                      <a:lnTo>
                        <a:pt x="120" y="606"/>
                      </a:lnTo>
                      <a:lnTo>
                        <a:pt x="84" y="624"/>
                      </a:lnTo>
                      <a:lnTo>
                        <a:pt x="66" y="624"/>
                      </a:lnTo>
                      <a:lnTo>
                        <a:pt x="54" y="630"/>
                      </a:lnTo>
                      <a:lnTo>
                        <a:pt x="48" y="630"/>
                      </a:lnTo>
                      <a:lnTo>
                        <a:pt x="42" y="636"/>
                      </a:lnTo>
                      <a:lnTo>
                        <a:pt x="12" y="636"/>
                      </a:lnTo>
                      <a:lnTo>
                        <a:pt x="6" y="642"/>
                      </a:lnTo>
                      <a:lnTo>
                        <a:pt x="6" y="654"/>
                      </a:lnTo>
                      <a:lnTo>
                        <a:pt x="0" y="660"/>
                      </a:lnTo>
                      <a:lnTo>
                        <a:pt x="312" y="660"/>
                      </a:lnTo>
                      <a:lnTo>
                        <a:pt x="312" y="600"/>
                      </a:lnTo>
                      <a:lnTo>
                        <a:pt x="318" y="570"/>
                      </a:lnTo>
                      <a:lnTo>
                        <a:pt x="330" y="564"/>
                      </a:lnTo>
                      <a:lnTo>
                        <a:pt x="336" y="558"/>
                      </a:lnTo>
                      <a:lnTo>
                        <a:pt x="348" y="552"/>
                      </a:lnTo>
                      <a:lnTo>
                        <a:pt x="378" y="522"/>
                      </a:lnTo>
                      <a:lnTo>
                        <a:pt x="378" y="516"/>
                      </a:lnTo>
                      <a:lnTo>
                        <a:pt x="396" y="516"/>
                      </a:lnTo>
                      <a:lnTo>
                        <a:pt x="426" y="498"/>
                      </a:lnTo>
                      <a:lnTo>
                        <a:pt x="438" y="504"/>
                      </a:lnTo>
                      <a:lnTo>
                        <a:pt x="444" y="510"/>
                      </a:lnTo>
                      <a:lnTo>
                        <a:pt x="456" y="510"/>
                      </a:lnTo>
                      <a:lnTo>
                        <a:pt x="462" y="498"/>
                      </a:lnTo>
                      <a:lnTo>
                        <a:pt x="462" y="492"/>
                      </a:lnTo>
                      <a:lnTo>
                        <a:pt x="486" y="486"/>
                      </a:lnTo>
                      <a:lnTo>
                        <a:pt x="492" y="474"/>
                      </a:lnTo>
                      <a:lnTo>
                        <a:pt x="504" y="474"/>
                      </a:lnTo>
                      <a:lnTo>
                        <a:pt x="516" y="480"/>
                      </a:lnTo>
                      <a:lnTo>
                        <a:pt x="540" y="480"/>
                      </a:lnTo>
                      <a:lnTo>
                        <a:pt x="552" y="468"/>
                      </a:lnTo>
                      <a:lnTo>
                        <a:pt x="564" y="444"/>
                      </a:lnTo>
                      <a:lnTo>
                        <a:pt x="570" y="438"/>
                      </a:lnTo>
                      <a:lnTo>
                        <a:pt x="576" y="426"/>
                      </a:lnTo>
                      <a:lnTo>
                        <a:pt x="618" y="426"/>
                      </a:lnTo>
                      <a:lnTo>
                        <a:pt x="624" y="420"/>
                      </a:lnTo>
                      <a:lnTo>
                        <a:pt x="636" y="414"/>
                      </a:lnTo>
                      <a:lnTo>
                        <a:pt x="648" y="402"/>
                      </a:lnTo>
                      <a:lnTo>
                        <a:pt x="648" y="396"/>
                      </a:lnTo>
                      <a:lnTo>
                        <a:pt x="672" y="384"/>
                      </a:lnTo>
                      <a:lnTo>
                        <a:pt x="660" y="366"/>
                      </a:lnTo>
                      <a:lnTo>
                        <a:pt x="654" y="354"/>
                      </a:lnTo>
                      <a:lnTo>
                        <a:pt x="648" y="348"/>
                      </a:lnTo>
                      <a:lnTo>
                        <a:pt x="648" y="336"/>
                      </a:lnTo>
                      <a:lnTo>
                        <a:pt x="654" y="330"/>
                      </a:lnTo>
                      <a:lnTo>
                        <a:pt x="678" y="330"/>
                      </a:lnTo>
                      <a:lnTo>
                        <a:pt x="690" y="324"/>
                      </a:lnTo>
                      <a:lnTo>
                        <a:pt x="714" y="324"/>
                      </a:lnTo>
                      <a:lnTo>
                        <a:pt x="714" y="312"/>
                      </a:lnTo>
                      <a:lnTo>
                        <a:pt x="720" y="306"/>
                      </a:lnTo>
                      <a:lnTo>
                        <a:pt x="720" y="300"/>
                      </a:lnTo>
                      <a:lnTo>
                        <a:pt x="732" y="300"/>
                      </a:lnTo>
                      <a:lnTo>
                        <a:pt x="738" y="306"/>
                      </a:lnTo>
                      <a:lnTo>
                        <a:pt x="744" y="300"/>
                      </a:lnTo>
                      <a:lnTo>
                        <a:pt x="744" y="294"/>
                      </a:lnTo>
                      <a:lnTo>
                        <a:pt x="762" y="294"/>
                      </a:lnTo>
                      <a:lnTo>
                        <a:pt x="774" y="300"/>
                      </a:lnTo>
                      <a:lnTo>
                        <a:pt x="828" y="294"/>
                      </a:lnTo>
                      <a:lnTo>
                        <a:pt x="828" y="282"/>
                      </a:lnTo>
                      <a:lnTo>
                        <a:pt x="846" y="264"/>
                      </a:lnTo>
                      <a:lnTo>
                        <a:pt x="822" y="246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14" name="Mauritania">
                  <a:extLst>
                    <a:ext uri="{FF2B5EF4-FFF2-40B4-BE49-F238E27FC236}">
                      <a16:creationId xmlns:a16="http://schemas.microsoft.com/office/drawing/2014/main" id="{5318066A-9030-C44B-8A4E-369F5EB03B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3" y="1749"/>
                  <a:ext cx="219" cy="257"/>
                </a:xfrm>
                <a:custGeom>
                  <a:avLst/>
                  <a:gdLst>
                    <a:gd name="T0" fmla="*/ 2147483647 w 858"/>
                    <a:gd name="T1" fmla="*/ 2147483647 h 1002"/>
                    <a:gd name="T2" fmla="*/ 2147483647 w 858"/>
                    <a:gd name="T3" fmla="*/ 2147483647 h 1002"/>
                    <a:gd name="T4" fmla="*/ 2147483647 w 858"/>
                    <a:gd name="T5" fmla="*/ 2147483647 h 1002"/>
                    <a:gd name="T6" fmla="*/ 2147483647 w 858"/>
                    <a:gd name="T7" fmla="*/ 2147483647 h 1002"/>
                    <a:gd name="T8" fmla="*/ 2147483647 w 858"/>
                    <a:gd name="T9" fmla="*/ 2147483647 h 1002"/>
                    <a:gd name="T10" fmla="*/ 2147483647 w 858"/>
                    <a:gd name="T11" fmla="*/ 2147483647 h 1002"/>
                    <a:gd name="T12" fmla="*/ 2147483647 w 858"/>
                    <a:gd name="T13" fmla="*/ 2147483647 h 1002"/>
                    <a:gd name="T14" fmla="*/ 2147483647 w 858"/>
                    <a:gd name="T15" fmla="*/ 2147483647 h 1002"/>
                    <a:gd name="T16" fmla="*/ 2147483647 w 858"/>
                    <a:gd name="T17" fmla="*/ 2147483647 h 1002"/>
                    <a:gd name="T18" fmla="*/ 2147483647 w 858"/>
                    <a:gd name="T19" fmla="*/ 2147483647 h 1002"/>
                    <a:gd name="T20" fmla="*/ 2147483647 w 858"/>
                    <a:gd name="T21" fmla="*/ 2147483647 h 1002"/>
                    <a:gd name="T22" fmla="*/ 2147483647 w 858"/>
                    <a:gd name="T23" fmla="*/ 2147483647 h 1002"/>
                    <a:gd name="T24" fmla="*/ 2147483647 w 858"/>
                    <a:gd name="T25" fmla="*/ 2147483647 h 1002"/>
                    <a:gd name="T26" fmla="*/ 2147483647 w 858"/>
                    <a:gd name="T27" fmla="*/ 2147483647 h 1002"/>
                    <a:gd name="T28" fmla="*/ 2147483647 w 858"/>
                    <a:gd name="T29" fmla="*/ 2147483647 h 1002"/>
                    <a:gd name="T30" fmla="*/ 2147483647 w 858"/>
                    <a:gd name="T31" fmla="*/ 2147483647 h 1002"/>
                    <a:gd name="T32" fmla="*/ 2147483647 w 858"/>
                    <a:gd name="T33" fmla="*/ 2147483647 h 1002"/>
                    <a:gd name="T34" fmla="*/ 2147483647 w 858"/>
                    <a:gd name="T35" fmla="*/ 2147483647 h 1002"/>
                    <a:gd name="T36" fmla="*/ 2147483647 w 858"/>
                    <a:gd name="T37" fmla="*/ 2147483647 h 1002"/>
                    <a:gd name="T38" fmla="*/ 2147483647 w 858"/>
                    <a:gd name="T39" fmla="*/ 2147483647 h 1002"/>
                    <a:gd name="T40" fmla="*/ 2147483647 w 858"/>
                    <a:gd name="T41" fmla="*/ 2147483647 h 1002"/>
                    <a:gd name="T42" fmla="*/ 2147483647 w 858"/>
                    <a:gd name="T43" fmla="*/ 2147483647 h 1002"/>
                    <a:gd name="T44" fmla="*/ 2147483647 w 858"/>
                    <a:gd name="T45" fmla="*/ 2147483647 h 1002"/>
                    <a:gd name="T46" fmla="*/ 2147483647 w 858"/>
                    <a:gd name="T47" fmla="*/ 2147483647 h 1002"/>
                    <a:gd name="T48" fmla="*/ 2147483647 w 858"/>
                    <a:gd name="T49" fmla="*/ 2147483647 h 1002"/>
                    <a:gd name="T50" fmla="*/ 2147483647 w 858"/>
                    <a:gd name="T51" fmla="*/ 2147483647 h 1002"/>
                    <a:gd name="T52" fmla="*/ 2147483647 w 858"/>
                    <a:gd name="T53" fmla="*/ 2147483647 h 1002"/>
                    <a:gd name="T54" fmla="*/ 2147483647 w 858"/>
                    <a:gd name="T55" fmla="*/ 2147483647 h 1002"/>
                    <a:gd name="T56" fmla="*/ 2147483647 w 858"/>
                    <a:gd name="T57" fmla="*/ 2147483647 h 1002"/>
                    <a:gd name="T58" fmla="*/ 2147483647 w 858"/>
                    <a:gd name="T59" fmla="*/ 2147483647 h 1002"/>
                    <a:gd name="T60" fmla="*/ 2147483647 w 858"/>
                    <a:gd name="T61" fmla="*/ 2147483647 h 1002"/>
                    <a:gd name="T62" fmla="*/ 2147483647 w 858"/>
                    <a:gd name="T63" fmla="*/ 2147483647 h 1002"/>
                    <a:gd name="T64" fmla="*/ 2147483647 w 858"/>
                    <a:gd name="T65" fmla="*/ 2147483647 h 1002"/>
                    <a:gd name="T66" fmla="*/ 2147483647 w 858"/>
                    <a:gd name="T67" fmla="*/ 2147483647 h 1002"/>
                    <a:gd name="T68" fmla="*/ 2147483647 w 858"/>
                    <a:gd name="T69" fmla="*/ 2147483647 h 1002"/>
                    <a:gd name="T70" fmla="*/ 2147483647 w 858"/>
                    <a:gd name="T71" fmla="*/ 2147483647 h 1002"/>
                    <a:gd name="T72" fmla="*/ 2147483647 w 858"/>
                    <a:gd name="T73" fmla="*/ 2147483647 h 1002"/>
                    <a:gd name="T74" fmla="*/ 2147483647 w 858"/>
                    <a:gd name="T75" fmla="*/ 2147483647 h 1002"/>
                    <a:gd name="T76" fmla="*/ 2147483647 w 858"/>
                    <a:gd name="T77" fmla="*/ 2147483647 h 1002"/>
                    <a:gd name="T78" fmla="*/ 2147483647 w 858"/>
                    <a:gd name="T79" fmla="*/ 2147483647 h 1002"/>
                    <a:gd name="T80" fmla="*/ 2147483647 w 858"/>
                    <a:gd name="T81" fmla="*/ 2147483647 h 1002"/>
                    <a:gd name="T82" fmla="*/ 2147483647 w 858"/>
                    <a:gd name="T83" fmla="*/ 2147483647 h 1002"/>
                    <a:gd name="T84" fmla="*/ 2147483647 w 858"/>
                    <a:gd name="T85" fmla="*/ 2147483647 h 1002"/>
                    <a:gd name="T86" fmla="*/ 2147483647 w 858"/>
                    <a:gd name="T87" fmla="*/ 2147483647 h 1002"/>
                    <a:gd name="T88" fmla="*/ 2147483647 w 858"/>
                    <a:gd name="T89" fmla="*/ 2147483647 h 1002"/>
                    <a:gd name="T90" fmla="*/ 2147483647 w 858"/>
                    <a:gd name="T91" fmla="*/ 2147483647 h 1002"/>
                    <a:gd name="T92" fmla="*/ 2147483647 w 858"/>
                    <a:gd name="T93" fmla="*/ 2147483647 h 1002"/>
                    <a:gd name="T94" fmla="*/ 2147483647 w 858"/>
                    <a:gd name="T95" fmla="*/ 2147483647 h 1002"/>
                    <a:gd name="T96" fmla="*/ 2147483647 w 858"/>
                    <a:gd name="T97" fmla="*/ 2147483647 h 1002"/>
                    <a:gd name="T98" fmla="*/ 0 w 858"/>
                    <a:gd name="T99" fmla="*/ 2147483647 h 1002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858"/>
                    <a:gd name="T151" fmla="*/ 0 h 1002"/>
                    <a:gd name="T152" fmla="*/ 858 w 858"/>
                    <a:gd name="T153" fmla="*/ 1002 h 1002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858" h="1002">
                      <a:moveTo>
                        <a:pt x="0" y="498"/>
                      </a:moveTo>
                      <a:lnTo>
                        <a:pt x="18" y="498"/>
                      </a:lnTo>
                      <a:lnTo>
                        <a:pt x="18" y="528"/>
                      </a:lnTo>
                      <a:lnTo>
                        <a:pt x="24" y="534"/>
                      </a:lnTo>
                      <a:lnTo>
                        <a:pt x="30" y="534"/>
                      </a:lnTo>
                      <a:lnTo>
                        <a:pt x="30" y="528"/>
                      </a:lnTo>
                      <a:lnTo>
                        <a:pt x="36" y="522"/>
                      </a:lnTo>
                      <a:lnTo>
                        <a:pt x="48" y="558"/>
                      </a:lnTo>
                      <a:lnTo>
                        <a:pt x="42" y="600"/>
                      </a:lnTo>
                      <a:lnTo>
                        <a:pt x="30" y="600"/>
                      </a:lnTo>
                      <a:lnTo>
                        <a:pt x="36" y="624"/>
                      </a:lnTo>
                      <a:lnTo>
                        <a:pt x="24" y="630"/>
                      </a:lnTo>
                      <a:lnTo>
                        <a:pt x="30" y="642"/>
                      </a:lnTo>
                      <a:lnTo>
                        <a:pt x="36" y="648"/>
                      </a:lnTo>
                      <a:lnTo>
                        <a:pt x="48" y="666"/>
                      </a:lnTo>
                      <a:lnTo>
                        <a:pt x="60" y="690"/>
                      </a:lnTo>
                      <a:lnTo>
                        <a:pt x="60" y="720"/>
                      </a:lnTo>
                      <a:lnTo>
                        <a:pt x="54" y="738"/>
                      </a:lnTo>
                      <a:lnTo>
                        <a:pt x="54" y="750"/>
                      </a:lnTo>
                      <a:lnTo>
                        <a:pt x="48" y="756"/>
                      </a:lnTo>
                      <a:lnTo>
                        <a:pt x="48" y="804"/>
                      </a:lnTo>
                      <a:lnTo>
                        <a:pt x="42" y="816"/>
                      </a:lnTo>
                      <a:lnTo>
                        <a:pt x="30" y="822"/>
                      </a:lnTo>
                      <a:lnTo>
                        <a:pt x="24" y="840"/>
                      </a:lnTo>
                      <a:lnTo>
                        <a:pt x="18" y="852"/>
                      </a:lnTo>
                      <a:lnTo>
                        <a:pt x="18" y="864"/>
                      </a:lnTo>
                      <a:lnTo>
                        <a:pt x="12" y="876"/>
                      </a:lnTo>
                      <a:lnTo>
                        <a:pt x="12" y="906"/>
                      </a:lnTo>
                      <a:lnTo>
                        <a:pt x="18" y="900"/>
                      </a:lnTo>
                      <a:lnTo>
                        <a:pt x="36" y="864"/>
                      </a:lnTo>
                      <a:lnTo>
                        <a:pt x="42" y="858"/>
                      </a:lnTo>
                      <a:lnTo>
                        <a:pt x="54" y="852"/>
                      </a:lnTo>
                      <a:lnTo>
                        <a:pt x="60" y="852"/>
                      </a:lnTo>
                      <a:lnTo>
                        <a:pt x="66" y="858"/>
                      </a:lnTo>
                      <a:lnTo>
                        <a:pt x="72" y="858"/>
                      </a:lnTo>
                      <a:lnTo>
                        <a:pt x="84" y="852"/>
                      </a:lnTo>
                      <a:lnTo>
                        <a:pt x="114" y="858"/>
                      </a:lnTo>
                      <a:lnTo>
                        <a:pt x="114" y="840"/>
                      </a:lnTo>
                      <a:lnTo>
                        <a:pt x="138" y="852"/>
                      </a:lnTo>
                      <a:lnTo>
                        <a:pt x="162" y="852"/>
                      </a:lnTo>
                      <a:lnTo>
                        <a:pt x="174" y="858"/>
                      </a:lnTo>
                      <a:lnTo>
                        <a:pt x="180" y="858"/>
                      </a:lnTo>
                      <a:lnTo>
                        <a:pt x="186" y="870"/>
                      </a:lnTo>
                      <a:lnTo>
                        <a:pt x="198" y="882"/>
                      </a:lnTo>
                      <a:lnTo>
                        <a:pt x="204" y="894"/>
                      </a:lnTo>
                      <a:lnTo>
                        <a:pt x="216" y="888"/>
                      </a:lnTo>
                      <a:lnTo>
                        <a:pt x="234" y="888"/>
                      </a:lnTo>
                      <a:lnTo>
                        <a:pt x="240" y="894"/>
                      </a:lnTo>
                      <a:lnTo>
                        <a:pt x="240" y="900"/>
                      </a:lnTo>
                      <a:lnTo>
                        <a:pt x="246" y="912"/>
                      </a:lnTo>
                      <a:lnTo>
                        <a:pt x="246" y="942"/>
                      </a:lnTo>
                      <a:lnTo>
                        <a:pt x="264" y="942"/>
                      </a:lnTo>
                      <a:lnTo>
                        <a:pt x="270" y="948"/>
                      </a:lnTo>
                      <a:lnTo>
                        <a:pt x="270" y="972"/>
                      </a:lnTo>
                      <a:lnTo>
                        <a:pt x="300" y="978"/>
                      </a:lnTo>
                      <a:lnTo>
                        <a:pt x="312" y="1002"/>
                      </a:lnTo>
                      <a:lnTo>
                        <a:pt x="330" y="1002"/>
                      </a:lnTo>
                      <a:lnTo>
                        <a:pt x="342" y="996"/>
                      </a:lnTo>
                      <a:lnTo>
                        <a:pt x="348" y="996"/>
                      </a:lnTo>
                      <a:lnTo>
                        <a:pt x="348" y="948"/>
                      </a:lnTo>
                      <a:lnTo>
                        <a:pt x="360" y="936"/>
                      </a:lnTo>
                      <a:lnTo>
                        <a:pt x="378" y="936"/>
                      </a:lnTo>
                      <a:lnTo>
                        <a:pt x="402" y="960"/>
                      </a:lnTo>
                      <a:lnTo>
                        <a:pt x="408" y="972"/>
                      </a:lnTo>
                      <a:lnTo>
                        <a:pt x="420" y="948"/>
                      </a:lnTo>
                      <a:lnTo>
                        <a:pt x="456" y="948"/>
                      </a:lnTo>
                      <a:lnTo>
                        <a:pt x="462" y="954"/>
                      </a:lnTo>
                      <a:lnTo>
                        <a:pt x="492" y="954"/>
                      </a:lnTo>
                      <a:lnTo>
                        <a:pt x="504" y="948"/>
                      </a:lnTo>
                      <a:lnTo>
                        <a:pt x="510" y="948"/>
                      </a:lnTo>
                      <a:lnTo>
                        <a:pt x="510" y="936"/>
                      </a:lnTo>
                      <a:lnTo>
                        <a:pt x="516" y="930"/>
                      </a:lnTo>
                      <a:lnTo>
                        <a:pt x="522" y="930"/>
                      </a:lnTo>
                      <a:lnTo>
                        <a:pt x="522" y="942"/>
                      </a:lnTo>
                      <a:lnTo>
                        <a:pt x="786" y="942"/>
                      </a:lnTo>
                      <a:lnTo>
                        <a:pt x="798" y="900"/>
                      </a:lnTo>
                      <a:lnTo>
                        <a:pt x="804" y="894"/>
                      </a:lnTo>
                      <a:lnTo>
                        <a:pt x="804" y="882"/>
                      </a:lnTo>
                      <a:lnTo>
                        <a:pt x="786" y="864"/>
                      </a:lnTo>
                      <a:lnTo>
                        <a:pt x="780" y="864"/>
                      </a:lnTo>
                      <a:lnTo>
                        <a:pt x="738" y="174"/>
                      </a:lnTo>
                      <a:lnTo>
                        <a:pt x="858" y="180"/>
                      </a:lnTo>
                      <a:lnTo>
                        <a:pt x="600" y="0"/>
                      </a:lnTo>
                      <a:lnTo>
                        <a:pt x="594" y="48"/>
                      </a:lnTo>
                      <a:lnTo>
                        <a:pt x="588" y="54"/>
                      </a:lnTo>
                      <a:lnTo>
                        <a:pt x="588" y="90"/>
                      </a:lnTo>
                      <a:lnTo>
                        <a:pt x="366" y="96"/>
                      </a:lnTo>
                      <a:lnTo>
                        <a:pt x="366" y="108"/>
                      </a:lnTo>
                      <a:lnTo>
                        <a:pt x="354" y="114"/>
                      </a:lnTo>
                      <a:lnTo>
                        <a:pt x="354" y="306"/>
                      </a:lnTo>
                      <a:lnTo>
                        <a:pt x="348" y="312"/>
                      </a:lnTo>
                      <a:lnTo>
                        <a:pt x="336" y="318"/>
                      </a:lnTo>
                      <a:lnTo>
                        <a:pt x="306" y="318"/>
                      </a:lnTo>
                      <a:lnTo>
                        <a:pt x="282" y="330"/>
                      </a:lnTo>
                      <a:lnTo>
                        <a:pt x="276" y="342"/>
                      </a:lnTo>
                      <a:lnTo>
                        <a:pt x="276" y="360"/>
                      </a:lnTo>
                      <a:lnTo>
                        <a:pt x="282" y="372"/>
                      </a:lnTo>
                      <a:lnTo>
                        <a:pt x="276" y="474"/>
                      </a:lnTo>
                      <a:lnTo>
                        <a:pt x="0" y="474"/>
                      </a:lnTo>
                      <a:lnTo>
                        <a:pt x="0" y="498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15" name="Mali">
                  <a:extLst>
                    <a:ext uri="{FF2B5EF4-FFF2-40B4-BE49-F238E27FC236}">
                      <a16:creationId xmlns:a16="http://schemas.microsoft.com/office/drawing/2014/main" id="{2EE6F473-FF36-9343-BF02-EB93F11312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3" y="1794"/>
                  <a:ext cx="297" cy="307"/>
                </a:xfrm>
                <a:custGeom>
                  <a:avLst/>
                  <a:gdLst>
                    <a:gd name="T0" fmla="*/ 2147483647 w 1164"/>
                    <a:gd name="T1" fmla="*/ 2147483647 h 1200"/>
                    <a:gd name="T2" fmla="*/ 2147483647 w 1164"/>
                    <a:gd name="T3" fmla="*/ 2147483647 h 1200"/>
                    <a:gd name="T4" fmla="*/ 2147483647 w 1164"/>
                    <a:gd name="T5" fmla="*/ 2147483647 h 1200"/>
                    <a:gd name="T6" fmla="*/ 2147483647 w 1164"/>
                    <a:gd name="T7" fmla="*/ 2147483647 h 1200"/>
                    <a:gd name="T8" fmla="*/ 2147483647 w 1164"/>
                    <a:gd name="T9" fmla="*/ 2147483647 h 1200"/>
                    <a:gd name="T10" fmla="*/ 2147483647 w 1164"/>
                    <a:gd name="T11" fmla="*/ 2147483647 h 1200"/>
                    <a:gd name="T12" fmla="*/ 2147483647 w 1164"/>
                    <a:gd name="T13" fmla="*/ 2147483647 h 1200"/>
                    <a:gd name="T14" fmla="*/ 2147483647 w 1164"/>
                    <a:gd name="T15" fmla="*/ 2147483647 h 1200"/>
                    <a:gd name="T16" fmla="*/ 2147483647 w 1164"/>
                    <a:gd name="T17" fmla="*/ 2147483647 h 1200"/>
                    <a:gd name="T18" fmla="*/ 2147483647 w 1164"/>
                    <a:gd name="T19" fmla="*/ 2147483647 h 1200"/>
                    <a:gd name="T20" fmla="*/ 2147483647 w 1164"/>
                    <a:gd name="T21" fmla="*/ 2147483647 h 1200"/>
                    <a:gd name="T22" fmla="*/ 2147483647 w 1164"/>
                    <a:gd name="T23" fmla="*/ 2147483647 h 1200"/>
                    <a:gd name="T24" fmla="*/ 2147483647 w 1164"/>
                    <a:gd name="T25" fmla="*/ 2147483647 h 1200"/>
                    <a:gd name="T26" fmla="*/ 2147483647 w 1164"/>
                    <a:gd name="T27" fmla="*/ 2147483647 h 1200"/>
                    <a:gd name="T28" fmla="*/ 2147483647 w 1164"/>
                    <a:gd name="T29" fmla="*/ 2147483647 h 1200"/>
                    <a:gd name="T30" fmla="*/ 2147483647 w 1164"/>
                    <a:gd name="T31" fmla="*/ 2147483647 h 1200"/>
                    <a:gd name="T32" fmla="*/ 2147483647 w 1164"/>
                    <a:gd name="T33" fmla="*/ 2147483647 h 1200"/>
                    <a:gd name="T34" fmla="*/ 2147483647 w 1164"/>
                    <a:gd name="T35" fmla="*/ 2147483647 h 1200"/>
                    <a:gd name="T36" fmla="*/ 2147483647 w 1164"/>
                    <a:gd name="T37" fmla="*/ 2147483647 h 1200"/>
                    <a:gd name="T38" fmla="*/ 2147483647 w 1164"/>
                    <a:gd name="T39" fmla="*/ 2147483647 h 1200"/>
                    <a:gd name="T40" fmla="*/ 2147483647 w 1164"/>
                    <a:gd name="T41" fmla="*/ 2147483647 h 1200"/>
                    <a:gd name="T42" fmla="*/ 2147483647 w 1164"/>
                    <a:gd name="T43" fmla="*/ 2147483647 h 1200"/>
                    <a:gd name="T44" fmla="*/ 2147483647 w 1164"/>
                    <a:gd name="T45" fmla="*/ 2147483647 h 1200"/>
                    <a:gd name="T46" fmla="*/ 2147483647 w 1164"/>
                    <a:gd name="T47" fmla="*/ 2147483647 h 1200"/>
                    <a:gd name="T48" fmla="*/ 2147483647 w 1164"/>
                    <a:gd name="T49" fmla="*/ 2147483647 h 1200"/>
                    <a:gd name="T50" fmla="*/ 2147483647 w 1164"/>
                    <a:gd name="T51" fmla="*/ 2147483647 h 1200"/>
                    <a:gd name="T52" fmla="*/ 2147483647 w 1164"/>
                    <a:gd name="T53" fmla="*/ 2147483647 h 1200"/>
                    <a:gd name="T54" fmla="*/ 0 w 1164"/>
                    <a:gd name="T55" fmla="*/ 2147483647 h 1200"/>
                    <a:gd name="T56" fmla="*/ 2147483647 w 1164"/>
                    <a:gd name="T57" fmla="*/ 2147483647 h 1200"/>
                    <a:gd name="T58" fmla="*/ 2147483647 w 1164"/>
                    <a:gd name="T59" fmla="*/ 2147483647 h 1200"/>
                    <a:gd name="T60" fmla="*/ 2147483647 w 1164"/>
                    <a:gd name="T61" fmla="*/ 2147483647 h 1200"/>
                    <a:gd name="T62" fmla="*/ 2147483647 w 1164"/>
                    <a:gd name="T63" fmla="*/ 2147483647 h 1200"/>
                    <a:gd name="T64" fmla="*/ 2147483647 w 1164"/>
                    <a:gd name="T65" fmla="*/ 2147483647 h 1200"/>
                    <a:gd name="T66" fmla="*/ 2147483647 w 1164"/>
                    <a:gd name="T67" fmla="*/ 2147483647 h 1200"/>
                    <a:gd name="T68" fmla="*/ 2147483647 w 1164"/>
                    <a:gd name="T69" fmla="*/ 2147483647 h 1200"/>
                    <a:gd name="T70" fmla="*/ 2147483647 w 1164"/>
                    <a:gd name="T71" fmla="*/ 2147483647 h 1200"/>
                    <a:gd name="T72" fmla="*/ 2147483647 w 1164"/>
                    <a:gd name="T73" fmla="*/ 2147483647 h 1200"/>
                    <a:gd name="T74" fmla="*/ 2147483647 w 1164"/>
                    <a:gd name="T75" fmla="*/ 2147483647 h 1200"/>
                    <a:gd name="T76" fmla="*/ 2147483647 w 1164"/>
                    <a:gd name="T77" fmla="*/ 2147483647 h 1200"/>
                    <a:gd name="T78" fmla="*/ 2147483647 w 1164"/>
                    <a:gd name="T79" fmla="*/ 2147483647 h 1200"/>
                    <a:gd name="T80" fmla="*/ 2147483647 w 1164"/>
                    <a:gd name="T81" fmla="*/ 2147483647 h 1200"/>
                    <a:gd name="T82" fmla="*/ 2147483647 w 1164"/>
                    <a:gd name="T83" fmla="*/ 2147483647 h 1200"/>
                    <a:gd name="T84" fmla="*/ 2147483647 w 1164"/>
                    <a:gd name="T85" fmla="*/ 2147483647 h 1200"/>
                    <a:gd name="T86" fmla="*/ 2147483647 w 1164"/>
                    <a:gd name="T87" fmla="*/ 2147483647 h 1200"/>
                    <a:gd name="T88" fmla="*/ 2147483647 w 1164"/>
                    <a:gd name="T89" fmla="*/ 2147483647 h 1200"/>
                    <a:gd name="T90" fmla="*/ 2147483647 w 1164"/>
                    <a:gd name="T91" fmla="*/ 2147483647 h 1200"/>
                    <a:gd name="T92" fmla="*/ 2147483647 w 1164"/>
                    <a:gd name="T93" fmla="*/ 2147483647 h 1200"/>
                    <a:gd name="T94" fmla="*/ 2147483647 w 1164"/>
                    <a:gd name="T95" fmla="*/ 2147483647 h 1200"/>
                    <a:gd name="T96" fmla="*/ 2147483647 w 1164"/>
                    <a:gd name="T97" fmla="*/ 2147483647 h 1200"/>
                    <a:gd name="T98" fmla="*/ 2147483647 w 1164"/>
                    <a:gd name="T99" fmla="*/ 2147483647 h 1200"/>
                    <a:gd name="T100" fmla="*/ 2147483647 w 1164"/>
                    <a:gd name="T101" fmla="*/ 2147483647 h 1200"/>
                    <a:gd name="T102" fmla="*/ 2147483647 w 1164"/>
                    <a:gd name="T103" fmla="*/ 2147483647 h 1200"/>
                    <a:gd name="T104" fmla="*/ 2147483647 w 1164"/>
                    <a:gd name="T105" fmla="*/ 2147483647 h 1200"/>
                    <a:gd name="T106" fmla="*/ 2147483647 w 1164"/>
                    <a:gd name="T107" fmla="*/ 2147483647 h 1200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1164"/>
                    <a:gd name="T163" fmla="*/ 0 h 1200"/>
                    <a:gd name="T164" fmla="*/ 1164 w 1164"/>
                    <a:gd name="T165" fmla="*/ 1200 h 1200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1164" h="1200">
                      <a:moveTo>
                        <a:pt x="612" y="954"/>
                      </a:moveTo>
                      <a:lnTo>
                        <a:pt x="636" y="948"/>
                      </a:lnTo>
                      <a:lnTo>
                        <a:pt x="636" y="912"/>
                      </a:lnTo>
                      <a:lnTo>
                        <a:pt x="654" y="912"/>
                      </a:lnTo>
                      <a:lnTo>
                        <a:pt x="654" y="906"/>
                      </a:lnTo>
                      <a:lnTo>
                        <a:pt x="660" y="900"/>
                      </a:lnTo>
                      <a:lnTo>
                        <a:pt x="666" y="888"/>
                      </a:lnTo>
                      <a:lnTo>
                        <a:pt x="678" y="882"/>
                      </a:lnTo>
                      <a:lnTo>
                        <a:pt x="684" y="870"/>
                      </a:lnTo>
                      <a:lnTo>
                        <a:pt x="690" y="864"/>
                      </a:lnTo>
                      <a:lnTo>
                        <a:pt x="696" y="864"/>
                      </a:lnTo>
                      <a:lnTo>
                        <a:pt x="708" y="876"/>
                      </a:lnTo>
                      <a:lnTo>
                        <a:pt x="720" y="876"/>
                      </a:lnTo>
                      <a:lnTo>
                        <a:pt x="720" y="870"/>
                      </a:lnTo>
                      <a:lnTo>
                        <a:pt x="726" y="864"/>
                      </a:lnTo>
                      <a:lnTo>
                        <a:pt x="726" y="846"/>
                      </a:lnTo>
                      <a:lnTo>
                        <a:pt x="750" y="846"/>
                      </a:lnTo>
                      <a:lnTo>
                        <a:pt x="768" y="822"/>
                      </a:lnTo>
                      <a:lnTo>
                        <a:pt x="792" y="822"/>
                      </a:lnTo>
                      <a:lnTo>
                        <a:pt x="810" y="804"/>
                      </a:lnTo>
                      <a:lnTo>
                        <a:pt x="858" y="804"/>
                      </a:lnTo>
                      <a:lnTo>
                        <a:pt x="882" y="816"/>
                      </a:lnTo>
                      <a:lnTo>
                        <a:pt x="930" y="804"/>
                      </a:lnTo>
                      <a:lnTo>
                        <a:pt x="954" y="786"/>
                      </a:lnTo>
                      <a:lnTo>
                        <a:pt x="1020" y="792"/>
                      </a:lnTo>
                      <a:lnTo>
                        <a:pt x="1020" y="774"/>
                      </a:lnTo>
                      <a:lnTo>
                        <a:pt x="1068" y="780"/>
                      </a:lnTo>
                      <a:lnTo>
                        <a:pt x="1080" y="774"/>
                      </a:lnTo>
                      <a:lnTo>
                        <a:pt x="1104" y="774"/>
                      </a:lnTo>
                      <a:lnTo>
                        <a:pt x="1122" y="768"/>
                      </a:lnTo>
                      <a:lnTo>
                        <a:pt x="1134" y="762"/>
                      </a:lnTo>
                      <a:lnTo>
                        <a:pt x="1140" y="750"/>
                      </a:lnTo>
                      <a:lnTo>
                        <a:pt x="1140" y="732"/>
                      </a:lnTo>
                      <a:lnTo>
                        <a:pt x="1146" y="720"/>
                      </a:lnTo>
                      <a:lnTo>
                        <a:pt x="1146" y="708"/>
                      </a:lnTo>
                      <a:lnTo>
                        <a:pt x="1164" y="684"/>
                      </a:lnTo>
                      <a:lnTo>
                        <a:pt x="1164" y="480"/>
                      </a:lnTo>
                      <a:lnTo>
                        <a:pt x="1140" y="480"/>
                      </a:lnTo>
                      <a:lnTo>
                        <a:pt x="1134" y="486"/>
                      </a:lnTo>
                      <a:lnTo>
                        <a:pt x="1104" y="486"/>
                      </a:lnTo>
                      <a:lnTo>
                        <a:pt x="1092" y="480"/>
                      </a:lnTo>
                      <a:lnTo>
                        <a:pt x="1086" y="474"/>
                      </a:lnTo>
                      <a:lnTo>
                        <a:pt x="1086" y="468"/>
                      </a:lnTo>
                      <a:lnTo>
                        <a:pt x="1104" y="450"/>
                      </a:lnTo>
                      <a:lnTo>
                        <a:pt x="1104" y="432"/>
                      </a:lnTo>
                      <a:lnTo>
                        <a:pt x="1092" y="408"/>
                      </a:lnTo>
                      <a:lnTo>
                        <a:pt x="1080" y="402"/>
                      </a:lnTo>
                      <a:lnTo>
                        <a:pt x="1050" y="402"/>
                      </a:lnTo>
                      <a:lnTo>
                        <a:pt x="1044" y="408"/>
                      </a:lnTo>
                      <a:lnTo>
                        <a:pt x="1038" y="408"/>
                      </a:lnTo>
                      <a:lnTo>
                        <a:pt x="1032" y="378"/>
                      </a:lnTo>
                      <a:lnTo>
                        <a:pt x="996" y="378"/>
                      </a:lnTo>
                      <a:lnTo>
                        <a:pt x="984" y="366"/>
                      </a:lnTo>
                      <a:lnTo>
                        <a:pt x="984" y="348"/>
                      </a:lnTo>
                      <a:lnTo>
                        <a:pt x="978" y="342"/>
                      </a:lnTo>
                      <a:lnTo>
                        <a:pt x="954" y="342"/>
                      </a:lnTo>
                      <a:lnTo>
                        <a:pt x="954" y="318"/>
                      </a:lnTo>
                      <a:lnTo>
                        <a:pt x="546" y="6"/>
                      </a:lnTo>
                      <a:lnTo>
                        <a:pt x="426" y="0"/>
                      </a:lnTo>
                      <a:lnTo>
                        <a:pt x="468" y="690"/>
                      </a:lnTo>
                      <a:lnTo>
                        <a:pt x="474" y="690"/>
                      </a:lnTo>
                      <a:lnTo>
                        <a:pt x="492" y="708"/>
                      </a:lnTo>
                      <a:lnTo>
                        <a:pt x="492" y="720"/>
                      </a:lnTo>
                      <a:lnTo>
                        <a:pt x="486" y="726"/>
                      </a:lnTo>
                      <a:lnTo>
                        <a:pt x="474" y="768"/>
                      </a:lnTo>
                      <a:lnTo>
                        <a:pt x="210" y="768"/>
                      </a:lnTo>
                      <a:lnTo>
                        <a:pt x="210" y="756"/>
                      </a:lnTo>
                      <a:lnTo>
                        <a:pt x="204" y="756"/>
                      </a:lnTo>
                      <a:lnTo>
                        <a:pt x="198" y="762"/>
                      </a:lnTo>
                      <a:lnTo>
                        <a:pt x="198" y="774"/>
                      </a:lnTo>
                      <a:lnTo>
                        <a:pt x="192" y="774"/>
                      </a:lnTo>
                      <a:lnTo>
                        <a:pt x="180" y="780"/>
                      </a:lnTo>
                      <a:lnTo>
                        <a:pt x="150" y="780"/>
                      </a:lnTo>
                      <a:lnTo>
                        <a:pt x="144" y="774"/>
                      </a:lnTo>
                      <a:lnTo>
                        <a:pt x="108" y="774"/>
                      </a:lnTo>
                      <a:lnTo>
                        <a:pt x="96" y="798"/>
                      </a:lnTo>
                      <a:lnTo>
                        <a:pt x="90" y="786"/>
                      </a:lnTo>
                      <a:lnTo>
                        <a:pt x="66" y="762"/>
                      </a:lnTo>
                      <a:lnTo>
                        <a:pt x="48" y="762"/>
                      </a:lnTo>
                      <a:lnTo>
                        <a:pt x="36" y="774"/>
                      </a:lnTo>
                      <a:lnTo>
                        <a:pt x="36" y="822"/>
                      </a:lnTo>
                      <a:lnTo>
                        <a:pt x="30" y="822"/>
                      </a:lnTo>
                      <a:lnTo>
                        <a:pt x="18" y="828"/>
                      </a:lnTo>
                      <a:lnTo>
                        <a:pt x="0" y="828"/>
                      </a:lnTo>
                      <a:lnTo>
                        <a:pt x="0" y="852"/>
                      </a:lnTo>
                      <a:lnTo>
                        <a:pt x="12" y="870"/>
                      </a:lnTo>
                      <a:lnTo>
                        <a:pt x="12" y="876"/>
                      </a:lnTo>
                      <a:lnTo>
                        <a:pt x="24" y="888"/>
                      </a:lnTo>
                      <a:lnTo>
                        <a:pt x="24" y="906"/>
                      </a:lnTo>
                      <a:lnTo>
                        <a:pt x="18" y="912"/>
                      </a:lnTo>
                      <a:lnTo>
                        <a:pt x="18" y="936"/>
                      </a:lnTo>
                      <a:lnTo>
                        <a:pt x="24" y="942"/>
                      </a:lnTo>
                      <a:lnTo>
                        <a:pt x="36" y="942"/>
                      </a:lnTo>
                      <a:lnTo>
                        <a:pt x="36" y="936"/>
                      </a:lnTo>
                      <a:lnTo>
                        <a:pt x="42" y="936"/>
                      </a:lnTo>
                      <a:lnTo>
                        <a:pt x="48" y="942"/>
                      </a:lnTo>
                      <a:lnTo>
                        <a:pt x="54" y="954"/>
                      </a:lnTo>
                      <a:lnTo>
                        <a:pt x="54" y="1032"/>
                      </a:lnTo>
                      <a:lnTo>
                        <a:pt x="60" y="1044"/>
                      </a:lnTo>
                      <a:lnTo>
                        <a:pt x="60" y="1050"/>
                      </a:lnTo>
                      <a:lnTo>
                        <a:pt x="66" y="1056"/>
                      </a:lnTo>
                      <a:lnTo>
                        <a:pt x="72" y="1050"/>
                      </a:lnTo>
                      <a:lnTo>
                        <a:pt x="78" y="1038"/>
                      </a:lnTo>
                      <a:lnTo>
                        <a:pt x="90" y="1026"/>
                      </a:lnTo>
                      <a:lnTo>
                        <a:pt x="102" y="1038"/>
                      </a:lnTo>
                      <a:lnTo>
                        <a:pt x="108" y="1050"/>
                      </a:lnTo>
                      <a:lnTo>
                        <a:pt x="108" y="1062"/>
                      </a:lnTo>
                      <a:lnTo>
                        <a:pt x="114" y="1050"/>
                      </a:lnTo>
                      <a:lnTo>
                        <a:pt x="126" y="1038"/>
                      </a:lnTo>
                      <a:lnTo>
                        <a:pt x="132" y="1026"/>
                      </a:lnTo>
                      <a:lnTo>
                        <a:pt x="138" y="1026"/>
                      </a:lnTo>
                      <a:lnTo>
                        <a:pt x="144" y="1032"/>
                      </a:lnTo>
                      <a:lnTo>
                        <a:pt x="150" y="1032"/>
                      </a:lnTo>
                      <a:lnTo>
                        <a:pt x="162" y="1038"/>
                      </a:lnTo>
                      <a:lnTo>
                        <a:pt x="168" y="1044"/>
                      </a:lnTo>
                      <a:lnTo>
                        <a:pt x="180" y="1050"/>
                      </a:lnTo>
                      <a:lnTo>
                        <a:pt x="198" y="1032"/>
                      </a:lnTo>
                      <a:lnTo>
                        <a:pt x="198" y="1014"/>
                      </a:lnTo>
                      <a:lnTo>
                        <a:pt x="204" y="1008"/>
                      </a:lnTo>
                      <a:lnTo>
                        <a:pt x="216" y="1008"/>
                      </a:lnTo>
                      <a:lnTo>
                        <a:pt x="228" y="1014"/>
                      </a:lnTo>
                      <a:lnTo>
                        <a:pt x="228" y="1032"/>
                      </a:lnTo>
                      <a:lnTo>
                        <a:pt x="246" y="1044"/>
                      </a:lnTo>
                      <a:lnTo>
                        <a:pt x="234" y="1074"/>
                      </a:lnTo>
                      <a:lnTo>
                        <a:pt x="270" y="1092"/>
                      </a:lnTo>
                      <a:lnTo>
                        <a:pt x="246" y="1128"/>
                      </a:lnTo>
                      <a:lnTo>
                        <a:pt x="270" y="1128"/>
                      </a:lnTo>
                      <a:lnTo>
                        <a:pt x="270" y="1164"/>
                      </a:lnTo>
                      <a:lnTo>
                        <a:pt x="300" y="1194"/>
                      </a:lnTo>
                      <a:lnTo>
                        <a:pt x="312" y="1200"/>
                      </a:lnTo>
                      <a:lnTo>
                        <a:pt x="312" y="1182"/>
                      </a:lnTo>
                      <a:lnTo>
                        <a:pt x="318" y="1176"/>
                      </a:lnTo>
                      <a:lnTo>
                        <a:pt x="330" y="1176"/>
                      </a:lnTo>
                      <a:lnTo>
                        <a:pt x="348" y="1182"/>
                      </a:lnTo>
                      <a:lnTo>
                        <a:pt x="366" y="1200"/>
                      </a:lnTo>
                      <a:lnTo>
                        <a:pt x="372" y="1182"/>
                      </a:lnTo>
                      <a:lnTo>
                        <a:pt x="390" y="1182"/>
                      </a:lnTo>
                      <a:lnTo>
                        <a:pt x="396" y="1158"/>
                      </a:lnTo>
                      <a:lnTo>
                        <a:pt x="408" y="1176"/>
                      </a:lnTo>
                      <a:lnTo>
                        <a:pt x="420" y="1152"/>
                      </a:lnTo>
                      <a:lnTo>
                        <a:pt x="420" y="1188"/>
                      </a:lnTo>
                      <a:lnTo>
                        <a:pt x="444" y="1194"/>
                      </a:lnTo>
                      <a:lnTo>
                        <a:pt x="450" y="1188"/>
                      </a:lnTo>
                      <a:lnTo>
                        <a:pt x="456" y="1176"/>
                      </a:lnTo>
                      <a:lnTo>
                        <a:pt x="462" y="1170"/>
                      </a:lnTo>
                      <a:lnTo>
                        <a:pt x="474" y="1170"/>
                      </a:lnTo>
                      <a:lnTo>
                        <a:pt x="468" y="1116"/>
                      </a:lnTo>
                      <a:lnTo>
                        <a:pt x="492" y="1116"/>
                      </a:lnTo>
                      <a:lnTo>
                        <a:pt x="504" y="1092"/>
                      </a:lnTo>
                      <a:lnTo>
                        <a:pt x="480" y="1062"/>
                      </a:lnTo>
                      <a:lnTo>
                        <a:pt x="498" y="1050"/>
                      </a:lnTo>
                      <a:lnTo>
                        <a:pt x="504" y="1050"/>
                      </a:lnTo>
                      <a:lnTo>
                        <a:pt x="510" y="1044"/>
                      </a:lnTo>
                      <a:lnTo>
                        <a:pt x="546" y="1044"/>
                      </a:lnTo>
                      <a:lnTo>
                        <a:pt x="546" y="1032"/>
                      </a:lnTo>
                      <a:lnTo>
                        <a:pt x="540" y="1026"/>
                      </a:lnTo>
                      <a:lnTo>
                        <a:pt x="546" y="1026"/>
                      </a:lnTo>
                      <a:lnTo>
                        <a:pt x="552" y="1020"/>
                      </a:lnTo>
                      <a:lnTo>
                        <a:pt x="552" y="990"/>
                      </a:lnTo>
                      <a:lnTo>
                        <a:pt x="570" y="990"/>
                      </a:lnTo>
                      <a:lnTo>
                        <a:pt x="570" y="960"/>
                      </a:lnTo>
                      <a:lnTo>
                        <a:pt x="564" y="954"/>
                      </a:lnTo>
                      <a:lnTo>
                        <a:pt x="582" y="924"/>
                      </a:lnTo>
                      <a:lnTo>
                        <a:pt x="612" y="954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16" name="Malawi">
                  <a:extLst>
                    <a:ext uri="{FF2B5EF4-FFF2-40B4-BE49-F238E27FC236}">
                      <a16:creationId xmlns:a16="http://schemas.microsoft.com/office/drawing/2014/main" id="{78DDF1F7-EC5C-0645-8A39-BEE93CD5B7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4" y="2504"/>
                  <a:ext cx="60" cy="160"/>
                </a:xfrm>
                <a:custGeom>
                  <a:avLst/>
                  <a:gdLst>
                    <a:gd name="T0" fmla="*/ 2147483647 w 234"/>
                    <a:gd name="T1" fmla="*/ 2147483647 h 624"/>
                    <a:gd name="T2" fmla="*/ 2147483647 w 234"/>
                    <a:gd name="T3" fmla="*/ 2147483647 h 624"/>
                    <a:gd name="T4" fmla="*/ 2147483647 w 234"/>
                    <a:gd name="T5" fmla="*/ 2147483647 h 624"/>
                    <a:gd name="T6" fmla="*/ 2147483647 w 234"/>
                    <a:gd name="T7" fmla="*/ 2147483647 h 624"/>
                    <a:gd name="T8" fmla="*/ 2147483647 w 234"/>
                    <a:gd name="T9" fmla="*/ 2147483647 h 624"/>
                    <a:gd name="T10" fmla="*/ 2147483647 w 234"/>
                    <a:gd name="T11" fmla="*/ 2147483647 h 624"/>
                    <a:gd name="T12" fmla="*/ 2147483647 w 234"/>
                    <a:gd name="T13" fmla="*/ 2147483647 h 624"/>
                    <a:gd name="T14" fmla="*/ 2147483647 w 234"/>
                    <a:gd name="T15" fmla="*/ 2147483647 h 624"/>
                    <a:gd name="T16" fmla="*/ 2147483647 w 234"/>
                    <a:gd name="T17" fmla="*/ 2147483647 h 624"/>
                    <a:gd name="T18" fmla="*/ 2147483647 w 234"/>
                    <a:gd name="T19" fmla="*/ 2147483647 h 624"/>
                    <a:gd name="T20" fmla="*/ 2147483647 w 234"/>
                    <a:gd name="T21" fmla="*/ 2147483647 h 624"/>
                    <a:gd name="T22" fmla="*/ 2147483647 w 234"/>
                    <a:gd name="T23" fmla="*/ 2147483647 h 624"/>
                    <a:gd name="T24" fmla="*/ 2147483647 w 234"/>
                    <a:gd name="T25" fmla="*/ 2147483647 h 624"/>
                    <a:gd name="T26" fmla="*/ 2147483647 w 234"/>
                    <a:gd name="T27" fmla="*/ 2147483647 h 624"/>
                    <a:gd name="T28" fmla="*/ 2147483647 w 234"/>
                    <a:gd name="T29" fmla="*/ 2147483647 h 624"/>
                    <a:gd name="T30" fmla="*/ 2147483647 w 234"/>
                    <a:gd name="T31" fmla="*/ 2147483647 h 624"/>
                    <a:gd name="T32" fmla="*/ 2147483647 w 234"/>
                    <a:gd name="T33" fmla="*/ 2147483647 h 624"/>
                    <a:gd name="T34" fmla="*/ 2147483647 w 234"/>
                    <a:gd name="T35" fmla="*/ 2147483647 h 624"/>
                    <a:gd name="T36" fmla="*/ 2147483647 w 234"/>
                    <a:gd name="T37" fmla="*/ 2147483647 h 624"/>
                    <a:gd name="T38" fmla="*/ 2147483647 w 234"/>
                    <a:gd name="T39" fmla="*/ 2147483647 h 624"/>
                    <a:gd name="T40" fmla="*/ 2147483647 w 234"/>
                    <a:gd name="T41" fmla="*/ 2147483647 h 624"/>
                    <a:gd name="T42" fmla="*/ 2147483647 w 234"/>
                    <a:gd name="T43" fmla="*/ 2147483647 h 624"/>
                    <a:gd name="T44" fmla="*/ 2147483647 w 234"/>
                    <a:gd name="T45" fmla="*/ 2147483647 h 624"/>
                    <a:gd name="T46" fmla="*/ 2147483647 w 234"/>
                    <a:gd name="T47" fmla="*/ 0 h 624"/>
                    <a:gd name="T48" fmla="*/ 2147483647 w 234"/>
                    <a:gd name="T49" fmla="*/ 2147483647 h 624"/>
                    <a:gd name="T50" fmla="*/ 2147483647 w 234"/>
                    <a:gd name="T51" fmla="*/ 2147483647 h 624"/>
                    <a:gd name="T52" fmla="*/ 2147483647 w 234"/>
                    <a:gd name="T53" fmla="*/ 2147483647 h 624"/>
                    <a:gd name="T54" fmla="*/ 2147483647 w 234"/>
                    <a:gd name="T55" fmla="*/ 2147483647 h 624"/>
                    <a:gd name="T56" fmla="*/ 2147483647 w 234"/>
                    <a:gd name="T57" fmla="*/ 2147483647 h 624"/>
                    <a:gd name="T58" fmla="*/ 2147483647 w 234"/>
                    <a:gd name="T59" fmla="*/ 2147483647 h 624"/>
                    <a:gd name="T60" fmla="*/ 2147483647 w 234"/>
                    <a:gd name="T61" fmla="*/ 2147483647 h 624"/>
                    <a:gd name="T62" fmla="*/ 2147483647 w 234"/>
                    <a:gd name="T63" fmla="*/ 2147483647 h 624"/>
                    <a:gd name="T64" fmla="*/ 2147483647 w 234"/>
                    <a:gd name="T65" fmla="*/ 2147483647 h 624"/>
                    <a:gd name="T66" fmla="*/ 2147483647 w 234"/>
                    <a:gd name="T67" fmla="*/ 2147483647 h 624"/>
                    <a:gd name="T68" fmla="*/ 2147483647 w 234"/>
                    <a:gd name="T69" fmla="*/ 2147483647 h 624"/>
                    <a:gd name="T70" fmla="*/ 2147483647 w 234"/>
                    <a:gd name="T71" fmla="*/ 2147483647 h 624"/>
                    <a:gd name="T72" fmla="*/ 2147483647 w 234"/>
                    <a:gd name="T73" fmla="*/ 2147483647 h 624"/>
                    <a:gd name="T74" fmla="*/ 0 w 234"/>
                    <a:gd name="T75" fmla="*/ 2147483647 h 624"/>
                    <a:gd name="T76" fmla="*/ 2147483647 w 234"/>
                    <a:gd name="T77" fmla="*/ 2147483647 h 624"/>
                    <a:gd name="T78" fmla="*/ 2147483647 w 234"/>
                    <a:gd name="T79" fmla="*/ 2147483647 h 624"/>
                    <a:gd name="T80" fmla="*/ 2147483647 w 234"/>
                    <a:gd name="T81" fmla="*/ 2147483647 h 624"/>
                    <a:gd name="T82" fmla="*/ 2147483647 w 234"/>
                    <a:gd name="T83" fmla="*/ 2147483647 h 624"/>
                    <a:gd name="T84" fmla="*/ 2147483647 w 234"/>
                    <a:gd name="T85" fmla="*/ 2147483647 h 624"/>
                    <a:gd name="T86" fmla="*/ 2147483647 w 234"/>
                    <a:gd name="T87" fmla="*/ 2147483647 h 624"/>
                    <a:gd name="T88" fmla="*/ 2147483647 w 234"/>
                    <a:gd name="T89" fmla="*/ 2147483647 h 624"/>
                    <a:gd name="T90" fmla="*/ 2147483647 w 234"/>
                    <a:gd name="T91" fmla="*/ 2147483647 h 624"/>
                    <a:gd name="T92" fmla="*/ 2147483647 w 234"/>
                    <a:gd name="T93" fmla="*/ 2147483647 h 624"/>
                    <a:gd name="T94" fmla="*/ 2147483647 w 234"/>
                    <a:gd name="T95" fmla="*/ 2147483647 h 624"/>
                    <a:gd name="T96" fmla="*/ 2147483647 w 234"/>
                    <a:gd name="T97" fmla="*/ 2147483647 h 624"/>
                    <a:gd name="T98" fmla="*/ 2147483647 w 234"/>
                    <a:gd name="T99" fmla="*/ 2147483647 h 624"/>
                    <a:gd name="T100" fmla="*/ 2147483647 w 234"/>
                    <a:gd name="T101" fmla="*/ 2147483647 h 624"/>
                    <a:gd name="T102" fmla="*/ 2147483647 w 234"/>
                    <a:gd name="T103" fmla="*/ 2147483647 h 624"/>
                    <a:gd name="T104" fmla="*/ 2147483647 w 234"/>
                    <a:gd name="T105" fmla="*/ 2147483647 h 624"/>
                    <a:gd name="T106" fmla="*/ 2147483647 w 234"/>
                    <a:gd name="T107" fmla="*/ 2147483647 h 624"/>
                    <a:gd name="T108" fmla="*/ 2147483647 w 234"/>
                    <a:gd name="T109" fmla="*/ 2147483647 h 624"/>
                    <a:gd name="T110" fmla="*/ 2147483647 w 234"/>
                    <a:gd name="T111" fmla="*/ 2147483647 h 624"/>
                    <a:gd name="T112" fmla="*/ 2147483647 w 234"/>
                    <a:gd name="T113" fmla="*/ 2147483647 h 624"/>
                    <a:gd name="T114" fmla="*/ 2147483647 w 234"/>
                    <a:gd name="T115" fmla="*/ 2147483647 h 624"/>
                    <a:gd name="T116" fmla="*/ 2147483647 w 234"/>
                    <a:gd name="T117" fmla="*/ 2147483647 h 624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234"/>
                    <a:gd name="T178" fmla="*/ 0 h 624"/>
                    <a:gd name="T179" fmla="*/ 234 w 234"/>
                    <a:gd name="T180" fmla="*/ 624 h 624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234" h="624">
                      <a:moveTo>
                        <a:pt x="234" y="432"/>
                      </a:moveTo>
                      <a:lnTo>
                        <a:pt x="222" y="420"/>
                      </a:lnTo>
                      <a:lnTo>
                        <a:pt x="210" y="402"/>
                      </a:lnTo>
                      <a:lnTo>
                        <a:pt x="204" y="390"/>
                      </a:lnTo>
                      <a:lnTo>
                        <a:pt x="198" y="384"/>
                      </a:lnTo>
                      <a:lnTo>
                        <a:pt x="186" y="360"/>
                      </a:lnTo>
                      <a:lnTo>
                        <a:pt x="162" y="336"/>
                      </a:lnTo>
                      <a:lnTo>
                        <a:pt x="156" y="336"/>
                      </a:lnTo>
                      <a:lnTo>
                        <a:pt x="156" y="330"/>
                      </a:lnTo>
                      <a:lnTo>
                        <a:pt x="150" y="330"/>
                      </a:lnTo>
                      <a:lnTo>
                        <a:pt x="150" y="342"/>
                      </a:lnTo>
                      <a:lnTo>
                        <a:pt x="156" y="342"/>
                      </a:lnTo>
                      <a:lnTo>
                        <a:pt x="168" y="354"/>
                      </a:lnTo>
                      <a:lnTo>
                        <a:pt x="168" y="366"/>
                      </a:lnTo>
                      <a:lnTo>
                        <a:pt x="174" y="378"/>
                      </a:lnTo>
                      <a:lnTo>
                        <a:pt x="174" y="390"/>
                      </a:lnTo>
                      <a:lnTo>
                        <a:pt x="168" y="396"/>
                      </a:lnTo>
                      <a:lnTo>
                        <a:pt x="162" y="396"/>
                      </a:lnTo>
                      <a:lnTo>
                        <a:pt x="162" y="390"/>
                      </a:lnTo>
                      <a:lnTo>
                        <a:pt x="156" y="384"/>
                      </a:lnTo>
                      <a:lnTo>
                        <a:pt x="156" y="378"/>
                      </a:lnTo>
                      <a:lnTo>
                        <a:pt x="144" y="384"/>
                      </a:lnTo>
                      <a:lnTo>
                        <a:pt x="132" y="384"/>
                      </a:lnTo>
                      <a:lnTo>
                        <a:pt x="132" y="360"/>
                      </a:lnTo>
                      <a:lnTo>
                        <a:pt x="126" y="354"/>
                      </a:lnTo>
                      <a:lnTo>
                        <a:pt x="126" y="342"/>
                      </a:lnTo>
                      <a:lnTo>
                        <a:pt x="120" y="330"/>
                      </a:lnTo>
                      <a:lnTo>
                        <a:pt x="120" y="282"/>
                      </a:lnTo>
                      <a:lnTo>
                        <a:pt x="84" y="246"/>
                      </a:lnTo>
                      <a:lnTo>
                        <a:pt x="90" y="240"/>
                      </a:lnTo>
                      <a:lnTo>
                        <a:pt x="90" y="222"/>
                      </a:lnTo>
                      <a:lnTo>
                        <a:pt x="96" y="210"/>
                      </a:lnTo>
                      <a:lnTo>
                        <a:pt x="114" y="192"/>
                      </a:lnTo>
                      <a:lnTo>
                        <a:pt x="120" y="180"/>
                      </a:lnTo>
                      <a:lnTo>
                        <a:pt x="126" y="174"/>
                      </a:lnTo>
                      <a:lnTo>
                        <a:pt x="126" y="156"/>
                      </a:lnTo>
                      <a:lnTo>
                        <a:pt x="120" y="150"/>
                      </a:lnTo>
                      <a:lnTo>
                        <a:pt x="120" y="102"/>
                      </a:lnTo>
                      <a:lnTo>
                        <a:pt x="114" y="78"/>
                      </a:lnTo>
                      <a:lnTo>
                        <a:pt x="114" y="60"/>
                      </a:lnTo>
                      <a:lnTo>
                        <a:pt x="102" y="60"/>
                      </a:lnTo>
                      <a:lnTo>
                        <a:pt x="84" y="42"/>
                      </a:lnTo>
                      <a:lnTo>
                        <a:pt x="84" y="36"/>
                      </a:lnTo>
                      <a:lnTo>
                        <a:pt x="90" y="24"/>
                      </a:lnTo>
                      <a:lnTo>
                        <a:pt x="90" y="18"/>
                      </a:lnTo>
                      <a:lnTo>
                        <a:pt x="60" y="18"/>
                      </a:lnTo>
                      <a:lnTo>
                        <a:pt x="54" y="0"/>
                      </a:lnTo>
                      <a:lnTo>
                        <a:pt x="30" y="0"/>
                      </a:lnTo>
                      <a:lnTo>
                        <a:pt x="30" y="12"/>
                      </a:lnTo>
                      <a:lnTo>
                        <a:pt x="42" y="12"/>
                      </a:lnTo>
                      <a:lnTo>
                        <a:pt x="54" y="24"/>
                      </a:lnTo>
                      <a:lnTo>
                        <a:pt x="54" y="66"/>
                      </a:lnTo>
                      <a:lnTo>
                        <a:pt x="60" y="66"/>
                      </a:lnTo>
                      <a:lnTo>
                        <a:pt x="66" y="60"/>
                      </a:lnTo>
                      <a:lnTo>
                        <a:pt x="66" y="84"/>
                      </a:lnTo>
                      <a:lnTo>
                        <a:pt x="78" y="84"/>
                      </a:lnTo>
                      <a:lnTo>
                        <a:pt x="78" y="96"/>
                      </a:lnTo>
                      <a:lnTo>
                        <a:pt x="54" y="108"/>
                      </a:lnTo>
                      <a:lnTo>
                        <a:pt x="48" y="114"/>
                      </a:lnTo>
                      <a:lnTo>
                        <a:pt x="42" y="114"/>
                      </a:lnTo>
                      <a:lnTo>
                        <a:pt x="42" y="132"/>
                      </a:lnTo>
                      <a:lnTo>
                        <a:pt x="54" y="138"/>
                      </a:lnTo>
                      <a:lnTo>
                        <a:pt x="48" y="156"/>
                      </a:lnTo>
                      <a:lnTo>
                        <a:pt x="48" y="228"/>
                      </a:lnTo>
                      <a:lnTo>
                        <a:pt x="60" y="228"/>
                      </a:lnTo>
                      <a:lnTo>
                        <a:pt x="60" y="234"/>
                      </a:lnTo>
                      <a:lnTo>
                        <a:pt x="42" y="252"/>
                      </a:lnTo>
                      <a:lnTo>
                        <a:pt x="30" y="258"/>
                      </a:lnTo>
                      <a:lnTo>
                        <a:pt x="24" y="264"/>
                      </a:lnTo>
                      <a:lnTo>
                        <a:pt x="18" y="264"/>
                      </a:lnTo>
                      <a:lnTo>
                        <a:pt x="24" y="300"/>
                      </a:lnTo>
                      <a:lnTo>
                        <a:pt x="18" y="312"/>
                      </a:lnTo>
                      <a:lnTo>
                        <a:pt x="12" y="318"/>
                      </a:lnTo>
                      <a:lnTo>
                        <a:pt x="6" y="330"/>
                      </a:lnTo>
                      <a:lnTo>
                        <a:pt x="0" y="336"/>
                      </a:lnTo>
                      <a:lnTo>
                        <a:pt x="0" y="342"/>
                      </a:lnTo>
                      <a:lnTo>
                        <a:pt x="12" y="348"/>
                      </a:lnTo>
                      <a:lnTo>
                        <a:pt x="24" y="360"/>
                      </a:lnTo>
                      <a:lnTo>
                        <a:pt x="36" y="366"/>
                      </a:lnTo>
                      <a:lnTo>
                        <a:pt x="66" y="414"/>
                      </a:lnTo>
                      <a:lnTo>
                        <a:pt x="96" y="414"/>
                      </a:lnTo>
                      <a:lnTo>
                        <a:pt x="102" y="408"/>
                      </a:lnTo>
                      <a:lnTo>
                        <a:pt x="120" y="408"/>
                      </a:lnTo>
                      <a:lnTo>
                        <a:pt x="126" y="414"/>
                      </a:lnTo>
                      <a:lnTo>
                        <a:pt x="126" y="450"/>
                      </a:lnTo>
                      <a:lnTo>
                        <a:pt x="132" y="450"/>
                      </a:lnTo>
                      <a:lnTo>
                        <a:pt x="126" y="480"/>
                      </a:lnTo>
                      <a:lnTo>
                        <a:pt x="114" y="486"/>
                      </a:lnTo>
                      <a:lnTo>
                        <a:pt x="126" y="504"/>
                      </a:lnTo>
                      <a:lnTo>
                        <a:pt x="120" y="510"/>
                      </a:lnTo>
                      <a:lnTo>
                        <a:pt x="108" y="516"/>
                      </a:lnTo>
                      <a:lnTo>
                        <a:pt x="102" y="522"/>
                      </a:lnTo>
                      <a:lnTo>
                        <a:pt x="102" y="528"/>
                      </a:lnTo>
                      <a:lnTo>
                        <a:pt x="114" y="528"/>
                      </a:lnTo>
                      <a:lnTo>
                        <a:pt x="114" y="558"/>
                      </a:lnTo>
                      <a:lnTo>
                        <a:pt x="126" y="564"/>
                      </a:lnTo>
                      <a:lnTo>
                        <a:pt x="132" y="570"/>
                      </a:lnTo>
                      <a:lnTo>
                        <a:pt x="144" y="576"/>
                      </a:lnTo>
                      <a:lnTo>
                        <a:pt x="150" y="582"/>
                      </a:lnTo>
                      <a:lnTo>
                        <a:pt x="162" y="588"/>
                      </a:lnTo>
                      <a:lnTo>
                        <a:pt x="162" y="600"/>
                      </a:lnTo>
                      <a:lnTo>
                        <a:pt x="156" y="606"/>
                      </a:lnTo>
                      <a:lnTo>
                        <a:pt x="156" y="618"/>
                      </a:lnTo>
                      <a:lnTo>
                        <a:pt x="162" y="624"/>
                      </a:lnTo>
                      <a:lnTo>
                        <a:pt x="168" y="618"/>
                      </a:lnTo>
                      <a:lnTo>
                        <a:pt x="180" y="612"/>
                      </a:lnTo>
                      <a:lnTo>
                        <a:pt x="180" y="582"/>
                      </a:lnTo>
                      <a:lnTo>
                        <a:pt x="174" y="576"/>
                      </a:lnTo>
                      <a:lnTo>
                        <a:pt x="168" y="576"/>
                      </a:lnTo>
                      <a:lnTo>
                        <a:pt x="168" y="558"/>
                      </a:lnTo>
                      <a:lnTo>
                        <a:pt x="174" y="546"/>
                      </a:lnTo>
                      <a:lnTo>
                        <a:pt x="186" y="540"/>
                      </a:lnTo>
                      <a:lnTo>
                        <a:pt x="210" y="540"/>
                      </a:lnTo>
                      <a:lnTo>
                        <a:pt x="216" y="534"/>
                      </a:lnTo>
                      <a:lnTo>
                        <a:pt x="216" y="474"/>
                      </a:lnTo>
                      <a:lnTo>
                        <a:pt x="222" y="468"/>
                      </a:lnTo>
                      <a:lnTo>
                        <a:pt x="228" y="456"/>
                      </a:lnTo>
                      <a:lnTo>
                        <a:pt x="234" y="450"/>
                      </a:lnTo>
                      <a:lnTo>
                        <a:pt x="234" y="432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17" name="Madagascar">
                  <a:extLst>
                    <a:ext uri="{FF2B5EF4-FFF2-40B4-BE49-F238E27FC236}">
                      <a16:creationId xmlns:a16="http://schemas.microsoft.com/office/drawing/2014/main" id="{E46D9734-8DC1-BA4E-952B-372D121FC9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19" y="2563"/>
                  <a:ext cx="152" cy="279"/>
                </a:xfrm>
                <a:custGeom>
                  <a:avLst/>
                  <a:gdLst>
                    <a:gd name="T0" fmla="*/ 2147483647 w 594"/>
                    <a:gd name="T1" fmla="*/ 2147483647 h 1092"/>
                    <a:gd name="T2" fmla="*/ 2147483647 w 594"/>
                    <a:gd name="T3" fmla="*/ 2147483647 h 1092"/>
                    <a:gd name="T4" fmla="*/ 2147483647 w 594"/>
                    <a:gd name="T5" fmla="*/ 2147483647 h 1092"/>
                    <a:gd name="T6" fmla="*/ 2147483647 w 594"/>
                    <a:gd name="T7" fmla="*/ 2147483647 h 1092"/>
                    <a:gd name="T8" fmla="*/ 2147483647 w 594"/>
                    <a:gd name="T9" fmla="*/ 2147483647 h 1092"/>
                    <a:gd name="T10" fmla="*/ 2147483647 w 594"/>
                    <a:gd name="T11" fmla="*/ 2147483647 h 1092"/>
                    <a:gd name="T12" fmla="*/ 2147483647 w 594"/>
                    <a:gd name="T13" fmla="*/ 2147483647 h 1092"/>
                    <a:gd name="T14" fmla="*/ 2147483647 w 594"/>
                    <a:gd name="T15" fmla="*/ 2147483647 h 1092"/>
                    <a:gd name="T16" fmla="*/ 2147483647 w 594"/>
                    <a:gd name="T17" fmla="*/ 2147483647 h 1092"/>
                    <a:gd name="T18" fmla="*/ 2147483647 w 594"/>
                    <a:gd name="T19" fmla="*/ 2147483647 h 1092"/>
                    <a:gd name="T20" fmla="*/ 2147483647 w 594"/>
                    <a:gd name="T21" fmla="*/ 2147483647 h 1092"/>
                    <a:gd name="T22" fmla="*/ 2147483647 w 594"/>
                    <a:gd name="T23" fmla="*/ 2147483647 h 1092"/>
                    <a:gd name="T24" fmla="*/ 2147483647 w 594"/>
                    <a:gd name="T25" fmla="*/ 2147483647 h 1092"/>
                    <a:gd name="T26" fmla="*/ 2147483647 w 594"/>
                    <a:gd name="T27" fmla="*/ 2147483647 h 1092"/>
                    <a:gd name="T28" fmla="*/ 2147483647 w 594"/>
                    <a:gd name="T29" fmla="*/ 2147483647 h 1092"/>
                    <a:gd name="T30" fmla="*/ 2147483647 w 594"/>
                    <a:gd name="T31" fmla="*/ 2147483647 h 1092"/>
                    <a:gd name="T32" fmla="*/ 2147483647 w 594"/>
                    <a:gd name="T33" fmla="*/ 0 h 1092"/>
                    <a:gd name="T34" fmla="*/ 2147483647 w 594"/>
                    <a:gd name="T35" fmla="*/ 2147483647 h 1092"/>
                    <a:gd name="T36" fmla="*/ 2147483647 w 594"/>
                    <a:gd name="T37" fmla="*/ 2147483647 h 1092"/>
                    <a:gd name="T38" fmla="*/ 2147483647 w 594"/>
                    <a:gd name="T39" fmla="*/ 2147483647 h 1092"/>
                    <a:gd name="T40" fmla="*/ 2147483647 w 594"/>
                    <a:gd name="T41" fmla="*/ 2147483647 h 1092"/>
                    <a:gd name="T42" fmla="*/ 2147483647 w 594"/>
                    <a:gd name="T43" fmla="*/ 2147483647 h 1092"/>
                    <a:gd name="T44" fmla="*/ 2147483647 w 594"/>
                    <a:gd name="T45" fmla="*/ 2147483647 h 1092"/>
                    <a:gd name="T46" fmla="*/ 2147483647 w 594"/>
                    <a:gd name="T47" fmla="*/ 2147483647 h 1092"/>
                    <a:gd name="T48" fmla="*/ 2147483647 w 594"/>
                    <a:gd name="T49" fmla="*/ 2147483647 h 1092"/>
                    <a:gd name="T50" fmla="*/ 2147483647 w 594"/>
                    <a:gd name="T51" fmla="*/ 2147483647 h 1092"/>
                    <a:gd name="T52" fmla="*/ 2147483647 w 594"/>
                    <a:gd name="T53" fmla="*/ 2147483647 h 1092"/>
                    <a:gd name="T54" fmla="*/ 2147483647 w 594"/>
                    <a:gd name="T55" fmla="*/ 2147483647 h 1092"/>
                    <a:gd name="T56" fmla="*/ 2147483647 w 594"/>
                    <a:gd name="T57" fmla="*/ 2147483647 h 1092"/>
                    <a:gd name="T58" fmla="*/ 2147483647 w 594"/>
                    <a:gd name="T59" fmla="*/ 2147483647 h 1092"/>
                    <a:gd name="T60" fmla="*/ 2147483647 w 594"/>
                    <a:gd name="T61" fmla="*/ 2147483647 h 1092"/>
                    <a:gd name="T62" fmla="*/ 2147483647 w 594"/>
                    <a:gd name="T63" fmla="*/ 2147483647 h 1092"/>
                    <a:gd name="T64" fmla="*/ 2147483647 w 594"/>
                    <a:gd name="T65" fmla="*/ 2147483647 h 1092"/>
                    <a:gd name="T66" fmla="*/ 2147483647 w 594"/>
                    <a:gd name="T67" fmla="*/ 2147483647 h 1092"/>
                    <a:gd name="T68" fmla="*/ 2147483647 w 594"/>
                    <a:gd name="T69" fmla="*/ 2147483647 h 1092"/>
                    <a:gd name="T70" fmla="*/ 2147483647 w 594"/>
                    <a:gd name="T71" fmla="*/ 2147483647 h 1092"/>
                    <a:gd name="T72" fmla="*/ 2147483647 w 594"/>
                    <a:gd name="T73" fmla="*/ 2147483647 h 1092"/>
                    <a:gd name="T74" fmla="*/ 2147483647 w 594"/>
                    <a:gd name="T75" fmla="*/ 2147483647 h 1092"/>
                    <a:gd name="T76" fmla="*/ 2147483647 w 594"/>
                    <a:gd name="T77" fmla="*/ 2147483647 h 1092"/>
                    <a:gd name="T78" fmla="*/ 2147483647 w 594"/>
                    <a:gd name="T79" fmla="*/ 2147483647 h 1092"/>
                    <a:gd name="T80" fmla="*/ 2147483647 w 594"/>
                    <a:gd name="T81" fmla="*/ 2147483647 h 1092"/>
                    <a:gd name="T82" fmla="*/ 2147483647 w 594"/>
                    <a:gd name="T83" fmla="*/ 2147483647 h 1092"/>
                    <a:gd name="T84" fmla="*/ 2147483647 w 594"/>
                    <a:gd name="T85" fmla="*/ 2147483647 h 1092"/>
                    <a:gd name="T86" fmla="*/ 0 w 594"/>
                    <a:gd name="T87" fmla="*/ 2147483647 h 1092"/>
                    <a:gd name="T88" fmla="*/ 2147483647 w 594"/>
                    <a:gd name="T89" fmla="*/ 2147483647 h 1092"/>
                    <a:gd name="T90" fmla="*/ 2147483647 w 594"/>
                    <a:gd name="T91" fmla="*/ 2147483647 h 1092"/>
                    <a:gd name="T92" fmla="*/ 2147483647 w 594"/>
                    <a:gd name="T93" fmla="*/ 2147483647 h 1092"/>
                    <a:gd name="T94" fmla="*/ 2147483647 w 594"/>
                    <a:gd name="T95" fmla="*/ 2147483647 h 1092"/>
                    <a:gd name="T96" fmla="*/ 2147483647 w 594"/>
                    <a:gd name="T97" fmla="*/ 2147483647 h 1092"/>
                    <a:gd name="T98" fmla="*/ 2147483647 w 594"/>
                    <a:gd name="T99" fmla="*/ 2147483647 h 1092"/>
                    <a:gd name="T100" fmla="*/ 2147483647 w 594"/>
                    <a:gd name="T101" fmla="*/ 2147483647 h 1092"/>
                    <a:gd name="T102" fmla="*/ 2147483647 w 594"/>
                    <a:gd name="T103" fmla="*/ 2147483647 h 1092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594"/>
                    <a:gd name="T157" fmla="*/ 0 h 1092"/>
                    <a:gd name="T158" fmla="*/ 594 w 594"/>
                    <a:gd name="T159" fmla="*/ 1092 h 1092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594" h="1092">
                      <a:moveTo>
                        <a:pt x="120" y="330"/>
                      </a:moveTo>
                      <a:lnTo>
                        <a:pt x="144" y="324"/>
                      </a:lnTo>
                      <a:lnTo>
                        <a:pt x="192" y="324"/>
                      </a:lnTo>
                      <a:lnTo>
                        <a:pt x="192" y="300"/>
                      </a:lnTo>
                      <a:lnTo>
                        <a:pt x="252" y="312"/>
                      </a:lnTo>
                      <a:lnTo>
                        <a:pt x="270" y="282"/>
                      </a:lnTo>
                      <a:lnTo>
                        <a:pt x="312" y="288"/>
                      </a:lnTo>
                      <a:lnTo>
                        <a:pt x="312" y="258"/>
                      </a:lnTo>
                      <a:lnTo>
                        <a:pt x="324" y="228"/>
                      </a:lnTo>
                      <a:lnTo>
                        <a:pt x="324" y="258"/>
                      </a:lnTo>
                      <a:lnTo>
                        <a:pt x="336" y="276"/>
                      </a:lnTo>
                      <a:lnTo>
                        <a:pt x="348" y="240"/>
                      </a:lnTo>
                      <a:lnTo>
                        <a:pt x="348" y="210"/>
                      </a:lnTo>
                      <a:lnTo>
                        <a:pt x="354" y="192"/>
                      </a:lnTo>
                      <a:lnTo>
                        <a:pt x="354" y="186"/>
                      </a:lnTo>
                      <a:lnTo>
                        <a:pt x="360" y="186"/>
                      </a:lnTo>
                      <a:lnTo>
                        <a:pt x="372" y="198"/>
                      </a:lnTo>
                      <a:lnTo>
                        <a:pt x="372" y="204"/>
                      </a:lnTo>
                      <a:lnTo>
                        <a:pt x="378" y="204"/>
                      </a:lnTo>
                      <a:lnTo>
                        <a:pt x="402" y="180"/>
                      </a:lnTo>
                      <a:lnTo>
                        <a:pt x="396" y="168"/>
                      </a:lnTo>
                      <a:lnTo>
                        <a:pt x="396" y="150"/>
                      </a:lnTo>
                      <a:lnTo>
                        <a:pt x="390" y="138"/>
                      </a:lnTo>
                      <a:lnTo>
                        <a:pt x="402" y="126"/>
                      </a:lnTo>
                      <a:lnTo>
                        <a:pt x="414" y="126"/>
                      </a:lnTo>
                      <a:lnTo>
                        <a:pt x="420" y="132"/>
                      </a:lnTo>
                      <a:lnTo>
                        <a:pt x="426" y="132"/>
                      </a:lnTo>
                      <a:lnTo>
                        <a:pt x="432" y="126"/>
                      </a:lnTo>
                      <a:lnTo>
                        <a:pt x="438" y="114"/>
                      </a:lnTo>
                      <a:lnTo>
                        <a:pt x="450" y="102"/>
                      </a:lnTo>
                      <a:lnTo>
                        <a:pt x="456" y="90"/>
                      </a:lnTo>
                      <a:lnTo>
                        <a:pt x="462" y="72"/>
                      </a:lnTo>
                      <a:lnTo>
                        <a:pt x="462" y="42"/>
                      </a:lnTo>
                      <a:lnTo>
                        <a:pt x="492" y="0"/>
                      </a:lnTo>
                      <a:lnTo>
                        <a:pt x="546" y="60"/>
                      </a:lnTo>
                      <a:lnTo>
                        <a:pt x="546" y="90"/>
                      </a:lnTo>
                      <a:lnTo>
                        <a:pt x="552" y="96"/>
                      </a:lnTo>
                      <a:lnTo>
                        <a:pt x="558" y="114"/>
                      </a:lnTo>
                      <a:lnTo>
                        <a:pt x="576" y="150"/>
                      </a:lnTo>
                      <a:lnTo>
                        <a:pt x="582" y="156"/>
                      </a:lnTo>
                      <a:lnTo>
                        <a:pt x="582" y="162"/>
                      </a:lnTo>
                      <a:lnTo>
                        <a:pt x="564" y="216"/>
                      </a:lnTo>
                      <a:lnTo>
                        <a:pt x="594" y="276"/>
                      </a:lnTo>
                      <a:lnTo>
                        <a:pt x="594" y="288"/>
                      </a:lnTo>
                      <a:lnTo>
                        <a:pt x="588" y="294"/>
                      </a:lnTo>
                      <a:lnTo>
                        <a:pt x="576" y="294"/>
                      </a:lnTo>
                      <a:lnTo>
                        <a:pt x="564" y="288"/>
                      </a:lnTo>
                      <a:lnTo>
                        <a:pt x="558" y="282"/>
                      </a:lnTo>
                      <a:lnTo>
                        <a:pt x="552" y="282"/>
                      </a:lnTo>
                      <a:lnTo>
                        <a:pt x="522" y="288"/>
                      </a:lnTo>
                      <a:lnTo>
                        <a:pt x="528" y="330"/>
                      </a:lnTo>
                      <a:lnTo>
                        <a:pt x="522" y="336"/>
                      </a:lnTo>
                      <a:lnTo>
                        <a:pt x="516" y="348"/>
                      </a:lnTo>
                      <a:lnTo>
                        <a:pt x="504" y="354"/>
                      </a:lnTo>
                      <a:lnTo>
                        <a:pt x="486" y="390"/>
                      </a:lnTo>
                      <a:lnTo>
                        <a:pt x="486" y="402"/>
                      </a:lnTo>
                      <a:lnTo>
                        <a:pt x="492" y="414"/>
                      </a:lnTo>
                      <a:lnTo>
                        <a:pt x="504" y="450"/>
                      </a:lnTo>
                      <a:lnTo>
                        <a:pt x="498" y="468"/>
                      </a:lnTo>
                      <a:lnTo>
                        <a:pt x="486" y="510"/>
                      </a:lnTo>
                      <a:lnTo>
                        <a:pt x="462" y="570"/>
                      </a:lnTo>
                      <a:lnTo>
                        <a:pt x="432" y="642"/>
                      </a:lnTo>
                      <a:lnTo>
                        <a:pt x="390" y="720"/>
                      </a:lnTo>
                      <a:lnTo>
                        <a:pt x="324" y="852"/>
                      </a:lnTo>
                      <a:lnTo>
                        <a:pt x="312" y="894"/>
                      </a:lnTo>
                      <a:lnTo>
                        <a:pt x="306" y="912"/>
                      </a:lnTo>
                      <a:lnTo>
                        <a:pt x="306" y="948"/>
                      </a:lnTo>
                      <a:lnTo>
                        <a:pt x="294" y="984"/>
                      </a:lnTo>
                      <a:lnTo>
                        <a:pt x="276" y="1014"/>
                      </a:lnTo>
                      <a:lnTo>
                        <a:pt x="258" y="1032"/>
                      </a:lnTo>
                      <a:lnTo>
                        <a:pt x="240" y="1044"/>
                      </a:lnTo>
                      <a:lnTo>
                        <a:pt x="222" y="1062"/>
                      </a:lnTo>
                      <a:lnTo>
                        <a:pt x="216" y="1062"/>
                      </a:lnTo>
                      <a:lnTo>
                        <a:pt x="210" y="1068"/>
                      </a:lnTo>
                      <a:lnTo>
                        <a:pt x="186" y="1068"/>
                      </a:lnTo>
                      <a:lnTo>
                        <a:pt x="150" y="1086"/>
                      </a:lnTo>
                      <a:lnTo>
                        <a:pt x="114" y="1092"/>
                      </a:lnTo>
                      <a:lnTo>
                        <a:pt x="78" y="1074"/>
                      </a:lnTo>
                      <a:lnTo>
                        <a:pt x="60" y="1056"/>
                      </a:lnTo>
                      <a:lnTo>
                        <a:pt x="48" y="1038"/>
                      </a:lnTo>
                      <a:lnTo>
                        <a:pt x="36" y="1026"/>
                      </a:lnTo>
                      <a:lnTo>
                        <a:pt x="36" y="1020"/>
                      </a:lnTo>
                      <a:lnTo>
                        <a:pt x="30" y="1014"/>
                      </a:lnTo>
                      <a:lnTo>
                        <a:pt x="48" y="990"/>
                      </a:lnTo>
                      <a:lnTo>
                        <a:pt x="42" y="978"/>
                      </a:lnTo>
                      <a:lnTo>
                        <a:pt x="24" y="948"/>
                      </a:lnTo>
                      <a:lnTo>
                        <a:pt x="12" y="900"/>
                      </a:lnTo>
                      <a:lnTo>
                        <a:pt x="0" y="834"/>
                      </a:lnTo>
                      <a:lnTo>
                        <a:pt x="0" y="786"/>
                      </a:lnTo>
                      <a:lnTo>
                        <a:pt x="6" y="756"/>
                      </a:lnTo>
                      <a:lnTo>
                        <a:pt x="18" y="738"/>
                      </a:lnTo>
                      <a:lnTo>
                        <a:pt x="60" y="696"/>
                      </a:lnTo>
                      <a:lnTo>
                        <a:pt x="72" y="678"/>
                      </a:lnTo>
                      <a:lnTo>
                        <a:pt x="90" y="672"/>
                      </a:lnTo>
                      <a:lnTo>
                        <a:pt x="96" y="660"/>
                      </a:lnTo>
                      <a:lnTo>
                        <a:pt x="108" y="654"/>
                      </a:lnTo>
                      <a:lnTo>
                        <a:pt x="108" y="636"/>
                      </a:lnTo>
                      <a:lnTo>
                        <a:pt x="102" y="600"/>
                      </a:lnTo>
                      <a:lnTo>
                        <a:pt x="96" y="558"/>
                      </a:lnTo>
                      <a:lnTo>
                        <a:pt x="96" y="522"/>
                      </a:lnTo>
                      <a:lnTo>
                        <a:pt x="78" y="432"/>
                      </a:lnTo>
                      <a:lnTo>
                        <a:pt x="90" y="408"/>
                      </a:lnTo>
                      <a:lnTo>
                        <a:pt x="132" y="366"/>
                      </a:lnTo>
                      <a:lnTo>
                        <a:pt x="132" y="360"/>
                      </a:lnTo>
                      <a:lnTo>
                        <a:pt x="120" y="330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19" name="Libya">
                  <a:extLst>
                    <a:ext uri="{FF2B5EF4-FFF2-40B4-BE49-F238E27FC236}">
                      <a16:creationId xmlns:a16="http://schemas.microsoft.com/office/drawing/2014/main" id="{69CBCC8E-638E-B24A-8900-74FC643A00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2" y="1625"/>
                  <a:ext cx="281" cy="284"/>
                </a:xfrm>
                <a:custGeom>
                  <a:avLst/>
                  <a:gdLst>
                    <a:gd name="T0" fmla="*/ 2147483647 w 1098"/>
                    <a:gd name="T1" fmla="*/ 2147483647 h 1110"/>
                    <a:gd name="T2" fmla="*/ 2147483647 w 1098"/>
                    <a:gd name="T3" fmla="*/ 2147483647 h 1110"/>
                    <a:gd name="T4" fmla="*/ 2147483647 w 1098"/>
                    <a:gd name="T5" fmla="*/ 2147483647 h 1110"/>
                    <a:gd name="T6" fmla="*/ 2147483647 w 1098"/>
                    <a:gd name="T7" fmla="*/ 2147483647 h 1110"/>
                    <a:gd name="T8" fmla="*/ 2147483647 w 1098"/>
                    <a:gd name="T9" fmla="*/ 2147483647 h 1110"/>
                    <a:gd name="T10" fmla="*/ 2147483647 w 1098"/>
                    <a:gd name="T11" fmla="*/ 2147483647 h 1110"/>
                    <a:gd name="T12" fmla="*/ 2147483647 w 1098"/>
                    <a:gd name="T13" fmla="*/ 2147483647 h 1110"/>
                    <a:gd name="T14" fmla="*/ 2147483647 w 1098"/>
                    <a:gd name="T15" fmla="*/ 2147483647 h 1110"/>
                    <a:gd name="T16" fmla="*/ 2147483647 w 1098"/>
                    <a:gd name="T17" fmla="*/ 2147483647 h 1110"/>
                    <a:gd name="T18" fmla="*/ 2147483647 w 1098"/>
                    <a:gd name="T19" fmla="*/ 2147483647 h 1110"/>
                    <a:gd name="T20" fmla="*/ 2147483647 w 1098"/>
                    <a:gd name="T21" fmla="*/ 2147483647 h 1110"/>
                    <a:gd name="T22" fmla="*/ 2147483647 w 1098"/>
                    <a:gd name="T23" fmla="*/ 2147483647 h 1110"/>
                    <a:gd name="T24" fmla="*/ 0 w 1098"/>
                    <a:gd name="T25" fmla="*/ 2147483647 h 1110"/>
                    <a:gd name="T26" fmla="*/ 2147483647 w 1098"/>
                    <a:gd name="T27" fmla="*/ 2147483647 h 1110"/>
                    <a:gd name="T28" fmla="*/ 2147483647 w 1098"/>
                    <a:gd name="T29" fmla="*/ 2147483647 h 1110"/>
                    <a:gd name="T30" fmla="*/ 2147483647 w 1098"/>
                    <a:gd name="T31" fmla="*/ 2147483647 h 1110"/>
                    <a:gd name="T32" fmla="*/ 2147483647 w 1098"/>
                    <a:gd name="T33" fmla="*/ 2147483647 h 1110"/>
                    <a:gd name="T34" fmla="*/ 2147483647 w 1098"/>
                    <a:gd name="T35" fmla="*/ 2147483647 h 1110"/>
                    <a:gd name="T36" fmla="*/ 2147483647 w 1098"/>
                    <a:gd name="T37" fmla="*/ 2147483647 h 1110"/>
                    <a:gd name="T38" fmla="*/ 2147483647 w 1098"/>
                    <a:gd name="T39" fmla="*/ 2147483647 h 1110"/>
                    <a:gd name="T40" fmla="*/ 2147483647 w 1098"/>
                    <a:gd name="T41" fmla="*/ 2147483647 h 1110"/>
                    <a:gd name="T42" fmla="*/ 2147483647 w 1098"/>
                    <a:gd name="T43" fmla="*/ 2147483647 h 1110"/>
                    <a:gd name="T44" fmla="*/ 2147483647 w 1098"/>
                    <a:gd name="T45" fmla="*/ 2147483647 h 1110"/>
                    <a:gd name="T46" fmla="*/ 2147483647 w 1098"/>
                    <a:gd name="T47" fmla="*/ 2147483647 h 1110"/>
                    <a:gd name="T48" fmla="*/ 2147483647 w 1098"/>
                    <a:gd name="T49" fmla="*/ 2147483647 h 1110"/>
                    <a:gd name="T50" fmla="*/ 2147483647 w 1098"/>
                    <a:gd name="T51" fmla="*/ 2147483647 h 1110"/>
                    <a:gd name="T52" fmla="*/ 2147483647 w 1098"/>
                    <a:gd name="T53" fmla="*/ 2147483647 h 1110"/>
                    <a:gd name="T54" fmla="*/ 2147483647 w 1098"/>
                    <a:gd name="T55" fmla="*/ 2147483647 h 1110"/>
                    <a:gd name="T56" fmla="*/ 2147483647 w 1098"/>
                    <a:gd name="T57" fmla="*/ 2147483647 h 1110"/>
                    <a:gd name="T58" fmla="*/ 2147483647 w 1098"/>
                    <a:gd name="T59" fmla="*/ 2147483647 h 1110"/>
                    <a:gd name="T60" fmla="*/ 2147483647 w 1098"/>
                    <a:gd name="T61" fmla="*/ 2147483647 h 1110"/>
                    <a:gd name="T62" fmla="*/ 2147483647 w 1098"/>
                    <a:gd name="T63" fmla="*/ 2147483647 h 1110"/>
                    <a:gd name="T64" fmla="*/ 2147483647 w 1098"/>
                    <a:gd name="T65" fmla="*/ 2147483647 h 1110"/>
                    <a:gd name="T66" fmla="*/ 2147483647 w 1098"/>
                    <a:gd name="T67" fmla="*/ 2147483647 h 1110"/>
                    <a:gd name="T68" fmla="*/ 2147483647 w 1098"/>
                    <a:gd name="T69" fmla="*/ 2147483647 h 1110"/>
                    <a:gd name="T70" fmla="*/ 2147483647 w 1098"/>
                    <a:gd name="T71" fmla="*/ 2147483647 h 1110"/>
                    <a:gd name="T72" fmla="*/ 2147483647 w 1098"/>
                    <a:gd name="T73" fmla="*/ 2147483647 h 1110"/>
                    <a:gd name="T74" fmla="*/ 2147483647 w 1098"/>
                    <a:gd name="T75" fmla="*/ 2147483647 h 1110"/>
                    <a:gd name="T76" fmla="*/ 2147483647 w 1098"/>
                    <a:gd name="T77" fmla="*/ 2147483647 h 1110"/>
                    <a:gd name="T78" fmla="*/ 2147483647 w 1098"/>
                    <a:gd name="T79" fmla="*/ 2147483647 h 1110"/>
                    <a:gd name="T80" fmla="*/ 2147483647 w 1098"/>
                    <a:gd name="T81" fmla="*/ 2147483647 h 1110"/>
                    <a:gd name="T82" fmla="*/ 2147483647 w 1098"/>
                    <a:gd name="T83" fmla="*/ 2147483647 h 1110"/>
                    <a:gd name="T84" fmla="*/ 2147483647 w 1098"/>
                    <a:gd name="T85" fmla="*/ 2147483647 h 1110"/>
                    <a:gd name="T86" fmla="*/ 2147483647 w 1098"/>
                    <a:gd name="T87" fmla="*/ 2147483647 h 1110"/>
                    <a:gd name="T88" fmla="*/ 2147483647 w 1098"/>
                    <a:gd name="T89" fmla="*/ 2147483647 h 1110"/>
                    <a:gd name="T90" fmla="*/ 2147483647 w 1098"/>
                    <a:gd name="T91" fmla="*/ 2147483647 h 1110"/>
                    <a:gd name="T92" fmla="*/ 2147483647 w 1098"/>
                    <a:gd name="T93" fmla="*/ 2147483647 h 1110"/>
                    <a:gd name="T94" fmla="*/ 2147483647 w 1098"/>
                    <a:gd name="T95" fmla="*/ 2147483647 h 1110"/>
                    <a:gd name="T96" fmla="*/ 2147483647 w 1098"/>
                    <a:gd name="T97" fmla="*/ 2147483647 h 1110"/>
                    <a:gd name="T98" fmla="*/ 2147483647 w 1098"/>
                    <a:gd name="T99" fmla="*/ 2147483647 h 1110"/>
                    <a:gd name="T100" fmla="*/ 2147483647 w 1098"/>
                    <a:gd name="T101" fmla="*/ 2147483647 h 1110"/>
                    <a:gd name="T102" fmla="*/ 2147483647 w 1098"/>
                    <a:gd name="T103" fmla="*/ 2147483647 h 1110"/>
                    <a:gd name="T104" fmla="*/ 2147483647 w 1098"/>
                    <a:gd name="T105" fmla="*/ 2147483647 h 1110"/>
                    <a:gd name="T106" fmla="*/ 2147483647 w 1098"/>
                    <a:gd name="T107" fmla="*/ 2147483647 h 1110"/>
                    <a:gd name="T108" fmla="*/ 2147483647 w 1098"/>
                    <a:gd name="T109" fmla="*/ 2147483647 h 1110"/>
                    <a:gd name="T110" fmla="*/ 2147483647 w 1098"/>
                    <a:gd name="T111" fmla="*/ 2147483647 h 1110"/>
                    <a:gd name="T112" fmla="*/ 2147483647 w 1098"/>
                    <a:gd name="T113" fmla="*/ 2147483647 h 1110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1098"/>
                    <a:gd name="T172" fmla="*/ 0 h 1110"/>
                    <a:gd name="T173" fmla="*/ 1098 w 1098"/>
                    <a:gd name="T174" fmla="*/ 1110 h 1110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1098" h="1110">
                      <a:moveTo>
                        <a:pt x="156" y="60"/>
                      </a:moveTo>
                      <a:lnTo>
                        <a:pt x="150" y="66"/>
                      </a:lnTo>
                      <a:lnTo>
                        <a:pt x="126" y="78"/>
                      </a:lnTo>
                      <a:lnTo>
                        <a:pt x="114" y="78"/>
                      </a:lnTo>
                      <a:lnTo>
                        <a:pt x="102" y="84"/>
                      </a:lnTo>
                      <a:lnTo>
                        <a:pt x="96" y="90"/>
                      </a:lnTo>
                      <a:lnTo>
                        <a:pt x="90" y="102"/>
                      </a:lnTo>
                      <a:lnTo>
                        <a:pt x="84" y="108"/>
                      </a:lnTo>
                      <a:lnTo>
                        <a:pt x="78" y="120"/>
                      </a:lnTo>
                      <a:lnTo>
                        <a:pt x="72" y="120"/>
                      </a:lnTo>
                      <a:lnTo>
                        <a:pt x="54" y="138"/>
                      </a:lnTo>
                      <a:lnTo>
                        <a:pt x="54" y="156"/>
                      </a:lnTo>
                      <a:lnTo>
                        <a:pt x="66" y="180"/>
                      </a:lnTo>
                      <a:lnTo>
                        <a:pt x="66" y="204"/>
                      </a:lnTo>
                      <a:lnTo>
                        <a:pt x="36" y="234"/>
                      </a:lnTo>
                      <a:lnTo>
                        <a:pt x="30" y="234"/>
                      </a:lnTo>
                      <a:lnTo>
                        <a:pt x="24" y="240"/>
                      </a:lnTo>
                      <a:lnTo>
                        <a:pt x="12" y="246"/>
                      </a:lnTo>
                      <a:lnTo>
                        <a:pt x="6" y="246"/>
                      </a:lnTo>
                      <a:lnTo>
                        <a:pt x="0" y="252"/>
                      </a:lnTo>
                      <a:lnTo>
                        <a:pt x="12" y="270"/>
                      </a:lnTo>
                      <a:lnTo>
                        <a:pt x="36" y="330"/>
                      </a:lnTo>
                      <a:lnTo>
                        <a:pt x="48" y="354"/>
                      </a:lnTo>
                      <a:lnTo>
                        <a:pt x="48" y="360"/>
                      </a:lnTo>
                      <a:lnTo>
                        <a:pt x="42" y="372"/>
                      </a:lnTo>
                      <a:lnTo>
                        <a:pt x="42" y="402"/>
                      </a:lnTo>
                      <a:lnTo>
                        <a:pt x="36" y="408"/>
                      </a:lnTo>
                      <a:lnTo>
                        <a:pt x="36" y="414"/>
                      </a:lnTo>
                      <a:lnTo>
                        <a:pt x="42" y="432"/>
                      </a:lnTo>
                      <a:lnTo>
                        <a:pt x="30" y="456"/>
                      </a:lnTo>
                      <a:lnTo>
                        <a:pt x="36" y="510"/>
                      </a:lnTo>
                      <a:lnTo>
                        <a:pt x="36" y="516"/>
                      </a:lnTo>
                      <a:lnTo>
                        <a:pt x="42" y="522"/>
                      </a:lnTo>
                      <a:lnTo>
                        <a:pt x="42" y="534"/>
                      </a:lnTo>
                      <a:lnTo>
                        <a:pt x="36" y="546"/>
                      </a:lnTo>
                      <a:lnTo>
                        <a:pt x="30" y="552"/>
                      </a:lnTo>
                      <a:lnTo>
                        <a:pt x="18" y="558"/>
                      </a:lnTo>
                      <a:lnTo>
                        <a:pt x="6" y="558"/>
                      </a:lnTo>
                      <a:lnTo>
                        <a:pt x="0" y="564"/>
                      </a:lnTo>
                      <a:lnTo>
                        <a:pt x="0" y="570"/>
                      </a:lnTo>
                      <a:lnTo>
                        <a:pt x="6" y="582"/>
                      </a:lnTo>
                      <a:lnTo>
                        <a:pt x="18" y="594"/>
                      </a:lnTo>
                      <a:lnTo>
                        <a:pt x="24" y="612"/>
                      </a:lnTo>
                      <a:lnTo>
                        <a:pt x="36" y="624"/>
                      </a:lnTo>
                      <a:lnTo>
                        <a:pt x="42" y="636"/>
                      </a:lnTo>
                      <a:lnTo>
                        <a:pt x="48" y="642"/>
                      </a:lnTo>
                      <a:lnTo>
                        <a:pt x="48" y="684"/>
                      </a:lnTo>
                      <a:lnTo>
                        <a:pt x="72" y="708"/>
                      </a:lnTo>
                      <a:lnTo>
                        <a:pt x="96" y="696"/>
                      </a:lnTo>
                      <a:lnTo>
                        <a:pt x="102" y="696"/>
                      </a:lnTo>
                      <a:lnTo>
                        <a:pt x="138" y="714"/>
                      </a:lnTo>
                      <a:lnTo>
                        <a:pt x="150" y="714"/>
                      </a:lnTo>
                      <a:lnTo>
                        <a:pt x="162" y="726"/>
                      </a:lnTo>
                      <a:lnTo>
                        <a:pt x="162" y="732"/>
                      </a:lnTo>
                      <a:lnTo>
                        <a:pt x="168" y="744"/>
                      </a:lnTo>
                      <a:lnTo>
                        <a:pt x="174" y="762"/>
                      </a:lnTo>
                      <a:lnTo>
                        <a:pt x="180" y="774"/>
                      </a:lnTo>
                      <a:lnTo>
                        <a:pt x="186" y="780"/>
                      </a:lnTo>
                      <a:lnTo>
                        <a:pt x="186" y="786"/>
                      </a:lnTo>
                      <a:lnTo>
                        <a:pt x="222" y="792"/>
                      </a:lnTo>
                      <a:lnTo>
                        <a:pt x="234" y="792"/>
                      </a:lnTo>
                      <a:lnTo>
                        <a:pt x="246" y="798"/>
                      </a:lnTo>
                      <a:lnTo>
                        <a:pt x="258" y="798"/>
                      </a:lnTo>
                      <a:lnTo>
                        <a:pt x="276" y="804"/>
                      </a:lnTo>
                      <a:lnTo>
                        <a:pt x="288" y="810"/>
                      </a:lnTo>
                      <a:lnTo>
                        <a:pt x="294" y="810"/>
                      </a:lnTo>
                      <a:lnTo>
                        <a:pt x="300" y="816"/>
                      </a:lnTo>
                      <a:lnTo>
                        <a:pt x="312" y="822"/>
                      </a:lnTo>
                      <a:lnTo>
                        <a:pt x="318" y="828"/>
                      </a:lnTo>
                      <a:lnTo>
                        <a:pt x="324" y="840"/>
                      </a:lnTo>
                      <a:lnTo>
                        <a:pt x="336" y="846"/>
                      </a:lnTo>
                      <a:lnTo>
                        <a:pt x="342" y="852"/>
                      </a:lnTo>
                      <a:lnTo>
                        <a:pt x="360" y="846"/>
                      </a:lnTo>
                      <a:lnTo>
                        <a:pt x="396" y="828"/>
                      </a:lnTo>
                      <a:lnTo>
                        <a:pt x="456" y="792"/>
                      </a:lnTo>
                      <a:lnTo>
                        <a:pt x="468" y="786"/>
                      </a:lnTo>
                      <a:lnTo>
                        <a:pt x="1026" y="1110"/>
                      </a:lnTo>
                      <a:lnTo>
                        <a:pt x="1026" y="1062"/>
                      </a:lnTo>
                      <a:lnTo>
                        <a:pt x="1098" y="1062"/>
                      </a:lnTo>
                      <a:lnTo>
                        <a:pt x="1098" y="828"/>
                      </a:lnTo>
                      <a:lnTo>
                        <a:pt x="1092" y="750"/>
                      </a:lnTo>
                      <a:lnTo>
                        <a:pt x="1092" y="660"/>
                      </a:lnTo>
                      <a:lnTo>
                        <a:pt x="1086" y="564"/>
                      </a:lnTo>
                      <a:lnTo>
                        <a:pt x="1086" y="468"/>
                      </a:lnTo>
                      <a:lnTo>
                        <a:pt x="1080" y="390"/>
                      </a:lnTo>
                      <a:lnTo>
                        <a:pt x="1080" y="306"/>
                      </a:lnTo>
                      <a:lnTo>
                        <a:pt x="1068" y="270"/>
                      </a:lnTo>
                      <a:lnTo>
                        <a:pt x="1056" y="258"/>
                      </a:lnTo>
                      <a:lnTo>
                        <a:pt x="1050" y="246"/>
                      </a:lnTo>
                      <a:lnTo>
                        <a:pt x="1050" y="240"/>
                      </a:lnTo>
                      <a:lnTo>
                        <a:pt x="1056" y="228"/>
                      </a:lnTo>
                      <a:lnTo>
                        <a:pt x="1062" y="222"/>
                      </a:lnTo>
                      <a:lnTo>
                        <a:pt x="1068" y="210"/>
                      </a:lnTo>
                      <a:lnTo>
                        <a:pt x="1074" y="204"/>
                      </a:lnTo>
                      <a:lnTo>
                        <a:pt x="1074" y="198"/>
                      </a:lnTo>
                      <a:lnTo>
                        <a:pt x="1068" y="186"/>
                      </a:lnTo>
                      <a:lnTo>
                        <a:pt x="1056" y="180"/>
                      </a:lnTo>
                      <a:lnTo>
                        <a:pt x="1056" y="150"/>
                      </a:lnTo>
                      <a:lnTo>
                        <a:pt x="1080" y="126"/>
                      </a:lnTo>
                      <a:lnTo>
                        <a:pt x="1074" y="114"/>
                      </a:lnTo>
                      <a:lnTo>
                        <a:pt x="1074" y="96"/>
                      </a:lnTo>
                      <a:lnTo>
                        <a:pt x="1056" y="102"/>
                      </a:lnTo>
                      <a:lnTo>
                        <a:pt x="1044" y="90"/>
                      </a:lnTo>
                      <a:lnTo>
                        <a:pt x="1032" y="102"/>
                      </a:lnTo>
                      <a:lnTo>
                        <a:pt x="1026" y="102"/>
                      </a:lnTo>
                      <a:lnTo>
                        <a:pt x="1020" y="96"/>
                      </a:lnTo>
                      <a:lnTo>
                        <a:pt x="1008" y="90"/>
                      </a:lnTo>
                      <a:lnTo>
                        <a:pt x="1002" y="84"/>
                      </a:lnTo>
                      <a:lnTo>
                        <a:pt x="990" y="78"/>
                      </a:lnTo>
                      <a:lnTo>
                        <a:pt x="978" y="78"/>
                      </a:lnTo>
                      <a:lnTo>
                        <a:pt x="966" y="84"/>
                      </a:lnTo>
                      <a:lnTo>
                        <a:pt x="954" y="84"/>
                      </a:lnTo>
                      <a:lnTo>
                        <a:pt x="942" y="78"/>
                      </a:lnTo>
                      <a:lnTo>
                        <a:pt x="936" y="72"/>
                      </a:lnTo>
                      <a:lnTo>
                        <a:pt x="936" y="48"/>
                      </a:lnTo>
                      <a:lnTo>
                        <a:pt x="930" y="42"/>
                      </a:lnTo>
                      <a:lnTo>
                        <a:pt x="918" y="36"/>
                      </a:lnTo>
                      <a:lnTo>
                        <a:pt x="882" y="36"/>
                      </a:lnTo>
                      <a:lnTo>
                        <a:pt x="876" y="30"/>
                      </a:lnTo>
                      <a:lnTo>
                        <a:pt x="864" y="30"/>
                      </a:lnTo>
                      <a:lnTo>
                        <a:pt x="852" y="24"/>
                      </a:lnTo>
                      <a:lnTo>
                        <a:pt x="840" y="24"/>
                      </a:lnTo>
                      <a:lnTo>
                        <a:pt x="834" y="30"/>
                      </a:lnTo>
                      <a:lnTo>
                        <a:pt x="834" y="36"/>
                      </a:lnTo>
                      <a:lnTo>
                        <a:pt x="798" y="36"/>
                      </a:lnTo>
                      <a:lnTo>
                        <a:pt x="780" y="42"/>
                      </a:lnTo>
                      <a:lnTo>
                        <a:pt x="768" y="48"/>
                      </a:lnTo>
                      <a:lnTo>
                        <a:pt x="732" y="84"/>
                      </a:lnTo>
                      <a:lnTo>
                        <a:pt x="720" y="108"/>
                      </a:lnTo>
                      <a:lnTo>
                        <a:pt x="720" y="120"/>
                      </a:lnTo>
                      <a:lnTo>
                        <a:pt x="726" y="138"/>
                      </a:lnTo>
                      <a:lnTo>
                        <a:pt x="738" y="150"/>
                      </a:lnTo>
                      <a:lnTo>
                        <a:pt x="744" y="162"/>
                      </a:lnTo>
                      <a:lnTo>
                        <a:pt x="744" y="180"/>
                      </a:lnTo>
                      <a:lnTo>
                        <a:pt x="738" y="192"/>
                      </a:lnTo>
                      <a:lnTo>
                        <a:pt x="714" y="216"/>
                      </a:lnTo>
                      <a:lnTo>
                        <a:pt x="708" y="228"/>
                      </a:lnTo>
                      <a:lnTo>
                        <a:pt x="696" y="234"/>
                      </a:lnTo>
                      <a:lnTo>
                        <a:pt x="666" y="234"/>
                      </a:lnTo>
                      <a:lnTo>
                        <a:pt x="648" y="228"/>
                      </a:lnTo>
                      <a:lnTo>
                        <a:pt x="630" y="216"/>
                      </a:lnTo>
                      <a:lnTo>
                        <a:pt x="612" y="198"/>
                      </a:lnTo>
                      <a:lnTo>
                        <a:pt x="582" y="180"/>
                      </a:lnTo>
                      <a:lnTo>
                        <a:pt x="552" y="168"/>
                      </a:lnTo>
                      <a:lnTo>
                        <a:pt x="528" y="162"/>
                      </a:lnTo>
                      <a:lnTo>
                        <a:pt x="462" y="162"/>
                      </a:lnTo>
                      <a:lnTo>
                        <a:pt x="438" y="150"/>
                      </a:lnTo>
                      <a:lnTo>
                        <a:pt x="426" y="138"/>
                      </a:lnTo>
                      <a:lnTo>
                        <a:pt x="420" y="126"/>
                      </a:lnTo>
                      <a:lnTo>
                        <a:pt x="414" y="108"/>
                      </a:lnTo>
                      <a:lnTo>
                        <a:pt x="414" y="96"/>
                      </a:lnTo>
                      <a:lnTo>
                        <a:pt x="402" y="72"/>
                      </a:lnTo>
                      <a:lnTo>
                        <a:pt x="378" y="60"/>
                      </a:lnTo>
                      <a:lnTo>
                        <a:pt x="366" y="60"/>
                      </a:lnTo>
                      <a:lnTo>
                        <a:pt x="354" y="54"/>
                      </a:lnTo>
                      <a:lnTo>
                        <a:pt x="348" y="48"/>
                      </a:lnTo>
                      <a:lnTo>
                        <a:pt x="324" y="36"/>
                      </a:lnTo>
                      <a:lnTo>
                        <a:pt x="318" y="36"/>
                      </a:lnTo>
                      <a:lnTo>
                        <a:pt x="306" y="30"/>
                      </a:lnTo>
                      <a:lnTo>
                        <a:pt x="264" y="30"/>
                      </a:lnTo>
                      <a:lnTo>
                        <a:pt x="252" y="36"/>
                      </a:lnTo>
                      <a:lnTo>
                        <a:pt x="216" y="36"/>
                      </a:lnTo>
                      <a:lnTo>
                        <a:pt x="192" y="24"/>
                      </a:lnTo>
                      <a:lnTo>
                        <a:pt x="180" y="12"/>
                      </a:lnTo>
                      <a:lnTo>
                        <a:pt x="168" y="6"/>
                      </a:lnTo>
                      <a:lnTo>
                        <a:pt x="150" y="6"/>
                      </a:lnTo>
                      <a:lnTo>
                        <a:pt x="144" y="0"/>
                      </a:lnTo>
                      <a:lnTo>
                        <a:pt x="138" y="42"/>
                      </a:lnTo>
                      <a:lnTo>
                        <a:pt x="144" y="42"/>
                      </a:lnTo>
                      <a:lnTo>
                        <a:pt x="156" y="54"/>
                      </a:lnTo>
                      <a:lnTo>
                        <a:pt x="156" y="60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20" name="Liberia">
                  <a:extLst>
                    <a:ext uri="{FF2B5EF4-FFF2-40B4-BE49-F238E27FC236}">
                      <a16:creationId xmlns:a16="http://schemas.microsoft.com/office/drawing/2014/main" id="{0BDA5512-DBF8-E44C-A63F-6BF4AD69D5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9" y="2133"/>
                  <a:ext cx="79" cy="88"/>
                </a:xfrm>
                <a:custGeom>
                  <a:avLst/>
                  <a:gdLst>
                    <a:gd name="T0" fmla="*/ 2147483647 w 312"/>
                    <a:gd name="T1" fmla="*/ 2147483647 h 342"/>
                    <a:gd name="T2" fmla="*/ 2147483647 w 312"/>
                    <a:gd name="T3" fmla="*/ 2147483647 h 342"/>
                    <a:gd name="T4" fmla="*/ 2147483647 w 312"/>
                    <a:gd name="T5" fmla="*/ 2147483647 h 342"/>
                    <a:gd name="T6" fmla="*/ 2147483647 w 312"/>
                    <a:gd name="T7" fmla="*/ 2147483647 h 342"/>
                    <a:gd name="T8" fmla="*/ 2147483647 w 312"/>
                    <a:gd name="T9" fmla="*/ 2147483647 h 342"/>
                    <a:gd name="T10" fmla="*/ 2147483647 w 312"/>
                    <a:gd name="T11" fmla="*/ 2147483647 h 342"/>
                    <a:gd name="T12" fmla="*/ 2147483647 w 312"/>
                    <a:gd name="T13" fmla="*/ 2147483647 h 342"/>
                    <a:gd name="T14" fmla="*/ 2147483647 w 312"/>
                    <a:gd name="T15" fmla="*/ 2147483647 h 342"/>
                    <a:gd name="T16" fmla="*/ 2147483647 w 312"/>
                    <a:gd name="T17" fmla="*/ 2147483647 h 342"/>
                    <a:gd name="T18" fmla="*/ 2147483647 w 312"/>
                    <a:gd name="T19" fmla="*/ 2147483647 h 342"/>
                    <a:gd name="T20" fmla="*/ 2147483647 w 312"/>
                    <a:gd name="T21" fmla="*/ 2147483647 h 342"/>
                    <a:gd name="T22" fmla="*/ 2147483647 w 312"/>
                    <a:gd name="T23" fmla="*/ 2147483647 h 342"/>
                    <a:gd name="T24" fmla="*/ 2147483647 w 312"/>
                    <a:gd name="T25" fmla="*/ 2147483647 h 342"/>
                    <a:gd name="T26" fmla="*/ 2147483647 w 312"/>
                    <a:gd name="T27" fmla="*/ 2147483647 h 342"/>
                    <a:gd name="T28" fmla="*/ 2147483647 w 312"/>
                    <a:gd name="T29" fmla="*/ 2147483647 h 342"/>
                    <a:gd name="T30" fmla="*/ 2147483647 w 312"/>
                    <a:gd name="T31" fmla="*/ 2147483647 h 342"/>
                    <a:gd name="T32" fmla="*/ 2147483647 w 312"/>
                    <a:gd name="T33" fmla="*/ 2147483647 h 342"/>
                    <a:gd name="T34" fmla="*/ 2147483647 w 312"/>
                    <a:gd name="T35" fmla="*/ 2147483647 h 342"/>
                    <a:gd name="T36" fmla="*/ 2147483647 w 312"/>
                    <a:gd name="T37" fmla="*/ 2147483647 h 342"/>
                    <a:gd name="T38" fmla="*/ 2147483647 w 312"/>
                    <a:gd name="T39" fmla="*/ 2147483647 h 342"/>
                    <a:gd name="T40" fmla="*/ 2147483647 w 312"/>
                    <a:gd name="T41" fmla="*/ 2147483647 h 342"/>
                    <a:gd name="T42" fmla="*/ 2147483647 w 312"/>
                    <a:gd name="T43" fmla="*/ 2147483647 h 342"/>
                    <a:gd name="T44" fmla="*/ 2147483647 w 312"/>
                    <a:gd name="T45" fmla="*/ 2147483647 h 342"/>
                    <a:gd name="T46" fmla="*/ 2147483647 w 312"/>
                    <a:gd name="T47" fmla="*/ 2147483647 h 342"/>
                    <a:gd name="T48" fmla="*/ 2147483647 w 312"/>
                    <a:gd name="T49" fmla="*/ 2147483647 h 342"/>
                    <a:gd name="T50" fmla="*/ 2147483647 w 312"/>
                    <a:gd name="T51" fmla="*/ 0 h 342"/>
                    <a:gd name="T52" fmla="*/ 2147483647 w 312"/>
                    <a:gd name="T53" fmla="*/ 0 h 342"/>
                    <a:gd name="T54" fmla="*/ 2147483647 w 312"/>
                    <a:gd name="T55" fmla="*/ 2147483647 h 342"/>
                    <a:gd name="T56" fmla="*/ 2147483647 w 312"/>
                    <a:gd name="T57" fmla="*/ 2147483647 h 342"/>
                    <a:gd name="T58" fmla="*/ 2147483647 w 312"/>
                    <a:gd name="T59" fmla="*/ 2147483647 h 342"/>
                    <a:gd name="T60" fmla="*/ 2147483647 w 312"/>
                    <a:gd name="T61" fmla="*/ 2147483647 h 342"/>
                    <a:gd name="T62" fmla="*/ 2147483647 w 312"/>
                    <a:gd name="T63" fmla="*/ 2147483647 h 342"/>
                    <a:gd name="T64" fmla="*/ 2147483647 w 312"/>
                    <a:gd name="T65" fmla="*/ 2147483647 h 342"/>
                    <a:gd name="T66" fmla="*/ 2147483647 w 312"/>
                    <a:gd name="T67" fmla="*/ 2147483647 h 342"/>
                    <a:gd name="T68" fmla="*/ 2147483647 w 312"/>
                    <a:gd name="T69" fmla="*/ 2147483647 h 342"/>
                    <a:gd name="T70" fmla="*/ 2147483647 w 312"/>
                    <a:gd name="T71" fmla="*/ 2147483647 h 342"/>
                    <a:gd name="T72" fmla="*/ 2147483647 w 312"/>
                    <a:gd name="T73" fmla="*/ 2147483647 h 342"/>
                    <a:gd name="T74" fmla="*/ 2147483647 w 312"/>
                    <a:gd name="T75" fmla="*/ 2147483647 h 342"/>
                    <a:gd name="T76" fmla="*/ 2147483647 w 312"/>
                    <a:gd name="T77" fmla="*/ 2147483647 h 342"/>
                    <a:gd name="T78" fmla="*/ 0 w 312"/>
                    <a:gd name="T79" fmla="*/ 2147483647 h 342"/>
                    <a:gd name="T80" fmla="*/ 2147483647 w 312"/>
                    <a:gd name="T81" fmla="*/ 2147483647 h 342"/>
                    <a:gd name="T82" fmla="*/ 2147483647 w 312"/>
                    <a:gd name="T83" fmla="*/ 2147483647 h 342"/>
                    <a:gd name="T84" fmla="*/ 2147483647 w 312"/>
                    <a:gd name="T85" fmla="*/ 2147483647 h 342"/>
                    <a:gd name="T86" fmla="*/ 2147483647 w 312"/>
                    <a:gd name="T87" fmla="*/ 2147483647 h 342"/>
                    <a:gd name="T88" fmla="*/ 2147483647 w 312"/>
                    <a:gd name="T89" fmla="*/ 2147483647 h 342"/>
                    <a:gd name="T90" fmla="*/ 2147483647 w 312"/>
                    <a:gd name="T91" fmla="*/ 2147483647 h 342"/>
                    <a:gd name="T92" fmla="*/ 2147483647 w 312"/>
                    <a:gd name="T93" fmla="*/ 2147483647 h 342"/>
                    <a:gd name="T94" fmla="*/ 2147483647 w 312"/>
                    <a:gd name="T95" fmla="*/ 2147483647 h 342"/>
                    <a:gd name="T96" fmla="*/ 2147483647 w 312"/>
                    <a:gd name="T97" fmla="*/ 2147483647 h 342"/>
                    <a:gd name="T98" fmla="*/ 2147483647 w 312"/>
                    <a:gd name="T99" fmla="*/ 2147483647 h 342"/>
                    <a:gd name="T100" fmla="*/ 2147483647 w 312"/>
                    <a:gd name="T101" fmla="*/ 2147483647 h 342"/>
                    <a:gd name="T102" fmla="*/ 2147483647 w 312"/>
                    <a:gd name="T103" fmla="*/ 2147483647 h 342"/>
                    <a:gd name="T104" fmla="*/ 2147483647 w 312"/>
                    <a:gd name="T105" fmla="*/ 2147483647 h 342"/>
                    <a:gd name="T106" fmla="*/ 2147483647 w 312"/>
                    <a:gd name="T107" fmla="*/ 2147483647 h 342"/>
                    <a:gd name="T108" fmla="*/ 2147483647 w 312"/>
                    <a:gd name="T109" fmla="*/ 2147483647 h 342"/>
                    <a:gd name="T110" fmla="*/ 2147483647 w 312"/>
                    <a:gd name="T111" fmla="*/ 2147483647 h 342"/>
                    <a:gd name="T112" fmla="*/ 2147483647 w 312"/>
                    <a:gd name="T113" fmla="*/ 2147483647 h 342"/>
                    <a:gd name="T114" fmla="*/ 2147483647 w 312"/>
                    <a:gd name="T115" fmla="*/ 2147483647 h 342"/>
                    <a:gd name="T116" fmla="*/ 2147483647 w 312"/>
                    <a:gd name="T117" fmla="*/ 2147483647 h 342"/>
                    <a:gd name="T118" fmla="*/ 2147483647 w 312"/>
                    <a:gd name="T119" fmla="*/ 2147483647 h 342"/>
                    <a:gd name="T120" fmla="*/ 2147483647 w 312"/>
                    <a:gd name="T121" fmla="*/ 2147483647 h 342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312"/>
                    <a:gd name="T184" fmla="*/ 0 h 342"/>
                    <a:gd name="T185" fmla="*/ 312 w 312"/>
                    <a:gd name="T186" fmla="*/ 342 h 342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312" h="342">
                      <a:moveTo>
                        <a:pt x="312" y="252"/>
                      </a:moveTo>
                      <a:lnTo>
                        <a:pt x="312" y="240"/>
                      </a:lnTo>
                      <a:lnTo>
                        <a:pt x="282" y="210"/>
                      </a:lnTo>
                      <a:lnTo>
                        <a:pt x="282" y="180"/>
                      </a:lnTo>
                      <a:lnTo>
                        <a:pt x="246" y="186"/>
                      </a:lnTo>
                      <a:lnTo>
                        <a:pt x="246" y="174"/>
                      </a:lnTo>
                      <a:lnTo>
                        <a:pt x="228" y="174"/>
                      </a:lnTo>
                      <a:lnTo>
                        <a:pt x="222" y="168"/>
                      </a:lnTo>
                      <a:lnTo>
                        <a:pt x="228" y="156"/>
                      </a:lnTo>
                      <a:lnTo>
                        <a:pt x="240" y="150"/>
                      </a:lnTo>
                      <a:lnTo>
                        <a:pt x="246" y="132"/>
                      </a:lnTo>
                      <a:lnTo>
                        <a:pt x="246" y="108"/>
                      </a:lnTo>
                      <a:lnTo>
                        <a:pt x="228" y="72"/>
                      </a:lnTo>
                      <a:lnTo>
                        <a:pt x="222" y="72"/>
                      </a:lnTo>
                      <a:lnTo>
                        <a:pt x="216" y="78"/>
                      </a:lnTo>
                      <a:lnTo>
                        <a:pt x="210" y="90"/>
                      </a:lnTo>
                      <a:lnTo>
                        <a:pt x="210" y="102"/>
                      </a:lnTo>
                      <a:lnTo>
                        <a:pt x="198" y="114"/>
                      </a:lnTo>
                      <a:lnTo>
                        <a:pt x="192" y="114"/>
                      </a:lnTo>
                      <a:lnTo>
                        <a:pt x="180" y="102"/>
                      </a:lnTo>
                      <a:lnTo>
                        <a:pt x="180" y="96"/>
                      </a:lnTo>
                      <a:lnTo>
                        <a:pt x="168" y="96"/>
                      </a:lnTo>
                      <a:lnTo>
                        <a:pt x="168" y="36"/>
                      </a:lnTo>
                      <a:lnTo>
                        <a:pt x="162" y="18"/>
                      </a:lnTo>
                      <a:lnTo>
                        <a:pt x="150" y="6"/>
                      </a:lnTo>
                      <a:lnTo>
                        <a:pt x="138" y="0"/>
                      </a:lnTo>
                      <a:lnTo>
                        <a:pt x="132" y="0"/>
                      </a:lnTo>
                      <a:lnTo>
                        <a:pt x="126" y="6"/>
                      </a:lnTo>
                      <a:lnTo>
                        <a:pt x="126" y="18"/>
                      </a:lnTo>
                      <a:lnTo>
                        <a:pt x="102" y="12"/>
                      </a:lnTo>
                      <a:lnTo>
                        <a:pt x="108" y="36"/>
                      </a:lnTo>
                      <a:lnTo>
                        <a:pt x="84" y="42"/>
                      </a:lnTo>
                      <a:lnTo>
                        <a:pt x="84" y="60"/>
                      </a:lnTo>
                      <a:lnTo>
                        <a:pt x="78" y="72"/>
                      </a:lnTo>
                      <a:lnTo>
                        <a:pt x="66" y="78"/>
                      </a:lnTo>
                      <a:lnTo>
                        <a:pt x="54" y="90"/>
                      </a:lnTo>
                      <a:lnTo>
                        <a:pt x="42" y="96"/>
                      </a:lnTo>
                      <a:lnTo>
                        <a:pt x="24" y="114"/>
                      </a:lnTo>
                      <a:lnTo>
                        <a:pt x="24" y="150"/>
                      </a:lnTo>
                      <a:lnTo>
                        <a:pt x="0" y="126"/>
                      </a:lnTo>
                      <a:lnTo>
                        <a:pt x="36" y="162"/>
                      </a:lnTo>
                      <a:lnTo>
                        <a:pt x="60" y="162"/>
                      </a:lnTo>
                      <a:lnTo>
                        <a:pt x="72" y="192"/>
                      </a:lnTo>
                      <a:lnTo>
                        <a:pt x="102" y="192"/>
                      </a:lnTo>
                      <a:lnTo>
                        <a:pt x="108" y="198"/>
                      </a:lnTo>
                      <a:lnTo>
                        <a:pt x="120" y="222"/>
                      </a:lnTo>
                      <a:lnTo>
                        <a:pt x="132" y="240"/>
                      </a:lnTo>
                      <a:lnTo>
                        <a:pt x="150" y="252"/>
                      </a:lnTo>
                      <a:lnTo>
                        <a:pt x="162" y="270"/>
                      </a:lnTo>
                      <a:lnTo>
                        <a:pt x="180" y="282"/>
                      </a:lnTo>
                      <a:lnTo>
                        <a:pt x="198" y="288"/>
                      </a:lnTo>
                      <a:lnTo>
                        <a:pt x="210" y="294"/>
                      </a:lnTo>
                      <a:lnTo>
                        <a:pt x="228" y="300"/>
                      </a:lnTo>
                      <a:lnTo>
                        <a:pt x="258" y="330"/>
                      </a:lnTo>
                      <a:lnTo>
                        <a:pt x="294" y="342"/>
                      </a:lnTo>
                      <a:lnTo>
                        <a:pt x="300" y="342"/>
                      </a:lnTo>
                      <a:lnTo>
                        <a:pt x="300" y="294"/>
                      </a:lnTo>
                      <a:lnTo>
                        <a:pt x="306" y="288"/>
                      </a:lnTo>
                      <a:lnTo>
                        <a:pt x="306" y="276"/>
                      </a:lnTo>
                      <a:lnTo>
                        <a:pt x="312" y="264"/>
                      </a:lnTo>
                      <a:lnTo>
                        <a:pt x="312" y="252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21" name="Lesotho">
                  <a:extLst>
                    <a:ext uri="{FF2B5EF4-FFF2-40B4-BE49-F238E27FC236}">
                      <a16:creationId xmlns:a16="http://schemas.microsoft.com/office/drawing/2014/main" id="{596896E5-4E69-904D-B434-A210BBCB7C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2" y="2900"/>
                  <a:ext cx="43" cy="42"/>
                </a:xfrm>
                <a:custGeom>
                  <a:avLst/>
                  <a:gdLst>
                    <a:gd name="T0" fmla="*/ 0 w 168"/>
                    <a:gd name="T1" fmla="*/ 2147483647 h 162"/>
                    <a:gd name="T2" fmla="*/ 2147483647 w 168"/>
                    <a:gd name="T3" fmla="*/ 2147483647 h 162"/>
                    <a:gd name="T4" fmla="*/ 2147483647 w 168"/>
                    <a:gd name="T5" fmla="*/ 2147483647 h 162"/>
                    <a:gd name="T6" fmla="*/ 2147483647 w 168"/>
                    <a:gd name="T7" fmla="*/ 2147483647 h 162"/>
                    <a:gd name="T8" fmla="*/ 2147483647 w 168"/>
                    <a:gd name="T9" fmla="*/ 2147483647 h 162"/>
                    <a:gd name="T10" fmla="*/ 2147483647 w 168"/>
                    <a:gd name="T11" fmla="*/ 2147483647 h 162"/>
                    <a:gd name="T12" fmla="*/ 2147483647 w 168"/>
                    <a:gd name="T13" fmla="*/ 2147483647 h 162"/>
                    <a:gd name="T14" fmla="*/ 2147483647 w 168"/>
                    <a:gd name="T15" fmla="*/ 2147483647 h 162"/>
                    <a:gd name="T16" fmla="*/ 2147483647 w 168"/>
                    <a:gd name="T17" fmla="*/ 2147483647 h 162"/>
                    <a:gd name="T18" fmla="*/ 2147483647 w 168"/>
                    <a:gd name="T19" fmla="*/ 2147483647 h 162"/>
                    <a:gd name="T20" fmla="*/ 2147483647 w 168"/>
                    <a:gd name="T21" fmla="*/ 2147483647 h 162"/>
                    <a:gd name="T22" fmla="*/ 2147483647 w 168"/>
                    <a:gd name="T23" fmla="*/ 2147483647 h 162"/>
                    <a:gd name="T24" fmla="*/ 2147483647 w 168"/>
                    <a:gd name="T25" fmla="*/ 2147483647 h 162"/>
                    <a:gd name="T26" fmla="*/ 2147483647 w 168"/>
                    <a:gd name="T27" fmla="*/ 2147483647 h 162"/>
                    <a:gd name="T28" fmla="*/ 2147483647 w 168"/>
                    <a:gd name="T29" fmla="*/ 2147483647 h 162"/>
                    <a:gd name="T30" fmla="*/ 2147483647 w 168"/>
                    <a:gd name="T31" fmla="*/ 2147483647 h 162"/>
                    <a:gd name="T32" fmla="*/ 2147483647 w 168"/>
                    <a:gd name="T33" fmla="*/ 2147483647 h 162"/>
                    <a:gd name="T34" fmla="*/ 2147483647 w 168"/>
                    <a:gd name="T35" fmla="*/ 2147483647 h 162"/>
                    <a:gd name="T36" fmla="*/ 2147483647 w 168"/>
                    <a:gd name="T37" fmla="*/ 2147483647 h 162"/>
                    <a:gd name="T38" fmla="*/ 2147483647 w 168"/>
                    <a:gd name="T39" fmla="*/ 2147483647 h 162"/>
                    <a:gd name="T40" fmla="*/ 2147483647 w 168"/>
                    <a:gd name="T41" fmla="*/ 2147483647 h 162"/>
                    <a:gd name="T42" fmla="*/ 2147483647 w 168"/>
                    <a:gd name="T43" fmla="*/ 0 h 162"/>
                    <a:gd name="T44" fmla="*/ 2147483647 w 168"/>
                    <a:gd name="T45" fmla="*/ 0 h 162"/>
                    <a:gd name="T46" fmla="*/ 2147483647 w 168"/>
                    <a:gd name="T47" fmla="*/ 2147483647 h 162"/>
                    <a:gd name="T48" fmla="*/ 2147483647 w 168"/>
                    <a:gd name="T49" fmla="*/ 2147483647 h 162"/>
                    <a:gd name="T50" fmla="*/ 2147483647 w 168"/>
                    <a:gd name="T51" fmla="*/ 2147483647 h 162"/>
                    <a:gd name="T52" fmla="*/ 2147483647 w 168"/>
                    <a:gd name="T53" fmla="*/ 2147483647 h 162"/>
                    <a:gd name="T54" fmla="*/ 2147483647 w 168"/>
                    <a:gd name="T55" fmla="*/ 2147483647 h 162"/>
                    <a:gd name="T56" fmla="*/ 2147483647 w 168"/>
                    <a:gd name="T57" fmla="*/ 2147483647 h 162"/>
                    <a:gd name="T58" fmla="*/ 2147483647 w 168"/>
                    <a:gd name="T59" fmla="*/ 2147483647 h 162"/>
                    <a:gd name="T60" fmla="*/ 0 w 168"/>
                    <a:gd name="T61" fmla="*/ 2147483647 h 16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168"/>
                    <a:gd name="T94" fmla="*/ 0 h 162"/>
                    <a:gd name="T95" fmla="*/ 168 w 168"/>
                    <a:gd name="T96" fmla="*/ 162 h 16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168" h="162">
                      <a:moveTo>
                        <a:pt x="0" y="78"/>
                      </a:moveTo>
                      <a:lnTo>
                        <a:pt x="24" y="114"/>
                      </a:lnTo>
                      <a:lnTo>
                        <a:pt x="24" y="132"/>
                      </a:lnTo>
                      <a:lnTo>
                        <a:pt x="54" y="162"/>
                      </a:lnTo>
                      <a:lnTo>
                        <a:pt x="72" y="162"/>
                      </a:lnTo>
                      <a:lnTo>
                        <a:pt x="72" y="150"/>
                      </a:lnTo>
                      <a:lnTo>
                        <a:pt x="78" y="144"/>
                      </a:lnTo>
                      <a:lnTo>
                        <a:pt x="84" y="132"/>
                      </a:lnTo>
                      <a:lnTo>
                        <a:pt x="90" y="126"/>
                      </a:lnTo>
                      <a:lnTo>
                        <a:pt x="102" y="120"/>
                      </a:lnTo>
                      <a:lnTo>
                        <a:pt x="120" y="120"/>
                      </a:lnTo>
                      <a:lnTo>
                        <a:pt x="132" y="114"/>
                      </a:lnTo>
                      <a:lnTo>
                        <a:pt x="138" y="108"/>
                      </a:lnTo>
                      <a:lnTo>
                        <a:pt x="150" y="102"/>
                      </a:lnTo>
                      <a:lnTo>
                        <a:pt x="144" y="84"/>
                      </a:lnTo>
                      <a:lnTo>
                        <a:pt x="168" y="66"/>
                      </a:lnTo>
                      <a:lnTo>
                        <a:pt x="162" y="42"/>
                      </a:lnTo>
                      <a:lnTo>
                        <a:pt x="150" y="36"/>
                      </a:lnTo>
                      <a:lnTo>
                        <a:pt x="144" y="24"/>
                      </a:lnTo>
                      <a:lnTo>
                        <a:pt x="138" y="18"/>
                      </a:lnTo>
                      <a:lnTo>
                        <a:pt x="132" y="6"/>
                      </a:lnTo>
                      <a:lnTo>
                        <a:pt x="126" y="0"/>
                      </a:lnTo>
                      <a:lnTo>
                        <a:pt x="90" y="0"/>
                      </a:lnTo>
                      <a:lnTo>
                        <a:pt x="78" y="6"/>
                      </a:lnTo>
                      <a:lnTo>
                        <a:pt x="78" y="18"/>
                      </a:lnTo>
                      <a:lnTo>
                        <a:pt x="54" y="18"/>
                      </a:lnTo>
                      <a:lnTo>
                        <a:pt x="48" y="24"/>
                      </a:lnTo>
                      <a:lnTo>
                        <a:pt x="48" y="42"/>
                      </a:lnTo>
                      <a:lnTo>
                        <a:pt x="30" y="60"/>
                      </a:lnTo>
                      <a:lnTo>
                        <a:pt x="24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22" name="Kenya">
                  <a:extLst>
                    <a:ext uri="{FF2B5EF4-FFF2-40B4-BE49-F238E27FC236}">
                      <a16:creationId xmlns:a16="http://schemas.microsoft.com/office/drawing/2014/main" id="{8E50E8C2-6282-F14C-82CC-AE0C4CCFD6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2" y="2213"/>
                  <a:ext cx="144" cy="195"/>
                </a:xfrm>
                <a:custGeom>
                  <a:avLst/>
                  <a:gdLst>
                    <a:gd name="T0" fmla="*/ 2147483647 w 564"/>
                    <a:gd name="T1" fmla="*/ 2147483647 h 762"/>
                    <a:gd name="T2" fmla="*/ 2147483647 w 564"/>
                    <a:gd name="T3" fmla="*/ 2147483647 h 762"/>
                    <a:gd name="T4" fmla="*/ 2147483647 w 564"/>
                    <a:gd name="T5" fmla="*/ 2147483647 h 762"/>
                    <a:gd name="T6" fmla="*/ 2147483647 w 564"/>
                    <a:gd name="T7" fmla="*/ 2147483647 h 762"/>
                    <a:gd name="T8" fmla="*/ 2147483647 w 564"/>
                    <a:gd name="T9" fmla="*/ 2147483647 h 762"/>
                    <a:gd name="T10" fmla="*/ 2147483647 w 564"/>
                    <a:gd name="T11" fmla="*/ 2147483647 h 762"/>
                    <a:gd name="T12" fmla="*/ 2147483647 w 564"/>
                    <a:gd name="T13" fmla="*/ 2147483647 h 762"/>
                    <a:gd name="T14" fmla="*/ 2147483647 w 564"/>
                    <a:gd name="T15" fmla="*/ 2147483647 h 762"/>
                    <a:gd name="T16" fmla="*/ 2147483647 w 564"/>
                    <a:gd name="T17" fmla="*/ 2147483647 h 762"/>
                    <a:gd name="T18" fmla="*/ 2147483647 w 564"/>
                    <a:gd name="T19" fmla="*/ 2147483647 h 762"/>
                    <a:gd name="T20" fmla="*/ 2147483647 w 564"/>
                    <a:gd name="T21" fmla="*/ 2147483647 h 762"/>
                    <a:gd name="T22" fmla="*/ 2147483647 w 564"/>
                    <a:gd name="T23" fmla="*/ 2147483647 h 762"/>
                    <a:gd name="T24" fmla="*/ 2147483647 w 564"/>
                    <a:gd name="T25" fmla="*/ 0 h 762"/>
                    <a:gd name="T26" fmla="*/ 2147483647 w 564"/>
                    <a:gd name="T27" fmla="*/ 2147483647 h 762"/>
                    <a:gd name="T28" fmla="*/ 2147483647 w 564"/>
                    <a:gd name="T29" fmla="*/ 2147483647 h 762"/>
                    <a:gd name="T30" fmla="*/ 2147483647 w 564"/>
                    <a:gd name="T31" fmla="*/ 2147483647 h 762"/>
                    <a:gd name="T32" fmla="*/ 2147483647 w 564"/>
                    <a:gd name="T33" fmla="*/ 2147483647 h 762"/>
                    <a:gd name="T34" fmla="*/ 2147483647 w 564"/>
                    <a:gd name="T35" fmla="*/ 2147483647 h 762"/>
                    <a:gd name="T36" fmla="*/ 2147483647 w 564"/>
                    <a:gd name="T37" fmla="*/ 2147483647 h 762"/>
                    <a:gd name="T38" fmla="*/ 2147483647 w 564"/>
                    <a:gd name="T39" fmla="*/ 2147483647 h 762"/>
                    <a:gd name="T40" fmla="*/ 2147483647 w 564"/>
                    <a:gd name="T41" fmla="*/ 2147483647 h 762"/>
                    <a:gd name="T42" fmla="*/ 2147483647 w 564"/>
                    <a:gd name="T43" fmla="*/ 2147483647 h 762"/>
                    <a:gd name="T44" fmla="*/ 2147483647 w 564"/>
                    <a:gd name="T45" fmla="*/ 2147483647 h 762"/>
                    <a:gd name="T46" fmla="*/ 2147483647 w 564"/>
                    <a:gd name="T47" fmla="*/ 2147483647 h 762"/>
                    <a:gd name="T48" fmla="*/ 2147483647 w 564"/>
                    <a:gd name="T49" fmla="*/ 2147483647 h 762"/>
                    <a:gd name="T50" fmla="*/ 2147483647 w 564"/>
                    <a:gd name="T51" fmla="*/ 2147483647 h 762"/>
                    <a:gd name="T52" fmla="*/ 2147483647 w 564"/>
                    <a:gd name="T53" fmla="*/ 2147483647 h 762"/>
                    <a:gd name="T54" fmla="*/ 2147483647 w 564"/>
                    <a:gd name="T55" fmla="*/ 2147483647 h 762"/>
                    <a:gd name="T56" fmla="*/ 2147483647 w 564"/>
                    <a:gd name="T57" fmla="*/ 2147483647 h 762"/>
                    <a:gd name="T58" fmla="*/ 0 w 564"/>
                    <a:gd name="T59" fmla="*/ 2147483647 h 762"/>
                    <a:gd name="T60" fmla="*/ 2147483647 w 564"/>
                    <a:gd name="T61" fmla="*/ 2147483647 h 762"/>
                    <a:gd name="T62" fmla="*/ 2147483647 w 564"/>
                    <a:gd name="T63" fmla="*/ 2147483647 h 762"/>
                    <a:gd name="T64" fmla="*/ 2147483647 w 564"/>
                    <a:gd name="T65" fmla="*/ 2147483647 h 762"/>
                    <a:gd name="T66" fmla="*/ 2147483647 w 564"/>
                    <a:gd name="T67" fmla="*/ 2147483647 h 762"/>
                    <a:gd name="T68" fmla="*/ 2147483647 w 564"/>
                    <a:gd name="T69" fmla="*/ 2147483647 h 762"/>
                    <a:gd name="T70" fmla="*/ 0 w 564"/>
                    <a:gd name="T71" fmla="*/ 2147483647 h 762"/>
                    <a:gd name="T72" fmla="*/ 2147483647 w 564"/>
                    <a:gd name="T73" fmla="*/ 2147483647 h 762"/>
                    <a:gd name="T74" fmla="*/ 2147483647 w 564"/>
                    <a:gd name="T75" fmla="*/ 2147483647 h 762"/>
                    <a:gd name="T76" fmla="*/ 2147483647 w 564"/>
                    <a:gd name="T77" fmla="*/ 2147483647 h 762"/>
                    <a:gd name="T78" fmla="*/ 2147483647 w 564"/>
                    <a:gd name="T79" fmla="*/ 2147483647 h 762"/>
                    <a:gd name="T80" fmla="*/ 2147483647 w 564"/>
                    <a:gd name="T81" fmla="*/ 2147483647 h 762"/>
                    <a:gd name="T82" fmla="*/ 2147483647 w 564"/>
                    <a:gd name="T83" fmla="*/ 2147483647 h 762"/>
                    <a:gd name="T84" fmla="*/ 2147483647 w 564"/>
                    <a:gd name="T85" fmla="*/ 2147483647 h 762"/>
                    <a:gd name="T86" fmla="*/ 2147483647 w 564"/>
                    <a:gd name="T87" fmla="*/ 2147483647 h 762"/>
                    <a:gd name="T88" fmla="*/ 2147483647 w 564"/>
                    <a:gd name="T89" fmla="*/ 2147483647 h 762"/>
                    <a:gd name="T90" fmla="*/ 2147483647 w 564"/>
                    <a:gd name="T91" fmla="*/ 2147483647 h 762"/>
                    <a:gd name="T92" fmla="*/ 2147483647 w 564"/>
                    <a:gd name="T93" fmla="*/ 2147483647 h 762"/>
                    <a:gd name="T94" fmla="*/ 2147483647 w 564"/>
                    <a:gd name="T95" fmla="*/ 2147483647 h 762"/>
                    <a:gd name="T96" fmla="*/ 2147483647 w 564"/>
                    <a:gd name="T97" fmla="*/ 2147483647 h 762"/>
                    <a:gd name="T98" fmla="*/ 2147483647 w 564"/>
                    <a:gd name="T99" fmla="*/ 2147483647 h 762"/>
                    <a:gd name="T100" fmla="*/ 2147483647 w 564"/>
                    <a:gd name="T101" fmla="*/ 2147483647 h 762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564"/>
                    <a:gd name="T154" fmla="*/ 0 h 762"/>
                    <a:gd name="T155" fmla="*/ 564 w 564"/>
                    <a:gd name="T156" fmla="*/ 762 h 762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564" h="762">
                      <a:moveTo>
                        <a:pt x="498" y="150"/>
                      </a:moveTo>
                      <a:lnTo>
                        <a:pt x="540" y="108"/>
                      </a:lnTo>
                      <a:lnTo>
                        <a:pt x="558" y="72"/>
                      </a:lnTo>
                      <a:lnTo>
                        <a:pt x="564" y="66"/>
                      </a:lnTo>
                      <a:lnTo>
                        <a:pt x="564" y="60"/>
                      </a:lnTo>
                      <a:lnTo>
                        <a:pt x="540" y="54"/>
                      </a:lnTo>
                      <a:lnTo>
                        <a:pt x="534" y="60"/>
                      </a:lnTo>
                      <a:lnTo>
                        <a:pt x="504" y="60"/>
                      </a:lnTo>
                      <a:lnTo>
                        <a:pt x="480" y="30"/>
                      </a:lnTo>
                      <a:lnTo>
                        <a:pt x="462" y="48"/>
                      </a:lnTo>
                      <a:lnTo>
                        <a:pt x="456" y="48"/>
                      </a:lnTo>
                      <a:lnTo>
                        <a:pt x="450" y="54"/>
                      </a:lnTo>
                      <a:lnTo>
                        <a:pt x="438" y="60"/>
                      </a:lnTo>
                      <a:lnTo>
                        <a:pt x="426" y="60"/>
                      </a:lnTo>
                      <a:lnTo>
                        <a:pt x="414" y="72"/>
                      </a:lnTo>
                      <a:lnTo>
                        <a:pt x="414" y="84"/>
                      </a:lnTo>
                      <a:lnTo>
                        <a:pt x="390" y="102"/>
                      </a:lnTo>
                      <a:lnTo>
                        <a:pt x="378" y="96"/>
                      </a:lnTo>
                      <a:lnTo>
                        <a:pt x="372" y="96"/>
                      </a:lnTo>
                      <a:lnTo>
                        <a:pt x="360" y="90"/>
                      </a:lnTo>
                      <a:lnTo>
                        <a:pt x="330" y="90"/>
                      </a:lnTo>
                      <a:lnTo>
                        <a:pt x="318" y="84"/>
                      </a:lnTo>
                      <a:lnTo>
                        <a:pt x="288" y="84"/>
                      </a:lnTo>
                      <a:lnTo>
                        <a:pt x="210" y="24"/>
                      </a:lnTo>
                      <a:lnTo>
                        <a:pt x="138" y="18"/>
                      </a:lnTo>
                      <a:lnTo>
                        <a:pt x="132" y="0"/>
                      </a:lnTo>
                      <a:lnTo>
                        <a:pt x="108" y="12"/>
                      </a:lnTo>
                      <a:lnTo>
                        <a:pt x="18" y="12"/>
                      </a:lnTo>
                      <a:lnTo>
                        <a:pt x="0" y="42"/>
                      </a:lnTo>
                      <a:lnTo>
                        <a:pt x="6" y="48"/>
                      </a:lnTo>
                      <a:lnTo>
                        <a:pt x="12" y="60"/>
                      </a:lnTo>
                      <a:lnTo>
                        <a:pt x="12" y="84"/>
                      </a:lnTo>
                      <a:lnTo>
                        <a:pt x="18" y="84"/>
                      </a:lnTo>
                      <a:lnTo>
                        <a:pt x="24" y="90"/>
                      </a:lnTo>
                      <a:lnTo>
                        <a:pt x="24" y="84"/>
                      </a:lnTo>
                      <a:lnTo>
                        <a:pt x="30" y="84"/>
                      </a:lnTo>
                      <a:lnTo>
                        <a:pt x="30" y="96"/>
                      </a:lnTo>
                      <a:lnTo>
                        <a:pt x="24" y="102"/>
                      </a:lnTo>
                      <a:lnTo>
                        <a:pt x="24" y="108"/>
                      </a:lnTo>
                      <a:lnTo>
                        <a:pt x="42" y="126"/>
                      </a:lnTo>
                      <a:lnTo>
                        <a:pt x="36" y="132"/>
                      </a:lnTo>
                      <a:lnTo>
                        <a:pt x="72" y="174"/>
                      </a:lnTo>
                      <a:lnTo>
                        <a:pt x="66" y="180"/>
                      </a:lnTo>
                      <a:lnTo>
                        <a:pt x="60" y="180"/>
                      </a:lnTo>
                      <a:lnTo>
                        <a:pt x="54" y="186"/>
                      </a:lnTo>
                      <a:lnTo>
                        <a:pt x="54" y="192"/>
                      </a:lnTo>
                      <a:lnTo>
                        <a:pt x="66" y="216"/>
                      </a:lnTo>
                      <a:lnTo>
                        <a:pt x="72" y="222"/>
                      </a:lnTo>
                      <a:lnTo>
                        <a:pt x="78" y="234"/>
                      </a:lnTo>
                      <a:lnTo>
                        <a:pt x="78" y="246"/>
                      </a:lnTo>
                      <a:lnTo>
                        <a:pt x="66" y="258"/>
                      </a:lnTo>
                      <a:lnTo>
                        <a:pt x="60" y="282"/>
                      </a:lnTo>
                      <a:lnTo>
                        <a:pt x="42" y="282"/>
                      </a:lnTo>
                      <a:lnTo>
                        <a:pt x="36" y="288"/>
                      </a:lnTo>
                      <a:lnTo>
                        <a:pt x="36" y="312"/>
                      </a:lnTo>
                      <a:lnTo>
                        <a:pt x="18" y="324"/>
                      </a:lnTo>
                      <a:lnTo>
                        <a:pt x="12" y="342"/>
                      </a:lnTo>
                      <a:lnTo>
                        <a:pt x="6" y="348"/>
                      </a:lnTo>
                      <a:lnTo>
                        <a:pt x="0" y="360"/>
                      </a:lnTo>
                      <a:lnTo>
                        <a:pt x="0" y="384"/>
                      </a:lnTo>
                      <a:lnTo>
                        <a:pt x="18" y="402"/>
                      </a:lnTo>
                      <a:lnTo>
                        <a:pt x="30" y="402"/>
                      </a:lnTo>
                      <a:lnTo>
                        <a:pt x="30" y="390"/>
                      </a:lnTo>
                      <a:lnTo>
                        <a:pt x="54" y="390"/>
                      </a:lnTo>
                      <a:lnTo>
                        <a:pt x="60" y="408"/>
                      </a:lnTo>
                      <a:lnTo>
                        <a:pt x="42" y="408"/>
                      </a:lnTo>
                      <a:lnTo>
                        <a:pt x="30" y="420"/>
                      </a:lnTo>
                      <a:lnTo>
                        <a:pt x="24" y="414"/>
                      </a:lnTo>
                      <a:lnTo>
                        <a:pt x="18" y="414"/>
                      </a:lnTo>
                      <a:lnTo>
                        <a:pt x="6" y="420"/>
                      </a:lnTo>
                      <a:lnTo>
                        <a:pt x="0" y="432"/>
                      </a:lnTo>
                      <a:lnTo>
                        <a:pt x="0" y="438"/>
                      </a:lnTo>
                      <a:lnTo>
                        <a:pt x="12" y="450"/>
                      </a:lnTo>
                      <a:lnTo>
                        <a:pt x="6" y="468"/>
                      </a:lnTo>
                      <a:lnTo>
                        <a:pt x="258" y="624"/>
                      </a:lnTo>
                      <a:lnTo>
                        <a:pt x="270" y="636"/>
                      </a:lnTo>
                      <a:lnTo>
                        <a:pt x="270" y="642"/>
                      </a:lnTo>
                      <a:lnTo>
                        <a:pt x="264" y="648"/>
                      </a:lnTo>
                      <a:lnTo>
                        <a:pt x="258" y="648"/>
                      </a:lnTo>
                      <a:lnTo>
                        <a:pt x="252" y="654"/>
                      </a:lnTo>
                      <a:lnTo>
                        <a:pt x="366" y="762"/>
                      </a:lnTo>
                      <a:lnTo>
                        <a:pt x="384" y="756"/>
                      </a:lnTo>
                      <a:lnTo>
                        <a:pt x="414" y="690"/>
                      </a:lnTo>
                      <a:lnTo>
                        <a:pt x="414" y="660"/>
                      </a:lnTo>
                      <a:lnTo>
                        <a:pt x="426" y="648"/>
                      </a:lnTo>
                      <a:lnTo>
                        <a:pt x="432" y="648"/>
                      </a:lnTo>
                      <a:lnTo>
                        <a:pt x="444" y="636"/>
                      </a:lnTo>
                      <a:lnTo>
                        <a:pt x="444" y="624"/>
                      </a:lnTo>
                      <a:lnTo>
                        <a:pt x="438" y="618"/>
                      </a:lnTo>
                      <a:lnTo>
                        <a:pt x="438" y="600"/>
                      </a:lnTo>
                      <a:lnTo>
                        <a:pt x="444" y="594"/>
                      </a:lnTo>
                      <a:lnTo>
                        <a:pt x="456" y="588"/>
                      </a:lnTo>
                      <a:lnTo>
                        <a:pt x="468" y="588"/>
                      </a:lnTo>
                      <a:lnTo>
                        <a:pt x="474" y="582"/>
                      </a:lnTo>
                      <a:lnTo>
                        <a:pt x="480" y="582"/>
                      </a:lnTo>
                      <a:lnTo>
                        <a:pt x="486" y="540"/>
                      </a:lnTo>
                      <a:lnTo>
                        <a:pt x="516" y="540"/>
                      </a:lnTo>
                      <a:lnTo>
                        <a:pt x="528" y="534"/>
                      </a:lnTo>
                      <a:lnTo>
                        <a:pt x="534" y="522"/>
                      </a:lnTo>
                      <a:lnTo>
                        <a:pt x="540" y="516"/>
                      </a:lnTo>
                      <a:lnTo>
                        <a:pt x="498" y="450"/>
                      </a:lnTo>
                      <a:lnTo>
                        <a:pt x="498" y="150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26" name="Guinea-Bissau">
                  <a:extLst>
                    <a:ext uri="{FF2B5EF4-FFF2-40B4-BE49-F238E27FC236}">
                      <a16:creationId xmlns:a16="http://schemas.microsoft.com/office/drawing/2014/main" id="{99716B43-82D3-8648-8654-9404C6A1F9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9" y="2047"/>
                  <a:ext cx="47" cy="40"/>
                </a:xfrm>
                <a:custGeom>
                  <a:avLst/>
                  <a:gdLst>
                    <a:gd name="T0" fmla="*/ 2147483647 w 186"/>
                    <a:gd name="T1" fmla="*/ 2147483647 h 156"/>
                    <a:gd name="T2" fmla="*/ 2147483647 w 186"/>
                    <a:gd name="T3" fmla="*/ 2147483647 h 156"/>
                    <a:gd name="T4" fmla="*/ 2147483647 w 186"/>
                    <a:gd name="T5" fmla="*/ 2147483647 h 156"/>
                    <a:gd name="T6" fmla="*/ 2147483647 w 186"/>
                    <a:gd name="T7" fmla="*/ 2147483647 h 156"/>
                    <a:gd name="T8" fmla="*/ 2147483647 w 186"/>
                    <a:gd name="T9" fmla="*/ 2147483647 h 156"/>
                    <a:gd name="T10" fmla="*/ 2147483647 w 186"/>
                    <a:gd name="T11" fmla="*/ 2147483647 h 156"/>
                    <a:gd name="T12" fmla="*/ 2147483647 w 186"/>
                    <a:gd name="T13" fmla="*/ 2147483647 h 156"/>
                    <a:gd name="T14" fmla="*/ 2147483647 w 186"/>
                    <a:gd name="T15" fmla="*/ 2147483647 h 156"/>
                    <a:gd name="T16" fmla="*/ 2147483647 w 186"/>
                    <a:gd name="T17" fmla="*/ 2147483647 h 156"/>
                    <a:gd name="T18" fmla="*/ 2147483647 w 186"/>
                    <a:gd name="T19" fmla="*/ 2147483647 h 156"/>
                    <a:gd name="T20" fmla="*/ 2147483647 w 186"/>
                    <a:gd name="T21" fmla="*/ 2147483647 h 156"/>
                    <a:gd name="T22" fmla="*/ 2147483647 w 186"/>
                    <a:gd name="T23" fmla="*/ 2147483647 h 156"/>
                    <a:gd name="T24" fmla="*/ 2147483647 w 186"/>
                    <a:gd name="T25" fmla="*/ 2147483647 h 156"/>
                    <a:gd name="T26" fmla="*/ 2147483647 w 186"/>
                    <a:gd name="T27" fmla="*/ 2147483647 h 156"/>
                    <a:gd name="T28" fmla="*/ 2147483647 w 186"/>
                    <a:gd name="T29" fmla="*/ 0 h 156"/>
                    <a:gd name="T30" fmla="*/ 2147483647 w 186"/>
                    <a:gd name="T31" fmla="*/ 2147483647 h 156"/>
                    <a:gd name="T32" fmla="*/ 2147483647 w 186"/>
                    <a:gd name="T33" fmla="*/ 2147483647 h 156"/>
                    <a:gd name="T34" fmla="*/ 2147483647 w 186"/>
                    <a:gd name="T35" fmla="*/ 2147483647 h 156"/>
                    <a:gd name="T36" fmla="*/ 0 w 186"/>
                    <a:gd name="T37" fmla="*/ 2147483647 h 156"/>
                    <a:gd name="T38" fmla="*/ 2147483647 w 186"/>
                    <a:gd name="T39" fmla="*/ 2147483647 h 156"/>
                    <a:gd name="T40" fmla="*/ 2147483647 w 186"/>
                    <a:gd name="T41" fmla="*/ 2147483647 h 156"/>
                    <a:gd name="T42" fmla="*/ 2147483647 w 186"/>
                    <a:gd name="T43" fmla="*/ 2147483647 h 156"/>
                    <a:gd name="T44" fmla="*/ 2147483647 w 186"/>
                    <a:gd name="T45" fmla="*/ 2147483647 h 156"/>
                    <a:gd name="T46" fmla="*/ 2147483647 w 186"/>
                    <a:gd name="T47" fmla="*/ 2147483647 h 156"/>
                    <a:gd name="T48" fmla="*/ 2147483647 w 186"/>
                    <a:gd name="T49" fmla="*/ 2147483647 h 156"/>
                    <a:gd name="T50" fmla="*/ 2147483647 w 186"/>
                    <a:gd name="T51" fmla="*/ 2147483647 h 156"/>
                    <a:gd name="T52" fmla="*/ 2147483647 w 186"/>
                    <a:gd name="T53" fmla="*/ 2147483647 h 156"/>
                    <a:gd name="T54" fmla="*/ 2147483647 w 186"/>
                    <a:gd name="T55" fmla="*/ 2147483647 h 156"/>
                    <a:gd name="T56" fmla="*/ 2147483647 w 186"/>
                    <a:gd name="T57" fmla="*/ 2147483647 h 156"/>
                    <a:gd name="T58" fmla="*/ 2147483647 w 186"/>
                    <a:gd name="T59" fmla="*/ 2147483647 h 156"/>
                    <a:gd name="T60" fmla="*/ 2147483647 w 186"/>
                    <a:gd name="T61" fmla="*/ 2147483647 h 156"/>
                    <a:gd name="T62" fmla="*/ 2147483647 w 186"/>
                    <a:gd name="T63" fmla="*/ 2147483647 h 156"/>
                    <a:gd name="T64" fmla="*/ 2147483647 w 186"/>
                    <a:gd name="T65" fmla="*/ 2147483647 h 156"/>
                    <a:gd name="T66" fmla="*/ 2147483647 w 186"/>
                    <a:gd name="T67" fmla="*/ 2147483647 h 156"/>
                    <a:gd name="T68" fmla="*/ 2147483647 w 186"/>
                    <a:gd name="T69" fmla="*/ 2147483647 h 156"/>
                    <a:gd name="T70" fmla="*/ 2147483647 w 186"/>
                    <a:gd name="T71" fmla="*/ 2147483647 h 156"/>
                    <a:gd name="T72" fmla="*/ 2147483647 w 186"/>
                    <a:gd name="T73" fmla="*/ 2147483647 h 15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86"/>
                    <a:gd name="T112" fmla="*/ 0 h 156"/>
                    <a:gd name="T113" fmla="*/ 186 w 186"/>
                    <a:gd name="T114" fmla="*/ 156 h 15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86" h="156">
                      <a:moveTo>
                        <a:pt x="126" y="102"/>
                      </a:moveTo>
                      <a:lnTo>
                        <a:pt x="132" y="96"/>
                      </a:lnTo>
                      <a:lnTo>
                        <a:pt x="144" y="90"/>
                      </a:lnTo>
                      <a:lnTo>
                        <a:pt x="174" y="90"/>
                      </a:lnTo>
                      <a:lnTo>
                        <a:pt x="180" y="84"/>
                      </a:lnTo>
                      <a:lnTo>
                        <a:pt x="186" y="72"/>
                      </a:lnTo>
                      <a:lnTo>
                        <a:pt x="186" y="66"/>
                      </a:lnTo>
                      <a:lnTo>
                        <a:pt x="180" y="60"/>
                      </a:lnTo>
                      <a:lnTo>
                        <a:pt x="168" y="54"/>
                      </a:lnTo>
                      <a:lnTo>
                        <a:pt x="162" y="48"/>
                      </a:lnTo>
                      <a:lnTo>
                        <a:pt x="162" y="36"/>
                      </a:lnTo>
                      <a:lnTo>
                        <a:pt x="168" y="30"/>
                      </a:lnTo>
                      <a:lnTo>
                        <a:pt x="186" y="30"/>
                      </a:lnTo>
                      <a:lnTo>
                        <a:pt x="186" y="6"/>
                      </a:lnTo>
                      <a:lnTo>
                        <a:pt x="84" y="0"/>
                      </a:lnTo>
                      <a:lnTo>
                        <a:pt x="54" y="24"/>
                      </a:lnTo>
                      <a:lnTo>
                        <a:pt x="18" y="24"/>
                      </a:lnTo>
                      <a:lnTo>
                        <a:pt x="6" y="36"/>
                      </a:lnTo>
                      <a:lnTo>
                        <a:pt x="0" y="72"/>
                      </a:lnTo>
                      <a:lnTo>
                        <a:pt x="6" y="78"/>
                      </a:lnTo>
                      <a:lnTo>
                        <a:pt x="18" y="78"/>
                      </a:lnTo>
                      <a:lnTo>
                        <a:pt x="42" y="66"/>
                      </a:lnTo>
                      <a:lnTo>
                        <a:pt x="66" y="66"/>
                      </a:lnTo>
                      <a:lnTo>
                        <a:pt x="90" y="60"/>
                      </a:lnTo>
                      <a:lnTo>
                        <a:pt x="90" y="84"/>
                      </a:lnTo>
                      <a:lnTo>
                        <a:pt x="78" y="78"/>
                      </a:lnTo>
                      <a:lnTo>
                        <a:pt x="72" y="78"/>
                      </a:lnTo>
                      <a:lnTo>
                        <a:pt x="66" y="72"/>
                      </a:lnTo>
                      <a:lnTo>
                        <a:pt x="54" y="72"/>
                      </a:lnTo>
                      <a:lnTo>
                        <a:pt x="54" y="96"/>
                      </a:lnTo>
                      <a:lnTo>
                        <a:pt x="60" y="102"/>
                      </a:lnTo>
                      <a:lnTo>
                        <a:pt x="90" y="96"/>
                      </a:lnTo>
                      <a:lnTo>
                        <a:pt x="54" y="114"/>
                      </a:lnTo>
                      <a:lnTo>
                        <a:pt x="84" y="156"/>
                      </a:lnTo>
                      <a:lnTo>
                        <a:pt x="90" y="132"/>
                      </a:lnTo>
                      <a:lnTo>
                        <a:pt x="108" y="102"/>
                      </a:lnTo>
                      <a:lnTo>
                        <a:pt x="126" y="102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27" name="Guinea">
                  <a:extLst>
                    <a:ext uri="{FF2B5EF4-FFF2-40B4-BE49-F238E27FC236}">
                      <a16:creationId xmlns:a16="http://schemas.microsoft.com/office/drawing/2014/main" id="{173E5304-4D6F-C64C-9F07-D92329D327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2" y="2049"/>
                  <a:ext cx="133" cy="113"/>
                </a:xfrm>
                <a:custGeom>
                  <a:avLst/>
                  <a:gdLst>
                    <a:gd name="T0" fmla="*/ 2147483647 w 522"/>
                    <a:gd name="T1" fmla="*/ 2147483647 h 444"/>
                    <a:gd name="T2" fmla="*/ 2147483647 w 522"/>
                    <a:gd name="T3" fmla="*/ 2147483647 h 444"/>
                    <a:gd name="T4" fmla="*/ 2147483647 w 522"/>
                    <a:gd name="T5" fmla="*/ 2147483647 h 444"/>
                    <a:gd name="T6" fmla="*/ 2147483647 w 522"/>
                    <a:gd name="T7" fmla="*/ 2147483647 h 444"/>
                    <a:gd name="T8" fmla="*/ 2147483647 w 522"/>
                    <a:gd name="T9" fmla="*/ 2147483647 h 444"/>
                    <a:gd name="T10" fmla="*/ 2147483647 w 522"/>
                    <a:gd name="T11" fmla="*/ 2147483647 h 444"/>
                    <a:gd name="T12" fmla="*/ 2147483647 w 522"/>
                    <a:gd name="T13" fmla="*/ 2147483647 h 444"/>
                    <a:gd name="T14" fmla="*/ 2147483647 w 522"/>
                    <a:gd name="T15" fmla="*/ 2147483647 h 444"/>
                    <a:gd name="T16" fmla="*/ 2147483647 w 522"/>
                    <a:gd name="T17" fmla="*/ 2147483647 h 444"/>
                    <a:gd name="T18" fmla="*/ 2147483647 w 522"/>
                    <a:gd name="T19" fmla="*/ 2147483647 h 444"/>
                    <a:gd name="T20" fmla="*/ 2147483647 w 522"/>
                    <a:gd name="T21" fmla="*/ 2147483647 h 444"/>
                    <a:gd name="T22" fmla="*/ 2147483647 w 522"/>
                    <a:gd name="T23" fmla="*/ 2147483647 h 444"/>
                    <a:gd name="T24" fmla="*/ 2147483647 w 522"/>
                    <a:gd name="T25" fmla="*/ 2147483647 h 444"/>
                    <a:gd name="T26" fmla="*/ 2147483647 w 522"/>
                    <a:gd name="T27" fmla="*/ 2147483647 h 444"/>
                    <a:gd name="T28" fmla="*/ 2147483647 w 522"/>
                    <a:gd name="T29" fmla="*/ 2147483647 h 444"/>
                    <a:gd name="T30" fmla="*/ 2147483647 w 522"/>
                    <a:gd name="T31" fmla="*/ 2147483647 h 444"/>
                    <a:gd name="T32" fmla="*/ 2147483647 w 522"/>
                    <a:gd name="T33" fmla="*/ 2147483647 h 444"/>
                    <a:gd name="T34" fmla="*/ 2147483647 w 522"/>
                    <a:gd name="T35" fmla="*/ 2147483647 h 444"/>
                    <a:gd name="T36" fmla="*/ 2147483647 w 522"/>
                    <a:gd name="T37" fmla="*/ 2147483647 h 444"/>
                    <a:gd name="T38" fmla="*/ 2147483647 w 522"/>
                    <a:gd name="T39" fmla="*/ 2147483647 h 444"/>
                    <a:gd name="T40" fmla="*/ 2147483647 w 522"/>
                    <a:gd name="T41" fmla="*/ 2147483647 h 444"/>
                    <a:gd name="T42" fmla="*/ 2147483647 w 522"/>
                    <a:gd name="T43" fmla="*/ 2147483647 h 444"/>
                    <a:gd name="T44" fmla="*/ 2147483647 w 522"/>
                    <a:gd name="T45" fmla="*/ 2147483647 h 444"/>
                    <a:gd name="T46" fmla="*/ 2147483647 w 522"/>
                    <a:gd name="T47" fmla="*/ 2147483647 h 444"/>
                    <a:gd name="T48" fmla="*/ 2147483647 w 522"/>
                    <a:gd name="T49" fmla="*/ 2147483647 h 444"/>
                    <a:gd name="T50" fmla="*/ 2147483647 w 522"/>
                    <a:gd name="T51" fmla="*/ 2147483647 h 444"/>
                    <a:gd name="T52" fmla="*/ 2147483647 w 522"/>
                    <a:gd name="T53" fmla="*/ 2147483647 h 444"/>
                    <a:gd name="T54" fmla="*/ 2147483647 w 522"/>
                    <a:gd name="T55" fmla="*/ 2147483647 h 444"/>
                    <a:gd name="T56" fmla="*/ 2147483647 w 522"/>
                    <a:gd name="T57" fmla="*/ 2147483647 h 444"/>
                    <a:gd name="T58" fmla="*/ 2147483647 w 522"/>
                    <a:gd name="T59" fmla="*/ 2147483647 h 444"/>
                    <a:gd name="T60" fmla="*/ 2147483647 w 522"/>
                    <a:gd name="T61" fmla="*/ 2147483647 h 444"/>
                    <a:gd name="T62" fmla="*/ 2147483647 w 522"/>
                    <a:gd name="T63" fmla="*/ 2147483647 h 444"/>
                    <a:gd name="T64" fmla="*/ 2147483647 w 522"/>
                    <a:gd name="T65" fmla="*/ 2147483647 h 444"/>
                    <a:gd name="T66" fmla="*/ 2147483647 w 522"/>
                    <a:gd name="T67" fmla="*/ 2147483647 h 444"/>
                    <a:gd name="T68" fmla="*/ 2147483647 w 522"/>
                    <a:gd name="T69" fmla="*/ 2147483647 h 444"/>
                    <a:gd name="T70" fmla="*/ 2147483647 w 522"/>
                    <a:gd name="T71" fmla="*/ 2147483647 h 444"/>
                    <a:gd name="T72" fmla="*/ 2147483647 w 522"/>
                    <a:gd name="T73" fmla="*/ 2147483647 h 444"/>
                    <a:gd name="T74" fmla="*/ 2147483647 w 522"/>
                    <a:gd name="T75" fmla="*/ 2147483647 h 444"/>
                    <a:gd name="T76" fmla="*/ 2147483647 w 522"/>
                    <a:gd name="T77" fmla="*/ 2147483647 h 444"/>
                    <a:gd name="T78" fmla="*/ 2147483647 w 522"/>
                    <a:gd name="T79" fmla="*/ 2147483647 h 444"/>
                    <a:gd name="T80" fmla="*/ 2147483647 w 522"/>
                    <a:gd name="T81" fmla="*/ 2147483647 h 444"/>
                    <a:gd name="T82" fmla="*/ 2147483647 w 522"/>
                    <a:gd name="T83" fmla="*/ 2147483647 h 444"/>
                    <a:gd name="T84" fmla="*/ 2147483647 w 522"/>
                    <a:gd name="T85" fmla="*/ 2147483647 h 444"/>
                    <a:gd name="T86" fmla="*/ 2147483647 w 522"/>
                    <a:gd name="T87" fmla="*/ 2147483647 h 444"/>
                    <a:gd name="T88" fmla="*/ 2147483647 w 522"/>
                    <a:gd name="T89" fmla="*/ 2147483647 h 444"/>
                    <a:gd name="T90" fmla="*/ 2147483647 w 522"/>
                    <a:gd name="T91" fmla="*/ 2147483647 h 444"/>
                    <a:gd name="T92" fmla="*/ 2147483647 w 522"/>
                    <a:gd name="T93" fmla="*/ 2147483647 h 444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522"/>
                    <a:gd name="T142" fmla="*/ 0 h 444"/>
                    <a:gd name="T143" fmla="*/ 522 w 522"/>
                    <a:gd name="T144" fmla="*/ 444 h 444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522" h="444">
                      <a:moveTo>
                        <a:pt x="96" y="0"/>
                      </a:moveTo>
                      <a:lnTo>
                        <a:pt x="96" y="24"/>
                      </a:lnTo>
                      <a:lnTo>
                        <a:pt x="78" y="24"/>
                      </a:lnTo>
                      <a:lnTo>
                        <a:pt x="72" y="30"/>
                      </a:lnTo>
                      <a:lnTo>
                        <a:pt x="72" y="42"/>
                      </a:lnTo>
                      <a:lnTo>
                        <a:pt x="78" y="48"/>
                      </a:lnTo>
                      <a:lnTo>
                        <a:pt x="90" y="54"/>
                      </a:lnTo>
                      <a:lnTo>
                        <a:pt x="96" y="60"/>
                      </a:lnTo>
                      <a:lnTo>
                        <a:pt x="96" y="66"/>
                      </a:lnTo>
                      <a:lnTo>
                        <a:pt x="90" y="78"/>
                      </a:lnTo>
                      <a:lnTo>
                        <a:pt x="84" y="84"/>
                      </a:lnTo>
                      <a:lnTo>
                        <a:pt x="54" y="84"/>
                      </a:lnTo>
                      <a:lnTo>
                        <a:pt x="42" y="90"/>
                      </a:lnTo>
                      <a:lnTo>
                        <a:pt x="36" y="96"/>
                      </a:lnTo>
                      <a:lnTo>
                        <a:pt x="18" y="96"/>
                      </a:lnTo>
                      <a:lnTo>
                        <a:pt x="0" y="126"/>
                      </a:lnTo>
                      <a:lnTo>
                        <a:pt x="0" y="132"/>
                      </a:lnTo>
                      <a:lnTo>
                        <a:pt x="18" y="150"/>
                      </a:lnTo>
                      <a:lnTo>
                        <a:pt x="30" y="150"/>
                      </a:lnTo>
                      <a:lnTo>
                        <a:pt x="30" y="162"/>
                      </a:lnTo>
                      <a:lnTo>
                        <a:pt x="24" y="168"/>
                      </a:lnTo>
                      <a:lnTo>
                        <a:pt x="30" y="180"/>
                      </a:lnTo>
                      <a:lnTo>
                        <a:pt x="30" y="192"/>
                      </a:lnTo>
                      <a:lnTo>
                        <a:pt x="54" y="204"/>
                      </a:lnTo>
                      <a:lnTo>
                        <a:pt x="72" y="204"/>
                      </a:lnTo>
                      <a:lnTo>
                        <a:pt x="72" y="228"/>
                      </a:lnTo>
                      <a:lnTo>
                        <a:pt x="84" y="228"/>
                      </a:lnTo>
                      <a:lnTo>
                        <a:pt x="90" y="222"/>
                      </a:lnTo>
                      <a:lnTo>
                        <a:pt x="90" y="234"/>
                      </a:lnTo>
                      <a:lnTo>
                        <a:pt x="96" y="246"/>
                      </a:lnTo>
                      <a:lnTo>
                        <a:pt x="96" y="258"/>
                      </a:lnTo>
                      <a:lnTo>
                        <a:pt x="114" y="276"/>
                      </a:lnTo>
                      <a:lnTo>
                        <a:pt x="126" y="282"/>
                      </a:lnTo>
                      <a:lnTo>
                        <a:pt x="132" y="288"/>
                      </a:lnTo>
                      <a:lnTo>
                        <a:pt x="138" y="282"/>
                      </a:lnTo>
                      <a:lnTo>
                        <a:pt x="150" y="276"/>
                      </a:lnTo>
                      <a:lnTo>
                        <a:pt x="156" y="264"/>
                      </a:lnTo>
                      <a:lnTo>
                        <a:pt x="168" y="252"/>
                      </a:lnTo>
                      <a:lnTo>
                        <a:pt x="174" y="240"/>
                      </a:lnTo>
                      <a:lnTo>
                        <a:pt x="180" y="234"/>
                      </a:lnTo>
                      <a:lnTo>
                        <a:pt x="180" y="228"/>
                      </a:lnTo>
                      <a:lnTo>
                        <a:pt x="216" y="228"/>
                      </a:lnTo>
                      <a:lnTo>
                        <a:pt x="222" y="210"/>
                      </a:lnTo>
                      <a:lnTo>
                        <a:pt x="258" y="210"/>
                      </a:lnTo>
                      <a:lnTo>
                        <a:pt x="300" y="270"/>
                      </a:lnTo>
                      <a:lnTo>
                        <a:pt x="300" y="288"/>
                      </a:lnTo>
                      <a:lnTo>
                        <a:pt x="312" y="300"/>
                      </a:lnTo>
                      <a:lnTo>
                        <a:pt x="312" y="318"/>
                      </a:lnTo>
                      <a:lnTo>
                        <a:pt x="306" y="330"/>
                      </a:lnTo>
                      <a:lnTo>
                        <a:pt x="300" y="336"/>
                      </a:lnTo>
                      <a:lnTo>
                        <a:pt x="294" y="354"/>
                      </a:lnTo>
                      <a:lnTo>
                        <a:pt x="324" y="342"/>
                      </a:lnTo>
                      <a:lnTo>
                        <a:pt x="348" y="348"/>
                      </a:lnTo>
                      <a:lnTo>
                        <a:pt x="348" y="336"/>
                      </a:lnTo>
                      <a:lnTo>
                        <a:pt x="354" y="330"/>
                      </a:lnTo>
                      <a:lnTo>
                        <a:pt x="360" y="330"/>
                      </a:lnTo>
                      <a:lnTo>
                        <a:pt x="372" y="336"/>
                      </a:lnTo>
                      <a:lnTo>
                        <a:pt x="384" y="348"/>
                      </a:lnTo>
                      <a:lnTo>
                        <a:pt x="390" y="366"/>
                      </a:lnTo>
                      <a:lnTo>
                        <a:pt x="390" y="426"/>
                      </a:lnTo>
                      <a:lnTo>
                        <a:pt x="402" y="426"/>
                      </a:lnTo>
                      <a:lnTo>
                        <a:pt x="402" y="432"/>
                      </a:lnTo>
                      <a:lnTo>
                        <a:pt x="414" y="444"/>
                      </a:lnTo>
                      <a:lnTo>
                        <a:pt x="420" y="444"/>
                      </a:lnTo>
                      <a:lnTo>
                        <a:pt x="432" y="432"/>
                      </a:lnTo>
                      <a:lnTo>
                        <a:pt x="432" y="420"/>
                      </a:lnTo>
                      <a:lnTo>
                        <a:pt x="438" y="408"/>
                      </a:lnTo>
                      <a:lnTo>
                        <a:pt x="444" y="402"/>
                      </a:lnTo>
                      <a:lnTo>
                        <a:pt x="456" y="402"/>
                      </a:lnTo>
                      <a:lnTo>
                        <a:pt x="468" y="408"/>
                      </a:lnTo>
                      <a:lnTo>
                        <a:pt x="474" y="414"/>
                      </a:lnTo>
                      <a:lnTo>
                        <a:pt x="480" y="414"/>
                      </a:lnTo>
                      <a:lnTo>
                        <a:pt x="486" y="408"/>
                      </a:lnTo>
                      <a:lnTo>
                        <a:pt x="486" y="390"/>
                      </a:lnTo>
                      <a:lnTo>
                        <a:pt x="480" y="384"/>
                      </a:lnTo>
                      <a:lnTo>
                        <a:pt x="480" y="378"/>
                      </a:lnTo>
                      <a:lnTo>
                        <a:pt x="498" y="378"/>
                      </a:lnTo>
                      <a:lnTo>
                        <a:pt x="492" y="366"/>
                      </a:lnTo>
                      <a:lnTo>
                        <a:pt x="480" y="360"/>
                      </a:lnTo>
                      <a:lnTo>
                        <a:pt x="474" y="348"/>
                      </a:lnTo>
                      <a:lnTo>
                        <a:pt x="474" y="336"/>
                      </a:lnTo>
                      <a:lnTo>
                        <a:pt x="492" y="336"/>
                      </a:lnTo>
                      <a:lnTo>
                        <a:pt x="498" y="342"/>
                      </a:lnTo>
                      <a:lnTo>
                        <a:pt x="510" y="342"/>
                      </a:lnTo>
                      <a:lnTo>
                        <a:pt x="516" y="348"/>
                      </a:lnTo>
                      <a:lnTo>
                        <a:pt x="516" y="342"/>
                      </a:lnTo>
                      <a:lnTo>
                        <a:pt x="522" y="336"/>
                      </a:lnTo>
                      <a:lnTo>
                        <a:pt x="522" y="324"/>
                      </a:lnTo>
                      <a:lnTo>
                        <a:pt x="516" y="324"/>
                      </a:lnTo>
                      <a:lnTo>
                        <a:pt x="504" y="318"/>
                      </a:lnTo>
                      <a:lnTo>
                        <a:pt x="498" y="318"/>
                      </a:lnTo>
                      <a:lnTo>
                        <a:pt x="498" y="306"/>
                      </a:lnTo>
                      <a:lnTo>
                        <a:pt x="504" y="294"/>
                      </a:lnTo>
                      <a:lnTo>
                        <a:pt x="510" y="288"/>
                      </a:lnTo>
                      <a:lnTo>
                        <a:pt x="492" y="282"/>
                      </a:lnTo>
                      <a:lnTo>
                        <a:pt x="504" y="264"/>
                      </a:lnTo>
                      <a:lnTo>
                        <a:pt x="486" y="258"/>
                      </a:lnTo>
                      <a:lnTo>
                        <a:pt x="480" y="222"/>
                      </a:lnTo>
                      <a:lnTo>
                        <a:pt x="498" y="198"/>
                      </a:lnTo>
                      <a:lnTo>
                        <a:pt x="468" y="168"/>
                      </a:lnTo>
                      <a:lnTo>
                        <a:pt x="468" y="132"/>
                      </a:lnTo>
                      <a:lnTo>
                        <a:pt x="444" y="132"/>
                      </a:lnTo>
                      <a:lnTo>
                        <a:pt x="468" y="96"/>
                      </a:lnTo>
                      <a:lnTo>
                        <a:pt x="432" y="78"/>
                      </a:lnTo>
                      <a:lnTo>
                        <a:pt x="444" y="48"/>
                      </a:lnTo>
                      <a:lnTo>
                        <a:pt x="426" y="36"/>
                      </a:lnTo>
                      <a:lnTo>
                        <a:pt x="426" y="18"/>
                      </a:lnTo>
                      <a:lnTo>
                        <a:pt x="414" y="12"/>
                      </a:lnTo>
                      <a:lnTo>
                        <a:pt x="402" y="12"/>
                      </a:lnTo>
                      <a:lnTo>
                        <a:pt x="396" y="18"/>
                      </a:lnTo>
                      <a:lnTo>
                        <a:pt x="396" y="36"/>
                      </a:lnTo>
                      <a:lnTo>
                        <a:pt x="378" y="54"/>
                      </a:lnTo>
                      <a:lnTo>
                        <a:pt x="366" y="48"/>
                      </a:lnTo>
                      <a:lnTo>
                        <a:pt x="360" y="42"/>
                      </a:lnTo>
                      <a:lnTo>
                        <a:pt x="348" y="36"/>
                      </a:lnTo>
                      <a:lnTo>
                        <a:pt x="342" y="36"/>
                      </a:lnTo>
                      <a:lnTo>
                        <a:pt x="336" y="30"/>
                      </a:lnTo>
                      <a:lnTo>
                        <a:pt x="330" y="30"/>
                      </a:lnTo>
                      <a:lnTo>
                        <a:pt x="324" y="42"/>
                      </a:lnTo>
                      <a:lnTo>
                        <a:pt x="312" y="54"/>
                      </a:lnTo>
                      <a:lnTo>
                        <a:pt x="306" y="66"/>
                      </a:lnTo>
                      <a:lnTo>
                        <a:pt x="306" y="54"/>
                      </a:lnTo>
                      <a:lnTo>
                        <a:pt x="300" y="42"/>
                      </a:lnTo>
                      <a:lnTo>
                        <a:pt x="288" y="30"/>
                      </a:lnTo>
                      <a:lnTo>
                        <a:pt x="276" y="42"/>
                      </a:lnTo>
                      <a:lnTo>
                        <a:pt x="270" y="54"/>
                      </a:lnTo>
                      <a:lnTo>
                        <a:pt x="264" y="60"/>
                      </a:lnTo>
                      <a:lnTo>
                        <a:pt x="258" y="54"/>
                      </a:lnTo>
                      <a:lnTo>
                        <a:pt x="258" y="48"/>
                      </a:lnTo>
                      <a:lnTo>
                        <a:pt x="252" y="36"/>
                      </a:lnTo>
                      <a:lnTo>
                        <a:pt x="252" y="24"/>
                      </a:lnTo>
                      <a:lnTo>
                        <a:pt x="210" y="24"/>
                      </a:lnTo>
                      <a:lnTo>
                        <a:pt x="204" y="30"/>
                      </a:lnTo>
                      <a:lnTo>
                        <a:pt x="192" y="36"/>
                      </a:lnTo>
                      <a:lnTo>
                        <a:pt x="180" y="36"/>
                      </a:lnTo>
                      <a:lnTo>
                        <a:pt x="174" y="30"/>
                      </a:lnTo>
                      <a:lnTo>
                        <a:pt x="168" y="18"/>
                      </a:lnTo>
                      <a:lnTo>
                        <a:pt x="162" y="12"/>
                      </a:lnTo>
                      <a:lnTo>
                        <a:pt x="156" y="18"/>
                      </a:lnTo>
                      <a:lnTo>
                        <a:pt x="138" y="18"/>
                      </a:lnTo>
                      <a:lnTo>
                        <a:pt x="132" y="6"/>
                      </a:lnTo>
                      <a:lnTo>
                        <a:pt x="132" y="0"/>
                      </a:lnTo>
                      <a:lnTo>
                        <a:pt x="96" y="0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28" name="Ghana">
                  <a:extLst>
                    <a:ext uri="{FF2B5EF4-FFF2-40B4-BE49-F238E27FC236}">
                      <a16:creationId xmlns:a16="http://schemas.microsoft.com/office/drawing/2014/main" id="{5E40C4F2-2D33-5244-BC69-F56E8157FE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2" y="2081"/>
                  <a:ext cx="83" cy="132"/>
                </a:xfrm>
                <a:custGeom>
                  <a:avLst/>
                  <a:gdLst>
                    <a:gd name="T0" fmla="*/ 2147483647 w 324"/>
                    <a:gd name="T1" fmla="*/ 2147483647 h 516"/>
                    <a:gd name="T2" fmla="*/ 2147483647 w 324"/>
                    <a:gd name="T3" fmla="*/ 2147483647 h 516"/>
                    <a:gd name="T4" fmla="*/ 2147483647 w 324"/>
                    <a:gd name="T5" fmla="*/ 2147483647 h 516"/>
                    <a:gd name="T6" fmla="*/ 2147483647 w 324"/>
                    <a:gd name="T7" fmla="*/ 2147483647 h 516"/>
                    <a:gd name="T8" fmla="*/ 2147483647 w 324"/>
                    <a:gd name="T9" fmla="*/ 2147483647 h 516"/>
                    <a:gd name="T10" fmla="*/ 2147483647 w 324"/>
                    <a:gd name="T11" fmla="*/ 2147483647 h 516"/>
                    <a:gd name="T12" fmla="*/ 2147483647 w 324"/>
                    <a:gd name="T13" fmla="*/ 2147483647 h 516"/>
                    <a:gd name="T14" fmla="*/ 2147483647 w 324"/>
                    <a:gd name="T15" fmla="*/ 2147483647 h 516"/>
                    <a:gd name="T16" fmla="*/ 2147483647 w 324"/>
                    <a:gd name="T17" fmla="*/ 2147483647 h 516"/>
                    <a:gd name="T18" fmla="*/ 2147483647 w 324"/>
                    <a:gd name="T19" fmla="*/ 2147483647 h 516"/>
                    <a:gd name="T20" fmla="*/ 2147483647 w 324"/>
                    <a:gd name="T21" fmla="*/ 2147483647 h 516"/>
                    <a:gd name="T22" fmla="*/ 2147483647 w 324"/>
                    <a:gd name="T23" fmla="*/ 2147483647 h 516"/>
                    <a:gd name="T24" fmla="*/ 2147483647 w 324"/>
                    <a:gd name="T25" fmla="*/ 2147483647 h 516"/>
                    <a:gd name="T26" fmla="*/ 2147483647 w 324"/>
                    <a:gd name="T27" fmla="*/ 0 h 516"/>
                    <a:gd name="T28" fmla="*/ 2147483647 w 324"/>
                    <a:gd name="T29" fmla="*/ 2147483647 h 516"/>
                    <a:gd name="T30" fmla="*/ 2147483647 w 324"/>
                    <a:gd name="T31" fmla="*/ 2147483647 h 516"/>
                    <a:gd name="T32" fmla="*/ 2147483647 w 324"/>
                    <a:gd name="T33" fmla="*/ 2147483647 h 516"/>
                    <a:gd name="T34" fmla="*/ 2147483647 w 324"/>
                    <a:gd name="T35" fmla="*/ 2147483647 h 516"/>
                    <a:gd name="T36" fmla="*/ 2147483647 w 324"/>
                    <a:gd name="T37" fmla="*/ 2147483647 h 516"/>
                    <a:gd name="T38" fmla="*/ 2147483647 w 324"/>
                    <a:gd name="T39" fmla="*/ 2147483647 h 516"/>
                    <a:gd name="T40" fmla="*/ 2147483647 w 324"/>
                    <a:gd name="T41" fmla="*/ 2147483647 h 516"/>
                    <a:gd name="T42" fmla="*/ 2147483647 w 324"/>
                    <a:gd name="T43" fmla="*/ 2147483647 h 516"/>
                    <a:gd name="T44" fmla="*/ 2147483647 w 324"/>
                    <a:gd name="T45" fmla="*/ 2147483647 h 516"/>
                    <a:gd name="T46" fmla="*/ 2147483647 w 324"/>
                    <a:gd name="T47" fmla="*/ 2147483647 h 516"/>
                    <a:gd name="T48" fmla="*/ 2147483647 w 324"/>
                    <a:gd name="T49" fmla="*/ 2147483647 h 516"/>
                    <a:gd name="T50" fmla="*/ 2147483647 w 324"/>
                    <a:gd name="T51" fmla="*/ 2147483647 h 516"/>
                    <a:gd name="T52" fmla="*/ 2147483647 w 324"/>
                    <a:gd name="T53" fmla="*/ 2147483647 h 516"/>
                    <a:gd name="T54" fmla="*/ 0 w 324"/>
                    <a:gd name="T55" fmla="*/ 2147483647 h 516"/>
                    <a:gd name="T56" fmla="*/ 2147483647 w 324"/>
                    <a:gd name="T57" fmla="*/ 2147483647 h 516"/>
                    <a:gd name="T58" fmla="*/ 2147483647 w 324"/>
                    <a:gd name="T59" fmla="*/ 2147483647 h 516"/>
                    <a:gd name="T60" fmla="*/ 2147483647 w 324"/>
                    <a:gd name="T61" fmla="*/ 2147483647 h 516"/>
                    <a:gd name="T62" fmla="*/ 2147483647 w 324"/>
                    <a:gd name="T63" fmla="*/ 2147483647 h 516"/>
                    <a:gd name="T64" fmla="*/ 2147483647 w 324"/>
                    <a:gd name="T65" fmla="*/ 2147483647 h 516"/>
                    <a:gd name="T66" fmla="*/ 2147483647 w 324"/>
                    <a:gd name="T67" fmla="*/ 2147483647 h 516"/>
                    <a:gd name="T68" fmla="*/ 2147483647 w 324"/>
                    <a:gd name="T69" fmla="*/ 2147483647 h 516"/>
                    <a:gd name="T70" fmla="*/ 2147483647 w 324"/>
                    <a:gd name="T71" fmla="*/ 2147483647 h 516"/>
                    <a:gd name="T72" fmla="*/ 2147483647 w 324"/>
                    <a:gd name="T73" fmla="*/ 2147483647 h 516"/>
                    <a:gd name="T74" fmla="*/ 2147483647 w 324"/>
                    <a:gd name="T75" fmla="*/ 2147483647 h 516"/>
                    <a:gd name="T76" fmla="*/ 2147483647 w 324"/>
                    <a:gd name="T77" fmla="*/ 2147483647 h 516"/>
                    <a:gd name="T78" fmla="*/ 2147483647 w 324"/>
                    <a:gd name="T79" fmla="*/ 2147483647 h 516"/>
                    <a:gd name="T80" fmla="*/ 2147483647 w 324"/>
                    <a:gd name="T81" fmla="*/ 2147483647 h 516"/>
                    <a:gd name="T82" fmla="*/ 2147483647 w 324"/>
                    <a:gd name="T83" fmla="*/ 2147483647 h 516"/>
                    <a:gd name="T84" fmla="*/ 2147483647 w 324"/>
                    <a:gd name="T85" fmla="*/ 2147483647 h 516"/>
                    <a:gd name="T86" fmla="*/ 2147483647 w 324"/>
                    <a:gd name="T87" fmla="*/ 2147483647 h 51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324"/>
                    <a:gd name="T133" fmla="*/ 0 h 516"/>
                    <a:gd name="T134" fmla="*/ 324 w 324"/>
                    <a:gd name="T135" fmla="*/ 516 h 51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324" h="516">
                      <a:moveTo>
                        <a:pt x="282" y="342"/>
                      </a:moveTo>
                      <a:lnTo>
                        <a:pt x="282" y="330"/>
                      </a:lnTo>
                      <a:lnTo>
                        <a:pt x="288" y="318"/>
                      </a:lnTo>
                      <a:lnTo>
                        <a:pt x="288" y="306"/>
                      </a:lnTo>
                      <a:lnTo>
                        <a:pt x="282" y="300"/>
                      </a:lnTo>
                      <a:lnTo>
                        <a:pt x="276" y="300"/>
                      </a:lnTo>
                      <a:lnTo>
                        <a:pt x="276" y="282"/>
                      </a:lnTo>
                      <a:lnTo>
                        <a:pt x="282" y="276"/>
                      </a:lnTo>
                      <a:lnTo>
                        <a:pt x="282" y="234"/>
                      </a:lnTo>
                      <a:lnTo>
                        <a:pt x="288" y="228"/>
                      </a:lnTo>
                      <a:lnTo>
                        <a:pt x="288" y="216"/>
                      </a:lnTo>
                      <a:lnTo>
                        <a:pt x="282" y="210"/>
                      </a:lnTo>
                      <a:lnTo>
                        <a:pt x="270" y="204"/>
                      </a:lnTo>
                      <a:lnTo>
                        <a:pt x="264" y="198"/>
                      </a:lnTo>
                      <a:lnTo>
                        <a:pt x="276" y="186"/>
                      </a:lnTo>
                      <a:lnTo>
                        <a:pt x="282" y="186"/>
                      </a:lnTo>
                      <a:lnTo>
                        <a:pt x="282" y="180"/>
                      </a:lnTo>
                      <a:lnTo>
                        <a:pt x="270" y="168"/>
                      </a:lnTo>
                      <a:lnTo>
                        <a:pt x="276" y="156"/>
                      </a:lnTo>
                      <a:lnTo>
                        <a:pt x="276" y="132"/>
                      </a:lnTo>
                      <a:lnTo>
                        <a:pt x="270" y="126"/>
                      </a:lnTo>
                      <a:lnTo>
                        <a:pt x="264" y="126"/>
                      </a:lnTo>
                      <a:lnTo>
                        <a:pt x="252" y="138"/>
                      </a:lnTo>
                      <a:lnTo>
                        <a:pt x="264" y="60"/>
                      </a:lnTo>
                      <a:lnTo>
                        <a:pt x="228" y="36"/>
                      </a:lnTo>
                      <a:lnTo>
                        <a:pt x="240" y="24"/>
                      </a:lnTo>
                      <a:lnTo>
                        <a:pt x="240" y="6"/>
                      </a:lnTo>
                      <a:lnTo>
                        <a:pt x="222" y="0"/>
                      </a:lnTo>
                      <a:lnTo>
                        <a:pt x="198" y="12"/>
                      </a:lnTo>
                      <a:lnTo>
                        <a:pt x="42" y="12"/>
                      </a:lnTo>
                      <a:lnTo>
                        <a:pt x="36" y="18"/>
                      </a:lnTo>
                      <a:lnTo>
                        <a:pt x="30" y="30"/>
                      </a:lnTo>
                      <a:lnTo>
                        <a:pt x="30" y="48"/>
                      </a:lnTo>
                      <a:lnTo>
                        <a:pt x="36" y="48"/>
                      </a:lnTo>
                      <a:lnTo>
                        <a:pt x="42" y="78"/>
                      </a:lnTo>
                      <a:lnTo>
                        <a:pt x="42" y="132"/>
                      </a:lnTo>
                      <a:lnTo>
                        <a:pt x="48" y="126"/>
                      </a:lnTo>
                      <a:lnTo>
                        <a:pt x="54" y="156"/>
                      </a:lnTo>
                      <a:lnTo>
                        <a:pt x="42" y="156"/>
                      </a:lnTo>
                      <a:lnTo>
                        <a:pt x="42" y="162"/>
                      </a:lnTo>
                      <a:lnTo>
                        <a:pt x="48" y="168"/>
                      </a:lnTo>
                      <a:lnTo>
                        <a:pt x="48" y="180"/>
                      </a:lnTo>
                      <a:lnTo>
                        <a:pt x="54" y="192"/>
                      </a:lnTo>
                      <a:lnTo>
                        <a:pt x="54" y="204"/>
                      </a:lnTo>
                      <a:lnTo>
                        <a:pt x="60" y="216"/>
                      </a:lnTo>
                      <a:lnTo>
                        <a:pt x="60" y="228"/>
                      </a:lnTo>
                      <a:lnTo>
                        <a:pt x="48" y="252"/>
                      </a:lnTo>
                      <a:lnTo>
                        <a:pt x="42" y="258"/>
                      </a:lnTo>
                      <a:lnTo>
                        <a:pt x="36" y="270"/>
                      </a:lnTo>
                      <a:lnTo>
                        <a:pt x="36" y="288"/>
                      </a:lnTo>
                      <a:lnTo>
                        <a:pt x="30" y="300"/>
                      </a:lnTo>
                      <a:lnTo>
                        <a:pt x="30" y="312"/>
                      </a:lnTo>
                      <a:lnTo>
                        <a:pt x="12" y="330"/>
                      </a:lnTo>
                      <a:lnTo>
                        <a:pt x="6" y="342"/>
                      </a:lnTo>
                      <a:lnTo>
                        <a:pt x="0" y="348"/>
                      </a:lnTo>
                      <a:lnTo>
                        <a:pt x="0" y="372"/>
                      </a:lnTo>
                      <a:lnTo>
                        <a:pt x="6" y="384"/>
                      </a:lnTo>
                      <a:lnTo>
                        <a:pt x="12" y="402"/>
                      </a:lnTo>
                      <a:lnTo>
                        <a:pt x="12" y="414"/>
                      </a:lnTo>
                      <a:lnTo>
                        <a:pt x="18" y="426"/>
                      </a:lnTo>
                      <a:lnTo>
                        <a:pt x="24" y="432"/>
                      </a:lnTo>
                      <a:lnTo>
                        <a:pt x="24" y="438"/>
                      </a:lnTo>
                      <a:lnTo>
                        <a:pt x="48" y="444"/>
                      </a:lnTo>
                      <a:lnTo>
                        <a:pt x="48" y="498"/>
                      </a:lnTo>
                      <a:lnTo>
                        <a:pt x="72" y="498"/>
                      </a:lnTo>
                      <a:lnTo>
                        <a:pt x="78" y="504"/>
                      </a:lnTo>
                      <a:lnTo>
                        <a:pt x="78" y="510"/>
                      </a:lnTo>
                      <a:lnTo>
                        <a:pt x="84" y="516"/>
                      </a:lnTo>
                      <a:lnTo>
                        <a:pt x="96" y="516"/>
                      </a:lnTo>
                      <a:lnTo>
                        <a:pt x="108" y="510"/>
                      </a:lnTo>
                      <a:lnTo>
                        <a:pt x="114" y="504"/>
                      </a:lnTo>
                      <a:lnTo>
                        <a:pt x="132" y="492"/>
                      </a:lnTo>
                      <a:lnTo>
                        <a:pt x="138" y="486"/>
                      </a:lnTo>
                      <a:lnTo>
                        <a:pt x="150" y="480"/>
                      </a:lnTo>
                      <a:lnTo>
                        <a:pt x="180" y="480"/>
                      </a:lnTo>
                      <a:lnTo>
                        <a:pt x="186" y="474"/>
                      </a:lnTo>
                      <a:lnTo>
                        <a:pt x="198" y="468"/>
                      </a:lnTo>
                      <a:lnTo>
                        <a:pt x="216" y="450"/>
                      </a:lnTo>
                      <a:lnTo>
                        <a:pt x="228" y="450"/>
                      </a:lnTo>
                      <a:lnTo>
                        <a:pt x="234" y="444"/>
                      </a:lnTo>
                      <a:lnTo>
                        <a:pt x="240" y="444"/>
                      </a:lnTo>
                      <a:lnTo>
                        <a:pt x="258" y="426"/>
                      </a:lnTo>
                      <a:lnTo>
                        <a:pt x="270" y="426"/>
                      </a:lnTo>
                      <a:lnTo>
                        <a:pt x="276" y="432"/>
                      </a:lnTo>
                      <a:lnTo>
                        <a:pt x="294" y="432"/>
                      </a:lnTo>
                      <a:lnTo>
                        <a:pt x="306" y="426"/>
                      </a:lnTo>
                      <a:lnTo>
                        <a:pt x="324" y="408"/>
                      </a:lnTo>
                      <a:lnTo>
                        <a:pt x="294" y="384"/>
                      </a:lnTo>
                      <a:lnTo>
                        <a:pt x="282" y="342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29" name="The Gambia">
                  <a:extLst>
                    <a:ext uri="{FF2B5EF4-FFF2-40B4-BE49-F238E27FC236}">
                      <a16:creationId xmlns:a16="http://schemas.microsoft.com/office/drawing/2014/main" id="{81ED8A6C-DAC8-F64A-9795-FC6D37BB00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0" y="2026"/>
                  <a:ext cx="55" cy="13"/>
                </a:xfrm>
                <a:custGeom>
                  <a:avLst/>
                  <a:gdLst>
                    <a:gd name="T0" fmla="*/ 2147483647 w 216"/>
                    <a:gd name="T1" fmla="*/ 2147483647 h 54"/>
                    <a:gd name="T2" fmla="*/ 2147483647 w 216"/>
                    <a:gd name="T3" fmla="*/ 2147483647 h 54"/>
                    <a:gd name="T4" fmla="*/ 2147483647 w 216"/>
                    <a:gd name="T5" fmla="*/ 2147483647 h 54"/>
                    <a:gd name="T6" fmla="*/ 2147483647 w 216"/>
                    <a:gd name="T7" fmla="*/ 2147483647 h 54"/>
                    <a:gd name="T8" fmla="*/ 0 w 216"/>
                    <a:gd name="T9" fmla="*/ 2147483647 h 54"/>
                    <a:gd name="T10" fmla="*/ 0 w 216"/>
                    <a:gd name="T11" fmla="*/ 2147483647 h 54"/>
                    <a:gd name="T12" fmla="*/ 2147483647 w 216"/>
                    <a:gd name="T13" fmla="*/ 2147483647 h 54"/>
                    <a:gd name="T14" fmla="*/ 2147483647 w 216"/>
                    <a:gd name="T15" fmla="*/ 2147483647 h 54"/>
                    <a:gd name="T16" fmla="*/ 2147483647 w 216"/>
                    <a:gd name="T17" fmla="*/ 2147483647 h 54"/>
                    <a:gd name="T18" fmla="*/ 2147483647 w 216"/>
                    <a:gd name="T19" fmla="*/ 2147483647 h 54"/>
                    <a:gd name="T20" fmla="*/ 2147483647 w 216"/>
                    <a:gd name="T21" fmla="*/ 2147483647 h 54"/>
                    <a:gd name="T22" fmla="*/ 2147483647 w 216"/>
                    <a:gd name="T23" fmla="*/ 2147483647 h 54"/>
                    <a:gd name="T24" fmla="*/ 2147483647 w 216"/>
                    <a:gd name="T25" fmla="*/ 2147483647 h 54"/>
                    <a:gd name="T26" fmla="*/ 2147483647 w 216"/>
                    <a:gd name="T27" fmla="*/ 2147483647 h 54"/>
                    <a:gd name="T28" fmla="*/ 2147483647 w 216"/>
                    <a:gd name="T29" fmla="*/ 2147483647 h 54"/>
                    <a:gd name="T30" fmla="*/ 2147483647 w 216"/>
                    <a:gd name="T31" fmla="*/ 2147483647 h 54"/>
                    <a:gd name="T32" fmla="*/ 2147483647 w 216"/>
                    <a:gd name="T33" fmla="*/ 2147483647 h 54"/>
                    <a:gd name="T34" fmla="*/ 2147483647 w 216"/>
                    <a:gd name="T35" fmla="*/ 2147483647 h 54"/>
                    <a:gd name="T36" fmla="*/ 2147483647 w 216"/>
                    <a:gd name="T37" fmla="*/ 2147483647 h 54"/>
                    <a:gd name="T38" fmla="*/ 2147483647 w 216"/>
                    <a:gd name="T39" fmla="*/ 2147483647 h 54"/>
                    <a:gd name="T40" fmla="*/ 2147483647 w 216"/>
                    <a:gd name="T41" fmla="*/ 2147483647 h 54"/>
                    <a:gd name="T42" fmla="*/ 2147483647 w 216"/>
                    <a:gd name="T43" fmla="*/ 2147483647 h 54"/>
                    <a:gd name="T44" fmla="*/ 2147483647 w 216"/>
                    <a:gd name="T45" fmla="*/ 2147483647 h 54"/>
                    <a:gd name="T46" fmla="*/ 2147483647 w 216"/>
                    <a:gd name="T47" fmla="*/ 2147483647 h 54"/>
                    <a:gd name="T48" fmla="*/ 2147483647 w 216"/>
                    <a:gd name="T49" fmla="*/ 2147483647 h 54"/>
                    <a:gd name="T50" fmla="*/ 2147483647 w 216"/>
                    <a:gd name="T51" fmla="*/ 2147483647 h 54"/>
                    <a:gd name="T52" fmla="*/ 2147483647 w 216"/>
                    <a:gd name="T53" fmla="*/ 2147483647 h 54"/>
                    <a:gd name="T54" fmla="*/ 2147483647 w 216"/>
                    <a:gd name="T55" fmla="*/ 2147483647 h 54"/>
                    <a:gd name="T56" fmla="*/ 2147483647 w 216"/>
                    <a:gd name="T57" fmla="*/ 2147483647 h 54"/>
                    <a:gd name="T58" fmla="*/ 2147483647 w 216"/>
                    <a:gd name="T59" fmla="*/ 0 h 54"/>
                    <a:gd name="T60" fmla="*/ 2147483647 w 216"/>
                    <a:gd name="T61" fmla="*/ 0 h 54"/>
                    <a:gd name="T62" fmla="*/ 2147483647 w 216"/>
                    <a:gd name="T63" fmla="*/ 2147483647 h 54"/>
                    <a:gd name="T64" fmla="*/ 2147483647 w 216"/>
                    <a:gd name="T65" fmla="*/ 2147483647 h 54"/>
                    <a:gd name="T66" fmla="*/ 2147483647 w 216"/>
                    <a:gd name="T67" fmla="*/ 2147483647 h 54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216"/>
                    <a:gd name="T103" fmla="*/ 0 h 54"/>
                    <a:gd name="T104" fmla="*/ 216 w 216"/>
                    <a:gd name="T105" fmla="*/ 54 h 54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216" h="54">
                      <a:moveTo>
                        <a:pt x="18" y="18"/>
                      </a:moveTo>
                      <a:lnTo>
                        <a:pt x="12" y="24"/>
                      </a:lnTo>
                      <a:lnTo>
                        <a:pt x="6" y="36"/>
                      </a:lnTo>
                      <a:lnTo>
                        <a:pt x="6" y="42"/>
                      </a:lnTo>
                      <a:lnTo>
                        <a:pt x="0" y="48"/>
                      </a:lnTo>
                      <a:lnTo>
                        <a:pt x="0" y="54"/>
                      </a:lnTo>
                      <a:lnTo>
                        <a:pt x="72" y="54"/>
                      </a:lnTo>
                      <a:lnTo>
                        <a:pt x="72" y="42"/>
                      </a:lnTo>
                      <a:lnTo>
                        <a:pt x="84" y="42"/>
                      </a:lnTo>
                      <a:lnTo>
                        <a:pt x="90" y="36"/>
                      </a:lnTo>
                      <a:lnTo>
                        <a:pt x="114" y="36"/>
                      </a:lnTo>
                      <a:lnTo>
                        <a:pt x="120" y="24"/>
                      </a:lnTo>
                      <a:lnTo>
                        <a:pt x="126" y="18"/>
                      </a:lnTo>
                      <a:lnTo>
                        <a:pt x="132" y="24"/>
                      </a:lnTo>
                      <a:lnTo>
                        <a:pt x="144" y="30"/>
                      </a:lnTo>
                      <a:lnTo>
                        <a:pt x="150" y="42"/>
                      </a:lnTo>
                      <a:lnTo>
                        <a:pt x="168" y="48"/>
                      </a:lnTo>
                      <a:lnTo>
                        <a:pt x="192" y="48"/>
                      </a:lnTo>
                      <a:lnTo>
                        <a:pt x="198" y="42"/>
                      </a:lnTo>
                      <a:lnTo>
                        <a:pt x="210" y="36"/>
                      </a:lnTo>
                      <a:lnTo>
                        <a:pt x="216" y="30"/>
                      </a:lnTo>
                      <a:lnTo>
                        <a:pt x="216" y="24"/>
                      </a:lnTo>
                      <a:lnTo>
                        <a:pt x="210" y="18"/>
                      </a:lnTo>
                      <a:lnTo>
                        <a:pt x="186" y="18"/>
                      </a:lnTo>
                      <a:lnTo>
                        <a:pt x="180" y="24"/>
                      </a:lnTo>
                      <a:lnTo>
                        <a:pt x="168" y="24"/>
                      </a:lnTo>
                      <a:lnTo>
                        <a:pt x="162" y="12"/>
                      </a:lnTo>
                      <a:lnTo>
                        <a:pt x="156" y="6"/>
                      </a:lnTo>
                      <a:lnTo>
                        <a:pt x="144" y="12"/>
                      </a:lnTo>
                      <a:lnTo>
                        <a:pt x="144" y="0"/>
                      </a:lnTo>
                      <a:lnTo>
                        <a:pt x="90" y="0"/>
                      </a:lnTo>
                      <a:lnTo>
                        <a:pt x="90" y="12"/>
                      </a:lnTo>
                      <a:lnTo>
                        <a:pt x="18" y="12"/>
                      </a:lnTo>
                      <a:lnTo>
                        <a:pt x="18" y="18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30" name="Gabon">
                  <a:extLst>
                    <a:ext uri="{FF2B5EF4-FFF2-40B4-BE49-F238E27FC236}">
                      <a16:creationId xmlns:a16="http://schemas.microsoft.com/office/drawing/2014/main" id="{D0964378-D0DB-EC4C-B674-FEFB94069D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0" y="2260"/>
                  <a:ext cx="107" cy="131"/>
                </a:xfrm>
                <a:custGeom>
                  <a:avLst/>
                  <a:gdLst>
                    <a:gd name="T0" fmla="*/ 2147483647 w 420"/>
                    <a:gd name="T1" fmla="*/ 2147483647 h 510"/>
                    <a:gd name="T2" fmla="*/ 2147483647 w 420"/>
                    <a:gd name="T3" fmla="*/ 2147483647 h 510"/>
                    <a:gd name="T4" fmla="*/ 2147483647 w 420"/>
                    <a:gd name="T5" fmla="*/ 2147483647 h 510"/>
                    <a:gd name="T6" fmla="*/ 2147483647 w 420"/>
                    <a:gd name="T7" fmla="*/ 2147483647 h 510"/>
                    <a:gd name="T8" fmla="*/ 2147483647 w 420"/>
                    <a:gd name="T9" fmla="*/ 2147483647 h 510"/>
                    <a:gd name="T10" fmla="*/ 2147483647 w 420"/>
                    <a:gd name="T11" fmla="*/ 2147483647 h 510"/>
                    <a:gd name="T12" fmla="*/ 2147483647 w 420"/>
                    <a:gd name="T13" fmla="*/ 2147483647 h 510"/>
                    <a:gd name="T14" fmla="*/ 2147483647 w 420"/>
                    <a:gd name="T15" fmla="*/ 2147483647 h 510"/>
                    <a:gd name="T16" fmla="*/ 2147483647 w 420"/>
                    <a:gd name="T17" fmla="*/ 2147483647 h 510"/>
                    <a:gd name="T18" fmla="*/ 2147483647 w 420"/>
                    <a:gd name="T19" fmla="*/ 2147483647 h 510"/>
                    <a:gd name="T20" fmla="*/ 2147483647 w 420"/>
                    <a:gd name="T21" fmla="*/ 2147483647 h 510"/>
                    <a:gd name="T22" fmla="*/ 2147483647 w 420"/>
                    <a:gd name="T23" fmla="*/ 2147483647 h 510"/>
                    <a:gd name="T24" fmla="*/ 2147483647 w 420"/>
                    <a:gd name="T25" fmla="*/ 2147483647 h 510"/>
                    <a:gd name="T26" fmla="*/ 2147483647 w 420"/>
                    <a:gd name="T27" fmla="*/ 2147483647 h 510"/>
                    <a:gd name="T28" fmla="*/ 2147483647 w 420"/>
                    <a:gd name="T29" fmla="*/ 2147483647 h 510"/>
                    <a:gd name="T30" fmla="*/ 2147483647 w 420"/>
                    <a:gd name="T31" fmla="*/ 2147483647 h 510"/>
                    <a:gd name="T32" fmla="*/ 2147483647 w 420"/>
                    <a:gd name="T33" fmla="*/ 2147483647 h 510"/>
                    <a:gd name="T34" fmla="*/ 2147483647 w 420"/>
                    <a:gd name="T35" fmla="*/ 2147483647 h 510"/>
                    <a:gd name="T36" fmla="*/ 2147483647 w 420"/>
                    <a:gd name="T37" fmla="*/ 2147483647 h 510"/>
                    <a:gd name="T38" fmla="*/ 2147483647 w 420"/>
                    <a:gd name="T39" fmla="*/ 2147483647 h 510"/>
                    <a:gd name="T40" fmla="*/ 2147483647 w 420"/>
                    <a:gd name="T41" fmla="*/ 2147483647 h 510"/>
                    <a:gd name="T42" fmla="*/ 2147483647 w 420"/>
                    <a:gd name="T43" fmla="*/ 2147483647 h 510"/>
                    <a:gd name="T44" fmla="*/ 2147483647 w 420"/>
                    <a:gd name="T45" fmla="*/ 2147483647 h 510"/>
                    <a:gd name="T46" fmla="*/ 2147483647 w 420"/>
                    <a:gd name="T47" fmla="*/ 2147483647 h 510"/>
                    <a:gd name="T48" fmla="*/ 2147483647 w 420"/>
                    <a:gd name="T49" fmla="*/ 2147483647 h 510"/>
                    <a:gd name="T50" fmla="*/ 2147483647 w 420"/>
                    <a:gd name="T51" fmla="*/ 2147483647 h 510"/>
                    <a:gd name="T52" fmla="*/ 2147483647 w 420"/>
                    <a:gd name="T53" fmla="*/ 2147483647 h 510"/>
                    <a:gd name="T54" fmla="*/ 2147483647 w 420"/>
                    <a:gd name="T55" fmla="*/ 2147483647 h 510"/>
                    <a:gd name="T56" fmla="*/ 2147483647 w 420"/>
                    <a:gd name="T57" fmla="*/ 2147483647 h 510"/>
                    <a:gd name="T58" fmla="*/ 2147483647 w 420"/>
                    <a:gd name="T59" fmla="*/ 2147483647 h 510"/>
                    <a:gd name="T60" fmla="*/ 2147483647 w 420"/>
                    <a:gd name="T61" fmla="*/ 2147483647 h 510"/>
                    <a:gd name="T62" fmla="*/ 2147483647 w 420"/>
                    <a:gd name="T63" fmla="*/ 2147483647 h 510"/>
                    <a:gd name="T64" fmla="*/ 2147483647 w 420"/>
                    <a:gd name="T65" fmla="*/ 2147483647 h 510"/>
                    <a:gd name="T66" fmla="*/ 2147483647 w 420"/>
                    <a:gd name="T67" fmla="*/ 2147483647 h 510"/>
                    <a:gd name="T68" fmla="*/ 2147483647 w 420"/>
                    <a:gd name="T69" fmla="*/ 2147483647 h 510"/>
                    <a:gd name="T70" fmla="*/ 2147483647 w 420"/>
                    <a:gd name="T71" fmla="*/ 2147483647 h 510"/>
                    <a:gd name="T72" fmla="*/ 2147483647 w 420"/>
                    <a:gd name="T73" fmla="*/ 2147483647 h 510"/>
                    <a:gd name="T74" fmla="*/ 2147483647 w 420"/>
                    <a:gd name="T75" fmla="*/ 2147483647 h 510"/>
                    <a:gd name="T76" fmla="*/ 2147483647 w 420"/>
                    <a:gd name="T77" fmla="*/ 2147483647 h 510"/>
                    <a:gd name="T78" fmla="*/ 2147483647 w 420"/>
                    <a:gd name="T79" fmla="*/ 2147483647 h 510"/>
                    <a:gd name="T80" fmla="*/ 2147483647 w 420"/>
                    <a:gd name="T81" fmla="*/ 2147483647 h 510"/>
                    <a:gd name="T82" fmla="*/ 2147483647 w 420"/>
                    <a:gd name="T83" fmla="*/ 2147483647 h 510"/>
                    <a:gd name="T84" fmla="*/ 2147483647 w 420"/>
                    <a:gd name="T85" fmla="*/ 2147483647 h 510"/>
                    <a:gd name="T86" fmla="*/ 2147483647 w 420"/>
                    <a:gd name="T87" fmla="*/ 2147483647 h 510"/>
                    <a:gd name="T88" fmla="*/ 2147483647 w 420"/>
                    <a:gd name="T89" fmla="*/ 2147483647 h 510"/>
                    <a:gd name="T90" fmla="*/ 2147483647 w 420"/>
                    <a:gd name="T91" fmla="*/ 2147483647 h 510"/>
                    <a:gd name="T92" fmla="*/ 2147483647 w 420"/>
                    <a:gd name="T93" fmla="*/ 2147483647 h 510"/>
                    <a:gd name="T94" fmla="*/ 2147483647 w 420"/>
                    <a:gd name="T95" fmla="*/ 2147483647 h 510"/>
                    <a:gd name="T96" fmla="*/ 2147483647 w 420"/>
                    <a:gd name="T97" fmla="*/ 2147483647 h 510"/>
                    <a:gd name="T98" fmla="*/ 2147483647 w 420"/>
                    <a:gd name="T99" fmla="*/ 2147483647 h 510"/>
                    <a:gd name="T100" fmla="*/ 2147483647 w 420"/>
                    <a:gd name="T101" fmla="*/ 2147483647 h 510"/>
                    <a:gd name="T102" fmla="*/ 2147483647 w 420"/>
                    <a:gd name="T103" fmla="*/ 2147483647 h 510"/>
                    <a:gd name="T104" fmla="*/ 2147483647 w 420"/>
                    <a:gd name="T105" fmla="*/ 2147483647 h 510"/>
                    <a:gd name="T106" fmla="*/ 2147483647 w 420"/>
                    <a:gd name="T107" fmla="*/ 2147483647 h 510"/>
                    <a:gd name="T108" fmla="*/ 2147483647 w 420"/>
                    <a:gd name="T109" fmla="*/ 2147483647 h 510"/>
                    <a:gd name="T110" fmla="*/ 2147483647 w 420"/>
                    <a:gd name="T111" fmla="*/ 2147483647 h 510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420"/>
                    <a:gd name="T169" fmla="*/ 0 h 510"/>
                    <a:gd name="T170" fmla="*/ 420 w 420"/>
                    <a:gd name="T171" fmla="*/ 510 h 510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420" h="510">
                      <a:moveTo>
                        <a:pt x="420" y="240"/>
                      </a:moveTo>
                      <a:lnTo>
                        <a:pt x="414" y="234"/>
                      </a:lnTo>
                      <a:lnTo>
                        <a:pt x="396" y="234"/>
                      </a:lnTo>
                      <a:lnTo>
                        <a:pt x="390" y="216"/>
                      </a:lnTo>
                      <a:lnTo>
                        <a:pt x="372" y="210"/>
                      </a:lnTo>
                      <a:lnTo>
                        <a:pt x="372" y="174"/>
                      </a:lnTo>
                      <a:lnTo>
                        <a:pt x="384" y="150"/>
                      </a:lnTo>
                      <a:lnTo>
                        <a:pt x="396" y="150"/>
                      </a:lnTo>
                      <a:lnTo>
                        <a:pt x="402" y="144"/>
                      </a:lnTo>
                      <a:lnTo>
                        <a:pt x="408" y="132"/>
                      </a:lnTo>
                      <a:lnTo>
                        <a:pt x="414" y="126"/>
                      </a:lnTo>
                      <a:lnTo>
                        <a:pt x="414" y="114"/>
                      </a:lnTo>
                      <a:lnTo>
                        <a:pt x="402" y="108"/>
                      </a:lnTo>
                      <a:lnTo>
                        <a:pt x="402" y="90"/>
                      </a:lnTo>
                      <a:lnTo>
                        <a:pt x="396" y="84"/>
                      </a:lnTo>
                      <a:lnTo>
                        <a:pt x="396" y="78"/>
                      </a:lnTo>
                      <a:lnTo>
                        <a:pt x="384" y="78"/>
                      </a:lnTo>
                      <a:lnTo>
                        <a:pt x="378" y="72"/>
                      </a:lnTo>
                      <a:lnTo>
                        <a:pt x="360" y="72"/>
                      </a:lnTo>
                      <a:lnTo>
                        <a:pt x="360" y="90"/>
                      </a:lnTo>
                      <a:lnTo>
                        <a:pt x="354" y="96"/>
                      </a:lnTo>
                      <a:lnTo>
                        <a:pt x="330" y="96"/>
                      </a:lnTo>
                      <a:lnTo>
                        <a:pt x="324" y="90"/>
                      </a:lnTo>
                      <a:lnTo>
                        <a:pt x="318" y="54"/>
                      </a:lnTo>
                      <a:lnTo>
                        <a:pt x="336" y="24"/>
                      </a:lnTo>
                      <a:lnTo>
                        <a:pt x="336" y="6"/>
                      </a:lnTo>
                      <a:lnTo>
                        <a:pt x="288" y="12"/>
                      </a:lnTo>
                      <a:lnTo>
                        <a:pt x="282" y="12"/>
                      </a:lnTo>
                      <a:lnTo>
                        <a:pt x="270" y="6"/>
                      </a:lnTo>
                      <a:lnTo>
                        <a:pt x="264" y="6"/>
                      </a:lnTo>
                      <a:lnTo>
                        <a:pt x="252" y="18"/>
                      </a:lnTo>
                      <a:lnTo>
                        <a:pt x="222" y="18"/>
                      </a:lnTo>
                      <a:lnTo>
                        <a:pt x="210" y="0"/>
                      </a:lnTo>
                      <a:lnTo>
                        <a:pt x="192" y="18"/>
                      </a:lnTo>
                      <a:lnTo>
                        <a:pt x="186" y="54"/>
                      </a:lnTo>
                      <a:lnTo>
                        <a:pt x="192" y="60"/>
                      </a:lnTo>
                      <a:lnTo>
                        <a:pt x="192" y="90"/>
                      </a:lnTo>
                      <a:lnTo>
                        <a:pt x="186" y="108"/>
                      </a:lnTo>
                      <a:lnTo>
                        <a:pt x="186" y="114"/>
                      </a:lnTo>
                      <a:lnTo>
                        <a:pt x="84" y="114"/>
                      </a:lnTo>
                      <a:lnTo>
                        <a:pt x="84" y="108"/>
                      </a:lnTo>
                      <a:lnTo>
                        <a:pt x="72" y="108"/>
                      </a:lnTo>
                      <a:lnTo>
                        <a:pt x="60" y="120"/>
                      </a:lnTo>
                      <a:lnTo>
                        <a:pt x="60" y="126"/>
                      </a:lnTo>
                      <a:lnTo>
                        <a:pt x="66" y="132"/>
                      </a:lnTo>
                      <a:lnTo>
                        <a:pt x="66" y="144"/>
                      </a:lnTo>
                      <a:lnTo>
                        <a:pt x="72" y="150"/>
                      </a:lnTo>
                      <a:lnTo>
                        <a:pt x="72" y="162"/>
                      </a:lnTo>
                      <a:lnTo>
                        <a:pt x="48" y="162"/>
                      </a:lnTo>
                      <a:lnTo>
                        <a:pt x="48" y="210"/>
                      </a:lnTo>
                      <a:lnTo>
                        <a:pt x="42" y="228"/>
                      </a:lnTo>
                      <a:lnTo>
                        <a:pt x="36" y="240"/>
                      </a:lnTo>
                      <a:lnTo>
                        <a:pt x="30" y="246"/>
                      </a:lnTo>
                      <a:lnTo>
                        <a:pt x="18" y="252"/>
                      </a:lnTo>
                      <a:lnTo>
                        <a:pt x="0" y="252"/>
                      </a:lnTo>
                      <a:lnTo>
                        <a:pt x="30" y="306"/>
                      </a:lnTo>
                      <a:lnTo>
                        <a:pt x="42" y="294"/>
                      </a:lnTo>
                      <a:lnTo>
                        <a:pt x="54" y="312"/>
                      </a:lnTo>
                      <a:lnTo>
                        <a:pt x="48" y="318"/>
                      </a:lnTo>
                      <a:lnTo>
                        <a:pt x="48" y="330"/>
                      </a:lnTo>
                      <a:lnTo>
                        <a:pt x="42" y="336"/>
                      </a:lnTo>
                      <a:lnTo>
                        <a:pt x="42" y="342"/>
                      </a:lnTo>
                      <a:lnTo>
                        <a:pt x="48" y="348"/>
                      </a:lnTo>
                      <a:lnTo>
                        <a:pt x="66" y="348"/>
                      </a:lnTo>
                      <a:lnTo>
                        <a:pt x="72" y="390"/>
                      </a:lnTo>
                      <a:lnTo>
                        <a:pt x="102" y="396"/>
                      </a:lnTo>
                      <a:lnTo>
                        <a:pt x="96" y="408"/>
                      </a:lnTo>
                      <a:lnTo>
                        <a:pt x="144" y="462"/>
                      </a:lnTo>
                      <a:lnTo>
                        <a:pt x="138" y="468"/>
                      </a:lnTo>
                      <a:lnTo>
                        <a:pt x="174" y="510"/>
                      </a:lnTo>
                      <a:lnTo>
                        <a:pt x="180" y="492"/>
                      </a:lnTo>
                      <a:lnTo>
                        <a:pt x="204" y="480"/>
                      </a:lnTo>
                      <a:lnTo>
                        <a:pt x="222" y="498"/>
                      </a:lnTo>
                      <a:lnTo>
                        <a:pt x="228" y="492"/>
                      </a:lnTo>
                      <a:lnTo>
                        <a:pt x="228" y="456"/>
                      </a:lnTo>
                      <a:lnTo>
                        <a:pt x="210" y="444"/>
                      </a:lnTo>
                      <a:lnTo>
                        <a:pt x="228" y="432"/>
                      </a:lnTo>
                      <a:lnTo>
                        <a:pt x="198" y="414"/>
                      </a:lnTo>
                      <a:lnTo>
                        <a:pt x="210" y="414"/>
                      </a:lnTo>
                      <a:lnTo>
                        <a:pt x="210" y="402"/>
                      </a:lnTo>
                      <a:lnTo>
                        <a:pt x="204" y="396"/>
                      </a:lnTo>
                      <a:lnTo>
                        <a:pt x="204" y="378"/>
                      </a:lnTo>
                      <a:lnTo>
                        <a:pt x="210" y="378"/>
                      </a:lnTo>
                      <a:lnTo>
                        <a:pt x="216" y="384"/>
                      </a:lnTo>
                      <a:lnTo>
                        <a:pt x="228" y="384"/>
                      </a:lnTo>
                      <a:lnTo>
                        <a:pt x="240" y="390"/>
                      </a:lnTo>
                      <a:lnTo>
                        <a:pt x="258" y="390"/>
                      </a:lnTo>
                      <a:lnTo>
                        <a:pt x="264" y="384"/>
                      </a:lnTo>
                      <a:lnTo>
                        <a:pt x="270" y="372"/>
                      </a:lnTo>
                      <a:lnTo>
                        <a:pt x="282" y="366"/>
                      </a:lnTo>
                      <a:lnTo>
                        <a:pt x="264" y="348"/>
                      </a:lnTo>
                      <a:lnTo>
                        <a:pt x="264" y="342"/>
                      </a:lnTo>
                      <a:lnTo>
                        <a:pt x="294" y="342"/>
                      </a:lnTo>
                      <a:lnTo>
                        <a:pt x="312" y="384"/>
                      </a:lnTo>
                      <a:lnTo>
                        <a:pt x="342" y="384"/>
                      </a:lnTo>
                      <a:lnTo>
                        <a:pt x="348" y="378"/>
                      </a:lnTo>
                      <a:lnTo>
                        <a:pt x="354" y="366"/>
                      </a:lnTo>
                      <a:lnTo>
                        <a:pt x="360" y="360"/>
                      </a:lnTo>
                      <a:lnTo>
                        <a:pt x="366" y="360"/>
                      </a:lnTo>
                      <a:lnTo>
                        <a:pt x="366" y="390"/>
                      </a:lnTo>
                      <a:lnTo>
                        <a:pt x="372" y="396"/>
                      </a:lnTo>
                      <a:lnTo>
                        <a:pt x="384" y="396"/>
                      </a:lnTo>
                      <a:lnTo>
                        <a:pt x="390" y="390"/>
                      </a:lnTo>
                      <a:lnTo>
                        <a:pt x="396" y="378"/>
                      </a:lnTo>
                      <a:lnTo>
                        <a:pt x="396" y="354"/>
                      </a:lnTo>
                      <a:lnTo>
                        <a:pt x="408" y="348"/>
                      </a:lnTo>
                      <a:lnTo>
                        <a:pt x="414" y="342"/>
                      </a:lnTo>
                      <a:lnTo>
                        <a:pt x="408" y="318"/>
                      </a:lnTo>
                      <a:lnTo>
                        <a:pt x="414" y="306"/>
                      </a:lnTo>
                      <a:lnTo>
                        <a:pt x="414" y="258"/>
                      </a:lnTo>
                      <a:lnTo>
                        <a:pt x="420" y="252"/>
                      </a:lnTo>
                      <a:lnTo>
                        <a:pt x="420" y="240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31" name="Ethiopia">
                  <a:extLst>
                    <a:ext uri="{FF2B5EF4-FFF2-40B4-BE49-F238E27FC236}">
                      <a16:creationId xmlns:a16="http://schemas.microsoft.com/office/drawing/2014/main" id="{AC65BC41-3BF8-CA41-B950-FF3CF422E3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3" y="2003"/>
                  <a:ext cx="270" cy="236"/>
                </a:xfrm>
                <a:custGeom>
                  <a:avLst/>
                  <a:gdLst>
                    <a:gd name="T0" fmla="*/ 2147483647 w 1056"/>
                    <a:gd name="T1" fmla="*/ 2147483647 h 924"/>
                    <a:gd name="T2" fmla="*/ 2147483647 w 1056"/>
                    <a:gd name="T3" fmla="*/ 2147483647 h 924"/>
                    <a:gd name="T4" fmla="*/ 2147483647 w 1056"/>
                    <a:gd name="T5" fmla="*/ 2147483647 h 924"/>
                    <a:gd name="T6" fmla="*/ 2147483647 w 1056"/>
                    <a:gd name="T7" fmla="*/ 2147483647 h 924"/>
                    <a:gd name="T8" fmla="*/ 2147483647 w 1056"/>
                    <a:gd name="T9" fmla="*/ 2147483647 h 924"/>
                    <a:gd name="T10" fmla="*/ 2147483647 w 1056"/>
                    <a:gd name="T11" fmla="*/ 2147483647 h 924"/>
                    <a:gd name="T12" fmla="*/ 2147483647 w 1056"/>
                    <a:gd name="T13" fmla="*/ 2147483647 h 924"/>
                    <a:gd name="T14" fmla="*/ 2147483647 w 1056"/>
                    <a:gd name="T15" fmla="*/ 2147483647 h 924"/>
                    <a:gd name="T16" fmla="*/ 2147483647 w 1056"/>
                    <a:gd name="T17" fmla="*/ 2147483647 h 924"/>
                    <a:gd name="T18" fmla="*/ 2147483647 w 1056"/>
                    <a:gd name="T19" fmla="*/ 2147483647 h 924"/>
                    <a:gd name="T20" fmla="*/ 2147483647 w 1056"/>
                    <a:gd name="T21" fmla="*/ 2147483647 h 924"/>
                    <a:gd name="T22" fmla="*/ 2147483647 w 1056"/>
                    <a:gd name="T23" fmla="*/ 2147483647 h 924"/>
                    <a:gd name="T24" fmla="*/ 2147483647 w 1056"/>
                    <a:gd name="T25" fmla="*/ 2147483647 h 924"/>
                    <a:gd name="T26" fmla="*/ 2147483647 w 1056"/>
                    <a:gd name="T27" fmla="*/ 2147483647 h 924"/>
                    <a:gd name="T28" fmla="*/ 2147483647 w 1056"/>
                    <a:gd name="T29" fmla="*/ 2147483647 h 924"/>
                    <a:gd name="T30" fmla="*/ 2147483647 w 1056"/>
                    <a:gd name="T31" fmla="*/ 2147483647 h 924"/>
                    <a:gd name="T32" fmla="*/ 2147483647 w 1056"/>
                    <a:gd name="T33" fmla="*/ 2147483647 h 924"/>
                    <a:gd name="T34" fmla="*/ 2147483647 w 1056"/>
                    <a:gd name="T35" fmla="*/ 2147483647 h 924"/>
                    <a:gd name="T36" fmla="*/ 2147483647 w 1056"/>
                    <a:gd name="T37" fmla="*/ 2147483647 h 924"/>
                    <a:gd name="T38" fmla="*/ 2147483647 w 1056"/>
                    <a:gd name="T39" fmla="*/ 2147483647 h 924"/>
                    <a:gd name="T40" fmla="*/ 2147483647 w 1056"/>
                    <a:gd name="T41" fmla="*/ 2147483647 h 924"/>
                    <a:gd name="T42" fmla="*/ 2147483647 w 1056"/>
                    <a:gd name="T43" fmla="*/ 2147483647 h 924"/>
                    <a:gd name="T44" fmla="*/ 2147483647 w 1056"/>
                    <a:gd name="T45" fmla="*/ 2147483647 h 924"/>
                    <a:gd name="T46" fmla="*/ 2147483647 w 1056"/>
                    <a:gd name="T47" fmla="*/ 2147483647 h 924"/>
                    <a:gd name="T48" fmla="*/ 2147483647 w 1056"/>
                    <a:gd name="T49" fmla="*/ 2147483647 h 924"/>
                    <a:gd name="T50" fmla="*/ 2147483647 w 1056"/>
                    <a:gd name="T51" fmla="*/ 2147483647 h 924"/>
                    <a:gd name="T52" fmla="*/ 2147483647 w 1056"/>
                    <a:gd name="T53" fmla="*/ 2147483647 h 924"/>
                    <a:gd name="T54" fmla="*/ 2147483647 w 1056"/>
                    <a:gd name="T55" fmla="*/ 2147483647 h 924"/>
                    <a:gd name="T56" fmla="*/ 2147483647 w 1056"/>
                    <a:gd name="T57" fmla="*/ 2147483647 h 924"/>
                    <a:gd name="T58" fmla="*/ 2147483647 w 1056"/>
                    <a:gd name="T59" fmla="*/ 2147483647 h 924"/>
                    <a:gd name="T60" fmla="*/ 2147483647 w 1056"/>
                    <a:gd name="T61" fmla="*/ 2147483647 h 924"/>
                    <a:gd name="T62" fmla="*/ 2147483647 w 1056"/>
                    <a:gd name="T63" fmla="*/ 2147483647 h 924"/>
                    <a:gd name="T64" fmla="*/ 2147483647 w 1056"/>
                    <a:gd name="T65" fmla="*/ 2147483647 h 924"/>
                    <a:gd name="T66" fmla="*/ 2147483647 w 1056"/>
                    <a:gd name="T67" fmla="*/ 2147483647 h 924"/>
                    <a:gd name="T68" fmla="*/ 2147483647 w 1056"/>
                    <a:gd name="T69" fmla="*/ 2147483647 h 924"/>
                    <a:gd name="T70" fmla="*/ 2147483647 w 1056"/>
                    <a:gd name="T71" fmla="*/ 2147483647 h 924"/>
                    <a:gd name="T72" fmla="*/ 2147483647 w 1056"/>
                    <a:gd name="T73" fmla="*/ 0 h 924"/>
                    <a:gd name="T74" fmla="*/ 2147483647 w 1056"/>
                    <a:gd name="T75" fmla="*/ 2147483647 h 924"/>
                    <a:gd name="T76" fmla="*/ 2147483647 w 1056"/>
                    <a:gd name="T77" fmla="*/ 2147483647 h 924"/>
                    <a:gd name="T78" fmla="*/ 2147483647 w 1056"/>
                    <a:gd name="T79" fmla="*/ 2147483647 h 924"/>
                    <a:gd name="T80" fmla="*/ 2147483647 w 1056"/>
                    <a:gd name="T81" fmla="*/ 2147483647 h 924"/>
                    <a:gd name="T82" fmla="*/ 2147483647 w 1056"/>
                    <a:gd name="T83" fmla="*/ 2147483647 h 924"/>
                    <a:gd name="T84" fmla="*/ 2147483647 w 1056"/>
                    <a:gd name="T85" fmla="*/ 2147483647 h 924"/>
                    <a:gd name="T86" fmla="*/ 2147483647 w 1056"/>
                    <a:gd name="T87" fmla="*/ 2147483647 h 924"/>
                    <a:gd name="T88" fmla="*/ 2147483647 w 1056"/>
                    <a:gd name="T89" fmla="*/ 2147483647 h 924"/>
                    <a:gd name="T90" fmla="*/ 2147483647 w 1056"/>
                    <a:gd name="T91" fmla="*/ 2147483647 h 924"/>
                    <a:gd name="T92" fmla="*/ 2147483647 w 1056"/>
                    <a:gd name="T93" fmla="*/ 2147483647 h 924"/>
                    <a:gd name="T94" fmla="*/ 2147483647 w 1056"/>
                    <a:gd name="T95" fmla="*/ 2147483647 h 924"/>
                    <a:gd name="T96" fmla="*/ 2147483647 w 1056"/>
                    <a:gd name="T97" fmla="*/ 2147483647 h 924"/>
                    <a:gd name="T98" fmla="*/ 2147483647 w 1056"/>
                    <a:gd name="T99" fmla="*/ 2147483647 h 924"/>
                    <a:gd name="T100" fmla="*/ 2147483647 w 1056"/>
                    <a:gd name="T101" fmla="*/ 2147483647 h 924"/>
                    <a:gd name="T102" fmla="*/ 2147483647 w 1056"/>
                    <a:gd name="T103" fmla="*/ 2147483647 h 924"/>
                    <a:gd name="T104" fmla="*/ 2147483647 w 1056"/>
                    <a:gd name="T105" fmla="*/ 2147483647 h 924"/>
                    <a:gd name="T106" fmla="*/ 2147483647 w 1056"/>
                    <a:gd name="T107" fmla="*/ 2147483647 h 924"/>
                    <a:gd name="T108" fmla="*/ 2147483647 w 1056"/>
                    <a:gd name="T109" fmla="*/ 2147483647 h 924"/>
                    <a:gd name="T110" fmla="*/ 2147483647 w 1056"/>
                    <a:gd name="T111" fmla="*/ 2147483647 h 924"/>
                    <a:gd name="T112" fmla="*/ 2147483647 w 1056"/>
                    <a:gd name="T113" fmla="*/ 2147483647 h 924"/>
                    <a:gd name="T114" fmla="*/ 2147483647 w 1056"/>
                    <a:gd name="T115" fmla="*/ 2147483647 h 924"/>
                    <a:gd name="T116" fmla="*/ 2147483647 w 1056"/>
                    <a:gd name="T117" fmla="*/ 2147483647 h 924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1056"/>
                    <a:gd name="T178" fmla="*/ 0 h 924"/>
                    <a:gd name="T179" fmla="*/ 1056 w 1056"/>
                    <a:gd name="T180" fmla="*/ 924 h 924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1056" h="924">
                      <a:moveTo>
                        <a:pt x="84" y="642"/>
                      </a:moveTo>
                      <a:lnTo>
                        <a:pt x="108" y="642"/>
                      </a:lnTo>
                      <a:lnTo>
                        <a:pt x="114" y="666"/>
                      </a:lnTo>
                      <a:lnTo>
                        <a:pt x="126" y="666"/>
                      </a:lnTo>
                      <a:lnTo>
                        <a:pt x="126" y="702"/>
                      </a:lnTo>
                      <a:lnTo>
                        <a:pt x="138" y="708"/>
                      </a:lnTo>
                      <a:lnTo>
                        <a:pt x="138" y="726"/>
                      </a:lnTo>
                      <a:lnTo>
                        <a:pt x="156" y="762"/>
                      </a:lnTo>
                      <a:lnTo>
                        <a:pt x="168" y="768"/>
                      </a:lnTo>
                      <a:lnTo>
                        <a:pt x="186" y="768"/>
                      </a:lnTo>
                      <a:lnTo>
                        <a:pt x="192" y="774"/>
                      </a:lnTo>
                      <a:lnTo>
                        <a:pt x="198" y="786"/>
                      </a:lnTo>
                      <a:lnTo>
                        <a:pt x="198" y="804"/>
                      </a:lnTo>
                      <a:lnTo>
                        <a:pt x="210" y="840"/>
                      </a:lnTo>
                      <a:lnTo>
                        <a:pt x="282" y="846"/>
                      </a:lnTo>
                      <a:lnTo>
                        <a:pt x="360" y="906"/>
                      </a:lnTo>
                      <a:lnTo>
                        <a:pt x="390" y="906"/>
                      </a:lnTo>
                      <a:lnTo>
                        <a:pt x="402" y="912"/>
                      </a:lnTo>
                      <a:lnTo>
                        <a:pt x="432" y="912"/>
                      </a:lnTo>
                      <a:lnTo>
                        <a:pt x="444" y="918"/>
                      </a:lnTo>
                      <a:lnTo>
                        <a:pt x="450" y="918"/>
                      </a:lnTo>
                      <a:lnTo>
                        <a:pt x="462" y="924"/>
                      </a:lnTo>
                      <a:lnTo>
                        <a:pt x="486" y="906"/>
                      </a:lnTo>
                      <a:lnTo>
                        <a:pt x="486" y="894"/>
                      </a:lnTo>
                      <a:lnTo>
                        <a:pt x="498" y="882"/>
                      </a:lnTo>
                      <a:lnTo>
                        <a:pt x="510" y="882"/>
                      </a:lnTo>
                      <a:lnTo>
                        <a:pt x="522" y="876"/>
                      </a:lnTo>
                      <a:lnTo>
                        <a:pt x="528" y="870"/>
                      </a:lnTo>
                      <a:lnTo>
                        <a:pt x="534" y="870"/>
                      </a:lnTo>
                      <a:lnTo>
                        <a:pt x="552" y="852"/>
                      </a:lnTo>
                      <a:lnTo>
                        <a:pt x="576" y="882"/>
                      </a:lnTo>
                      <a:lnTo>
                        <a:pt x="606" y="882"/>
                      </a:lnTo>
                      <a:lnTo>
                        <a:pt x="612" y="876"/>
                      </a:lnTo>
                      <a:lnTo>
                        <a:pt x="636" y="882"/>
                      </a:lnTo>
                      <a:lnTo>
                        <a:pt x="636" y="876"/>
                      </a:lnTo>
                      <a:lnTo>
                        <a:pt x="648" y="864"/>
                      </a:lnTo>
                      <a:lnTo>
                        <a:pt x="660" y="864"/>
                      </a:lnTo>
                      <a:lnTo>
                        <a:pt x="672" y="858"/>
                      </a:lnTo>
                      <a:lnTo>
                        <a:pt x="696" y="858"/>
                      </a:lnTo>
                      <a:lnTo>
                        <a:pt x="714" y="840"/>
                      </a:lnTo>
                      <a:lnTo>
                        <a:pt x="714" y="828"/>
                      </a:lnTo>
                      <a:lnTo>
                        <a:pt x="726" y="822"/>
                      </a:lnTo>
                      <a:lnTo>
                        <a:pt x="732" y="816"/>
                      </a:lnTo>
                      <a:lnTo>
                        <a:pt x="744" y="810"/>
                      </a:lnTo>
                      <a:lnTo>
                        <a:pt x="756" y="810"/>
                      </a:lnTo>
                      <a:lnTo>
                        <a:pt x="762" y="804"/>
                      </a:lnTo>
                      <a:lnTo>
                        <a:pt x="846" y="804"/>
                      </a:lnTo>
                      <a:lnTo>
                        <a:pt x="1056" y="558"/>
                      </a:lnTo>
                      <a:lnTo>
                        <a:pt x="984" y="564"/>
                      </a:lnTo>
                      <a:lnTo>
                        <a:pt x="948" y="546"/>
                      </a:lnTo>
                      <a:lnTo>
                        <a:pt x="936" y="534"/>
                      </a:lnTo>
                      <a:lnTo>
                        <a:pt x="918" y="528"/>
                      </a:lnTo>
                      <a:lnTo>
                        <a:pt x="906" y="522"/>
                      </a:lnTo>
                      <a:lnTo>
                        <a:pt x="882" y="516"/>
                      </a:lnTo>
                      <a:lnTo>
                        <a:pt x="810" y="492"/>
                      </a:lnTo>
                      <a:lnTo>
                        <a:pt x="774" y="474"/>
                      </a:lnTo>
                      <a:lnTo>
                        <a:pt x="768" y="462"/>
                      </a:lnTo>
                      <a:lnTo>
                        <a:pt x="762" y="456"/>
                      </a:lnTo>
                      <a:lnTo>
                        <a:pt x="756" y="444"/>
                      </a:lnTo>
                      <a:lnTo>
                        <a:pt x="732" y="444"/>
                      </a:lnTo>
                      <a:lnTo>
                        <a:pt x="732" y="438"/>
                      </a:lnTo>
                      <a:lnTo>
                        <a:pt x="726" y="432"/>
                      </a:lnTo>
                      <a:lnTo>
                        <a:pt x="714" y="408"/>
                      </a:lnTo>
                      <a:lnTo>
                        <a:pt x="708" y="402"/>
                      </a:lnTo>
                      <a:lnTo>
                        <a:pt x="702" y="390"/>
                      </a:lnTo>
                      <a:lnTo>
                        <a:pt x="696" y="384"/>
                      </a:lnTo>
                      <a:lnTo>
                        <a:pt x="690" y="372"/>
                      </a:lnTo>
                      <a:lnTo>
                        <a:pt x="690" y="360"/>
                      </a:lnTo>
                      <a:lnTo>
                        <a:pt x="678" y="348"/>
                      </a:lnTo>
                      <a:lnTo>
                        <a:pt x="696" y="318"/>
                      </a:lnTo>
                      <a:lnTo>
                        <a:pt x="690" y="312"/>
                      </a:lnTo>
                      <a:lnTo>
                        <a:pt x="678" y="306"/>
                      </a:lnTo>
                      <a:lnTo>
                        <a:pt x="666" y="306"/>
                      </a:lnTo>
                      <a:lnTo>
                        <a:pt x="660" y="312"/>
                      </a:lnTo>
                      <a:lnTo>
                        <a:pt x="654" y="312"/>
                      </a:lnTo>
                      <a:lnTo>
                        <a:pt x="648" y="318"/>
                      </a:lnTo>
                      <a:lnTo>
                        <a:pt x="624" y="318"/>
                      </a:lnTo>
                      <a:lnTo>
                        <a:pt x="612" y="306"/>
                      </a:lnTo>
                      <a:lnTo>
                        <a:pt x="612" y="294"/>
                      </a:lnTo>
                      <a:lnTo>
                        <a:pt x="606" y="276"/>
                      </a:lnTo>
                      <a:lnTo>
                        <a:pt x="606" y="264"/>
                      </a:lnTo>
                      <a:lnTo>
                        <a:pt x="624" y="246"/>
                      </a:lnTo>
                      <a:lnTo>
                        <a:pt x="654" y="192"/>
                      </a:lnTo>
                      <a:lnTo>
                        <a:pt x="642" y="174"/>
                      </a:lnTo>
                      <a:lnTo>
                        <a:pt x="630" y="174"/>
                      </a:lnTo>
                      <a:lnTo>
                        <a:pt x="618" y="168"/>
                      </a:lnTo>
                      <a:lnTo>
                        <a:pt x="612" y="162"/>
                      </a:lnTo>
                      <a:lnTo>
                        <a:pt x="612" y="138"/>
                      </a:lnTo>
                      <a:lnTo>
                        <a:pt x="600" y="126"/>
                      </a:lnTo>
                      <a:lnTo>
                        <a:pt x="576" y="114"/>
                      </a:lnTo>
                      <a:lnTo>
                        <a:pt x="570" y="108"/>
                      </a:lnTo>
                      <a:lnTo>
                        <a:pt x="546" y="72"/>
                      </a:lnTo>
                      <a:lnTo>
                        <a:pt x="534" y="66"/>
                      </a:lnTo>
                      <a:lnTo>
                        <a:pt x="528" y="60"/>
                      </a:lnTo>
                      <a:lnTo>
                        <a:pt x="516" y="60"/>
                      </a:lnTo>
                      <a:lnTo>
                        <a:pt x="498" y="36"/>
                      </a:lnTo>
                      <a:lnTo>
                        <a:pt x="468" y="36"/>
                      </a:lnTo>
                      <a:lnTo>
                        <a:pt x="462" y="30"/>
                      </a:lnTo>
                      <a:lnTo>
                        <a:pt x="444" y="30"/>
                      </a:lnTo>
                      <a:lnTo>
                        <a:pt x="432" y="36"/>
                      </a:lnTo>
                      <a:lnTo>
                        <a:pt x="420" y="36"/>
                      </a:lnTo>
                      <a:lnTo>
                        <a:pt x="420" y="24"/>
                      </a:lnTo>
                      <a:lnTo>
                        <a:pt x="414" y="18"/>
                      </a:lnTo>
                      <a:lnTo>
                        <a:pt x="408" y="24"/>
                      </a:lnTo>
                      <a:lnTo>
                        <a:pt x="402" y="36"/>
                      </a:lnTo>
                      <a:lnTo>
                        <a:pt x="372" y="36"/>
                      </a:lnTo>
                      <a:lnTo>
                        <a:pt x="366" y="24"/>
                      </a:lnTo>
                      <a:lnTo>
                        <a:pt x="360" y="18"/>
                      </a:lnTo>
                      <a:lnTo>
                        <a:pt x="354" y="18"/>
                      </a:lnTo>
                      <a:lnTo>
                        <a:pt x="342" y="6"/>
                      </a:lnTo>
                      <a:lnTo>
                        <a:pt x="330" y="0"/>
                      </a:lnTo>
                      <a:lnTo>
                        <a:pt x="330" y="12"/>
                      </a:lnTo>
                      <a:lnTo>
                        <a:pt x="324" y="24"/>
                      </a:lnTo>
                      <a:lnTo>
                        <a:pt x="318" y="42"/>
                      </a:lnTo>
                      <a:lnTo>
                        <a:pt x="318" y="54"/>
                      </a:lnTo>
                      <a:lnTo>
                        <a:pt x="306" y="66"/>
                      </a:lnTo>
                      <a:lnTo>
                        <a:pt x="288" y="48"/>
                      </a:lnTo>
                      <a:lnTo>
                        <a:pt x="288" y="42"/>
                      </a:lnTo>
                      <a:lnTo>
                        <a:pt x="282" y="36"/>
                      </a:lnTo>
                      <a:lnTo>
                        <a:pt x="276" y="36"/>
                      </a:lnTo>
                      <a:lnTo>
                        <a:pt x="276" y="42"/>
                      </a:lnTo>
                      <a:lnTo>
                        <a:pt x="270" y="48"/>
                      </a:lnTo>
                      <a:lnTo>
                        <a:pt x="234" y="48"/>
                      </a:lnTo>
                      <a:lnTo>
                        <a:pt x="234" y="90"/>
                      </a:lnTo>
                      <a:lnTo>
                        <a:pt x="228" y="96"/>
                      </a:lnTo>
                      <a:lnTo>
                        <a:pt x="222" y="108"/>
                      </a:lnTo>
                      <a:lnTo>
                        <a:pt x="216" y="114"/>
                      </a:lnTo>
                      <a:lnTo>
                        <a:pt x="210" y="126"/>
                      </a:lnTo>
                      <a:lnTo>
                        <a:pt x="210" y="174"/>
                      </a:lnTo>
                      <a:lnTo>
                        <a:pt x="180" y="174"/>
                      </a:lnTo>
                      <a:lnTo>
                        <a:pt x="174" y="180"/>
                      </a:lnTo>
                      <a:lnTo>
                        <a:pt x="168" y="192"/>
                      </a:lnTo>
                      <a:lnTo>
                        <a:pt x="162" y="198"/>
                      </a:lnTo>
                      <a:lnTo>
                        <a:pt x="162" y="234"/>
                      </a:lnTo>
                      <a:lnTo>
                        <a:pt x="156" y="240"/>
                      </a:lnTo>
                      <a:lnTo>
                        <a:pt x="144" y="240"/>
                      </a:lnTo>
                      <a:lnTo>
                        <a:pt x="138" y="246"/>
                      </a:lnTo>
                      <a:lnTo>
                        <a:pt x="138" y="270"/>
                      </a:lnTo>
                      <a:lnTo>
                        <a:pt x="126" y="288"/>
                      </a:lnTo>
                      <a:lnTo>
                        <a:pt x="126" y="294"/>
                      </a:lnTo>
                      <a:lnTo>
                        <a:pt x="132" y="300"/>
                      </a:lnTo>
                      <a:lnTo>
                        <a:pt x="132" y="336"/>
                      </a:lnTo>
                      <a:lnTo>
                        <a:pt x="126" y="342"/>
                      </a:lnTo>
                      <a:lnTo>
                        <a:pt x="114" y="342"/>
                      </a:lnTo>
                      <a:lnTo>
                        <a:pt x="108" y="336"/>
                      </a:lnTo>
                      <a:lnTo>
                        <a:pt x="108" y="324"/>
                      </a:lnTo>
                      <a:lnTo>
                        <a:pt x="102" y="324"/>
                      </a:lnTo>
                      <a:lnTo>
                        <a:pt x="84" y="342"/>
                      </a:lnTo>
                      <a:lnTo>
                        <a:pt x="84" y="360"/>
                      </a:lnTo>
                      <a:lnTo>
                        <a:pt x="90" y="372"/>
                      </a:lnTo>
                      <a:lnTo>
                        <a:pt x="90" y="390"/>
                      </a:lnTo>
                      <a:lnTo>
                        <a:pt x="84" y="396"/>
                      </a:lnTo>
                      <a:lnTo>
                        <a:pt x="72" y="402"/>
                      </a:lnTo>
                      <a:lnTo>
                        <a:pt x="66" y="414"/>
                      </a:lnTo>
                      <a:lnTo>
                        <a:pt x="66" y="426"/>
                      </a:lnTo>
                      <a:lnTo>
                        <a:pt x="72" y="438"/>
                      </a:lnTo>
                      <a:lnTo>
                        <a:pt x="72" y="450"/>
                      </a:lnTo>
                      <a:lnTo>
                        <a:pt x="78" y="456"/>
                      </a:lnTo>
                      <a:lnTo>
                        <a:pt x="78" y="492"/>
                      </a:lnTo>
                      <a:lnTo>
                        <a:pt x="72" y="504"/>
                      </a:lnTo>
                      <a:lnTo>
                        <a:pt x="72" y="516"/>
                      </a:lnTo>
                      <a:lnTo>
                        <a:pt x="66" y="522"/>
                      </a:lnTo>
                      <a:lnTo>
                        <a:pt x="54" y="522"/>
                      </a:lnTo>
                      <a:lnTo>
                        <a:pt x="48" y="528"/>
                      </a:lnTo>
                      <a:lnTo>
                        <a:pt x="42" y="522"/>
                      </a:lnTo>
                      <a:lnTo>
                        <a:pt x="6" y="522"/>
                      </a:lnTo>
                      <a:lnTo>
                        <a:pt x="12" y="546"/>
                      </a:lnTo>
                      <a:lnTo>
                        <a:pt x="6" y="552"/>
                      </a:lnTo>
                      <a:lnTo>
                        <a:pt x="0" y="564"/>
                      </a:lnTo>
                      <a:lnTo>
                        <a:pt x="0" y="576"/>
                      </a:lnTo>
                      <a:lnTo>
                        <a:pt x="6" y="576"/>
                      </a:lnTo>
                      <a:lnTo>
                        <a:pt x="18" y="582"/>
                      </a:lnTo>
                      <a:lnTo>
                        <a:pt x="42" y="582"/>
                      </a:lnTo>
                      <a:lnTo>
                        <a:pt x="48" y="588"/>
                      </a:lnTo>
                      <a:lnTo>
                        <a:pt x="60" y="594"/>
                      </a:lnTo>
                      <a:lnTo>
                        <a:pt x="66" y="606"/>
                      </a:lnTo>
                      <a:lnTo>
                        <a:pt x="78" y="612"/>
                      </a:lnTo>
                      <a:lnTo>
                        <a:pt x="78" y="630"/>
                      </a:lnTo>
                      <a:lnTo>
                        <a:pt x="84" y="642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32" name="Eritrea">
                  <a:extLst>
                    <a:ext uri="{FF2B5EF4-FFF2-40B4-BE49-F238E27FC236}">
                      <a16:creationId xmlns:a16="http://schemas.microsoft.com/office/drawing/2014/main" id="{B402185B-A31C-5748-A9B2-1AEE937323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0" y="1938"/>
                  <a:ext cx="123" cy="117"/>
                </a:xfrm>
                <a:custGeom>
                  <a:avLst/>
                  <a:gdLst>
                    <a:gd name="T0" fmla="*/ 2147483647 w 480"/>
                    <a:gd name="T1" fmla="*/ 2147483647 h 456"/>
                    <a:gd name="T2" fmla="*/ 2147483647 w 480"/>
                    <a:gd name="T3" fmla="*/ 2147483647 h 456"/>
                    <a:gd name="T4" fmla="*/ 2147483647 w 480"/>
                    <a:gd name="T5" fmla="*/ 2147483647 h 456"/>
                    <a:gd name="T6" fmla="*/ 2147483647 w 480"/>
                    <a:gd name="T7" fmla="*/ 2147483647 h 456"/>
                    <a:gd name="T8" fmla="*/ 2147483647 w 480"/>
                    <a:gd name="T9" fmla="*/ 2147483647 h 456"/>
                    <a:gd name="T10" fmla="*/ 2147483647 w 480"/>
                    <a:gd name="T11" fmla="*/ 2147483647 h 456"/>
                    <a:gd name="T12" fmla="*/ 2147483647 w 480"/>
                    <a:gd name="T13" fmla="*/ 2147483647 h 456"/>
                    <a:gd name="T14" fmla="*/ 2147483647 w 480"/>
                    <a:gd name="T15" fmla="*/ 2147483647 h 456"/>
                    <a:gd name="T16" fmla="*/ 0 w 480"/>
                    <a:gd name="T17" fmla="*/ 2147483647 h 456"/>
                    <a:gd name="T18" fmla="*/ 2147483647 w 480"/>
                    <a:gd name="T19" fmla="*/ 2147483647 h 456"/>
                    <a:gd name="T20" fmla="*/ 2147483647 w 480"/>
                    <a:gd name="T21" fmla="*/ 2147483647 h 456"/>
                    <a:gd name="T22" fmla="*/ 2147483647 w 480"/>
                    <a:gd name="T23" fmla="*/ 2147483647 h 456"/>
                    <a:gd name="T24" fmla="*/ 2147483647 w 480"/>
                    <a:gd name="T25" fmla="*/ 2147483647 h 456"/>
                    <a:gd name="T26" fmla="*/ 2147483647 w 480"/>
                    <a:gd name="T27" fmla="*/ 2147483647 h 456"/>
                    <a:gd name="T28" fmla="*/ 2147483647 w 480"/>
                    <a:gd name="T29" fmla="*/ 2147483647 h 456"/>
                    <a:gd name="T30" fmla="*/ 2147483647 w 480"/>
                    <a:gd name="T31" fmla="*/ 2147483647 h 456"/>
                    <a:gd name="T32" fmla="*/ 2147483647 w 480"/>
                    <a:gd name="T33" fmla="*/ 2147483647 h 456"/>
                    <a:gd name="T34" fmla="*/ 2147483647 w 480"/>
                    <a:gd name="T35" fmla="*/ 2147483647 h 456"/>
                    <a:gd name="T36" fmla="*/ 2147483647 w 480"/>
                    <a:gd name="T37" fmla="*/ 2147483647 h 456"/>
                    <a:gd name="T38" fmla="*/ 2147483647 w 480"/>
                    <a:gd name="T39" fmla="*/ 2147483647 h 456"/>
                    <a:gd name="T40" fmla="*/ 2147483647 w 480"/>
                    <a:gd name="T41" fmla="*/ 2147483647 h 456"/>
                    <a:gd name="T42" fmla="*/ 2147483647 w 480"/>
                    <a:gd name="T43" fmla="*/ 2147483647 h 456"/>
                    <a:gd name="T44" fmla="*/ 2147483647 w 480"/>
                    <a:gd name="T45" fmla="*/ 2147483647 h 456"/>
                    <a:gd name="T46" fmla="*/ 2147483647 w 480"/>
                    <a:gd name="T47" fmla="*/ 2147483647 h 456"/>
                    <a:gd name="T48" fmla="*/ 2147483647 w 480"/>
                    <a:gd name="T49" fmla="*/ 2147483647 h 456"/>
                    <a:gd name="T50" fmla="*/ 2147483647 w 480"/>
                    <a:gd name="T51" fmla="*/ 2147483647 h 456"/>
                    <a:gd name="T52" fmla="*/ 2147483647 w 480"/>
                    <a:gd name="T53" fmla="*/ 2147483647 h 456"/>
                    <a:gd name="T54" fmla="*/ 2147483647 w 480"/>
                    <a:gd name="T55" fmla="*/ 2147483647 h 456"/>
                    <a:gd name="T56" fmla="*/ 2147483647 w 480"/>
                    <a:gd name="T57" fmla="*/ 2147483647 h 456"/>
                    <a:gd name="T58" fmla="*/ 2147483647 w 480"/>
                    <a:gd name="T59" fmla="*/ 2147483647 h 456"/>
                    <a:gd name="T60" fmla="*/ 2147483647 w 480"/>
                    <a:gd name="T61" fmla="*/ 2147483647 h 456"/>
                    <a:gd name="T62" fmla="*/ 2147483647 w 480"/>
                    <a:gd name="T63" fmla="*/ 2147483647 h 456"/>
                    <a:gd name="T64" fmla="*/ 2147483647 w 480"/>
                    <a:gd name="T65" fmla="*/ 2147483647 h 456"/>
                    <a:gd name="T66" fmla="*/ 2147483647 w 480"/>
                    <a:gd name="T67" fmla="*/ 2147483647 h 456"/>
                    <a:gd name="T68" fmla="*/ 2147483647 w 480"/>
                    <a:gd name="T69" fmla="*/ 2147483647 h 456"/>
                    <a:gd name="T70" fmla="*/ 2147483647 w 480"/>
                    <a:gd name="T71" fmla="*/ 2147483647 h 456"/>
                    <a:gd name="T72" fmla="*/ 2147483647 w 480"/>
                    <a:gd name="T73" fmla="*/ 2147483647 h 456"/>
                    <a:gd name="T74" fmla="*/ 2147483647 w 480"/>
                    <a:gd name="T75" fmla="*/ 2147483647 h 456"/>
                    <a:gd name="T76" fmla="*/ 2147483647 w 480"/>
                    <a:gd name="T77" fmla="*/ 2147483647 h 456"/>
                    <a:gd name="T78" fmla="*/ 2147483647 w 480"/>
                    <a:gd name="T79" fmla="*/ 2147483647 h 456"/>
                    <a:gd name="T80" fmla="*/ 2147483647 w 480"/>
                    <a:gd name="T81" fmla="*/ 2147483647 h 456"/>
                    <a:gd name="T82" fmla="*/ 2147483647 w 480"/>
                    <a:gd name="T83" fmla="*/ 2147483647 h 456"/>
                    <a:gd name="T84" fmla="*/ 2147483647 w 480"/>
                    <a:gd name="T85" fmla="*/ 2147483647 h 456"/>
                    <a:gd name="T86" fmla="*/ 2147483647 w 480"/>
                    <a:gd name="T87" fmla="*/ 2147483647 h 456"/>
                    <a:gd name="T88" fmla="*/ 2147483647 w 480"/>
                    <a:gd name="T89" fmla="*/ 2147483647 h 456"/>
                    <a:gd name="T90" fmla="*/ 2147483647 w 480"/>
                    <a:gd name="T91" fmla="*/ 2147483647 h 456"/>
                    <a:gd name="T92" fmla="*/ 2147483647 w 480"/>
                    <a:gd name="T93" fmla="*/ 2147483647 h 456"/>
                    <a:gd name="T94" fmla="*/ 2147483647 w 480"/>
                    <a:gd name="T95" fmla="*/ 2147483647 h 456"/>
                    <a:gd name="T96" fmla="*/ 2147483647 w 480"/>
                    <a:gd name="T97" fmla="*/ 0 h 456"/>
                    <a:gd name="T98" fmla="*/ 2147483647 w 480"/>
                    <a:gd name="T99" fmla="*/ 2147483647 h 456"/>
                    <a:gd name="T100" fmla="*/ 2147483647 w 480"/>
                    <a:gd name="T101" fmla="*/ 2147483647 h 456"/>
                    <a:gd name="T102" fmla="*/ 2147483647 w 480"/>
                    <a:gd name="T103" fmla="*/ 2147483647 h 45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480"/>
                    <a:gd name="T157" fmla="*/ 0 h 456"/>
                    <a:gd name="T158" fmla="*/ 480 w 480"/>
                    <a:gd name="T159" fmla="*/ 456 h 45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480" h="456">
                      <a:moveTo>
                        <a:pt x="78" y="54"/>
                      </a:moveTo>
                      <a:lnTo>
                        <a:pt x="78" y="66"/>
                      </a:lnTo>
                      <a:lnTo>
                        <a:pt x="72" y="72"/>
                      </a:lnTo>
                      <a:lnTo>
                        <a:pt x="72" y="78"/>
                      </a:lnTo>
                      <a:lnTo>
                        <a:pt x="66" y="84"/>
                      </a:lnTo>
                      <a:lnTo>
                        <a:pt x="48" y="84"/>
                      </a:lnTo>
                      <a:lnTo>
                        <a:pt x="48" y="102"/>
                      </a:lnTo>
                      <a:lnTo>
                        <a:pt x="42" y="108"/>
                      </a:lnTo>
                      <a:lnTo>
                        <a:pt x="30" y="108"/>
                      </a:lnTo>
                      <a:lnTo>
                        <a:pt x="30" y="120"/>
                      </a:lnTo>
                      <a:lnTo>
                        <a:pt x="36" y="126"/>
                      </a:lnTo>
                      <a:lnTo>
                        <a:pt x="36" y="168"/>
                      </a:lnTo>
                      <a:lnTo>
                        <a:pt x="30" y="180"/>
                      </a:lnTo>
                      <a:lnTo>
                        <a:pt x="24" y="186"/>
                      </a:lnTo>
                      <a:lnTo>
                        <a:pt x="18" y="186"/>
                      </a:lnTo>
                      <a:lnTo>
                        <a:pt x="18" y="222"/>
                      </a:lnTo>
                      <a:lnTo>
                        <a:pt x="12" y="222"/>
                      </a:lnTo>
                      <a:lnTo>
                        <a:pt x="0" y="228"/>
                      </a:lnTo>
                      <a:lnTo>
                        <a:pt x="0" y="246"/>
                      </a:lnTo>
                      <a:lnTo>
                        <a:pt x="6" y="252"/>
                      </a:lnTo>
                      <a:lnTo>
                        <a:pt x="12" y="300"/>
                      </a:lnTo>
                      <a:lnTo>
                        <a:pt x="48" y="300"/>
                      </a:lnTo>
                      <a:lnTo>
                        <a:pt x="54" y="294"/>
                      </a:lnTo>
                      <a:lnTo>
                        <a:pt x="54" y="288"/>
                      </a:lnTo>
                      <a:lnTo>
                        <a:pt x="60" y="288"/>
                      </a:lnTo>
                      <a:lnTo>
                        <a:pt x="66" y="294"/>
                      </a:lnTo>
                      <a:lnTo>
                        <a:pt x="66" y="300"/>
                      </a:lnTo>
                      <a:lnTo>
                        <a:pt x="84" y="318"/>
                      </a:lnTo>
                      <a:lnTo>
                        <a:pt x="96" y="306"/>
                      </a:lnTo>
                      <a:lnTo>
                        <a:pt x="96" y="294"/>
                      </a:lnTo>
                      <a:lnTo>
                        <a:pt x="102" y="276"/>
                      </a:lnTo>
                      <a:lnTo>
                        <a:pt x="108" y="264"/>
                      </a:lnTo>
                      <a:lnTo>
                        <a:pt x="108" y="252"/>
                      </a:lnTo>
                      <a:lnTo>
                        <a:pt x="120" y="258"/>
                      </a:lnTo>
                      <a:lnTo>
                        <a:pt x="132" y="270"/>
                      </a:lnTo>
                      <a:lnTo>
                        <a:pt x="138" y="270"/>
                      </a:lnTo>
                      <a:lnTo>
                        <a:pt x="144" y="276"/>
                      </a:lnTo>
                      <a:lnTo>
                        <a:pt x="150" y="288"/>
                      </a:lnTo>
                      <a:lnTo>
                        <a:pt x="180" y="288"/>
                      </a:lnTo>
                      <a:lnTo>
                        <a:pt x="186" y="276"/>
                      </a:lnTo>
                      <a:lnTo>
                        <a:pt x="192" y="270"/>
                      </a:lnTo>
                      <a:lnTo>
                        <a:pt x="198" y="276"/>
                      </a:lnTo>
                      <a:lnTo>
                        <a:pt x="198" y="288"/>
                      </a:lnTo>
                      <a:lnTo>
                        <a:pt x="210" y="288"/>
                      </a:lnTo>
                      <a:lnTo>
                        <a:pt x="222" y="282"/>
                      </a:lnTo>
                      <a:lnTo>
                        <a:pt x="240" y="282"/>
                      </a:lnTo>
                      <a:lnTo>
                        <a:pt x="246" y="288"/>
                      </a:lnTo>
                      <a:lnTo>
                        <a:pt x="276" y="288"/>
                      </a:lnTo>
                      <a:lnTo>
                        <a:pt x="294" y="312"/>
                      </a:lnTo>
                      <a:lnTo>
                        <a:pt x="306" y="312"/>
                      </a:lnTo>
                      <a:lnTo>
                        <a:pt x="312" y="318"/>
                      </a:lnTo>
                      <a:lnTo>
                        <a:pt x="324" y="324"/>
                      </a:lnTo>
                      <a:lnTo>
                        <a:pt x="348" y="360"/>
                      </a:lnTo>
                      <a:lnTo>
                        <a:pt x="354" y="366"/>
                      </a:lnTo>
                      <a:lnTo>
                        <a:pt x="378" y="378"/>
                      </a:lnTo>
                      <a:lnTo>
                        <a:pt x="390" y="390"/>
                      </a:lnTo>
                      <a:lnTo>
                        <a:pt x="390" y="414"/>
                      </a:lnTo>
                      <a:lnTo>
                        <a:pt x="396" y="420"/>
                      </a:lnTo>
                      <a:lnTo>
                        <a:pt x="408" y="426"/>
                      </a:lnTo>
                      <a:lnTo>
                        <a:pt x="420" y="426"/>
                      </a:lnTo>
                      <a:lnTo>
                        <a:pt x="432" y="444"/>
                      </a:lnTo>
                      <a:lnTo>
                        <a:pt x="456" y="456"/>
                      </a:lnTo>
                      <a:lnTo>
                        <a:pt x="468" y="438"/>
                      </a:lnTo>
                      <a:lnTo>
                        <a:pt x="480" y="432"/>
                      </a:lnTo>
                      <a:lnTo>
                        <a:pt x="474" y="420"/>
                      </a:lnTo>
                      <a:lnTo>
                        <a:pt x="456" y="402"/>
                      </a:lnTo>
                      <a:lnTo>
                        <a:pt x="432" y="402"/>
                      </a:lnTo>
                      <a:lnTo>
                        <a:pt x="426" y="396"/>
                      </a:lnTo>
                      <a:lnTo>
                        <a:pt x="426" y="360"/>
                      </a:lnTo>
                      <a:lnTo>
                        <a:pt x="420" y="360"/>
                      </a:lnTo>
                      <a:lnTo>
                        <a:pt x="414" y="354"/>
                      </a:lnTo>
                      <a:lnTo>
                        <a:pt x="366" y="330"/>
                      </a:lnTo>
                      <a:lnTo>
                        <a:pt x="360" y="324"/>
                      </a:lnTo>
                      <a:lnTo>
                        <a:pt x="360" y="312"/>
                      </a:lnTo>
                      <a:lnTo>
                        <a:pt x="354" y="300"/>
                      </a:lnTo>
                      <a:lnTo>
                        <a:pt x="354" y="288"/>
                      </a:lnTo>
                      <a:lnTo>
                        <a:pt x="348" y="276"/>
                      </a:lnTo>
                      <a:lnTo>
                        <a:pt x="348" y="270"/>
                      </a:lnTo>
                      <a:lnTo>
                        <a:pt x="336" y="270"/>
                      </a:lnTo>
                      <a:lnTo>
                        <a:pt x="324" y="264"/>
                      </a:lnTo>
                      <a:lnTo>
                        <a:pt x="306" y="264"/>
                      </a:lnTo>
                      <a:lnTo>
                        <a:pt x="282" y="240"/>
                      </a:lnTo>
                      <a:lnTo>
                        <a:pt x="264" y="246"/>
                      </a:lnTo>
                      <a:lnTo>
                        <a:pt x="252" y="228"/>
                      </a:lnTo>
                      <a:lnTo>
                        <a:pt x="234" y="222"/>
                      </a:lnTo>
                      <a:lnTo>
                        <a:pt x="216" y="204"/>
                      </a:lnTo>
                      <a:lnTo>
                        <a:pt x="210" y="192"/>
                      </a:lnTo>
                      <a:lnTo>
                        <a:pt x="204" y="186"/>
                      </a:lnTo>
                      <a:lnTo>
                        <a:pt x="198" y="174"/>
                      </a:lnTo>
                      <a:lnTo>
                        <a:pt x="198" y="114"/>
                      </a:lnTo>
                      <a:lnTo>
                        <a:pt x="192" y="90"/>
                      </a:lnTo>
                      <a:lnTo>
                        <a:pt x="186" y="78"/>
                      </a:lnTo>
                      <a:lnTo>
                        <a:pt x="180" y="60"/>
                      </a:lnTo>
                      <a:lnTo>
                        <a:pt x="168" y="42"/>
                      </a:lnTo>
                      <a:lnTo>
                        <a:pt x="162" y="24"/>
                      </a:lnTo>
                      <a:lnTo>
                        <a:pt x="156" y="12"/>
                      </a:lnTo>
                      <a:lnTo>
                        <a:pt x="150" y="6"/>
                      </a:lnTo>
                      <a:lnTo>
                        <a:pt x="150" y="0"/>
                      </a:lnTo>
                      <a:lnTo>
                        <a:pt x="144" y="0"/>
                      </a:lnTo>
                      <a:lnTo>
                        <a:pt x="144" y="12"/>
                      </a:lnTo>
                      <a:lnTo>
                        <a:pt x="132" y="36"/>
                      </a:lnTo>
                      <a:lnTo>
                        <a:pt x="108" y="48"/>
                      </a:lnTo>
                      <a:lnTo>
                        <a:pt x="90" y="54"/>
                      </a:lnTo>
                      <a:lnTo>
                        <a:pt x="78" y="54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33" name="Equatorial Guinea">
                  <a:extLst>
                    <a:ext uri="{FF2B5EF4-FFF2-40B4-BE49-F238E27FC236}">
                      <a16:creationId xmlns:a16="http://schemas.microsoft.com/office/drawing/2014/main" id="{E429B6BA-53F6-224F-AC71-CA6812FCC9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2" y="2262"/>
                  <a:ext cx="37" cy="28"/>
                </a:xfrm>
                <a:custGeom>
                  <a:avLst/>
                  <a:gdLst>
                    <a:gd name="T0" fmla="*/ 2147483647 w 144"/>
                    <a:gd name="T1" fmla="*/ 2147483647 h 108"/>
                    <a:gd name="T2" fmla="*/ 2147483647 w 144"/>
                    <a:gd name="T3" fmla="*/ 2147483647 h 108"/>
                    <a:gd name="T4" fmla="*/ 2147483647 w 144"/>
                    <a:gd name="T5" fmla="*/ 2147483647 h 108"/>
                    <a:gd name="T6" fmla="*/ 2147483647 w 144"/>
                    <a:gd name="T7" fmla="*/ 0 h 108"/>
                    <a:gd name="T8" fmla="*/ 2147483647 w 144"/>
                    <a:gd name="T9" fmla="*/ 2147483647 h 108"/>
                    <a:gd name="T10" fmla="*/ 2147483647 w 144"/>
                    <a:gd name="T11" fmla="*/ 2147483647 h 108"/>
                    <a:gd name="T12" fmla="*/ 2147483647 w 144"/>
                    <a:gd name="T13" fmla="*/ 2147483647 h 108"/>
                    <a:gd name="T14" fmla="*/ 2147483647 w 144"/>
                    <a:gd name="T15" fmla="*/ 2147483647 h 108"/>
                    <a:gd name="T16" fmla="*/ 2147483647 w 144"/>
                    <a:gd name="T17" fmla="*/ 2147483647 h 108"/>
                    <a:gd name="T18" fmla="*/ 0 w 144"/>
                    <a:gd name="T19" fmla="*/ 2147483647 h 108"/>
                    <a:gd name="T20" fmla="*/ 0 w 144"/>
                    <a:gd name="T21" fmla="*/ 2147483647 h 108"/>
                    <a:gd name="T22" fmla="*/ 2147483647 w 144"/>
                    <a:gd name="T23" fmla="*/ 2147483647 h 108"/>
                    <a:gd name="T24" fmla="*/ 2147483647 w 144"/>
                    <a:gd name="T25" fmla="*/ 2147483647 h 108"/>
                    <a:gd name="T26" fmla="*/ 2147483647 w 144"/>
                    <a:gd name="T27" fmla="*/ 2147483647 h 108"/>
                    <a:gd name="T28" fmla="*/ 2147483647 w 144"/>
                    <a:gd name="T29" fmla="*/ 2147483647 h 108"/>
                    <a:gd name="T30" fmla="*/ 2147483647 w 144"/>
                    <a:gd name="T31" fmla="*/ 2147483647 h 108"/>
                    <a:gd name="T32" fmla="*/ 2147483647 w 144"/>
                    <a:gd name="T33" fmla="*/ 2147483647 h 108"/>
                    <a:gd name="T34" fmla="*/ 2147483647 w 144"/>
                    <a:gd name="T35" fmla="*/ 2147483647 h 108"/>
                    <a:gd name="T36" fmla="*/ 2147483647 w 144"/>
                    <a:gd name="T37" fmla="*/ 2147483647 h 108"/>
                    <a:gd name="T38" fmla="*/ 2147483647 w 144"/>
                    <a:gd name="T39" fmla="*/ 2147483647 h 108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144"/>
                    <a:gd name="T61" fmla="*/ 0 h 108"/>
                    <a:gd name="T62" fmla="*/ 144 w 144"/>
                    <a:gd name="T63" fmla="*/ 108 h 108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144" h="108">
                      <a:moveTo>
                        <a:pt x="138" y="48"/>
                      </a:moveTo>
                      <a:lnTo>
                        <a:pt x="144" y="12"/>
                      </a:lnTo>
                      <a:lnTo>
                        <a:pt x="48" y="12"/>
                      </a:lnTo>
                      <a:lnTo>
                        <a:pt x="36" y="0"/>
                      </a:lnTo>
                      <a:lnTo>
                        <a:pt x="30" y="6"/>
                      </a:lnTo>
                      <a:lnTo>
                        <a:pt x="30" y="42"/>
                      </a:lnTo>
                      <a:lnTo>
                        <a:pt x="18" y="54"/>
                      </a:lnTo>
                      <a:lnTo>
                        <a:pt x="12" y="66"/>
                      </a:lnTo>
                      <a:lnTo>
                        <a:pt x="6" y="72"/>
                      </a:lnTo>
                      <a:lnTo>
                        <a:pt x="0" y="84"/>
                      </a:lnTo>
                      <a:lnTo>
                        <a:pt x="0" y="90"/>
                      </a:lnTo>
                      <a:lnTo>
                        <a:pt x="6" y="96"/>
                      </a:lnTo>
                      <a:lnTo>
                        <a:pt x="18" y="102"/>
                      </a:lnTo>
                      <a:lnTo>
                        <a:pt x="36" y="102"/>
                      </a:lnTo>
                      <a:lnTo>
                        <a:pt x="36" y="108"/>
                      </a:lnTo>
                      <a:lnTo>
                        <a:pt x="138" y="108"/>
                      </a:lnTo>
                      <a:lnTo>
                        <a:pt x="138" y="102"/>
                      </a:lnTo>
                      <a:lnTo>
                        <a:pt x="144" y="84"/>
                      </a:lnTo>
                      <a:lnTo>
                        <a:pt x="144" y="54"/>
                      </a:lnTo>
                      <a:lnTo>
                        <a:pt x="138" y="48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34" name="Egypt">
                  <a:extLst>
                    <a:ext uri="{FF2B5EF4-FFF2-40B4-BE49-F238E27FC236}">
                      <a16:creationId xmlns:a16="http://schemas.microsoft.com/office/drawing/2014/main" id="{D0D18EBB-EC41-FE4A-84A7-78B71EA12C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1" y="1657"/>
                  <a:ext cx="202" cy="206"/>
                </a:xfrm>
                <a:custGeom>
                  <a:avLst/>
                  <a:gdLst>
                    <a:gd name="T0" fmla="*/ 2147483647 w 792"/>
                    <a:gd name="T1" fmla="*/ 2147483647 h 804"/>
                    <a:gd name="T2" fmla="*/ 2147483647 w 792"/>
                    <a:gd name="T3" fmla="*/ 2147483647 h 804"/>
                    <a:gd name="T4" fmla="*/ 2147483647 w 792"/>
                    <a:gd name="T5" fmla="*/ 2147483647 h 804"/>
                    <a:gd name="T6" fmla="*/ 2147483647 w 792"/>
                    <a:gd name="T7" fmla="*/ 2147483647 h 804"/>
                    <a:gd name="T8" fmla="*/ 2147483647 w 792"/>
                    <a:gd name="T9" fmla="*/ 2147483647 h 804"/>
                    <a:gd name="T10" fmla="*/ 2147483647 w 792"/>
                    <a:gd name="T11" fmla="*/ 2147483647 h 804"/>
                    <a:gd name="T12" fmla="*/ 2147483647 w 792"/>
                    <a:gd name="T13" fmla="*/ 2147483647 h 804"/>
                    <a:gd name="T14" fmla="*/ 2147483647 w 792"/>
                    <a:gd name="T15" fmla="*/ 2147483647 h 804"/>
                    <a:gd name="T16" fmla="*/ 2147483647 w 792"/>
                    <a:gd name="T17" fmla="*/ 2147483647 h 804"/>
                    <a:gd name="T18" fmla="*/ 2147483647 w 792"/>
                    <a:gd name="T19" fmla="*/ 2147483647 h 804"/>
                    <a:gd name="T20" fmla="*/ 2147483647 w 792"/>
                    <a:gd name="T21" fmla="*/ 2147483647 h 804"/>
                    <a:gd name="T22" fmla="*/ 2147483647 w 792"/>
                    <a:gd name="T23" fmla="*/ 2147483647 h 804"/>
                    <a:gd name="T24" fmla="*/ 2147483647 w 792"/>
                    <a:gd name="T25" fmla="*/ 2147483647 h 804"/>
                    <a:gd name="T26" fmla="*/ 2147483647 w 792"/>
                    <a:gd name="T27" fmla="*/ 2147483647 h 804"/>
                    <a:gd name="T28" fmla="*/ 2147483647 w 792"/>
                    <a:gd name="T29" fmla="*/ 2147483647 h 804"/>
                    <a:gd name="T30" fmla="*/ 2147483647 w 792"/>
                    <a:gd name="T31" fmla="*/ 2147483647 h 804"/>
                    <a:gd name="T32" fmla="*/ 2147483647 w 792"/>
                    <a:gd name="T33" fmla="*/ 2147483647 h 804"/>
                    <a:gd name="T34" fmla="*/ 2147483647 w 792"/>
                    <a:gd name="T35" fmla="*/ 2147483647 h 804"/>
                    <a:gd name="T36" fmla="*/ 2147483647 w 792"/>
                    <a:gd name="T37" fmla="*/ 2147483647 h 804"/>
                    <a:gd name="T38" fmla="*/ 2147483647 w 792"/>
                    <a:gd name="T39" fmla="*/ 2147483647 h 804"/>
                    <a:gd name="T40" fmla="*/ 2147483647 w 792"/>
                    <a:gd name="T41" fmla="*/ 2147483647 h 804"/>
                    <a:gd name="T42" fmla="*/ 2147483647 w 792"/>
                    <a:gd name="T43" fmla="*/ 2147483647 h 804"/>
                    <a:gd name="T44" fmla="*/ 2147483647 w 792"/>
                    <a:gd name="T45" fmla="*/ 2147483647 h 804"/>
                    <a:gd name="T46" fmla="*/ 2147483647 w 792"/>
                    <a:gd name="T47" fmla="*/ 2147483647 h 804"/>
                    <a:gd name="T48" fmla="*/ 2147483647 w 792"/>
                    <a:gd name="T49" fmla="*/ 2147483647 h 804"/>
                    <a:gd name="T50" fmla="*/ 2147483647 w 792"/>
                    <a:gd name="T51" fmla="*/ 2147483647 h 804"/>
                    <a:gd name="T52" fmla="*/ 2147483647 w 792"/>
                    <a:gd name="T53" fmla="*/ 2147483647 h 804"/>
                    <a:gd name="T54" fmla="*/ 2147483647 w 792"/>
                    <a:gd name="T55" fmla="*/ 2147483647 h 804"/>
                    <a:gd name="T56" fmla="*/ 2147483647 w 792"/>
                    <a:gd name="T57" fmla="*/ 2147483647 h 804"/>
                    <a:gd name="T58" fmla="*/ 2147483647 w 792"/>
                    <a:gd name="T59" fmla="*/ 2147483647 h 804"/>
                    <a:gd name="T60" fmla="*/ 2147483647 w 792"/>
                    <a:gd name="T61" fmla="*/ 2147483647 h 804"/>
                    <a:gd name="T62" fmla="*/ 2147483647 w 792"/>
                    <a:gd name="T63" fmla="*/ 2147483647 h 804"/>
                    <a:gd name="T64" fmla="*/ 2147483647 w 792"/>
                    <a:gd name="T65" fmla="*/ 2147483647 h 804"/>
                    <a:gd name="T66" fmla="*/ 2147483647 w 792"/>
                    <a:gd name="T67" fmla="*/ 2147483647 h 804"/>
                    <a:gd name="T68" fmla="*/ 2147483647 w 792"/>
                    <a:gd name="T69" fmla="*/ 2147483647 h 804"/>
                    <a:gd name="T70" fmla="*/ 2147483647 w 792"/>
                    <a:gd name="T71" fmla="*/ 2147483647 h 804"/>
                    <a:gd name="T72" fmla="*/ 2147483647 w 792"/>
                    <a:gd name="T73" fmla="*/ 2147483647 h 804"/>
                    <a:gd name="T74" fmla="*/ 2147483647 w 792"/>
                    <a:gd name="T75" fmla="*/ 2147483647 h 804"/>
                    <a:gd name="T76" fmla="*/ 2147483647 w 792"/>
                    <a:gd name="T77" fmla="*/ 2147483647 h 804"/>
                    <a:gd name="T78" fmla="*/ 2147483647 w 792"/>
                    <a:gd name="T79" fmla="*/ 2147483647 h 804"/>
                    <a:gd name="T80" fmla="*/ 2147483647 w 792"/>
                    <a:gd name="T81" fmla="*/ 2147483647 h 804"/>
                    <a:gd name="T82" fmla="*/ 2147483647 w 792"/>
                    <a:gd name="T83" fmla="*/ 2147483647 h 804"/>
                    <a:gd name="T84" fmla="*/ 2147483647 w 792"/>
                    <a:gd name="T85" fmla="*/ 2147483647 h 804"/>
                    <a:gd name="T86" fmla="*/ 2147483647 w 792"/>
                    <a:gd name="T87" fmla="*/ 2147483647 h 804"/>
                    <a:gd name="T88" fmla="*/ 2147483647 w 792"/>
                    <a:gd name="T89" fmla="*/ 2147483647 h 804"/>
                    <a:gd name="T90" fmla="*/ 2147483647 w 792"/>
                    <a:gd name="T91" fmla="*/ 0 h 804"/>
                    <a:gd name="T92" fmla="*/ 2147483647 w 792"/>
                    <a:gd name="T93" fmla="*/ 2147483647 h 804"/>
                    <a:gd name="T94" fmla="*/ 2147483647 w 792"/>
                    <a:gd name="T95" fmla="*/ 0 h 804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792"/>
                    <a:gd name="T145" fmla="*/ 0 h 804"/>
                    <a:gd name="T146" fmla="*/ 792 w 792"/>
                    <a:gd name="T147" fmla="*/ 804 h 804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792" h="804">
                      <a:moveTo>
                        <a:pt x="12" y="18"/>
                      </a:moveTo>
                      <a:lnTo>
                        <a:pt x="6" y="24"/>
                      </a:lnTo>
                      <a:lnTo>
                        <a:pt x="6" y="54"/>
                      </a:lnTo>
                      <a:lnTo>
                        <a:pt x="18" y="60"/>
                      </a:lnTo>
                      <a:lnTo>
                        <a:pt x="24" y="72"/>
                      </a:lnTo>
                      <a:lnTo>
                        <a:pt x="24" y="78"/>
                      </a:lnTo>
                      <a:lnTo>
                        <a:pt x="18" y="84"/>
                      </a:lnTo>
                      <a:lnTo>
                        <a:pt x="12" y="96"/>
                      </a:lnTo>
                      <a:lnTo>
                        <a:pt x="6" y="102"/>
                      </a:lnTo>
                      <a:lnTo>
                        <a:pt x="0" y="114"/>
                      </a:lnTo>
                      <a:lnTo>
                        <a:pt x="0" y="120"/>
                      </a:lnTo>
                      <a:lnTo>
                        <a:pt x="6" y="132"/>
                      </a:lnTo>
                      <a:lnTo>
                        <a:pt x="18" y="144"/>
                      </a:lnTo>
                      <a:lnTo>
                        <a:pt x="30" y="180"/>
                      </a:lnTo>
                      <a:lnTo>
                        <a:pt x="30" y="264"/>
                      </a:lnTo>
                      <a:lnTo>
                        <a:pt x="36" y="342"/>
                      </a:lnTo>
                      <a:lnTo>
                        <a:pt x="36" y="438"/>
                      </a:lnTo>
                      <a:lnTo>
                        <a:pt x="42" y="534"/>
                      </a:lnTo>
                      <a:lnTo>
                        <a:pt x="42" y="624"/>
                      </a:lnTo>
                      <a:lnTo>
                        <a:pt x="48" y="702"/>
                      </a:lnTo>
                      <a:lnTo>
                        <a:pt x="48" y="774"/>
                      </a:lnTo>
                      <a:lnTo>
                        <a:pt x="474" y="780"/>
                      </a:lnTo>
                      <a:lnTo>
                        <a:pt x="492" y="762"/>
                      </a:lnTo>
                      <a:lnTo>
                        <a:pt x="498" y="762"/>
                      </a:lnTo>
                      <a:lnTo>
                        <a:pt x="498" y="774"/>
                      </a:lnTo>
                      <a:lnTo>
                        <a:pt x="618" y="780"/>
                      </a:lnTo>
                      <a:lnTo>
                        <a:pt x="624" y="786"/>
                      </a:lnTo>
                      <a:lnTo>
                        <a:pt x="630" y="798"/>
                      </a:lnTo>
                      <a:lnTo>
                        <a:pt x="636" y="804"/>
                      </a:lnTo>
                      <a:lnTo>
                        <a:pt x="654" y="804"/>
                      </a:lnTo>
                      <a:lnTo>
                        <a:pt x="660" y="798"/>
                      </a:lnTo>
                      <a:lnTo>
                        <a:pt x="672" y="774"/>
                      </a:lnTo>
                      <a:lnTo>
                        <a:pt x="684" y="762"/>
                      </a:lnTo>
                      <a:lnTo>
                        <a:pt x="696" y="762"/>
                      </a:lnTo>
                      <a:lnTo>
                        <a:pt x="702" y="756"/>
                      </a:lnTo>
                      <a:lnTo>
                        <a:pt x="720" y="756"/>
                      </a:lnTo>
                      <a:lnTo>
                        <a:pt x="726" y="750"/>
                      </a:lnTo>
                      <a:lnTo>
                        <a:pt x="732" y="738"/>
                      </a:lnTo>
                      <a:lnTo>
                        <a:pt x="732" y="714"/>
                      </a:lnTo>
                      <a:lnTo>
                        <a:pt x="762" y="714"/>
                      </a:lnTo>
                      <a:lnTo>
                        <a:pt x="786" y="690"/>
                      </a:lnTo>
                      <a:lnTo>
                        <a:pt x="780" y="684"/>
                      </a:lnTo>
                      <a:lnTo>
                        <a:pt x="774" y="672"/>
                      </a:lnTo>
                      <a:lnTo>
                        <a:pt x="774" y="624"/>
                      </a:lnTo>
                      <a:lnTo>
                        <a:pt x="792" y="618"/>
                      </a:lnTo>
                      <a:lnTo>
                        <a:pt x="786" y="618"/>
                      </a:lnTo>
                      <a:lnTo>
                        <a:pt x="756" y="588"/>
                      </a:lnTo>
                      <a:lnTo>
                        <a:pt x="732" y="552"/>
                      </a:lnTo>
                      <a:lnTo>
                        <a:pt x="726" y="528"/>
                      </a:lnTo>
                      <a:lnTo>
                        <a:pt x="714" y="492"/>
                      </a:lnTo>
                      <a:lnTo>
                        <a:pt x="702" y="468"/>
                      </a:lnTo>
                      <a:lnTo>
                        <a:pt x="690" y="462"/>
                      </a:lnTo>
                      <a:lnTo>
                        <a:pt x="684" y="450"/>
                      </a:lnTo>
                      <a:lnTo>
                        <a:pt x="672" y="444"/>
                      </a:lnTo>
                      <a:lnTo>
                        <a:pt x="666" y="432"/>
                      </a:lnTo>
                      <a:lnTo>
                        <a:pt x="654" y="396"/>
                      </a:lnTo>
                      <a:lnTo>
                        <a:pt x="654" y="378"/>
                      </a:lnTo>
                      <a:lnTo>
                        <a:pt x="618" y="336"/>
                      </a:lnTo>
                      <a:lnTo>
                        <a:pt x="618" y="318"/>
                      </a:lnTo>
                      <a:lnTo>
                        <a:pt x="606" y="294"/>
                      </a:lnTo>
                      <a:lnTo>
                        <a:pt x="594" y="282"/>
                      </a:lnTo>
                      <a:lnTo>
                        <a:pt x="588" y="270"/>
                      </a:lnTo>
                      <a:lnTo>
                        <a:pt x="576" y="258"/>
                      </a:lnTo>
                      <a:lnTo>
                        <a:pt x="570" y="246"/>
                      </a:lnTo>
                      <a:lnTo>
                        <a:pt x="558" y="234"/>
                      </a:lnTo>
                      <a:lnTo>
                        <a:pt x="552" y="222"/>
                      </a:lnTo>
                      <a:lnTo>
                        <a:pt x="546" y="216"/>
                      </a:lnTo>
                      <a:lnTo>
                        <a:pt x="552" y="210"/>
                      </a:lnTo>
                      <a:lnTo>
                        <a:pt x="552" y="198"/>
                      </a:lnTo>
                      <a:lnTo>
                        <a:pt x="540" y="174"/>
                      </a:lnTo>
                      <a:lnTo>
                        <a:pt x="528" y="168"/>
                      </a:lnTo>
                      <a:lnTo>
                        <a:pt x="522" y="168"/>
                      </a:lnTo>
                      <a:lnTo>
                        <a:pt x="540" y="144"/>
                      </a:lnTo>
                      <a:lnTo>
                        <a:pt x="558" y="156"/>
                      </a:lnTo>
                      <a:lnTo>
                        <a:pt x="558" y="174"/>
                      </a:lnTo>
                      <a:lnTo>
                        <a:pt x="564" y="186"/>
                      </a:lnTo>
                      <a:lnTo>
                        <a:pt x="576" y="198"/>
                      </a:lnTo>
                      <a:lnTo>
                        <a:pt x="582" y="210"/>
                      </a:lnTo>
                      <a:lnTo>
                        <a:pt x="588" y="216"/>
                      </a:lnTo>
                      <a:lnTo>
                        <a:pt x="588" y="246"/>
                      </a:lnTo>
                      <a:lnTo>
                        <a:pt x="606" y="264"/>
                      </a:lnTo>
                      <a:lnTo>
                        <a:pt x="612" y="276"/>
                      </a:lnTo>
                      <a:lnTo>
                        <a:pt x="636" y="300"/>
                      </a:lnTo>
                      <a:lnTo>
                        <a:pt x="648" y="306"/>
                      </a:lnTo>
                      <a:lnTo>
                        <a:pt x="654" y="306"/>
                      </a:lnTo>
                      <a:lnTo>
                        <a:pt x="666" y="300"/>
                      </a:lnTo>
                      <a:lnTo>
                        <a:pt x="678" y="288"/>
                      </a:lnTo>
                      <a:lnTo>
                        <a:pt x="672" y="270"/>
                      </a:lnTo>
                      <a:lnTo>
                        <a:pt x="684" y="246"/>
                      </a:lnTo>
                      <a:lnTo>
                        <a:pt x="684" y="234"/>
                      </a:lnTo>
                      <a:lnTo>
                        <a:pt x="690" y="222"/>
                      </a:lnTo>
                      <a:lnTo>
                        <a:pt x="690" y="198"/>
                      </a:lnTo>
                      <a:lnTo>
                        <a:pt x="696" y="186"/>
                      </a:lnTo>
                      <a:lnTo>
                        <a:pt x="696" y="180"/>
                      </a:lnTo>
                      <a:lnTo>
                        <a:pt x="702" y="168"/>
                      </a:lnTo>
                      <a:lnTo>
                        <a:pt x="648" y="24"/>
                      </a:lnTo>
                      <a:lnTo>
                        <a:pt x="642" y="24"/>
                      </a:lnTo>
                      <a:lnTo>
                        <a:pt x="636" y="30"/>
                      </a:lnTo>
                      <a:lnTo>
                        <a:pt x="624" y="30"/>
                      </a:lnTo>
                      <a:lnTo>
                        <a:pt x="600" y="42"/>
                      </a:lnTo>
                      <a:lnTo>
                        <a:pt x="576" y="42"/>
                      </a:lnTo>
                      <a:lnTo>
                        <a:pt x="564" y="36"/>
                      </a:lnTo>
                      <a:lnTo>
                        <a:pt x="558" y="30"/>
                      </a:lnTo>
                      <a:lnTo>
                        <a:pt x="552" y="36"/>
                      </a:lnTo>
                      <a:lnTo>
                        <a:pt x="540" y="42"/>
                      </a:lnTo>
                      <a:lnTo>
                        <a:pt x="534" y="42"/>
                      </a:lnTo>
                      <a:lnTo>
                        <a:pt x="510" y="30"/>
                      </a:lnTo>
                      <a:lnTo>
                        <a:pt x="504" y="24"/>
                      </a:lnTo>
                      <a:lnTo>
                        <a:pt x="504" y="18"/>
                      </a:lnTo>
                      <a:lnTo>
                        <a:pt x="498" y="12"/>
                      </a:lnTo>
                      <a:lnTo>
                        <a:pt x="486" y="6"/>
                      </a:lnTo>
                      <a:lnTo>
                        <a:pt x="468" y="6"/>
                      </a:lnTo>
                      <a:lnTo>
                        <a:pt x="456" y="12"/>
                      </a:lnTo>
                      <a:lnTo>
                        <a:pt x="438" y="12"/>
                      </a:lnTo>
                      <a:lnTo>
                        <a:pt x="432" y="18"/>
                      </a:lnTo>
                      <a:lnTo>
                        <a:pt x="420" y="18"/>
                      </a:lnTo>
                      <a:lnTo>
                        <a:pt x="414" y="12"/>
                      </a:lnTo>
                      <a:lnTo>
                        <a:pt x="390" y="12"/>
                      </a:lnTo>
                      <a:lnTo>
                        <a:pt x="378" y="18"/>
                      </a:lnTo>
                      <a:lnTo>
                        <a:pt x="372" y="24"/>
                      </a:lnTo>
                      <a:lnTo>
                        <a:pt x="366" y="36"/>
                      </a:lnTo>
                      <a:lnTo>
                        <a:pt x="360" y="42"/>
                      </a:lnTo>
                      <a:lnTo>
                        <a:pt x="336" y="42"/>
                      </a:lnTo>
                      <a:lnTo>
                        <a:pt x="324" y="54"/>
                      </a:lnTo>
                      <a:lnTo>
                        <a:pt x="312" y="60"/>
                      </a:lnTo>
                      <a:lnTo>
                        <a:pt x="306" y="60"/>
                      </a:lnTo>
                      <a:lnTo>
                        <a:pt x="300" y="54"/>
                      </a:lnTo>
                      <a:lnTo>
                        <a:pt x="288" y="54"/>
                      </a:lnTo>
                      <a:lnTo>
                        <a:pt x="276" y="48"/>
                      </a:lnTo>
                      <a:lnTo>
                        <a:pt x="264" y="48"/>
                      </a:lnTo>
                      <a:lnTo>
                        <a:pt x="258" y="42"/>
                      </a:lnTo>
                      <a:lnTo>
                        <a:pt x="204" y="42"/>
                      </a:lnTo>
                      <a:lnTo>
                        <a:pt x="198" y="36"/>
                      </a:lnTo>
                      <a:lnTo>
                        <a:pt x="186" y="30"/>
                      </a:lnTo>
                      <a:lnTo>
                        <a:pt x="174" y="18"/>
                      </a:lnTo>
                      <a:lnTo>
                        <a:pt x="126" y="18"/>
                      </a:lnTo>
                      <a:lnTo>
                        <a:pt x="120" y="12"/>
                      </a:lnTo>
                      <a:lnTo>
                        <a:pt x="96" y="0"/>
                      </a:lnTo>
                      <a:lnTo>
                        <a:pt x="78" y="0"/>
                      </a:lnTo>
                      <a:lnTo>
                        <a:pt x="66" y="12"/>
                      </a:lnTo>
                      <a:lnTo>
                        <a:pt x="54" y="12"/>
                      </a:lnTo>
                      <a:lnTo>
                        <a:pt x="42" y="6"/>
                      </a:lnTo>
                      <a:lnTo>
                        <a:pt x="36" y="6"/>
                      </a:lnTo>
                      <a:lnTo>
                        <a:pt x="36" y="0"/>
                      </a:lnTo>
                      <a:lnTo>
                        <a:pt x="30" y="0"/>
                      </a:lnTo>
                      <a:lnTo>
                        <a:pt x="12" y="18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35" name="Djibouti">
                  <a:extLst>
                    <a:ext uri="{FF2B5EF4-FFF2-40B4-BE49-F238E27FC236}">
                      <a16:creationId xmlns:a16="http://schemas.microsoft.com/office/drawing/2014/main" id="{BFF30311-8DA9-F646-B985-F240D597BD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08" y="2049"/>
                  <a:ext cx="30" cy="35"/>
                </a:xfrm>
                <a:custGeom>
                  <a:avLst/>
                  <a:gdLst>
                    <a:gd name="T0" fmla="*/ 2147483647 w 114"/>
                    <a:gd name="T1" fmla="*/ 2147483647 h 138"/>
                    <a:gd name="T2" fmla="*/ 2147483647 w 114"/>
                    <a:gd name="T3" fmla="*/ 2147483647 h 138"/>
                    <a:gd name="T4" fmla="*/ 2147483647 w 114"/>
                    <a:gd name="T5" fmla="*/ 2147483647 h 138"/>
                    <a:gd name="T6" fmla="*/ 0 w 114"/>
                    <a:gd name="T7" fmla="*/ 2147483647 h 138"/>
                    <a:gd name="T8" fmla="*/ 0 w 114"/>
                    <a:gd name="T9" fmla="*/ 2147483647 h 138"/>
                    <a:gd name="T10" fmla="*/ 2147483647 w 114"/>
                    <a:gd name="T11" fmla="*/ 2147483647 h 138"/>
                    <a:gd name="T12" fmla="*/ 2147483647 w 114"/>
                    <a:gd name="T13" fmla="*/ 2147483647 h 138"/>
                    <a:gd name="T14" fmla="*/ 2147483647 w 114"/>
                    <a:gd name="T15" fmla="*/ 2147483647 h 138"/>
                    <a:gd name="T16" fmla="*/ 2147483647 w 114"/>
                    <a:gd name="T17" fmla="*/ 2147483647 h 138"/>
                    <a:gd name="T18" fmla="*/ 2147483647 w 114"/>
                    <a:gd name="T19" fmla="*/ 2147483647 h 138"/>
                    <a:gd name="T20" fmla="*/ 2147483647 w 114"/>
                    <a:gd name="T21" fmla="*/ 2147483647 h 138"/>
                    <a:gd name="T22" fmla="*/ 2147483647 w 114"/>
                    <a:gd name="T23" fmla="*/ 2147483647 h 138"/>
                    <a:gd name="T24" fmla="*/ 2147483647 w 114"/>
                    <a:gd name="T25" fmla="*/ 2147483647 h 138"/>
                    <a:gd name="T26" fmla="*/ 2147483647 w 114"/>
                    <a:gd name="T27" fmla="*/ 2147483647 h 138"/>
                    <a:gd name="T28" fmla="*/ 2147483647 w 114"/>
                    <a:gd name="T29" fmla="*/ 2147483647 h 138"/>
                    <a:gd name="T30" fmla="*/ 2147483647 w 114"/>
                    <a:gd name="T31" fmla="*/ 2147483647 h 138"/>
                    <a:gd name="T32" fmla="*/ 2147483647 w 114"/>
                    <a:gd name="T33" fmla="*/ 2147483647 h 138"/>
                    <a:gd name="T34" fmla="*/ 2147483647 w 114"/>
                    <a:gd name="T35" fmla="*/ 2147483647 h 138"/>
                    <a:gd name="T36" fmla="*/ 2147483647 w 114"/>
                    <a:gd name="T37" fmla="*/ 2147483647 h 138"/>
                    <a:gd name="T38" fmla="*/ 2147483647 w 114"/>
                    <a:gd name="T39" fmla="*/ 2147483647 h 138"/>
                    <a:gd name="T40" fmla="*/ 2147483647 w 114"/>
                    <a:gd name="T41" fmla="*/ 2147483647 h 138"/>
                    <a:gd name="T42" fmla="*/ 2147483647 w 114"/>
                    <a:gd name="T43" fmla="*/ 2147483647 h 138"/>
                    <a:gd name="T44" fmla="*/ 2147483647 w 114"/>
                    <a:gd name="T45" fmla="*/ 2147483647 h 138"/>
                    <a:gd name="T46" fmla="*/ 2147483647 w 114"/>
                    <a:gd name="T47" fmla="*/ 2147483647 h 138"/>
                    <a:gd name="T48" fmla="*/ 2147483647 w 114"/>
                    <a:gd name="T49" fmla="*/ 2147483647 h 138"/>
                    <a:gd name="T50" fmla="*/ 2147483647 w 114"/>
                    <a:gd name="T51" fmla="*/ 2147483647 h 138"/>
                    <a:gd name="T52" fmla="*/ 2147483647 w 114"/>
                    <a:gd name="T53" fmla="*/ 2147483647 h 138"/>
                    <a:gd name="T54" fmla="*/ 2147483647 w 114"/>
                    <a:gd name="T55" fmla="*/ 0 h 138"/>
                    <a:gd name="T56" fmla="*/ 2147483647 w 114"/>
                    <a:gd name="T57" fmla="*/ 2147483647 h 138"/>
                    <a:gd name="T58" fmla="*/ 2147483647 w 114"/>
                    <a:gd name="T59" fmla="*/ 2147483647 h 138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114"/>
                    <a:gd name="T91" fmla="*/ 0 h 138"/>
                    <a:gd name="T92" fmla="*/ 114 w 114"/>
                    <a:gd name="T93" fmla="*/ 138 h 138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114" h="138">
                      <a:moveTo>
                        <a:pt x="72" y="24"/>
                      </a:moveTo>
                      <a:lnTo>
                        <a:pt x="48" y="12"/>
                      </a:lnTo>
                      <a:lnTo>
                        <a:pt x="18" y="66"/>
                      </a:lnTo>
                      <a:lnTo>
                        <a:pt x="0" y="84"/>
                      </a:lnTo>
                      <a:lnTo>
                        <a:pt x="0" y="96"/>
                      </a:lnTo>
                      <a:lnTo>
                        <a:pt x="6" y="114"/>
                      </a:lnTo>
                      <a:lnTo>
                        <a:pt x="6" y="126"/>
                      </a:lnTo>
                      <a:lnTo>
                        <a:pt x="18" y="138"/>
                      </a:lnTo>
                      <a:lnTo>
                        <a:pt x="42" y="138"/>
                      </a:lnTo>
                      <a:lnTo>
                        <a:pt x="48" y="132"/>
                      </a:lnTo>
                      <a:lnTo>
                        <a:pt x="54" y="132"/>
                      </a:lnTo>
                      <a:lnTo>
                        <a:pt x="60" y="126"/>
                      </a:lnTo>
                      <a:lnTo>
                        <a:pt x="72" y="126"/>
                      </a:lnTo>
                      <a:lnTo>
                        <a:pt x="84" y="132"/>
                      </a:lnTo>
                      <a:lnTo>
                        <a:pt x="90" y="138"/>
                      </a:lnTo>
                      <a:lnTo>
                        <a:pt x="90" y="132"/>
                      </a:lnTo>
                      <a:lnTo>
                        <a:pt x="114" y="108"/>
                      </a:lnTo>
                      <a:lnTo>
                        <a:pt x="114" y="102"/>
                      </a:lnTo>
                      <a:lnTo>
                        <a:pt x="102" y="90"/>
                      </a:lnTo>
                      <a:lnTo>
                        <a:pt x="66" y="90"/>
                      </a:lnTo>
                      <a:lnTo>
                        <a:pt x="78" y="84"/>
                      </a:lnTo>
                      <a:lnTo>
                        <a:pt x="84" y="72"/>
                      </a:lnTo>
                      <a:lnTo>
                        <a:pt x="96" y="66"/>
                      </a:lnTo>
                      <a:lnTo>
                        <a:pt x="102" y="54"/>
                      </a:lnTo>
                      <a:lnTo>
                        <a:pt x="114" y="42"/>
                      </a:lnTo>
                      <a:lnTo>
                        <a:pt x="114" y="24"/>
                      </a:lnTo>
                      <a:lnTo>
                        <a:pt x="108" y="12"/>
                      </a:lnTo>
                      <a:lnTo>
                        <a:pt x="96" y="0"/>
                      </a:lnTo>
                      <a:lnTo>
                        <a:pt x="84" y="6"/>
                      </a:lnTo>
                      <a:lnTo>
                        <a:pt x="72" y="24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36" name="Côte d'Ivoire">
                  <a:extLst>
                    <a:ext uri="{FF2B5EF4-FFF2-40B4-BE49-F238E27FC236}">
                      <a16:creationId xmlns:a16="http://schemas.microsoft.com/office/drawing/2014/main" id="{7F35D850-5C23-7C42-8626-EB86EC2481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5" y="2089"/>
                  <a:ext cx="112" cy="132"/>
                </a:xfrm>
                <a:custGeom>
                  <a:avLst/>
                  <a:gdLst>
                    <a:gd name="T0" fmla="*/ 2147483647 w 438"/>
                    <a:gd name="T1" fmla="*/ 2147483647 h 516"/>
                    <a:gd name="T2" fmla="*/ 2147483647 w 438"/>
                    <a:gd name="T3" fmla="*/ 2147483647 h 516"/>
                    <a:gd name="T4" fmla="*/ 2147483647 w 438"/>
                    <a:gd name="T5" fmla="*/ 2147483647 h 516"/>
                    <a:gd name="T6" fmla="*/ 2147483647 w 438"/>
                    <a:gd name="T7" fmla="*/ 2147483647 h 516"/>
                    <a:gd name="T8" fmla="*/ 2147483647 w 438"/>
                    <a:gd name="T9" fmla="*/ 2147483647 h 516"/>
                    <a:gd name="T10" fmla="*/ 2147483647 w 438"/>
                    <a:gd name="T11" fmla="*/ 2147483647 h 516"/>
                    <a:gd name="T12" fmla="*/ 2147483647 w 438"/>
                    <a:gd name="T13" fmla="*/ 2147483647 h 516"/>
                    <a:gd name="T14" fmla="*/ 2147483647 w 438"/>
                    <a:gd name="T15" fmla="*/ 2147483647 h 516"/>
                    <a:gd name="T16" fmla="*/ 2147483647 w 438"/>
                    <a:gd name="T17" fmla="*/ 2147483647 h 516"/>
                    <a:gd name="T18" fmla="*/ 2147483647 w 438"/>
                    <a:gd name="T19" fmla="*/ 2147483647 h 516"/>
                    <a:gd name="T20" fmla="*/ 2147483647 w 438"/>
                    <a:gd name="T21" fmla="*/ 2147483647 h 516"/>
                    <a:gd name="T22" fmla="*/ 2147483647 w 438"/>
                    <a:gd name="T23" fmla="*/ 2147483647 h 516"/>
                    <a:gd name="T24" fmla="*/ 2147483647 w 438"/>
                    <a:gd name="T25" fmla="*/ 2147483647 h 516"/>
                    <a:gd name="T26" fmla="*/ 2147483647 w 438"/>
                    <a:gd name="T27" fmla="*/ 2147483647 h 516"/>
                    <a:gd name="T28" fmla="*/ 2147483647 w 438"/>
                    <a:gd name="T29" fmla="*/ 2147483647 h 516"/>
                    <a:gd name="T30" fmla="*/ 2147483647 w 438"/>
                    <a:gd name="T31" fmla="*/ 2147483647 h 516"/>
                    <a:gd name="T32" fmla="*/ 2147483647 w 438"/>
                    <a:gd name="T33" fmla="*/ 0 h 516"/>
                    <a:gd name="T34" fmla="*/ 2147483647 w 438"/>
                    <a:gd name="T35" fmla="*/ 2147483647 h 516"/>
                    <a:gd name="T36" fmla="*/ 2147483647 w 438"/>
                    <a:gd name="T37" fmla="*/ 2147483647 h 516"/>
                    <a:gd name="T38" fmla="*/ 2147483647 w 438"/>
                    <a:gd name="T39" fmla="*/ 2147483647 h 516"/>
                    <a:gd name="T40" fmla="*/ 2147483647 w 438"/>
                    <a:gd name="T41" fmla="*/ 2147483647 h 516"/>
                    <a:gd name="T42" fmla="*/ 2147483647 w 438"/>
                    <a:gd name="T43" fmla="*/ 2147483647 h 516"/>
                    <a:gd name="T44" fmla="*/ 2147483647 w 438"/>
                    <a:gd name="T45" fmla="*/ 2147483647 h 516"/>
                    <a:gd name="T46" fmla="*/ 2147483647 w 438"/>
                    <a:gd name="T47" fmla="*/ 2147483647 h 516"/>
                    <a:gd name="T48" fmla="*/ 2147483647 w 438"/>
                    <a:gd name="T49" fmla="*/ 2147483647 h 516"/>
                    <a:gd name="T50" fmla="*/ 2147483647 w 438"/>
                    <a:gd name="T51" fmla="*/ 2147483647 h 516"/>
                    <a:gd name="T52" fmla="*/ 2147483647 w 438"/>
                    <a:gd name="T53" fmla="*/ 2147483647 h 516"/>
                    <a:gd name="T54" fmla="*/ 2147483647 w 438"/>
                    <a:gd name="T55" fmla="*/ 2147483647 h 516"/>
                    <a:gd name="T56" fmla="*/ 2147483647 w 438"/>
                    <a:gd name="T57" fmla="*/ 2147483647 h 516"/>
                    <a:gd name="T58" fmla="*/ 2147483647 w 438"/>
                    <a:gd name="T59" fmla="*/ 2147483647 h 516"/>
                    <a:gd name="T60" fmla="*/ 2147483647 w 438"/>
                    <a:gd name="T61" fmla="*/ 2147483647 h 516"/>
                    <a:gd name="T62" fmla="*/ 2147483647 w 438"/>
                    <a:gd name="T63" fmla="*/ 2147483647 h 516"/>
                    <a:gd name="T64" fmla="*/ 2147483647 w 438"/>
                    <a:gd name="T65" fmla="*/ 2147483647 h 516"/>
                    <a:gd name="T66" fmla="*/ 2147483647 w 438"/>
                    <a:gd name="T67" fmla="*/ 2147483647 h 516"/>
                    <a:gd name="T68" fmla="*/ 2147483647 w 438"/>
                    <a:gd name="T69" fmla="*/ 2147483647 h 516"/>
                    <a:gd name="T70" fmla="*/ 2147483647 w 438"/>
                    <a:gd name="T71" fmla="*/ 2147483647 h 516"/>
                    <a:gd name="T72" fmla="*/ 2147483647 w 438"/>
                    <a:gd name="T73" fmla="*/ 2147483647 h 516"/>
                    <a:gd name="T74" fmla="*/ 2147483647 w 438"/>
                    <a:gd name="T75" fmla="*/ 2147483647 h 516"/>
                    <a:gd name="T76" fmla="*/ 2147483647 w 438"/>
                    <a:gd name="T77" fmla="*/ 2147483647 h 516"/>
                    <a:gd name="T78" fmla="*/ 2147483647 w 438"/>
                    <a:gd name="T79" fmla="*/ 2147483647 h 516"/>
                    <a:gd name="T80" fmla="*/ 2147483647 w 438"/>
                    <a:gd name="T81" fmla="*/ 2147483647 h 516"/>
                    <a:gd name="T82" fmla="*/ 2147483647 w 438"/>
                    <a:gd name="T83" fmla="*/ 2147483647 h 516"/>
                    <a:gd name="T84" fmla="*/ 2147483647 w 438"/>
                    <a:gd name="T85" fmla="*/ 2147483647 h 516"/>
                    <a:gd name="T86" fmla="*/ 2147483647 w 438"/>
                    <a:gd name="T87" fmla="*/ 2147483647 h 516"/>
                    <a:gd name="T88" fmla="*/ 2147483647 w 438"/>
                    <a:gd name="T89" fmla="*/ 2147483647 h 51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438"/>
                    <a:gd name="T136" fmla="*/ 0 h 516"/>
                    <a:gd name="T137" fmla="*/ 438 w 438"/>
                    <a:gd name="T138" fmla="*/ 516 h 51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438" h="516">
                      <a:moveTo>
                        <a:pt x="402" y="408"/>
                      </a:moveTo>
                      <a:lnTo>
                        <a:pt x="402" y="402"/>
                      </a:lnTo>
                      <a:lnTo>
                        <a:pt x="396" y="396"/>
                      </a:lnTo>
                      <a:lnTo>
                        <a:pt x="390" y="384"/>
                      </a:lnTo>
                      <a:lnTo>
                        <a:pt x="390" y="372"/>
                      </a:lnTo>
                      <a:lnTo>
                        <a:pt x="384" y="354"/>
                      </a:lnTo>
                      <a:lnTo>
                        <a:pt x="378" y="342"/>
                      </a:lnTo>
                      <a:lnTo>
                        <a:pt x="378" y="318"/>
                      </a:lnTo>
                      <a:lnTo>
                        <a:pt x="384" y="312"/>
                      </a:lnTo>
                      <a:lnTo>
                        <a:pt x="390" y="300"/>
                      </a:lnTo>
                      <a:lnTo>
                        <a:pt x="408" y="282"/>
                      </a:lnTo>
                      <a:lnTo>
                        <a:pt x="408" y="270"/>
                      </a:lnTo>
                      <a:lnTo>
                        <a:pt x="414" y="258"/>
                      </a:lnTo>
                      <a:lnTo>
                        <a:pt x="414" y="240"/>
                      </a:lnTo>
                      <a:lnTo>
                        <a:pt x="420" y="228"/>
                      </a:lnTo>
                      <a:lnTo>
                        <a:pt x="426" y="222"/>
                      </a:lnTo>
                      <a:lnTo>
                        <a:pt x="438" y="198"/>
                      </a:lnTo>
                      <a:lnTo>
                        <a:pt x="438" y="186"/>
                      </a:lnTo>
                      <a:lnTo>
                        <a:pt x="432" y="174"/>
                      </a:lnTo>
                      <a:lnTo>
                        <a:pt x="432" y="162"/>
                      </a:lnTo>
                      <a:lnTo>
                        <a:pt x="426" y="150"/>
                      </a:lnTo>
                      <a:lnTo>
                        <a:pt x="426" y="138"/>
                      </a:lnTo>
                      <a:lnTo>
                        <a:pt x="420" y="132"/>
                      </a:lnTo>
                      <a:lnTo>
                        <a:pt x="420" y="126"/>
                      </a:lnTo>
                      <a:lnTo>
                        <a:pt x="432" y="126"/>
                      </a:lnTo>
                      <a:lnTo>
                        <a:pt x="426" y="96"/>
                      </a:lnTo>
                      <a:lnTo>
                        <a:pt x="408" y="102"/>
                      </a:lnTo>
                      <a:lnTo>
                        <a:pt x="408" y="90"/>
                      </a:lnTo>
                      <a:lnTo>
                        <a:pt x="390" y="72"/>
                      </a:lnTo>
                      <a:lnTo>
                        <a:pt x="372" y="66"/>
                      </a:lnTo>
                      <a:lnTo>
                        <a:pt x="342" y="66"/>
                      </a:lnTo>
                      <a:lnTo>
                        <a:pt x="318" y="78"/>
                      </a:lnTo>
                      <a:lnTo>
                        <a:pt x="318" y="84"/>
                      </a:lnTo>
                      <a:lnTo>
                        <a:pt x="312" y="90"/>
                      </a:lnTo>
                      <a:lnTo>
                        <a:pt x="300" y="90"/>
                      </a:lnTo>
                      <a:lnTo>
                        <a:pt x="294" y="84"/>
                      </a:lnTo>
                      <a:lnTo>
                        <a:pt x="282" y="84"/>
                      </a:lnTo>
                      <a:lnTo>
                        <a:pt x="276" y="78"/>
                      </a:lnTo>
                      <a:lnTo>
                        <a:pt x="264" y="72"/>
                      </a:lnTo>
                      <a:lnTo>
                        <a:pt x="258" y="60"/>
                      </a:lnTo>
                      <a:lnTo>
                        <a:pt x="258" y="48"/>
                      </a:lnTo>
                      <a:lnTo>
                        <a:pt x="252" y="42"/>
                      </a:lnTo>
                      <a:lnTo>
                        <a:pt x="252" y="36"/>
                      </a:lnTo>
                      <a:lnTo>
                        <a:pt x="228" y="42"/>
                      </a:lnTo>
                      <a:lnTo>
                        <a:pt x="228" y="18"/>
                      </a:lnTo>
                      <a:lnTo>
                        <a:pt x="216" y="18"/>
                      </a:lnTo>
                      <a:lnTo>
                        <a:pt x="210" y="24"/>
                      </a:lnTo>
                      <a:lnTo>
                        <a:pt x="204" y="36"/>
                      </a:lnTo>
                      <a:lnTo>
                        <a:pt x="198" y="42"/>
                      </a:lnTo>
                      <a:lnTo>
                        <a:pt x="174" y="36"/>
                      </a:lnTo>
                      <a:lnTo>
                        <a:pt x="174" y="0"/>
                      </a:lnTo>
                      <a:lnTo>
                        <a:pt x="162" y="24"/>
                      </a:lnTo>
                      <a:lnTo>
                        <a:pt x="150" y="6"/>
                      </a:lnTo>
                      <a:lnTo>
                        <a:pt x="144" y="30"/>
                      </a:lnTo>
                      <a:lnTo>
                        <a:pt x="126" y="30"/>
                      </a:lnTo>
                      <a:lnTo>
                        <a:pt x="120" y="48"/>
                      </a:lnTo>
                      <a:lnTo>
                        <a:pt x="102" y="30"/>
                      </a:lnTo>
                      <a:lnTo>
                        <a:pt x="84" y="24"/>
                      </a:lnTo>
                      <a:lnTo>
                        <a:pt x="72" y="24"/>
                      </a:lnTo>
                      <a:lnTo>
                        <a:pt x="66" y="30"/>
                      </a:lnTo>
                      <a:lnTo>
                        <a:pt x="66" y="48"/>
                      </a:lnTo>
                      <a:lnTo>
                        <a:pt x="54" y="42"/>
                      </a:lnTo>
                      <a:lnTo>
                        <a:pt x="36" y="66"/>
                      </a:lnTo>
                      <a:lnTo>
                        <a:pt x="42" y="102"/>
                      </a:lnTo>
                      <a:lnTo>
                        <a:pt x="60" y="108"/>
                      </a:lnTo>
                      <a:lnTo>
                        <a:pt x="48" y="126"/>
                      </a:lnTo>
                      <a:lnTo>
                        <a:pt x="66" y="132"/>
                      </a:lnTo>
                      <a:lnTo>
                        <a:pt x="60" y="138"/>
                      </a:lnTo>
                      <a:lnTo>
                        <a:pt x="54" y="150"/>
                      </a:lnTo>
                      <a:lnTo>
                        <a:pt x="54" y="162"/>
                      </a:lnTo>
                      <a:lnTo>
                        <a:pt x="60" y="162"/>
                      </a:lnTo>
                      <a:lnTo>
                        <a:pt x="72" y="168"/>
                      </a:lnTo>
                      <a:lnTo>
                        <a:pt x="78" y="168"/>
                      </a:lnTo>
                      <a:lnTo>
                        <a:pt x="78" y="180"/>
                      </a:lnTo>
                      <a:lnTo>
                        <a:pt x="72" y="186"/>
                      </a:lnTo>
                      <a:lnTo>
                        <a:pt x="72" y="192"/>
                      </a:lnTo>
                      <a:lnTo>
                        <a:pt x="66" y="186"/>
                      </a:lnTo>
                      <a:lnTo>
                        <a:pt x="54" y="186"/>
                      </a:lnTo>
                      <a:lnTo>
                        <a:pt x="48" y="180"/>
                      </a:lnTo>
                      <a:lnTo>
                        <a:pt x="30" y="180"/>
                      </a:lnTo>
                      <a:lnTo>
                        <a:pt x="30" y="192"/>
                      </a:lnTo>
                      <a:lnTo>
                        <a:pt x="36" y="204"/>
                      </a:lnTo>
                      <a:lnTo>
                        <a:pt x="48" y="210"/>
                      </a:lnTo>
                      <a:lnTo>
                        <a:pt x="54" y="222"/>
                      </a:lnTo>
                      <a:lnTo>
                        <a:pt x="36" y="222"/>
                      </a:lnTo>
                      <a:lnTo>
                        <a:pt x="36" y="228"/>
                      </a:lnTo>
                      <a:lnTo>
                        <a:pt x="42" y="234"/>
                      </a:lnTo>
                      <a:lnTo>
                        <a:pt x="42" y="252"/>
                      </a:lnTo>
                      <a:lnTo>
                        <a:pt x="36" y="258"/>
                      </a:lnTo>
                      <a:lnTo>
                        <a:pt x="30" y="258"/>
                      </a:lnTo>
                      <a:lnTo>
                        <a:pt x="18" y="252"/>
                      </a:lnTo>
                      <a:lnTo>
                        <a:pt x="12" y="246"/>
                      </a:lnTo>
                      <a:lnTo>
                        <a:pt x="6" y="246"/>
                      </a:lnTo>
                      <a:lnTo>
                        <a:pt x="24" y="282"/>
                      </a:lnTo>
                      <a:lnTo>
                        <a:pt x="24" y="306"/>
                      </a:lnTo>
                      <a:lnTo>
                        <a:pt x="18" y="324"/>
                      </a:lnTo>
                      <a:lnTo>
                        <a:pt x="6" y="330"/>
                      </a:lnTo>
                      <a:lnTo>
                        <a:pt x="0" y="342"/>
                      </a:lnTo>
                      <a:lnTo>
                        <a:pt x="6" y="348"/>
                      </a:lnTo>
                      <a:lnTo>
                        <a:pt x="24" y="348"/>
                      </a:lnTo>
                      <a:lnTo>
                        <a:pt x="24" y="360"/>
                      </a:lnTo>
                      <a:lnTo>
                        <a:pt x="60" y="354"/>
                      </a:lnTo>
                      <a:lnTo>
                        <a:pt x="60" y="384"/>
                      </a:lnTo>
                      <a:lnTo>
                        <a:pt x="90" y="414"/>
                      </a:lnTo>
                      <a:lnTo>
                        <a:pt x="90" y="438"/>
                      </a:lnTo>
                      <a:lnTo>
                        <a:pt x="84" y="450"/>
                      </a:lnTo>
                      <a:lnTo>
                        <a:pt x="84" y="462"/>
                      </a:lnTo>
                      <a:lnTo>
                        <a:pt x="78" y="468"/>
                      </a:lnTo>
                      <a:lnTo>
                        <a:pt x="78" y="516"/>
                      </a:lnTo>
                      <a:lnTo>
                        <a:pt x="90" y="516"/>
                      </a:lnTo>
                      <a:lnTo>
                        <a:pt x="96" y="510"/>
                      </a:lnTo>
                      <a:lnTo>
                        <a:pt x="102" y="498"/>
                      </a:lnTo>
                      <a:lnTo>
                        <a:pt x="114" y="498"/>
                      </a:lnTo>
                      <a:lnTo>
                        <a:pt x="126" y="486"/>
                      </a:lnTo>
                      <a:lnTo>
                        <a:pt x="138" y="480"/>
                      </a:lnTo>
                      <a:lnTo>
                        <a:pt x="198" y="456"/>
                      </a:lnTo>
                      <a:lnTo>
                        <a:pt x="228" y="450"/>
                      </a:lnTo>
                      <a:lnTo>
                        <a:pt x="264" y="450"/>
                      </a:lnTo>
                      <a:lnTo>
                        <a:pt x="270" y="444"/>
                      </a:lnTo>
                      <a:lnTo>
                        <a:pt x="282" y="444"/>
                      </a:lnTo>
                      <a:lnTo>
                        <a:pt x="294" y="438"/>
                      </a:lnTo>
                      <a:lnTo>
                        <a:pt x="330" y="438"/>
                      </a:lnTo>
                      <a:lnTo>
                        <a:pt x="336" y="444"/>
                      </a:lnTo>
                      <a:lnTo>
                        <a:pt x="342" y="444"/>
                      </a:lnTo>
                      <a:lnTo>
                        <a:pt x="348" y="450"/>
                      </a:lnTo>
                      <a:lnTo>
                        <a:pt x="366" y="450"/>
                      </a:lnTo>
                      <a:lnTo>
                        <a:pt x="378" y="438"/>
                      </a:lnTo>
                      <a:lnTo>
                        <a:pt x="384" y="438"/>
                      </a:lnTo>
                      <a:lnTo>
                        <a:pt x="384" y="444"/>
                      </a:lnTo>
                      <a:lnTo>
                        <a:pt x="396" y="456"/>
                      </a:lnTo>
                      <a:lnTo>
                        <a:pt x="408" y="462"/>
                      </a:lnTo>
                      <a:lnTo>
                        <a:pt x="420" y="462"/>
                      </a:lnTo>
                      <a:lnTo>
                        <a:pt x="426" y="468"/>
                      </a:lnTo>
                      <a:lnTo>
                        <a:pt x="426" y="414"/>
                      </a:lnTo>
                      <a:lnTo>
                        <a:pt x="402" y="408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37" name="Congo">
                  <a:extLst>
                    <a:ext uri="{FF2B5EF4-FFF2-40B4-BE49-F238E27FC236}">
                      <a16:creationId xmlns:a16="http://schemas.microsoft.com/office/drawing/2014/main" id="{F880564E-9D9E-734B-9071-7A2004DF40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76" y="2199"/>
                  <a:ext cx="345" cy="388"/>
                </a:xfrm>
                <a:custGeom>
                  <a:avLst/>
                  <a:gdLst>
                    <a:gd name="T0" fmla="*/ 2147483647 w 1350"/>
                    <a:gd name="T1" fmla="*/ 2147483647 h 1518"/>
                    <a:gd name="T2" fmla="*/ 2147483647 w 1350"/>
                    <a:gd name="T3" fmla="*/ 2147483647 h 1518"/>
                    <a:gd name="T4" fmla="*/ 2147483647 w 1350"/>
                    <a:gd name="T5" fmla="*/ 2147483647 h 1518"/>
                    <a:gd name="T6" fmla="*/ 2147483647 w 1350"/>
                    <a:gd name="T7" fmla="*/ 2147483647 h 1518"/>
                    <a:gd name="T8" fmla="*/ 2147483647 w 1350"/>
                    <a:gd name="T9" fmla="*/ 2147483647 h 1518"/>
                    <a:gd name="T10" fmla="*/ 2147483647 w 1350"/>
                    <a:gd name="T11" fmla="*/ 2147483647 h 1518"/>
                    <a:gd name="T12" fmla="*/ 2147483647 w 1350"/>
                    <a:gd name="T13" fmla="*/ 2147483647 h 1518"/>
                    <a:gd name="T14" fmla="*/ 2147483647 w 1350"/>
                    <a:gd name="T15" fmla="*/ 2147483647 h 1518"/>
                    <a:gd name="T16" fmla="*/ 2147483647 w 1350"/>
                    <a:gd name="T17" fmla="*/ 2147483647 h 1518"/>
                    <a:gd name="T18" fmla="*/ 2147483647 w 1350"/>
                    <a:gd name="T19" fmla="*/ 2147483647 h 1518"/>
                    <a:gd name="T20" fmla="*/ 2147483647 w 1350"/>
                    <a:gd name="T21" fmla="*/ 2147483647 h 1518"/>
                    <a:gd name="T22" fmla="*/ 2147483647 w 1350"/>
                    <a:gd name="T23" fmla="*/ 2147483647 h 1518"/>
                    <a:gd name="T24" fmla="*/ 2147483647 w 1350"/>
                    <a:gd name="T25" fmla="*/ 2147483647 h 1518"/>
                    <a:gd name="T26" fmla="*/ 2147483647 w 1350"/>
                    <a:gd name="T27" fmla="*/ 2147483647 h 1518"/>
                    <a:gd name="T28" fmla="*/ 2147483647 w 1350"/>
                    <a:gd name="T29" fmla="*/ 2147483647 h 1518"/>
                    <a:gd name="T30" fmla="*/ 2147483647 w 1350"/>
                    <a:gd name="T31" fmla="*/ 2147483647 h 1518"/>
                    <a:gd name="T32" fmla="*/ 2147483647 w 1350"/>
                    <a:gd name="T33" fmla="*/ 2147483647 h 1518"/>
                    <a:gd name="T34" fmla="*/ 2147483647 w 1350"/>
                    <a:gd name="T35" fmla="*/ 2147483647 h 1518"/>
                    <a:gd name="T36" fmla="*/ 2147483647 w 1350"/>
                    <a:gd name="T37" fmla="*/ 2147483647 h 1518"/>
                    <a:gd name="T38" fmla="*/ 2147483647 w 1350"/>
                    <a:gd name="T39" fmla="*/ 2147483647 h 1518"/>
                    <a:gd name="T40" fmla="*/ 2147483647 w 1350"/>
                    <a:gd name="T41" fmla="*/ 2147483647 h 1518"/>
                    <a:gd name="T42" fmla="*/ 2147483647 w 1350"/>
                    <a:gd name="T43" fmla="*/ 2147483647 h 1518"/>
                    <a:gd name="T44" fmla="*/ 2147483647 w 1350"/>
                    <a:gd name="T45" fmla="*/ 2147483647 h 1518"/>
                    <a:gd name="T46" fmla="*/ 2147483647 w 1350"/>
                    <a:gd name="T47" fmla="*/ 2147483647 h 1518"/>
                    <a:gd name="T48" fmla="*/ 2147483647 w 1350"/>
                    <a:gd name="T49" fmla="*/ 2147483647 h 1518"/>
                    <a:gd name="T50" fmla="*/ 2147483647 w 1350"/>
                    <a:gd name="T51" fmla="*/ 2147483647 h 1518"/>
                    <a:gd name="T52" fmla="*/ 2147483647 w 1350"/>
                    <a:gd name="T53" fmla="*/ 2147483647 h 1518"/>
                    <a:gd name="T54" fmla="*/ 2147483647 w 1350"/>
                    <a:gd name="T55" fmla="*/ 2147483647 h 1518"/>
                    <a:gd name="T56" fmla="*/ 2147483647 w 1350"/>
                    <a:gd name="T57" fmla="*/ 2147483647 h 1518"/>
                    <a:gd name="T58" fmla="*/ 2147483647 w 1350"/>
                    <a:gd name="T59" fmla="*/ 2147483647 h 1518"/>
                    <a:gd name="T60" fmla="*/ 2147483647 w 1350"/>
                    <a:gd name="T61" fmla="*/ 2147483647 h 1518"/>
                    <a:gd name="T62" fmla="*/ 2147483647 w 1350"/>
                    <a:gd name="T63" fmla="*/ 2147483647 h 1518"/>
                    <a:gd name="T64" fmla="*/ 2147483647 w 1350"/>
                    <a:gd name="T65" fmla="*/ 2147483647 h 1518"/>
                    <a:gd name="T66" fmla="*/ 2147483647 w 1350"/>
                    <a:gd name="T67" fmla="*/ 2147483647 h 1518"/>
                    <a:gd name="T68" fmla="*/ 2147483647 w 1350"/>
                    <a:gd name="T69" fmla="*/ 2147483647 h 1518"/>
                    <a:gd name="T70" fmla="*/ 2147483647 w 1350"/>
                    <a:gd name="T71" fmla="*/ 2147483647 h 1518"/>
                    <a:gd name="T72" fmla="*/ 2147483647 w 1350"/>
                    <a:gd name="T73" fmla="*/ 2147483647 h 1518"/>
                    <a:gd name="T74" fmla="*/ 2147483647 w 1350"/>
                    <a:gd name="T75" fmla="*/ 2147483647 h 1518"/>
                    <a:gd name="T76" fmla="*/ 2147483647 w 1350"/>
                    <a:gd name="T77" fmla="*/ 2147483647 h 1518"/>
                    <a:gd name="T78" fmla="*/ 2147483647 w 1350"/>
                    <a:gd name="T79" fmla="*/ 2147483647 h 1518"/>
                    <a:gd name="T80" fmla="*/ 2147483647 w 1350"/>
                    <a:gd name="T81" fmla="*/ 2147483647 h 1518"/>
                    <a:gd name="T82" fmla="*/ 2147483647 w 1350"/>
                    <a:gd name="T83" fmla="*/ 2147483647 h 1518"/>
                    <a:gd name="T84" fmla="*/ 2147483647 w 1350"/>
                    <a:gd name="T85" fmla="*/ 2147483647 h 1518"/>
                    <a:gd name="T86" fmla="*/ 2147483647 w 1350"/>
                    <a:gd name="T87" fmla="*/ 2147483647 h 1518"/>
                    <a:gd name="T88" fmla="*/ 2147483647 w 1350"/>
                    <a:gd name="T89" fmla="*/ 2147483647 h 1518"/>
                    <a:gd name="T90" fmla="*/ 2147483647 w 1350"/>
                    <a:gd name="T91" fmla="*/ 2147483647 h 1518"/>
                    <a:gd name="T92" fmla="*/ 2147483647 w 1350"/>
                    <a:gd name="T93" fmla="*/ 2147483647 h 1518"/>
                    <a:gd name="T94" fmla="*/ 2147483647 w 1350"/>
                    <a:gd name="T95" fmla="*/ 2147483647 h 1518"/>
                    <a:gd name="T96" fmla="*/ 2147483647 w 1350"/>
                    <a:gd name="T97" fmla="*/ 2147483647 h 1518"/>
                    <a:gd name="T98" fmla="*/ 2147483647 w 1350"/>
                    <a:gd name="T99" fmla="*/ 2147483647 h 1518"/>
                    <a:gd name="T100" fmla="*/ 2147483647 w 1350"/>
                    <a:gd name="T101" fmla="*/ 2147483647 h 1518"/>
                    <a:gd name="T102" fmla="*/ 2147483647 w 1350"/>
                    <a:gd name="T103" fmla="*/ 2147483647 h 1518"/>
                    <a:gd name="T104" fmla="*/ 2147483647 w 1350"/>
                    <a:gd name="T105" fmla="*/ 2147483647 h 1518"/>
                    <a:gd name="T106" fmla="*/ 2147483647 w 1350"/>
                    <a:gd name="T107" fmla="*/ 2147483647 h 1518"/>
                    <a:gd name="T108" fmla="*/ 2147483647 w 1350"/>
                    <a:gd name="T109" fmla="*/ 2147483647 h 1518"/>
                    <a:gd name="T110" fmla="*/ 2147483647 w 1350"/>
                    <a:gd name="T111" fmla="*/ 2147483647 h 1518"/>
                    <a:gd name="T112" fmla="*/ 2147483647 w 1350"/>
                    <a:gd name="T113" fmla="*/ 2147483647 h 1518"/>
                    <a:gd name="T114" fmla="*/ 2147483647 w 1350"/>
                    <a:gd name="T115" fmla="*/ 2147483647 h 1518"/>
                    <a:gd name="T116" fmla="*/ 2147483647 w 1350"/>
                    <a:gd name="T117" fmla="*/ 2147483647 h 1518"/>
                    <a:gd name="T118" fmla="*/ 2147483647 w 1350"/>
                    <a:gd name="T119" fmla="*/ 2147483647 h 1518"/>
                    <a:gd name="T120" fmla="*/ 2147483647 w 1350"/>
                    <a:gd name="T121" fmla="*/ 2147483647 h 1518"/>
                    <a:gd name="T122" fmla="*/ 2147483647 w 1350"/>
                    <a:gd name="T123" fmla="*/ 2147483647 h 1518"/>
                    <a:gd name="T124" fmla="*/ 2147483647 w 1350"/>
                    <a:gd name="T125" fmla="*/ 2147483647 h 1518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1350"/>
                    <a:gd name="T190" fmla="*/ 0 h 1518"/>
                    <a:gd name="T191" fmla="*/ 1350 w 1350"/>
                    <a:gd name="T192" fmla="*/ 1518 h 1518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1350" h="1518">
                      <a:moveTo>
                        <a:pt x="1242" y="468"/>
                      </a:moveTo>
                      <a:lnTo>
                        <a:pt x="1242" y="438"/>
                      </a:lnTo>
                      <a:lnTo>
                        <a:pt x="1260" y="366"/>
                      </a:lnTo>
                      <a:lnTo>
                        <a:pt x="1278" y="354"/>
                      </a:lnTo>
                      <a:lnTo>
                        <a:pt x="1278" y="342"/>
                      </a:lnTo>
                      <a:lnTo>
                        <a:pt x="1302" y="330"/>
                      </a:lnTo>
                      <a:lnTo>
                        <a:pt x="1308" y="318"/>
                      </a:lnTo>
                      <a:lnTo>
                        <a:pt x="1320" y="312"/>
                      </a:lnTo>
                      <a:lnTo>
                        <a:pt x="1332" y="288"/>
                      </a:lnTo>
                      <a:lnTo>
                        <a:pt x="1344" y="276"/>
                      </a:lnTo>
                      <a:lnTo>
                        <a:pt x="1350" y="264"/>
                      </a:lnTo>
                      <a:lnTo>
                        <a:pt x="1350" y="252"/>
                      </a:lnTo>
                      <a:lnTo>
                        <a:pt x="1344" y="246"/>
                      </a:lnTo>
                      <a:lnTo>
                        <a:pt x="1332" y="240"/>
                      </a:lnTo>
                      <a:lnTo>
                        <a:pt x="1320" y="240"/>
                      </a:lnTo>
                      <a:lnTo>
                        <a:pt x="1314" y="234"/>
                      </a:lnTo>
                      <a:lnTo>
                        <a:pt x="1314" y="222"/>
                      </a:lnTo>
                      <a:lnTo>
                        <a:pt x="1320" y="210"/>
                      </a:lnTo>
                      <a:lnTo>
                        <a:pt x="1326" y="204"/>
                      </a:lnTo>
                      <a:lnTo>
                        <a:pt x="1326" y="198"/>
                      </a:lnTo>
                      <a:lnTo>
                        <a:pt x="1320" y="192"/>
                      </a:lnTo>
                      <a:lnTo>
                        <a:pt x="1308" y="186"/>
                      </a:lnTo>
                      <a:lnTo>
                        <a:pt x="1326" y="168"/>
                      </a:lnTo>
                      <a:lnTo>
                        <a:pt x="1320" y="144"/>
                      </a:lnTo>
                      <a:lnTo>
                        <a:pt x="1302" y="144"/>
                      </a:lnTo>
                      <a:lnTo>
                        <a:pt x="1296" y="120"/>
                      </a:lnTo>
                      <a:lnTo>
                        <a:pt x="1290" y="120"/>
                      </a:lnTo>
                      <a:lnTo>
                        <a:pt x="1284" y="114"/>
                      </a:lnTo>
                      <a:lnTo>
                        <a:pt x="1272" y="108"/>
                      </a:lnTo>
                      <a:lnTo>
                        <a:pt x="1260" y="96"/>
                      </a:lnTo>
                      <a:lnTo>
                        <a:pt x="1254" y="84"/>
                      </a:lnTo>
                      <a:lnTo>
                        <a:pt x="1248" y="66"/>
                      </a:lnTo>
                      <a:lnTo>
                        <a:pt x="1236" y="60"/>
                      </a:lnTo>
                      <a:lnTo>
                        <a:pt x="1230" y="54"/>
                      </a:lnTo>
                      <a:lnTo>
                        <a:pt x="1218" y="66"/>
                      </a:lnTo>
                      <a:lnTo>
                        <a:pt x="1218" y="72"/>
                      </a:lnTo>
                      <a:lnTo>
                        <a:pt x="1206" y="84"/>
                      </a:lnTo>
                      <a:lnTo>
                        <a:pt x="1200" y="84"/>
                      </a:lnTo>
                      <a:lnTo>
                        <a:pt x="1188" y="78"/>
                      </a:lnTo>
                      <a:lnTo>
                        <a:pt x="1188" y="72"/>
                      </a:lnTo>
                      <a:lnTo>
                        <a:pt x="1176" y="66"/>
                      </a:lnTo>
                      <a:lnTo>
                        <a:pt x="1164" y="66"/>
                      </a:lnTo>
                      <a:lnTo>
                        <a:pt x="1158" y="72"/>
                      </a:lnTo>
                      <a:lnTo>
                        <a:pt x="1152" y="84"/>
                      </a:lnTo>
                      <a:lnTo>
                        <a:pt x="1146" y="90"/>
                      </a:lnTo>
                      <a:lnTo>
                        <a:pt x="1098" y="66"/>
                      </a:lnTo>
                      <a:lnTo>
                        <a:pt x="1098" y="42"/>
                      </a:lnTo>
                      <a:lnTo>
                        <a:pt x="1068" y="18"/>
                      </a:lnTo>
                      <a:lnTo>
                        <a:pt x="1062" y="6"/>
                      </a:lnTo>
                      <a:lnTo>
                        <a:pt x="1044" y="24"/>
                      </a:lnTo>
                      <a:lnTo>
                        <a:pt x="1026" y="30"/>
                      </a:lnTo>
                      <a:lnTo>
                        <a:pt x="1002" y="30"/>
                      </a:lnTo>
                      <a:lnTo>
                        <a:pt x="990" y="18"/>
                      </a:lnTo>
                      <a:lnTo>
                        <a:pt x="990" y="12"/>
                      </a:lnTo>
                      <a:lnTo>
                        <a:pt x="954" y="18"/>
                      </a:lnTo>
                      <a:lnTo>
                        <a:pt x="942" y="6"/>
                      </a:lnTo>
                      <a:lnTo>
                        <a:pt x="942" y="0"/>
                      </a:lnTo>
                      <a:lnTo>
                        <a:pt x="936" y="0"/>
                      </a:lnTo>
                      <a:lnTo>
                        <a:pt x="918" y="18"/>
                      </a:lnTo>
                      <a:lnTo>
                        <a:pt x="918" y="30"/>
                      </a:lnTo>
                      <a:lnTo>
                        <a:pt x="906" y="30"/>
                      </a:lnTo>
                      <a:lnTo>
                        <a:pt x="900" y="36"/>
                      </a:lnTo>
                      <a:lnTo>
                        <a:pt x="876" y="36"/>
                      </a:lnTo>
                      <a:lnTo>
                        <a:pt x="864" y="24"/>
                      </a:lnTo>
                      <a:lnTo>
                        <a:pt x="840" y="42"/>
                      </a:lnTo>
                      <a:lnTo>
                        <a:pt x="822" y="42"/>
                      </a:lnTo>
                      <a:lnTo>
                        <a:pt x="810" y="54"/>
                      </a:lnTo>
                      <a:lnTo>
                        <a:pt x="798" y="60"/>
                      </a:lnTo>
                      <a:lnTo>
                        <a:pt x="792" y="66"/>
                      </a:lnTo>
                      <a:lnTo>
                        <a:pt x="786" y="66"/>
                      </a:lnTo>
                      <a:lnTo>
                        <a:pt x="762" y="42"/>
                      </a:lnTo>
                      <a:lnTo>
                        <a:pt x="756" y="54"/>
                      </a:lnTo>
                      <a:lnTo>
                        <a:pt x="738" y="72"/>
                      </a:lnTo>
                      <a:lnTo>
                        <a:pt x="738" y="84"/>
                      </a:lnTo>
                      <a:lnTo>
                        <a:pt x="732" y="90"/>
                      </a:lnTo>
                      <a:lnTo>
                        <a:pt x="726" y="102"/>
                      </a:lnTo>
                      <a:lnTo>
                        <a:pt x="720" y="108"/>
                      </a:lnTo>
                      <a:lnTo>
                        <a:pt x="708" y="102"/>
                      </a:lnTo>
                      <a:lnTo>
                        <a:pt x="702" y="96"/>
                      </a:lnTo>
                      <a:lnTo>
                        <a:pt x="690" y="90"/>
                      </a:lnTo>
                      <a:lnTo>
                        <a:pt x="642" y="90"/>
                      </a:lnTo>
                      <a:lnTo>
                        <a:pt x="630" y="84"/>
                      </a:lnTo>
                      <a:lnTo>
                        <a:pt x="624" y="78"/>
                      </a:lnTo>
                      <a:lnTo>
                        <a:pt x="582" y="78"/>
                      </a:lnTo>
                      <a:lnTo>
                        <a:pt x="582" y="48"/>
                      </a:lnTo>
                      <a:lnTo>
                        <a:pt x="576" y="42"/>
                      </a:lnTo>
                      <a:lnTo>
                        <a:pt x="558" y="42"/>
                      </a:lnTo>
                      <a:lnTo>
                        <a:pt x="558" y="30"/>
                      </a:lnTo>
                      <a:lnTo>
                        <a:pt x="546" y="24"/>
                      </a:lnTo>
                      <a:lnTo>
                        <a:pt x="534" y="24"/>
                      </a:lnTo>
                      <a:lnTo>
                        <a:pt x="516" y="18"/>
                      </a:lnTo>
                      <a:lnTo>
                        <a:pt x="504" y="18"/>
                      </a:lnTo>
                      <a:lnTo>
                        <a:pt x="492" y="24"/>
                      </a:lnTo>
                      <a:lnTo>
                        <a:pt x="486" y="30"/>
                      </a:lnTo>
                      <a:lnTo>
                        <a:pt x="486" y="36"/>
                      </a:lnTo>
                      <a:lnTo>
                        <a:pt x="480" y="48"/>
                      </a:lnTo>
                      <a:lnTo>
                        <a:pt x="480" y="54"/>
                      </a:lnTo>
                      <a:lnTo>
                        <a:pt x="474" y="66"/>
                      </a:lnTo>
                      <a:lnTo>
                        <a:pt x="462" y="78"/>
                      </a:lnTo>
                      <a:lnTo>
                        <a:pt x="456" y="78"/>
                      </a:lnTo>
                      <a:lnTo>
                        <a:pt x="444" y="90"/>
                      </a:lnTo>
                      <a:lnTo>
                        <a:pt x="444" y="102"/>
                      </a:lnTo>
                      <a:lnTo>
                        <a:pt x="450" y="102"/>
                      </a:lnTo>
                      <a:lnTo>
                        <a:pt x="450" y="120"/>
                      </a:lnTo>
                      <a:lnTo>
                        <a:pt x="438" y="138"/>
                      </a:lnTo>
                      <a:lnTo>
                        <a:pt x="450" y="150"/>
                      </a:lnTo>
                      <a:lnTo>
                        <a:pt x="450" y="186"/>
                      </a:lnTo>
                      <a:lnTo>
                        <a:pt x="444" y="198"/>
                      </a:lnTo>
                      <a:lnTo>
                        <a:pt x="438" y="216"/>
                      </a:lnTo>
                      <a:lnTo>
                        <a:pt x="426" y="228"/>
                      </a:lnTo>
                      <a:lnTo>
                        <a:pt x="414" y="252"/>
                      </a:lnTo>
                      <a:lnTo>
                        <a:pt x="408" y="258"/>
                      </a:lnTo>
                      <a:lnTo>
                        <a:pt x="408" y="288"/>
                      </a:lnTo>
                      <a:lnTo>
                        <a:pt x="414" y="300"/>
                      </a:lnTo>
                      <a:lnTo>
                        <a:pt x="414" y="324"/>
                      </a:lnTo>
                      <a:lnTo>
                        <a:pt x="396" y="360"/>
                      </a:lnTo>
                      <a:lnTo>
                        <a:pt x="396" y="372"/>
                      </a:lnTo>
                      <a:lnTo>
                        <a:pt x="402" y="378"/>
                      </a:lnTo>
                      <a:lnTo>
                        <a:pt x="408" y="390"/>
                      </a:lnTo>
                      <a:lnTo>
                        <a:pt x="408" y="414"/>
                      </a:lnTo>
                      <a:lnTo>
                        <a:pt x="402" y="426"/>
                      </a:lnTo>
                      <a:lnTo>
                        <a:pt x="390" y="432"/>
                      </a:lnTo>
                      <a:lnTo>
                        <a:pt x="390" y="486"/>
                      </a:lnTo>
                      <a:lnTo>
                        <a:pt x="384" y="492"/>
                      </a:lnTo>
                      <a:lnTo>
                        <a:pt x="372" y="498"/>
                      </a:lnTo>
                      <a:lnTo>
                        <a:pt x="366" y="510"/>
                      </a:lnTo>
                      <a:lnTo>
                        <a:pt x="318" y="534"/>
                      </a:lnTo>
                      <a:lnTo>
                        <a:pt x="312" y="540"/>
                      </a:lnTo>
                      <a:lnTo>
                        <a:pt x="306" y="552"/>
                      </a:lnTo>
                      <a:lnTo>
                        <a:pt x="306" y="588"/>
                      </a:lnTo>
                      <a:lnTo>
                        <a:pt x="282" y="612"/>
                      </a:lnTo>
                      <a:lnTo>
                        <a:pt x="276" y="612"/>
                      </a:lnTo>
                      <a:lnTo>
                        <a:pt x="282" y="714"/>
                      </a:lnTo>
                      <a:lnTo>
                        <a:pt x="252" y="756"/>
                      </a:lnTo>
                      <a:lnTo>
                        <a:pt x="246" y="762"/>
                      </a:lnTo>
                      <a:lnTo>
                        <a:pt x="228" y="762"/>
                      </a:lnTo>
                      <a:lnTo>
                        <a:pt x="216" y="774"/>
                      </a:lnTo>
                      <a:lnTo>
                        <a:pt x="210" y="786"/>
                      </a:lnTo>
                      <a:lnTo>
                        <a:pt x="192" y="804"/>
                      </a:lnTo>
                      <a:lnTo>
                        <a:pt x="186" y="816"/>
                      </a:lnTo>
                      <a:lnTo>
                        <a:pt x="180" y="822"/>
                      </a:lnTo>
                      <a:lnTo>
                        <a:pt x="168" y="828"/>
                      </a:lnTo>
                      <a:lnTo>
                        <a:pt x="150" y="828"/>
                      </a:lnTo>
                      <a:lnTo>
                        <a:pt x="144" y="822"/>
                      </a:lnTo>
                      <a:lnTo>
                        <a:pt x="150" y="810"/>
                      </a:lnTo>
                      <a:lnTo>
                        <a:pt x="150" y="780"/>
                      </a:lnTo>
                      <a:lnTo>
                        <a:pt x="144" y="780"/>
                      </a:lnTo>
                      <a:lnTo>
                        <a:pt x="126" y="798"/>
                      </a:lnTo>
                      <a:lnTo>
                        <a:pt x="102" y="792"/>
                      </a:lnTo>
                      <a:lnTo>
                        <a:pt x="102" y="810"/>
                      </a:lnTo>
                      <a:lnTo>
                        <a:pt x="96" y="822"/>
                      </a:lnTo>
                      <a:lnTo>
                        <a:pt x="90" y="828"/>
                      </a:lnTo>
                      <a:lnTo>
                        <a:pt x="78" y="828"/>
                      </a:lnTo>
                      <a:lnTo>
                        <a:pt x="72" y="822"/>
                      </a:lnTo>
                      <a:lnTo>
                        <a:pt x="72" y="816"/>
                      </a:lnTo>
                      <a:lnTo>
                        <a:pt x="66" y="810"/>
                      </a:lnTo>
                      <a:lnTo>
                        <a:pt x="66" y="804"/>
                      </a:lnTo>
                      <a:lnTo>
                        <a:pt x="54" y="804"/>
                      </a:lnTo>
                      <a:lnTo>
                        <a:pt x="48" y="816"/>
                      </a:lnTo>
                      <a:lnTo>
                        <a:pt x="12" y="846"/>
                      </a:lnTo>
                      <a:lnTo>
                        <a:pt x="18" y="858"/>
                      </a:lnTo>
                      <a:lnTo>
                        <a:pt x="18" y="864"/>
                      </a:lnTo>
                      <a:lnTo>
                        <a:pt x="24" y="876"/>
                      </a:lnTo>
                      <a:lnTo>
                        <a:pt x="24" y="882"/>
                      </a:lnTo>
                      <a:lnTo>
                        <a:pt x="18" y="888"/>
                      </a:lnTo>
                      <a:lnTo>
                        <a:pt x="6" y="894"/>
                      </a:lnTo>
                      <a:lnTo>
                        <a:pt x="0" y="900"/>
                      </a:lnTo>
                      <a:lnTo>
                        <a:pt x="6" y="906"/>
                      </a:lnTo>
                      <a:lnTo>
                        <a:pt x="6" y="912"/>
                      </a:lnTo>
                      <a:lnTo>
                        <a:pt x="18" y="918"/>
                      </a:lnTo>
                      <a:lnTo>
                        <a:pt x="18" y="924"/>
                      </a:lnTo>
                      <a:lnTo>
                        <a:pt x="54" y="906"/>
                      </a:lnTo>
                      <a:lnTo>
                        <a:pt x="78" y="912"/>
                      </a:lnTo>
                      <a:lnTo>
                        <a:pt x="84" y="906"/>
                      </a:lnTo>
                      <a:lnTo>
                        <a:pt x="96" y="912"/>
                      </a:lnTo>
                      <a:lnTo>
                        <a:pt x="120" y="906"/>
                      </a:lnTo>
                      <a:lnTo>
                        <a:pt x="132" y="912"/>
                      </a:lnTo>
                      <a:lnTo>
                        <a:pt x="162" y="912"/>
                      </a:lnTo>
                      <a:lnTo>
                        <a:pt x="174" y="906"/>
                      </a:lnTo>
                      <a:lnTo>
                        <a:pt x="186" y="906"/>
                      </a:lnTo>
                      <a:lnTo>
                        <a:pt x="198" y="912"/>
                      </a:lnTo>
                      <a:lnTo>
                        <a:pt x="228" y="912"/>
                      </a:lnTo>
                      <a:lnTo>
                        <a:pt x="246" y="906"/>
                      </a:lnTo>
                      <a:lnTo>
                        <a:pt x="270" y="906"/>
                      </a:lnTo>
                      <a:lnTo>
                        <a:pt x="276" y="900"/>
                      </a:lnTo>
                      <a:lnTo>
                        <a:pt x="294" y="900"/>
                      </a:lnTo>
                      <a:lnTo>
                        <a:pt x="300" y="906"/>
                      </a:lnTo>
                      <a:lnTo>
                        <a:pt x="306" y="918"/>
                      </a:lnTo>
                      <a:lnTo>
                        <a:pt x="318" y="930"/>
                      </a:lnTo>
                      <a:lnTo>
                        <a:pt x="318" y="972"/>
                      </a:lnTo>
                      <a:lnTo>
                        <a:pt x="336" y="990"/>
                      </a:lnTo>
                      <a:lnTo>
                        <a:pt x="336" y="1014"/>
                      </a:lnTo>
                      <a:lnTo>
                        <a:pt x="330" y="1020"/>
                      </a:lnTo>
                      <a:lnTo>
                        <a:pt x="330" y="1026"/>
                      </a:lnTo>
                      <a:lnTo>
                        <a:pt x="336" y="1032"/>
                      </a:lnTo>
                      <a:lnTo>
                        <a:pt x="342" y="1032"/>
                      </a:lnTo>
                      <a:lnTo>
                        <a:pt x="354" y="1044"/>
                      </a:lnTo>
                      <a:lnTo>
                        <a:pt x="354" y="1056"/>
                      </a:lnTo>
                      <a:lnTo>
                        <a:pt x="360" y="1062"/>
                      </a:lnTo>
                      <a:lnTo>
                        <a:pt x="372" y="1086"/>
                      </a:lnTo>
                      <a:lnTo>
                        <a:pt x="402" y="1086"/>
                      </a:lnTo>
                      <a:lnTo>
                        <a:pt x="414" y="1092"/>
                      </a:lnTo>
                      <a:lnTo>
                        <a:pt x="420" y="1080"/>
                      </a:lnTo>
                      <a:lnTo>
                        <a:pt x="444" y="1080"/>
                      </a:lnTo>
                      <a:lnTo>
                        <a:pt x="456" y="1074"/>
                      </a:lnTo>
                      <a:lnTo>
                        <a:pt x="462" y="1080"/>
                      </a:lnTo>
                      <a:lnTo>
                        <a:pt x="504" y="1074"/>
                      </a:lnTo>
                      <a:lnTo>
                        <a:pt x="504" y="1056"/>
                      </a:lnTo>
                      <a:lnTo>
                        <a:pt x="510" y="1050"/>
                      </a:lnTo>
                      <a:lnTo>
                        <a:pt x="510" y="1044"/>
                      </a:lnTo>
                      <a:lnTo>
                        <a:pt x="522" y="1044"/>
                      </a:lnTo>
                      <a:lnTo>
                        <a:pt x="522" y="1032"/>
                      </a:lnTo>
                      <a:lnTo>
                        <a:pt x="516" y="1020"/>
                      </a:lnTo>
                      <a:lnTo>
                        <a:pt x="510" y="1014"/>
                      </a:lnTo>
                      <a:lnTo>
                        <a:pt x="510" y="1008"/>
                      </a:lnTo>
                      <a:lnTo>
                        <a:pt x="516" y="1002"/>
                      </a:lnTo>
                      <a:lnTo>
                        <a:pt x="564" y="1002"/>
                      </a:lnTo>
                      <a:lnTo>
                        <a:pt x="564" y="996"/>
                      </a:lnTo>
                      <a:lnTo>
                        <a:pt x="576" y="996"/>
                      </a:lnTo>
                      <a:lnTo>
                        <a:pt x="588" y="1002"/>
                      </a:lnTo>
                      <a:lnTo>
                        <a:pt x="588" y="1026"/>
                      </a:lnTo>
                      <a:lnTo>
                        <a:pt x="678" y="1026"/>
                      </a:lnTo>
                      <a:lnTo>
                        <a:pt x="678" y="1050"/>
                      </a:lnTo>
                      <a:lnTo>
                        <a:pt x="666" y="1068"/>
                      </a:lnTo>
                      <a:lnTo>
                        <a:pt x="672" y="1086"/>
                      </a:lnTo>
                      <a:lnTo>
                        <a:pt x="684" y="1098"/>
                      </a:lnTo>
                      <a:lnTo>
                        <a:pt x="690" y="1110"/>
                      </a:lnTo>
                      <a:lnTo>
                        <a:pt x="690" y="1122"/>
                      </a:lnTo>
                      <a:lnTo>
                        <a:pt x="684" y="1134"/>
                      </a:lnTo>
                      <a:lnTo>
                        <a:pt x="678" y="1140"/>
                      </a:lnTo>
                      <a:lnTo>
                        <a:pt x="684" y="1164"/>
                      </a:lnTo>
                      <a:lnTo>
                        <a:pt x="684" y="1176"/>
                      </a:lnTo>
                      <a:lnTo>
                        <a:pt x="678" y="1182"/>
                      </a:lnTo>
                      <a:lnTo>
                        <a:pt x="678" y="1194"/>
                      </a:lnTo>
                      <a:lnTo>
                        <a:pt x="684" y="1212"/>
                      </a:lnTo>
                      <a:lnTo>
                        <a:pt x="696" y="1230"/>
                      </a:lnTo>
                      <a:lnTo>
                        <a:pt x="708" y="1254"/>
                      </a:lnTo>
                      <a:lnTo>
                        <a:pt x="714" y="1260"/>
                      </a:lnTo>
                      <a:lnTo>
                        <a:pt x="714" y="1278"/>
                      </a:lnTo>
                      <a:lnTo>
                        <a:pt x="708" y="1290"/>
                      </a:lnTo>
                      <a:lnTo>
                        <a:pt x="708" y="1302"/>
                      </a:lnTo>
                      <a:lnTo>
                        <a:pt x="702" y="1308"/>
                      </a:lnTo>
                      <a:lnTo>
                        <a:pt x="702" y="1332"/>
                      </a:lnTo>
                      <a:lnTo>
                        <a:pt x="708" y="1338"/>
                      </a:lnTo>
                      <a:lnTo>
                        <a:pt x="714" y="1338"/>
                      </a:lnTo>
                      <a:lnTo>
                        <a:pt x="720" y="1344"/>
                      </a:lnTo>
                      <a:lnTo>
                        <a:pt x="726" y="1326"/>
                      </a:lnTo>
                      <a:lnTo>
                        <a:pt x="756" y="1332"/>
                      </a:lnTo>
                      <a:lnTo>
                        <a:pt x="780" y="1326"/>
                      </a:lnTo>
                      <a:lnTo>
                        <a:pt x="780" y="1314"/>
                      </a:lnTo>
                      <a:lnTo>
                        <a:pt x="792" y="1314"/>
                      </a:lnTo>
                      <a:lnTo>
                        <a:pt x="804" y="1326"/>
                      </a:lnTo>
                      <a:lnTo>
                        <a:pt x="828" y="1326"/>
                      </a:lnTo>
                      <a:lnTo>
                        <a:pt x="834" y="1308"/>
                      </a:lnTo>
                      <a:lnTo>
                        <a:pt x="840" y="1320"/>
                      </a:lnTo>
                      <a:lnTo>
                        <a:pt x="858" y="1320"/>
                      </a:lnTo>
                      <a:lnTo>
                        <a:pt x="858" y="1350"/>
                      </a:lnTo>
                      <a:lnTo>
                        <a:pt x="864" y="1356"/>
                      </a:lnTo>
                      <a:lnTo>
                        <a:pt x="882" y="1356"/>
                      </a:lnTo>
                      <a:lnTo>
                        <a:pt x="882" y="1350"/>
                      </a:lnTo>
                      <a:lnTo>
                        <a:pt x="876" y="1344"/>
                      </a:lnTo>
                      <a:lnTo>
                        <a:pt x="918" y="1338"/>
                      </a:lnTo>
                      <a:lnTo>
                        <a:pt x="918" y="1356"/>
                      </a:lnTo>
                      <a:lnTo>
                        <a:pt x="924" y="1368"/>
                      </a:lnTo>
                      <a:lnTo>
                        <a:pt x="930" y="1374"/>
                      </a:lnTo>
                      <a:lnTo>
                        <a:pt x="948" y="1386"/>
                      </a:lnTo>
                      <a:lnTo>
                        <a:pt x="984" y="1392"/>
                      </a:lnTo>
                      <a:lnTo>
                        <a:pt x="1014" y="1398"/>
                      </a:lnTo>
                      <a:lnTo>
                        <a:pt x="1032" y="1398"/>
                      </a:lnTo>
                      <a:lnTo>
                        <a:pt x="1032" y="1392"/>
                      </a:lnTo>
                      <a:lnTo>
                        <a:pt x="1038" y="1386"/>
                      </a:lnTo>
                      <a:lnTo>
                        <a:pt x="1038" y="1368"/>
                      </a:lnTo>
                      <a:lnTo>
                        <a:pt x="1044" y="1362"/>
                      </a:lnTo>
                      <a:lnTo>
                        <a:pt x="1050" y="1362"/>
                      </a:lnTo>
                      <a:lnTo>
                        <a:pt x="1062" y="1374"/>
                      </a:lnTo>
                      <a:lnTo>
                        <a:pt x="1062" y="1386"/>
                      </a:lnTo>
                      <a:lnTo>
                        <a:pt x="1068" y="1392"/>
                      </a:lnTo>
                      <a:lnTo>
                        <a:pt x="1080" y="1392"/>
                      </a:lnTo>
                      <a:lnTo>
                        <a:pt x="1080" y="1404"/>
                      </a:lnTo>
                      <a:lnTo>
                        <a:pt x="1074" y="1404"/>
                      </a:lnTo>
                      <a:lnTo>
                        <a:pt x="1074" y="1416"/>
                      </a:lnTo>
                      <a:lnTo>
                        <a:pt x="1104" y="1416"/>
                      </a:lnTo>
                      <a:lnTo>
                        <a:pt x="1110" y="1422"/>
                      </a:lnTo>
                      <a:lnTo>
                        <a:pt x="1110" y="1434"/>
                      </a:lnTo>
                      <a:lnTo>
                        <a:pt x="1122" y="1434"/>
                      </a:lnTo>
                      <a:lnTo>
                        <a:pt x="1128" y="1428"/>
                      </a:lnTo>
                      <a:lnTo>
                        <a:pt x="1134" y="1428"/>
                      </a:lnTo>
                      <a:lnTo>
                        <a:pt x="1140" y="1434"/>
                      </a:lnTo>
                      <a:lnTo>
                        <a:pt x="1146" y="1446"/>
                      </a:lnTo>
                      <a:lnTo>
                        <a:pt x="1146" y="1452"/>
                      </a:lnTo>
                      <a:lnTo>
                        <a:pt x="1152" y="1464"/>
                      </a:lnTo>
                      <a:lnTo>
                        <a:pt x="1164" y="1464"/>
                      </a:lnTo>
                      <a:lnTo>
                        <a:pt x="1176" y="1476"/>
                      </a:lnTo>
                      <a:lnTo>
                        <a:pt x="1176" y="1488"/>
                      </a:lnTo>
                      <a:lnTo>
                        <a:pt x="1182" y="1500"/>
                      </a:lnTo>
                      <a:lnTo>
                        <a:pt x="1182" y="1512"/>
                      </a:lnTo>
                      <a:lnTo>
                        <a:pt x="1200" y="1512"/>
                      </a:lnTo>
                      <a:lnTo>
                        <a:pt x="1218" y="1500"/>
                      </a:lnTo>
                      <a:lnTo>
                        <a:pt x="1224" y="1512"/>
                      </a:lnTo>
                      <a:lnTo>
                        <a:pt x="1224" y="1518"/>
                      </a:lnTo>
                      <a:lnTo>
                        <a:pt x="1230" y="1518"/>
                      </a:lnTo>
                      <a:lnTo>
                        <a:pt x="1236" y="1500"/>
                      </a:lnTo>
                      <a:lnTo>
                        <a:pt x="1242" y="1464"/>
                      </a:lnTo>
                      <a:lnTo>
                        <a:pt x="1242" y="1416"/>
                      </a:lnTo>
                      <a:lnTo>
                        <a:pt x="1218" y="1416"/>
                      </a:lnTo>
                      <a:lnTo>
                        <a:pt x="1218" y="1434"/>
                      </a:lnTo>
                      <a:lnTo>
                        <a:pt x="1212" y="1440"/>
                      </a:lnTo>
                      <a:lnTo>
                        <a:pt x="1206" y="1440"/>
                      </a:lnTo>
                      <a:lnTo>
                        <a:pt x="1194" y="1434"/>
                      </a:lnTo>
                      <a:lnTo>
                        <a:pt x="1164" y="1404"/>
                      </a:lnTo>
                      <a:lnTo>
                        <a:pt x="1158" y="1404"/>
                      </a:lnTo>
                      <a:lnTo>
                        <a:pt x="1158" y="1398"/>
                      </a:lnTo>
                      <a:lnTo>
                        <a:pt x="1152" y="1398"/>
                      </a:lnTo>
                      <a:lnTo>
                        <a:pt x="1140" y="1386"/>
                      </a:lnTo>
                      <a:lnTo>
                        <a:pt x="1140" y="1362"/>
                      </a:lnTo>
                      <a:lnTo>
                        <a:pt x="1146" y="1350"/>
                      </a:lnTo>
                      <a:lnTo>
                        <a:pt x="1152" y="1332"/>
                      </a:lnTo>
                      <a:lnTo>
                        <a:pt x="1158" y="1320"/>
                      </a:lnTo>
                      <a:lnTo>
                        <a:pt x="1170" y="1308"/>
                      </a:lnTo>
                      <a:lnTo>
                        <a:pt x="1170" y="1254"/>
                      </a:lnTo>
                      <a:lnTo>
                        <a:pt x="1164" y="1236"/>
                      </a:lnTo>
                      <a:lnTo>
                        <a:pt x="1164" y="1212"/>
                      </a:lnTo>
                      <a:lnTo>
                        <a:pt x="1158" y="1206"/>
                      </a:lnTo>
                      <a:lnTo>
                        <a:pt x="1158" y="1200"/>
                      </a:lnTo>
                      <a:lnTo>
                        <a:pt x="1152" y="1194"/>
                      </a:lnTo>
                      <a:lnTo>
                        <a:pt x="1152" y="1188"/>
                      </a:lnTo>
                      <a:lnTo>
                        <a:pt x="1140" y="1176"/>
                      </a:lnTo>
                      <a:lnTo>
                        <a:pt x="1146" y="1176"/>
                      </a:lnTo>
                      <a:lnTo>
                        <a:pt x="1152" y="1170"/>
                      </a:lnTo>
                      <a:lnTo>
                        <a:pt x="1164" y="1164"/>
                      </a:lnTo>
                      <a:lnTo>
                        <a:pt x="1182" y="1146"/>
                      </a:lnTo>
                      <a:lnTo>
                        <a:pt x="1182" y="1116"/>
                      </a:lnTo>
                      <a:lnTo>
                        <a:pt x="1194" y="1116"/>
                      </a:lnTo>
                      <a:lnTo>
                        <a:pt x="1212" y="1110"/>
                      </a:lnTo>
                      <a:lnTo>
                        <a:pt x="1230" y="1110"/>
                      </a:lnTo>
                      <a:lnTo>
                        <a:pt x="1242" y="1104"/>
                      </a:lnTo>
                      <a:lnTo>
                        <a:pt x="1260" y="1104"/>
                      </a:lnTo>
                      <a:lnTo>
                        <a:pt x="1284" y="1092"/>
                      </a:lnTo>
                      <a:lnTo>
                        <a:pt x="1290" y="1092"/>
                      </a:lnTo>
                      <a:lnTo>
                        <a:pt x="1290" y="1086"/>
                      </a:lnTo>
                      <a:lnTo>
                        <a:pt x="1284" y="1074"/>
                      </a:lnTo>
                      <a:lnTo>
                        <a:pt x="1272" y="1062"/>
                      </a:lnTo>
                      <a:lnTo>
                        <a:pt x="1272" y="1014"/>
                      </a:lnTo>
                      <a:lnTo>
                        <a:pt x="1248" y="1014"/>
                      </a:lnTo>
                      <a:lnTo>
                        <a:pt x="1248" y="1008"/>
                      </a:lnTo>
                      <a:lnTo>
                        <a:pt x="1242" y="996"/>
                      </a:lnTo>
                      <a:lnTo>
                        <a:pt x="1242" y="978"/>
                      </a:lnTo>
                      <a:lnTo>
                        <a:pt x="1236" y="972"/>
                      </a:lnTo>
                      <a:lnTo>
                        <a:pt x="1224" y="966"/>
                      </a:lnTo>
                      <a:lnTo>
                        <a:pt x="1218" y="960"/>
                      </a:lnTo>
                      <a:lnTo>
                        <a:pt x="1206" y="936"/>
                      </a:lnTo>
                      <a:lnTo>
                        <a:pt x="1206" y="906"/>
                      </a:lnTo>
                      <a:lnTo>
                        <a:pt x="1212" y="900"/>
                      </a:lnTo>
                      <a:lnTo>
                        <a:pt x="1212" y="876"/>
                      </a:lnTo>
                      <a:lnTo>
                        <a:pt x="1200" y="864"/>
                      </a:lnTo>
                      <a:lnTo>
                        <a:pt x="1194" y="852"/>
                      </a:lnTo>
                      <a:lnTo>
                        <a:pt x="1194" y="804"/>
                      </a:lnTo>
                      <a:lnTo>
                        <a:pt x="1200" y="780"/>
                      </a:lnTo>
                      <a:lnTo>
                        <a:pt x="1200" y="750"/>
                      </a:lnTo>
                      <a:lnTo>
                        <a:pt x="1212" y="738"/>
                      </a:lnTo>
                      <a:lnTo>
                        <a:pt x="1218" y="744"/>
                      </a:lnTo>
                      <a:lnTo>
                        <a:pt x="1218" y="732"/>
                      </a:lnTo>
                      <a:lnTo>
                        <a:pt x="1224" y="726"/>
                      </a:lnTo>
                      <a:lnTo>
                        <a:pt x="1224" y="696"/>
                      </a:lnTo>
                      <a:lnTo>
                        <a:pt x="1218" y="690"/>
                      </a:lnTo>
                      <a:lnTo>
                        <a:pt x="1206" y="684"/>
                      </a:lnTo>
                      <a:lnTo>
                        <a:pt x="1200" y="678"/>
                      </a:lnTo>
                      <a:lnTo>
                        <a:pt x="1188" y="648"/>
                      </a:lnTo>
                      <a:lnTo>
                        <a:pt x="1182" y="642"/>
                      </a:lnTo>
                      <a:lnTo>
                        <a:pt x="1176" y="642"/>
                      </a:lnTo>
                      <a:lnTo>
                        <a:pt x="1176" y="636"/>
                      </a:lnTo>
                      <a:lnTo>
                        <a:pt x="1182" y="624"/>
                      </a:lnTo>
                      <a:lnTo>
                        <a:pt x="1194" y="618"/>
                      </a:lnTo>
                      <a:lnTo>
                        <a:pt x="1206" y="606"/>
                      </a:lnTo>
                      <a:lnTo>
                        <a:pt x="1206" y="594"/>
                      </a:lnTo>
                      <a:lnTo>
                        <a:pt x="1200" y="588"/>
                      </a:lnTo>
                      <a:lnTo>
                        <a:pt x="1194" y="576"/>
                      </a:lnTo>
                      <a:lnTo>
                        <a:pt x="1194" y="570"/>
                      </a:lnTo>
                      <a:lnTo>
                        <a:pt x="1200" y="564"/>
                      </a:lnTo>
                      <a:lnTo>
                        <a:pt x="1224" y="552"/>
                      </a:lnTo>
                      <a:lnTo>
                        <a:pt x="1230" y="546"/>
                      </a:lnTo>
                      <a:lnTo>
                        <a:pt x="1236" y="546"/>
                      </a:lnTo>
                      <a:lnTo>
                        <a:pt x="1242" y="468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38" name="Congo (Brazzaville)">
                  <a:extLst>
                    <a:ext uri="{FF2B5EF4-FFF2-40B4-BE49-F238E27FC236}">
                      <a16:creationId xmlns:a16="http://schemas.microsoft.com/office/drawing/2014/main" id="{F344A342-EEE0-464E-B133-DB57DD22CA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4" y="2233"/>
                  <a:ext cx="137" cy="179"/>
                </a:xfrm>
                <a:custGeom>
                  <a:avLst/>
                  <a:gdLst>
                    <a:gd name="T0" fmla="*/ 2147483647 w 534"/>
                    <a:gd name="T1" fmla="*/ 2147483647 h 702"/>
                    <a:gd name="T2" fmla="*/ 2147483647 w 534"/>
                    <a:gd name="T3" fmla="*/ 2147483647 h 702"/>
                    <a:gd name="T4" fmla="*/ 2147483647 w 534"/>
                    <a:gd name="T5" fmla="*/ 2147483647 h 702"/>
                    <a:gd name="T6" fmla="*/ 2147483647 w 534"/>
                    <a:gd name="T7" fmla="*/ 2147483647 h 702"/>
                    <a:gd name="T8" fmla="*/ 2147483647 w 534"/>
                    <a:gd name="T9" fmla="*/ 2147483647 h 702"/>
                    <a:gd name="T10" fmla="*/ 2147483647 w 534"/>
                    <a:gd name="T11" fmla="*/ 2147483647 h 702"/>
                    <a:gd name="T12" fmla="*/ 2147483647 w 534"/>
                    <a:gd name="T13" fmla="*/ 2147483647 h 702"/>
                    <a:gd name="T14" fmla="*/ 2147483647 w 534"/>
                    <a:gd name="T15" fmla="*/ 2147483647 h 702"/>
                    <a:gd name="T16" fmla="*/ 2147483647 w 534"/>
                    <a:gd name="T17" fmla="*/ 2147483647 h 702"/>
                    <a:gd name="T18" fmla="*/ 2147483647 w 534"/>
                    <a:gd name="T19" fmla="*/ 2147483647 h 702"/>
                    <a:gd name="T20" fmla="*/ 2147483647 w 534"/>
                    <a:gd name="T21" fmla="*/ 2147483647 h 702"/>
                    <a:gd name="T22" fmla="*/ 2147483647 w 534"/>
                    <a:gd name="T23" fmla="*/ 2147483647 h 702"/>
                    <a:gd name="T24" fmla="*/ 2147483647 w 534"/>
                    <a:gd name="T25" fmla="*/ 2147483647 h 702"/>
                    <a:gd name="T26" fmla="*/ 2147483647 w 534"/>
                    <a:gd name="T27" fmla="*/ 2147483647 h 702"/>
                    <a:gd name="T28" fmla="*/ 2147483647 w 534"/>
                    <a:gd name="T29" fmla="*/ 2147483647 h 702"/>
                    <a:gd name="T30" fmla="*/ 2147483647 w 534"/>
                    <a:gd name="T31" fmla="*/ 2147483647 h 702"/>
                    <a:gd name="T32" fmla="*/ 2147483647 w 534"/>
                    <a:gd name="T33" fmla="*/ 2147483647 h 702"/>
                    <a:gd name="T34" fmla="*/ 2147483647 w 534"/>
                    <a:gd name="T35" fmla="*/ 2147483647 h 702"/>
                    <a:gd name="T36" fmla="*/ 2147483647 w 534"/>
                    <a:gd name="T37" fmla="*/ 2147483647 h 702"/>
                    <a:gd name="T38" fmla="*/ 2147483647 w 534"/>
                    <a:gd name="T39" fmla="*/ 2147483647 h 702"/>
                    <a:gd name="T40" fmla="*/ 2147483647 w 534"/>
                    <a:gd name="T41" fmla="*/ 2147483647 h 702"/>
                    <a:gd name="T42" fmla="*/ 2147483647 w 534"/>
                    <a:gd name="T43" fmla="*/ 2147483647 h 702"/>
                    <a:gd name="T44" fmla="*/ 2147483647 w 534"/>
                    <a:gd name="T45" fmla="*/ 2147483647 h 702"/>
                    <a:gd name="T46" fmla="*/ 2147483647 w 534"/>
                    <a:gd name="T47" fmla="*/ 2147483647 h 702"/>
                    <a:gd name="T48" fmla="*/ 2147483647 w 534"/>
                    <a:gd name="T49" fmla="*/ 2147483647 h 702"/>
                    <a:gd name="T50" fmla="*/ 0 w 534"/>
                    <a:gd name="T51" fmla="*/ 2147483647 h 702"/>
                    <a:gd name="T52" fmla="*/ 2147483647 w 534"/>
                    <a:gd name="T53" fmla="*/ 2147483647 h 702"/>
                    <a:gd name="T54" fmla="*/ 2147483647 w 534"/>
                    <a:gd name="T55" fmla="*/ 2147483647 h 702"/>
                    <a:gd name="T56" fmla="*/ 2147483647 w 534"/>
                    <a:gd name="T57" fmla="*/ 2147483647 h 702"/>
                    <a:gd name="T58" fmla="*/ 2147483647 w 534"/>
                    <a:gd name="T59" fmla="*/ 2147483647 h 702"/>
                    <a:gd name="T60" fmla="*/ 2147483647 w 534"/>
                    <a:gd name="T61" fmla="*/ 2147483647 h 702"/>
                    <a:gd name="T62" fmla="*/ 2147483647 w 534"/>
                    <a:gd name="T63" fmla="*/ 2147483647 h 702"/>
                    <a:gd name="T64" fmla="*/ 2147483647 w 534"/>
                    <a:gd name="T65" fmla="*/ 2147483647 h 702"/>
                    <a:gd name="T66" fmla="*/ 2147483647 w 534"/>
                    <a:gd name="T67" fmla="*/ 2147483647 h 702"/>
                    <a:gd name="T68" fmla="*/ 2147483647 w 534"/>
                    <a:gd name="T69" fmla="*/ 2147483647 h 702"/>
                    <a:gd name="T70" fmla="*/ 2147483647 w 534"/>
                    <a:gd name="T71" fmla="*/ 2147483647 h 702"/>
                    <a:gd name="T72" fmla="*/ 2147483647 w 534"/>
                    <a:gd name="T73" fmla="*/ 2147483647 h 702"/>
                    <a:gd name="T74" fmla="*/ 2147483647 w 534"/>
                    <a:gd name="T75" fmla="*/ 2147483647 h 702"/>
                    <a:gd name="T76" fmla="*/ 2147483647 w 534"/>
                    <a:gd name="T77" fmla="*/ 2147483647 h 702"/>
                    <a:gd name="T78" fmla="*/ 2147483647 w 534"/>
                    <a:gd name="T79" fmla="*/ 2147483647 h 702"/>
                    <a:gd name="T80" fmla="*/ 2147483647 w 534"/>
                    <a:gd name="T81" fmla="*/ 2147483647 h 702"/>
                    <a:gd name="T82" fmla="*/ 2147483647 w 534"/>
                    <a:gd name="T83" fmla="*/ 2147483647 h 702"/>
                    <a:gd name="T84" fmla="*/ 2147483647 w 534"/>
                    <a:gd name="T85" fmla="*/ 2147483647 h 702"/>
                    <a:gd name="T86" fmla="*/ 2147483647 w 534"/>
                    <a:gd name="T87" fmla="*/ 2147483647 h 702"/>
                    <a:gd name="T88" fmla="*/ 2147483647 w 534"/>
                    <a:gd name="T89" fmla="*/ 2147483647 h 702"/>
                    <a:gd name="T90" fmla="*/ 2147483647 w 534"/>
                    <a:gd name="T91" fmla="*/ 2147483647 h 702"/>
                    <a:gd name="T92" fmla="*/ 2147483647 w 534"/>
                    <a:gd name="T93" fmla="*/ 2147483647 h 702"/>
                    <a:gd name="T94" fmla="*/ 2147483647 w 534"/>
                    <a:gd name="T95" fmla="*/ 2147483647 h 702"/>
                    <a:gd name="T96" fmla="*/ 2147483647 w 534"/>
                    <a:gd name="T97" fmla="*/ 2147483647 h 702"/>
                    <a:gd name="T98" fmla="*/ 2147483647 w 534"/>
                    <a:gd name="T99" fmla="*/ 2147483647 h 702"/>
                    <a:gd name="T100" fmla="*/ 2147483647 w 534"/>
                    <a:gd name="T101" fmla="*/ 2147483647 h 702"/>
                    <a:gd name="T102" fmla="*/ 2147483647 w 534"/>
                    <a:gd name="T103" fmla="*/ 2147483647 h 702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534"/>
                    <a:gd name="T157" fmla="*/ 0 h 702"/>
                    <a:gd name="T158" fmla="*/ 534 w 534"/>
                    <a:gd name="T159" fmla="*/ 702 h 702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534" h="702">
                      <a:moveTo>
                        <a:pt x="366" y="120"/>
                      </a:moveTo>
                      <a:lnTo>
                        <a:pt x="360" y="126"/>
                      </a:lnTo>
                      <a:lnTo>
                        <a:pt x="354" y="168"/>
                      </a:lnTo>
                      <a:lnTo>
                        <a:pt x="330" y="144"/>
                      </a:lnTo>
                      <a:lnTo>
                        <a:pt x="294" y="144"/>
                      </a:lnTo>
                      <a:lnTo>
                        <a:pt x="288" y="138"/>
                      </a:lnTo>
                      <a:lnTo>
                        <a:pt x="276" y="138"/>
                      </a:lnTo>
                      <a:lnTo>
                        <a:pt x="270" y="132"/>
                      </a:lnTo>
                      <a:lnTo>
                        <a:pt x="258" y="126"/>
                      </a:lnTo>
                      <a:lnTo>
                        <a:pt x="210" y="126"/>
                      </a:lnTo>
                      <a:lnTo>
                        <a:pt x="192" y="132"/>
                      </a:lnTo>
                      <a:lnTo>
                        <a:pt x="162" y="132"/>
                      </a:lnTo>
                      <a:lnTo>
                        <a:pt x="144" y="162"/>
                      </a:lnTo>
                      <a:lnTo>
                        <a:pt x="150" y="198"/>
                      </a:lnTo>
                      <a:lnTo>
                        <a:pt x="156" y="204"/>
                      </a:lnTo>
                      <a:lnTo>
                        <a:pt x="180" y="204"/>
                      </a:lnTo>
                      <a:lnTo>
                        <a:pt x="186" y="198"/>
                      </a:lnTo>
                      <a:lnTo>
                        <a:pt x="186" y="180"/>
                      </a:lnTo>
                      <a:lnTo>
                        <a:pt x="204" y="180"/>
                      </a:lnTo>
                      <a:lnTo>
                        <a:pt x="210" y="186"/>
                      </a:lnTo>
                      <a:lnTo>
                        <a:pt x="222" y="186"/>
                      </a:lnTo>
                      <a:lnTo>
                        <a:pt x="222" y="192"/>
                      </a:lnTo>
                      <a:lnTo>
                        <a:pt x="228" y="198"/>
                      </a:lnTo>
                      <a:lnTo>
                        <a:pt x="228" y="216"/>
                      </a:lnTo>
                      <a:lnTo>
                        <a:pt x="240" y="222"/>
                      </a:lnTo>
                      <a:lnTo>
                        <a:pt x="240" y="234"/>
                      </a:lnTo>
                      <a:lnTo>
                        <a:pt x="234" y="240"/>
                      </a:lnTo>
                      <a:lnTo>
                        <a:pt x="228" y="252"/>
                      </a:lnTo>
                      <a:lnTo>
                        <a:pt x="222" y="258"/>
                      </a:lnTo>
                      <a:lnTo>
                        <a:pt x="210" y="258"/>
                      </a:lnTo>
                      <a:lnTo>
                        <a:pt x="198" y="282"/>
                      </a:lnTo>
                      <a:lnTo>
                        <a:pt x="198" y="318"/>
                      </a:lnTo>
                      <a:lnTo>
                        <a:pt x="216" y="324"/>
                      </a:lnTo>
                      <a:lnTo>
                        <a:pt x="222" y="342"/>
                      </a:lnTo>
                      <a:lnTo>
                        <a:pt x="240" y="342"/>
                      </a:lnTo>
                      <a:lnTo>
                        <a:pt x="246" y="348"/>
                      </a:lnTo>
                      <a:lnTo>
                        <a:pt x="246" y="360"/>
                      </a:lnTo>
                      <a:lnTo>
                        <a:pt x="240" y="366"/>
                      </a:lnTo>
                      <a:lnTo>
                        <a:pt x="240" y="414"/>
                      </a:lnTo>
                      <a:lnTo>
                        <a:pt x="234" y="426"/>
                      </a:lnTo>
                      <a:lnTo>
                        <a:pt x="240" y="450"/>
                      </a:lnTo>
                      <a:lnTo>
                        <a:pt x="234" y="456"/>
                      </a:lnTo>
                      <a:lnTo>
                        <a:pt x="222" y="462"/>
                      </a:lnTo>
                      <a:lnTo>
                        <a:pt x="222" y="486"/>
                      </a:lnTo>
                      <a:lnTo>
                        <a:pt x="216" y="498"/>
                      </a:lnTo>
                      <a:lnTo>
                        <a:pt x="210" y="504"/>
                      </a:lnTo>
                      <a:lnTo>
                        <a:pt x="198" y="504"/>
                      </a:lnTo>
                      <a:lnTo>
                        <a:pt x="192" y="498"/>
                      </a:lnTo>
                      <a:lnTo>
                        <a:pt x="192" y="468"/>
                      </a:lnTo>
                      <a:lnTo>
                        <a:pt x="186" y="468"/>
                      </a:lnTo>
                      <a:lnTo>
                        <a:pt x="180" y="474"/>
                      </a:lnTo>
                      <a:lnTo>
                        <a:pt x="174" y="486"/>
                      </a:lnTo>
                      <a:lnTo>
                        <a:pt x="168" y="492"/>
                      </a:lnTo>
                      <a:lnTo>
                        <a:pt x="138" y="492"/>
                      </a:lnTo>
                      <a:lnTo>
                        <a:pt x="120" y="450"/>
                      </a:lnTo>
                      <a:lnTo>
                        <a:pt x="90" y="450"/>
                      </a:lnTo>
                      <a:lnTo>
                        <a:pt x="90" y="456"/>
                      </a:lnTo>
                      <a:lnTo>
                        <a:pt x="108" y="474"/>
                      </a:lnTo>
                      <a:lnTo>
                        <a:pt x="96" y="480"/>
                      </a:lnTo>
                      <a:lnTo>
                        <a:pt x="90" y="492"/>
                      </a:lnTo>
                      <a:lnTo>
                        <a:pt x="84" y="498"/>
                      </a:lnTo>
                      <a:lnTo>
                        <a:pt x="66" y="498"/>
                      </a:lnTo>
                      <a:lnTo>
                        <a:pt x="54" y="492"/>
                      </a:lnTo>
                      <a:lnTo>
                        <a:pt x="42" y="492"/>
                      </a:lnTo>
                      <a:lnTo>
                        <a:pt x="36" y="486"/>
                      </a:lnTo>
                      <a:lnTo>
                        <a:pt x="30" y="486"/>
                      </a:lnTo>
                      <a:lnTo>
                        <a:pt x="30" y="504"/>
                      </a:lnTo>
                      <a:lnTo>
                        <a:pt x="36" y="510"/>
                      </a:lnTo>
                      <a:lnTo>
                        <a:pt x="36" y="522"/>
                      </a:lnTo>
                      <a:lnTo>
                        <a:pt x="24" y="522"/>
                      </a:lnTo>
                      <a:lnTo>
                        <a:pt x="54" y="540"/>
                      </a:lnTo>
                      <a:lnTo>
                        <a:pt x="36" y="552"/>
                      </a:lnTo>
                      <a:lnTo>
                        <a:pt x="54" y="564"/>
                      </a:lnTo>
                      <a:lnTo>
                        <a:pt x="54" y="600"/>
                      </a:lnTo>
                      <a:lnTo>
                        <a:pt x="48" y="606"/>
                      </a:lnTo>
                      <a:lnTo>
                        <a:pt x="30" y="588"/>
                      </a:lnTo>
                      <a:lnTo>
                        <a:pt x="6" y="600"/>
                      </a:lnTo>
                      <a:lnTo>
                        <a:pt x="0" y="618"/>
                      </a:lnTo>
                      <a:lnTo>
                        <a:pt x="54" y="666"/>
                      </a:lnTo>
                      <a:lnTo>
                        <a:pt x="54" y="684"/>
                      </a:lnTo>
                      <a:lnTo>
                        <a:pt x="72" y="702"/>
                      </a:lnTo>
                      <a:lnTo>
                        <a:pt x="72" y="690"/>
                      </a:lnTo>
                      <a:lnTo>
                        <a:pt x="90" y="690"/>
                      </a:lnTo>
                      <a:lnTo>
                        <a:pt x="90" y="672"/>
                      </a:lnTo>
                      <a:lnTo>
                        <a:pt x="102" y="666"/>
                      </a:lnTo>
                      <a:lnTo>
                        <a:pt x="108" y="660"/>
                      </a:lnTo>
                      <a:lnTo>
                        <a:pt x="120" y="654"/>
                      </a:lnTo>
                      <a:lnTo>
                        <a:pt x="126" y="648"/>
                      </a:lnTo>
                      <a:lnTo>
                        <a:pt x="132" y="654"/>
                      </a:lnTo>
                      <a:lnTo>
                        <a:pt x="132" y="660"/>
                      </a:lnTo>
                      <a:lnTo>
                        <a:pt x="138" y="666"/>
                      </a:lnTo>
                      <a:lnTo>
                        <a:pt x="138" y="672"/>
                      </a:lnTo>
                      <a:lnTo>
                        <a:pt x="150" y="672"/>
                      </a:lnTo>
                      <a:lnTo>
                        <a:pt x="150" y="678"/>
                      </a:lnTo>
                      <a:lnTo>
                        <a:pt x="156" y="684"/>
                      </a:lnTo>
                      <a:lnTo>
                        <a:pt x="156" y="690"/>
                      </a:lnTo>
                      <a:lnTo>
                        <a:pt x="162" y="696"/>
                      </a:lnTo>
                      <a:lnTo>
                        <a:pt x="174" y="696"/>
                      </a:lnTo>
                      <a:lnTo>
                        <a:pt x="180" y="690"/>
                      </a:lnTo>
                      <a:lnTo>
                        <a:pt x="186" y="678"/>
                      </a:lnTo>
                      <a:lnTo>
                        <a:pt x="186" y="660"/>
                      </a:lnTo>
                      <a:lnTo>
                        <a:pt x="210" y="666"/>
                      </a:lnTo>
                      <a:lnTo>
                        <a:pt x="228" y="648"/>
                      </a:lnTo>
                      <a:lnTo>
                        <a:pt x="234" y="648"/>
                      </a:lnTo>
                      <a:lnTo>
                        <a:pt x="234" y="678"/>
                      </a:lnTo>
                      <a:lnTo>
                        <a:pt x="228" y="690"/>
                      </a:lnTo>
                      <a:lnTo>
                        <a:pt x="234" y="696"/>
                      </a:lnTo>
                      <a:lnTo>
                        <a:pt x="252" y="696"/>
                      </a:lnTo>
                      <a:lnTo>
                        <a:pt x="264" y="690"/>
                      </a:lnTo>
                      <a:lnTo>
                        <a:pt x="270" y="684"/>
                      </a:lnTo>
                      <a:lnTo>
                        <a:pt x="276" y="672"/>
                      </a:lnTo>
                      <a:lnTo>
                        <a:pt x="294" y="654"/>
                      </a:lnTo>
                      <a:lnTo>
                        <a:pt x="300" y="642"/>
                      </a:lnTo>
                      <a:lnTo>
                        <a:pt x="312" y="630"/>
                      </a:lnTo>
                      <a:lnTo>
                        <a:pt x="330" y="630"/>
                      </a:lnTo>
                      <a:lnTo>
                        <a:pt x="336" y="624"/>
                      </a:lnTo>
                      <a:lnTo>
                        <a:pt x="366" y="582"/>
                      </a:lnTo>
                      <a:lnTo>
                        <a:pt x="360" y="480"/>
                      </a:lnTo>
                      <a:lnTo>
                        <a:pt x="366" y="480"/>
                      </a:lnTo>
                      <a:lnTo>
                        <a:pt x="390" y="456"/>
                      </a:lnTo>
                      <a:lnTo>
                        <a:pt x="390" y="420"/>
                      </a:lnTo>
                      <a:lnTo>
                        <a:pt x="396" y="408"/>
                      </a:lnTo>
                      <a:lnTo>
                        <a:pt x="402" y="402"/>
                      </a:lnTo>
                      <a:lnTo>
                        <a:pt x="450" y="378"/>
                      </a:lnTo>
                      <a:lnTo>
                        <a:pt x="456" y="366"/>
                      </a:lnTo>
                      <a:lnTo>
                        <a:pt x="468" y="360"/>
                      </a:lnTo>
                      <a:lnTo>
                        <a:pt x="474" y="354"/>
                      </a:lnTo>
                      <a:lnTo>
                        <a:pt x="474" y="300"/>
                      </a:lnTo>
                      <a:lnTo>
                        <a:pt x="486" y="294"/>
                      </a:lnTo>
                      <a:lnTo>
                        <a:pt x="492" y="282"/>
                      </a:lnTo>
                      <a:lnTo>
                        <a:pt x="492" y="258"/>
                      </a:lnTo>
                      <a:lnTo>
                        <a:pt x="486" y="246"/>
                      </a:lnTo>
                      <a:lnTo>
                        <a:pt x="480" y="240"/>
                      </a:lnTo>
                      <a:lnTo>
                        <a:pt x="480" y="228"/>
                      </a:lnTo>
                      <a:lnTo>
                        <a:pt x="498" y="192"/>
                      </a:lnTo>
                      <a:lnTo>
                        <a:pt x="498" y="168"/>
                      </a:lnTo>
                      <a:lnTo>
                        <a:pt x="492" y="156"/>
                      </a:lnTo>
                      <a:lnTo>
                        <a:pt x="492" y="126"/>
                      </a:lnTo>
                      <a:lnTo>
                        <a:pt x="498" y="120"/>
                      </a:lnTo>
                      <a:lnTo>
                        <a:pt x="510" y="96"/>
                      </a:lnTo>
                      <a:lnTo>
                        <a:pt x="522" y="84"/>
                      </a:lnTo>
                      <a:lnTo>
                        <a:pt x="528" y="66"/>
                      </a:lnTo>
                      <a:lnTo>
                        <a:pt x="534" y="54"/>
                      </a:lnTo>
                      <a:lnTo>
                        <a:pt x="534" y="18"/>
                      </a:lnTo>
                      <a:lnTo>
                        <a:pt x="522" y="6"/>
                      </a:lnTo>
                      <a:lnTo>
                        <a:pt x="510" y="18"/>
                      </a:lnTo>
                      <a:lnTo>
                        <a:pt x="498" y="18"/>
                      </a:lnTo>
                      <a:lnTo>
                        <a:pt x="462" y="0"/>
                      </a:lnTo>
                      <a:lnTo>
                        <a:pt x="444" y="0"/>
                      </a:lnTo>
                      <a:lnTo>
                        <a:pt x="426" y="18"/>
                      </a:lnTo>
                      <a:lnTo>
                        <a:pt x="396" y="18"/>
                      </a:lnTo>
                      <a:lnTo>
                        <a:pt x="378" y="48"/>
                      </a:lnTo>
                      <a:lnTo>
                        <a:pt x="390" y="60"/>
                      </a:lnTo>
                      <a:lnTo>
                        <a:pt x="390" y="84"/>
                      </a:lnTo>
                      <a:lnTo>
                        <a:pt x="384" y="96"/>
                      </a:lnTo>
                      <a:lnTo>
                        <a:pt x="378" y="102"/>
                      </a:lnTo>
                      <a:lnTo>
                        <a:pt x="372" y="114"/>
                      </a:lnTo>
                      <a:lnTo>
                        <a:pt x="366" y="120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39" name="Chad">
                  <a:extLst>
                    <a:ext uri="{FF2B5EF4-FFF2-40B4-BE49-F238E27FC236}">
                      <a16:creationId xmlns:a16="http://schemas.microsoft.com/office/drawing/2014/main" id="{41051447-68D0-9C46-A872-7EBBDADD1D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6" y="1826"/>
                  <a:ext cx="190" cy="330"/>
                </a:xfrm>
                <a:custGeom>
                  <a:avLst/>
                  <a:gdLst>
                    <a:gd name="T0" fmla="*/ 2147483647 w 744"/>
                    <a:gd name="T1" fmla="*/ 2147483647 h 1290"/>
                    <a:gd name="T2" fmla="*/ 2147483647 w 744"/>
                    <a:gd name="T3" fmla="*/ 0 h 1290"/>
                    <a:gd name="T4" fmla="*/ 2147483647 w 744"/>
                    <a:gd name="T5" fmla="*/ 2147483647 h 1290"/>
                    <a:gd name="T6" fmla="*/ 2147483647 w 744"/>
                    <a:gd name="T7" fmla="*/ 2147483647 h 1290"/>
                    <a:gd name="T8" fmla="*/ 2147483647 w 744"/>
                    <a:gd name="T9" fmla="*/ 2147483647 h 1290"/>
                    <a:gd name="T10" fmla="*/ 2147483647 w 744"/>
                    <a:gd name="T11" fmla="*/ 2147483647 h 1290"/>
                    <a:gd name="T12" fmla="*/ 2147483647 w 744"/>
                    <a:gd name="T13" fmla="*/ 2147483647 h 1290"/>
                    <a:gd name="T14" fmla="*/ 2147483647 w 744"/>
                    <a:gd name="T15" fmla="*/ 2147483647 h 1290"/>
                    <a:gd name="T16" fmla="*/ 2147483647 w 744"/>
                    <a:gd name="T17" fmla="*/ 2147483647 h 1290"/>
                    <a:gd name="T18" fmla="*/ 0 w 744"/>
                    <a:gd name="T19" fmla="*/ 2147483647 h 1290"/>
                    <a:gd name="T20" fmla="*/ 2147483647 w 744"/>
                    <a:gd name="T21" fmla="*/ 2147483647 h 1290"/>
                    <a:gd name="T22" fmla="*/ 2147483647 w 744"/>
                    <a:gd name="T23" fmla="*/ 2147483647 h 1290"/>
                    <a:gd name="T24" fmla="*/ 2147483647 w 744"/>
                    <a:gd name="T25" fmla="*/ 2147483647 h 1290"/>
                    <a:gd name="T26" fmla="*/ 2147483647 w 744"/>
                    <a:gd name="T27" fmla="*/ 2147483647 h 1290"/>
                    <a:gd name="T28" fmla="*/ 2147483647 w 744"/>
                    <a:gd name="T29" fmla="*/ 2147483647 h 1290"/>
                    <a:gd name="T30" fmla="*/ 2147483647 w 744"/>
                    <a:gd name="T31" fmla="*/ 2147483647 h 1290"/>
                    <a:gd name="T32" fmla="*/ 2147483647 w 744"/>
                    <a:gd name="T33" fmla="*/ 2147483647 h 1290"/>
                    <a:gd name="T34" fmla="*/ 2147483647 w 744"/>
                    <a:gd name="T35" fmla="*/ 2147483647 h 1290"/>
                    <a:gd name="T36" fmla="*/ 2147483647 w 744"/>
                    <a:gd name="T37" fmla="*/ 2147483647 h 1290"/>
                    <a:gd name="T38" fmla="*/ 2147483647 w 744"/>
                    <a:gd name="T39" fmla="*/ 2147483647 h 1290"/>
                    <a:gd name="T40" fmla="*/ 2147483647 w 744"/>
                    <a:gd name="T41" fmla="*/ 2147483647 h 1290"/>
                    <a:gd name="T42" fmla="*/ 2147483647 w 744"/>
                    <a:gd name="T43" fmla="*/ 2147483647 h 1290"/>
                    <a:gd name="T44" fmla="*/ 2147483647 w 744"/>
                    <a:gd name="T45" fmla="*/ 2147483647 h 1290"/>
                    <a:gd name="T46" fmla="*/ 2147483647 w 744"/>
                    <a:gd name="T47" fmla="*/ 2147483647 h 1290"/>
                    <a:gd name="T48" fmla="*/ 2147483647 w 744"/>
                    <a:gd name="T49" fmla="*/ 2147483647 h 1290"/>
                    <a:gd name="T50" fmla="*/ 2147483647 w 744"/>
                    <a:gd name="T51" fmla="*/ 2147483647 h 1290"/>
                    <a:gd name="T52" fmla="*/ 2147483647 w 744"/>
                    <a:gd name="T53" fmla="*/ 2147483647 h 1290"/>
                    <a:gd name="T54" fmla="*/ 2147483647 w 744"/>
                    <a:gd name="T55" fmla="*/ 2147483647 h 1290"/>
                    <a:gd name="T56" fmla="*/ 2147483647 w 744"/>
                    <a:gd name="T57" fmla="*/ 2147483647 h 1290"/>
                    <a:gd name="T58" fmla="*/ 2147483647 w 744"/>
                    <a:gd name="T59" fmla="*/ 2147483647 h 1290"/>
                    <a:gd name="T60" fmla="*/ 2147483647 w 744"/>
                    <a:gd name="T61" fmla="*/ 2147483647 h 1290"/>
                    <a:gd name="T62" fmla="*/ 2147483647 w 744"/>
                    <a:gd name="T63" fmla="*/ 2147483647 h 1290"/>
                    <a:gd name="T64" fmla="*/ 2147483647 w 744"/>
                    <a:gd name="T65" fmla="*/ 2147483647 h 1290"/>
                    <a:gd name="T66" fmla="*/ 2147483647 w 744"/>
                    <a:gd name="T67" fmla="*/ 2147483647 h 1290"/>
                    <a:gd name="T68" fmla="*/ 2147483647 w 744"/>
                    <a:gd name="T69" fmla="*/ 2147483647 h 1290"/>
                    <a:gd name="T70" fmla="*/ 2147483647 w 744"/>
                    <a:gd name="T71" fmla="*/ 2147483647 h 1290"/>
                    <a:gd name="T72" fmla="*/ 2147483647 w 744"/>
                    <a:gd name="T73" fmla="*/ 2147483647 h 1290"/>
                    <a:gd name="T74" fmla="*/ 2147483647 w 744"/>
                    <a:gd name="T75" fmla="*/ 2147483647 h 1290"/>
                    <a:gd name="T76" fmla="*/ 2147483647 w 744"/>
                    <a:gd name="T77" fmla="*/ 2147483647 h 1290"/>
                    <a:gd name="T78" fmla="*/ 2147483647 w 744"/>
                    <a:gd name="T79" fmla="*/ 2147483647 h 1290"/>
                    <a:gd name="T80" fmla="*/ 2147483647 w 744"/>
                    <a:gd name="T81" fmla="*/ 2147483647 h 1290"/>
                    <a:gd name="T82" fmla="*/ 2147483647 w 744"/>
                    <a:gd name="T83" fmla="*/ 2147483647 h 1290"/>
                    <a:gd name="T84" fmla="*/ 2147483647 w 744"/>
                    <a:gd name="T85" fmla="*/ 2147483647 h 1290"/>
                    <a:gd name="T86" fmla="*/ 2147483647 w 744"/>
                    <a:gd name="T87" fmla="*/ 2147483647 h 1290"/>
                    <a:gd name="T88" fmla="*/ 2147483647 w 744"/>
                    <a:gd name="T89" fmla="*/ 2147483647 h 1290"/>
                    <a:gd name="T90" fmla="*/ 2147483647 w 744"/>
                    <a:gd name="T91" fmla="*/ 2147483647 h 1290"/>
                    <a:gd name="T92" fmla="*/ 2147483647 w 744"/>
                    <a:gd name="T93" fmla="*/ 2147483647 h 1290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744"/>
                    <a:gd name="T142" fmla="*/ 0 h 1290"/>
                    <a:gd name="T143" fmla="*/ 744 w 744"/>
                    <a:gd name="T144" fmla="*/ 1290 h 1290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744" h="1290">
                      <a:moveTo>
                        <a:pt x="678" y="624"/>
                      </a:moveTo>
                      <a:lnTo>
                        <a:pt x="720" y="624"/>
                      </a:lnTo>
                      <a:lnTo>
                        <a:pt x="732" y="630"/>
                      </a:lnTo>
                      <a:lnTo>
                        <a:pt x="744" y="630"/>
                      </a:lnTo>
                      <a:lnTo>
                        <a:pt x="738" y="324"/>
                      </a:lnTo>
                      <a:lnTo>
                        <a:pt x="180" y="0"/>
                      </a:lnTo>
                      <a:lnTo>
                        <a:pt x="156" y="12"/>
                      </a:lnTo>
                      <a:lnTo>
                        <a:pt x="144" y="24"/>
                      </a:lnTo>
                      <a:lnTo>
                        <a:pt x="126" y="30"/>
                      </a:lnTo>
                      <a:lnTo>
                        <a:pt x="108" y="42"/>
                      </a:lnTo>
                      <a:lnTo>
                        <a:pt x="126" y="108"/>
                      </a:lnTo>
                      <a:lnTo>
                        <a:pt x="114" y="156"/>
                      </a:lnTo>
                      <a:lnTo>
                        <a:pt x="144" y="192"/>
                      </a:lnTo>
                      <a:lnTo>
                        <a:pt x="150" y="216"/>
                      </a:lnTo>
                      <a:lnTo>
                        <a:pt x="180" y="252"/>
                      </a:lnTo>
                      <a:lnTo>
                        <a:pt x="162" y="288"/>
                      </a:lnTo>
                      <a:lnTo>
                        <a:pt x="144" y="534"/>
                      </a:lnTo>
                      <a:lnTo>
                        <a:pt x="138" y="540"/>
                      </a:lnTo>
                      <a:lnTo>
                        <a:pt x="120" y="564"/>
                      </a:lnTo>
                      <a:lnTo>
                        <a:pt x="96" y="588"/>
                      </a:lnTo>
                      <a:lnTo>
                        <a:pt x="72" y="618"/>
                      </a:lnTo>
                      <a:lnTo>
                        <a:pt x="54" y="636"/>
                      </a:lnTo>
                      <a:lnTo>
                        <a:pt x="48" y="648"/>
                      </a:lnTo>
                      <a:lnTo>
                        <a:pt x="36" y="666"/>
                      </a:lnTo>
                      <a:lnTo>
                        <a:pt x="30" y="678"/>
                      </a:lnTo>
                      <a:lnTo>
                        <a:pt x="24" y="696"/>
                      </a:lnTo>
                      <a:lnTo>
                        <a:pt x="24" y="708"/>
                      </a:lnTo>
                      <a:lnTo>
                        <a:pt x="18" y="714"/>
                      </a:lnTo>
                      <a:lnTo>
                        <a:pt x="18" y="720"/>
                      </a:lnTo>
                      <a:lnTo>
                        <a:pt x="0" y="726"/>
                      </a:lnTo>
                      <a:lnTo>
                        <a:pt x="6" y="786"/>
                      </a:lnTo>
                      <a:lnTo>
                        <a:pt x="18" y="786"/>
                      </a:lnTo>
                      <a:lnTo>
                        <a:pt x="48" y="834"/>
                      </a:lnTo>
                      <a:lnTo>
                        <a:pt x="48" y="846"/>
                      </a:lnTo>
                      <a:lnTo>
                        <a:pt x="48" y="840"/>
                      </a:lnTo>
                      <a:lnTo>
                        <a:pt x="72" y="834"/>
                      </a:lnTo>
                      <a:lnTo>
                        <a:pt x="72" y="852"/>
                      </a:lnTo>
                      <a:lnTo>
                        <a:pt x="78" y="864"/>
                      </a:lnTo>
                      <a:lnTo>
                        <a:pt x="84" y="870"/>
                      </a:lnTo>
                      <a:lnTo>
                        <a:pt x="96" y="870"/>
                      </a:lnTo>
                      <a:lnTo>
                        <a:pt x="102" y="876"/>
                      </a:lnTo>
                      <a:lnTo>
                        <a:pt x="108" y="876"/>
                      </a:lnTo>
                      <a:lnTo>
                        <a:pt x="102" y="912"/>
                      </a:lnTo>
                      <a:lnTo>
                        <a:pt x="114" y="918"/>
                      </a:lnTo>
                      <a:lnTo>
                        <a:pt x="120" y="930"/>
                      </a:lnTo>
                      <a:lnTo>
                        <a:pt x="120" y="966"/>
                      </a:lnTo>
                      <a:lnTo>
                        <a:pt x="114" y="966"/>
                      </a:lnTo>
                      <a:lnTo>
                        <a:pt x="114" y="1002"/>
                      </a:lnTo>
                      <a:lnTo>
                        <a:pt x="120" y="1020"/>
                      </a:lnTo>
                      <a:lnTo>
                        <a:pt x="120" y="1038"/>
                      </a:lnTo>
                      <a:lnTo>
                        <a:pt x="126" y="1050"/>
                      </a:lnTo>
                      <a:lnTo>
                        <a:pt x="138" y="1056"/>
                      </a:lnTo>
                      <a:lnTo>
                        <a:pt x="144" y="1068"/>
                      </a:lnTo>
                      <a:lnTo>
                        <a:pt x="162" y="1086"/>
                      </a:lnTo>
                      <a:lnTo>
                        <a:pt x="66" y="1086"/>
                      </a:lnTo>
                      <a:lnTo>
                        <a:pt x="54" y="1092"/>
                      </a:lnTo>
                      <a:lnTo>
                        <a:pt x="48" y="1098"/>
                      </a:lnTo>
                      <a:lnTo>
                        <a:pt x="48" y="1110"/>
                      </a:lnTo>
                      <a:lnTo>
                        <a:pt x="60" y="1134"/>
                      </a:lnTo>
                      <a:lnTo>
                        <a:pt x="72" y="1146"/>
                      </a:lnTo>
                      <a:lnTo>
                        <a:pt x="78" y="1158"/>
                      </a:lnTo>
                      <a:lnTo>
                        <a:pt x="90" y="1170"/>
                      </a:lnTo>
                      <a:lnTo>
                        <a:pt x="108" y="1182"/>
                      </a:lnTo>
                      <a:lnTo>
                        <a:pt x="120" y="1188"/>
                      </a:lnTo>
                      <a:lnTo>
                        <a:pt x="132" y="1200"/>
                      </a:lnTo>
                      <a:lnTo>
                        <a:pt x="144" y="1224"/>
                      </a:lnTo>
                      <a:lnTo>
                        <a:pt x="144" y="1242"/>
                      </a:lnTo>
                      <a:lnTo>
                        <a:pt x="150" y="1254"/>
                      </a:lnTo>
                      <a:lnTo>
                        <a:pt x="156" y="1272"/>
                      </a:lnTo>
                      <a:lnTo>
                        <a:pt x="156" y="1284"/>
                      </a:lnTo>
                      <a:lnTo>
                        <a:pt x="162" y="1284"/>
                      </a:lnTo>
                      <a:lnTo>
                        <a:pt x="168" y="1290"/>
                      </a:lnTo>
                      <a:lnTo>
                        <a:pt x="186" y="1290"/>
                      </a:lnTo>
                      <a:lnTo>
                        <a:pt x="198" y="1284"/>
                      </a:lnTo>
                      <a:lnTo>
                        <a:pt x="216" y="1266"/>
                      </a:lnTo>
                      <a:lnTo>
                        <a:pt x="228" y="1260"/>
                      </a:lnTo>
                      <a:lnTo>
                        <a:pt x="234" y="1254"/>
                      </a:lnTo>
                      <a:lnTo>
                        <a:pt x="234" y="1278"/>
                      </a:lnTo>
                      <a:lnTo>
                        <a:pt x="240" y="1284"/>
                      </a:lnTo>
                      <a:lnTo>
                        <a:pt x="246" y="1284"/>
                      </a:lnTo>
                      <a:lnTo>
                        <a:pt x="258" y="1278"/>
                      </a:lnTo>
                      <a:lnTo>
                        <a:pt x="270" y="1266"/>
                      </a:lnTo>
                      <a:lnTo>
                        <a:pt x="276" y="1254"/>
                      </a:lnTo>
                      <a:lnTo>
                        <a:pt x="282" y="1248"/>
                      </a:lnTo>
                      <a:lnTo>
                        <a:pt x="372" y="1248"/>
                      </a:lnTo>
                      <a:lnTo>
                        <a:pt x="378" y="1242"/>
                      </a:lnTo>
                      <a:lnTo>
                        <a:pt x="384" y="1230"/>
                      </a:lnTo>
                      <a:lnTo>
                        <a:pt x="390" y="1224"/>
                      </a:lnTo>
                      <a:lnTo>
                        <a:pt x="396" y="1212"/>
                      </a:lnTo>
                      <a:lnTo>
                        <a:pt x="402" y="1206"/>
                      </a:lnTo>
                      <a:lnTo>
                        <a:pt x="402" y="1194"/>
                      </a:lnTo>
                      <a:lnTo>
                        <a:pt x="390" y="1182"/>
                      </a:lnTo>
                      <a:lnTo>
                        <a:pt x="384" y="1182"/>
                      </a:lnTo>
                      <a:lnTo>
                        <a:pt x="402" y="1170"/>
                      </a:lnTo>
                      <a:lnTo>
                        <a:pt x="420" y="1170"/>
                      </a:lnTo>
                      <a:lnTo>
                        <a:pt x="462" y="1164"/>
                      </a:lnTo>
                      <a:lnTo>
                        <a:pt x="510" y="1146"/>
                      </a:lnTo>
                      <a:lnTo>
                        <a:pt x="528" y="1134"/>
                      </a:lnTo>
                      <a:lnTo>
                        <a:pt x="552" y="1110"/>
                      </a:lnTo>
                      <a:lnTo>
                        <a:pt x="552" y="1092"/>
                      </a:lnTo>
                      <a:lnTo>
                        <a:pt x="588" y="1068"/>
                      </a:lnTo>
                      <a:lnTo>
                        <a:pt x="594" y="1038"/>
                      </a:lnTo>
                      <a:lnTo>
                        <a:pt x="648" y="1008"/>
                      </a:lnTo>
                      <a:lnTo>
                        <a:pt x="672" y="1008"/>
                      </a:lnTo>
                      <a:lnTo>
                        <a:pt x="672" y="996"/>
                      </a:lnTo>
                      <a:lnTo>
                        <a:pt x="684" y="996"/>
                      </a:lnTo>
                      <a:lnTo>
                        <a:pt x="684" y="990"/>
                      </a:lnTo>
                      <a:lnTo>
                        <a:pt x="678" y="984"/>
                      </a:lnTo>
                      <a:lnTo>
                        <a:pt x="666" y="966"/>
                      </a:lnTo>
                      <a:lnTo>
                        <a:pt x="654" y="960"/>
                      </a:lnTo>
                      <a:lnTo>
                        <a:pt x="648" y="960"/>
                      </a:lnTo>
                      <a:lnTo>
                        <a:pt x="642" y="936"/>
                      </a:lnTo>
                      <a:lnTo>
                        <a:pt x="660" y="930"/>
                      </a:lnTo>
                      <a:lnTo>
                        <a:pt x="642" y="918"/>
                      </a:lnTo>
                      <a:lnTo>
                        <a:pt x="642" y="876"/>
                      </a:lnTo>
                      <a:lnTo>
                        <a:pt x="636" y="870"/>
                      </a:lnTo>
                      <a:lnTo>
                        <a:pt x="624" y="870"/>
                      </a:lnTo>
                      <a:lnTo>
                        <a:pt x="618" y="876"/>
                      </a:lnTo>
                      <a:lnTo>
                        <a:pt x="606" y="876"/>
                      </a:lnTo>
                      <a:lnTo>
                        <a:pt x="600" y="870"/>
                      </a:lnTo>
                      <a:lnTo>
                        <a:pt x="600" y="852"/>
                      </a:lnTo>
                      <a:lnTo>
                        <a:pt x="606" y="840"/>
                      </a:lnTo>
                      <a:lnTo>
                        <a:pt x="618" y="834"/>
                      </a:lnTo>
                      <a:lnTo>
                        <a:pt x="630" y="822"/>
                      </a:lnTo>
                      <a:lnTo>
                        <a:pt x="630" y="810"/>
                      </a:lnTo>
                      <a:lnTo>
                        <a:pt x="618" y="786"/>
                      </a:lnTo>
                      <a:lnTo>
                        <a:pt x="612" y="780"/>
                      </a:lnTo>
                      <a:lnTo>
                        <a:pt x="630" y="762"/>
                      </a:lnTo>
                      <a:lnTo>
                        <a:pt x="648" y="750"/>
                      </a:lnTo>
                      <a:lnTo>
                        <a:pt x="642" y="732"/>
                      </a:lnTo>
                      <a:lnTo>
                        <a:pt x="636" y="708"/>
                      </a:lnTo>
                      <a:lnTo>
                        <a:pt x="648" y="708"/>
                      </a:lnTo>
                      <a:lnTo>
                        <a:pt x="648" y="690"/>
                      </a:lnTo>
                      <a:lnTo>
                        <a:pt x="660" y="678"/>
                      </a:lnTo>
                      <a:lnTo>
                        <a:pt x="672" y="672"/>
                      </a:lnTo>
                      <a:lnTo>
                        <a:pt x="678" y="666"/>
                      </a:lnTo>
                      <a:lnTo>
                        <a:pt x="678" y="660"/>
                      </a:lnTo>
                      <a:lnTo>
                        <a:pt x="672" y="654"/>
                      </a:lnTo>
                      <a:lnTo>
                        <a:pt x="672" y="642"/>
                      </a:lnTo>
                      <a:lnTo>
                        <a:pt x="666" y="636"/>
                      </a:lnTo>
                      <a:lnTo>
                        <a:pt x="678" y="624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40" name="Central African Republic">
                  <a:extLst>
                    <a:ext uri="{FF2B5EF4-FFF2-40B4-BE49-F238E27FC236}">
                      <a16:creationId xmlns:a16="http://schemas.microsoft.com/office/drawing/2014/main" id="{9BE2A51F-8889-DB47-AA6A-D3802C62D2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14" y="2084"/>
                  <a:ext cx="234" cy="179"/>
                </a:xfrm>
                <a:custGeom>
                  <a:avLst/>
                  <a:gdLst>
                    <a:gd name="T0" fmla="*/ 2147483647 w 912"/>
                    <a:gd name="T1" fmla="*/ 2147483647 h 702"/>
                    <a:gd name="T2" fmla="*/ 2147483647 w 912"/>
                    <a:gd name="T3" fmla="*/ 2147483647 h 702"/>
                    <a:gd name="T4" fmla="*/ 2147483647 w 912"/>
                    <a:gd name="T5" fmla="*/ 2147483647 h 702"/>
                    <a:gd name="T6" fmla="*/ 2147483647 w 912"/>
                    <a:gd name="T7" fmla="*/ 2147483647 h 702"/>
                    <a:gd name="T8" fmla="*/ 2147483647 w 912"/>
                    <a:gd name="T9" fmla="*/ 2147483647 h 702"/>
                    <a:gd name="T10" fmla="*/ 2147483647 w 912"/>
                    <a:gd name="T11" fmla="*/ 2147483647 h 702"/>
                    <a:gd name="T12" fmla="*/ 2147483647 w 912"/>
                    <a:gd name="T13" fmla="*/ 2147483647 h 702"/>
                    <a:gd name="T14" fmla="*/ 2147483647 w 912"/>
                    <a:gd name="T15" fmla="*/ 2147483647 h 702"/>
                    <a:gd name="T16" fmla="*/ 2147483647 w 912"/>
                    <a:gd name="T17" fmla="*/ 2147483647 h 702"/>
                    <a:gd name="T18" fmla="*/ 2147483647 w 912"/>
                    <a:gd name="T19" fmla="*/ 2147483647 h 702"/>
                    <a:gd name="T20" fmla="*/ 2147483647 w 912"/>
                    <a:gd name="T21" fmla="*/ 2147483647 h 702"/>
                    <a:gd name="T22" fmla="*/ 2147483647 w 912"/>
                    <a:gd name="T23" fmla="*/ 2147483647 h 702"/>
                    <a:gd name="T24" fmla="*/ 2147483647 w 912"/>
                    <a:gd name="T25" fmla="*/ 2147483647 h 702"/>
                    <a:gd name="T26" fmla="*/ 2147483647 w 912"/>
                    <a:gd name="T27" fmla="*/ 2147483647 h 702"/>
                    <a:gd name="T28" fmla="*/ 2147483647 w 912"/>
                    <a:gd name="T29" fmla="*/ 2147483647 h 702"/>
                    <a:gd name="T30" fmla="*/ 2147483647 w 912"/>
                    <a:gd name="T31" fmla="*/ 0 h 702"/>
                    <a:gd name="T32" fmla="*/ 2147483647 w 912"/>
                    <a:gd name="T33" fmla="*/ 2147483647 h 702"/>
                    <a:gd name="T34" fmla="*/ 2147483647 w 912"/>
                    <a:gd name="T35" fmla="*/ 2147483647 h 702"/>
                    <a:gd name="T36" fmla="*/ 2147483647 w 912"/>
                    <a:gd name="T37" fmla="*/ 2147483647 h 702"/>
                    <a:gd name="T38" fmla="*/ 2147483647 w 912"/>
                    <a:gd name="T39" fmla="*/ 2147483647 h 702"/>
                    <a:gd name="T40" fmla="*/ 2147483647 w 912"/>
                    <a:gd name="T41" fmla="*/ 2147483647 h 702"/>
                    <a:gd name="T42" fmla="*/ 2147483647 w 912"/>
                    <a:gd name="T43" fmla="*/ 2147483647 h 702"/>
                    <a:gd name="T44" fmla="*/ 2147483647 w 912"/>
                    <a:gd name="T45" fmla="*/ 2147483647 h 702"/>
                    <a:gd name="T46" fmla="*/ 2147483647 w 912"/>
                    <a:gd name="T47" fmla="*/ 2147483647 h 702"/>
                    <a:gd name="T48" fmla="*/ 2147483647 w 912"/>
                    <a:gd name="T49" fmla="*/ 2147483647 h 702"/>
                    <a:gd name="T50" fmla="*/ 2147483647 w 912"/>
                    <a:gd name="T51" fmla="*/ 2147483647 h 702"/>
                    <a:gd name="T52" fmla="*/ 2147483647 w 912"/>
                    <a:gd name="T53" fmla="*/ 2147483647 h 702"/>
                    <a:gd name="T54" fmla="*/ 2147483647 w 912"/>
                    <a:gd name="T55" fmla="*/ 2147483647 h 702"/>
                    <a:gd name="T56" fmla="*/ 2147483647 w 912"/>
                    <a:gd name="T57" fmla="*/ 2147483647 h 702"/>
                    <a:gd name="T58" fmla="*/ 2147483647 w 912"/>
                    <a:gd name="T59" fmla="*/ 2147483647 h 702"/>
                    <a:gd name="T60" fmla="*/ 0 w 912"/>
                    <a:gd name="T61" fmla="*/ 2147483647 h 702"/>
                    <a:gd name="T62" fmla="*/ 2147483647 w 912"/>
                    <a:gd name="T63" fmla="*/ 2147483647 h 702"/>
                    <a:gd name="T64" fmla="*/ 2147483647 w 912"/>
                    <a:gd name="T65" fmla="*/ 2147483647 h 702"/>
                    <a:gd name="T66" fmla="*/ 2147483647 w 912"/>
                    <a:gd name="T67" fmla="*/ 2147483647 h 702"/>
                    <a:gd name="T68" fmla="*/ 2147483647 w 912"/>
                    <a:gd name="T69" fmla="*/ 2147483647 h 702"/>
                    <a:gd name="T70" fmla="*/ 2147483647 w 912"/>
                    <a:gd name="T71" fmla="*/ 2147483647 h 702"/>
                    <a:gd name="T72" fmla="*/ 2147483647 w 912"/>
                    <a:gd name="T73" fmla="*/ 2147483647 h 702"/>
                    <a:gd name="T74" fmla="*/ 2147483647 w 912"/>
                    <a:gd name="T75" fmla="*/ 2147483647 h 702"/>
                    <a:gd name="T76" fmla="*/ 2147483647 w 912"/>
                    <a:gd name="T77" fmla="*/ 2147483647 h 702"/>
                    <a:gd name="T78" fmla="*/ 2147483647 w 912"/>
                    <a:gd name="T79" fmla="*/ 2147483647 h 702"/>
                    <a:gd name="T80" fmla="*/ 2147483647 w 912"/>
                    <a:gd name="T81" fmla="*/ 2147483647 h 702"/>
                    <a:gd name="T82" fmla="*/ 2147483647 w 912"/>
                    <a:gd name="T83" fmla="*/ 2147483647 h 702"/>
                    <a:gd name="T84" fmla="*/ 2147483647 w 912"/>
                    <a:gd name="T85" fmla="*/ 2147483647 h 702"/>
                    <a:gd name="T86" fmla="*/ 2147483647 w 912"/>
                    <a:gd name="T87" fmla="*/ 2147483647 h 702"/>
                    <a:gd name="T88" fmla="*/ 2147483647 w 912"/>
                    <a:gd name="T89" fmla="*/ 2147483647 h 702"/>
                    <a:gd name="T90" fmla="*/ 2147483647 w 912"/>
                    <a:gd name="T91" fmla="*/ 2147483647 h 702"/>
                    <a:gd name="T92" fmla="*/ 2147483647 w 912"/>
                    <a:gd name="T93" fmla="*/ 2147483647 h 702"/>
                    <a:gd name="T94" fmla="*/ 2147483647 w 912"/>
                    <a:gd name="T95" fmla="*/ 2147483647 h 702"/>
                    <a:gd name="T96" fmla="*/ 2147483647 w 912"/>
                    <a:gd name="T97" fmla="*/ 2147483647 h 702"/>
                    <a:gd name="T98" fmla="*/ 2147483647 w 912"/>
                    <a:gd name="T99" fmla="*/ 2147483647 h 702"/>
                    <a:gd name="T100" fmla="*/ 2147483647 w 912"/>
                    <a:gd name="T101" fmla="*/ 2147483647 h 702"/>
                    <a:gd name="T102" fmla="*/ 2147483647 w 912"/>
                    <a:gd name="T103" fmla="*/ 2147483647 h 702"/>
                    <a:gd name="T104" fmla="*/ 2147483647 w 912"/>
                    <a:gd name="T105" fmla="*/ 2147483647 h 702"/>
                    <a:gd name="T106" fmla="*/ 2147483647 w 912"/>
                    <a:gd name="T107" fmla="*/ 2147483647 h 702"/>
                    <a:gd name="T108" fmla="*/ 2147483647 w 912"/>
                    <a:gd name="T109" fmla="*/ 2147483647 h 702"/>
                    <a:gd name="T110" fmla="*/ 2147483647 w 912"/>
                    <a:gd name="T111" fmla="*/ 2147483647 h 702"/>
                    <a:gd name="T112" fmla="*/ 2147483647 w 912"/>
                    <a:gd name="T113" fmla="*/ 2147483647 h 702"/>
                    <a:gd name="T114" fmla="*/ 2147483647 w 912"/>
                    <a:gd name="T115" fmla="*/ 2147483647 h 702"/>
                    <a:gd name="T116" fmla="*/ 2147483647 w 912"/>
                    <a:gd name="T117" fmla="*/ 2147483647 h 702"/>
                    <a:gd name="T118" fmla="*/ 2147483647 w 912"/>
                    <a:gd name="T119" fmla="*/ 2147483647 h 702"/>
                    <a:gd name="T120" fmla="*/ 2147483647 w 912"/>
                    <a:gd name="T121" fmla="*/ 2147483647 h 702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912"/>
                    <a:gd name="T184" fmla="*/ 0 h 702"/>
                    <a:gd name="T185" fmla="*/ 912 w 912"/>
                    <a:gd name="T186" fmla="*/ 702 h 702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912" h="702">
                      <a:moveTo>
                        <a:pt x="906" y="420"/>
                      </a:moveTo>
                      <a:lnTo>
                        <a:pt x="900" y="414"/>
                      </a:lnTo>
                      <a:lnTo>
                        <a:pt x="888" y="408"/>
                      </a:lnTo>
                      <a:lnTo>
                        <a:pt x="882" y="402"/>
                      </a:lnTo>
                      <a:lnTo>
                        <a:pt x="858" y="396"/>
                      </a:lnTo>
                      <a:lnTo>
                        <a:pt x="858" y="378"/>
                      </a:lnTo>
                      <a:lnTo>
                        <a:pt x="846" y="366"/>
                      </a:lnTo>
                      <a:lnTo>
                        <a:pt x="846" y="360"/>
                      </a:lnTo>
                      <a:lnTo>
                        <a:pt x="858" y="360"/>
                      </a:lnTo>
                      <a:lnTo>
                        <a:pt x="858" y="348"/>
                      </a:lnTo>
                      <a:lnTo>
                        <a:pt x="852" y="342"/>
                      </a:lnTo>
                      <a:lnTo>
                        <a:pt x="834" y="342"/>
                      </a:lnTo>
                      <a:lnTo>
                        <a:pt x="834" y="336"/>
                      </a:lnTo>
                      <a:lnTo>
                        <a:pt x="828" y="330"/>
                      </a:lnTo>
                      <a:lnTo>
                        <a:pt x="822" y="318"/>
                      </a:lnTo>
                      <a:lnTo>
                        <a:pt x="810" y="306"/>
                      </a:lnTo>
                      <a:lnTo>
                        <a:pt x="798" y="300"/>
                      </a:lnTo>
                      <a:lnTo>
                        <a:pt x="792" y="300"/>
                      </a:lnTo>
                      <a:lnTo>
                        <a:pt x="780" y="294"/>
                      </a:lnTo>
                      <a:lnTo>
                        <a:pt x="768" y="282"/>
                      </a:lnTo>
                      <a:lnTo>
                        <a:pt x="768" y="276"/>
                      </a:lnTo>
                      <a:lnTo>
                        <a:pt x="774" y="276"/>
                      </a:lnTo>
                      <a:lnTo>
                        <a:pt x="774" y="270"/>
                      </a:lnTo>
                      <a:lnTo>
                        <a:pt x="780" y="270"/>
                      </a:lnTo>
                      <a:lnTo>
                        <a:pt x="780" y="264"/>
                      </a:lnTo>
                      <a:lnTo>
                        <a:pt x="768" y="252"/>
                      </a:lnTo>
                      <a:lnTo>
                        <a:pt x="756" y="246"/>
                      </a:lnTo>
                      <a:lnTo>
                        <a:pt x="750" y="246"/>
                      </a:lnTo>
                      <a:lnTo>
                        <a:pt x="750" y="228"/>
                      </a:lnTo>
                      <a:lnTo>
                        <a:pt x="720" y="228"/>
                      </a:lnTo>
                      <a:lnTo>
                        <a:pt x="696" y="216"/>
                      </a:lnTo>
                      <a:lnTo>
                        <a:pt x="696" y="186"/>
                      </a:lnTo>
                      <a:lnTo>
                        <a:pt x="648" y="180"/>
                      </a:lnTo>
                      <a:lnTo>
                        <a:pt x="654" y="162"/>
                      </a:lnTo>
                      <a:lnTo>
                        <a:pt x="648" y="162"/>
                      </a:lnTo>
                      <a:lnTo>
                        <a:pt x="642" y="156"/>
                      </a:lnTo>
                      <a:lnTo>
                        <a:pt x="642" y="150"/>
                      </a:lnTo>
                      <a:lnTo>
                        <a:pt x="648" y="144"/>
                      </a:lnTo>
                      <a:lnTo>
                        <a:pt x="654" y="132"/>
                      </a:lnTo>
                      <a:lnTo>
                        <a:pt x="660" y="126"/>
                      </a:lnTo>
                      <a:lnTo>
                        <a:pt x="660" y="96"/>
                      </a:lnTo>
                      <a:lnTo>
                        <a:pt x="654" y="84"/>
                      </a:lnTo>
                      <a:lnTo>
                        <a:pt x="648" y="66"/>
                      </a:lnTo>
                      <a:lnTo>
                        <a:pt x="636" y="54"/>
                      </a:lnTo>
                      <a:lnTo>
                        <a:pt x="630" y="42"/>
                      </a:lnTo>
                      <a:lnTo>
                        <a:pt x="600" y="12"/>
                      </a:lnTo>
                      <a:lnTo>
                        <a:pt x="600" y="0"/>
                      </a:lnTo>
                      <a:lnTo>
                        <a:pt x="576" y="0"/>
                      </a:lnTo>
                      <a:lnTo>
                        <a:pt x="522" y="30"/>
                      </a:lnTo>
                      <a:lnTo>
                        <a:pt x="516" y="60"/>
                      </a:lnTo>
                      <a:lnTo>
                        <a:pt x="480" y="84"/>
                      </a:lnTo>
                      <a:lnTo>
                        <a:pt x="480" y="102"/>
                      </a:lnTo>
                      <a:lnTo>
                        <a:pt x="456" y="126"/>
                      </a:lnTo>
                      <a:lnTo>
                        <a:pt x="438" y="138"/>
                      </a:lnTo>
                      <a:lnTo>
                        <a:pt x="390" y="156"/>
                      </a:lnTo>
                      <a:lnTo>
                        <a:pt x="348" y="162"/>
                      </a:lnTo>
                      <a:lnTo>
                        <a:pt x="330" y="162"/>
                      </a:lnTo>
                      <a:lnTo>
                        <a:pt x="312" y="174"/>
                      </a:lnTo>
                      <a:lnTo>
                        <a:pt x="318" y="174"/>
                      </a:lnTo>
                      <a:lnTo>
                        <a:pt x="330" y="186"/>
                      </a:lnTo>
                      <a:lnTo>
                        <a:pt x="330" y="198"/>
                      </a:lnTo>
                      <a:lnTo>
                        <a:pt x="324" y="204"/>
                      </a:lnTo>
                      <a:lnTo>
                        <a:pt x="318" y="216"/>
                      </a:lnTo>
                      <a:lnTo>
                        <a:pt x="312" y="222"/>
                      </a:lnTo>
                      <a:lnTo>
                        <a:pt x="306" y="234"/>
                      </a:lnTo>
                      <a:lnTo>
                        <a:pt x="300" y="240"/>
                      </a:lnTo>
                      <a:lnTo>
                        <a:pt x="210" y="240"/>
                      </a:lnTo>
                      <a:lnTo>
                        <a:pt x="204" y="246"/>
                      </a:lnTo>
                      <a:lnTo>
                        <a:pt x="198" y="258"/>
                      </a:lnTo>
                      <a:lnTo>
                        <a:pt x="186" y="270"/>
                      </a:lnTo>
                      <a:lnTo>
                        <a:pt x="174" y="276"/>
                      </a:lnTo>
                      <a:lnTo>
                        <a:pt x="168" y="276"/>
                      </a:lnTo>
                      <a:lnTo>
                        <a:pt x="162" y="270"/>
                      </a:lnTo>
                      <a:lnTo>
                        <a:pt x="162" y="246"/>
                      </a:lnTo>
                      <a:lnTo>
                        <a:pt x="156" y="252"/>
                      </a:lnTo>
                      <a:lnTo>
                        <a:pt x="144" y="258"/>
                      </a:lnTo>
                      <a:lnTo>
                        <a:pt x="126" y="276"/>
                      </a:lnTo>
                      <a:lnTo>
                        <a:pt x="114" y="282"/>
                      </a:lnTo>
                      <a:lnTo>
                        <a:pt x="96" y="282"/>
                      </a:lnTo>
                      <a:lnTo>
                        <a:pt x="90" y="276"/>
                      </a:lnTo>
                      <a:lnTo>
                        <a:pt x="78" y="276"/>
                      </a:lnTo>
                      <a:lnTo>
                        <a:pt x="66" y="288"/>
                      </a:lnTo>
                      <a:lnTo>
                        <a:pt x="60" y="300"/>
                      </a:lnTo>
                      <a:lnTo>
                        <a:pt x="54" y="306"/>
                      </a:lnTo>
                      <a:lnTo>
                        <a:pt x="54" y="324"/>
                      </a:lnTo>
                      <a:lnTo>
                        <a:pt x="48" y="336"/>
                      </a:lnTo>
                      <a:lnTo>
                        <a:pt x="42" y="336"/>
                      </a:lnTo>
                      <a:lnTo>
                        <a:pt x="36" y="372"/>
                      </a:lnTo>
                      <a:lnTo>
                        <a:pt x="30" y="372"/>
                      </a:lnTo>
                      <a:lnTo>
                        <a:pt x="24" y="378"/>
                      </a:lnTo>
                      <a:lnTo>
                        <a:pt x="12" y="384"/>
                      </a:lnTo>
                      <a:lnTo>
                        <a:pt x="0" y="396"/>
                      </a:lnTo>
                      <a:lnTo>
                        <a:pt x="0" y="402"/>
                      </a:lnTo>
                      <a:lnTo>
                        <a:pt x="12" y="408"/>
                      </a:lnTo>
                      <a:lnTo>
                        <a:pt x="18" y="408"/>
                      </a:lnTo>
                      <a:lnTo>
                        <a:pt x="18" y="444"/>
                      </a:lnTo>
                      <a:lnTo>
                        <a:pt x="6" y="456"/>
                      </a:lnTo>
                      <a:lnTo>
                        <a:pt x="24" y="468"/>
                      </a:lnTo>
                      <a:lnTo>
                        <a:pt x="24" y="516"/>
                      </a:lnTo>
                      <a:lnTo>
                        <a:pt x="30" y="516"/>
                      </a:lnTo>
                      <a:lnTo>
                        <a:pt x="48" y="534"/>
                      </a:lnTo>
                      <a:lnTo>
                        <a:pt x="54" y="534"/>
                      </a:lnTo>
                      <a:lnTo>
                        <a:pt x="54" y="576"/>
                      </a:lnTo>
                      <a:lnTo>
                        <a:pt x="60" y="582"/>
                      </a:lnTo>
                      <a:lnTo>
                        <a:pt x="72" y="606"/>
                      </a:lnTo>
                      <a:lnTo>
                        <a:pt x="84" y="618"/>
                      </a:lnTo>
                      <a:lnTo>
                        <a:pt x="96" y="624"/>
                      </a:lnTo>
                      <a:lnTo>
                        <a:pt x="102" y="636"/>
                      </a:lnTo>
                      <a:lnTo>
                        <a:pt x="114" y="642"/>
                      </a:lnTo>
                      <a:lnTo>
                        <a:pt x="120" y="660"/>
                      </a:lnTo>
                      <a:lnTo>
                        <a:pt x="120" y="690"/>
                      </a:lnTo>
                      <a:lnTo>
                        <a:pt x="132" y="702"/>
                      </a:lnTo>
                      <a:lnTo>
                        <a:pt x="138" y="696"/>
                      </a:lnTo>
                      <a:lnTo>
                        <a:pt x="144" y="684"/>
                      </a:lnTo>
                      <a:lnTo>
                        <a:pt x="150" y="678"/>
                      </a:lnTo>
                      <a:lnTo>
                        <a:pt x="156" y="666"/>
                      </a:lnTo>
                      <a:lnTo>
                        <a:pt x="156" y="642"/>
                      </a:lnTo>
                      <a:lnTo>
                        <a:pt x="144" y="630"/>
                      </a:lnTo>
                      <a:lnTo>
                        <a:pt x="162" y="600"/>
                      </a:lnTo>
                      <a:lnTo>
                        <a:pt x="192" y="600"/>
                      </a:lnTo>
                      <a:lnTo>
                        <a:pt x="210" y="582"/>
                      </a:lnTo>
                      <a:lnTo>
                        <a:pt x="228" y="582"/>
                      </a:lnTo>
                      <a:lnTo>
                        <a:pt x="264" y="600"/>
                      </a:lnTo>
                      <a:lnTo>
                        <a:pt x="276" y="600"/>
                      </a:lnTo>
                      <a:lnTo>
                        <a:pt x="288" y="588"/>
                      </a:lnTo>
                      <a:lnTo>
                        <a:pt x="300" y="570"/>
                      </a:lnTo>
                      <a:lnTo>
                        <a:pt x="300" y="552"/>
                      </a:lnTo>
                      <a:lnTo>
                        <a:pt x="294" y="552"/>
                      </a:lnTo>
                      <a:lnTo>
                        <a:pt x="294" y="540"/>
                      </a:lnTo>
                      <a:lnTo>
                        <a:pt x="306" y="528"/>
                      </a:lnTo>
                      <a:lnTo>
                        <a:pt x="312" y="528"/>
                      </a:lnTo>
                      <a:lnTo>
                        <a:pt x="324" y="516"/>
                      </a:lnTo>
                      <a:lnTo>
                        <a:pt x="330" y="504"/>
                      </a:lnTo>
                      <a:lnTo>
                        <a:pt x="330" y="498"/>
                      </a:lnTo>
                      <a:lnTo>
                        <a:pt x="336" y="486"/>
                      </a:lnTo>
                      <a:lnTo>
                        <a:pt x="336" y="480"/>
                      </a:lnTo>
                      <a:lnTo>
                        <a:pt x="342" y="474"/>
                      </a:lnTo>
                      <a:lnTo>
                        <a:pt x="354" y="468"/>
                      </a:lnTo>
                      <a:lnTo>
                        <a:pt x="366" y="468"/>
                      </a:lnTo>
                      <a:lnTo>
                        <a:pt x="384" y="474"/>
                      </a:lnTo>
                      <a:lnTo>
                        <a:pt x="396" y="474"/>
                      </a:lnTo>
                      <a:lnTo>
                        <a:pt x="408" y="480"/>
                      </a:lnTo>
                      <a:lnTo>
                        <a:pt x="408" y="492"/>
                      </a:lnTo>
                      <a:lnTo>
                        <a:pt x="426" y="492"/>
                      </a:lnTo>
                      <a:lnTo>
                        <a:pt x="432" y="498"/>
                      </a:lnTo>
                      <a:lnTo>
                        <a:pt x="432" y="528"/>
                      </a:lnTo>
                      <a:lnTo>
                        <a:pt x="474" y="528"/>
                      </a:lnTo>
                      <a:lnTo>
                        <a:pt x="480" y="534"/>
                      </a:lnTo>
                      <a:lnTo>
                        <a:pt x="492" y="540"/>
                      </a:lnTo>
                      <a:lnTo>
                        <a:pt x="540" y="540"/>
                      </a:lnTo>
                      <a:lnTo>
                        <a:pt x="552" y="546"/>
                      </a:lnTo>
                      <a:lnTo>
                        <a:pt x="558" y="552"/>
                      </a:lnTo>
                      <a:lnTo>
                        <a:pt x="570" y="558"/>
                      </a:lnTo>
                      <a:lnTo>
                        <a:pt x="576" y="552"/>
                      </a:lnTo>
                      <a:lnTo>
                        <a:pt x="582" y="540"/>
                      </a:lnTo>
                      <a:lnTo>
                        <a:pt x="588" y="534"/>
                      </a:lnTo>
                      <a:lnTo>
                        <a:pt x="588" y="522"/>
                      </a:lnTo>
                      <a:lnTo>
                        <a:pt x="606" y="504"/>
                      </a:lnTo>
                      <a:lnTo>
                        <a:pt x="612" y="492"/>
                      </a:lnTo>
                      <a:lnTo>
                        <a:pt x="636" y="516"/>
                      </a:lnTo>
                      <a:lnTo>
                        <a:pt x="642" y="516"/>
                      </a:lnTo>
                      <a:lnTo>
                        <a:pt x="648" y="510"/>
                      </a:lnTo>
                      <a:lnTo>
                        <a:pt x="660" y="504"/>
                      </a:lnTo>
                      <a:lnTo>
                        <a:pt x="672" y="492"/>
                      </a:lnTo>
                      <a:lnTo>
                        <a:pt x="690" y="492"/>
                      </a:lnTo>
                      <a:lnTo>
                        <a:pt x="714" y="474"/>
                      </a:lnTo>
                      <a:lnTo>
                        <a:pt x="726" y="486"/>
                      </a:lnTo>
                      <a:lnTo>
                        <a:pt x="750" y="486"/>
                      </a:lnTo>
                      <a:lnTo>
                        <a:pt x="756" y="480"/>
                      </a:lnTo>
                      <a:lnTo>
                        <a:pt x="768" y="480"/>
                      </a:lnTo>
                      <a:lnTo>
                        <a:pt x="768" y="468"/>
                      </a:lnTo>
                      <a:lnTo>
                        <a:pt x="786" y="450"/>
                      </a:lnTo>
                      <a:lnTo>
                        <a:pt x="792" y="450"/>
                      </a:lnTo>
                      <a:lnTo>
                        <a:pt x="792" y="456"/>
                      </a:lnTo>
                      <a:lnTo>
                        <a:pt x="804" y="468"/>
                      </a:lnTo>
                      <a:lnTo>
                        <a:pt x="840" y="462"/>
                      </a:lnTo>
                      <a:lnTo>
                        <a:pt x="840" y="468"/>
                      </a:lnTo>
                      <a:lnTo>
                        <a:pt x="852" y="480"/>
                      </a:lnTo>
                      <a:lnTo>
                        <a:pt x="876" y="480"/>
                      </a:lnTo>
                      <a:lnTo>
                        <a:pt x="894" y="474"/>
                      </a:lnTo>
                      <a:lnTo>
                        <a:pt x="912" y="456"/>
                      </a:lnTo>
                      <a:lnTo>
                        <a:pt x="912" y="432"/>
                      </a:lnTo>
                      <a:lnTo>
                        <a:pt x="906" y="420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41" name="Cameroon">
                  <a:extLst>
                    <a:ext uri="{FF2B5EF4-FFF2-40B4-BE49-F238E27FC236}">
                      <a16:creationId xmlns:a16="http://schemas.microsoft.com/office/drawing/2014/main" id="{0D77A477-DDFF-8B47-B901-DC19C4C4EE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8" y="2039"/>
                  <a:ext cx="140" cy="237"/>
                </a:xfrm>
                <a:custGeom>
                  <a:avLst/>
                  <a:gdLst>
                    <a:gd name="T0" fmla="*/ 2147483647 w 546"/>
                    <a:gd name="T1" fmla="*/ 0 h 924"/>
                    <a:gd name="T2" fmla="*/ 2147483647 w 546"/>
                    <a:gd name="T3" fmla="*/ 2147483647 h 924"/>
                    <a:gd name="T4" fmla="*/ 2147483647 w 546"/>
                    <a:gd name="T5" fmla="*/ 2147483647 h 924"/>
                    <a:gd name="T6" fmla="*/ 2147483647 w 546"/>
                    <a:gd name="T7" fmla="*/ 2147483647 h 924"/>
                    <a:gd name="T8" fmla="*/ 2147483647 w 546"/>
                    <a:gd name="T9" fmla="*/ 2147483647 h 924"/>
                    <a:gd name="T10" fmla="*/ 2147483647 w 546"/>
                    <a:gd name="T11" fmla="*/ 2147483647 h 924"/>
                    <a:gd name="T12" fmla="*/ 2147483647 w 546"/>
                    <a:gd name="T13" fmla="*/ 2147483647 h 924"/>
                    <a:gd name="T14" fmla="*/ 2147483647 w 546"/>
                    <a:gd name="T15" fmla="*/ 2147483647 h 924"/>
                    <a:gd name="T16" fmla="*/ 2147483647 w 546"/>
                    <a:gd name="T17" fmla="*/ 2147483647 h 924"/>
                    <a:gd name="T18" fmla="*/ 2147483647 w 546"/>
                    <a:gd name="T19" fmla="*/ 2147483647 h 924"/>
                    <a:gd name="T20" fmla="*/ 2147483647 w 546"/>
                    <a:gd name="T21" fmla="*/ 2147483647 h 924"/>
                    <a:gd name="T22" fmla="*/ 2147483647 w 546"/>
                    <a:gd name="T23" fmla="*/ 2147483647 h 924"/>
                    <a:gd name="T24" fmla="*/ 2147483647 w 546"/>
                    <a:gd name="T25" fmla="*/ 2147483647 h 924"/>
                    <a:gd name="T26" fmla="*/ 2147483647 w 546"/>
                    <a:gd name="T27" fmla="*/ 2147483647 h 924"/>
                    <a:gd name="T28" fmla="*/ 2147483647 w 546"/>
                    <a:gd name="T29" fmla="*/ 2147483647 h 924"/>
                    <a:gd name="T30" fmla="*/ 2147483647 w 546"/>
                    <a:gd name="T31" fmla="*/ 2147483647 h 924"/>
                    <a:gd name="T32" fmla="*/ 2147483647 w 546"/>
                    <a:gd name="T33" fmla="*/ 2147483647 h 924"/>
                    <a:gd name="T34" fmla="*/ 2147483647 w 546"/>
                    <a:gd name="T35" fmla="*/ 2147483647 h 924"/>
                    <a:gd name="T36" fmla="*/ 2147483647 w 546"/>
                    <a:gd name="T37" fmla="*/ 2147483647 h 924"/>
                    <a:gd name="T38" fmla="*/ 2147483647 w 546"/>
                    <a:gd name="T39" fmla="*/ 2147483647 h 924"/>
                    <a:gd name="T40" fmla="*/ 2147483647 w 546"/>
                    <a:gd name="T41" fmla="*/ 2147483647 h 924"/>
                    <a:gd name="T42" fmla="*/ 2147483647 w 546"/>
                    <a:gd name="T43" fmla="*/ 2147483647 h 924"/>
                    <a:gd name="T44" fmla="*/ 2147483647 w 546"/>
                    <a:gd name="T45" fmla="*/ 2147483647 h 924"/>
                    <a:gd name="T46" fmla="*/ 2147483647 w 546"/>
                    <a:gd name="T47" fmla="*/ 2147483647 h 924"/>
                    <a:gd name="T48" fmla="*/ 2147483647 w 546"/>
                    <a:gd name="T49" fmla="*/ 2147483647 h 924"/>
                    <a:gd name="T50" fmla="*/ 2147483647 w 546"/>
                    <a:gd name="T51" fmla="*/ 2147483647 h 924"/>
                    <a:gd name="T52" fmla="*/ 2147483647 w 546"/>
                    <a:gd name="T53" fmla="*/ 2147483647 h 924"/>
                    <a:gd name="T54" fmla="*/ 2147483647 w 546"/>
                    <a:gd name="T55" fmla="*/ 2147483647 h 924"/>
                    <a:gd name="T56" fmla="*/ 2147483647 w 546"/>
                    <a:gd name="T57" fmla="*/ 2147483647 h 924"/>
                    <a:gd name="T58" fmla="*/ 2147483647 w 546"/>
                    <a:gd name="T59" fmla="*/ 2147483647 h 924"/>
                    <a:gd name="T60" fmla="*/ 2147483647 w 546"/>
                    <a:gd name="T61" fmla="*/ 2147483647 h 924"/>
                    <a:gd name="T62" fmla="*/ 2147483647 w 546"/>
                    <a:gd name="T63" fmla="*/ 2147483647 h 924"/>
                    <a:gd name="T64" fmla="*/ 2147483647 w 546"/>
                    <a:gd name="T65" fmla="*/ 2147483647 h 924"/>
                    <a:gd name="T66" fmla="*/ 2147483647 w 546"/>
                    <a:gd name="T67" fmla="*/ 2147483647 h 924"/>
                    <a:gd name="T68" fmla="*/ 2147483647 w 546"/>
                    <a:gd name="T69" fmla="*/ 2147483647 h 924"/>
                    <a:gd name="T70" fmla="*/ 2147483647 w 546"/>
                    <a:gd name="T71" fmla="*/ 2147483647 h 924"/>
                    <a:gd name="T72" fmla="*/ 2147483647 w 546"/>
                    <a:gd name="T73" fmla="*/ 2147483647 h 924"/>
                    <a:gd name="T74" fmla="*/ 2147483647 w 546"/>
                    <a:gd name="T75" fmla="*/ 2147483647 h 924"/>
                    <a:gd name="T76" fmla="*/ 2147483647 w 546"/>
                    <a:gd name="T77" fmla="*/ 2147483647 h 924"/>
                    <a:gd name="T78" fmla="*/ 2147483647 w 546"/>
                    <a:gd name="T79" fmla="*/ 2147483647 h 924"/>
                    <a:gd name="T80" fmla="*/ 2147483647 w 546"/>
                    <a:gd name="T81" fmla="*/ 2147483647 h 924"/>
                    <a:gd name="T82" fmla="*/ 2147483647 w 546"/>
                    <a:gd name="T83" fmla="*/ 2147483647 h 924"/>
                    <a:gd name="T84" fmla="*/ 2147483647 w 546"/>
                    <a:gd name="T85" fmla="*/ 2147483647 h 924"/>
                    <a:gd name="T86" fmla="*/ 2147483647 w 546"/>
                    <a:gd name="T87" fmla="*/ 2147483647 h 924"/>
                    <a:gd name="T88" fmla="*/ 2147483647 w 546"/>
                    <a:gd name="T89" fmla="*/ 2147483647 h 924"/>
                    <a:gd name="T90" fmla="*/ 2147483647 w 546"/>
                    <a:gd name="T91" fmla="*/ 2147483647 h 924"/>
                    <a:gd name="T92" fmla="*/ 2147483647 w 546"/>
                    <a:gd name="T93" fmla="*/ 2147483647 h 924"/>
                    <a:gd name="T94" fmla="*/ 2147483647 w 546"/>
                    <a:gd name="T95" fmla="*/ 2147483647 h 924"/>
                    <a:gd name="T96" fmla="*/ 2147483647 w 546"/>
                    <a:gd name="T97" fmla="*/ 2147483647 h 924"/>
                    <a:gd name="T98" fmla="*/ 2147483647 w 546"/>
                    <a:gd name="T99" fmla="*/ 2147483647 h 924"/>
                    <a:gd name="T100" fmla="*/ 2147483647 w 546"/>
                    <a:gd name="T101" fmla="*/ 2147483647 h 924"/>
                    <a:gd name="T102" fmla="*/ 2147483647 w 546"/>
                    <a:gd name="T103" fmla="*/ 2147483647 h 924"/>
                    <a:gd name="T104" fmla="*/ 2147483647 w 546"/>
                    <a:gd name="T105" fmla="*/ 2147483647 h 924"/>
                    <a:gd name="T106" fmla="*/ 2147483647 w 546"/>
                    <a:gd name="T107" fmla="*/ 2147483647 h 924"/>
                    <a:gd name="T108" fmla="*/ 2147483647 w 546"/>
                    <a:gd name="T109" fmla="*/ 2147483647 h 924"/>
                    <a:gd name="T110" fmla="*/ 2147483647 w 546"/>
                    <a:gd name="T111" fmla="*/ 2147483647 h 924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546"/>
                    <a:gd name="T169" fmla="*/ 0 h 924"/>
                    <a:gd name="T170" fmla="*/ 546 w 546"/>
                    <a:gd name="T171" fmla="*/ 924 h 924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546" h="924">
                      <a:moveTo>
                        <a:pt x="420" y="30"/>
                      </a:moveTo>
                      <a:lnTo>
                        <a:pt x="414" y="18"/>
                      </a:lnTo>
                      <a:lnTo>
                        <a:pt x="414" y="0"/>
                      </a:lnTo>
                      <a:lnTo>
                        <a:pt x="390" y="6"/>
                      </a:lnTo>
                      <a:lnTo>
                        <a:pt x="390" y="54"/>
                      </a:lnTo>
                      <a:lnTo>
                        <a:pt x="396" y="60"/>
                      </a:lnTo>
                      <a:lnTo>
                        <a:pt x="396" y="66"/>
                      </a:lnTo>
                      <a:lnTo>
                        <a:pt x="426" y="66"/>
                      </a:lnTo>
                      <a:lnTo>
                        <a:pt x="426" y="96"/>
                      </a:lnTo>
                      <a:lnTo>
                        <a:pt x="420" y="102"/>
                      </a:lnTo>
                      <a:lnTo>
                        <a:pt x="420" y="108"/>
                      </a:lnTo>
                      <a:lnTo>
                        <a:pt x="426" y="114"/>
                      </a:lnTo>
                      <a:lnTo>
                        <a:pt x="426" y="126"/>
                      </a:lnTo>
                      <a:lnTo>
                        <a:pt x="408" y="144"/>
                      </a:lnTo>
                      <a:lnTo>
                        <a:pt x="396" y="150"/>
                      </a:lnTo>
                      <a:lnTo>
                        <a:pt x="384" y="150"/>
                      </a:lnTo>
                      <a:lnTo>
                        <a:pt x="384" y="156"/>
                      </a:lnTo>
                      <a:lnTo>
                        <a:pt x="378" y="162"/>
                      </a:lnTo>
                      <a:lnTo>
                        <a:pt x="378" y="168"/>
                      </a:lnTo>
                      <a:lnTo>
                        <a:pt x="372" y="174"/>
                      </a:lnTo>
                      <a:lnTo>
                        <a:pt x="372" y="180"/>
                      </a:lnTo>
                      <a:lnTo>
                        <a:pt x="360" y="192"/>
                      </a:lnTo>
                      <a:lnTo>
                        <a:pt x="354" y="204"/>
                      </a:lnTo>
                      <a:lnTo>
                        <a:pt x="348" y="234"/>
                      </a:lnTo>
                      <a:lnTo>
                        <a:pt x="342" y="240"/>
                      </a:lnTo>
                      <a:lnTo>
                        <a:pt x="342" y="270"/>
                      </a:lnTo>
                      <a:lnTo>
                        <a:pt x="336" y="288"/>
                      </a:lnTo>
                      <a:lnTo>
                        <a:pt x="330" y="294"/>
                      </a:lnTo>
                      <a:lnTo>
                        <a:pt x="312" y="294"/>
                      </a:lnTo>
                      <a:lnTo>
                        <a:pt x="312" y="324"/>
                      </a:lnTo>
                      <a:lnTo>
                        <a:pt x="306" y="342"/>
                      </a:lnTo>
                      <a:lnTo>
                        <a:pt x="306" y="354"/>
                      </a:lnTo>
                      <a:lnTo>
                        <a:pt x="300" y="360"/>
                      </a:lnTo>
                      <a:lnTo>
                        <a:pt x="288" y="366"/>
                      </a:lnTo>
                      <a:lnTo>
                        <a:pt x="282" y="372"/>
                      </a:lnTo>
                      <a:lnTo>
                        <a:pt x="270" y="378"/>
                      </a:lnTo>
                      <a:lnTo>
                        <a:pt x="258" y="426"/>
                      </a:lnTo>
                      <a:lnTo>
                        <a:pt x="234" y="456"/>
                      </a:lnTo>
                      <a:lnTo>
                        <a:pt x="234" y="486"/>
                      </a:lnTo>
                      <a:lnTo>
                        <a:pt x="228" y="492"/>
                      </a:lnTo>
                      <a:lnTo>
                        <a:pt x="216" y="498"/>
                      </a:lnTo>
                      <a:lnTo>
                        <a:pt x="210" y="510"/>
                      </a:lnTo>
                      <a:lnTo>
                        <a:pt x="210" y="522"/>
                      </a:lnTo>
                      <a:lnTo>
                        <a:pt x="192" y="540"/>
                      </a:lnTo>
                      <a:lnTo>
                        <a:pt x="186" y="540"/>
                      </a:lnTo>
                      <a:lnTo>
                        <a:pt x="180" y="534"/>
                      </a:lnTo>
                      <a:lnTo>
                        <a:pt x="174" y="522"/>
                      </a:lnTo>
                      <a:lnTo>
                        <a:pt x="174" y="516"/>
                      </a:lnTo>
                      <a:lnTo>
                        <a:pt x="168" y="504"/>
                      </a:lnTo>
                      <a:lnTo>
                        <a:pt x="156" y="492"/>
                      </a:lnTo>
                      <a:lnTo>
                        <a:pt x="150" y="480"/>
                      </a:lnTo>
                      <a:lnTo>
                        <a:pt x="138" y="480"/>
                      </a:lnTo>
                      <a:lnTo>
                        <a:pt x="144" y="486"/>
                      </a:lnTo>
                      <a:lnTo>
                        <a:pt x="144" y="498"/>
                      </a:lnTo>
                      <a:lnTo>
                        <a:pt x="138" y="504"/>
                      </a:lnTo>
                      <a:lnTo>
                        <a:pt x="132" y="504"/>
                      </a:lnTo>
                      <a:lnTo>
                        <a:pt x="120" y="498"/>
                      </a:lnTo>
                      <a:lnTo>
                        <a:pt x="114" y="492"/>
                      </a:lnTo>
                      <a:lnTo>
                        <a:pt x="108" y="492"/>
                      </a:lnTo>
                      <a:lnTo>
                        <a:pt x="102" y="498"/>
                      </a:lnTo>
                      <a:lnTo>
                        <a:pt x="90" y="522"/>
                      </a:lnTo>
                      <a:lnTo>
                        <a:pt x="84" y="528"/>
                      </a:lnTo>
                      <a:lnTo>
                        <a:pt x="84" y="534"/>
                      </a:lnTo>
                      <a:lnTo>
                        <a:pt x="18" y="588"/>
                      </a:lnTo>
                      <a:lnTo>
                        <a:pt x="18" y="642"/>
                      </a:lnTo>
                      <a:lnTo>
                        <a:pt x="12" y="654"/>
                      </a:lnTo>
                      <a:lnTo>
                        <a:pt x="12" y="666"/>
                      </a:lnTo>
                      <a:lnTo>
                        <a:pt x="6" y="672"/>
                      </a:lnTo>
                      <a:lnTo>
                        <a:pt x="6" y="678"/>
                      </a:lnTo>
                      <a:lnTo>
                        <a:pt x="0" y="690"/>
                      </a:lnTo>
                      <a:lnTo>
                        <a:pt x="24" y="684"/>
                      </a:lnTo>
                      <a:lnTo>
                        <a:pt x="24" y="708"/>
                      </a:lnTo>
                      <a:lnTo>
                        <a:pt x="36" y="732"/>
                      </a:lnTo>
                      <a:lnTo>
                        <a:pt x="60" y="744"/>
                      </a:lnTo>
                      <a:lnTo>
                        <a:pt x="66" y="750"/>
                      </a:lnTo>
                      <a:lnTo>
                        <a:pt x="84" y="726"/>
                      </a:lnTo>
                      <a:lnTo>
                        <a:pt x="66" y="756"/>
                      </a:lnTo>
                      <a:lnTo>
                        <a:pt x="84" y="786"/>
                      </a:lnTo>
                      <a:lnTo>
                        <a:pt x="102" y="792"/>
                      </a:lnTo>
                      <a:lnTo>
                        <a:pt x="102" y="840"/>
                      </a:lnTo>
                      <a:lnTo>
                        <a:pt x="90" y="840"/>
                      </a:lnTo>
                      <a:lnTo>
                        <a:pt x="90" y="870"/>
                      </a:lnTo>
                      <a:lnTo>
                        <a:pt x="102" y="882"/>
                      </a:lnTo>
                      <a:lnTo>
                        <a:pt x="198" y="882"/>
                      </a:lnTo>
                      <a:lnTo>
                        <a:pt x="216" y="864"/>
                      </a:lnTo>
                      <a:lnTo>
                        <a:pt x="228" y="882"/>
                      </a:lnTo>
                      <a:lnTo>
                        <a:pt x="258" y="882"/>
                      </a:lnTo>
                      <a:lnTo>
                        <a:pt x="270" y="870"/>
                      </a:lnTo>
                      <a:lnTo>
                        <a:pt x="276" y="870"/>
                      </a:lnTo>
                      <a:lnTo>
                        <a:pt x="288" y="876"/>
                      </a:lnTo>
                      <a:lnTo>
                        <a:pt x="294" y="876"/>
                      </a:lnTo>
                      <a:lnTo>
                        <a:pt x="342" y="870"/>
                      </a:lnTo>
                      <a:lnTo>
                        <a:pt x="342" y="888"/>
                      </a:lnTo>
                      <a:lnTo>
                        <a:pt x="372" y="888"/>
                      </a:lnTo>
                      <a:lnTo>
                        <a:pt x="390" y="882"/>
                      </a:lnTo>
                      <a:lnTo>
                        <a:pt x="438" y="882"/>
                      </a:lnTo>
                      <a:lnTo>
                        <a:pt x="450" y="888"/>
                      </a:lnTo>
                      <a:lnTo>
                        <a:pt x="456" y="894"/>
                      </a:lnTo>
                      <a:lnTo>
                        <a:pt x="468" y="894"/>
                      </a:lnTo>
                      <a:lnTo>
                        <a:pt x="474" y="900"/>
                      </a:lnTo>
                      <a:lnTo>
                        <a:pt x="510" y="900"/>
                      </a:lnTo>
                      <a:lnTo>
                        <a:pt x="534" y="924"/>
                      </a:lnTo>
                      <a:lnTo>
                        <a:pt x="540" y="882"/>
                      </a:lnTo>
                      <a:lnTo>
                        <a:pt x="546" y="876"/>
                      </a:lnTo>
                      <a:lnTo>
                        <a:pt x="534" y="864"/>
                      </a:lnTo>
                      <a:lnTo>
                        <a:pt x="534" y="834"/>
                      </a:lnTo>
                      <a:lnTo>
                        <a:pt x="528" y="816"/>
                      </a:lnTo>
                      <a:lnTo>
                        <a:pt x="516" y="810"/>
                      </a:lnTo>
                      <a:lnTo>
                        <a:pt x="510" y="798"/>
                      </a:lnTo>
                      <a:lnTo>
                        <a:pt x="498" y="792"/>
                      </a:lnTo>
                      <a:lnTo>
                        <a:pt x="486" y="780"/>
                      </a:lnTo>
                      <a:lnTo>
                        <a:pt x="474" y="756"/>
                      </a:lnTo>
                      <a:lnTo>
                        <a:pt x="468" y="750"/>
                      </a:lnTo>
                      <a:lnTo>
                        <a:pt x="468" y="708"/>
                      </a:lnTo>
                      <a:lnTo>
                        <a:pt x="462" y="708"/>
                      </a:lnTo>
                      <a:lnTo>
                        <a:pt x="444" y="690"/>
                      </a:lnTo>
                      <a:lnTo>
                        <a:pt x="438" y="690"/>
                      </a:lnTo>
                      <a:lnTo>
                        <a:pt x="438" y="642"/>
                      </a:lnTo>
                      <a:lnTo>
                        <a:pt x="420" y="630"/>
                      </a:lnTo>
                      <a:lnTo>
                        <a:pt x="432" y="618"/>
                      </a:lnTo>
                      <a:lnTo>
                        <a:pt x="432" y="582"/>
                      </a:lnTo>
                      <a:lnTo>
                        <a:pt x="426" y="582"/>
                      </a:lnTo>
                      <a:lnTo>
                        <a:pt x="414" y="576"/>
                      </a:lnTo>
                      <a:lnTo>
                        <a:pt x="414" y="570"/>
                      </a:lnTo>
                      <a:lnTo>
                        <a:pt x="426" y="558"/>
                      </a:lnTo>
                      <a:lnTo>
                        <a:pt x="438" y="552"/>
                      </a:lnTo>
                      <a:lnTo>
                        <a:pt x="444" y="546"/>
                      </a:lnTo>
                      <a:lnTo>
                        <a:pt x="450" y="546"/>
                      </a:lnTo>
                      <a:lnTo>
                        <a:pt x="456" y="510"/>
                      </a:lnTo>
                      <a:lnTo>
                        <a:pt x="462" y="510"/>
                      </a:lnTo>
                      <a:lnTo>
                        <a:pt x="468" y="498"/>
                      </a:lnTo>
                      <a:lnTo>
                        <a:pt x="468" y="480"/>
                      </a:lnTo>
                      <a:lnTo>
                        <a:pt x="474" y="474"/>
                      </a:lnTo>
                      <a:lnTo>
                        <a:pt x="480" y="462"/>
                      </a:lnTo>
                      <a:lnTo>
                        <a:pt x="492" y="450"/>
                      </a:lnTo>
                      <a:lnTo>
                        <a:pt x="498" y="450"/>
                      </a:lnTo>
                      <a:lnTo>
                        <a:pt x="498" y="438"/>
                      </a:lnTo>
                      <a:lnTo>
                        <a:pt x="492" y="420"/>
                      </a:lnTo>
                      <a:lnTo>
                        <a:pt x="486" y="408"/>
                      </a:lnTo>
                      <a:lnTo>
                        <a:pt x="486" y="390"/>
                      </a:lnTo>
                      <a:lnTo>
                        <a:pt x="474" y="366"/>
                      </a:lnTo>
                      <a:lnTo>
                        <a:pt x="462" y="354"/>
                      </a:lnTo>
                      <a:lnTo>
                        <a:pt x="450" y="348"/>
                      </a:lnTo>
                      <a:lnTo>
                        <a:pt x="432" y="336"/>
                      </a:lnTo>
                      <a:lnTo>
                        <a:pt x="420" y="324"/>
                      </a:lnTo>
                      <a:lnTo>
                        <a:pt x="414" y="312"/>
                      </a:lnTo>
                      <a:lnTo>
                        <a:pt x="402" y="300"/>
                      </a:lnTo>
                      <a:lnTo>
                        <a:pt x="390" y="276"/>
                      </a:lnTo>
                      <a:lnTo>
                        <a:pt x="390" y="264"/>
                      </a:lnTo>
                      <a:lnTo>
                        <a:pt x="396" y="258"/>
                      </a:lnTo>
                      <a:lnTo>
                        <a:pt x="408" y="252"/>
                      </a:lnTo>
                      <a:lnTo>
                        <a:pt x="504" y="252"/>
                      </a:lnTo>
                      <a:lnTo>
                        <a:pt x="486" y="234"/>
                      </a:lnTo>
                      <a:lnTo>
                        <a:pt x="480" y="222"/>
                      </a:lnTo>
                      <a:lnTo>
                        <a:pt x="468" y="216"/>
                      </a:lnTo>
                      <a:lnTo>
                        <a:pt x="462" y="204"/>
                      </a:lnTo>
                      <a:lnTo>
                        <a:pt x="462" y="186"/>
                      </a:lnTo>
                      <a:lnTo>
                        <a:pt x="456" y="168"/>
                      </a:lnTo>
                      <a:lnTo>
                        <a:pt x="456" y="132"/>
                      </a:lnTo>
                      <a:lnTo>
                        <a:pt x="462" y="132"/>
                      </a:lnTo>
                      <a:lnTo>
                        <a:pt x="462" y="96"/>
                      </a:lnTo>
                      <a:lnTo>
                        <a:pt x="456" y="84"/>
                      </a:lnTo>
                      <a:lnTo>
                        <a:pt x="444" y="78"/>
                      </a:lnTo>
                      <a:lnTo>
                        <a:pt x="450" y="42"/>
                      </a:lnTo>
                      <a:lnTo>
                        <a:pt x="444" y="42"/>
                      </a:lnTo>
                      <a:lnTo>
                        <a:pt x="438" y="36"/>
                      </a:lnTo>
                      <a:lnTo>
                        <a:pt x="426" y="36"/>
                      </a:lnTo>
                      <a:lnTo>
                        <a:pt x="420" y="30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42" name="Burundi">
                  <a:extLst>
                    <a:ext uri="{FF2B5EF4-FFF2-40B4-BE49-F238E27FC236}">
                      <a16:creationId xmlns:a16="http://schemas.microsoft.com/office/drawing/2014/main" id="{5B84B406-8199-754B-8BE9-61FAB33FA7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0" y="2360"/>
                  <a:ext cx="34" cy="43"/>
                </a:xfrm>
                <a:custGeom>
                  <a:avLst/>
                  <a:gdLst>
                    <a:gd name="T0" fmla="*/ 2147483647 w 132"/>
                    <a:gd name="T1" fmla="*/ 2147483647 h 168"/>
                    <a:gd name="T2" fmla="*/ 2147483647 w 132"/>
                    <a:gd name="T3" fmla="*/ 2147483647 h 168"/>
                    <a:gd name="T4" fmla="*/ 2147483647 w 132"/>
                    <a:gd name="T5" fmla="*/ 2147483647 h 168"/>
                    <a:gd name="T6" fmla="*/ 2147483647 w 132"/>
                    <a:gd name="T7" fmla="*/ 2147483647 h 168"/>
                    <a:gd name="T8" fmla="*/ 2147483647 w 132"/>
                    <a:gd name="T9" fmla="*/ 2147483647 h 168"/>
                    <a:gd name="T10" fmla="*/ 2147483647 w 132"/>
                    <a:gd name="T11" fmla="*/ 2147483647 h 168"/>
                    <a:gd name="T12" fmla="*/ 2147483647 w 132"/>
                    <a:gd name="T13" fmla="*/ 2147483647 h 168"/>
                    <a:gd name="T14" fmla="*/ 2147483647 w 132"/>
                    <a:gd name="T15" fmla="*/ 2147483647 h 168"/>
                    <a:gd name="T16" fmla="*/ 2147483647 w 132"/>
                    <a:gd name="T17" fmla="*/ 2147483647 h 168"/>
                    <a:gd name="T18" fmla="*/ 2147483647 w 132"/>
                    <a:gd name="T19" fmla="*/ 2147483647 h 168"/>
                    <a:gd name="T20" fmla="*/ 2147483647 w 132"/>
                    <a:gd name="T21" fmla="*/ 2147483647 h 168"/>
                    <a:gd name="T22" fmla="*/ 2147483647 w 132"/>
                    <a:gd name="T23" fmla="*/ 2147483647 h 168"/>
                    <a:gd name="T24" fmla="*/ 2147483647 w 132"/>
                    <a:gd name="T25" fmla="*/ 2147483647 h 168"/>
                    <a:gd name="T26" fmla="*/ 2147483647 w 132"/>
                    <a:gd name="T27" fmla="*/ 2147483647 h 168"/>
                    <a:gd name="T28" fmla="*/ 2147483647 w 132"/>
                    <a:gd name="T29" fmla="*/ 2147483647 h 168"/>
                    <a:gd name="T30" fmla="*/ 2147483647 w 132"/>
                    <a:gd name="T31" fmla="*/ 2147483647 h 168"/>
                    <a:gd name="T32" fmla="*/ 2147483647 w 132"/>
                    <a:gd name="T33" fmla="*/ 2147483647 h 168"/>
                    <a:gd name="T34" fmla="*/ 2147483647 w 132"/>
                    <a:gd name="T35" fmla="*/ 2147483647 h 168"/>
                    <a:gd name="T36" fmla="*/ 2147483647 w 132"/>
                    <a:gd name="T37" fmla="*/ 2147483647 h 168"/>
                    <a:gd name="T38" fmla="*/ 2147483647 w 132"/>
                    <a:gd name="T39" fmla="*/ 2147483647 h 168"/>
                    <a:gd name="T40" fmla="*/ 2147483647 w 132"/>
                    <a:gd name="T41" fmla="*/ 2147483647 h 168"/>
                    <a:gd name="T42" fmla="*/ 2147483647 w 132"/>
                    <a:gd name="T43" fmla="*/ 2147483647 h 168"/>
                    <a:gd name="T44" fmla="*/ 2147483647 w 132"/>
                    <a:gd name="T45" fmla="*/ 2147483647 h 168"/>
                    <a:gd name="T46" fmla="*/ 2147483647 w 132"/>
                    <a:gd name="T47" fmla="*/ 0 h 168"/>
                    <a:gd name="T48" fmla="*/ 2147483647 w 132"/>
                    <a:gd name="T49" fmla="*/ 0 h 168"/>
                    <a:gd name="T50" fmla="*/ 2147483647 w 132"/>
                    <a:gd name="T51" fmla="*/ 0 h 168"/>
                    <a:gd name="T52" fmla="*/ 2147483647 w 132"/>
                    <a:gd name="T53" fmla="*/ 2147483647 h 168"/>
                    <a:gd name="T54" fmla="*/ 2147483647 w 132"/>
                    <a:gd name="T55" fmla="*/ 2147483647 h 168"/>
                    <a:gd name="T56" fmla="*/ 2147483647 w 132"/>
                    <a:gd name="T57" fmla="*/ 2147483647 h 168"/>
                    <a:gd name="T58" fmla="*/ 2147483647 w 132"/>
                    <a:gd name="T59" fmla="*/ 2147483647 h 168"/>
                    <a:gd name="T60" fmla="*/ 2147483647 w 132"/>
                    <a:gd name="T61" fmla="*/ 2147483647 h 168"/>
                    <a:gd name="T62" fmla="*/ 2147483647 w 132"/>
                    <a:gd name="T63" fmla="*/ 2147483647 h 168"/>
                    <a:gd name="T64" fmla="*/ 0 w 132"/>
                    <a:gd name="T65" fmla="*/ 2147483647 h 168"/>
                    <a:gd name="T66" fmla="*/ 2147483647 w 132"/>
                    <a:gd name="T67" fmla="*/ 2147483647 h 168"/>
                    <a:gd name="T68" fmla="*/ 2147483647 w 132"/>
                    <a:gd name="T69" fmla="*/ 2147483647 h 168"/>
                    <a:gd name="T70" fmla="*/ 2147483647 w 132"/>
                    <a:gd name="T71" fmla="*/ 2147483647 h 168"/>
                    <a:gd name="T72" fmla="*/ 2147483647 w 132"/>
                    <a:gd name="T73" fmla="*/ 2147483647 h 168"/>
                    <a:gd name="T74" fmla="*/ 2147483647 w 132"/>
                    <a:gd name="T75" fmla="*/ 2147483647 h 16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32"/>
                    <a:gd name="T115" fmla="*/ 0 h 168"/>
                    <a:gd name="T116" fmla="*/ 132 w 132"/>
                    <a:gd name="T117" fmla="*/ 168 h 168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32" h="168">
                      <a:moveTo>
                        <a:pt x="36" y="72"/>
                      </a:moveTo>
                      <a:lnTo>
                        <a:pt x="36" y="96"/>
                      </a:lnTo>
                      <a:lnTo>
                        <a:pt x="30" y="102"/>
                      </a:lnTo>
                      <a:lnTo>
                        <a:pt x="30" y="138"/>
                      </a:lnTo>
                      <a:lnTo>
                        <a:pt x="36" y="156"/>
                      </a:lnTo>
                      <a:lnTo>
                        <a:pt x="42" y="168"/>
                      </a:lnTo>
                      <a:lnTo>
                        <a:pt x="54" y="168"/>
                      </a:lnTo>
                      <a:lnTo>
                        <a:pt x="60" y="162"/>
                      </a:lnTo>
                      <a:lnTo>
                        <a:pt x="72" y="156"/>
                      </a:lnTo>
                      <a:lnTo>
                        <a:pt x="84" y="144"/>
                      </a:lnTo>
                      <a:lnTo>
                        <a:pt x="90" y="132"/>
                      </a:lnTo>
                      <a:lnTo>
                        <a:pt x="90" y="114"/>
                      </a:lnTo>
                      <a:lnTo>
                        <a:pt x="96" y="102"/>
                      </a:lnTo>
                      <a:lnTo>
                        <a:pt x="114" y="84"/>
                      </a:lnTo>
                      <a:lnTo>
                        <a:pt x="126" y="84"/>
                      </a:lnTo>
                      <a:lnTo>
                        <a:pt x="120" y="72"/>
                      </a:lnTo>
                      <a:lnTo>
                        <a:pt x="132" y="66"/>
                      </a:lnTo>
                      <a:lnTo>
                        <a:pt x="132" y="48"/>
                      </a:lnTo>
                      <a:lnTo>
                        <a:pt x="114" y="48"/>
                      </a:lnTo>
                      <a:lnTo>
                        <a:pt x="108" y="42"/>
                      </a:lnTo>
                      <a:lnTo>
                        <a:pt x="102" y="42"/>
                      </a:lnTo>
                      <a:lnTo>
                        <a:pt x="102" y="24"/>
                      </a:lnTo>
                      <a:lnTo>
                        <a:pt x="108" y="12"/>
                      </a:lnTo>
                      <a:lnTo>
                        <a:pt x="108" y="0"/>
                      </a:lnTo>
                      <a:lnTo>
                        <a:pt x="120" y="0"/>
                      </a:lnTo>
                      <a:lnTo>
                        <a:pt x="66" y="0"/>
                      </a:lnTo>
                      <a:lnTo>
                        <a:pt x="60" y="24"/>
                      </a:lnTo>
                      <a:lnTo>
                        <a:pt x="48" y="30"/>
                      </a:lnTo>
                      <a:lnTo>
                        <a:pt x="42" y="36"/>
                      </a:lnTo>
                      <a:lnTo>
                        <a:pt x="30" y="36"/>
                      </a:lnTo>
                      <a:lnTo>
                        <a:pt x="24" y="30"/>
                      </a:lnTo>
                      <a:lnTo>
                        <a:pt x="18" y="18"/>
                      </a:lnTo>
                      <a:lnTo>
                        <a:pt x="0" y="18"/>
                      </a:lnTo>
                      <a:lnTo>
                        <a:pt x="12" y="48"/>
                      </a:lnTo>
                      <a:lnTo>
                        <a:pt x="18" y="54"/>
                      </a:lnTo>
                      <a:lnTo>
                        <a:pt x="30" y="60"/>
                      </a:lnTo>
                      <a:lnTo>
                        <a:pt x="36" y="66"/>
                      </a:lnTo>
                      <a:lnTo>
                        <a:pt x="36" y="72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43" name="Burkina Faso">
                  <a:extLst>
                    <a:ext uri="{FF2B5EF4-FFF2-40B4-BE49-F238E27FC236}">
                      <a16:creationId xmlns:a16="http://schemas.microsoft.com/office/drawing/2014/main" id="{7D661B29-7836-2A4C-B02A-6D5CE916C8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2" y="2000"/>
                  <a:ext cx="146" cy="115"/>
                </a:xfrm>
                <a:custGeom>
                  <a:avLst/>
                  <a:gdLst>
                    <a:gd name="T0" fmla="*/ 2147483647 w 570"/>
                    <a:gd name="T1" fmla="*/ 2147483647 h 450"/>
                    <a:gd name="T2" fmla="*/ 2147483647 w 570"/>
                    <a:gd name="T3" fmla="*/ 2147483647 h 450"/>
                    <a:gd name="T4" fmla="*/ 2147483647 w 570"/>
                    <a:gd name="T5" fmla="*/ 2147483647 h 450"/>
                    <a:gd name="T6" fmla="*/ 2147483647 w 570"/>
                    <a:gd name="T7" fmla="*/ 2147483647 h 450"/>
                    <a:gd name="T8" fmla="*/ 2147483647 w 570"/>
                    <a:gd name="T9" fmla="*/ 2147483647 h 450"/>
                    <a:gd name="T10" fmla="*/ 2147483647 w 570"/>
                    <a:gd name="T11" fmla="*/ 2147483647 h 450"/>
                    <a:gd name="T12" fmla="*/ 2147483647 w 570"/>
                    <a:gd name="T13" fmla="*/ 2147483647 h 450"/>
                    <a:gd name="T14" fmla="*/ 2147483647 w 570"/>
                    <a:gd name="T15" fmla="*/ 2147483647 h 450"/>
                    <a:gd name="T16" fmla="*/ 2147483647 w 570"/>
                    <a:gd name="T17" fmla="*/ 2147483647 h 450"/>
                    <a:gd name="T18" fmla="*/ 2147483647 w 570"/>
                    <a:gd name="T19" fmla="*/ 2147483647 h 450"/>
                    <a:gd name="T20" fmla="*/ 2147483647 w 570"/>
                    <a:gd name="T21" fmla="*/ 2147483647 h 450"/>
                    <a:gd name="T22" fmla="*/ 2147483647 w 570"/>
                    <a:gd name="T23" fmla="*/ 2147483647 h 450"/>
                    <a:gd name="T24" fmla="*/ 2147483647 w 570"/>
                    <a:gd name="T25" fmla="*/ 2147483647 h 450"/>
                    <a:gd name="T26" fmla="*/ 2147483647 w 570"/>
                    <a:gd name="T27" fmla="*/ 2147483647 h 450"/>
                    <a:gd name="T28" fmla="*/ 2147483647 w 570"/>
                    <a:gd name="T29" fmla="*/ 2147483647 h 450"/>
                    <a:gd name="T30" fmla="*/ 2147483647 w 570"/>
                    <a:gd name="T31" fmla="*/ 2147483647 h 450"/>
                    <a:gd name="T32" fmla="*/ 2147483647 w 570"/>
                    <a:gd name="T33" fmla="*/ 2147483647 h 450"/>
                    <a:gd name="T34" fmla="*/ 2147483647 w 570"/>
                    <a:gd name="T35" fmla="*/ 2147483647 h 450"/>
                    <a:gd name="T36" fmla="*/ 2147483647 w 570"/>
                    <a:gd name="T37" fmla="*/ 2147483647 h 450"/>
                    <a:gd name="T38" fmla="*/ 2147483647 w 570"/>
                    <a:gd name="T39" fmla="*/ 2147483647 h 450"/>
                    <a:gd name="T40" fmla="*/ 2147483647 w 570"/>
                    <a:gd name="T41" fmla="*/ 2147483647 h 450"/>
                    <a:gd name="T42" fmla="*/ 2147483647 w 570"/>
                    <a:gd name="T43" fmla="*/ 2147483647 h 450"/>
                    <a:gd name="T44" fmla="*/ 2147483647 w 570"/>
                    <a:gd name="T45" fmla="*/ 2147483647 h 450"/>
                    <a:gd name="T46" fmla="*/ 2147483647 w 570"/>
                    <a:gd name="T47" fmla="*/ 2147483647 h 450"/>
                    <a:gd name="T48" fmla="*/ 2147483647 w 570"/>
                    <a:gd name="T49" fmla="*/ 2147483647 h 450"/>
                    <a:gd name="T50" fmla="*/ 2147483647 w 570"/>
                    <a:gd name="T51" fmla="*/ 2147483647 h 450"/>
                    <a:gd name="T52" fmla="*/ 2147483647 w 570"/>
                    <a:gd name="T53" fmla="*/ 2147483647 h 450"/>
                    <a:gd name="T54" fmla="*/ 2147483647 w 570"/>
                    <a:gd name="T55" fmla="*/ 2147483647 h 450"/>
                    <a:gd name="T56" fmla="*/ 2147483647 w 570"/>
                    <a:gd name="T57" fmla="*/ 2147483647 h 450"/>
                    <a:gd name="T58" fmla="*/ 2147483647 w 570"/>
                    <a:gd name="T59" fmla="*/ 2147483647 h 450"/>
                    <a:gd name="T60" fmla="*/ 2147483647 w 570"/>
                    <a:gd name="T61" fmla="*/ 2147483647 h 450"/>
                    <a:gd name="T62" fmla="*/ 2147483647 w 570"/>
                    <a:gd name="T63" fmla="*/ 2147483647 h 450"/>
                    <a:gd name="T64" fmla="*/ 2147483647 w 570"/>
                    <a:gd name="T65" fmla="*/ 2147483647 h 450"/>
                    <a:gd name="T66" fmla="*/ 2147483647 w 570"/>
                    <a:gd name="T67" fmla="*/ 0 h 450"/>
                    <a:gd name="T68" fmla="*/ 2147483647 w 570"/>
                    <a:gd name="T69" fmla="*/ 2147483647 h 450"/>
                    <a:gd name="T70" fmla="*/ 2147483647 w 570"/>
                    <a:gd name="T71" fmla="*/ 2147483647 h 450"/>
                    <a:gd name="T72" fmla="*/ 2147483647 w 570"/>
                    <a:gd name="T73" fmla="*/ 2147483647 h 450"/>
                    <a:gd name="T74" fmla="*/ 2147483647 w 570"/>
                    <a:gd name="T75" fmla="*/ 2147483647 h 450"/>
                    <a:gd name="T76" fmla="*/ 2147483647 w 570"/>
                    <a:gd name="T77" fmla="*/ 2147483647 h 450"/>
                    <a:gd name="T78" fmla="*/ 2147483647 w 570"/>
                    <a:gd name="T79" fmla="*/ 2147483647 h 450"/>
                    <a:gd name="T80" fmla="*/ 2147483647 w 570"/>
                    <a:gd name="T81" fmla="*/ 2147483647 h 450"/>
                    <a:gd name="T82" fmla="*/ 2147483647 w 570"/>
                    <a:gd name="T83" fmla="*/ 2147483647 h 450"/>
                    <a:gd name="T84" fmla="*/ 2147483647 w 570"/>
                    <a:gd name="T85" fmla="*/ 2147483647 h 450"/>
                    <a:gd name="T86" fmla="*/ 2147483647 w 570"/>
                    <a:gd name="T87" fmla="*/ 2147483647 h 450"/>
                    <a:gd name="T88" fmla="*/ 2147483647 w 570"/>
                    <a:gd name="T89" fmla="*/ 2147483647 h 450"/>
                    <a:gd name="T90" fmla="*/ 2147483647 w 570"/>
                    <a:gd name="T91" fmla="*/ 2147483647 h 450"/>
                    <a:gd name="T92" fmla="*/ 2147483647 w 570"/>
                    <a:gd name="T93" fmla="*/ 2147483647 h 450"/>
                    <a:gd name="T94" fmla="*/ 2147483647 w 570"/>
                    <a:gd name="T95" fmla="*/ 2147483647 h 450"/>
                    <a:gd name="T96" fmla="*/ 2147483647 w 570"/>
                    <a:gd name="T97" fmla="*/ 2147483647 h 450"/>
                    <a:gd name="T98" fmla="*/ 2147483647 w 570"/>
                    <a:gd name="T99" fmla="*/ 2147483647 h 450"/>
                    <a:gd name="T100" fmla="*/ 2147483647 w 570"/>
                    <a:gd name="T101" fmla="*/ 2147483647 h 450"/>
                    <a:gd name="T102" fmla="*/ 2147483647 w 570"/>
                    <a:gd name="T103" fmla="*/ 2147483647 h 450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570"/>
                    <a:gd name="T157" fmla="*/ 0 h 450"/>
                    <a:gd name="T158" fmla="*/ 570 w 570"/>
                    <a:gd name="T159" fmla="*/ 450 h 450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570" h="450">
                      <a:moveTo>
                        <a:pt x="0" y="312"/>
                      </a:moveTo>
                      <a:lnTo>
                        <a:pt x="6" y="366"/>
                      </a:lnTo>
                      <a:lnTo>
                        <a:pt x="6" y="390"/>
                      </a:lnTo>
                      <a:lnTo>
                        <a:pt x="30" y="384"/>
                      </a:lnTo>
                      <a:lnTo>
                        <a:pt x="30" y="390"/>
                      </a:lnTo>
                      <a:lnTo>
                        <a:pt x="36" y="396"/>
                      </a:lnTo>
                      <a:lnTo>
                        <a:pt x="36" y="408"/>
                      </a:lnTo>
                      <a:lnTo>
                        <a:pt x="42" y="420"/>
                      </a:lnTo>
                      <a:lnTo>
                        <a:pt x="54" y="426"/>
                      </a:lnTo>
                      <a:lnTo>
                        <a:pt x="60" y="432"/>
                      </a:lnTo>
                      <a:lnTo>
                        <a:pt x="72" y="432"/>
                      </a:lnTo>
                      <a:lnTo>
                        <a:pt x="78" y="438"/>
                      </a:lnTo>
                      <a:lnTo>
                        <a:pt x="90" y="438"/>
                      </a:lnTo>
                      <a:lnTo>
                        <a:pt x="96" y="432"/>
                      </a:lnTo>
                      <a:lnTo>
                        <a:pt x="96" y="426"/>
                      </a:lnTo>
                      <a:lnTo>
                        <a:pt x="120" y="414"/>
                      </a:lnTo>
                      <a:lnTo>
                        <a:pt x="150" y="414"/>
                      </a:lnTo>
                      <a:lnTo>
                        <a:pt x="168" y="420"/>
                      </a:lnTo>
                      <a:lnTo>
                        <a:pt x="186" y="438"/>
                      </a:lnTo>
                      <a:lnTo>
                        <a:pt x="186" y="450"/>
                      </a:lnTo>
                      <a:lnTo>
                        <a:pt x="204" y="444"/>
                      </a:lnTo>
                      <a:lnTo>
                        <a:pt x="198" y="450"/>
                      </a:lnTo>
                      <a:lnTo>
                        <a:pt x="198" y="396"/>
                      </a:lnTo>
                      <a:lnTo>
                        <a:pt x="192" y="366"/>
                      </a:lnTo>
                      <a:lnTo>
                        <a:pt x="186" y="366"/>
                      </a:lnTo>
                      <a:lnTo>
                        <a:pt x="186" y="348"/>
                      </a:lnTo>
                      <a:lnTo>
                        <a:pt x="192" y="336"/>
                      </a:lnTo>
                      <a:lnTo>
                        <a:pt x="198" y="330"/>
                      </a:lnTo>
                      <a:lnTo>
                        <a:pt x="354" y="330"/>
                      </a:lnTo>
                      <a:lnTo>
                        <a:pt x="378" y="318"/>
                      </a:lnTo>
                      <a:lnTo>
                        <a:pt x="396" y="324"/>
                      </a:lnTo>
                      <a:lnTo>
                        <a:pt x="414" y="324"/>
                      </a:lnTo>
                      <a:lnTo>
                        <a:pt x="438" y="330"/>
                      </a:lnTo>
                      <a:lnTo>
                        <a:pt x="456" y="330"/>
                      </a:lnTo>
                      <a:lnTo>
                        <a:pt x="462" y="318"/>
                      </a:lnTo>
                      <a:lnTo>
                        <a:pt x="474" y="318"/>
                      </a:lnTo>
                      <a:lnTo>
                        <a:pt x="480" y="306"/>
                      </a:lnTo>
                      <a:lnTo>
                        <a:pt x="498" y="288"/>
                      </a:lnTo>
                      <a:lnTo>
                        <a:pt x="528" y="288"/>
                      </a:lnTo>
                      <a:lnTo>
                        <a:pt x="534" y="294"/>
                      </a:lnTo>
                      <a:lnTo>
                        <a:pt x="534" y="282"/>
                      </a:lnTo>
                      <a:lnTo>
                        <a:pt x="540" y="282"/>
                      </a:lnTo>
                      <a:lnTo>
                        <a:pt x="546" y="276"/>
                      </a:lnTo>
                      <a:lnTo>
                        <a:pt x="558" y="276"/>
                      </a:lnTo>
                      <a:lnTo>
                        <a:pt x="564" y="258"/>
                      </a:lnTo>
                      <a:lnTo>
                        <a:pt x="570" y="252"/>
                      </a:lnTo>
                      <a:lnTo>
                        <a:pt x="564" y="252"/>
                      </a:lnTo>
                      <a:lnTo>
                        <a:pt x="540" y="216"/>
                      </a:lnTo>
                      <a:lnTo>
                        <a:pt x="564" y="210"/>
                      </a:lnTo>
                      <a:lnTo>
                        <a:pt x="558" y="198"/>
                      </a:lnTo>
                      <a:lnTo>
                        <a:pt x="546" y="186"/>
                      </a:lnTo>
                      <a:lnTo>
                        <a:pt x="534" y="186"/>
                      </a:lnTo>
                      <a:lnTo>
                        <a:pt x="522" y="198"/>
                      </a:lnTo>
                      <a:lnTo>
                        <a:pt x="504" y="198"/>
                      </a:lnTo>
                      <a:lnTo>
                        <a:pt x="498" y="186"/>
                      </a:lnTo>
                      <a:lnTo>
                        <a:pt x="486" y="180"/>
                      </a:lnTo>
                      <a:lnTo>
                        <a:pt x="462" y="156"/>
                      </a:lnTo>
                      <a:lnTo>
                        <a:pt x="462" y="150"/>
                      </a:lnTo>
                      <a:lnTo>
                        <a:pt x="480" y="132"/>
                      </a:lnTo>
                      <a:lnTo>
                        <a:pt x="468" y="132"/>
                      </a:lnTo>
                      <a:lnTo>
                        <a:pt x="468" y="114"/>
                      </a:lnTo>
                      <a:lnTo>
                        <a:pt x="444" y="114"/>
                      </a:lnTo>
                      <a:lnTo>
                        <a:pt x="432" y="108"/>
                      </a:lnTo>
                      <a:lnTo>
                        <a:pt x="420" y="84"/>
                      </a:lnTo>
                      <a:lnTo>
                        <a:pt x="420" y="60"/>
                      </a:lnTo>
                      <a:lnTo>
                        <a:pt x="414" y="48"/>
                      </a:lnTo>
                      <a:lnTo>
                        <a:pt x="414" y="12"/>
                      </a:lnTo>
                      <a:lnTo>
                        <a:pt x="390" y="0"/>
                      </a:lnTo>
                      <a:lnTo>
                        <a:pt x="342" y="0"/>
                      </a:lnTo>
                      <a:lnTo>
                        <a:pt x="324" y="18"/>
                      </a:lnTo>
                      <a:lnTo>
                        <a:pt x="300" y="18"/>
                      </a:lnTo>
                      <a:lnTo>
                        <a:pt x="282" y="42"/>
                      </a:lnTo>
                      <a:lnTo>
                        <a:pt x="258" y="42"/>
                      </a:lnTo>
                      <a:lnTo>
                        <a:pt x="258" y="60"/>
                      </a:lnTo>
                      <a:lnTo>
                        <a:pt x="252" y="66"/>
                      </a:lnTo>
                      <a:lnTo>
                        <a:pt x="252" y="72"/>
                      </a:lnTo>
                      <a:lnTo>
                        <a:pt x="240" y="72"/>
                      </a:lnTo>
                      <a:lnTo>
                        <a:pt x="228" y="60"/>
                      </a:lnTo>
                      <a:lnTo>
                        <a:pt x="222" y="60"/>
                      </a:lnTo>
                      <a:lnTo>
                        <a:pt x="216" y="66"/>
                      </a:lnTo>
                      <a:lnTo>
                        <a:pt x="210" y="78"/>
                      </a:lnTo>
                      <a:lnTo>
                        <a:pt x="198" y="84"/>
                      </a:lnTo>
                      <a:lnTo>
                        <a:pt x="192" y="96"/>
                      </a:lnTo>
                      <a:lnTo>
                        <a:pt x="186" y="102"/>
                      </a:lnTo>
                      <a:lnTo>
                        <a:pt x="186" y="108"/>
                      </a:lnTo>
                      <a:lnTo>
                        <a:pt x="168" y="108"/>
                      </a:lnTo>
                      <a:lnTo>
                        <a:pt x="168" y="144"/>
                      </a:lnTo>
                      <a:lnTo>
                        <a:pt x="144" y="150"/>
                      </a:lnTo>
                      <a:lnTo>
                        <a:pt x="114" y="120"/>
                      </a:lnTo>
                      <a:lnTo>
                        <a:pt x="96" y="150"/>
                      </a:lnTo>
                      <a:lnTo>
                        <a:pt x="102" y="156"/>
                      </a:lnTo>
                      <a:lnTo>
                        <a:pt x="102" y="186"/>
                      </a:lnTo>
                      <a:lnTo>
                        <a:pt x="84" y="186"/>
                      </a:lnTo>
                      <a:lnTo>
                        <a:pt x="84" y="216"/>
                      </a:lnTo>
                      <a:lnTo>
                        <a:pt x="78" y="222"/>
                      </a:lnTo>
                      <a:lnTo>
                        <a:pt x="72" y="222"/>
                      </a:lnTo>
                      <a:lnTo>
                        <a:pt x="78" y="228"/>
                      </a:lnTo>
                      <a:lnTo>
                        <a:pt x="78" y="240"/>
                      </a:lnTo>
                      <a:lnTo>
                        <a:pt x="42" y="240"/>
                      </a:lnTo>
                      <a:lnTo>
                        <a:pt x="36" y="246"/>
                      </a:lnTo>
                      <a:lnTo>
                        <a:pt x="30" y="246"/>
                      </a:lnTo>
                      <a:lnTo>
                        <a:pt x="12" y="258"/>
                      </a:lnTo>
                      <a:lnTo>
                        <a:pt x="36" y="288"/>
                      </a:lnTo>
                      <a:lnTo>
                        <a:pt x="24" y="312"/>
                      </a:lnTo>
                      <a:lnTo>
                        <a:pt x="0" y="312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44" name="Botswana">
                  <a:extLst>
                    <a:ext uri="{FF2B5EF4-FFF2-40B4-BE49-F238E27FC236}">
                      <a16:creationId xmlns:a16="http://schemas.microsoft.com/office/drawing/2014/main" id="{4D78BFE2-A1F7-A34E-A4A0-5A7A3E38BB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1" y="2676"/>
                  <a:ext cx="166" cy="187"/>
                </a:xfrm>
                <a:custGeom>
                  <a:avLst/>
                  <a:gdLst>
                    <a:gd name="T0" fmla="*/ 2147483647 w 648"/>
                    <a:gd name="T1" fmla="*/ 2147483647 h 732"/>
                    <a:gd name="T2" fmla="*/ 2147483647 w 648"/>
                    <a:gd name="T3" fmla="*/ 2147483647 h 732"/>
                    <a:gd name="T4" fmla="*/ 2147483647 w 648"/>
                    <a:gd name="T5" fmla="*/ 2147483647 h 732"/>
                    <a:gd name="T6" fmla="*/ 2147483647 w 648"/>
                    <a:gd name="T7" fmla="*/ 2147483647 h 732"/>
                    <a:gd name="T8" fmla="*/ 2147483647 w 648"/>
                    <a:gd name="T9" fmla="*/ 2147483647 h 732"/>
                    <a:gd name="T10" fmla="*/ 2147483647 w 648"/>
                    <a:gd name="T11" fmla="*/ 2147483647 h 732"/>
                    <a:gd name="T12" fmla="*/ 2147483647 w 648"/>
                    <a:gd name="T13" fmla="*/ 2147483647 h 732"/>
                    <a:gd name="T14" fmla="*/ 2147483647 w 648"/>
                    <a:gd name="T15" fmla="*/ 2147483647 h 732"/>
                    <a:gd name="T16" fmla="*/ 2147483647 w 648"/>
                    <a:gd name="T17" fmla="*/ 2147483647 h 732"/>
                    <a:gd name="T18" fmla="*/ 2147483647 w 648"/>
                    <a:gd name="T19" fmla="*/ 2147483647 h 732"/>
                    <a:gd name="T20" fmla="*/ 2147483647 w 648"/>
                    <a:gd name="T21" fmla="*/ 2147483647 h 732"/>
                    <a:gd name="T22" fmla="*/ 2147483647 w 648"/>
                    <a:gd name="T23" fmla="*/ 2147483647 h 732"/>
                    <a:gd name="T24" fmla="*/ 2147483647 w 648"/>
                    <a:gd name="T25" fmla="*/ 2147483647 h 732"/>
                    <a:gd name="T26" fmla="*/ 2147483647 w 648"/>
                    <a:gd name="T27" fmla="*/ 2147483647 h 732"/>
                    <a:gd name="T28" fmla="*/ 2147483647 w 648"/>
                    <a:gd name="T29" fmla="*/ 2147483647 h 732"/>
                    <a:gd name="T30" fmla="*/ 2147483647 w 648"/>
                    <a:gd name="T31" fmla="*/ 2147483647 h 732"/>
                    <a:gd name="T32" fmla="*/ 2147483647 w 648"/>
                    <a:gd name="T33" fmla="*/ 2147483647 h 732"/>
                    <a:gd name="T34" fmla="*/ 2147483647 w 648"/>
                    <a:gd name="T35" fmla="*/ 2147483647 h 732"/>
                    <a:gd name="T36" fmla="*/ 2147483647 w 648"/>
                    <a:gd name="T37" fmla="*/ 2147483647 h 732"/>
                    <a:gd name="T38" fmla="*/ 2147483647 w 648"/>
                    <a:gd name="T39" fmla="*/ 2147483647 h 732"/>
                    <a:gd name="T40" fmla="*/ 2147483647 w 648"/>
                    <a:gd name="T41" fmla="*/ 2147483647 h 732"/>
                    <a:gd name="T42" fmla="*/ 2147483647 w 648"/>
                    <a:gd name="T43" fmla="*/ 2147483647 h 732"/>
                    <a:gd name="T44" fmla="*/ 2147483647 w 648"/>
                    <a:gd name="T45" fmla="*/ 2147483647 h 732"/>
                    <a:gd name="T46" fmla="*/ 2147483647 w 648"/>
                    <a:gd name="T47" fmla="*/ 2147483647 h 732"/>
                    <a:gd name="T48" fmla="*/ 2147483647 w 648"/>
                    <a:gd name="T49" fmla="*/ 2147483647 h 732"/>
                    <a:gd name="T50" fmla="*/ 2147483647 w 648"/>
                    <a:gd name="T51" fmla="*/ 2147483647 h 732"/>
                    <a:gd name="T52" fmla="*/ 2147483647 w 648"/>
                    <a:gd name="T53" fmla="*/ 2147483647 h 732"/>
                    <a:gd name="T54" fmla="*/ 2147483647 w 648"/>
                    <a:gd name="T55" fmla="*/ 2147483647 h 732"/>
                    <a:gd name="T56" fmla="*/ 2147483647 w 648"/>
                    <a:gd name="T57" fmla="*/ 2147483647 h 732"/>
                    <a:gd name="T58" fmla="*/ 2147483647 w 648"/>
                    <a:gd name="T59" fmla="*/ 2147483647 h 732"/>
                    <a:gd name="T60" fmla="*/ 2147483647 w 648"/>
                    <a:gd name="T61" fmla="*/ 2147483647 h 732"/>
                    <a:gd name="T62" fmla="*/ 2147483647 w 648"/>
                    <a:gd name="T63" fmla="*/ 2147483647 h 732"/>
                    <a:gd name="T64" fmla="*/ 2147483647 w 648"/>
                    <a:gd name="T65" fmla="*/ 2147483647 h 732"/>
                    <a:gd name="T66" fmla="*/ 2147483647 w 648"/>
                    <a:gd name="T67" fmla="*/ 2147483647 h 732"/>
                    <a:gd name="T68" fmla="*/ 2147483647 w 648"/>
                    <a:gd name="T69" fmla="*/ 2147483647 h 732"/>
                    <a:gd name="T70" fmla="*/ 2147483647 w 648"/>
                    <a:gd name="T71" fmla="*/ 2147483647 h 732"/>
                    <a:gd name="T72" fmla="*/ 2147483647 w 648"/>
                    <a:gd name="T73" fmla="*/ 2147483647 h 732"/>
                    <a:gd name="T74" fmla="*/ 2147483647 w 648"/>
                    <a:gd name="T75" fmla="*/ 2147483647 h 732"/>
                    <a:gd name="T76" fmla="*/ 2147483647 w 648"/>
                    <a:gd name="T77" fmla="*/ 2147483647 h 732"/>
                    <a:gd name="T78" fmla="*/ 2147483647 w 648"/>
                    <a:gd name="T79" fmla="*/ 2147483647 h 732"/>
                    <a:gd name="T80" fmla="*/ 2147483647 w 648"/>
                    <a:gd name="T81" fmla="*/ 2147483647 h 732"/>
                    <a:gd name="T82" fmla="*/ 2147483647 w 648"/>
                    <a:gd name="T83" fmla="*/ 2147483647 h 732"/>
                    <a:gd name="T84" fmla="*/ 2147483647 w 648"/>
                    <a:gd name="T85" fmla="*/ 2147483647 h 732"/>
                    <a:gd name="T86" fmla="*/ 2147483647 w 648"/>
                    <a:gd name="T87" fmla="*/ 2147483647 h 732"/>
                    <a:gd name="T88" fmla="*/ 2147483647 w 648"/>
                    <a:gd name="T89" fmla="*/ 2147483647 h 732"/>
                    <a:gd name="T90" fmla="*/ 2147483647 w 648"/>
                    <a:gd name="T91" fmla="*/ 2147483647 h 732"/>
                    <a:gd name="T92" fmla="*/ 2147483647 w 648"/>
                    <a:gd name="T93" fmla="*/ 2147483647 h 732"/>
                    <a:gd name="T94" fmla="*/ 2147483647 w 648"/>
                    <a:gd name="T95" fmla="*/ 0 h 732"/>
                    <a:gd name="T96" fmla="*/ 2147483647 w 648"/>
                    <a:gd name="T97" fmla="*/ 2147483647 h 732"/>
                    <a:gd name="T98" fmla="*/ 2147483647 w 648"/>
                    <a:gd name="T99" fmla="*/ 2147483647 h 732"/>
                    <a:gd name="T100" fmla="*/ 2147483647 w 648"/>
                    <a:gd name="T101" fmla="*/ 2147483647 h 732"/>
                    <a:gd name="T102" fmla="*/ 2147483647 w 648"/>
                    <a:gd name="T103" fmla="*/ 2147483647 h 732"/>
                    <a:gd name="T104" fmla="*/ 2147483647 w 648"/>
                    <a:gd name="T105" fmla="*/ 2147483647 h 732"/>
                    <a:gd name="T106" fmla="*/ 2147483647 w 648"/>
                    <a:gd name="T107" fmla="*/ 2147483647 h 732"/>
                    <a:gd name="T108" fmla="*/ 2147483647 w 648"/>
                    <a:gd name="T109" fmla="*/ 2147483647 h 732"/>
                    <a:gd name="T110" fmla="*/ 2147483647 w 648"/>
                    <a:gd name="T111" fmla="*/ 2147483647 h 732"/>
                    <a:gd name="T112" fmla="*/ 2147483647 w 648"/>
                    <a:gd name="T113" fmla="*/ 2147483647 h 732"/>
                    <a:gd name="T114" fmla="*/ 0 w 648"/>
                    <a:gd name="T115" fmla="*/ 2147483647 h 732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648"/>
                    <a:gd name="T175" fmla="*/ 0 h 732"/>
                    <a:gd name="T176" fmla="*/ 648 w 648"/>
                    <a:gd name="T177" fmla="*/ 732 h 732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648" h="732">
                      <a:moveTo>
                        <a:pt x="0" y="570"/>
                      </a:moveTo>
                      <a:lnTo>
                        <a:pt x="12" y="576"/>
                      </a:lnTo>
                      <a:lnTo>
                        <a:pt x="18" y="582"/>
                      </a:lnTo>
                      <a:lnTo>
                        <a:pt x="30" y="588"/>
                      </a:lnTo>
                      <a:lnTo>
                        <a:pt x="36" y="594"/>
                      </a:lnTo>
                      <a:lnTo>
                        <a:pt x="42" y="612"/>
                      </a:lnTo>
                      <a:lnTo>
                        <a:pt x="48" y="624"/>
                      </a:lnTo>
                      <a:lnTo>
                        <a:pt x="48" y="642"/>
                      </a:lnTo>
                      <a:lnTo>
                        <a:pt x="54" y="648"/>
                      </a:lnTo>
                      <a:lnTo>
                        <a:pt x="54" y="672"/>
                      </a:lnTo>
                      <a:lnTo>
                        <a:pt x="48" y="684"/>
                      </a:lnTo>
                      <a:lnTo>
                        <a:pt x="48" y="690"/>
                      </a:lnTo>
                      <a:lnTo>
                        <a:pt x="42" y="702"/>
                      </a:lnTo>
                      <a:lnTo>
                        <a:pt x="42" y="732"/>
                      </a:lnTo>
                      <a:lnTo>
                        <a:pt x="120" y="732"/>
                      </a:lnTo>
                      <a:lnTo>
                        <a:pt x="120" y="714"/>
                      </a:lnTo>
                      <a:lnTo>
                        <a:pt x="144" y="714"/>
                      </a:lnTo>
                      <a:lnTo>
                        <a:pt x="144" y="708"/>
                      </a:lnTo>
                      <a:lnTo>
                        <a:pt x="150" y="702"/>
                      </a:lnTo>
                      <a:lnTo>
                        <a:pt x="156" y="690"/>
                      </a:lnTo>
                      <a:lnTo>
                        <a:pt x="162" y="684"/>
                      </a:lnTo>
                      <a:lnTo>
                        <a:pt x="168" y="684"/>
                      </a:lnTo>
                      <a:lnTo>
                        <a:pt x="174" y="678"/>
                      </a:lnTo>
                      <a:lnTo>
                        <a:pt x="186" y="678"/>
                      </a:lnTo>
                      <a:lnTo>
                        <a:pt x="186" y="654"/>
                      </a:lnTo>
                      <a:lnTo>
                        <a:pt x="192" y="642"/>
                      </a:lnTo>
                      <a:lnTo>
                        <a:pt x="192" y="630"/>
                      </a:lnTo>
                      <a:lnTo>
                        <a:pt x="198" y="618"/>
                      </a:lnTo>
                      <a:lnTo>
                        <a:pt x="204" y="612"/>
                      </a:lnTo>
                      <a:lnTo>
                        <a:pt x="216" y="606"/>
                      </a:lnTo>
                      <a:lnTo>
                        <a:pt x="228" y="606"/>
                      </a:lnTo>
                      <a:lnTo>
                        <a:pt x="240" y="612"/>
                      </a:lnTo>
                      <a:lnTo>
                        <a:pt x="246" y="618"/>
                      </a:lnTo>
                      <a:lnTo>
                        <a:pt x="258" y="624"/>
                      </a:lnTo>
                      <a:lnTo>
                        <a:pt x="270" y="636"/>
                      </a:lnTo>
                      <a:lnTo>
                        <a:pt x="300" y="636"/>
                      </a:lnTo>
                      <a:lnTo>
                        <a:pt x="306" y="642"/>
                      </a:lnTo>
                      <a:lnTo>
                        <a:pt x="318" y="648"/>
                      </a:lnTo>
                      <a:lnTo>
                        <a:pt x="324" y="654"/>
                      </a:lnTo>
                      <a:lnTo>
                        <a:pt x="336" y="654"/>
                      </a:lnTo>
                      <a:lnTo>
                        <a:pt x="348" y="648"/>
                      </a:lnTo>
                      <a:lnTo>
                        <a:pt x="354" y="642"/>
                      </a:lnTo>
                      <a:lnTo>
                        <a:pt x="360" y="648"/>
                      </a:lnTo>
                      <a:lnTo>
                        <a:pt x="372" y="648"/>
                      </a:lnTo>
                      <a:lnTo>
                        <a:pt x="384" y="642"/>
                      </a:lnTo>
                      <a:lnTo>
                        <a:pt x="390" y="636"/>
                      </a:lnTo>
                      <a:lnTo>
                        <a:pt x="396" y="624"/>
                      </a:lnTo>
                      <a:lnTo>
                        <a:pt x="402" y="606"/>
                      </a:lnTo>
                      <a:lnTo>
                        <a:pt x="408" y="594"/>
                      </a:lnTo>
                      <a:lnTo>
                        <a:pt x="408" y="582"/>
                      </a:lnTo>
                      <a:lnTo>
                        <a:pt x="426" y="564"/>
                      </a:lnTo>
                      <a:lnTo>
                        <a:pt x="444" y="558"/>
                      </a:lnTo>
                      <a:lnTo>
                        <a:pt x="456" y="552"/>
                      </a:lnTo>
                      <a:lnTo>
                        <a:pt x="462" y="546"/>
                      </a:lnTo>
                      <a:lnTo>
                        <a:pt x="468" y="534"/>
                      </a:lnTo>
                      <a:lnTo>
                        <a:pt x="480" y="528"/>
                      </a:lnTo>
                      <a:lnTo>
                        <a:pt x="480" y="492"/>
                      </a:lnTo>
                      <a:lnTo>
                        <a:pt x="492" y="468"/>
                      </a:lnTo>
                      <a:lnTo>
                        <a:pt x="504" y="462"/>
                      </a:lnTo>
                      <a:lnTo>
                        <a:pt x="510" y="462"/>
                      </a:lnTo>
                      <a:lnTo>
                        <a:pt x="522" y="456"/>
                      </a:lnTo>
                      <a:lnTo>
                        <a:pt x="564" y="414"/>
                      </a:lnTo>
                      <a:lnTo>
                        <a:pt x="576" y="390"/>
                      </a:lnTo>
                      <a:lnTo>
                        <a:pt x="582" y="384"/>
                      </a:lnTo>
                      <a:lnTo>
                        <a:pt x="594" y="384"/>
                      </a:lnTo>
                      <a:lnTo>
                        <a:pt x="606" y="378"/>
                      </a:lnTo>
                      <a:lnTo>
                        <a:pt x="618" y="378"/>
                      </a:lnTo>
                      <a:lnTo>
                        <a:pt x="630" y="354"/>
                      </a:lnTo>
                      <a:lnTo>
                        <a:pt x="648" y="354"/>
                      </a:lnTo>
                      <a:lnTo>
                        <a:pt x="648" y="348"/>
                      </a:lnTo>
                      <a:lnTo>
                        <a:pt x="642" y="336"/>
                      </a:lnTo>
                      <a:lnTo>
                        <a:pt x="624" y="318"/>
                      </a:lnTo>
                      <a:lnTo>
                        <a:pt x="606" y="312"/>
                      </a:lnTo>
                      <a:lnTo>
                        <a:pt x="594" y="312"/>
                      </a:lnTo>
                      <a:lnTo>
                        <a:pt x="576" y="306"/>
                      </a:lnTo>
                      <a:lnTo>
                        <a:pt x="564" y="306"/>
                      </a:lnTo>
                      <a:lnTo>
                        <a:pt x="564" y="276"/>
                      </a:lnTo>
                      <a:lnTo>
                        <a:pt x="546" y="276"/>
                      </a:lnTo>
                      <a:lnTo>
                        <a:pt x="546" y="246"/>
                      </a:lnTo>
                      <a:lnTo>
                        <a:pt x="552" y="240"/>
                      </a:lnTo>
                      <a:lnTo>
                        <a:pt x="546" y="216"/>
                      </a:lnTo>
                      <a:lnTo>
                        <a:pt x="516" y="216"/>
                      </a:lnTo>
                      <a:lnTo>
                        <a:pt x="516" y="186"/>
                      </a:lnTo>
                      <a:lnTo>
                        <a:pt x="510" y="180"/>
                      </a:lnTo>
                      <a:lnTo>
                        <a:pt x="480" y="180"/>
                      </a:lnTo>
                      <a:lnTo>
                        <a:pt x="462" y="162"/>
                      </a:lnTo>
                      <a:lnTo>
                        <a:pt x="450" y="156"/>
                      </a:lnTo>
                      <a:lnTo>
                        <a:pt x="432" y="120"/>
                      </a:lnTo>
                      <a:lnTo>
                        <a:pt x="432" y="96"/>
                      </a:lnTo>
                      <a:lnTo>
                        <a:pt x="426" y="90"/>
                      </a:lnTo>
                      <a:lnTo>
                        <a:pt x="414" y="66"/>
                      </a:lnTo>
                      <a:lnTo>
                        <a:pt x="408" y="60"/>
                      </a:lnTo>
                      <a:lnTo>
                        <a:pt x="396" y="60"/>
                      </a:lnTo>
                      <a:lnTo>
                        <a:pt x="396" y="30"/>
                      </a:lnTo>
                      <a:lnTo>
                        <a:pt x="384" y="18"/>
                      </a:lnTo>
                      <a:lnTo>
                        <a:pt x="378" y="0"/>
                      </a:lnTo>
                      <a:lnTo>
                        <a:pt x="342" y="6"/>
                      </a:lnTo>
                      <a:lnTo>
                        <a:pt x="330" y="18"/>
                      </a:lnTo>
                      <a:lnTo>
                        <a:pt x="306" y="18"/>
                      </a:lnTo>
                      <a:lnTo>
                        <a:pt x="264" y="60"/>
                      </a:lnTo>
                      <a:lnTo>
                        <a:pt x="258" y="60"/>
                      </a:lnTo>
                      <a:lnTo>
                        <a:pt x="258" y="42"/>
                      </a:lnTo>
                      <a:lnTo>
                        <a:pt x="252" y="42"/>
                      </a:lnTo>
                      <a:lnTo>
                        <a:pt x="252" y="24"/>
                      </a:lnTo>
                      <a:lnTo>
                        <a:pt x="246" y="18"/>
                      </a:lnTo>
                      <a:lnTo>
                        <a:pt x="228" y="18"/>
                      </a:lnTo>
                      <a:lnTo>
                        <a:pt x="216" y="24"/>
                      </a:lnTo>
                      <a:lnTo>
                        <a:pt x="168" y="36"/>
                      </a:lnTo>
                      <a:lnTo>
                        <a:pt x="132" y="36"/>
                      </a:lnTo>
                      <a:lnTo>
                        <a:pt x="114" y="42"/>
                      </a:lnTo>
                      <a:lnTo>
                        <a:pt x="78" y="42"/>
                      </a:lnTo>
                      <a:lnTo>
                        <a:pt x="78" y="216"/>
                      </a:lnTo>
                      <a:lnTo>
                        <a:pt x="72" y="222"/>
                      </a:lnTo>
                      <a:lnTo>
                        <a:pt x="78" y="348"/>
                      </a:lnTo>
                      <a:lnTo>
                        <a:pt x="6" y="348"/>
                      </a:lnTo>
                      <a:lnTo>
                        <a:pt x="0" y="570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45" name="Benin">
                  <a:extLst>
                    <a:ext uri="{FF2B5EF4-FFF2-40B4-BE49-F238E27FC236}">
                      <a16:creationId xmlns:a16="http://schemas.microsoft.com/office/drawing/2014/main" id="{EE84F80A-7925-114D-AB75-F6BCC31A93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7" y="2055"/>
                  <a:ext cx="57" cy="127"/>
                </a:xfrm>
                <a:custGeom>
                  <a:avLst/>
                  <a:gdLst>
                    <a:gd name="T0" fmla="*/ 2147483647 w 222"/>
                    <a:gd name="T1" fmla="*/ 2147483647 h 498"/>
                    <a:gd name="T2" fmla="*/ 2147483647 w 222"/>
                    <a:gd name="T3" fmla="*/ 2147483647 h 498"/>
                    <a:gd name="T4" fmla="*/ 2147483647 w 222"/>
                    <a:gd name="T5" fmla="*/ 2147483647 h 498"/>
                    <a:gd name="T6" fmla="*/ 2147483647 w 222"/>
                    <a:gd name="T7" fmla="*/ 2147483647 h 498"/>
                    <a:gd name="T8" fmla="*/ 2147483647 w 222"/>
                    <a:gd name="T9" fmla="*/ 2147483647 h 498"/>
                    <a:gd name="T10" fmla="*/ 2147483647 w 222"/>
                    <a:gd name="T11" fmla="*/ 2147483647 h 498"/>
                    <a:gd name="T12" fmla="*/ 2147483647 w 222"/>
                    <a:gd name="T13" fmla="*/ 2147483647 h 498"/>
                    <a:gd name="T14" fmla="*/ 2147483647 w 222"/>
                    <a:gd name="T15" fmla="*/ 2147483647 h 498"/>
                    <a:gd name="T16" fmla="*/ 2147483647 w 222"/>
                    <a:gd name="T17" fmla="*/ 2147483647 h 498"/>
                    <a:gd name="T18" fmla="*/ 2147483647 w 222"/>
                    <a:gd name="T19" fmla="*/ 2147483647 h 498"/>
                    <a:gd name="T20" fmla="*/ 2147483647 w 222"/>
                    <a:gd name="T21" fmla="*/ 2147483647 h 498"/>
                    <a:gd name="T22" fmla="*/ 2147483647 w 222"/>
                    <a:gd name="T23" fmla="*/ 2147483647 h 498"/>
                    <a:gd name="T24" fmla="*/ 2147483647 w 222"/>
                    <a:gd name="T25" fmla="*/ 2147483647 h 498"/>
                    <a:gd name="T26" fmla="*/ 2147483647 w 222"/>
                    <a:gd name="T27" fmla="*/ 2147483647 h 498"/>
                    <a:gd name="T28" fmla="*/ 2147483647 w 222"/>
                    <a:gd name="T29" fmla="*/ 2147483647 h 498"/>
                    <a:gd name="T30" fmla="*/ 2147483647 w 222"/>
                    <a:gd name="T31" fmla="*/ 2147483647 h 498"/>
                    <a:gd name="T32" fmla="*/ 2147483647 w 222"/>
                    <a:gd name="T33" fmla="*/ 2147483647 h 498"/>
                    <a:gd name="T34" fmla="*/ 2147483647 w 222"/>
                    <a:gd name="T35" fmla="*/ 2147483647 h 498"/>
                    <a:gd name="T36" fmla="*/ 2147483647 w 222"/>
                    <a:gd name="T37" fmla="*/ 2147483647 h 498"/>
                    <a:gd name="T38" fmla="*/ 2147483647 w 222"/>
                    <a:gd name="T39" fmla="*/ 2147483647 h 498"/>
                    <a:gd name="T40" fmla="*/ 2147483647 w 222"/>
                    <a:gd name="T41" fmla="*/ 2147483647 h 498"/>
                    <a:gd name="T42" fmla="*/ 2147483647 w 222"/>
                    <a:gd name="T43" fmla="*/ 2147483647 h 498"/>
                    <a:gd name="T44" fmla="*/ 2147483647 w 222"/>
                    <a:gd name="T45" fmla="*/ 2147483647 h 498"/>
                    <a:gd name="T46" fmla="*/ 0 w 222"/>
                    <a:gd name="T47" fmla="*/ 2147483647 h 498"/>
                    <a:gd name="T48" fmla="*/ 2147483647 w 222"/>
                    <a:gd name="T49" fmla="*/ 2147483647 h 498"/>
                    <a:gd name="T50" fmla="*/ 2147483647 w 222"/>
                    <a:gd name="T51" fmla="*/ 2147483647 h 498"/>
                    <a:gd name="T52" fmla="*/ 2147483647 w 222"/>
                    <a:gd name="T53" fmla="*/ 2147483647 h 498"/>
                    <a:gd name="T54" fmla="*/ 2147483647 w 222"/>
                    <a:gd name="T55" fmla="*/ 2147483647 h 498"/>
                    <a:gd name="T56" fmla="*/ 2147483647 w 222"/>
                    <a:gd name="T57" fmla="*/ 2147483647 h 498"/>
                    <a:gd name="T58" fmla="*/ 2147483647 w 222"/>
                    <a:gd name="T59" fmla="*/ 2147483647 h 498"/>
                    <a:gd name="T60" fmla="*/ 2147483647 w 222"/>
                    <a:gd name="T61" fmla="*/ 2147483647 h 498"/>
                    <a:gd name="T62" fmla="*/ 2147483647 w 222"/>
                    <a:gd name="T63" fmla="*/ 2147483647 h 498"/>
                    <a:gd name="T64" fmla="*/ 2147483647 w 222"/>
                    <a:gd name="T65" fmla="*/ 2147483647 h 498"/>
                    <a:gd name="T66" fmla="*/ 2147483647 w 222"/>
                    <a:gd name="T67" fmla="*/ 2147483647 h 498"/>
                    <a:gd name="T68" fmla="*/ 2147483647 w 222"/>
                    <a:gd name="T69" fmla="*/ 2147483647 h 49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22"/>
                    <a:gd name="T106" fmla="*/ 0 h 498"/>
                    <a:gd name="T107" fmla="*/ 222 w 222"/>
                    <a:gd name="T108" fmla="*/ 498 h 49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22" h="498">
                      <a:moveTo>
                        <a:pt x="138" y="372"/>
                      </a:moveTo>
                      <a:lnTo>
                        <a:pt x="144" y="342"/>
                      </a:lnTo>
                      <a:lnTo>
                        <a:pt x="138" y="306"/>
                      </a:lnTo>
                      <a:lnTo>
                        <a:pt x="144" y="276"/>
                      </a:lnTo>
                      <a:lnTo>
                        <a:pt x="162" y="276"/>
                      </a:lnTo>
                      <a:lnTo>
                        <a:pt x="174" y="252"/>
                      </a:lnTo>
                      <a:lnTo>
                        <a:pt x="174" y="222"/>
                      </a:lnTo>
                      <a:lnTo>
                        <a:pt x="180" y="216"/>
                      </a:lnTo>
                      <a:lnTo>
                        <a:pt x="186" y="204"/>
                      </a:lnTo>
                      <a:lnTo>
                        <a:pt x="198" y="198"/>
                      </a:lnTo>
                      <a:lnTo>
                        <a:pt x="198" y="156"/>
                      </a:lnTo>
                      <a:lnTo>
                        <a:pt x="210" y="150"/>
                      </a:lnTo>
                      <a:lnTo>
                        <a:pt x="216" y="150"/>
                      </a:lnTo>
                      <a:lnTo>
                        <a:pt x="222" y="144"/>
                      </a:lnTo>
                      <a:lnTo>
                        <a:pt x="222" y="132"/>
                      </a:lnTo>
                      <a:lnTo>
                        <a:pt x="216" y="126"/>
                      </a:lnTo>
                      <a:lnTo>
                        <a:pt x="216" y="114"/>
                      </a:lnTo>
                      <a:lnTo>
                        <a:pt x="210" y="102"/>
                      </a:lnTo>
                      <a:lnTo>
                        <a:pt x="204" y="96"/>
                      </a:lnTo>
                      <a:lnTo>
                        <a:pt x="192" y="72"/>
                      </a:lnTo>
                      <a:lnTo>
                        <a:pt x="198" y="66"/>
                      </a:lnTo>
                      <a:lnTo>
                        <a:pt x="198" y="60"/>
                      </a:lnTo>
                      <a:lnTo>
                        <a:pt x="204" y="48"/>
                      </a:lnTo>
                      <a:lnTo>
                        <a:pt x="198" y="42"/>
                      </a:lnTo>
                      <a:lnTo>
                        <a:pt x="186" y="36"/>
                      </a:lnTo>
                      <a:lnTo>
                        <a:pt x="180" y="36"/>
                      </a:lnTo>
                      <a:lnTo>
                        <a:pt x="174" y="30"/>
                      </a:lnTo>
                      <a:lnTo>
                        <a:pt x="168" y="30"/>
                      </a:lnTo>
                      <a:lnTo>
                        <a:pt x="162" y="24"/>
                      </a:lnTo>
                      <a:lnTo>
                        <a:pt x="156" y="12"/>
                      </a:lnTo>
                      <a:lnTo>
                        <a:pt x="144" y="0"/>
                      </a:lnTo>
                      <a:lnTo>
                        <a:pt x="114" y="12"/>
                      </a:lnTo>
                      <a:lnTo>
                        <a:pt x="114" y="36"/>
                      </a:lnTo>
                      <a:lnTo>
                        <a:pt x="120" y="36"/>
                      </a:lnTo>
                      <a:lnTo>
                        <a:pt x="114" y="42"/>
                      </a:lnTo>
                      <a:lnTo>
                        <a:pt x="108" y="60"/>
                      </a:lnTo>
                      <a:lnTo>
                        <a:pt x="96" y="60"/>
                      </a:lnTo>
                      <a:lnTo>
                        <a:pt x="90" y="66"/>
                      </a:lnTo>
                      <a:lnTo>
                        <a:pt x="84" y="66"/>
                      </a:lnTo>
                      <a:lnTo>
                        <a:pt x="84" y="78"/>
                      </a:lnTo>
                      <a:lnTo>
                        <a:pt x="78" y="72"/>
                      </a:lnTo>
                      <a:lnTo>
                        <a:pt x="48" y="72"/>
                      </a:lnTo>
                      <a:lnTo>
                        <a:pt x="30" y="90"/>
                      </a:lnTo>
                      <a:lnTo>
                        <a:pt x="24" y="102"/>
                      </a:lnTo>
                      <a:lnTo>
                        <a:pt x="12" y="102"/>
                      </a:lnTo>
                      <a:lnTo>
                        <a:pt x="6" y="114"/>
                      </a:lnTo>
                      <a:lnTo>
                        <a:pt x="0" y="132"/>
                      </a:lnTo>
                      <a:lnTo>
                        <a:pt x="0" y="162"/>
                      </a:lnTo>
                      <a:lnTo>
                        <a:pt x="12" y="168"/>
                      </a:lnTo>
                      <a:lnTo>
                        <a:pt x="42" y="198"/>
                      </a:lnTo>
                      <a:lnTo>
                        <a:pt x="42" y="240"/>
                      </a:lnTo>
                      <a:lnTo>
                        <a:pt x="54" y="252"/>
                      </a:lnTo>
                      <a:lnTo>
                        <a:pt x="60" y="264"/>
                      </a:lnTo>
                      <a:lnTo>
                        <a:pt x="60" y="294"/>
                      </a:lnTo>
                      <a:lnTo>
                        <a:pt x="66" y="306"/>
                      </a:lnTo>
                      <a:lnTo>
                        <a:pt x="54" y="318"/>
                      </a:lnTo>
                      <a:lnTo>
                        <a:pt x="54" y="378"/>
                      </a:lnTo>
                      <a:lnTo>
                        <a:pt x="66" y="390"/>
                      </a:lnTo>
                      <a:lnTo>
                        <a:pt x="54" y="396"/>
                      </a:lnTo>
                      <a:lnTo>
                        <a:pt x="60" y="462"/>
                      </a:lnTo>
                      <a:lnTo>
                        <a:pt x="60" y="468"/>
                      </a:lnTo>
                      <a:lnTo>
                        <a:pt x="72" y="480"/>
                      </a:lnTo>
                      <a:lnTo>
                        <a:pt x="72" y="492"/>
                      </a:lnTo>
                      <a:lnTo>
                        <a:pt x="84" y="492"/>
                      </a:lnTo>
                      <a:lnTo>
                        <a:pt x="96" y="498"/>
                      </a:lnTo>
                      <a:lnTo>
                        <a:pt x="108" y="498"/>
                      </a:lnTo>
                      <a:lnTo>
                        <a:pt x="120" y="474"/>
                      </a:lnTo>
                      <a:lnTo>
                        <a:pt x="126" y="480"/>
                      </a:lnTo>
                      <a:lnTo>
                        <a:pt x="138" y="486"/>
                      </a:lnTo>
                      <a:lnTo>
                        <a:pt x="138" y="372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46" name="Angola">
                  <a:extLst>
                    <a:ext uri="{FF2B5EF4-FFF2-40B4-BE49-F238E27FC236}">
                      <a16:creationId xmlns:a16="http://schemas.microsoft.com/office/drawing/2014/main" id="{E7D0E88E-5526-3148-927D-13CCB4A7D7F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64" y="2398"/>
                  <a:ext cx="227" cy="283"/>
                </a:xfrm>
                <a:custGeom>
                  <a:avLst/>
                  <a:gdLst>
                    <a:gd name="T0" fmla="*/ 2147483647 w 888"/>
                    <a:gd name="T1" fmla="*/ 2147483647 h 1104"/>
                    <a:gd name="T2" fmla="*/ 2147483647 w 888"/>
                    <a:gd name="T3" fmla="*/ 2147483647 h 1104"/>
                    <a:gd name="T4" fmla="*/ 2147483647 w 888"/>
                    <a:gd name="T5" fmla="*/ 2147483647 h 1104"/>
                    <a:gd name="T6" fmla="*/ 2147483647 w 888"/>
                    <a:gd name="T7" fmla="*/ 0 h 1104"/>
                    <a:gd name="T8" fmla="*/ 2147483647 w 888"/>
                    <a:gd name="T9" fmla="*/ 2147483647 h 1104"/>
                    <a:gd name="T10" fmla="*/ 2147483647 w 888"/>
                    <a:gd name="T11" fmla="*/ 2147483647 h 1104"/>
                    <a:gd name="T12" fmla="*/ 2147483647 w 888"/>
                    <a:gd name="T13" fmla="*/ 2147483647 h 1104"/>
                    <a:gd name="T14" fmla="*/ 2147483647 w 888"/>
                    <a:gd name="T15" fmla="*/ 2147483647 h 1104"/>
                    <a:gd name="T16" fmla="*/ 2147483647 w 888"/>
                    <a:gd name="T17" fmla="*/ 2147483647 h 1104"/>
                    <a:gd name="T18" fmla="*/ 2147483647 w 888"/>
                    <a:gd name="T19" fmla="*/ 2147483647 h 1104"/>
                    <a:gd name="T20" fmla="*/ 2147483647 w 888"/>
                    <a:gd name="T21" fmla="*/ 2147483647 h 1104"/>
                    <a:gd name="T22" fmla="*/ 2147483647 w 888"/>
                    <a:gd name="T23" fmla="*/ 2147483647 h 1104"/>
                    <a:gd name="T24" fmla="*/ 2147483647 w 888"/>
                    <a:gd name="T25" fmla="*/ 2147483647 h 1104"/>
                    <a:gd name="T26" fmla="*/ 2147483647 w 888"/>
                    <a:gd name="T27" fmla="*/ 2147483647 h 1104"/>
                    <a:gd name="T28" fmla="*/ 2147483647 w 888"/>
                    <a:gd name="T29" fmla="*/ 2147483647 h 1104"/>
                    <a:gd name="T30" fmla="*/ 2147483647 w 888"/>
                    <a:gd name="T31" fmla="*/ 2147483647 h 1104"/>
                    <a:gd name="T32" fmla="*/ 2147483647 w 888"/>
                    <a:gd name="T33" fmla="*/ 2147483647 h 1104"/>
                    <a:gd name="T34" fmla="*/ 2147483647 w 888"/>
                    <a:gd name="T35" fmla="*/ 2147483647 h 1104"/>
                    <a:gd name="T36" fmla="*/ 2147483647 w 888"/>
                    <a:gd name="T37" fmla="*/ 2147483647 h 1104"/>
                    <a:gd name="T38" fmla="*/ 2147483647 w 888"/>
                    <a:gd name="T39" fmla="*/ 2147483647 h 1104"/>
                    <a:gd name="T40" fmla="*/ 2147483647 w 888"/>
                    <a:gd name="T41" fmla="*/ 2147483647 h 1104"/>
                    <a:gd name="T42" fmla="*/ 2147483647 w 888"/>
                    <a:gd name="T43" fmla="*/ 2147483647 h 1104"/>
                    <a:gd name="T44" fmla="*/ 2147483647 w 888"/>
                    <a:gd name="T45" fmla="*/ 2147483647 h 1104"/>
                    <a:gd name="T46" fmla="*/ 2147483647 w 888"/>
                    <a:gd name="T47" fmla="*/ 2147483647 h 1104"/>
                    <a:gd name="T48" fmla="*/ 2147483647 w 888"/>
                    <a:gd name="T49" fmla="*/ 2147483647 h 1104"/>
                    <a:gd name="T50" fmla="*/ 2147483647 w 888"/>
                    <a:gd name="T51" fmla="*/ 2147483647 h 1104"/>
                    <a:gd name="T52" fmla="*/ 2147483647 w 888"/>
                    <a:gd name="T53" fmla="*/ 2147483647 h 1104"/>
                    <a:gd name="T54" fmla="*/ 2147483647 w 888"/>
                    <a:gd name="T55" fmla="*/ 2147483647 h 1104"/>
                    <a:gd name="T56" fmla="*/ 2147483647 w 888"/>
                    <a:gd name="T57" fmla="*/ 2147483647 h 1104"/>
                    <a:gd name="T58" fmla="*/ 2147483647 w 888"/>
                    <a:gd name="T59" fmla="*/ 2147483647 h 1104"/>
                    <a:gd name="T60" fmla="*/ 2147483647 w 888"/>
                    <a:gd name="T61" fmla="*/ 2147483647 h 1104"/>
                    <a:gd name="T62" fmla="*/ 2147483647 w 888"/>
                    <a:gd name="T63" fmla="*/ 2147483647 h 1104"/>
                    <a:gd name="T64" fmla="*/ 2147483647 w 888"/>
                    <a:gd name="T65" fmla="*/ 2147483647 h 1104"/>
                    <a:gd name="T66" fmla="*/ 2147483647 w 888"/>
                    <a:gd name="T67" fmla="*/ 2147483647 h 1104"/>
                    <a:gd name="T68" fmla="*/ 2147483647 w 888"/>
                    <a:gd name="T69" fmla="*/ 2147483647 h 1104"/>
                    <a:gd name="T70" fmla="*/ 2147483647 w 888"/>
                    <a:gd name="T71" fmla="*/ 2147483647 h 1104"/>
                    <a:gd name="T72" fmla="*/ 2147483647 w 888"/>
                    <a:gd name="T73" fmla="*/ 2147483647 h 1104"/>
                    <a:gd name="T74" fmla="*/ 0 w 888"/>
                    <a:gd name="T75" fmla="*/ 2147483647 h 1104"/>
                    <a:gd name="T76" fmla="*/ 2147483647 w 888"/>
                    <a:gd name="T77" fmla="*/ 2147483647 h 1104"/>
                    <a:gd name="T78" fmla="*/ 2147483647 w 888"/>
                    <a:gd name="T79" fmla="*/ 2147483647 h 1104"/>
                    <a:gd name="T80" fmla="*/ 2147483647 w 888"/>
                    <a:gd name="T81" fmla="*/ 2147483647 h 1104"/>
                    <a:gd name="T82" fmla="*/ 2147483647 w 888"/>
                    <a:gd name="T83" fmla="*/ 2147483647 h 1104"/>
                    <a:gd name="T84" fmla="*/ 2147483647 w 888"/>
                    <a:gd name="T85" fmla="*/ 2147483647 h 1104"/>
                    <a:gd name="T86" fmla="*/ 2147483647 w 888"/>
                    <a:gd name="T87" fmla="*/ 2147483647 h 1104"/>
                    <a:gd name="T88" fmla="*/ 2147483647 w 888"/>
                    <a:gd name="T89" fmla="*/ 2147483647 h 1104"/>
                    <a:gd name="T90" fmla="*/ 2147483647 w 888"/>
                    <a:gd name="T91" fmla="*/ 2147483647 h 1104"/>
                    <a:gd name="T92" fmla="*/ 2147483647 w 888"/>
                    <a:gd name="T93" fmla="*/ 2147483647 h 1104"/>
                    <a:gd name="T94" fmla="*/ 2147483647 w 888"/>
                    <a:gd name="T95" fmla="*/ 2147483647 h 1104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888"/>
                    <a:gd name="T145" fmla="*/ 0 h 1104"/>
                    <a:gd name="T146" fmla="*/ 888 w 888"/>
                    <a:gd name="T147" fmla="*/ 1104 h 1104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888" h="1104">
                      <a:moveTo>
                        <a:pt x="42" y="114"/>
                      </a:moveTo>
                      <a:lnTo>
                        <a:pt x="42" y="120"/>
                      </a:lnTo>
                      <a:lnTo>
                        <a:pt x="48" y="120"/>
                      </a:lnTo>
                      <a:lnTo>
                        <a:pt x="54" y="114"/>
                      </a:lnTo>
                      <a:lnTo>
                        <a:pt x="66" y="108"/>
                      </a:lnTo>
                      <a:lnTo>
                        <a:pt x="72" y="102"/>
                      </a:lnTo>
                      <a:lnTo>
                        <a:pt x="72" y="96"/>
                      </a:lnTo>
                      <a:lnTo>
                        <a:pt x="66" y="84"/>
                      </a:lnTo>
                      <a:lnTo>
                        <a:pt x="66" y="78"/>
                      </a:lnTo>
                      <a:lnTo>
                        <a:pt x="60" y="66"/>
                      </a:lnTo>
                      <a:lnTo>
                        <a:pt x="96" y="36"/>
                      </a:lnTo>
                      <a:lnTo>
                        <a:pt x="102" y="24"/>
                      </a:lnTo>
                      <a:lnTo>
                        <a:pt x="102" y="18"/>
                      </a:lnTo>
                      <a:lnTo>
                        <a:pt x="96" y="12"/>
                      </a:lnTo>
                      <a:lnTo>
                        <a:pt x="96" y="6"/>
                      </a:lnTo>
                      <a:lnTo>
                        <a:pt x="90" y="0"/>
                      </a:lnTo>
                      <a:lnTo>
                        <a:pt x="84" y="6"/>
                      </a:lnTo>
                      <a:lnTo>
                        <a:pt x="72" y="12"/>
                      </a:lnTo>
                      <a:lnTo>
                        <a:pt x="66" y="18"/>
                      </a:lnTo>
                      <a:lnTo>
                        <a:pt x="54" y="24"/>
                      </a:lnTo>
                      <a:lnTo>
                        <a:pt x="54" y="42"/>
                      </a:lnTo>
                      <a:lnTo>
                        <a:pt x="36" y="42"/>
                      </a:lnTo>
                      <a:lnTo>
                        <a:pt x="36" y="60"/>
                      </a:lnTo>
                      <a:lnTo>
                        <a:pt x="42" y="114"/>
                      </a:lnTo>
                      <a:close/>
                      <a:moveTo>
                        <a:pt x="876" y="546"/>
                      </a:moveTo>
                      <a:lnTo>
                        <a:pt x="852" y="546"/>
                      </a:lnTo>
                      <a:lnTo>
                        <a:pt x="840" y="534"/>
                      </a:lnTo>
                      <a:lnTo>
                        <a:pt x="828" y="534"/>
                      </a:lnTo>
                      <a:lnTo>
                        <a:pt x="828" y="546"/>
                      </a:lnTo>
                      <a:lnTo>
                        <a:pt x="804" y="552"/>
                      </a:lnTo>
                      <a:lnTo>
                        <a:pt x="774" y="546"/>
                      </a:lnTo>
                      <a:lnTo>
                        <a:pt x="768" y="564"/>
                      </a:lnTo>
                      <a:lnTo>
                        <a:pt x="762" y="558"/>
                      </a:lnTo>
                      <a:lnTo>
                        <a:pt x="756" y="558"/>
                      </a:lnTo>
                      <a:lnTo>
                        <a:pt x="750" y="552"/>
                      </a:lnTo>
                      <a:lnTo>
                        <a:pt x="750" y="528"/>
                      </a:lnTo>
                      <a:lnTo>
                        <a:pt x="756" y="522"/>
                      </a:lnTo>
                      <a:lnTo>
                        <a:pt x="756" y="510"/>
                      </a:lnTo>
                      <a:lnTo>
                        <a:pt x="762" y="498"/>
                      </a:lnTo>
                      <a:lnTo>
                        <a:pt x="762" y="480"/>
                      </a:lnTo>
                      <a:lnTo>
                        <a:pt x="756" y="474"/>
                      </a:lnTo>
                      <a:lnTo>
                        <a:pt x="744" y="450"/>
                      </a:lnTo>
                      <a:lnTo>
                        <a:pt x="732" y="432"/>
                      </a:lnTo>
                      <a:lnTo>
                        <a:pt x="726" y="414"/>
                      </a:lnTo>
                      <a:lnTo>
                        <a:pt x="726" y="402"/>
                      </a:lnTo>
                      <a:lnTo>
                        <a:pt x="732" y="396"/>
                      </a:lnTo>
                      <a:lnTo>
                        <a:pt x="732" y="384"/>
                      </a:lnTo>
                      <a:lnTo>
                        <a:pt x="726" y="360"/>
                      </a:lnTo>
                      <a:lnTo>
                        <a:pt x="732" y="354"/>
                      </a:lnTo>
                      <a:lnTo>
                        <a:pt x="738" y="342"/>
                      </a:lnTo>
                      <a:lnTo>
                        <a:pt x="738" y="330"/>
                      </a:lnTo>
                      <a:lnTo>
                        <a:pt x="732" y="318"/>
                      </a:lnTo>
                      <a:lnTo>
                        <a:pt x="720" y="306"/>
                      </a:lnTo>
                      <a:lnTo>
                        <a:pt x="714" y="288"/>
                      </a:lnTo>
                      <a:lnTo>
                        <a:pt x="726" y="270"/>
                      </a:lnTo>
                      <a:lnTo>
                        <a:pt x="726" y="246"/>
                      </a:lnTo>
                      <a:lnTo>
                        <a:pt x="636" y="246"/>
                      </a:lnTo>
                      <a:lnTo>
                        <a:pt x="636" y="222"/>
                      </a:lnTo>
                      <a:lnTo>
                        <a:pt x="624" y="216"/>
                      </a:lnTo>
                      <a:lnTo>
                        <a:pt x="612" y="216"/>
                      </a:lnTo>
                      <a:lnTo>
                        <a:pt x="612" y="222"/>
                      </a:lnTo>
                      <a:lnTo>
                        <a:pt x="564" y="222"/>
                      </a:lnTo>
                      <a:lnTo>
                        <a:pt x="558" y="228"/>
                      </a:lnTo>
                      <a:lnTo>
                        <a:pt x="558" y="234"/>
                      </a:lnTo>
                      <a:lnTo>
                        <a:pt x="564" y="240"/>
                      </a:lnTo>
                      <a:lnTo>
                        <a:pt x="570" y="252"/>
                      </a:lnTo>
                      <a:lnTo>
                        <a:pt x="570" y="264"/>
                      </a:lnTo>
                      <a:lnTo>
                        <a:pt x="558" y="264"/>
                      </a:lnTo>
                      <a:lnTo>
                        <a:pt x="558" y="270"/>
                      </a:lnTo>
                      <a:lnTo>
                        <a:pt x="552" y="276"/>
                      </a:lnTo>
                      <a:lnTo>
                        <a:pt x="552" y="294"/>
                      </a:lnTo>
                      <a:lnTo>
                        <a:pt x="510" y="300"/>
                      </a:lnTo>
                      <a:lnTo>
                        <a:pt x="504" y="294"/>
                      </a:lnTo>
                      <a:lnTo>
                        <a:pt x="492" y="300"/>
                      </a:lnTo>
                      <a:lnTo>
                        <a:pt x="468" y="300"/>
                      </a:lnTo>
                      <a:lnTo>
                        <a:pt x="462" y="312"/>
                      </a:lnTo>
                      <a:lnTo>
                        <a:pt x="450" y="306"/>
                      </a:lnTo>
                      <a:lnTo>
                        <a:pt x="420" y="306"/>
                      </a:lnTo>
                      <a:lnTo>
                        <a:pt x="408" y="282"/>
                      </a:lnTo>
                      <a:lnTo>
                        <a:pt x="402" y="276"/>
                      </a:lnTo>
                      <a:lnTo>
                        <a:pt x="402" y="264"/>
                      </a:lnTo>
                      <a:lnTo>
                        <a:pt x="390" y="252"/>
                      </a:lnTo>
                      <a:lnTo>
                        <a:pt x="384" y="252"/>
                      </a:lnTo>
                      <a:lnTo>
                        <a:pt x="378" y="246"/>
                      </a:lnTo>
                      <a:lnTo>
                        <a:pt x="378" y="240"/>
                      </a:lnTo>
                      <a:lnTo>
                        <a:pt x="384" y="234"/>
                      </a:lnTo>
                      <a:lnTo>
                        <a:pt x="384" y="210"/>
                      </a:lnTo>
                      <a:lnTo>
                        <a:pt x="366" y="192"/>
                      </a:lnTo>
                      <a:lnTo>
                        <a:pt x="366" y="150"/>
                      </a:lnTo>
                      <a:lnTo>
                        <a:pt x="354" y="138"/>
                      </a:lnTo>
                      <a:lnTo>
                        <a:pt x="348" y="126"/>
                      </a:lnTo>
                      <a:lnTo>
                        <a:pt x="342" y="120"/>
                      </a:lnTo>
                      <a:lnTo>
                        <a:pt x="324" y="120"/>
                      </a:lnTo>
                      <a:lnTo>
                        <a:pt x="318" y="126"/>
                      </a:lnTo>
                      <a:lnTo>
                        <a:pt x="294" y="126"/>
                      </a:lnTo>
                      <a:lnTo>
                        <a:pt x="276" y="132"/>
                      </a:lnTo>
                      <a:lnTo>
                        <a:pt x="246" y="132"/>
                      </a:lnTo>
                      <a:lnTo>
                        <a:pt x="234" y="126"/>
                      </a:lnTo>
                      <a:lnTo>
                        <a:pt x="222" y="126"/>
                      </a:lnTo>
                      <a:lnTo>
                        <a:pt x="210" y="132"/>
                      </a:lnTo>
                      <a:lnTo>
                        <a:pt x="180" y="132"/>
                      </a:lnTo>
                      <a:lnTo>
                        <a:pt x="168" y="126"/>
                      </a:lnTo>
                      <a:lnTo>
                        <a:pt x="144" y="132"/>
                      </a:lnTo>
                      <a:lnTo>
                        <a:pt x="132" y="126"/>
                      </a:lnTo>
                      <a:lnTo>
                        <a:pt x="126" y="132"/>
                      </a:lnTo>
                      <a:lnTo>
                        <a:pt x="102" y="126"/>
                      </a:lnTo>
                      <a:lnTo>
                        <a:pt x="54" y="150"/>
                      </a:lnTo>
                      <a:lnTo>
                        <a:pt x="48" y="156"/>
                      </a:lnTo>
                      <a:lnTo>
                        <a:pt x="54" y="168"/>
                      </a:lnTo>
                      <a:lnTo>
                        <a:pt x="60" y="174"/>
                      </a:lnTo>
                      <a:lnTo>
                        <a:pt x="66" y="186"/>
                      </a:lnTo>
                      <a:lnTo>
                        <a:pt x="90" y="210"/>
                      </a:lnTo>
                      <a:lnTo>
                        <a:pt x="84" y="234"/>
                      </a:lnTo>
                      <a:lnTo>
                        <a:pt x="90" y="246"/>
                      </a:lnTo>
                      <a:lnTo>
                        <a:pt x="108" y="270"/>
                      </a:lnTo>
                      <a:lnTo>
                        <a:pt x="120" y="300"/>
                      </a:lnTo>
                      <a:lnTo>
                        <a:pt x="126" y="330"/>
                      </a:lnTo>
                      <a:lnTo>
                        <a:pt x="120" y="354"/>
                      </a:lnTo>
                      <a:lnTo>
                        <a:pt x="108" y="378"/>
                      </a:lnTo>
                      <a:lnTo>
                        <a:pt x="102" y="384"/>
                      </a:lnTo>
                      <a:lnTo>
                        <a:pt x="102" y="408"/>
                      </a:lnTo>
                      <a:lnTo>
                        <a:pt x="114" y="408"/>
                      </a:lnTo>
                      <a:lnTo>
                        <a:pt x="114" y="438"/>
                      </a:lnTo>
                      <a:lnTo>
                        <a:pt x="126" y="474"/>
                      </a:lnTo>
                      <a:lnTo>
                        <a:pt x="150" y="510"/>
                      </a:lnTo>
                      <a:lnTo>
                        <a:pt x="162" y="552"/>
                      </a:lnTo>
                      <a:lnTo>
                        <a:pt x="162" y="582"/>
                      </a:lnTo>
                      <a:lnTo>
                        <a:pt x="156" y="594"/>
                      </a:lnTo>
                      <a:lnTo>
                        <a:pt x="150" y="612"/>
                      </a:lnTo>
                      <a:lnTo>
                        <a:pt x="144" y="618"/>
                      </a:lnTo>
                      <a:lnTo>
                        <a:pt x="138" y="630"/>
                      </a:lnTo>
                      <a:lnTo>
                        <a:pt x="144" y="642"/>
                      </a:lnTo>
                      <a:lnTo>
                        <a:pt x="144" y="660"/>
                      </a:lnTo>
                      <a:lnTo>
                        <a:pt x="138" y="666"/>
                      </a:lnTo>
                      <a:lnTo>
                        <a:pt x="126" y="672"/>
                      </a:lnTo>
                      <a:lnTo>
                        <a:pt x="108" y="672"/>
                      </a:lnTo>
                      <a:lnTo>
                        <a:pt x="96" y="690"/>
                      </a:lnTo>
                      <a:lnTo>
                        <a:pt x="102" y="714"/>
                      </a:lnTo>
                      <a:lnTo>
                        <a:pt x="78" y="714"/>
                      </a:lnTo>
                      <a:lnTo>
                        <a:pt x="66" y="720"/>
                      </a:lnTo>
                      <a:lnTo>
                        <a:pt x="66" y="750"/>
                      </a:lnTo>
                      <a:lnTo>
                        <a:pt x="60" y="762"/>
                      </a:lnTo>
                      <a:lnTo>
                        <a:pt x="60" y="774"/>
                      </a:lnTo>
                      <a:lnTo>
                        <a:pt x="48" y="786"/>
                      </a:lnTo>
                      <a:lnTo>
                        <a:pt x="48" y="858"/>
                      </a:lnTo>
                      <a:lnTo>
                        <a:pt x="36" y="864"/>
                      </a:lnTo>
                      <a:lnTo>
                        <a:pt x="30" y="870"/>
                      </a:lnTo>
                      <a:lnTo>
                        <a:pt x="30" y="912"/>
                      </a:lnTo>
                      <a:lnTo>
                        <a:pt x="6" y="930"/>
                      </a:lnTo>
                      <a:lnTo>
                        <a:pt x="6" y="966"/>
                      </a:lnTo>
                      <a:lnTo>
                        <a:pt x="18" y="984"/>
                      </a:lnTo>
                      <a:lnTo>
                        <a:pt x="0" y="1002"/>
                      </a:lnTo>
                      <a:lnTo>
                        <a:pt x="0" y="1044"/>
                      </a:lnTo>
                      <a:lnTo>
                        <a:pt x="18" y="1044"/>
                      </a:lnTo>
                      <a:lnTo>
                        <a:pt x="36" y="1038"/>
                      </a:lnTo>
                      <a:lnTo>
                        <a:pt x="42" y="1044"/>
                      </a:lnTo>
                      <a:lnTo>
                        <a:pt x="72" y="1044"/>
                      </a:lnTo>
                      <a:lnTo>
                        <a:pt x="90" y="1026"/>
                      </a:lnTo>
                      <a:lnTo>
                        <a:pt x="90" y="1020"/>
                      </a:lnTo>
                      <a:lnTo>
                        <a:pt x="120" y="1020"/>
                      </a:lnTo>
                      <a:lnTo>
                        <a:pt x="126" y="1026"/>
                      </a:lnTo>
                      <a:lnTo>
                        <a:pt x="132" y="1038"/>
                      </a:lnTo>
                      <a:lnTo>
                        <a:pt x="156" y="1050"/>
                      </a:lnTo>
                      <a:lnTo>
                        <a:pt x="168" y="1050"/>
                      </a:lnTo>
                      <a:lnTo>
                        <a:pt x="174" y="1056"/>
                      </a:lnTo>
                      <a:lnTo>
                        <a:pt x="480" y="1056"/>
                      </a:lnTo>
                      <a:lnTo>
                        <a:pt x="480" y="1062"/>
                      </a:lnTo>
                      <a:lnTo>
                        <a:pt x="504" y="1086"/>
                      </a:lnTo>
                      <a:lnTo>
                        <a:pt x="540" y="1086"/>
                      </a:lnTo>
                      <a:lnTo>
                        <a:pt x="546" y="1098"/>
                      </a:lnTo>
                      <a:lnTo>
                        <a:pt x="618" y="1092"/>
                      </a:lnTo>
                      <a:lnTo>
                        <a:pt x="624" y="1104"/>
                      </a:lnTo>
                      <a:lnTo>
                        <a:pt x="696" y="1104"/>
                      </a:lnTo>
                      <a:lnTo>
                        <a:pt x="732" y="1098"/>
                      </a:lnTo>
                      <a:lnTo>
                        <a:pt x="780" y="1092"/>
                      </a:lnTo>
                      <a:lnTo>
                        <a:pt x="816" y="1080"/>
                      </a:lnTo>
                      <a:lnTo>
                        <a:pt x="828" y="1074"/>
                      </a:lnTo>
                      <a:lnTo>
                        <a:pt x="738" y="984"/>
                      </a:lnTo>
                      <a:lnTo>
                        <a:pt x="738" y="966"/>
                      </a:lnTo>
                      <a:lnTo>
                        <a:pt x="732" y="954"/>
                      </a:lnTo>
                      <a:lnTo>
                        <a:pt x="732" y="702"/>
                      </a:lnTo>
                      <a:lnTo>
                        <a:pt x="858" y="708"/>
                      </a:lnTo>
                      <a:lnTo>
                        <a:pt x="864" y="708"/>
                      </a:lnTo>
                      <a:lnTo>
                        <a:pt x="876" y="696"/>
                      </a:lnTo>
                      <a:lnTo>
                        <a:pt x="876" y="672"/>
                      </a:lnTo>
                      <a:lnTo>
                        <a:pt x="870" y="666"/>
                      </a:lnTo>
                      <a:lnTo>
                        <a:pt x="870" y="660"/>
                      </a:lnTo>
                      <a:lnTo>
                        <a:pt x="888" y="654"/>
                      </a:lnTo>
                      <a:lnTo>
                        <a:pt x="876" y="642"/>
                      </a:lnTo>
                      <a:lnTo>
                        <a:pt x="876" y="588"/>
                      </a:lnTo>
                      <a:lnTo>
                        <a:pt x="882" y="588"/>
                      </a:lnTo>
                      <a:lnTo>
                        <a:pt x="888" y="582"/>
                      </a:lnTo>
                      <a:lnTo>
                        <a:pt x="888" y="564"/>
                      </a:lnTo>
                      <a:lnTo>
                        <a:pt x="876" y="552"/>
                      </a:lnTo>
                      <a:lnTo>
                        <a:pt x="876" y="546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47" name="Algeria">
                  <a:extLst>
                    <a:ext uri="{FF2B5EF4-FFF2-40B4-BE49-F238E27FC236}">
                      <a16:creationId xmlns:a16="http://schemas.microsoft.com/office/drawing/2014/main" id="{6FB5D2BC-17B5-E648-A206-9BFC48ED31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2" y="1544"/>
                  <a:ext cx="378" cy="374"/>
                </a:xfrm>
                <a:custGeom>
                  <a:avLst/>
                  <a:gdLst>
                    <a:gd name="T0" fmla="*/ 2147483647 w 1476"/>
                    <a:gd name="T1" fmla="*/ 2147483647 h 1464"/>
                    <a:gd name="T2" fmla="*/ 2147483647 w 1476"/>
                    <a:gd name="T3" fmla="*/ 2147483647 h 1464"/>
                    <a:gd name="T4" fmla="*/ 2147483647 w 1476"/>
                    <a:gd name="T5" fmla="*/ 2147483647 h 1464"/>
                    <a:gd name="T6" fmla="*/ 2147483647 w 1476"/>
                    <a:gd name="T7" fmla="*/ 2147483647 h 1464"/>
                    <a:gd name="T8" fmla="*/ 2147483647 w 1476"/>
                    <a:gd name="T9" fmla="*/ 2147483647 h 1464"/>
                    <a:gd name="T10" fmla="*/ 2147483647 w 1476"/>
                    <a:gd name="T11" fmla="*/ 2147483647 h 1464"/>
                    <a:gd name="T12" fmla="*/ 2147483647 w 1476"/>
                    <a:gd name="T13" fmla="*/ 2147483647 h 1464"/>
                    <a:gd name="T14" fmla="*/ 2147483647 w 1476"/>
                    <a:gd name="T15" fmla="*/ 2147483647 h 1464"/>
                    <a:gd name="T16" fmla="*/ 2147483647 w 1476"/>
                    <a:gd name="T17" fmla="*/ 2147483647 h 1464"/>
                    <a:gd name="T18" fmla="*/ 2147483647 w 1476"/>
                    <a:gd name="T19" fmla="*/ 2147483647 h 1464"/>
                    <a:gd name="T20" fmla="*/ 2147483647 w 1476"/>
                    <a:gd name="T21" fmla="*/ 2147483647 h 1464"/>
                    <a:gd name="T22" fmla="*/ 2147483647 w 1476"/>
                    <a:gd name="T23" fmla="*/ 2147483647 h 1464"/>
                    <a:gd name="T24" fmla="*/ 2147483647 w 1476"/>
                    <a:gd name="T25" fmla="*/ 2147483647 h 1464"/>
                    <a:gd name="T26" fmla="*/ 2147483647 w 1476"/>
                    <a:gd name="T27" fmla="*/ 2147483647 h 1464"/>
                    <a:gd name="T28" fmla="*/ 2147483647 w 1476"/>
                    <a:gd name="T29" fmla="*/ 2147483647 h 1464"/>
                    <a:gd name="T30" fmla="*/ 2147483647 w 1476"/>
                    <a:gd name="T31" fmla="*/ 2147483647 h 1464"/>
                    <a:gd name="T32" fmla="*/ 2147483647 w 1476"/>
                    <a:gd name="T33" fmla="*/ 2147483647 h 1464"/>
                    <a:gd name="T34" fmla="*/ 2147483647 w 1476"/>
                    <a:gd name="T35" fmla="*/ 2147483647 h 1464"/>
                    <a:gd name="T36" fmla="*/ 2147483647 w 1476"/>
                    <a:gd name="T37" fmla="*/ 2147483647 h 1464"/>
                    <a:gd name="T38" fmla="*/ 2147483647 w 1476"/>
                    <a:gd name="T39" fmla="*/ 2147483647 h 1464"/>
                    <a:gd name="T40" fmla="*/ 2147483647 w 1476"/>
                    <a:gd name="T41" fmla="*/ 2147483647 h 1464"/>
                    <a:gd name="T42" fmla="*/ 2147483647 w 1476"/>
                    <a:gd name="T43" fmla="*/ 2147483647 h 1464"/>
                    <a:gd name="T44" fmla="*/ 2147483647 w 1476"/>
                    <a:gd name="T45" fmla="*/ 2147483647 h 1464"/>
                    <a:gd name="T46" fmla="*/ 2147483647 w 1476"/>
                    <a:gd name="T47" fmla="*/ 2147483647 h 1464"/>
                    <a:gd name="T48" fmla="*/ 2147483647 w 1476"/>
                    <a:gd name="T49" fmla="*/ 2147483647 h 1464"/>
                    <a:gd name="T50" fmla="*/ 2147483647 w 1476"/>
                    <a:gd name="T51" fmla="*/ 2147483647 h 1464"/>
                    <a:gd name="T52" fmla="*/ 2147483647 w 1476"/>
                    <a:gd name="T53" fmla="*/ 2147483647 h 1464"/>
                    <a:gd name="T54" fmla="*/ 2147483647 w 1476"/>
                    <a:gd name="T55" fmla="*/ 2147483647 h 1464"/>
                    <a:gd name="T56" fmla="*/ 2147483647 w 1476"/>
                    <a:gd name="T57" fmla="*/ 2147483647 h 1464"/>
                    <a:gd name="T58" fmla="*/ 2147483647 w 1476"/>
                    <a:gd name="T59" fmla="*/ 2147483647 h 1464"/>
                    <a:gd name="T60" fmla="*/ 2147483647 w 1476"/>
                    <a:gd name="T61" fmla="*/ 2147483647 h 1464"/>
                    <a:gd name="T62" fmla="*/ 2147483647 w 1476"/>
                    <a:gd name="T63" fmla="*/ 2147483647 h 1464"/>
                    <a:gd name="T64" fmla="*/ 2147483647 w 1476"/>
                    <a:gd name="T65" fmla="*/ 2147483647 h 1464"/>
                    <a:gd name="T66" fmla="*/ 2147483647 w 1476"/>
                    <a:gd name="T67" fmla="*/ 2147483647 h 1464"/>
                    <a:gd name="T68" fmla="*/ 2147483647 w 1476"/>
                    <a:gd name="T69" fmla="*/ 2147483647 h 1464"/>
                    <a:gd name="T70" fmla="*/ 2147483647 w 1476"/>
                    <a:gd name="T71" fmla="*/ 2147483647 h 1464"/>
                    <a:gd name="T72" fmla="*/ 2147483647 w 1476"/>
                    <a:gd name="T73" fmla="*/ 2147483647 h 1464"/>
                    <a:gd name="T74" fmla="*/ 2147483647 w 1476"/>
                    <a:gd name="T75" fmla="*/ 2147483647 h 1464"/>
                    <a:gd name="T76" fmla="*/ 2147483647 w 1476"/>
                    <a:gd name="T77" fmla="*/ 2147483647 h 1464"/>
                    <a:gd name="T78" fmla="*/ 2147483647 w 1476"/>
                    <a:gd name="T79" fmla="*/ 2147483647 h 1464"/>
                    <a:gd name="T80" fmla="*/ 2147483647 w 1476"/>
                    <a:gd name="T81" fmla="*/ 2147483647 h 1464"/>
                    <a:gd name="T82" fmla="*/ 2147483647 w 1476"/>
                    <a:gd name="T83" fmla="*/ 2147483647 h 1464"/>
                    <a:gd name="T84" fmla="*/ 2147483647 w 1476"/>
                    <a:gd name="T85" fmla="*/ 2147483647 h 1464"/>
                    <a:gd name="T86" fmla="*/ 2147483647 w 1476"/>
                    <a:gd name="T87" fmla="*/ 2147483647 h 1464"/>
                    <a:gd name="T88" fmla="*/ 2147483647 w 1476"/>
                    <a:gd name="T89" fmla="*/ 2147483647 h 1464"/>
                    <a:gd name="T90" fmla="*/ 2147483647 w 1476"/>
                    <a:gd name="T91" fmla="*/ 2147483647 h 1464"/>
                    <a:gd name="T92" fmla="*/ 2147483647 w 1476"/>
                    <a:gd name="T93" fmla="*/ 2147483647 h 1464"/>
                    <a:gd name="T94" fmla="*/ 2147483647 w 1476"/>
                    <a:gd name="T95" fmla="*/ 2147483647 h 1464"/>
                    <a:gd name="T96" fmla="*/ 2147483647 w 1476"/>
                    <a:gd name="T97" fmla="*/ 2147483647 h 1464"/>
                    <a:gd name="T98" fmla="*/ 2147483647 w 1476"/>
                    <a:gd name="T99" fmla="*/ 2147483647 h 1464"/>
                    <a:gd name="T100" fmla="*/ 2147483647 w 1476"/>
                    <a:gd name="T101" fmla="*/ 2147483647 h 1464"/>
                    <a:gd name="T102" fmla="*/ 2147483647 w 1476"/>
                    <a:gd name="T103" fmla="*/ 2147483647 h 1464"/>
                    <a:gd name="T104" fmla="*/ 2147483647 w 1476"/>
                    <a:gd name="T105" fmla="*/ 2147483647 h 1464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476"/>
                    <a:gd name="T160" fmla="*/ 0 h 1464"/>
                    <a:gd name="T161" fmla="*/ 1476 w 1476"/>
                    <a:gd name="T162" fmla="*/ 1464 h 1464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476" h="1464">
                      <a:moveTo>
                        <a:pt x="360" y="534"/>
                      </a:moveTo>
                      <a:lnTo>
                        <a:pt x="318" y="534"/>
                      </a:lnTo>
                      <a:lnTo>
                        <a:pt x="312" y="546"/>
                      </a:lnTo>
                      <a:lnTo>
                        <a:pt x="306" y="552"/>
                      </a:lnTo>
                      <a:lnTo>
                        <a:pt x="294" y="576"/>
                      </a:lnTo>
                      <a:lnTo>
                        <a:pt x="282" y="588"/>
                      </a:lnTo>
                      <a:lnTo>
                        <a:pt x="258" y="588"/>
                      </a:lnTo>
                      <a:lnTo>
                        <a:pt x="246" y="582"/>
                      </a:lnTo>
                      <a:lnTo>
                        <a:pt x="234" y="582"/>
                      </a:lnTo>
                      <a:lnTo>
                        <a:pt x="228" y="594"/>
                      </a:lnTo>
                      <a:lnTo>
                        <a:pt x="204" y="600"/>
                      </a:lnTo>
                      <a:lnTo>
                        <a:pt x="204" y="606"/>
                      </a:lnTo>
                      <a:lnTo>
                        <a:pt x="198" y="618"/>
                      </a:lnTo>
                      <a:lnTo>
                        <a:pt x="186" y="618"/>
                      </a:lnTo>
                      <a:lnTo>
                        <a:pt x="180" y="612"/>
                      </a:lnTo>
                      <a:lnTo>
                        <a:pt x="168" y="606"/>
                      </a:lnTo>
                      <a:lnTo>
                        <a:pt x="138" y="624"/>
                      </a:lnTo>
                      <a:lnTo>
                        <a:pt x="120" y="624"/>
                      </a:lnTo>
                      <a:lnTo>
                        <a:pt x="120" y="630"/>
                      </a:lnTo>
                      <a:lnTo>
                        <a:pt x="90" y="660"/>
                      </a:lnTo>
                      <a:lnTo>
                        <a:pt x="78" y="666"/>
                      </a:lnTo>
                      <a:lnTo>
                        <a:pt x="72" y="672"/>
                      </a:lnTo>
                      <a:lnTo>
                        <a:pt x="60" y="678"/>
                      </a:lnTo>
                      <a:lnTo>
                        <a:pt x="54" y="708"/>
                      </a:lnTo>
                      <a:lnTo>
                        <a:pt x="54" y="768"/>
                      </a:lnTo>
                      <a:lnTo>
                        <a:pt x="0" y="768"/>
                      </a:lnTo>
                      <a:lnTo>
                        <a:pt x="54" y="768"/>
                      </a:lnTo>
                      <a:lnTo>
                        <a:pt x="54" y="804"/>
                      </a:lnTo>
                      <a:lnTo>
                        <a:pt x="312" y="984"/>
                      </a:lnTo>
                      <a:lnTo>
                        <a:pt x="720" y="1296"/>
                      </a:lnTo>
                      <a:lnTo>
                        <a:pt x="720" y="1320"/>
                      </a:lnTo>
                      <a:lnTo>
                        <a:pt x="744" y="1320"/>
                      </a:lnTo>
                      <a:lnTo>
                        <a:pt x="750" y="1326"/>
                      </a:lnTo>
                      <a:lnTo>
                        <a:pt x="750" y="1344"/>
                      </a:lnTo>
                      <a:lnTo>
                        <a:pt x="762" y="1356"/>
                      </a:lnTo>
                      <a:lnTo>
                        <a:pt x="798" y="1356"/>
                      </a:lnTo>
                      <a:lnTo>
                        <a:pt x="804" y="1386"/>
                      </a:lnTo>
                      <a:lnTo>
                        <a:pt x="810" y="1386"/>
                      </a:lnTo>
                      <a:lnTo>
                        <a:pt x="816" y="1380"/>
                      </a:lnTo>
                      <a:lnTo>
                        <a:pt x="846" y="1380"/>
                      </a:lnTo>
                      <a:lnTo>
                        <a:pt x="858" y="1386"/>
                      </a:lnTo>
                      <a:lnTo>
                        <a:pt x="870" y="1410"/>
                      </a:lnTo>
                      <a:lnTo>
                        <a:pt x="870" y="1428"/>
                      </a:lnTo>
                      <a:lnTo>
                        <a:pt x="852" y="1446"/>
                      </a:lnTo>
                      <a:lnTo>
                        <a:pt x="852" y="1452"/>
                      </a:lnTo>
                      <a:lnTo>
                        <a:pt x="858" y="1458"/>
                      </a:lnTo>
                      <a:lnTo>
                        <a:pt x="870" y="1464"/>
                      </a:lnTo>
                      <a:lnTo>
                        <a:pt x="900" y="1464"/>
                      </a:lnTo>
                      <a:lnTo>
                        <a:pt x="906" y="1458"/>
                      </a:lnTo>
                      <a:lnTo>
                        <a:pt x="924" y="1458"/>
                      </a:lnTo>
                      <a:lnTo>
                        <a:pt x="954" y="1452"/>
                      </a:lnTo>
                      <a:lnTo>
                        <a:pt x="984" y="1440"/>
                      </a:lnTo>
                      <a:lnTo>
                        <a:pt x="1020" y="1434"/>
                      </a:lnTo>
                      <a:lnTo>
                        <a:pt x="1038" y="1434"/>
                      </a:lnTo>
                      <a:lnTo>
                        <a:pt x="1062" y="1416"/>
                      </a:lnTo>
                      <a:lnTo>
                        <a:pt x="1098" y="1386"/>
                      </a:lnTo>
                      <a:lnTo>
                        <a:pt x="1128" y="1350"/>
                      </a:lnTo>
                      <a:lnTo>
                        <a:pt x="1158" y="1326"/>
                      </a:lnTo>
                      <a:lnTo>
                        <a:pt x="1182" y="1314"/>
                      </a:lnTo>
                      <a:lnTo>
                        <a:pt x="1224" y="1284"/>
                      </a:lnTo>
                      <a:lnTo>
                        <a:pt x="1272" y="1248"/>
                      </a:lnTo>
                      <a:lnTo>
                        <a:pt x="1332" y="1206"/>
                      </a:lnTo>
                      <a:lnTo>
                        <a:pt x="1386" y="1170"/>
                      </a:lnTo>
                      <a:lnTo>
                        <a:pt x="1434" y="1134"/>
                      </a:lnTo>
                      <a:lnTo>
                        <a:pt x="1464" y="1110"/>
                      </a:lnTo>
                      <a:lnTo>
                        <a:pt x="1476" y="1104"/>
                      </a:lnTo>
                      <a:lnTo>
                        <a:pt x="1476" y="1098"/>
                      </a:lnTo>
                      <a:lnTo>
                        <a:pt x="1470" y="1092"/>
                      </a:lnTo>
                      <a:lnTo>
                        <a:pt x="1464" y="1080"/>
                      </a:lnTo>
                      <a:lnTo>
                        <a:pt x="1458" y="1062"/>
                      </a:lnTo>
                      <a:lnTo>
                        <a:pt x="1452" y="1050"/>
                      </a:lnTo>
                      <a:lnTo>
                        <a:pt x="1452" y="1044"/>
                      </a:lnTo>
                      <a:lnTo>
                        <a:pt x="1440" y="1032"/>
                      </a:lnTo>
                      <a:lnTo>
                        <a:pt x="1428" y="1032"/>
                      </a:lnTo>
                      <a:lnTo>
                        <a:pt x="1392" y="1014"/>
                      </a:lnTo>
                      <a:lnTo>
                        <a:pt x="1386" y="1014"/>
                      </a:lnTo>
                      <a:lnTo>
                        <a:pt x="1362" y="1026"/>
                      </a:lnTo>
                      <a:lnTo>
                        <a:pt x="1338" y="1002"/>
                      </a:lnTo>
                      <a:lnTo>
                        <a:pt x="1338" y="960"/>
                      </a:lnTo>
                      <a:lnTo>
                        <a:pt x="1332" y="954"/>
                      </a:lnTo>
                      <a:lnTo>
                        <a:pt x="1326" y="942"/>
                      </a:lnTo>
                      <a:lnTo>
                        <a:pt x="1314" y="930"/>
                      </a:lnTo>
                      <a:lnTo>
                        <a:pt x="1308" y="912"/>
                      </a:lnTo>
                      <a:lnTo>
                        <a:pt x="1296" y="900"/>
                      </a:lnTo>
                      <a:lnTo>
                        <a:pt x="1290" y="888"/>
                      </a:lnTo>
                      <a:lnTo>
                        <a:pt x="1290" y="882"/>
                      </a:lnTo>
                      <a:lnTo>
                        <a:pt x="1296" y="876"/>
                      </a:lnTo>
                      <a:lnTo>
                        <a:pt x="1308" y="876"/>
                      </a:lnTo>
                      <a:lnTo>
                        <a:pt x="1320" y="870"/>
                      </a:lnTo>
                      <a:lnTo>
                        <a:pt x="1326" y="864"/>
                      </a:lnTo>
                      <a:lnTo>
                        <a:pt x="1332" y="852"/>
                      </a:lnTo>
                      <a:lnTo>
                        <a:pt x="1332" y="840"/>
                      </a:lnTo>
                      <a:lnTo>
                        <a:pt x="1326" y="834"/>
                      </a:lnTo>
                      <a:lnTo>
                        <a:pt x="1326" y="828"/>
                      </a:lnTo>
                      <a:lnTo>
                        <a:pt x="1320" y="774"/>
                      </a:lnTo>
                      <a:lnTo>
                        <a:pt x="1332" y="750"/>
                      </a:lnTo>
                      <a:lnTo>
                        <a:pt x="1326" y="732"/>
                      </a:lnTo>
                      <a:lnTo>
                        <a:pt x="1326" y="726"/>
                      </a:lnTo>
                      <a:lnTo>
                        <a:pt x="1332" y="720"/>
                      </a:lnTo>
                      <a:lnTo>
                        <a:pt x="1332" y="690"/>
                      </a:lnTo>
                      <a:lnTo>
                        <a:pt x="1338" y="678"/>
                      </a:lnTo>
                      <a:lnTo>
                        <a:pt x="1338" y="672"/>
                      </a:lnTo>
                      <a:lnTo>
                        <a:pt x="1326" y="648"/>
                      </a:lnTo>
                      <a:lnTo>
                        <a:pt x="1302" y="588"/>
                      </a:lnTo>
                      <a:lnTo>
                        <a:pt x="1290" y="570"/>
                      </a:lnTo>
                      <a:lnTo>
                        <a:pt x="1296" y="564"/>
                      </a:lnTo>
                      <a:lnTo>
                        <a:pt x="1308" y="558"/>
                      </a:lnTo>
                      <a:lnTo>
                        <a:pt x="1296" y="528"/>
                      </a:lnTo>
                      <a:lnTo>
                        <a:pt x="1284" y="480"/>
                      </a:lnTo>
                      <a:lnTo>
                        <a:pt x="1278" y="438"/>
                      </a:lnTo>
                      <a:lnTo>
                        <a:pt x="1272" y="414"/>
                      </a:lnTo>
                      <a:lnTo>
                        <a:pt x="1266" y="408"/>
                      </a:lnTo>
                      <a:lnTo>
                        <a:pt x="1260" y="396"/>
                      </a:lnTo>
                      <a:lnTo>
                        <a:pt x="1236" y="384"/>
                      </a:lnTo>
                      <a:lnTo>
                        <a:pt x="1230" y="378"/>
                      </a:lnTo>
                      <a:lnTo>
                        <a:pt x="1224" y="378"/>
                      </a:lnTo>
                      <a:lnTo>
                        <a:pt x="1224" y="336"/>
                      </a:lnTo>
                      <a:lnTo>
                        <a:pt x="1212" y="324"/>
                      </a:lnTo>
                      <a:lnTo>
                        <a:pt x="1194" y="318"/>
                      </a:lnTo>
                      <a:lnTo>
                        <a:pt x="1182" y="318"/>
                      </a:lnTo>
                      <a:lnTo>
                        <a:pt x="1182" y="288"/>
                      </a:lnTo>
                      <a:lnTo>
                        <a:pt x="1170" y="288"/>
                      </a:lnTo>
                      <a:lnTo>
                        <a:pt x="1170" y="246"/>
                      </a:lnTo>
                      <a:lnTo>
                        <a:pt x="1194" y="222"/>
                      </a:lnTo>
                      <a:lnTo>
                        <a:pt x="1218" y="204"/>
                      </a:lnTo>
                      <a:lnTo>
                        <a:pt x="1218" y="198"/>
                      </a:lnTo>
                      <a:lnTo>
                        <a:pt x="1224" y="192"/>
                      </a:lnTo>
                      <a:lnTo>
                        <a:pt x="1224" y="180"/>
                      </a:lnTo>
                      <a:lnTo>
                        <a:pt x="1230" y="168"/>
                      </a:lnTo>
                      <a:lnTo>
                        <a:pt x="1230" y="126"/>
                      </a:lnTo>
                      <a:lnTo>
                        <a:pt x="1224" y="114"/>
                      </a:lnTo>
                      <a:lnTo>
                        <a:pt x="1224" y="78"/>
                      </a:lnTo>
                      <a:lnTo>
                        <a:pt x="1230" y="66"/>
                      </a:lnTo>
                      <a:lnTo>
                        <a:pt x="1230" y="54"/>
                      </a:lnTo>
                      <a:lnTo>
                        <a:pt x="1212" y="48"/>
                      </a:lnTo>
                      <a:lnTo>
                        <a:pt x="1254" y="30"/>
                      </a:lnTo>
                      <a:lnTo>
                        <a:pt x="1254" y="18"/>
                      </a:lnTo>
                      <a:lnTo>
                        <a:pt x="1242" y="18"/>
                      </a:lnTo>
                      <a:lnTo>
                        <a:pt x="1236" y="12"/>
                      </a:lnTo>
                      <a:lnTo>
                        <a:pt x="1224" y="12"/>
                      </a:lnTo>
                      <a:lnTo>
                        <a:pt x="1206" y="24"/>
                      </a:lnTo>
                      <a:lnTo>
                        <a:pt x="1170" y="6"/>
                      </a:lnTo>
                      <a:lnTo>
                        <a:pt x="1152" y="6"/>
                      </a:lnTo>
                      <a:lnTo>
                        <a:pt x="1152" y="18"/>
                      </a:lnTo>
                      <a:lnTo>
                        <a:pt x="1116" y="18"/>
                      </a:lnTo>
                      <a:lnTo>
                        <a:pt x="1092" y="0"/>
                      </a:lnTo>
                      <a:lnTo>
                        <a:pt x="1086" y="30"/>
                      </a:lnTo>
                      <a:lnTo>
                        <a:pt x="1056" y="18"/>
                      </a:lnTo>
                      <a:lnTo>
                        <a:pt x="1026" y="42"/>
                      </a:lnTo>
                      <a:lnTo>
                        <a:pt x="1002" y="30"/>
                      </a:lnTo>
                      <a:lnTo>
                        <a:pt x="984" y="30"/>
                      </a:lnTo>
                      <a:lnTo>
                        <a:pt x="966" y="24"/>
                      </a:lnTo>
                      <a:lnTo>
                        <a:pt x="948" y="24"/>
                      </a:lnTo>
                      <a:lnTo>
                        <a:pt x="924" y="30"/>
                      </a:lnTo>
                      <a:lnTo>
                        <a:pt x="906" y="30"/>
                      </a:lnTo>
                      <a:lnTo>
                        <a:pt x="900" y="36"/>
                      </a:lnTo>
                      <a:lnTo>
                        <a:pt x="888" y="36"/>
                      </a:lnTo>
                      <a:lnTo>
                        <a:pt x="876" y="42"/>
                      </a:lnTo>
                      <a:lnTo>
                        <a:pt x="816" y="42"/>
                      </a:lnTo>
                      <a:lnTo>
                        <a:pt x="810" y="48"/>
                      </a:lnTo>
                      <a:lnTo>
                        <a:pt x="750" y="48"/>
                      </a:lnTo>
                      <a:lnTo>
                        <a:pt x="744" y="54"/>
                      </a:lnTo>
                      <a:lnTo>
                        <a:pt x="726" y="54"/>
                      </a:lnTo>
                      <a:lnTo>
                        <a:pt x="714" y="60"/>
                      </a:lnTo>
                      <a:lnTo>
                        <a:pt x="696" y="66"/>
                      </a:lnTo>
                      <a:lnTo>
                        <a:pt x="684" y="78"/>
                      </a:lnTo>
                      <a:lnTo>
                        <a:pt x="678" y="90"/>
                      </a:lnTo>
                      <a:lnTo>
                        <a:pt x="666" y="102"/>
                      </a:lnTo>
                      <a:lnTo>
                        <a:pt x="666" y="108"/>
                      </a:lnTo>
                      <a:lnTo>
                        <a:pt x="636" y="108"/>
                      </a:lnTo>
                      <a:lnTo>
                        <a:pt x="624" y="114"/>
                      </a:lnTo>
                      <a:lnTo>
                        <a:pt x="606" y="114"/>
                      </a:lnTo>
                      <a:lnTo>
                        <a:pt x="594" y="120"/>
                      </a:lnTo>
                      <a:lnTo>
                        <a:pt x="588" y="126"/>
                      </a:lnTo>
                      <a:lnTo>
                        <a:pt x="588" y="132"/>
                      </a:lnTo>
                      <a:lnTo>
                        <a:pt x="558" y="162"/>
                      </a:lnTo>
                      <a:lnTo>
                        <a:pt x="546" y="168"/>
                      </a:lnTo>
                      <a:lnTo>
                        <a:pt x="522" y="168"/>
                      </a:lnTo>
                      <a:lnTo>
                        <a:pt x="528" y="174"/>
                      </a:lnTo>
                      <a:lnTo>
                        <a:pt x="534" y="186"/>
                      </a:lnTo>
                      <a:lnTo>
                        <a:pt x="546" y="192"/>
                      </a:lnTo>
                      <a:lnTo>
                        <a:pt x="540" y="198"/>
                      </a:lnTo>
                      <a:lnTo>
                        <a:pt x="540" y="210"/>
                      </a:lnTo>
                      <a:lnTo>
                        <a:pt x="552" y="210"/>
                      </a:lnTo>
                      <a:lnTo>
                        <a:pt x="546" y="276"/>
                      </a:lnTo>
                      <a:lnTo>
                        <a:pt x="558" y="294"/>
                      </a:lnTo>
                      <a:lnTo>
                        <a:pt x="546" y="324"/>
                      </a:lnTo>
                      <a:lnTo>
                        <a:pt x="564" y="324"/>
                      </a:lnTo>
                      <a:lnTo>
                        <a:pt x="564" y="354"/>
                      </a:lnTo>
                      <a:lnTo>
                        <a:pt x="588" y="372"/>
                      </a:lnTo>
                      <a:lnTo>
                        <a:pt x="570" y="390"/>
                      </a:lnTo>
                      <a:lnTo>
                        <a:pt x="570" y="402"/>
                      </a:lnTo>
                      <a:lnTo>
                        <a:pt x="516" y="408"/>
                      </a:lnTo>
                      <a:lnTo>
                        <a:pt x="504" y="402"/>
                      </a:lnTo>
                      <a:lnTo>
                        <a:pt x="486" y="402"/>
                      </a:lnTo>
                      <a:lnTo>
                        <a:pt x="486" y="408"/>
                      </a:lnTo>
                      <a:lnTo>
                        <a:pt x="480" y="414"/>
                      </a:lnTo>
                      <a:lnTo>
                        <a:pt x="474" y="408"/>
                      </a:lnTo>
                      <a:lnTo>
                        <a:pt x="462" y="408"/>
                      </a:lnTo>
                      <a:lnTo>
                        <a:pt x="462" y="414"/>
                      </a:lnTo>
                      <a:lnTo>
                        <a:pt x="456" y="420"/>
                      </a:lnTo>
                      <a:lnTo>
                        <a:pt x="456" y="432"/>
                      </a:lnTo>
                      <a:lnTo>
                        <a:pt x="432" y="432"/>
                      </a:lnTo>
                      <a:lnTo>
                        <a:pt x="420" y="438"/>
                      </a:lnTo>
                      <a:lnTo>
                        <a:pt x="396" y="438"/>
                      </a:lnTo>
                      <a:lnTo>
                        <a:pt x="390" y="444"/>
                      </a:lnTo>
                      <a:lnTo>
                        <a:pt x="390" y="456"/>
                      </a:lnTo>
                      <a:lnTo>
                        <a:pt x="396" y="462"/>
                      </a:lnTo>
                      <a:lnTo>
                        <a:pt x="402" y="474"/>
                      </a:lnTo>
                      <a:lnTo>
                        <a:pt x="414" y="492"/>
                      </a:lnTo>
                      <a:lnTo>
                        <a:pt x="390" y="504"/>
                      </a:lnTo>
                      <a:lnTo>
                        <a:pt x="390" y="510"/>
                      </a:lnTo>
                      <a:lnTo>
                        <a:pt x="378" y="522"/>
                      </a:lnTo>
                      <a:lnTo>
                        <a:pt x="366" y="528"/>
                      </a:lnTo>
                      <a:lnTo>
                        <a:pt x="360" y="534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148" name="South Africa">
                  <a:extLst>
                    <a:ext uri="{FF2B5EF4-FFF2-40B4-BE49-F238E27FC236}">
                      <a16:creationId xmlns:a16="http://schemas.microsoft.com/office/drawing/2014/main" id="{A4682C7A-D18D-D842-877A-A12987BE849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48" y="2767"/>
                  <a:ext cx="290" cy="261"/>
                </a:xfrm>
                <a:custGeom>
                  <a:avLst/>
                  <a:gdLst>
                    <a:gd name="T0" fmla="*/ 2147483647 w 1134"/>
                    <a:gd name="T1" fmla="*/ 2147483647 h 1020"/>
                    <a:gd name="T2" fmla="*/ 2147483647 w 1134"/>
                    <a:gd name="T3" fmla="*/ 2147483647 h 1020"/>
                    <a:gd name="T4" fmla="*/ 2147483647 w 1134"/>
                    <a:gd name="T5" fmla="*/ 2147483647 h 1020"/>
                    <a:gd name="T6" fmla="*/ 2147483647 w 1134"/>
                    <a:gd name="T7" fmla="*/ 2147483647 h 1020"/>
                    <a:gd name="T8" fmla="*/ 2147483647 w 1134"/>
                    <a:gd name="T9" fmla="*/ 2147483647 h 1020"/>
                    <a:gd name="T10" fmla="*/ 2147483647 w 1134"/>
                    <a:gd name="T11" fmla="*/ 2147483647 h 1020"/>
                    <a:gd name="T12" fmla="*/ 2147483647 w 1134"/>
                    <a:gd name="T13" fmla="*/ 2147483647 h 1020"/>
                    <a:gd name="T14" fmla="*/ 2147483647 w 1134"/>
                    <a:gd name="T15" fmla="*/ 2147483647 h 1020"/>
                    <a:gd name="T16" fmla="*/ 2147483647 w 1134"/>
                    <a:gd name="T17" fmla="*/ 2147483647 h 1020"/>
                    <a:gd name="T18" fmla="*/ 2147483647 w 1134"/>
                    <a:gd name="T19" fmla="*/ 2147483647 h 1020"/>
                    <a:gd name="T20" fmla="*/ 2147483647 w 1134"/>
                    <a:gd name="T21" fmla="*/ 2147483647 h 1020"/>
                    <a:gd name="T22" fmla="*/ 2147483647 w 1134"/>
                    <a:gd name="T23" fmla="*/ 2147483647 h 1020"/>
                    <a:gd name="T24" fmla="*/ 2147483647 w 1134"/>
                    <a:gd name="T25" fmla="*/ 2147483647 h 1020"/>
                    <a:gd name="T26" fmla="*/ 2147483647 w 1134"/>
                    <a:gd name="T27" fmla="*/ 2147483647 h 1020"/>
                    <a:gd name="T28" fmla="*/ 2147483647 w 1134"/>
                    <a:gd name="T29" fmla="*/ 2147483647 h 1020"/>
                    <a:gd name="T30" fmla="*/ 2147483647 w 1134"/>
                    <a:gd name="T31" fmla="*/ 2147483647 h 1020"/>
                    <a:gd name="T32" fmla="*/ 2147483647 w 1134"/>
                    <a:gd name="T33" fmla="*/ 2147483647 h 1020"/>
                    <a:gd name="T34" fmla="*/ 2147483647 w 1134"/>
                    <a:gd name="T35" fmla="*/ 2147483647 h 1020"/>
                    <a:gd name="T36" fmla="*/ 2147483647 w 1134"/>
                    <a:gd name="T37" fmla="*/ 2147483647 h 1020"/>
                    <a:gd name="T38" fmla="*/ 2147483647 w 1134"/>
                    <a:gd name="T39" fmla="*/ 2147483647 h 1020"/>
                    <a:gd name="T40" fmla="*/ 2147483647 w 1134"/>
                    <a:gd name="T41" fmla="*/ 2147483647 h 1020"/>
                    <a:gd name="T42" fmla="*/ 2147483647 w 1134"/>
                    <a:gd name="T43" fmla="*/ 2147483647 h 1020"/>
                    <a:gd name="T44" fmla="*/ 2147483647 w 1134"/>
                    <a:gd name="T45" fmla="*/ 2147483647 h 1020"/>
                    <a:gd name="T46" fmla="*/ 2147483647 w 1134"/>
                    <a:gd name="T47" fmla="*/ 2147483647 h 1020"/>
                    <a:gd name="T48" fmla="*/ 2147483647 w 1134"/>
                    <a:gd name="T49" fmla="*/ 2147483647 h 1020"/>
                    <a:gd name="T50" fmla="*/ 2147483647 w 1134"/>
                    <a:gd name="T51" fmla="*/ 2147483647 h 1020"/>
                    <a:gd name="T52" fmla="*/ 2147483647 w 1134"/>
                    <a:gd name="T53" fmla="*/ 2147483647 h 1020"/>
                    <a:gd name="T54" fmla="*/ 2147483647 w 1134"/>
                    <a:gd name="T55" fmla="*/ 2147483647 h 1020"/>
                    <a:gd name="T56" fmla="*/ 2147483647 w 1134"/>
                    <a:gd name="T57" fmla="*/ 2147483647 h 1020"/>
                    <a:gd name="T58" fmla="*/ 2147483647 w 1134"/>
                    <a:gd name="T59" fmla="*/ 2147483647 h 1020"/>
                    <a:gd name="T60" fmla="*/ 2147483647 w 1134"/>
                    <a:gd name="T61" fmla="*/ 2147483647 h 1020"/>
                    <a:gd name="T62" fmla="*/ 0 w 1134"/>
                    <a:gd name="T63" fmla="*/ 2147483647 h 1020"/>
                    <a:gd name="T64" fmla="*/ 2147483647 w 1134"/>
                    <a:gd name="T65" fmla="*/ 2147483647 h 1020"/>
                    <a:gd name="T66" fmla="*/ 2147483647 w 1134"/>
                    <a:gd name="T67" fmla="*/ 2147483647 h 1020"/>
                    <a:gd name="T68" fmla="*/ 2147483647 w 1134"/>
                    <a:gd name="T69" fmla="*/ 2147483647 h 1020"/>
                    <a:gd name="T70" fmla="*/ 2147483647 w 1134"/>
                    <a:gd name="T71" fmla="*/ 2147483647 h 1020"/>
                    <a:gd name="T72" fmla="*/ 2147483647 w 1134"/>
                    <a:gd name="T73" fmla="*/ 2147483647 h 1020"/>
                    <a:gd name="T74" fmla="*/ 2147483647 w 1134"/>
                    <a:gd name="T75" fmla="*/ 2147483647 h 1020"/>
                    <a:gd name="T76" fmla="*/ 2147483647 w 1134"/>
                    <a:gd name="T77" fmla="*/ 2147483647 h 1020"/>
                    <a:gd name="T78" fmla="*/ 2147483647 w 1134"/>
                    <a:gd name="T79" fmla="*/ 2147483647 h 1020"/>
                    <a:gd name="T80" fmla="*/ 2147483647 w 1134"/>
                    <a:gd name="T81" fmla="*/ 2147483647 h 1020"/>
                    <a:gd name="T82" fmla="*/ 2147483647 w 1134"/>
                    <a:gd name="T83" fmla="*/ 2147483647 h 1020"/>
                    <a:gd name="T84" fmla="*/ 2147483647 w 1134"/>
                    <a:gd name="T85" fmla="*/ 2147483647 h 1020"/>
                    <a:gd name="T86" fmla="*/ 2147483647 w 1134"/>
                    <a:gd name="T87" fmla="*/ 2147483647 h 1020"/>
                    <a:gd name="T88" fmla="*/ 2147483647 w 1134"/>
                    <a:gd name="T89" fmla="*/ 2147483647 h 1020"/>
                    <a:gd name="T90" fmla="*/ 2147483647 w 1134"/>
                    <a:gd name="T91" fmla="*/ 2147483647 h 1020"/>
                    <a:gd name="T92" fmla="*/ 2147483647 w 1134"/>
                    <a:gd name="T93" fmla="*/ 2147483647 h 1020"/>
                    <a:gd name="T94" fmla="*/ 2147483647 w 1134"/>
                    <a:gd name="T95" fmla="*/ 2147483647 h 1020"/>
                    <a:gd name="T96" fmla="*/ 2147483647 w 1134"/>
                    <a:gd name="T97" fmla="*/ 2147483647 h 1020"/>
                    <a:gd name="T98" fmla="*/ 2147483647 w 1134"/>
                    <a:gd name="T99" fmla="*/ 2147483647 h 1020"/>
                    <a:gd name="T100" fmla="*/ 2147483647 w 1134"/>
                    <a:gd name="T101" fmla="*/ 2147483647 h 1020"/>
                    <a:gd name="T102" fmla="*/ 2147483647 w 1134"/>
                    <a:gd name="T103" fmla="*/ 2147483647 h 1020"/>
                    <a:gd name="T104" fmla="*/ 2147483647 w 1134"/>
                    <a:gd name="T105" fmla="*/ 2147483647 h 1020"/>
                    <a:gd name="T106" fmla="*/ 2147483647 w 1134"/>
                    <a:gd name="T107" fmla="*/ 2147483647 h 1020"/>
                    <a:gd name="T108" fmla="*/ 2147483647 w 1134"/>
                    <a:gd name="T109" fmla="*/ 2147483647 h 1020"/>
                    <a:gd name="T110" fmla="*/ 2147483647 w 1134"/>
                    <a:gd name="T111" fmla="*/ 2147483647 h 1020"/>
                    <a:gd name="T112" fmla="*/ 2147483647 w 1134"/>
                    <a:gd name="T113" fmla="*/ 2147483647 h 1020"/>
                    <a:gd name="T114" fmla="*/ 2147483647 w 1134"/>
                    <a:gd name="T115" fmla="*/ 2147483647 h 1020"/>
                    <a:gd name="T116" fmla="*/ 2147483647 w 1134"/>
                    <a:gd name="T117" fmla="*/ 2147483647 h 1020"/>
                    <a:gd name="T118" fmla="*/ 2147483647 w 1134"/>
                    <a:gd name="T119" fmla="*/ 2147483647 h 1020"/>
                    <a:gd name="T120" fmla="*/ 2147483647 w 1134"/>
                    <a:gd name="T121" fmla="*/ 2147483647 h 1020"/>
                    <a:gd name="T122" fmla="*/ 2147483647 w 1134"/>
                    <a:gd name="T123" fmla="*/ 2147483647 h 1020"/>
                    <a:gd name="T124" fmla="*/ 2147483647 w 1134"/>
                    <a:gd name="T125" fmla="*/ 2147483647 h 1020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1134"/>
                    <a:gd name="T190" fmla="*/ 0 h 1020"/>
                    <a:gd name="T191" fmla="*/ 1134 w 1134"/>
                    <a:gd name="T192" fmla="*/ 1020 h 1020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1134" h="1020">
                      <a:moveTo>
                        <a:pt x="1116" y="372"/>
                      </a:moveTo>
                      <a:lnTo>
                        <a:pt x="1098" y="372"/>
                      </a:lnTo>
                      <a:lnTo>
                        <a:pt x="1092" y="378"/>
                      </a:lnTo>
                      <a:lnTo>
                        <a:pt x="1086" y="378"/>
                      </a:lnTo>
                      <a:lnTo>
                        <a:pt x="1074" y="420"/>
                      </a:lnTo>
                      <a:lnTo>
                        <a:pt x="1062" y="420"/>
                      </a:lnTo>
                      <a:lnTo>
                        <a:pt x="1050" y="414"/>
                      </a:lnTo>
                      <a:lnTo>
                        <a:pt x="1032" y="414"/>
                      </a:lnTo>
                      <a:lnTo>
                        <a:pt x="1020" y="402"/>
                      </a:lnTo>
                      <a:lnTo>
                        <a:pt x="1008" y="396"/>
                      </a:lnTo>
                      <a:lnTo>
                        <a:pt x="996" y="372"/>
                      </a:lnTo>
                      <a:lnTo>
                        <a:pt x="996" y="348"/>
                      </a:lnTo>
                      <a:lnTo>
                        <a:pt x="1002" y="336"/>
                      </a:lnTo>
                      <a:lnTo>
                        <a:pt x="1014" y="324"/>
                      </a:lnTo>
                      <a:lnTo>
                        <a:pt x="1014" y="312"/>
                      </a:lnTo>
                      <a:lnTo>
                        <a:pt x="1020" y="300"/>
                      </a:lnTo>
                      <a:lnTo>
                        <a:pt x="1032" y="288"/>
                      </a:lnTo>
                      <a:lnTo>
                        <a:pt x="1038" y="288"/>
                      </a:lnTo>
                      <a:lnTo>
                        <a:pt x="1050" y="294"/>
                      </a:lnTo>
                      <a:lnTo>
                        <a:pt x="1062" y="306"/>
                      </a:lnTo>
                      <a:lnTo>
                        <a:pt x="1086" y="270"/>
                      </a:lnTo>
                      <a:lnTo>
                        <a:pt x="1086" y="180"/>
                      </a:lnTo>
                      <a:lnTo>
                        <a:pt x="1056" y="120"/>
                      </a:lnTo>
                      <a:lnTo>
                        <a:pt x="1056" y="102"/>
                      </a:lnTo>
                      <a:lnTo>
                        <a:pt x="1050" y="90"/>
                      </a:lnTo>
                      <a:lnTo>
                        <a:pt x="1050" y="72"/>
                      </a:lnTo>
                      <a:lnTo>
                        <a:pt x="1044" y="54"/>
                      </a:lnTo>
                      <a:lnTo>
                        <a:pt x="1044" y="24"/>
                      </a:lnTo>
                      <a:lnTo>
                        <a:pt x="1026" y="12"/>
                      </a:lnTo>
                      <a:lnTo>
                        <a:pt x="966" y="12"/>
                      </a:lnTo>
                      <a:lnTo>
                        <a:pt x="954" y="6"/>
                      </a:lnTo>
                      <a:lnTo>
                        <a:pt x="948" y="6"/>
                      </a:lnTo>
                      <a:lnTo>
                        <a:pt x="936" y="0"/>
                      </a:lnTo>
                      <a:lnTo>
                        <a:pt x="876" y="0"/>
                      </a:lnTo>
                      <a:lnTo>
                        <a:pt x="864" y="24"/>
                      </a:lnTo>
                      <a:lnTo>
                        <a:pt x="852" y="24"/>
                      </a:lnTo>
                      <a:lnTo>
                        <a:pt x="840" y="30"/>
                      </a:lnTo>
                      <a:lnTo>
                        <a:pt x="828" y="30"/>
                      </a:lnTo>
                      <a:lnTo>
                        <a:pt x="822" y="36"/>
                      </a:lnTo>
                      <a:lnTo>
                        <a:pt x="810" y="60"/>
                      </a:lnTo>
                      <a:lnTo>
                        <a:pt x="768" y="102"/>
                      </a:lnTo>
                      <a:lnTo>
                        <a:pt x="756" y="108"/>
                      </a:lnTo>
                      <a:lnTo>
                        <a:pt x="750" y="108"/>
                      </a:lnTo>
                      <a:lnTo>
                        <a:pt x="738" y="114"/>
                      </a:lnTo>
                      <a:lnTo>
                        <a:pt x="726" y="138"/>
                      </a:lnTo>
                      <a:lnTo>
                        <a:pt x="726" y="174"/>
                      </a:lnTo>
                      <a:lnTo>
                        <a:pt x="714" y="180"/>
                      </a:lnTo>
                      <a:lnTo>
                        <a:pt x="708" y="192"/>
                      </a:lnTo>
                      <a:lnTo>
                        <a:pt x="702" y="198"/>
                      </a:lnTo>
                      <a:lnTo>
                        <a:pt x="690" y="204"/>
                      </a:lnTo>
                      <a:lnTo>
                        <a:pt x="672" y="210"/>
                      </a:lnTo>
                      <a:lnTo>
                        <a:pt x="654" y="228"/>
                      </a:lnTo>
                      <a:lnTo>
                        <a:pt x="654" y="240"/>
                      </a:lnTo>
                      <a:lnTo>
                        <a:pt x="648" y="252"/>
                      </a:lnTo>
                      <a:lnTo>
                        <a:pt x="642" y="270"/>
                      </a:lnTo>
                      <a:lnTo>
                        <a:pt x="636" y="282"/>
                      </a:lnTo>
                      <a:lnTo>
                        <a:pt x="630" y="288"/>
                      </a:lnTo>
                      <a:lnTo>
                        <a:pt x="618" y="294"/>
                      </a:lnTo>
                      <a:lnTo>
                        <a:pt x="606" y="294"/>
                      </a:lnTo>
                      <a:lnTo>
                        <a:pt x="600" y="288"/>
                      </a:lnTo>
                      <a:lnTo>
                        <a:pt x="594" y="294"/>
                      </a:lnTo>
                      <a:lnTo>
                        <a:pt x="582" y="300"/>
                      </a:lnTo>
                      <a:lnTo>
                        <a:pt x="570" y="300"/>
                      </a:lnTo>
                      <a:lnTo>
                        <a:pt x="564" y="294"/>
                      </a:lnTo>
                      <a:lnTo>
                        <a:pt x="552" y="288"/>
                      </a:lnTo>
                      <a:lnTo>
                        <a:pt x="546" y="282"/>
                      </a:lnTo>
                      <a:lnTo>
                        <a:pt x="516" y="282"/>
                      </a:lnTo>
                      <a:lnTo>
                        <a:pt x="504" y="270"/>
                      </a:lnTo>
                      <a:lnTo>
                        <a:pt x="492" y="264"/>
                      </a:lnTo>
                      <a:lnTo>
                        <a:pt x="486" y="258"/>
                      </a:lnTo>
                      <a:lnTo>
                        <a:pt x="474" y="252"/>
                      </a:lnTo>
                      <a:lnTo>
                        <a:pt x="462" y="252"/>
                      </a:lnTo>
                      <a:lnTo>
                        <a:pt x="450" y="258"/>
                      </a:lnTo>
                      <a:lnTo>
                        <a:pt x="444" y="264"/>
                      </a:lnTo>
                      <a:lnTo>
                        <a:pt x="438" y="276"/>
                      </a:lnTo>
                      <a:lnTo>
                        <a:pt x="438" y="288"/>
                      </a:lnTo>
                      <a:lnTo>
                        <a:pt x="432" y="300"/>
                      </a:lnTo>
                      <a:lnTo>
                        <a:pt x="432" y="324"/>
                      </a:lnTo>
                      <a:lnTo>
                        <a:pt x="420" y="324"/>
                      </a:lnTo>
                      <a:lnTo>
                        <a:pt x="414" y="330"/>
                      </a:lnTo>
                      <a:lnTo>
                        <a:pt x="408" y="330"/>
                      </a:lnTo>
                      <a:lnTo>
                        <a:pt x="402" y="336"/>
                      </a:lnTo>
                      <a:lnTo>
                        <a:pt x="396" y="348"/>
                      </a:lnTo>
                      <a:lnTo>
                        <a:pt x="390" y="354"/>
                      </a:lnTo>
                      <a:lnTo>
                        <a:pt x="390" y="360"/>
                      </a:lnTo>
                      <a:lnTo>
                        <a:pt x="366" y="360"/>
                      </a:lnTo>
                      <a:lnTo>
                        <a:pt x="366" y="378"/>
                      </a:lnTo>
                      <a:lnTo>
                        <a:pt x="288" y="378"/>
                      </a:lnTo>
                      <a:lnTo>
                        <a:pt x="288" y="348"/>
                      </a:lnTo>
                      <a:lnTo>
                        <a:pt x="294" y="336"/>
                      </a:lnTo>
                      <a:lnTo>
                        <a:pt x="294" y="330"/>
                      </a:lnTo>
                      <a:lnTo>
                        <a:pt x="300" y="318"/>
                      </a:lnTo>
                      <a:lnTo>
                        <a:pt x="300" y="294"/>
                      </a:lnTo>
                      <a:lnTo>
                        <a:pt x="294" y="288"/>
                      </a:lnTo>
                      <a:lnTo>
                        <a:pt x="294" y="270"/>
                      </a:lnTo>
                      <a:lnTo>
                        <a:pt x="288" y="258"/>
                      </a:lnTo>
                      <a:lnTo>
                        <a:pt x="282" y="240"/>
                      </a:lnTo>
                      <a:lnTo>
                        <a:pt x="276" y="234"/>
                      </a:lnTo>
                      <a:lnTo>
                        <a:pt x="264" y="228"/>
                      </a:lnTo>
                      <a:lnTo>
                        <a:pt x="258" y="222"/>
                      </a:lnTo>
                      <a:lnTo>
                        <a:pt x="246" y="216"/>
                      </a:lnTo>
                      <a:lnTo>
                        <a:pt x="240" y="510"/>
                      </a:lnTo>
                      <a:lnTo>
                        <a:pt x="222" y="510"/>
                      </a:lnTo>
                      <a:lnTo>
                        <a:pt x="210" y="516"/>
                      </a:lnTo>
                      <a:lnTo>
                        <a:pt x="204" y="522"/>
                      </a:lnTo>
                      <a:lnTo>
                        <a:pt x="204" y="528"/>
                      </a:lnTo>
                      <a:lnTo>
                        <a:pt x="192" y="528"/>
                      </a:lnTo>
                      <a:lnTo>
                        <a:pt x="192" y="552"/>
                      </a:lnTo>
                      <a:lnTo>
                        <a:pt x="168" y="552"/>
                      </a:lnTo>
                      <a:lnTo>
                        <a:pt x="156" y="540"/>
                      </a:lnTo>
                      <a:lnTo>
                        <a:pt x="144" y="540"/>
                      </a:lnTo>
                      <a:lnTo>
                        <a:pt x="132" y="552"/>
                      </a:lnTo>
                      <a:lnTo>
                        <a:pt x="108" y="552"/>
                      </a:lnTo>
                      <a:lnTo>
                        <a:pt x="102" y="546"/>
                      </a:lnTo>
                      <a:lnTo>
                        <a:pt x="102" y="540"/>
                      </a:lnTo>
                      <a:lnTo>
                        <a:pt x="96" y="534"/>
                      </a:lnTo>
                      <a:lnTo>
                        <a:pt x="72" y="534"/>
                      </a:lnTo>
                      <a:lnTo>
                        <a:pt x="66" y="528"/>
                      </a:lnTo>
                      <a:lnTo>
                        <a:pt x="60" y="516"/>
                      </a:lnTo>
                      <a:lnTo>
                        <a:pt x="60" y="492"/>
                      </a:lnTo>
                      <a:lnTo>
                        <a:pt x="42" y="474"/>
                      </a:lnTo>
                      <a:lnTo>
                        <a:pt x="36" y="474"/>
                      </a:lnTo>
                      <a:lnTo>
                        <a:pt x="30" y="480"/>
                      </a:lnTo>
                      <a:lnTo>
                        <a:pt x="30" y="486"/>
                      </a:lnTo>
                      <a:lnTo>
                        <a:pt x="24" y="498"/>
                      </a:lnTo>
                      <a:lnTo>
                        <a:pt x="18" y="504"/>
                      </a:lnTo>
                      <a:lnTo>
                        <a:pt x="18" y="510"/>
                      </a:lnTo>
                      <a:lnTo>
                        <a:pt x="0" y="522"/>
                      </a:lnTo>
                      <a:lnTo>
                        <a:pt x="0" y="516"/>
                      </a:lnTo>
                      <a:lnTo>
                        <a:pt x="0" y="528"/>
                      </a:lnTo>
                      <a:lnTo>
                        <a:pt x="6" y="540"/>
                      </a:lnTo>
                      <a:lnTo>
                        <a:pt x="6" y="552"/>
                      </a:lnTo>
                      <a:lnTo>
                        <a:pt x="36" y="582"/>
                      </a:lnTo>
                      <a:lnTo>
                        <a:pt x="42" y="600"/>
                      </a:lnTo>
                      <a:lnTo>
                        <a:pt x="42" y="648"/>
                      </a:lnTo>
                      <a:lnTo>
                        <a:pt x="48" y="672"/>
                      </a:lnTo>
                      <a:lnTo>
                        <a:pt x="54" y="690"/>
                      </a:lnTo>
                      <a:lnTo>
                        <a:pt x="72" y="714"/>
                      </a:lnTo>
                      <a:lnTo>
                        <a:pt x="96" y="738"/>
                      </a:lnTo>
                      <a:lnTo>
                        <a:pt x="114" y="762"/>
                      </a:lnTo>
                      <a:lnTo>
                        <a:pt x="120" y="786"/>
                      </a:lnTo>
                      <a:lnTo>
                        <a:pt x="120" y="834"/>
                      </a:lnTo>
                      <a:lnTo>
                        <a:pt x="114" y="846"/>
                      </a:lnTo>
                      <a:lnTo>
                        <a:pt x="114" y="852"/>
                      </a:lnTo>
                      <a:lnTo>
                        <a:pt x="90" y="852"/>
                      </a:lnTo>
                      <a:lnTo>
                        <a:pt x="90" y="876"/>
                      </a:lnTo>
                      <a:lnTo>
                        <a:pt x="96" y="888"/>
                      </a:lnTo>
                      <a:lnTo>
                        <a:pt x="108" y="906"/>
                      </a:lnTo>
                      <a:lnTo>
                        <a:pt x="114" y="918"/>
                      </a:lnTo>
                      <a:lnTo>
                        <a:pt x="114" y="960"/>
                      </a:lnTo>
                      <a:lnTo>
                        <a:pt x="120" y="972"/>
                      </a:lnTo>
                      <a:lnTo>
                        <a:pt x="120" y="978"/>
                      </a:lnTo>
                      <a:lnTo>
                        <a:pt x="126" y="978"/>
                      </a:lnTo>
                      <a:lnTo>
                        <a:pt x="126" y="972"/>
                      </a:lnTo>
                      <a:lnTo>
                        <a:pt x="132" y="966"/>
                      </a:lnTo>
                      <a:lnTo>
                        <a:pt x="144" y="966"/>
                      </a:lnTo>
                      <a:lnTo>
                        <a:pt x="150" y="972"/>
                      </a:lnTo>
                      <a:lnTo>
                        <a:pt x="180" y="984"/>
                      </a:lnTo>
                      <a:lnTo>
                        <a:pt x="180" y="996"/>
                      </a:lnTo>
                      <a:lnTo>
                        <a:pt x="204" y="1020"/>
                      </a:lnTo>
                      <a:lnTo>
                        <a:pt x="216" y="1020"/>
                      </a:lnTo>
                      <a:lnTo>
                        <a:pt x="240" y="1008"/>
                      </a:lnTo>
                      <a:lnTo>
                        <a:pt x="246" y="996"/>
                      </a:lnTo>
                      <a:lnTo>
                        <a:pt x="252" y="990"/>
                      </a:lnTo>
                      <a:lnTo>
                        <a:pt x="264" y="984"/>
                      </a:lnTo>
                      <a:lnTo>
                        <a:pt x="294" y="984"/>
                      </a:lnTo>
                      <a:lnTo>
                        <a:pt x="306" y="990"/>
                      </a:lnTo>
                      <a:lnTo>
                        <a:pt x="354" y="990"/>
                      </a:lnTo>
                      <a:lnTo>
                        <a:pt x="354" y="984"/>
                      </a:lnTo>
                      <a:lnTo>
                        <a:pt x="360" y="978"/>
                      </a:lnTo>
                      <a:lnTo>
                        <a:pt x="360" y="966"/>
                      </a:lnTo>
                      <a:lnTo>
                        <a:pt x="366" y="960"/>
                      </a:lnTo>
                      <a:lnTo>
                        <a:pt x="378" y="954"/>
                      </a:lnTo>
                      <a:lnTo>
                        <a:pt x="408" y="954"/>
                      </a:lnTo>
                      <a:lnTo>
                        <a:pt x="420" y="960"/>
                      </a:lnTo>
                      <a:lnTo>
                        <a:pt x="432" y="960"/>
                      </a:lnTo>
                      <a:lnTo>
                        <a:pt x="438" y="966"/>
                      </a:lnTo>
                      <a:lnTo>
                        <a:pt x="444" y="960"/>
                      </a:lnTo>
                      <a:lnTo>
                        <a:pt x="456" y="960"/>
                      </a:lnTo>
                      <a:lnTo>
                        <a:pt x="468" y="954"/>
                      </a:lnTo>
                      <a:lnTo>
                        <a:pt x="504" y="954"/>
                      </a:lnTo>
                      <a:lnTo>
                        <a:pt x="522" y="960"/>
                      </a:lnTo>
                      <a:lnTo>
                        <a:pt x="534" y="966"/>
                      </a:lnTo>
                      <a:lnTo>
                        <a:pt x="552" y="966"/>
                      </a:lnTo>
                      <a:lnTo>
                        <a:pt x="558" y="960"/>
                      </a:lnTo>
                      <a:lnTo>
                        <a:pt x="570" y="954"/>
                      </a:lnTo>
                      <a:lnTo>
                        <a:pt x="606" y="954"/>
                      </a:lnTo>
                      <a:lnTo>
                        <a:pt x="618" y="948"/>
                      </a:lnTo>
                      <a:lnTo>
                        <a:pt x="624" y="942"/>
                      </a:lnTo>
                      <a:lnTo>
                        <a:pt x="636" y="936"/>
                      </a:lnTo>
                      <a:lnTo>
                        <a:pt x="684" y="936"/>
                      </a:lnTo>
                      <a:lnTo>
                        <a:pt x="708" y="924"/>
                      </a:lnTo>
                      <a:lnTo>
                        <a:pt x="720" y="912"/>
                      </a:lnTo>
                      <a:lnTo>
                        <a:pt x="738" y="900"/>
                      </a:lnTo>
                      <a:lnTo>
                        <a:pt x="774" y="864"/>
                      </a:lnTo>
                      <a:lnTo>
                        <a:pt x="786" y="858"/>
                      </a:lnTo>
                      <a:lnTo>
                        <a:pt x="804" y="846"/>
                      </a:lnTo>
                      <a:lnTo>
                        <a:pt x="900" y="750"/>
                      </a:lnTo>
                      <a:lnTo>
                        <a:pt x="918" y="750"/>
                      </a:lnTo>
                      <a:lnTo>
                        <a:pt x="924" y="744"/>
                      </a:lnTo>
                      <a:lnTo>
                        <a:pt x="960" y="696"/>
                      </a:lnTo>
                      <a:lnTo>
                        <a:pt x="972" y="672"/>
                      </a:lnTo>
                      <a:lnTo>
                        <a:pt x="984" y="654"/>
                      </a:lnTo>
                      <a:lnTo>
                        <a:pt x="990" y="642"/>
                      </a:lnTo>
                      <a:lnTo>
                        <a:pt x="1002" y="606"/>
                      </a:lnTo>
                      <a:lnTo>
                        <a:pt x="1014" y="588"/>
                      </a:lnTo>
                      <a:lnTo>
                        <a:pt x="1020" y="576"/>
                      </a:lnTo>
                      <a:lnTo>
                        <a:pt x="1026" y="570"/>
                      </a:lnTo>
                      <a:lnTo>
                        <a:pt x="1038" y="564"/>
                      </a:lnTo>
                      <a:lnTo>
                        <a:pt x="1050" y="552"/>
                      </a:lnTo>
                      <a:lnTo>
                        <a:pt x="1068" y="546"/>
                      </a:lnTo>
                      <a:lnTo>
                        <a:pt x="1086" y="534"/>
                      </a:lnTo>
                      <a:lnTo>
                        <a:pt x="1098" y="510"/>
                      </a:lnTo>
                      <a:lnTo>
                        <a:pt x="1098" y="498"/>
                      </a:lnTo>
                      <a:lnTo>
                        <a:pt x="1104" y="486"/>
                      </a:lnTo>
                      <a:lnTo>
                        <a:pt x="1110" y="468"/>
                      </a:lnTo>
                      <a:lnTo>
                        <a:pt x="1116" y="456"/>
                      </a:lnTo>
                      <a:lnTo>
                        <a:pt x="1122" y="450"/>
                      </a:lnTo>
                      <a:lnTo>
                        <a:pt x="1122" y="438"/>
                      </a:lnTo>
                      <a:lnTo>
                        <a:pt x="1128" y="432"/>
                      </a:lnTo>
                      <a:lnTo>
                        <a:pt x="1128" y="414"/>
                      </a:lnTo>
                      <a:lnTo>
                        <a:pt x="1134" y="396"/>
                      </a:lnTo>
                      <a:lnTo>
                        <a:pt x="1128" y="384"/>
                      </a:lnTo>
                      <a:lnTo>
                        <a:pt x="1116" y="372"/>
                      </a:lnTo>
                      <a:close/>
                      <a:moveTo>
                        <a:pt x="870" y="624"/>
                      </a:moveTo>
                      <a:lnTo>
                        <a:pt x="858" y="630"/>
                      </a:lnTo>
                      <a:lnTo>
                        <a:pt x="852" y="636"/>
                      </a:lnTo>
                      <a:lnTo>
                        <a:pt x="840" y="642"/>
                      </a:lnTo>
                      <a:lnTo>
                        <a:pt x="822" y="642"/>
                      </a:lnTo>
                      <a:lnTo>
                        <a:pt x="810" y="648"/>
                      </a:lnTo>
                      <a:lnTo>
                        <a:pt x="804" y="654"/>
                      </a:lnTo>
                      <a:lnTo>
                        <a:pt x="798" y="666"/>
                      </a:lnTo>
                      <a:lnTo>
                        <a:pt x="792" y="672"/>
                      </a:lnTo>
                      <a:lnTo>
                        <a:pt x="792" y="684"/>
                      </a:lnTo>
                      <a:lnTo>
                        <a:pt x="774" y="684"/>
                      </a:lnTo>
                      <a:lnTo>
                        <a:pt x="744" y="654"/>
                      </a:lnTo>
                      <a:lnTo>
                        <a:pt x="744" y="636"/>
                      </a:lnTo>
                      <a:lnTo>
                        <a:pt x="720" y="600"/>
                      </a:lnTo>
                      <a:lnTo>
                        <a:pt x="744" y="600"/>
                      </a:lnTo>
                      <a:lnTo>
                        <a:pt x="750" y="582"/>
                      </a:lnTo>
                      <a:lnTo>
                        <a:pt x="768" y="564"/>
                      </a:lnTo>
                      <a:lnTo>
                        <a:pt x="768" y="546"/>
                      </a:lnTo>
                      <a:lnTo>
                        <a:pt x="774" y="540"/>
                      </a:lnTo>
                      <a:lnTo>
                        <a:pt x="798" y="540"/>
                      </a:lnTo>
                      <a:lnTo>
                        <a:pt x="798" y="528"/>
                      </a:lnTo>
                      <a:lnTo>
                        <a:pt x="810" y="522"/>
                      </a:lnTo>
                      <a:lnTo>
                        <a:pt x="846" y="522"/>
                      </a:lnTo>
                      <a:lnTo>
                        <a:pt x="852" y="528"/>
                      </a:lnTo>
                      <a:lnTo>
                        <a:pt x="858" y="540"/>
                      </a:lnTo>
                      <a:lnTo>
                        <a:pt x="864" y="546"/>
                      </a:lnTo>
                      <a:lnTo>
                        <a:pt x="870" y="558"/>
                      </a:lnTo>
                      <a:lnTo>
                        <a:pt x="882" y="564"/>
                      </a:lnTo>
                      <a:lnTo>
                        <a:pt x="888" y="588"/>
                      </a:lnTo>
                      <a:lnTo>
                        <a:pt x="864" y="606"/>
                      </a:lnTo>
                      <a:lnTo>
                        <a:pt x="870" y="624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</p:grpSp>
          <p:grpSp>
            <p:nvGrpSpPr>
              <p:cNvPr id="47" name="Group 1130">
                <a:extLst>
                  <a:ext uri="{FF2B5EF4-FFF2-40B4-BE49-F238E27FC236}">
                    <a16:creationId xmlns:a16="http://schemas.microsoft.com/office/drawing/2014/main" id="{BB0EFE3C-B813-2A4D-806B-4AB2883CABB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85" y="724"/>
                <a:ext cx="2314" cy="1569"/>
                <a:chOff x="2985" y="724"/>
                <a:chExt cx="2314" cy="1569"/>
              </a:xfrm>
              <a:grpFill/>
            </p:grpSpPr>
            <p:sp>
              <p:nvSpPr>
                <p:cNvPr id="48" name="Yemen">
                  <a:extLst>
                    <a:ext uri="{FF2B5EF4-FFF2-40B4-BE49-F238E27FC236}">
                      <a16:creationId xmlns:a16="http://schemas.microsoft.com/office/drawing/2014/main" id="{21D80B17-1763-5042-97DE-E1DC89FFD2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2" y="1918"/>
                  <a:ext cx="187" cy="128"/>
                </a:xfrm>
                <a:custGeom>
                  <a:avLst/>
                  <a:gdLst>
                    <a:gd name="T0" fmla="*/ 2147483647 w 732"/>
                    <a:gd name="T1" fmla="*/ 2147483647 h 498"/>
                    <a:gd name="T2" fmla="*/ 2147483647 w 732"/>
                    <a:gd name="T3" fmla="*/ 2147483647 h 498"/>
                    <a:gd name="T4" fmla="*/ 2147483647 w 732"/>
                    <a:gd name="T5" fmla="*/ 2147483647 h 498"/>
                    <a:gd name="T6" fmla="*/ 2147483647 w 732"/>
                    <a:gd name="T7" fmla="*/ 2147483647 h 498"/>
                    <a:gd name="T8" fmla="*/ 2147483647 w 732"/>
                    <a:gd name="T9" fmla="*/ 2147483647 h 498"/>
                    <a:gd name="T10" fmla="*/ 2147483647 w 732"/>
                    <a:gd name="T11" fmla="*/ 2147483647 h 498"/>
                    <a:gd name="T12" fmla="*/ 2147483647 w 732"/>
                    <a:gd name="T13" fmla="*/ 2147483647 h 498"/>
                    <a:gd name="T14" fmla="*/ 2147483647 w 732"/>
                    <a:gd name="T15" fmla="*/ 2147483647 h 498"/>
                    <a:gd name="T16" fmla="*/ 2147483647 w 732"/>
                    <a:gd name="T17" fmla="*/ 2147483647 h 498"/>
                    <a:gd name="T18" fmla="*/ 2147483647 w 732"/>
                    <a:gd name="T19" fmla="*/ 2147483647 h 498"/>
                    <a:gd name="T20" fmla="*/ 2147483647 w 732"/>
                    <a:gd name="T21" fmla="*/ 2147483647 h 498"/>
                    <a:gd name="T22" fmla="*/ 2147483647 w 732"/>
                    <a:gd name="T23" fmla="*/ 2147483647 h 498"/>
                    <a:gd name="T24" fmla="*/ 2147483647 w 732"/>
                    <a:gd name="T25" fmla="*/ 2147483647 h 498"/>
                    <a:gd name="T26" fmla="*/ 2147483647 w 732"/>
                    <a:gd name="T27" fmla="*/ 2147483647 h 498"/>
                    <a:gd name="T28" fmla="*/ 2147483647 w 732"/>
                    <a:gd name="T29" fmla="*/ 2147483647 h 498"/>
                    <a:gd name="T30" fmla="*/ 0 w 732"/>
                    <a:gd name="T31" fmla="*/ 2147483647 h 498"/>
                    <a:gd name="T32" fmla="*/ 2147483647 w 732"/>
                    <a:gd name="T33" fmla="*/ 2147483647 h 498"/>
                    <a:gd name="T34" fmla="*/ 2147483647 w 732"/>
                    <a:gd name="T35" fmla="*/ 2147483647 h 498"/>
                    <a:gd name="T36" fmla="*/ 2147483647 w 732"/>
                    <a:gd name="T37" fmla="*/ 2147483647 h 498"/>
                    <a:gd name="T38" fmla="*/ 2147483647 w 732"/>
                    <a:gd name="T39" fmla="*/ 2147483647 h 498"/>
                    <a:gd name="T40" fmla="*/ 2147483647 w 732"/>
                    <a:gd name="T41" fmla="*/ 2147483647 h 498"/>
                    <a:gd name="T42" fmla="*/ 2147483647 w 732"/>
                    <a:gd name="T43" fmla="*/ 2147483647 h 498"/>
                    <a:gd name="T44" fmla="*/ 2147483647 w 732"/>
                    <a:gd name="T45" fmla="*/ 2147483647 h 498"/>
                    <a:gd name="T46" fmla="*/ 2147483647 w 732"/>
                    <a:gd name="T47" fmla="*/ 2147483647 h 498"/>
                    <a:gd name="T48" fmla="*/ 2147483647 w 732"/>
                    <a:gd name="T49" fmla="*/ 2147483647 h 498"/>
                    <a:gd name="T50" fmla="*/ 2147483647 w 732"/>
                    <a:gd name="T51" fmla="*/ 2147483647 h 498"/>
                    <a:gd name="T52" fmla="*/ 2147483647 w 732"/>
                    <a:gd name="T53" fmla="*/ 2147483647 h 498"/>
                    <a:gd name="T54" fmla="*/ 2147483647 w 732"/>
                    <a:gd name="T55" fmla="*/ 2147483647 h 498"/>
                    <a:gd name="T56" fmla="*/ 2147483647 w 732"/>
                    <a:gd name="T57" fmla="*/ 2147483647 h 498"/>
                    <a:gd name="T58" fmla="*/ 2147483647 w 732"/>
                    <a:gd name="T59" fmla="*/ 2147483647 h 498"/>
                    <a:gd name="T60" fmla="*/ 2147483647 w 732"/>
                    <a:gd name="T61" fmla="*/ 2147483647 h 498"/>
                    <a:gd name="T62" fmla="*/ 2147483647 w 732"/>
                    <a:gd name="T63" fmla="*/ 2147483647 h 498"/>
                    <a:gd name="T64" fmla="*/ 2147483647 w 732"/>
                    <a:gd name="T65" fmla="*/ 2147483647 h 498"/>
                    <a:gd name="T66" fmla="*/ 2147483647 w 732"/>
                    <a:gd name="T67" fmla="*/ 2147483647 h 498"/>
                    <a:gd name="T68" fmla="*/ 2147483647 w 732"/>
                    <a:gd name="T69" fmla="*/ 2147483647 h 498"/>
                    <a:gd name="T70" fmla="*/ 2147483647 w 732"/>
                    <a:gd name="T71" fmla="*/ 2147483647 h 498"/>
                    <a:gd name="T72" fmla="*/ 2147483647 w 732"/>
                    <a:gd name="T73" fmla="*/ 2147483647 h 498"/>
                    <a:gd name="T74" fmla="*/ 2147483647 w 732"/>
                    <a:gd name="T75" fmla="*/ 2147483647 h 498"/>
                    <a:gd name="T76" fmla="*/ 2147483647 w 732"/>
                    <a:gd name="T77" fmla="*/ 0 h 498"/>
                    <a:gd name="T78" fmla="*/ 2147483647 w 732"/>
                    <a:gd name="T79" fmla="*/ 2147483647 h 498"/>
                    <a:gd name="T80" fmla="*/ 2147483647 w 732"/>
                    <a:gd name="T81" fmla="*/ 2147483647 h 498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732"/>
                    <a:gd name="T124" fmla="*/ 0 h 498"/>
                    <a:gd name="T125" fmla="*/ 732 w 732"/>
                    <a:gd name="T126" fmla="*/ 498 h 498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732" h="498">
                      <a:moveTo>
                        <a:pt x="468" y="24"/>
                      </a:moveTo>
                      <a:lnTo>
                        <a:pt x="450" y="30"/>
                      </a:lnTo>
                      <a:lnTo>
                        <a:pt x="420" y="36"/>
                      </a:lnTo>
                      <a:lnTo>
                        <a:pt x="390" y="54"/>
                      </a:lnTo>
                      <a:lnTo>
                        <a:pt x="372" y="72"/>
                      </a:lnTo>
                      <a:lnTo>
                        <a:pt x="366" y="84"/>
                      </a:lnTo>
                      <a:lnTo>
                        <a:pt x="354" y="96"/>
                      </a:lnTo>
                      <a:lnTo>
                        <a:pt x="348" y="108"/>
                      </a:lnTo>
                      <a:lnTo>
                        <a:pt x="342" y="114"/>
                      </a:lnTo>
                      <a:lnTo>
                        <a:pt x="336" y="126"/>
                      </a:lnTo>
                      <a:lnTo>
                        <a:pt x="336" y="144"/>
                      </a:lnTo>
                      <a:lnTo>
                        <a:pt x="330" y="150"/>
                      </a:lnTo>
                      <a:lnTo>
                        <a:pt x="324" y="162"/>
                      </a:lnTo>
                      <a:lnTo>
                        <a:pt x="312" y="162"/>
                      </a:lnTo>
                      <a:lnTo>
                        <a:pt x="300" y="156"/>
                      </a:lnTo>
                      <a:lnTo>
                        <a:pt x="294" y="144"/>
                      </a:lnTo>
                      <a:lnTo>
                        <a:pt x="288" y="138"/>
                      </a:lnTo>
                      <a:lnTo>
                        <a:pt x="210" y="138"/>
                      </a:lnTo>
                      <a:lnTo>
                        <a:pt x="204" y="132"/>
                      </a:lnTo>
                      <a:lnTo>
                        <a:pt x="192" y="126"/>
                      </a:lnTo>
                      <a:lnTo>
                        <a:pt x="102" y="126"/>
                      </a:lnTo>
                      <a:lnTo>
                        <a:pt x="96" y="132"/>
                      </a:lnTo>
                      <a:lnTo>
                        <a:pt x="72" y="138"/>
                      </a:lnTo>
                      <a:lnTo>
                        <a:pt x="54" y="120"/>
                      </a:lnTo>
                      <a:lnTo>
                        <a:pt x="48" y="120"/>
                      </a:lnTo>
                      <a:lnTo>
                        <a:pt x="42" y="126"/>
                      </a:lnTo>
                      <a:lnTo>
                        <a:pt x="36" y="138"/>
                      </a:lnTo>
                      <a:lnTo>
                        <a:pt x="36" y="186"/>
                      </a:lnTo>
                      <a:lnTo>
                        <a:pt x="30" y="192"/>
                      </a:lnTo>
                      <a:lnTo>
                        <a:pt x="24" y="204"/>
                      </a:lnTo>
                      <a:lnTo>
                        <a:pt x="12" y="216"/>
                      </a:lnTo>
                      <a:lnTo>
                        <a:pt x="0" y="252"/>
                      </a:lnTo>
                      <a:lnTo>
                        <a:pt x="0" y="258"/>
                      </a:lnTo>
                      <a:lnTo>
                        <a:pt x="18" y="276"/>
                      </a:lnTo>
                      <a:lnTo>
                        <a:pt x="24" y="288"/>
                      </a:lnTo>
                      <a:lnTo>
                        <a:pt x="36" y="294"/>
                      </a:lnTo>
                      <a:lnTo>
                        <a:pt x="24" y="408"/>
                      </a:lnTo>
                      <a:lnTo>
                        <a:pt x="54" y="444"/>
                      </a:lnTo>
                      <a:lnTo>
                        <a:pt x="54" y="456"/>
                      </a:lnTo>
                      <a:lnTo>
                        <a:pt x="60" y="468"/>
                      </a:lnTo>
                      <a:lnTo>
                        <a:pt x="78" y="486"/>
                      </a:lnTo>
                      <a:lnTo>
                        <a:pt x="90" y="492"/>
                      </a:lnTo>
                      <a:lnTo>
                        <a:pt x="114" y="498"/>
                      </a:lnTo>
                      <a:lnTo>
                        <a:pt x="132" y="498"/>
                      </a:lnTo>
                      <a:lnTo>
                        <a:pt x="150" y="492"/>
                      </a:lnTo>
                      <a:lnTo>
                        <a:pt x="162" y="486"/>
                      </a:lnTo>
                      <a:lnTo>
                        <a:pt x="168" y="480"/>
                      </a:lnTo>
                      <a:lnTo>
                        <a:pt x="186" y="444"/>
                      </a:lnTo>
                      <a:lnTo>
                        <a:pt x="198" y="432"/>
                      </a:lnTo>
                      <a:lnTo>
                        <a:pt x="210" y="432"/>
                      </a:lnTo>
                      <a:lnTo>
                        <a:pt x="228" y="438"/>
                      </a:lnTo>
                      <a:lnTo>
                        <a:pt x="270" y="438"/>
                      </a:lnTo>
                      <a:lnTo>
                        <a:pt x="324" y="432"/>
                      </a:lnTo>
                      <a:lnTo>
                        <a:pt x="366" y="426"/>
                      </a:lnTo>
                      <a:lnTo>
                        <a:pt x="390" y="414"/>
                      </a:lnTo>
                      <a:lnTo>
                        <a:pt x="402" y="402"/>
                      </a:lnTo>
                      <a:lnTo>
                        <a:pt x="414" y="384"/>
                      </a:lnTo>
                      <a:lnTo>
                        <a:pt x="426" y="372"/>
                      </a:lnTo>
                      <a:lnTo>
                        <a:pt x="450" y="360"/>
                      </a:lnTo>
                      <a:lnTo>
                        <a:pt x="462" y="348"/>
                      </a:lnTo>
                      <a:lnTo>
                        <a:pt x="474" y="342"/>
                      </a:lnTo>
                      <a:lnTo>
                        <a:pt x="486" y="330"/>
                      </a:lnTo>
                      <a:lnTo>
                        <a:pt x="504" y="324"/>
                      </a:lnTo>
                      <a:lnTo>
                        <a:pt x="528" y="312"/>
                      </a:lnTo>
                      <a:lnTo>
                        <a:pt x="546" y="306"/>
                      </a:lnTo>
                      <a:lnTo>
                        <a:pt x="558" y="294"/>
                      </a:lnTo>
                      <a:lnTo>
                        <a:pt x="594" y="276"/>
                      </a:lnTo>
                      <a:lnTo>
                        <a:pt x="666" y="276"/>
                      </a:lnTo>
                      <a:lnTo>
                        <a:pt x="666" y="270"/>
                      </a:lnTo>
                      <a:lnTo>
                        <a:pt x="672" y="264"/>
                      </a:lnTo>
                      <a:lnTo>
                        <a:pt x="684" y="240"/>
                      </a:lnTo>
                      <a:lnTo>
                        <a:pt x="690" y="222"/>
                      </a:lnTo>
                      <a:lnTo>
                        <a:pt x="702" y="210"/>
                      </a:lnTo>
                      <a:lnTo>
                        <a:pt x="708" y="198"/>
                      </a:lnTo>
                      <a:lnTo>
                        <a:pt x="720" y="192"/>
                      </a:lnTo>
                      <a:lnTo>
                        <a:pt x="720" y="186"/>
                      </a:lnTo>
                      <a:lnTo>
                        <a:pt x="732" y="186"/>
                      </a:lnTo>
                      <a:lnTo>
                        <a:pt x="648" y="0"/>
                      </a:lnTo>
                      <a:lnTo>
                        <a:pt x="630" y="0"/>
                      </a:lnTo>
                      <a:lnTo>
                        <a:pt x="588" y="6"/>
                      </a:lnTo>
                      <a:lnTo>
                        <a:pt x="540" y="18"/>
                      </a:lnTo>
                      <a:lnTo>
                        <a:pt x="492" y="24"/>
                      </a:lnTo>
                      <a:lnTo>
                        <a:pt x="468" y="24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49" name="West Bank">
                  <a:extLst>
                    <a:ext uri="{FF2B5EF4-FFF2-40B4-BE49-F238E27FC236}">
                      <a16:creationId xmlns:a16="http://schemas.microsoft.com/office/drawing/2014/main" id="{6B6A972B-8007-B540-A9C9-26D711D36F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9" y="1641"/>
                  <a:ext cx="11" cy="24"/>
                </a:xfrm>
                <a:custGeom>
                  <a:avLst/>
                  <a:gdLst>
                    <a:gd name="T0" fmla="*/ 2147483647 w 42"/>
                    <a:gd name="T1" fmla="*/ 2147483647 h 96"/>
                    <a:gd name="T2" fmla="*/ 2147483647 w 42"/>
                    <a:gd name="T3" fmla="*/ 2147483647 h 96"/>
                    <a:gd name="T4" fmla="*/ 2147483647 w 42"/>
                    <a:gd name="T5" fmla="*/ 2147483647 h 96"/>
                    <a:gd name="T6" fmla="*/ 2147483647 w 42"/>
                    <a:gd name="T7" fmla="*/ 0 h 96"/>
                    <a:gd name="T8" fmla="*/ 2147483647 w 42"/>
                    <a:gd name="T9" fmla="*/ 0 h 96"/>
                    <a:gd name="T10" fmla="*/ 0 w 42"/>
                    <a:gd name="T11" fmla="*/ 2147483647 h 96"/>
                    <a:gd name="T12" fmla="*/ 0 w 42"/>
                    <a:gd name="T13" fmla="*/ 2147483647 h 96"/>
                    <a:gd name="T14" fmla="*/ 2147483647 w 42"/>
                    <a:gd name="T15" fmla="*/ 2147483647 h 96"/>
                    <a:gd name="T16" fmla="*/ 2147483647 w 42"/>
                    <a:gd name="T17" fmla="*/ 2147483647 h 96"/>
                    <a:gd name="T18" fmla="*/ 2147483647 w 42"/>
                    <a:gd name="T19" fmla="*/ 2147483647 h 96"/>
                    <a:gd name="T20" fmla="*/ 2147483647 w 42"/>
                    <a:gd name="T21" fmla="*/ 2147483647 h 96"/>
                    <a:gd name="T22" fmla="*/ 2147483647 w 42"/>
                    <a:gd name="T23" fmla="*/ 2147483647 h 9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42"/>
                    <a:gd name="T37" fmla="*/ 0 h 96"/>
                    <a:gd name="T38" fmla="*/ 42 w 42"/>
                    <a:gd name="T39" fmla="*/ 96 h 9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42" h="96">
                      <a:moveTo>
                        <a:pt x="24" y="78"/>
                      </a:moveTo>
                      <a:lnTo>
                        <a:pt x="30" y="84"/>
                      </a:lnTo>
                      <a:lnTo>
                        <a:pt x="42" y="72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0" y="18"/>
                      </a:lnTo>
                      <a:lnTo>
                        <a:pt x="0" y="90"/>
                      </a:lnTo>
                      <a:lnTo>
                        <a:pt x="6" y="96"/>
                      </a:lnTo>
                      <a:lnTo>
                        <a:pt x="12" y="90"/>
                      </a:lnTo>
                      <a:lnTo>
                        <a:pt x="18" y="90"/>
                      </a:lnTo>
                      <a:lnTo>
                        <a:pt x="18" y="84"/>
                      </a:lnTo>
                      <a:lnTo>
                        <a:pt x="24" y="78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50" name="Uzbekistan">
                  <a:extLst>
                    <a:ext uri="{FF2B5EF4-FFF2-40B4-BE49-F238E27FC236}">
                      <a16:creationId xmlns:a16="http://schemas.microsoft.com/office/drawing/2014/main" id="{9AAC50CE-90A4-B04E-BC80-0C1353319A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6" y="1374"/>
                  <a:ext cx="303" cy="170"/>
                </a:xfrm>
                <a:custGeom>
                  <a:avLst/>
                  <a:gdLst>
                    <a:gd name="T0" fmla="*/ 2147483647 w 1182"/>
                    <a:gd name="T1" fmla="*/ 2147483647 h 666"/>
                    <a:gd name="T2" fmla="*/ 2147483647 w 1182"/>
                    <a:gd name="T3" fmla="*/ 2147483647 h 666"/>
                    <a:gd name="T4" fmla="*/ 2147483647 w 1182"/>
                    <a:gd name="T5" fmla="*/ 2147483647 h 666"/>
                    <a:gd name="T6" fmla="*/ 2147483647 w 1182"/>
                    <a:gd name="T7" fmla="*/ 2147483647 h 666"/>
                    <a:gd name="T8" fmla="*/ 2147483647 w 1182"/>
                    <a:gd name="T9" fmla="*/ 2147483647 h 666"/>
                    <a:gd name="T10" fmla="*/ 2147483647 w 1182"/>
                    <a:gd name="T11" fmla="*/ 2147483647 h 666"/>
                    <a:gd name="T12" fmla="*/ 2147483647 w 1182"/>
                    <a:gd name="T13" fmla="*/ 2147483647 h 666"/>
                    <a:gd name="T14" fmla="*/ 2147483647 w 1182"/>
                    <a:gd name="T15" fmla="*/ 2147483647 h 666"/>
                    <a:gd name="T16" fmla="*/ 2147483647 w 1182"/>
                    <a:gd name="T17" fmla="*/ 2147483647 h 666"/>
                    <a:gd name="T18" fmla="*/ 2147483647 w 1182"/>
                    <a:gd name="T19" fmla="*/ 2147483647 h 666"/>
                    <a:gd name="T20" fmla="*/ 2147483647 w 1182"/>
                    <a:gd name="T21" fmla="*/ 2147483647 h 666"/>
                    <a:gd name="T22" fmla="*/ 2147483647 w 1182"/>
                    <a:gd name="T23" fmla="*/ 2147483647 h 666"/>
                    <a:gd name="T24" fmla="*/ 2147483647 w 1182"/>
                    <a:gd name="T25" fmla="*/ 2147483647 h 666"/>
                    <a:gd name="T26" fmla="*/ 2147483647 w 1182"/>
                    <a:gd name="T27" fmla="*/ 2147483647 h 666"/>
                    <a:gd name="T28" fmla="*/ 2147483647 w 1182"/>
                    <a:gd name="T29" fmla="*/ 2147483647 h 666"/>
                    <a:gd name="T30" fmla="*/ 2147483647 w 1182"/>
                    <a:gd name="T31" fmla="*/ 2147483647 h 666"/>
                    <a:gd name="T32" fmla="*/ 2147483647 w 1182"/>
                    <a:gd name="T33" fmla="*/ 2147483647 h 666"/>
                    <a:gd name="T34" fmla="*/ 2147483647 w 1182"/>
                    <a:gd name="T35" fmla="*/ 2147483647 h 666"/>
                    <a:gd name="T36" fmla="*/ 2147483647 w 1182"/>
                    <a:gd name="T37" fmla="*/ 2147483647 h 666"/>
                    <a:gd name="T38" fmla="*/ 2147483647 w 1182"/>
                    <a:gd name="T39" fmla="*/ 2147483647 h 666"/>
                    <a:gd name="T40" fmla="*/ 2147483647 w 1182"/>
                    <a:gd name="T41" fmla="*/ 2147483647 h 666"/>
                    <a:gd name="T42" fmla="*/ 2147483647 w 1182"/>
                    <a:gd name="T43" fmla="*/ 2147483647 h 666"/>
                    <a:gd name="T44" fmla="*/ 2147483647 w 1182"/>
                    <a:gd name="T45" fmla="*/ 2147483647 h 666"/>
                    <a:gd name="T46" fmla="*/ 2147483647 w 1182"/>
                    <a:gd name="T47" fmla="*/ 2147483647 h 666"/>
                    <a:gd name="T48" fmla="*/ 2147483647 w 1182"/>
                    <a:gd name="T49" fmla="*/ 2147483647 h 666"/>
                    <a:gd name="T50" fmla="*/ 2147483647 w 1182"/>
                    <a:gd name="T51" fmla="*/ 2147483647 h 666"/>
                    <a:gd name="T52" fmla="*/ 2147483647 w 1182"/>
                    <a:gd name="T53" fmla="*/ 2147483647 h 666"/>
                    <a:gd name="T54" fmla="*/ 2147483647 w 1182"/>
                    <a:gd name="T55" fmla="*/ 2147483647 h 666"/>
                    <a:gd name="T56" fmla="*/ 2147483647 w 1182"/>
                    <a:gd name="T57" fmla="*/ 2147483647 h 666"/>
                    <a:gd name="T58" fmla="*/ 2147483647 w 1182"/>
                    <a:gd name="T59" fmla="*/ 2147483647 h 666"/>
                    <a:gd name="T60" fmla="*/ 2147483647 w 1182"/>
                    <a:gd name="T61" fmla="*/ 2147483647 h 666"/>
                    <a:gd name="T62" fmla="*/ 2147483647 w 1182"/>
                    <a:gd name="T63" fmla="*/ 2147483647 h 666"/>
                    <a:gd name="T64" fmla="*/ 2147483647 w 1182"/>
                    <a:gd name="T65" fmla="*/ 2147483647 h 666"/>
                    <a:gd name="T66" fmla="*/ 2147483647 w 1182"/>
                    <a:gd name="T67" fmla="*/ 2147483647 h 666"/>
                    <a:gd name="T68" fmla="*/ 2147483647 w 1182"/>
                    <a:gd name="T69" fmla="*/ 2147483647 h 666"/>
                    <a:gd name="T70" fmla="*/ 2147483647 w 1182"/>
                    <a:gd name="T71" fmla="*/ 2147483647 h 666"/>
                    <a:gd name="T72" fmla="*/ 2147483647 w 1182"/>
                    <a:gd name="T73" fmla="*/ 2147483647 h 666"/>
                    <a:gd name="T74" fmla="*/ 2147483647 w 1182"/>
                    <a:gd name="T75" fmla="*/ 2147483647 h 666"/>
                    <a:gd name="T76" fmla="*/ 2147483647 w 1182"/>
                    <a:gd name="T77" fmla="*/ 2147483647 h 666"/>
                    <a:gd name="T78" fmla="*/ 2147483647 w 1182"/>
                    <a:gd name="T79" fmla="*/ 2147483647 h 666"/>
                    <a:gd name="T80" fmla="*/ 2147483647 w 1182"/>
                    <a:gd name="T81" fmla="*/ 2147483647 h 666"/>
                    <a:gd name="T82" fmla="*/ 2147483647 w 1182"/>
                    <a:gd name="T83" fmla="*/ 2147483647 h 666"/>
                    <a:gd name="T84" fmla="*/ 2147483647 w 1182"/>
                    <a:gd name="T85" fmla="*/ 2147483647 h 666"/>
                    <a:gd name="T86" fmla="*/ 2147483647 w 1182"/>
                    <a:gd name="T87" fmla="*/ 2147483647 h 666"/>
                    <a:gd name="T88" fmla="*/ 2147483647 w 1182"/>
                    <a:gd name="T89" fmla="*/ 2147483647 h 666"/>
                    <a:gd name="T90" fmla="*/ 2147483647 w 1182"/>
                    <a:gd name="T91" fmla="*/ 2147483647 h 666"/>
                    <a:gd name="T92" fmla="*/ 2147483647 w 1182"/>
                    <a:gd name="T93" fmla="*/ 2147483647 h 666"/>
                    <a:gd name="T94" fmla="*/ 2147483647 w 1182"/>
                    <a:gd name="T95" fmla="*/ 2147483647 h 666"/>
                    <a:gd name="T96" fmla="*/ 2147483647 w 1182"/>
                    <a:gd name="T97" fmla="*/ 2147483647 h 666"/>
                    <a:gd name="T98" fmla="*/ 2147483647 w 1182"/>
                    <a:gd name="T99" fmla="*/ 2147483647 h 666"/>
                    <a:gd name="T100" fmla="*/ 2147483647 w 1182"/>
                    <a:gd name="T101" fmla="*/ 2147483647 h 666"/>
                    <a:gd name="T102" fmla="*/ 2147483647 w 1182"/>
                    <a:gd name="T103" fmla="*/ 2147483647 h 666"/>
                    <a:gd name="T104" fmla="*/ 2147483647 w 1182"/>
                    <a:gd name="T105" fmla="*/ 2147483647 h 666"/>
                    <a:gd name="T106" fmla="*/ 2147483647 w 1182"/>
                    <a:gd name="T107" fmla="*/ 2147483647 h 666"/>
                    <a:gd name="T108" fmla="*/ 2147483647 w 1182"/>
                    <a:gd name="T109" fmla="*/ 2147483647 h 666"/>
                    <a:gd name="T110" fmla="*/ 2147483647 w 1182"/>
                    <a:gd name="T111" fmla="*/ 2147483647 h 666"/>
                    <a:gd name="T112" fmla="*/ 2147483647 w 1182"/>
                    <a:gd name="T113" fmla="*/ 2147483647 h 666"/>
                    <a:gd name="T114" fmla="*/ 2147483647 w 1182"/>
                    <a:gd name="T115" fmla="*/ 2147483647 h 66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1182"/>
                    <a:gd name="T175" fmla="*/ 0 h 666"/>
                    <a:gd name="T176" fmla="*/ 1182 w 1182"/>
                    <a:gd name="T177" fmla="*/ 666 h 66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1182" h="666">
                      <a:moveTo>
                        <a:pt x="1152" y="372"/>
                      </a:moveTo>
                      <a:lnTo>
                        <a:pt x="1146" y="360"/>
                      </a:lnTo>
                      <a:lnTo>
                        <a:pt x="1122" y="360"/>
                      </a:lnTo>
                      <a:lnTo>
                        <a:pt x="1116" y="342"/>
                      </a:lnTo>
                      <a:lnTo>
                        <a:pt x="1098" y="342"/>
                      </a:lnTo>
                      <a:lnTo>
                        <a:pt x="1080" y="318"/>
                      </a:lnTo>
                      <a:lnTo>
                        <a:pt x="1080" y="330"/>
                      </a:lnTo>
                      <a:lnTo>
                        <a:pt x="1068" y="330"/>
                      </a:lnTo>
                      <a:lnTo>
                        <a:pt x="1068" y="342"/>
                      </a:lnTo>
                      <a:lnTo>
                        <a:pt x="1032" y="342"/>
                      </a:lnTo>
                      <a:lnTo>
                        <a:pt x="1020" y="330"/>
                      </a:lnTo>
                      <a:lnTo>
                        <a:pt x="990" y="318"/>
                      </a:lnTo>
                      <a:lnTo>
                        <a:pt x="1038" y="270"/>
                      </a:lnTo>
                      <a:lnTo>
                        <a:pt x="1038" y="264"/>
                      </a:lnTo>
                      <a:lnTo>
                        <a:pt x="1032" y="264"/>
                      </a:lnTo>
                      <a:lnTo>
                        <a:pt x="1032" y="258"/>
                      </a:lnTo>
                      <a:lnTo>
                        <a:pt x="1002" y="276"/>
                      </a:lnTo>
                      <a:lnTo>
                        <a:pt x="978" y="276"/>
                      </a:lnTo>
                      <a:lnTo>
                        <a:pt x="966" y="300"/>
                      </a:lnTo>
                      <a:lnTo>
                        <a:pt x="960" y="300"/>
                      </a:lnTo>
                      <a:lnTo>
                        <a:pt x="954" y="306"/>
                      </a:lnTo>
                      <a:lnTo>
                        <a:pt x="942" y="306"/>
                      </a:lnTo>
                      <a:lnTo>
                        <a:pt x="930" y="312"/>
                      </a:lnTo>
                      <a:lnTo>
                        <a:pt x="918" y="324"/>
                      </a:lnTo>
                      <a:lnTo>
                        <a:pt x="918" y="342"/>
                      </a:lnTo>
                      <a:lnTo>
                        <a:pt x="912" y="342"/>
                      </a:lnTo>
                      <a:lnTo>
                        <a:pt x="906" y="348"/>
                      </a:lnTo>
                      <a:lnTo>
                        <a:pt x="894" y="354"/>
                      </a:lnTo>
                      <a:lnTo>
                        <a:pt x="882" y="366"/>
                      </a:lnTo>
                      <a:lnTo>
                        <a:pt x="882" y="378"/>
                      </a:lnTo>
                      <a:lnTo>
                        <a:pt x="888" y="384"/>
                      </a:lnTo>
                      <a:lnTo>
                        <a:pt x="888" y="396"/>
                      </a:lnTo>
                      <a:lnTo>
                        <a:pt x="882" y="390"/>
                      </a:lnTo>
                      <a:lnTo>
                        <a:pt x="870" y="390"/>
                      </a:lnTo>
                      <a:lnTo>
                        <a:pt x="858" y="384"/>
                      </a:lnTo>
                      <a:lnTo>
                        <a:pt x="852" y="384"/>
                      </a:lnTo>
                      <a:lnTo>
                        <a:pt x="852" y="372"/>
                      </a:lnTo>
                      <a:lnTo>
                        <a:pt x="858" y="366"/>
                      </a:lnTo>
                      <a:lnTo>
                        <a:pt x="858" y="348"/>
                      </a:lnTo>
                      <a:lnTo>
                        <a:pt x="840" y="342"/>
                      </a:lnTo>
                      <a:lnTo>
                        <a:pt x="762" y="342"/>
                      </a:lnTo>
                      <a:lnTo>
                        <a:pt x="732" y="282"/>
                      </a:lnTo>
                      <a:lnTo>
                        <a:pt x="726" y="276"/>
                      </a:lnTo>
                      <a:lnTo>
                        <a:pt x="714" y="276"/>
                      </a:lnTo>
                      <a:lnTo>
                        <a:pt x="708" y="282"/>
                      </a:lnTo>
                      <a:lnTo>
                        <a:pt x="702" y="282"/>
                      </a:lnTo>
                      <a:lnTo>
                        <a:pt x="696" y="276"/>
                      </a:lnTo>
                      <a:lnTo>
                        <a:pt x="696" y="234"/>
                      </a:lnTo>
                      <a:lnTo>
                        <a:pt x="690" y="216"/>
                      </a:lnTo>
                      <a:lnTo>
                        <a:pt x="690" y="204"/>
                      </a:lnTo>
                      <a:lnTo>
                        <a:pt x="660" y="204"/>
                      </a:lnTo>
                      <a:lnTo>
                        <a:pt x="654" y="192"/>
                      </a:lnTo>
                      <a:lnTo>
                        <a:pt x="642" y="186"/>
                      </a:lnTo>
                      <a:lnTo>
                        <a:pt x="636" y="168"/>
                      </a:lnTo>
                      <a:lnTo>
                        <a:pt x="618" y="150"/>
                      </a:lnTo>
                      <a:lnTo>
                        <a:pt x="612" y="138"/>
                      </a:lnTo>
                      <a:lnTo>
                        <a:pt x="600" y="138"/>
                      </a:lnTo>
                      <a:lnTo>
                        <a:pt x="576" y="150"/>
                      </a:lnTo>
                      <a:lnTo>
                        <a:pt x="570" y="156"/>
                      </a:lnTo>
                      <a:lnTo>
                        <a:pt x="552" y="156"/>
                      </a:lnTo>
                      <a:lnTo>
                        <a:pt x="534" y="150"/>
                      </a:lnTo>
                      <a:lnTo>
                        <a:pt x="474" y="150"/>
                      </a:lnTo>
                      <a:lnTo>
                        <a:pt x="456" y="156"/>
                      </a:lnTo>
                      <a:lnTo>
                        <a:pt x="420" y="156"/>
                      </a:lnTo>
                      <a:lnTo>
                        <a:pt x="414" y="162"/>
                      </a:lnTo>
                      <a:lnTo>
                        <a:pt x="408" y="162"/>
                      </a:lnTo>
                      <a:lnTo>
                        <a:pt x="330" y="90"/>
                      </a:lnTo>
                      <a:lnTo>
                        <a:pt x="264" y="54"/>
                      </a:lnTo>
                      <a:lnTo>
                        <a:pt x="270" y="66"/>
                      </a:lnTo>
                      <a:lnTo>
                        <a:pt x="270" y="90"/>
                      </a:lnTo>
                      <a:lnTo>
                        <a:pt x="264" y="102"/>
                      </a:lnTo>
                      <a:lnTo>
                        <a:pt x="258" y="108"/>
                      </a:lnTo>
                      <a:lnTo>
                        <a:pt x="240" y="108"/>
                      </a:lnTo>
                      <a:lnTo>
                        <a:pt x="228" y="102"/>
                      </a:lnTo>
                      <a:lnTo>
                        <a:pt x="222" y="96"/>
                      </a:lnTo>
                      <a:lnTo>
                        <a:pt x="222" y="78"/>
                      </a:lnTo>
                      <a:lnTo>
                        <a:pt x="210" y="54"/>
                      </a:lnTo>
                      <a:lnTo>
                        <a:pt x="216" y="36"/>
                      </a:lnTo>
                      <a:lnTo>
                        <a:pt x="162" y="12"/>
                      </a:lnTo>
                      <a:lnTo>
                        <a:pt x="156" y="30"/>
                      </a:lnTo>
                      <a:lnTo>
                        <a:pt x="168" y="36"/>
                      </a:lnTo>
                      <a:lnTo>
                        <a:pt x="174" y="48"/>
                      </a:lnTo>
                      <a:lnTo>
                        <a:pt x="174" y="72"/>
                      </a:lnTo>
                      <a:lnTo>
                        <a:pt x="168" y="78"/>
                      </a:lnTo>
                      <a:lnTo>
                        <a:pt x="156" y="84"/>
                      </a:lnTo>
                      <a:lnTo>
                        <a:pt x="150" y="84"/>
                      </a:lnTo>
                      <a:lnTo>
                        <a:pt x="144" y="78"/>
                      </a:lnTo>
                      <a:lnTo>
                        <a:pt x="144" y="60"/>
                      </a:lnTo>
                      <a:lnTo>
                        <a:pt x="132" y="48"/>
                      </a:lnTo>
                      <a:lnTo>
                        <a:pt x="132" y="42"/>
                      </a:lnTo>
                      <a:lnTo>
                        <a:pt x="144" y="30"/>
                      </a:lnTo>
                      <a:lnTo>
                        <a:pt x="150" y="6"/>
                      </a:lnTo>
                      <a:lnTo>
                        <a:pt x="144" y="0"/>
                      </a:lnTo>
                      <a:lnTo>
                        <a:pt x="0" y="42"/>
                      </a:lnTo>
                      <a:lnTo>
                        <a:pt x="48" y="324"/>
                      </a:lnTo>
                      <a:lnTo>
                        <a:pt x="60" y="324"/>
                      </a:lnTo>
                      <a:lnTo>
                        <a:pt x="72" y="336"/>
                      </a:lnTo>
                      <a:lnTo>
                        <a:pt x="138" y="336"/>
                      </a:lnTo>
                      <a:lnTo>
                        <a:pt x="132" y="324"/>
                      </a:lnTo>
                      <a:lnTo>
                        <a:pt x="120" y="318"/>
                      </a:lnTo>
                      <a:lnTo>
                        <a:pt x="114" y="300"/>
                      </a:lnTo>
                      <a:lnTo>
                        <a:pt x="114" y="288"/>
                      </a:lnTo>
                      <a:lnTo>
                        <a:pt x="132" y="270"/>
                      </a:lnTo>
                      <a:lnTo>
                        <a:pt x="144" y="264"/>
                      </a:lnTo>
                      <a:lnTo>
                        <a:pt x="156" y="264"/>
                      </a:lnTo>
                      <a:lnTo>
                        <a:pt x="162" y="258"/>
                      </a:lnTo>
                      <a:lnTo>
                        <a:pt x="168" y="258"/>
                      </a:lnTo>
                      <a:lnTo>
                        <a:pt x="168" y="246"/>
                      </a:lnTo>
                      <a:lnTo>
                        <a:pt x="174" y="240"/>
                      </a:lnTo>
                      <a:lnTo>
                        <a:pt x="180" y="240"/>
                      </a:lnTo>
                      <a:lnTo>
                        <a:pt x="186" y="246"/>
                      </a:lnTo>
                      <a:lnTo>
                        <a:pt x="198" y="246"/>
                      </a:lnTo>
                      <a:lnTo>
                        <a:pt x="204" y="252"/>
                      </a:lnTo>
                      <a:lnTo>
                        <a:pt x="174" y="222"/>
                      </a:lnTo>
                      <a:lnTo>
                        <a:pt x="204" y="228"/>
                      </a:lnTo>
                      <a:lnTo>
                        <a:pt x="210" y="216"/>
                      </a:lnTo>
                      <a:lnTo>
                        <a:pt x="228" y="240"/>
                      </a:lnTo>
                      <a:lnTo>
                        <a:pt x="252" y="240"/>
                      </a:lnTo>
                      <a:lnTo>
                        <a:pt x="252" y="252"/>
                      </a:lnTo>
                      <a:lnTo>
                        <a:pt x="264" y="258"/>
                      </a:lnTo>
                      <a:lnTo>
                        <a:pt x="300" y="258"/>
                      </a:lnTo>
                      <a:lnTo>
                        <a:pt x="306" y="264"/>
                      </a:lnTo>
                      <a:lnTo>
                        <a:pt x="312" y="276"/>
                      </a:lnTo>
                      <a:lnTo>
                        <a:pt x="312" y="288"/>
                      </a:lnTo>
                      <a:lnTo>
                        <a:pt x="324" y="294"/>
                      </a:lnTo>
                      <a:lnTo>
                        <a:pt x="312" y="306"/>
                      </a:lnTo>
                      <a:lnTo>
                        <a:pt x="312" y="318"/>
                      </a:lnTo>
                      <a:lnTo>
                        <a:pt x="330" y="336"/>
                      </a:lnTo>
                      <a:lnTo>
                        <a:pt x="360" y="336"/>
                      </a:lnTo>
                      <a:lnTo>
                        <a:pt x="414" y="342"/>
                      </a:lnTo>
                      <a:lnTo>
                        <a:pt x="414" y="336"/>
                      </a:lnTo>
                      <a:lnTo>
                        <a:pt x="450" y="354"/>
                      </a:lnTo>
                      <a:lnTo>
                        <a:pt x="468" y="384"/>
                      </a:lnTo>
                      <a:lnTo>
                        <a:pt x="486" y="402"/>
                      </a:lnTo>
                      <a:lnTo>
                        <a:pt x="486" y="408"/>
                      </a:lnTo>
                      <a:lnTo>
                        <a:pt x="492" y="414"/>
                      </a:lnTo>
                      <a:lnTo>
                        <a:pt x="510" y="450"/>
                      </a:lnTo>
                      <a:lnTo>
                        <a:pt x="522" y="462"/>
                      </a:lnTo>
                      <a:lnTo>
                        <a:pt x="534" y="468"/>
                      </a:lnTo>
                      <a:lnTo>
                        <a:pt x="552" y="468"/>
                      </a:lnTo>
                      <a:lnTo>
                        <a:pt x="564" y="474"/>
                      </a:lnTo>
                      <a:lnTo>
                        <a:pt x="570" y="474"/>
                      </a:lnTo>
                      <a:lnTo>
                        <a:pt x="582" y="486"/>
                      </a:lnTo>
                      <a:lnTo>
                        <a:pt x="588" y="498"/>
                      </a:lnTo>
                      <a:lnTo>
                        <a:pt x="594" y="504"/>
                      </a:lnTo>
                      <a:lnTo>
                        <a:pt x="624" y="522"/>
                      </a:lnTo>
                      <a:lnTo>
                        <a:pt x="648" y="522"/>
                      </a:lnTo>
                      <a:lnTo>
                        <a:pt x="666" y="534"/>
                      </a:lnTo>
                      <a:lnTo>
                        <a:pt x="690" y="546"/>
                      </a:lnTo>
                      <a:lnTo>
                        <a:pt x="696" y="552"/>
                      </a:lnTo>
                      <a:lnTo>
                        <a:pt x="708" y="558"/>
                      </a:lnTo>
                      <a:lnTo>
                        <a:pt x="720" y="570"/>
                      </a:lnTo>
                      <a:lnTo>
                        <a:pt x="732" y="570"/>
                      </a:lnTo>
                      <a:lnTo>
                        <a:pt x="744" y="582"/>
                      </a:lnTo>
                      <a:lnTo>
                        <a:pt x="750" y="582"/>
                      </a:lnTo>
                      <a:lnTo>
                        <a:pt x="774" y="576"/>
                      </a:lnTo>
                      <a:lnTo>
                        <a:pt x="822" y="606"/>
                      </a:lnTo>
                      <a:lnTo>
                        <a:pt x="816" y="612"/>
                      </a:lnTo>
                      <a:lnTo>
                        <a:pt x="816" y="630"/>
                      </a:lnTo>
                      <a:lnTo>
                        <a:pt x="828" y="642"/>
                      </a:lnTo>
                      <a:lnTo>
                        <a:pt x="828" y="654"/>
                      </a:lnTo>
                      <a:lnTo>
                        <a:pt x="840" y="654"/>
                      </a:lnTo>
                      <a:lnTo>
                        <a:pt x="852" y="642"/>
                      </a:lnTo>
                      <a:lnTo>
                        <a:pt x="870" y="666"/>
                      </a:lnTo>
                      <a:lnTo>
                        <a:pt x="882" y="660"/>
                      </a:lnTo>
                      <a:lnTo>
                        <a:pt x="894" y="660"/>
                      </a:lnTo>
                      <a:lnTo>
                        <a:pt x="900" y="666"/>
                      </a:lnTo>
                      <a:lnTo>
                        <a:pt x="906" y="666"/>
                      </a:lnTo>
                      <a:lnTo>
                        <a:pt x="900" y="666"/>
                      </a:lnTo>
                      <a:lnTo>
                        <a:pt x="900" y="642"/>
                      </a:lnTo>
                      <a:lnTo>
                        <a:pt x="906" y="636"/>
                      </a:lnTo>
                      <a:lnTo>
                        <a:pt x="912" y="624"/>
                      </a:lnTo>
                      <a:lnTo>
                        <a:pt x="924" y="618"/>
                      </a:lnTo>
                      <a:lnTo>
                        <a:pt x="930" y="606"/>
                      </a:lnTo>
                      <a:lnTo>
                        <a:pt x="930" y="588"/>
                      </a:lnTo>
                      <a:lnTo>
                        <a:pt x="918" y="576"/>
                      </a:lnTo>
                      <a:lnTo>
                        <a:pt x="906" y="570"/>
                      </a:lnTo>
                      <a:lnTo>
                        <a:pt x="900" y="564"/>
                      </a:lnTo>
                      <a:lnTo>
                        <a:pt x="900" y="546"/>
                      </a:lnTo>
                      <a:lnTo>
                        <a:pt x="906" y="540"/>
                      </a:lnTo>
                      <a:lnTo>
                        <a:pt x="906" y="534"/>
                      </a:lnTo>
                      <a:lnTo>
                        <a:pt x="894" y="522"/>
                      </a:lnTo>
                      <a:lnTo>
                        <a:pt x="882" y="522"/>
                      </a:lnTo>
                      <a:lnTo>
                        <a:pt x="876" y="516"/>
                      </a:lnTo>
                      <a:lnTo>
                        <a:pt x="870" y="516"/>
                      </a:lnTo>
                      <a:lnTo>
                        <a:pt x="858" y="504"/>
                      </a:lnTo>
                      <a:lnTo>
                        <a:pt x="840" y="504"/>
                      </a:lnTo>
                      <a:lnTo>
                        <a:pt x="840" y="486"/>
                      </a:lnTo>
                      <a:lnTo>
                        <a:pt x="846" y="480"/>
                      </a:lnTo>
                      <a:lnTo>
                        <a:pt x="894" y="480"/>
                      </a:lnTo>
                      <a:lnTo>
                        <a:pt x="918" y="468"/>
                      </a:lnTo>
                      <a:lnTo>
                        <a:pt x="918" y="456"/>
                      </a:lnTo>
                      <a:lnTo>
                        <a:pt x="912" y="456"/>
                      </a:lnTo>
                      <a:lnTo>
                        <a:pt x="930" y="444"/>
                      </a:lnTo>
                      <a:lnTo>
                        <a:pt x="906" y="420"/>
                      </a:lnTo>
                      <a:lnTo>
                        <a:pt x="948" y="420"/>
                      </a:lnTo>
                      <a:lnTo>
                        <a:pt x="948" y="414"/>
                      </a:lnTo>
                      <a:lnTo>
                        <a:pt x="936" y="402"/>
                      </a:lnTo>
                      <a:lnTo>
                        <a:pt x="936" y="390"/>
                      </a:lnTo>
                      <a:lnTo>
                        <a:pt x="942" y="384"/>
                      </a:lnTo>
                      <a:lnTo>
                        <a:pt x="942" y="372"/>
                      </a:lnTo>
                      <a:lnTo>
                        <a:pt x="954" y="372"/>
                      </a:lnTo>
                      <a:lnTo>
                        <a:pt x="972" y="390"/>
                      </a:lnTo>
                      <a:lnTo>
                        <a:pt x="978" y="390"/>
                      </a:lnTo>
                      <a:lnTo>
                        <a:pt x="984" y="378"/>
                      </a:lnTo>
                      <a:lnTo>
                        <a:pt x="996" y="372"/>
                      </a:lnTo>
                      <a:lnTo>
                        <a:pt x="1002" y="360"/>
                      </a:lnTo>
                      <a:lnTo>
                        <a:pt x="1020" y="360"/>
                      </a:lnTo>
                      <a:lnTo>
                        <a:pt x="1032" y="366"/>
                      </a:lnTo>
                      <a:lnTo>
                        <a:pt x="1038" y="372"/>
                      </a:lnTo>
                      <a:lnTo>
                        <a:pt x="1014" y="408"/>
                      </a:lnTo>
                      <a:lnTo>
                        <a:pt x="1026" y="408"/>
                      </a:lnTo>
                      <a:lnTo>
                        <a:pt x="1032" y="414"/>
                      </a:lnTo>
                      <a:lnTo>
                        <a:pt x="1044" y="414"/>
                      </a:lnTo>
                      <a:lnTo>
                        <a:pt x="1050" y="420"/>
                      </a:lnTo>
                      <a:lnTo>
                        <a:pt x="1056" y="420"/>
                      </a:lnTo>
                      <a:lnTo>
                        <a:pt x="1068" y="414"/>
                      </a:lnTo>
                      <a:lnTo>
                        <a:pt x="1086" y="414"/>
                      </a:lnTo>
                      <a:lnTo>
                        <a:pt x="1092" y="420"/>
                      </a:lnTo>
                      <a:lnTo>
                        <a:pt x="1098" y="420"/>
                      </a:lnTo>
                      <a:lnTo>
                        <a:pt x="1104" y="426"/>
                      </a:lnTo>
                      <a:lnTo>
                        <a:pt x="1110" y="426"/>
                      </a:lnTo>
                      <a:lnTo>
                        <a:pt x="1128" y="408"/>
                      </a:lnTo>
                      <a:lnTo>
                        <a:pt x="1146" y="402"/>
                      </a:lnTo>
                      <a:lnTo>
                        <a:pt x="1146" y="396"/>
                      </a:lnTo>
                      <a:lnTo>
                        <a:pt x="1158" y="396"/>
                      </a:lnTo>
                      <a:lnTo>
                        <a:pt x="1170" y="390"/>
                      </a:lnTo>
                      <a:lnTo>
                        <a:pt x="1182" y="378"/>
                      </a:lnTo>
                      <a:lnTo>
                        <a:pt x="1182" y="366"/>
                      </a:lnTo>
                      <a:lnTo>
                        <a:pt x="1170" y="366"/>
                      </a:lnTo>
                      <a:lnTo>
                        <a:pt x="1158" y="372"/>
                      </a:lnTo>
                      <a:lnTo>
                        <a:pt x="1152" y="372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51" name="Vietnam">
                  <a:extLst>
                    <a:ext uri="{FF2B5EF4-FFF2-40B4-BE49-F238E27FC236}">
                      <a16:creationId xmlns:a16="http://schemas.microsoft.com/office/drawing/2014/main" id="{E74DEA15-3470-D647-A743-7856509795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78" y="1828"/>
                  <a:ext cx="155" cy="305"/>
                </a:xfrm>
                <a:custGeom>
                  <a:avLst/>
                  <a:gdLst>
                    <a:gd name="T0" fmla="*/ 2147483647 w 606"/>
                    <a:gd name="T1" fmla="*/ 2147483647 h 1194"/>
                    <a:gd name="T2" fmla="*/ 2147483647 w 606"/>
                    <a:gd name="T3" fmla="*/ 2147483647 h 1194"/>
                    <a:gd name="T4" fmla="*/ 2147483647 w 606"/>
                    <a:gd name="T5" fmla="*/ 2147483647 h 1194"/>
                    <a:gd name="T6" fmla="*/ 2147483647 w 606"/>
                    <a:gd name="T7" fmla="*/ 2147483647 h 1194"/>
                    <a:gd name="T8" fmla="*/ 2147483647 w 606"/>
                    <a:gd name="T9" fmla="*/ 2147483647 h 1194"/>
                    <a:gd name="T10" fmla="*/ 2147483647 w 606"/>
                    <a:gd name="T11" fmla="*/ 2147483647 h 1194"/>
                    <a:gd name="T12" fmla="*/ 2147483647 w 606"/>
                    <a:gd name="T13" fmla="*/ 2147483647 h 1194"/>
                    <a:gd name="T14" fmla="*/ 2147483647 w 606"/>
                    <a:gd name="T15" fmla="*/ 2147483647 h 1194"/>
                    <a:gd name="T16" fmla="*/ 2147483647 w 606"/>
                    <a:gd name="T17" fmla="*/ 2147483647 h 1194"/>
                    <a:gd name="T18" fmla="*/ 2147483647 w 606"/>
                    <a:gd name="T19" fmla="*/ 2147483647 h 1194"/>
                    <a:gd name="T20" fmla="*/ 2147483647 w 606"/>
                    <a:gd name="T21" fmla="*/ 2147483647 h 1194"/>
                    <a:gd name="T22" fmla="*/ 2147483647 w 606"/>
                    <a:gd name="T23" fmla="*/ 2147483647 h 1194"/>
                    <a:gd name="T24" fmla="*/ 2147483647 w 606"/>
                    <a:gd name="T25" fmla="*/ 2147483647 h 1194"/>
                    <a:gd name="T26" fmla="*/ 2147483647 w 606"/>
                    <a:gd name="T27" fmla="*/ 2147483647 h 1194"/>
                    <a:gd name="T28" fmla="*/ 2147483647 w 606"/>
                    <a:gd name="T29" fmla="*/ 2147483647 h 1194"/>
                    <a:gd name="T30" fmla="*/ 2147483647 w 606"/>
                    <a:gd name="T31" fmla="*/ 2147483647 h 1194"/>
                    <a:gd name="T32" fmla="*/ 2147483647 w 606"/>
                    <a:gd name="T33" fmla="*/ 2147483647 h 1194"/>
                    <a:gd name="T34" fmla="*/ 2147483647 w 606"/>
                    <a:gd name="T35" fmla="*/ 2147483647 h 1194"/>
                    <a:gd name="T36" fmla="*/ 2147483647 w 606"/>
                    <a:gd name="T37" fmla="*/ 2147483647 h 1194"/>
                    <a:gd name="T38" fmla="*/ 2147483647 w 606"/>
                    <a:gd name="T39" fmla="*/ 2147483647 h 1194"/>
                    <a:gd name="T40" fmla="*/ 2147483647 w 606"/>
                    <a:gd name="T41" fmla="*/ 2147483647 h 1194"/>
                    <a:gd name="T42" fmla="*/ 2147483647 w 606"/>
                    <a:gd name="T43" fmla="*/ 2147483647 h 1194"/>
                    <a:gd name="T44" fmla="*/ 2147483647 w 606"/>
                    <a:gd name="T45" fmla="*/ 2147483647 h 1194"/>
                    <a:gd name="T46" fmla="*/ 2147483647 w 606"/>
                    <a:gd name="T47" fmla="*/ 2147483647 h 1194"/>
                    <a:gd name="T48" fmla="*/ 2147483647 w 606"/>
                    <a:gd name="T49" fmla="*/ 2147483647 h 1194"/>
                    <a:gd name="T50" fmla="*/ 2147483647 w 606"/>
                    <a:gd name="T51" fmla="*/ 2147483647 h 1194"/>
                    <a:gd name="T52" fmla="*/ 2147483647 w 606"/>
                    <a:gd name="T53" fmla="*/ 2147483647 h 1194"/>
                    <a:gd name="T54" fmla="*/ 2147483647 w 606"/>
                    <a:gd name="T55" fmla="*/ 2147483647 h 1194"/>
                    <a:gd name="T56" fmla="*/ 2147483647 w 606"/>
                    <a:gd name="T57" fmla="*/ 2147483647 h 1194"/>
                    <a:gd name="T58" fmla="*/ 2147483647 w 606"/>
                    <a:gd name="T59" fmla="*/ 2147483647 h 1194"/>
                    <a:gd name="T60" fmla="*/ 2147483647 w 606"/>
                    <a:gd name="T61" fmla="*/ 2147483647 h 1194"/>
                    <a:gd name="T62" fmla="*/ 2147483647 w 606"/>
                    <a:gd name="T63" fmla="*/ 2147483647 h 1194"/>
                    <a:gd name="T64" fmla="*/ 2147483647 w 606"/>
                    <a:gd name="T65" fmla="*/ 2147483647 h 1194"/>
                    <a:gd name="T66" fmla="*/ 2147483647 w 606"/>
                    <a:gd name="T67" fmla="*/ 2147483647 h 1194"/>
                    <a:gd name="T68" fmla="*/ 2147483647 w 606"/>
                    <a:gd name="T69" fmla="*/ 2147483647 h 1194"/>
                    <a:gd name="T70" fmla="*/ 2147483647 w 606"/>
                    <a:gd name="T71" fmla="*/ 2147483647 h 1194"/>
                    <a:gd name="T72" fmla="*/ 2147483647 w 606"/>
                    <a:gd name="T73" fmla="*/ 2147483647 h 1194"/>
                    <a:gd name="T74" fmla="*/ 2147483647 w 606"/>
                    <a:gd name="T75" fmla="*/ 2147483647 h 1194"/>
                    <a:gd name="T76" fmla="*/ 2147483647 w 606"/>
                    <a:gd name="T77" fmla="*/ 2147483647 h 1194"/>
                    <a:gd name="T78" fmla="*/ 2147483647 w 606"/>
                    <a:gd name="T79" fmla="*/ 2147483647 h 1194"/>
                    <a:gd name="T80" fmla="*/ 2147483647 w 606"/>
                    <a:gd name="T81" fmla="*/ 2147483647 h 1194"/>
                    <a:gd name="T82" fmla="*/ 2147483647 w 606"/>
                    <a:gd name="T83" fmla="*/ 2147483647 h 1194"/>
                    <a:gd name="T84" fmla="*/ 2147483647 w 606"/>
                    <a:gd name="T85" fmla="*/ 2147483647 h 1194"/>
                    <a:gd name="T86" fmla="*/ 2147483647 w 606"/>
                    <a:gd name="T87" fmla="*/ 2147483647 h 1194"/>
                    <a:gd name="T88" fmla="*/ 2147483647 w 606"/>
                    <a:gd name="T89" fmla="*/ 2147483647 h 1194"/>
                    <a:gd name="T90" fmla="*/ 2147483647 w 606"/>
                    <a:gd name="T91" fmla="*/ 2147483647 h 1194"/>
                    <a:gd name="T92" fmla="*/ 2147483647 w 606"/>
                    <a:gd name="T93" fmla="*/ 2147483647 h 1194"/>
                    <a:gd name="T94" fmla="*/ 2147483647 w 606"/>
                    <a:gd name="T95" fmla="*/ 2147483647 h 1194"/>
                    <a:gd name="T96" fmla="*/ 2147483647 w 606"/>
                    <a:gd name="T97" fmla="*/ 2147483647 h 1194"/>
                    <a:gd name="T98" fmla="*/ 2147483647 w 606"/>
                    <a:gd name="T99" fmla="*/ 2147483647 h 1194"/>
                    <a:gd name="T100" fmla="*/ 2147483647 w 606"/>
                    <a:gd name="T101" fmla="*/ 2147483647 h 1194"/>
                    <a:gd name="T102" fmla="*/ 2147483647 w 606"/>
                    <a:gd name="T103" fmla="*/ 2147483647 h 1194"/>
                    <a:gd name="T104" fmla="*/ 2147483647 w 606"/>
                    <a:gd name="T105" fmla="*/ 2147483647 h 1194"/>
                    <a:gd name="T106" fmla="*/ 2147483647 w 606"/>
                    <a:gd name="T107" fmla="*/ 2147483647 h 1194"/>
                    <a:gd name="T108" fmla="*/ 2147483647 w 606"/>
                    <a:gd name="T109" fmla="*/ 2147483647 h 1194"/>
                    <a:gd name="T110" fmla="*/ 2147483647 w 606"/>
                    <a:gd name="T111" fmla="*/ 2147483647 h 1194"/>
                    <a:gd name="T112" fmla="*/ 2147483647 w 606"/>
                    <a:gd name="T113" fmla="*/ 2147483647 h 1194"/>
                    <a:gd name="T114" fmla="*/ 2147483647 w 606"/>
                    <a:gd name="T115" fmla="*/ 2147483647 h 1194"/>
                    <a:gd name="T116" fmla="*/ 2147483647 w 606"/>
                    <a:gd name="T117" fmla="*/ 2147483647 h 1194"/>
                    <a:gd name="T118" fmla="*/ 2147483647 w 606"/>
                    <a:gd name="T119" fmla="*/ 2147483647 h 1194"/>
                    <a:gd name="T120" fmla="*/ 2147483647 w 606"/>
                    <a:gd name="T121" fmla="*/ 2147483647 h 1194"/>
                    <a:gd name="T122" fmla="*/ 2147483647 w 606"/>
                    <a:gd name="T123" fmla="*/ 2147483647 h 1194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606"/>
                    <a:gd name="T187" fmla="*/ 0 h 1194"/>
                    <a:gd name="T188" fmla="*/ 606 w 606"/>
                    <a:gd name="T189" fmla="*/ 1194 h 1194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606" h="1194">
                      <a:moveTo>
                        <a:pt x="6" y="48"/>
                      </a:moveTo>
                      <a:lnTo>
                        <a:pt x="0" y="60"/>
                      </a:lnTo>
                      <a:lnTo>
                        <a:pt x="0" y="72"/>
                      </a:lnTo>
                      <a:lnTo>
                        <a:pt x="12" y="96"/>
                      </a:lnTo>
                      <a:lnTo>
                        <a:pt x="18" y="102"/>
                      </a:lnTo>
                      <a:lnTo>
                        <a:pt x="24" y="114"/>
                      </a:lnTo>
                      <a:lnTo>
                        <a:pt x="36" y="120"/>
                      </a:lnTo>
                      <a:lnTo>
                        <a:pt x="42" y="132"/>
                      </a:lnTo>
                      <a:lnTo>
                        <a:pt x="48" y="126"/>
                      </a:lnTo>
                      <a:lnTo>
                        <a:pt x="54" y="126"/>
                      </a:lnTo>
                      <a:lnTo>
                        <a:pt x="54" y="156"/>
                      </a:lnTo>
                      <a:lnTo>
                        <a:pt x="66" y="180"/>
                      </a:lnTo>
                      <a:lnTo>
                        <a:pt x="84" y="198"/>
                      </a:lnTo>
                      <a:lnTo>
                        <a:pt x="90" y="210"/>
                      </a:lnTo>
                      <a:lnTo>
                        <a:pt x="108" y="210"/>
                      </a:lnTo>
                      <a:lnTo>
                        <a:pt x="108" y="216"/>
                      </a:lnTo>
                      <a:lnTo>
                        <a:pt x="120" y="228"/>
                      </a:lnTo>
                      <a:lnTo>
                        <a:pt x="126" y="222"/>
                      </a:lnTo>
                      <a:lnTo>
                        <a:pt x="132" y="210"/>
                      </a:lnTo>
                      <a:lnTo>
                        <a:pt x="132" y="204"/>
                      </a:lnTo>
                      <a:lnTo>
                        <a:pt x="138" y="192"/>
                      </a:lnTo>
                      <a:lnTo>
                        <a:pt x="150" y="192"/>
                      </a:lnTo>
                      <a:lnTo>
                        <a:pt x="162" y="198"/>
                      </a:lnTo>
                      <a:lnTo>
                        <a:pt x="186" y="222"/>
                      </a:lnTo>
                      <a:lnTo>
                        <a:pt x="180" y="222"/>
                      </a:lnTo>
                      <a:lnTo>
                        <a:pt x="174" y="228"/>
                      </a:lnTo>
                      <a:lnTo>
                        <a:pt x="174" y="234"/>
                      </a:lnTo>
                      <a:lnTo>
                        <a:pt x="198" y="246"/>
                      </a:lnTo>
                      <a:lnTo>
                        <a:pt x="216" y="252"/>
                      </a:lnTo>
                      <a:lnTo>
                        <a:pt x="228" y="258"/>
                      </a:lnTo>
                      <a:lnTo>
                        <a:pt x="228" y="270"/>
                      </a:lnTo>
                      <a:lnTo>
                        <a:pt x="222" y="282"/>
                      </a:lnTo>
                      <a:lnTo>
                        <a:pt x="210" y="288"/>
                      </a:lnTo>
                      <a:lnTo>
                        <a:pt x="204" y="300"/>
                      </a:lnTo>
                      <a:lnTo>
                        <a:pt x="198" y="306"/>
                      </a:lnTo>
                      <a:lnTo>
                        <a:pt x="180" y="306"/>
                      </a:lnTo>
                      <a:lnTo>
                        <a:pt x="174" y="300"/>
                      </a:lnTo>
                      <a:lnTo>
                        <a:pt x="150" y="300"/>
                      </a:lnTo>
                      <a:lnTo>
                        <a:pt x="156" y="306"/>
                      </a:lnTo>
                      <a:lnTo>
                        <a:pt x="156" y="324"/>
                      </a:lnTo>
                      <a:lnTo>
                        <a:pt x="168" y="330"/>
                      </a:lnTo>
                      <a:lnTo>
                        <a:pt x="174" y="336"/>
                      </a:lnTo>
                      <a:lnTo>
                        <a:pt x="210" y="354"/>
                      </a:lnTo>
                      <a:lnTo>
                        <a:pt x="222" y="366"/>
                      </a:lnTo>
                      <a:lnTo>
                        <a:pt x="234" y="372"/>
                      </a:lnTo>
                      <a:lnTo>
                        <a:pt x="240" y="378"/>
                      </a:lnTo>
                      <a:lnTo>
                        <a:pt x="252" y="378"/>
                      </a:lnTo>
                      <a:lnTo>
                        <a:pt x="252" y="408"/>
                      </a:lnTo>
                      <a:lnTo>
                        <a:pt x="258" y="414"/>
                      </a:lnTo>
                      <a:lnTo>
                        <a:pt x="270" y="414"/>
                      </a:lnTo>
                      <a:lnTo>
                        <a:pt x="282" y="420"/>
                      </a:lnTo>
                      <a:lnTo>
                        <a:pt x="288" y="426"/>
                      </a:lnTo>
                      <a:lnTo>
                        <a:pt x="294" y="426"/>
                      </a:lnTo>
                      <a:lnTo>
                        <a:pt x="294" y="450"/>
                      </a:lnTo>
                      <a:lnTo>
                        <a:pt x="306" y="474"/>
                      </a:lnTo>
                      <a:lnTo>
                        <a:pt x="324" y="486"/>
                      </a:lnTo>
                      <a:lnTo>
                        <a:pt x="342" y="504"/>
                      </a:lnTo>
                      <a:lnTo>
                        <a:pt x="348" y="522"/>
                      </a:lnTo>
                      <a:lnTo>
                        <a:pt x="366" y="522"/>
                      </a:lnTo>
                      <a:lnTo>
                        <a:pt x="366" y="528"/>
                      </a:lnTo>
                      <a:lnTo>
                        <a:pt x="372" y="534"/>
                      </a:lnTo>
                      <a:lnTo>
                        <a:pt x="384" y="558"/>
                      </a:lnTo>
                      <a:lnTo>
                        <a:pt x="396" y="570"/>
                      </a:lnTo>
                      <a:lnTo>
                        <a:pt x="408" y="570"/>
                      </a:lnTo>
                      <a:lnTo>
                        <a:pt x="414" y="576"/>
                      </a:lnTo>
                      <a:lnTo>
                        <a:pt x="426" y="582"/>
                      </a:lnTo>
                      <a:lnTo>
                        <a:pt x="432" y="588"/>
                      </a:lnTo>
                      <a:lnTo>
                        <a:pt x="432" y="600"/>
                      </a:lnTo>
                      <a:lnTo>
                        <a:pt x="426" y="606"/>
                      </a:lnTo>
                      <a:lnTo>
                        <a:pt x="420" y="606"/>
                      </a:lnTo>
                      <a:lnTo>
                        <a:pt x="414" y="612"/>
                      </a:lnTo>
                      <a:lnTo>
                        <a:pt x="408" y="612"/>
                      </a:lnTo>
                      <a:lnTo>
                        <a:pt x="432" y="636"/>
                      </a:lnTo>
                      <a:lnTo>
                        <a:pt x="456" y="648"/>
                      </a:lnTo>
                      <a:lnTo>
                        <a:pt x="462" y="654"/>
                      </a:lnTo>
                      <a:lnTo>
                        <a:pt x="468" y="654"/>
                      </a:lnTo>
                      <a:lnTo>
                        <a:pt x="450" y="690"/>
                      </a:lnTo>
                      <a:lnTo>
                        <a:pt x="456" y="690"/>
                      </a:lnTo>
                      <a:lnTo>
                        <a:pt x="468" y="702"/>
                      </a:lnTo>
                      <a:lnTo>
                        <a:pt x="468" y="708"/>
                      </a:lnTo>
                      <a:lnTo>
                        <a:pt x="456" y="720"/>
                      </a:lnTo>
                      <a:lnTo>
                        <a:pt x="450" y="720"/>
                      </a:lnTo>
                      <a:lnTo>
                        <a:pt x="450" y="762"/>
                      </a:lnTo>
                      <a:lnTo>
                        <a:pt x="456" y="762"/>
                      </a:lnTo>
                      <a:lnTo>
                        <a:pt x="468" y="774"/>
                      </a:lnTo>
                      <a:lnTo>
                        <a:pt x="480" y="798"/>
                      </a:lnTo>
                      <a:lnTo>
                        <a:pt x="480" y="804"/>
                      </a:lnTo>
                      <a:lnTo>
                        <a:pt x="468" y="816"/>
                      </a:lnTo>
                      <a:lnTo>
                        <a:pt x="462" y="816"/>
                      </a:lnTo>
                      <a:lnTo>
                        <a:pt x="462" y="828"/>
                      </a:lnTo>
                      <a:lnTo>
                        <a:pt x="468" y="834"/>
                      </a:lnTo>
                      <a:lnTo>
                        <a:pt x="468" y="864"/>
                      </a:lnTo>
                      <a:lnTo>
                        <a:pt x="474" y="870"/>
                      </a:lnTo>
                      <a:lnTo>
                        <a:pt x="474" y="900"/>
                      </a:lnTo>
                      <a:lnTo>
                        <a:pt x="462" y="894"/>
                      </a:lnTo>
                      <a:lnTo>
                        <a:pt x="444" y="894"/>
                      </a:lnTo>
                      <a:lnTo>
                        <a:pt x="438" y="900"/>
                      </a:lnTo>
                      <a:lnTo>
                        <a:pt x="438" y="918"/>
                      </a:lnTo>
                      <a:lnTo>
                        <a:pt x="408" y="918"/>
                      </a:lnTo>
                      <a:lnTo>
                        <a:pt x="408" y="942"/>
                      </a:lnTo>
                      <a:lnTo>
                        <a:pt x="366" y="942"/>
                      </a:lnTo>
                      <a:lnTo>
                        <a:pt x="366" y="966"/>
                      </a:lnTo>
                      <a:lnTo>
                        <a:pt x="378" y="990"/>
                      </a:lnTo>
                      <a:lnTo>
                        <a:pt x="396" y="1008"/>
                      </a:lnTo>
                      <a:lnTo>
                        <a:pt x="396" y="1020"/>
                      </a:lnTo>
                      <a:lnTo>
                        <a:pt x="390" y="1014"/>
                      </a:lnTo>
                      <a:lnTo>
                        <a:pt x="378" y="1008"/>
                      </a:lnTo>
                      <a:lnTo>
                        <a:pt x="372" y="1002"/>
                      </a:lnTo>
                      <a:lnTo>
                        <a:pt x="360" y="996"/>
                      </a:lnTo>
                      <a:lnTo>
                        <a:pt x="348" y="996"/>
                      </a:lnTo>
                      <a:lnTo>
                        <a:pt x="342" y="1002"/>
                      </a:lnTo>
                      <a:lnTo>
                        <a:pt x="342" y="1008"/>
                      </a:lnTo>
                      <a:lnTo>
                        <a:pt x="306" y="1008"/>
                      </a:lnTo>
                      <a:lnTo>
                        <a:pt x="312" y="1014"/>
                      </a:lnTo>
                      <a:lnTo>
                        <a:pt x="318" y="1014"/>
                      </a:lnTo>
                      <a:lnTo>
                        <a:pt x="324" y="1020"/>
                      </a:lnTo>
                      <a:lnTo>
                        <a:pt x="324" y="1026"/>
                      </a:lnTo>
                      <a:lnTo>
                        <a:pt x="312" y="1032"/>
                      </a:lnTo>
                      <a:lnTo>
                        <a:pt x="294" y="1032"/>
                      </a:lnTo>
                      <a:lnTo>
                        <a:pt x="276" y="1038"/>
                      </a:lnTo>
                      <a:lnTo>
                        <a:pt x="270" y="1050"/>
                      </a:lnTo>
                      <a:lnTo>
                        <a:pt x="270" y="1056"/>
                      </a:lnTo>
                      <a:lnTo>
                        <a:pt x="288" y="1074"/>
                      </a:lnTo>
                      <a:lnTo>
                        <a:pt x="300" y="1080"/>
                      </a:lnTo>
                      <a:lnTo>
                        <a:pt x="306" y="1086"/>
                      </a:lnTo>
                      <a:lnTo>
                        <a:pt x="312" y="1086"/>
                      </a:lnTo>
                      <a:lnTo>
                        <a:pt x="294" y="1104"/>
                      </a:lnTo>
                      <a:lnTo>
                        <a:pt x="294" y="1110"/>
                      </a:lnTo>
                      <a:lnTo>
                        <a:pt x="300" y="1116"/>
                      </a:lnTo>
                      <a:lnTo>
                        <a:pt x="300" y="1128"/>
                      </a:lnTo>
                      <a:lnTo>
                        <a:pt x="306" y="1140"/>
                      </a:lnTo>
                      <a:lnTo>
                        <a:pt x="306" y="1152"/>
                      </a:lnTo>
                      <a:lnTo>
                        <a:pt x="312" y="1158"/>
                      </a:lnTo>
                      <a:lnTo>
                        <a:pt x="294" y="1176"/>
                      </a:lnTo>
                      <a:lnTo>
                        <a:pt x="294" y="1188"/>
                      </a:lnTo>
                      <a:lnTo>
                        <a:pt x="306" y="1194"/>
                      </a:lnTo>
                      <a:lnTo>
                        <a:pt x="318" y="1194"/>
                      </a:lnTo>
                      <a:lnTo>
                        <a:pt x="330" y="1188"/>
                      </a:lnTo>
                      <a:lnTo>
                        <a:pt x="354" y="1164"/>
                      </a:lnTo>
                      <a:lnTo>
                        <a:pt x="366" y="1158"/>
                      </a:lnTo>
                      <a:lnTo>
                        <a:pt x="378" y="1158"/>
                      </a:lnTo>
                      <a:lnTo>
                        <a:pt x="384" y="1134"/>
                      </a:lnTo>
                      <a:lnTo>
                        <a:pt x="384" y="1110"/>
                      </a:lnTo>
                      <a:lnTo>
                        <a:pt x="396" y="1110"/>
                      </a:lnTo>
                      <a:lnTo>
                        <a:pt x="402" y="1116"/>
                      </a:lnTo>
                      <a:lnTo>
                        <a:pt x="414" y="1116"/>
                      </a:lnTo>
                      <a:lnTo>
                        <a:pt x="426" y="1104"/>
                      </a:lnTo>
                      <a:lnTo>
                        <a:pt x="426" y="1092"/>
                      </a:lnTo>
                      <a:lnTo>
                        <a:pt x="420" y="1086"/>
                      </a:lnTo>
                      <a:lnTo>
                        <a:pt x="414" y="1074"/>
                      </a:lnTo>
                      <a:lnTo>
                        <a:pt x="408" y="1068"/>
                      </a:lnTo>
                      <a:lnTo>
                        <a:pt x="408" y="1062"/>
                      </a:lnTo>
                      <a:lnTo>
                        <a:pt x="414" y="1056"/>
                      </a:lnTo>
                      <a:lnTo>
                        <a:pt x="426" y="1056"/>
                      </a:lnTo>
                      <a:lnTo>
                        <a:pt x="438" y="1050"/>
                      </a:lnTo>
                      <a:lnTo>
                        <a:pt x="444" y="1044"/>
                      </a:lnTo>
                      <a:lnTo>
                        <a:pt x="450" y="1044"/>
                      </a:lnTo>
                      <a:lnTo>
                        <a:pt x="456" y="1050"/>
                      </a:lnTo>
                      <a:lnTo>
                        <a:pt x="468" y="1050"/>
                      </a:lnTo>
                      <a:lnTo>
                        <a:pt x="480" y="1044"/>
                      </a:lnTo>
                      <a:lnTo>
                        <a:pt x="498" y="1038"/>
                      </a:lnTo>
                      <a:lnTo>
                        <a:pt x="546" y="1014"/>
                      </a:lnTo>
                      <a:lnTo>
                        <a:pt x="582" y="978"/>
                      </a:lnTo>
                      <a:lnTo>
                        <a:pt x="588" y="960"/>
                      </a:lnTo>
                      <a:lnTo>
                        <a:pt x="594" y="936"/>
                      </a:lnTo>
                      <a:lnTo>
                        <a:pt x="606" y="876"/>
                      </a:lnTo>
                      <a:lnTo>
                        <a:pt x="606" y="846"/>
                      </a:lnTo>
                      <a:lnTo>
                        <a:pt x="600" y="834"/>
                      </a:lnTo>
                      <a:lnTo>
                        <a:pt x="576" y="810"/>
                      </a:lnTo>
                      <a:lnTo>
                        <a:pt x="594" y="804"/>
                      </a:lnTo>
                      <a:lnTo>
                        <a:pt x="594" y="774"/>
                      </a:lnTo>
                      <a:lnTo>
                        <a:pt x="588" y="756"/>
                      </a:lnTo>
                      <a:lnTo>
                        <a:pt x="588" y="744"/>
                      </a:lnTo>
                      <a:lnTo>
                        <a:pt x="570" y="708"/>
                      </a:lnTo>
                      <a:lnTo>
                        <a:pt x="564" y="690"/>
                      </a:lnTo>
                      <a:lnTo>
                        <a:pt x="558" y="684"/>
                      </a:lnTo>
                      <a:lnTo>
                        <a:pt x="552" y="672"/>
                      </a:lnTo>
                      <a:lnTo>
                        <a:pt x="558" y="666"/>
                      </a:lnTo>
                      <a:lnTo>
                        <a:pt x="558" y="642"/>
                      </a:lnTo>
                      <a:lnTo>
                        <a:pt x="522" y="606"/>
                      </a:lnTo>
                      <a:lnTo>
                        <a:pt x="486" y="576"/>
                      </a:lnTo>
                      <a:lnTo>
                        <a:pt x="456" y="552"/>
                      </a:lnTo>
                      <a:lnTo>
                        <a:pt x="432" y="534"/>
                      </a:lnTo>
                      <a:lnTo>
                        <a:pt x="420" y="528"/>
                      </a:lnTo>
                      <a:lnTo>
                        <a:pt x="402" y="516"/>
                      </a:lnTo>
                      <a:lnTo>
                        <a:pt x="390" y="510"/>
                      </a:lnTo>
                      <a:lnTo>
                        <a:pt x="384" y="504"/>
                      </a:lnTo>
                      <a:lnTo>
                        <a:pt x="384" y="468"/>
                      </a:lnTo>
                      <a:lnTo>
                        <a:pt x="336" y="420"/>
                      </a:lnTo>
                      <a:lnTo>
                        <a:pt x="306" y="384"/>
                      </a:lnTo>
                      <a:lnTo>
                        <a:pt x="288" y="354"/>
                      </a:lnTo>
                      <a:lnTo>
                        <a:pt x="282" y="336"/>
                      </a:lnTo>
                      <a:lnTo>
                        <a:pt x="282" y="318"/>
                      </a:lnTo>
                      <a:lnTo>
                        <a:pt x="276" y="306"/>
                      </a:lnTo>
                      <a:lnTo>
                        <a:pt x="276" y="282"/>
                      </a:lnTo>
                      <a:lnTo>
                        <a:pt x="282" y="276"/>
                      </a:lnTo>
                      <a:lnTo>
                        <a:pt x="294" y="252"/>
                      </a:lnTo>
                      <a:lnTo>
                        <a:pt x="294" y="240"/>
                      </a:lnTo>
                      <a:lnTo>
                        <a:pt x="300" y="240"/>
                      </a:lnTo>
                      <a:lnTo>
                        <a:pt x="312" y="228"/>
                      </a:lnTo>
                      <a:lnTo>
                        <a:pt x="324" y="222"/>
                      </a:lnTo>
                      <a:lnTo>
                        <a:pt x="336" y="210"/>
                      </a:lnTo>
                      <a:lnTo>
                        <a:pt x="336" y="204"/>
                      </a:lnTo>
                      <a:lnTo>
                        <a:pt x="342" y="198"/>
                      </a:lnTo>
                      <a:lnTo>
                        <a:pt x="372" y="198"/>
                      </a:lnTo>
                      <a:lnTo>
                        <a:pt x="384" y="186"/>
                      </a:lnTo>
                      <a:lnTo>
                        <a:pt x="390" y="174"/>
                      </a:lnTo>
                      <a:lnTo>
                        <a:pt x="390" y="156"/>
                      </a:lnTo>
                      <a:lnTo>
                        <a:pt x="396" y="144"/>
                      </a:lnTo>
                      <a:lnTo>
                        <a:pt x="390" y="144"/>
                      </a:lnTo>
                      <a:lnTo>
                        <a:pt x="384" y="138"/>
                      </a:lnTo>
                      <a:lnTo>
                        <a:pt x="354" y="138"/>
                      </a:lnTo>
                      <a:lnTo>
                        <a:pt x="342" y="132"/>
                      </a:lnTo>
                      <a:lnTo>
                        <a:pt x="336" y="120"/>
                      </a:lnTo>
                      <a:lnTo>
                        <a:pt x="330" y="114"/>
                      </a:lnTo>
                      <a:lnTo>
                        <a:pt x="312" y="114"/>
                      </a:lnTo>
                      <a:lnTo>
                        <a:pt x="312" y="96"/>
                      </a:lnTo>
                      <a:lnTo>
                        <a:pt x="300" y="90"/>
                      </a:lnTo>
                      <a:lnTo>
                        <a:pt x="294" y="72"/>
                      </a:lnTo>
                      <a:lnTo>
                        <a:pt x="312" y="54"/>
                      </a:lnTo>
                      <a:lnTo>
                        <a:pt x="312" y="48"/>
                      </a:lnTo>
                      <a:lnTo>
                        <a:pt x="306" y="42"/>
                      </a:lnTo>
                      <a:lnTo>
                        <a:pt x="276" y="42"/>
                      </a:lnTo>
                      <a:lnTo>
                        <a:pt x="264" y="30"/>
                      </a:lnTo>
                      <a:lnTo>
                        <a:pt x="234" y="36"/>
                      </a:lnTo>
                      <a:lnTo>
                        <a:pt x="204" y="0"/>
                      </a:lnTo>
                      <a:lnTo>
                        <a:pt x="198" y="0"/>
                      </a:lnTo>
                      <a:lnTo>
                        <a:pt x="192" y="6"/>
                      </a:lnTo>
                      <a:lnTo>
                        <a:pt x="180" y="12"/>
                      </a:lnTo>
                      <a:lnTo>
                        <a:pt x="174" y="18"/>
                      </a:lnTo>
                      <a:lnTo>
                        <a:pt x="174" y="30"/>
                      </a:lnTo>
                      <a:lnTo>
                        <a:pt x="168" y="42"/>
                      </a:lnTo>
                      <a:lnTo>
                        <a:pt x="168" y="48"/>
                      </a:lnTo>
                      <a:lnTo>
                        <a:pt x="150" y="48"/>
                      </a:lnTo>
                      <a:lnTo>
                        <a:pt x="144" y="54"/>
                      </a:lnTo>
                      <a:lnTo>
                        <a:pt x="138" y="48"/>
                      </a:lnTo>
                      <a:lnTo>
                        <a:pt x="120" y="48"/>
                      </a:lnTo>
                      <a:lnTo>
                        <a:pt x="132" y="60"/>
                      </a:lnTo>
                      <a:lnTo>
                        <a:pt x="132" y="72"/>
                      </a:lnTo>
                      <a:lnTo>
                        <a:pt x="114" y="72"/>
                      </a:lnTo>
                      <a:lnTo>
                        <a:pt x="108" y="66"/>
                      </a:lnTo>
                      <a:lnTo>
                        <a:pt x="96" y="48"/>
                      </a:lnTo>
                      <a:lnTo>
                        <a:pt x="90" y="48"/>
                      </a:lnTo>
                      <a:lnTo>
                        <a:pt x="90" y="66"/>
                      </a:lnTo>
                      <a:lnTo>
                        <a:pt x="72" y="48"/>
                      </a:lnTo>
                      <a:lnTo>
                        <a:pt x="66" y="54"/>
                      </a:lnTo>
                      <a:lnTo>
                        <a:pt x="60" y="66"/>
                      </a:lnTo>
                      <a:lnTo>
                        <a:pt x="54" y="72"/>
                      </a:lnTo>
                      <a:lnTo>
                        <a:pt x="42" y="72"/>
                      </a:lnTo>
                      <a:lnTo>
                        <a:pt x="18" y="48"/>
                      </a:lnTo>
                      <a:lnTo>
                        <a:pt x="6" y="48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52" name="United Arab Emirates">
                  <a:extLst>
                    <a:ext uri="{FF2B5EF4-FFF2-40B4-BE49-F238E27FC236}">
                      <a16:creationId xmlns:a16="http://schemas.microsoft.com/office/drawing/2014/main" id="{9607A8F9-4EDE-4140-BF14-647B42BA2D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3" y="1763"/>
                  <a:ext cx="86" cy="82"/>
                </a:xfrm>
                <a:custGeom>
                  <a:avLst/>
                  <a:gdLst>
                    <a:gd name="T0" fmla="*/ 2147483647 w 336"/>
                    <a:gd name="T1" fmla="*/ 2147483647 h 318"/>
                    <a:gd name="T2" fmla="*/ 2147483647 w 336"/>
                    <a:gd name="T3" fmla="*/ 2147483647 h 318"/>
                    <a:gd name="T4" fmla="*/ 2147483647 w 336"/>
                    <a:gd name="T5" fmla="*/ 2147483647 h 318"/>
                    <a:gd name="T6" fmla="*/ 2147483647 w 336"/>
                    <a:gd name="T7" fmla="*/ 2147483647 h 318"/>
                    <a:gd name="T8" fmla="*/ 2147483647 w 336"/>
                    <a:gd name="T9" fmla="*/ 2147483647 h 318"/>
                    <a:gd name="T10" fmla="*/ 2147483647 w 336"/>
                    <a:gd name="T11" fmla="*/ 0 h 318"/>
                    <a:gd name="T12" fmla="*/ 2147483647 w 336"/>
                    <a:gd name="T13" fmla="*/ 2147483647 h 318"/>
                    <a:gd name="T14" fmla="*/ 2147483647 w 336"/>
                    <a:gd name="T15" fmla="*/ 2147483647 h 318"/>
                    <a:gd name="T16" fmla="*/ 2147483647 w 336"/>
                    <a:gd name="T17" fmla="*/ 2147483647 h 318"/>
                    <a:gd name="T18" fmla="*/ 2147483647 w 336"/>
                    <a:gd name="T19" fmla="*/ 2147483647 h 318"/>
                    <a:gd name="T20" fmla="*/ 2147483647 w 336"/>
                    <a:gd name="T21" fmla="*/ 2147483647 h 318"/>
                    <a:gd name="T22" fmla="*/ 2147483647 w 336"/>
                    <a:gd name="T23" fmla="*/ 2147483647 h 318"/>
                    <a:gd name="T24" fmla="*/ 2147483647 w 336"/>
                    <a:gd name="T25" fmla="*/ 2147483647 h 318"/>
                    <a:gd name="T26" fmla="*/ 2147483647 w 336"/>
                    <a:gd name="T27" fmla="*/ 2147483647 h 318"/>
                    <a:gd name="T28" fmla="*/ 2147483647 w 336"/>
                    <a:gd name="T29" fmla="*/ 2147483647 h 318"/>
                    <a:gd name="T30" fmla="*/ 2147483647 w 336"/>
                    <a:gd name="T31" fmla="*/ 2147483647 h 318"/>
                    <a:gd name="T32" fmla="*/ 2147483647 w 336"/>
                    <a:gd name="T33" fmla="*/ 2147483647 h 318"/>
                    <a:gd name="T34" fmla="*/ 2147483647 w 336"/>
                    <a:gd name="T35" fmla="*/ 2147483647 h 318"/>
                    <a:gd name="T36" fmla="*/ 0 w 336"/>
                    <a:gd name="T37" fmla="*/ 2147483647 h 318"/>
                    <a:gd name="T38" fmla="*/ 2147483647 w 336"/>
                    <a:gd name="T39" fmla="*/ 2147483647 h 318"/>
                    <a:gd name="T40" fmla="*/ 2147483647 w 336"/>
                    <a:gd name="T41" fmla="*/ 2147483647 h 318"/>
                    <a:gd name="T42" fmla="*/ 2147483647 w 336"/>
                    <a:gd name="T43" fmla="*/ 2147483647 h 318"/>
                    <a:gd name="T44" fmla="*/ 2147483647 w 336"/>
                    <a:gd name="T45" fmla="*/ 2147483647 h 318"/>
                    <a:gd name="T46" fmla="*/ 2147483647 w 336"/>
                    <a:gd name="T47" fmla="*/ 2147483647 h 318"/>
                    <a:gd name="T48" fmla="*/ 2147483647 w 336"/>
                    <a:gd name="T49" fmla="*/ 2147483647 h 318"/>
                    <a:gd name="T50" fmla="*/ 2147483647 w 336"/>
                    <a:gd name="T51" fmla="*/ 2147483647 h 318"/>
                    <a:gd name="T52" fmla="*/ 2147483647 w 336"/>
                    <a:gd name="T53" fmla="*/ 2147483647 h 318"/>
                    <a:gd name="T54" fmla="*/ 2147483647 w 336"/>
                    <a:gd name="T55" fmla="*/ 2147483647 h 318"/>
                    <a:gd name="T56" fmla="*/ 2147483647 w 336"/>
                    <a:gd name="T57" fmla="*/ 2147483647 h 318"/>
                    <a:gd name="T58" fmla="*/ 2147483647 w 336"/>
                    <a:gd name="T59" fmla="*/ 2147483647 h 318"/>
                    <a:gd name="T60" fmla="*/ 2147483647 w 336"/>
                    <a:gd name="T61" fmla="*/ 2147483647 h 318"/>
                    <a:gd name="T62" fmla="*/ 2147483647 w 336"/>
                    <a:gd name="T63" fmla="*/ 2147483647 h 318"/>
                    <a:gd name="T64" fmla="*/ 2147483647 w 336"/>
                    <a:gd name="T65" fmla="*/ 2147483647 h 318"/>
                    <a:gd name="T66" fmla="*/ 2147483647 w 336"/>
                    <a:gd name="T67" fmla="*/ 2147483647 h 318"/>
                    <a:gd name="T68" fmla="*/ 2147483647 w 336"/>
                    <a:gd name="T69" fmla="*/ 2147483647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336"/>
                    <a:gd name="T106" fmla="*/ 0 h 318"/>
                    <a:gd name="T107" fmla="*/ 336 w 336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336" h="318">
                      <a:moveTo>
                        <a:pt x="300" y="120"/>
                      </a:moveTo>
                      <a:lnTo>
                        <a:pt x="306" y="120"/>
                      </a:lnTo>
                      <a:lnTo>
                        <a:pt x="306" y="126"/>
                      </a:lnTo>
                      <a:lnTo>
                        <a:pt x="312" y="138"/>
                      </a:lnTo>
                      <a:lnTo>
                        <a:pt x="336" y="132"/>
                      </a:lnTo>
                      <a:lnTo>
                        <a:pt x="330" y="120"/>
                      </a:lnTo>
                      <a:lnTo>
                        <a:pt x="324" y="102"/>
                      </a:lnTo>
                      <a:lnTo>
                        <a:pt x="324" y="60"/>
                      </a:lnTo>
                      <a:lnTo>
                        <a:pt x="330" y="42"/>
                      </a:lnTo>
                      <a:lnTo>
                        <a:pt x="330" y="6"/>
                      </a:lnTo>
                      <a:lnTo>
                        <a:pt x="324" y="0"/>
                      </a:lnTo>
                      <a:lnTo>
                        <a:pt x="318" y="0"/>
                      </a:lnTo>
                      <a:lnTo>
                        <a:pt x="312" y="6"/>
                      </a:lnTo>
                      <a:lnTo>
                        <a:pt x="306" y="18"/>
                      </a:lnTo>
                      <a:lnTo>
                        <a:pt x="300" y="36"/>
                      </a:lnTo>
                      <a:lnTo>
                        <a:pt x="288" y="60"/>
                      </a:lnTo>
                      <a:lnTo>
                        <a:pt x="282" y="66"/>
                      </a:lnTo>
                      <a:lnTo>
                        <a:pt x="282" y="72"/>
                      </a:lnTo>
                      <a:lnTo>
                        <a:pt x="276" y="72"/>
                      </a:lnTo>
                      <a:lnTo>
                        <a:pt x="264" y="78"/>
                      </a:lnTo>
                      <a:lnTo>
                        <a:pt x="234" y="108"/>
                      </a:lnTo>
                      <a:lnTo>
                        <a:pt x="228" y="120"/>
                      </a:lnTo>
                      <a:lnTo>
                        <a:pt x="216" y="132"/>
                      </a:lnTo>
                      <a:lnTo>
                        <a:pt x="204" y="138"/>
                      </a:lnTo>
                      <a:lnTo>
                        <a:pt x="198" y="150"/>
                      </a:lnTo>
                      <a:lnTo>
                        <a:pt x="198" y="168"/>
                      </a:lnTo>
                      <a:lnTo>
                        <a:pt x="192" y="180"/>
                      </a:lnTo>
                      <a:lnTo>
                        <a:pt x="192" y="186"/>
                      </a:lnTo>
                      <a:lnTo>
                        <a:pt x="186" y="192"/>
                      </a:lnTo>
                      <a:lnTo>
                        <a:pt x="150" y="192"/>
                      </a:lnTo>
                      <a:lnTo>
                        <a:pt x="132" y="186"/>
                      </a:lnTo>
                      <a:lnTo>
                        <a:pt x="90" y="186"/>
                      </a:lnTo>
                      <a:lnTo>
                        <a:pt x="72" y="192"/>
                      </a:lnTo>
                      <a:lnTo>
                        <a:pt x="48" y="204"/>
                      </a:lnTo>
                      <a:lnTo>
                        <a:pt x="24" y="204"/>
                      </a:lnTo>
                      <a:lnTo>
                        <a:pt x="12" y="192"/>
                      </a:lnTo>
                      <a:lnTo>
                        <a:pt x="0" y="186"/>
                      </a:lnTo>
                      <a:lnTo>
                        <a:pt x="0" y="198"/>
                      </a:lnTo>
                      <a:lnTo>
                        <a:pt x="18" y="216"/>
                      </a:lnTo>
                      <a:lnTo>
                        <a:pt x="30" y="240"/>
                      </a:lnTo>
                      <a:lnTo>
                        <a:pt x="54" y="264"/>
                      </a:lnTo>
                      <a:lnTo>
                        <a:pt x="60" y="276"/>
                      </a:lnTo>
                      <a:lnTo>
                        <a:pt x="72" y="282"/>
                      </a:lnTo>
                      <a:lnTo>
                        <a:pt x="78" y="294"/>
                      </a:lnTo>
                      <a:lnTo>
                        <a:pt x="96" y="294"/>
                      </a:lnTo>
                      <a:lnTo>
                        <a:pt x="132" y="300"/>
                      </a:lnTo>
                      <a:lnTo>
                        <a:pt x="228" y="312"/>
                      </a:lnTo>
                      <a:lnTo>
                        <a:pt x="270" y="318"/>
                      </a:lnTo>
                      <a:lnTo>
                        <a:pt x="264" y="306"/>
                      </a:lnTo>
                      <a:lnTo>
                        <a:pt x="258" y="300"/>
                      </a:lnTo>
                      <a:lnTo>
                        <a:pt x="252" y="288"/>
                      </a:lnTo>
                      <a:lnTo>
                        <a:pt x="252" y="276"/>
                      </a:lnTo>
                      <a:lnTo>
                        <a:pt x="258" y="270"/>
                      </a:lnTo>
                      <a:lnTo>
                        <a:pt x="264" y="258"/>
                      </a:lnTo>
                      <a:lnTo>
                        <a:pt x="270" y="252"/>
                      </a:lnTo>
                      <a:lnTo>
                        <a:pt x="276" y="240"/>
                      </a:lnTo>
                      <a:lnTo>
                        <a:pt x="276" y="228"/>
                      </a:lnTo>
                      <a:lnTo>
                        <a:pt x="282" y="216"/>
                      </a:lnTo>
                      <a:lnTo>
                        <a:pt x="282" y="204"/>
                      </a:lnTo>
                      <a:lnTo>
                        <a:pt x="288" y="198"/>
                      </a:lnTo>
                      <a:lnTo>
                        <a:pt x="288" y="192"/>
                      </a:lnTo>
                      <a:lnTo>
                        <a:pt x="300" y="192"/>
                      </a:lnTo>
                      <a:lnTo>
                        <a:pt x="300" y="198"/>
                      </a:lnTo>
                      <a:lnTo>
                        <a:pt x="306" y="198"/>
                      </a:lnTo>
                      <a:lnTo>
                        <a:pt x="306" y="192"/>
                      </a:lnTo>
                      <a:lnTo>
                        <a:pt x="288" y="174"/>
                      </a:lnTo>
                      <a:lnTo>
                        <a:pt x="288" y="144"/>
                      </a:lnTo>
                      <a:lnTo>
                        <a:pt x="294" y="132"/>
                      </a:lnTo>
                      <a:lnTo>
                        <a:pt x="294" y="126"/>
                      </a:lnTo>
                      <a:lnTo>
                        <a:pt x="300" y="120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53" name="Turkmenistan">
                  <a:extLst>
                    <a:ext uri="{FF2B5EF4-FFF2-40B4-BE49-F238E27FC236}">
                      <a16:creationId xmlns:a16="http://schemas.microsoft.com/office/drawing/2014/main" id="{910D02C3-3F66-8644-9757-BD06B897D6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0" y="1429"/>
                  <a:ext cx="258" cy="155"/>
                </a:xfrm>
                <a:custGeom>
                  <a:avLst/>
                  <a:gdLst>
                    <a:gd name="T0" fmla="*/ 2147483647 w 1008"/>
                    <a:gd name="T1" fmla="*/ 2147483647 h 606"/>
                    <a:gd name="T2" fmla="*/ 2147483647 w 1008"/>
                    <a:gd name="T3" fmla="*/ 2147483647 h 606"/>
                    <a:gd name="T4" fmla="*/ 2147483647 w 1008"/>
                    <a:gd name="T5" fmla="*/ 2147483647 h 606"/>
                    <a:gd name="T6" fmla="*/ 2147483647 w 1008"/>
                    <a:gd name="T7" fmla="*/ 2147483647 h 606"/>
                    <a:gd name="T8" fmla="*/ 2147483647 w 1008"/>
                    <a:gd name="T9" fmla="*/ 2147483647 h 606"/>
                    <a:gd name="T10" fmla="*/ 2147483647 w 1008"/>
                    <a:gd name="T11" fmla="*/ 2147483647 h 606"/>
                    <a:gd name="T12" fmla="*/ 2147483647 w 1008"/>
                    <a:gd name="T13" fmla="*/ 2147483647 h 606"/>
                    <a:gd name="T14" fmla="*/ 2147483647 w 1008"/>
                    <a:gd name="T15" fmla="*/ 2147483647 h 606"/>
                    <a:gd name="T16" fmla="*/ 2147483647 w 1008"/>
                    <a:gd name="T17" fmla="*/ 2147483647 h 606"/>
                    <a:gd name="T18" fmla="*/ 2147483647 w 1008"/>
                    <a:gd name="T19" fmla="*/ 2147483647 h 606"/>
                    <a:gd name="T20" fmla="*/ 2147483647 w 1008"/>
                    <a:gd name="T21" fmla="*/ 2147483647 h 606"/>
                    <a:gd name="T22" fmla="*/ 2147483647 w 1008"/>
                    <a:gd name="T23" fmla="*/ 2147483647 h 606"/>
                    <a:gd name="T24" fmla="*/ 2147483647 w 1008"/>
                    <a:gd name="T25" fmla="*/ 2147483647 h 606"/>
                    <a:gd name="T26" fmla="*/ 2147483647 w 1008"/>
                    <a:gd name="T27" fmla="*/ 2147483647 h 606"/>
                    <a:gd name="T28" fmla="*/ 2147483647 w 1008"/>
                    <a:gd name="T29" fmla="*/ 2147483647 h 606"/>
                    <a:gd name="T30" fmla="*/ 2147483647 w 1008"/>
                    <a:gd name="T31" fmla="*/ 2147483647 h 606"/>
                    <a:gd name="T32" fmla="*/ 2147483647 w 1008"/>
                    <a:gd name="T33" fmla="*/ 2147483647 h 606"/>
                    <a:gd name="T34" fmla="*/ 2147483647 w 1008"/>
                    <a:gd name="T35" fmla="*/ 2147483647 h 606"/>
                    <a:gd name="T36" fmla="*/ 2147483647 w 1008"/>
                    <a:gd name="T37" fmla="*/ 2147483647 h 606"/>
                    <a:gd name="T38" fmla="*/ 2147483647 w 1008"/>
                    <a:gd name="T39" fmla="*/ 2147483647 h 606"/>
                    <a:gd name="T40" fmla="*/ 2147483647 w 1008"/>
                    <a:gd name="T41" fmla="*/ 2147483647 h 606"/>
                    <a:gd name="T42" fmla="*/ 2147483647 w 1008"/>
                    <a:gd name="T43" fmla="*/ 2147483647 h 606"/>
                    <a:gd name="T44" fmla="*/ 2147483647 w 1008"/>
                    <a:gd name="T45" fmla="*/ 2147483647 h 606"/>
                    <a:gd name="T46" fmla="*/ 2147483647 w 1008"/>
                    <a:gd name="T47" fmla="*/ 2147483647 h 606"/>
                    <a:gd name="T48" fmla="*/ 2147483647 w 1008"/>
                    <a:gd name="T49" fmla="*/ 2147483647 h 606"/>
                    <a:gd name="T50" fmla="*/ 2147483647 w 1008"/>
                    <a:gd name="T51" fmla="*/ 2147483647 h 606"/>
                    <a:gd name="T52" fmla="*/ 2147483647 w 1008"/>
                    <a:gd name="T53" fmla="*/ 2147483647 h 606"/>
                    <a:gd name="T54" fmla="*/ 2147483647 w 1008"/>
                    <a:gd name="T55" fmla="*/ 2147483647 h 606"/>
                    <a:gd name="T56" fmla="*/ 2147483647 w 1008"/>
                    <a:gd name="T57" fmla="*/ 2147483647 h 606"/>
                    <a:gd name="T58" fmla="*/ 2147483647 w 1008"/>
                    <a:gd name="T59" fmla="*/ 2147483647 h 606"/>
                    <a:gd name="T60" fmla="*/ 2147483647 w 1008"/>
                    <a:gd name="T61" fmla="*/ 2147483647 h 606"/>
                    <a:gd name="T62" fmla="*/ 2147483647 w 1008"/>
                    <a:gd name="T63" fmla="*/ 2147483647 h 606"/>
                    <a:gd name="T64" fmla="*/ 2147483647 w 1008"/>
                    <a:gd name="T65" fmla="*/ 2147483647 h 606"/>
                    <a:gd name="T66" fmla="*/ 2147483647 w 1008"/>
                    <a:gd name="T67" fmla="*/ 2147483647 h 606"/>
                    <a:gd name="T68" fmla="*/ 2147483647 w 1008"/>
                    <a:gd name="T69" fmla="*/ 2147483647 h 606"/>
                    <a:gd name="T70" fmla="*/ 2147483647 w 1008"/>
                    <a:gd name="T71" fmla="*/ 2147483647 h 606"/>
                    <a:gd name="T72" fmla="*/ 2147483647 w 1008"/>
                    <a:gd name="T73" fmla="*/ 2147483647 h 606"/>
                    <a:gd name="T74" fmla="*/ 2147483647 w 1008"/>
                    <a:gd name="T75" fmla="*/ 2147483647 h 606"/>
                    <a:gd name="T76" fmla="*/ 2147483647 w 1008"/>
                    <a:gd name="T77" fmla="*/ 2147483647 h 606"/>
                    <a:gd name="T78" fmla="*/ 2147483647 w 1008"/>
                    <a:gd name="T79" fmla="*/ 2147483647 h 606"/>
                    <a:gd name="T80" fmla="*/ 2147483647 w 1008"/>
                    <a:gd name="T81" fmla="*/ 2147483647 h 606"/>
                    <a:gd name="T82" fmla="*/ 2147483647 w 1008"/>
                    <a:gd name="T83" fmla="*/ 2147483647 h 606"/>
                    <a:gd name="T84" fmla="*/ 2147483647 w 1008"/>
                    <a:gd name="T85" fmla="*/ 2147483647 h 606"/>
                    <a:gd name="T86" fmla="*/ 2147483647 w 1008"/>
                    <a:gd name="T87" fmla="*/ 2147483647 h 606"/>
                    <a:gd name="T88" fmla="*/ 2147483647 w 1008"/>
                    <a:gd name="T89" fmla="*/ 2147483647 h 606"/>
                    <a:gd name="T90" fmla="*/ 2147483647 w 1008"/>
                    <a:gd name="T91" fmla="*/ 2147483647 h 606"/>
                    <a:gd name="T92" fmla="*/ 2147483647 w 1008"/>
                    <a:gd name="T93" fmla="*/ 2147483647 h 606"/>
                    <a:gd name="T94" fmla="*/ 2147483647 w 1008"/>
                    <a:gd name="T95" fmla="*/ 2147483647 h 606"/>
                    <a:gd name="T96" fmla="*/ 2147483647 w 1008"/>
                    <a:gd name="T97" fmla="*/ 2147483647 h 606"/>
                    <a:gd name="T98" fmla="*/ 2147483647 w 1008"/>
                    <a:gd name="T99" fmla="*/ 2147483647 h 606"/>
                    <a:gd name="T100" fmla="*/ 2147483647 w 1008"/>
                    <a:gd name="T101" fmla="*/ 2147483647 h 606"/>
                    <a:gd name="T102" fmla="*/ 2147483647 w 1008"/>
                    <a:gd name="T103" fmla="*/ 2147483647 h 606"/>
                    <a:gd name="T104" fmla="*/ 0 w 1008"/>
                    <a:gd name="T105" fmla="*/ 2147483647 h 606"/>
                    <a:gd name="T106" fmla="*/ 2147483647 w 1008"/>
                    <a:gd name="T107" fmla="*/ 2147483647 h 606"/>
                    <a:gd name="T108" fmla="*/ 2147483647 w 1008"/>
                    <a:gd name="T109" fmla="*/ 2147483647 h 60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1008"/>
                    <a:gd name="T166" fmla="*/ 0 h 606"/>
                    <a:gd name="T167" fmla="*/ 1008 w 1008"/>
                    <a:gd name="T168" fmla="*/ 606 h 60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1008" h="606">
                      <a:moveTo>
                        <a:pt x="48" y="150"/>
                      </a:moveTo>
                      <a:lnTo>
                        <a:pt x="48" y="156"/>
                      </a:lnTo>
                      <a:lnTo>
                        <a:pt x="42" y="162"/>
                      </a:lnTo>
                      <a:lnTo>
                        <a:pt x="36" y="174"/>
                      </a:lnTo>
                      <a:lnTo>
                        <a:pt x="36" y="186"/>
                      </a:lnTo>
                      <a:lnTo>
                        <a:pt x="42" y="198"/>
                      </a:lnTo>
                      <a:lnTo>
                        <a:pt x="48" y="204"/>
                      </a:lnTo>
                      <a:lnTo>
                        <a:pt x="54" y="216"/>
                      </a:lnTo>
                      <a:lnTo>
                        <a:pt x="60" y="222"/>
                      </a:lnTo>
                      <a:lnTo>
                        <a:pt x="60" y="228"/>
                      </a:lnTo>
                      <a:lnTo>
                        <a:pt x="90" y="222"/>
                      </a:lnTo>
                      <a:lnTo>
                        <a:pt x="90" y="246"/>
                      </a:lnTo>
                      <a:lnTo>
                        <a:pt x="114" y="258"/>
                      </a:lnTo>
                      <a:lnTo>
                        <a:pt x="90" y="258"/>
                      </a:lnTo>
                      <a:lnTo>
                        <a:pt x="78" y="264"/>
                      </a:lnTo>
                      <a:lnTo>
                        <a:pt x="72" y="264"/>
                      </a:lnTo>
                      <a:lnTo>
                        <a:pt x="72" y="270"/>
                      </a:lnTo>
                      <a:lnTo>
                        <a:pt x="78" y="276"/>
                      </a:lnTo>
                      <a:lnTo>
                        <a:pt x="90" y="276"/>
                      </a:lnTo>
                      <a:lnTo>
                        <a:pt x="96" y="282"/>
                      </a:lnTo>
                      <a:lnTo>
                        <a:pt x="114" y="282"/>
                      </a:lnTo>
                      <a:lnTo>
                        <a:pt x="120" y="288"/>
                      </a:lnTo>
                      <a:lnTo>
                        <a:pt x="126" y="300"/>
                      </a:lnTo>
                      <a:lnTo>
                        <a:pt x="132" y="306"/>
                      </a:lnTo>
                      <a:lnTo>
                        <a:pt x="138" y="354"/>
                      </a:lnTo>
                      <a:lnTo>
                        <a:pt x="150" y="360"/>
                      </a:lnTo>
                      <a:lnTo>
                        <a:pt x="150" y="372"/>
                      </a:lnTo>
                      <a:lnTo>
                        <a:pt x="144" y="378"/>
                      </a:lnTo>
                      <a:lnTo>
                        <a:pt x="144" y="402"/>
                      </a:lnTo>
                      <a:lnTo>
                        <a:pt x="150" y="414"/>
                      </a:lnTo>
                      <a:lnTo>
                        <a:pt x="150" y="426"/>
                      </a:lnTo>
                      <a:lnTo>
                        <a:pt x="156" y="432"/>
                      </a:lnTo>
                      <a:lnTo>
                        <a:pt x="156" y="438"/>
                      </a:lnTo>
                      <a:lnTo>
                        <a:pt x="186" y="438"/>
                      </a:lnTo>
                      <a:lnTo>
                        <a:pt x="198" y="426"/>
                      </a:lnTo>
                      <a:lnTo>
                        <a:pt x="210" y="420"/>
                      </a:lnTo>
                      <a:lnTo>
                        <a:pt x="210" y="408"/>
                      </a:lnTo>
                      <a:lnTo>
                        <a:pt x="216" y="402"/>
                      </a:lnTo>
                      <a:lnTo>
                        <a:pt x="228" y="396"/>
                      </a:lnTo>
                      <a:lnTo>
                        <a:pt x="246" y="378"/>
                      </a:lnTo>
                      <a:lnTo>
                        <a:pt x="258" y="372"/>
                      </a:lnTo>
                      <a:lnTo>
                        <a:pt x="294" y="372"/>
                      </a:lnTo>
                      <a:lnTo>
                        <a:pt x="306" y="378"/>
                      </a:lnTo>
                      <a:lnTo>
                        <a:pt x="312" y="372"/>
                      </a:lnTo>
                      <a:lnTo>
                        <a:pt x="312" y="366"/>
                      </a:lnTo>
                      <a:lnTo>
                        <a:pt x="372" y="366"/>
                      </a:lnTo>
                      <a:lnTo>
                        <a:pt x="384" y="378"/>
                      </a:lnTo>
                      <a:lnTo>
                        <a:pt x="384" y="390"/>
                      </a:lnTo>
                      <a:lnTo>
                        <a:pt x="414" y="390"/>
                      </a:lnTo>
                      <a:lnTo>
                        <a:pt x="420" y="396"/>
                      </a:lnTo>
                      <a:lnTo>
                        <a:pt x="432" y="402"/>
                      </a:lnTo>
                      <a:lnTo>
                        <a:pt x="438" y="408"/>
                      </a:lnTo>
                      <a:lnTo>
                        <a:pt x="450" y="414"/>
                      </a:lnTo>
                      <a:lnTo>
                        <a:pt x="450" y="408"/>
                      </a:lnTo>
                      <a:lnTo>
                        <a:pt x="468" y="408"/>
                      </a:lnTo>
                      <a:lnTo>
                        <a:pt x="480" y="414"/>
                      </a:lnTo>
                      <a:lnTo>
                        <a:pt x="498" y="414"/>
                      </a:lnTo>
                      <a:lnTo>
                        <a:pt x="510" y="420"/>
                      </a:lnTo>
                      <a:lnTo>
                        <a:pt x="516" y="420"/>
                      </a:lnTo>
                      <a:lnTo>
                        <a:pt x="522" y="426"/>
                      </a:lnTo>
                      <a:lnTo>
                        <a:pt x="522" y="432"/>
                      </a:lnTo>
                      <a:lnTo>
                        <a:pt x="528" y="444"/>
                      </a:lnTo>
                      <a:lnTo>
                        <a:pt x="534" y="450"/>
                      </a:lnTo>
                      <a:lnTo>
                        <a:pt x="540" y="450"/>
                      </a:lnTo>
                      <a:lnTo>
                        <a:pt x="546" y="456"/>
                      </a:lnTo>
                      <a:lnTo>
                        <a:pt x="558" y="456"/>
                      </a:lnTo>
                      <a:lnTo>
                        <a:pt x="570" y="468"/>
                      </a:lnTo>
                      <a:lnTo>
                        <a:pt x="582" y="474"/>
                      </a:lnTo>
                      <a:lnTo>
                        <a:pt x="588" y="486"/>
                      </a:lnTo>
                      <a:lnTo>
                        <a:pt x="594" y="492"/>
                      </a:lnTo>
                      <a:lnTo>
                        <a:pt x="660" y="486"/>
                      </a:lnTo>
                      <a:lnTo>
                        <a:pt x="660" y="522"/>
                      </a:lnTo>
                      <a:lnTo>
                        <a:pt x="672" y="522"/>
                      </a:lnTo>
                      <a:lnTo>
                        <a:pt x="666" y="546"/>
                      </a:lnTo>
                      <a:lnTo>
                        <a:pt x="678" y="576"/>
                      </a:lnTo>
                      <a:lnTo>
                        <a:pt x="684" y="582"/>
                      </a:lnTo>
                      <a:lnTo>
                        <a:pt x="696" y="582"/>
                      </a:lnTo>
                      <a:lnTo>
                        <a:pt x="702" y="588"/>
                      </a:lnTo>
                      <a:lnTo>
                        <a:pt x="714" y="588"/>
                      </a:lnTo>
                      <a:lnTo>
                        <a:pt x="720" y="582"/>
                      </a:lnTo>
                      <a:lnTo>
                        <a:pt x="726" y="582"/>
                      </a:lnTo>
                      <a:lnTo>
                        <a:pt x="750" y="606"/>
                      </a:lnTo>
                      <a:lnTo>
                        <a:pt x="774" y="606"/>
                      </a:lnTo>
                      <a:lnTo>
                        <a:pt x="786" y="600"/>
                      </a:lnTo>
                      <a:lnTo>
                        <a:pt x="792" y="594"/>
                      </a:lnTo>
                      <a:lnTo>
                        <a:pt x="804" y="570"/>
                      </a:lnTo>
                      <a:lnTo>
                        <a:pt x="804" y="558"/>
                      </a:lnTo>
                      <a:lnTo>
                        <a:pt x="816" y="558"/>
                      </a:lnTo>
                      <a:lnTo>
                        <a:pt x="852" y="540"/>
                      </a:lnTo>
                      <a:lnTo>
                        <a:pt x="858" y="528"/>
                      </a:lnTo>
                      <a:lnTo>
                        <a:pt x="870" y="522"/>
                      </a:lnTo>
                      <a:lnTo>
                        <a:pt x="882" y="522"/>
                      </a:lnTo>
                      <a:lnTo>
                        <a:pt x="882" y="462"/>
                      </a:lnTo>
                      <a:lnTo>
                        <a:pt x="888" y="450"/>
                      </a:lnTo>
                      <a:lnTo>
                        <a:pt x="900" y="444"/>
                      </a:lnTo>
                      <a:lnTo>
                        <a:pt x="936" y="444"/>
                      </a:lnTo>
                      <a:lnTo>
                        <a:pt x="936" y="420"/>
                      </a:lnTo>
                      <a:lnTo>
                        <a:pt x="948" y="420"/>
                      </a:lnTo>
                      <a:lnTo>
                        <a:pt x="960" y="426"/>
                      </a:lnTo>
                      <a:lnTo>
                        <a:pt x="966" y="432"/>
                      </a:lnTo>
                      <a:lnTo>
                        <a:pt x="978" y="438"/>
                      </a:lnTo>
                      <a:lnTo>
                        <a:pt x="1008" y="438"/>
                      </a:lnTo>
                      <a:lnTo>
                        <a:pt x="1008" y="426"/>
                      </a:lnTo>
                      <a:lnTo>
                        <a:pt x="996" y="414"/>
                      </a:lnTo>
                      <a:lnTo>
                        <a:pt x="996" y="396"/>
                      </a:lnTo>
                      <a:lnTo>
                        <a:pt x="1002" y="390"/>
                      </a:lnTo>
                      <a:lnTo>
                        <a:pt x="954" y="360"/>
                      </a:lnTo>
                      <a:lnTo>
                        <a:pt x="930" y="366"/>
                      </a:lnTo>
                      <a:lnTo>
                        <a:pt x="924" y="366"/>
                      </a:lnTo>
                      <a:lnTo>
                        <a:pt x="912" y="354"/>
                      </a:lnTo>
                      <a:lnTo>
                        <a:pt x="900" y="354"/>
                      </a:lnTo>
                      <a:lnTo>
                        <a:pt x="888" y="342"/>
                      </a:lnTo>
                      <a:lnTo>
                        <a:pt x="876" y="336"/>
                      </a:lnTo>
                      <a:lnTo>
                        <a:pt x="870" y="330"/>
                      </a:lnTo>
                      <a:lnTo>
                        <a:pt x="846" y="318"/>
                      </a:lnTo>
                      <a:lnTo>
                        <a:pt x="828" y="306"/>
                      </a:lnTo>
                      <a:lnTo>
                        <a:pt x="804" y="306"/>
                      </a:lnTo>
                      <a:lnTo>
                        <a:pt x="774" y="288"/>
                      </a:lnTo>
                      <a:lnTo>
                        <a:pt x="768" y="282"/>
                      </a:lnTo>
                      <a:lnTo>
                        <a:pt x="762" y="270"/>
                      </a:lnTo>
                      <a:lnTo>
                        <a:pt x="750" y="258"/>
                      </a:lnTo>
                      <a:lnTo>
                        <a:pt x="744" y="258"/>
                      </a:lnTo>
                      <a:lnTo>
                        <a:pt x="732" y="252"/>
                      </a:lnTo>
                      <a:lnTo>
                        <a:pt x="714" y="252"/>
                      </a:lnTo>
                      <a:lnTo>
                        <a:pt x="702" y="246"/>
                      </a:lnTo>
                      <a:lnTo>
                        <a:pt x="690" y="234"/>
                      </a:lnTo>
                      <a:lnTo>
                        <a:pt x="672" y="198"/>
                      </a:lnTo>
                      <a:lnTo>
                        <a:pt x="666" y="192"/>
                      </a:lnTo>
                      <a:lnTo>
                        <a:pt x="666" y="186"/>
                      </a:lnTo>
                      <a:lnTo>
                        <a:pt x="648" y="168"/>
                      </a:lnTo>
                      <a:lnTo>
                        <a:pt x="630" y="138"/>
                      </a:lnTo>
                      <a:lnTo>
                        <a:pt x="594" y="120"/>
                      </a:lnTo>
                      <a:lnTo>
                        <a:pt x="594" y="126"/>
                      </a:lnTo>
                      <a:lnTo>
                        <a:pt x="540" y="120"/>
                      </a:lnTo>
                      <a:lnTo>
                        <a:pt x="510" y="120"/>
                      </a:lnTo>
                      <a:lnTo>
                        <a:pt x="492" y="102"/>
                      </a:lnTo>
                      <a:lnTo>
                        <a:pt x="492" y="90"/>
                      </a:lnTo>
                      <a:lnTo>
                        <a:pt x="504" y="78"/>
                      </a:lnTo>
                      <a:lnTo>
                        <a:pt x="492" y="72"/>
                      </a:lnTo>
                      <a:lnTo>
                        <a:pt x="492" y="60"/>
                      </a:lnTo>
                      <a:lnTo>
                        <a:pt x="486" y="48"/>
                      </a:lnTo>
                      <a:lnTo>
                        <a:pt x="480" y="42"/>
                      </a:lnTo>
                      <a:lnTo>
                        <a:pt x="444" y="42"/>
                      </a:lnTo>
                      <a:lnTo>
                        <a:pt x="432" y="36"/>
                      </a:lnTo>
                      <a:lnTo>
                        <a:pt x="432" y="24"/>
                      </a:lnTo>
                      <a:lnTo>
                        <a:pt x="408" y="24"/>
                      </a:lnTo>
                      <a:lnTo>
                        <a:pt x="390" y="0"/>
                      </a:lnTo>
                      <a:lnTo>
                        <a:pt x="384" y="12"/>
                      </a:lnTo>
                      <a:lnTo>
                        <a:pt x="354" y="6"/>
                      </a:lnTo>
                      <a:lnTo>
                        <a:pt x="384" y="36"/>
                      </a:lnTo>
                      <a:lnTo>
                        <a:pt x="378" y="30"/>
                      </a:lnTo>
                      <a:lnTo>
                        <a:pt x="366" y="30"/>
                      </a:lnTo>
                      <a:lnTo>
                        <a:pt x="360" y="24"/>
                      </a:lnTo>
                      <a:lnTo>
                        <a:pt x="354" y="24"/>
                      </a:lnTo>
                      <a:lnTo>
                        <a:pt x="348" y="30"/>
                      </a:lnTo>
                      <a:lnTo>
                        <a:pt x="348" y="42"/>
                      </a:lnTo>
                      <a:lnTo>
                        <a:pt x="342" y="42"/>
                      </a:lnTo>
                      <a:lnTo>
                        <a:pt x="336" y="48"/>
                      </a:lnTo>
                      <a:lnTo>
                        <a:pt x="324" y="48"/>
                      </a:lnTo>
                      <a:lnTo>
                        <a:pt x="312" y="54"/>
                      </a:lnTo>
                      <a:lnTo>
                        <a:pt x="294" y="72"/>
                      </a:lnTo>
                      <a:lnTo>
                        <a:pt x="294" y="84"/>
                      </a:lnTo>
                      <a:lnTo>
                        <a:pt x="300" y="102"/>
                      </a:lnTo>
                      <a:lnTo>
                        <a:pt x="312" y="108"/>
                      </a:lnTo>
                      <a:lnTo>
                        <a:pt x="318" y="120"/>
                      </a:lnTo>
                      <a:lnTo>
                        <a:pt x="252" y="120"/>
                      </a:lnTo>
                      <a:lnTo>
                        <a:pt x="240" y="108"/>
                      </a:lnTo>
                      <a:lnTo>
                        <a:pt x="228" y="108"/>
                      </a:lnTo>
                      <a:lnTo>
                        <a:pt x="228" y="114"/>
                      </a:lnTo>
                      <a:lnTo>
                        <a:pt x="216" y="126"/>
                      </a:lnTo>
                      <a:lnTo>
                        <a:pt x="210" y="120"/>
                      </a:lnTo>
                      <a:lnTo>
                        <a:pt x="198" y="114"/>
                      </a:lnTo>
                      <a:lnTo>
                        <a:pt x="174" y="90"/>
                      </a:lnTo>
                      <a:lnTo>
                        <a:pt x="168" y="78"/>
                      </a:lnTo>
                      <a:lnTo>
                        <a:pt x="162" y="72"/>
                      </a:lnTo>
                      <a:lnTo>
                        <a:pt x="156" y="60"/>
                      </a:lnTo>
                      <a:lnTo>
                        <a:pt x="144" y="54"/>
                      </a:lnTo>
                      <a:lnTo>
                        <a:pt x="132" y="42"/>
                      </a:lnTo>
                      <a:lnTo>
                        <a:pt x="120" y="42"/>
                      </a:lnTo>
                      <a:lnTo>
                        <a:pt x="96" y="30"/>
                      </a:lnTo>
                      <a:lnTo>
                        <a:pt x="78" y="30"/>
                      </a:lnTo>
                      <a:lnTo>
                        <a:pt x="72" y="36"/>
                      </a:lnTo>
                      <a:lnTo>
                        <a:pt x="72" y="48"/>
                      </a:lnTo>
                      <a:lnTo>
                        <a:pt x="84" y="54"/>
                      </a:lnTo>
                      <a:lnTo>
                        <a:pt x="90" y="54"/>
                      </a:lnTo>
                      <a:lnTo>
                        <a:pt x="90" y="66"/>
                      </a:lnTo>
                      <a:lnTo>
                        <a:pt x="96" y="66"/>
                      </a:lnTo>
                      <a:lnTo>
                        <a:pt x="96" y="72"/>
                      </a:lnTo>
                      <a:lnTo>
                        <a:pt x="102" y="84"/>
                      </a:lnTo>
                      <a:lnTo>
                        <a:pt x="114" y="90"/>
                      </a:lnTo>
                      <a:lnTo>
                        <a:pt x="126" y="102"/>
                      </a:lnTo>
                      <a:lnTo>
                        <a:pt x="138" y="108"/>
                      </a:lnTo>
                      <a:lnTo>
                        <a:pt x="150" y="120"/>
                      </a:lnTo>
                      <a:lnTo>
                        <a:pt x="162" y="126"/>
                      </a:lnTo>
                      <a:lnTo>
                        <a:pt x="162" y="150"/>
                      </a:lnTo>
                      <a:lnTo>
                        <a:pt x="156" y="156"/>
                      </a:lnTo>
                      <a:lnTo>
                        <a:pt x="144" y="156"/>
                      </a:lnTo>
                      <a:lnTo>
                        <a:pt x="132" y="150"/>
                      </a:lnTo>
                      <a:lnTo>
                        <a:pt x="120" y="138"/>
                      </a:lnTo>
                      <a:lnTo>
                        <a:pt x="120" y="162"/>
                      </a:lnTo>
                      <a:lnTo>
                        <a:pt x="78" y="162"/>
                      </a:lnTo>
                      <a:lnTo>
                        <a:pt x="66" y="144"/>
                      </a:lnTo>
                      <a:lnTo>
                        <a:pt x="60" y="150"/>
                      </a:lnTo>
                      <a:lnTo>
                        <a:pt x="48" y="138"/>
                      </a:lnTo>
                      <a:lnTo>
                        <a:pt x="42" y="126"/>
                      </a:lnTo>
                      <a:lnTo>
                        <a:pt x="36" y="120"/>
                      </a:lnTo>
                      <a:lnTo>
                        <a:pt x="36" y="102"/>
                      </a:lnTo>
                      <a:lnTo>
                        <a:pt x="30" y="96"/>
                      </a:lnTo>
                      <a:lnTo>
                        <a:pt x="30" y="84"/>
                      </a:lnTo>
                      <a:lnTo>
                        <a:pt x="24" y="78"/>
                      </a:lnTo>
                      <a:lnTo>
                        <a:pt x="0" y="78"/>
                      </a:lnTo>
                      <a:lnTo>
                        <a:pt x="0" y="84"/>
                      </a:lnTo>
                      <a:lnTo>
                        <a:pt x="6" y="90"/>
                      </a:lnTo>
                      <a:lnTo>
                        <a:pt x="12" y="102"/>
                      </a:lnTo>
                      <a:lnTo>
                        <a:pt x="18" y="108"/>
                      </a:lnTo>
                      <a:lnTo>
                        <a:pt x="24" y="120"/>
                      </a:lnTo>
                      <a:lnTo>
                        <a:pt x="36" y="126"/>
                      </a:lnTo>
                      <a:lnTo>
                        <a:pt x="42" y="138"/>
                      </a:lnTo>
                      <a:lnTo>
                        <a:pt x="48" y="144"/>
                      </a:lnTo>
                      <a:lnTo>
                        <a:pt x="48" y="150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54" name="Turkey">
                  <a:extLst>
                    <a:ext uri="{FF2B5EF4-FFF2-40B4-BE49-F238E27FC236}">
                      <a16:creationId xmlns:a16="http://schemas.microsoft.com/office/drawing/2014/main" id="{74E093CC-44C0-AA43-B16D-6ECE3854C78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088" y="1441"/>
                  <a:ext cx="340" cy="130"/>
                </a:xfrm>
                <a:custGeom>
                  <a:avLst/>
                  <a:gdLst>
                    <a:gd name="T0" fmla="*/ 2147483647 w 1332"/>
                    <a:gd name="T1" fmla="*/ 2147483647 h 510"/>
                    <a:gd name="T2" fmla="*/ 2147483647 w 1332"/>
                    <a:gd name="T3" fmla="*/ 2147483647 h 510"/>
                    <a:gd name="T4" fmla="*/ 2147483647 w 1332"/>
                    <a:gd name="T5" fmla="*/ 2147483647 h 510"/>
                    <a:gd name="T6" fmla="*/ 2147483647 w 1332"/>
                    <a:gd name="T7" fmla="*/ 2147483647 h 510"/>
                    <a:gd name="T8" fmla="*/ 2147483647 w 1332"/>
                    <a:gd name="T9" fmla="*/ 2147483647 h 510"/>
                    <a:gd name="T10" fmla="*/ 2147483647 w 1332"/>
                    <a:gd name="T11" fmla="*/ 2147483647 h 510"/>
                    <a:gd name="T12" fmla="*/ 2147483647 w 1332"/>
                    <a:gd name="T13" fmla="*/ 2147483647 h 510"/>
                    <a:gd name="T14" fmla="*/ 2147483647 w 1332"/>
                    <a:gd name="T15" fmla="*/ 2147483647 h 510"/>
                    <a:gd name="T16" fmla="*/ 2147483647 w 1332"/>
                    <a:gd name="T17" fmla="*/ 2147483647 h 510"/>
                    <a:gd name="T18" fmla="*/ 2147483647 w 1332"/>
                    <a:gd name="T19" fmla="*/ 2147483647 h 510"/>
                    <a:gd name="T20" fmla="*/ 2147483647 w 1332"/>
                    <a:gd name="T21" fmla="*/ 2147483647 h 510"/>
                    <a:gd name="T22" fmla="*/ 2147483647 w 1332"/>
                    <a:gd name="T23" fmla="*/ 2147483647 h 510"/>
                    <a:gd name="T24" fmla="*/ 2147483647 w 1332"/>
                    <a:gd name="T25" fmla="*/ 2147483647 h 510"/>
                    <a:gd name="T26" fmla="*/ 2147483647 w 1332"/>
                    <a:gd name="T27" fmla="*/ 2147483647 h 510"/>
                    <a:gd name="T28" fmla="*/ 2147483647 w 1332"/>
                    <a:gd name="T29" fmla="*/ 2147483647 h 510"/>
                    <a:gd name="T30" fmla="*/ 2147483647 w 1332"/>
                    <a:gd name="T31" fmla="*/ 2147483647 h 510"/>
                    <a:gd name="T32" fmla="*/ 2147483647 w 1332"/>
                    <a:gd name="T33" fmla="*/ 2147483647 h 510"/>
                    <a:gd name="T34" fmla="*/ 2147483647 w 1332"/>
                    <a:gd name="T35" fmla="*/ 2147483647 h 510"/>
                    <a:gd name="T36" fmla="*/ 2147483647 w 1332"/>
                    <a:gd name="T37" fmla="*/ 2147483647 h 510"/>
                    <a:gd name="T38" fmla="*/ 2147483647 w 1332"/>
                    <a:gd name="T39" fmla="*/ 2147483647 h 510"/>
                    <a:gd name="T40" fmla="*/ 2147483647 w 1332"/>
                    <a:gd name="T41" fmla="*/ 2147483647 h 510"/>
                    <a:gd name="T42" fmla="*/ 2147483647 w 1332"/>
                    <a:gd name="T43" fmla="*/ 2147483647 h 510"/>
                    <a:gd name="T44" fmla="*/ 2147483647 w 1332"/>
                    <a:gd name="T45" fmla="*/ 2147483647 h 510"/>
                    <a:gd name="T46" fmla="*/ 2147483647 w 1332"/>
                    <a:gd name="T47" fmla="*/ 2147483647 h 510"/>
                    <a:gd name="T48" fmla="*/ 2147483647 w 1332"/>
                    <a:gd name="T49" fmla="*/ 2147483647 h 510"/>
                    <a:gd name="T50" fmla="*/ 2147483647 w 1332"/>
                    <a:gd name="T51" fmla="*/ 2147483647 h 510"/>
                    <a:gd name="T52" fmla="*/ 2147483647 w 1332"/>
                    <a:gd name="T53" fmla="*/ 2147483647 h 510"/>
                    <a:gd name="T54" fmla="*/ 2147483647 w 1332"/>
                    <a:gd name="T55" fmla="*/ 2147483647 h 510"/>
                    <a:gd name="T56" fmla="*/ 2147483647 w 1332"/>
                    <a:gd name="T57" fmla="*/ 2147483647 h 510"/>
                    <a:gd name="T58" fmla="*/ 2147483647 w 1332"/>
                    <a:gd name="T59" fmla="*/ 2147483647 h 510"/>
                    <a:gd name="T60" fmla="*/ 2147483647 w 1332"/>
                    <a:gd name="T61" fmla="*/ 2147483647 h 510"/>
                    <a:gd name="T62" fmla="*/ 2147483647 w 1332"/>
                    <a:gd name="T63" fmla="*/ 2147483647 h 510"/>
                    <a:gd name="T64" fmla="*/ 2147483647 w 1332"/>
                    <a:gd name="T65" fmla="*/ 2147483647 h 510"/>
                    <a:gd name="T66" fmla="*/ 2147483647 w 1332"/>
                    <a:gd name="T67" fmla="*/ 2147483647 h 510"/>
                    <a:gd name="T68" fmla="*/ 2147483647 w 1332"/>
                    <a:gd name="T69" fmla="*/ 2147483647 h 510"/>
                    <a:gd name="T70" fmla="*/ 2147483647 w 1332"/>
                    <a:gd name="T71" fmla="*/ 2147483647 h 510"/>
                    <a:gd name="T72" fmla="*/ 2147483647 w 1332"/>
                    <a:gd name="T73" fmla="*/ 2147483647 h 510"/>
                    <a:gd name="T74" fmla="*/ 2147483647 w 1332"/>
                    <a:gd name="T75" fmla="*/ 2147483647 h 510"/>
                    <a:gd name="T76" fmla="*/ 2147483647 w 1332"/>
                    <a:gd name="T77" fmla="*/ 2147483647 h 510"/>
                    <a:gd name="T78" fmla="*/ 2147483647 w 1332"/>
                    <a:gd name="T79" fmla="*/ 2147483647 h 510"/>
                    <a:gd name="T80" fmla="*/ 2147483647 w 1332"/>
                    <a:gd name="T81" fmla="*/ 2147483647 h 510"/>
                    <a:gd name="T82" fmla="*/ 2147483647 w 1332"/>
                    <a:gd name="T83" fmla="*/ 2147483647 h 510"/>
                    <a:gd name="T84" fmla="*/ 2147483647 w 1332"/>
                    <a:gd name="T85" fmla="*/ 2147483647 h 510"/>
                    <a:gd name="T86" fmla="*/ 2147483647 w 1332"/>
                    <a:gd name="T87" fmla="*/ 2147483647 h 510"/>
                    <a:gd name="T88" fmla="*/ 2147483647 w 1332"/>
                    <a:gd name="T89" fmla="*/ 2147483647 h 510"/>
                    <a:gd name="T90" fmla="*/ 2147483647 w 1332"/>
                    <a:gd name="T91" fmla="*/ 2147483647 h 510"/>
                    <a:gd name="T92" fmla="*/ 2147483647 w 1332"/>
                    <a:gd name="T93" fmla="*/ 2147483647 h 510"/>
                    <a:gd name="T94" fmla="*/ 2147483647 w 1332"/>
                    <a:gd name="T95" fmla="*/ 2147483647 h 510"/>
                    <a:gd name="T96" fmla="*/ 2147483647 w 1332"/>
                    <a:gd name="T97" fmla="*/ 2147483647 h 510"/>
                    <a:gd name="T98" fmla="*/ 2147483647 w 1332"/>
                    <a:gd name="T99" fmla="*/ 2147483647 h 510"/>
                    <a:gd name="T100" fmla="*/ 2147483647 w 1332"/>
                    <a:gd name="T101" fmla="*/ 2147483647 h 510"/>
                    <a:gd name="T102" fmla="*/ 2147483647 w 1332"/>
                    <a:gd name="T103" fmla="*/ 2147483647 h 510"/>
                    <a:gd name="T104" fmla="*/ 2147483647 w 1332"/>
                    <a:gd name="T105" fmla="*/ 2147483647 h 510"/>
                    <a:gd name="T106" fmla="*/ 2147483647 w 1332"/>
                    <a:gd name="T107" fmla="*/ 2147483647 h 510"/>
                    <a:gd name="T108" fmla="*/ 2147483647 w 1332"/>
                    <a:gd name="T109" fmla="*/ 2147483647 h 510"/>
                    <a:gd name="T110" fmla="*/ 2147483647 w 1332"/>
                    <a:gd name="T111" fmla="*/ 2147483647 h 510"/>
                    <a:gd name="T112" fmla="*/ 2147483647 w 1332"/>
                    <a:gd name="T113" fmla="*/ 2147483647 h 510"/>
                    <a:gd name="T114" fmla="*/ 2147483647 w 1332"/>
                    <a:gd name="T115" fmla="*/ 2147483647 h 510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1332"/>
                    <a:gd name="T175" fmla="*/ 0 h 510"/>
                    <a:gd name="T176" fmla="*/ 1332 w 1332"/>
                    <a:gd name="T177" fmla="*/ 510 h 510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1332" h="510">
                      <a:moveTo>
                        <a:pt x="6" y="192"/>
                      </a:moveTo>
                      <a:lnTo>
                        <a:pt x="24" y="186"/>
                      </a:lnTo>
                      <a:lnTo>
                        <a:pt x="30" y="174"/>
                      </a:lnTo>
                      <a:lnTo>
                        <a:pt x="0" y="174"/>
                      </a:lnTo>
                      <a:lnTo>
                        <a:pt x="6" y="192"/>
                      </a:lnTo>
                      <a:close/>
                      <a:moveTo>
                        <a:pt x="42" y="162"/>
                      </a:moveTo>
                      <a:lnTo>
                        <a:pt x="42" y="168"/>
                      </a:lnTo>
                      <a:lnTo>
                        <a:pt x="48" y="174"/>
                      </a:lnTo>
                      <a:lnTo>
                        <a:pt x="60" y="174"/>
                      </a:lnTo>
                      <a:lnTo>
                        <a:pt x="60" y="162"/>
                      </a:lnTo>
                      <a:lnTo>
                        <a:pt x="54" y="156"/>
                      </a:lnTo>
                      <a:lnTo>
                        <a:pt x="54" y="150"/>
                      </a:lnTo>
                      <a:lnTo>
                        <a:pt x="48" y="150"/>
                      </a:lnTo>
                      <a:lnTo>
                        <a:pt x="48" y="156"/>
                      </a:lnTo>
                      <a:lnTo>
                        <a:pt x="42" y="162"/>
                      </a:lnTo>
                      <a:close/>
                      <a:moveTo>
                        <a:pt x="96" y="138"/>
                      </a:moveTo>
                      <a:lnTo>
                        <a:pt x="66" y="138"/>
                      </a:lnTo>
                      <a:lnTo>
                        <a:pt x="66" y="174"/>
                      </a:lnTo>
                      <a:lnTo>
                        <a:pt x="78" y="150"/>
                      </a:lnTo>
                      <a:lnTo>
                        <a:pt x="96" y="138"/>
                      </a:lnTo>
                      <a:close/>
                      <a:moveTo>
                        <a:pt x="1332" y="402"/>
                      </a:moveTo>
                      <a:lnTo>
                        <a:pt x="1332" y="390"/>
                      </a:lnTo>
                      <a:lnTo>
                        <a:pt x="1308" y="384"/>
                      </a:lnTo>
                      <a:lnTo>
                        <a:pt x="1308" y="354"/>
                      </a:lnTo>
                      <a:lnTo>
                        <a:pt x="1272" y="336"/>
                      </a:lnTo>
                      <a:lnTo>
                        <a:pt x="1278" y="330"/>
                      </a:lnTo>
                      <a:lnTo>
                        <a:pt x="1284" y="318"/>
                      </a:lnTo>
                      <a:lnTo>
                        <a:pt x="1284" y="312"/>
                      </a:lnTo>
                      <a:lnTo>
                        <a:pt x="1290" y="306"/>
                      </a:lnTo>
                      <a:lnTo>
                        <a:pt x="1284" y="306"/>
                      </a:lnTo>
                      <a:lnTo>
                        <a:pt x="1278" y="300"/>
                      </a:lnTo>
                      <a:lnTo>
                        <a:pt x="1278" y="288"/>
                      </a:lnTo>
                      <a:lnTo>
                        <a:pt x="1266" y="276"/>
                      </a:lnTo>
                      <a:lnTo>
                        <a:pt x="1266" y="246"/>
                      </a:lnTo>
                      <a:lnTo>
                        <a:pt x="1248" y="222"/>
                      </a:lnTo>
                      <a:lnTo>
                        <a:pt x="1272" y="222"/>
                      </a:lnTo>
                      <a:lnTo>
                        <a:pt x="1272" y="216"/>
                      </a:lnTo>
                      <a:lnTo>
                        <a:pt x="1278" y="210"/>
                      </a:lnTo>
                      <a:lnTo>
                        <a:pt x="1272" y="198"/>
                      </a:lnTo>
                      <a:lnTo>
                        <a:pt x="1272" y="186"/>
                      </a:lnTo>
                      <a:lnTo>
                        <a:pt x="1266" y="180"/>
                      </a:lnTo>
                      <a:lnTo>
                        <a:pt x="1266" y="174"/>
                      </a:lnTo>
                      <a:lnTo>
                        <a:pt x="1260" y="174"/>
                      </a:lnTo>
                      <a:lnTo>
                        <a:pt x="1248" y="180"/>
                      </a:lnTo>
                      <a:lnTo>
                        <a:pt x="1236" y="180"/>
                      </a:lnTo>
                      <a:lnTo>
                        <a:pt x="1224" y="174"/>
                      </a:lnTo>
                      <a:lnTo>
                        <a:pt x="1218" y="168"/>
                      </a:lnTo>
                      <a:lnTo>
                        <a:pt x="1212" y="156"/>
                      </a:lnTo>
                      <a:lnTo>
                        <a:pt x="1212" y="144"/>
                      </a:lnTo>
                      <a:lnTo>
                        <a:pt x="1200" y="108"/>
                      </a:lnTo>
                      <a:lnTo>
                        <a:pt x="1194" y="96"/>
                      </a:lnTo>
                      <a:lnTo>
                        <a:pt x="1194" y="84"/>
                      </a:lnTo>
                      <a:lnTo>
                        <a:pt x="1188" y="78"/>
                      </a:lnTo>
                      <a:lnTo>
                        <a:pt x="1164" y="78"/>
                      </a:lnTo>
                      <a:lnTo>
                        <a:pt x="1164" y="72"/>
                      </a:lnTo>
                      <a:lnTo>
                        <a:pt x="1158" y="60"/>
                      </a:lnTo>
                      <a:lnTo>
                        <a:pt x="1152" y="54"/>
                      </a:lnTo>
                      <a:lnTo>
                        <a:pt x="1140" y="48"/>
                      </a:lnTo>
                      <a:lnTo>
                        <a:pt x="1128" y="48"/>
                      </a:lnTo>
                      <a:lnTo>
                        <a:pt x="1116" y="54"/>
                      </a:lnTo>
                      <a:lnTo>
                        <a:pt x="1110" y="60"/>
                      </a:lnTo>
                      <a:lnTo>
                        <a:pt x="1074" y="54"/>
                      </a:lnTo>
                      <a:lnTo>
                        <a:pt x="1062" y="66"/>
                      </a:lnTo>
                      <a:lnTo>
                        <a:pt x="1026" y="90"/>
                      </a:lnTo>
                      <a:lnTo>
                        <a:pt x="1014" y="96"/>
                      </a:lnTo>
                      <a:lnTo>
                        <a:pt x="930" y="96"/>
                      </a:lnTo>
                      <a:lnTo>
                        <a:pt x="876" y="108"/>
                      </a:lnTo>
                      <a:lnTo>
                        <a:pt x="810" y="84"/>
                      </a:lnTo>
                      <a:lnTo>
                        <a:pt x="786" y="96"/>
                      </a:lnTo>
                      <a:lnTo>
                        <a:pt x="786" y="90"/>
                      </a:lnTo>
                      <a:lnTo>
                        <a:pt x="780" y="84"/>
                      </a:lnTo>
                      <a:lnTo>
                        <a:pt x="774" y="72"/>
                      </a:lnTo>
                      <a:lnTo>
                        <a:pt x="768" y="66"/>
                      </a:lnTo>
                      <a:lnTo>
                        <a:pt x="756" y="66"/>
                      </a:lnTo>
                      <a:lnTo>
                        <a:pt x="744" y="72"/>
                      </a:lnTo>
                      <a:lnTo>
                        <a:pt x="738" y="78"/>
                      </a:lnTo>
                      <a:lnTo>
                        <a:pt x="708" y="60"/>
                      </a:lnTo>
                      <a:lnTo>
                        <a:pt x="708" y="36"/>
                      </a:lnTo>
                      <a:lnTo>
                        <a:pt x="660" y="48"/>
                      </a:lnTo>
                      <a:lnTo>
                        <a:pt x="636" y="30"/>
                      </a:lnTo>
                      <a:lnTo>
                        <a:pt x="630" y="12"/>
                      </a:lnTo>
                      <a:lnTo>
                        <a:pt x="624" y="12"/>
                      </a:lnTo>
                      <a:lnTo>
                        <a:pt x="618" y="18"/>
                      </a:lnTo>
                      <a:lnTo>
                        <a:pt x="600" y="18"/>
                      </a:lnTo>
                      <a:lnTo>
                        <a:pt x="588" y="24"/>
                      </a:lnTo>
                      <a:lnTo>
                        <a:pt x="558" y="24"/>
                      </a:lnTo>
                      <a:lnTo>
                        <a:pt x="534" y="18"/>
                      </a:lnTo>
                      <a:lnTo>
                        <a:pt x="504" y="18"/>
                      </a:lnTo>
                      <a:lnTo>
                        <a:pt x="492" y="24"/>
                      </a:lnTo>
                      <a:lnTo>
                        <a:pt x="456" y="36"/>
                      </a:lnTo>
                      <a:lnTo>
                        <a:pt x="444" y="42"/>
                      </a:lnTo>
                      <a:lnTo>
                        <a:pt x="438" y="48"/>
                      </a:lnTo>
                      <a:lnTo>
                        <a:pt x="426" y="54"/>
                      </a:lnTo>
                      <a:lnTo>
                        <a:pt x="414" y="66"/>
                      </a:lnTo>
                      <a:lnTo>
                        <a:pt x="408" y="66"/>
                      </a:lnTo>
                      <a:lnTo>
                        <a:pt x="396" y="90"/>
                      </a:lnTo>
                      <a:lnTo>
                        <a:pt x="378" y="90"/>
                      </a:lnTo>
                      <a:lnTo>
                        <a:pt x="354" y="84"/>
                      </a:lnTo>
                      <a:lnTo>
                        <a:pt x="294" y="84"/>
                      </a:lnTo>
                      <a:lnTo>
                        <a:pt x="282" y="78"/>
                      </a:lnTo>
                      <a:lnTo>
                        <a:pt x="264" y="78"/>
                      </a:lnTo>
                      <a:lnTo>
                        <a:pt x="252" y="72"/>
                      </a:lnTo>
                      <a:lnTo>
                        <a:pt x="240" y="72"/>
                      </a:lnTo>
                      <a:lnTo>
                        <a:pt x="234" y="66"/>
                      </a:lnTo>
                      <a:lnTo>
                        <a:pt x="198" y="66"/>
                      </a:lnTo>
                      <a:lnTo>
                        <a:pt x="186" y="54"/>
                      </a:lnTo>
                      <a:lnTo>
                        <a:pt x="180" y="36"/>
                      </a:lnTo>
                      <a:lnTo>
                        <a:pt x="180" y="24"/>
                      </a:lnTo>
                      <a:lnTo>
                        <a:pt x="168" y="24"/>
                      </a:lnTo>
                      <a:lnTo>
                        <a:pt x="156" y="18"/>
                      </a:lnTo>
                      <a:lnTo>
                        <a:pt x="144" y="18"/>
                      </a:lnTo>
                      <a:lnTo>
                        <a:pt x="132" y="0"/>
                      </a:lnTo>
                      <a:lnTo>
                        <a:pt x="120" y="18"/>
                      </a:lnTo>
                      <a:lnTo>
                        <a:pt x="90" y="12"/>
                      </a:lnTo>
                      <a:lnTo>
                        <a:pt x="72" y="36"/>
                      </a:lnTo>
                      <a:lnTo>
                        <a:pt x="78" y="42"/>
                      </a:lnTo>
                      <a:lnTo>
                        <a:pt x="90" y="42"/>
                      </a:lnTo>
                      <a:lnTo>
                        <a:pt x="90" y="48"/>
                      </a:lnTo>
                      <a:lnTo>
                        <a:pt x="96" y="54"/>
                      </a:lnTo>
                      <a:lnTo>
                        <a:pt x="96" y="66"/>
                      </a:lnTo>
                      <a:lnTo>
                        <a:pt x="78" y="66"/>
                      </a:lnTo>
                      <a:lnTo>
                        <a:pt x="72" y="72"/>
                      </a:lnTo>
                      <a:lnTo>
                        <a:pt x="72" y="78"/>
                      </a:lnTo>
                      <a:lnTo>
                        <a:pt x="78" y="84"/>
                      </a:lnTo>
                      <a:lnTo>
                        <a:pt x="78" y="96"/>
                      </a:lnTo>
                      <a:lnTo>
                        <a:pt x="72" y="108"/>
                      </a:lnTo>
                      <a:lnTo>
                        <a:pt x="72" y="114"/>
                      </a:lnTo>
                      <a:lnTo>
                        <a:pt x="66" y="120"/>
                      </a:lnTo>
                      <a:lnTo>
                        <a:pt x="66" y="132"/>
                      </a:lnTo>
                      <a:lnTo>
                        <a:pt x="72" y="132"/>
                      </a:lnTo>
                      <a:lnTo>
                        <a:pt x="90" y="126"/>
                      </a:lnTo>
                      <a:lnTo>
                        <a:pt x="102" y="126"/>
                      </a:lnTo>
                      <a:lnTo>
                        <a:pt x="108" y="120"/>
                      </a:lnTo>
                      <a:lnTo>
                        <a:pt x="114" y="120"/>
                      </a:lnTo>
                      <a:lnTo>
                        <a:pt x="114" y="132"/>
                      </a:lnTo>
                      <a:lnTo>
                        <a:pt x="120" y="132"/>
                      </a:lnTo>
                      <a:lnTo>
                        <a:pt x="126" y="126"/>
                      </a:lnTo>
                      <a:lnTo>
                        <a:pt x="138" y="120"/>
                      </a:lnTo>
                      <a:lnTo>
                        <a:pt x="162" y="96"/>
                      </a:lnTo>
                      <a:lnTo>
                        <a:pt x="168" y="96"/>
                      </a:lnTo>
                      <a:lnTo>
                        <a:pt x="174" y="90"/>
                      </a:lnTo>
                      <a:lnTo>
                        <a:pt x="186" y="90"/>
                      </a:lnTo>
                      <a:lnTo>
                        <a:pt x="204" y="84"/>
                      </a:lnTo>
                      <a:lnTo>
                        <a:pt x="216" y="84"/>
                      </a:lnTo>
                      <a:lnTo>
                        <a:pt x="252" y="102"/>
                      </a:lnTo>
                      <a:lnTo>
                        <a:pt x="270" y="108"/>
                      </a:lnTo>
                      <a:lnTo>
                        <a:pt x="282" y="108"/>
                      </a:lnTo>
                      <a:lnTo>
                        <a:pt x="288" y="114"/>
                      </a:lnTo>
                      <a:lnTo>
                        <a:pt x="294" y="114"/>
                      </a:lnTo>
                      <a:lnTo>
                        <a:pt x="270" y="114"/>
                      </a:lnTo>
                      <a:lnTo>
                        <a:pt x="258" y="120"/>
                      </a:lnTo>
                      <a:lnTo>
                        <a:pt x="246" y="120"/>
                      </a:lnTo>
                      <a:lnTo>
                        <a:pt x="246" y="132"/>
                      </a:lnTo>
                      <a:lnTo>
                        <a:pt x="240" y="138"/>
                      </a:lnTo>
                      <a:lnTo>
                        <a:pt x="186" y="144"/>
                      </a:lnTo>
                      <a:lnTo>
                        <a:pt x="138" y="138"/>
                      </a:lnTo>
                      <a:lnTo>
                        <a:pt x="120" y="138"/>
                      </a:lnTo>
                      <a:lnTo>
                        <a:pt x="96" y="150"/>
                      </a:lnTo>
                      <a:lnTo>
                        <a:pt x="84" y="162"/>
                      </a:lnTo>
                      <a:lnTo>
                        <a:pt x="84" y="174"/>
                      </a:lnTo>
                      <a:lnTo>
                        <a:pt x="78" y="192"/>
                      </a:lnTo>
                      <a:lnTo>
                        <a:pt x="78" y="204"/>
                      </a:lnTo>
                      <a:lnTo>
                        <a:pt x="72" y="210"/>
                      </a:lnTo>
                      <a:lnTo>
                        <a:pt x="72" y="216"/>
                      </a:lnTo>
                      <a:lnTo>
                        <a:pt x="114" y="216"/>
                      </a:lnTo>
                      <a:lnTo>
                        <a:pt x="114" y="240"/>
                      </a:lnTo>
                      <a:lnTo>
                        <a:pt x="120" y="246"/>
                      </a:lnTo>
                      <a:lnTo>
                        <a:pt x="126" y="258"/>
                      </a:lnTo>
                      <a:lnTo>
                        <a:pt x="132" y="264"/>
                      </a:lnTo>
                      <a:lnTo>
                        <a:pt x="126" y="282"/>
                      </a:lnTo>
                      <a:lnTo>
                        <a:pt x="138" y="300"/>
                      </a:lnTo>
                      <a:lnTo>
                        <a:pt x="126" y="318"/>
                      </a:lnTo>
                      <a:lnTo>
                        <a:pt x="162" y="354"/>
                      </a:lnTo>
                      <a:lnTo>
                        <a:pt x="156" y="390"/>
                      </a:lnTo>
                      <a:lnTo>
                        <a:pt x="210" y="414"/>
                      </a:lnTo>
                      <a:lnTo>
                        <a:pt x="216" y="444"/>
                      </a:lnTo>
                      <a:lnTo>
                        <a:pt x="216" y="438"/>
                      </a:lnTo>
                      <a:lnTo>
                        <a:pt x="222" y="438"/>
                      </a:lnTo>
                      <a:lnTo>
                        <a:pt x="222" y="432"/>
                      </a:lnTo>
                      <a:lnTo>
                        <a:pt x="228" y="432"/>
                      </a:lnTo>
                      <a:lnTo>
                        <a:pt x="252" y="444"/>
                      </a:lnTo>
                      <a:lnTo>
                        <a:pt x="258" y="444"/>
                      </a:lnTo>
                      <a:lnTo>
                        <a:pt x="264" y="450"/>
                      </a:lnTo>
                      <a:lnTo>
                        <a:pt x="270" y="462"/>
                      </a:lnTo>
                      <a:lnTo>
                        <a:pt x="282" y="468"/>
                      </a:lnTo>
                      <a:lnTo>
                        <a:pt x="294" y="468"/>
                      </a:lnTo>
                      <a:lnTo>
                        <a:pt x="312" y="474"/>
                      </a:lnTo>
                      <a:lnTo>
                        <a:pt x="372" y="474"/>
                      </a:lnTo>
                      <a:lnTo>
                        <a:pt x="372" y="450"/>
                      </a:lnTo>
                      <a:lnTo>
                        <a:pt x="378" y="438"/>
                      </a:lnTo>
                      <a:lnTo>
                        <a:pt x="390" y="426"/>
                      </a:lnTo>
                      <a:lnTo>
                        <a:pt x="408" y="426"/>
                      </a:lnTo>
                      <a:lnTo>
                        <a:pt x="432" y="432"/>
                      </a:lnTo>
                      <a:lnTo>
                        <a:pt x="468" y="444"/>
                      </a:lnTo>
                      <a:lnTo>
                        <a:pt x="474" y="450"/>
                      </a:lnTo>
                      <a:lnTo>
                        <a:pt x="480" y="450"/>
                      </a:lnTo>
                      <a:lnTo>
                        <a:pt x="480" y="456"/>
                      </a:lnTo>
                      <a:lnTo>
                        <a:pt x="486" y="468"/>
                      </a:lnTo>
                      <a:lnTo>
                        <a:pt x="486" y="474"/>
                      </a:lnTo>
                      <a:lnTo>
                        <a:pt x="492" y="480"/>
                      </a:lnTo>
                      <a:lnTo>
                        <a:pt x="504" y="486"/>
                      </a:lnTo>
                      <a:lnTo>
                        <a:pt x="564" y="486"/>
                      </a:lnTo>
                      <a:lnTo>
                        <a:pt x="576" y="480"/>
                      </a:lnTo>
                      <a:lnTo>
                        <a:pt x="594" y="474"/>
                      </a:lnTo>
                      <a:lnTo>
                        <a:pt x="606" y="462"/>
                      </a:lnTo>
                      <a:lnTo>
                        <a:pt x="618" y="456"/>
                      </a:lnTo>
                      <a:lnTo>
                        <a:pt x="630" y="444"/>
                      </a:lnTo>
                      <a:lnTo>
                        <a:pt x="648" y="438"/>
                      </a:lnTo>
                      <a:lnTo>
                        <a:pt x="660" y="432"/>
                      </a:lnTo>
                      <a:lnTo>
                        <a:pt x="672" y="432"/>
                      </a:lnTo>
                      <a:lnTo>
                        <a:pt x="684" y="438"/>
                      </a:lnTo>
                      <a:lnTo>
                        <a:pt x="690" y="444"/>
                      </a:lnTo>
                      <a:lnTo>
                        <a:pt x="696" y="444"/>
                      </a:lnTo>
                      <a:lnTo>
                        <a:pt x="702" y="450"/>
                      </a:lnTo>
                      <a:lnTo>
                        <a:pt x="714" y="450"/>
                      </a:lnTo>
                      <a:lnTo>
                        <a:pt x="726" y="444"/>
                      </a:lnTo>
                      <a:lnTo>
                        <a:pt x="732" y="432"/>
                      </a:lnTo>
                      <a:lnTo>
                        <a:pt x="744" y="420"/>
                      </a:lnTo>
                      <a:lnTo>
                        <a:pt x="756" y="432"/>
                      </a:lnTo>
                      <a:lnTo>
                        <a:pt x="756" y="444"/>
                      </a:lnTo>
                      <a:lnTo>
                        <a:pt x="750" y="450"/>
                      </a:lnTo>
                      <a:lnTo>
                        <a:pt x="744" y="462"/>
                      </a:lnTo>
                      <a:lnTo>
                        <a:pt x="744" y="468"/>
                      </a:lnTo>
                      <a:lnTo>
                        <a:pt x="738" y="474"/>
                      </a:lnTo>
                      <a:lnTo>
                        <a:pt x="738" y="486"/>
                      </a:lnTo>
                      <a:lnTo>
                        <a:pt x="744" y="492"/>
                      </a:lnTo>
                      <a:lnTo>
                        <a:pt x="744" y="498"/>
                      </a:lnTo>
                      <a:lnTo>
                        <a:pt x="756" y="510"/>
                      </a:lnTo>
                      <a:lnTo>
                        <a:pt x="768" y="510"/>
                      </a:lnTo>
                      <a:lnTo>
                        <a:pt x="768" y="504"/>
                      </a:lnTo>
                      <a:lnTo>
                        <a:pt x="774" y="498"/>
                      </a:lnTo>
                      <a:lnTo>
                        <a:pt x="774" y="480"/>
                      </a:lnTo>
                      <a:lnTo>
                        <a:pt x="780" y="486"/>
                      </a:lnTo>
                      <a:lnTo>
                        <a:pt x="792" y="486"/>
                      </a:lnTo>
                      <a:lnTo>
                        <a:pt x="792" y="462"/>
                      </a:lnTo>
                      <a:lnTo>
                        <a:pt x="786" y="462"/>
                      </a:lnTo>
                      <a:lnTo>
                        <a:pt x="786" y="432"/>
                      </a:lnTo>
                      <a:lnTo>
                        <a:pt x="810" y="432"/>
                      </a:lnTo>
                      <a:lnTo>
                        <a:pt x="804" y="438"/>
                      </a:lnTo>
                      <a:lnTo>
                        <a:pt x="804" y="444"/>
                      </a:lnTo>
                      <a:lnTo>
                        <a:pt x="840" y="444"/>
                      </a:lnTo>
                      <a:lnTo>
                        <a:pt x="858" y="438"/>
                      </a:lnTo>
                      <a:lnTo>
                        <a:pt x="864" y="432"/>
                      </a:lnTo>
                      <a:lnTo>
                        <a:pt x="870" y="432"/>
                      </a:lnTo>
                      <a:lnTo>
                        <a:pt x="888" y="414"/>
                      </a:lnTo>
                      <a:lnTo>
                        <a:pt x="894" y="414"/>
                      </a:lnTo>
                      <a:lnTo>
                        <a:pt x="900" y="420"/>
                      </a:lnTo>
                      <a:lnTo>
                        <a:pt x="912" y="426"/>
                      </a:lnTo>
                      <a:lnTo>
                        <a:pt x="924" y="438"/>
                      </a:lnTo>
                      <a:lnTo>
                        <a:pt x="942" y="438"/>
                      </a:lnTo>
                      <a:lnTo>
                        <a:pt x="954" y="444"/>
                      </a:lnTo>
                      <a:lnTo>
                        <a:pt x="966" y="444"/>
                      </a:lnTo>
                      <a:lnTo>
                        <a:pt x="978" y="438"/>
                      </a:lnTo>
                      <a:lnTo>
                        <a:pt x="996" y="438"/>
                      </a:lnTo>
                      <a:lnTo>
                        <a:pt x="1002" y="432"/>
                      </a:lnTo>
                      <a:lnTo>
                        <a:pt x="1014" y="426"/>
                      </a:lnTo>
                      <a:lnTo>
                        <a:pt x="1026" y="414"/>
                      </a:lnTo>
                      <a:lnTo>
                        <a:pt x="1038" y="408"/>
                      </a:lnTo>
                      <a:lnTo>
                        <a:pt x="1086" y="408"/>
                      </a:lnTo>
                      <a:lnTo>
                        <a:pt x="1092" y="414"/>
                      </a:lnTo>
                      <a:lnTo>
                        <a:pt x="1110" y="414"/>
                      </a:lnTo>
                      <a:lnTo>
                        <a:pt x="1122" y="402"/>
                      </a:lnTo>
                      <a:lnTo>
                        <a:pt x="1146" y="402"/>
                      </a:lnTo>
                      <a:lnTo>
                        <a:pt x="1152" y="390"/>
                      </a:lnTo>
                      <a:lnTo>
                        <a:pt x="1152" y="384"/>
                      </a:lnTo>
                      <a:lnTo>
                        <a:pt x="1158" y="384"/>
                      </a:lnTo>
                      <a:lnTo>
                        <a:pt x="1158" y="408"/>
                      </a:lnTo>
                      <a:lnTo>
                        <a:pt x="1164" y="414"/>
                      </a:lnTo>
                      <a:lnTo>
                        <a:pt x="1170" y="414"/>
                      </a:lnTo>
                      <a:lnTo>
                        <a:pt x="1182" y="408"/>
                      </a:lnTo>
                      <a:lnTo>
                        <a:pt x="1188" y="402"/>
                      </a:lnTo>
                      <a:lnTo>
                        <a:pt x="1188" y="390"/>
                      </a:lnTo>
                      <a:lnTo>
                        <a:pt x="1230" y="390"/>
                      </a:lnTo>
                      <a:lnTo>
                        <a:pt x="1242" y="402"/>
                      </a:lnTo>
                      <a:lnTo>
                        <a:pt x="1254" y="402"/>
                      </a:lnTo>
                      <a:lnTo>
                        <a:pt x="1260" y="396"/>
                      </a:lnTo>
                      <a:lnTo>
                        <a:pt x="1260" y="390"/>
                      </a:lnTo>
                      <a:lnTo>
                        <a:pt x="1284" y="390"/>
                      </a:lnTo>
                      <a:lnTo>
                        <a:pt x="1290" y="396"/>
                      </a:lnTo>
                      <a:lnTo>
                        <a:pt x="1290" y="414"/>
                      </a:lnTo>
                      <a:lnTo>
                        <a:pt x="1332" y="402"/>
                      </a:lnTo>
                      <a:close/>
                      <a:moveTo>
                        <a:pt x="102" y="282"/>
                      </a:moveTo>
                      <a:lnTo>
                        <a:pt x="96" y="282"/>
                      </a:lnTo>
                      <a:lnTo>
                        <a:pt x="96" y="312"/>
                      </a:lnTo>
                      <a:lnTo>
                        <a:pt x="102" y="324"/>
                      </a:lnTo>
                      <a:lnTo>
                        <a:pt x="108" y="330"/>
                      </a:lnTo>
                      <a:lnTo>
                        <a:pt x="114" y="324"/>
                      </a:lnTo>
                      <a:lnTo>
                        <a:pt x="114" y="318"/>
                      </a:lnTo>
                      <a:lnTo>
                        <a:pt x="120" y="312"/>
                      </a:lnTo>
                      <a:lnTo>
                        <a:pt x="120" y="300"/>
                      </a:lnTo>
                      <a:lnTo>
                        <a:pt x="102" y="282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55" name="Thailand">
                  <a:extLst>
                    <a:ext uri="{FF2B5EF4-FFF2-40B4-BE49-F238E27FC236}">
                      <a16:creationId xmlns:a16="http://schemas.microsoft.com/office/drawing/2014/main" id="{61A76E6E-C207-7A49-B752-A4533351F3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03" y="1889"/>
                  <a:ext cx="158" cy="304"/>
                </a:xfrm>
                <a:custGeom>
                  <a:avLst/>
                  <a:gdLst>
                    <a:gd name="T0" fmla="*/ 2147483647 w 618"/>
                    <a:gd name="T1" fmla="*/ 2147483647 h 1188"/>
                    <a:gd name="T2" fmla="*/ 2147483647 w 618"/>
                    <a:gd name="T3" fmla="*/ 2147483647 h 1188"/>
                    <a:gd name="T4" fmla="*/ 2147483647 w 618"/>
                    <a:gd name="T5" fmla="*/ 2147483647 h 1188"/>
                    <a:gd name="T6" fmla="*/ 2147483647 w 618"/>
                    <a:gd name="T7" fmla="*/ 2147483647 h 1188"/>
                    <a:gd name="T8" fmla="*/ 2147483647 w 618"/>
                    <a:gd name="T9" fmla="*/ 2147483647 h 1188"/>
                    <a:gd name="T10" fmla="*/ 2147483647 w 618"/>
                    <a:gd name="T11" fmla="*/ 2147483647 h 1188"/>
                    <a:gd name="T12" fmla="*/ 2147483647 w 618"/>
                    <a:gd name="T13" fmla="*/ 2147483647 h 1188"/>
                    <a:gd name="T14" fmla="*/ 2147483647 w 618"/>
                    <a:gd name="T15" fmla="*/ 2147483647 h 1188"/>
                    <a:gd name="T16" fmla="*/ 2147483647 w 618"/>
                    <a:gd name="T17" fmla="*/ 2147483647 h 1188"/>
                    <a:gd name="T18" fmla="*/ 2147483647 w 618"/>
                    <a:gd name="T19" fmla="*/ 2147483647 h 1188"/>
                    <a:gd name="T20" fmla="*/ 2147483647 w 618"/>
                    <a:gd name="T21" fmla="*/ 2147483647 h 1188"/>
                    <a:gd name="T22" fmla="*/ 2147483647 w 618"/>
                    <a:gd name="T23" fmla="*/ 2147483647 h 1188"/>
                    <a:gd name="T24" fmla="*/ 2147483647 w 618"/>
                    <a:gd name="T25" fmla="*/ 0 h 1188"/>
                    <a:gd name="T26" fmla="*/ 2147483647 w 618"/>
                    <a:gd name="T27" fmla="*/ 2147483647 h 1188"/>
                    <a:gd name="T28" fmla="*/ 2147483647 w 618"/>
                    <a:gd name="T29" fmla="*/ 2147483647 h 1188"/>
                    <a:gd name="T30" fmla="*/ 2147483647 w 618"/>
                    <a:gd name="T31" fmla="*/ 2147483647 h 1188"/>
                    <a:gd name="T32" fmla="*/ 0 w 618"/>
                    <a:gd name="T33" fmla="*/ 2147483647 h 1188"/>
                    <a:gd name="T34" fmla="*/ 2147483647 w 618"/>
                    <a:gd name="T35" fmla="*/ 2147483647 h 1188"/>
                    <a:gd name="T36" fmla="*/ 2147483647 w 618"/>
                    <a:gd name="T37" fmla="*/ 2147483647 h 1188"/>
                    <a:gd name="T38" fmla="*/ 2147483647 w 618"/>
                    <a:gd name="T39" fmla="*/ 2147483647 h 1188"/>
                    <a:gd name="T40" fmla="*/ 2147483647 w 618"/>
                    <a:gd name="T41" fmla="*/ 2147483647 h 1188"/>
                    <a:gd name="T42" fmla="*/ 2147483647 w 618"/>
                    <a:gd name="T43" fmla="*/ 2147483647 h 1188"/>
                    <a:gd name="T44" fmla="*/ 2147483647 w 618"/>
                    <a:gd name="T45" fmla="*/ 2147483647 h 1188"/>
                    <a:gd name="T46" fmla="*/ 2147483647 w 618"/>
                    <a:gd name="T47" fmla="*/ 2147483647 h 1188"/>
                    <a:gd name="T48" fmla="*/ 2147483647 w 618"/>
                    <a:gd name="T49" fmla="*/ 2147483647 h 1188"/>
                    <a:gd name="T50" fmla="*/ 2147483647 w 618"/>
                    <a:gd name="T51" fmla="*/ 2147483647 h 1188"/>
                    <a:gd name="T52" fmla="*/ 2147483647 w 618"/>
                    <a:gd name="T53" fmla="*/ 2147483647 h 1188"/>
                    <a:gd name="T54" fmla="*/ 2147483647 w 618"/>
                    <a:gd name="T55" fmla="*/ 2147483647 h 1188"/>
                    <a:gd name="T56" fmla="*/ 2147483647 w 618"/>
                    <a:gd name="T57" fmla="*/ 2147483647 h 1188"/>
                    <a:gd name="T58" fmla="*/ 2147483647 w 618"/>
                    <a:gd name="T59" fmla="*/ 2147483647 h 1188"/>
                    <a:gd name="T60" fmla="*/ 2147483647 w 618"/>
                    <a:gd name="T61" fmla="*/ 2147483647 h 1188"/>
                    <a:gd name="T62" fmla="*/ 2147483647 w 618"/>
                    <a:gd name="T63" fmla="*/ 2147483647 h 1188"/>
                    <a:gd name="T64" fmla="*/ 2147483647 w 618"/>
                    <a:gd name="T65" fmla="*/ 2147483647 h 1188"/>
                    <a:gd name="T66" fmla="*/ 2147483647 w 618"/>
                    <a:gd name="T67" fmla="*/ 2147483647 h 1188"/>
                    <a:gd name="T68" fmla="*/ 2147483647 w 618"/>
                    <a:gd name="T69" fmla="*/ 2147483647 h 1188"/>
                    <a:gd name="T70" fmla="*/ 2147483647 w 618"/>
                    <a:gd name="T71" fmla="*/ 2147483647 h 1188"/>
                    <a:gd name="T72" fmla="*/ 2147483647 w 618"/>
                    <a:gd name="T73" fmla="*/ 2147483647 h 1188"/>
                    <a:gd name="T74" fmla="*/ 2147483647 w 618"/>
                    <a:gd name="T75" fmla="*/ 2147483647 h 1188"/>
                    <a:gd name="T76" fmla="*/ 2147483647 w 618"/>
                    <a:gd name="T77" fmla="*/ 2147483647 h 1188"/>
                    <a:gd name="T78" fmla="*/ 2147483647 w 618"/>
                    <a:gd name="T79" fmla="*/ 2147483647 h 1188"/>
                    <a:gd name="T80" fmla="*/ 2147483647 w 618"/>
                    <a:gd name="T81" fmla="*/ 2147483647 h 1188"/>
                    <a:gd name="T82" fmla="*/ 2147483647 w 618"/>
                    <a:gd name="T83" fmla="*/ 2147483647 h 1188"/>
                    <a:gd name="T84" fmla="*/ 2147483647 w 618"/>
                    <a:gd name="T85" fmla="*/ 2147483647 h 1188"/>
                    <a:gd name="T86" fmla="*/ 2147483647 w 618"/>
                    <a:gd name="T87" fmla="*/ 2147483647 h 1188"/>
                    <a:gd name="T88" fmla="*/ 2147483647 w 618"/>
                    <a:gd name="T89" fmla="*/ 2147483647 h 1188"/>
                    <a:gd name="T90" fmla="*/ 2147483647 w 618"/>
                    <a:gd name="T91" fmla="*/ 2147483647 h 1188"/>
                    <a:gd name="T92" fmla="*/ 2147483647 w 618"/>
                    <a:gd name="T93" fmla="*/ 2147483647 h 1188"/>
                    <a:gd name="T94" fmla="*/ 2147483647 w 618"/>
                    <a:gd name="T95" fmla="*/ 2147483647 h 1188"/>
                    <a:gd name="T96" fmla="*/ 2147483647 w 618"/>
                    <a:gd name="T97" fmla="*/ 2147483647 h 1188"/>
                    <a:gd name="T98" fmla="*/ 2147483647 w 618"/>
                    <a:gd name="T99" fmla="*/ 2147483647 h 1188"/>
                    <a:gd name="T100" fmla="*/ 2147483647 w 618"/>
                    <a:gd name="T101" fmla="*/ 2147483647 h 1188"/>
                    <a:gd name="T102" fmla="*/ 2147483647 w 618"/>
                    <a:gd name="T103" fmla="*/ 2147483647 h 1188"/>
                    <a:gd name="T104" fmla="*/ 2147483647 w 618"/>
                    <a:gd name="T105" fmla="*/ 2147483647 h 1188"/>
                    <a:gd name="T106" fmla="*/ 2147483647 w 618"/>
                    <a:gd name="T107" fmla="*/ 2147483647 h 1188"/>
                    <a:gd name="T108" fmla="*/ 2147483647 w 618"/>
                    <a:gd name="T109" fmla="*/ 2147483647 h 1188"/>
                    <a:gd name="T110" fmla="*/ 2147483647 w 618"/>
                    <a:gd name="T111" fmla="*/ 2147483647 h 1188"/>
                    <a:gd name="T112" fmla="*/ 2147483647 w 618"/>
                    <a:gd name="T113" fmla="*/ 2147483647 h 1188"/>
                    <a:gd name="T114" fmla="*/ 2147483647 w 618"/>
                    <a:gd name="T115" fmla="*/ 2147483647 h 1188"/>
                    <a:gd name="T116" fmla="*/ 2147483647 w 618"/>
                    <a:gd name="T117" fmla="*/ 2147483647 h 1188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618"/>
                    <a:gd name="T178" fmla="*/ 0 h 1188"/>
                    <a:gd name="T179" fmla="*/ 618 w 618"/>
                    <a:gd name="T180" fmla="*/ 1188 h 1188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618" h="1188">
                      <a:moveTo>
                        <a:pt x="588" y="426"/>
                      </a:moveTo>
                      <a:lnTo>
                        <a:pt x="588" y="420"/>
                      </a:lnTo>
                      <a:lnTo>
                        <a:pt x="594" y="414"/>
                      </a:lnTo>
                      <a:lnTo>
                        <a:pt x="606" y="390"/>
                      </a:lnTo>
                      <a:lnTo>
                        <a:pt x="594" y="378"/>
                      </a:lnTo>
                      <a:lnTo>
                        <a:pt x="594" y="372"/>
                      </a:lnTo>
                      <a:lnTo>
                        <a:pt x="588" y="378"/>
                      </a:lnTo>
                      <a:lnTo>
                        <a:pt x="588" y="366"/>
                      </a:lnTo>
                      <a:lnTo>
                        <a:pt x="582" y="360"/>
                      </a:lnTo>
                      <a:lnTo>
                        <a:pt x="582" y="354"/>
                      </a:lnTo>
                      <a:lnTo>
                        <a:pt x="546" y="318"/>
                      </a:lnTo>
                      <a:lnTo>
                        <a:pt x="534" y="294"/>
                      </a:lnTo>
                      <a:lnTo>
                        <a:pt x="534" y="282"/>
                      </a:lnTo>
                      <a:lnTo>
                        <a:pt x="528" y="240"/>
                      </a:lnTo>
                      <a:lnTo>
                        <a:pt x="510" y="222"/>
                      </a:lnTo>
                      <a:lnTo>
                        <a:pt x="498" y="216"/>
                      </a:lnTo>
                      <a:lnTo>
                        <a:pt x="480" y="204"/>
                      </a:lnTo>
                      <a:lnTo>
                        <a:pt x="468" y="192"/>
                      </a:lnTo>
                      <a:lnTo>
                        <a:pt x="468" y="180"/>
                      </a:lnTo>
                      <a:lnTo>
                        <a:pt x="462" y="174"/>
                      </a:lnTo>
                      <a:lnTo>
                        <a:pt x="438" y="174"/>
                      </a:lnTo>
                      <a:lnTo>
                        <a:pt x="426" y="168"/>
                      </a:lnTo>
                      <a:lnTo>
                        <a:pt x="420" y="162"/>
                      </a:lnTo>
                      <a:lnTo>
                        <a:pt x="402" y="162"/>
                      </a:lnTo>
                      <a:lnTo>
                        <a:pt x="396" y="168"/>
                      </a:lnTo>
                      <a:lnTo>
                        <a:pt x="396" y="180"/>
                      </a:lnTo>
                      <a:lnTo>
                        <a:pt x="378" y="198"/>
                      </a:lnTo>
                      <a:lnTo>
                        <a:pt x="360" y="198"/>
                      </a:lnTo>
                      <a:lnTo>
                        <a:pt x="336" y="186"/>
                      </a:lnTo>
                      <a:lnTo>
                        <a:pt x="330" y="180"/>
                      </a:lnTo>
                      <a:lnTo>
                        <a:pt x="318" y="180"/>
                      </a:lnTo>
                      <a:lnTo>
                        <a:pt x="312" y="186"/>
                      </a:lnTo>
                      <a:lnTo>
                        <a:pt x="306" y="198"/>
                      </a:lnTo>
                      <a:lnTo>
                        <a:pt x="294" y="210"/>
                      </a:lnTo>
                      <a:lnTo>
                        <a:pt x="294" y="216"/>
                      </a:lnTo>
                      <a:lnTo>
                        <a:pt x="288" y="222"/>
                      </a:lnTo>
                      <a:lnTo>
                        <a:pt x="264" y="234"/>
                      </a:lnTo>
                      <a:lnTo>
                        <a:pt x="246" y="234"/>
                      </a:lnTo>
                      <a:lnTo>
                        <a:pt x="246" y="222"/>
                      </a:lnTo>
                      <a:lnTo>
                        <a:pt x="270" y="174"/>
                      </a:lnTo>
                      <a:lnTo>
                        <a:pt x="270" y="162"/>
                      </a:lnTo>
                      <a:lnTo>
                        <a:pt x="264" y="156"/>
                      </a:lnTo>
                      <a:lnTo>
                        <a:pt x="252" y="156"/>
                      </a:lnTo>
                      <a:lnTo>
                        <a:pt x="264" y="144"/>
                      </a:lnTo>
                      <a:lnTo>
                        <a:pt x="270" y="132"/>
                      </a:lnTo>
                      <a:lnTo>
                        <a:pt x="270" y="120"/>
                      </a:lnTo>
                      <a:lnTo>
                        <a:pt x="264" y="108"/>
                      </a:lnTo>
                      <a:lnTo>
                        <a:pt x="258" y="102"/>
                      </a:lnTo>
                      <a:lnTo>
                        <a:pt x="264" y="96"/>
                      </a:lnTo>
                      <a:lnTo>
                        <a:pt x="264" y="66"/>
                      </a:lnTo>
                      <a:lnTo>
                        <a:pt x="252" y="60"/>
                      </a:lnTo>
                      <a:lnTo>
                        <a:pt x="246" y="60"/>
                      </a:lnTo>
                      <a:lnTo>
                        <a:pt x="240" y="66"/>
                      </a:lnTo>
                      <a:lnTo>
                        <a:pt x="228" y="66"/>
                      </a:lnTo>
                      <a:lnTo>
                        <a:pt x="228" y="78"/>
                      </a:lnTo>
                      <a:lnTo>
                        <a:pt x="210" y="78"/>
                      </a:lnTo>
                      <a:lnTo>
                        <a:pt x="204" y="72"/>
                      </a:lnTo>
                      <a:lnTo>
                        <a:pt x="198" y="60"/>
                      </a:lnTo>
                      <a:lnTo>
                        <a:pt x="198" y="36"/>
                      </a:lnTo>
                      <a:lnTo>
                        <a:pt x="204" y="30"/>
                      </a:lnTo>
                      <a:lnTo>
                        <a:pt x="204" y="18"/>
                      </a:lnTo>
                      <a:lnTo>
                        <a:pt x="198" y="12"/>
                      </a:lnTo>
                      <a:lnTo>
                        <a:pt x="186" y="12"/>
                      </a:lnTo>
                      <a:lnTo>
                        <a:pt x="174" y="6"/>
                      </a:lnTo>
                      <a:lnTo>
                        <a:pt x="168" y="0"/>
                      </a:lnTo>
                      <a:lnTo>
                        <a:pt x="138" y="0"/>
                      </a:lnTo>
                      <a:lnTo>
                        <a:pt x="132" y="6"/>
                      </a:lnTo>
                      <a:lnTo>
                        <a:pt x="126" y="6"/>
                      </a:lnTo>
                      <a:lnTo>
                        <a:pt x="120" y="30"/>
                      </a:lnTo>
                      <a:lnTo>
                        <a:pt x="96" y="30"/>
                      </a:lnTo>
                      <a:lnTo>
                        <a:pt x="96" y="36"/>
                      </a:lnTo>
                      <a:lnTo>
                        <a:pt x="90" y="42"/>
                      </a:lnTo>
                      <a:lnTo>
                        <a:pt x="84" y="54"/>
                      </a:lnTo>
                      <a:lnTo>
                        <a:pt x="78" y="60"/>
                      </a:lnTo>
                      <a:lnTo>
                        <a:pt x="66" y="60"/>
                      </a:lnTo>
                      <a:lnTo>
                        <a:pt x="54" y="54"/>
                      </a:lnTo>
                      <a:lnTo>
                        <a:pt x="24" y="54"/>
                      </a:lnTo>
                      <a:lnTo>
                        <a:pt x="24" y="102"/>
                      </a:lnTo>
                      <a:lnTo>
                        <a:pt x="18" y="108"/>
                      </a:lnTo>
                      <a:lnTo>
                        <a:pt x="12" y="108"/>
                      </a:lnTo>
                      <a:lnTo>
                        <a:pt x="6" y="114"/>
                      </a:lnTo>
                      <a:lnTo>
                        <a:pt x="6" y="120"/>
                      </a:lnTo>
                      <a:lnTo>
                        <a:pt x="24" y="138"/>
                      </a:lnTo>
                      <a:lnTo>
                        <a:pt x="24" y="156"/>
                      </a:lnTo>
                      <a:lnTo>
                        <a:pt x="0" y="156"/>
                      </a:lnTo>
                      <a:lnTo>
                        <a:pt x="0" y="162"/>
                      </a:lnTo>
                      <a:lnTo>
                        <a:pt x="24" y="186"/>
                      </a:lnTo>
                      <a:lnTo>
                        <a:pt x="36" y="192"/>
                      </a:lnTo>
                      <a:lnTo>
                        <a:pt x="30" y="216"/>
                      </a:lnTo>
                      <a:lnTo>
                        <a:pt x="36" y="216"/>
                      </a:lnTo>
                      <a:lnTo>
                        <a:pt x="36" y="222"/>
                      </a:lnTo>
                      <a:lnTo>
                        <a:pt x="42" y="234"/>
                      </a:lnTo>
                      <a:lnTo>
                        <a:pt x="60" y="252"/>
                      </a:lnTo>
                      <a:lnTo>
                        <a:pt x="72" y="258"/>
                      </a:lnTo>
                      <a:lnTo>
                        <a:pt x="84" y="270"/>
                      </a:lnTo>
                      <a:lnTo>
                        <a:pt x="96" y="276"/>
                      </a:lnTo>
                      <a:lnTo>
                        <a:pt x="102" y="282"/>
                      </a:lnTo>
                      <a:lnTo>
                        <a:pt x="102" y="288"/>
                      </a:lnTo>
                      <a:lnTo>
                        <a:pt x="96" y="288"/>
                      </a:lnTo>
                      <a:lnTo>
                        <a:pt x="96" y="306"/>
                      </a:lnTo>
                      <a:lnTo>
                        <a:pt x="102" y="318"/>
                      </a:lnTo>
                      <a:lnTo>
                        <a:pt x="108" y="324"/>
                      </a:lnTo>
                      <a:lnTo>
                        <a:pt x="114" y="324"/>
                      </a:lnTo>
                      <a:lnTo>
                        <a:pt x="120" y="318"/>
                      </a:lnTo>
                      <a:lnTo>
                        <a:pt x="126" y="324"/>
                      </a:lnTo>
                      <a:lnTo>
                        <a:pt x="126" y="342"/>
                      </a:lnTo>
                      <a:lnTo>
                        <a:pt x="120" y="348"/>
                      </a:lnTo>
                      <a:lnTo>
                        <a:pt x="108" y="348"/>
                      </a:lnTo>
                      <a:lnTo>
                        <a:pt x="114" y="360"/>
                      </a:lnTo>
                      <a:lnTo>
                        <a:pt x="114" y="384"/>
                      </a:lnTo>
                      <a:lnTo>
                        <a:pt x="108" y="396"/>
                      </a:lnTo>
                      <a:lnTo>
                        <a:pt x="102" y="402"/>
                      </a:lnTo>
                      <a:lnTo>
                        <a:pt x="84" y="438"/>
                      </a:lnTo>
                      <a:lnTo>
                        <a:pt x="90" y="444"/>
                      </a:lnTo>
                      <a:lnTo>
                        <a:pt x="90" y="450"/>
                      </a:lnTo>
                      <a:lnTo>
                        <a:pt x="96" y="456"/>
                      </a:lnTo>
                      <a:lnTo>
                        <a:pt x="102" y="468"/>
                      </a:lnTo>
                      <a:lnTo>
                        <a:pt x="108" y="474"/>
                      </a:lnTo>
                      <a:lnTo>
                        <a:pt x="114" y="486"/>
                      </a:lnTo>
                      <a:lnTo>
                        <a:pt x="156" y="528"/>
                      </a:lnTo>
                      <a:lnTo>
                        <a:pt x="162" y="540"/>
                      </a:lnTo>
                      <a:lnTo>
                        <a:pt x="162" y="570"/>
                      </a:lnTo>
                      <a:lnTo>
                        <a:pt x="168" y="588"/>
                      </a:lnTo>
                      <a:lnTo>
                        <a:pt x="168" y="612"/>
                      </a:lnTo>
                      <a:lnTo>
                        <a:pt x="192" y="636"/>
                      </a:lnTo>
                      <a:lnTo>
                        <a:pt x="192" y="660"/>
                      </a:lnTo>
                      <a:lnTo>
                        <a:pt x="198" y="672"/>
                      </a:lnTo>
                      <a:lnTo>
                        <a:pt x="198" y="702"/>
                      </a:lnTo>
                      <a:lnTo>
                        <a:pt x="192" y="714"/>
                      </a:lnTo>
                      <a:lnTo>
                        <a:pt x="192" y="732"/>
                      </a:lnTo>
                      <a:lnTo>
                        <a:pt x="174" y="768"/>
                      </a:lnTo>
                      <a:lnTo>
                        <a:pt x="156" y="786"/>
                      </a:lnTo>
                      <a:lnTo>
                        <a:pt x="156" y="798"/>
                      </a:lnTo>
                      <a:lnTo>
                        <a:pt x="162" y="804"/>
                      </a:lnTo>
                      <a:lnTo>
                        <a:pt x="162" y="816"/>
                      </a:lnTo>
                      <a:lnTo>
                        <a:pt x="156" y="828"/>
                      </a:lnTo>
                      <a:lnTo>
                        <a:pt x="150" y="834"/>
                      </a:lnTo>
                      <a:lnTo>
                        <a:pt x="144" y="846"/>
                      </a:lnTo>
                      <a:lnTo>
                        <a:pt x="144" y="852"/>
                      </a:lnTo>
                      <a:lnTo>
                        <a:pt x="138" y="858"/>
                      </a:lnTo>
                      <a:lnTo>
                        <a:pt x="132" y="876"/>
                      </a:lnTo>
                      <a:lnTo>
                        <a:pt x="126" y="888"/>
                      </a:lnTo>
                      <a:lnTo>
                        <a:pt x="126" y="906"/>
                      </a:lnTo>
                      <a:lnTo>
                        <a:pt x="120" y="918"/>
                      </a:lnTo>
                      <a:lnTo>
                        <a:pt x="120" y="966"/>
                      </a:lnTo>
                      <a:lnTo>
                        <a:pt x="126" y="978"/>
                      </a:lnTo>
                      <a:lnTo>
                        <a:pt x="126" y="1008"/>
                      </a:lnTo>
                      <a:lnTo>
                        <a:pt x="132" y="1014"/>
                      </a:lnTo>
                      <a:lnTo>
                        <a:pt x="132" y="1020"/>
                      </a:lnTo>
                      <a:lnTo>
                        <a:pt x="138" y="1020"/>
                      </a:lnTo>
                      <a:lnTo>
                        <a:pt x="138" y="1002"/>
                      </a:lnTo>
                      <a:lnTo>
                        <a:pt x="144" y="990"/>
                      </a:lnTo>
                      <a:lnTo>
                        <a:pt x="144" y="978"/>
                      </a:lnTo>
                      <a:lnTo>
                        <a:pt x="150" y="972"/>
                      </a:lnTo>
                      <a:lnTo>
                        <a:pt x="150" y="996"/>
                      </a:lnTo>
                      <a:lnTo>
                        <a:pt x="162" y="996"/>
                      </a:lnTo>
                      <a:lnTo>
                        <a:pt x="186" y="1020"/>
                      </a:lnTo>
                      <a:lnTo>
                        <a:pt x="192" y="1032"/>
                      </a:lnTo>
                      <a:lnTo>
                        <a:pt x="198" y="1038"/>
                      </a:lnTo>
                      <a:lnTo>
                        <a:pt x="198" y="1044"/>
                      </a:lnTo>
                      <a:lnTo>
                        <a:pt x="228" y="1074"/>
                      </a:lnTo>
                      <a:lnTo>
                        <a:pt x="228" y="1098"/>
                      </a:lnTo>
                      <a:lnTo>
                        <a:pt x="234" y="1110"/>
                      </a:lnTo>
                      <a:lnTo>
                        <a:pt x="246" y="1128"/>
                      </a:lnTo>
                      <a:lnTo>
                        <a:pt x="264" y="1146"/>
                      </a:lnTo>
                      <a:lnTo>
                        <a:pt x="270" y="1140"/>
                      </a:lnTo>
                      <a:lnTo>
                        <a:pt x="276" y="1128"/>
                      </a:lnTo>
                      <a:lnTo>
                        <a:pt x="270" y="1122"/>
                      </a:lnTo>
                      <a:lnTo>
                        <a:pt x="270" y="1110"/>
                      </a:lnTo>
                      <a:lnTo>
                        <a:pt x="276" y="1104"/>
                      </a:lnTo>
                      <a:lnTo>
                        <a:pt x="288" y="1104"/>
                      </a:lnTo>
                      <a:lnTo>
                        <a:pt x="294" y="1116"/>
                      </a:lnTo>
                      <a:lnTo>
                        <a:pt x="294" y="1122"/>
                      </a:lnTo>
                      <a:lnTo>
                        <a:pt x="312" y="1122"/>
                      </a:lnTo>
                      <a:lnTo>
                        <a:pt x="324" y="1128"/>
                      </a:lnTo>
                      <a:lnTo>
                        <a:pt x="330" y="1134"/>
                      </a:lnTo>
                      <a:lnTo>
                        <a:pt x="330" y="1146"/>
                      </a:lnTo>
                      <a:lnTo>
                        <a:pt x="342" y="1146"/>
                      </a:lnTo>
                      <a:lnTo>
                        <a:pt x="342" y="1158"/>
                      </a:lnTo>
                      <a:lnTo>
                        <a:pt x="330" y="1170"/>
                      </a:lnTo>
                      <a:lnTo>
                        <a:pt x="330" y="1176"/>
                      </a:lnTo>
                      <a:lnTo>
                        <a:pt x="336" y="1182"/>
                      </a:lnTo>
                      <a:lnTo>
                        <a:pt x="354" y="1182"/>
                      </a:lnTo>
                      <a:lnTo>
                        <a:pt x="354" y="1176"/>
                      </a:lnTo>
                      <a:lnTo>
                        <a:pt x="366" y="1176"/>
                      </a:lnTo>
                      <a:lnTo>
                        <a:pt x="372" y="1170"/>
                      </a:lnTo>
                      <a:lnTo>
                        <a:pt x="378" y="1170"/>
                      </a:lnTo>
                      <a:lnTo>
                        <a:pt x="396" y="1188"/>
                      </a:lnTo>
                      <a:lnTo>
                        <a:pt x="402" y="1182"/>
                      </a:lnTo>
                      <a:lnTo>
                        <a:pt x="402" y="1176"/>
                      </a:lnTo>
                      <a:lnTo>
                        <a:pt x="408" y="1164"/>
                      </a:lnTo>
                      <a:lnTo>
                        <a:pt x="414" y="1158"/>
                      </a:lnTo>
                      <a:lnTo>
                        <a:pt x="420" y="1146"/>
                      </a:lnTo>
                      <a:lnTo>
                        <a:pt x="396" y="1134"/>
                      </a:lnTo>
                      <a:lnTo>
                        <a:pt x="390" y="1128"/>
                      </a:lnTo>
                      <a:lnTo>
                        <a:pt x="390" y="1116"/>
                      </a:lnTo>
                      <a:lnTo>
                        <a:pt x="384" y="1104"/>
                      </a:lnTo>
                      <a:lnTo>
                        <a:pt x="384" y="1092"/>
                      </a:lnTo>
                      <a:lnTo>
                        <a:pt x="378" y="1080"/>
                      </a:lnTo>
                      <a:lnTo>
                        <a:pt x="372" y="1074"/>
                      </a:lnTo>
                      <a:lnTo>
                        <a:pt x="354" y="1074"/>
                      </a:lnTo>
                      <a:lnTo>
                        <a:pt x="342" y="1080"/>
                      </a:lnTo>
                      <a:lnTo>
                        <a:pt x="336" y="1086"/>
                      </a:lnTo>
                      <a:lnTo>
                        <a:pt x="318" y="1086"/>
                      </a:lnTo>
                      <a:lnTo>
                        <a:pt x="312" y="1080"/>
                      </a:lnTo>
                      <a:lnTo>
                        <a:pt x="306" y="1068"/>
                      </a:lnTo>
                      <a:lnTo>
                        <a:pt x="306" y="1056"/>
                      </a:lnTo>
                      <a:lnTo>
                        <a:pt x="294" y="1032"/>
                      </a:lnTo>
                      <a:lnTo>
                        <a:pt x="288" y="1032"/>
                      </a:lnTo>
                      <a:lnTo>
                        <a:pt x="288" y="1050"/>
                      </a:lnTo>
                      <a:lnTo>
                        <a:pt x="282" y="1056"/>
                      </a:lnTo>
                      <a:lnTo>
                        <a:pt x="276" y="1056"/>
                      </a:lnTo>
                      <a:lnTo>
                        <a:pt x="270" y="1044"/>
                      </a:lnTo>
                      <a:lnTo>
                        <a:pt x="264" y="1038"/>
                      </a:lnTo>
                      <a:lnTo>
                        <a:pt x="258" y="1026"/>
                      </a:lnTo>
                      <a:lnTo>
                        <a:pt x="258" y="1014"/>
                      </a:lnTo>
                      <a:lnTo>
                        <a:pt x="270" y="1002"/>
                      </a:lnTo>
                      <a:lnTo>
                        <a:pt x="270" y="1008"/>
                      </a:lnTo>
                      <a:lnTo>
                        <a:pt x="276" y="1008"/>
                      </a:lnTo>
                      <a:lnTo>
                        <a:pt x="276" y="1014"/>
                      </a:lnTo>
                      <a:lnTo>
                        <a:pt x="282" y="1014"/>
                      </a:lnTo>
                      <a:lnTo>
                        <a:pt x="288" y="1008"/>
                      </a:lnTo>
                      <a:lnTo>
                        <a:pt x="282" y="1002"/>
                      </a:lnTo>
                      <a:lnTo>
                        <a:pt x="282" y="990"/>
                      </a:lnTo>
                      <a:lnTo>
                        <a:pt x="276" y="978"/>
                      </a:lnTo>
                      <a:lnTo>
                        <a:pt x="270" y="972"/>
                      </a:lnTo>
                      <a:lnTo>
                        <a:pt x="270" y="960"/>
                      </a:lnTo>
                      <a:lnTo>
                        <a:pt x="258" y="948"/>
                      </a:lnTo>
                      <a:lnTo>
                        <a:pt x="246" y="948"/>
                      </a:lnTo>
                      <a:lnTo>
                        <a:pt x="246" y="894"/>
                      </a:lnTo>
                      <a:lnTo>
                        <a:pt x="192" y="906"/>
                      </a:lnTo>
                      <a:lnTo>
                        <a:pt x="192" y="864"/>
                      </a:lnTo>
                      <a:lnTo>
                        <a:pt x="186" y="828"/>
                      </a:lnTo>
                      <a:lnTo>
                        <a:pt x="186" y="804"/>
                      </a:lnTo>
                      <a:lnTo>
                        <a:pt x="180" y="792"/>
                      </a:lnTo>
                      <a:lnTo>
                        <a:pt x="174" y="786"/>
                      </a:lnTo>
                      <a:lnTo>
                        <a:pt x="180" y="786"/>
                      </a:lnTo>
                      <a:lnTo>
                        <a:pt x="192" y="774"/>
                      </a:lnTo>
                      <a:lnTo>
                        <a:pt x="198" y="762"/>
                      </a:lnTo>
                      <a:lnTo>
                        <a:pt x="204" y="744"/>
                      </a:lnTo>
                      <a:lnTo>
                        <a:pt x="204" y="678"/>
                      </a:lnTo>
                      <a:lnTo>
                        <a:pt x="210" y="678"/>
                      </a:lnTo>
                      <a:lnTo>
                        <a:pt x="216" y="672"/>
                      </a:lnTo>
                      <a:lnTo>
                        <a:pt x="222" y="660"/>
                      </a:lnTo>
                      <a:lnTo>
                        <a:pt x="228" y="654"/>
                      </a:lnTo>
                      <a:lnTo>
                        <a:pt x="228" y="612"/>
                      </a:lnTo>
                      <a:lnTo>
                        <a:pt x="222" y="600"/>
                      </a:lnTo>
                      <a:lnTo>
                        <a:pt x="222" y="594"/>
                      </a:lnTo>
                      <a:lnTo>
                        <a:pt x="216" y="588"/>
                      </a:lnTo>
                      <a:lnTo>
                        <a:pt x="222" y="558"/>
                      </a:lnTo>
                      <a:lnTo>
                        <a:pt x="234" y="558"/>
                      </a:lnTo>
                      <a:lnTo>
                        <a:pt x="234" y="552"/>
                      </a:lnTo>
                      <a:lnTo>
                        <a:pt x="240" y="546"/>
                      </a:lnTo>
                      <a:lnTo>
                        <a:pt x="264" y="546"/>
                      </a:lnTo>
                      <a:lnTo>
                        <a:pt x="270" y="552"/>
                      </a:lnTo>
                      <a:lnTo>
                        <a:pt x="294" y="564"/>
                      </a:lnTo>
                      <a:lnTo>
                        <a:pt x="300" y="570"/>
                      </a:lnTo>
                      <a:lnTo>
                        <a:pt x="288" y="576"/>
                      </a:lnTo>
                      <a:lnTo>
                        <a:pt x="288" y="588"/>
                      </a:lnTo>
                      <a:lnTo>
                        <a:pt x="282" y="594"/>
                      </a:lnTo>
                      <a:lnTo>
                        <a:pt x="282" y="612"/>
                      </a:lnTo>
                      <a:lnTo>
                        <a:pt x="288" y="624"/>
                      </a:lnTo>
                      <a:lnTo>
                        <a:pt x="306" y="624"/>
                      </a:lnTo>
                      <a:lnTo>
                        <a:pt x="330" y="612"/>
                      </a:lnTo>
                      <a:lnTo>
                        <a:pt x="342" y="612"/>
                      </a:lnTo>
                      <a:lnTo>
                        <a:pt x="354" y="606"/>
                      </a:lnTo>
                      <a:lnTo>
                        <a:pt x="360" y="600"/>
                      </a:lnTo>
                      <a:lnTo>
                        <a:pt x="366" y="600"/>
                      </a:lnTo>
                      <a:lnTo>
                        <a:pt x="396" y="684"/>
                      </a:lnTo>
                      <a:lnTo>
                        <a:pt x="402" y="678"/>
                      </a:lnTo>
                      <a:lnTo>
                        <a:pt x="414" y="672"/>
                      </a:lnTo>
                      <a:lnTo>
                        <a:pt x="426" y="672"/>
                      </a:lnTo>
                      <a:lnTo>
                        <a:pt x="426" y="642"/>
                      </a:lnTo>
                      <a:lnTo>
                        <a:pt x="414" y="630"/>
                      </a:lnTo>
                      <a:lnTo>
                        <a:pt x="414" y="600"/>
                      </a:lnTo>
                      <a:lnTo>
                        <a:pt x="402" y="588"/>
                      </a:lnTo>
                      <a:lnTo>
                        <a:pt x="396" y="552"/>
                      </a:lnTo>
                      <a:lnTo>
                        <a:pt x="426" y="522"/>
                      </a:lnTo>
                      <a:lnTo>
                        <a:pt x="426" y="516"/>
                      </a:lnTo>
                      <a:lnTo>
                        <a:pt x="432" y="504"/>
                      </a:lnTo>
                      <a:lnTo>
                        <a:pt x="438" y="498"/>
                      </a:lnTo>
                      <a:lnTo>
                        <a:pt x="450" y="492"/>
                      </a:lnTo>
                      <a:lnTo>
                        <a:pt x="468" y="486"/>
                      </a:lnTo>
                      <a:lnTo>
                        <a:pt x="504" y="486"/>
                      </a:lnTo>
                      <a:lnTo>
                        <a:pt x="510" y="492"/>
                      </a:lnTo>
                      <a:lnTo>
                        <a:pt x="522" y="492"/>
                      </a:lnTo>
                      <a:lnTo>
                        <a:pt x="534" y="486"/>
                      </a:lnTo>
                      <a:lnTo>
                        <a:pt x="564" y="486"/>
                      </a:lnTo>
                      <a:lnTo>
                        <a:pt x="576" y="492"/>
                      </a:lnTo>
                      <a:lnTo>
                        <a:pt x="582" y="498"/>
                      </a:lnTo>
                      <a:lnTo>
                        <a:pt x="588" y="498"/>
                      </a:lnTo>
                      <a:lnTo>
                        <a:pt x="594" y="492"/>
                      </a:lnTo>
                      <a:lnTo>
                        <a:pt x="600" y="480"/>
                      </a:lnTo>
                      <a:lnTo>
                        <a:pt x="618" y="462"/>
                      </a:lnTo>
                      <a:lnTo>
                        <a:pt x="618" y="450"/>
                      </a:lnTo>
                      <a:lnTo>
                        <a:pt x="612" y="444"/>
                      </a:lnTo>
                      <a:lnTo>
                        <a:pt x="600" y="438"/>
                      </a:lnTo>
                      <a:lnTo>
                        <a:pt x="588" y="426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56" name="Tajikistan">
                  <a:extLst>
                    <a:ext uri="{FF2B5EF4-FFF2-40B4-BE49-F238E27FC236}">
                      <a16:creationId xmlns:a16="http://schemas.microsoft.com/office/drawing/2014/main" id="{2DD35CA3-AAE1-5949-8AF4-905F3C608F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01" y="1466"/>
                  <a:ext cx="141" cy="89"/>
                </a:xfrm>
                <a:custGeom>
                  <a:avLst/>
                  <a:gdLst>
                    <a:gd name="T0" fmla="*/ 2147483647 w 552"/>
                    <a:gd name="T1" fmla="*/ 2147483647 h 348"/>
                    <a:gd name="T2" fmla="*/ 2147483647 w 552"/>
                    <a:gd name="T3" fmla="*/ 2147483647 h 348"/>
                    <a:gd name="T4" fmla="*/ 2147483647 w 552"/>
                    <a:gd name="T5" fmla="*/ 2147483647 h 348"/>
                    <a:gd name="T6" fmla="*/ 2147483647 w 552"/>
                    <a:gd name="T7" fmla="*/ 2147483647 h 348"/>
                    <a:gd name="T8" fmla="*/ 2147483647 w 552"/>
                    <a:gd name="T9" fmla="*/ 2147483647 h 348"/>
                    <a:gd name="T10" fmla="*/ 2147483647 w 552"/>
                    <a:gd name="T11" fmla="*/ 2147483647 h 348"/>
                    <a:gd name="T12" fmla="*/ 2147483647 w 552"/>
                    <a:gd name="T13" fmla="*/ 2147483647 h 348"/>
                    <a:gd name="T14" fmla="*/ 2147483647 w 552"/>
                    <a:gd name="T15" fmla="*/ 2147483647 h 348"/>
                    <a:gd name="T16" fmla="*/ 2147483647 w 552"/>
                    <a:gd name="T17" fmla="*/ 2147483647 h 348"/>
                    <a:gd name="T18" fmla="*/ 2147483647 w 552"/>
                    <a:gd name="T19" fmla="*/ 2147483647 h 348"/>
                    <a:gd name="T20" fmla="*/ 2147483647 w 552"/>
                    <a:gd name="T21" fmla="*/ 2147483647 h 348"/>
                    <a:gd name="T22" fmla="*/ 2147483647 w 552"/>
                    <a:gd name="T23" fmla="*/ 2147483647 h 348"/>
                    <a:gd name="T24" fmla="*/ 2147483647 w 552"/>
                    <a:gd name="T25" fmla="*/ 2147483647 h 348"/>
                    <a:gd name="T26" fmla="*/ 2147483647 w 552"/>
                    <a:gd name="T27" fmla="*/ 2147483647 h 348"/>
                    <a:gd name="T28" fmla="*/ 2147483647 w 552"/>
                    <a:gd name="T29" fmla="*/ 2147483647 h 348"/>
                    <a:gd name="T30" fmla="*/ 2147483647 w 552"/>
                    <a:gd name="T31" fmla="*/ 2147483647 h 348"/>
                    <a:gd name="T32" fmla="*/ 2147483647 w 552"/>
                    <a:gd name="T33" fmla="*/ 2147483647 h 348"/>
                    <a:gd name="T34" fmla="*/ 2147483647 w 552"/>
                    <a:gd name="T35" fmla="*/ 2147483647 h 348"/>
                    <a:gd name="T36" fmla="*/ 2147483647 w 552"/>
                    <a:gd name="T37" fmla="*/ 2147483647 h 348"/>
                    <a:gd name="T38" fmla="*/ 2147483647 w 552"/>
                    <a:gd name="T39" fmla="*/ 0 h 348"/>
                    <a:gd name="T40" fmla="*/ 2147483647 w 552"/>
                    <a:gd name="T41" fmla="*/ 2147483647 h 348"/>
                    <a:gd name="T42" fmla="*/ 2147483647 w 552"/>
                    <a:gd name="T43" fmla="*/ 2147483647 h 348"/>
                    <a:gd name="T44" fmla="*/ 2147483647 w 552"/>
                    <a:gd name="T45" fmla="*/ 2147483647 h 348"/>
                    <a:gd name="T46" fmla="*/ 2147483647 w 552"/>
                    <a:gd name="T47" fmla="*/ 2147483647 h 348"/>
                    <a:gd name="T48" fmla="*/ 2147483647 w 552"/>
                    <a:gd name="T49" fmla="*/ 2147483647 h 348"/>
                    <a:gd name="T50" fmla="*/ 2147483647 w 552"/>
                    <a:gd name="T51" fmla="*/ 2147483647 h 348"/>
                    <a:gd name="T52" fmla="*/ 2147483647 w 552"/>
                    <a:gd name="T53" fmla="*/ 2147483647 h 348"/>
                    <a:gd name="T54" fmla="*/ 2147483647 w 552"/>
                    <a:gd name="T55" fmla="*/ 2147483647 h 348"/>
                    <a:gd name="T56" fmla="*/ 2147483647 w 552"/>
                    <a:gd name="T57" fmla="*/ 2147483647 h 348"/>
                    <a:gd name="T58" fmla="*/ 2147483647 w 552"/>
                    <a:gd name="T59" fmla="*/ 2147483647 h 348"/>
                    <a:gd name="T60" fmla="*/ 2147483647 w 552"/>
                    <a:gd name="T61" fmla="*/ 2147483647 h 348"/>
                    <a:gd name="T62" fmla="*/ 2147483647 w 552"/>
                    <a:gd name="T63" fmla="*/ 2147483647 h 348"/>
                    <a:gd name="T64" fmla="*/ 2147483647 w 552"/>
                    <a:gd name="T65" fmla="*/ 2147483647 h 348"/>
                    <a:gd name="T66" fmla="*/ 2147483647 w 552"/>
                    <a:gd name="T67" fmla="*/ 2147483647 h 348"/>
                    <a:gd name="T68" fmla="*/ 2147483647 w 552"/>
                    <a:gd name="T69" fmla="*/ 2147483647 h 348"/>
                    <a:gd name="T70" fmla="*/ 2147483647 w 552"/>
                    <a:gd name="T71" fmla="*/ 2147483647 h 348"/>
                    <a:gd name="T72" fmla="*/ 2147483647 w 552"/>
                    <a:gd name="T73" fmla="*/ 2147483647 h 348"/>
                    <a:gd name="T74" fmla="*/ 2147483647 w 552"/>
                    <a:gd name="T75" fmla="*/ 2147483647 h 348"/>
                    <a:gd name="T76" fmla="*/ 2147483647 w 552"/>
                    <a:gd name="T77" fmla="*/ 2147483647 h 348"/>
                    <a:gd name="T78" fmla="*/ 2147483647 w 552"/>
                    <a:gd name="T79" fmla="*/ 2147483647 h 348"/>
                    <a:gd name="T80" fmla="*/ 2147483647 w 552"/>
                    <a:gd name="T81" fmla="*/ 2147483647 h 348"/>
                    <a:gd name="T82" fmla="*/ 2147483647 w 552"/>
                    <a:gd name="T83" fmla="*/ 2147483647 h 348"/>
                    <a:gd name="T84" fmla="*/ 2147483647 w 552"/>
                    <a:gd name="T85" fmla="*/ 2147483647 h 348"/>
                    <a:gd name="T86" fmla="*/ 2147483647 w 552"/>
                    <a:gd name="T87" fmla="*/ 2147483647 h 348"/>
                    <a:gd name="T88" fmla="*/ 2147483647 w 552"/>
                    <a:gd name="T89" fmla="*/ 2147483647 h 348"/>
                    <a:gd name="T90" fmla="*/ 2147483647 w 552"/>
                    <a:gd name="T91" fmla="*/ 2147483647 h 348"/>
                    <a:gd name="T92" fmla="*/ 2147483647 w 552"/>
                    <a:gd name="T93" fmla="*/ 2147483647 h 348"/>
                    <a:gd name="T94" fmla="*/ 2147483647 w 552"/>
                    <a:gd name="T95" fmla="*/ 2147483647 h 348"/>
                    <a:gd name="T96" fmla="*/ 2147483647 w 552"/>
                    <a:gd name="T97" fmla="*/ 2147483647 h 348"/>
                    <a:gd name="T98" fmla="*/ 2147483647 w 552"/>
                    <a:gd name="T99" fmla="*/ 2147483647 h 348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552"/>
                    <a:gd name="T151" fmla="*/ 0 h 348"/>
                    <a:gd name="T152" fmla="*/ 552 w 552"/>
                    <a:gd name="T153" fmla="*/ 348 h 348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552" h="348">
                      <a:moveTo>
                        <a:pt x="528" y="270"/>
                      </a:moveTo>
                      <a:lnTo>
                        <a:pt x="516" y="246"/>
                      </a:lnTo>
                      <a:lnTo>
                        <a:pt x="516" y="204"/>
                      </a:lnTo>
                      <a:lnTo>
                        <a:pt x="510" y="198"/>
                      </a:lnTo>
                      <a:lnTo>
                        <a:pt x="498" y="192"/>
                      </a:lnTo>
                      <a:lnTo>
                        <a:pt x="492" y="192"/>
                      </a:lnTo>
                      <a:lnTo>
                        <a:pt x="480" y="186"/>
                      </a:lnTo>
                      <a:lnTo>
                        <a:pt x="456" y="186"/>
                      </a:lnTo>
                      <a:lnTo>
                        <a:pt x="450" y="192"/>
                      </a:lnTo>
                      <a:lnTo>
                        <a:pt x="438" y="192"/>
                      </a:lnTo>
                      <a:lnTo>
                        <a:pt x="426" y="180"/>
                      </a:lnTo>
                      <a:lnTo>
                        <a:pt x="426" y="168"/>
                      </a:lnTo>
                      <a:lnTo>
                        <a:pt x="432" y="156"/>
                      </a:lnTo>
                      <a:lnTo>
                        <a:pt x="432" y="144"/>
                      </a:lnTo>
                      <a:lnTo>
                        <a:pt x="414" y="144"/>
                      </a:lnTo>
                      <a:lnTo>
                        <a:pt x="414" y="120"/>
                      </a:lnTo>
                      <a:lnTo>
                        <a:pt x="396" y="114"/>
                      </a:lnTo>
                      <a:lnTo>
                        <a:pt x="384" y="126"/>
                      </a:lnTo>
                      <a:lnTo>
                        <a:pt x="342" y="126"/>
                      </a:lnTo>
                      <a:lnTo>
                        <a:pt x="336" y="132"/>
                      </a:lnTo>
                      <a:lnTo>
                        <a:pt x="324" y="138"/>
                      </a:lnTo>
                      <a:lnTo>
                        <a:pt x="312" y="138"/>
                      </a:lnTo>
                      <a:lnTo>
                        <a:pt x="312" y="132"/>
                      </a:lnTo>
                      <a:lnTo>
                        <a:pt x="306" y="132"/>
                      </a:lnTo>
                      <a:lnTo>
                        <a:pt x="294" y="138"/>
                      </a:lnTo>
                      <a:lnTo>
                        <a:pt x="264" y="108"/>
                      </a:lnTo>
                      <a:lnTo>
                        <a:pt x="258" y="114"/>
                      </a:lnTo>
                      <a:lnTo>
                        <a:pt x="246" y="120"/>
                      </a:lnTo>
                      <a:lnTo>
                        <a:pt x="240" y="126"/>
                      </a:lnTo>
                      <a:lnTo>
                        <a:pt x="222" y="126"/>
                      </a:lnTo>
                      <a:lnTo>
                        <a:pt x="210" y="114"/>
                      </a:lnTo>
                      <a:lnTo>
                        <a:pt x="186" y="114"/>
                      </a:lnTo>
                      <a:lnTo>
                        <a:pt x="174" y="108"/>
                      </a:lnTo>
                      <a:lnTo>
                        <a:pt x="156" y="108"/>
                      </a:lnTo>
                      <a:lnTo>
                        <a:pt x="150" y="114"/>
                      </a:lnTo>
                      <a:lnTo>
                        <a:pt x="138" y="114"/>
                      </a:lnTo>
                      <a:lnTo>
                        <a:pt x="126" y="120"/>
                      </a:lnTo>
                      <a:lnTo>
                        <a:pt x="120" y="114"/>
                      </a:lnTo>
                      <a:lnTo>
                        <a:pt x="120" y="108"/>
                      </a:lnTo>
                      <a:lnTo>
                        <a:pt x="114" y="102"/>
                      </a:lnTo>
                      <a:lnTo>
                        <a:pt x="114" y="90"/>
                      </a:lnTo>
                      <a:lnTo>
                        <a:pt x="126" y="84"/>
                      </a:lnTo>
                      <a:lnTo>
                        <a:pt x="132" y="78"/>
                      </a:lnTo>
                      <a:lnTo>
                        <a:pt x="132" y="66"/>
                      </a:lnTo>
                      <a:lnTo>
                        <a:pt x="138" y="60"/>
                      </a:lnTo>
                      <a:lnTo>
                        <a:pt x="150" y="60"/>
                      </a:lnTo>
                      <a:lnTo>
                        <a:pt x="186" y="72"/>
                      </a:lnTo>
                      <a:lnTo>
                        <a:pt x="198" y="78"/>
                      </a:lnTo>
                      <a:lnTo>
                        <a:pt x="204" y="78"/>
                      </a:lnTo>
                      <a:lnTo>
                        <a:pt x="210" y="72"/>
                      </a:lnTo>
                      <a:lnTo>
                        <a:pt x="210" y="66"/>
                      </a:lnTo>
                      <a:lnTo>
                        <a:pt x="204" y="60"/>
                      </a:lnTo>
                      <a:lnTo>
                        <a:pt x="198" y="60"/>
                      </a:lnTo>
                      <a:lnTo>
                        <a:pt x="186" y="54"/>
                      </a:lnTo>
                      <a:lnTo>
                        <a:pt x="180" y="48"/>
                      </a:lnTo>
                      <a:lnTo>
                        <a:pt x="174" y="48"/>
                      </a:lnTo>
                      <a:lnTo>
                        <a:pt x="198" y="12"/>
                      </a:lnTo>
                      <a:lnTo>
                        <a:pt x="192" y="6"/>
                      </a:lnTo>
                      <a:lnTo>
                        <a:pt x="180" y="0"/>
                      </a:lnTo>
                      <a:lnTo>
                        <a:pt x="162" y="0"/>
                      </a:lnTo>
                      <a:lnTo>
                        <a:pt x="156" y="12"/>
                      </a:lnTo>
                      <a:lnTo>
                        <a:pt x="144" y="18"/>
                      </a:lnTo>
                      <a:lnTo>
                        <a:pt x="138" y="30"/>
                      </a:lnTo>
                      <a:lnTo>
                        <a:pt x="132" y="30"/>
                      </a:lnTo>
                      <a:lnTo>
                        <a:pt x="114" y="12"/>
                      </a:lnTo>
                      <a:lnTo>
                        <a:pt x="102" y="12"/>
                      </a:lnTo>
                      <a:lnTo>
                        <a:pt x="102" y="24"/>
                      </a:lnTo>
                      <a:lnTo>
                        <a:pt x="96" y="30"/>
                      </a:lnTo>
                      <a:lnTo>
                        <a:pt x="96" y="42"/>
                      </a:lnTo>
                      <a:lnTo>
                        <a:pt x="108" y="54"/>
                      </a:lnTo>
                      <a:lnTo>
                        <a:pt x="108" y="60"/>
                      </a:lnTo>
                      <a:lnTo>
                        <a:pt x="66" y="60"/>
                      </a:lnTo>
                      <a:lnTo>
                        <a:pt x="90" y="84"/>
                      </a:lnTo>
                      <a:lnTo>
                        <a:pt x="72" y="96"/>
                      </a:lnTo>
                      <a:lnTo>
                        <a:pt x="78" y="96"/>
                      </a:lnTo>
                      <a:lnTo>
                        <a:pt x="78" y="108"/>
                      </a:lnTo>
                      <a:lnTo>
                        <a:pt x="54" y="120"/>
                      </a:lnTo>
                      <a:lnTo>
                        <a:pt x="6" y="120"/>
                      </a:lnTo>
                      <a:lnTo>
                        <a:pt x="0" y="126"/>
                      </a:lnTo>
                      <a:lnTo>
                        <a:pt x="0" y="144"/>
                      </a:lnTo>
                      <a:lnTo>
                        <a:pt x="18" y="144"/>
                      </a:lnTo>
                      <a:lnTo>
                        <a:pt x="30" y="156"/>
                      </a:lnTo>
                      <a:lnTo>
                        <a:pt x="36" y="156"/>
                      </a:lnTo>
                      <a:lnTo>
                        <a:pt x="42" y="162"/>
                      </a:lnTo>
                      <a:lnTo>
                        <a:pt x="54" y="162"/>
                      </a:lnTo>
                      <a:lnTo>
                        <a:pt x="66" y="174"/>
                      </a:lnTo>
                      <a:lnTo>
                        <a:pt x="66" y="180"/>
                      </a:lnTo>
                      <a:lnTo>
                        <a:pt x="60" y="186"/>
                      </a:lnTo>
                      <a:lnTo>
                        <a:pt x="60" y="204"/>
                      </a:lnTo>
                      <a:lnTo>
                        <a:pt x="66" y="210"/>
                      </a:lnTo>
                      <a:lnTo>
                        <a:pt x="78" y="216"/>
                      </a:lnTo>
                      <a:lnTo>
                        <a:pt x="90" y="228"/>
                      </a:lnTo>
                      <a:lnTo>
                        <a:pt x="90" y="246"/>
                      </a:lnTo>
                      <a:lnTo>
                        <a:pt x="84" y="258"/>
                      </a:lnTo>
                      <a:lnTo>
                        <a:pt x="72" y="264"/>
                      </a:lnTo>
                      <a:lnTo>
                        <a:pt x="66" y="276"/>
                      </a:lnTo>
                      <a:lnTo>
                        <a:pt x="60" y="282"/>
                      </a:lnTo>
                      <a:lnTo>
                        <a:pt x="60" y="306"/>
                      </a:lnTo>
                      <a:lnTo>
                        <a:pt x="66" y="312"/>
                      </a:lnTo>
                      <a:lnTo>
                        <a:pt x="78" y="318"/>
                      </a:lnTo>
                      <a:lnTo>
                        <a:pt x="84" y="324"/>
                      </a:lnTo>
                      <a:lnTo>
                        <a:pt x="90" y="324"/>
                      </a:lnTo>
                      <a:lnTo>
                        <a:pt x="108" y="306"/>
                      </a:lnTo>
                      <a:lnTo>
                        <a:pt x="120" y="300"/>
                      </a:lnTo>
                      <a:lnTo>
                        <a:pt x="126" y="294"/>
                      </a:lnTo>
                      <a:lnTo>
                        <a:pt x="138" y="294"/>
                      </a:lnTo>
                      <a:lnTo>
                        <a:pt x="144" y="300"/>
                      </a:lnTo>
                      <a:lnTo>
                        <a:pt x="150" y="312"/>
                      </a:lnTo>
                      <a:lnTo>
                        <a:pt x="156" y="318"/>
                      </a:lnTo>
                      <a:lnTo>
                        <a:pt x="162" y="318"/>
                      </a:lnTo>
                      <a:lnTo>
                        <a:pt x="162" y="288"/>
                      </a:lnTo>
                      <a:lnTo>
                        <a:pt x="174" y="276"/>
                      </a:lnTo>
                      <a:lnTo>
                        <a:pt x="186" y="270"/>
                      </a:lnTo>
                      <a:lnTo>
                        <a:pt x="204" y="270"/>
                      </a:lnTo>
                      <a:lnTo>
                        <a:pt x="216" y="282"/>
                      </a:lnTo>
                      <a:lnTo>
                        <a:pt x="222" y="258"/>
                      </a:lnTo>
                      <a:lnTo>
                        <a:pt x="216" y="258"/>
                      </a:lnTo>
                      <a:lnTo>
                        <a:pt x="210" y="252"/>
                      </a:lnTo>
                      <a:lnTo>
                        <a:pt x="210" y="246"/>
                      </a:lnTo>
                      <a:lnTo>
                        <a:pt x="222" y="234"/>
                      </a:lnTo>
                      <a:lnTo>
                        <a:pt x="228" y="234"/>
                      </a:lnTo>
                      <a:lnTo>
                        <a:pt x="234" y="228"/>
                      </a:lnTo>
                      <a:lnTo>
                        <a:pt x="234" y="204"/>
                      </a:lnTo>
                      <a:lnTo>
                        <a:pt x="240" y="198"/>
                      </a:lnTo>
                      <a:lnTo>
                        <a:pt x="258" y="198"/>
                      </a:lnTo>
                      <a:lnTo>
                        <a:pt x="276" y="216"/>
                      </a:lnTo>
                      <a:lnTo>
                        <a:pt x="276" y="246"/>
                      </a:lnTo>
                      <a:lnTo>
                        <a:pt x="294" y="246"/>
                      </a:lnTo>
                      <a:lnTo>
                        <a:pt x="306" y="312"/>
                      </a:lnTo>
                      <a:lnTo>
                        <a:pt x="306" y="318"/>
                      </a:lnTo>
                      <a:lnTo>
                        <a:pt x="336" y="348"/>
                      </a:lnTo>
                      <a:lnTo>
                        <a:pt x="342" y="348"/>
                      </a:lnTo>
                      <a:lnTo>
                        <a:pt x="348" y="342"/>
                      </a:lnTo>
                      <a:lnTo>
                        <a:pt x="360" y="336"/>
                      </a:lnTo>
                      <a:lnTo>
                        <a:pt x="366" y="324"/>
                      </a:lnTo>
                      <a:lnTo>
                        <a:pt x="372" y="318"/>
                      </a:lnTo>
                      <a:lnTo>
                        <a:pt x="390" y="318"/>
                      </a:lnTo>
                      <a:lnTo>
                        <a:pt x="396" y="312"/>
                      </a:lnTo>
                      <a:lnTo>
                        <a:pt x="402" y="300"/>
                      </a:lnTo>
                      <a:lnTo>
                        <a:pt x="408" y="294"/>
                      </a:lnTo>
                      <a:lnTo>
                        <a:pt x="432" y="282"/>
                      </a:lnTo>
                      <a:lnTo>
                        <a:pt x="456" y="282"/>
                      </a:lnTo>
                      <a:lnTo>
                        <a:pt x="456" y="300"/>
                      </a:lnTo>
                      <a:lnTo>
                        <a:pt x="492" y="288"/>
                      </a:lnTo>
                      <a:lnTo>
                        <a:pt x="516" y="288"/>
                      </a:lnTo>
                      <a:lnTo>
                        <a:pt x="522" y="294"/>
                      </a:lnTo>
                      <a:lnTo>
                        <a:pt x="546" y="294"/>
                      </a:lnTo>
                      <a:lnTo>
                        <a:pt x="552" y="288"/>
                      </a:lnTo>
                      <a:lnTo>
                        <a:pt x="540" y="276"/>
                      </a:lnTo>
                      <a:lnTo>
                        <a:pt x="534" y="276"/>
                      </a:lnTo>
                      <a:lnTo>
                        <a:pt x="528" y="270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57" name="Taiwan">
                  <a:extLst>
                    <a:ext uri="{FF2B5EF4-FFF2-40B4-BE49-F238E27FC236}">
                      <a16:creationId xmlns:a16="http://schemas.microsoft.com/office/drawing/2014/main" id="{545AF1FB-9044-E548-ABEF-2FA64BCBC4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89" y="1788"/>
                  <a:ext cx="31" cy="69"/>
                </a:xfrm>
                <a:custGeom>
                  <a:avLst/>
                  <a:gdLst>
                    <a:gd name="T0" fmla="*/ 2147483647 w 120"/>
                    <a:gd name="T1" fmla="*/ 2147483647 h 270"/>
                    <a:gd name="T2" fmla="*/ 2147483647 w 120"/>
                    <a:gd name="T3" fmla="*/ 2147483647 h 270"/>
                    <a:gd name="T4" fmla="*/ 2147483647 w 120"/>
                    <a:gd name="T5" fmla="*/ 2147483647 h 270"/>
                    <a:gd name="T6" fmla="*/ 2147483647 w 120"/>
                    <a:gd name="T7" fmla="*/ 2147483647 h 270"/>
                    <a:gd name="T8" fmla="*/ 2147483647 w 120"/>
                    <a:gd name="T9" fmla="*/ 2147483647 h 270"/>
                    <a:gd name="T10" fmla="*/ 2147483647 w 120"/>
                    <a:gd name="T11" fmla="*/ 2147483647 h 270"/>
                    <a:gd name="T12" fmla="*/ 2147483647 w 120"/>
                    <a:gd name="T13" fmla="*/ 2147483647 h 270"/>
                    <a:gd name="T14" fmla="*/ 2147483647 w 120"/>
                    <a:gd name="T15" fmla="*/ 2147483647 h 270"/>
                    <a:gd name="T16" fmla="*/ 2147483647 w 120"/>
                    <a:gd name="T17" fmla="*/ 2147483647 h 270"/>
                    <a:gd name="T18" fmla="*/ 2147483647 w 120"/>
                    <a:gd name="T19" fmla="*/ 2147483647 h 270"/>
                    <a:gd name="T20" fmla="*/ 2147483647 w 120"/>
                    <a:gd name="T21" fmla="*/ 0 h 270"/>
                    <a:gd name="T22" fmla="*/ 2147483647 w 120"/>
                    <a:gd name="T23" fmla="*/ 2147483647 h 270"/>
                    <a:gd name="T24" fmla="*/ 2147483647 w 120"/>
                    <a:gd name="T25" fmla="*/ 2147483647 h 270"/>
                    <a:gd name="T26" fmla="*/ 2147483647 w 120"/>
                    <a:gd name="T27" fmla="*/ 2147483647 h 270"/>
                    <a:gd name="T28" fmla="*/ 2147483647 w 120"/>
                    <a:gd name="T29" fmla="*/ 2147483647 h 270"/>
                    <a:gd name="T30" fmla="*/ 0 w 120"/>
                    <a:gd name="T31" fmla="*/ 2147483647 h 270"/>
                    <a:gd name="T32" fmla="*/ 0 w 120"/>
                    <a:gd name="T33" fmla="*/ 2147483647 h 270"/>
                    <a:gd name="T34" fmla="*/ 2147483647 w 120"/>
                    <a:gd name="T35" fmla="*/ 2147483647 h 270"/>
                    <a:gd name="T36" fmla="*/ 2147483647 w 120"/>
                    <a:gd name="T37" fmla="*/ 2147483647 h 270"/>
                    <a:gd name="T38" fmla="*/ 2147483647 w 120"/>
                    <a:gd name="T39" fmla="*/ 2147483647 h 270"/>
                    <a:gd name="T40" fmla="*/ 2147483647 w 120"/>
                    <a:gd name="T41" fmla="*/ 2147483647 h 270"/>
                    <a:gd name="T42" fmla="*/ 2147483647 w 120"/>
                    <a:gd name="T43" fmla="*/ 2147483647 h 270"/>
                    <a:gd name="T44" fmla="*/ 2147483647 w 120"/>
                    <a:gd name="T45" fmla="*/ 2147483647 h 270"/>
                    <a:gd name="T46" fmla="*/ 2147483647 w 120"/>
                    <a:gd name="T47" fmla="*/ 2147483647 h 270"/>
                    <a:gd name="T48" fmla="*/ 2147483647 w 120"/>
                    <a:gd name="T49" fmla="*/ 2147483647 h 270"/>
                    <a:gd name="T50" fmla="*/ 2147483647 w 120"/>
                    <a:gd name="T51" fmla="*/ 2147483647 h 27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20"/>
                    <a:gd name="T79" fmla="*/ 0 h 270"/>
                    <a:gd name="T80" fmla="*/ 120 w 120"/>
                    <a:gd name="T81" fmla="*/ 270 h 270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20" h="270">
                      <a:moveTo>
                        <a:pt x="84" y="270"/>
                      </a:moveTo>
                      <a:lnTo>
                        <a:pt x="84" y="222"/>
                      </a:lnTo>
                      <a:lnTo>
                        <a:pt x="90" y="216"/>
                      </a:lnTo>
                      <a:lnTo>
                        <a:pt x="102" y="192"/>
                      </a:lnTo>
                      <a:lnTo>
                        <a:pt x="102" y="102"/>
                      </a:lnTo>
                      <a:lnTo>
                        <a:pt x="108" y="96"/>
                      </a:lnTo>
                      <a:lnTo>
                        <a:pt x="114" y="84"/>
                      </a:lnTo>
                      <a:lnTo>
                        <a:pt x="114" y="54"/>
                      </a:lnTo>
                      <a:lnTo>
                        <a:pt x="120" y="36"/>
                      </a:lnTo>
                      <a:lnTo>
                        <a:pt x="120" y="24"/>
                      </a:lnTo>
                      <a:lnTo>
                        <a:pt x="72" y="0"/>
                      </a:lnTo>
                      <a:lnTo>
                        <a:pt x="48" y="30"/>
                      </a:lnTo>
                      <a:lnTo>
                        <a:pt x="42" y="42"/>
                      </a:lnTo>
                      <a:lnTo>
                        <a:pt x="30" y="78"/>
                      </a:lnTo>
                      <a:lnTo>
                        <a:pt x="12" y="114"/>
                      </a:lnTo>
                      <a:lnTo>
                        <a:pt x="0" y="150"/>
                      </a:lnTo>
                      <a:lnTo>
                        <a:pt x="0" y="168"/>
                      </a:lnTo>
                      <a:lnTo>
                        <a:pt x="6" y="180"/>
                      </a:lnTo>
                      <a:lnTo>
                        <a:pt x="18" y="192"/>
                      </a:lnTo>
                      <a:lnTo>
                        <a:pt x="24" y="204"/>
                      </a:lnTo>
                      <a:lnTo>
                        <a:pt x="36" y="210"/>
                      </a:lnTo>
                      <a:lnTo>
                        <a:pt x="42" y="222"/>
                      </a:lnTo>
                      <a:lnTo>
                        <a:pt x="42" y="228"/>
                      </a:lnTo>
                      <a:lnTo>
                        <a:pt x="48" y="234"/>
                      </a:lnTo>
                      <a:lnTo>
                        <a:pt x="60" y="258"/>
                      </a:lnTo>
                      <a:lnTo>
                        <a:pt x="84" y="270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58" name="Syria">
                  <a:extLst>
                    <a:ext uri="{FF2B5EF4-FFF2-40B4-BE49-F238E27FC236}">
                      <a16:creationId xmlns:a16="http://schemas.microsoft.com/office/drawing/2014/main" id="{11F711AA-A50A-1447-B498-CB55DA5CFF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2" y="1539"/>
                  <a:ext cx="115" cy="106"/>
                </a:xfrm>
                <a:custGeom>
                  <a:avLst/>
                  <a:gdLst>
                    <a:gd name="T0" fmla="*/ 2147483647 w 450"/>
                    <a:gd name="T1" fmla="*/ 2147483647 h 414"/>
                    <a:gd name="T2" fmla="*/ 2147483647 w 450"/>
                    <a:gd name="T3" fmla="*/ 2147483647 h 414"/>
                    <a:gd name="T4" fmla="*/ 2147483647 w 450"/>
                    <a:gd name="T5" fmla="*/ 2147483647 h 414"/>
                    <a:gd name="T6" fmla="*/ 2147483647 w 450"/>
                    <a:gd name="T7" fmla="*/ 0 h 414"/>
                    <a:gd name="T8" fmla="*/ 2147483647 w 450"/>
                    <a:gd name="T9" fmla="*/ 2147483647 h 414"/>
                    <a:gd name="T10" fmla="*/ 2147483647 w 450"/>
                    <a:gd name="T11" fmla="*/ 2147483647 h 414"/>
                    <a:gd name="T12" fmla="*/ 2147483647 w 450"/>
                    <a:gd name="T13" fmla="*/ 2147483647 h 414"/>
                    <a:gd name="T14" fmla="*/ 2147483647 w 450"/>
                    <a:gd name="T15" fmla="*/ 2147483647 h 414"/>
                    <a:gd name="T16" fmla="*/ 2147483647 w 450"/>
                    <a:gd name="T17" fmla="*/ 2147483647 h 414"/>
                    <a:gd name="T18" fmla="*/ 2147483647 w 450"/>
                    <a:gd name="T19" fmla="*/ 2147483647 h 414"/>
                    <a:gd name="T20" fmla="*/ 2147483647 w 450"/>
                    <a:gd name="T21" fmla="*/ 2147483647 h 414"/>
                    <a:gd name="T22" fmla="*/ 2147483647 w 450"/>
                    <a:gd name="T23" fmla="*/ 2147483647 h 414"/>
                    <a:gd name="T24" fmla="*/ 2147483647 w 450"/>
                    <a:gd name="T25" fmla="*/ 2147483647 h 414"/>
                    <a:gd name="T26" fmla="*/ 2147483647 w 450"/>
                    <a:gd name="T27" fmla="*/ 2147483647 h 414"/>
                    <a:gd name="T28" fmla="*/ 2147483647 w 450"/>
                    <a:gd name="T29" fmla="*/ 2147483647 h 414"/>
                    <a:gd name="T30" fmla="*/ 2147483647 w 450"/>
                    <a:gd name="T31" fmla="*/ 2147483647 h 414"/>
                    <a:gd name="T32" fmla="*/ 2147483647 w 450"/>
                    <a:gd name="T33" fmla="*/ 2147483647 h 414"/>
                    <a:gd name="T34" fmla="*/ 2147483647 w 450"/>
                    <a:gd name="T35" fmla="*/ 2147483647 h 414"/>
                    <a:gd name="T36" fmla="*/ 2147483647 w 450"/>
                    <a:gd name="T37" fmla="*/ 2147483647 h 414"/>
                    <a:gd name="T38" fmla="*/ 2147483647 w 450"/>
                    <a:gd name="T39" fmla="*/ 2147483647 h 414"/>
                    <a:gd name="T40" fmla="*/ 2147483647 w 450"/>
                    <a:gd name="T41" fmla="*/ 2147483647 h 414"/>
                    <a:gd name="T42" fmla="*/ 2147483647 w 450"/>
                    <a:gd name="T43" fmla="*/ 2147483647 h 414"/>
                    <a:gd name="T44" fmla="*/ 2147483647 w 450"/>
                    <a:gd name="T45" fmla="*/ 2147483647 h 414"/>
                    <a:gd name="T46" fmla="*/ 2147483647 w 450"/>
                    <a:gd name="T47" fmla="*/ 2147483647 h 414"/>
                    <a:gd name="T48" fmla="*/ 2147483647 w 450"/>
                    <a:gd name="T49" fmla="*/ 2147483647 h 414"/>
                    <a:gd name="T50" fmla="*/ 2147483647 w 450"/>
                    <a:gd name="T51" fmla="*/ 2147483647 h 414"/>
                    <a:gd name="T52" fmla="*/ 2147483647 w 450"/>
                    <a:gd name="T53" fmla="*/ 2147483647 h 414"/>
                    <a:gd name="T54" fmla="*/ 2147483647 w 450"/>
                    <a:gd name="T55" fmla="*/ 2147483647 h 414"/>
                    <a:gd name="T56" fmla="*/ 2147483647 w 450"/>
                    <a:gd name="T57" fmla="*/ 2147483647 h 414"/>
                    <a:gd name="T58" fmla="*/ 2147483647 w 450"/>
                    <a:gd name="T59" fmla="*/ 2147483647 h 414"/>
                    <a:gd name="T60" fmla="*/ 2147483647 w 450"/>
                    <a:gd name="T61" fmla="*/ 2147483647 h 414"/>
                    <a:gd name="T62" fmla="*/ 2147483647 w 450"/>
                    <a:gd name="T63" fmla="*/ 2147483647 h 414"/>
                    <a:gd name="T64" fmla="*/ 2147483647 w 450"/>
                    <a:gd name="T65" fmla="*/ 2147483647 h 414"/>
                    <a:gd name="T66" fmla="*/ 2147483647 w 450"/>
                    <a:gd name="T67" fmla="*/ 2147483647 h 414"/>
                    <a:gd name="T68" fmla="*/ 2147483647 w 450"/>
                    <a:gd name="T69" fmla="*/ 2147483647 h 414"/>
                    <a:gd name="T70" fmla="*/ 2147483647 w 450"/>
                    <a:gd name="T71" fmla="*/ 2147483647 h 414"/>
                    <a:gd name="T72" fmla="*/ 2147483647 w 450"/>
                    <a:gd name="T73" fmla="*/ 2147483647 h 414"/>
                    <a:gd name="T74" fmla="*/ 2147483647 w 450"/>
                    <a:gd name="T75" fmla="*/ 2147483647 h 414"/>
                    <a:gd name="T76" fmla="*/ 2147483647 w 450"/>
                    <a:gd name="T77" fmla="*/ 2147483647 h 414"/>
                    <a:gd name="T78" fmla="*/ 2147483647 w 450"/>
                    <a:gd name="T79" fmla="*/ 2147483647 h 414"/>
                    <a:gd name="T80" fmla="*/ 2147483647 w 450"/>
                    <a:gd name="T81" fmla="*/ 2147483647 h 414"/>
                    <a:gd name="T82" fmla="*/ 2147483647 w 450"/>
                    <a:gd name="T83" fmla="*/ 2147483647 h 414"/>
                    <a:gd name="T84" fmla="*/ 2147483647 w 450"/>
                    <a:gd name="T85" fmla="*/ 2147483647 h 414"/>
                    <a:gd name="T86" fmla="*/ 2147483647 w 450"/>
                    <a:gd name="T87" fmla="*/ 2147483647 h 414"/>
                    <a:gd name="T88" fmla="*/ 2147483647 w 450"/>
                    <a:gd name="T89" fmla="*/ 2147483647 h 414"/>
                    <a:gd name="T90" fmla="*/ 2147483647 w 450"/>
                    <a:gd name="T91" fmla="*/ 2147483647 h 414"/>
                    <a:gd name="T92" fmla="*/ 2147483647 w 450"/>
                    <a:gd name="T93" fmla="*/ 2147483647 h 414"/>
                    <a:gd name="T94" fmla="*/ 2147483647 w 450"/>
                    <a:gd name="T95" fmla="*/ 2147483647 h 414"/>
                    <a:gd name="T96" fmla="*/ 2147483647 w 450"/>
                    <a:gd name="T97" fmla="*/ 2147483647 h 414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450"/>
                    <a:gd name="T148" fmla="*/ 0 h 414"/>
                    <a:gd name="T149" fmla="*/ 450 w 450"/>
                    <a:gd name="T150" fmla="*/ 414 h 414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450" h="414">
                      <a:moveTo>
                        <a:pt x="426" y="60"/>
                      </a:moveTo>
                      <a:lnTo>
                        <a:pt x="432" y="54"/>
                      </a:lnTo>
                      <a:lnTo>
                        <a:pt x="438" y="42"/>
                      </a:lnTo>
                      <a:lnTo>
                        <a:pt x="450" y="30"/>
                      </a:lnTo>
                      <a:lnTo>
                        <a:pt x="444" y="30"/>
                      </a:lnTo>
                      <a:lnTo>
                        <a:pt x="438" y="24"/>
                      </a:lnTo>
                      <a:lnTo>
                        <a:pt x="438" y="0"/>
                      </a:lnTo>
                      <a:lnTo>
                        <a:pt x="432" y="0"/>
                      </a:lnTo>
                      <a:lnTo>
                        <a:pt x="432" y="6"/>
                      </a:lnTo>
                      <a:lnTo>
                        <a:pt x="426" y="18"/>
                      </a:lnTo>
                      <a:lnTo>
                        <a:pt x="402" y="18"/>
                      </a:lnTo>
                      <a:lnTo>
                        <a:pt x="390" y="30"/>
                      </a:lnTo>
                      <a:lnTo>
                        <a:pt x="372" y="30"/>
                      </a:lnTo>
                      <a:lnTo>
                        <a:pt x="366" y="24"/>
                      </a:lnTo>
                      <a:lnTo>
                        <a:pt x="318" y="24"/>
                      </a:lnTo>
                      <a:lnTo>
                        <a:pt x="306" y="30"/>
                      </a:lnTo>
                      <a:lnTo>
                        <a:pt x="294" y="42"/>
                      </a:lnTo>
                      <a:lnTo>
                        <a:pt x="282" y="48"/>
                      </a:lnTo>
                      <a:lnTo>
                        <a:pt x="276" y="54"/>
                      </a:lnTo>
                      <a:lnTo>
                        <a:pt x="258" y="54"/>
                      </a:lnTo>
                      <a:lnTo>
                        <a:pt x="246" y="60"/>
                      </a:lnTo>
                      <a:lnTo>
                        <a:pt x="234" y="60"/>
                      </a:lnTo>
                      <a:lnTo>
                        <a:pt x="222" y="54"/>
                      </a:lnTo>
                      <a:lnTo>
                        <a:pt x="204" y="54"/>
                      </a:lnTo>
                      <a:lnTo>
                        <a:pt x="192" y="42"/>
                      </a:lnTo>
                      <a:lnTo>
                        <a:pt x="180" y="36"/>
                      </a:lnTo>
                      <a:lnTo>
                        <a:pt x="174" y="30"/>
                      </a:lnTo>
                      <a:lnTo>
                        <a:pt x="168" y="30"/>
                      </a:lnTo>
                      <a:lnTo>
                        <a:pt x="150" y="48"/>
                      </a:lnTo>
                      <a:lnTo>
                        <a:pt x="144" y="48"/>
                      </a:lnTo>
                      <a:lnTo>
                        <a:pt x="138" y="54"/>
                      </a:lnTo>
                      <a:lnTo>
                        <a:pt x="120" y="60"/>
                      </a:lnTo>
                      <a:lnTo>
                        <a:pt x="84" y="60"/>
                      </a:lnTo>
                      <a:lnTo>
                        <a:pt x="84" y="54"/>
                      </a:lnTo>
                      <a:lnTo>
                        <a:pt x="90" y="48"/>
                      </a:lnTo>
                      <a:lnTo>
                        <a:pt x="66" y="48"/>
                      </a:lnTo>
                      <a:lnTo>
                        <a:pt x="66" y="78"/>
                      </a:lnTo>
                      <a:lnTo>
                        <a:pt x="72" y="78"/>
                      </a:lnTo>
                      <a:lnTo>
                        <a:pt x="72" y="102"/>
                      </a:lnTo>
                      <a:lnTo>
                        <a:pt x="60" y="102"/>
                      </a:lnTo>
                      <a:lnTo>
                        <a:pt x="54" y="96"/>
                      </a:lnTo>
                      <a:lnTo>
                        <a:pt x="54" y="114"/>
                      </a:lnTo>
                      <a:lnTo>
                        <a:pt x="48" y="120"/>
                      </a:lnTo>
                      <a:lnTo>
                        <a:pt x="48" y="126"/>
                      </a:lnTo>
                      <a:lnTo>
                        <a:pt x="36" y="126"/>
                      </a:lnTo>
                      <a:lnTo>
                        <a:pt x="24" y="114"/>
                      </a:lnTo>
                      <a:lnTo>
                        <a:pt x="18" y="120"/>
                      </a:lnTo>
                      <a:lnTo>
                        <a:pt x="12" y="132"/>
                      </a:lnTo>
                      <a:lnTo>
                        <a:pt x="12" y="150"/>
                      </a:lnTo>
                      <a:lnTo>
                        <a:pt x="6" y="150"/>
                      </a:lnTo>
                      <a:lnTo>
                        <a:pt x="0" y="198"/>
                      </a:lnTo>
                      <a:lnTo>
                        <a:pt x="6" y="204"/>
                      </a:lnTo>
                      <a:lnTo>
                        <a:pt x="18" y="210"/>
                      </a:lnTo>
                      <a:lnTo>
                        <a:pt x="24" y="216"/>
                      </a:lnTo>
                      <a:lnTo>
                        <a:pt x="24" y="222"/>
                      </a:lnTo>
                      <a:lnTo>
                        <a:pt x="72" y="222"/>
                      </a:lnTo>
                      <a:lnTo>
                        <a:pt x="66" y="234"/>
                      </a:lnTo>
                      <a:lnTo>
                        <a:pt x="72" y="240"/>
                      </a:lnTo>
                      <a:lnTo>
                        <a:pt x="78" y="252"/>
                      </a:lnTo>
                      <a:lnTo>
                        <a:pt x="78" y="270"/>
                      </a:lnTo>
                      <a:lnTo>
                        <a:pt x="72" y="282"/>
                      </a:lnTo>
                      <a:lnTo>
                        <a:pt x="66" y="282"/>
                      </a:lnTo>
                      <a:lnTo>
                        <a:pt x="54" y="288"/>
                      </a:lnTo>
                      <a:lnTo>
                        <a:pt x="48" y="288"/>
                      </a:lnTo>
                      <a:lnTo>
                        <a:pt x="42" y="294"/>
                      </a:lnTo>
                      <a:lnTo>
                        <a:pt x="42" y="318"/>
                      </a:lnTo>
                      <a:lnTo>
                        <a:pt x="24" y="336"/>
                      </a:lnTo>
                      <a:lnTo>
                        <a:pt x="30" y="378"/>
                      </a:lnTo>
                      <a:lnTo>
                        <a:pt x="36" y="378"/>
                      </a:lnTo>
                      <a:lnTo>
                        <a:pt x="72" y="396"/>
                      </a:lnTo>
                      <a:lnTo>
                        <a:pt x="84" y="408"/>
                      </a:lnTo>
                      <a:lnTo>
                        <a:pt x="96" y="414"/>
                      </a:lnTo>
                      <a:lnTo>
                        <a:pt x="114" y="414"/>
                      </a:lnTo>
                      <a:lnTo>
                        <a:pt x="174" y="384"/>
                      </a:lnTo>
                      <a:lnTo>
                        <a:pt x="204" y="354"/>
                      </a:lnTo>
                      <a:lnTo>
                        <a:pt x="228" y="336"/>
                      </a:lnTo>
                      <a:lnTo>
                        <a:pt x="240" y="324"/>
                      </a:lnTo>
                      <a:lnTo>
                        <a:pt x="300" y="276"/>
                      </a:lnTo>
                      <a:lnTo>
                        <a:pt x="312" y="270"/>
                      </a:lnTo>
                      <a:lnTo>
                        <a:pt x="372" y="246"/>
                      </a:lnTo>
                      <a:lnTo>
                        <a:pt x="396" y="234"/>
                      </a:lnTo>
                      <a:lnTo>
                        <a:pt x="402" y="228"/>
                      </a:lnTo>
                      <a:lnTo>
                        <a:pt x="402" y="222"/>
                      </a:lnTo>
                      <a:lnTo>
                        <a:pt x="384" y="204"/>
                      </a:lnTo>
                      <a:lnTo>
                        <a:pt x="384" y="198"/>
                      </a:lnTo>
                      <a:lnTo>
                        <a:pt x="390" y="180"/>
                      </a:lnTo>
                      <a:lnTo>
                        <a:pt x="396" y="168"/>
                      </a:lnTo>
                      <a:lnTo>
                        <a:pt x="396" y="138"/>
                      </a:lnTo>
                      <a:lnTo>
                        <a:pt x="390" y="126"/>
                      </a:lnTo>
                      <a:lnTo>
                        <a:pt x="390" y="114"/>
                      </a:lnTo>
                      <a:lnTo>
                        <a:pt x="384" y="108"/>
                      </a:lnTo>
                      <a:lnTo>
                        <a:pt x="378" y="96"/>
                      </a:lnTo>
                      <a:lnTo>
                        <a:pt x="378" y="84"/>
                      </a:lnTo>
                      <a:lnTo>
                        <a:pt x="384" y="72"/>
                      </a:lnTo>
                      <a:lnTo>
                        <a:pt x="390" y="66"/>
                      </a:lnTo>
                      <a:lnTo>
                        <a:pt x="402" y="66"/>
                      </a:lnTo>
                      <a:lnTo>
                        <a:pt x="414" y="60"/>
                      </a:lnTo>
                      <a:lnTo>
                        <a:pt x="426" y="60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59" name="Sri Lanka">
                  <a:extLst>
                    <a:ext uri="{FF2B5EF4-FFF2-40B4-BE49-F238E27FC236}">
                      <a16:creationId xmlns:a16="http://schemas.microsoft.com/office/drawing/2014/main" id="{8C07AF88-050E-2E40-BFDC-2C393A6837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99" y="2112"/>
                  <a:ext cx="44" cy="78"/>
                </a:xfrm>
                <a:custGeom>
                  <a:avLst/>
                  <a:gdLst>
                    <a:gd name="T0" fmla="*/ 2147483647 w 174"/>
                    <a:gd name="T1" fmla="*/ 2147483647 h 306"/>
                    <a:gd name="T2" fmla="*/ 2147483647 w 174"/>
                    <a:gd name="T3" fmla="*/ 0 h 306"/>
                    <a:gd name="T4" fmla="*/ 2147483647 w 174"/>
                    <a:gd name="T5" fmla="*/ 0 h 306"/>
                    <a:gd name="T6" fmla="*/ 2147483647 w 174"/>
                    <a:gd name="T7" fmla="*/ 2147483647 h 306"/>
                    <a:gd name="T8" fmla="*/ 2147483647 w 174"/>
                    <a:gd name="T9" fmla="*/ 2147483647 h 306"/>
                    <a:gd name="T10" fmla="*/ 2147483647 w 174"/>
                    <a:gd name="T11" fmla="*/ 2147483647 h 306"/>
                    <a:gd name="T12" fmla="*/ 2147483647 w 174"/>
                    <a:gd name="T13" fmla="*/ 2147483647 h 306"/>
                    <a:gd name="T14" fmla="*/ 2147483647 w 174"/>
                    <a:gd name="T15" fmla="*/ 2147483647 h 306"/>
                    <a:gd name="T16" fmla="*/ 2147483647 w 174"/>
                    <a:gd name="T17" fmla="*/ 2147483647 h 306"/>
                    <a:gd name="T18" fmla="*/ 2147483647 w 174"/>
                    <a:gd name="T19" fmla="*/ 2147483647 h 306"/>
                    <a:gd name="T20" fmla="*/ 2147483647 w 174"/>
                    <a:gd name="T21" fmla="*/ 2147483647 h 306"/>
                    <a:gd name="T22" fmla="*/ 2147483647 w 174"/>
                    <a:gd name="T23" fmla="*/ 2147483647 h 306"/>
                    <a:gd name="T24" fmla="*/ 2147483647 w 174"/>
                    <a:gd name="T25" fmla="*/ 2147483647 h 306"/>
                    <a:gd name="T26" fmla="*/ 2147483647 w 174"/>
                    <a:gd name="T27" fmla="*/ 2147483647 h 306"/>
                    <a:gd name="T28" fmla="*/ 2147483647 w 174"/>
                    <a:gd name="T29" fmla="*/ 2147483647 h 306"/>
                    <a:gd name="T30" fmla="*/ 2147483647 w 174"/>
                    <a:gd name="T31" fmla="*/ 2147483647 h 306"/>
                    <a:gd name="T32" fmla="*/ 2147483647 w 174"/>
                    <a:gd name="T33" fmla="*/ 2147483647 h 306"/>
                    <a:gd name="T34" fmla="*/ 2147483647 w 174"/>
                    <a:gd name="T35" fmla="*/ 2147483647 h 306"/>
                    <a:gd name="T36" fmla="*/ 2147483647 w 174"/>
                    <a:gd name="T37" fmla="*/ 2147483647 h 306"/>
                    <a:gd name="T38" fmla="*/ 2147483647 w 174"/>
                    <a:gd name="T39" fmla="*/ 2147483647 h 306"/>
                    <a:gd name="T40" fmla="*/ 0 w 174"/>
                    <a:gd name="T41" fmla="*/ 2147483647 h 306"/>
                    <a:gd name="T42" fmla="*/ 0 w 174"/>
                    <a:gd name="T43" fmla="*/ 2147483647 h 306"/>
                    <a:gd name="T44" fmla="*/ 2147483647 w 174"/>
                    <a:gd name="T45" fmla="*/ 2147483647 h 306"/>
                    <a:gd name="T46" fmla="*/ 2147483647 w 174"/>
                    <a:gd name="T47" fmla="*/ 2147483647 h 306"/>
                    <a:gd name="T48" fmla="*/ 2147483647 w 174"/>
                    <a:gd name="T49" fmla="*/ 2147483647 h 306"/>
                    <a:gd name="T50" fmla="*/ 2147483647 w 174"/>
                    <a:gd name="T51" fmla="*/ 2147483647 h 306"/>
                    <a:gd name="T52" fmla="*/ 2147483647 w 174"/>
                    <a:gd name="T53" fmla="*/ 2147483647 h 306"/>
                    <a:gd name="T54" fmla="*/ 0 w 174"/>
                    <a:gd name="T55" fmla="*/ 2147483647 h 306"/>
                    <a:gd name="T56" fmla="*/ 2147483647 w 174"/>
                    <a:gd name="T57" fmla="*/ 2147483647 h 306"/>
                    <a:gd name="T58" fmla="*/ 2147483647 w 174"/>
                    <a:gd name="T59" fmla="*/ 2147483647 h 30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174"/>
                    <a:gd name="T91" fmla="*/ 0 h 306"/>
                    <a:gd name="T92" fmla="*/ 174 w 174"/>
                    <a:gd name="T93" fmla="*/ 306 h 30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174" h="306">
                      <a:moveTo>
                        <a:pt x="24" y="6"/>
                      </a:moveTo>
                      <a:lnTo>
                        <a:pt x="36" y="0"/>
                      </a:lnTo>
                      <a:lnTo>
                        <a:pt x="48" y="0"/>
                      </a:lnTo>
                      <a:lnTo>
                        <a:pt x="66" y="6"/>
                      </a:lnTo>
                      <a:lnTo>
                        <a:pt x="78" y="12"/>
                      </a:lnTo>
                      <a:lnTo>
                        <a:pt x="114" y="66"/>
                      </a:lnTo>
                      <a:lnTo>
                        <a:pt x="132" y="84"/>
                      </a:lnTo>
                      <a:lnTo>
                        <a:pt x="126" y="120"/>
                      </a:lnTo>
                      <a:lnTo>
                        <a:pt x="150" y="114"/>
                      </a:lnTo>
                      <a:lnTo>
                        <a:pt x="156" y="168"/>
                      </a:lnTo>
                      <a:lnTo>
                        <a:pt x="162" y="174"/>
                      </a:lnTo>
                      <a:lnTo>
                        <a:pt x="168" y="198"/>
                      </a:lnTo>
                      <a:lnTo>
                        <a:pt x="174" y="228"/>
                      </a:lnTo>
                      <a:lnTo>
                        <a:pt x="174" y="258"/>
                      </a:lnTo>
                      <a:lnTo>
                        <a:pt x="156" y="276"/>
                      </a:lnTo>
                      <a:lnTo>
                        <a:pt x="120" y="294"/>
                      </a:lnTo>
                      <a:lnTo>
                        <a:pt x="84" y="306"/>
                      </a:lnTo>
                      <a:lnTo>
                        <a:pt x="48" y="306"/>
                      </a:lnTo>
                      <a:lnTo>
                        <a:pt x="24" y="282"/>
                      </a:lnTo>
                      <a:lnTo>
                        <a:pt x="12" y="240"/>
                      </a:lnTo>
                      <a:lnTo>
                        <a:pt x="0" y="192"/>
                      </a:lnTo>
                      <a:lnTo>
                        <a:pt x="0" y="156"/>
                      </a:lnTo>
                      <a:lnTo>
                        <a:pt x="12" y="138"/>
                      </a:lnTo>
                      <a:lnTo>
                        <a:pt x="18" y="132"/>
                      </a:lnTo>
                      <a:lnTo>
                        <a:pt x="24" y="120"/>
                      </a:lnTo>
                      <a:lnTo>
                        <a:pt x="30" y="102"/>
                      </a:lnTo>
                      <a:lnTo>
                        <a:pt x="30" y="78"/>
                      </a:lnTo>
                      <a:lnTo>
                        <a:pt x="0" y="36"/>
                      </a:lnTo>
                      <a:lnTo>
                        <a:pt x="24" y="36"/>
                      </a:lnTo>
                      <a:lnTo>
                        <a:pt x="24" y="6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60" name="Saudi Arabia">
                  <a:extLst>
                    <a:ext uri="{FF2B5EF4-FFF2-40B4-BE49-F238E27FC236}">
                      <a16:creationId xmlns:a16="http://schemas.microsoft.com/office/drawing/2014/main" id="{35296B35-4BEE-BF4F-89A3-88F3C4F462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9" y="1647"/>
                  <a:ext cx="380" cy="326"/>
                </a:xfrm>
                <a:custGeom>
                  <a:avLst/>
                  <a:gdLst>
                    <a:gd name="T0" fmla="*/ 2147483647 w 1488"/>
                    <a:gd name="T1" fmla="*/ 2147483647 h 1278"/>
                    <a:gd name="T2" fmla="*/ 2147483647 w 1488"/>
                    <a:gd name="T3" fmla="*/ 2147483647 h 1278"/>
                    <a:gd name="T4" fmla="*/ 2147483647 w 1488"/>
                    <a:gd name="T5" fmla="*/ 2147483647 h 1278"/>
                    <a:gd name="T6" fmla="*/ 2147483647 w 1488"/>
                    <a:gd name="T7" fmla="*/ 2147483647 h 1278"/>
                    <a:gd name="T8" fmla="*/ 2147483647 w 1488"/>
                    <a:gd name="T9" fmla="*/ 2147483647 h 1278"/>
                    <a:gd name="T10" fmla="*/ 2147483647 w 1488"/>
                    <a:gd name="T11" fmla="*/ 2147483647 h 1278"/>
                    <a:gd name="T12" fmla="*/ 2147483647 w 1488"/>
                    <a:gd name="T13" fmla="*/ 2147483647 h 1278"/>
                    <a:gd name="T14" fmla="*/ 2147483647 w 1488"/>
                    <a:gd name="T15" fmla="*/ 2147483647 h 1278"/>
                    <a:gd name="T16" fmla="*/ 2147483647 w 1488"/>
                    <a:gd name="T17" fmla="*/ 2147483647 h 1278"/>
                    <a:gd name="T18" fmla="*/ 2147483647 w 1488"/>
                    <a:gd name="T19" fmla="*/ 2147483647 h 1278"/>
                    <a:gd name="T20" fmla="*/ 2147483647 w 1488"/>
                    <a:gd name="T21" fmla="*/ 2147483647 h 1278"/>
                    <a:gd name="T22" fmla="*/ 2147483647 w 1488"/>
                    <a:gd name="T23" fmla="*/ 2147483647 h 1278"/>
                    <a:gd name="T24" fmla="*/ 2147483647 w 1488"/>
                    <a:gd name="T25" fmla="*/ 2147483647 h 1278"/>
                    <a:gd name="T26" fmla="*/ 2147483647 w 1488"/>
                    <a:gd name="T27" fmla="*/ 2147483647 h 1278"/>
                    <a:gd name="T28" fmla="*/ 2147483647 w 1488"/>
                    <a:gd name="T29" fmla="*/ 2147483647 h 1278"/>
                    <a:gd name="T30" fmla="*/ 2147483647 w 1488"/>
                    <a:gd name="T31" fmla="*/ 2147483647 h 1278"/>
                    <a:gd name="T32" fmla="*/ 2147483647 w 1488"/>
                    <a:gd name="T33" fmla="*/ 2147483647 h 1278"/>
                    <a:gd name="T34" fmla="*/ 2147483647 w 1488"/>
                    <a:gd name="T35" fmla="*/ 2147483647 h 1278"/>
                    <a:gd name="T36" fmla="*/ 2147483647 w 1488"/>
                    <a:gd name="T37" fmla="*/ 2147483647 h 1278"/>
                    <a:gd name="T38" fmla="*/ 2147483647 w 1488"/>
                    <a:gd name="T39" fmla="*/ 0 h 1278"/>
                    <a:gd name="T40" fmla="*/ 2147483647 w 1488"/>
                    <a:gd name="T41" fmla="*/ 2147483647 h 1278"/>
                    <a:gd name="T42" fmla="*/ 2147483647 w 1488"/>
                    <a:gd name="T43" fmla="*/ 2147483647 h 1278"/>
                    <a:gd name="T44" fmla="*/ 2147483647 w 1488"/>
                    <a:gd name="T45" fmla="*/ 2147483647 h 1278"/>
                    <a:gd name="T46" fmla="*/ 2147483647 w 1488"/>
                    <a:gd name="T47" fmla="*/ 2147483647 h 1278"/>
                    <a:gd name="T48" fmla="*/ 2147483647 w 1488"/>
                    <a:gd name="T49" fmla="*/ 2147483647 h 1278"/>
                    <a:gd name="T50" fmla="*/ 2147483647 w 1488"/>
                    <a:gd name="T51" fmla="*/ 2147483647 h 1278"/>
                    <a:gd name="T52" fmla="*/ 2147483647 w 1488"/>
                    <a:gd name="T53" fmla="*/ 2147483647 h 1278"/>
                    <a:gd name="T54" fmla="*/ 2147483647 w 1488"/>
                    <a:gd name="T55" fmla="*/ 2147483647 h 1278"/>
                    <a:gd name="T56" fmla="*/ 2147483647 w 1488"/>
                    <a:gd name="T57" fmla="*/ 2147483647 h 1278"/>
                    <a:gd name="T58" fmla="*/ 2147483647 w 1488"/>
                    <a:gd name="T59" fmla="*/ 2147483647 h 1278"/>
                    <a:gd name="T60" fmla="*/ 2147483647 w 1488"/>
                    <a:gd name="T61" fmla="*/ 2147483647 h 1278"/>
                    <a:gd name="T62" fmla="*/ 0 w 1488"/>
                    <a:gd name="T63" fmla="*/ 2147483647 h 1278"/>
                    <a:gd name="T64" fmla="*/ 2147483647 w 1488"/>
                    <a:gd name="T65" fmla="*/ 2147483647 h 1278"/>
                    <a:gd name="T66" fmla="*/ 2147483647 w 1488"/>
                    <a:gd name="T67" fmla="*/ 2147483647 h 1278"/>
                    <a:gd name="T68" fmla="*/ 2147483647 w 1488"/>
                    <a:gd name="T69" fmla="*/ 2147483647 h 1278"/>
                    <a:gd name="T70" fmla="*/ 2147483647 w 1488"/>
                    <a:gd name="T71" fmla="*/ 2147483647 h 1278"/>
                    <a:gd name="T72" fmla="*/ 2147483647 w 1488"/>
                    <a:gd name="T73" fmla="*/ 2147483647 h 1278"/>
                    <a:gd name="T74" fmla="*/ 2147483647 w 1488"/>
                    <a:gd name="T75" fmla="*/ 2147483647 h 1278"/>
                    <a:gd name="T76" fmla="*/ 2147483647 w 1488"/>
                    <a:gd name="T77" fmla="*/ 2147483647 h 1278"/>
                    <a:gd name="T78" fmla="*/ 2147483647 w 1488"/>
                    <a:gd name="T79" fmla="*/ 2147483647 h 1278"/>
                    <a:gd name="T80" fmla="*/ 2147483647 w 1488"/>
                    <a:gd name="T81" fmla="*/ 2147483647 h 1278"/>
                    <a:gd name="T82" fmla="*/ 2147483647 w 1488"/>
                    <a:gd name="T83" fmla="*/ 2147483647 h 1278"/>
                    <a:gd name="T84" fmla="*/ 2147483647 w 1488"/>
                    <a:gd name="T85" fmla="*/ 2147483647 h 1278"/>
                    <a:gd name="T86" fmla="*/ 2147483647 w 1488"/>
                    <a:gd name="T87" fmla="*/ 2147483647 h 1278"/>
                    <a:gd name="T88" fmla="*/ 2147483647 w 1488"/>
                    <a:gd name="T89" fmla="*/ 2147483647 h 1278"/>
                    <a:gd name="T90" fmla="*/ 2147483647 w 1488"/>
                    <a:gd name="T91" fmla="*/ 2147483647 h 1278"/>
                    <a:gd name="T92" fmla="*/ 2147483647 w 1488"/>
                    <a:gd name="T93" fmla="*/ 2147483647 h 1278"/>
                    <a:gd name="T94" fmla="*/ 2147483647 w 1488"/>
                    <a:gd name="T95" fmla="*/ 2147483647 h 1278"/>
                    <a:gd name="T96" fmla="*/ 2147483647 w 1488"/>
                    <a:gd name="T97" fmla="*/ 2147483647 h 1278"/>
                    <a:gd name="T98" fmla="*/ 2147483647 w 1488"/>
                    <a:gd name="T99" fmla="*/ 2147483647 h 1278"/>
                    <a:gd name="T100" fmla="*/ 2147483647 w 1488"/>
                    <a:gd name="T101" fmla="*/ 2147483647 h 1278"/>
                    <a:gd name="T102" fmla="*/ 2147483647 w 1488"/>
                    <a:gd name="T103" fmla="*/ 2147483647 h 1278"/>
                    <a:gd name="T104" fmla="*/ 2147483647 w 1488"/>
                    <a:gd name="T105" fmla="*/ 2147483647 h 1278"/>
                    <a:gd name="T106" fmla="*/ 2147483647 w 1488"/>
                    <a:gd name="T107" fmla="*/ 2147483647 h 1278"/>
                    <a:gd name="T108" fmla="*/ 2147483647 w 1488"/>
                    <a:gd name="T109" fmla="*/ 2147483647 h 1278"/>
                    <a:gd name="T110" fmla="*/ 2147483647 w 1488"/>
                    <a:gd name="T111" fmla="*/ 2147483647 h 1278"/>
                    <a:gd name="T112" fmla="*/ 2147483647 w 1488"/>
                    <a:gd name="T113" fmla="*/ 2147483647 h 1278"/>
                    <a:gd name="T114" fmla="*/ 2147483647 w 1488"/>
                    <a:gd name="T115" fmla="*/ 2147483647 h 1278"/>
                    <a:gd name="T116" fmla="*/ 2147483647 w 1488"/>
                    <a:gd name="T117" fmla="*/ 2147483647 h 1278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1488"/>
                    <a:gd name="T178" fmla="*/ 0 h 1278"/>
                    <a:gd name="T179" fmla="*/ 1488 w 1488"/>
                    <a:gd name="T180" fmla="*/ 1278 h 1278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1488" h="1278">
                      <a:moveTo>
                        <a:pt x="1464" y="792"/>
                      </a:moveTo>
                      <a:lnTo>
                        <a:pt x="1464" y="780"/>
                      </a:lnTo>
                      <a:lnTo>
                        <a:pt x="1458" y="774"/>
                      </a:lnTo>
                      <a:lnTo>
                        <a:pt x="1416" y="768"/>
                      </a:lnTo>
                      <a:lnTo>
                        <a:pt x="1320" y="756"/>
                      </a:lnTo>
                      <a:lnTo>
                        <a:pt x="1284" y="750"/>
                      </a:lnTo>
                      <a:lnTo>
                        <a:pt x="1266" y="750"/>
                      </a:lnTo>
                      <a:lnTo>
                        <a:pt x="1260" y="738"/>
                      </a:lnTo>
                      <a:lnTo>
                        <a:pt x="1248" y="732"/>
                      </a:lnTo>
                      <a:lnTo>
                        <a:pt x="1242" y="720"/>
                      </a:lnTo>
                      <a:lnTo>
                        <a:pt x="1218" y="696"/>
                      </a:lnTo>
                      <a:lnTo>
                        <a:pt x="1206" y="672"/>
                      </a:lnTo>
                      <a:lnTo>
                        <a:pt x="1188" y="654"/>
                      </a:lnTo>
                      <a:lnTo>
                        <a:pt x="1188" y="642"/>
                      </a:lnTo>
                      <a:lnTo>
                        <a:pt x="1182" y="636"/>
                      </a:lnTo>
                      <a:lnTo>
                        <a:pt x="1182" y="618"/>
                      </a:lnTo>
                      <a:lnTo>
                        <a:pt x="1176" y="624"/>
                      </a:lnTo>
                      <a:lnTo>
                        <a:pt x="1164" y="612"/>
                      </a:lnTo>
                      <a:lnTo>
                        <a:pt x="1146" y="612"/>
                      </a:lnTo>
                      <a:lnTo>
                        <a:pt x="1140" y="600"/>
                      </a:lnTo>
                      <a:lnTo>
                        <a:pt x="1134" y="594"/>
                      </a:lnTo>
                      <a:lnTo>
                        <a:pt x="1128" y="582"/>
                      </a:lnTo>
                      <a:lnTo>
                        <a:pt x="1122" y="564"/>
                      </a:lnTo>
                      <a:lnTo>
                        <a:pt x="1116" y="552"/>
                      </a:lnTo>
                      <a:lnTo>
                        <a:pt x="1116" y="540"/>
                      </a:lnTo>
                      <a:lnTo>
                        <a:pt x="1110" y="534"/>
                      </a:lnTo>
                      <a:lnTo>
                        <a:pt x="1098" y="528"/>
                      </a:lnTo>
                      <a:lnTo>
                        <a:pt x="1086" y="516"/>
                      </a:lnTo>
                      <a:lnTo>
                        <a:pt x="1074" y="510"/>
                      </a:lnTo>
                      <a:lnTo>
                        <a:pt x="1068" y="498"/>
                      </a:lnTo>
                      <a:lnTo>
                        <a:pt x="1068" y="462"/>
                      </a:lnTo>
                      <a:lnTo>
                        <a:pt x="1062" y="450"/>
                      </a:lnTo>
                      <a:lnTo>
                        <a:pt x="1062" y="438"/>
                      </a:lnTo>
                      <a:lnTo>
                        <a:pt x="1050" y="426"/>
                      </a:lnTo>
                      <a:lnTo>
                        <a:pt x="1002" y="402"/>
                      </a:lnTo>
                      <a:lnTo>
                        <a:pt x="996" y="396"/>
                      </a:lnTo>
                      <a:lnTo>
                        <a:pt x="990" y="384"/>
                      </a:lnTo>
                      <a:lnTo>
                        <a:pt x="990" y="360"/>
                      </a:lnTo>
                      <a:lnTo>
                        <a:pt x="972" y="342"/>
                      </a:lnTo>
                      <a:lnTo>
                        <a:pt x="966" y="330"/>
                      </a:lnTo>
                      <a:lnTo>
                        <a:pt x="960" y="324"/>
                      </a:lnTo>
                      <a:lnTo>
                        <a:pt x="960" y="300"/>
                      </a:lnTo>
                      <a:lnTo>
                        <a:pt x="954" y="300"/>
                      </a:lnTo>
                      <a:lnTo>
                        <a:pt x="948" y="294"/>
                      </a:lnTo>
                      <a:lnTo>
                        <a:pt x="882" y="294"/>
                      </a:lnTo>
                      <a:lnTo>
                        <a:pt x="876" y="288"/>
                      </a:lnTo>
                      <a:lnTo>
                        <a:pt x="876" y="252"/>
                      </a:lnTo>
                      <a:lnTo>
                        <a:pt x="852" y="246"/>
                      </a:lnTo>
                      <a:lnTo>
                        <a:pt x="804" y="246"/>
                      </a:lnTo>
                      <a:lnTo>
                        <a:pt x="750" y="240"/>
                      </a:lnTo>
                      <a:lnTo>
                        <a:pt x="684" y="240"/>
                      </a:lnTo>
                      <a:lnTo>
                        <a:pt x="492" y="96"/>
                      </a:lnTo>
                      <a:lnTo>
                        <a:pt x="480" y="90"/>
                      </a:lnTo>
                      <a:lnTo>
                        <a:pt x="474" y="84"/>
                      </a:lnTo>
                      <a:lnTo>
                        <a:pt x="426" y="60"/>
                      </a:lnTo>
                      <a:lnTo>
                        <a:pt x="414" y="48"/>
                      </a:lnTo>
                      <a:lnTo>
                        <a:pt x="402" y="42"/>
                      </a:lnTo>
                      <a:lnTo>
                        <a:pt x="372" y="12"/>
                      </a:lnTo>
                      <a:lnTo>
                        <a:pt x="306" y="12"/>
                      </a:lnTo>
                      <a:lnTo>
                        <a:pt x="294" y="0"/>
                      </a:lnTo>
                      <a:lnTo>
                        <a:pt x="288" y="6"/>
                      </a:lnTo>
                      <a:lnTo>
                        <a:pt x="276" y="12"/>
                      </a:lnTo>
                      <a:lnTo>
                        <a:pt x="270" y="12"/>
                      </a:lnTo>
                      <a:lnTo>
                        <a:pt x="264" y="18"/>
                      </a:lnTo>
                      <a:lnTo>
                        <a:pt x="252" y="24"/>
                      </a:lnTo>
                      <a:lnTo>
                        <a:pt x="210" y="24"/>
                      </a:lnTo>
                      <a:lnTo>
                        <a:pt x="198" y="48"/>
                      </a:lnTo>
                      <a:lnTo>
                        <a:pt x="132" y="48"/>
                      </a:lnTo>
                      <a:lnTo>
                        <a:pt x="120" y="54"/>
                      </a:lnTo>
                      <a:lnTo>
                        <a:pt x="108" y="54"/>
                      </a:lnTo>
                      <a:lnTo>
                        <a:pt x="108" y="60"/>
                      </a:lnTo>
                      <a:lnTo>
                        <a:pt x="132" y="60"/>
                      </a:lnTo>
                      <a:lnTo>
                        <a:pt x="144" y="66"/>
                      </a:lnTo>
                      <a:lnTo>
                        <a:pt x="156" y="66"/>
                      </a:lnTo>
                      <a:lnTo>
                        <a:pt x="180" y="90"/>
                      </a:lnTo>
                      <a:lnTo>
                        <a:pt x="192" y="114"/>
                      </a:lnTo>
                      <a:lnTo>
                        <a:pt x="198" y="120"/>
                      </a:lnTo>
                      <a:lnTo>
                        <a:pt x="198" y="132"/>
                      </a:lnTo>
                      <a:lnTo>
                        <a:pt x="192" y="138"/>
                      </a:lnTo>
                      <a:lnTo>
                        <a:pt x="192" y="150"/>
                      </a:lnTo>
                      <a:lnTo>
                        <a:pt x="186" y="156"/>
                      </a:lnTo>
                      <a:lnTo>
                        <a:pt x="180" y="168"/>
                      </a:lnTo>
                      <a:lnTo>
                        <a:pt x="174" y="174"/>
                      </a:lnTo>
                      <a:lnTo>
                        <a:pt x="162" y="180"/>
                      </a:lnTo>
                      <a:lnTo>
                        <a:pt x="150" y="180"/>
                      </a:lnTo>
                      <a:lnTo>
                        <a:pt x="138" y="186"/>
                      </a:lnTo>
                      <a:lnTo>
                        <a:pt x="132" y="186"/>
                      </a:lnTo>
                      <a:lnTo>
                        <a:pt x="120" y="198"/>
                      </a:lnTo>
                      <a:lnTo>
                        <a:pt x="120" y="210"/>
                      </a:lnTo>
                      <a:lnTo>
                        <a:pt x="108" y="234"/>
                      </a:lnTo>
                      <a:lnTo>
                        <a:pt x="96" y="246"/>
                      </a:lnTo>
                      <a:lnTo>
                        <a:pt x="60" y="246"/>
                      </a:lnTo>
                      <a:lnTo>
                        <a:pt x="36" y="234"/>
                      </a:lnTo>
                      <a:lnTo>
                        <a:pt x="6" y="234"/>
                      </a:lnTo>
                      <a:lnTo>
                        <a:pt x="6" y="264"/>
                      </a:lnTo>
                      <a:lnTo>
                        <a:pt x="0" y="306"/>
                      </a:lnTo>
                      <a:lnTo>
                        <a:pt x="0" y="348"/>
                      </a:lnTo>
                      <a:lnTo>
                        <a:pt x="6" y="372"/>
                      </a:lnTo>
                      <a:lnTo>
                        <a:pt x="24" y="378"/>
                      </a:lnTo>
                      <a:lnTo>
                        <a:pt x="36" y="390"/>
                      </a:lnTo>
                      <a:lnTo>
                        <a:pt x="54" y="390"/>
                      </a:lnTo>
                      <a:lnTo>
                        <a:pt x="72" y="408"/>
                      </a:lnTo>
                      <a:lnTo>
                        <a:pt x="90" y="438"/>
                      </a:lnTo>
                      <a:lnTo>
                        <a:pt x="102" y="474"/>
                      </a:lnTo>
                      <a:lnTo>
                        <a:pt x="120" y="504"/>
                      </a:lnTo>
                      <a:lnTo>
                        <a:pt x="132" y="516"/>
                      </a:lnTo>
                      <a:lnTo>
                        <a:pt x="150" y="528"/>
                      </a:lnTo>
                      <a:lnTo>
                        <a:pt x="162" y="540"/>
                      </a:lnTo>
                      <a:lnTo>
                        <a:pt x="174" y="558"/>
                      </a:lnTo>
                      <a:lnTo>
                        <a:pt x="180" y="570"/>
                      </a:lnTo>
                      <a:lnTo>
                        <a:pt x="186" y="594"/>
                      </a:lnTo>
                      <a:lnTo>
                        <a:pt x="192" y="612"/>
                      </a:lnTo>
                      <a:lnTo>
                        <a:pt x="198" y="636"/>
                      </a:lnTo>
                      <a:lnTo>
                        <a:pt x="210" y="648"/>
                      </a:lnTo>
                      <a:lnTo>
                        <a:pt x="234" y="660"/>
                      </a:lnTo>
                      <a:lnTo>
                        <a:pt x="264" y="660"/>
                      </a:lnTo>
                      <a:lnTo>
                        <a:pt x="282" y="666"/>
                      </a:lnTo>
                      <a:lnTo>
                        <a:pt x="294" y="678"/>
                      </a:lnTo>
                      <a:lnTo>
                        <a:pt x="312" y="708"/>
                      </a:lnTo>
                      <a:lnTo>
                        <a:pt x="330" y="756"/>
                      </a:lnTo>
                      <a:lnTo>
                        <a:pt x="336" y="804"/>
                      </a:lnTo>
                      <a:lnTo>
                        <a:pt x="342" y="840"/>
                      </a:lnTo>
                      <a:lnTo>
                        <a:pt x="348" y="870"/>
                      </a:lnTo>
                      <a:lnTo>
                        <a:pt x="366" y="906"/>
                      </a:lnTo>
                      <a:lnTo>
                        <a:pt x="384" y="924"/>
                      </a:lnTo>
                      <a:lnTo>
                        <a:pt x="390" y="936"/>
                      </a:lnTo>
                      <a:lnTo>
                        <a:pt x="414" y="936"/>
                      </a:lnTo>
                      <a:lnTo>
                        <a:pt x="438" y="948"/>
                      </a:lnTo>
                      <a:lnTo>
                        <a:pt x="456" y="972"/>
                      </a:lnTo>
                      <a:lnTo>
                        <a:pt x="480" y="1008"/>
                      </a:lnTo>
                      <a:lnTo>
                        <a:pt x="504" y="1056"/>
                      </a:lnTo>
                      <a:lnTo>
                        <a:pt x="552" y="1128"/>
                      </a:lnTo>
                      <a:lnTo>
                        <a:pt x="582" y="1170"/>
                      </a:lnTo>
                      <a:lnTo>
                        <a:pt x="606" y="1206"/>
                      </a:lnTo>
                      <a:lnTo>
                        <a:pt x="618" y="1236"/>
                      </a:lnTo>
                      <a:lnTo>
                        <a:pt x="618" y="1266"/>
                      </a:lnTo>
                      <a:lnTo>
                        <a:pt x="612" y="1278"/>
                      </a:lnTo>
                      <a:lnTo>
                        <a:pt x="624" y="1266"/>
                      </a:lnTo>
                      <a:lnTo>
                        <a:pt x="630" y="1254"/>
                      </a:lnTo>
                      <a:lnTo>
                        <a:pt x="636" y="1248"/>
                      </a:lnTo>
                      <a:lnTo>
                        <a:pt x="636" y="1200"/>
                      </a:lnTo>
                      <a:lnTo>
                        <a:pt x="642" y="1188"/>
                      </a:lnTo>
                      <a:lnTo>
                        <a:pt x="648" y="1182"/>
                      </a:lnTo>
                      <a:lnTo>
                        <a:pt x="654" y="1182"/>
                      </a:lnTo>
                      <a:lnTo>
                        <a:pt x="672" y="1200"/>
                      </a:lnTo>
                      <a:lnTo>
                        <a:pt x="696" y="1194"/>
                      </a:lnTo>
                      <a:lnTo>
                        <a:pt x="702" y="1188"/>
                      </a:lnTo>
                      <a:lnTo>
                        <a:pt x="792" y="1188"/>
                      </a:lnTo>
                      <a:lnTo>
                        <a:pt x="804" y="1194"/>
                      </a:lnTo>
                      <a:lnTo>
                        <a:pt x="810" y="1200"/>
                      </a:lnTo>
                      <a:lnTo>
                        <a:pt x="888" y="1200"/>
                      </a:lnTo>
                      <a:lnTo>
                        <a:pt x="894" y="1206"/>
                      </a:lnTo>
                      <a:lnTo>
                        <a:pt x="900" y="1218"/>
                      </a:lnTo>
                      <a:lnTo>
                        <a:pt x="912" y="1224"/>
                      </a:lnTo>
                      <a:lnTo>
                        <a:pt x="924" y="1224"/>
                      </a:lnTo>
                      <a:lnTo>
                        <a:pt x="930" y="1212"/>
                      </a:lnTo>
                      <a:lnTo>
                        <a:pt x="936" y="1206"/>
                      </a:lnTo>
                      <a:lnTo>
                        <a:pt x="936" y="1188"/>
                      </a:lnTo>
                      <a:lnTo>
                        <a:pt x="942" y="1176"/>
                      </a:lnTo>
                      <a:lnTo>
                        <a:pt x="948" y="1170"/>
                      </a:lnTo>
                      <a:lnTo>
                        <a:pt x="954" y="1158"/>
                      </a:lnTo>
                      <a:lnTo>
                        <a:pt x="966" y="1146"/>
                      </a:lnTo>
                      <a:lnTo>
                        <a:pt x="972" y="1134"/>
                      </a:lnTo>
                      <a:lnTo>
                        <a:pt x="990" y="1116"/>
                      </a:lnTo>
                      <a:lnTo>
                        <a:pt x="1020" y="1098"/>
                      </a:lnTo>
                      <a:lnTo>
                        <a:pt x="1050" y="1092"/>
                      </a:lnTo>
                      <a:lnTo>
                        <a:pt x="1068" y="1086"/>
                      </a:lnTo>
                      <a:lnTo>
                        <a:pt x="1092" y="1086"/>
                      </a:lnTo>
                      <a:lnTo>
                        <a:pt x="1140" y="1080"/>
                      </a:lnTo>
                      <a:lnTo>
                        <a:pt x="1188" y="1068"/>
                      </a:lnTo>
                      <a:lnTo>
                        <a:pt x="1230" y="1062"/>
                      </a:lnTo>
                      <a:lnTo>
                        <a:pt x="1248" y="1062"/>
                      </a:lnTo>
                      <a:lnTo>
                        <a:pt x="1452" y="990"/>
                      </a:lnTo>
                      <a:lnTo>
                        <a:pt x="1488" y="816"/>
                      </a:lnTo>
                      <a:lnTo>
                        <a:pt x="1482" y="810"/>
                      </a:lnTo>
                      <a:lnTo>
                        <a:pt x="1470" y="804"/>
                      </a:lnTo>
                      <a:lnTo>
                        <a:pt x="1464" y="798"/>
                      </a:lnTo>
                      <a:lnTo>
                        <a:pt x="1464" y="792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61" name="Russia (Urup,Simushir)">
                  <a:extLst>
                    <a:ext uri="{FF2B5EF4-FFF2-40B4-BE49-F238E27FC236}">
                      <a16:creationId xmlns:a16="http://schemas.microsoft.com/office/drawing/2014/main" id="{0E3E6CAA-2B3E-304C-8BB6-E714A2CB1B0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061" y="1103"/>
                  <a:ext cx="77" cy="306"/>
                </a:xfrm>
                <a:custGeom>
                  <a:avLst/>
                  <a:gdLst>
                    <a:gd name="T0" fmla="*/ 0 w 300"/>
                    <a:gd name="T1" fmla="*/ 2147483647 h 1194"/>
                    <a:gd name="T2" fmla="*/ 2147483647 w 300"/>
                    <a:gd name="T3" fmla="*/ 2147483647 h 1194"/>
                    <a:gd name="T4" fmla="*/ 2147483647 w 300"/>
                    <a:gd name="T5" fmla="*/ 2147483647 h 1194"/>
                    <a:gd name="T6" fmla="*/ 2147483647 w 300"/>
                    <a:gd name="T7" fmla="*/ 2147483647 h 1194"/>
                    <a:gd name="T8" fmla="*/ 0 w 300"/>
                    <a:gd name="T9" fmla="*/ 2147483647 h 1194"/>
                    <a:gd name="T10" fmla="*/ 2147483647 w 300"/>
                    <a:gd name="T11" fmla="*/ 2147483647 h 1194"/>
                    <a:gd name="T12" fmla="*/ 2147483647 w 300"/>
                    <a:gd name="T13" fmla="*/ 2147483647 h 1194"/>
                    <a:gd name="T14" fmla="*/ 2147483647 w 300"/>
                    <a:gd name="T15" fmla="*/ 2147483647 h 1194"/>
                    <a:gd name="T16" fmla="*/ 2147483647 w 300"/>
                    <a:gd name="T17" fmla="*/ 2147483647 h 1194"/>
                    <a:gd name="T18" fmla="*/ 2147483647 w 300"/>
                    <a:gd name="T19" fmla="*/ 2147483647 h 1194"/>
                    <a:gd name="T20" fmla="*/ 2147483647 w 300"/>
                    <a:gd name="T21" fmla="*/ 2147483647 h 1194"/>
                    <a:gd name="T22" fmla="*/ 2147483647 w 300"/>
                    <a:gd name="T23" fmla="*/ 2147483647 h 1194"/>
                    <a:gd name="T24" fmla="*/ 2147483647 w 300"/>
                    <a:gd name="T25" fmla="*/ 2147483647 h 1194"/>
                    <a:gd name="T26" fmla="*/ 2147483647 w 300"/>
                    <a:gd name="T27" fmla="*/ 2147483647 h 1194"/>
                    <a:gd name="T28" fmla="*/ 2147483647 w 300"/>
                    <a:gd name="T29" fmla="*/ 2147483647 h 1194"/>
                    <a:gd name="T30" fmla="*/ 2147483647 w 300"/>
                    <a:gd name="T31" fmla="*/ 2147483647 h 1194"/>
                    <a:gd name="T32" fmla="*/ 2147483647 w 300"/>
                    <a:gd name="T33" fmla="*/ 2147483647 h 1194"/>
                    <a:gd name="T34" fmla="*/ 2147483647 w 300"/>
                    <a:gd name="T35" fmla="*/ 2147483647 h 1194"/>
                    <a:gd name="T36" fmla="*/ 2147483647 w 300"/>
                    <a:gd name="T37" fmla="*/ 2147483647 h 1194"/>
                    <a:gd name="T38" fmla="*/ 2147483647 w 300"/>
                    <a:gd name="T39" fmla="*/ 2147483647 h 1194"/>
                    <a:gd name="T40" fmla="*/ 2147483647 w 300"/>
                    <a:gd name="T41" fmla="*/ 2147483647 h 1194"/>
                    <a:gd name="T42" fmla="*/ 2147483647 w 300"/>
                    <a:gd name="T43" fmla="*/ 2147483647 h 1194"/>
                    <a:gd name="T44" fmla="*/ 2147483647 w 300"/>
                    <a:gd name="T45" fmla="*/ 2147483647 h 1194"/>
                    <a:gd name="T46" fmla="*/ 2147483647 w 300"/>
                    <a:gd name="T47" fmla="*/ 2147483647 h 1194"/>
                    <a:gd name="T48" fmla="*/ 2147483647 w 300"/>
                    <a:gd name="T49" fmla="*/ 2147483647 h 1194"/>
                    <a:gd name="T50" fmla="*/ 2147483647 w 300"/>
                    <a:gd name="T51" fmla="*/ 2147483647 h 1194"/>
                    <a:gd name="T52" fmla="*/ 2147483647 w 300"/>
                    <a:gd name="T53" fmla="*/ 2147483647 h 1194"/>
                    <a:gd name="T54" fmla="*/ 2147483647 w 300"/>
                    <a:gd name="T55" fmla="*/ 2147483647 h 1194"/>
                    <a:gd name="T56" fmla="*/ 2147483647 w 300"/>
                    <a:gd name="T57" fmla="*/ 2147483647 h 1194"/>
                    <a:gd name="T58" fmla="*/ 2147483647 w 300"/>
                    <a:gd name="T59" fmla="*/ 2147483647 h 1194"/>
                    <a:gd name="T60" fmla="*/ 2147483647 w 300"/>
                    <a:gd name="T61" fmla="*/ 2147483647 h 1194"/>
                    <a:gd name="T62" fmla="*/ 2147483647 w 300"/>
                    <a:gd name="T63" fmla="*/ 2147483647 h 1194"/>
                    <a:gd name="T64" fmla="*/ 2147483647 w 300"/>
                    <a:gd name="T65" fmla="*/ 2147483647 h 1194"/>
                    <a:gd name="T66" fmla="*/ 2147483647 w 300"/>
                    <a:gd name="T67" fmla="*/ 2147483647 h 1194"/>
                    <a:gd name="T68" fmla="*/ 2147483647 w 300"/>
                    <a:gd name="T69" fmla="*/ 2147483647 h 1194"/>
                    <a:gd name="T70" fmla="*/ 2147483647 w 300"/>
                    <a:gd name="T71" fmla="*/ 2147483647 h 1194"/>
                    <a:gd name="T72" fmla="*/ 2147483647 w 300"/>
                    <a:gd name="T73" fmla="*/ 2147483647 h 1194"/>
                    <a:gd name="T74" fmla="*/ 2147483647 w 300"/>
                    <a:gd name="T75" fmla="*/ 2147483647 h 1194"/>
                    <a:gd name="T76" fmla="*/ 2147483647 w 300"/>
                    <a:gd name="T77" fmla="*/ 2147483647 h 1194"/>
                    <a:gd name="T78" fmla="*/ 2147483647 w 300"/>
                    <a:gd name="T79" fmla="*/ 2147483647 h 1194"/>
                    <a:gd name="T80" fmla="*/ 2147483647 w 300"/>
                    <a:gd name="T81" fmla="*/ 2147483647 h 1194"/>
                    <a:gd name="T82" fmla="*/ 2147483647 w 300"/>
                    <a:gd name="T83" fmla="*/ 2147483647 h 1194"/>
                    <a:gd name="T84" fmla="*/ 2147483647 w 300"/>
                    <a:gd name="T85" fmla="*/ 2147483647 h 1194"/>
                    <a:gd name="T86" fmla="*/ 2147483647 w 300"/>
                    <a:gd name="T87" fmla="*/ 2147483647 h 1194"/>
                    <a:gd name="T88" fmla="*/ 2147483647 w 300"/>
                    <a:gd name="T89" fmla="*/ 2147483647 h 1194"/>
                    <a:gd name="T90" fmla="*/ 2147483647 w 300"/>
                    <a:gd name="T91" fmla="*/ 2147483647 h 1194"/>
                    <a:gd name="T92" fmla="*/ 2147483647 w 300"/>
                    <a:gd name="T93" fmla="*/ 2147483647 h 1194"/>
                    <a:gd name="T94" fmla="*/ 2147483647 w 300"/>
                    <a:gd name="T95" fmla="*/ 2147483647 h 1194"/>
                    <a:gd name="T96" fmla="*/ 2147483647 w 300"/>
                    <a:gd name="T97" fmla="*/ 2147483647 h 1194"/>
                    <a:gd name="T98" fmla="*/ 2147483647 w 300"/>
                    <a:gd name="T99" fmla="*/ 0 h 1194"/>
                    <a:gd name="T100" fmla="*/ 2147483647 w 300"/>
                    <a:gd name="T101" fmla="*/ 2147483647 h 1194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300"/>
                    <a:gd name="T154" fmla="*/ 0 h 1194"/>
                    <a:gd name="T155" fmla="*/ 300 w 300"/>
                    <a:gd name="T156" fmla="*/ 1194 h 1194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300" h="1194">
                      <a:moveTo>
                        <a:pt x="0" y="1194"/>
                      </a:moveTo>
                      <a:lnTo>
                        <a:pt x="12" y="1188"/>
                      </a:lnTo>
                      <a:lnTo>
                        <a:pt x="36" y="1146"/>
                      </a:lnTo>
                      <a:lnTo>
                        <a:pt x="18" y="1134"/>
                      </a:lnTo>
                      <a:lnTo>
                        <a:pt x="0" y="1194"/>
                      </a:lnTo>
                      <a:close/>
                      <a:moveTo>
                        <a:pt x="114" y="1068"/>
                      </a:moveTo>
                      <a:lnTo>
                        <a:pt x="72" y="1062"/>
                      </a:lnTo>
                      <a:lnTo>
                        <a:pt x="54" y="1134"/>
                      </a:lnTo>
                      <a:lnTo>
                        <a:pt x="66" y="1134"/>
                      </a:lnTo>
                      <a:lnTo>
                        <a:pt x="84" y="1104"/>
                      </a:lnTo>
                      <a:lnTo>
                        <a:pt x="132" y="1074"/>
                      </a:lnTo>
                      <a:lnTo>
                        <a:pt x="120" y="1050"/>
                      </a:lnTo>
                      <a:lnTo>
                        <a:pt x="114" y="1068"/>
                      </a:lnTo>
                      <a:close/>
                      <a:moveTo>
                        <a:pt x="192" y="1008"/>
                      </a:moveTo>
                      <a:lnTo>
                        <a:pt x="186" y="1008"/>
                      </a:lnTo>
                      <a:lnTo>
                        <a:pt x="180" y="1020"/>
                      </a:lnTo>
                      <a:lnTo>
                        <a:pt x="174" y="1026"/>
                      </a:lnTo>
                      <a:lnTo>
                        <a:pt x="168" y="1038"/>
                      </a:lnTo>
                      <a:lnTo>
                        <a:pt x="168" y="1044"/>
                      </a:lnTo>
                      <a:lnTo>
                        <a:pt x="174" y="1050"/>
                      </a:lnTo>
                      <a:lnTo>
                        <a:pt x="180" y="1050"/>
                      </a:lnTo>
                      <a:lnTo>
                        <a:pt x="198" y="1032"/>
                      </a:lnTo>
                      <a:lnTo>
                        <a:pt x="198" y="1014"/>
                      </a:lnTo>
                      <a:lnTo>
                        <a:pt x="192" y="1008"/>
                      </a:lnTo>
                      <a:close/>
                      <a:moveTo>
                        <a:pt x="282" y="636"/>
                      </a:moveTo>
                      <a:lnTo>
                        <a:pt x="264" y="654"/>
                      </a:lnTo>
                      <a:lnTo>
                        <a:pt x="276" y="678"/>
                      </a:lnTo>
                      <a:lnTo>
                        <a:pt x="258" y="678"/>
                      </a:lnTo>
                      <a:lnTo>
                        <a:pt x="258" y="702"/>
                      </a:lnTo>
                      <a:lnTo>
                        <a:pt x="282" y="702"/>
                      </a:lnTo>
                      <a:lnTo>
                        <a:pt x="294" y="684"/>
                      </a:lnTo>
                      <a:lnTo>
                        <a:pt x="282" y="654"/>
                      </a:lnTo>
                      <a:lnTo>
                        <a:pt x="300" y="654"/>
                      </a:lnTo>
                      <a:lnTo>
                        <a:pt x="282" y="636"/>
                      </a:lnTo>
                      <a:close/>
                      <a:moveTo>
                        <a:pt x="276" y="768"/>
                      </a:moveTo>
                      <a:lnTo>
                        <a:pt x="294" y="750"/>
                      </a:lnTo>
                      <a:lnTo>
                        <a:pt x="270" y="732"/>
                      </a:lnTo>
                      <a:lnTo>
                        <a:pt x="276" y="768"/>
                      </a:lnTo>
                      <a:close/>
                      <a:moveTo>
                        <a:pt x="258" y="954"/>
                      </a:moveTo>
                      <a:lnTo>
                        <a:pt x="258" y="924"/>
                      </a:lnTo>
                      <a:lnTo>
                        <a:pt x="240" y="948"/>
                      </a:lnTo>
                      <a:lnTo>
                        <a:pt x="258" y="954"/>
                      </a:lnTo>
                      <a:close/>
                      <a:moveTo>
                        <a:pt x="252" y="858"/>
                      </a:moveTo>
                      <a:lnTo>
                        <a:pt x="270" y="858"/>
                      </a:lnTo>
                      <a:lnTo>
                        <a:pt x="252" y="840"/>
                      </a:lnTo>
                      <a:lnTo>
                        <a:pt x="252" y="858"/>
                      </a:lnTo>
                      <a:close/>
                      <a:moveTo>
                        <a:pt x="126" y="24"/>
                      </a:moveTo>
                      <a:lnTo>
                        <a:pt x="144" y="60"/>
                      </a:lnTo>
                      <a:lnTo>
                        <a:pt x="174" y="24"/>
                      </a:lnTo>
                      <a:lnTo>
                        <a:pt x="162" y="0"/>
                      </a:lnTo>
                      <a:lnTo>
                        <a:pt x="126" y="24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62" name="Russia">
                  <a:extLst>
                    <a:ext uri="{FF2B5EF4-FFF2-40B4-BE49-F238E27FC236}">
                      <a16:creationId xmlns:a16="http://schemas.microsoft.com/office/drawing/2014/main" id="{A169537B-EA12-204A-97DB-D55D05DAD1E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85" y="724"/>
                  <a:ext cx="2314" cy="737"/>
                </a:xfrm>
                <a:custGeom>
                  <a:avLst/>
                  <a:gdLst>
                    <a:gd name="T0" fmla="*/ 2147483647 w 9048"/>
                    <a:gd name="T1" fmla="*/ 2147483647 h 2880"/>
                    <a:gd name="T2" fmla="*/ 2147483647 w 9048"/>
                    <a:gd name="T3" fmla="*/ 2147483647 h 2880"/>
                    <a:gd name="T4" fmla="*/ 2147483647 w 9048"/>
                    <a:gd name="T5" fmla="*/ 2147483647 h 2880"/>
                    <a:gd name="T6" fmla="*/ 2147483647 w 9048"/>
                    <a:gd name="T7" fmla="*/ 2147483647 h 2880"/>
                    <a:gd name="T8" fmla="*/ 2147483647 w 9048"/>
                    <a:gd name="T9" fmla="*/ 2147483647 h 2880"/>
                    <a:gd name="T10" fmla="*/ 2147483647 w 9048"/>
                    <a:gd name="T11" fmla="*/ 2147483647 h 2880"/>
                    <a:gd name="T12" fmla="*/ 2147483647 w 9048"/>
                    <a:gd name="T13" fmla="*/ 2147483647 h 2880"/>
                    <a:gd name="T14" fmla="*/ 2147483647 w 9048"/>
                    <a:gd name="T15" fmla="*/ 2147483647 h 2880"/>
                    <a:gd name="T16" fmla="*/ 2147483647 w 9048"/>
                    <a:gd name="T17" fmla="*/ 2147483647 h 2880"/>
                    <a:gd name="T18" fmla="*/ 2147483647 w 9048"/>
                    <a:gd name="T19" fmla="*/ 2147483647 h 2880"/>
                    <a:gd name="T20" fmla="*/ 2147483647 w 9048"/>
                    <a:gd name="T21" fmla="*/ 2147483647 h 2880"/>
                    <a:gd name="T22" fmla="*/ 2147483647 w 9048"/>
                    <a:gd name="T23" fmla="*/ 2147483647 h 2880"/>
                    <a:gd name="T24" fmla="*/ 2147483647 w 9048"/>
                    <a:gd name="T25" fmla="*/ 2147483647 h 2880"/>
                    <a:gd name="T26" fmla="*/ 2147483647 w 9048"/>
                    <a:gd name="T27" fmla="*/ 2147483647 h 2880"/>
                    <a:gd name="T28" fmla="*/ 2147483647 w 9048"/>
                    <a:gd name="T29" fmla="*/ 2147483647 h 2880"/>
                    <a:gd name="T30" fmla="*/ 2147483647 w 9048"/>
                    <a:gd name="T31" fmla="*/ 2147483647 h 2880"/>
                    <a:gd name="T32" fmla="*/ 2147483647 w 9048"/>
                    <a:gd name="T33" fmla="*/ 2147483647 h 2880"/>
                    <a:gd name="T34" fmla="*/ 2147483647 w 9048"/>
                    <a:gd name="T35" fmla="*/ 2147483647 h 2880"/>
                    <a:gd name="T36" fmla="*/ 2147483647 w 9048"/>
                    <a:gd name="T37" fmla="*/ 2147483647 h 2880"/>
                    <a:gd name="T38" fmla="*/ 2147483647 w 9048"/>
                    <a:gd name="T39" fmla="*/ 2147483647 h 2880"/>
                    <a:gd name="T40" fmla="*/ 2147483647 w 9048"/>
                    <a:gd name="T41" fmla="*/ 2147483647 h 2880"/>
                    <a:gd name="T42" fmla="*/ 2147483647 w 9048"/>
                    <a:gd name="T43" fmla="*/ 2147483647 h 2880"/>
                    <a:gd name="T44" fmla="*/ 2147483647 w 9048"/>
                    <a:gd name="T45" fmla="*/ 2147483647 h 2880"/>
                    <a:gd name="T46" fmla="*/ 2147483647 w 9048"/>
                    <a:gd name="T47" fmla="*/ 2147483647 h 2880"/>
                    <a:gd name="T48" fmla="*/ 2147483647 w 9048"/>
                    <a:gd name="T49" fmla="*/ 2147483647 h 2880"/>
                    <a:gd name="T50" fmla="*/ 2147483647 w 9048"/>
                    <a:gd name="T51" fmla="*/ 2147483647 h 2880"/>
                    <a:gd name="T52" fmla="*/ 2147483647 w 9048"/>
                    <a:gd name="T53" fmla="*/ 2147483647 h 2880"/>
                    <a:gd name="T54" fmla="*/ 2147483647 w 9048"/>
                    <a:gd name="T55" fmla="*/ 2147483647 h 2880"/>
                    <a:gd name="T56" fmla="*/ 2147483647 w 9048"/>
                    <a:gd name="T57" fmla="*/ 2147483647 h 2880"/>
                    <a:gd name="T58" fmla="*/ 2147483647 w 9048"/>
                    <a:gd name="T59" fmla="*/ 2147483647 h 2880"/>
                    <a:gd name="T60" fmla="*/ 2147483647 w 9048"/>
                    <a:gd name="T61" fmla="*/ 2147483647 h 2880"/>
                    <a:gd name="T62" fmla="*/ 2147483647 w 9048"/>
                    <a:gd name="T63" fmla="*/ 2147483647 h 2880"/>
                    <a:gd name="T64" fmla="*/ 2147483647 w 9048"/>
                    <a:gd name="T65" fmla="*/ 2147483647 h 2880"/>
                    <a:gd name="T66" fmla="*/ 2147483647 w 9048"/>
                    <a:gd name="T67" fmla="*/ 2147483647 h 2880"/>
                    <a:gd name="T68" fmla="*/ 2147483647 w 9048"/>
                    <a:gd name="T69" fmla="*/ 2147483647 h 2880"/>
                    <a:gd name="T70" fmla="*/ 2147483647 w 9048"/>
                    <a:gd name="T71" fmla="*/ 2147483647 h 2880"/>
                    <a:gd name="T72" fmla="*/ 2147483647 w 9048"/>
                    <a:gd name="T73" fmla="*/ 2147483647 h 2880"/>
                    <a:gd name="T74" fmla="*/ 2147483647 w 9048"/>
                    <a:gd name="T75" fmla="*/ 2147483647 h 2880"/>
                    <a:gd name="T76" fmla="*/ 2147483647 w 9048"/>
                    <a:gd name="T77" fmla="*/ 2147483647 h 2880"/>
                    <a:gd name="T78" fmla="*/ 2147483647 w 9048"/>
                    <a:gd name="T79" fmla="*/ 2147483647 h 2880"/>
                    <a:gd name="T80" fmla="*/ 2147483647 w 9048"/>
                    <a:gd name="T81" fmla="*/ 2147483647 h 2880"/>
                    <a:gd name="T82" fmla="*/ 2147483647 w 9048"/>
                    <a:gd name="T83" fmla="*/ 2147483647 h 2880"/>
                    <a:gd name="T84" fmla="*/ 2147483647 w 9048"/>
                    <a:gd name="T85" fmla="*/ 2147483647 h 2880"/>
                    <a:gd name="T86" fmla="*/ 2147483647 w 9048"/>
                    <a:gd name="T87" fmla="*/ 2147483647 h 2880"/>
                    <a:gd name="T88" fmla="*/ 2147483647 w 9048"/>
                    <a:gd name="T89" fmla="*/ 2147483647 h 2880"/>
                    <a:gd name="T90" fmla="*/ 2147483647 w 9048"/>
                    <a:gd name="T91" fmla="*/ 2147483647 h 2880"/>
                    <a:gd name="T92" fmla="*/ 2147483647 w 9048"/>
                    <a:gd name="T93" fmla="*/ 2147483647 h 2880"/>
                    <a:gd name="T94" fmla="*/ 2147483647 w 9048"/>
                    <a:gd name="T95" fmla="*/ 2147483647 h 2880"/>
                    <a:gd name="T96" fmla="*/ 2147483647 w 9048"/>
                    <a:gd name="T97" fmla="*/ 2147483647 h 2880"/>
                    <a:gd name="T98" fmla="*/ 2147483647 w 9048"/>
                    <a:gd name="T99" fmla="*/ 2147483647 h 2880"/>
                    <a:gd name="T100" fmla="*/ 2147483647 w 9048"/>
                    <a:gd name="T101" fmla="*/ 2147483647 h 2880"/>
                    <a:gd name="T102" fmla="*/ 2147483647 w 9048"/>
                    <a:gd name="T103" fmla="*/ 2147483647 h 2880"/>
                    <a:gd name="T104" fmla="*/ 2147483647 w 9048"/>
                    <a:gd name="T105" fmla="*/ 2147483647 h 2880"/>
                    <a:gd name="T106" fmla="*/ 2147483647 w 9048"/>
                    <a:gd name="T107" fmla="*/ 2147483647 h 2880"/>
                    <a:gd name="T108" fmla="*/ 2147483647 w 9048"/>
                    <a:gd name="T109" fmla="*/ 2147483647 h 2880"/>
                    <a:gd name="T110" fmla="*/ 2147483647 w 9048"/>
                    <a:gd name="T111" fmla="*/ 2147483647 h 2880"/>
                    <a:gd name="T112" fmla="*/ 2147483647 w 9048"/>
                    <a:gd name="T113" fmla="*/ 2147483647 h 2880"/>
                    <a:gd name="T114" fmla="*/ 2147483647 w 9048"/>
                    <a:gd name="T115" fmla="*/ 2147483647 h 2880"/>
                    <a:gd name="T116" fmla="*/ 2147483647 w 9048"/>
                    <a:gd name="T117" fmla="*/ 2147483647 h 2880"/>
                    <a:gd name="T118" fmla="*/ 2147483647 w 9048"/>
                    <a:gd name="T119" fmla="*/ 2147483647 h 2880"/>
                    <a:gd name="T120" fmla="*/ 2147483647 w 9048"/>
                    <a:gd name="T121" fmla="*/ 2147483647 h 2880"/>
                    <a:gd name="T122" fmla="*/ 2147483647 w 9048"/>
                    <a:gd name="T123" fmla="*/ 2147483647 h 2880"/>
                    <a:gd name="T124" fmla="*/ 2147483647 w 9048"/>
                    <a:gd name="T125" fmla="*/ 2147483647 h 2880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9048"/>
                    <a:gd name="T190" fmla="*/ 0 h 2880"/>
                    <a:gd name="T191" fmla="*/ 9048 w 9048"/>
                    <a:gd name="T192" fmla="*/ 2880 h 2880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9048" h="2880">
                      <a:moveTo>
                        <a:pt x="2790" y="546"/>
                      </a:moveTo>
                      <a:lnTo>
                        <a:pt x="2760" y="540"/>
                      </a:lnTo>
                      <a:lnTo>
                        <a:pt x="2736" y="558"/>
                      </a:lnTo>
                      <a:lnTo>
                        <a:pt x="2778" y="570"/>
                      </a:lnTo>
                      <a:lnTo>
                        <a:pt x="2790" y="546"/>
                      </a:lnTo>
                      <a:close/>
                      <a:moveTo>
                        <a:pt x="2832" y="522"/>
                      </a:moveTo>
                      <a:lnTo>
                        <a:pt x="2820" y="516"/>
                      </a:lnTo>
                      <a:lnTo>
                        <a:pt x="2814" y="510"/>
                      </a:lnTo>
                      <a:lnTo>
                        <a:pt x="2808" y="510"/>
                      </a:lnTo>
                      <a:lnTo>
                        <a:pt x="2808" y="528"/>
                      </a:lnTo>
                      <a:lnTo>
                        <a:pt x="2820" y="534"/>
                      </a:lnTo>
                      <a:lnTo>
                        <a:pt x="2832" y="534"/>
                      </a:lnTo>
                      <a:lnTo>
                        <a:pt x="2844" y="540"/>
                      </a:lnTo>
                      <a:lnTo>
                        <a:pt x="2850" y="540"/>
                      </a:lnTo>
                      <a:lnTo>
                        <a:pt x="2850" y="534"/>
                      </a:lnTo>
                      <a:lnTo>
                        <a:pt x="2844" y="528"/>
                      </a:lnTo>
                      <a:lnTo>
                        <a:pt x="2832" y="522"/>
                      </a:lnTo>
                      <a:close/>
                      <a:moveTo>
                        <a:pt x="1704" y="18"/>
                      </a:moveTo>
                      <a:lnTo>
                        <a:pt x="1710" y="18"/>
                      </a:lnTo>
                      <a:lnTo>
                        <a:pt x="1716" y="12"/>
                      </a:lnTo>
                      <a:lnTo>
                        <a:pt x="1728" y="6"/>
                      </a:lnTo>
                      <a:lnTo>
                        <a:pt x="1734" y="0"/>
                      </a:lnTo>
                      <a:lnTo>
                        <a:pt x="1644" y="0"/>
                      </a:lnTo>
                      <a:lnTo>
                        <a:pt x="1638" y="12"/>
                      </a:lnTo>
                      <a:lnTo>
                        <a:pt x="1680" y="12"/>
                      </a:lnTo>
                      <a:lnTo>
                        <a:pt x="1686" y="18"/>
                      </a:lnTo>
                      <a:lnTo>
                        <a:pt x="1704" y="18"/>
                      </a:lnTo>
                      <a:close/>
                      <a:moveTo>
                        <a:pt x="1740" y="60"/>
                      </a:moveTo>
                      <a:lnTo>
                        <a:pt x="1746" y="60"/>
                      </a:lnTo>
                      <a:lnTo>
                        <a:pt x="1758" y="48"/>
                      </a:lnTo>
                      <a:lnTo>
                        <a:pt x="1764" y="48"/>
                      </a:lnTo>
                      <a:lnTo>
                        <a:pt x="1770" y="54"/>
                      </a:lnTo>
                      <a:lnTo>
                        <a:pt x="1782" y="54"/>
                      </a:lnTo>
                      <a:lnTo>
                        <a:pt x="1788" y="60"/>
                      </a:lnTo>
                      <a:lnTo>
                        <a:pt x="1800" y="60"/>
                      </a:lnTo>
                      <a:lnTo>
                        <a:pt x="1812" y="48"/>
                      </a:lnTo>
                      <a:lnTo>
                        <a:pt x="1812" y="36"/>
                      </a:lnTo>
                      <a:lnTo>
                        <a:pt x="1806" y="30"/>
                      </a:lnTo>
                      <a:lnTo>
                        <a:pt x="1794" y="24"/>
                      </a:lnTo>
                      <a:lnTo>
                        <a:pt x="1758" y="24"/>
                      </a:lnTo>
                      <a:lnTo>
                        <a:pt x="1710" y="48"/>
                      </a:lnTo>
                      <a:lnTo>
                        <a:pt x="1716" y="54"/>
                      </a:lnTo>
                      <a:lnTo>
                        <a:pt x="1728" y="60"/>
                      </a:lnTo>
                      <a:lnTo>
                        <a:pt x="1740" y="60"/>
                      </a:lnTo>
                      <a:close/>
                      <a:moveTo>
                        <a:pt x="2382" y="510"/>
                      </a:moveTo>
                      <a:lnTo>
                        <a:pt x="2400" y="504"/>
                      </a:lnTo>
                      <a:lnTo>
                        <a:pt x="2412" y="498"/>
                      </a:lnTo>
                      <a:lnTo>
                        <a:pt x="2412" y="486"/>
                      </a:lnTo>
                      <a:lnTo>
                        <a:pt x="2406" y="486"/>
                      </a:lnTo>
                      <a:lnTo>
                        <a:pt x="2400" y="480"/>
                      </a:lnTo>
                      <a:lnTo>
                        <a:pt x="2346" y="480"/>
                      </a:lnTo>
                      <a:lnTo>
                        <a:pt x="2346" y="492"/>
                      </a:lnTo>
                      <a:lnTo>
                        <a:pt x="2358" y="504"/>
                      </a:lnTo>
                      <a:lnTo>
                        <a:pt x="2370" y="510"/>
                      </a:lnTo>
                      <a:lnTo>
                        <a:pt x="2382" y="510"/>
                      </a:lnTo>
                      <a:close/>
                      <a:moveTo>
                        <a:pt x="1590" y="30"/>
                      </a:moveTo>
                      <a:lnTo>
                        <a:pt x="1548" y="24"/>
                      </a:lnTo>
                      <a:lnTo>
                        <a:pt x="1554" y="36"/>
                      </a:lnTo>
                      <a:lnTo>
                        <a:pt x="1590" y="30"/>
                      </a:lnTo>
                      <a:close/>
                      <a:moveTo>
                        <a:pt x="1890" y="696"/>
                      </a:moveTo>
                      <a:lnTo>
                        <a:pt x="1896" y="708"/>
                      </a:lnTo>
                      <a:lnTo>
                        <a:pt x="1920" y="720"/>
                      </a:lnTo>
                      <a:lnTo>
                        <a:pt x="1950" y="738"/>
                      </a:lnTo>
                      <a:lnTo>
                        <a:pt x="1974" y="744"/>
                      </a:lnTo>
                      <a:lnTo>
                        <a:pt x="1992" y="738"/>
                      </a:lnTo>
                      <a:lnTo>
                        <a:pt x="1980" y="720"/>
                      </a:lnTo>
                      <a:lnTo>
                        <a:pt x="1950" y="702"/>
                      </a:lnTo>
                      <a:lnTo>
                        <a:pt x="1914" y="696"/>
                      </a:lnTo>
                      <a:lnTo>
                        <a:pt x="1890" y="696"/>
                      </a:lnTo>
                      <a:close/>
                      <a:moveTo>
                        <a:pt x="3108" y="126"/>
                      </a:moveTo>
                      <a:lnTo>
                        <a:pt x="3120" y="108"/>
                      </a:lnTo>
                      <a:lnTo>
                        <a:pt x="3030" y="108"/>
                      </a:lnTo>
                      <a:lnTo>
                        <a:pt x="3108" y="126"/>
                      </a:lnTo>
                      <a:close/>
                      <a:moveTo>
                        <a:pt x="1560" y="102"/>
                      </a:moveTo>
                      <a:lnTo>
                        <a:pt x="1632" y="102"/>
                      </a:lnTo>
                      <a:lnTo>
                        <a:pt x="1608" y="84"/>
                      </a:lnTo>
                      <a:lnTo>
                        <a:pt x="1560" y="102"/>
                      </a:lnTo>
                      <a:close/>
                      <a:moveTo>
                        <a:pt x="1572" y="60"/>
                      </a:moveTo>
                      <a:lnTo>
                        <a:pt x="1584" y="66"/>
                      </a:lnTo>
                      <a:lnTo>
                        <a:pt x="1596" y="78"/>
                      </a:lnTo>
                      <a:lnTo>
                        <a:pt x="1620" y="66"/>
                      </a:lnTo>
                      <a:lnTo>
                        <a:pt x="1620" y="72"/>
                      </a:lnTo>
                      <a:lnTo>
                        <a:pt x="1644" y="72"/>
                      </a:lnTo>
                      <a:lnTo>
                        <a:pt x="1668" y="60"/>
                      </a:lnTo>
                      <a:lnTo>
                        <a:pt x="1674" y="54"/>
                      </a:lnTo>
                      <a:lnTo>
                        <a:pt x="1680" y="54"/>
                      </a:lnTo>
                      <a:lnTo>
                        <a:pt x="1626" y="48"/>
                      </a:lnTo>
                      <a:lnTo>
                        <a:pt x="1614" y="54"/>
                      </a:lnTo>
                      <a:lnTo>
                        <a:pt x="1608" y="54"/>
                      </a:lnTo>
                      <a:lnTo>
                        <a:pt x="1602" y="48"/>
                      </a:lnTo>
                      <a:lnTo>
                        <a:pt x="1584" y="48"/>
                      </a:lnTo>
                      <a:lnTo>
                        <a:pt x="1572" y="60"/>
                      </a:lnTo>
                      <a:close/>
                      <a:moveTo>
                        <a:pt x="1662" y="36"/>
                      </a:moveTo>
                      <a:lnTo>
                        <a:pt x="1602" y="36"/>
                      </a:lnTo>
                      <a:lnTo>
                        <a:pt x="1650" y="48"/>
                      </a:lnTo>
                      <a:lnTo>
                        <a:pt x="1662" y="36"/>
                      </a:lnTo>
                      <a:close/>
                      <a:moveTo>
                        <a:pt x="1542" y="522"/>
                      </a:moveTo>
                      <a:lnTo>
                        <a:pt x="1500" y="528"/>
                      </a:lnTo>
                      <a:lnTo>
                        <a:pt x="1512" y="552"/>
                      </a:lnTo>
                      <a:lnTo>
                        <a:pt x="1542" y="534"/>
                      </a:lnTo>
                      <a:lnTo>
                        <a:pt x="1524" y="558"/>
                      </a:lnTo>
                      <a:lnTo>
                        <a:pt x="1518" y="558"/>
                      </a:lnTo>
                      <a:lnTo>
                        <a:pt x="1512" y="564"/>
                      </a:lnTo>
                      <a:lnTo>
                        <a:pt x="1506" y="564"/>
                      </a:lnTo>
                      <a:lnTo>
                        <a:pt x="1494" y="570"/>
                      </a:lnTo>
                      <a:lnTo>
                        <a:pt x="1488" y="576"/>
                      </a:lnTo>
                      <a:lnTo>
                        <a:pt x="1488" y="582"/>
                      </a:lnTo>
                      <a:lnTo>
                        <a:pt x="1500" y="594"/>
                      </a:lnTo>
                      <a:lnTo>
                        <a:pt x="1524" y="606"/>
                      </a:lnTo>
                      <a:lnTo>
                        <a:pt x="1566" y="606"/>
                      </a:lnTo>
                      <a:lnTo>
                        <a:pt x="1590" y="612"/>
                      </a:lnTo>
                      <a:lnTo>
                        <a:pt x="1608" y="618"/>
                      </a:lnTo>
                      <a:lnTo>
                        <a:pt x="1614" y="624"/>
                      </a:lnTo>
                      <a:lnTo>
                        <a:pt x="1620" y="636"/>
                      </a:lnTo>
                      <a:lnTo>
                        <a:pt x="1620" y="648"/>
                      </a:lnTo>
                      <a:lnTo>
                        <a:pt x="1626" y="654"/>
                      </a:lnTo>
                      <a:lnTo>
                        <a:pt x="1626" y="660"/>
                      </a:lnTo>
                      <a:lnTo>
                        <a:pt x="1644" y="660"/>
                      </a:lnTo>
                      <a:lnTo>
                        <a:pt x="1662" y="666"/>
                      </a:lnTo>
                      <a:lnTo>
                        <a:pt x="1674" y="666"/>
                      </a:lnTo>
                      <a:lnTo>
                        <a:pt x="1692" y="672"/>
                      </a:lnTo>
                      <a:lnTo>
                        <a:pt x="1704" y="672"/>
                      </a:lnTo>
                      <a:lnTo>
                        <a:pt x="1818" y="666"/>
                      </a:lnTo>
                      <a:lnTo>
                        <a:pt x="1806" y="666"/>
                      </a:lnTo>
                      <a:lnTo>
                        <a:pt x="1734" y="642"/>
                      </a:lnTo>
                      <a:lnTo>
                        <a:pt x="1704" y="618"/>
                      </a:lnTo>
                      <a:lnTo>
                        <a:pt x="1692" y="600"/>
                      </a:lnTo>
                      <a:lnTo>
                        <a:pt x="1686" y="588"/>
                      </a:lnTo>
                      <a:lnTo>
                        <a:pt x="1674" y="582"/>
                      </a:lnTo>
                      <a:lnTo>
                        <a:pt x="1674" y="570"/>
                      </a:lnTo>
                      <a:lnTo>
                        <a:pt x="1668" y="564"/>
                      </a:lnTo>
                      <a:lnTo>
                        <a:pt x="1692" y="516"/>
                      </a:lnTo>
                      <a:lnTo>
                        <a:pt x="1686" y="510"/>
                      </a:lnTo>
                      <a:lnTo>
                        <a:pt x="1686" y="504"/>
                      </a:lnTo>
                      <a:lnTo>
                        <a:pt x="1674" y="504"/>
                      </a:lnTo>
                      <a:lnTo>
                        <a:pt x="1710" y="498"/>
                      </a:lnTo>
                      <a:lnTo>
                        <a:pt x="1698" y="480"/>
                      </a:lnTo>
                      <a:lnTo>
                        <a:pt x="1734" y="480"/>
                      </a:lnTo>
                      <a:lnTo>
                        <a:pt x="1710" y="468"/>
                      </a:lnTo>
                      <a:lnTo>
                        <a:pt x="1734" y="474"/>
                      </a:lnTo>
                      <a:lnTo>
                        <a:pt x="1740" y="462"/>
                      </a:lnTo>
                      <a:lnTo>
                        <a:pt x="1722" y="450"/>
                      </a:lnTo>
                      <a:lnTo>
                        <a:pt x="1764" y="450"/>
                      </a:lnTo>
                      <a:lnTo>
                        <a:pt x="1770" y="444"/>
                      </a:lnTo>
                      <a:lnTo>
                        <a:pt x="1752" y="426"/>
                      </a:lnTo>
                      <a:lnTo>
                        <a:pt x="1782" y="432"/>
                      </a:lnTo>
                      <a:lnTo>
                        <a:pt x="1782" y="402"/>
                      </a:lnTo>
                      <a:lnTo>
                        <a:pt x="1788" y="408"/>
                      </a:lnTo>
                      <a:lnTo>
                        <a:pt x="1800" y="414"/>
                      </a:lnTo>
                      <a:lnTo>
                        <a:pt x="1812" y="414"/>
                      </a:lnTo>
                      <a:lnTo>
                        <a:pt x="1830" y="408"/>
                      </a:lnTo>
                      <a:lnTo>
                        <a:pt x="1842" y="402"/>
                      </a:lnTo>
                      <a:lnTo>
                        <a:pt x="1860" y="390"/>
                      </a:lnTo>
                      <a:lnTo>
                        <a:pt x="1878" y="372"/>
                      </a:lnTo>
                      <a:lnTo>
                        <a:pt x="1896" y="372"/>
                      </a:lnTo>
                      <a:lnTo>
                        <a:pt x="1938" y="366"/>
                      </a:lnTo>
                      <a:lnTo>
                        <a:pt x="1992" y="354"/>
                      </a:lnTo>
                      <a:lnTo>
                        <a:pt x="2046" y="348"/>
                      </a:lnTo>
                      <a:lnTo>
                        <a:pt x="2094" y="336"/>
                      </a:lnTo>
                      <a:lnTo>
                        <a:pt x="2124" y="330"/>
                      </a:lnTo>
                      <a:lnTo>
                        <a:pt x="2136" y="324"/>
                      </a:lnTo>
                      <a:lnTo>
                        <a:pt x="2154" y="318"/>
                      </a:lnTo>
                      <a:lnTo>
                        <a:pt x="2160" y="312"/>
                      </a:lnTo>
                      <a:lnTo>
                        <a:pt x="2166" y="300"/>
                      </a:lnTo>
                      <a:lnTo>
                        <a:pt x="2166" y="294"/>
                      </a:lnTo>
                      <a:lnTo>
                        <a:pt x="2154" y="282"/>
                      </a:lnTo>
                      <a:lnTo>
                        <a:pt x="2136" y="276"/>
                      </a:lnTo>
                      <a:lnTo>
                        <a:pt x="2088" y="270"/>
                      </a:lnTo>
                      <a:lnTo>
                        <a:pt x="2046" y="276"/>
                      </a:lnTo>
                      <a:lnTo>
                        <a:pt x="2016" y="288"/>
                      </a:lnTo>
                      <a:lnTo>
                        <a:pt x="1980" y="300"/>
                      </a:lnTo>
                      <a:lnTo>
                        <a:pt x="1938" y="318"/>
                      </a:lnTo>
                      <a:lnTo>
                        <a:pt x="1860" y="318"/>
                      </a:lnTo>
                      <a:lnTo>
                        <a:pt x="1842" y="312"/>
                      </a:lnTo>
                      <a:lnTo>
                        <a:pt x="1824" y="312"/>
                      </a:lnTo>
                      <a:lnTo>
                        <a:pt x="1806" y="336"/>
                      </a:lnTo>
                      <a:lnTo>
                        <a:pt x="1782" y="318"/>
                      </a:lnTo>
                      <a:lnTo>
                        <a:pt x="1728" y="342"/>
                      </a:lnTo>
                      <a:lnTo>
                        <a:pt x="1698" y="342"/>
                      </a:lnTo>
                      <a:lnTo>
                        <a:pt x="1668" y="366"/>
                      </a:lnTo>
                      <a:lnTo>
                        <a:pt x="1692" y="372"/>
                      </a:lnTo>
                      <a:lnTo>
                        <a:pt x="1644" y="372"/>
                      </a:lnTo>
                      <a:lnTo>
                        <a:pt x="1614" y="378"/>
                      </a:lnTo>
                      <a:lnTo>
                        <a:pt x="1614" y="396"/>
                      </a:lnTo>
                      <a:lnTo>
                        <a:pt x="1638" y="378"/>
                      </a:lnTo>
                      <a:lnTo>
                        <a:pt x="1644" y="396"/>
                      </a:lnTo>
                      <a:lnTo>
                        <a:pt x="1668" y="396"/>
                      </a:lnTo>
                      <a:lnTo>
                        <a:pt x="1662" y="408"/>
                      </a:lnTo>
                      <a:lnTo>
                        <a:pt x="1620" y="408"/>
                      </a:lnTo>
                      <a:lnTo>
                        <a:pt x="1614" y="420"/>
                      </a:lnTo>
                      <a:lnTo>
                        <a:pt x="1644" y="426"/>
                      </a:lnTo>
                      <a:lnTo>
                        <a:pt x="1596" y="432"/>
                      </a:lnTo>
                      <a:lnTo>
                        <a:pt x="1632" y="438"/>
                      </a:lnTo>
                      <a:lnTo>
                        <a:pt x="1584" y="444"/>
                      </a:lnTo>
                      <a:lnTo>
                        <a:pt x="1584" y="462"/>
                      </a:lnTo>
                      <a:lnTo>
                        <a:pt x="1554" y="474"/>
                      </a:lnTo>
                      <a:lnTo>
                        <a:pt x="1560" y="486"/>
                      </a:lnTo>
                      <a:lnTo>
                        <a:pt x="1602" y="468"/>
                      </a:lnTo>
                      <a:lnTo>
                        <a:pt x="1590" y="498"/>
                      </a:lnTo>
                      <a:lnTo>
                        <a:pt x="1554" y="498"/>
                      </a:lnTo>
                      <a:lnTo>
                        <a:pt x="1542" y="504"/>
                      </a:lnTo>
                      <a:lnTo>
                        <a:pt x="1542" y="522"/>
                      </a:lnTo>
                      <a:close/>
                      <a:moveTo>
                        <a:pt x="5778" y="498"/>
                      </a:moveTo>
                      <a:lnTo>
                        <a:pt x="5850" y="486"/>
                      </a:lnTo>
                      <a:lnTo>
                        <a:pt x="5958" y="504"/>
                      </a:lnTo>
                      <a:lnTo>
                        <a:pt x="5952" y="492"/>
                      </a:lnTo>
                      <a:lnTo>
                        <a:pt x="5940" y="486"/>
                      </a:lnTo>
                      <a:lnTo>
                        <a:pt x="5928" y="474"/>
                      </a:lnTo>
                      <a:lnTo>
                        <a:pt x="5904" y="462"/>
                      </a:lnTo>
                      <a:lnTo>
                        <a:pt x="5844" y="462"/>
                      </a:lnTo>
                      <a:lnTo>
                        <a:pt x="5808" y="468"/>
                      </a:lnTo>
                      <a:lnTo>
                        <a:pt x="5796" y="468"/>
                      </a:lnTo>
                      <a:lnTo>
                        <a:pt x="5778" y="498"/>
                      </a:lnTo>
                      <a:close/>
                      <a:moveTo>
                        <a:pt x="5784" y="378"/>
                      </a:moveTo>
                      <a:lnTo>
                        <a:pt x="5838" y="384"/>
                      </a:lnTo>
                      <a:lnTo>
                        <a:pt x="5844" y="378"/>
                      </a:lnTo>
                      <a:lnTo>
                        <a:pt x="5850" y="366"/>
                      </a:lnTo>
                      <a:lnTo>
                        <a:pt x="5838" y="354"/>
                      </a:lnTo>
                      <a:lnTo>
                        <a:pt x="5802" y="354"/>
                      </a:lnTo>
                      <a:lnTo>
                        <a:pt x="5742" y="342"/>
                      </a:lnTo>
                      <a:lnTo>
                        <a:pt x="5724" y="342"/>
                      </a:lnTo>
                      <a:lnTo>
                        <a:pt x="5718" y="348"/>
                      </a:lnTo>
                      <a:lnTo>
                        <a:pt x="5730" y="354"/>
                      </a:lnTo>
                      <a:lnTo>
                        <a:pt x="5742" y="366"/>
                      </a:lnTo>
                      <a:lnTo>
                        <a:pt x="5754" y="372"/>
                      </a:lnTo>
                      <a:lnTo>
                        <a:pt x="5772" y="372"/>
                      </a:lnTo>
                      <a:lnTo>
                        <a:pt x="5778" y="378"/>
                      </a:lnTo>
                      <a:lnTo>
                        <a:pt x="5784" y="378"/>
                      </a:lnTo>
                      <a:close/>
                      <a:moveTo>
                        <a:pt x="5724" y="432"/>
                      </a:moveTo>
                      <a:lnTo>
                        <a:pt x="5712" y="444"/>
                      </a:lnTo>
                      <a:lnTo>
                        <a:pt x="5712" y="456"/>
                      </a:lnTo>
                      <a:lnTo>
                        <a:pt x="5724" y="462"/>
                      </a:lnTo>
                      <a:lnTo>
                        <a:pt x="5772" y="462"/>
                      </a:lnTo>
                      <a:lnTo>
                        <a:pt x="5778" y="456"/>
                      </a:lnTo>
                      <a:lnTo>
                        <a:pt x="5778" y="450"/>
                      </a:lnTo>
                      <a:lnTo>
                        <a:pt x="5766" y="438"/>
                      </a:lnTo>
                      <a:lnTo>
                        <a:pt x="5742" y="426"/>
                      </a:lnTo>
                      <a:lnTo>
                        <a:pt x="5730" y="426"/>
                      </a:lnTo>
                      <a:lnTo>
                        <a:pt x="5724" y="432"/>
                      </a:lnTo>
                      <a:close/>
                      <a:moveTo>
                        <a:pt x="3072" y="96"/>
                      </a:moveTo>
                      <a:lnTo>
                        <a:pt x="3192" y="96"/>
                      </a:lnTo>
                      <a:lnTo>
                        <a:pt x="3204" y="90"/>
                      </a:lnTo>
                      <a:lnTo>
                        <a:pt x="3228" y="90"/>
                      </a:lnTo>
                      <a:lnTo>
                        <a:pt x="3240" y="84"/>
                      </a:lnTo>
                      <a:lnTo>
                        <a:pt x="3240" y="72"/>
                      </a:lnTo>
                      <a:lnTo>
                        <a:pt x="3222" y="60"/>
                      </a:lnTo>
                      <a:lnTo>
                        <a:pt x="3192" y="42"/>
                      </a:lnTo>
                      <a:lnTo>
                        <a:pt x="3156" y="30"/>
                      </a:lnTo>
                      <a:lnTo>
                        <a:pt x="3132" y="24"/>
                      </a:lnTo>
                      <a:lnTo>
                        <a:pt x="3120" y="18"/>
                      </a:lnTo>
                      <a:lnTo>
                        <a:pt x="3108" y="18"/>
                      </a:lnTo>
                      <a:lnTo>
                        <a:pt x="3096" y="12"/>
                      </a:lnTo>
                      <a:lnTo>
                        <a:pt x="3060" y="12"/>
                      </a:lnTo>
                      <a:lnTo>
                        <a:pt x="3048" y="18"/>
                      </a:lnTo>
                      <a:lnTo>
                        <a:pt x="3036" y="18"/>
                      </a:lnTo>
                      <a:lnTo>
                        <a:pt x="3030" y="30"/>
                      </a:lnTo>
                      <a:lnTo>
                        <a:pt x="3030" y="42"/>
                      </a:lnTo>
                      <a:lnTo>
                        <a:pt x="3036" y="54"/>
                      </a:lnTo>
                      <a:lnTo>
                        <a:pt x="3048" y="66"/>
                      </a:lnTo>
                      <a:lnTo>
                        <a:pt x="3054" y="78"/>
                      </a:lnTo>
                      <a:lnTo>
                        <a:pt x="3072" y="96"/>
                      </a:lnTo>
                      <a:close/>
                      <a:moveTo>
                        <a:pt x="6138" y="408"/>
                      </a:moveTo>
                      <a:lnTo>
                        <a:pt x="6144" y="402"/>
                      </a:lnTo>
                      <a:lnTo>
                        <a:pt x="6132" y="396"/>
                      </a:lnTo>
                      <a:lnTo>
                        <a:pt x="6102" y="390"/>
                      </a:lnTo>
                      <a:lnTo>
                        <a:pt x="6036" y="390"/>
                      </a:lnTo>
                      <a:lnTo>
                        <a:pt x="6012" y="366"/>
                      </a:lnTo>
                      <a:lnTo>
                        <a:pt x="6000" y="360"/>
                      </a:lnTo>
                      <a:lnTo>
                        <a:pt x="5970" y="360"/>
                      </a:lnTo>
                      <a:lnTo>
                        <a:pt x="5958" y="366"/>
                      </a:lnTo>
                      <a:lnTo>
                        <a:pt x="5910" y="366"/>
                      </a:lnTo>
                      <a:lnTo>
                        <a:pt x="5946" y="390"/>
                      </a:lnTo>
                      <a:lnTo>
                        <a:pt x="5964" y="396"/>
                      </a:lnTo>
                      <a:lnTo>
                        <a:pt x="6000" y="402"/>
                      </a:lnTo>
                      <a:lnTo>
                        <a:pt x="6054" y="414"/>
                      </a:lnTo>
                      <a:lnTo>
                        <a:pt x="6102" y="414"/>
                      </a:lnTo>
                      <a:lnTo>
                        <a:pt x="6138" y="408"/>
                      </a:lnTo>
                      <a:close/>
                      <a:moveTo>
                        <a:pt x="7602" y="744"/>
                      </a:moveTo>
                      <a:lnTo>
                        <a:pt x="7596" y="732"/>
                      </a:lnTo>
                      <a:lnTo>
                        <a:pt x="7572" y="726"/>
                      </a:lnTo>
                      <a:lnTo>
                        <a:pt x="7512" y="714"/>
                      </a:lnTo>
                      <a:lnTo>
                        <a:pt x="7500" y="714"/>
                      </a:lnTo>
                      <a:lnTo>
                        <a:pt x="7512" y="726"/>
                      </a:lnTo>
                      <a:lnTo>
                        <a:pt x="7548" y="738"/>
                      </a:lnTo>
                      <a:lnTo>
                        <a:pt x="7584" y="744"/>
                      </a:lnTo>
                      <a:lnTo>
                        <a:pt x="7602" y="744"/>
                      </a:lnTo>
                      <a:close/>
                      <a:moveTo>
                        <a:pt x="3162" y="120"/>
                      </a:moveTo>
                      <a:lnTo>
                        <a:pt x="3216" y="138"/>
                      </a:lnTo>
                      <a:lnTo>
                        <a:pt x="3246" y="144"/>
                      </a:lnTo>
                      <a:lnTo>
                        <a:pt x="3264" y="144"/>
                      </a:lnTo>
                      <a:lnTo>
                        <a:pt x="3312" y="138"/>
                      </a:lnTo>
                      <a:lnTo>
                        <a:pt x="3372" y="156"/>
                      </a:lnTo>
                      <a:lnTo>
                        <a:pt x="3432" y="156"/>
                      </a:lnTo>
                      <a:lnTo>
                        <a:pt x="3426" y="138"/>
                      </a:lnTo>
                      <a:lnTo>
                        <a:pt x="3402" y="102"/>
                      </a:lnTo>
                      <a:lnTo>
                        <a:pt x="3384" y="96"/>
                      </a:lnTo>
                      <a:lnTo>
                        <a:pt x="3372" y="90"/>
                      </a:lnTo>
                      <a:lnTo>
                        <a:pt x="3354" y="96"/>
                      </a:lnTo>
                      <a:lnTo>
                        <a:pt x="3318" y="114"/>
                      </a:lnTo>
                      <a:lnTo>
                        <a:pt x="3294" y="90"/>
                      </a:lnTo>
                      <a:lnTo>
                        <a:pt x="3282" y="90"/>
                      </a:lnTo>
                      <a:lnTo>
                        <a:pt x="3210" y="102"/>
                      </a:lnTo>
                      <a:lnTo>
                        <a:pt x="3174" y="114"/>
                      </a:lnTo>
                      <a:lnTo>
                        <a:pt x="3162" y="120"/>
                      </a:lnTo>
                      <a:close/>
                      <a:moveTo>
                        <a:pt x="3582" y="198"/>
                      </a:moveTo>
                      <a:lnTo>
                        <a:pt x="3744" y="192"/>
                      </a:lnTo>
                      <a:lnTo>
                        <a:pt x="3702" y="168"/>
                      </a:lnTo>
                      <a:lnTo>
                        <a:pt x="3696" y="168"/>
                      </a:lnTo>
                      <a:lnTo>
                        <a:pt x="3690" y="162"/>
                      </a:lnTo>
                      <a:lnTo>
                        <a:pt x="3666" y="150"/>
                      </a:lnTo>
                      <a:lnTo>
                        <a:pt x="3648" y="144"/>
                      </a:lnTo>
                      <a:lnTo>
                        <a:pt x="3636" y="138"/>
                      </a:lnTo>
                      <a:lnTo>
                        <a:pt x="3618" y="138"/>
                      </a:lnTo>
                      <a:lnTo>
                        <a:pt x="3606" y="144"/>
                      </a:lnTo>
                      <a:lnTo>
                        <a:pt x="3600" y="150"/>
                      </a:lnTo>
                      <a:lnTo>
                        <a:pt x="3588" y="156"/>
                      </a:lnTo>
                      <a:lnTo>
                        <a:pt x="3588" y="150"/>
                      </a:lnTo>
                      <a:lnTo>
                        <a:pt x="3582" y="144"/>
                      </a:lnTo>
                      <a:lnTo>
                        <a:pt x="3576" y="132"/>
                      </a:lnTo>
                      <a:lnTo>
                        <a:pt x="3570" y="126"/>
                      </a:lnTo>
                      <a:lnTo>
                        <a:pt x="3546" y="114"/>
                      </a:lnTo>
                      <a:lnTo>
                        <a:pt x="3522" y="126"/>
                      </a:lnTo>
                      <a:lnTo>
                        <a:pt x="3504" y="162"/>
                      </a:lnTo>
                      <a:lnTo>
                        <a:pt x="3498" y="192"/>
                      </a:lnTo>
                      <a:lnTo>
                        <a:pt x="3492" y="210"/>
                      </a:lnTo>
                      <a:lnTo>
                        <a:pt x="3516" y="222"/>
                      </a:lnTo>
                      <a:lnTo>
                        <a:pt x="3534" y="216"/>
                      </a:lnTo>
                      <a:lnTo>
                        <a:pt x="3546" y="216"/>
                      </a:lnTo>
                      <a:lnTo>
                        <a:pt x="3582" y="198"/>
                      </a:lnTo>
                      <a:close/>
                      <a:moveTo>
                        <a:pt x="5622" y="420"/>
                      </a:moveTo>
                      <a:lnTo>
                        <a:pt x="5640" y="390"/>
                      </a:lnTo>
                      <a:lnTo>
                        <a:pt x="5754" y="390"/>
                      </a:lnTo>
                      <a:lnTo>
                        <a:pt x="5688" y="360"/>
                      </a:lnTo>
                      <a:lnTo>
                        <a:pt x="5700" y="336"/>
                      </a:lnTo>
                      <a:lnTo>
                        <a:pt x="5610" y="318"/>
                      </a:lnTo>
                      <a:lnTo>
                        <a:pt x="5628" y="348"/>
                      </a:lnTo>
                      <a:lnTo>
                        <a:pt x="5616" y="342"/>
                      </a:lnTo>
                      <a:lnTo>
                        <a:pt x="5592" y="336"/>
                      </a:lnTo>
                      <a:lnTo>
                        <a:pt x="5556" y="330"/>
                      </a:lnTo>
                      <a:lnTo>
                        <a:pt x="5514" y="318"/>
                      </a:lnTo>
                      <a:lnTo>
                        <a:pt x="5454" y="318"/>
                      </a:lnTo>
                      <a:lnTo>
                        <a:pt x="5448" y="330"/>
                      </a:lnTo>
                      <a:lnTo>
                        <a:pt x="5460" y="354"/>
                      </a:lnTo>
                      <a:lnTo>
                        <a:pt x="5496" y="372"/>
                      </a:lnTo>
                      <a:lnTo>
                        <a:pt x="5538" y="390"/>
                      </a:lnTo>
                      <a:lnTo>
                        <a:pt x="5574" y="408"/>
                      </a:lnTo>
                      <a:lnTo>
                        <a:pt x="5610" y="414"/>
                      </a:lnTo>
                      <a:lnTo>
                        <a:pt x="5622" y="420"/>
                      </a:lnTo>
                      <a:close/>
                      <a:moveTo>
                        <a:pt x="4320" y="432"/>
                      </a:moveTo>
                      <a:lnTo>
                        <a:pt x="4368" y="444"/>
                      </a:lnTo>
                      <a:lnTo>
                        <a:pt x="4380" y="444"/>
                      </a:lnTo>
                      <a:lnTo>
                        <a:pt x="4392" y="438"/>
                      </a:lnTo>
                      <a:lnTo>
                        <a:pt x="4398" y="438"/>
                      </a:lnTo>
                      <a:lnTo>
                        <a:pt x="4404" y="432"/>
                      </a:lnTo>
                      <a:lnTo>
                        <a:pt x="4404" y="426"/>
                      </a:lnTo>
                      <a:lnTo>
                        <a:pt x="4398" y="426"/>
                      </a:lnTo>
                      <a:lnTo>
                        <a:pt x="4362" y="414"/>
                      </a:lnTo>
                      <a:lnTo>
                        <a:pt x="4344" y="420"/>
                      </a:lnTo>
                      <a:lnTo>
                        <a:pt x="4332" y="420"/>
                      </a:lnTo>
                      <a:lnTo>
                        <a:pt x="4320" y="432"/>
                      </a:lnTo>
                      <a:close/>
                      <a:moveTo>
                        <a:pt x="5424" y="354"/>
                      </a:moveTo>
                      <a:lnTo>
                        <a:pt x="5370" y="336"/>
                      </a:lnTo>
                      <a:lnTo>
                        <a:pt x="5394" y="366"/>
                      </a:lnTo>
                      <a:lnTo>
                        <a:pt x="5424" y="354"/>
                      </a:lnTo>
                      <a:close/>
                      <a:moveTo>
                        <a:pt x="7986" y="666"/>
                      </a:moveTo>
                      <a:lnTo>
                        <a:pt x="8034" y="654"/>
                      </a:lnTo>
                      <a:lnTo>
                        <a:pt x="8088" y="654"/>
                      </a:lnTo>
                      <a:lnTo>
                        <a:pt x="8100" y="648"/>
                      </a:lnTo>
                      <a:lnTo>
                        <a:pt x="8106" y="642"/>
                      </a:lnTo>
                      <a:lnTo>
                        <a:pt x="8106" y="636"/>
                      </a:lnTo>
                      <a:lnTo>
                        <a:pt x="8100" y="630"/>
                      </a:lnTo>
                      <a:lnTo>
                        <a:pt x="8088" y="630"/>
                      </a:lnTo>
                      <a:lnTo>
                        <a:pt x="8052" y="618"/>
                      </a:lnTo>
                      <a:lnTo>
                        <a:pt x="8028" y="612"/>
                      </a:lnTo>
                      <a:lnTo>
                        <a:pt x="8010" y="606"/>
                      </a:lnTo>
                      <a:lnTo>
                        <a:pt x="7968" y="606"/>
                      </a:lnTo>
                      <a:lnTo>
                        <a:pt x="7944" y="618"/>
                      </a:lnTo>
                      <a:lnTo>
                        <a:pt x="7938" y="630"/>
                      </a:lnTo>
                      <a:lnTo>
                        <a:pt x="7938" y="654"/>
                      </a:lnTo>
                      <a:lnTo>
                        <a:pt x="7944" y="666"/>
                      </a:lnTo>
                      <a:lnTo>
                        <a:pt x="7950" y="666"/>
                      </a:lnTo>
                      <a:lnTo>
                        <a:pt x="7962" y="672"/>
                      </a:lnTo>
                      <a:lnTo>
                        <a:pt x="7968" y="672"/>
                      </a:lnTo>
                      <a:lnTo>
                        <a:pt x="7980" y="666"/>
                      </a:lnTo>
                      <a:lnTo>
                        <a:pt x="7986" y="666"/>
                      </a:lnTo>
                      <a:close/>
                      <a:moveTo>
                        <a:pt x="162" y="1788"/>
                      </a:moveTo>
                      <a:lnTo>
                        <a:pt x="150" y="1788"/>
                      </a:lnTo>
                      <a:lnTo>
                        <a:pt x="138" y="1794"/>
                      </a:lnTo>
                      <a:lnTo>
                        <a:pt x="114" y="1794"/>
                      </a:lnTo>
                      <a:lnTo>
                        <a:pt x="108" y="1788"/>
                      </a:lnTo>
                      <a:lnTo>
                        <a:pt x="96" y="1788"/>
                      </a:lnTo>
                      <a:lnTo>
                        <a:pt x="96" y="1782"/>
                      </a:lnTo>
                      <a:lnTo>
                        <a:pt x="84" y="1782"/>
                      </a:lnTo>
                      <a:lnTo>
                        <a:pt x="84" y="1788"/>
                      </a:lnTo>
                      <a:lnTo>
                        <a:pt x="72" y="1800"/>
                      </a:lnTo>
                      <a:lnTo>
                        <a:pt x="12" y="1800"/>
                      </a:lnTo>
                      <a:lnTo>
                        <a:pt x="0" y="1812"/>
                      </a:lnTo>
                      <a:lnTo>
                        <a:pt x="0" y="1818"/>
                      </a:lnTo>
                      <a:lnTo>
                        <a:pt x="12" y="1830"/>
                      </a:lnTo>
                      <a:lnTo>
                        <a:pt x="6" y="1842"/>
                      </a:lnTo>
                      <a:lnTo>
                        <a:pt x="12" y="1848"/>
                      </a:lnTo>
                      <a:lnTo>
                        <a:pt x="18" y="1848"/>
                      </a:lnTo>
                      <a:lnTo>
                        <a:pt x="24" y="1842"/>
                      </a:lnTo>
                      <a:lnTo>
                        <a:pt x="48" y="1842"/>
                      </a:lnTo>
                      <a:lnTo>
                        <a:pt x="54" y="1848"/>
                      </a:lnTo>
                      <a:lnTo>
                        <a:pt x="66" y="1848"/>
                      </a:lnTo>
                      <a:lnTo>
                        <a:pt x="72" y="1854"/>
                      </a:lnTo>
                      <a:lnTo>
                        <a:pt x="162" y="1854"/>
                      </a:lnTo>
                      <a:lnTo>
                        <a:pt x="162" y="1848"/>
                      </a:lnTo>
                      <a:lnTo>
                        <a:pt x="168" y="1848"/>
                      </a:lnTo>
                      <a:lnTo>
                        <a:pt x="162" y="1830"/>
                      </a:lnTo>
                      <a:lnTo>
                        <a:pt x="174" y="1818"/>
                      </a:lnTo>
                      <a:lnTo>
                        <a:pt x="174" y="1800"/>
                      </a:lnTo>
                      <a:lnTo>
                        <a:pt x="168" y="1788"/>
                      </a:lnTo>
                      <a:lnTo>
                        <a:pt x="162" y="1788"/>
                      </a:lnTo>
                      <a:close/>
                      <a:moveTo>
                        <a:pt x="1038" y="90"/>
                      </a:moveTo>
                      <a:lnTo>
                        <a:pt x="1062" y="72"/>
                      </a:lnTo>
                      <a:lnTo>
                        <a:pt x="1032" y="72"/>
                      </a:lnTo>
                      <a:lnTo>
                        <a:pt x="1032" y="84"/>
                      </a:lnTo>
                      <a:lnTo>
                        <a:pt x="1038" y="90"/>
                      </a:lnTo>
                      <a:close/>
                      <a:moveTo>
                        <a:pt x="990" y="72"/>
                      </a:moveTo>
                      <a:lnTo>
                        <a:pt x="1074" y="54"/>
                      </a:lnTo>
                      <a:lnTo>
                        <a:pt x="1044" y="42"/>
                      </a:lnTo>
                      <a:lnTo>
                        <a:pt x="996" y="54"/>
                      </a:lnTo>
                      <a:lnTo>
                        <a:pt x="948" y="54"/>
                      </a:lnTo>
                      <a:lnTo>
                        <a:pt x="966" y="66"/>
                      </a:lnTo>
                      <a:lnTo>
                        <a:pt x="990" y="72"/>
                      </a:lnTo>
                      <a:close/>
                      <a:moveTo>
                        <a:pt x="1122" y="90"/>
                      </a:moveTo>
                      <a:lnTo>
                        <a:pt x="1128" y="78"/>
                      </a:lnTo>
                      <a:lnTo>
                        <a:pt x="1152" y="78"/>
                      </a:lnTo>
                      <a:lnTo>
                        <a:pt x="1164" y="66"/>
                      </a:lnTo>
                      <a:lnTo>
                        <a:pt x="1218" y="66"/>
                      </a:lnTo>
                      <a:lnTo>
                        <a:pt x="1218" y="60"/>
                      </a:lnTo>
                      <a:lnTo>
                        <a:pt x="1206" y="54"/>
                      </a:lnTo>
                      <a:lnTo>
                        <a:pt x="1182" y="54"/>
                      </a:lnTo>
                      <a:lnTo>
                        <a:pt x="1182" y="48"/>
                      </a:lnTo>
                      <a:lnTo>
                        <a:pt x="1176" y="48"/>
                      </a:lnTo>
                      <a:lnTo>
                        <a:pt x="1164" y="42"/>
                      </a:lnTo>
                      <a:lnTo>
                        <a:pt x="1140" y="42"/>
                      </a:lnTo>
                      <a:lnTo>
                        <a:pt x="1134" y="48"/>
                      </a:lnTo>
                      <a:lnTo>
                        <a:pt x="1128" y="60"/>
                      </a:lnTo>
                      <a:lnTo>
                        <a:pt x="1128" y="66"/>
                      </a:lnTo>
                      <a:lnTo>
                        <a:pt x="1122" y="66"/>
                      </a:lnTo>
                      <a:lnTo>
                        <a:pt x="1116" y="72"/>
                      </a:lnTo>
                      <a:lnTo>
                        <a:pt x="1104" y="72"/>
                      </a:lnTo>
                      <a:lnTo>
                        <a:pt x="1086" y="78"/>
                      </a:lnTo>
                      <a:lnTo>
                        <a:pt x="1080" y="78"/>
                      </a:lnTo>
                      <a:lnTo>
                        <a:pt x="1074" y="84"/>
                      </a:lnTo>
                      <a:lnTo>
                        <a:pt x="1080" y="84"/>
                      </a:lnTo>
                      <a:lnTo>
                        <a:pt x="1092" y="90"/>
                      </a:lnTo>
                      <a:lnTo>
                        <a:pt x="1122" y="90"/>
                      </a:lnTo>
                      <a:close/>
                      <a:moveTo>
                        <a:pt x="1176" y="78"/>
                      </a:moveTo>
                      <a:lnTo>
                        <a:pt x="1158" y="90"/>
                      </a:lnTo>
                      <a:lnTo>
                        <a:pt x="1176" y="102"/>
                      </a:lnTo>
                      <a:lnTo>
                        <a:pt x="1194" y="108"/>
                      </a:lnTo>
                      <a:lnTo>
                        <a:pt x="1248" y="102"/>
                      </a:lnTo>
                      <a:lnTo>
                        <a:pt x="1242" y="90"/>
                      </a:lnTo>
                      <a:lnTo>
                        <a:pt x="1212" y="90"/>
                      </a:lnTo>
                      <a:lnTo>
                        <a:pt x="1176" y="78"/>
                      </a:lnTo>
                      <a:close/>
                      <a:moveTo>
                        <a:pt x="7812" y="2436"/>
                      </a:moveTo>
                      <a:lnTo>
                        <a:pt x="7782" y="2400"/>
                      </a:lnTo>
                      <a:lnTo>
                        <a:pt x="7776" y="2400"/>
                      </a:lnTo>
                      <a:lnTo>
                        <a:pt x="7770" y="2394"/>
                      </a:lnTo>
                      <a:lnTo>
                        <a:pt x="7752" y="2388"/>
                      </a:lnTo>
                      <a:lnTo>
                        <a:pt x="7728" y="2364"/>
                      </a:lnTo>
                      <a:lnTo>
                        <a:pt x="7722" y="2352"/>
                      </a:lnTo>
                      <a:lnTo>
                        <a:pt x="7704" y="2298"/>
                      </a:lnTo>
                      <a:lnTo>
                        <a:pt x="7698" y="2286"/>
                      </a:lnTo>
                      <a:lnTo>
                        <a:pt x="7698" y="2274"/>
                      </a:lnTo>
                      <a:lnTo>
                        <a:pt x="7674" y="2250"/>
                      </a:lnTo>
                      <a:lnTo>
                        <a:pt x="7680" y="2244"/>
                      </a:lnTo>
                      <a:lnTo>
                        <a:pt x="7698" y="2244"/>
                      </a:lnTo>
                      <a:lnTo>
                        <a:pt x="7770" y="2268"/>
                      </a:lnTo>
                      <a:lnTo>
                        <a:pt x="7800" y="2280"/>
                      </a:lnTo>
                      <a:lnTo>
                        <a:pt x="7812" y="2286"/>
                      </a:lnTo>
                      <a:lnTo>
                        <a:pt x="7740" y="2232"/>
                      </a:lnTo>
                      <a:lnTo>
                        <a:pt x="7734" y="2226"/>
                      </a:lnTo>
                      <a:lnTo>
                        <a:pt x="7722" y="2202"/>
                      </a:lnTo>
                      <a:lnTo>
                        <a:pt x="7710" y="2196"/>
                      </a:lnTo>
                      <a:lnTo>
                        <a:pt x="7704" y="2184"/>
                      </a:lnTo>
                      <a:lnTo>
                        <a:pt x="7698" y="2178"/>
                      </a:lnTo>
                      <a:lnTo>
                        <a:pt x="7674" y="2166"/>
                      </a:lnTo>
                      <a:lnTo>
                        <a:pt x="7668" y="2160"/>
                      </a:lnTo>
                      <a:lnTo>
                        <a:pt x="7656" y="2154"/>
                      </a:lnTo>
                      <a:lnTo>
                        <a:pt x="7578" y="2070"/>
                      </a:lnTo>
                      <a:lnTo>
                        <a:pt x="7554" y="2070"/>
                      </a:lnTo>
                      <a:lnTo>
                        <a:pt x="7542" y="2040"/>
                      </a:lnTo>
                      <a:lnTo>
                        <a:pt x="7524" y="2040"/>
                      </a:lnTo>
                      <a:lnTo>
                        <a:pt x="7512" y="2028"/>
                      </a:lnTo>
                      <a:lnTo>
                        <a:pt x="7500" y="2004"/>
                      </a:lnTo>
                      <a:lnTo>
                        <a:pt x="7500" y="1980"/>
                      </a:lnTo>
                      <a:lnTo>
                        <a:pt x="7470" y="1944"/>
                      </a:lnTo>
                      <a:lnTo>
                        <a:pt x="7446" y="1950"/>
                      </a:lnTo>
                      <a:lnTo>
                        <a:pt x="7434" y="1920"/>
                      </a:lnTo>
                      <a:lnTo>
                        <a:pt x="7392" y="1890"/>
                      </a:lnTo>
                      <a:lnTo>
                        <a:pt x="7380" y="1866"/>
                      </a:lnTo>
                      <a:lnTo>
                        <a:pt x="7368" y="1860"/>
                      </a:lnTo>
                      <a:lnTo>
                        <a:pt x="7362" y="1854"/>
                      </a:lnTo>
                      <a:lnTo>
                        <a:pt x="7344" y="1854"/>
                      </a:lnTo>
                      <a:lnTo>
                        <a:pt x="7344" y="1860"/>
                      </a:lnTo>
                      <a:lnTo>
                        <a:pt x="7392" y="1908"/>
                      </a:lnTo>
                      <a:lnTo>
                        <a:pt x="7392" y="1914"/>
                      </a:lnTo>
                      <a:lnTo>
                        <a:pt x="7386" y="1914"/>
                      </a:lnTo>
                      <a:lnTo>
                        <a:pt x="7380" y="1908"/>
                      </a:lnTo>
                      <a:lnTo>
                        <a:pt x="7368" y="1908"/>
                      </a:lnTo>
                      <a:lnTo>
                        <a:pt x="7362" y="1914"/>
                      </a:lnTo>
                      <a:lnTo>
                        <a:pt x="7362" y="1926"/>
                      </a:lnTo>
                      <a:lnTo>
                        <a:pt x="7374" y="1950"/>
                      </a:lnTo>
                      <a:lnTo>
                        <a:pt x="7386" y="1962"/>
                      </a:lnTo>
                      <a:lnTo>
                        <a:pt x="7392" y="1974"/>
                      </a:lnTo>
                      <a:lnTo>
                        <a:pt x="7404" y="1980"/>
                      </a:lnTo>
                      <a:lnTo>
                        <a:pt x="7404" y="1992"/>
                      </a:lnTo>
                      <a:lnTo>
                        <a:pt x="7416" y="2016"/>
                      </a:lnTo>
                      <a:lnTo>
                        <a:pt x="7422" y="2022"/>
                      </a:lnTo>
                      <a:lnTo>
                        <a:pt x="7440" y="2034"/>
                      </a:lnTo>
                      <a:lnTo>
                        <a:pt x="7470" y="2052"/>
                      </a:lnTo>
                      <a:lnTo>
                        <a:pt x="7500" y="2076"/>
                      </a:lnTo>
                      <a:lnTo>
                        <a:pt x="7518" y="2100"/>
                      </a:lnTo>
                      <a:lnTo>
                        <a:pt x="7524" y="2112"/>
                      </a:lnTo>
                      <a:lnTo>
                        <a:pt x="7536" y="2130"/>
                      </a:lnTo>
                      <a:lnTo>
                        <a:pt x="7536" y="2142"/>
                      </a:lnTo>
                      <a:lnTo>
                        <a:pt x="7548" y="2154"/>
                      </a:lnTo>
                      <a:lnTo>
                        <a:pt x="7554" y="2166"/>
                      </a:lnTo>
                      <a:lnTo>
                        <a:pt x="7572" y="2184"/>
                      </a:lnTo>
                      <a:lnTo>
                        <a:pt x="7590" y="2208"/>
                      </a:lnTo>
                      <a:lnTo>
                        <a:pt x="7608" y="2238"/>
                      </a:lnTo>
                      <a:lnTo>
                        <a:pt x="7620" y="2262"/>
                      </a:lnTo>
                      <a:lnTo>
                        <a:pt x="7626" y="2268"/>
                      </a:lnTo>
                      <a:lnTo>
                        <a:pt x="7626" y="2280"/>
                      </a:lnTo>
                      <a:lnTo>
                        <a:pt x="7632" y="2292"/>
                      </a:lnTo>
                      <a:lnTo>
                        <a:pt x="7644" y="2304"/>
                      </a:lnTo>
                      <a:lnTo>
                        <a:pt x="7656" y="2304"/>
                      </a:lnTo>
                      <a:lnTo>
                        <a:pt x="7668" y="2310"/>
                      </a:lnTo>
                      <a:lnTo>
                        <a:pt x="7674" y="2322"/>
                      </a:lnTo>
                      <a:lnTo>
                        <a:pt x="7686" y="2334"/>
                      </a:lnTo>
                      <a:lnTo>
                        <a:pt x="7698" y="2358"/>
                      </a:lnTo>
                      <a:lnTo>
                        <a:pt x="7698" y="2376"/>
                      </a:lnTo>
                      <a:lnTo>
                        <a:pt x="7740" y="2412"/>
                      </a:lnTo>
                      <a:lnTo>
                        <a:pt x="7752" y="2466"/>
                      </a:lnTo>
                      <a:lnTo>
                        <a:pt x="7794" y="2508"/>
                      </a:lnTo>
                      <a:lnTo>
                        <a:pt x="7794" y="2502"/>
                      </a:lnTo>
                      <a:lnTo>
                        <a:pt x="7788" y="2496"/>
                      </a:lnTo>
                      <a:lnTo>
                        <a:pt x="7788" y="2484"/>
                      </a:lnTo>
                      <a:lnTo>
                        <a:pt x="7782" y="2472"/>
                      </a:lnTo>
                      <a:lnTo>
                        <a:pt x="7782" y="2460"/>
                      </a:lnTo>
                      <a:lnTo>
                        <a:pt x="7776" y="2448"/>
                      </a:lnTo>
                      <a:lnTo>
                        <a:pt x="7782" y="2442"/>
                      </a:lnTo>
                      <a:lnTo>
                        <a:pt x="7788" y="2442"/>
                      </a:lnTo>
                      <a:lnTo>
                        <a:pt x="7800" y="2454"/>
                      </a:lnTo>
                      <a:lnTo>
                        <a:pt x="7830" y="2454"/>
                      </a:lnTo>
                      <a:lnTo>
                        <a:pt x="7866" y="2496"/>
                      </a:lnTo>
                      <a:lnTo>
                        <a:pt x="7866" y="2472"/>
                      </a:lnTo>
                      <a:lnTo>
                        <a:pt x="7836" y="2430"/>
                      </a:lnTo>
                      <a:lnTo>
                        <a:pt x="7812" y="2436"/>
                      </a:lnTo>
                      <a:close/>
                      <a:moveTo>
                        <a:pt x="1344" y="84"/>
                      </a:moveTo>
                      <a:lnTo>
                        <a:pt x="1350" y="72"/>
                      </a:lnTo>
                      <a:lnTo>
                        <a:pt x="1308" y="66"/>
                      </a:lnTo>
                      <a:lnTo>
                        <a:pt x="1284" y="78"/>
                      </a:lnTo>
                      <a:lnTo>
                        <a:pt x="1290" y="90"/>
                      </a:lnTo>
                      <a:lnTo>
                        <a:pt x="1344" y="84"/>
                      </a:lnTo>
                      <a:close/>
                      <a:moveTo>
                        <a:pt x="9048" y="996"/>
                      </a:moveTo>
                      <a:lnTo>
                        <a:pt x="9036" y="984"/>
                      </a:lnTo>
                      <a:lnTo>
                        <a:pt x="9024" y="978"/>
                      </a:lnTo>
                      <a:lnTo>
                        <a:pt x="9006" y="972"/>
                      </a:lnTo>
                      <a:lnTo>
                        <a:pt x="8994" y="966"/>
                      </a:lnTo>
                      <a:lnTo>
                        <a:pt x="8982" y="966"/>
                      </a:lnTo>
                      <a:lnTo>
                        <a:pt x="8940" y="948"/>
                      </a:lnTo>
                      <a:lnTo>
                        <a:pt x="8898" y="948"/>
                      </a:lnTo>
                      <a:lnTo>
                        <a:pt x="8868" y="930"/>
                      </a:lnTo>
                      <a:lnTo>
                        <a:pt x="8778" y="924"/>
                      </a:lnTo>
                      <a:lnTo>
                        <a:pt x="8736" y="906"/>
                      </a:lnTo>
                      <a:lnTo>
                        <a:pt x="8700" y="906"/>
                      </a:lnTo>
                      <a:lnTo>
                        <a:pt x="8754" y="942"/>
                      </a:lnTo>
                      <a:lnTo>
                        <a:pt x="8808" y="966"/>
                      </a:lnTo>
                      <a:lnTo>
                        <a:pt x="8796" y="966"/>
                      </a:lnTo>
                      <a:lnTo>
                        <a:pt x="8784" y="972"/>
                      </a:lnTo>
                      <a:lnTo>
                        <a:pt x="8754" y="972"/>
                      </a:lnTo>
                      <a:lnTo>
                        <a:pt x="8730" y="960"/>
                      </a:lnTo>
                      <a:lnTo>
                        <a:pt x="8676" y="906"/>
                      </a:lnTo>
                      <a:lnTo>
                        <a:pt x="8580" y="870"/>
                      </a:lnTo>
                      <a:lnTo>
                        <a:pt x="8496" y="846"/>
                      </a:lnTo>
                      <a:lnTo>
                        <a:pt x="8442" y="834"/>
                      </a:lnTo>
                      <a:lnTo>
                        <a:pt x="8370" y="822"/>
                      </a:lnTo>
                      <a:lnTo>
                        <a:pt x="8280" y="804"/>
                      </a:lnTo>
                      <a:lnTo>
                        <a:pt x="8190" y="780"/>
                      </a:lnTo>
                      <a:lnTo>
                        <a:pt x="8112" y="762"/>
                      </a:lnTo>
                      <a:lnTo>
                        <a:pt x="8052" y="750"/>
                      </a:lnTo>
                      <a:lnTo>
                        <a:pt x="7998" y="738"/>
                      </a:lnTo>
                      <a:lnTo>
                        <a:pt x="7956" y="732"/>
                      </a:lnTo>
                      <a:lnTo>
                        <a:pt x="7758" y="732"/>
                      </a:lnTo>
                      <a:lnTo>
                        <a:pt x="7746" y="714"/>
                      </a:lnTo>
                      <a:lnTo>
                        <a:pt x="7698" y="720"/>
                      </a:lnTo>
                      <a:lnTo>
                        <a:pt x="7680" y="708"/>
                      </a:lnTo>
                      <a:lnTo>
                        <a:pt x="7626" y="708"/>
                      </a:lnTo>
                      <a:lnTo>
                        <a:pt x="7650" y="726"/>
                      </a:lnTo>
                      <a:lnTo>
                        <a:pt x="7644" y="744"/>
                      </a:lnTo>
                      <a:lnTo>
                        <a:pt x="7656" y="744"/>
                      </a:lnTo>
                      <a:lnTo>
                        <a:pt x="7680" y="756"/>
                      </a:lnTo>
                      <a:lnTo>
                        <a:pt x="7716" y="762"/>
                      </a:lnTo>
                      <a:lnTo>
                        <a:pt x="7740" y="774"/>
                      </a:lnTo>
                      <a:lnTo>
                        <a:pt x="7758" y="786"/>
                      </a:lnTo>
                      <a:lnTo>
                        <a:pt x="7752" y="798"/>
                      </a:lnTo>
                      <a:lnTo>
                        <a:pt x="7728" y="804"/>
                      </a:lnTo>
                      <a:lnTo>
                        <a:pt x="7698" y="804"/>
                      </a:lnTo>
                      <a:lnTo>
                        <a:pt x="7686" y="798"/>
                      </a:lnTo>
                      <a:lnTo>
                        <a:pt x="7680" y="792"/>
                      </a:lnTo>
                      <a:lnTo>
                        <a:pt x="7656" y="774"/>
                      </a:lnTo>
                      <a:lnTo>
                        <a:pt x="7584" y="774"/>
                      </a:lnTo>
                      <a:lnTo>
                        <a:pt x="7530" y="738"/>
                      </a:lnTo>
                      <a:lnTo>
                        <a:pt x="7524" y="738"/>
                      </a:lnTo>
                      <a:lnTo>
                        <a:pt x="7518" y="744"/>
                      </a:lnTo>
                      <a:lnTo>
                        <a:pt x="7506" y="744"/>
                      </a:lnTo>
                      <a:lnTo>
                        <a:pt x="7500" y="750"/>
                      </a:lnTo>
                      <a:lnTo>
                        <a:pt x="7446" y="750"/>
                      </a:lnTo>
                      <a:lnTo>
                        <a:pt x="7440" y="738"/>
                      </a:lnTo>
                      <a:lnTo>
                        <a:pt x="7344" y="744"/>
                      </a:lnTo>
                      <a:lnTo>
                        <a:pt x="7320" y="726"/>
                      </a:lnTo>
                      <a:lnTo>
                        <a:pt x="7314" y="732"/>
                      </a:lnTo>
                      <a:lnTo>
                        <a:pt x="7212" y="732"/>
                      </a:lnTo>
                      <a:lnTo>
                        <a:pt x="7206" y="738"/>
                      </a:lnTo>
                      <a:lnTo>
                        <a:pt x="7212" y="744"/>
                      </a:lnTo>
                      <a:lnTo>
                        <a:pt x="7218" y="756"/>
                      </a:lnTo>
                      <a:lnTo>
                        <a:pt x="7254" y="792"/>
                      </a:lnTo>
                      <a:lnTo>
                        <a:pt x="7248" y="792"/>
                      </a:lnTo>
                      <a:lnTo>
                        <a:pt x="7242" y="786"/>
                      </a:lnTo>
                      <a:lnTo>
                        <a:pt x="7230" y="780"/>
                      </a:lnTo>
                      <a:lnTo>
                        <a:pt x="7218" y="768"/>
                      </a:lnTo>
                      <a:lnTo>
                        <a:pt x="7206" y="762"/>
                      </a:lnTo>
                      <a:lnTo>
                        <a:pt x="7194" y="750"/>
                      </a:lnTo>
                      <a:lnTo>
                        <a:pt x="7176" y="744"/>
                      </a:lnTo>
                      <a:lnTo>
                        <a:pt x="7104" y="732"/>
                      </a:lnTo>
                      <a:lnTo>
                        <a:pt x="7086" y="732"/>
                      </a:lnTo>
                      <a:lnTo>
                        <a:pt x="7086" y="726"/>
                      </a:lnTo>
                      <a:lnTo>
                        <a:pt x="7056" y="696"/>
                      </a:lnTo>
                      <a:lnTo>
                        <a:pt x="7032" y="684"/>
                      </a:lnTo>
                      <a:lnTo>
                        <a:pt x="6990" y="666"/>
                      </a:lnTo>
                      <a:lnTo>
                        <a:pt x="6948" y="660"/>
                      </a:lnTo>
                      <a:lnTo>
                        <a:pt x="6912" y="654"/>
                      </a:lnTo>
                      <a:lnTo>
                        <a:pt x="6882" y="654"/>
                      </a:lnTo>
                      <a:lnTo>
                        <a:pt x="6864" y="648"/>
                      </a:lnTo>
                      <a:lnTo>
                        <a:pt x="6834" y="648"/>
                      </a:lnTo>
                      <a:lnTo>
                        <a:pt x="6786" y="636"/>
                      </a:lnTo>
                      <a:lnTo>
                        <a:pt x="6774" y="642"/>
                      </a:lnTo>
                      <a:lnTo>
                        <a:pt x="6714" y="642"/>
                      </a:lnTo>
                      <a:lnTo>
                        <a:pt x="6696" y="660"/>
                      </a:lnTo>
                      <a:lnTo>
                        <a:pt x="6684" y="666"/>
                      </a:lnTo>
                      <a:lnTo>
                        <a:pt x="6648" y="666"/>
                      </a:lnTo>
                      <a:lnTo>
                        <a:pt x="6630" y="660"/>
                      </a:lnTo>
                      <a:lnTo>
                        <a:pt x="6594" y="660"/>
                      </a:lnTo>
                      <a:lnTo>
                        <a:pt x="6582" y="654"/>
                      </a:lnTo>
                      <a:lnTo>
                        <a:pt x="6576" y="648"/>
                      </a:lnTo>
                      <a:lnTo>
                        <a:pt x="6552" y="636"/>
                      </a:lnTo>
                      <a:lnTo>
                        <a:pt x="6534" y="630"/>
                      </a:lnTo>
                      <a:lnTo>
                        <a:pt x="6522" y="624"/>
                      </a:lnTo>
                      <a:lnTo>
                        <a:pt x="6498" y="624"/>
                      </a:lnTo>
                      <a:lnTo>
                        <a:pt x="6486" y="630"/>
                      </a:lnTo>
                      <a:lnTo>
                        <a:pt x="6474" y="612"/>
                      </a:lnTo>
                      <a:lnTo>
                        <a:pt x="6438" y="612"/>
                      </a:lnTo>
                      <a:lnTo>
                        <a:pt x="6372" y="606"/>
                      </a:lnTo>
                      <a:lnTo>
                        <a:pt x="6408" y="594"/>
                      </a:lnTo>
                      <a:lnTo>
                        <a:pt x="6372" y="570"/>
                      </a:lnTo>
                      <a:lnTo>
                        <a:pt x="6360" y="570"/>
                      </a:lnTo>
                      <a:lnTo>
                        <a:pt x="6324" y="564"/>
                      </a:lnTo>
                      <a:lnTo>
                        <a:pt x="6282" y="558"/>
                      </a:lnTo>
                      <a:lnTo>
                        <a:pt x="6246" y="558"/>
                      </a:lnTo>
                      <a:lnTo>
                        <a:pt x="6228" y="564"/>
                      </a:lnTo>
                      <a:lnTo>
                        <a:pt x="6228" y="594"/>
                      </a:lnTo>
                      <a:lnTo>
                        <a:pt x="6222" y="600"/>
                      </a:lnTo>
                      <a:lnTo>
                        <a:pt x="6192" y="600"/>
                      </a:lnTo>
                      <a:lnTo>
                        <a:pt x="6180" y="594"/>
                      </a:lnTo>
                      <a:lnTo>
                        <a:pt x="6168" y="594"/>
                      </a:lnTo>
                      <a:lnTo>
                        <a:pt x="6186" y="582"/>
                      </a:lnTo>
                      <a:lnTo>
                        <a:pt x="6168" y="570"/>
                      </a:lnTo>
                      <a:lnTo>
                        <a:pt x="6096" y="570"/>
                      </a:lnTo>
                      <a:lnTo>
                        <a:pt x="6114" y="558"/>
                      </a:lnTo>
                      <a:lnTo>
                        <a:pt x="6156" y="558"/>
                      </a:lnTo>
                      <a:lnTo>
                        <a:pt x="6216" y="588"/>
                      </a:lnTo>
                      <a:lnTo>
                        <a:pt x="6216" y="564"/>
                      </a:lnTo>
                      <a:lnTo>
                        <a:pt x="6162" y="540"/>
                      </a:lnTo>
                      <a:lnTo>
                        <a:pt x="6048" y="546"/>
                      </a:lnTo>
                      <a:lnTo>
                        <a:pt x="6048" y="534"/>
                      </a:lnTo>
                      <a:lnTo>
                        <a:pt x="5928" y="540"/>
                      </a:lnTo>
                      <a:lnTo>
                        <a:pt x="5880" y="522"/>
                      </a:lnTo>
                      <a:lnTo>
                        <a:pt x="5862" y="522"/>
                      </a:lnTo>
                      <a:lnTo>
                        <a:pt x="5898" y="546"/>
                      </a:lnTo>
                      <a:lnTo>
                        <a:pt x="5850" y="546"/>
                      </a:lnTo>
                      <a:lnTo>
                        <a:pt x="5838" y="552"/>
                      </a:lnTo>
                      <a:lnTo>
                        <a:pt x="5832" y="552"/>
                      </a:lnTo>
                      <a:lnTo>
                        <a:pt x="5832" y="558"/>
                      </a:lnTo>
                      <a:lnTo>
                        <a:pt x="5844" y="564"/>
                      </a:lnTo>
                      <a:lnTo>
                        <a:pt x="5850" y="570"/>
                      </a:lnTo>
                      <a:lnTo>
                        <a:pt x="5862" y="576"/>
                      </a:lnTo>
                      <a:lnTo>
                        <a:pt x="5892" y="576"/>
                      </a:lnTo>
                      <a:lnTo>
                        <a:pt x="5892" y="582"/>
                      </a:lnTo>
                      <a:lnTo>
                        <a:pt x="5952" y="618"/>
                      </a:lnTo>
                      <a:lnTo>
                        <a:pt x="5904" y="618"/>
                      </a:lnTo>
                      <a:lnTo>
                        <a:pt x="5898" y="612"/>
                      </a:lnTo>
                      <a:lnTo>
                        <a:pt x="5886" y="606"/>
                      </a:lnTo>
                      <a:lnTo>
                        <a:pt x="5874" y="606"/>
                      </a:lnTo>
                      <a:lnTo>
                        <a:pt x="5862" y="600"/>
                      </a:lnTo>
                      <a:lnTo>
                        <a:pt x="5844" y="618"/>
                      </a:lnTo>
                      <a:lnTo>
                        <a:pt x="5868" y="636"/>
                      </a:lnTo>
                      <a:lnTo>
                        <a:pt x="5814" y="630"/>
                      </a:lnTo>
                      <a:lnTo>
                        <a:pt x="5808" y="630"/>
                      </a:lnTo>
                      <a:lnTo>
                        <a:pt x="5802" y="624"/>
                      </a:lnTo>
                      <a:lnTo>
                        <a:pt x="5784" y="618"/>
                      </a:lnTo>
                      <a:lnTo>
                        <a:pt x="5766" y="618"/>
                      </a:lnTo>
                      <a:lnTo>
                        <a:pt x="5754" y="612"/>
                      </a:lnTo>
                      <a:lnTo>
                        <a:pt x="5736" y="606"/>
                      </a:lnTo>
                      <a:lnTo>
                        <a:pt x="5724" y="606"/>
                      </a:lnTo>
                      <a:lnTo>
                        <a:pt x="5712" y="612"/>
                      </a:lnTo>
                      <a:lnTo>
                        <a:pt x="5700" y="612"/>
                      </a:lnTo>
                      <a:lnTo>
                        <a:pt x="5688" y="618"/>
                      </a:lnTo>
                      <a:lnTo>
                        <a:pt x="5682" y="624"/>
                      </a:lnTo>
                      <a:lnTo>
                        <a:pt x="5676" y="624"/>
                      </a:lnTo>
                      <a:lnTo>
                        <a:pt x="5610" y="618"/>
                      </a:lnTo>
                      <a:lnTo>
                        <a:pt x="5604" y="618"/>
                      </a:lnTo>
                      <a:lnTo>
                        <a:pt x="5598" y="612"/>
                      </a:lnTo>
                      <a:lnTo>
                        <a:pt x="5562" y="594"/>
                      </a:lnTo>
                      <a:lnTo>
                        <a:pt x="5556" y="594"/>
                      </a:lnTo>
                      <a:lnTo>
                        <a:pt x="5550" y="588"/>
                      </a:lnTo>
                      <a:lnTo>
                        <a:pt x="5538" y="588"/>
                      </a:lnTo>
                      <a:lnTo>
                        <a:pt x="5538" y="606"/>
                      </a:lnTo>
                      <a:lnTo>
                        <a:pt x="5544" y="612"/>
                      </a:lnTo>
                      <a:lnTo>
                        <a:pt x="5550" y="624"/>
                      </a:lnTo>
                      <a:lnTo>
                        <a:pt x="5556" y="630"/>
                      </a:lnTo>
                      <a:lnTo>
                        <a:pt x="5562" y="642"/>
                      </a:lnTo>
                      <a:lnTo>
                        <a:pt x="5562" y="660"/>
                      </a:lnTo>
                      <a:lnTo>
                        <a:pt x="5556" y="666"/>
                      </a:lnTo>
                      <a:lnTo>
                        <a:pt x="5532" y="660"/>
                      </a:lnTo>
                      <a:lnTo>
                        <a:pt x="5424" y="624"/>
                      </a:lnTo>
                      <a:lnTo>
                        <a:pt x="5412" y="618"/>
                      </a:lnTo>
                      <a:lnTo>
                        <a:pt x="5406" y="618"/>
                      </a:lnTo>
                      <a:lnTo>
                        <a:pt x="5400" y="612"/>
                      </a:lnTo>
                      <a:lnTo>
                        <a:pt x="5394" y="600"/>
                      </a:lnTo>
                      <a:lnTo>
                        <a:pt x="5382" y="594"/>
                      </a:lnTo>
                      <a:lnTo>
                        <a:pt x="5376" y="588"/>
                      </a:lnTo>
                      <a:lnTo>
                        <a:pt x="5376" y="606"/>
                      </a:lnTo>
                      <a:lnTo>
                        <a:pt x="5322" y="588"/>
                      </a:lnTo>
                      <a:lnTo>
                        <a:pt x="5292" y="570"/>
                      </a:lnTo>
                      <a:lnTo>
                        <a:pt x="5298" y="570"/>
                      </a:lnTo>
                      <a:lnTo>
                        <a:pt x="5304" y="576"/>
                      </a:lnTo>
                      <a:lnTo>
                        <a:pt x="5328" y="576"/>
                      </a:lnTo>
                      <a:lnTo>
                        <a:pt x="5340" y="582"/>
                      </a:lnTo>
                      <a:lnTo>
                        <a:pt x="5352" y="582"/>
                      </a:lnTo>
                      <a:lnTo>
                        <a:pt x="5358" y="576"/>
                      </a:lnTo>
                      <a:lnTo>
                        <a:pt x="5358" y="570"/>
                      </a:lnTo>
                      <a:lnTo>
                        <a:pt x="5346" y="564"/>
                      </a:lnTo>
                      <a:lnTo>
                        <a:pt x="5334" y="552"/>
                      </a:lnTo>
                      <a:lnTo>
                        <a:pt x="5292" y="552"/>
                      </a:lnTo>
                      <a:lnTo>
                        <a:pt x="5304" y="540"/>
                      </a:lnTo>
                      <a:lnTo>
                        <a:pt x="5298" y="534"/>
                      </a:lnTo>
                      <a:lnTo>
                        <a:pt x="5286" y="528"/>
                      </a:lnTo>
                      <a:lnTo>
                        <a:pt x="5256" y="528"/>
                      </a:lnTo>
                      <a:lnTo>
                        <a:pt x="5268" y="510"/>
                      </a:lnTo>
                      <a:lnTo>
                        <a:pt x="5262" y="510"/>
                      </a:lnTo>
                      <a:lnTo>
                        <a:pt x="5256" y="504"/>
                      </a:lnTo>
                      <a:lnTo>
                        <a:pt x="5232" y="504"/>
                      </a:lnTo>
                      <a:lnTo>
                        <a:pt x="5220" y="498"/>
                      </a:lnTo>
                      <a:lnTo>
                        <a:pt x="5208" y="498"/>
                      </a:lnTo>
                      <a:lnTo>
                        <a:pt x="5202" y="492"/>
                      </a:lnTo>
                      <a:lnTo>
                        <a:pt x="5190" y="492"/>
                      </a:lnTo>
                      <a:lnTo>
                        <a:pt x="5184" y="486"/>
                      </a:lnTo>
                      <a:lnTo>
                        <a:pt x="5142" y="486"/>
                      </a:lnTo>
                      <a:lnTo>
                        <a:pt x="5130" y="492"/>
                      </a:lnTo>
                      <a:lnTo>
                        <a:pt x="5094" y="492"/>
                      </a:lnTo>
                      <a:lnTo>
                        <a:pt x="5076" y="486"/>
                      </a:lnTo>
                      <a:lnTo>
                        <a:pt x="5070" y="480"/>
                      </a:lnTo>
                      <a:lnTo>
                        <a:pt x="5064" y="480"/>
                      </a:lnTo>
                      <a:lnTo>
                        <a:pt x="5040" y="486"/>
                      </a:lnTo>
                      <a:lnTo>
                        <a:pt x="5040" y="474"/>
                      </a:lnTo>
                      <a:lnTo>
                        <a:pt x="4992" y="468"/>
                      </a:lnTo>
                      <a:lnTo>
                        <a:pt x="4980" y="456"/>
                      </a:lnTo>
                      <a:lnTo>
                        <a:pt x="4974" y="474"/>
                      </a:lnTo>
                      <a:lnTo>
                        <a:pt x="4956" y="480"/>
                      </a:lnTo>
                      <a:lnTo>
                        <a:pt x="4986" y="498"/>
                      </a:lnTo>
                      <a:lnTo>
                        <a:pt x="5010" y="528"/>
                      </a:lnTo>
                      <a:lnTo>
                        <a:pt x="4962" y="522"/>
                      </a:lnTo>
                      <a:lnTo>
                        <a:pt x="4956" y="516"/>
                      </a:lnTo>
                      <a:lnTo>
                        <a:pt x="4890" y="522"/>
                      </a:lnTo>
                      <a:lnTo>
                        <a:pt x="4872" y="528"/>
                      </a:lnTo>
                      <a:lnTo>
                        <a:pt x="4872" y="516"/>
                      </a:lnTo>
                      <a:lnTo>
                        <a:pt x="4824" y="522"/>
                      </a:lnTo>
                      <a:lnTo>
                        <a:pt x="4818" y="510"/>
                      </a:lnTo>
                      <a:lnTo>
                        <a:pt x="4764" y="510"/>
                      </a:lnTo>
                      <a:lnTo>
                        <a:pt x="4728" y="504"/>
                      </a:lnTo>
                      <a:lnTo>
                        <a:pt x="4746" y="480"/>
                      </a:lnTo>
                      <a:lnTo>
                        <a:pt x="4620" y="480"/>
                      </a:lnTo>
                      <a:lnTo>
                        <a:pt x="4608" y="468"/>
                      </a:lnTo>
                      <a:lnTo>
                        <a:pt x="4602" y="474"/>
                      </a:lnTo>
                      <a:lnTo>
                        <a:pt x="4590" y="468"/>
                      </a:lnTo>
                      <a:lnTo>
                        <a:pt x="4542" y="474"/>
                      </a:lnTo>
                      <a:lnTo>
                        <a:pt x="4548" y="486"/>
                      </a:lnTo>
                      <a:lnTo>
                        <a:pt x="4488" y="480"/>
                      </a:lnTo>
                      <a:lnTo>
                        <a:pt x="4476" y="486"/>
                      </a:lnTo>
                      <a:lnTo>
                        <a:pt x="4506" y="498"/>
                      </a:lnTo>
                      <a:lnTo>
                        <a:pt x="4464" y="492"/>
                      </a:lnTo>
                      <a:lnTo>
                        <a:pt x="4464" y="474"/>
                      </a:lnTo>
                      <a:lnTo>
                        <a:pt x="4434" y="456"/>
                      </a:lnTo>
                      <a:lnTo>
                        <a:pt x="4416" y="456"/>
                      </a:lnTo>
                      <a:lnTo>
                        <a:pt x="4428" y="474"/>
                      </a:lnTo>
                      <a:lnTo>
                        <a:pt x="4374" y="474"/>
                      </a:lnTo>
                      <a:lnTo>
                        <a:pt x="4368" y="468"/>
                      </a:lnTo>
                      <a:lnTo>
                        <a:pt x="4356" y="468"/>
                      </a:lnTo>
                      <a:lnTo>
                        <a:pt x="4350" y="456"/>
                      </a:lnTo>
                      <a:lnTo>
                        <a:pt x="4320" y="456"/>
                      </a:lnTo>
                      <a:lnTo>
                        <a:pt x="4296" y="444"/>
                      </a:lnTo>
                      <a:lnTo>
                        <a:pt x="4266" y="468"/>
                      </a:lnTo>
                      <a:lnTo>
                        <a:pt x="4320" y="474"/>
                      </a:lnTo>
                      <a:lnTo>
                        <a:pt x="4332" y="474"/>
                      </a:lnTo>
                      <a:lnTo>
                        <a:pt x="4326" y="480"/>
                      </a:lnTo>
                      <a:lnTo>
                        <a:pt x="4314" y="486"/>
                      </a:lnTo>
                      <a:lnTo>
                        <a:pt x="4308" y="492"/>
                      </a:lnTo>
                      <a:lnTo>
                        <a:pt x="4272" y="492"/>
                      </a:lnTo>
                      <a:lnTo>
                        <a:pt x="4266" y="498"/>
                      </a:lnTo>
                      <a:lnTo>
                        <a:pt x="4254" y="504"/>
                      </a:lnTo>
                      <a:lnTo>
                        <a:pt x="4182" y="504"/>
                      </a:lnTo>
                      <a:lnTo>
                        <a:pt x="4146" y="510"/>
                      </a:lnTo>
                      <a:lnTo>
                        <a:pt x="4134" y="534"/>
                      </a:lnTo>
                      <a:lnTo>
                        <a:pt x="4110" y="528"/>
                      </a:lnTo>
                      <a:lnTo>
                        <a:pt x="4110" y="516"/>
                      </a:lnTo>
                      <a:lnTo>
                        <a:pt x="4116" y="504"/>
                      </a:lnTo>
                      <a:lnTo>
                        <a:pt x="4122" y="498"/>
                      </a:lnTo>
                      <a:lnTo>
                        <a:pt x="4134" y="492"/>
                      </a:lnTo>
                      <a:lnTo>
                        <a:pt x="4152" y="492"/>
                      </a:lnTo>
                      <a:lnTo>
                        <a:pt x="4164" y="480"/>
                      </a:lnTo>
                      <a:lnTo>
                        <a:pt x="4206" y="474"/>
                      </a:lnTo>
                      <a:lnTo>
                        <a:pt x="4248" y="438"/>
                      </a:lnTo>
                      <a:lnTo>
                        <a:pt x="4248" y="426"/>
                      </a:lnTo>
                      <a:lnTo>
                        <a:pt x="4254" y="420"/>
                      </a:lnTo>
                      <a:lnTo>
                        <a:pt x="4266" y="414"/>
                      </a:lnTo>
                      <a:lnTo>
                        <a:pt x="4278" y="414"/>
                      </a:lnTo>
                      <a:lnTo>
                        <a:pt x="4290" y="408"/>
                      </a:lnTo>
                      <a:lnTo>
                        <a:pt x="4302" y="408"/>
                      </a:lnTo>
                      <a:lnTo>
                        <a:pt x="4320" y="402"/>
                      </a:lnTo>
                      <a:lnTo>
                        <a:pt x="4332" y="402"/>
                      </a:lnTo>
                      <a:lnTo>
                        <a:pt x="4344" y="396"/>
                      </a:lnTo>
                      <a:lnTo>
                        <a:pt x="4350" y="390"/>
                      </a:lnTo>
                      <a:lnTo>
                        <a:pt x="4356" y="378"/>
                      </a:lnTo>
                      <a:lnTo>
                        <a:pt x="4350" y="366"/>
                      </a:lnTo>
                      <a:lnTo>
                        <a:pt x="4344" y="360"/>
                      </a:lnTo>
                      <a:lnTo>
                        <a:pt x="4332" y="354"/>
                      </a:lnTo>
                      <a:lnTo>
                        <a:pt x="4326" y="348"/>
                      </a:lnTo>
                      <a:lnTo>
                        <a:pt x="4290" y="348"/>
                      </a:lnTo>
                      <a:lnTo>
                        <a:pt x="4320" y="336"/>
                      </a:lnTo>
                      <a:lnTo>
                        <a:pt x="4314" y="330"/>
                      </a:lnTo>
                      <a:lnTo>
                        <a:pt x="4302" y="324"/>
                      </a:lnTo>
                      <a:lnTo>
                        <a:pt x="4290" y="312"/>
                      </a:lnTo>
                      <a:lnTo>
                        <a:pt x="4284" y="312"/>
                      </a:lnTo>
                      <a:lnTo>
                        <a:pt x="4278" y="318"/>
                      </a:lnTo>
                      <a:lnTo>
                        <a:pt x="4254" y="318"/>
                      </a:lnTo>
                      <a:lnTo>
                        <a:pt x="4248" y="312"/>
                      </a:lnTo>
                      <a:lnTo>
                        <a:pt x="4242" y="300"/>
                      </a:lnTo>
                      <a:lnTo>
                        <a:pt x="4236" y="294"/>
                      </a:lnTo>
                      <a:lnTo>
                        <a:pt x="4194" y="294"/>
                      </a:lnTo>
                      <a:lnTo>
                        <a:pt x="4188" y="300"/>
                      </a:lnTo>
                      <a:lnTo>
                        <a:pt x="4182" y="300"/>
                      </a:lnTo>
                      <a:lnTo>
                        <a:pt x="4128" y="288"/>
                      </a:lnTo>
                      <a:lnTo>
                        <a:pt x="3990" y="282"/>
                      </a:lnTo>
                      <a:lnTo>
                        <a:pt x="3990" y="300"/>
                      </a:lnTo>
                      <a:lnTo>
                        <a:pt x="3924" y="300"/>
                      </a:lnTo>
                      <a:lnTo>
                        <a:pt x="3942" y="282"/>
                      </a:lnTo>
                      <a:lnTo>
                        <a:pt x="3942" y="276"/>
                      </a:lnTo>
                      <a:lnTo>
                        <a:pt x="3936" y="270"/>
                      </a:lnTo>
                      <a:lnTo>
                        <a:pt x="3912" y="264"/>
                      </a:lnTo>
                      <a:lnTo>
                        <a:pt x="3882" y="264"/>
                      </a:lnTo>
                      <a:lnTo>
                        <a:pt x="3852" y="270"/>
                      </a:lnTo>
                      <a:lnTo>
                        <a:pt x="3840" y="270"/>
                      </a:lnTo>
                      <a:lnTo>
                        <a:pt x="3780" y="264"/>
                      </a:lnTo>
                      <a:lnTo>
                        <a:pt x="3792" y="264"/>
                      </a:lnTo>
                      <a:lnTo>
                        <a:pt x="3810" y="258"/>
                      </a:lnTo>
                      <a:lnTo>
                        <a:pt x="3822" y="258"/>
                      </a:lnTo>
                      <a:lnTo>
                        <a:pt x="3834" y="252"/>
                      </a:lnTo>
                      <a:lnTo>
                        <a:pt x="3840" y="252"/>
                      </a:lnTo>
                      <a:lnTo>
                        <a:pt x="3840" y="246"/>
                      </a:lnTo>
                      <a:lnTo>
                        <a:pt x="3834" y="240"/>
                      </a:lnTo>
                      <a:lnTo>
                        <a:pt x="3822" y="240"/>
                      </a:lnTo>
                      <a:lnTo>
                        <a:pt x="3804" y="234"/>
                      </a:lnTo>
                      <a:lnTo>
                        <a:pt x="3762" y="234"/>
                      </a:lnTo>
                      <a:lnTo>
                        <a:pt x="3720" y="228"/>
                      </a:lnTo>
                      <a:lnTo>
                        <a:pt x="3714" y="240"/>
                      </a:lnTo>
                      <a:lnTo>
                        <a:pt x="3684" y="240"/>
                      </a:lnTo>
                      <a:lnTo>
                        <a:pt x="3672" y="246"/>
                      </a:lnTo>
                      <a:lnTo>
                        <a:pt x="3660" y="246"/>
                      </a:lnTo>
                      <a:lnTo>
                        <a:pt x="3648" y="252"/>
                      </a:lnTo>
                      <a:lnTo>
                        <a:pt x="3648" y="258"/>
                      </a:lnTo>
                      <a:lnTo>
                        <a:pt x="3654" y="270"/>
                      </a:lnTo>
                      <a:lnTo>
                        <a:pt x="3678" y="282"/>
                      </a:lnTo>
                      <a:lnTo>
                        <a:pt x="3696" y="294"/>
                      </a:lnTo>
                      <a:lnTo>
                        <a:pt x="3708" y="294"/>
                      </a:lnTo>
                      <a:lnTo>
                        <a:pt x="3714" y="300"/>
                      </a:lnTo>
                      <a:lnTo>
                        <a:pt x="3720" y="300"/>
                      </a:lnTo>
                      <a:lnTo>
                        <a:pt x="3576" y="294"/>
                      </a:lnTo>
                      <a:lnTo>
                        <a:pt x="3630" y="312"/>
                      </a:lnTo>
                      <a:lnTo>
                        <a:pt x="3576" y="324"/>
                      </a:lnTo>
                      <a:lnTo>
                        <a:pt x="3564" y="330"/>
                      </a:lnTo>
                      <a:lnTo>
                        <a:pt x="3534" y="336"/>
                      </a:lnTo>
                      <a:lnTo>
                        <a:pt x="3498" y="342"/>
                      </a:lnTo>
                      <a:lnTo>
                        <a:pt x="3474" y="342"/>
                      </a:lnTo>
                      <a:lnTo>
                        <a:pt x="3468" y="336"/>
                      </a:lnTo>
                      <a:lnTo>
                        <a:pt x="3474" y="324"/>
                      </a:lnTo>
                      <a:lnTo>
                        <a:pt x="3486" y="312"/>
                      </a:lnTo>
                      <a:lnTo>
                        <a:pt x="3420" y="312"/>
                      </a:lnTo>
                      <a:lnTo>
                        <a:pt x="3408" y="318"/>
                      </a:lnTo>
                      <a:lnTo>
                        <a:pt x="3390" y="318"/>
                      </a:lnTo>
                      <a:lnTo>
                        <a:pt x="3378" y="324"/>
                      </a:lnTo>
                      <a:lnTo>
                        <a:pt x="3366" y="336"/>
                      </a:lnTo>
                      <a:lnTo>
                        <a:pt x="3348" y="336"/>
                      </a:lnTo>
                      <a:lnTo>
                        <a:pt x="3318" y="342"/>
                      </a:lnTo>
                      <a:lnTo>
                        <a:pt x="3276" y="342"/>
                      </a:lnTo>
                      <a:lnTo>
                        <a:pt x="3246" y="348"/>
                      </a:lnTo>
                      <a:lnTo>
                        <a:pt x="3234" y="354"/>
                      </a:lnTo>
                      <a:lnTo>
                        <a:pt x="3216" y="354"/>
                      </a:lnTo>
                      <a:lnTo>
                        <a:pt x="3204" y="360"/>
                      </a:lnTo>
                      <a:lnTo>
                        <a:pt x="3186" y="360"/>
                      </a:lnTo>
                      <a:lnTo>
                        <a:pt x="3180" y="366"/>
                      </a:lnTo>
                      <a:lnTo>
                        <a:pt x="3174" y="366"/>
                      </a:lnTo>
                      <a:lnTo>
                        <a:pt x="3132" y="396"/>
                      </a:lnTo>
                      <a:lnTo>
                        <a:pt x="3114" y="396"/>
                      </a:lnTo>
                      <a:lnTo>
                        <a:pt x="3108" y="402"/>
                      </a:lnTo>
                      <a:lnTo>
                        <a:pt x="3102" y="402"/>
                      </a:lnTo>
                      <a:lnTo>
                        <a:pt x="3096" y="408"/>
                      </a:lnTo>
                      <a:lnTo>
                        <a:pt x="3102" y="414"/>
                      </a:lnTo>
                      <a:lnTo>
                        <a:pt x="3120" y="426"/>
                      </a:lnTo>
                      <a:lnTo>
                        <a:pt x="3132" y="438"/>
                      </a:lnTo>
                      <a:lnTo>
                        <a:pt x="3150" y="444"/>
                      </a:lnTo>
                      <a:lnTo>
                        <a:pt x="3156" y="450"/>
                      </a:lnTo>
                      <a:lnTo>
                        <a:pt x="3162" y="450"/>
                      </a:lnTo>
                      <a:lnTo>
                        <a:pt x="3120" y="462"/>
                      </a:lnTo>
                      <a:lnTo>
                        <a:pt x="3096" y="474"/>
                      </a:lnTo>
                      <a:lnTo>
                        <a:pt x="2994" y="474"/>
                      </a:lnTo>
                      <a:lnTo>
                        <a:pt x="2988" y="480"/>
                      </a:lnTo>
                      <a:lnTo>
                        <a:pt x="2952" y="468"/>
                      </a:lnTo>
                      <a:lnTo>
                        <a:pt x="2934" y="474"/>
                      </a:lnTo>
                      <a:lnTo>
                        <a:pt x="2880" y="474"/>
                      </a:lnTo>
                      <a:lnTo>
                        <a:pt x="2874" y="480"/>
                      </a:lnTo>
                      <a:lnTo>
                        <a:pt x="2874" y="498"/>
                      </a:lnTo>
                      <a:lnTo>
                        <a:pt x="2880" y="510"/>
                      </a:lnTo>
                      <a:lnTo>
                        <a:pt x="2892" y="522"/>
                      </a:lnTo>
                      <a:lnTo>
                        <a:pt x="2898" y="522"/>
                      </a:lnTo>
                      <a:lnTo>
                        <a:pt x="2904" y="528"/>
                      </a:lnTo>
                      <a:lnTo>
                        <a:pt x="2910" y="540"/>
                      </a:lnTo>
                      <a:lnTo>
                        <a:pt x="2916" y="546"/>
                      </a:lnTo>
                      <a:lnTo>
                        <a:pt x="2922" y="546"/>
                      </a:lnTo>
                      <a:lnTo>
                        <a:pt x="2928" y="552"/>
                      </a:lnTo>
                      <a:lnTo>
                        <a:pt x="2940" y="552"/>
                      </a:lnTo>
                      <a:lnTo>
                        <a:pt x="2952" y="558"/>
                      </a:lnTo>
                      <a:lnTo>
                        <a:pt x="2964" y="558"/>
                      </a:lnTo>
                      <a:lnTo>
                        <a:pt x="2976" y="564"/>
                      </a:lnTo>
                      <a:lnTo>
                        <a:pt x="2994" y="564"/>
                      </a:lnTo>
                      <a:lnTo>
                        <a:pt x="3012" y="570"/>
                      </a:lnTo>
                      <a:lnTo>
                        <a:pt x="3024" y="570"/>
                      </a:lnTo>
                      <a:lnTo>
                        <a:pt x="3036" y="576"/>
                      </a:lnTo>
                      <a:lnTo>
                        <a:pt x="3042" y="576"/>
                      </a:lnTo>
                      <a:lnTo>
                        <a:pt x="3054" y="588"/>
                      </a:lnTo>
                      <a:lnTo>
                        <a:pt x="3054" y="594"/>
                      </a:lnTo>
                      <a:lnTo>
                        <a:pt x="3060" y="600"/>
                      </a:lnTo>
                      <a:lnTo>
                        <a:pt x="3030" y="600"/>
                      </a:lnTo>
                      <a:lnTo>
                        <a:pt x="3012" y="606"/>
                      </a:lnTo>
                      <a:lnTo>
                        <a:pt x="3000" y="606"/>
                      </a:lnTo>
                      <a:lnTo>
                        <a:pt x="2964" y="588"/>
                      </a:lnTo>
                      <a:lnTo>
                        <a:pt x="2928" y="576"/>
                      </a:lnTo>
                      <a:lnTo>
                        <a:pt x="2904" y="570"/>
                      </a:lnTo>
                      <a:lnTo>
                        <a:pt x="2886" y="564"/>
                      </a:lnTo>
                      <a:lnTo>
                        <a:pt x="2862" y="564"/>
                      </a:lnTo>
                      <a:lnTo>
                        <a:pt x="2844" y="558"/>
                      </a:lnTo>
                      <a:lnTo>
                        <a:pt x="2802" y="558"/>
                      </a:lnTo>
                      <a:lnTo>
                        <a:pt x="2796" y="564"/>
                      </a:lnTo>
                      <a:lnTo>
                        <a:pt x="2796" y="576"/>
                      </a:lnTo>
                      <a:lnTo>
                        <a:pt x="2802" y="582"/>
                      </a:lnTo>
                      <a:lnTo>
                        <a:pt x="2808" y="582"/>
                      </a:lnTo>
                      <a:lnTo>
                        <a:pt x="2820" y="594"/>
                      </a:lnTo>
                      <a:lnTo>
                        <a:pt x="2784" y="594"/>
                      </a:lnTo>
                      <a:lnTo>
                        <a:pt x="2772" y="582"/>
                      </a:lnTo>
                      <a:lnTo>
                        <a:pt x="2754" y="582"/>
                      </a:lnTo>
                      <a:lnTo>
                        <a:pt x="2748" y="576"/>
                      </a:lnTo>
                      <a:lnTo>
                        <a:pt x="2724" y="576"/>
                      </a:lnTo>
                      <a:lnTo>
                        <a:pt x="2724" y="582"/>
                      </a:lnTo>
                      <a:lnTo>
                        <a:pt x="2730" y="600"/>
                      </a:lnTo>
                      <a:lnTo>
                        <a:pt x="2736" y="612"/>
                      </a:lnTo>
                      <a:lnTo>
                        <a:pt x="2748" y="618"/>
                      </a:lnTo>
                      <a:lnTo>
                        <a:pt x="2766" y="624"/>
                      </a:lnTo>
                      <a:lnTo>
                        <a:pt x="2802" y="624"/>
                      </a:lnTo>
                      <a:lnTo>
                        <a:pt x="2820" y="630"/>
                      </a:lnTo>
                      <a:lnTo>
                        <a:pt x="2844" y="630"/>
                      </a:lnTo>
                      <a:lnTo>
                        <a:pt x="2856" y="636"/>
                      </a:lnTo>
                      <a:lnTo>
                        <a:pt x="2862" y="648"/>
                      </a:lnTo>
                      <a:lnTo>
                        <a:pt x="2874" y="654"/>
                      </a:lnTo>
                      <a:lnTo>
                        <a:pt x="2844" y="654"/>
                      </a:lnTo>
                      <a:lnTo>
                        <a:pt x="2838" y="648"/>
                      </a:lnTo>
                      <a:lnTo>
                        <a:pt x="2826" y="642"/>
                      </a:lnTo>
                      <a:lnTo>
                        <a:pt x="2772" y="642"/>
                      </a:lnTo>
                      <a:lnTo>
                        <a:pt x="2760" y="636"/>
                      </a:lnTo>
                      <a:lnTo>
                        <a:pt x="2730" y="636"/>
                      </a:lnTo>
                      <a:lnTo>
                        <a:pt x="2724" y="624"/>
                      </a:lnTo>
                      <a:lnTo>
                        <a:pt x="2700" y="624"/>
                      </a:lnTo>
                      <a:lnTo>
                        <a:pt x="2694" y="606"/>
                      </a:lnTo>
                      <a:lnTo>
                        <a:pt x="2664" y="594"/>
                      </a:lnTo>
                      <a:lnTo>
                        <a:pt x="2670" y="588"/>
                      </a:lnTo>
                      <a:lnTo>
                        <a:pt x="2682" y="582"/>
                      </a:lnTo>
                      <a:lnTo>
                        <a:pt x="2688" y="576"/>
                      </a:lnTo>
                      <a:lnTo>
                        <a:pt x="2688" y="564"/>
                      </a:lnTo>
                      <a:lnTo>
                        <a:pt x="2658" y="534"/>
                      </a:lnTo>
                      <a:lnTo>
                        <a:pt x="2646" y="528"/>
                      </a:lnTo>
                      <a:lnTo>
                        <a:pt x="2616" y="528"/>
                      </a:lnTo>
                      <a:lnTo>
                        <a:pt x="2628" y="534"/>
                      </a:lnTo>
                      <a:lnTo>
                        <a:pt x="2652" y="558"/>
                      </a:lnTo>
                      <a:lnTo>
                        <a:pt x="2640" y="570"/>
                      </a:lnTo>
                      <a:lnTo>
                        <a:pt x="2616" y="582"/>
                      </a:lnTo>
                      <a:lnTo>
                        <a:pt x="2604" y="582"/>
                      </a:lnTo>
                      <a:lnTo>
                        <a:pt x="2586" y="624"/>
                      </a:lnTo>
                      <a:lnTo>
                        <a:pt x="2658" y="660"/>
                      </a:lnTo>
                      <a:lnTo>
                        <a:pt x="2676" y="660"/>
                      </a:lnTo>
                      <a:lnTo>
                        <a:pt x="2676" y="696"/>
                      </a:lnTo>
                      <a:lnTo>
                        <a:pt x="2670" y="708"/>
                      </a:lnTo>
                      <a:lnTo>
                        <a:pt x="2670" y="720"/>
                      </a:lnTo>
                      <a:lnTo>
                        <a:pt x="2676" y="738"/>
                      </a:lnTo>
                      <a:lnTo>
                        <a:pt x="2712" y="744"/>
                      </a:lnTo>
                      <a:lnTo>
                        <a:pt x="2712" y="768"/>
                      </a:lnTo>
                      <a:lnTo>
                        <a:pt x="2772" y="780"/>
                      </a:lnTo>
                      <a:lnTo>
                        <a:pt x="2778" y="780"/>
                      </a:lnTo>
                      <a:lnTo>
                        <a:pt x="2784" y="774"/>
                      </a:lnTo>
                      <a:lnTo>
                        <a:pt x="2796" y="774"/>
                      </a:lnTo>
                      <a:lnTo>
                        <a:pt x="2814" y="768"/>
                      </a:lnTo>
                      <a:lnTo>
                        <a:pt x="2850" y="768"/>
                      </a:lnTo>
                      <a:lnTo>
                        <a:pt x="2868" y="774"/>
                      </a:lnTo>
                      <a:lnTo>
                        <a:pt x="2874" y="780"/>
                      </a:lnTo>
                      <a:lnTo>
                        <a:pt x="2886" y="786"/>
                      </a:lnTo>
                      <a:lnTo>
                        <a:pt x="2904" y="786"/>
                      </a:lnTo>
                      <a:lnTo>
                        <a:pt x="2916" y="792"/>
                      </a:lnTo>
                      <a:lnTo>
                        <a:pt x="2952" y="804"/>
                      </a:lnTo>
                      <a:lnTo>
                        <a:pt x="2976" y="828"/>
                      </a:lnTo>
                      <a:lnTo>
                        <a:pt x="2976" y="834"/>
                      </a:lnTo>
                      <a:lnTo>
                        <a:pt x="2964" y="834"/>
                      </a:lnTo>
                      <a:lnTo>
                        <a:pt x="2958" y="840"/>
                      </a:lnTo>
                      <a:lnTo>
                        <a:pt x="2946" y="840"/>
                      </a:lnTo>
                      <a:lnTo>
                        <a:pt x="2940" y="846"/>
                      </a:lnTo>
                      <a:lnTo>
                        <a:pt x="2946" y="852"/>
                      </a:lnTo>
                      <a:lnTo>
                        <a:pt x="2958" y="858"/>
                      </a:lnTo>
                      <a:lnTo>
                        <a:pt x="2976" y="876"/>
                      </a:lnTo>
                      <a:lnTo>
                        <a:pt x="3024" y="876"/>
                      </a:lnTo>
                      <a:lnTo>
                        <a:pt x="3012" y="882"/>
                      </a:lnTo>
                      <a:lnTo>
                        <a:pt x="3006" y="882"/>
                      </a:lnTo>
                      <a:lnTo>
                        <a:pt x="2994" y="888"/>
                      </a:lnTo>
                      <a:lnTo>
                        <a:pt x="2970" y="888"/>
                      </a:lnTo>
                      <a:lnTo>
                        <a:pt x="2958" y="882"/>
                      </a:lnTo>
                      <a:lnTo>
                        <a:pt x="2952" y="876"/>
                      </a:lnTo>
                      <a:lnTo>
                        <a:pt x="2940" y="870"/>
                      </a:lnTo>
                      <a:lnTo>
                        <a:pt x="2940" y="858"/>
                      </a:lnTo>
                      <a:lnTo>
                        <a:pt x="2928" y="834"/>
                      </a:lnTo>
                      <a:lnTo>
                        <a:pt x="2916" y="822"/>
                      </a:lnTo>
                      <a:lnTo>
                        <a:pt x="2892" y="810"/>
                      </a:lnTo>
                      <a:lnTo>
                        <a:pt x="2886" y="804"/>
                      </a:lnTo>
                      <a:lnTo>
                        <a:pt x="2880" y="804"/>
                      </a:lnTo>
                      <a:lnTo>
                        <a:pt x="2874" y="798"/>
                      </a:lnTo>
                      <a:lnTo>
                        <a:pt x="2874" y="786"/>
                      </a:lnTo>
                      <a:lnTo>
                        <a:pt x="2868" y="780"/>
                      </a:lnTo>
                      <a:lnTo>
                        <a:pt x="2844" y="780"/>
                      </a:lnTo>
                      <a:lnTo>
                        <a:pt x="2832" y="786"/>
                      </a:lnTo>
                      <a:lnTo>
                        <a:pt x="2814" y="786"/>
                      </a:lnTo>
                      <a:lnTo>
                        <a:pt x="2802" y="792"/>
                      </a:lnTo>
                      <a:lnTo>
                        <a:pt x="2778" y="792"/>
                      </a:lnTo>
                      <a:lnTo>
                        <a:pt x="2760" y="810"/>
                      </a:lnTo>
                      <a:lnTo>
                        <a:pt x="2766" y="816"/>
                      </a:lnTo>
                      <a:lnTo>
                        <a:pt x="2772" y="828"/>
                      </a:lnTo>
                      <a:lnTo>
                        <a:pt x="2784" y="834"/>
                      </a:lnTo>
                      <a:lnTo>
                        <a:pt x="2802" y="852"/>
                      </a:lnTo>
                      <a:lnTo>
                        <a:pt x="2814" y="858"/>
                      </a:lnTo>
                      <a:lnTo>
                        <a:pt x="2814" y="864"/>
                      </a:lnTo>
                      <a:lnTo>
                        <a:pt x="2790" y="888"/>
                      </a:lnTo>
                      <a:lnTo>
                        <a:pt x="2784" y="888"/>
                      </a:lnTo>
                      <a:lnTo>
                        <a:pt x="2778" y="930"/>
                      </a:lnTo>
                      <a:lnTo>
                        <a:pt x="2736" y="948"/>
                      </a:lnTo>
                      <a:lnTo>
                        <a:pt x="2736" y="954"/>
                      </a:lnTo>
                      <a:lnTo>
                        <a:pt x="2730" y="966"/>
                      </a:lnTo>
                      <a:lnTo>
                        <a:pt x="2724" y="972"/>
                      </a:lnTo>
                      <a:lnTo>
                        <a:pt x="2694" y="972"/>
                      </a:lnTo>
                      <a:lnTo>
                        <a:pt x="2682" y="966"/>
                      </a:lnTo>
                      <a:lnTo>
                        <a:pt x="2652" y="966"/>
                      </a:lnTo>
                      <a:lnTo>
                        <a:pt x="2592" y="960"/>
                      </a:lnTo>
                      <a:lnTo>
                        <a:pt x="2586" y="960"/>
                      </a:lnTo>
                      <a:lnTo>
                        <a:pt x="2580" y="954"/>
                      </a:lnTo>
                      <a:lnTo>
                        <a:pt x="2568" y="948"/>
                      </a:lnTo>
                      <a:lnTo>
                        <a:pt x="2556" y="948"/>
                      </a:lnTo>
                      <a:lnTo>
                        <a:pt x="2544" y="936"/>
                      </a:lnTo>
                      <a:lnTo>
                        <a:pt x="2598" y="936"/>
                      </a:lnTo>
                      <a:lnTo>
                        <a:pt x="2616" y="942"/>
                      </a:lnTo>
                      <a:lnTo>
                        <a:pt x="2640" y="924"/>
                      </a:lnTo>
                      <a:lnTo>
                        <a:pt x="2652" y="924"/>
                      </a:lnTo>
                      <a:lnTo>
                        <a:pt x="2664" y="930"/>
                      </a:lnTo>
                      <a:lnTo>
                        <a:pt x="2682" y="930"/>
                      </a:lnTo>
                      <a:lnTo>
                        <a:pt x="2694" y="924"/>
                      </a:lnTo>
                      <a:lnTo>
                        <a:pt x="2694" y="906"/>
                      </a:lnTo>
                      <a:lnTo>
                        <a:pt x="2700" y="894"/>
                      </a:lnTo>
                      <a:lnTo>
                        <a:pt x="2700" y="882"/>
                      </a:lnTo>
                      <a:lnTo>
                        <a:pt x="2724" y="876"/>
                      </a:lnTo>
                      <a:lnTo>
                        <a:pt x="2724" y="852"/>
                      </a:lnTo>
                      <a:lnTo>
                        <a:pt x="2712" y="852"/>
                      </a:lnTo>
                      <a:lnTo>
                        <a:pt x="2718" y="846"/>
                      </a:lnTo>
                      <a:lnTo>
                        <a:pt x="2724" y="834"/>
                      </a:lnTo>
                      <a:lnTo>
                        <a:pt x="2724" y="822"/>
                      </a:lnTo>
                      <a:lnTo>
                        <a:pt x="2718" y="816"/>
                      </a:lnTo>
                      <a:lnTo>
                        <a:pt x="2712" y="816"/>
                      </a:lnTo>
                      <a:lnTo>
                        <a:pt x="2700" y="810"/>
                      </a:lnTo>
                      <a:lnTo>
                        <a:pt x="2682" y="810"/>
                      </a:lnTo>
                      <a:lnTo>
                        <a:pt x="2664" y="804"/>
                      </a:lnTo>
                      <a:lnTo>
                        <a:pt x="2652" y="804"/>
                      </a:lnTo>
                      <a:lnTo>
                        <a:pt x="2634" y="786"/>
                      </a:lnTo>
                      <a:lnTo>
                        <a:pt x="2634" y="744"/>
                      </a:lnTo>
                      <a:lnTo>
                        <a:pt x="2628" y="732"/>
                      </a:lnTo>
                      <a:lnTo>
                        <a:pt x="2616" y="720"/>
                      </a:lnTo>
                      <a:lnTo>
                        <a:pt x="2604" y="714"/>
                      </a:lnTo>
                      <a:lnTo>
                        <a:pt x="2598" y="702"/>
                      </a:lnTo>
                      <a:lnTo>
                        <a:pt x="2592" y="696"/>
                      </a:lnTo>
                      <a:lnTo>
                        <a:pt x="2586" y="660"/>
                      </a:lnTo>
                      <a:lnTo>
                        <a:pt x="2520" y="624"/>
                      </a:lnTo>
                      <a:lnTo>
                        <a:pt x="2532" y="612"/>
                      </a:lnTo>
                      <a:lnTo>
                        <a:pt x="2544" y="588"/>
                      </a:lnTo>
                      <a:lnTo>
                        <a:pt x="2544" y="576"/>
                      </a:lnTo>
                      <a:lnTo>
                        <a:pt x="2538" y="564"/>
                      </a:lnTo>
                      <a:lnTo>
                        <a:pt x="2514" y="540"/>
                      </a:lnTo>
                      <a:lnTo>
                        <a:pt x="2496" y="540"/>
                      </a:lnTo>
                      <a:lnTo>
                        <a:pt x="2484" y="534"/>
                      </a:lnTo>
                      <a:lnTo>
                        <a:pt x="2472" y="534"/>
                      </a:lnTo>
                      <a:lnTo>
                        <a:pt x="2340" y="522"/>
                      </a:lnTo>
                      <a:lnTo>
                        <a:pt x="2328" y="552"/>
                      </a:lnTo>
                      <a:lnTo>
                        <a:pt x="2346" y="570"/>
                      </a:lnTo>
                      <a:lnTo>
                        <a:pt x="2334" y="600"/>
                      </a:lnTo>
                      <a:lnTo>
                        <a:pt x="2280" y="624"/>
                      </a:lnTo>
                      <a:lnTo>
                        <a:pt x="2268" y="654"/>
                      </a:lnTo>
                      <a:lnTo>
                        <a:pt x="2304" y="660"/>
                      </a:lnTo>
                      <a:lnTo>
                        <a:pt x="2334" y="708"/>
                      </a:lnTo>
                      <a:lnTo>
                        <a:pt x="2322" y="726"/>
                      </a:lnTo>
                      <a:lnTo>
                        <a:pt x="2352" y="750"/>
                      </a:lnTo>
                      <a:lnTo>
                        <a:pt x="2388" y="744"/>
                      </a:lnTo>
                      <a:lnTo>
                        <a:pt x="2394" y="750"/>
                      </a:lnTo>
                      <a:lnTo>
                        <a:pt x="2400" y="762"/>
                      </a:lnTo>
                      <a:lnTo>
                        <a:pt x="2412" y="768"/>
                      </a:lnTo>
                      <a:lnTo>
                        <a:pt x="2418" y="774"/>
                      </a:lnTo>
                      <a:lnTo>
                        <a:pt x="2430" y="780"/>
                      </a:lnTo>
                      <a:lnTo>
                        <a:pt x="2472" y="780"/>
                      </a:lnTo>
                      <a:lnTo>
                        <a:pt x="2466" y="840"/>
                      </a:lnTo>
                      <a:lnTo>
                        <a:pt x="2448" y="816"/>
                      </a:lnTo>
                      <a:lnTo>
                        <a:pt x="2430" y="828"/>
                      </a:lnTo>
                      <a:lnTo>
                        <a:pt x="2418" y="822"/>
                      </a:lnTo>
                      <a:lnTo>
                        <a:pt x="2388" y="804"/>
                      </a:lnTo>
                      <a:lnTo>
                        <a:pt x="2352" y="792"/>
                      </a:lnTo>
                      <a:lnTo>
                        <a:pt x="2328" y="780"/>
                      </a:lnTo>
                      <a:lnTo>
                        <a:pt x="2268" y="780"/>
                      </a:lnTo>
                      <a:lnTo>
                        <a:pt x="2250" y="762"/>
                      </a:lnTo>
                      <a:lnTo>
                        <a:pt x="2244" y="780"/>
                      </a:lnTo>
                      <a:lnTo>
                        <a:pt x="2220" y="756"/>
                      </a:lnTo>
                      <a:lnTo>
                        <a:pt x="2214" y="756"/>
                      </a:lnTo>
                      <a:lnTo>
                        <a:pt x="2208" y="750"/>
                      </a:lnTo>
                      <a:lnTo>
                        <a:pt x="2196" y="744"/>
                      </a:lnTo>
                      <a:lnTo>
                        <a:pt x="2178" y="744"/>
                      </a:lnTo>
                      <a:lnTo>
                        <a:pt x="2154" y="732"/>
                      </a:lnTo>
                      <a:lnTo>
                        <a:pt x="2130" y="732"/>
                      </a:lnTo>
                      <a:lnTo>
                        <a:pt x="2118" y="738"/>
                      </a:lnTo>
                      <a:lnTo>
                        <a:pt x="2088" y="738"/>
                      </a:lnTo>
                      <a:lnTo>
                        <a:pt x="2076" y="732"/>
                      </a:lnTo>
                      <a:lnTo>
                        <a:pt x="2022" y="732"/>
                      </a:lnTo>
                      <a:lnTo>
                        <a:pt x="2016" y="738"/>
                      </a:lnTo>
                      <a:lnTo>
                        <a:pt x="2010" y="738"/>
                      </a:lnTo>
                      <a:lnTo>
                        <a:pt x="2004" y="744"/>
                      </a:lnTo>
                      <a:lnTo>
                        <a:pt x="2004" y="750"/>
                      </a:lnTo>
                      <a:lnTo>
                        <a:pt x="2016" y="762"/>
                      </a:lnTo>
                      <a:lnTo>
                        <a:pt x="2028" y="768"/>
                      </a:lnTo>
                      <a:lnTo>
                        <a:pt x="2040" y="780"/>
                      </a:lnTo>
                      <a:lnTo>
                        <a:pt x="2046" y="780"/>
                      </a:lnTo>
                      <a:lnTo>
                        <a:pt x="2022" y="810"/>
                      </a:lnTo>
                      <a:lnTo>
                        <a:pt x="2010" y="798"/>
                      </a:lnTo>
                      <a:lnTo>
                        <a:pt x="2010" y="828"/>
                      </a:lnTo>
                      <a:lnTo>
                        <a:pt x="1998" y="828"/>
                      </a:lnTo>
                      <a:lnTo>
                        <a:pt x="1986" y="822"/>
                      </a:lnTo>
                      <a:lnTo>
                        <a:pt x="1980" y="822"/>
                      </a:lnTo>
                      <a:lnTo>
                        <a:pt x="1974" y="816"/>
                      </a:lnTo>
                      <a:lnTo>
                        <a:pt x="1974" y="786"/>
                      </a:lnTo>
                      <a:lnTo>
                        <a:pt x="1968" y="780"/>
                      </a:lnTo>
                      <a:lnTo>
                        <a:pt x="1950" y="780"/>
                      </a:lnTo>
                      <a:lnTo>
                        <a:pt x="1938" y="786"/>
                      </a:lnTo>
                      <a:lnTo>
                        <a:pt x="1920" y="792"/>
                      </a:lnTo>
                      <a:lnTo>
                        <a:pt x="1908" y="804"/>
                      </a:lnTo>
                      <a:lnTo>
                        <a:pt x="1884" y="816"/>
                      </a:lnTo>
                      <a:lnTo>
                        <a:pt x="1866" y="816"/>
                      </a:lnTo>
                      <a:lnTo>
                        <a:pt x="1842" y="804"/>
                      </a:lnTo>
                      <a:lnTo>
                        <a:pt x="1824" y="804"/>
                      </a:lnTo>
                      <a:lnTo>
                        <a:pt x="1800" y="810"/>
                      </a:lnTo>
                      <a:lnTo>
                        <a:pt x="1782" y="816"/>
                      </a:lnTo>
                      <a:lnTo>
                        <a:pt x="1764" y="828"/>
                      </a:lnTo>
                      <a:lnTo>
                        <a:pt x="1752" y="834"/>
                      </a:lnTo>
                      <a:lnTo>
                        <a:pt x="1746" y="840"/>
                      </a:lnTo>
                      <a:lnTo>
                        <a:pt x="1680" y="840"/>
                      </a:lnTo>
                      <a:lnTo>
                        <a:pt x="1692" y="816"/>
                      </a:lnTo>
                      <a:lnTo>
                        <a:pt x="1692" y="780"/>
                      </a:lnTo>
                      <a:lnTo>
                        <a:pt x="1680" y="780"/>
                      </a:lnTo>
                      <a:lnTo>
                        <a:pt x="1668" y="786"/>
                      </a:lnTo>
                      <a:lnTo>
                        <a:pt x="1650" y="792"/>
                      </a:lnTo>
                      <a:lnTo>
                        <a:pt x="1638" y="792"/>
                      </a:lnTo>
                      <a:lnTo>
                        <a:pt x="1626" y="804"/>
                      </a:lnTo>
                      <a:lnTo>
                        <a:pt x="1626" y="816"/>
                      </a:lnTo>
                      <a:lnTo>
                        <a:pt x="1632" y="822"/>
                      </a:lnTo>
                      <a:lnTo>
                        <a:pt x="1632" y="828"/>
                      </a:lnTo>
                      <a:lnTo>
                        <a:pt x="1608" y="834"/>
                      </a:lnTo>
                      <a:lnTo>
                        <a:pt x="1608" y="810"/>
                      </a:lnTo>
                      <a:lnTo>
                        <a:pt x="1584" y="816"/>
                      </a:lnTo>
                      <a:lnTo>
                        <a:pt x="1530" y="822"/>
                      </a:lnTo>
                      <a:lnTo>
                        <a:pt x="1488" y="852"/>
                      </a:lnTo>
                      <a:lnTo>
                        <a:pt x="1440" y="858"/>
                      </a:lnTo>
                      <a:lnTo>
                        <a:pt x="1452" y="876"/>
                      </a:lnTo>
                      <a:lnTo>
                        <a:pt x="1440" y="876"/>
                      </a:lnTo>
                      <a:lnTo>
                        <a:pt x="1428" y="870"/>
                      </a:lnTo>
                      <a:lnTo>
                        <a:pt x="1422" y="870"/>
                      </a:lnTo>
                      <a:lnTo>
                        <a:pt x="1410" y="876"/>
                      </a:lnTo>
                      <a:lnTo>
                        <a:pt x="1404" y="882"/>
                      </a:lnTo>
                      <a:lnTo>
                        <a:pt x="1404" y="924"/>
                      </a:lnTo>
                      <a:lnTo>
                        <a:pt x="1332" y="930"/>
                      </a:lnTo>
                      <a:lnTo>
                        <a:pt x="1326" y="924"/>
                      </a:lnTo>
                      <a:lnTo>
                        <a:pt x="1314" y="918"/>
                      </a:lnTo>
                      <a:lnTo>
                        <a:pt x="1308" y="912"/>
                      </a:lnTo>
                      <a:lnTo>
                        <a:pt x="1266" y="912"/>
                      </a:lnTo>
                      <a:lnTo>
                        <a:pt x="1260" y="906"/>
                      </a:lnTo>
                      <a:lnTo>
                        <a:pt x="1260" y="876"/>
                      </a:lnTo>
                      <a:lnTo>
                        <a:pt x="1266" y="870"/>
                      </a:lnTo>
                      <a:lnTo>
                        <a:pt x="1266" y="864"/>
                      </a:lnTo>
                      <a:lnTo>
                        <a:pt x="1272" y="858"/>
                      </a:lnTo>
                      <a:lnTo>
                        <a:pt x="1284" y="864"/>
                      </a:lnTo>
                      <a:lnTo>
                        <a:pt x="1344" y="864"/>
                      </a:lnTo>
                      <a:lnTo>
                        <a:pt x="1332" y="858"/>
                      </a:lnTo>
                      <a:lnTo>
                        <a:pt x="1326" y="846"/>
                      </a:lnTo>
                      <a:lnTo>
                        <a:pt x="1314" y="840"/>
                      </a:lnTo>
                      <a:lnTo>
                        <a:pt x="1302" y="828"/>
                      </a:lnTo>
                      <a:lnTo>
                        <a:pt x="1290" y="822"/>
                      </a:lnTo>
                      <a:lnTo>
                        <a:pt x="1278" y="810"/>
                      </a:lnTo>
                      <a:lnTo>
                        <a:pt x="1152" y="810"/>
                      </a:lnTo>
                      <a:lnTo>
                        <a:pt x="1164" y="822"/>
                      </a:lnTo>
                      <a:lnTo>
                        <a:pt x="1188" y="822"/>
                      </a:lnTo>
                      <a:lnTo>
                        <a:pt x="1200" y="828"/>
                      </a:lnTo>
                      <a:lnTo>
                        <a:pt x="1200" y="846"/>
                      </a:lnTo>
                      <a:lnTo>
                        <a:pt x="1194" y="864"/>
                      </a:lnTo>
                      <a:lnTo>
                        <a:pt x="1194" y="876"/>
                      </a:lnTo>
                      <a:lnTo>
                        <a:pt x="1188" y="894"/>
                      </a:lnTo>
                      <a:lnTo>
                        <a:pt x="1188" y="918"/>
                      </a:lnTo>
                      <a:lnTo>
                        <a:pt x="1194" y="918"/>
                      </a:lnTo>
                      <a:lnTo>
                        <a:pt x="1206" y="924"/>
                      </a:lnTo>
                      <a:lnTo>
                        <a:pt x="1230" y="924"/>
                      </a:lnTo>
                      <a:lnTo>
                        <a:pt x="1236" y="930"/>
                      </a:lnTo>
                      <a:lnTo>
                        <a:pt x="1242" y="930"/>
                      </a:lnTo>
                      <a:lnTo>
                        <a:pt x="1236" y="966"/>
                      </a:lnTo>
                      <a:lnTo>
                        <a:pt x="1248" y="996"/>
                      </a:lnTo>
                      <a:lnTo>
                        <a:pt x="1212" y="972"/>
                      </a:lnTo>
                      <a:lnTo>
                        <a:pt x="1194" y="996"/>
                      </a:lnTo>
                      <a:lnTo>
                        <a:pt x="1188" y="966"/>
                      </a:lnTo>
                      <a:lnTo>
                        <a:pt x="1116" y="948"/>
                      </a:lnTo>
                      <a:lnTo>
                        <a:pt x="1086" y="984"/>
                      </a:lnTo>
                      <a:lnTo>
                        <a:pt x="1062" y="984"/>
                      </a:lnTo>
                      <a:lnTo>
                        <a:pt x="1056" y="996"/>
                      </a:lnTo>
                      <a:lnTo>
                        <a:pt x="1044" y="1002"/>
                      </a:lnTo>
                      <a:lnTo>
                        <a:pt x="1038" y="1008"/>
                      </a:lnTo>
                      <a:lnTo>
                        <a:pt x="1026" y="1014"/>
                      </a:lnTo>
                      <a:lnTo>
                        <a:pt x="1014" y="1014"/>
                      </a:lnTo>
                      <a:lnTo>
                        <a:pt x="1002" y="1020"/>
                      </a:lnTo>
                      <a:lnTo>
                        <a:pt x="1002" y="1032"/>
                      </a:lnTo>
                      <a:lnTo>
                        <a:pt x="1008" y="1038"/>
                      </a:lnTo>
                      <a:lnTo>
                        <a:pt x="1020" y="1044"/>
                      </a:lnTo>
                      <a:lnTo>
                        <a:pt x="1032" y="1056"/>
                      </a:lnTo>
                      <a:lnTo>
                        <a:pt x="1044" y="1062"/>
                      </a:lnTo>
                      <a:lnTo>
                        <a:pt x="1050" y="1068"/>
                      </a:lnTo>
                      <a:lnTo>
                        <a:pt x="1062" y="1074"/>
                      </a:lnTo>
                      <a:lnTo>
                        <a:pt x="1080" y="1104"/>
                      </a:lnTo>
                      <a:lnTo>
                        <a:pt x="1050" y="1086"/>
                      </a:lnTo>
                      <a:lnTo>
                        <a:pt x="1038" y="1092"/>
                      </a:lnTo>
                      <a:lnTo>
                        <a:pt x="1032" y="1098"/>
                      </a:lnTo>
                      <a:lnTo>
                        <a:pt x="1020" y="1098"/>
                      </a:lnTo>
                      <a:lnTo>
                        <a:pt x="1008" y="1092"/>
                      </a:lnTo>
                      <a:lnTo>
                        <a:pt x="996" y="1092"/>
                      </a:lnTo>
                      <a:lnTo>
                        <a:pt x="978" y="1086"/>
                      </a:lnTo>
                      <a:lnTo>
                        <a:pt x="966" y="1080"/>
                      </a:lnTo>
                      <a:lnTo>
                        <a:pt x="948" y="1080"/>
                      </a:lnTo>
                      <a:lnTo>
                        <a:pt x="936" y="1074"/>
                      </a:lnTo>
                      <a:lnTo>
                        <a:pt x="924" y="1074"/>
                      </a:lnTo>
                      <a:lnTo>
                        <a:pt x="918" y="1068"/>
                      </a:lnTo>
                      <a:lnTo>
                        <a:pt x="918" y="1056"/>
                      </a:lnTo>
                      <a:lnTo>
                        <a:pt x="906" y="1050"/>
                      </a:lnTo>
                      <a:lnTo>
                        <a:pt x="888" y="1050"/>
                      </a:lnTo>
                      <a:lnTo>
                        <a:pt x="864" y="1062"/>
                      </a:lnTo>
                      <a:lnTo>
                        <a:pt x="858" y="1068"/>
                      </a:lnTo>
                      <a:lnTo>
                        <a:pt x="840" y="1068"/>
                      </a:lnTo>
                      <a:lnTo>
                        <a:pt x="882" y="1104"/>
                      </a:lnTo>
                      <a:lnTo>
                        <a:pt x="900" y="1104"/>
                      </a:lnTo>
                      <a:lnTo>
                        <a:pt x="912" y="1110"/>
                      </a:lnTo>
                      <a:lnTo>
                        <a:pt x="924" y="1110"/>
                      </a:lnTo>
                      <a:lnTo>
                        <a:pt x="936" y="1116"/>
                      </a:lnTo>
                      <a:lnTo>
                        <a:pt x="942" y="1116"/>
                      </a:lnTo>
                      <a:lnTo>
                        <a:pt x="942" y="1122"/>
                      </a:lnTo>
                      <a:lnTo>
                        <a:pt x="936" y="1134"/>
                      </a:lnTo>
                      <a:lnTo>
                        <a:pt x="924" y="1140"/>
                      </a:lnTo>
                      <a:lnTo>
                        <a:pt x="918" y="1146"/>
                      </a:lnTo>
                      <a:lnTo>
                        <a:pt x="852" y="1128"/>
                      </a:lnTo>
                      <a:lnTo>
                        <a:pt x="840" y="1122"/>
                      </a:lnTo>
                      <a:lnTo>
                        <a:pt x="834" y="1116"/>
                      </a:lnTo>
                      <a:lnTo>
                        <a:pt x="822" y="1110"/>
                      </a:lnTo>
                      <a:lnTo>
                        <a:pt x="762" y="1110"/>
                      </a:lnTo>
                      <a:lnTo>
                        <a:pt x="756" y="1104"/>
                      </a:lnTo>
                      <a:lnTo>
                        <a:pt x="756" y="1056"/>
                      </a:lnTo>
                      <a:lnTo>
                        <a:pt x="738" y="1044"/>
                      </a:lnTo>
                      <a:lnTo>
                        <a:pt x="750" y="1032"/>
                      </a:lnTo>
                      <a:lnTo>
                        <a:pt x="756" y="1020"/>
                      </a:lnTo>
                      <a:lnTo>
                        <a:pt x="756" y="1002"/>
                      </a:lnTo>
                      <a:lnTo>
                        <a:pt x="738" y="990"/>
                      </a:lnTo>
                      <a:lnTo>
                        <a:pt x="702" y="978"/>
                      </a:lnTo>
                      <a:lnTo>
                        <a:pt x="672" y="972"/>
                      </a:lnTo>
                      <a:lnTo>
                        <a:pt x="660" y="966"/>
                      </a:lnTo>
                      <a:lnTo>
                        <a:pt x="630" y="948"/>
                      </a:lnTo>
                      <a:lnTo>
                        <a:pt x="606" y="930"/>
                      </a:lnTo>
                      <a:lnTo>
                        <a:pt x="594" y="912"/>
                      </a:lnTo>
                      <a:lnTo>
                        <a:pt x="630" y="912"/>
                      </a:lnTo>
                      <a:lnTo>
                        <a:pt x="630" y="924"/>
                      </a:lnTo>
                      <a:lnTo>
                        <a:pt x="642" y="924"/>
                      </a:lnTo>
                      <a:lnTo>
                        <a:pt x="654" y="930"/>
                      </a:lnTo>
                      <a:lnTo>
                        <a:pt x="672" y="930"/>
                      </a:lnTo>
                      <a:lnTo>
                        <a:pt x="690" y="936"/>
                      </a:lnTo>
                      <a:lnTo>
                        <a:pt x="720" y="936"/>
                      </a:lnTo>
                      <a:lnTo>
                        <a:pt x="732" y="942"/>
                      </a:lnTo>
                      <a:lnTo>
                        <a:pt x="738" y="954"/>
                      </a:lnTo>
                      <a:lnTo>
                        <a:pt x="762" y="966"/>
                      </a:lnTo>
                      <a:lnTo>
                        <a:pt x="816" y="966"/>
                      </a:lnTo>
                      <a:lnTo>
                        <a:pt x="846" y="972"/>
                      </a:lnTo>
                      <a:lnTo>
                        <a:pt x="858" y="972"/>
                      </a:lnTo>
                      <a:lnTo>
                        <a:pt x="870" y="978"/>
                      </a:lnTo>
                      <a:lnTo>
                        <a:pt x="894" y="984"/>
                      </a:lnTo>
                      <a:lnTo>
                        <a:pt x="930" y="990"/>
                      </a:lnTo>
                      <a:lnTo>
                        <a:pt x="978" y="984"/>
                      </a:lnTo>
                      <a:lnTo>
                        <a:pt x="1026" y="972"/>
                      </a:lnTo>
                      <a:lnTo>
                        <a:pt x="1062" y="954"/>
                      </a:lnTo>
                      <a:lnTo>
                        <a:pt x="1080" y="936"/>
                      </a:lnTo>
                      <a:lnTo>
                        <a:pt x="1074" y="912"/>
                      </a:lnTo>
                      <a:lnTo>
                        <a:pt x="1032" y="870"/>
                      </a:lnTo>
                      <a:lnTo>
                        <a:pt x="1014" y="858"/>
                      </a:lnTo>
                      <a:lnTo>
                        <a:pt x="996" y="852"/>
                      </a:lnTo>
                      <a:lnTo>
                        <a:pt x="948" y="840"/>
                      </a:lnTo>
                      <a:lnTo>
                        <a:pt x="900" y="822"/>
                      </a:lnTo>
                      <a:lnTo>
                        <a:pt x="828" y="798"/>
                      </a:lnTo>
                      <a:lnTo>
                        <a:pt x="792" y="780"/>
                      </a:lnTo>
                      <a:lnTo>
                        <a:pt x="756" y="774"/>
                      </a:lnTo>
                      <a:lnTo>
                        <a:pt x="624" y="774"/>
                      </a:lnTo>
                      <a:lnTo>
                        <a:pt x="612" y="756"/>
                      </a:lnTo>
                      <a:lnTo>
                        <a:pt x="588" y="762"/>
                      </a:lnTo>
                      <a:lnTo>
                        <a:pt x="552" y="744"/>
                      </a:lnTo>
                      <a:lnTo>
                        <a:pt x="588" y="738"/>
                      </a:lnTo>
                      <a:lnTo>
                        <a:pt x="606" y="726"/>
                      </a:lnTo>
                      <a:lnTo>
                        <a:pt x="600" y="726"/>
                      </a:lnTo>
                      <a:lnTo>
                        <a:pt x="594" y="720"/>
                      </a:lnTo>
                      <a:lnTo>
                        <a:pt x="582" y="720"/>
                      </a:lnTo>
                      <a:lnTo>
                        <a:pt x="564" y="714"/>
                      </a:lnTo>
                      <a:lnTo>
                        <a:pt x="546" y="714"/>
                      </a:lnTo>
                      <a:lnTo>
                        <a:pt x="534" y="708"/>
                      </a:lnTo>
                      <a:lnTo>
                        <a:pt x="522" y="720"/>
                      </a:lnTo>
                      <a:lnTo>
                        <a:pt x="522" y="726"/>
                      </a:lnTo>
                      <a:lnTo>
                        <a:pt x="516" y="732"/>
                      </a:lnTo>
                      <a:lnTo>
                        <a:pt x="498" y="732"/>
                      </a:lnTo>
                      <a:lnTo>
                        <a:pt x="486" y="744"/>
                      </a:lnTo>
                      <a:lnTo>
                        <a:pt x="450" y="744"/>
                      </a:lnTo>
                      <a:lnTo>
                        <a:pt x="444" y="756"/>
                      </a:lnTo>
                      <a:lnTo>
                        <a:pt x="420" y="762"/>
                      </a:lnTo>
                      <a:lnTo>
                        <a:pt x="420" y="768"/>
                      </a:lnTo>
                      <a:lnTo>
                        <a:pt x="414" y="780"/>
                      </a:lnTo>
                      <a:lnTo>
                        <a:pt x="390" y="780"/>
                      </a:lnTo>
                      <a:lnTo>
                        <a:pt x="384" y="792"/>
                      </a:lnTo>
                      <a:lnTo>
                        <a:pt x="396" y="804"/>
                      </a:lnTo>
                      <a:lnTo>
                        <a:pt x="396" y="810"/>
                      </a:lnTo>
                      <a:lnTo>
                        <a:pt x="378" y="810"/>
                      </a:lnTo>
                      <a:lnTo>
                        <a:pt x="378" y="822"/>
                      </a:lnTo>
                      <a:lnTo>
                        <a:pt x="384" y="834"/>
                      </a:lnTo>
                      <a:lnTo>
                        <a:pt x="384" y="840"/>
                      </a:lnTo>
                      <a:lnTo>
                        <a:pt x="390" y="846"/>
                      </a:lnTo>
                      <a:lnTo>
                        <a:pt x="396" y="846"/>
                      </a:lnTo>
                      <a:lnTo>
                        <a:pt x="402" y="840"/>
                      </a:lnTo>
                      <a:lnTo>
                        <a:pt x="420" y="840"/>
                      </a:lnTo>
                      <a:lnTo>
                        <a:pt x="468" y="888"/>
                      </a:lnTo>
                      <a:lnTo>
                        <a:pt x="468" y="900"/>
                      </a:lnTo>
                      <a:lnTo>
                        <a:pt x="462" y="900"/>
                      </a:lnTo>
                      <a:lnTo>
                        <a:pt x="450" y="906"/>
                      </a:lnTo>
                      <a:lnTo>
                        <a:pt x="444" y="906"/>
                      </a:lnTo>
                      <a:lnTo>
                        <a:pt x="444" y="918"/>
                      </a:lnTo>
                      <a:lnTo>
                        <a:pt x="438" y="918"/>
                      </a:lnTo>
                      <a:lnTo>
                        <a:pt x="426" y="924"/>
                      </a:lnTo>
                      <a:lnTo>
                        <a:pt x="420" y="930"/>
                      </a:lnTo>
                      <a:lnTo>
                        <a:pt x="438" y="948"/>
                      </a:lnTo>
                      <a:lnTo>
                        <a:pt x="450" y="954"/>
                      </a:lnTo>
                      <a:lnTo>
                        <a:pt x="456" y="966"/>
                      </a:lnTo>
                      <a:lnTo>
                        <a:pt x="468" y="972"/>
                      </a:lnTo>
                      <a:lnTo>
                        <a:pt x="492" y="996"/>
                      </a:lnTo>
                      <a:lnTo>
                        <a:pt x="504" y="1002"/>
                      </a:lnTo>
                      <a:lnTo>
                        <a:pt x="510" y="1008"/>
                      </a:lnTo>
                      <a:lnTo>
                        <a:pt x="510" y="1014"/>
                      </a:lnTo>
                      <a:lnTo>
                        <a:pt x="504" y="1020"/>
                      </a:lnTo>
                      <a:lnTo>
                        <a:pt x="492" y="1020"/>
                      </a:lnTo>
                      <a:lnTo>
                        <a:pt x="480" y="1014"/>
                      </a:lnTo>
                      <a:lnTo>
                        <a:pt x="474" y="1014"/>
                      </a:lnTo>
                      <a:lnTo>
                        <a:pt x="468" y="1044"/>
                      </a:lnTo>
                      <a:lnTo>
                        <a:pt x="480" y="1056"/>
                      </a:lnTo>
                      <a:lnTo>
                        <a:pt x="480" y="1068"/>
                      </a:lnTo>
                      <a:lnTo>
                        <a:pt x="492" y="1068"/>
                      </a:lnTo>
                      <a:lnTo>
                        <a:pt x="498" y="1074"/>
                      </a:lnTo>
                      <a:lnTo>
                        <a:pt x="504" y="1074"/>
                      </a:lnTo>
                      <a:lnTo>
                        <a:pt x="510" y="1080"/>
                      </a:lnTo>
                      <a:lnTo>
                        <a:pt x="510" y="1086"/>
                      </a:lnTo>
                      <a:lnTo>
                        <a:pt x="504" y="1092"/>
                      </a:lnTo>
                      <a:lnTo>
                        <a:pt x="498" y="1104"/>
                      </a:lnTo>
                      <a:lnTo>
                        <a:pt x="522" y="1110"/>
                      </a:lnTo>
                      <a:lnTo>
                        <a:pt x="534" y="1116"/>
                      </a:lnTo>
                      <a:lnTo>
                        <a:pt x="540" y="1122"/>
                      </a:lnTo>
                      <a:lnTo>
                        <a:pt x="540" y="1128"/>
                      </a:lnTo>
                      <a:lnTo>
                        <a:pt x="516" y="1152"/>
                      </a:lnTo>
                      <a:lnTo>
                        <a:pt x="510" y="1152"/>
                      </a:lnTo>
                      <a:lnTo>
                        <a:pt x="582" y="1188"/>
                      </a:lnTo>
                      <a:lnTo>
                        <a:pt x="588" y="1200"/>
                      </a:lnTo>
                      <a:lnTo>
                        <a:pt x="594" y="1206"/>
                      </a:lnTo>
                      <a:lnTo>
                        <a:pt x="600" y="1218"/>
                      </a:lnTo>
                      <a:lnTo>
                        <a:pt x="600" y="1230"/>
                      </a:lnTo>
                      <a:lnTo>
                        <a:pt x="594" y="1236"/>
                      </a:lnTo>
                      <a:lnTo>
                        <a:pt x="588" y="1248"/>
                      </a:lnTo>
                      <a:lnTo>
                        <a:pt x="552" y="1284"/>
                      </a:lnTo>
                      <a:lnTo>
                        <a:pt x="546" y="1284"/>
                      </a:lnTo>
                      <a:lnTo>
                        <a:pt x="486" y="1344"/>
                      </a:lnTo>
                      <a:lnTo>
                        <a:pt x="426" y="1374"/>
                      </a:lnTo>
                      <a:lnTo>
                        <a:pt x="432" y="1386"/>
                      </a:lnTo>
                      <a:lnTo>
                        <a:pt x="462" y="1368"/>
                      </a:lnTo>
                      <a:lnTo>
                        <a:pt x="468" y="1386"/>
                      </a:lnTo>
                      <a:lnTo>
                        <a:pt x="480" y="1398"/>
                      </a:lnTo>
                      <a:lnTo>
                        <a:pt x="492" y="1404"/>
                      </a:lnTo>
                      <a:lnTo>
                        <a:pt x="498" y="1410"/>
                      </a:lnTo>
                      <a:lnTo>
                        <a:pt x="546" y="1410"/>
                      </a:lnTo>
                      <a:lnTo>
                        <a:pt x="558" y="1428"/>
                      </a:lnTo>
                      <a:lnTo>
                        <a:pt x="546" y="1428"/>
                      </a:lnTo>
                      <a:lnTo>
                        <a:pt x="534" y="1422"/>
                      </a:lnTo>
                      <a:lnTo>
                        <a:pt x="504" y="1422"/>
                      </a:lnTo>
                      <a:lnTo>
                        <a:pt x="492" y="1434"/>
                      </a:lnTo>
                      <a:lnTo>
                        <a:pt x="492" y="1440"/>
                      </a:lnTo>
                      <a:lnTo>
                        <a:pt x="456" y="1440"/>
                      </a:lnTo>
                      <a:lnTo>
                        <a:pt x="450" y="1470"/>
                      </a:lnTo>
                      <a:lnTo>
                        <a:pt x="438" y="1470"/>
                      </a:lnTo>
                      <a:lnTo>
                        <a:pt x="432" y="1482"/>
                      </a:lnTo>
                      <a:lnTo>
                        <a:pt x="438" y="1494"/>
                      </a:lnTo>
                      <a:lnTo>
                        <a:pt x="432" y="1500"/>
                      </a:lnTo>
                      <a:lnTo>
                        <a:pt x="426" y="1500"/>
                      </a:lnTo>
                      <a:lnTo>
                        <a:pt x="414" y="1512"/>
                      </a:lnTo>
                      <a:lnTo>
                        <a:pt x="414" y="1530"/>
                      </a:lnTo>
                      <a:lnTo>
                        <a:pt x="432" y="1536"/>
                      </a:lnTo>
                      <a:lnTo>
                        <a:pt x="420" y="1560"/>
                      </a:lnTo>
                      <a:lnTo>
                        <a:pt x="432" y="1566"/>
                      </a:lnTo>
                      <a:lnTo>
                        <a:pt x="444" y="1584"/>
                      </a:lnTo>
                      <a:lnTo>
                        <a:pt x="426" y="1596"/>
                      </a:lnTo>
                      <a:lnTo>
                        <a:pt x="426" y="1608"/>
                      </a:lnTo>
                      <a:lnTo>
                        <a:pt x="432" y="1608"/>
                      </a:lnTo>
                      <a:lnTo>
                        <a:pt x="444" y="1620"/>
                      </a:lnTo>
                      <a:lnTo>
                        <a:pt x="456" y="1626"/>
                      </a:lnTo>
                      <a:lnTo>
                        <a:pt x="462" y="1632"/>
                      </a:lnTo>
                      <a:lnTo>
                        <a:pt x="462" y="1638"/>
                      </a:lnTo>
                      <a:lnTo>
                        <a:pt x="444" y="1638"/>
                      </a:lnTo>
                      <a:lnTo>
                        <a:pt x="438" y="1656"/>
                      </a:lnTo>
                      <a:lnTo>
                        <a:pt x="462" y="1662"/>
                      </a:lnTo>
                      <a:lnTo>
                        <a:pt x="468" y="1668"/>
                      </a:lnTo>
                      <a:lnTo>
                        <a:pt x="474" y="1680"/>
                      </a:lnTo>
                      <a:lnTo>
                        <a:pt x="486" y="1692"/>
                      </a:lnTo>
                      <a:lnTo>
                        <a:pt x="486" y="1716"/>
                      </a:lnTo>
                      <a:lnTo>
                        <a:pt x="510" y="1716"/>
                      </a:lnTo>
                      <a:lnTo>
                        <a:pt x="516" y="1722"/>
                      </a:lnTo>
                      <a:lnTo>
                        <a:pt x="516" y="1728"/>
                      </a:lnTo>
                      <a:lnTo>
                        <a:pt x="528" y="1722"/>
                      </a:lnTo>
                      <a:lnTo>
                        <a:pt x="564" y="1728"/>
                      </a:lnTo>
                      <a:lnTo>
                        <a:pt x="570" y="1746"/>
                      </a:lnTo>
                      <a:lnTo>
                        <a:pt x="600" y="1728"/>
                      </a:lnTo>
                      <a:lnTo>
                        <a:pt x="606" y="1728"/>
                      </a:lnTo>
                      <a:lnTo>
                        <a:pt x="612" y="1734"/>
                      </a:lnTo>
                      <a:lnTo>
                        <a:pt x="648" y="1752"/>
                      </a:lnTo>
                      <a:lnTo>
                        <a:pt x="654" y="1758"/>
                      </a:lnTo>
                      <a:lnTo>
                        <a:pt x="654" y="1770"/>
                      </a:lnTo>
                      <a:lnTo>
                        <a:pt x="648" y="1776"/>
                      </a:lnTo>
                      <a:lnTo>
                        <a:pt x="660" y="1794"/>
                      </a:lnTo>
                      <a:lnTo>
                        <a:pt x="654" y="1812"/>
                      </a:lnTo>
                      <a:lnTo>
                        <a:pt x="660" y="1818"/>
                      </a:lnTo>
                      <a:lnTo>
                        <a:pt x="672" y="1824"/>
                      </a:lnTo>
                      <a:lnTo>
                        <a:pt x="690" y="1842"/>
                      </a:lnTo>
                      <a:lnTo>
                        <a:pt x="690" y="1854"/>
                      </a:lnTo>
                      <a:lnTo>
                        <a:pt x="720" y="1866"/>
                      </a:lnTo>
                      <a:lnTo>
                        <a:pt x="720" y="1890"/>
                      </a:lnTo>
                      <a:lnTo>
                        <a:pt x="756" y="1890"/>
                      </a:lnTo>
                      <a:lnTo>
                        <a:pt x="762" y="1896"/>
                      </a:lnTo>
                      <a:lnTo>
                        <a:pt x="768" y="1896"/>
                      </a:lnTo>
                      <a:lnTo>
                        <a:pt x="768" y="1902"/>
                      </a:lnTo>
                      <a:lnTo>
                        <a:pt x="762" y="1908"/>
                      </a:lnTo>
                      <a:lnTo>
                        <a:pt x="786" y="1920"/>
                      </a:lnTo>
                      <a:lnTo>
                        <a:pt x="774" y="1926"/>
                      </a:lnTo>
                      <a:lnTo>
                        <a:pt x="768" y="1938"/>
                      </a:lnTo>
                      <a:lnTo>
                        <a:pt x="744" y="1950"/>
                      </a:lnTo>
                      <a:lnTo>
                        <a:pt x="738" y="1950"/>
                      </a:lnTo>
                      <a:lnTo>
                        <a:pt x="732" y="1944"/>
                      </a:lnTo>
                      <a:lnTo>
                        <a:pt x="726" y="1944"/>
                      </a:lnTo>
                      <a:lnTo>
                        <a:pt x="726" y="1938"/>
                      </a:lnTo>
                      <a:lnTo>
                        <a:pt x="702" y="1938"/>
                      </a:lnTo>
                      <a:lnTo>
                        <a:pt x="696" y="1944"/>
                      </a:lnTo>
                      <a:lnTo>
                        <a:pt x="696" y="1950"/>
                      </a:lnTo>
                      <a:lnTo>
                        <a:pt x="720" y="1974"/>
                      </a:lnTo>
                      <a:lnTo>
                        <a:pt x="720" y="1992"/>
                      </a:lnTo>
                      <a:lnTo>
                        <a:pt x="726" y="1998"/>
                      </a:lnTo>
                      <a:lnTo>
                        <a:pt x="732" y="2010"/>
                      </a:lnTo>
                      <a:lnTo>
                        <a:pt x="732" y="2028"/>
                      </a:lnTo>
                      <a:lnTo>
                        <a:pt x="720" y="2028"/>
                      </a:lnTo>
                      <a:lnTo>
                        <a:pt x="714" y="2022"/>
                      </a:lnTo>
                      <a:lnTo>
                        <a:pt x="708" y="2022"/>
                      </a:lnTo>
                      <a:lnTo>
                        <a:pt x="720" y="2028"/>
                      </a:lnTo>
                      <a:lnTo>
                        <a:pt x="768" y="2028"/>
                      </a:lnTo>
                      <a:lnTo>
                        <a:pt x="774" y="2022"/>
                      </a:lnTo>
                      <a:lnTo>
                        <a:pt x="774" y="2010"/>
                      </a:lnTo>
                      <a:lnTo>
                        <a:pt x="804" y="2010"/>
                      </a:lnTo>
                      <a:lnTo>
                        <a:pt x="816" y="2004"/>
                      </a:lnTo>
                      <a:lnTo>
                        <a:pt x="864" y="2004"/>
                      </a:lnTo>
                      <a:lnTo>
                        <a:pt x="870" y="2022"/>
                      </a:lnTo>
                      <a:lnTo>
                        <a:pt x="876" y="2022"/>
                      </a:lnTo>
                      <a:lnTo>
                        <a:pt x="882" y="2028"/>
                      </a:lnTo>
                      <a:lnTo>
                        <a:pt x="894" y="2034"/>
                      </a:lnTo>
                      <a:lnTo>
                        <a:pt x="900" y="2034"/>
                      </a:lnTo>
                      <a:lnTo>
                        <a:pt x="900" y="2046"/>
                      </a:lnTo>
                      <a:lnTo>
                        <a:pt x="894" y="2052"/>
                      </a:lnTo>
                      <a:lnTo>
                        <a:pt x="888" y="2052"/>
                      </a:lnTo>
                      <a:lnTo>
                        <a:pt x="894" y="2070"/>
                      </a:lnTo>
                      <a:lnTo>
                        <a:pt x="894" y="2088"/>
                      </a:lnTo>
                      <a:lnTo>
                        <a:pt x="930" y="2088"/>
                      </a:lnTo>
                      <a:lnTo>
                        <a:pt x="972" y="2106"/>
                      </a:lnTo>
                      <a:lnTo>
                        <a:pt x="984" y="2154"/>
                      </a:lnTo>
                      <a:lnTo>
                        <a:pt x="990" y="2154"/>
                      </a:lnTo>
                      <a:lnTo>
                        <a:pt x="1014" y="2148"/>
                      </a:lnTo>
                      <a:lnTo>
                        <a:pt x="1020" y="2154"/>
                      </a:lnTo>
                      <a:lnTo>
                        <a:pt x="1032" y="2154"/>
                      </a:lnTo>
                      <a:lnTo>
                        <a:pt x="1038" y="2160"/>
                      </a:lnTo>
                      <a:lnTo>
                        <a:pt x="1086" y="2160"/>
                      </a:lnTo>
                      <a:lnTo>
                        <a:pt x="1092" y="2166"/>
                      </a:lnTo>
                      <a:lnTo>
                        <a:pt x="1092" y="2160"/>
                      </a:lnTo>
                      <a:lnTo>
                        <a:pt x="1098" y="2154"/>
                      </a:lnTo>
                      <a:lnTo>
                        <a:pt x="1110" y="2154"/>
                      </a:lnTo>
                      <a:lnTo>
                        <a:pt x="1116" y="2166"/>
                      </a:lnTo>
                      <a:lnTo>
                        <a:pt x="1140" y="2190"/>
                      </a:lnTo>
                      <a:lnTo>
                        <a:pt x="1152" y="2184"/>
                      </a:lnTo>
                      <a:lnTo>
                        <a:pt x="1170" y="2184"/>
                      </a:lnTo>
                      <a:lnTo>
                        <a:pt x="1176" y="2190"/>
                      </a:lnTo>
                      <a:lnTo>
                        <a:pt x="1188" y="2196"/>
                      </a:lnTo>
                      <a:lnTo>
                        <a:pt x="1230" y="2196"/>
                      </a:lnTo>
                      <a:lnTo>
                        <a:pt x="1230" y="2202"/>
                      </a:lnTo>
                      <a:lnTo>
                        <a:pt x="1236" y="2208"/>
                      </a:lnTo>
                      <a:lnTo>
                        <a:pt x="1254" y="2220"/>
                      </a:lnTo>
                      <a:lnTo>
                        <a:pt x="1278" y="2220"/>
                      </a:lnTo>
                      <a:lnTo>
                        <a:pt x="1284" y="2226"/>
                      </a:lnTo>
                      <a:lnTo>
                        <a:pt x="1284" y="2250"/>
                      </a:lnTo>
                      <a:lnTo>
                        <a:pt x="1266" y="2262"/>
                      </a:lnTo>
                      <a:lnTo>
                        <a:pt x="1272" y="2262"/>
                      </a:lnTo>
                      <a:lnTo>
                        <a:pt x="1278" y="2268"/>
                      </a:lnTo>
                      <a:lnTo>
                        <a:pt x="1284" y="2268"/>
                      </a:lnTo>
                      <a:lnTo>
                        <a:pt x="1290" y="2274"/>
                      </a:lnTo>
                      <a:lnTo>
                        <a:pt x="1284" y="2280"/>
                      </a:lnTo>
                      <a:lnTo>
                        <a:pt x="1266" y="2280"/>
                      </a:lnTo>
                      <a:lnTo>
                        <a:pt x="1260" y="2286"/>
                      </a:lnTo>
                      <a:lnTo>
                        <a:pt x="1272" y="2298"/>
                      </a:lnTo>
                      <a:lnTo>
                        <a:pt x="1284" y="2304"/>
                      </a:lnTo>
                      <a:lnTo>
                        <a:pt x="1284" y="2316"/>
                      </a:lnTo>
                      <a:lnTo>
                        <a:pt x="1290" y="2328"/>
                      </a:lnTo>
                      <a:lnTo>
                        <a:pt x="1290" y="2334"/>
                      </a:lnTo>
                      <a:lnTo>
                        <a:pt x="1278" y="2346"/>
                      </a:lnTo>
                      <a:lnTo>
                        <a:pt x="1266" y="2346"/>
                      </a:lnTo>
                      <a:lnTo>
                        <a:pt x="1254" y="2352"/>
                      </a:lnTo>
                      <a:lnTo>
                        <a:pt x="1224" y="2352"/>
                      </a:lnTo>
                      <a:lnTo>
                        <a:pt x="1212" y="2364"/>
                      </a:lnTo>
                      <a:lnTo>
                        <a:pt x="1212" y="2370"/>
                      </a:lnTo>
                      <a:lnTo>
                        <a:pt x="1206" y="2376"/>
                      </a:lnTo>
                      <a:lnTo>
                        <a:pt x="1188" y="2376"/>
                      </a:lnTo>
                      <a:lnTo>
                        <a:pt x="1188" y="2412"/>
                      </a:lnTo>
                      <a:lnTo>
                        <a:pt x="1194" y="2412"/>
                      </a:lnTo>
                      <a:lnTo>
                        <a:pt x="1200" y="2406"/>
                      </a:lnTo>
                      <a:lnTo>
                        <a:pt x="1212" y="2406"/>
                      </a:lnTo>
                      <a:lnTo>
                        <a:pt x="1224" y="2400"/>
                      </a:lnTo>
                      <a:lnTo>
                        <a:pt x="1254" y="2400"/>
                      </a:lnTo>
                      <a:lnTo>
                        <a:pt x="1254" y="2412"/>
                      </a:lnTo>
                      <a:lnTo>
                        <a:pt x="1248" y="2418"/>
                      </a:lnTo>
                      <a:lnTo>
                        <a:pt x="1242" y="2430"/>
                      </a:lnTo>
                      <a:lnTo>
                        <a:pt x="1230" y="2436"/>
                      </a:lnTo>
                      <a:lnTo>
                        <a:pt x="1224" y="2442"/>
                      </a:lnTo>
                      <a:lnTo>
                        <a:pt x="1170" y="2454"/>
                      </a:lnTo>
                      <a:lnTo>
                        <a:pt x="1218" y="2490"/>
                      </a:lnTo>
                      <a:lnTo>
                        <a:pt x="1212" y="2490"/>
                      </a:lnTo>
                      <a:lnTo>
                        <a:pt x="1206" y="2496"/>
                      </a:lnTo>
                      <a:lnTo>
                        <a:pt x="1194" y="2496"/>
                      </a:lnTo>
                      <a:lnTo>
                        <a:pt x="1188" y="2502"/>
                      </a:lnTo>
                      <a:lnTo>
                        <a:pt x="1176" y="2526"/>
                      </a:lnTo>
                      <a:lnTo>
                        <a:pt x="1176" y="2544"/>
                      </a:lnTo>
                      <a:lnTo>
                        <a:pt x="1164" y="2550"/>
                      </a:lnTo>
                      <a:lnTo>
                        <a:pt x="1158" y="2556"/>
                      </a:lnTo>
                      <a:lnTo>
                        <a:pt x="1146" y="2556"/>
                      </a:lnTo>
                      <a:lnTo>
                        <a:pt x="1140" y="2550"/>
                      </a:lnTo>
                      <a:lnTo>
                        <a:pt x="1128" y="2544"/>
                      </a:lnTo>
                      <a:lnTo>
                        <a:pt x="1122" y="2538"/>
                      </a:lnTo>
                      <a:lnTo>
                        <a:pt x="1116" y="2556"/>
                      </a:lnTo>
                      <a:lnTo>
                        <a:pt x="1122" y="2562"/>
                      </a:lnTo>
                      <a:lnTo>
                        <a:pt x="1128" y="2574"/>
                      </a:lnTo>
                      <a:lnTo>
                        <a:pt x="1134" y="2580"/>
                      </a:lnTo>
                      <a:lnTo>
                        <a:pt x="1146" y="2580"/>
                      </a:lnTo>
                      <a:lnTo>
                        <a:pt x="1146" y="2586"/>
                      </a:lnTo>
                      <a:lnTo>
                        <a:pt x="1152" y="2598"/>
                      </a:lnTo>
                      <a:lnTo>
                        <a:pt x="1158" y="2604"/>
                      </a:lnTo>
                      <a:lnTo>
                        <a:pt x="1194" y="2604"/>
                      </a:lnTo>
                      <a:lnTo>
                        <a:pt x="1200" y="2610"/>
                      </a:lnTo>
                      <a:lnTo>
                        <a:pt x="1212" y="2616"/>
                      </a:lnTo>
                      <a:lnTo>
                        <a:pt x="1218" y="2628"/>
                      </a:lnTo>
                      <a:lnTo>
                        <a:pt x="1224" y="2634"/>
                      </a:lnTo>
                      <a:lnTo>
                        <a:pt x="1254" y="2634"/>
                      </a:lnTo>
                      <a:lnTo>
                        <a:pt x="1272" y="2652"/>
                      </a:lnTo>
                      <a:lnTo>
                        <a:pt x="1278" y="2664"/>
                      </a:lnTo>
                      <a:lnTo>
                        <a:pt x="1290" y="2670"/>
                      </a:lnTo>
                      <a:lnTo>
                        <a:pt x="1314" y="2694"/>
                      </a:lnTo>
                      <a:lnTo>
                        <a:pt x="1320" y="2694"/>
                      </a:lnTo>
                      <a:lnTo>
                        <a:pt x="1332" y="2700"/>
                      </a:lnTo>
                      <a:lnTo>
                        <a:pt x="1338" y="2700"/>
                      </a:lnTo>
                      <a:lnTo>
                        <a:pt x="1350" y="2706"/>
                      </a:lnTo>
                      <a:lnTo>
                        <a:pt x="1344" y="2706"/>
                      </a:lnTo>
                      <a:lnTo>
                        <a:pt x="1368" y="2688"/>
                      </a:lnTo>
                      <a:lnTo>
                        <a:pt x="1380" y="2688"/>
                      </a:lnTo>
                      <a:lnTo>
                        <a:pt x="1398" y="2694"/>
                      </a:lnTo>
                      <a:lnTo>
                        <a:pt x="1410" y="2700"/>
                      </a:lnTo>
                      <a:lnTo>
                        <a:pt x="1428" y="2706"/>
                      </a:lnTo>
                      <a:lnTo>
                        <a:pt x="1488" y="2718"/>
                      </a:lnTo>
                      <a:lnTo>
                        <a:pt x="1524" y="2718"/>
                      </a:lnTo>
                      <a:lnTo>
                        <a:pt x="1530" y="2724"/>
                      </a:lnTo>
                      <a:lnTo>
                        <a:pt x="1536" y="2724"/>
                      </a:lnTo>
                      <a:lnTo>
                        <a:pt x="1584" y="2754"/>
                      </a:lnTo>
                      <a:lnTo>
                        <a:pt x="1584" y="2760"/>
                      </a:lnTo>
                      <a:lnTo>
                        <a:pt x="1590" y="2760"/>
                      </a:lnTo>
                      <a:lnTo>
                        <a:pt x="1602" y="2766"/>
                      </a:lnTo>
                      <a:lnTo>
                        <a:pt x="1626" y="2766"/>
                      </a:lnTo>
                      <a:lnTo>
                        <a:pt x="1632" y="2760"/>
                      </a:lnTo>
                      <a:lnTo>
                        <a:pt x="1644" y="2760"/>
                      </a:lnTo>
                      <a:lnTo>
                        <a:pt x="1644" y="2754"/>
                      </a:lnTo>
                      <a:lnTo>
                        <a:pt x="1674" y="2754"/>
                      </a:lnTo>
                      <a:lnTo>
                        <a:pt x="1686" y="2760"/>
                      </a:lnTo>
                      <a:lnTo>
                        <a:pt x="1698" y="2772"/>
                      </a:lnTo>
                      <a:lnTo>
                        <a:pt x="1728" y="2778"/>
                      </a:lnTo>
                      <a:lnTo>
                        <a:pt x="1728" y="2790"/>
                      </a:lnTo>
                      <a:lnTo>
                        <a:pt x="1722" y="2796"/>
                      </a:lnTo>
                      <a:lnTo>
                        <a:pt x="1722" y="2802"/>
                      </a:lnTo>
                      <a:lnTo>
                        <a:pt x="1740" y="2802"/>
                      </a:lnTo>
                      <a:lnTo>
                        <a:pt x="1752" y="2814"/>
                      </a:lnTo>
                      <a:lnTo>
                        <a:pt x="1764" y="2820"/>
                      </a:lnTo>
                      <a:lnTo>
                        <a:pt x="1776" y="2832"/>
                      </a:lnTo>
                      <a:lnTo>
                        <a:pt x="1788" y="2826"/>
                      </a:lnTo>
                      <a:lnTo>
                        <a:pt x="1794" y="2826"/>
                      </a:lnTo>
                      <a:lnTo>
                        <a:pt x="1818" y="2838"/>
                      </a:lnTo>
                      <a:lnTo>
                        <a:pt x="1836" y="2856"/>
                      </a:lnTo>
                      <a:lnTo>
                        <a:pt x="1842" y="2868"/>
                      </a:lnTo>
                      <a:lnTo>
                        <a:pt x="1854" y="2874"/>
                      </a:lnTo>
                      <a:lnTo>
                        <a:pt x="1860" y="2880"/>
                      </a:lnTo>
                      <a:lnTo>
                        <a:pt x="1884" y="2880"/>
                      </a:lnTo>
                      <a:lnTo>
                        <a:pt x="1890" y="2874"/>
                      </a:lnTo>
                      <a:lnTo>
                        <a:pt x="1890" y="2862"/>
                      </a:lnTo>
                      <a:lnTo>
                        <a:pt x="1908" y="2862"/>
                      </a:lnTo>
                      <a:lnTo>
                        <a:pt x="1914" y="2856"/>
                      </a:lnTo>
                      <a:lnTo>
                        <a:pt x="1914" y="2826"/>
                      </a:lnTo>
                      <a:lnTo>
                        <a:pt x="1908" y="2820"/>
                      </a:lnTo>
                      <a:lnTo>
                        <a:pt x="1908" y="2814"/>
                      </a:lnTo>
                      <a:lnTo>
                        <a:pt x="1896" y="2802"/>
                      </a:lnTo>
                      <a:lnTo>
                        <a:pt x="1890" y="2790"/>
                      </a:lnTo>
                      <a:lnTo>
                        <a:pt x="1884" y="2784"/>
                      </a:lnTo>
                      <a:lnTo>
                        <a:pt x="1872" y="2778"/>
                      </a:lnTo>
                      <a:lnTo>
                        <a:pt x="1866" y="2772"/>
                      </a:lnTo>
                      <a:lnTo>
                        <a:pt x="1854" y="2772"/>
                      </a:lnTo>
                      <a:lnTo>
                        <a:pt x="1854" y="2748"/>
                      </a:lnTo>
                      <a:lnTo>
                        <a:pt x="1848" y="2742"/>
                      </a:lnTo>
                      <a:lnTo>
                        <a:pt x="1836" y="2736"/>
                      </a:lnTo>
                      <a:lnTo>
                        <a:pt x="1830" y="2724"/>
                      </a:lnTo>
                      <a:lnTo>
                        <a:pt x="1824" y="2718"/>
                      </a:lnTo>
                      <a:lnTo>
                        <a:pt x="1824" y="2706"/>
                      </a:lnTo>
                      <a:lnTo>
                        <a:pt x="1830" y="2694"/>
                      </a:lnTo>
                      <a:lnTo>
                        <a:pt x="1830" y="2682"/>
                      </a:lnTo>
                      <a:lnTo>
                        <a:pt x="1818" y="2658"/>
                      </a:lnTo>
                      <a:lnTo>
                        <a:pt x="1812" y="2652"/>
                      </a:lnTo>
                      <a:lnTo>
                        <a:pt x="1806" y="2640"/>
                      </a:lnTo>
                      <a:lnTo>
                        <a:pt x="1794" y="2634"/>
                      </a:lnTo>
                      <a:lnTo>
                        <a:pt x="1788" y="2628"/>
                      </a:lnTo>
                      <a:lnTo>
                        <a:pt x="1776" y="2628"/>
                      </a:lnTo>
                      <a:lnTo>
                        <a:pt x="1758" y="2622"/>
                      </a:lnTo>
                      <a:lnTo>
                        <a:pt x="1758" y="2604"/>
                      </a:lnTo>
                      <a:lnTo>
                        <a:pt x="1794" y="2568"/>
                      </a:lnTo>
                      <a:lnTo>
                        <a:pt x="1800" y="2556"/>
                      </a:lnTo>
                      <a:lnTo>
                        <a:pt x="1806" y="2550"/>
                      </a:lnTo>
                      <a:lnTo>
                        <a:pt x="1806" y="2544"/>
                      </a:lnTo>
                      <a:lnTo>
                        <a:pt x="1800" y="2532"/>
                      </a:lnTo>
                      <a:lnTo>
                        <a:pt x="1788" y="2520"/>
                      </a:lnTo>
                      <a:lnTo>
                        <a:pt x="1800" y="2520"/>
                      </a:lnTo>
                      <a:lnTo>
                        <a:pt x="1812" y="2526"/>
                      </a:lnTo>
                      <a:lnTo>
                        <a:pt x="1830" y="2526"/>
                      </a:lnTo>
                      <a:lnTo>
                        <a:pt x="1842" y="2514"/>
                      </a:lnTo>
                      <a:lnTo>
                        <a:pt x="1872" y="2514"/>
                      </a:lnTo>
                      <a:lnTo>
                        <a:pt x="1878" y="2508"/>
                      </a:lnTo>
                      <a:lnTo>
                        <a:pt x="1860" y="2490"/>
                      </a:lnTo>
                      <a:lnTo>
                        <a:pt x="1890" y="2490"/>
                      </a:lnTo>
                      <a:lnTo>
                        <a:pt x="1890" y="2472"/>
                      </a:lnTo>
                      <a:lnTo>
                        <a:pt x="1878" y="2472"/>
                      </a:lnTo>
                      <a:lnTo>
                        <a:pt x="1854" y="2460"/>
                      </a:lnTo>
                      <a:lnTo>
                        <a:pt x="1842" y="2448"/>
                      </a:lnTo>
                      <a:lnTo>
                        <a:pt x="1842" y="2442"/>
                      </a:lnTo>
                      <a:lnTo>
                        <a:pt x="1878" y="2442"/>
                      </a:lnTo>
                      <a:lnTo>
                        <a:pt x="1878" y="2430"/>
                      </a:lnTo>
                      <a:lnTo>
                        <a:pt x="1866" y="2418"/>
                      </a:lnTo>
                      <a:lnTo>
                        <a:pt x="1860" y="2406"/>
                      </a:lnTo>
                      <a:lnTo>
                        <a:pt x="1812" y="2358"/>
                      </a:lnTo>
                      <a:lnTo>
                        <a:pt x="1800" y="2358"/>
                      </a:lnTo>
                      <a:lnTo>
                        <a:pt x="1788" y="2364"/>
                      </a:lnTo>
                      <a:lnTo>
                        <a:pt x="1746" y="2364"/>
                      </a:lnTo>
                      <a:lnTo>
                        <a:pt x="1740" y="2358"/>
                      </a:lnTo>
                      <a:lnTo>
                        <a:pt x="1740" y="2328"/>
                      </a:lnTo>
                      <a:lnTo>
                        <a:pt x="1734" y="2322"/>
                      </a:lnTo>
                      <a:lnTo>
                        <a:pt x="1710" y="2322"/>
                      </a:lnTo>
                      <a:lnTo>
                        <a:pt x="1704" y="2316"/>
                      </a:lnTo>
                      <a:lnTo>
                        <a:pt x="1698" y="2316"/>
                      </a:lnTo>
                      <a:lnTo>
                        <a:pt x="1698" y="2286"/>
                      </a:lnTo>
                      <a:lnTo>
                        <a:pt x="1710" y="2262"/>
                      </a:lnTo>
                      <a:lnTo>
                        <a:pt x="1710" y="2238"/>
                      </a:lnTo>
                      <a:lnTo>
                        <a:pt x="1704" y="2232"/>
                      </a:lnTo>
                      <a:lnTo>
                        <a:pt x="1698" y="2196"/>
                      </a:lnTo>
                      <a:lnTo>
                        <a:pt x="1722" y="2196"/>
                      </a:lnTo>
                      <a:lnTo>
                        <a:pt x="1722" y="2172"/>
                      </a:lnTo>
                      <a:lnTo>
                        <a:pt x="1716" y="2166"/>
                      </a:lnTo>
                      <a:lnTo>
                        <a:pt x="1716" y="2154"/>
                      </a:lnTo>
                      <a:lnTo>
                        <a:pt x="1722" y="2148"/>
                      </a:lnTo>
                      <a:lnTo>
                        <a:pt x="1734" y="2148"/>
                      </a:lnTo>
                      <a:lnTo>
                        <a:pt x="1746" y="2154"/>
                      </a:lnTo>
                      <a:lnTo>
                        <a:pt x="1758" y="2166"/>
                      </a:lnTo>
                      <a:lnTo>
                        <a:pt x="1770" y="2172"/>
                      </a:lnTo>
                      <a:lnTo>
                        <a:pt x="1776" y="2184"/>
                      </a:lnTo>
                      <a:lnTo>
                        <a:pt x="1788" y="2190"/>
                      </a:lnTo>
                      <a:lnTo>
                        <a:pt x="1800" y="2190"/>
                      </a:lnTo>
                      <a:lnTo>
                        <a:pt x="1806" y="2184"/>
                      </a:lnTo>
                      <a:lnTo>
                        <a:pt x="1812" y="2172"/>
                      </a:lnTo>
                      <a:lnTo>
                        <a:pt x="1818" y="2166"/>
                      </a:lnTo>
                      <a:lnTo>
                        <a:pt x="1812" y="2154"/>
                      </a:lnTo>
                      <a:lnTo>
                        <a:pt x="1800" y="2142"/>
                      </a:lnTo>
                      <a:lnTo>
                        <a:pt x="1830" y="2130"/>
                      </a:lnTo>
                      <a:lnTo>
                        <a:pt x="1830" y="2106"/>
                      </a:lnTo>
                      <a:lnTo>
                        <a:pt x="1836" y="2106"/>
                      </a:lnTo>
                      <a:lnTo>
                        <a:pt x="1848" y="2100"/>
                      </a:lnTo>
                      <a:lnTo>
                        <a:pt x="1860" y="2100"/>
                      </a:lnTo>
                      <a:lnTo>
                        <a:pt x="1872" y="2094"/>
                      </a:lnTo>
                      <a:lnTo>
                        <a:pt x="1884" y="2082"/>
                      </a:lnTo>
                      <a:lnTo>
                        <a:pt x="1884" y="2064"/>
                      </a:lnTo>
                      <a:lnTo>
                        <a:pt x="1878" y="2058"/>
                      </a:lnTo>
                      <a:lnTo>
                        <a:pt x="1878" y="2052"/>
                      </a:lnTo>
                      <a:lnTo>
                        <a:pt x="1908" y="2052"/>
                      </a:lnTo>
                      <a:lnTo>
                        <a:pt x="1920" y="2058"/>
                      </a:lnTo>
                      <a:lnTo>
                        <a:pt x="1926" y="2058"/>
                      </a:lnTo>
                      <a:lnTo>
                        <a:pt x="1926" y="2064"/>
                      </a:lnTo>
                      <a:lnTo>
                        <a:pt x="1932" y="2070"/>
                      </a:lnTo>
                      <a:lnTo>
                        <a:pt x="1962" y="2070"/>
                      </a:lnTo>
                      <a:lnTo>
                        <a:pt x="1974" y="2058"/>
                      </a:lnTo>
                      <a:lnTo>
                        <a:pt x="1986" y="2052"/>
                      </a:lnTo>
                      <a:lnTo>
                        <a:pt x="2004" y="2052"/>
                      </a:lnTo>
                      <a:lnTo>
                        <a:pt x="2010" y="2058"/>
                      </a:lnTo>
                      <a:lnTo>
                        <a:pt x="2016" y="2070"/>
                      </a:lnTo>
                      <a:lnTo>
                        <a:pt x="2076" y="2070"/>
                      </a:lnTo>
                      <a:lnTo>
                        <a:pt x="2082" y="2076"/>
                      </a:lnTo>
                      <a:lnTo>
                        <a:pt x="2082" y="2082"/>
                      </a:lnTo>
                      <a:lnTo>
                        <a:pt x="2088" y="2094"/>
                      </a:lnTo>
                      <a:lnTo>
                        <a:pt x="2124" y="2094"/>
                      </a:lnTo>
                      <a:lnTo>
                        <a:pt x="2136" y="2124"/>
                      </a:lnTo>
                      <a:lnTo>
                        <a:pt x="2136" y="2130"/>
                      </a:lnTo>
                      <a:lnTo>
                        <a:pt x="2148" y="2142"/>
                      </a:lnTo>
                      <a:lnTo>
                        <a:pt x="2160" y="2142"/>
                      </a:lnTo>
                      <a:lnTo>
                        <a:pt x="2160" y="2124"/>
                      </a:lnTo>
                      <a:lnTo>
                        <a:pt x="2148" y="2112"/>
                      </a:lnTo>
                      <a:lnTo>
                        <a:pt x="2148" y="2106"/>
                      </a:lnTo>
                      <a:lnTo>
                        <a:pt x="2160" y="2106"/>
                      </a:lnTo>
                      <a:lnTo>
                        <a:pt x="2232" y="2142"/>
                      </a:lnTo>
                      <a:lnTo>
                        <a:pt x="2238" y="2136"/>
                      </a:lnTo>
                      <a:lnTo>
                        <a:pt x="2244" y="2124"/>
                      </a:lnTo>
                      <a:lnTo>
                        <a:pt x="2256" y="2118"/>
                      </a:lnTo>
                      <a:lnTo>
                        <a:pt x="2268" y="2106"/>
                      </a:lnTo>
                      <a:lnTo>
                        <a:pt x="2280" y="2100"/>
                      </a:lnTo>
                      <a:lnTo>
                        <a:pt x="2286" y="2100"/>
                      </a:lnTo>
                      <a:lnTo>
                        <a:pt x="2322" y="2118"/>
                      </a:lnTo>
                      <a:lnTo>
                        <a:pt x="2334" y="2118"/>
                      </a:lnTo>
                      <a:lnTo>
                        <a:pt x="2352" y="2112"/>
                      </a:lnTo>
                      <a:lnTo>
                        <a:pt x="2364" y="2106"/>
                      </a:lnTo>
                      <a:lnTo>
                        <a:pt x="2370" y="2100"/>
                      </a:lnTo>
                      <a:lnTo>
                        <a:pt x="2382" y="2100"/>
                      </a:lnTo>
                      <a:lnTo>
                        <a:pt x="2388" y="2106"/>
                      </a:lnTo>
                      <a:lnTo>
                        <a:pt x="2400" y="2112"/>
                      </a:lnTo>
                      <a:lnTo>
                        <a:pt x="2406" y="2124"/>
                      </a:lnTo>
                      <a:lnTo>
                        <a:pt x="2430" y="2136"/>
                      </a:lnTo>
                      <a:lnTo>
                        <a:pt x="2454" y="2136"/>
                      </a:lnTo>
                      <a:lnTo>
                        <a:pt x="2466" y="2142"/>
                      </a:lnTo>
                      <a:lnTo>
                        <a:pt x="2478" y="2142"/>
                      </a:lnTo>
                      <a:lnTo>
                        <a:pt x="2490" y="2118"/>
                      </a:lnTo>
                      <a:lnTo>
                        <a:pt x="2496" y="2124"/>
                      </a:lnTo>
                      <a:lnTo>
                        <a:pt x="2508" y="2124"/>
                      </a:lnTo>
                      <a:lnTo>
                        <a:pt x="2514" y="2130"/>
                      </a:lnTo>
                      <a:lnTo>
                        <a:pt x="2526" y="2136"/>
                      </a:lnTo>
                      <a:lnTo>
                        <a:pt x="2562" y="2136"/>
                      </a:lnTo>
                      <a:lnTo>
                        <a:pt x="2568" y="2130"/>
                      </a:lnTo>
                      <a:lnTo>
                        <a:pt x="2574" y="2118"/>
                      </a:lnTo>
                      <a:lnTo>
                        <a:pt x="2574" y="2106"/>
                      </a:lnTo>
                      <a:lnTo>
                        <a:pt x="2568" y="2088"/>
                      </a:lnTo>
                      <a:lnTo>
                        <a:pt x="2544" y="2064"/>
                      </a:lnTo>
                      <a:lnTo>
                        <a:pt x="2532" y="2058"/>
                      </a:lnTo>
                      <a:lnTo>
                        <a:pt x="2514" y="2052"/>
                      </a:lnTo>
                      <a:lnTo>
                        <a:pt x="2490" y="2052"/>
                      </a:lnTo>
                      <a:lnTo>
                        <a:pt x="2460" y="2022"/>
                      </a:lnTo>
                      <a:lnTo>
                        <a:pt x="2472" y="2022"/>
                      </a:lnTo>
                      <a:lnTo>
                        <a:pt x="2484" y="2016"/>
                      </a:lnTo>
                      <a:lnTo>
                        <a:pt x="2496" y="2016"/>
                      </a:lnTo>
                      <a:lnTo>
                        <a:pt x="2508" y="2004"/>
                      </a:lnTo>
                      <a:lnTo>
                        <a:pt x="2508" y="1992"/>
                      </a:lnTo>
                      <a:lnTo>
                        <a:pt x="2502" y="1986"/>
                      </a:lnTo>
                      <a:lnTo>
                        <a:pt x="2496" y="1974"/>
                      </a:lnTo>
                      <a:lnTo>
                        <a:pt x="2490" y="1968"/>
                      </a:lnTo>
                      <a:lnTo>
                        <a:pt x="2502" y="1956"/>
                      </a:lnTo>
                      <a:lnTo>
                        <a:pt x="2556" y="1956"/>
                      </a:lnTo>
                      <a:lnTo>
                        <a:pt x="2544" y="1944"/>
                      </a:lnTo>
                      <a:lnTo>
                        <a:pt x="2532" y="1944"/>
                      </a:lnTo>
                      <a:lnTo>
                        <a:pt x="2508" y="1932"/>
                      </a:lnTo>
                      <a:lnTo>
                        <a:pt x="2496" y="1932"/>
                      </a:lnTo>
                      <a:lnTo>
                        <a:pt x="2508" y="1914"/>
                      </a:lnTo>
                      <a:lnTo>
                        <a:pt x="2484" y="1914"/>
                      </a:lnTo>
                      <a:lnTo>
                        <a:pt x="2484" y="1908"/>
                      </a:lnTo>
                      <a:lnTo>
                        <a:pt x="2478" y="1902"/>
                      </a:lnTo>
                      <a:lnTo>
                        <a:pt x="2478" y="1896"/>
                      </a:lnTo>
                      <a:lnTo>
                        <a:pt x="2490" y="1884"/>
                      </a:lnTo>
                      <a:lnTo>
                        <a:pt x="2526" y="1872"/>
                      </a:lnTo>
                      <a:lnTo>
                        <a:pt x="2586" y="1866"/>
                      </a:lnTo>
                      <a:lnTo>
                        <a:pt x="2640" y="1866"/>
                      </a:lnTo>
                      <a:lnTo>
                        <a:pt x="2646" y="1848"/>
                      </a:lnTo>
                      <a:lnTo>
                        <a:pt x="2712" y="1848"/>
                      </a:lnTo>
                      <a:lnTo>
                        <a:pt x="2712" y="1830"/>
                      </a:lnTo>
                      <a:lnTo>
                        <a:pt x="2718" y="1824"/>
                      </a:lnTo>
                      <a:lnTo>
                        <a:pt x="2808" y="1824"/>
                      </a:lnTo>
                      <a:lnTo>
                        <a:pt x="2862" y="1806"/>
                      </a:lnTo>
                      <a:lnTo>
                        <a:pt x="2874" y="1806"/>
                      </a:lnTo>
                      <a:lnTo>
                        <a:pt x="2874" y="1794"/>
                      </a:lnTo>
                      <a:lnTo>
                        <a:pt x="2886" y="1782"/>
                      </a:lnTo>
                      <a:lnTo>
                        <a:pt x="2898" y="1776"/>
                      </a:lnTo>
                      <a:lnTo>
                        <a:pt x="2916" y="1770"/>
                      </a:lnTo>
                      <a:lnTo>
                        <a:pt x="2940" y="1770"/>
                      </a:lnTo>
                      <a:lnTo>
                        <a:pt x="2958" y="1776"/>
                      </a:lnTo>
                      <a:lnTo>
                        <a:pt x="2976" y="1776"/>
                      </a:lnTo>
                      <a:lnTo>
                        <a:pt x="2988" y="1788"/>
                      </a:lnTo>
                      <a:lnTo>
                        <a:pt x="3000" y="1788"/>
                      </a:lnTo>
                      <a:lnTo>
                        <a:pt x="3012" y="1776"/>
                      </a:lnTo>
                      <a:lnTo>
                        <a:pt x="3018" y="1776"/>
                      </a:lnTo>
                      <a:lnTo>
                        <a:pt x="3036" y="1794"/>
                      </a:lnTo>
                      <a:lnTo>
                        <a:pt x="3042" y="1806"/>
                      </a:lnTo>
                      <a:lnTo>
                        <a:pt x="3048" y="1812"/>
                      </a:lnTo>
                      <a:lnTo>
                        <a:pt x="3060" y="1812"/>
                      </a:lnTo>
                      <a:lnTo>
                        <a:pt x="3066" y="1818"/>
                      </a:lnTo>
                      <a:lnTo>
                        <a:pt x="3066" y="1860"/>
                      </a:lnTo>
                      <a:lnTo>
                        <a:pt x="3072" y="1866"/>
                      </a:lnTo>
                      <a:lnTo>
                        <a:pt x="3090" y="1866"/>
                      </a:lnTo>
                      <a:lnTo>
                        <a:pt x="3102" y="1860"/>
                      </a:lnTo>
                      <a:lnTo>
                        <a:pt x="3120" y="1860"/>
                      </a:lnTo>
                      <a:lnTo>
                        <a:pt x="3132" y="1842"/>
                      </a:lnTo>
                      <a:lnTo>
                        <a:pt x="3156" y="1878"/>
                      </a:lnTo>
                      <a:lnTo>
                        <a:pt x="3180" y="1866"/>
                      </a:lnTo>
                      <a:lnTo>
                        <a:pt x="3204" y="1878"/>
                      </a:lnTo>
                      <a:lnTo>
                        <a:pt x="3210" y="1872"/>
                      </a:lnTo>
                      <a:lnTo>
                        <a:pt x="3216" y="1872"/>
                      </a:lnTo>
                      <a:lnTo>
                        <a:pt x="3228" y="1878"/>
                      </a:lnTo>
                      <a:lnTo>
                        <a:pt x="3228" y="1902"/>
                      </a:lnTo>
                      <a:lnTo>
                        <a:pt x="3222" y="1908"/>
                      </a:lnTo>
                      <a:lnTo>
                        <a:pt x="3222" y="1914"/>
                      </a:lnTo>
                      <a:lnTo>
                        <a:pt x="3228" y="1914"/>
                      </a:lnTo>
                      <a:lnTo>
                        <a:pt x="3234" y="1908"/>
                      </a:lnTo>
                      <a:lnTo>
                        <a:pt x="3240" y="1908"/>
                      </a:lnTo>
                      <a:lnTo>
                        <a:pt x="3246" y="1902"/>
                      </a:lnTo>
                      <a:lnTo>
                        <a:pt x="3252" y="1902"/>
                      </a:lnTo>
                      <a:lnTo>
                        <a:pt x="3258" y="1908"/>
                      </a:lnTo>
                      <a:lnTo>
                        <a:pt x="3270" y="1914"/>
                      </a:lnTo>
                      <a:lnTo>
                        <a:pt x="3276" y="1920"/>
                      </a:lnTo>
                      <a:lnTo>
                        <a:pt x="3288" y="1926"/>
                      </a:lnTo>
                      <a:lnTo>
                        <a:pt x="3300" y="1914"/>
                      </a:lnTo>
                      <a:lnTo>
                        <a:pt x="3300" y="1896"/>
                      </a:lnTo>
                      <a:lnTo>
                        <a:pt x="3306" y="1890"/>
                      </a:lnTo>
                      <a:lnTo>
                        <a:pt x="3318" y="1884"/>
                      </a:lnTo>
                      <a:lnTo>
                        <a:pt x="3330" y="1884"/>
                      </a:lnTo>
                      <a:lnTo>
                        <a:pt x="3342" y="1866"/>
                      </a:lnTo>
                      <a:lnTo>
                        <a:pt x="3378" y="1854"/>
                      </a:lnTo>
                      <a:lnTo>
                        <a:pt x="3396" y="1836"/>
                      </a:lnTo>
                      <a:lnTo>
                        <a:pt x="3402" y="1836"/>
                      </a:lnTo>
                      <a:lnTo>
                        <a:pt x="3408" y="1842"/>
                      </a:lnTo>
                      <a:lnTo>
                        <a:pt x="3408" y="1860"/>
                      </a:lnTo>
                      <a:lnTo>
                        <a:pt x="3396" y="1872"/>
                      </a:lnTo>
                      <a:lnTo>
                        <a:pt x="3390" y="1872"/>
                      </a:lnTo>
                      <a:lnTo>
                        <a:pt x="3426" y="1890"/>
                      </a:lnTo>
                      <a:lnTo>
                        <a:pt x="3456" y="1902"/>
                      </a:lnTo>
                      <a:lnTo>
                        <a:pt x="3486" y="1920"/>
                      </a:lnTo>
                      <a:lnTo>
                        <a:pt x="3498" y="1926"/>
                      </a:lnTo>
                      <a:lnTo>
                        <a:pt x="3516" y="1938"/>
                      </a:lnTo>
                      <a:lnTo>
                        <a:pt x="3546" y="1968"/>
                      </a:lnTo>
                      <a:lnTo>
                        <a:pt x="3618" y="2028"/>
                      </a:lnTo>
                      <a:lnTo>
                        <a:pt x="3636" y="2052"/>
                      </a:lnTo>
                      <a:lnTo>
                        <a:pt x="3672" y="2088"/>
                      </a:lnTo>
                      <a:lnTo>
                        <a:pt x="3684" y="2106"/>
                      </a:lnTo>
                      <a:lnTo>
                        <a:pt x="3696" y="2118"/>
                      </a:lnTo>
                      <a:lnTo>
                        <a:pt x="3708" y="2124"/>
                      </a:lnTo>
                      <a:lnTo>
                        <a:pt x="3720" y="2124"/>
                      </a:lnTo>
                      <a:lnTo>
                        <a:pt x="3732" y="2118"/>
                      </a:lnTo>
                      <a:lnTo>
                        <a:pt x="3744" y="2106"/>
                      </a:lnTo>
                      <a:lnTo>
                        <a:pt x="3744" y="2094"/>
                      </a:lnTo>
                      <a:lnTo>
                        <a:pt x="3750" y="2088"/>
                      </a:lnTo>
                      <a:lnTo>
                        <a:pt x="3750" y="2082"/>
                      </a:lnTo>
                      <a:lnTo>
                        <a:pt x="3762" y="2082"/>
                      </a:lnTo>
                      <a:lnTo>
                        <a:pt x="3768" y="2088"/>
                      </a:lnTo>
                      <a:lnTo>
                        <a:pt x="3768" y="2100"/>
                      </a:lnTo>
                      <a:lnTo>
                        <a:pt x="3774" y="2106"/>
                      </a:lnTo>
                      <a:lnTo>
                        <a:pt x="3774" y="2112"/>
                      </a:lnTo>
                      <a:lnTo>
                        <a:pt x="3804" y="2112"/>
                      </a:lnTo>
                      <a:lnTo>
                        <a:pt x="3816" y="2118"/>
                      </a:lnTo>
                      <a:lnTo>
                        <a:pt x="3822" y="2130"/>
                      </a:lnTo>
                      <a:lnTo>
                        <a:pt x="3834" y="2136"/>
                      </a:lnTo>
                      <a:lnTo>
                        <a:pt x="3858" y="2136"/>
                      </a:lnTo>
                      <a:lnTo>
                        <a:pt x="3864" y="2124"/>
                      </a:lnTo>
                      <a:lnTo>
                        <a:pt x="3876" y="2118"/>
                      </a:lnTo>
                      <a:lnTo>
                        <a:pt x="3894" y="2112"/>
                      </a:lnTo>
                      <a:lnTo>
                        <a:pt x="3906" y="2106"/>
                      </a:lnTo>
                      <a:lnTo>
                        <a:pt x="3924" y="2106"/>
                      </a:lnTo>
                      <a:lnTo>
                        <a:pt x="3948" y="2118"/>
                      </a:lnTo>
                      <a:lnTo>
                        <a:pt x="3972" y="2142"/>
                      </a:lnTo>
                      <a:lnTo>
                        <a:pt x="3984" y="2148"/>
                      </a:lnTo>
                      <a:lnTo>
                        <a:pt x="3990" y="2160"/>
                      </a:lnTo>
                      <a:lnTo>
                        <a:pt x="4002" y="2160"/>
                      </a:lnTo>
                      <a:lnTo>
                        <a:pt x="4014" y="2166"/>
                      </a:lnTo>
                      <a:lnTo>
                        <a:pt x="4026" y="2166"/>
                      </a:lnTo>
                      <a:lnTo>
                        <a:pt x="4038" y="2172"/>
                      </a:lnTo>
                      <a:lnTo>
                        <a:pt x="4044" y="2172"/>
                      </a:lnTo>
                      <a:lnTo>
                        <a:pt x="4044" y="2178"/>
                      </a:lnTo>
                      <a:lnTo>
                        <a:pt x="4050" y="2190"/>
                      </a:lnTo>
                      <a:lnTo>
                        <a:pt x="4056" y="2196"/>
                      </a:lnTo>
                      <a:lnTo>
                        <a:pt x="4062" y="2208"/>
                      </a:lnTo>
                      <a:lnTo>
                        <a:pt x="4068" y="2214"/>
                      </a:lnTo>
                      <a:lnTo>
                        <a:pt x="4068" y="2220"/>
                      </a:lnTo>
                      <a:lnTo>
                        <a:pt x="4140" y="2226"/>
                      </a:lnTo>
                      <a:lnTo>
                        <a:pt x="4152" y="2190"/>
                      </a:lnTo>
                      <a:lnTo>
                        <a:pt x="4176" y="2214"/>
                      </a:lnTo>
                      <a:lnTo>
                        <a:pt x="4212" y="2256"/>
                      </a:lnTo>
                      <a:lnTo>
                        <a:pt x="4254" y="2256"/>
                      </a:lnTo>
                      <a:lnTo>
                        <a:pt x="4266" y="2244"/>
                      </a:lnTo>
                      <a:lnTo>
                        <a:pt x="4266" y="2226"/>
                      </a:lnTo>
                      <a:lnTo>
                        <a:pt x="4326" y="2226"/>
                      </a:lnTo>
                      <a:lnTo>
                        <a:pt x="4320" y="2214"/>
                      </a:lnTo>
                      <a:lnTo>
                        <a:pt x="4344" y="2214"/>
                      </a:lnTo>
                      <a:lnTo>
                        <a:pt x="4338" y="2208"/>
                      </a:lnTo>
                      <a:lnTo>
                        <a:pt x="4338" y="2202"/>
                      </a:lnTo>
                      <a:lnTo>
                        <a:pt x="4374" y="2166"/>
                      </a:lnTo>
                      <a:lnTo>
                        <a:pt x="4392" y="2166"/>
                      </a:lnTo>
                      <a:lnTo>
                        <a:pt x="4404" y="2148"/>
                      </a:lnTo>
                      <a:lnTo>
                        <a:pt x="4428" y="2148"/>
                      </a:lnTo>
                      <a:lnTo>
                        <a:pt x="4428" y="2142"/>
                      </a:lnTo>
                      <a:lnTo>
                        <a:pt x="4434" y="2136"/>
                      </a:lnTo>
                      <a:lnTo>
                        <a:pt x="4434" y="2130"/>
                      </a:lnTo>
                      <a:lnTo>
                        <a:pt x="4440" y="2124"/>
                      </a:lnTo>
                      <a:lnTo>
                        <a:pt x="4458" y="2124"/>
                      </a:lnTo>
                      <a:lnTo>
                        <a:pt x="4464" y="2130"/>
                      </a:lnTo>
                      <a:lnTo>
                        <a:pt x="4482" y="2124"/>
                      </a:lnTo>
                      <a:lnTo>
                        <a:pt x="4482" y="2130"/>
                      </a:lnTo>
                      <a:lnTo>
                        <a:pt x="4518" y="2130"/>
                      </a:lnTo>
                      <a:lnTo>
                        <a:pt x="4524" y="2148"/>
                      </a:lnTo>
                      <a:lnTo>
                        <a:pt x="4548" y="2148"/>
                      </a:lnTo>
                      <a:lnTo>
                        <a:pt x="4566" y="2142"/>
                      </a:lnTo>
                      <a:lnTo>
                        <a:pt x="4608" y="2142"/>
                      </a:lnTo>
                      <a:lnTo>
                        <a:pt x="4608" y="2148"/>
                      </a:lnTo>
                      <a:lnTo>
                        <a:pt x="4614" y="2154"/>
                      </a:lnTo>
                      <a:lnTo>
                        <a:pt x="4614" y="2166"/>
                      </a:lnTo>
                      <a:lnTo>
                        <a:pt x="4620" y="2172"/>
                      </a:lnTo>
                      <a:lnTo>
                        <a:pt x="4638" y="2178"/>
                      </a:lnTo>
                      <a:lnTo>
                        <a:pt x="4668" y="2178"/>
                      </a:lnTo>
                      <a:lnTo>
                        <a:pt x="4674" y="2190"/>
                      </a:lnTo>
                      <a:lnTo>
                        <a:pt x="4698" y="2184"/>
                      </a:lnTo>
                      <a:lnTo>
                        <a:pt x="4704" y="2196"/>
                      </a:lnTo>
                      <a:lnTo>
                        <a:pt x="4704" y="2190"/>
                      </a:lnTo>
                      <a:lnTo>
                        <a:pt x="4710" y="2184"/>
                      </a:lnTo>
                      <a:lnTo>
                        <a:pt x="4752" y="2184"/>
                      </a:lnTo>
                      <a:lnTo>
                        <a:pt x="4752" y="2196"/>
                      </a:lnTo>
                      <a:lnTo>
                        <a:pt x="4800" y="2190"/>
                      </a:lnTo>
                      <a:lnTo>
                        <a:pt x="4800" y="2202"/>
                      </a:lnTo>
                      <a:lnTo>
                        <a:pt x="4806" y="2208"/>
                      </a:lnTo>
                      <a:lnTo>
                        <a:pt x="4830" y="2196"/>
                      </a:lnTo>
                      <a:lnTo>
                        <a:pt x="4836" y="2190"/>
                      </a:lnTo>
                      <a:lnTo>
                        <a:pt x="4836" y="2184"/>
                      </a:lnTo>
                      <a:lnTo>
                        <a:pt x="4854" y="2184"/>
                      </a:lnTo>
                      <a:lnTo>
                        <a:pt x="4854" y="2160"/>
                      </a:lnTo>
                      <a:lnTo>
                        <a:pt x="4848" y="2148"/>
                      </a:lnTo>
                      <a:lnTo>
                        <a:pt x="4842" y="2142"/>
                      </a:lnTo>
                      <a:lnTo>
                        <a:pt x="4836" y="2142"/>
                      </a:lnTo>
                      <a:lnTo>
                        <a:pt x="4812" y="2106"/>
                      </a:lnTo>
                      <a:lnTo>
                        <a:pt x="4806" y="2088"/>
                      </a:lnTo>
                      <a:lnTo>
                        <a:pt x="4794" y="2076"/>
                      </a:lnTo>
                      <a:lnTo>
                        <a:pt x="4794" y="2064"/>
                      </a:lnTo>
                      <a:lnTo>
                        <a:pt x="4812" y="2064"/>
                      </a:lnTo>
                      <a:lnTo>
                        <a:pt x="4806" y="2052"/>
                      </a:lnTo>
                      <a:lnTo>
                        <a:pt x="4812" y="2052"/>
                      </a:lnTo>
                      <a:lnTo>
                        <a:pt x="4824" y="2046"/>
                      </a:lnTo>
                      <a:lnTo>
                        <a:pt x="4830" y="2034"/>
                      </a:lnTo>
                      <a:lnTo>
                        <a:pt x="4830" y="2016"/>
                      </a:lnTo>
                      <a:lnTo>
                        <a:pt x="4890" y="2046"/>
                      </a:lnTo>
                      <a:lnTo>
                        <a:pt x="4902" y="2046"/>
                      </a:lnTo>
                      <a:lnTo>
                        <a:pt x="4926" y="2052"/>
                      </a:lnTo>
                      <a:lnTo>
                        <a:pt x="4962" y="2052"/>
                      </a:lnTo>
                      <a:lnTo>
                        <a:pt x="4974" y="2058"/>
                      </a:lnTo>
                      <a:lnTo>
                        <a:pt x="4980" y="2064"/>
                      </a:lnTo>
                      <a:lnTo>
                        <a:pt x="5004" y="2076"/>
                      </a:lnTo>
                      <a:lnTo>
                        <a:pt x="5010" y="2076"/>
                      </a:lnTo>
                      <a:lnTo>
                        <a:pt x="5022" y="2070"/>
                      </a:lnTo>
                      <a:lnTo>
                        <a:pt x="5040" y="2070"/>
                      </a:lnTo>
                      <a:lnTo>
                        <a:pt x="5052" y="2076"/>
                      </a:lnTo>
                      <a:lnTo>
                        <a:pt x="5058" y="2082"/>
                      </a:lnTo>
                      <a:lnTo>
                        <a:pt x="5064" y="2094"/>
                      </a:lnTo>
                      <a:lnTo>
                        <a:pt x="5076" y="2106"/>
                      </a:lnTo>
                      <a:lnTo>
                        <a:pt x="5088" y="2130"/>
                      </a:lnTo>
                      <a:lnTo>
                        <a:pt x="5094" y="2136"/>
                      </a:lnTo>
                      <a:lnTo>
                        <a:pt x="5094" y="2142"/>
                      </a:lnTo>
                      <a:lnTo>
                        <a:pt x="5118" y="2136"/>
                      </a:lnTo>
                      <a:lnTo>
                        <a:pt x="5118" y="2142"/>
                      </a:lnTo>
                      <a:lnTo>
                        <a:pt x="5136" y="2160"/>
                      </a:lnTo>
                      <a:lnTo>
                        <a:pt x="5166" y="2160"/>
                      </a:lnTo>
                      <a:lnTo>
                        <a:pt x="5172" y="2166"/>
                      </a:lnTo>
                      <a:lnTo>
                        <a:pt x="5184" y="2166"/>
                      </a:lnTo>
                      <a:lnTo>
                        <a:pt x="5196" y="2172"/>
                      </a:lnTo>
                      <a:lnTo>
                        <a:pt x="5208" y="2172"/>
                      </a:lnTo>
                      <a:lnTo>
                        <a:pt x="5220" y="2166"/>
                      </a:lnTo>
                      <a:lnTo>
                        <a:pt x="5274" y="2148"/>
                      </a:lnTo>
                      <a:lnTo>
                        <a:pt x="5322" y="2148"/>
                      </a:lnTo>
                      <a:lnTo>
                        <a:pt x="5334" y="2154"/>
                      </a:lnTo>
                      <a:lnTo>
                        <a:pt x="5340" y="2154"/>
                      </a:lnTo>
                      <a:lnTo>
                        <a:pt x="5346" y="2160"/>
                      </a:lnTo>
                      <a:lnTo>
                        <a:pt x="5382" y="2160"/>
                      </a:lnTo>
                      <a:lnTo>
                        <a:pt x="5406" y="2184"/>
                      </a:lnTo>
                      <a:lnTo>
                        <a:pt x="5466" y="2184"/>
                      </a:lnTo>
                      <a:lnTo>
                        <a:pt x="5472" y="2190"/>
                      </a:lnTo>
                      <a:lnTo>
                        <a:pt x="5472" y="2196"/>
                      </a:lnTo>
                      <a:lnTo>
                        <a:pt x="5484" y="2208"/>
                      </a:lnTo>
                      <a:lnTo>
                        <a:pt x="5484" y="2214"/>
                      </a:lnTo>
                      <a:lnTo>
                        <a:pt x="5502" y="2214"/>
                      </a:lnTo>
                      <a:lnTo>
                        <a:pt x="5514" y="2220"/>
                      </a:lnTo>
                      <a:lnTo>
                        <a:pt x="5514" y="2232"/>
                      </a:lnTo>
                      <a:lnTo>
                        <a:pt x="5520" y="2238"/>
                      </a:lnTo>
                      <a:lnTo>
                        <a:pt x="5586" y="2238"/>
                      </a:lnTo>
                      <a:lnTo>
                        <a:pt x="5592" y="2244"/>
                      </a:lnTo>
                      <a:lnTo>
                        <a:pt x="5598" y="2244"/>
                      </a:lnTo>
                      <a:lnTo>
                        <a:pt x="5610" y="2250"/>
                      </a:lnTo>
                      <a:lnTo>
                        <a:pt x="5634" y="2250"/>
                      </a:lnTo>
                      <a:lnTo>
                        <a:pt x="5646" y="2244"/>
                      </a:lnTo>
                      <a:lnTo>
                        <a:pt x="5664" y="2244"/>
                      </a:lnTo>
                      <a:lnTo>
                        <a:pt x="5670" y="2250"/>
                      </a:lnTo>
                      <a:lnTo>
                        <a:pt x="5670" y="2256"/>
                      </a:lnTo>
                      <a:lnTo>
                        <a:pt x="5676" y="2256"/>
                      </a:lnTo>
                      <a:lnTo>
                        <a:pt x="5694" y="2238"/>
                      </a:lnTo>
                      <a:lnTo>
                        <a:pt x="5694" y="2232"/>
                      </a:lnTo>
                      <a:lnTo>
                        <a:pt x="5742" y="2232"/>
                      </a:lnTo>
                      <a:lnTo>
                        <a:pt x="5754" y="2220"/>
                      </a:lnTo>
                      <a:lnTo>
                        <a:pt x="5790" y="2220"/>
                      </a:lnTo>
                      <a:lnTo>
                        <a:pt x="5802" y="2208"/>
                      </a:lnTo>
                      <a:lnTo>
                        <a:pt x="5802" y="2196"/>
                      </a:lnTo>
                      <a:lnTo>
                        <a:pt x="5832" y="2166"/>
                      </a:lnTo>
                      <a:lnTo>
                        <a:pt x="5850" y="2166"/>
                      </a:lnTo>
                      <a:lnTo>
                        <a:pt x="5862" y="2172"/>
                      </a:lnTo>
                      <a:lnTo>
                        <a:pt x="5898" y="2172"/>
                      </a:lnTo>
                      <a:lnTo>
                        <a:pt x="5916" y="2190"/>
                      </a:lnTo>
                      <a:lnTo>
                        <a:pt x="5928" y="2196"/>
                      </a:lnTo>
                      <a:lnTo>
                        <a:pt x="5952" y="2196"/>
                      </a:lnTo>
                      <a:lnTo>
                        <a:pt x="5964" y="2190"/>
                      </a:lnTo>
                      <a:lnTo>
                        <a:pt x="5970" y="2184"/>
                      </a:lnTo>
                      <a:lnTo>
                        <a:pt x="5994" y="2190"/>
                      </a:lnTo>
                      <a:lnTo>
                        <a:pt x="6012" y="2190"/>
                      </a:lnTo>
                      <a:lnTo>
                        <a:pt x="6048" y="2214"/>
                      </a:lnTo>
                      <a:lnTo>
                        <a:pt x="6084" y="2214"/>
                      </a:lnTo>
                      <a:lnTo>
                        <a:pt x="6090" y="2220"/>
                      </a:lnTo>
                      <a:lnTo>
                        <a:pt x="6102" y="2220"/>
                      </a:lnTo>
                      <a:lnTo>
                        <a:pt x="6120" y="2202"/>
                      </a:lnTo>
                      <a:lnTo>
                        <a:pt x="6120" y="2190"/>
                      </a:lnTo>
                      <a:lnTo>
                        <a:pt x="6144" y="2190"/>
                      </a:lnTo>
                      <a:lnTo>
                        <a:pt x="6156" y="2184"/>
                      </a:lnTo>
                      <a:lnTo>
                        <a:pt x="6162" y="2178"/>
                      </a:lnTo>
                      <a:lnTo>
                        <a:pt x="6162" y="2166"/>
                      </a:lnTo>
                      <a:lnTo>
                        <a:pt x="6150" y="2166"/>
                      </a:lnTo>
                      <a:lnTo>
                        <a:pt x="6144" y="2160"/>
                      </a:lnTo>
                      <a:lnTo>
                        <a:pt x="6138" y="2118"/>
                      </a:lnTo>
                      <a:lnTo>
                        <a:pt x="6138" y="2046"/>
                      </a:lnTo>
                      <a:lnTo>
                        <a:pt x="6156" y="2028"/>
                      </a:lnTo>
                      <a:lnTo>
                        <a:pt x="6156" y="2016"/>
                      </a:lnTo>
                      <a:lnTo>
                        <a:pt x="6150" y="2010"/>
                      </a:lnTo>
                      <a:lnTo>
                        <a:pt x="6138" y="2004"/>
                      </a:lnTo>
                      <a:lnTo>
                        <a:pt x="6126" y="1992"/>
                      </a:lnTo>
                      <a:lnTo>
                        <a:pt x="6114" y="1992"/>
                      </a:lnTo>
                      <a:lnTo>
                        <a:pt x="6108" y="1986"/>
                      </a:lnTo>
                      <a:lnTo>
                        <a:pt x="6096" y="1986"/>
                      </a:lnTo>
                      <a:lnTo>
                        <a:pt x="6078" y="1980"/>
                      </a:lnTo>
                      <a:lnTo>
                        <a:pt x="6072" y="1980"/>
                      </a:lnTo>
                      <a:lnTo>
                        <a:pt x="6072" y="1968"/>
                      </a:lnTo>
                      <a:lnTo>
                        <a:pt x="6078" y="1968"/>
                      </a:lnTo>
                      <a:lnTo>
                        <a:pt x="6120" y="1926"/>
                      </a:lnTo>
                      <a:lnTo>
                        <a:pt x="6156" y="1920"/>
                      </a:lnTo>
                      <a:lnTo>
                        <a:pt x="6162" y="1908"/>
                      </a:lnTo>
                      <a:lnTo>
                        <a:pt x="6204" y="1914"/>
                      </a:lnTo>
                      <a:lnTo>
                        <a:pt x="6258" y="1902"/>
                      </a:lnTo>
                      <a:lnTo>
                        <a:pt x="6294" y="1920"/>
                      </a:lnTo>
                      <a:lnTo>
                        <a:pt x="6330" y="1944"/>
                      </a:lnTo>
                      <a:lnTo>
                        <a:pt x="6402" y="1944"/>
                      </a:lnTo>
                      <a:lnTo>
                        <a:pt x="6408" y="1950"/>
                      </a:lnTo>
                      <a:lnTo>
                        <a:pt x="6420" y="1956"/>
                      </a:lnTo>
                      <a:lnTo>
                        <a:pt x="6426" y="1962"/>
                      </a:lnTo>
                      <a:lnTo>
                        <a:pt x="6438" y="1968"/>
                      </a:lnTo>
                      <a:lnTo>
                        <a:pt x="6438" y="1980"/>
                      </a:lnTo>
                      <a:lnTo>
                        <a:pt x="6444" y="1980"/>
                      </a:lnTo>
                      <a:lnTo>
                        <a:pt x="6456" y="1992"/>
                      </a:lnTo>
                      <a:lnTo>
                        <a:pt x="6468" y="1998"/>
                      </a:lnTo>
                      <a:lnTo>
                        <a:pt x="6480" y="2010"/>
                      </a:lnTo>
                      <a:lnTo>
                        <a:pt x="6492" y="2010"/>
                      </a:lnTo>
                      <a:lnTo>
                        <a:pt x="6498" y="2016"/>
                      </a:lnTo>
                      <a:lnTo>
                        <a:pt x="6504" y="2016"/>
                      </a:lnTo>
                      <a:lnTo>
                        <a:pt x="6510" y="2046"/>
                      </a:lnTo>
                      <a:lnTo>
                        <a:pt x="6558" y="2070"/>
                      </a:lnTo>
                      <a:lnTo>
                        <a:pt x="6570" y="2100"/>
                      </a:lnTo>
                      <a:lnTo>
                        <a:pt x="6582" y="2100"/>
                      </a:lnTo>
                      <a:lnTo>
                        <a:pt x="6630" y="2124"/>
                      </a:lnTo>
                      <a:lnTo>
                        <a:pt x="6636" y="2136"/>
                      </a:lnTo>
                      <a:lnTo>
                        <a:pt x="6654" y="2154"/>
                      </a:lnTo>
                      <a:lnTo>
                        <a:pt x="6660" y="2166"/>
                      </a:lnTo>
                      <a:lnTo>
                        <a:pt x="6672" y="2166"/>
                      </a:lnTo>
                      <a:lnTo>
                        <a:pt x="6678" y="2190"/>
                      </a:lnTo>
                      <a:lnTo>
                        <a:pt x="6684" y="2190"/>
                      </a:lnTo>
                      <a:lnTo>
                        <a:pt x="6690" y="2196"/>
                      </a:lnTo>
                      <a:lnTo>
                        <a:pt x="6714" y="2208"/>
                      </a:lnTo>
                      <a:lnTo>
                        <a:pt x="6720" y="2214"/>
                      </a:lnTo>
                      <a:lnTo>
                        <a:pt x="6732" y="2220"/>
                      </a:lnTo>
                      <a:lnTo>
                        <a:pt x="6780" y="2220"/>
                      </a:lnTo>
                      <a:lnTo>
                        <a:pt x="6792" y="2226"/>
                      </a:lnTo>
                      <a:lnTo>
                        <a:pt x="6798" y="2232"/>
                      </a:lnTo>
                      <a:lnTo>
                        <a:pt x="6810" y="2238"/>
                      </a:lnTo>
                      <a:lnTo>
                        <a:pt x="6822" y="2226"/>
                      </a:lnTo>
                      <a:lnTo>
                        <a:pt x="6834" y="2226"/>
                      </a:lnTo>
                      <a:lnTo>
                        <a:pt x="6852" y="2244"/>
                      </a:lnTo>
                      <a:lnTo>
                        <a:pt x="6864" y="2250"/>
                      </a:lnTo>
                      <a:lnTo>
                        <a:pt x="6882" y="2268"/>
                      </a:lnTo>
                      <a:lnTo>
                        <a:pt x="6924" y="2268"/>
                      </a:lnTo>
                      <a:lnTo>
                        <a:pt x="6942" y="2298"/>
                      </a:lnTo>
                      <a:lnTo>
                        <a:pt x="6960" y="2298"/>
                      </a:lnTo>
                      <a:lnTo>
                        <a:pt x="6966" y="2304"/>
                      </a:lnTo>
                      <a:lnTo>
                        <a:pt x="6966" y="2310"/>
                      </a:lnTo>
                      <a:lnTo>
                        <a:pt x="6972" y="2322"/>
                      </a:lnTo>
                      <a:lnTo>
                        <a:pt x="6972" y="2334"/>
                      </a:lnTo>
                      <a:lnTo>
                        <a:pt x="7014" y="2364"/>
                      </a:lnTo>
                      <a:lnTo>
                        <a:pt x="7038" y="2358"/>
                      </a:lnTo>
                      <a:lnTo>
                        <a:pt x="7050" y="2370"/>
                      </a:lnTo>
                      <a:lnTo>
                        <a:pt x="7068" y="2370"/>
                      </a:lnTo>
                      <a:lnTo>
                        <a:pt x="7068" y="2358"/>
                      </a:lnTo>
                      <a:lnTo>
                        <a:pt x="7098" y="2364"/>
                      </a:lnTo>
                      <a:lnTo>
                        <a:pt x="7098" y="2346"/>
                      </a:lnTo>
                      <a:lnTo>
                        <a:pt x="7104" y="2340"/>
                      </a:lnTo>
                      <a:lnTo>
                        <a:pt x="7110" y="2340"/>
                      </a:lnTo>
                      <a:lnTo>
                        <a:pt x="7122" y="2334"/>
                      </a:lnTo>
                      <a:lnTo>
                        <a:pt x="7152" y="2334"/>
                      </a:lnTo>
                      <a:lnTo>
                        <a:pt x="7158" y="2310"/>
                      </a:lnTo>
                      <a:lnTo>
                        <a:pt x="7200" y="2310"/>
                      </a:lnTo>
                      <a:lnTo>
                        <a:pt x="7212" y="2316"/>
                      </a:lnTo>
                      <a:lnTo>
                        <a:pt x="7218" y="2328"/>
                      </a:lnTo>
                      <a:lnTo>
                        <a:pt x="7218" y="2346"/>
                      </a:lnTo>
                      <a:lnTo>
                        <a:pt x="7242" y="2358"/>
                      </a:lnTo>
                      <a:lnTo>
                        <a:pt x="7242" y="2388"/>
                      </a:lnTo>
                      <a:lnTo>
                        <a:pt x="7224" y="2394"/>
                      </a:lnTo>
                      <a:lnTo>
                        <a:pt x="7236" y="2412"/>
                      </a:lnTo>
                      <a:lnTo>
                        <a:pt x="7236" y="2430"/>
                      </a:lnTo>
                      <a:lnTo>
                        <a:pt x="7248" y="2442"/>
                      </a:lnTo>
                      <a:lnTo>
                        <a:pt x="7248" y="2466"/>
                      </a:lnTo>
                      <a:lnTo>
                        <a:pt x="7266" y="2472"/>
                      </a:lnTo>
                      <a:lnTo>
                        <a:pt x="7260" y="2502"/>
                      </a:lnTo>
                      <a:lnTo>
                        <a:pt x="7266" y="2526"/>
                      </a:lnTo>
                      <a:lnTo>
                        <a:pt x="7260" y="2532"/>
                      </a:lnTo>
                      <a:lnTo>
                        <a:pt x="7254" y="2532"/>
                      </a:lnTo>
                      <a:lnTo>
                        <a:pt x="7254" y="2550"/>
                      </a:lnTo>
                      <a:lnTo>
                        <a:pt x="7260" y="2562"/>
                      </a:lnTo>
                      <a:lnTo>
                        <a:pt x="7260" y="2574"/>
                      </a:lnTo>
                      <a:lnTo>
                        <a:pt x="7254" y="2580"/>
                      </a:lnTo>
                      <a:lnTo>
                        <a:pt x="7248" y="2580"/>
                      </a:lnTo>
                      <a:lnTo>
                        <a:pt x="7236" y="2574"/>
                      </a:lnTo>
                      <a:lnTo>
                        <a:pt x="7224" y="2574"/>
                      </a:lnTo>
                      <a:lnTo>
                        <a:pt x="7206" y="2568"/>
                      </a:lnTo>
                      <a:lnTo>
                        <a:pt x="7194" y="2562"/>
                      </a:lnTo>
                      <a:lnTo>
                        <a:pt x="7170" y="2562"/>
                      </a:lnTo>
                      <a:lnTo>
                        <a:pt x="7164" y="2568"/>
                      </a:lnTo>
                      <a:lnTo>
                        <a:pt x="7170" y="2574"/>
                      </a:lnTo>
                      <a:lnTo>
                        <a:pt x="7170" y="2586"/>
                      </a:lnTo>
                      <a:lnTo>
                        <a:pt x="7146" y="2586"/>
                      </a:lnTo>
                      <a:lnTo>
                        <a:pt x="7146" y="2598"/>
                      </a:lnTo>
                      <a:lnTo>
                        <a:pt x="7152" y="2610"/>
                      </a:lnTo>
                      <a:lnTo>
                        <a:pt x="7158" y="2610"/>
                      </a:lnTo>
                      <a:lnTo>
                        <a:pt x="7170" y="2622"/>
                      </a:lnTo>
                      <a:lnTo>
                        <a:pt x="7182" y="2628"/>
                      </a:lnTo>
                      <a:lnTo>
                        <a:pt x="7194" y="2646"/>
                      </a:lnTo>
                      <a:lnTo>
                        <a:pt x="7206" y="2658"/>
                      </a:lnTo>
                      <a:lnTo>
                        <a:pt x="7212" y="2676"/>
                      </a:lnTo>
                      <a:lnTo>
                        <a:pt x="7212" y="2688"/>
                      </a:lnTo>
                      <a:lnTo>
                        <a:pt x="7224" y="2700"/>
                      </a:lnTo>
                      <a:lnTo>
                        <a:pt x="7230" y="2712"/>
                      </a:lnTo>
                      <a:lnTo>
                        <a:pt x="7236" y="2748"/>
                      </a:lnTo>
                      <a:lnTo>
                        <a:pt x="7206" y="2742"/>
                      </a:lnTo>
                      <a:lnTo>
                        <a:pt x="7200" y="2766"/>
                      </a:lnTo>
                      <a:lnTo>
                        <a:pt x="7224" y="2778"/>
                      </a:lnTo>
                      <a:lnTo>
                        <a:pt x="7260" y="2778"/>
                      </a:lnTo>
                      <a:lnTo>
                        <a:pt x="7260" y="2718"/>
                      </a:lnTo>
                      <a:lnTo>
                        <a:pt x="7266" y="2712"/>
                      </a:lnTo>
                      <a:lnTo>
                        <a:pt x="7272" y="2712"/>
                      </a:lnTo>
                      <a:lnTo>
                        <a:pt x="7284" y="2718"/>
                      </a:lnTo>
                      <a:lnTo>
                        <a:pt x="7290" y="2724"/>
                      </a:lnTo>
                      <a:lnTo>
                        <a:pt x="7302" y="2712"/>
                      </a:lnTo>
                      <a:lnTo>
                        <a:pt x="7308" y="2724"/>
                      </a:lnTo>
                      <a:lnTo>
                        <a:pt x="7314" y="2730"/>
                      </a:lnTo>
                      <a:lnTo>
                        <a:pt x="7320" y="2742"/>
                      </a:lnTo>
                      <a:lnTo>
                        <a:pt x="7332" y="2754"/>
                      </a:lnTo>
                      <a:lnTo>
                        <a:pt x="7344" y="2754"/>
                      </a:lnTo>
                      <a:lnTo>
                        <a:pt x="7356" y="2748"/>
                      </a:lnTo>
                      <a:lnTo>
                        <a:pt x="7368" y="2748"/>
                      </a:lnTo>
                      <a:lnTo>
                        <a:pt x="7374" y="2742"/>
                      </a:lnTo>
                      <a:lnTo>
                        <a:pt x="7380" y="2742"/>
                      </a:lnTo>
                      <a:lnTo>
                        <a:pt x="7380" y="2760"/>
                      </a:lnTo>
                      <a:lnTo>
                        <a:pt x="7386" y="2760"/>
                      </a:lnTo>
                      <a:lnTo>
                        <a:pt x="7392" y="2754"/>
                      </a:lnTo>
                      <a:lnTo>
                        <a:pt x="7404" y="2748"/>
                      </a:lnTo>
                      <a:lnTo>
                        <a:pt x="7422" y="2742"/>
                      </a:lnTo>
                      <a:lnTo>
                        <a:pt x="7440" y="2730"/>
                      </a:lnTo>
                      <a:lnTo>
                        <a:pt x="7452" y="2724"/>
                      </a:lnTo>
                      <a:lnTo>
                        <a:pt x="7464" y="2700"/>
                      </a:lnTo>
                      <a:lnTo>
                        <a:pt x="7464" y="2682"/>
                      </a:lnTo>
                      <a:lnTo>
                        <a:pt x="7470" y="2664"/>
                      </a:lnTo>
                      <a:lnTo>
                        <a:pt x="7470" y="2628"/>
                      </a:lnTo>
                      <a:lnTo>
                        <a:pt x="7494" y="2622"/>
                      </a:lnTo>
                      <a:lnTo>
                        <a:pt x="7494" y="2562"/>
                      </a:lnTo>
                      <a:lnTo>
                        <a:pt x="7500" y="2550"/>
                      </a:lnTo>
                      <a:lnTo>
                        <a:pt x="7506" y="2544"/>
                      </a:lnTo>
                      <a:lnTo>
                        <a:pt x="7518" y="2520"/>
                      </a:lnTo>
                      <a:lnTo>
                        <a:pt x="7518" y="2490"/>
                      </a:lnTo>
                      <a:lnTo>
                        <a:pt x="7524" y="2472"/>
                      </a:lnTo>
                      <a:lnTo>
                        <a:pt x="7524" y="2454"/>
                      </a:lnTo>
                      <a:lnTo>
                        <a:pt x="7518" y="2442"/>
                      </a:lnTo>
                      <a:lnTo>
                        <a:pt x="7518" y="2424"/>
                      </a:lnTo>
                      <a:lnTo>
                        <a:pt x="7512" y="2418"/>
                      </a:lnTo>
                      <a:lnTo>
                        <a:pt x="7512" y="2412"/>
                      </a:lnTo>
                      <a:lnTo>
                        <a:pt x="7518" y="2400"/>
                      </a:lnTo>
                      <a:lnTo>
                        <a:pt x="7524" y="2394"/>
                      </a:lnTo>
                      <a:lnTo>
                        <a:pt x="7524" y="2382"/>
                      </a:lnTo>
                      <a:lnTo>
                        <a:pt x="7530" y="2376"/>
                      </a:lnTo>
                      <a:lnTo>
                        <a:pt x="7530" y="2364"/>
                      </a:lnTo>
                      <a:lnTo>
                        <a:pt x="7524" y="2358"/>
                      </a:lnTo>
                      <a:lnTo>
                        <a:pt x="7518" y="2346"/>
                      </a:lnTo>
                      <a:lnTo>
                        <a:pt x="7524" y="2334"/>
                      </a:lnTo>
                      <a:lnTo>
                        <a:pt x="7530" y="2328"/>
                      </a:lnTo>
                      <a:lnTo>
                        <a:pt x="7536" y="2316"/>
                      </a:lnTo>
                      <a:lnTo>
                        <a:pt x="7536" y="2298"/>
                      </a:lnTo>
                      <a:lnTo>
                        <a:pt x="7530" y="2292"/>
                      </a:lnTo>
                      <a:lnTo>
                        <a:pt x="7530" y="2280"/>
                      </a:lnTo>
                      <a:lnTo>
                        <a:pt x="7518" y="2256"/>
                      </a:lnTo>
                      <a:lnTo>
                        <a:pt x="7512" y="2250"/>
                      </a:lnTo>
                      <a:lnTo>
                        <a:pt x="7512" y="2238"/>
                      </a:lnTo>
                      <a:lnTo>
                        <a:pt x="7506" y="2232"/>
                      </a:lnTo>
                      <a:lnTo>
                        <a:pt x="7506" y="2220"/>
                      </a:lnTo>
                      <a:lnTo>
                        <a:pt x="7500" y="2214"/>
                      </a:lnTo>
                      <a:lnTo>
                        <a:pt x="7500" y="2202"/>
                      </a:lnTo>
                      <a:lnTo>
                        <a:pt x="7494" y="2196"/>
                      </a:lnTo>
                      <a:lnTo>
                        <a:pt x="7482" y="2190"/>
                      </a:lnTo>
                      <a:lnTo>
                        <a:pt x="7476" y="2184"/>
                      </a:lnTo>
                      <a:lnTo>
                        <a:pt x="7482" y="2178"/>
                      </a:lnTo>
                      <a:lnTo>
                        <a:pt x="7476" y="2178"/>
                      </a:lnTo>
                      <a:lnTo>
                        <a:pt x="7470" y="2172"/>
                      </a:lnTo>
                      <a:lnTo>
                        <a:pt x="7458" y="2166"/>
                      </a:lnTo>
                      <a:lnTo>
                        <a:pt x="7446" y="2154"/>
                      </a:lnTo>
                      <a:lnTo>
                        <a:pt x="7440" y="2142"/>
                      </a:lnTo>
                      <a:lnTo>
                        <a:pt x="7434" y="2124"/>
                      </a:lnTo>
                      <a:lnTo>
                        <a:pt x="7434" y="2112"/>
                      </a:lnTo>
                      <a:lnTo>
                        <a:pt x="7428" y="2106"/>
                      </a:lnTo>
                      <a:lnTo>
                        <a:pt x="7428" y="2100"/>
                      </a:lnTo>
                      <a:lnTo>
                        <a:pt x="7416" y="2094"/>
                      </a:lnTo>
                      <a:lnTo>
                        <a:pt x="7416" y="2082"/>
                      </a:lnTo>
                      <a:lnTo>
                        <a:pt x="7422" y="2070"/>
                      </a:lnTo>
                      <a:lnTo>
                        <a:pt x="7422" y="2040"/>
                      </a:lnTo>
                      <a:lnTo>
                        <a:pt x="7410" y="2028"/>
                      </a:lnTo>
                      <a:lnTo>
                        <a:pt x="7404" y="2016"/>
                      </a:lnTo>
                      <a:lnTo>
                        <a:pt x="7398" y="2010"/>
                      </a:lnTo>
                      <a:lnTo>
                        <a:pt x="7380" y="2004"/>
                      </a:lnTo>
                      <a:lnTo>
                        <a:pt x="7380" y="1998"/>
                      </a:lnTo>
                      <a:lnTo>
                        <a:pt x="7374" y="1992"/>
                      </a:lnTo>
                      <a:lnTo>
                        <a:pt x="7368" y="1980"/>
                      </a:lnTo>
                      <a:lnTo>
                        <a:pt x="7356" y="1968"/>
                      </a:lnTo>
                      <a:lnTo>
                        <a:pt x="7344" y="1968"/>
                      </a:lnTo>
                      <a:lnTo>
                        <a:pt x="7332" y="1956"/>
                      </a:lnTo>
                      <a:lnTo>
                        <a:pt x="7326" y="1956"/>
                      </a:lnTo>
                      <a:lnTo>
                        <a:pt x="7308" y="1950"/>
                      </a:lnTo>
                      <a:lnTo>
                        <a:pt x="7302" y="1938"/>
                      </a:lnTo>
                      <a:lnTo>
                        <a:pt x="7308" y="1938"/>
                      </a:lnTo>
                      <a:lnTo>
                        <a:pt x="7314" y="1944"/>
                      </a:lnTo>
                      <a:lnTo>
                        <a:pt x="7326" y="1944"/>
                      </a:lnTo>
                      <a:lnTo>
                        <a:pt x="7332" y="1950"/>
                      </a:lnTo>
                      <a:lnTo>
                        <a:pt x="7344" y="1950"/>
                      </a:lnTo>
                      <a:lnTo>
                        <a:pt x="7350" y="1944"/>
                      </a:lnTo>
                      <a:lnTo>
                        <a:pt x="7350" y="1938"/>
                      </a:lnTo>
                      <a:lnTo>
                        <a:pt x="7344" y="1938"/>
                      </a:lnTo>
                      <a:lnTo>
                        <a:pt x="7332" y="1932"/>
                      </a:lnTo>
                      <a:lnTo>
                        <a:pt x="7326" y="1926"/>
                      </a:lnTo>
                      <a:lnTo>
                        <a:pt x="7320" y="1926"/>
                      </a:lnTo>
                      <a:lnTo>
                        <a:pt x="7242" y="1890"/>
                      </a:lnTo>
                      <a:lnTo>
                        <a:pt x="7236" y="1890"/>
                      </a:lnTo>
                      <a:lnTo>
                        <a:pt x="7230" y="1884"/>
                      </a:lnTo>
                      <a:lnTo>
                        <a:pt x="7218" y="1878"/>
                      </a:lnTo>
                      <a:lnTo>
                        <a:pt x="7206" y="1866"/>
                      </a:lnTo>
                      <a:lnTo>
                        <a:pt x="7194" y="1860"/>
                      </a:lnTo>
                      <a:lnTo>
                        <a:pt x="7188" y="1854"/>
                      </a:lnTo>
                      <a:lnTo>
                        <a:pt x="7170" y="1854"/>
                      </a:lnTo>
                      <a:lnTo>
                        <a:pt x="7164" y="1860"/>
                      </a:lnTo>
                      <a:lnTo>
                        <a:pt x="7152" y="1866"/>
                      </a:lnTo>
                      <a:lnTo>
                        <a:pt x="7116" y="1854"/>
                      </a:lnTo>
                      <a:lnTo>
                        <a:pt x="7152" y="1896"/>
                      </a:lnTo>
                      <a:lnTo>
                        <a:pt x="7146" y="1920"/>
                      </a:lnTo>
                      <a:lnTo>
                        <a:pt x="7134" y="1920"/>
                      </a:lnTo>
                      <a:lnTo>
                        <a:pt x="7134" y="1890"/>
                      </a:lnTo>
                      <a:lnTo>
                        <a:pt x="7116" y="1878"/>
                      </a:lnTo>
                      <a:lnTo>
                        <a:pt x="7116" y="1908"/>
                      </a:lnTo>
                      <a:lnTo>
                        <a:pt x="7068" y="1908"/>
                      </a:lnTo>
                      <a:lnTo>
                        <a:pt x="7074" y="1902"/>
                      </a:lnTo>
                      <a:lnTo>
                        <a:pt x="7074" y="1884"/>
                      </a:lnTo>
                      <a:lnTo>
                        <a:pt x="7068" y="1878"/>
                      </a:lnTo>
                      <a:lnTo>
                        <a:pt x="7044" y="1878"/>
                      </a:lnTo>
                      <a:lnTo>
                        <a:pt x="7038" y="1890"/>
                      </a:lnTo>
                      <a:lnTo>
                        <a:pt x="7014" y="1890"/>
                      </a:lnTo>
                      <a:lnTo>
                        <a:pt x="7002" y="1854"/>
                      </a:lnTo>
                      <a:lnTo>
                        <a:pt x="6996" y="1854"/>
                      </a:lnTo>
                      <a:lnTo>
                        <a:pt x="6984" y="1830"/>
                      </a:lnTo>
                      <a:lnTo>
                        <a:pt x="6912" y="1836"/>
                      </a:lnTo>
                      <a:lnTo>
                        <a:pt x="6906" y="1824"/>
                      </a:lnTo>
                      <a:lnTo>
                        <a:pt x="6882" y="1824"/>
                      </a:lnTo>
                      <a:lnTo>
                        <a:pt x="6870" y="1818"/>
                      </a:lnTo>
                      <a:lnTo>
                        <a:pt x="6864" y="1812"/>
                      </a:lnTo>
                      <a:lnTo>
                        <a:pt x="6864" y="1794"/>
                      </a:lnTo>
                      <a:lnTo>
                        <a:pt x="6876" y="1788"/>
                      </a:lnTo>
                      <a:lnTo>
                        <a:pt x="6888" y="1776"/>
                      </a:lnTo>
                      <a:lnTo>
                        <a:pt x="6900" y="1776"/>
                      </a:lnTo>
                      <a:lnTo>
                        <a:pt x="6900" y="1752"/>
                      </a:lnTo>
                      <a:lnTo>
                        <a:pt x="6906" y="1752"/>
                      </a:lnTo>
                      <a:lnTo>
                        <a:pt x="6918" y="1746"/>
                      </a:lnTo>
                      <a:lnTo>
                        <a:pt x="6930" y="1734"/>
                      </a:lnTo>
                      <a:lnTo>
                        <a:pt x="6930" y="1728"/>
                      </a:lnTo>
                      <a:lnTo>
                        <a:pt x="6936" y="1716"/>
                      </a:lnTo>
                      <a:lnTo>
                        <a:pt x="6936" y="1710"/>
                      </a:lnTo>
                      <a:lnTo>
                        <a:pt x="6942" y="1698"/>
                      </a:lnTo>
                      <a:lnTo>
                        <a:pt x="6930" y="1686"/>
                      </a:lnTo>
                      <a:lnTo>
                        <a:pt x="6942" y="1662"/>
                      </a:lnTo>
                      <a:lnTo>
                        <a:pt x="6930" y="1650"/>
                      </a:lnTo>
                      <a:lnTo>
                        <a:pt x="6948" y="1632"/>
                      </a:lnTo>
                      <a:lnTo>
                        <a:pt x="6972" y="1626"/>
                      </a:lnTo>
                      <a:lnTo>
                        <a:pt x="6960" y="1596"/>
                      </a:lnTo>
                      <a:lnTo>
                        <a:pt x="6984" y="1590"/>
                      </a:lnTo>
                      <a:lnTo>
                        <a:pt x="6960" y="1554"/>
                      </a:lnTo>
                      <a:lnTo>
                        <a:pt x="6990" y="1542"/>
                      </a:lnTo>
                      <a:lnTo>
                        <a:pt x="6990" y="1500"/>
                      </a:lnTo>
                      <a:lnTo>
                        <a:pt x="6996" y="1488"/>
                      </a:lnTo>
                      <a:lnTo>
                        <a:pt x="7002" y="1482"/>
                      </a:lnTo>
                      <a:lnTo>
                        <a:pt x="7020" y="1470"/>
                      </a:lnTo>
                      <a:lnTo>
                        <a:pt x="7032" y="1464"/>
                      </a:lnTo>
                      <a:lnTo>
                        <a:pt x="7050" y="1464"/>
                      </a:lnTo>
                      <a:lnTo>
                        <a:pt x="7068" y="1470"/>
                      </a:lnTo>
                      <a:lnTo>
                        <a:pt x="7188" y="1470"/>
                      </a:lnTo>
                      <a:lnTo>
                        <a:pt x="7206" y="1488"/>
                      </a:lnTo>
                      <a:lnTo>
                        <a:pt x="7224" y="1482"/>
                      </a:lnTo>
                      <a:lnTo>
                        <a:pt x="7218" y="1464"/>
                      </a:lnTo>
                      <a:lnTo>
                        <a:pt x="7290" y="1482"/>
                      </a:lnTo>
                      <a:lnTo>
                        <a:pt x="7320" y="1464"/>
                      </a:lnTo>
                      <a:lnTo>
                        <a:pt x="7350" y="1488"/>
                      </a:lnTo>
                      <a:lnTo>
                        <a:pt x="7356" y="1452"/>
                      </a:lnTo>
                      <a:lnTo>
                        <a:pt x="7434" y="1452"/>
                      </a:lnTo>
                      <a:lnTo>
                        <a:pt x="7446" y="1458"/>
                      </a:lnTo>
                      <a:lnTo>
                        <a:pt x="7452" y="1470"/>
                      </a:lnTo>
                      <a:lnTo>
                        <a:pt x="7458" y="1470"/>
                      </a:lnTo>
                      <a:lnTo>
                        <a:pt x="7464" y="1464"/>
                      </a:lnTo>
                      <a:lnTo>
                        <a:pt x="7476" y="1464"/>
                      </a:lnTo>
                      <a:lnTo>
                        <a:pt x="7482" y="1458"/>
                      </a:lnTo>
                      <a:lnTo>
                        <a:pt x="7494" y="1452"/>
                      </a:lnTo>
                      <a:lnTo>
                        <a:pt x="7518" y="1470"/>
                      </a:lnTo>
                      <a:lnTo>
                        <a:pt x="7560" y="1476"/>
                      </a:lnTo>
                      <a:lnTo>
                        <a:pt x="7506" y="1488"/>
                      </a:lnTo>
                      <a:lnTo>
                        <a:pt x="7506" y="1494"/>
                      </a:lnTo>
                      <a:lnTo>
                        <a:pt x="7512" y="1500"/>
                      </a:lnTo>
                      <a:lnTo>
                        <a:pt x="7524" y="1506"/>
                      </a:lnTo>
                      <a:lnTo>
                        <a:pt x="7530" y="1512"/>
                      </a:lnTo>
                      <a:lnTo>
                        <a:pt x="7542" y="1512"/>
                      </a:lnTo>
                      <a:lnTo>
                        <a:pt x="7548" y="1506"/>
                      </a:lnTo>
                      <a:lnTo>
                        <a:pt x="7560" y="1506"/>
                      </a:lnTo>
                      <a:lnTo>
                        <a:pt x="7572" y="1500"/>
                      </a:lnTo>
                      <a:lnTo>
                        <a:pt x="7578" y="1494"/>
                      </a:lnTo>
                      <a:lnTo>
                        <a:pt x="7584" y="1494"/>
                      </a:lnTo>
                      <a:lnTo>
                        <a:pt x="7614" y="1506"/>
                      </a:lnTo>
                      <a:lnTo>
                        <a:pt x="7638" y="1488"/>
                      </a:lnTo>
                      <a:lnTo>
                        <a:pt x="7644" y="1488"/>
                      </a:lnTo>
                      <a:lnTo>
                        <a:pt x="7650" y="1494"/>
                      </a:lnTo>
                      <a:lnTo>
                        <a:pt x="7686" y="1494"/>
                      </a:lnTo>
                      <a:lnTo>
                        <a:pt x="7692" y="1488"/>
                      </a:lnTo>
                      <a:lnTo>
                        <a:pt x="7692" y="1476"/>
                      </a:lnTo>
                      <a:lnTo>
                        <a:pt x="7728" y="1482"/>
                      </a:lnTo>
                      <a:lnTo>
                        <a:pt x="7680" y="1452"/>
                      </a:lnTo>
                      <a:lnTo>
                        <a:pt x="7650" y="1464"/>
                      </a:lnTo>
                      <a:lnTo>
                        <a:pt x="7644" y="1446"/>
                      </a:lnTo>
                      <a:lnTo>
                        <a:pt x="7638" y="1434"/>
                      </a:lnTo>
                      <a:lnTo>
                        <a:pt x="7632" y="1428"/>
                      </a:lnTo>
                      <a:lnTo>
                        <a:pt x="7626" y="1416"/>
                      </a:lnTo>
                      <a:lnTo>
                        <a:pt x="7626" y="1398"/>
                      </a:lnTo>
                      <a:lnTo>
                        <a:pt x="7650" y="1374"/>
                      </a:lnTo>
                      <a:lnTo>
                        <a:pt x="7644" y="1344"/>
                      </a:lnTo>
                      <a:lnTo>
                        <a:pt x="7662" y="1332"/>
                      </a:lnTo>
                      <a:lnTo>
                        <a:pt x="7650" y="1326"/>
                      </a:lnTo>
                      <a:lnTo>
                        <a:pt x="7638" y="1314"/>
                      </a:lnTo>
                      <a:lnTo>
                        <a:pt x="7638" y="1302"/>
                      </a:lnTo>
                      <a:lnTo>
                        <a:pt x="7644" y="1296"/>
                      </a:lnTo>
                      <a:lnTo>
                        <a:pt x="7662" y="1290"/>
                      </a:lnTo>
                      <a:lnTo>
                        <a:pt x="7698" y="1290"/>
                      </a:lnTo>
                      <a:lnTo>
                        <a:pt x="7710" y="1296"/>
                      </a:lnTo>
                      <a:lnTo>
                        <a:pt x="7728" y="1296"/>
                      </a:lnTo>
                      <a:lnTo>
                        <a:pt x="7746" y="1278"/>
                      </a:lnTo>
                      <a:lnTo>
                        <a:pt x="7782" y="1308"/>
                      </a:lnTo>
                      <a:lnTo>
                        <a:pt x="7806" y="1290"/>
                      </a:lnTo>
                      <a:lnTo>
                        <a:pt x="7812" y="1302"/>
                      </a:lnTo>
                      <a:lnTo>
                        <a:pt x="7818" y="1308"/>
                      </a:lnTo>
                      <a:lnTo>
                        <a:pt x="7830" y="1332"/>
                      </a:lnTo>
                      <a:lnTo>
                        <a:pt x="7830" y="1338"/>
                      </a:lnTo>
                      <a:lnTo>
                        <a:pt x="7836" y="1344"/>
                      </a:lnTo>
                      <a:lnTo>
                        <a:pt x="7878" y="1344"/>
                      </a:lnTo>
                      <a:lnTo>
                        <a:pt x="7878" y="1362"/>
                      </a:lnTo>
                      <a:lnTo>
                        <a:pt x="7884" y="1374"/>
                      </a:lnTo>
                      <a:lnTo>
                        <a:pt x="7890" y="1380"/>
                      </a:lnTo>
                      <a:lnTo>
                        <a:pt x="7896" y="1380"/>
                      </a:lnTo>
                      <a:lnTo>
                        <a:pt x="7914" y="1362"/>
                      </a:lnTo>
                      <a:lnTo>
                        <a:pt x="7932" y="1326"/>
                      </a:lnTo>
                      <a:lnTo>
                        <a:pt x="7938" y="1320"/>
                      </a:lnTo>
                      <a:lnTo>
                        <a:pt x="7938" y="1314"/>
                      </a:lnTo>
                      <a:lnTo>
                        <a:pt x="7962" y="1302"/>
                      </a:lnTo>
                      <a:lnTo>
                        <a:pt x="7992" y="1314"/>
                      </a:lnTo>
                      <a:lnTo>
                        <a:pt x="7986" y="1302"/>
                      </a:lnTo>
                      <a:lnTo>
                        <a:pt x="7962" y="1284"/>
                      </a:lnTo>
                      <a:lnTo>
                        <a:pt x="7956" y="1278"/>
                      </a:lnTo>
                      <a:lnTo>
                        <a:pt x="7932" y="1266"/>
                      </a:lnTo>
                      <a:lnTo>
                        <a:pt x="7926" y="1254"/>
                      </a:lnTo>
                      <a:lnTo>
                        <a:pt x="7914" y="1248"/>
                      </a:lnTo>
                      <a:lnTo>
                        <a:pt x="7908" y="1242"/>
                      </a:lnTo>
                      <a:lnTo>
                        <a:pt x="7908" y="1230"/>
                      </a:lnTo>
                      <a:lnTo>
                        <a:pt x="7962" y="1230"/>
                      </a:lnTo>
                      <a:lnTo>
                        <a:pt x="7992" y="1236"/>
                      </a:lnTo>
                      <a:lnTo>
                        <a:pt x="8052" y="1236"/>
                      </a:lnTo>
                      <a:lnTo>
                        <a:pt x="8052" y="1254"/>
                      </a:lnTo>
                      <a:lnTo>
                        <a:pt x="8040" y="1254"/>
                      </a:lnTo>
                      <a:lnTo>
                        <a:pt x="8028" y="1248"/>
                      </a:lnTo>
                      <a:lnTo>
                        <a:pt x="7992" y="1248"/>
                      </a:lnTo>
                      <a:lnTo>
                        <a:pt x="7992" y="1266"/>
                      </a:lnTo>
                      <a:lnTo>
                        <a:pt x="8016" y="1290"/>
                      </a:lnTo>
                      <a:lnTo>
                        <a:pt x="8028" y="1296"/>
                      </a:lnTo>
                      <a:lnTo>
                        <a:pt x="8034" y="1320"/>
                      </a:lnTo>
                      <a:lnTo>
                        <a:pt x="8064" y="1326"/>
                      </a:lnTo>
                      <a:lnTo>
                        <a:pt x="8058" y="1344"/>
                      </a:lnTo>
                      <a:lnTo>
                        <a:pt x="8076" y="1362"/>
                      </a:lnTo>
                      <a:lnTo>
                        <a:pt x="8046" y="1368"/>
                      </a:lnTo>
                      <a:lnTo>
                        <a:pt x="8040" y="1380"/>
                      </a:lnTo>
                      <a:lnTo>
                        <a:pt x="8022" y="1386"/>
                      </a:lnTo>
                      <a:lnTo>
                        <a:pt x="8028" y="1398"/>
                      </a:lnTo>
                      <a:lnTo>
                        <a:pt x="8028" y="1404"/>
                      </a:lnTo>
                      <a:lnTo>
                        <a:pt x="8034" y="1416"/>
                      </a:lnTo>
                      <a:lnTo>
                        <a:pt x="8034" y="1440"/>
                      </a:lnTo>
                      <a:lnTo>
                        <a:pt x="8028" y="1452"/>
                      </a:lnTo>
                      <a:lnTo>
                        <a:pt x="8016" y="1464"/>
                      </a:lnTo>
                      <a:lnTo>
                        <a:pt x="8004" y="1488"/>
                      </a:lnTo>
                      <a:lnTo>
                        <a:pt x="8004" y="1506"/>
                      </a:lnTo>
                      <a:lnTo>
                        <a:pt x="8010" y="1506"/>
                      </a:lnTo>
                      <a:lnTo>
                        <a:pt x="8016" y="1512"/>
                      </a:lnTo>
                      <a:lnTo>
                        <a:pt x="8022" y="1524"/>
                      </a:lnTo>
                      <a:lnTo>
                        <a:pt x="8016" y="1530"/>
                      </a:lnTo>
                      <a:lnTo>
                        <a:pt x="8010" y="1542"/>
                      </a:lnTo>
                      <a:lnTo>
                        <a:pt x="7986" y="1566"/>
                      </a:lnTo>
                      <a:lnTo>
                        <a:pt x="7974" y="1572"/>
                      </a:lnTo>
                      <a:lnTo>
                        <a:pt x="7968" y="1578"/>
                      </a:lnTo>
                      <a:lnTo>
                        <a:pt x="7962" y="1578"/>
                      </a:lnTo>
                      <a:lnTo>
                        <a:pt x="7962" y="1596"/>
                      </a:lnTo>
                      <a:lnTo>
                        <a:pt x="7944" y="1596"/>
                      </a:lnTo>
                      <a:lnTo>
                        <a:pt x="7950" y="1596"/>
                      </a:lnTo>
                      <a:lnTo>
                        <a:pt x="7956" y="1602"/>
                      </a:lnTo>
                      <a:lnTo>
                        <a:pt x="7968" y="1608"/>
                      </a:lnTo>
                      <a:lnTo>
                        <a:pt x="7980" y="1632"/>
                      </a:lnTo>
                      <a:lnTo>
                        <a:pt x="7974" y="1650"/>
                      </a:lnTo>
                      <a:lnTo>
                        <a:pt x="7974" y="1662"/>
                      </a:lnTo>
                      <a:lnTo>
                        <a:pt x="7968" y="1674"/>
                      </a:lnTo>
                      <a:lnTo>
                        <a:pt x="7968" y="1686"/>
                      </a:lnTo>
                      <a:lnTo>
                        <a:pt x="7974" y="1704"/>
                      </a:lnTo>
                      <a:lnTo>
                        <a:pt x="7992" y="1722"/>
                      </a:lnTo>
                      <a:lnTo>
                        <a:pt x="8016" y="1752"/>
                      </a:lnTo>
                      <a:lnTo>
                        <a:pt x="8046" y="1776"/>
                      </a:lnTo>
                      <a:lnTo>
                        <a:pt x="8070" y="1800"/>
                      </a:lnTo>
                      <a:lnTo>
                        <a:pt x="8082" y="1806"/>
                      </a:lnTo>
                      <a:lnTo>
                        <a:pt x="8142" y="1872"/>
                      </a:lnTo>
                      <a:lnTo>
                        <a:pt x="8154" y="1866"/>
                      </a:lnTo>
                      <a:lnTo>
                        <a:pt x="8238" y="1962"/>
                      </a:lnTo>
                      <a:lnTo>
                        <a:pt x="8286" y="1980"/>
                      </a:lnTo>
                      <a:lnTo>
                        <a:pt x="8310" y="2004"/>
                      </a:lnTo>
                      <a:lnTo>
                        <a:pt x="8316" y="2016"/>
                      </a:lnTo>
                      <a:lnTo>
                        <a:pt x="8328" y="2022"/>
                      </a:lnTo>
                      <a:lnTo>
                        <a:pt x="8334" y="2034"/>
                      </a:lnTo>
                      <a:lnTo>
                        <a:pt x="8388" y="2088"/>
                      </a:lnTo>
                      <a:lnTo>
                        <a:pt x="8406" y="2088"/>
                      </a:lnTo>
                      <a:lnTo>
                        <a:pt x="8406" y="2106"/>
                      </a:lnTo>
                      <a:lnTo>
                        <a:pt x="8418" y="2106"/>
                      </a:lnTo>
                      <a:lnTo>
                        <a:pt x="8430" y="2100"/>
                      </a:lnTo>
                      <a:lnTo>
                        <a:pt x="8436" y="2094"/>
                      </a:lnTo>
                      <a:lnTo>
                        <a:pt x="8442" y="2082"/>
                      </a:lnTo>
                      <a:lnTo>
                        <a:pt x="8442" y="2076"/>
                      </a:lnTo>
                      <a:lnTo>
                        <a:pt x="8430" y="2064"/>
                      </a:lnTo>
                      <a:lnTo>
                        <a:pt x="8436" y="2058"/>
                      </a:lnTo>
                      <a:lnTo>
                        <a:pt x="8442" y="2046"/>
                      </a:lnTo>
                      <a:lnTo>
                        <a:pt x="8448" y="2040"/>
                      </a:lnTo>
                      <a:lnTo>
                        <a:pt x="8448" y="2022"/>
                      </a:lnTo>
                      <a:lnTo>
                        <a:pt x="8430" y="2004"/>
                      </a:lnTo>
                      <a:lnTo>
                        <a:pt x="8418" y="1998"/>
                      </a:lnTo>
                      <a:lnTo>
                        <a:pt x="8406" y="1974"/>
                      </a:lnTo>
                      <a:lnTo>
                        <a:pt x="8406" y="1962"/>
                      </a:lnTo>
                      <a:lnTo>
                        <a:pt x="8412" y="1950"/>
                      </a:lnTo>
                      <a:lnTo>
                        <a:pt x="8430" y="1932"/>
                      </a:lnTo>
                      <a:lnTo>
                        <a:pt x="8442" y="1932"/>
                      </a:lnTo>
                      <a:lnTo>
                        <a:pt x="8454" y="1938"/>
                      </a:lnTo>
                      <a:lnTo>
                        <a:pt x="8460" y="1938"/>
                      </a:lnTo>
                      <a:lnTo>
                        <a:pt x="8466" y="1944"/>
                      </a:lnTo>
                      <a:lnTo>
                        <a:pt x="8472" y="1944"/>
                      </a:lnTo>
                      <a:lnTo>
                        <a:pt x="8466" y="1938"/>
                      </a:lnTo>
                      <a:lnTo>
                        <a:pt x="8460" y="1926"/>
                      </a:lnTo>
                      <a:lnTo>
                        <a:pt x="8448" y="1920"/>
                      </a:lnTo>
                      <a:lnTo>
                        <a:pt x="8442" y="1908"/>
                      </a:lnTo>
                      <a:lnTo>
                        <a:pt x="8424" y="1890"/>
                      </a:lnTo>
                      <a:lnTo>
                        <a:pt x="8412" y="1890"/>
                      </a:lnTo>
                      <a:lnTo>
                        <a:pt x="8406" y="1884"/>
                      </a:lnTo>
                      <a:lnTo>
                        <a:pt x="8400" y="1872"/>
                      </a:lnTo>
                      <a:lnTo>
                        <a:pt x="8400" y="1860"/>
                      </a:lnTo>
                      <a:lnTo>
                        <a:pt x="8406" y="1848"/>
                      </a:lnTo>
                      <a:lnTo>
                        <a:pt x="8412" y="1842"/>
                      </a:lnTo>
                      <a:lnTo>
                        <a:pt x="8424" y="1836"/>
                      </a:lnTo>
                      <a:lnTo>
                        <a:pt x="8430" y="1830"/>
                      </a:lnTo>
                      <a:lnTo>
                        <a:pt x="8442" y="1836"/>
                      </a:lnTo>
                      <a:lnTo>
                        <a:pt x="8466" y="1836"/>
                      </a:lnTo>
                      <a:lnTo>
                        <a:pt x="8472" y="1830"/>
                      </a:lnTo>
                      <a:lnTo>
                        <a:pt x="8472" y="1812"/>
                      </a:lnTo>
                      <a:lnTo>
                        <a:pt x="8454" y="1794"/>
                      </a:lnTo>
                      <a:lnTo>
                        <a:pt x="8436" y="1788"/>
                      </a:lnTo>
                      <a:lnTo>
                        <a:pt x="8424" y="1782"/>
                      </a:lnTo>
                      <a:lnTo>
                        <a:pt x="8406" y="1770"/>
                      </a:lnTo>
                      <a:lnTo>
                        <a:pt x="8394" y="1758"/>
                      </a:lnTo>
                      <a:lnTo>
                        <a:pt x="8388" y="1740"/>
                      </a:lnTo>
                      <a:lnTo>
                        <a:pt x="8376" y="1716"/>
                      </a:lnTo>
                      <a:lnTo>
                        <a:pt x="8376" y="1704"/>
                      </a:lnTo>
                      <a:lnTo>
                        <a:pt x="8370" y="1698"/>
                      </a:lnTo>
                      <a:lnTo>
                        <a:pt x="8370" y="1692"/>
                      </a:lnTo>
                      <a:lnTo>
                        <a:pt x="8382" y="1686"/>
                      </a:lnTo>
                      <a:lnTo>
                        <a:pt x="8406" y="1710"/>
                      </a:lnTo>
                      <a:lnTo>
                        <a:pt x="8418" y="1716"/>
                      </a:lnTo>
                      <a:lnTo>
                        <a:pt x="8430" y="1716"/>
                      </a:lnTo>
                      <a:lnTo>
                        <a:pt x="8430" y="1710"/>
                      </a:lnTo>
                      <a:lnTo>
                        <a:pt x="8424" y="1704"/>
                      </a:lnTo>
                      <a:lnTo>
                        <a:pt x="8418" y="1692"/>
                      </a:lnTo>
                      <a:lnTo>
                        <a:pt x="8412" y="1686"/>
                      </a:lnTo>
                      <a:lnTo>
                        <a:pt x="8406" y="1674"/>
                      </a:lnTo>
                      <a:lnTo>
                        <a:pt x="8400" y="1668"/>
                      </a:lnTo>
                      <a:lnTo>
                        <a:pt x="8364" y="1668"/>
                      </a:lnTo>
                      <a:lnTo>
                        <a:pt x="8316" y="1626"/>
                      </a:lnTo>
                      <a:lnTo>
                        <a:pt x="8316" y="1596"/>
                      </a:lnTo>
                      <a:lnTo>
                        <a:pt x="8310" y="1590"/>
                      </a:lnTo>
                      <a:lnTo>
                        <a:pt x="8298" y="1584"/>
                      </a:lnTo>
                      <a:lnTo>
                        <a:pt x="8280" y="1578"/>
                      </a:lnTo>
                      <a:lnTo>
                        <a:pt x="8268" y="1572"/>
                      </a:lnTo>
                      <a:lnTo>
                        <a:pt x="8256" y="1572"/>
                      </a:lnTo>
                      <a:lnTo>
                        <a:pt x="8256" y="1590"/>
                      </a:lnTo>
                      <a:lnTo>
                        <a:pt x="8250" y="1590"/>
                      </a:lnTo>
                      <a:lnTo>
                        <a:pt x="8244" y="1584"/>
                      </a:lnTo>
                      <a:lnTo>
                        <a:pt x="8232" y="1584"/>
                      </a:lnTo>
                      <a:lnTo>
                        <a:pt x="8214" y="1572"/>
                      </a:lnTo>
                      <a:lnTo>
                        <a:pt x="8202" y="1566"/>
                      </a:lnTo>
                      <a:lnTo>
                        <a:pt x="8196" y="1560"/>
                      </a:lnTo>
                      <a:lnTo>
                        <a:pt x="8190" y="1548"/>
                      </a:lnTo>
                      <a:lnTo>
                        <a:pt x="8190" y="1536"/>
                      </a:lnTo>
                      <a:lnTo>
                        <a:pt x="8196" y="1524"/>
                      </a:lnTo>
                      <a:lnTo>
                        <a:pt x="8196" y="1500"/>
                      </a:lnTo>
                      <a:lnTo>
                        <a:pt x="8184" y="1476"/>
                      </a:lnTo>
                      <a:lnTo>
                        <a:pt x="8166" y="1458"/>
                      </a:lnTo>
                      <a:lnTo>
                        <a:pt x="8154" y="1452"/>
                      </a:lnTo>
                      <a:lnTo>
                        <a:pt x="8154" y="1434"/>
                      </a:lnTo>
                      <a:lnTo>
                        <a:pt x="8160" y="1428"/>
                      </a:lnTo>
                      <a:lnTo>
                        <a:pt x="8172" y="1428"/>
                      </a:lnTo>
                      <a:lnTo>
                        <a:pt x="8184" y="1434"/>
                      </a:lnTo>
                      <a:lnTo>
                        <a:pt x="8196" y="1416"/>
                      </a:lnTo>
                      <a:lnTo>
                        <a:pt x="8232" y="1446"/>
                      </a:lnTo>
                      <a:lnTo>
                        <a:pt x="8238" y="1440"/>
                      </a:lnTo>
                      <a:lnTo>
                        <a:pt x="8226" y="1428"/>
                      </a:lnTo>
                      <a:lnTo>
                        <a:pt x="8226" y="1422"/>
                      </a:lnTo>
                      <a:lnTo>
                        <a:pt x="8232" y="1416"/>
                      </a:lnTo>
                      <a:lnTo>
                        <a:pt x="8232" y="1404"/>
                      </a:lnTo>
                      <a:lnTo>
                        <a:pt x="8238" y="1392"/>
                      </a:lnTo>
                      <a:lnTo>
                        <a:pt x="8250" y="1386"/>
                      </a:lnTo>
                      <a:lnTo>
                        <a:pt x="8256" y="1386"/>
                      </a:lnTo>
                      <a:lnTo>
                        <a:pt x="8274" y="1404"/>
                      </a:lnTo>
                      <a:lnTo>
                        <a:pt x="8280" y="1416"/>
                      </a:lnTo>
                      <a:lnTo>
                        <a:pt x="8292" y="1428"/>
                      </a:lnTo>
                      <a:lnTo>
                        <a:pt x="8304" y="1434"/>
                      </a:lnTo>
                      <a:lnTo>
                        <a:pt x="8310" y="1446"/>
                      </a:lnTo>
                      <a:lnTo>
                        <a:pt x="8322" y="1398"/>
                      </a:lnTo>
                      <a:lnTo>
                        <a:pt x="8334" y="1398"/>
                      </a:lnTo>
                      <a:lnTo>
                        <a:pt x="8364" y="1392"/>
                      </a:lnTo>
                      <a:lnTo>
                        <a:pt x="8400" y="1386"/>
                      </a:lnTo>
                      <a:lnTo>
                        <a:pt x="8430" y="1386"/>
                      </a:lnTo>
                      <a:lnTo>
                        <a:pt x="8478" y="1410"/>
                      </a:lnTo>
                      <a:lnTo>
                        <a:pt x="8484" y="1416"/>
                      </a:lnTo>
                      <a:lnTo>
                        <a:pt x="8490" y="1416"/>
                      </a:lnTo>
                      <a:lnTo>
                        <a:pt x="8532" y="1434"/>
                      </a:lnTo>
                      <a:lnTo>
                        <a:pt x="8502" y="1374"/>
                      </a:lnTo>
                      <a:lnTo>
                        <a:pt x="8526" y="1374"/>
                      </a:lnTo>
                      <a:lnTo>
                        <a:pt x="8538" y="1368"/>
                      </a:lnTo>
                      <a:lnTo>
                        <a:pt x="8550" y="1356"/>
                      </a:lnTo>
                      <a:lnTo>
                        <a:pt x="8550" y="1332"/>
                      </a:lnTo>
                      <a:lnTo>
                        <a:pt x="8544" y="1326"/>
                      </a:lnTo>
                      <a:lnTo>
                        <a:pt x="8538" y="1314"/>
                      </a:lnTo>
                      <a:lnTo>
                        <a:pt x="8562" y="1314"/>
                      </a:lnTo>
                      <a:lnTo>
                        <a:pt x="8562" y="1290"/>
                      </a:lnTo>
                      <a:lnTo>
                        <a:pt x="8574" y="1290"/>
                      </a:lnTo>
                      <a:lnTo>
                        <a:pt x="8586" y="1296"/>
                      </a:lnTo>
                      <a:lnTo>
                        <a:pt x="8616" y="1296"/>
                      </a:lnTo>
                      <a:lnTo>
                        <a:pt x="8628" y="1290"/>
                      </a:lnTo>
                      <a:lnTo>
                        <a:pt x="8634" y="1284"/>
                      </a:lnTo>
                      <a:lnTo>
                        <a:pt x="8640" y="1272"/>
                      </a:lnTo>
                      <a:lnTo>
                        <a:pt x="8652" y="1260"/>
                      </a:lnTo>
                      <a:lnTo>
                        <a:pt x="8658" y="1248"/>
                      </a:lnTo>
                      <a:lnTo>
                        <a:pt x="8664" y="1242"/>
                      </a:lnTo>
                      <a:lnTo>
                        <a:pt x="8670" y="1242"/>
                      </a:lnTo>
                      <a:lnTo>
                        <a:pt x="8652" y="1218"/>
                      </a:lnTo>
                      <a:lnTo>
                        <a:pt x="8682" y="1218"/>
                      </a:lnTo>
                      <a:lnTo>
                        <a:pt x="8688" y="1236"/>
                      </a:lnTo>
                      <a:lnTo>
                        <a:pt x="8748" y="1242"/>
                      </a:lnTo>
                      <a:lnTo>
                        <a:pt x="8760" y="1242"/>
                      </a:lnTo>
                      <a:lnTo>
                        <a:pt x="8772" y="1248"/>
                      </a:lnTo>
                      <a:lnTo>
                        <a:pt x="8808" y="1248"/>
                      </a:lnTo>
                      <a:lnTo>
                        <a:pt x="8808" y="1230"/>
                      </a:lnTo>
                      <a:lnTo>
                        <a:pt x="8802" y="1218"/>
                      </a:lnTo>
                      <a:lnTo>
                        <a:pt x="8766" y="1218"/>
                      </a:lnTo>
                      <a:lnTo>
                        <a:pt x="8760" y="1194"/>
                      </a:lnTo>
                      <a:lnTo>
                        <a:pt x="8754" y="1194"/>
                      </a:lnTo>
                      <a:lnTo>
                        <a:pt x="8748" y="1188"/>
                      </a:lnTo>
                      <a:lnTo>
                        <a:pt x="8736" y="1188"/>
                      </a:lnTo>
                      <a:lnTo>
                        <a:pt x="8712" y="1176"/>
                      </a:lnTo>
                      <a:lnTo>
                        <a:pt x="8700" y="1176"/>
                      </a:lnTo>
                      <a:lnTo>
                        <a:pt x="8688" y="1170"/>
                      </a:lnTo>
                      <a:lnTo>
                        <a:pt x="8658" y="1170"/>
                      </a:lnTo>
                      <a:lnTo>
                        <a:pt x="8664" y="1152"/>
                      </a:lnTo>
                      <a:lnTo>
                        <a:pt x="8592" y="1104"/>
                      </a:lnTo>
                      <a:lnTo>
                        <a:pt x="8574" y="1122"/>
                      </a:lnTo>
                      <a:lnTo>
                        <a:pt x="8568" y="1122"/>
                      </a:lnTo>
                      <a:lnTo>
                        <a:pt x="8562" y="1116"/>
                      </a:lnTo>
                      <a:lnTo>
                        <a:pt x="8550" y="1116"/>
                      </a:lnTo>
                      <a:lnTo>
                        <a:pt x="8538" y="1110"/>
                      </a:lnTo>
                      <a:lnTo>
                        <a:pt x="8532" y="1110"/>
                      </a:lnTo>
                      <a:lnTo>
                        <a:pt x="8520" y="1104"/>
                      </a:lnTo>
                      <a:lnTo>
                        <a:pt x="8508" y="1092"/>
                      </a:lnTo>
                      <a:lnTo>
                        <a:pt x="8502" y="1092"/>
                      </a:lnTo>
                      <a:lnTo>
                        <a:pt x="8466" y="1098"/>
                      </a:lnTo>
                      <a:lnTo>
                        <a:pt x="8442" y="1092"/>
                      </a:lnTo>
                      <a:lnTo>
                        <a:pt x="8430" y="1086"/>
                      </a:lnTo>
                      <a:lnTo>
                        <a:pt x="8412" y="1068"/>
                      </a:lnTo>
                      <a:lnTo>
                        <a:pt x="8406" y="1068"/>
                      </a:lnTo>
                      <a:lnTo>
                        <a:pt x="8412" y="1062"/>
                      </a:lnTo>
                      <a:lnTo>
                        <a:pt x="8436" y="1062"/>
                      </a:lnTo>
                      <a:lnTo>
                        <a:pt x="8460" y="1074"/>
                      </a:lnTo>
                      <a:lnTo>
                        <a:pt x="8478" y="1074"/>
                      </a:lnTo>
                      <a:lnTo>
                        <a:pt x="8496" y="1080"/>
                      </a:lnTo>
                      <a:lnTo>
                        <a:pt x="8514" y="1080"/>
                      </a:lnTo>
                      <a:lnTo>
                        <a:pt x="8526" y="1086"/>
                      </a:lnTo>
                      <a:lnTo>
                        <a:pt x="8544" y="1086"/>
                      </a:lnTo>
                      <a:lnTo>
                        <a:pt x="8550" y="1080"/>
                      </a:lnTo>
                      <a:lnTo>
                        <a:pt x="8562" y="1080"/>
                      </a:lnTo>
                      <a:lnTo>
                        <a:pt x="8580" y="1074"/>
                      </a:lnTo>
                      <a:lnTo>
                        <a:pt x="8604" y="1062"/>
                      </a:lnTo>
                      <a:lnTo>
                        <a:pt x="8616" y="1050"/>
                      </a:lnTo>
                      <a:lnTo>
                        <a:pt x="8604" y="1038"/>
                      </a:lnTo>
                      <a:lnTo>
                        <a:pt x="8592" y="1032"/>
                      </a:lnTo>
                      <a:lnTo>
                        <a:pt x="8586" y="1026"/>
                      </a:lnTo>
                      <a:lnTo>
                        <a:pt x="8574" y="1020"/>
                      </a:lnTo>
                      <a:lnTo>
                        <a:pt x="8568" y="1014"/>
                      </a:lnTo>
                      <a:lnTo>
                        <a:pt x="8562" y="1014"/>
                      </a:lnTo>
                      <a:lnTo>
                        <a:pt x="8556" y="1008"/>
                      </a:lnTo>
                      <a:lnTo>
                        <a:pt x="8520" y="990"/>
                      </a:lnTo>
                      <a:lnTo>
                        <a:pt x="8508" y="978"/>
                      </a:lnTo>
                      <a:lnTo>
                        <a:pt x="8514" y="972"/>
                      </a:lnTo>
                      <a:lnTo>
                        <a:pt x="8538" y="972"/>
                      </a:lnTo>
                      <a:lnTo>
                        <a:pt x="8556" y="978"/>
                      </a:lnTo>
                      <a:lnTo>
                        <a:pt x="8562" y="984"/>
                      </a:lnTo>
                      <a:lnTo>
                        <a:pt x="8574" y="990"/>
                      </a:lnTo>
                      <a:lnTo>
                        <a:pt x="8580" y="990"/>
                      </a:lnTo>
                      <a:lnTo>
                        <a:pt x="8586" y="996"/>
                      </a:lnTo>
                      <a:lnTo>
                        <a:pt x="8610" y="1008"/>
                      </a:lnTo>
                      <a:lnTo>
                        <a:pt x="8628" y="1020"/>
                      </a:lnTo>
                      <a:lnTo>
                        <a:pt x="8652" y="1032"/>
                      </a:lnTo>
                      <a:lnTo>
                        <a:pt x="8664" y="1032"/>
                      </a:lnTo>
                      <a:lnTo>
                        <a:pt x="8676" y="1026"/>
                      </a:lnTo>
                      <a:lnTo>
                        <a:pt x="8682" y="1026"/>
                      </a:lnTo>
                      <a:lnTo>
                        <a:pt x="8688" y="1020"/>
                      </a:lnTo>
                      <a:lnTo>
                        <a:pt x="8730" y="1020"/>
                      </a:lnTo>
                      <a:lnTo>
                        <a:pt x="8754" y="1026"/>
                      </a:lnTo>
                      <a:lnTo>
                        <a:pt x="8808" y="1044"/>
                      </a:lnTo>
                      <a:lnTo>
                        <a:pt x="8850" y="1062"/>
                      </a:lnTo>
                      <a:lnTo>
                        <a:pt x="8880" y="1068"/>
                      </a:lnTo>
                      <a:lnTo>
                        <a:pt x="8886" y="1074"/>
                      </a:lnTo>
                      <a:lnTo>
                        <a:pt x="8898" y="1074"/>
                      </a:lnTo>
                      <a:lnTo>
                        <a:pt x="8934" y="1086"/>
                      </a:lnTo>
                      <a:lnTo>
                        <a:pt x="8946" y="1086"/>
                      </a:lnTo>
                      <a:lnTo>
                        <a:pt x="8952" y="1092"/>
                      </a:lnTo>
                      <a:lnTo>
                        <a:pt x="8958" y="1092"/>
                      </a:lnTo>
                      <a:lnTo>
                        <a:pt x="8970" y="1098"/>
                      </a:lnTo>
                      <a:lnTo>
                        <a:pt x="8976" y="1104"/>
                      </a:lnTo>
                      <a:lnTo>
                        <a:pt x="8988" y="1110"/>
                      </a:lnTo>
                      <a:lnTo>
                        <a:pt x="9000" y="1110"/>
                      </a:lnTo>
                      <a:lnTo>
                        <a:pt x="9018" y="1116"/>
                      </a:lnTo>
                      <a:lnTo>
                        <a:pt x="9024" y="1122"/>
                      </a:lnTo>
                      <a:lnTo>
                        <a:pt x="9042" y="1122"/>
                      </a:lnTo>
                      <a:lnTo>
                        <a:pt x="9042" y="1116"/>
                      </a:lnTo>
                      <a:lnTo>
                        <a:pt x="9036" y="1098"/>
                      </a:lnTo>
                      <a:lnTo>
                        <a:pt x="9012" y="1074"/>
                      </a:lnTo>
                      <a:lnTo>
                        <a:pt x="9006" y="1074"/>
                      </a:lnTo>
                      <a:lnTo>
                        <a:pt x="9024" y="1056"/>
                      </a:lnTo>
                      <a:lnTo>
                        <a:pt x="8976" y="1038"/>
                      </a:lnTo>
                      <a:lnTo>
                        <a:pt x="8988" y="1032"/>
                      </a:lnTo>
                      <a:lnTo>
                        <a:pt x="8940" y="1008"/>
                      </a:lnTo>
                      <a:lnTo>
                        <a:pt x="8994" y="1020"/>
                      </a:lnTo>
                      <a:lnTo>
                        <a:pt x="8988" y="996"/>
                      </a:lnTo>
                      <a:lnTo>
                        <a:pt x="9000" y="996"/>
                      </a:lnTo>
                      <a:lnTo>
                        <a:pt x="9012" y="1002"/>
                      </a:lnTo>
                      <a:lnTo>
                        <a:pt x="9048" y="1002"/>
                      </a:lnTo>
                      <a:lnTo>
                        <a:pt x="9048" y="996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63" name="Oman">
                  <a:extLst>
                    <a:ext uri="{FF2B5EF4-FFF2-40B4-BE49-F238E27FC236}">
                      <a16:creationId xmlns:a16="http://schemas.microsoft.com/office/drawing/2014/main" id="{361ECFAC-BFD2-A847-AB76-77A009DDA9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1794"/>
                  <a:ext cx="138" cy="172"/>
                </a:xfrm>
                <a:custGeom>
                  <a:avLst/>
                  <a:gdLst>
                    <a:gd name="T0" fmla="*/ 2147483647 w 540"/>
                    <a:gd name="T1" fmla="*/ 2147483647 h 672"/>
                    <a:gd name="T2" fmla="*/ 2147483647 w 540"/>
                    <a:gd name="T3" fmla="*/ 2147483647 h 672"/>
                    <a:gd name="T4" fmla="*/ 2147483647 w 540"/>
                    <a:gd name="T5" fmla="*/ 2147483647 h 672"/>
                    <a:gd name="T6" fmla="*/ 2147483647 w 540"/>
                    <a:gd name="T7" fmla="*/ 2147483647 h 672"/>
                    <a:gd name="T8" fmla="*/ 2147483647 w 540"/>
                    <a:gd name="T9" fmla="*/ 2147483647 h 672"/>
                    <a:gd name="T10" fmla="*/ 2147483647 w 540"/>
                    <a:gd name="T11" fmla="*/ 2147483647 h 672"/>
                    <a:gd name="T12" fmla="*/ 2147483647 w 540"/>
                    <a:gd name="T13" fmla="*/ 2147483647 h 672"/>
                    <a:gd name="T14" fmla="*/ 2147483647 w 540"/>
                    <a:gd name="T15" fmla="*/ 2147483647 h 672"/>
                    <a:gd name="T16" fmla="*/ 2147483647 w 540"/>
                    <a:gd name="T17" fmla="*/ 2147483647 h 672"/>
                    <a:gd name="T18" fmla="*/ 2147483647 w 540"/>
                    <a:gd name="T19" fmla="*/ 2147483647 h 672"/>
                    <a:gd name="T20" fmla="*/ 2147483647 w 540"/>
                    <a:gd name="T21" fmla="*/ 2147483647 h 672"/>
                    <a:gd name="T22" fmla="*/ 2147483647 w 540"/>
                    <a:gd name="T23" fmla="*/ 2147483647 h 672"/>
                    <a:gd name="T24" fmla="*/ 2147483647 w 540"/>
                    <a:gd name="T25" fmla="*/ 2147483647 h 672"/>
                    <a:gd name="T26" fmla="*/ 2147483647 w 540"/>
                    <a:gd name="T27" fmla="*/ 2147483647 h 672"/>
                    <a:gd name="T28" fmla="*/ 2147483647 w 540"/>
                    <a:gd name="T29" fmla="*/ 2147483647 h 672"/>
                    <a:gd name="T30" fmla="*/ 2147483647 w 540"/>
                    <a:gd name="T31" fmla="*/ 2147483647 h 672"/>
                    <a:gd name="T32" fmla="*/ 2147483647 w 540"/>
                    <a:gd name="T33" fmla="*/ 2147483647 h 672"/>
                    <a:gd name="T34" fmla="*/ 2147483647 w 540"/>
                    <a:gd name="T35" fmla="*/ 2147483647 h 672"/>
                    <a:gd name="T36" fmla="*/ 2147483647 w 540"/>
                    <a:gd name="T37" fmla="*/ 2147483647 h 672"/>
                    <a:gd name="T38" fmla="*/ 2147483647 w 540"/>
                    <a:gd name="T39" fmla="*/ 2147483647 h 672"/>
                    <a:gd name="T40" fmla="*/ 2147483647 w 540"/>
                    <a:gd name="T41" fmla="*/ 2147483647 h 672"/>
                    <a:gd name="T42" fmla="*/ 2147483647 w 540"/>
                    <a:gd name="T43" fmla="*/ 2147483647 h 672"/>
                    <a:gd name="T44" fmla="*/ 2147483647 w 540"/>
                    <a:gd name="T45" fmla="*/ 2147483647 h 672"/>
                    <a:gd name="T46" fmla="*/ 2147483647 w 540"/>
                    <a:gd name="T47" fmla="*/ 2147483647 h 672"/>
                    <a:gd name="T48" fmla="*/ 2147483647 w 540"/>
                    <a:gd name="T49" fmla="*/ 2147483647 h 672"/>
                    <a:gd name="T50" fmla="*/ 2147483647 w 540"/>
                    <a:gd name="T51" fmla="*/ 0 h 672"/>
                    <a:gd name="T52" fmla="*/ 2147483647 w 540"/>
                    <a:gd name="T53" fmla="*/ 2147483647 h 672"/>
                    <a:gd name="T54" fmla="*/ 2147483647 w 540"/>
                    <a:gd name="T55" fmla="*/ 2147483647 h 672"/>
                    <a:gd name="T56" fmla="*/ 2147483647 w 540"/>
                    <a:gd name="T57" fmla="*/ 2147483647 h 672"/>
                    <a:gd name="T58" fmla="*/ 2147483647 w 540"/>
                    <a:gd name="T59" fmla="*/ 2147483647 h 672"/>
                    <a:gd name="T60" fmla="*/ 2147483647 w 540"/>
                    <a:gd name="T61" fmla="*/ 2147483647 h 672"/>
                    <a:gd name="T62" fmla="*/ 2147483647 w 540"/>
                    <a:gd name="T63" fmla="*/ 2147483647 h 672"/>
                    <a:gd name="T64" fmla="*/ 2147483647 w 540"/>
                    <a:gd name="T65" fmla="*/ 2147483647 h 672"/>
                    <a:gd name="T66" fmla="*/ 2147483647 w 540"/>
                    <a:gd name="T67" fmla="*/ 2147483647 h 672"/>
                    <a:gd name="T68" fmla="*/ 2147483647 w 540"/>
                    <a:gd name="T69" fmla="*/ 2147483647 h 672"/>
                    <a:gd name="T70" fmla="*/ 2147483647 w 540"/>
                    <a:gd name="T71" fmla="*/ 2147483647 h 672"/>
                    <a:gd name="T72" fmla="*/ 2147483647 w 540"/>
                    <a:gd name="T73" fmla="*/ 2147483647 h 672"/>
                    <a:gd name="T74" fmla="*/ 2147483647 w 540"/>
                    <a:gd name="T75" fmla="*/ 2147483647 h 672"/>
                    <a:gd name="T76" fmla="*/ 2147483647 w 540"/>
                    <a:gd name="T77" fmla="*/ 2147483647 h 672"/>
                    <a:gd name="T78" fmla="*/ 2147483647 w 540"/>
                    <a:gd name="T79" fmla="*/ 2147483647 h 672"/>
                    <a:gd name="T80" fmla="*/ 2147483647 w 540"/>
                    <a:gd name="T81" fmla="*/ 2147483647 h 672"/>
                    <a:gd name="T82" fmla="*/ 2147483647 w 540"/>
                    <a:gd name="T83" fmla="*/ 2147483647 h 672"/>
                    <a:gd name="T84" fmla="*/ 2147483647 w 540"/>
                    <a:gd name="T85" fmla="*/ 2147483647 h 672"/>
                    <a:gd name="T86" fmla="*/ 2147483647 w 540"/>
                    <a:gd name="T87" fmla="*/ 2147483647 h 672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540"/>
                    <a:gd name="T133" fmla="*/ 0 h 672"/>
                    <a:gd name="T134" fmla="*/ 540 w 540"/>
                    <a:gd name="T135" fmla="*/ 672 h 672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540" h="672">
                      <a:moveTo>
                        <a:pt x="258" y="564"/>
                      </a:moveTo>
                      <a:lnTo>
                        <a:pt x="276" y="564"/>
                      </a:lnTo>
                      <a:lnTo>
                        <a:pt x="288" y="558"/>
                      </a:lnTo>
                      <a:lnTo>
                        <a:pt x="306" y="552"/>
                      </a:lnTo>
                      <a:lnTo>
                        <a:pt x="330" y="540"/>
                      </a:lnTo>
                      <a:lnTo>
                        <a:pt x="336" y="528"/>
                      </a:lnTo>
                      <a:lnTo>
                        <a:pt x="342" y="510"/>
                      </a:lnTo>
                      <a:lnTo>
                        <a:pt x="342" y="498"/>
                      </a:lnTo>
                      <a:lnTo>
                        <a:pt x="348" y="498"/>
                      </a:lnTo>
                      <a:lnTo>
                        <a:pt x="354" y="492"/>
                      </a:lnTo>
                      <a:lnTo>
                        <a:pt x="366" y="486"/>
                      </a:lnTo>
                      <a:lnTo>
                        <a:pt x="384" y="480"/>
                      </a:lnTo>
                      <a:lnTo>
                        <a:pt x="408" y="456"/>
                      </a:lnTo>
                      <a:lnTo>
                        <a:pt x="414" y="444"/>
                      </a:lnTo>
                      <a:lnTo>
                        <a:pt x="414" y="426"/>
                      </a:lnTo>
                      <a:lnTo>
                        <a:pt x="420" y="408"/>
                      </a:lnTo>
                      <a:lnTo>
                        <a:pt x="420" y="378"/>
                      </a:lnTo>
                      <a:lnTo>
                        <a:pt x="426" y="372"/>
                      </a:lnTo>
                      <a:lnTo>
                        <a:pt x="432" y="372"/>
                      </a:lnTo>
                      <a:lnTo>
                        <a:pt x="444" y="378"/>
                      </a:lnTo>
                      <a:lnTo>
                        <a:pt x="450" y="384"/>
                      </a:lnTo>
                      <a:lnTo>
                        <a:pt x="462" y="384"/>
                      </a:lnTo>
                      <a:lnTo>
                        <a:pt x="468" y="378"/>
                      </a:lnTo>
                      <a:lnTo>
                        <a:pt x="480" y="354"/>
                      </a:lnTo>
                      <a:lnTo>
                        <a:pt x="480" y="330"/>
                      </a:lnTo>
                      <a:lnTo>
                        <a:pt x="534" y="276"/>
                      </a:lnTo>
                      <a:lnTo>
                        <a:pt x="534" y="264"/>
                      </a:lnTo>
                      <a:lnTo>
                        <a:pt x="540" y="252"/>
                      </a:lnTo>
                      <a:lnTo>
                        <a:pt x="540" y="204"/>
                      </a:lnTo>
                      <a:lnTo>
                        <a:pt x="528" y="192"/>
                      </a:lnTo>
                      <a:lnTo>
                        <a:pt x="510" y="192"/>
                      </a:lnTo>
                      <a:lnTo>
                        <a:pt x="510" y="186"/>
                      </a:lnTo>
                      <a:lnTo>
                        <a:pt x="492" y="168"/>
                      </a:lnTo>
                      <a:lnTo>
                        <a:pt x="486" y="150"/>
                      </a:lnTo>
                      <a:lnTo>
                        <a:pt x="462" y="126"/>
                      </a:lnTo>
                      <a:lnTo>
                        <a:pt x="456" y="114"/>
                      </a:lnTo>
                      <a:lnTo>
                        <a:pt x="432" y="96"/>
                      </a:lnTo>
                      <a:lnTo>
                        <a:pt x="396" y="84"/>
                      </a:lnTo>
                      <a:lnTo>
                        <a:pt x="366" y="78"/>
                      </a:lnTo>
                      <a:lnTo>
                        <a:pt x="348" y="78"/>
                      </a:lnTo>
                      <a:lnTo>
                        <a:pt x="342" y="72"/>
                      </a:lnTo>
                      <a:lnTo>
                        <a:pt x="330" y="72"/>
                      </a:lnTo>
                      <a:lnTo>
                        <a:pt x="318" y="60"/>
                      </a:lnTo>
                      <a:lnTo>
                        <a:pt x="294" y="48"/>
                      </a:lnTo>
                      <a:lnTo>
                        <a:pt x="288" y="36"/>
                      </a:lnTo>
                      <a:lnTo>
                        <a:pt x="288" y="30"/>
                      </a:lnTo>
                      <a:lnTo>
                        <a:pt x="282" y="18"/>
                      </a:lnTo>
                      <a:lnTo>
                        <a:pt x="276" y="12"/>
                      </a:lnTo>
                      <a:lnTo>
                        <a:pt x="252" y="18"/>
                      </a:lnTo>
                      <a:lnTo>
                        <a:pt x="246" y="6"/>
                      </a:lnTo>
                      <a:lnTo>
                        <a:pt x="246" y="0"/>
                      </a:lnTo>
                      <a:lnTo>
                        <a:pt x="240" y="0"/>
                      </a:lnTo>
                      <a:lnTo>
                        <a:pt x="234" y="6"/>
                      </a:lnTo>
                      <a:lnTo>
                        <a:pt x="234" y="12"/>
                      </a:lnTo>
                      <a:lnTo>
                        <a:pt x="228" y="24"/>
                      </a:lnTo>
                      <a:lnTo>
                        <a:pt x="228" y="54"/>
                      </a:lnTo>
                      <a:lnTo>
                        <a:pt x="246" y="72"/>
                      </a:lnTo>
                      <a:lnTo>
                        <a:pt x="246" y="78"/>
                      </a:lnTo>
                      <a:lnTo>
                        <a:pt x="240" y="78"/>
                      </a:lnTo>
                      <a:lnTo>
                        <a:pt x="240" y="72"/>
                      </a:lnTo>
                      <a:lnTo>
                        <a:pt x="228" y="72"/>
                      </a:lnTo>
                      <a:lnTo>
                        <a:pt x="228" y="78"/>
                      </a:lnTo>
                      <a:lnTo>
                        <a:pt x="222" y="84"/>
                      </a:lnTo>
                      <a:lnTo>
                        <a:pt x="222" y="96"/>
                      </a:lnTo>
                      <a:lnTo>
                        <a:pt x="216" y="108"/>
                      </a:lnTo>
                      <a:lnTo>
                        <a:pt x="216" y="120"/>
                      </a:lnTo>
                      <a:lnTo>
                        <a:pt x="210" y="132"/>
                      </a:lnTo>
                      <a:lnTo>
                        <a:pt x="204" y="138"/>
                      </a:lnTo>
                      <a:lnTo>
                        <a:pt x="198" y="150"/>
                      </a:lnTo>
                      <a:lnTo>
                        <a:pt x="192" y="156"/>
                      </a:lnTo>
                      <a:lnTo>
                        <a:pt x="192" y="168"/>
                      </a:lnTo>
                      <a:lnTo>
                        <a:pt x="210" y="204"/>
                      </a:lnTo>
                      <a:lnTo>
                        <a:pt x="216" y="210"/>
                      </a:lnTo>
                      <a:lnTo>
                        <a:pt x="216" y="222"/>
                      </a:lnTo>
                      <a:lnTo>
                        <a:pt x="222" y="228"/>
                      </a:lnTo>
                      <a:lnTo>
                        <a:pt x="234" y="234"/>
                      </a:lnTo>
                      <a:lnTo>
                        <a:pt x="240" y="240"/>
                      </a:lnTo>
                      <a:lnTo>
                        <a:pt x="204" y="414"/>
                      </a:lnTo>
                      <a:lnTo>
                        <a:pt x="0" y="486"/>
                      </a:lnTo>
                      <a:lnTo>
                        <a:pt x="84" y="672"/>
                      </a:lnTo>
                      <a:lnTo>
                        <a:pt x="114" y="660"/>
                      </a:lnTo>
                      <a:lnTo>
                        <a:pt x="198" y="636"/>
                      </a:lnTo>
                      <a:lnTo>
                        <a:pt x="228" y="624"/>
                      </a:lnTo>
                      <a:lnTo>
                        <a:pt x="246" y="618"/>
                      </a:lnTo>
                      <a:lnTo>
                        <a:pt x="252" y="606"/>
                      </a:lnTo>
                      <a:lnTo>
                        <a:pt x="252" y="594"/>
                      </a:lnTo>
                      <a:lnTo>
                        <a:pt x="258" y="582"/>
                      </a:lnTo>
                      <a:lnTo>
                        <a:pt x="258" y="564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64" name="Philippines">
                  <a:extLst>
                    <a:ext uri="{FF2B5EF4-FFF2-40B4-BE49-F238E27FC236}">
                      <a16:creationId xmlns:a16="http://schemas.microsoft.com/office/drawing/2014/main" id="{7AFFCD4D-9F7E-2543-8637-1DAA460258C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80" y="1924"/>
                  <a:ext cx="183" cy="307"/>
                </a:xfrm>
                <a:custGeom>
                  <a:avLst/>
                  <a:gdLst>
                    <a:gd name="T0" fmla="*/ 2147483647 w 714"/>
                    <a:gd name="T1" fmla="*/ 2147483647 h 1200"/>
                    <a:gd name="T2" fmla="*/ 2147483647 w 714"/>
                    <a:gd name="T3" fmla="*/ 2147483647 h 1200"/>
                    <a:gd name="T4" fmla="*/ 2147483647 w 714"/>
                    <a:gd name="T5" fmla="*/ 2147483647 h 1200"/>
                    <a:gd name="T6" fmla="*/ 2147483647 w 714"/>
                    <a:gd name="T7" fmla="*/ 2147483647 h 1200"/>
                    <a:gd name="T8" fmla="*/ 2147483647 w 714"/>
                    <a:gd name="T9" fmla="*/ 2147483647 h 1200"/>
                    <a:gd name="T10" fmla="*/ 2147483647 w 714"/>
                    <a:gd name="T11" fmla="*/ 2147483647 h 1200"/>
                    <a:gd name="T12" fmla="*/ 2147483647 w 714"/>
                    <a:gd name="T13" fmla="*/ 2147483647 h 1200"/>
                    <a:gd name="T14" fmla="*/ 2147483647 w 714"/>
                    <a:gd name="T15" fmla="*/ 2147483647 h 1200"/>
                    <a:gd name="T16" fmla="*/ 2147483647 w 714"/>
                    <a:gd name="T17" fmla="*/ 2147483647 h 1200"/>
                    <a:gd name="T18" fmla="*/ 2147483647 w 714"/>
                    <a:gd name="T19" fmla="*/ 2147483647 h 1200"/>
                    <a:gd name="T20" fmla="*/ 2147483647 w 714"/>
                    <a:gd name="T21" fmla="*/ 2147483647 h 1200"/>
                    <a:gd name="T22" fmla="*/ 2147483647 w 714"/>
                    <a:gd name="T23" fmla="*/ 2147483647 h 1200"/>
                    <a:gd name="T24" fmla="*/ 2147483647 w 714"/>
                    <a:gd name="T25" fmla="*/ 2147483647 h 1200"/>
                    <a:gd name="T26" fmla="*/ 2147483647 w 714"/>
                    <a:gd name="T27" fmla="*/ 2147483647 h 1200"/>
                    <a:gd name="T28" fmla="*/ 2147483647 w 714"/>
                    <a:gd name="T29" fmla="*/ 2147483647 h 1200"/>
                    <a:gd name="T30" fmla="*/ 2147483647 w 714"/>
                    <a:gd name="T31" fmla="*/ 2147483647 h 1200"/>
                    <a:gd name="T32" fmla="*/ 2147483647 w 714"/>
                    <a:gd name="T33" fmla="*/ 2147483647 h 1200"/>
                    <a:gd name="T34" fmla="*/ 2147483647 w 714"/>
                    <a:gd name="T35" fmla="*/ 2147483647 h 1200"/>
                    <a:gd name="T36" fmla="*/ 2147483647 w 714"/>
                    <a:gd name="T37" fmla="*/ 2147483647 h 1200"/>
                    <a:gd name="T38" fmla="*/ 2147483647 w 714"/>
                    <a:gd name="T39" fmla="*/ 2147483647 h 1200"/>
                    <a:gd name="T40" fmla="*/ 2147483647 w 714"/>
                    <a:gd name="T41" fmla="*/ 2147483647 h 1200"/>
                    <a:gd name="T42" fmla="*/ 2147483647 w 714"/>
                    <a:gd name="T43" fmla="*/ 2147483647 h 1200"/>
                    <a:gd name="T44" fmla="*/ 2147483647 w 714"/>
                    <a:gd name="T45" fmla="*/ 2147483647 h 1200"/>
                    <a:gd name="T46" fmla="*/ 2147483647 w 714"/>
                    <a:gd name="T47" fmla="*/ 2147483647 h 1200"/>
                    <a:gd name="T48" fmla="*/ 2147483647 w 714"/>
                    <a:gd name="T49" fmla="*/ 2147483647 h 1200"/>
                    <a:gd name="T50" fmla="*/ 2147483647 w 714"/>
                    <a:gd name="T51" fmla="*/ 2147483647 h 1200"/>
                    <a:gd name="T52" fmla="*/ 2147483647 w 714"/>
                    <a:gd name="T53" fmla="*/ 2147483647 h 1200"/>
                    <a:gd name="T54" fmla="*/ 2147483647 w 714"/>
                    <a:gd name="T55" fmla="*/ 2147483647 h 1200"/>
                    <a:gd name="T56" fmla="*/ 2147483647 w 714"/>
                    <a:gd name="T57" fmla="*/ 2147483647 h 1200"/>
                    <a:gd name="T58" fmla="*/ 2147483647 w 714"/>
                    <a:gd name="T59" fmla="*/ 2147483647 h 1200"/>
                    <a:gd name="T60" fmla="*/ 2147483647 w 714"/>
                    <a:gd name="T61" fmla="*/ 2147483647 h 1200"/>
                    <a:gd name="T62" fmla="*/ 2147483647 w 714"/>
                    <a:gd name="T63" fmla="*/ 2147483647 h 1200"/>
                    <a:gd name="T64" fmla="*/ 2147483647 w 714"/>
                    <a:gd name="T65" fmla="*/ 2147483647 h 1200"/>
                    <a:gd name="T66" fmla="*/ 2147483647 w 714"/>
                    <a:gd name="T67" fmla="*/ 2147483647 h 1200"/>
                    <a:gd name="T68" fmla="*/ 2147483647 w 714"/>
                    <a:gd name="T69" fmla="*/ 2147483647 h 1200"/>
                    <a:gd name="T70" fmla="*/ 2147483647 w 714"/>
                    <a:gd name="T71" fmla="*/ 2147483647 h 1200"/>
                    <a:gd name="T72" fmla="*/ 2147483647 w 714"/>
                    <a:gd name="T73" fmla="*/ 2147483647 h 1200"/>
                    <a:gd name="T74" fmla="*/ 2147483647 w 714"/>
                    <a:gd name="T75" fmla="*/ 2147483647 h 1200"/>
                    <a:gd name="T76" fmla="*/ 2147483647 w 714"/>
                    <a:gd name="T77" fmla="*/ 2147483647 h 1200"/>
                    <a:gd name="T78" fmla="*/ 2147483647 w 714"/>
                    <a:gd name="T79" fmla="*/ 0 h 1200"/>
                    <a:gd name="T80" fmla="*/ 2147483647 w 714"/>
                    <a:gd name="T81" fmla="*/ 2147483647 h 1200"/>
                    <a:gd name="T82" fmla="*/ 2147483647 w 714"/>
                    <a:gd name="T83" fmla="*/ 2147483647 h 1200"/>
                    <a:gd name="T84" fmla="*/ 2147483647 w 714"/>
                    <a:gd name="T85" fmla="*/ 2147483647 h 1200"/>
                    <a:gd name="T86" fmla="*/ 2147483647 w 714"/>
                    <a:gd name="T87" fmla="*/ 2147483647 h 1200"/>
                    <a:gd name="T88" fmla="*/ 2147483647 w 714"/>
                    <a:gd name="T89" fmla="*/ 2147483647 h 1200"/>
                    <a:gd name="T90" fmla="*/ 2147483647 w 714"/>
                    <a:gd name="T91" fmla="*/ 2147483647 h 1200"/>
                    <a:gd name="T92" fmla="*/ 2147483647 w 714"/>
                    <a:gd name="T93" fmla="*/ 2147483647 h 1200"/>
                    <a:gd name="T94" fmla="*/ 2147483647 w 714"/>
                    <a:gd name="T95" fmla="*/ 2147483647 h 1200"/>
                    <a:gd name="T96" fmla="*/ 2147483647 w 714"/>
                    <a:gd name="T97" fmla="*/ 2147483647 h 1200"/>
                    <a:gd name="T98" fmla="*/ 2147483647 w 714"/>
                    <a:gd name="T99" fmla="*/ 2147483647 h 1200"/>
                    <a:gd name="T100" fmla="*/ 2147483647 w 714"/>
                    <a:gd name="T101" fmla="*/ 2147483647 h 1200"/>
                    <a:gd name="T102" fmla="*/ 2147483647 w 714"/>
                    <a:gd name="T103" fmla="*/ 2147483647 h 1200"/>
                    <a:gd name="T104" fmla="*/ 2147483647 w 714"/>
                    <a:gd name="T105" fmla="*/ 2147483647 h 1200"/>
                    <a:gd name="T106" fmla="*/ 2147483647 w 714"/>
                    <a:gd name="T107" fmla="*/ 2147483647 h 1200"/>
                    <a:gd name="T108" fmla="*/ 2147483647 w 714"/>
                    <a:gd name="T109" fmla="*/ 2147483647 h 1200"/>
                    <a:gd name="T110" fmla="*/ 2147483647 w 714"/>
                    <a:gd name="T111" fmla="*/ 2147483647 h 1200"/>
                    <a:gd name="T112" fmla="*/ 2147483647 w 714"/>
                    <a:gd name="T113" fmla="*/ 2147483647 h 1200"/>
                    <a:gd name="T114" fmla="*/ 2147483647 w 714"/>
                    <a:gd name="T115" fmla="*/ 2147483647 h 1200"/>
                    <a:gd name="T116" fmla="*/ 2147483647 w 714"/>
                    <a:gd name="T117" fmla="*/ 2147483647 h 1200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714"/>
                    <a:gd name="T178" fmla="*/ 0 h 1200"/>
                    <a:gd name="T179" fmla="*/ 714 w 714"/>
                    <a:gd name="T180" fmla="*/ 1200 h 1200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714" h="1200">
                      <a:moveTo>
                        <a:pt x="702" y="1140"/>
                      </a:moveTo>
                      <a:lnTo>
                        <a:pt x="690" y="1170"/>
                      </a:lnTo>
                      <a:lnTo>
                        <a:pt x="696" y="1200"/>
                      </a:lnTo>
                      <a:lnTo>
                        <a:pt x="714" y="1182"/>
                      </a:lnTo>
                      <a:lnTo>
                        <a:pt x="714" y="1140"/>
                      </a:lnTo>
                      <a:lnTo>
                        <a:pt x="702" y="1140"/>
                      </a:lnTo>
                      <a:close/>
                      <a:moveTo>
                        <a:pt x="582" y="1176"/>
                      </a:moveTo>
                      <a:lnTo>
                        <a:pt x="600" y="1140"/>
                      </a:lnTo>
                      <a:lnTo>
                        <a:pt x="576" y="1134"/>
                      </a:lnTo>
                      <a:lnTo>
                        <a:pt x="582" y="1176"/>
                      </a:lnTo>
                      <a:close/>
                      <a:moveTo>
                        <a:pt x="246" y="1038"/>
                      </a:moveTo>
                      <a:lnTo>
                        <a:pt x="264" y="1050"/>
                      </a:lnTo>
                      <a:lnTo>
                        <a:pt x="282" y="1020"/>
                      </a:lnTo>
                      <a:lnTo>
                        <a:pt x="258" y="1008"/>
                      </a:lnTo>
                      <a:lnTo>
                        <a:pt x="246" y="1038"/>
                      </a:lnTo>
                      <a:close/>
                      <a:moveTo>
                        <a:pt x="504" y="558"/>
                      </a:moveTo>
                      <a:lnTo>
                        <a:pt x="540" y="576"/>
                      </a:lnTo>
                      <a:lnTo>
                        <a:pt x="540" y="582"/>
                      </a:lnTo>
                      <a:lnTo>
                        <a:pt x="534" y="588"/>
                      </a:lnTo>
                      <a:lnTo>
                        <a:pt x="504" y="588"/>
                      </a:lnTo>
                      <a:lnTo>
                        <a:pt x="570" y="642"/>
                      </a:lnTo>
                      <a:lnTo>
                        <a:pt x="570" y="618"/>
                      </a:lnTo>
                      <a:lnTo>
                        <a:pt x="600" y="624"/>
                      </a:lnTo>
                      <a:lnTo>
                        <a:pt x="576" y="588"/>
                      </a:lnTo>
                      <a:lnTo>
                        <a:pt x="576" y="582"/>
                      </a:lnTo>
                      <a:lnTo>
                        <a:pt x="570" y="576"/>
                      </a:lnTo>
                      <a:lnTo>
                        <a:pt x="570" y="558"/>
                      </a:lnTo>
                      <a:lnTo>
                        <a:pt x="564" y="546"/>
                      </a:lnTo>
                      <a:lnTo>
                        <a:pt x="534" y="516"/>
                      </a:lnTo>
                      <a:lnTo>
                        <a:pt x="522" y="510"/>
                      </a:lnTo>
                      <a:lnTo>
                        <a:pt x="504" y="504"/>
                      </a:lnTo>
                      <a:lnTo>
                        <a:pt x="492" y="498"/>
                      </a:lnTo>
                      <a:lnTo>
                        <a:pt x="474" y="498"/>
                      </a:lnTo>
                      <a:lnTo>
                        <a:pt x="468" y="504"/>
                      </a:lnTo>
                      <a:lnTo>
                        <a:pt x="468" y="528"/>
                      </a:lnTo>
                      <a:lnTo>
                        <a:pt x="492" y="552"/>
                      </a:lnTo>
                      <a:lnTo>
                        <a:pt x="504" y="558"/>
                      </a:lnTo>
                      <a:close/>
                      <a:moveTo>
                        <a:pt x="462" y="666"/>
                      </a:moveTo>
                      <a:lnTo>
                        <a:pt x="474" y="750"/>
                      </a:lnTo>
                      <a:lnTo>
                        <a:pt x="486" y="672"/>
                      </a:lnTo>
                      <a:lnTo>
                        <a:pt x="462" y="618"/>
                      </a:lnTo>
                      <a:lnTo>
                        <a:pt x="438" y="618"/>
                      </a:lnTo>
                      <a:lnTo>
                        <a:pt x="462" y="666"/>
                      </a:lnTo>
                      <a:close/>
                      <a:moveTo>
                        <a:pt x="492" y="738"/>
                      </a:moveTo>
                      <a:lnTo>
                        <a:pt x="522" y="738"/>
                      </a:lnTo>
                      <a:lnTo>
                        <a:pt x="528" y="708"/>
                      </a:lnTo>
                      <a:lnTo>
                        <a:pt x="498" y="702"/>
                      </a:lnTo>
                      <a:lnTo>
                        <a:pt x="492" y="738"/>
                      </a:lnTo>
                      <a:close/>
                      <a:moveTo>
                        <a:pt x="570" y="660"/>
                      </a:moveTo>
                      <a:lnTo>
                        <a:pt x="546" y="648"/>
                      </a:lnTo>
                      <a:lnTo>
                        <a:pt x="528" y="630"/>
                      </a:lnTo>
                      <a:lnTo>
                        <a:pt x="528" y="624"/>
                      </a:lnTo>
                      <a:lnTo>
                        <a:pt x="522" y="618"/>
                      </a:lnTo>
                      <a:lnTo>
                        <a:pt x="486" y="618"/>
                      </a:lnTo>
                      <a:lnTo>
                        <a:pt x="492" y="660"/>
                      </a:lnTo>
                      <a:lnTo>
                        <a:pt x="510" y="654"/>
                      </a:lnTo>
                      <a:lnTo>
                        <a:pt x="522" y="678"/>
                      </a:lnTo>
                      <a:lnTo>
                        <a:pt x="570" y="714"/>
                      </a:lnTo>
                      <a:lnTo>
                        <a:pt x="570" y="660"/>
                      </a:lnTo>
                      <a:close/>
                      <a:moveTo>
                        <a:pt x="162" y="600"/>
                      </a:moveTo>
                      <a:lnTo>
                        <a:pt x="144" y="582"/>
                      </a:lnTo>
                      <a:lnTo>
                        <a:pt x="138" y="606"/>
                      </a:lnTo>
                      <a:lnTo>
                        <a:pt x="132" y="618"/>
                      </a:lnTo>
                      <a:lnTo>
                        <a:pt x="126" y="624"/>
                      </a:lnTo>
                      <a:lnTo>
                        <a:pt x="120" y="642"/>
                      </a:lnTo>
                      <a:lnTo>
                        <a:pt x="120" y="654"/>
                      </a:lnTo>
                      <a:lnTo>
                        <a:pt x="126" y="660"/>
                      </a:lnTo>
                      <a:lnTo>
                        <a:pt x="138" y="666"/>
                      </a:lnTo>
                      <a:lnTo>
                        <a:pt x="150" y="678"/>
                      </a:lnTo>
                      <a:lnTo>
                        <a:pt x="144" y="684"/>
                      </a:lnTo>
                      <a:lnTo>
                        <a:pt x="120" y="696"/>
                      </a:lnTo>
                      <a:lnTo>
                        <a:pt x="114" y="702"/>
                      </a:lnTo>
                      <a:lnTo>
                        <a:pt x="102" y="708"/>
                      </a:lnTo>
                      <a:lnTo>
                        <a:pt x="96" y="732"/>
                      </a:lnTo>
                      <a:lnTo>
                        <a:pt x="72" y="750"/>
                      </a:lnTo>
                      <a:lnTo>
                        <a:pt x="72" y="762"/>
                      </a:lnTo>
                      <a:lnTo>
                        <a:pt x="60" y="774"/>
                      </a:lnTo>
                      <a:lnTo>
                        <a:pt x="48" y="780"/>
                      </a:lnTo>
                      <a:lnTo>
                        <a:pt x="42" y="786"/>
                      </a:lnTo>
                      <a:lnTo>
                        <a:pt x="30" y="792"/>
                      </a:lnTo>
                      <a:lnTo>
                        <a:pt x="24" y="798"/>
                      </a:lnTo>
                      <a:lnTo>
                        <a:pt x="18" y="798"/>
                      </a:lnTo>
                      <a:lnTo>
                        <a:pt x="18" y="804"/>
                      </a:lnTo>
                      <a:lnTo>
                        <a:pt x="12" y="810"/>
                      </a:lnTo>
                      <a:lnTo>
                        <a:pt x="0" y="834"/>
                      </a:lnTo>
                      <a:lnTo>
                        <a:pt x="0" y="864"/>
                      </a:lnTo>
                      <a:lnTo>
                        <a:pt x="30" y="834"/>
                      </a:lnTo>
                      <a:lnTo>
                        <a:pt x="30" y="816"/>
                      </a:lnTo>
                      <a:lnTo>
                        <a:pt x="36" y="810"/>
                      </a:lnTo>
                      <a:lnTo>
                        <a:pt x="42" y="810"/>
                      </a:lnTo>
                      <a:lnTo>
                        <a:pt x="78" y="798"/>
                      </a:lnTo>
                      <a:lnTo>
                        <a:pt x="84" y="792"/>
                      </a:lnTo>
                      <a:lnTo>
                        <a:pt x="84" y="762"/>
                      </a:lnTo>
                      <a:lnTo>
                        <a:pt x="90" y="750"/>
                      </a:lnTo>
                      <a:lnTo>
                        <a:pt x="96" y="744"/>
                      </a:lnTo>
                      <a:lnTo>
                        <a:pt x="114" y="738"/>
                      </a:lnTo>
                      <a:lnTo>
                        <a:pt x="126" y="732"/>
                      </a:lnTo>
                      <a:lnTo>
                        <a:pt x="144" y="720"/>
                      </a:lnTo>
                      <a:lnTo>
                        <a:pt x="162" y="714"/>
                      </a:lnTo>
                      <a:lnTo>
                        <a:pt x="168" y="702"/>
                      </a:lnTo>
                      <a:lnTo>
                        <a:pt x="174" y="696"/>
                      </a:lnTo>
                      <a:lnTo>
                        <a:pt x="174" y="684"/>
                      </a:lnTo>
                      <a:lnTo>
                        <a:pt x="156" y="648"/>
                      </a:lnTo>
                      <a:lnTo>
                        <a:pt x="156" y="624"/>
                      </a:lnTo>
                      <a:lnTo>
                        <a:pt x="162" y="612"/>
                      </a:lnTo>
                      <a:lnTo>
                        <a:pt x="162" y="600"/>
                      </a:lnTo>
                      <a:close/>
                      <a:moveTo>
                        <a:pt x="330" y="1026"/>
                      </a:moveTo>
                      <a:lnTo>
                        <a:pt x="372" y="1056"/>
                      </a:lnTo>
                      <a:lnTo>
                        <a:pt x="372" y="1020"/>
                      </a:lnTo>
                      <a:lnTo>
                        <a:pt x="348" y="1002"/>
                      </a:lnTo>
                      <a:lnTo>
                        <a:pt x="330" y="1026"/>
                      </a:lnTo>
                      <a:close/>
                      <a:moveTo>
                        <a:pt x="660" y="840"/>
                      </a:moveTo>
                      <a:lnTo>
                        <a:pt x="660" y="816"/>
                      </a:lnTo>
                      <a:lnTo>
                        <a:pt x="654" y="804"/>
                      </a:lnTo>
                      <a:lnTo>
                        <a:pt x="654" y="792"/>
                      </a:lnTo>
                      <a:lnTo>
                        <a:pt x="642" y="780"/>
                      </a:lnTo>
                      <a:lnTo>
                        <a:pt x="630" y="774"/>
                      </a:lnTo>
                      <a:lnTo>
                        <a:pt x="600" y="744"/>
                      </a:lnTo>
                      <a:lnTo>
                        <a:pt x="588" y="738"/>
                      </a:lnTo>
                      <a:lnTo>
                        <a:pt x="582" y="738"/>
                      </a:lnTo>
                      <a:lnTo>
                        <a:pt x="576" y="744"/>
                      </a:lnTo>
                      <a:lnTo>
                        <a:pt x="582" y="750"/>
                      </a:lnTo>
                      <a:lnTo>
                        <a:pt x="588" y="762"/>
                      </a:lnTo>
                      <a:lnTo>
                        <a:pt x="594" y="768"/>
                      </a:lnTo>
                      <a:lnTo>
                        <a:pt x="606" y="774"/>
                      </a:lnTo>
                      <a:lnTo>
                        <a:pt x="606" y="786"/>
                      </a:lnTo>
                      <a:lnTo>
                        <a:pt x="600" y="786"/>
                      </a:lnTo>
                      <a:lnTo>
                        <a:pt x="588" y="792"/>
                      </a:lnTo>
                      <a:lnTo>
                        <a:pt x="570" y="792"/>
                      </a:lnTo>
                      <a:lnTo>
                        <a:pt x="558" y="798"/>
                      </a:lnTo>
                      <a:lnTo>
                        <a:pt x="546" y="798"/>
                      </a:lnTo>
                      <a:lnTo>
                        <a:pt x="546" y="828"/>
                      </a:lnTo>
                      <a:lnTo>
                        <a:pt x="528" y="828"/>
                      </a:lnTo>
                      <a:lnTo>
                        <a:pt x="522" y="846"/>
                      </a:lnTo>
                      <a:lnTo>
                        <a:pt x="498" y="864"/>
                      </a:lnTo>
                      <a:lnTo>
                        <a:pt x="492" y="864"/>
                      </a:lnTo>
                      <a:lnTo>
                        <a:pt x="486" y="858"/>
                      </a:lnTo>
                      <a:lnTo>
                        <a:pt x="474" y="852"/>
                      </a:lnTo>
                      <a:lnTo>
                        <a:pt x="462" y="852"/>
                      </a:lnTo>
                      <a:lnTo>
                        <a:pt x="450" y="846"/>
                      </a:lnTo>
                      <a:lnTo>
                        <a:pt x="438" y="858"/>
                      </a:lnTo>
                      <a:lnTo>
                        <a:pt x="432" y="870"/>
                      </a:lnTo>
                      <a:lnTo>
                        <a:pt x="420" y="882"/>
                      </a:lnTo>
                      <a:lnTo>
                        <a:pt x="414" y="894"/>
                      </a:lnTo>
                      <a:lnTo>
                        <a:pt x="408" y="900"/>
                      </a:lnTo>
                      <a:lnTo>
                        <a:pt x="408" y="906"/>
                      </a:lnTo>
                      <a:lnTo>
                        <a:pt x="408" y="900"/>
                      </a:lnTo>
                      <a:lnTo>
                        <a:pt x="396" y="888"/>
                      </a:lnTo>
                      <a:lnTo>
                        <a:pt x="384" y="888"/>
                      </a:lnTo>
                      <a:lnTo>
                        <a:pt x="378" y="900"/>
                      </a:lnTo>
                      <a:lnTo>
                        <a:pt x="378" y="912"/>
                      </a:lnTo>
                      <a:lnTo>
                        <a:pt x="372" y="924"/>
                      </a:lnTo>
                      <a:lnTo>
                        <a:pt x="366" y="930"/>
                      </a:lnTo>
                      <a:lnTo>
                        <a:pt x="360" y="942"/>
                      </a:lnTo>
                      <a:lnTo>
                        <a:pt x="384" y="960"/>
                      </a:lnTo>
                      <a:lnTo>
                        <a:pt x="402" y="942"/>
                      </a:lnTo>
                      <a:lnTo>
                        <a:pt x="414" y="966"/>
                      </a:lnTo>
                      <a:lnTo>
                        <a:pt x="420" y="960"/>
                      </a:lnTo>
                      <a:lnTo>
                        <a:pt x="432" y="954"/>
                      </a:lnTo>
                      <a:lnTo>
                        <a:pt x="450" y="936"/>
                      </a:lnTo>
                      <a:lnTo>
                        <a:pt x="462" y="930"/>
                      </a:lnTo>
                      <a:lnTo>
                        <a:pt x="474" y="930"/>
                      </a:lnTo>
                      <a:lnTo>
                        <a:pt x="498" y="954"/>
                      </a:lnTo>
                      <a:lnTo>
                        <a:pt x="510" y="960"/>
                      </a:lnTo>
                      <a:lnTo>
                        <a:pt x="492" y="978"/>
                      </a:lnTo>
                      <a:lnTo>
                        <a:pt x="492" y="990"/>
                      </a:lnTo>
                      <a:lnTo>
                        <a:pt x="510" y="1026"/>
                      </a:lnTo>
                      <a:lnTo>
                        <a:pt x="522" y="1044"/>
                      </a:lnTo>
                      <a:lnTo>
                        <a:pt x="534" y="1056"/>
                      </a:lnTo>
                      <a:lnTo>
                        <a:pt x="546" y="1062"/>
                      </a:lnTo>
                      <a:lnTo>
                        <a:pt x="558" y="1062"/>
                      </a:lnTo>
                      <a:lnTo>
                        <a:pt x="570" y="1068"/>
                      </a:lnTo>
                      <a:lnTo>
                        <a:pt x="582" y="1068"/>
                      </a:lnTo>
                      <a:lnTo>
                        <a:pt x="606" y="1050"/>
                      </a:lnTo>
                      <a:lnTo>
                        <a:pt x="606" y="1074"/>
                      </a:lnTo>
                      <a:lnTo>
                        <a:pt x="630" y="1074"/>
                      </a:lnTo>
                      <a:lnTo>
                        <a:pt x="630" y="1038"/>
                      </a:lnTo>
                      <a:lnTo>
                        <a:pt x="624" y="1032"/>
                      </a:lnTo>
                      <a:lnTo>
                        <a:pt x="606" y="996"/>
                      </a:lnTo>
                      <a:lnTo>
                        <a:pt x="606" y="984"/>
                      </a:lnTo>
                      <a:lnTo>
                        <a:pt x="612" y="972"/>
                      </a:lnTo>
                      <a:lnTo>
                        <a:pt x="624" y="960"/>
                      </a:lnTo>
                      <a:lnTo>
                        <a:pt x="654" y="1014"/>
                      </a:lnTo>
                      <a:lnTo>
                        <a:pt x="654" y="1008"/>
                      </a:lnTo>
                      <a:lnTo>
                        <a:pt x="660" y="1002"/>
                      </a:lnTo>
                      <a:lnTo>
                        <a:pt x="672" y="978"/>
                      </a:lnTo>
                      <a:lnTo>
                        <a:pt x="678" y="960"/>
                      </a:lnTo>
                      <a:lnTo>
                        <a:pt x="678" y="936"/>
                      </a:lnTo>
                      <a:lnTo>
                        <a:pt x="672" y="918"/>
                      </a:lnTo>
                      <a:lnTo>
                        <a:pt x="666" y="912"/>
                      </a:lnTo>
                      <a:lnTo>
                        <a:pt x="660" y="900"/>
                      </a:lnTo>
                      <a:lnTo>
                        <a:pt x="660" y="840"/>
                      </a:lnTo>
                      <a:close/>
                      <a:moveTo>
                        <a:pt x="330" y="384"/>
                      </a:moveTo>
                      <a:lnTo>
                        <a:pt x="348" y="384"/>
                      </a:lnTo>
                      <a:lnTo>
                        <a:pt x="354" y="390"/>
                      </a:lnTo>
                      <a:lnTo>
                        <a:pt x="366" y="396"/>
                      </a:lnTo>
                      <a:lnTo>
                        <a:pt x="366" y="408"/>
                      </a:lnTo>
                      <a:lnTo>
                        <a:pt x="372" y="420"/>
                      </a:lnTo>
                      <a:lnTo>
                        <a:pt x="384" y="438"/>
                      </a:lnTo>
                      <a:lnTo>
                        <a:pt x="396" y="450"/>
                      </a:lnTo>
                      <a:lnTo>
                        <a:pt x="414" y="462"/>
                      </a:lnTo>
                      <a:lnTo>
                        <a:pt x="432" y="462"/>
                      </a:lnTo>
                      <a:lnTo>
                        <a:pt x="444" y="438"/>
                      </a:lnTo>
                      <a:lnTo>
                        <a:pt x="444" y="426"/>
                      </a:lnTo>
                      <a:lnTo>
                        <a:pt x="432" y="402"/>
                      </a:lnTo>
                      <a:lnTo>
                        <a:pt x="420" y="396"/>
                      </a:lnTo>
                      <a:lnTo>
                        <a:pt x="408" y="396"/>
                      </a:lnTo>
                      <a:lnTo>
                        <a:pt x="408" y="390"/>
                      </a:lnTo>
                      <a:lnTo>
                        <a:pt x="414" y="384"/>
                      </a:lnTo>
                      <a:lnTo>
                        <a:pt x="414" y="378"/>
                      </a:lnTo>
                      <a:lnTo>
                        <a:pt x="420" y="372"/>
                      </a:lnTo>
                      <a:lnTo>
                        <a:pt x="408" y="372"/>
                      </a:lnTo>
                      <a:lnTo>
                        <a:pt x="396" y="366"/>
                      </a:lnTo>
                      <a:lnTo>
                        <a:pt x="390" y="360"/>
                      </a:lnTo>
                      <a:lnTo>
                        <a:pt x="372" y="360"/>
                      </a:lnTo>
                      <a:lnTo>
                        <a:pt x="366" y="366"/>
                      </a:lnTo>
                      <a:lnTo>
                        <a:pt x="354" y="372"/>
                      </a:lnTo>
                      <a:lnTo>
                        <a:pt x="342" y="360"/>
                      </a:lnTo>
                      <a:lnTo>
                        <a:pt x="330" y="354"/>
                      </a:lnTo>
                      <a:lnTo>
                        <a:pt x="312" y="354"/>
                      </a:lnTo>
                      <a:lnTo>
                        <a:pt x="300" y="366"/>
                      </a:lnTo>
                      <a:lnTo>
                        <a:pt x="288" y="372"/>
                      </a:lnTo>
                      <a:lnTo>
                        <a:pt x="282" y="372"/>
                      </a:lnTo>
                      <a:lnTo>
                        <a:pt x="264" y="354"/>
                      </a:lnTo>
                      <a:lnTo>
                        <a:pt x="258" y="342"/>
                      </a:lnTo>
                      <a:lnTo>
                        <a:pt x="258" y="252"/>
                      </a:lnTo>
                      <a:lnTo>
                        <a:pt x="270" y="228"/>
                      </a:lnTo>
                      <a:lnTo>
                        <a:pt x="270" y="222"/>
                      </a:lnTo>
                      <a:lnTo>
                        <a:pt x="288" y="204"/>
                      </a:lnTo>
                      <a:lnTo>
                        <a:pt x="288" y="174"/>
                      </a:lnTo>
                      <a:lnTo>
                        <a:pt x="276" y="150"/>
                      </a:lnTo>
                      <a:lnTo>
                        <a:pt x="276" y="126"/>
                      </a:lnTo>
                      <a:lnTo>
                        <a:pt x="282" y="108"/>
                      </a:lnTo>
                      <a:lnTo>
                        <a:pt x="282" y="72"/>
                      </a:lnTo>
                      <a:lnTo>
                        <a:pt x="264" y="54"/>
                      </a:lnTo>
                      <a:lnTo>
                        <a:pt x="264" y="36"/>
                      </a:lnTo>
                      <a:lnTo>
                        <a:pt x="258" y="30"/>
                      </a:lnTo>
                      <a:lnTo>
                        <a:pt x="258" y="6"/>
                      </a:lnTo>
                      <a:lnTo>
                        <a:pt x="252" y="0"/>
                      </a:lnTo>
                      <a:lnTo>
                        <a:pt x="240" y="0"/>
                      </a:lnTo>
                      <a:lnTo>
                        <a:pt x="234" y="6"/>
                      </a:lnTo>
                      <a:lnTo>
                        <a:pt x="234" y="12"/>
                      </a:lnTo>
                      <a:lnTo>
                        <a:pt x="228" y="18"/>
                      </a:lnTo>
                      <a:lnTo>
                        <a:pt x="216" y="24"/>
                      </a:lnTo>
                      <a:lnTo>
                        <a:pt x="204" y="24"/>
                      </a:lnTo>
                      <a:lnTo>
                        <a:pt x="192" y="18"/>
                      </a:lnTo>
                      <a:lnTo>
                        <a:pt x="186" y="12"/>
                      </a:lnTo>
                      <a:lnTo>
                        <a:pt x="174" y="12"/>
                      </a:lnTo>
                      <a:lnTo>
                        <a:pt x="162" y="18"/>
                      </a:lnTo>
                      <a:lnTo>
                        <a:pt x="162" y="36"/>
                      </a:lnTo>
                      <a:lnTo>
                        <a:pt x="156" y="42"/>
                      </a:lnTo>
                      <a:lnTo>
                        <a:pt x="156" y="48"/>
                      </a:lnTo>
                      <a:lnTo>
                        <a:pt x="144" y="72"/>
                      </a:lnTo>
                      <a:lnTo>
                        <a:pt x="132" y="84"/>
                      </a:lnTo>
                      <a:lnTo>
                        <a:pt x="132" y="96"/>
                      </a:lnTo>
                      <a:lnTo>
                        <a:pt x="138" y="102"/>
                      </a:lnTo>
                      <a:lnTo>
                        <a:pt x="144" y="114"/>
                      </a:lnTo>
                      <a:lnTo>
                        <a:pt x="150" y="132"/>
                      </a:lnTo>
                      <a:lnTo>
                        <a:pt x="156" y="138"/>
                      </a:lnTo>
                      <a:lnTo>
                        <a:pt x="156" y="150"/>
                      </a:lnTo>
                      <a:lnTo>
                        <a:pt x="150" y="162"/>
                      </a:lnTo>
                      <a:lnTo>
                        <a:pt x="150" y="168"/>
                      </a:lnTo>
                      <a:lnTo>
                        <a:pt x="144" y="174"/>
                      </a:lnTo>
                      <a:lnTo>
                        <a:pt x="138" y="186"/>
                      </a:lnTo>
                      <a:lnTo>
                        <a:pt x="138" y="198"/>
                      </a:lnTo>
                      <a:lnTo>
                        <a:pt x="150" y="210"/>
                      </a:lnTo>
                      <a:lnTo>
                        <a:pt x="150" y="216"/>
                      </a:lnTo>
                      <a:lnTo>
                        <a:pt x="144" y="222"/>
                      </a:lnTo>
                      <a:lnTo>
                        <a:pt x="138" y="222"/>
                      </a:lnTo>
                      <a:lnTo>
                        <a:pt x="126" y="228"/>
                      </a:lnTo>
                      <a:lnTo>
                        <a:pt x="120" y="228"/>
                      </a:lnTo>
                      <a:lnTo>
                        <a:pt x="120" y="210"/>
                      </a:lnTo>
                      <a:lnTo>
                        <a:pt x="114" y="204"/>
                      </a:lnTo>
                      <a:lnTo>
                        <a:pt x="114" y="252"/>
                      </a:lnTo>
                      <a:lnTo>
                        <a:pt x="150" y="306"/>
                      </a:lnTo>
                      <a:lnTo>
                        <a:pt x="174" y="330"/>
                      </a:lnTo>
                      <a:lnTo>
                        <a:pt x="186" y="348"/>
                      </a:lnTo>
                      <a:lnTo>
                        <a:pt x="204" y="384"/>
                      </a:lnTo>
                      <a:lnTo>
                        <a:pt x="216" y="402"/>
                      </a:lnTo>
                      <a:lnTo>
                        <a:pt x="228" y="408"/>
                      </a:lnTo>
                      <a:lnTo>
                        <a:pt x="252" y="408"/>
                      </a:lnTo>
                      <a:lnTo>
                        <a:pt x="258" y="396"/>
                      </a:lnTo>
                      <a:lnTo>
                        <a:pt x="270" y="390"/>
                      </a:lnTo>
                      <a:lnTo>
                        <a:pt x="276" y="384"/>
                      </a:lnTo>
                      <a:lnTo>
                        <a:pt x="288" y="384"/>
                      </a:lnTo>
                      <a:lnTo>
                        <a:pt x="294" y="396"/>
                      </a:lnTo>
                      <a:lnTo>
                        <a:pt x="306" y="402"/>
                      </a:lnTo>
                      <a:lnTo>
                        <a:pt x="324" y="420"/>
                      </a:lnTo>
                      <a:lnTo>
                        <a:pt x="342" y="420"/>
                      </a:lnTo>
                      <a:lnTo>
                        <a:pt x="342" y="402"/>
                      </a:lnTo>
                      <a:lnTo>
                        <a:pt x="336" y="396"/>
                      </a:lnTo>
                      <a:lnTo>
                        <a:pt x="330" y="384"/>
                      </a:lnTo>
                      <a:close/>
                      <a:moveTo>
                        <a:pt x="258" y="432"/>
                      </a:moveTo>
                      <a:lnTo>
                        <a:pt x="246" y="426"/>
                      </a:lnTo>
                      <a:lnTo>
                        <a:pt x="204" y="426"/>
                      </a:lnTo>
                      <a:lnTo>
                        <a:pt x="234" y="468"/>
                      </a:lnTo>
                      <a:lnTo>
                        <a:pt x="258" y="534"/>
                      </a:lnTo>
                      <a:lnTo>
                        <a:pt x="270" y="528"/>
                      </a:lnTo>
                      <a:lnTo>
                        <a:pt x="276" y="516"/>
                      </a:lnTo>
                      <a:lnTo>
                        <a:pt x="282" y="510"/>
                      </a:lnTo>
                      <a:lnTo>
                        <a:pt x="282" y="486"/>
                      </a:lnTo>
                      <a:lnTo>
                        <a:pt x="276" y="480"/>
                      </a:lnTo>
                      <a:lnTo>
                        <a:pt x="270" y="468"/>
                      </a:lnTo>
                      <a:lnTo>
                        <a:pt x="270" y="450"/>
                      </a:lnTo>
                      <a:lnTo>
                        <a:pt x="264" y="438"/>
                      </a:lnTo>
                      <a:lnTo>
                        <a:pt x="258" y="432"/>
                      </a:lnTo>
                      <a:close/>
                      <a:moveTo>
                        <a:pt x="330" y="648"/>
                      </a:moveTo>
                      <a:lnTo>
                        <a:pt x="336" y="660"/>
                      </a:lnTo>
                      <a:lnTo>
                        <a:pt x="354" y="678"/>
                      </a:lnTo>
                      <a:lnTo>
                        <a:pt x="360" y="672"/>
                      </a:lnTo>
                      <a:lnTo>
                        <a:pt x="372" y="666"/>
                      </a:lnTo>
                      <a:lnTo>
                        <a:pt x="378" y="660"/>
                      </a:lnTo>
                      <a:lnTo>
                        <a:pt x="384" y="660"/>
                      </a:lnTo>
                      <a:lnTo>
                        <a:pt x="390" y="666"/>
                      </a:lnTo>
                      <a:lnTo>
                        <a:pt x="390" y="696"/>
                      </a:lnTo>
                      <a:lnTo>
                        <a:pt x="402" y="708"/>
                      </a:lnTo>
                      <a:lnTo>
                        <a:pt x="396" y="720"/>
                      </a:lnTo>
                      <a:lnTo>
                        <a:pt x="390" y="726"/>
                      </a:lnTo>
                      <a:lnTo>
                        <a:pt x="372" y="762"/>
                      </a:lnTo>
                      <a:lnTo>
                        <a:pt x="372" y="786"/>
                      </a:lnTo>
                      <a:lnTo>
                        <a:pt x="378" y="792"/>
                      </a:lnTo>
                      <a:lnTo>
                        <a:pt x="384" y="804"/>
                      </a:lnTo>
                      <a:lnTo>
                        <a:pt x="396" y="804"/>
                      </a:lnTo>
                      <a:lnTo>
                        <a:pt x="408" y="798"/>
                      </a:lnTo>
                      <a:lnTo>
                        <a:pt x="420" y="798"/>
                      </a:lnTo>
                      <a:lnTo>
                        <a:pt x="432" y="792"/>
                      </a:lnTo>
                      <a:lnTo>
                        <a:pt x="438" y="786"/>
                      </a:lnTo>
                      <a:lnTo>
                        <a:pt x="438" y="768"/>
                      </a:lnTo>
                      <a:lnTo>
                        <a:pt x="432" y="756"/>
                      </a:lnTo>
                      <a:lnTo>
                        <a:pt x="426" y="738"/>
                      </a:lnTo>
                      <a:lnTo>
                        <a:pt x="426" y="726"/>
                      </a:lnTo>
                      <a:lnTo>
                        <a:pt x="432" y="714"/>
                      </a:lnTo>
                      <a:lnTo>
                        <a:pt x="444" y="678"/>
                      </a:lnTo>
                      <a:lnTo>
                        <a:pt x="444" y="660"/>
                      </a:lnTo>
                      <a:lnTo>
                        <a:pt x="438" y="648"/>
                      </a:lnTo>
                      <a:lnTo>
                        <a:pt x="432" y="642"/>
                      </a:lnTo>
                      <a:lnTo>
                        <a:pt x="426" y="642"/>
                      </a:lnTo>
                      <a:lnTo>
                        <a:pt x="414" y="654"/>
                      </a:lnTo>
                      <a:lnTo>
                        <a:pt x="402" y="660"/>
                      </a:lnTo>
                      <a:lnTo>
                        <a:pt x="396" y="660"/>
                      </a:lnTo>
                      <a:lnTo>
                        <a:pt x="396" y="648"/>
                      </a:lnTo>
                      <a:lnTo>
                        <a:pt x="408" y="624"/>
                      </a:lnTo>
                      <a:lnTo>
                        <a:pt x="408" y="612"/>
                      </a:lnTo>
                      <a:lnTo>
                        <a:pt x="414" y="600"/>
                      </a:lnTo>
                      <a:lnTo>
                        <a:pt x="414" y="594"/>
                      </a:lnTo>
                      <a:lnTo>
                        <a:pt x="408" y="588"/>
                      </a:lnTo>
                      <a:lnTo>
                        <a:pt x="372" y="570"/>
                      </a:lnTo>
                      <a:lnTo>
                        <a:pt x="366" y="564"/>
                      </a:lnTo>
                      <a:lnTo>
                        <a:pt x="330" y="564"/>
                      </a:lnTo>
                      <a:lnTo>
                        <a:pt x="324" y="570"/>
                      </a:lnTo>
                      <a:lnTo>
                        <a:pt x="324" y="576"/>
                      </a:lnTo>
                      <a:lnTo>
                        <a:pt x="330" y="582"/>
                      </a:lnTo>
                      <a:lnTo>
                        <a:pt x="336" y="582"/>
                      </a:lnTo>
                      <a:lnTo>
                        <a:pt x="342" y="594"/>
                      </a:lnTo>
                      <a:lnTo>
                        <a:pt x="342" y="600"/>
                      </a:lnTo>
                      <a:lnTo>
                        <a:pt x="336" y="606"/>
                      </a:lnTo>
                      <a:lnTo>
                        <a:pt x="336" y="618"/>
                      </a:lnTo>
                      <a:lnTo>
                        <a:pt x="330" y="630"/>
                      </a:lnTo>
                      <a:lnTo>
                        <a:pt x="330" y="648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65" name="Pakistan">
                  <a:extLst>
                    <a:ext uri="{FF2B5EF4-FFF2-40B4-BE49-F238E27FC236}">
                      <a16:creationId xmlns:a16="http://schemas.microsoft.com/office/drawing/2014/main" id="{16615322-7F34-9D4D-B45C-1F9D6A4C5B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6" y="1547"/>
                  <a:ext cx="269" cy="270"/>
                </a:xfrm>
                <a:custGeom>
                  <a:avLst/>
                  <a:gdLst>
                    <a:gd name="T0" fmla="*/ 2147483647 w 1050"/>
                    <a:gd name="T1" fmla="*/ 2147483647 h 1056"/>
                    <a:gd name="T2" fmla="*/ 2147483647 w 1050"/>
                    <a:gd name="T3" fmla="*/ 2147483647 h 1056"/>
                    <a:gd name="T4" fmla="*/ 2147483647 w 1050"/>
                    <a:gd name="T5" fmla="*/ 2147483647 h 1056"/>
                    <a:gd name="T6" fmla="*/ 2147483647 w 1050"/>
                    <a:gd name="T7" fmla="*/ 2147483647 h 1056"/>
                    <a:gd name="T8" fmla="*/ 2147483647 w 1050"/>
                    <a:gd name="T9" fmla="*/ 2147483647 h 1056"/>
                    <a:gd name="T10" fmla="*/ 2147483647 w 1050"/>
                    <a:gd name="T11" fmla="*/ 2147483647 h 1056"/>
                    <a:gd name="T12" fmla="*/ 2147483647 w 1050"/>
                    <a:gd name="T13" fmla="*/ 2147483647 h 1056"/>
                    <a:gd name="T14" fmla="*/ 2147483647 w 1050"/>
                    <a:gd name="T15" fmla="*/ 2147483647 h 1056"/>
                    <a:gd name="T16" fmla="*/ 2147483647 w 1050"/>
                    <a:gd name="T17" fmla="*/ 2147483647 h 1056"/>
                    <a:gd name="T18" fmla="*/ 2147483647 w 1050"/>
                    <a:gd name="T19" fmla="*/ 2147483647 h 1056"/>
                    <a:gd name="T20" fmla="*/ 2147483647 w 1050"/>
                    <a:gd name="T21" fmla="*/ 2147483647 h 1056"/>
                    <a:gd name="T22" fmla="*/ 2147483647 w 1050"/>
                    <a:gd name="T23" fmla="*/ 2147483647 h 1056"/>
                    <a:gd name="T24" fmla="*/ 2147483647 w 1050"/>
                    <a:gd name="T25" fmla="*/ 2147483647 h 1056"/>
                    <a:gd name="T26" fmla="*/ 2147483647 w 1050"/>
                    <a:gd name="T27" fmla="*/ 2147483647 h 1056"/>
                    <a:gd name="T28" fmla="*/ 2147483647 w 1050"/>
                    <a:gd name="T29" fmla="*/ 2147483647 h 1056"/>
                    <a:gd name="T30" fmla="*/ 2147483647 w 1050"/>
                    <a:gd name="T31" fmla="*/ 2147483647 h 1056"/>
                    <a:gd name="T32" fmla="*/ 2147483647 w 1050"/>
                    <a:gd name="T33" fmla="*/ 2147483647 h 1056"/>
                    <a:gd name="T34" fmla="*/ 2147483647 w 1050"/>
                    <a:gd name="T35" fmla="*/ 2147483647 h 1056"/>
                    <a:gd name="T36" fmla="*/ 2147483647 w 1050"/>
                    <a:gd name="T37" fmla="*/ 2147483647 h 1056"/>
                    <a:gd name="T38" fmla="*/ 2147483647 w 1050"/>
                    <a:gd name="T39" fmla="*/ 2147483647 h 1056"/>
                    <a:gd name="T40" fmla="*/ 2147483647 w 1050"/>
                    <a:gd name="T41" fmla="*/ 2147483647 h 1056"/>
                    <a:gd name="T42" fmla="*/ 2147483647 w 1050"/>
                    <a:gd name="T43" fmla="*/ 2147483647 h 1056"/>
                    <a:gd name="T44" fmla="*/ 0 w 1050"/>
                    <a:gd name="T45" fmla="*/ 2147483647 h 1056"/>
                    <a:gd name="T46" fmla="*/ 2147483647 w 1050"/>
                    <a:gd name="T47" fmla="*/ 2147483647 h 1056"/>
                    <a:gd name="T48" fmla="*/ 2147483647 w 1050"/>
                    <a:gd name="T49" fmla="*/ 2147483647 h 1056"/>
                    <a:gd name="T50" fmla="*/ 2147483647 w 1050"/>
                    <a:gd name="T51" fmla="*/ 2147483647 h 1056"/>
                    <a:gd name="T52" fmla="*/ 2147483647 w 1050"/>
                    <a:gd name="T53" fmla="*/ 2147483647 h 1056"/>
                    <a:gd name="T54" fmla="*/ 2147483647 w 1050"/>
                    <a:gd name="T55" fmla="*/ 2147483647 h 1056"/>
                    <a:gd name="T56" fmla="*/ 2147483647 w 1050"/>
                    <a:gd name="T57" fmla="*/ 2147483647 h 1056"/>
                    <a:gd name="T58" fmla="*/ 2147483647 w 1050"/>
                    <a:gd name="T59" fmla="*/ 2147483647 h 1056"/>
                    <a:gd name="T60" fmla="*/ 2147483647 w 1050"/>
                    <a:gd name="T61" fmla="*/ 2147483647 h 1056"/>
                    <a:gd name="T62" fmla="*/ 2147483647 w 1050"/>
                    <a:gd name="T63" fmla="*/ 2147483647 h 1056"/>
                    <a:gd name="T64" fmla="*/ 2147483647 w 1050"/>
                    <a:gd name="T65" fmla="*/ 2147483647 h 1056"/>
                    <a:gd name="T66" fmla="*/ 2147483647 w 1050"/>
                    <a:gd name="T67" fmla="*/ 2147483647 h 1056"/>
                    <a:gd name="T68" fmla="*/ 2147483647 w 1050"/>
                    <a:gd name="T69" fmla="*/ 2147483647 h 1056"/>
                    <a:gd name="T70" fmla="*/ 2147483647 w 1050"/>
                    <a:gd name="T71" fmla="*/ 2147483647 h 1056"/>
                    <a:gd name="T72" fmla="*/ 2147483647 w 1050"/>
                    <a:gd name="T73" fmla="*/ 2147483647 h 1056"/>
                    <a:gd name="T74" fmla="*/ 2147483647 w 1050"/>
                    <a:gd name="T75" fmla="*/ 2147483647 h 1056"/>
                    <a:gd name="T76" fmla="*/ 2147483647 w 1050"/>
                    <a:gd name="T77" fmla="*/ 2147483647 h 1056"/>
                    <a:gd name="T78" fmla="*/ 2147483647 w 1050"/>
                    <a:gd name="T79" fmla="*/ 2147483647 h 1056"/>
                    <a:gd name="T80" fmla="*/ 2147483647 w 1050"/>
                    <a:gd name="T81" fmla="*/ 2147483647 h 1056"/>
                    <a:gd name="T82" fmla="*/ 2147483647 w 1050"/>
                    <a:gd name="T83" fmla="*/ 2147483647 h 1056"/>
                    <a:gd name="T84" fmla="*/ 2147483647 w 1050"/>
                    <a:gd name="T85" fmla="*/ 2147483647 h 1056"/>
                    <a:gd name="T86" fmla="*/ 2147483647 w 1050"/>
                    <a:gd name="T87" fmla="*/ 2147483647 h 1056"/>
                    <a:gd name="T88" fmla="*/ 2147483647 w 1050"/>
                    <a:gd name="T89" fmla="*/ 2147483647 h 1056"/>
                    <a:gd name="T90" fmla="*/ 2147483647 w 1050"/>
                    <a:gd name="T91" fmla="*/ 2147483647 h 1056"/>
                    <a:gd name="T92" fmla="*/ 2147483647 w 1050"/>
                    <a:gd name="T93" fmla="*/ 2147483647 h 1056"/>
                    <a:gd name="T94" fmla="*/ 2147483647 w 1050"/>
                    <a:gd name="T95" fmla="*/ 2147483647 h 1056"/>
                    <a:gd name="T96" fmla="*/ 2147483647 w 1050"/>
                    <a:gd name="T97" fmla="*/ 2147483647 h 1056"/>
                    <a:gd name="T98" fmla="*/ 2147483647 w 1050"/>
                    <a:gd name="T99" fmla="*/ 2147483647 h 1056"/>
                    <a:gd name="T100" fmla="*/ 2147483647 w 1050"/>
                    <a:gd name="T101" fmla="*/ 2147483647 h 1056"/>
                    <a:gd name="T102" fmla="*/ 2147483647 w 1050"/>
                    <a:gd name="T103" fmla="*/ 2147483647 h 1056"/>
                    <a:gd name="T104" fmla="*/ 2147483647 w 1050"/>
                    <a:gd name="T105" fmla="*/ 2147483647 h 1056"/>
                    <a:gd name="T106" fmla="*/ 2147483647 w 1050"/>
                    <a:gd name="T107" fmla="*/ 2147483647 h 1056"/>
                    <a:gd name="T108" fmla="*/ 2147483647 w 1050"/>
                    <a:gd name="T109" fmla="*/ 2147483647 h 1056"/>
                    <a:gd name="T110" fmla="*/ 2147483647 w 1050"/>
                    <a:gd name="T111" fmla="*/ 2147483647 h 1056"/>
                    <a:gd name="T112" fmla="*/ 2147483647 w 1050"/>
                    <a:gd name="T113" fmla="*/ 2147483647 h 1056"/>
                    <a:gd name="T114" fmla="*/ 2147483647 w 1050"/>
                    <a:gd name="T115" fmla="*/ 2147483647 h 1056"/>
                    <a:gd name="T116" fmla="*/ 2147483647 w 1050"/>
                    <a:gd name="T117" fmla="*/ 2147483647 h 1056"/>
                    <a:gd name="T118" fmla="*/ 2147483647 w 1050"/>
                    <a:gd name="T119" fmla="*/ 2147483647 h 1056"/>
                    <a:gd name="T120" fmla="*/ 2147483647 w 1050"/>
                    <a:gd name="T121" fmla="*/ 2147483647 h 1056"/>
                    <a:gd name="T122" fmla="*/ 2147483647 w 1050"/>
                    <a:gd name="T123" fmla="*/ 2147483647 h 105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1050"/>
                    <a:gd name="T187" fmla="*/ 0 h 1056"/>
                    <a:gd name="T188" fmla="*/ 1050 w 1050"/>
                    <a:gd name="T189" fmla="*/ 1056 h 105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1050" h="1056">
                      <a:moveTo>
                        <a:pt x="1008" y="120"/>
                      </a:moveTo>
                      <a:lnTo>
                        <a:pt x="996" y="120"/>
                      </a:lnTo>
                      <a:lnTo>
                        <a:pt x="984" y="114"/>
                      </a:lnTo>
                      <a:lnTo>
                        <a:pt x="978" y="102"/>
                      </a:lnTo>
                      <a:lnTo>
                        <a:pt x="972" y="96"/>
                      </a:lnTo>
                      <a:lnTo>
                        <a:pt x="972" y="90"/>
                      </a:lnTo>
                      <a:lnTo>
                        <a:pt x="960" y="96"/>
                      </a:lnTo>
                      <a:lnTo>
                        <a:pt x="924" y="84"/>
                      </a:lnTo>
                      <a:lnTo>
                        <a:pt x="924" y="60"/>
                      </a:lnTo>
                      <a:lnTo>
                        <a:pt x="912" y="36"/>
                      </a:lnTo>
                      <a:lnTo>
                        <a:pt x="900" y="24"/>
                      </a:lnTo>
                      <a:lnTo>
                        <a:pt x="888" y="18"/>
                      </a:lnTo>
                      <a:lnTo>
                        <a:pt x="876" y="18"/>
                      </a:lnTo>
                      <a:lnTo>
                        <a:pt x="870" y="6"/>
                      </a:lnTo>
                      <a:lnTo>
                        <a:pt x="822" y="6"/>
                      </a:lnTo>
                      <a:lnTo>
                        <a:pt x="810" y="0"/>
                      </a:lnTo>
                      <a:lnTo>
                        <a:pt x="804" y="6"/>
                      </a:lnTo>
                      <a:lnTo>
                        <a:pt x="792" y="6"/>
                      </a:lnTo>
                      <a:lnTo>
                        <a:pt x="786" y="12"/>
                      </a:lnTo>
                      <a:lnTo>
                        <a:pt x="774" y="12"/>
                      </a:lnTo>
                      <a:lnTo>
                        <a:pt x="762" y="6"/>
                      </a:lnTo>
                      <a:lnTo>
                        <a:pt x="738" y="6"/>
                      </a:lnTo>
                      <a:lnTo>
                        <a:pt x="732" y="12"/>
                      </a:lnTo>
                      <a:lnTo>
                        <a:pt x="690" y="12"/>
                      </a:lnTo>
                      <a:lnTo>
                        <a:pt x="684" y="18"/>
                      </a:lnTo>
                      <a:lnTo>
                        <a:pt x="678" y="18"/>
                      </a:lnTo>
                      <a:lnTo>
                        <a:pt x="654" y="30"/>
                      </a:lnTo>
                      <a:lnTo>
                        <a:pt x="648" y="36"/>
                      </a:lnTo>
                      <a:lnTo>
                        <a:pt x="624" y="48"/>
                      </a:lnTo>
                      <a:lnTo>
                        <a:pt x="618" y="54"/>
                      </a:lnTo>
                      <a:lnTo>
                        <a:pt x="612" y="66"/>
                      </a:lnTo>
                      <a:lnTo>
                        <a:pt x="606" y="72"/>
                      </a:lnTo>
                      <a:lnTo>
                        <a:pt x="606" y="78"/>
                      </a:lnTo>
                      <a:lnTo>
                        <a:pt x="636" y="108"/>
                      </a:lnTo>
                      <a:lnTo>
                        <a:pt x="636" y="138"/>
                      </a:lnTo>
                      <a:lnTo>
                        <a:pt x="642" y="144"/>
                      </a:lnTo>
                      <a:lnTo>
                        <a:pt x="648" y="156"/>
                      </a:lnTo>
                      <a:lnTo>
                        <a:pt x="648" y="162"/>
                      </a:lnTo>
                      <a:lnTo>
                        <a:pt x="624" y="186"/>
                      </a:lnTo>
                      <a:lnTo>
                        <a:pt x="618" y="198"/>
                      </a:lnTo>
                      <a:lnTo>
                        <a:pt x="618" y="210"/>
                      </a:lnTo>
                      <a:lnTo>
                        <a:pt x="624" y="216"/>
                      </a:lnTo>
                      <a:lnTo>
                        <a:pt x="624" y="246"/>
                      </a:lnTo>
                      <a:lnTo>
                        <a:pt x="606" y="246"/>
                      </a:lnTo>
                      <a:lnTo>
                        <a:pt x="600" y="252"/>
                      </a:lnTo>
                      <a:lnTo>
                        <a:pt x="594" y="252"/>
                      </a:lnTo>
                      <a:lnTo>
                        <a:pt x="576" y="246"/>
                      </a:lnTo>
                      <a:lnTo>
                        <a:pt x="570" y="240"/>
                      </a:lnTo>
                      <a:lnTo>
                        <a:pt x="552" y="240"/>
                      </a:lnTo>
                      <a:lnTo>
                        <a:pt x="552" y="252"/>
                      </a:lnTo>
                      <a:lnTo>
                        <a:pt x="564" y="264"/>
                      </a:lnTo>
                      <a:lnTo>
                        <a:pt x="576" y="270"/>
                      </a:lnTo>
                      <a:lnTo>
                        <a:pt x="576" y="276"/>
                      </a:lnTo>
                      <a:lnTo>
                        <a:pt x="582" y="282"/>
                      </a:lnTo>
                      <a:lnTo>
                        <a:pt x="582" y="288"/>
                      </a:lnTo>
                      <a:lnTo>
                        <a:pt x="594" y="294"/>
                      </a:lnTo>
                      <a:lnTo>
                        <a:pt x="600" y="294"/>
                      </a:lnTo>
                      <a:lnTo>
                        <a:pt x="570" y="312"/>
                      </a:lnTo>
                      <a:lnTo>
                        <a:pt x="552" y="312"/>
                      </a:lnTo>
                      <a:lnTo>
                        <a:pt x="546" y="318"/>
                      </a:lnTo>
                      <a:lnTo>
                        <a:pt x="546" y="354"/>
                      </a:lnTo>
                      <a:lnTo>
                        <a:pt x="540" y="354"/>
                      </a:lnTo>
                      <a:lnTo>
                        <a:pt x="534" y="360"/>
                      </a:lnTo>
                      <a:lnTo>
                        <a:pt x="534" y="378"/>
                      </a:lnTo>
                      <a:lnTo>
                        <a:pt x="540" y="390"/>
                      </a:lnTo>
                      <a:lnTo>
                        <a:pt x="540" y="402"/>
                      </a:lnTo>
                      <a:lnTo>
                        <a:pt x="546" y="408"/>
                      </a:lnTo>
                      <a:lnTo>
                        <a:pt x="546" y="414"/>
                      </a:lnTo>
                      <a:lnTo>
                        <a:pt x="540" y="420"/>
                      </a:lnTo>
                      <a:lnTo>
                        <a:pt x="534" y="432"/>
                      </a:lnTo>
                      <a:lnTo>
                        <a:pt x="522" y="438"/>
                      </a:lnTo>
                      <a:lnTo>
                        <a:pt x="510" y="438"/>
                      </a:lnTo>
                      <a:lnTo>
                        <a:pt x="504" y="432"/>
                      </a:lnTo>
                      <a:lnTo>
                        <a:pt x="504" y="420"/>
                      </a:lnTo>
                      <a:lnTo>
                        <a:pt x="474" y="420"/>
                      </a:lnTo>
                      <a:lnTo>
                        <a:pt x="462" y="426"/>
                      </a:lnTo>
                      <a:lnTo>
                        <a:pt x="456" y="432"/>
                      </a:lnTo>
                      <a:lnTo>
                        <a:pt x="444" y="438"/>
                      </a:lnTo>
                      <a:lnTo>
                        <a:pt x="438" y="438"/>
                      </a:lnTo>
                      <a:lnTo>
                        <a:pt x="432" y="444"/>
                      </a:lnTo>
                      <a:lnTo>
                        <a:pt x="432" y="450"/>
                      </a:lnTo>
                      <a:lnTo>
                        <a:pt x="438" y="450"/>
                      </a:lnTo>
                      <a:lnTo>
                        <a:pt x="444" y="456"/>
                      </a:lnTo>
                      <a:lnTo>
                        <a:pt x="444" y="462"/>
                      </a:lnTo>
                      <a:lnTo>
                        <a:pt x="438" y="468"/>
                      </a:lnTo>
                      <a:lnTo>
                        <a:pt x="396" y="468"/>
                      </a:lnTo>
                      <a:lnTo>
                        <a:pt x="396" y="456"/>
                      </a:lnTo>
                      <a:lnTo>
                        <a:pt x="378" y="456"/>
                      </a:lnTo>
                      <a:lnTo>
                        <a:pt x="372" y="468"/>
                      </a:lnTo>
                      <a:lnTo>
                        <a:pt x="360" y="474"/>
                      </a:lnTo>
                      <a:lnTo>
                        <a:pt x="354" y="486"/>
                      </a:lnTo>
                      <a:lnTo>
                        <a:pt x="354" y="504"/>
                      </a:lnTo>
                      <a:lnTo>
                        <a:pt x="360" y="516"/>
                      </a:lnTo>
                      <a:lnTo>
                        <a:pt x="360" y="534"/>
                      </a:lnTo>
                      <a:lnTo>
                        <a:pt x="366" y="540"/>
                      </a:lnTo>
                      <a:lnTo>
                        <a:pt x="366" y="570"/>
                      </a:lnTo>
                      <a:lnTo>
                        <a:pt x="360" y="576"/>
                      </a:lnTo>
                      <a:lnTo>
                        <a:pt x="354" y="576"/>
                      </a:lnTo>
                      <a:lnTo>
                        <a:pt x="306" y="600"/>
                      </a:lnTo>
                      <a:lnTo>
                        <a:pt x="276" y="600"/>
                      </a:lnTo>
                      <a:lnTo>
                        <a:pt x="258" y="606"/>
                      </a:lnTo>
                      <a:lnTo>
                        <a:pt x="234" y="606"/>
                      </a:lnTo>
                      <a:lnTo>
                        <a:pt x="228" y="612"/>
                      </a:lnTo>
                      <a:lnTo>
                        <a:pt x="204" y="612"/>
                      </a:lnTo>
                      <a:lnTo>
                        <a:pt x="204" y="606"/>
                      </a:lnTo>
                      <a:lnTo>
                        <a:pt x="150" y="606"/>
                      </a:lnTo>
                      <a:lnTo>
                        <a:pt x="144" y="612"/>
                      </a:lnTo>
                      <a:lnTo>
                        <a:pt x="138" y="612"/>
                      </a:lnTo>
                      <a:lnTo>
                        <a:pt x="120" y="618"/>
                      </a:lnTo>
                      <a:lnTo>
                        <a:pt x="102" y="618"/>
                      </a:lnTo>
                      <a:lnTo>
                        <a:pt x="78" y="606"/>
                      </a:lnTo>
                      <a:lnTo>
                        <a:pt x="60" y="600"/>
                      </a:lnTo>
                      <a:lnTo>
                        <a:pt x="42" y="588"/>
                      </a:lnTo>
                      <a:lnTo>
                        <a:pt x="30" y="582"/>
                      </a:lnTo>
                      <a:lnTo>
                        <a:pt x="0" y="582"/>
                      </a:lnTo>
                      <a:lnTo>
                        <a:pt x="24" y="606"/>
                      </a:lnTo>
                      <a:lnTo>
                        <a:pt x="30" y="618"/>
                      </a:lnTo>
                      <a:lnTo>
                        <a:pt x="36" y="624"/>
                      </a:lnTo>
                      <a:lnTo>
                        <a:pt x="48" y="642"/>
                      </a:lnTo>
                      <a:lnTo>
                        <a:pt x="60" y="654"/>
                      </a:lnTo>
                      <a:lnTo>
                        <a:pt x="66" y="672"/>
                      </a:lnTo>
                      <a:lnTo>
                        <a:pt x="78" y="690"/>
                      </a:lnTo>
                      <a:lnTo>
                        <a:pt x="84" y="696"/>
                      </a:lnTo>
                      <a:lnTo>
                        <a:pt x="102" y="696"/>
                      </a:lnTo>
                      <a:lnTo>
                        <a:pt x="114" y="690"/>
                      </a:lnTo>
                      <a:lnTo>
                        <a:pt x="126" y="708"/>
                      </a:lnTo>
                      <a:lnTo>
                        <a:pt x="150" y="708"/>
                      </a:lnTo>
                      <a:lnTo>
                        <a:pt x="144" y="738"/>
                      </a:lnTo>
                      <a:lnTo>
                        <a:pt x="150" y="738"/>
                      </a:lnTo>
                      <a:lnTo>
                        <a:pt x="150" y="762"/>
                      </a:lnTo>
                      <a:lnTo>
                        <a:pt x="156" y="774"/>
                      </a:lnTo>
                      <a:lnTo>
                        <a:pt x="156" y="786"/>
                      </a:lnTo>
                      <a:lnTo>
                        <a:pt x="174" y="786"/>
                      </a:lnTo>
                      <a:lnTo>
                        <a:pt x="180" y="792"/>
                      </a:lnTo>
                      <a:lnTo>
                        <a:pt x="186" y="804"/>
                      </a:lnTo>
                      <a:lnTo>
                        <a:pt x="192" y="822"/>
                      </a:lnTo>
                      <a:lnTo>
                        <a:pt x="192" y="834"/>
                      </a:lnTo>
                      <a:lnTo>
                        <a:pt x="186" y="840"/>
                      </a:lnTo>
                      <a:lnTo>
                        <a:pt x="180" y="840"/>
                      </a:lnTo>
                      <a:lnTo>
                        <a:pt x="180" y="834"/>
                      </a:lnTo>
                      <a:lnTo>
                        <a:pt x="150" y="834"/>
                      </a:lnTo>
                      <a:lnTo>
                        <a:pt x="138" y="840"/>
                      </a:lnTo>
                      <a:lnTo>
                        <a:pt x="132" y="846"/>
                      </a:lnTo>
                      <a:lnTo>
                        <a:pt x="132" y="852"/>
                      </a:lnTo>
                      <a:lnTo>
                        <a:pt x="126" y="852"/>
                      </a:lnTo>
                      <a:lnTo>
                        <a:pt x="126" y="858"/>
                      </a:lnTo>
                      <a:lnTo>
                        <a:pt x="120" y="864"/>
                      </a:lnTo>
                      <a:lnTo>
                        <a:pt x="108" y="864"/>
                      </a:lnTo>
                      <a:lnTo>
                        <a:pt x="102" y="882"/>
                      </a:lnTo>
                      <a:lnTo>
                        <a:pt x="96" y="888"/>
                      </a:lnTo>
                      <a:lnTo>
                        <a:pt x="96" y="894"/>
                      </a:lnTo>
                      <a:lnTo>
                        <a:pt x="84" y="906"/>
                      </a:lnTo>
                      <a:lnTo>
                        <a:pt x="84" y="936"/>
                      </a:lnTo>
                      <a:lnTo>
                        <a:pt x="90" y="948"/>
                      </a:lnTo>
                      <a:lnTo>
                        <a:pt x="90" y="954"/>
                      </a:lnTo>
                      <a:lnTo>
                        <a:pt x="96" y="948"/>
                      </a:lnTo>
                      <a:lnTo>
                        <a:pt x="108" y="948"/>
                      </a:lnTo>
                      <a:lnTo>
                        <a:pt x="114" y="942"/>
                      </a:lnTo>
                      <a:lnTo>
                        <a:pt x="120" y="942"/>
                      </a:lnTo>
                      <a:lnTo>
                        <a:pt x="126" y="948"/>
                      </a:lnTo>
                      <a:lnTo>
                        <a:pt x="138" y="948"/>
                      </a:lnTo>
                      <a:lnTo>
                        <a:pt x="150" y="954"/>
                      </a:lnTo>
                      <a:lnTo>
                        <a:pt x="174" y="954"/>
                      </a:lnTo>
                      <a:lnTo>
                        <a:pt x="210" y="936"/>
                      </a:lnTo>
                      <a:lnTo>
                        <a:pt x="216" y="930"/>
                      </a:lnTo>
                      <a:lnTo>
                        <a:pt x="222" y="930"/>
                      </a:lnTo>
                      <a:lnTo>
                        <a:pt x="234" y="936"/>
                      </a:lnTo>
                      <a:lnTo>
                        <a:pt x="276" y="936"/>
                      </a:lnTo>
                      <a:lnTo>
                        <a:pt x="288" y="930"/>
                      </a:lnTo>
                      <a:lnTo>
                        <a:pt x="300" y="930"/>
                      </a:lnTo>
                      <a:lnTo>
                        <a:pt x="306" y="924"/>
                      </a:lnTo>
                      <a:lnTo>
                        <a:pt x="312" y="924"/>
                      </a:lnTo>
                      <a:lnTo>
                        <a:pt x="348" y="930"/>
                      </a:lnTo>
                      <a:lnTo>
                        <a:pt x="354" y="924"/>
                      </a:lnTo>
                      <a:lnTo>
                        <a:pt x="366" y="918"/>
                      </a:lnTo>
                      <a:lnTo>
                        <a:pt x="372" y="912"/>
                      </a:lnTo>
                      <a:lnTo>
                        <a:pt x="384" y="912"/>
                      </a:lnTo>
                      <a:lnTo>
                        <a:pt x="396" y="918"/>
                      </a:lnTo>
                      <a:lnTo>
                        <a:pt x="408" y="930"/>
                      </a:lnTo>
                      <a:lnTo>
                        <a:pt x="432" y="978"/>
                      </a:lnTo>
                      <a:lnTo>
                        <a:pt x="444" y="984"/>
                      </a:lnTo>
                      <a:lnTo>
                        <a:pt x="450" y="990"/>
                      </a:lnTo>
                      <a:lnTo>
                        <a:pt x="468" y="996"/>
                      </a:lnTo>
                      <a:lnTo>
                        <a:pt x="486" y="996"/>
                      </a:lnTo>
                      <a:lnTo>
                        <a:pt x="522" y="1008"/>
                      </a:lnTo>
                      <a:lnTo>
                        <a:pt x="540" y="1044"/>
                      </a:lnTo>
                      <a:lnTo>
                        <a:pt x="552" y="1056"/>
                      </a:lnTo>
                      <a:lnTo>
                        <a:pt x="570" y="1056"/>
                      </a:lnTo>
                      <a:lnTo>
                        <a:pt x="588" y="1050"/>
                      </a:lnTo>
                      <a:lnTo>
                        <a:pt x="582" y="1044"/>
                      </a:lnTo>
                      <a:lnTo>
                        <a:pt x="582" y="1032"/>
                      </a:lnTo>
                      <a:lnTo>
                        <a:pt x="594" y="1020"/>
                      </a:lnTo>
                      <a:lnTo>
                        <a:pt x="606" y="1020"/>
                      </a:lnTo>
                      <a:lnTo>
                        <a:pt x="618" y="1026"/>
                      </a:lnTo>
                      <a:lnTo>
                        <a:pt x="624" y="1032"/>
                      </a:lnTo>
                      <a:lnTo>
                        <a:pt x="648" y="1020"/>
                      </a:lnTo>
                      <a:lnTo>
                        <a:pt x="648" y="1026"/>
                      </a:lnTo>
                      <a:lnTo>
                        <a:pt x="654" y="1032"/>
                      </a:lnTo>
                      <a:lnTo>
                        <a:pt x="678" y="1032"/>
                      </a:lnTo>
                      <a:lnTo>
                        <a:pt x="690" y="1020"/>
                      </a:lnTo>
                      <a:lnTo>
                        <a:pt x="702" y="1014"/>
                      </a:lnTo>
                      <a:lnTo>
                        <a:pt x="708" y="1014"/>
                      </a:lnTo>
                      <a:lnTo>
                        <a:pt x="708" y="1026"/>
                      </a:lnTo>
                      <a:lnTo>
                        <a:pt x="714" y="1032"/>
                      </a:lnTo>
                      <a:lnTo>
                        <a:pt x="732" y="1032"/>
                      </a:lnTo>
                      <a:lnTo>
                        <a:pt x="738" y="1026"/>
                      </a:lnTo>
                      <a:lnTo>
                        <a:pt x="750" y="1020"/>
                      </a:lnTo>
                      <a:lnTo>
                        <a:pt x="750" y="996"/>
                      </a:lnTo>
                      <a:lnTo>
                        <a:pt x="744" y="990"/>
                      </a:lnTo>
                      <a:lnTo>
                        <a:pt x="738" y="978"/>
                      </a:lnTo>
                      <a:lnTo>
                        <a:pt x="714" y="936"/>
                      </a:lnTo>
                      <a:lnTo>
                        <a:pt x="714" y="912"/>
                      </a:lnTo>
                      <a:lnTo>
                        <a:pt x="690" y="912"/>
                      </a:lnTo>
                      <a:lnTo>
                        <a:pt x="678" y="900"/>
                      </a:lnTo>
                      <a:lnTo>
                        <a:pt x="672" y="888"/>
                      </a:lnTo>
                      <a:lnTo>
                        <a:pt x="666" y="882"/>
                      </a:lnTo>
                      <a:lnTo>
                        <a:pt x="672" y="852"/>
                      </a:lnTo>
                      <a:lnTo>
                        <a:pt x="672" y="834"/>
                      </a:lnTo>
                      <a:lnTo>
                        <a:pt x="642" y="840"/>
                      </a:lnTo>
                      <a:lnTo>
                        <a:pt x="636" y="840"/>
                      </a:lnTo>
                      <a:lnTo>
                        <a:pt x="624" y="834"/>
                      </a:lnTo>
                      <a:lnTo>
                        <a:pt x="618" y="828"/>
                      </a:lnTo>
                      <a:lnTo>
                        <a:pt x="618" y="804"/>
                      </a:lnTo>
                      <a:lnTo>
                        <a:pt x="624" y="792"/>
                      </a:lnTo>
                      <a:lnTo>
                        <a:pt x="636" y="780"/>
                      </a:lnTo>
                      <a:lnTo>
                        <a:pt x="642" y="768"/>
                      </a:lnTo>
                      <a:lnTo>
                        <a:pt x="648" y="762"/>
                      </a:lnTo>
                      <a:lnTo>
                        <a:pt x="654" y="750"/>
                      </a:lnTo>
                      <a:lnTo>
                        <a:pt x="654" y="744"/>
                      </a:lnTo>
                      <a:lnTo>
                        <a:pt x="666" y="732"/>
                      </a:lnTo>
                      <a:lnTo>
                        <a:pt x="678" y="726"/>
                      </a:lnTo>
                      <a:lnTo>
                        <a:pt x="684" y="726"/>
                      </a:lnTo>
                      <a:lnTo>
                        <a:pt x="690" y="732"/>
                      </a:lnTo>
                      <a:lnTo>
                        <a:pt x="690" y="744"/>
                      </a:lnTo>
                      <a:lnTo>
                        <a:pt x="696" y="750"/>
                      </a:lnTo>
                      <a:lnTo>
                        <a:pt x="702" y="750"/>
                      </a:lnTo>
                      <a:lnTo>
                        <a:pt x="726" y="738"/>
                      </a:lnTo>
                      <a:lnTo>
                        <a:pt x="732" y="732"/>
                      </a:lnTo>
                      <a:lnTo>
                        <a:pt x="738" y="738"/>
                      </a:lnTo>
                      <a:lnTo>
                        <a:pt x="756" y="738"/>
                      </a:lnTo>
                      <a:lnTo>
                        <a:pt x="762" y="732"/>
                      </a:lnTo>
                      <a:lnTo>
                        <a:pt x="768" y="720"/>
                      </a:lnTo>
                      <a:lnTo>
                        <a:pt x="774" y="714"/>
                      </a:lnTo>
                      <a:lnTo>
                        <a:pt x="774" y="708"/>
                      </a:lnTo>
                      <a:lnTo>
                        <a:pt x="792" y="696"/>
                      </a:lnTo>
                      <a:lnTo>
                        <a:pt x="792" y="678"/>
                      </a:lnTo>
                      <a:lnTo>
                        <a:pt x="798" y="672"/>
                      </a:lnTo>
                      <a:lnTo>
                        <a:pt x="798" y="666"/>
                      </a:lnTo>
                      <a:lnTo>
                        <a:pt x="804" y="660"/>
                      </a:lnTo>
                      <a:lnTo>
                        <a:pt x="828" y="648"/>
                      </a:lnTo>
                      <a:lnTo>
                        <a:pt x="840" y="636"/>
                      </a:lnTo>
                      <a:lnTo>
                        <a:pt x="846" y="618"/>
                      </a:lnTo>
                      <a:lnTo>
                        <a:pt x="846" y="606"/>
                      </a:lnTo>
                      <a:lnTo>
                        <a:pt x="852" y="588"/>
                      </a:lnTo>
                      <a:lnTo>
                        <a:pt x="852" y="576"/>
                      </a:lnTo>
                      <a:lnTo>
                        <a:pt x="858" y="570"/>
                      </a:lnTo>
                      <a:lnTo>
                        <a:pt x="870" y="564"/>
                      </a:lnTo>
                      <a:lnTo>
                        <a:pt x="876" y="558"/>
                      </a:lnTo>
                      <a:lnTo>
                        <a:pt x="888" y="558"/>
                      </a:lnTo>
                      <a:lnTo>
                        <a:pt x="870" y="534"/>
                      </a:lnTo>
                      <a:lnTo>
                        <a:pt x="894" y="498"/>
                      </a:lnTo>
                      <a:lnTo>
                        <a:pt x="924" y="480"/>
                      </a:lnTo>
                      <a:lnTo>
                        <a:pt x="924" y="474"/>
                      </a:lnTo>
                      <a:lnTo>
                        <a:pt x="912" y="462"/>
                      </a:lnTo>
                      <a:lnTo>
                        <a:pt x="906" y="450"/>
                      </a:lnTo>
                      <a:lnTo>
                        <a:pt x="906" y="414"/>
                      </a:lnTo>
                      <a:lnTo>
                        <a:pt x="912" y="408"/>
                      </a:lnTo>
                      <a:lnTo>
                        <a:pt x="924" y="408"/>
                      </a:lnTo>
                      <a:lnTo>
                        <a:pt x="948" y="396"/>
                      </a:lnTo>
                      <a:lnTo>
                        <a:pt x="954" y="390"/>
                      </a:lnTo>
                      <a:lnTo>
                        <a:pt x="954" y="384"/>
                      </a:lnTo>
                      <a:lnTo>
                        <a:pt x="948" y="378"/>
                      </a:lnTo>
                      <a:lnTo>
                        <a:pt x="936" y="372"/>
                      </a:lnTo>
                      <a:lnTo>
                        <a:pt x="900" y="372"/>
                      </a:lnTo>
                      <a:lnTo>
                        <a:pt x="894" y="336"/>
                      </a:lnTo>
                      <a:lnTo>
                        <a:pt x="876" y="336"/>
                      </a:lnTo>
                      <a:lnTo>
                        <a:pt x="864" y="318"/>
                      </a:lnTo>
                      <a:lnTo>
                        <a:pt x="846" y="318"/>
                      </a:lnTo>
                      <a:lnTo>
                        <a:pt x="846" y="306"/>
                      </a:lnTo>
                      <a:lnTo>
                        <a:pt x="852" y="294"/>
                      </a:lnTo>
                      <a:lnTo>
                        <a:pt x="852" y="288"/>
                      </a:lnTo>
                      <a:lnTo>
                        <a:pt x="846" y="288"/>
                      </a:lnTo>
                      <a:lnTo>
                        <a:pt x="834" y="276"/>
                      </a:lnTo>
                      <a:lnTo>
                        <a:pt x="834" y="270"/>
                      </a:lnTo>
                      <a:lnTo>
                        <a:pt x="840" y="264"/>
                      </a:lnTo>
                      <a:lnTo>
                        <a:pt x="846" y="252"/>
                      </a:lnTo>
                      <a:lnTo>
                        <a:pt x="852" y="246"/>
                      </a:lnTo>
                      <a:lnTo>
                        <a:pt x="822" y="240"/>
                      </a:lnTo>
                      <a:lnTo>
                        <a:pt x="828" y="228"/>
                      </a:lnTo>
                      <a:lnTo>
                        <a:pt x="804" y="210"/>
                      </a:lnTo>
                      <a:lnTo>
                        <a:pt x="804" y="204"/>
                      </a:lnTo>
                      <a:lnTo>
                        <a:pt x="810" y="192"/>
                      </a:lnTo>
                      <a:lnTo>
                        <a:pt x="834" y="180"/>
                      </a:lnTo>
                      <a:lnTo>
                        <a:pt x="876" y="180"/>
                      </a:lnTo>
                      <a:lnTo>
                        <a:pt x="894" y="186"/>
                      </a:lnTo>
                      <a:lnTo>
                        <a:pt x="912" y="186"/>
                      </a:lnTo>
                      <a:lnTo>
                        <a:pt x="918" y="192"/>
                      </a:lnTo>
                      <a:lnTo>
                        <a:pt x="918" y="204"/>
                      </a:lnTo>
                      <a:lnTo>
                        <a:pt x="930" y="204"/>
                      </a:lnTo>
                      <a:lnTo>
                        <a:pt x="942" y="198"/>
                      </a:lnTo>
                      <a:lnTo>
                        <a:pt x="948" y="192"/>
                      </a:lnTo>
                      <a:lnTo>
                        <a:pt x="960" y="186"/>
                      </a:lnTo>
                      <a:lnTo>
                        <a:pt x="966" y="180"/>
                      </a:lnTo>
                      <a:lnTo>
                        <a:pt x="972" y="186"/>
                      </a:lnTo>
                      <a:lnTo>
                        <a:pt x="978" y="180"/>
                      </a:lnTo>
                      <a:lnTo>
                        <a:pt x="1002" y="180"/>
                      </a:lnTo>
                      <a:lnTo>
                        <a:pt x="1002" y="162"/>
                      </a:lnTo>
                      <a:lnTo>
                        <a:pt x="1026" y="156"/>
                      </a:lnTo>
                      <a:lnTo>
                        <a:pt x="1050" y="120"/>
                      </a:lnTo>
                      <a:lnTo>
                        <a:pt x="1008" y="120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66" name="Parcel Islands">
                  <a:extLst>
                    <a:ext uri="{FF2B5EF4-FFF2-40B4-BE49-F238E27FC236}">
                      <a16:creationId xmlns:a16="http://schemas.microsoft.com/office/drawing/2014/main" id="{51466935-9393-AF44-B662-B33553F763B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656" y="1954"/>
                  <a:ext cx="24" cy="16"/>
                </a:xfrm>
                <a:custGeom>
                  <a:avLst/>
                  <a:gdLst>
                    <a:gd name="T0" fmla="*/ 2147483647 w 96"/>
                    <a:gd name="T1" fmla="*/ 2147483647 h 66"/>
                    <a:gd name="T2" fmla="*/ 2147483647 w 96"/>
                    <a:gd name="T3" fmla="*/ 2147483647 h 66"/>
                    <a:gd name="T4" fmla="*/ 0 w 96"/>
                    <a:gd name="T5" fmla="*/ 2147483647 h 66"/>
                    <a:gd name="T6" fmla="*/ 0 w 96"/>
                    <a:gd name="T7" fmla="*/ 2147483647 h 66"/>
                    <a:gd name="T8" fmla="*/ 2147483647 w 96"/>
                    <a:gd name="T9" fmla="*/ 2147483647 h 66"/>
                    <a:gd name="T10" fmla="*/ 2147483647 w 96"/>
                    <a:gd name="T11" fmla="*/ 2147483647 h 66"/>
                    <a:gd name="T12" fmla="*/ 2147483647 w 96"/>
                    <a:gd name="T13" fmla="*/ 2147483647 h 66"/>
                    <a:gd name="T14" fmla="*/ 2147483647 w 96"/>
                    <a:gd name="T15" fmla="*/ 2147483647 h 66"/>
                    <a:gd name="T16" fmla="*/ 2147483647 w 96"/>
                    <a:gd name="T17" fmla="*/ 2147483647 h 66"/>
                    <a:gd name="T18" fmla="*/ 2147483647 w 96"/>
                    <a:gd name="T19" fmla="*/ 0 h 66"/>
                    <a:gd name="T20" fmla="*/ 2147483647 w 96"/>
                    <a:gd name="T21" fmla="*/ 2147483647 h 66"/>
                    <a:gd name="T22" fmla="*/ 2147483647 w 96"/>
                    <a:gd name="T23" fmla="*/ 2147483647 h 66"/>
                    <a:gd name="T24" fmla="*/ 2147483647 w 96"/>
                    <a:gd name="T25" fmla="*/ 2147483647 h 66"/>
                    <a:gd name="T26" fmla="*/ 2147483647 w 96"/>
                    <a:gd name="T27" fmla="*/ 2147483647 h 66"/>
                    <a:gd name="T28" fmla="*/ 2147483647 w 96"/>
                    <a:gd name="T29" fmla="*/ 0 h 66"/>
                    <a:gd name="T30" fmla="*/ 2147483647 w 96"/>
                    <a:gd name="T31" fmla="*/ 0 h 66"/>
                    <a:gd name="T32" fmla="*/ 2147483647 w 96"/>
                    <a:gd name="T33" fmla="*/ 2147483647 h 66"/>
                    <a:gd name="T34" fmla="*/ 2147483647 w 96"/>
                    <a:gd name="T35" fmla="*/ 2147483647 h 66"/>
                    <a:gd name="T36" fmla="*/ 2147483647 w 96"/>
                    <a:gd name="T37" fmla="*/ 2147483647 h 66"/>
                    <a:gd name="T38" fmla="*/ 2147483647 w 96"/>
                    <a:gd name="T39" fmla="*/ 2147483647 h 66"/>
                    <a:gd name="T40" fmla="*/ 2147483647 w 96"/>
                    <a:gd name="T41" fmla="*/ 2147483647 h 66"/>
                    <a:gd name="T42" fmla="*/ 2147483647 w 96"/>
                    <a:gd name="T43" fmla="*/ 2147483647 h 66"/>
                    <a:gd name="T44" fmla="*/ 2147483647 w 96"/>
                    <a:gd name="T45" fmla="*/ 2147483647 h 6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96"/>
                    <a:gd name="T70" fmla="*/ 0 h 66"/>
                    <a:gd name="T71" fmla="*/ 96 w 96"/>
                    <a:gd name="T72" fmla="*/ 66 h 6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96" h="66">
                      <a:moveTo>
                        <a:pt x="12" y="42"/>
                      </a:moveTo>
                      <a:lnTo>
                        <a:pt x="6" y="42"/>
                      </a:lnTo>
                      <a:lnTo>
                        <a:pt x="0" y="48"/>
                      </a:lnTo>
                      <a:lnTo>
                        <a:pt x="0" y="60"/>
                      </a:lnTo>
                      <a:lnTo>
                        <a:pt x="6" y="66"/>
                      </a:lnTo>
                      <a:lnTo>
                        <a:pt x="12" y="66"/>
                      </a:lnTo>
                      <a:lnTo>
                        <a:pt x="24" y="54"/>
                      </a:lnTo>
                      <a:lnTo>
                        <a:pt x="24" y="42"/>
                      </a:lnTo>
                      <a:lnTo>
                        <a:pt x="12" y="42"/>
                      </a:lnTo>
                      <a:close/>
                      <a:moveTo>
                        <a:pt x="42" y="0"/>
                      </a:moveTo>
                      <a:lnTo>
                        <a:pt x="42" y="18"/>
                      </a:lnTo>
                      <a:lnTo>
                        <a:pt x="54" y="30"/>
                      </a:lnTo>
                      <a:lnTo>
                        <a:pt x="60" y="30"/>
                      </a:lnTo>
                      <a:lnTo>
                        <a:pt x="72" y="24"/>
                      </a:lnTo>
                      <a:lnTo>
                        <a:pt x="48" y="0"/>
                      </a:lnTo>
                      <a:lnTo>
                        <a:pt x="42" y="0"/>
                      </a:lnTo>
                      <a:close/>
                      <a:moveTo>
                        <a:pt x="96" y="36"/>
                      </a:moveTo>
                      <a:lnTo>
                        <a:pt x="78" y="36"/>
                      </a:lnTo>
                      <a:lnTo>
                        <a:pt x="72" y="42"/>
                      </a:lnTo>
                      <a:lnTo>
                        <a:pt x="72" y="54"/>
                      </a:lnTo>
                      <a:lnTo>
                        <a:pt x="84" y="60"/>
                      </a:lnTo>
                      <a:lnTo>
                        <a:pt x="96" y="48"/>
                      </a:lnTo>
                      <a:lnTo>
                        <a:pt x="96" y="36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67" name="Nepal">
                  <a:extLst>
                    <a:ext uri="{FF2B5EF4-FFF2-40B4-BE49-F238E27FC236}">
                      <a16:creationId xmlns:a16="http://schemas.microsoft.com/office/drawing/2014/main" id="{F0C34DB9-3CE5-1046-8A8B-AE626D8718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4" y="1682"/>
                  <a:ext cx="150" cy="84"/>
                </a:xfrm>
                <a:custGeom>
                  <a:avLst/>
                  <a:gdLst>
                    <a:gd name="T0" fmla="*/ 2147483647 w 588"/>
                    <a:gd name="T1" fmla="*/ 2147483647 h 330"/>
                    <a:gd name="T2" fmla="*/ 2147483647 w 588"/>
                    <a:gd name="T3" fmla="*/ 2147483647 h 330"/>
                    <a:gd name="T4" fmla="*/ 2147483647 w 588"/>
                    <a:gd name="T5" fmla="*/ 2147483647 h 330"/>
                    <a:gd name="T6" fmla="*/ 2147483647 w 588"/>
                    <a:gd name="T7" fmla="*/ 2147483647 h 330"/>
                    <a:gd name="T8" fmla="*/ 2147483647 w 588"/>
                    <a:gd name="T9" fmla="*/ 2147483647 h 330"/>
                    <a:gd name="T10" fmla="*/ 2147483647 w 588"/>
                    <a:gd name="T11" fmla="*/ 2147483647 h 330"/>
                    <a:gd name="T12" fmla="*/ 2147483647 w 588"/>
                    <a:gd name="T13" fmla="*/ 2147483647 h 330"/>
                    <a:gd name="T14" fmla="*/ 2147483647 w 588"/>
                    <a:gd name="T15" fmla="*/ 2147483647 h 330"/>
                    <a:gd name="T16" fmla="*/ 2147483647 w 588"/>
                    <a:gd name="T17" fmla="*/ 2147483647 h 330"/>
                    <a:gd name="T18" fmla="*/ 2147483647 w 588"/>
                    <a:gd name="T19" fmla="*/ 2147483647 h 330"/>
                    <a:gd name="T20" fmla="*/ 2147483647 w 588"/>
                    <a:gd name="T21" fmla="*/ 2147483647 h 330"/>
                    <a:gd name="T22" fmla="*/ 2147483647 w 588"/>
                    <a:gd name="T23" fmla="*/ 2147483647 h 330"/>
                    <a:gd name="T24" fmla="*/ 2147483647 w 588"/>
                    <a:gd name="T25" fmla="*/ 2147483647 h 330"/>
                    <a:gd name="T26" fmla="*/ 2147483647 w 588"/>
                    <a:gd name="T27" fmla="*/ 2147483647 h 330"/>
                    <a:gd name="T28" fmla="*/ 2147483647 w 588"/>
                    <a:gd name="T29" fmla="*/ 2147483647 h 330"/>
                    <a:gd name="T30" fmla="*/ 2147483647 w 588"/>
                    <a:gd name="T31" fmla="*/ 2147483647 h 330"/>
                    <a:gd name="T32" fmla="*/ 2147483647 w 588"/>
                    <a:gd name="T33" fmla="*/ 2147483647 h 330"/>
                    <a:gd name="T34" fmla="*/ 2147483647 w 588"/>
                    <a:gd name="T35" fmla="*/ 2147483647 h 330"/>
                    <a:gd name="T36" fmla="*/ 2147483647 w 588"/>
                    <a:gd name="T37" fmla="*/ 2147483647 h 330"/>
                    <a:gd name="T38" fmla="*/ 2147483647 w 588"/>
                    <a:gd name="T39" fmla="*/ 2147483647 h 330"/>
                    <a:gd name="T40" fmla="*/ 2147483647 w 588"/>
                    <a:gd name="T41" fmla="*/ 2147483647 h 330"/>
                    <a:gd name="T42" fmla="*/ 2147483647 w 588"/>
                    <a:gd name="T43" fmla="*/ 2147483647 h 330"/>
                    <a:gd name="T44" fmla="*/ 2147483647 w 588"/>
                    <a:gd name="T45" fmla="*/ 2147483647 h 330"/>
                    <a:gd name="T46" fmla="*/ 2147483647 w 588"/>
                    <a:gd name="T47" fmla="*/ 2147483647 h 330"/>
                    <a:gd name="T48" fmla="*/ 2147483647 w 588"/>
                    <a:gd name="T49" fmla="*/ 2147483647 h 330"/>
                    <a:gd name="T50" fmla="*/ 2147483647 w 588"/>
                    <a:gd name="T51" fmla="*/ 2147483647 h 330"/>
                    <a:gd name="T52" fmla="*/ 2147483647 w 588"/>
                    <a:gd name="T53" fmla="*/ 2147483647 h 330"/>
                    <a:gd name="T54" fmla="*/ 2147483647 w 588"/>
                    <a:gd name="T55" fmla="*/ 2147483647 h 330"/>
                    <a:gd name="T56" fmla="*/ 2147483647 w 588"/>
                    <a:gd name="T57" fmla="*/ 2147483647 h 330"/>
                    <a:gd name="T58" fmla="*/ 2147483647 w 588"/>
                    <a:gd name="T59" fmla="*/ 2147483647 h 330"/>
                    <a:gd name="T60" fmla="*/ 2147483647 w 588"/>
                    <a:gd name="T61" fmla="*/ 2147483647 h 330"/>
                    <a:gd name="T62" fmla="*/ 2147483647 w 588"/>
                    <a:gd name="T63" fmla="*/ 2147483647 h 330"/>
                    <a:gd name="T64" fmla="*/ 2147483647 w 588"/>
                    <a:gd name="T65" fmla="*/ 2147483647 h 330"/>
                    <a:gd name="T66" fmla="*/ 2147483647 w 588"/>
                    <a:gd name="T67" fmla="*/ 2147483647 h 330"/>
                    <a:gd name="T68" fmla="*/ 2147483647 w 588"/>
                    <a:gd name="T69" fmla="*/ 2147483647 h 330"/>
                    <a:gd name="T70" fmla="*/ 2147483647 w 588"/>
                    <a:gd name="T71" fmla="*/ 0 h 330"/>
                    <a:gd name="T72" fmla="*/ 2147483647 w 588"/>
                    <a:gd name="T73" fmla="*/ 2147483647 h 330"/>
                    <a:gd name="T74" fmla="*/ 2147483647 w 588"/>
                    <a:gd name="T75" fmla="*/ 2147483647 h 330"/>
                    <a:gd name="T76" fmla="*/ 2147483647 w 588"/>
                    <a:gd name="T77" fmla="*/ 2147483647 h 330"/>
                    <a:gd name="T78" fmla="*/ 2147483647 w 588"/>
                    <a:gd name="T79" fmla="*/ 2147483647 h 330"/>
                    <a:gd name="T80" fmla="*/ 2147483647 w 588"/>
                    <a:gd name="T81" fmla="*/ 2147483647 h 330"/>
                    <a:gd name="T82" fmla="*/ 2147483647 w 588"/>
                    <a:gd name="T83" fmla="*/ 2147483647 h 330"/>
                    <a:gd name="T84" fmla="*/ 0 w 588"/>
                    <a:gd name="T85" fmla="*/ 2147483647 h 330"/>
                    <a:gd name="T86" fmla="*/ 2147483647 w 588"/>
                    <a:gd name="T87" fmla="*/ 2147483647 h 330"/>
                    <a:gd name="T88" fmla="*/ 2147483647 w 588"/>
                    <a:gd name="T89" fmla="*/ 2147483647 h 330"/>
                    <a:gd name="T90" fmla="*/ 2147483647 w 588"/>
                    <a:gd name="T91" fmla="*/ 2147483647 h 330"/>
                    <a:gd name="T92" fmla="*/ 2147483647 w 588"/>
                    <a:gd name="T93" fmla="*/ 2147483647 h 330"/>
                    <a:gd name="T94" fmla="*/ 2147483647 w 588"/>
                    <a:gd name="T95" fmla="*/ 2147483647 h 330"/>
                    <a:gd name="T96" fmla="*/ 2147483647 w 588"/>
                    <a:gd name="T97" fmla="*/ 2147483647 h 330"/>
                    <a:gd name="T98" fmla="*/ 2147483647 w 588"/>
                    <a:gd name="T99" fmla="*/ 2147483647 h 330"/>
                    <a:gd name="T100" fmla="*/ 2147483647 w 588"/>
                    <a:gd name="T101" fmla="*/ 2147483647 h 330"/>
                    <a:gd name="T102" fmla="*/ 2147483647 w 588"/>
                    <a:gd name="T103" fmla="*/ 2147483647 h 330"/>
                    <a:gd name="T104" fmla="*/ 2147483647 w 588"/>
                    <a:gd name="T105" fmla="*/ 2147483647 h 330"/>
                    <a:gd name="T106" fmla="*/ 2147483647 w 588"/>
                    <a:gd name="T107" fmla="*/ 2147483647 h 330"/>
                    <a:gd name="T108" fmla="*/ 2147483647 w 588"/>
                    <a:gd name="T109" fmla="*/ 2147483647 h 330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588"/>
                    <a:gd name="T166" fmla="*/ 0 h 330"/>
                    <a:gd name="T167" fmla="*/ 588 w 588"/>
                    <a:gd name="T168" fmla="*/ 330 h 330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588" h="330">
                      <a:moveTo>
                        <a:pt x="294" y="234"/>
                      </a:moveTo>
                      <a:lnTo>
                        <a:pt x="306" y="246"/>
                      </a:lnTo>
                      <a:lnTo>
                        <a:pt x="306" y="252"/>
                      </a:lnTo>
                      <a:lnTo>
                        <a:pt x="330" y="252"/>
                      </a:lnTo>
                      <a:lnTo>
                        <a:pt x="384" y="306"/>
                      </a:lnTo>
                      <a:lnTo>
                        <a:pt x="402" y="294"/>
                      </a:lnTo>
                      <a:lnTo>
                        <a:pt x="432" y="312"/>
                      </a:lnTo>
                      <a:lnTo>
                        <a:pt x="438" y="306"/>
                      </a:lnTo>
                      <a:lnTo>
                        <a:pt x="456" y="306"/>
                      </a:lnTo>
                      <a:lnTo>
                        <a:pt x="474" y="312"/>
                      </a:lnTo>
                      <a:lnTo>
                        <a:pt x="486" y="318"/>
                      </a:lnTo>
                      <a:lnTo>
                        <a:pt x="492" y="330"/>
                      </a:lnTo>
                      <a:lnTo>
                        <a:pt x="498" y="318"/>
                      </a:lnTo>
                      <a:lnTo>
                        <a:pt x="510" y="312"/>
                      </a:lnTo>
                      <a:lnTo>
                        <a:pt x="516" y="312"/>
                      </a:lnTo>
                      <a:lnTo>
                        <a:pt x="522" y="318"/>
                      </a:lnTo>
                      <a:lnTo>
                        <a:pt x="522" y="330"/>
                      </a:lnTo>
                      <a:lnTo>
                        <a:pt x="588" y="330"/>
                      </a:lnTo>
                      <a:lnTo>
                        <a:pt x="588" y="294"/>
                      </a:lnTo>
                      <a:lnTo>
                        <a:pt x="576" y="270"/>
                      </a:lnTo>
                      <a:lnTo>
                        <a:pt x="576" y="222"/>
                      </a:lnTo>
                      <a:lnTo>
                        <a:pt x="564" y="204"/>
                      </a:lnTo>
                      <a:lnTo>
                        <a:pt x="540" y="216"/>
                      </a:lnTo>
                      <a:lnTo>
                        <a:pt x="522" y="216"/>
                      </a:lnTo>
                      <a:lnTo>
                        <a:pt x="498" y="204"/>
                      </a:lnTo>
                      <a:lnTo>
                        <a:pt x="480" y="198"/>
                      </a:lnTo>
                      <a:lnTo>
                        <a:pt x="474" y="192"/>
                      </a:lnTo>
                      <a:lnTo>
                        <a:pt x="462" y="186"/>
                      </a:lnTo>
                      <a:lnTo>
                        <a:pt x="462" y="192"/>
                      </a:lnTo>
                      <a:lnTo>
                        <a:pt x="456" y="198"/>
                      </a:lnTo>
                      <a:lnTo>
                        <a:pt x="438" y="198"/>
                      </a:lnTo>
                      <a:lnTo>
                        <a:pt x="432" y="192"/>
                      </a:lnTo>
                      <a:lnTo>
                        <a:pt x="432" y="180"/>
                      </a:lnTo>
                      <a:lnTo>
                        <a:pt x="432" y="186"/>
                      </a:lnTo>
                      <a:lnTo>
                        <a:pt x="420" y="198"/>
                      </a:lnTo>
                      <a:lnTo>
                        <a:pt x="408" y="198"/>
                      </a:lnTo>
                      <a:lnTo>
                        <a:pt x="402" y="192"/>
                      </a:lnTo>
                      <a:lnTo>
                        <a:pt x="402" y="174"/>
                      </a:lnTo>
                      <a:lnTo>
                        <a:pt x="396" y="174"/>
                      </a:lnTo>
                      <a:lnTo>
                        <a:pt x="390" y="180"/>
                      </a:lnTo>
                      <a:lnTo>
                        <a:pt x="378" y="180"/>
                      </a:lnTo>
                      <a:lnTo>
                        <a:pt x="360" y="174"/>
                      </a:lnTo>
                      <a:lnTo>
                        <a:pt x="354" y="168"/>
                      </a:lnTo>
                      <a:lnTo>
                        <a:pt x="348" y="168"/>
                      </a:lnTo>
                      <a:lnTo>
                        <a:pt x="348" y="162"/>
                      </a:lnTo>
                      <a:lnTo>
                        <a:pt x="354" y="156"/>
                      </a:lnTo>
                      <a:lnTo>
                        <a:pt x="354" y="150"/>
                      </a:lnTo>
                      <a:lnTo>
                        <a:pt x="348" y="144"/>
                      </a:lnTo>
                      <a:lnTo>
                        <a:pt x="342" y="144"/>
                      </a:lnTo>
                      <a:lnTo>
                        <a:pt x="330" y="150"/>
                      </a:lnTo>
                      <a:lnTo>
                        <a:pt x="324" y="156"/>
                      </a:lnTo>
                      <a:lnTo>
                        <a:pt x="312" y="150"/>
                      </a:lnTo>
                      <a:lnTo>
                        <a:pt x="282" y="120"/>
                      </a:lnTo>
                      <a:lnTo>
                        <a:pt x="282" y="102"/>
                      </a:lnTo>
                      <a:lnTo>
                        <a:pt x="276" y="90"/>
                      </a:lnTo>
                      <a:lnTo>
                        <a:pt x="270" y="84"/>
                      </a:lnTo>
                      <a:lnTo>
                        <a:pt x="258" y="84"/>
                      </a:lnTo>
                      <a:lnTo>
                        <a:pt x="252" y="96"/>
                      </a:lnTo>
                      <a:lnTo>
                        <a:pt x="246" y="102"/>
                      </a:lnTo>
                      <a:lnTo>
                        <a:pt x="246" y="108"/>
                      </a:lnTo>
                      <a:lnTo>
                        <a:pt x="234" y="108"/>
                      </a:lnTo>
                      <a:lnTo>
                        <a:pt x="234" y="96"/>
                      </a:lnTo>
                      <a:lnTo>
                        <a:pt x="228" y="90"/>
                      </a:lnTo>
                      <a:lnTo>
                        <a:pt x="222" y="78"/>
                      </a:lnTo>
                      <a:lnTo>
                        <a:pt x="216" y="72"/>
                      </a:lnTo>
                      <a:lnTo>
                        <a:pt x="210" y="60"/>
                      </a:lnTo>
                      <a:lnTo>
                        <a:pt x="168" y="54"/>
                      </a:lnTo>
                      <a:lnTo>
                        <a:pt x="150" y="36"/>
                      </a:lnTo>
                      <a:lnTo>
                        <a:pt x="138" y="30"/>
                      </a:lnTo>
                      <a:lnTo>
                        <a:pt x="132" y="18"/>
                      </a:lnTo>
                      <a:lnTo>
                        <a:pt x="120" y="6"/>
                      </a:lnTo>
                      <a:lnTo>
                        <a:pt x="108" y="0"/>
                      </a:lnTo>
                      <a:lnTo>
                        <a:pt x="96" y="0"/>
                      </a:lnTo>
                      <a:lnTo>
                        <a:pt x="84" y="6"/>
                      </a:lnTo>
                      <a:lnTo>
                        <a:pt x="78" y="12"/>
                      </a:lnTo>
                      <a:lnTo>
                        <a:pt x="54" y="30"/>
                      </a:lnTo>
                      <a:lnTo>
                        <a:pt x="36" y="12"/>
                      </a:lnTo>
                      <a:lnTo>
                        <a:pt x="30" y="36"/>
                      </a:lnTo>
                      <a:lnTo>
                        <a:pt x="6" y="60"/>
                      </a:lnTo>
                      <a:lnTo>
                        <a:pt x="12" y="72"/>
                      </a:lnTo>
                      <a:lnTo>
                        <a:pt x="6" y="78"/>
                      </a:lnTo>
                      <a:lnTo>
                        <a:pt x="6" y="84"/>
                      </a:lnTo>
                      <a:lnTo>
                        <a:pt x="18" y="96"/>
                      </a:lnTo>
                      <a:lnTo>
                        <a:pt x="12" y="96"/>
                      </a:lnTo>
                      <a:lnTo>
                        <a:pt x="0" y="108"/>
                      </a:lnTo>
                      <a:lnTo>
                        <a:pt x="0" y="120"/>
                      </a:lnTo>
                      <a:lnTo>
                        <a:pt x="30" y="150"/>
                      </a:lnTo>
                      <a:lnTo>
                        <a:pt x="42" y="144"/>
                      </a:lnTo>
                      <a:lnTo>
                        <a:pt x="60" y="168"/>
                      </a:lnTo>
                      <a:lnTo>
                        <a:pt x="84" y="168"/>
                      </a:lnTo>
                      <a:lnTo>
                        <a:pt x="96" y="186"/>
                      </a:lnTo>
                      <a:lnTo>
                        <a:pt x="138" y="204"/>
                      </a:lnTo>
                      <a:lnTo>
                        <a:pt x="150" y="204"/>
                      </a:lnTo>
                      <a:lnTo>
                        <a:pt x="156" y="210"/>
                      </a:lnTo>
                      <a:lnTo>
                        <a:pt x="162" y="222"/>
                      </a:lnTo>
                      <a:lnTo>
                        <a:pt x="168" y="228"/>
                      </a:lnTo>
                      <a:lnTo>
                        <a:pt x="186" y="228"/>
                      </a:lnTo>
                      <a:lnTo>
                        <a:pt x="192" y="222"/>
                      </a:lnTo>
                      <a:lnTo>
                        <a:pt x="204" y="222"/>
                      </a:lnTo>
                      <a:lnTo>
                        <a:pt x="204" y="234"/>
                      </a:lnTo>
                      <a:lnTo>
                        <a:pt x="210" y="240"/>
                      </a:lnTo>
                      <a:lnTo>
                        <a:pt x="234" y="240"/>
                      </a:lnTo>
                      <a:lnTo>
                        <a:pt x="240" y="246"/>
                      </a:lnTo>
                      <a:lnTo>
                        <a:pt x="246" y="258"/>
                      </a:lnTo>
                      <a:lnTo>
                        <a:pt x="258" y="246"/>
                      </a:lnTo>
                      <a:lnTo>
                        <a:pt x="276" y="246"/>
                      </a:lnTo>
                      <a:lnTo>
                        <a:pt x="282" y="252"/>
                      </a:lnTo>
                      <a:lnTo>
                        <a:pt x="282" y="258"/>
                      </a:lnTo>
                      <a:lnTo>
                        <a:pt x="282" y="240"/>
                      </a:lnTo>
                      <a:lnTo>
                        <a:pt x="288" y="234"/>
                      </a:lnTo>
                      <a:lnTo>
                        <a:pt x="294" y="234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68" name="Myanmar">
                  <a:extLst>
                    <a:ext uri="{FF2B5EF4-FFF2-40B4-BE49-F238E27FC236}">
                      <a16:creationId xmlns:a16="http://schemas.microsoft.com/office/drawing/2014/main" id="{E8FA37EC-2BD0-004E-B726-C280F6FE90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00" y="1722"/>
                  <a:ext cx="163" cy="383"/>
                </a:xfrm>
                <a:custGeom>
                  <a:avLst/>
                  <a:gdLst>
                    <a:gd name="T0" fmla="*/ 2147483647 w 636"/>
                    <a:gd name="T1" fmla="*/ 2147483647 h 1500"/>
                    <a:gd name="T2" fmla="*/ 2147483647 w 636"/>
                    <a:gd name="T3" fmla="*/ 2147483647 h 1500"/>
                    <a:gd name="T4" fmla="*/ 2147483647 w 636"/>
                    <a:gd name="T5" fmla="*/ 2147483647 h 1500"/>
                    <a:gd name="T6" fmla="*/ 2147483647 w 636"/>
                    <a:gd name="T7" fmla="*/ 2147483647 h 1500"/>
                    <a:gd name="T8" fmla="*/ 2147483647 w 636"/>
                    <a:gd name="T9" fmla="*/ 2147483647 h 1500"/>
                    <a:gd name="T10" fmla="*/ 2147483647 w 636"/>
                    <a:gd name="T11" fmla="*/ 2147483647 h 1500"/>
                    <a:gd name="T12" fmla="*/ 2147483647 w 636"/>
                    <a:gd name="T13" fmla="*/ 2147483647 h 1500"/>
                    <a:gd name="T14" fmla="*/ 2147483647 w 636"/>
                    <a:gd name="T15" fmla="*/ 2147483647 h 1500"/>
                    <a:gd name="T16" fmla="*/ 2147483647 w 636"/>
                    <a:gd name="T17" fmla="*/ 2147483647 h 1500"/>
                    <a:gd name="T18" fmla="*/ 2147483647 w 636"/>
                    <a:gd name="T19" fmla="*/ 2147483647 h 1500"/>
                    <a:gd name="T20" fmla="*/ 2147483647 w 636"/>
                    <a:gd name="T21" fmla="*/ 2147483647 h 1500"/>
                    <a:gd name="T22" fmla="*/ 2147483647 w 636"/>
                    <a:gd name="T23" fmla="*/ 2147483647 h 1500"/>
                    <a:gd name="T24" fmla="*/ 2147483647 w 636"/>
                    <a:gd name="T25" fmla="*/ 2147483647 h 1500"/>
                    <a:gd name="T26" fmla="*/ 2147483647 w 636"/>
                    <a:gd name="T27" fmla="*/ 2147483647 h 1500"/>
                    <a:gd name="T28" fmla="*/ 2147483647 w 636"/>
                    <a:gd name="T29" fmla="*/ 2147483647 h 1500"/>
                    <a:gd name="T30" fmla="*/ 2147483647 w 636"/>
                    <a:gd name="T31" fmla="*/ 2147483647 h 1500"/>
                    <a:gd name="T32" fmla="*/ 2147483647 w 636"/>
                    <a:gd name="T33" fmla="*/ 2147483647 h 1500"/>
                    <a:gd name="T34" fmla="*/ 2147483647 w 636"/>
                    <a:gd name="T35" fmla="*/ 2147483647 h 1500"/>
                    <a:gd name="T36" fmla="*/ 2147483647 w 636"/>
                    <a:gd name="T37" fmla="*/ 2147483647 h 1500"/>
                    <a:gd name="T38" fmla="*/ 2147483647 w 636"/>
                    <a:gd name="T39" fmla="*/ 2147483647 h 1500"/>
                    <a:gd name="T40" fmla="*/ 2147483647 w 636"/>
                    <a:gd name="T41" fmla="*/ 2147483647 h 1500"/>
                    <a:gd name="T42" fmla="*/ 2147483647 w 636"/>
                    <a:gd name="T43" fmla="*/ 2147483647 h 1500"/>
                    <a:gd name="T44" fmla="*/ 2147483647 w 636"/>
                    <a:gd name="T45" fmla="*/ 2147483647 h 1500"/>
                    <a:gd name="T46" fmla="*/ 2147483647 w 636"/>
                    <a:gd name="T47" fmla="*/ 2147483647 h 1500"/>
                    <a:gd name="T48" fmla="*/ 2147483647 w 636"/>
                    <a:gd name="T49" fmla="*/ 2147483647 h 1500"/>
                    <a:gd name="T50" fmla="*/ 2147483647 w 636"/>
                    <a:gd name="T51" fmla="*/ 2147483647 h 1500"/>
                    <a:gd name="T52" fmla="*/ 2147483647 w 636"/>
                    <a:gd name="T53" fmla="*/ 2147483647 h 1500"/>
                    <a:gd name="T54" fmla="*/ 2147483647 w 636"/>
                    <a:gd name="T55" fmla="*/ 2147483647 h 1500"/>
                    <a:gd name="T56" fmla="*/ 2147483647 w 636"/>
                    <a:gd name="T57" fmla="*/ 2147483647 h 1500"/>
                    <a:gd name="T58" fmla="*/ 2147483647 w 636"/>
                    <a:gd name="T59" fmla="*/ 2147483647 h 1500"/>
                    <a:gd name="T60" fmla="*/ 2147483647 w 636"/>
                    <a:gd name="T61" fmla="*/ 2147483647 h 1500"/>
                    <a:gd name="T62" fmla="*/ 2147483647 w 636"/>
                    <a:gd name="T63" fmla="*/ 2147483647 h 1500"/>
                    <a:gd name="T64" fmla="*/ 2147483647 w 636"/>
                    <a:gd name="T65" fmla="*/ 2147483647 h 1500"/>
                    <a:gd name="T66" fmla="*/ 2147483647 w 636"/>
                    <a:gd name="T67" fmla="*/ 2147483647 h 1500"/>
                    <a:gd name="T68" fmla="*/ 2147483647 w 636"/>
                    <a:gd name="T69" fmla="*/ 2147483647 h 1500"/>
                    <a:gd name="T70" fmla="*/ 2147483647 w 636"/>
                    <a:gd name="T71" fmla="*/ 2147483647 h 1500"/>
                    <a:gd name="T72" fmla="*/ 2147483647 w 636"/>
                    <a:gd name="T73" fmla="*/ 2147483647 h 1500"/>
                    <a:gd name="T74" fmla="*/ 2147483647 w 636"/>
                    <a:gd name="T75" fmla="*/ 2147483647 h 1500"/>
                    <a:gd name="T76" fmla="*/ 2147483647 w 636"/>
                    <a:gd name="T77" fmla="*/ 2147483647 h 1500"/>
                    <a:gd name="T78" fmla="*/ 2147483647 w 636"/>
                    <a:gd name="T79" fmla="*/ 2147483647 h 1500"/>
                    <a:gd name="T80" fmla="*/ 2147483647 w 636"/>
                    <a:gd name="T81" fmla="*/ 2147483647 h 1500"/>
                    <a:gd name="T82" fmla="*/ 2147483647 w 636"/>
                    <a:gd name="T83" fmla="*/ 2147483647 h 1500"/>
                    <a:gd name="T84" fmla="*/ 2147483647 w 636"/>
                    <a:gd name="T85" fmla="*/ 2147483647 h 1500"/>
                    <a:gd name="T86" fmla="*/ 2147483647 w 636"/>
                    <a:gd name="T87" fmla="*/ 0 h 1500"/>
                    <a:gd name="T88" fmla="*/ 2147483647 w 636"/>
                    <a:gd name="T89" fmla="*/ 2147483647 h 1500"/>
                    <a:gd name="T90" fmla="*/ 2147483647 w 636"/>
                    <a:gd name="T91" fmla="*/ 2147483647 h 1500"/>
                    <a:gd name="T92" fmla="*/ 2147483647 w 636"/>
                    <a:gd name="T93" fmla="*/ 2147483647 h 1500"/>
                    <a:gd name="T94" fmla="*/ 2147483647 w 636"/>
                    <a:gd name="T95" fmla="*/ 2147483647 h 1500"/>
                    <a:gd name="T96" fmla="*/ 2147483647 w 636"/>
                    <a:gd name="T97" fmla="*/ 2147483647 h 1500"/>
                    <a:gd name="T98" fmla="*/ 2147483647 w 636"/>
                    <a:gd name="T99" fmla="*/ 2147483647 h 1500"/>
                    <a:gd name="T100" fmla="*/ 2147483647 w 636"/>
                    <a:gd name="T101" fmla="*/ 2147483647 h 1500"/>
                    <a:gd name="T102" fmla="*/ 2147483647 w 636"/>
                    <a:gd name="T103" fmla="*/ 2147483647 h 1500"/>
                    <a:gd name="T104" fmla="*/ 2147483647 w 636"/>
                    <a:gd name="T105" fmla="*/ 2147483647 h 1500"/>
                    <a:gd name="T106" fmla="*/ 2147483647 w 636"/>
                    <a:gd name="T107" fmla="*/ 2147483647 h 1500"/>
                    <a:gd name="T108" fmla="*/ 2147483647 w 636"/>
                    <a:gd name="T109" fmla="*/ 2147483647 h 1500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636"/>
                    <a:gd name="T166" fmla="*/ 0 h 1500"/>
                    <a:gd name="T167" fmla="*/ 636 w 636"/>
                    <a:gd name="T168" fmla="*/ 1500 h 1500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636" h="1500">
                      <a:moveTo>
                        <a:pt x="0" y="588"/>
                      </a:moveTo>
                      <a:lnTo>
                        <a:pt x="18" y="588"/>
                      </a:lnTo>
                      <a:lnTo>
                        <a:pt x="12" y="630"/>
                      </a:lnTo>
                      <a:lnTo>
                        <a:pt x="18" y="630"/>
                      </a:lnTo>
                      <a:lnTo>
                        <a:pt x="24" y="636"/>
                      </a:lnTo>
                      <a:lnTo>
                        <a:pt x="42" y="642"/>
                      </a:lnTo>
                      <a:lnTo>
                        <a:pt x="54" y="648"/>
                      </a:lnTo>
                      <a:lnTo>
                        <a:pt x="72" y="666"/>
                      </a:lnTo>
                      <a:lnTo>
                        <a:pt x="84" y="690"/>
                      </a:lnTo>
                      <a:lnTo>
                        <a:pt x="90" y="696"/>
                      </a:lnTo>
                      <a:lnTo>
                        <a:pt x="90" y="702"/>
                      </a:lnTo>
                      <a:lnTo>
                        <a:pt x="126" y="696"/>
                      </a:lnTo>
                      <a:lnTo>
                        <a:pt x="102" y="738"/>
                      </a:lnTo>
                      <a:lnTo>
                        <a:pt x="108" y="738"/>
                      </a:lnTo>
                      <a:lnTo>
                        <a:pt x="114" y="744"/>
                      </a:lnTo>
                      <a:lnTo>
                        <a:pt x="126" y="744"/>
                      </a:lnTo>
                      <a:lnTo>
                        <a:pt x="144" y="750"/>
                      </a:lnTo>
                      <a:lnTo>
                        <a:pt x="156" y="762"/>
                      </a:lnTo>
                      <a:lnTo>
                        <a:pt x="168" y="768"/>
                      </a:lnTo>
                      <a:lnTo>
                        <a:pt x="174" y="780"/>
                      </a:lnTo>
                      <a:lnTo>
                        <a:pt x="186" y="792"/>
                      </a:lnTo>
                      <a:lnTo>
                        <a:pt x="192" y="804"/>
                      </a:lnTo>
                      <a:lnTo>
                        <a:pt x="192" y="822"/>
                      </a:lnTo>
                      <a:lnTo>
                        <a:pt x="198" y="834"/>
                      </a:lnTo>
                      <a:lnTo>
                        <a:pt x="198" y="840"/>
                      </a:lnTo>
                      <a:lnTo>
                        <a:pt x="204" y="846"/>
                      </a:lnTo>
                      <a:lnTo>
                        <a:pt x="210" y="858"/>
                      </a:lnTo>
                      <a:lnTo>
                        <a:pt x="222" y="870"/>
                      </a:lnTo>
                      <a:lnTo>
                        <a:pt x="210" y="888"/>
                      </a:lnTo>
                      <a:lnTo>
                        <a:pt x="216" y="978"/>
                      </a:lnTo>
                      <a:lnTo>
                        <a:pt x="204" y="990"/>
                      </a:lnTo>
                      <a:lnTo>
                        <a:pt x="204" y="1002"/>
                      </a:lnTo>
                      <a:lnTo>
                        <a:pt x="222" y="1020"/>
                      </a:lnTo>
                      <a:lnTo>
                        <a:pt x="234" y="1020"/>
                      </a:lnTo>
                      <a:lnTo>
                        <a:pt x="246" y="1014"/>
                      </a:lnTo>
                      <a:lnTo>
                        <a:pt x="252" y="1008"/>
                      </a:lnTo>
                      <a:lnTo>
                        <a:pt x="258" y="1014"/>
                      </a:lnTo>
                      <a:lnTo>
                        <a:pt x="258" y="1020"/>
                      </a:lnTo>
                      <a:lnTo>
                        <a:pt x="276" y="1020"/>
                      </a:lnTo>
                      <a:lnTo>
                        <a:pt x="282" y="1014"/>
                      </a:lnTo>
                      <a:lnTo>
                        <a:pt x="294" y="1008"/>
                      </a:lnTo>
                      <a:lnTo>
                        <a:pt x="300" y="996"/>
                      </a:lnTo>
                      <a:lnTo>
                        <a:pt x="306" y="990"/>
                      </a:lnTo>
                      <a:lnTo>
                        <a:pt x="312" y="978"/>
                      </a:lnTo>
                      <a:lnTo>
                        <a:pt x="324" y="978"/>
                      </a:lnTo>
                      <a:lnTo>
                        <a:pt x="360" y="960"/>
                      </a:lnTo>
                      <a:lnTo>
                        <a:pt x="366" y="954"/>
                      </a:lnTo>
                      <a:lnTo>
                        <a:pt x="366" y="900"/>
                      </a:lnTo>
                      <a:lnTo>
                        <a:pt x="372" y="894"/>
                      </a:lnTo>
                      <a:lnTo>
                        <a:pt x="378" y="894"/>
                      </a:lnTo>
                      <a:lnTo>
                        <a:pt x="396" y="912"/>
                      </a:lnTo>
                      <a:lnTo>
                        <a:pt x="402" y="924"/>
                      </a:lnTo>
                      <a:lnTo>
                        <a:pt x="402" y="954"/>
                      </a:lnTo>
                      <a:lnTo>
                        <a:pt x="408" y="954"/>
                      </a:lnTo>
                      <a:lnTo>
                        <a:pt x="426" y="972"/>
                      </a:lnTo>
                      <a:lnTo>
                        <a:pt x="432" y="984"/>
                      </a:lnTo>
                      <a:lnTo>
                        <a:pt x="444" y="1014"/>
                      </a:lnTo>
                      <a:lnTo>
                        <a:pt x="450" y="1050"/>
                      </a:lnTo>
                      <a:lnTo>
                        <a:pt x="450" y="1074"/>
                      </a:lnTo>
                      <a:lnTo>
                        <a:pt x="456" y="1092"/>
                      </a:lnTo>
                      <a:lnTo>
                        <a:pt x="456" y="1128"/>
                      </a:lnTo>
                      <a:lnTo>
                        <a:pt x="462" y="1134"/>
                      </a:lnTo>
                      <a:lnTo>
                        <a:pt x="480" y="1170"/>
                      </a:lnTo>
                      <a:lnTo>
                        <a:pt x="486" y="1176"/>
                      </a:lnTo>
                      <a:lnTo>
                        <a:pt x="486" y="1182"/>
                      </a:lnTo>
                      <a:lnTo>
                        <a:pt x="528" y="1272"/>
                      </a:lnTo>
                      <a:lnTo>
                        <a:pt x="540" y="1320"/>
                      </a:lnTo>
                      <a:lnTo>
                        <a:pt x="522" y="1320"/>
                      </a:lnTo>
                      <a:lnTo>
                        <a:pt x="516" y="1326"/>
                      </a:lnTo>
                      <a:lnTo>
                        <a:pt x="516" y="1350"/>
                      </a:lnTo>
                      <a:lnTo>
                        <a:pt x="510" y="1362"/>
                      </a:lnTo>
                      <a:lnTo>
                        <a:pt x="510" y="1374"/>
                      </a:lnTo>
                      <a:lnTo>
                        <a:pt x="552" y="1362"/>
                      </a:lnTo>
                      <a:lnTo>
                        <a:pt x="540" y="1416"/>
                      </a:lnTo>
                      <a:lnTo>
                        <a:pt x="540" y="1428"/>
                      </a:lnTo>
                      <a:lnTo>
                        <a:pt x="534" y="1440"/>
                      </a:lnTo>
                      <a:lnTo>
                        <a:pt x="534" y="1464"/>
                      </a:lnTo>
                      <a:lnTo>
                        <a:pt x="540" y="1482"/>
                      </a:lnTo>
                      <a:lnTo>
                        <a:pt x="540" y="1488"/>
                      </a:lnTo>
                      <a:lnTo>
                        <a:pt x="546" y="1500"/>
                      </a:lnTo>
                      <a:lnTo>
                        <a:pt x="552" y="1488"/>
                      </a:lnTo>
                      <a:lnTo>
                        <a:pt x="558" y="1482"/>
                      </a:lnTo>
                      <a:lnTo>
                        <a:pt x="564" y="1470"/>
                      </a:lnTo>
                      <a:lnTo>
                        <a:pt x="564" y="1458"/>
                      </a:lnTo>
                      <a:lnTo>
                        <a:pt x="558" y="1452"/>
                      </a:lnTo>
                      <a:lnTo>
                        <a:pt x="558" y="1440"/>
                      </a:lnTo>
                      <a:lnTo>
                        <a:pt x="576" y="1422"/>
                      </a:lnTo>
                      <a:lnTo>
                        <a:pt x="594" y="1386"/>
                      </a:lnTo>
                      <a:lnTo>
                        <a:pt x="594" y="1368"/>
                      </a:lnTo>
                      <a:lnTo>
                        <a:pt x="600" y="1356"/>
                      </a:lnTo>
                      <a:lnTo>
                        <a:pt x="600" y="1326"/>
                      </a:lnTo>
                      <a:lnTo>
                        <a:pt x="594" y="1314"/>
                      </a:lnTo>
                      <a:lnTo>
                        <a:pt x="594" y="1290"/>
                      </a:lnTo>
                      <a:lnTo>
                        <a:pt x="570" y="1266"/>
                      </a:lnTo>
                      <a:lnTo>
                        <a:pt x="570" y="1242"/>
                      </a:lnTo>
                      <a:lnTo>
                        <a:pt x="564" y="1224"/>
                      </a:lnTo>
                      <a:lnTo>
                        <a:pt x="564" y="1194"/>
                      </a:lnTo>
                      <a:lnTo>
                        <a:pt x="558" y="1182"/>
                      </a:lnTo>
                      <a:lnTo>
                        <a:pt x="516" y="1140"/>
                      </a:lnTo>
                      <a:lnTo>
                        <a:pt x="510" y="1128"/>
                      </a:lnTo>
                      <a:lnTo>
                        <a:pt x="504" y="1122"/>
                      </a:lnTo>
                      <a:lnTo>
                        <a:pt x="498" y="1110"/>
                      </a:lnTo>
                      <a:lnTo>
                        <a:pt x="492" y="1104"/>
                      </a:lnTo>
                      <a:lnTo>
                        <a:pt x="492" y="1098"/>
                      </a:lnTo>
                      <a:lnTo>
                        <a:pt x="486" y="1092"/>
                      </a:lnTo>
                      <a:lnTo>
                        <a:pt x="504" y="1056"/>
                      </a:lnTo>
                      <a:lnTo>
                        <a:pt x="510" y="1050"/>
                      </a:lnTo>
                      <a:lnTo>
                        <a:pt x="516" y="1038"/>
                      </a:lnTo>
                      <a:lnTo>
                        <a:pt x="516" y="1014"/>
                      </a:lnTo>
                      <a:lnTo>
                        <a:pt x="510" y="1002"/>
                      </a:lnTo>
                      <a:lnTo>
                        <a:pt x="522" y="1002"/>
                      </a:lnTo>
                      <a:lnTo>
                        <a:pt x="528" y="996"/>
                      </a:lnTo>
                      <a:lnTo>
                        <a:pt x="528" y="978"/>
                      </a:lnTo>
                      <a:lnTo>
                        <a:pt x="522" y="972"/>
                      </a:lnTo>
                      <a:lnTo>
                        <a:pt x="516" y="978"/>
                      </a:lnTo>
                      <a:lnTo>
                        <a:pt x="510" y="978"/>
                      </a:lnTo>
                      <a:lnTo>
                        <a:pt x="504" y="972"/>
                      </a:lnTo>
                      <a:lnTo>
                        <a:pt x="498" y="960"/>
                      </a:lnTo>
                      <a:lnTo>
                        <a:pt x="498" y="942"/>
                      </a:lnTo>
                      <a:lnTo>
                        <a:pt x="504" y="942"/>
                      </a:lnTo>
                      <a:lnTo>
                        <a:pt x="504" y="936"/>
                      </a:lnTo>
                      <a:lnTo>
                        <a:pt x="498" y="930"/>
                      </a:lnTo>
                      <a:lnTo>
                        <a:pt x="486" y="924"/>
                      </a:lnTo>
                      <a:lnTo>
                        <a:pt x="474" y="912"/>
                      </a:lnTo>
                      <a:lnTo>
                        <a:pt x="462" y="906"/>
                      </a:lnTo>
                      <a:lnTo>
                        <a:pt x="444" y="888"/>
                      </a:lnTo>
                      <a:lnTo>
                        <a:pt x="438" y="876"/>
                      </a:lnTo>
                      <a:lnTo>
                        <a:pt x="438" y="870"/>
                      </a:lnTo>
                      <a:lnTo>
                        <a:pt x="432" y="870"/>
                      </a:lnTo>
                      <a:lnTo>
                        <a:pt x="438" y="846"/>
                      </a:lnTo>
                      <a:lnTo>
                        <a:pt x="426" y="840"/>
                      </a:lnTo>
                      <a:lnTo>
                        <a:pt x="402" y="816"/>
                      </a:lnTo>
                      <a:lnTo>
                        <a:pt x="402" y="810"/>
                      </a:lnTo>
                      <a:lnTo>
                        <a:pt x="426" y="810"/>
                      </a:lnTo>
                      <a:lnTo>
                        <a:pt x="426" y="792"/>
                      </a:lnTo>
                      <a:lnTo>
                        <a:pt x="408" y="774"/>
                      </a:lnTo>
                      <a:lnTo>
                        <a:pt x="408" y="768"/>
                      </a:lnTo>
                      <a:lnTo>
                        <a:pt x="414" y="762"/>
                      </a:lnTo>
                      <a:lnTo>
                        <a:pt x="420" y="762"/>
                      </a:lnTo>
                      <a:lnTo>
                        <a:pt x="426" y="756"/>
                      </a:lnTo>
                      <a:lnTo>
                        <a:pt x="426" y="708"/>
                      </a:lnTo>
                      <a:lnTo>
                        <a:pt x="456" y="708"/>
                      </a:lnTo>
                      <a:lnTo>
                        <a:pt x="468" y="714"/>
                      </a:lnTo>
                      <a:lnTo>
                        <a:pt x="480" y="714"/>
                      </a:lnTo>
                      <a:lnTo>
                        <a:pt x="486" y="708"/>
                      </a:lnTo>
                      <a:lnTo>
                        <a:pt x="492" y="696"/>
                      </a:lnTo>
                      <a:lnTo>
                        <a:pt x="498" y="690"/>
                      </a:lnTo>
                      <a:lnTo>
                        <a:pt x="498" y="684"/>
                      </a:lnTo>
                      <a:lnTo>
                        <a:pt x="522" y="684"/>
                      </a:lnTo>
                      <a:lnTo>
                        <a:pt x="528" y="660"/>
                      </a:lnTo>
                      <a:lnTo>
                        <a:pt x="534" y="660"/>
                      </a:lnTo>
                      <a:lnTo>
                        <a:pt x="540" y="654"/>
                      </a:lnTo>
                      <a:lnTo>
                        <a:pt x="564" y="654"/>
                      </a:lnTo>
                      <a:lnTo>
                        <a:pt x="564" y="642"/>
                      </a:lnTo>
                      <a:lnTo>
                        <a:pt x="582" y="624"/>
                      </a:lnTo>
                      <a:lnTo>
                        <a:pt x="594" y="624"/>
                      </a:lnTo>
                      <a:lnTo>
                        <a:pt x="600" y="618"/>
                      </a:lnTo>
                      <a:lnTo>
                        <a:pt x="594" y="612"/>
                      </a:lnTo>
                      <a:lnTo>
                        <a:pt x="600" y="600"/>
                      </a:lnTo>
                      <a:lnTo>
                        <a:pt x="600" y="588"/>
                      </a:lnTo>
                      <a:lnTo>
                        <a:pt x="636" y="570"/>
                      </a:lnTo>
                      <a:lnTo>
                        <a:pt x="636" y="552"/>
                      </a:lnTo>
                      <a:lnTo>
                        <a:pt x="630" y="546"/>
                      </a:lnTo>
                      <a:lnTo>
                        <a:pt x="618" y="546"/>
                      </a:lnTo>
                      <a:lnTo>
                        <a:pt x="600" y="564"/>
                      </a:lnTo>
                      <a:lnTo>
                        <a:pt x="600" y="570"/>
                      </a:lnTo>
                      <a:lnTo>
                        <a:pt x="558" y="570"/>
                      </a:lnTo>
                      <a:lnTo>
                        <a:pt x="558" y="552"/>
                      </a:lnTo>
                      <a:lnTo>
                        <a:pt x="546" y="552"/>
                      </a:lnTo>
                      <a:lnTo>
                        <a:pt x="534" y="522"/>
                      </a:lnTo>
                      <a:lnTo>
                        <a:pt x="480" y="516"/>
                      </a:lnTo>
                      <a:lnTo>
                        <a:pt x="486" y="504"/>
                      </a:lnTo>
                      <a:lnTo>
                        <a:pt x="486" y="498"/>
                      </a:lnTo>
                      <a:lnTo>
                        <a:pt x="492" y="492"/>
                      </a:lnTo>
                      <a:lnTo>
                        <a:pt x="492" y="480"/>
                      </a:lnTo>
                      <a:lnTo>
                        <a:pt x="480" y="468"/>
                      </a:lnTo>
                      <a:lnTo>
                        <a:pt x="486" y="462"/>
                      </a:lnTo>
                      <a:lnTo>
                        <a:pt x="498" y="462"/>
                      </a:lnTo>
                      <a:lnTo>
                        <a:pt x="504" y="456"/>
                      </a:lnTo>
                      <a:lnTo>
                        <a:pt x="504" y="450"/>
                      </a:lnTo>
                      <a:lnTo>
                        <a:pt x="498" y="444"/>
                      </a:lnTo>
                      <a:lnTo>
                        <a:pt x="486" y="438"/>
                      </a:lnTo>
                      <a:lnTo>
                        <a:pt x="456" y="438"/>
                      </a:lnTo>
                      <a:lnTo>
                        <a:pt x="444" y="396"/>
                      </a:lnTo>
                      <a:lnTo>
                        <a:pt x="420" y="378"/>
                      </a:lnTo>
                      <a:lnTo>
                        <a:pt x="450" y="354"/>
                      </a:lnTo>
                      <a:lnTo>
                        <a:pt x="390" y="354"/>
                      </a:lnTo>
                      <a:lnTo>
                        <a:pt x="384" y="360"/>
                      </a:lnTo>
                      <a:lnTo>
                        <a:pt x="372" y="360"/>
                      </a:lnTo>
                      <a:lnTo>
                        <a:pt x="366" y="366"/>
                      </a:lnTo>
                      <a:lnTo>
                        <a:pt x="354" y="372"/>
                      </a:lnTo>
                      <a:lnTo>
                        <a:pt x="366" y="354"/>
                      </a:lnTo>
                      <a:lnTo>
                        <a:pt x="360" y="342"/>
                      </a:lnTo>
                      <a:lnTo>
                        <a:pt x="342" y="324"/>
                      </a:lnTo>
                      <a:lnTo>
                        <a:pt x="342" y="306"/>
                      </a:lnTo>
                      <a:lnTo>
                        <a:pt x="354" y="306"/>
                      </a:lnTo>
                      <a:lnTo>
                        <a:pt x="348" y="276"/>
                      </a:lnTo>
                      <a:lnTo>
                        <a:pt x="360" y="276"/>
                      </a:lnTo>
                      <a:lnTo>
                        <a:pt x="366" y="270"/>
                      </a:lnTo>
                      <a:lnTo>
                        <a:pt x="366" y="234"/>
                      </a:lnTo>
                      <a:lnTo>
                        <a:pt x="372" y="240"/>
                      </a:lnTo>
                      <a:lnTo>
                        <a:pt x="384" y="240"/>
                      </a:lnTo>
                      <a:lnTo>
                        <a:pt x="390" y="234"/>
                      </a:lnTo>
                      <a:lnTo>
                        <a:pt x="396" y="222"/>
                      </a:lnTo>
                      <a:lnTo>
                        <a:pt x="396" y="216"/>
                      </a:lnTo>
                      <a:lnTo>
                        <a:pt x="378" y="198"/>
                      </a:lnTo>
                      <a:lnTo>
                        <a:pt x="390" y="198"/>
                      </a:lnTo>
                      <a:lnTo>
                        <a:pt x="396" y="192"/>
                      </a:lnTo>
                      <a:lnTo>
                        <a:pt x="408" y="192"/>
                      </a:lnTo>
                      <a:lnTo>
                        <a:pt x="396" y="132"/>
                      </a:lnTo>
                      <a:lnTo>
                        <a:pt x="384" y="108"/>
                      </a:lnTo>
                      <a:lnTo>
                        <a:pt x="384" y="78"/>
                      </a:lnTo>
                      <a:lnTo>
                        <a:pt x="378" y="72"/>
                      </a:lnTo>
                      <a:lnTo>
                        <a:pt x="342" y="72"/>
                      </a:lnTo>
                      <a:lnTo>
                        <a:pt x="342" y="66"/>
                      </a:lnTo>
                      <a:lnTo>
                        <a:pt x="336" y="60"/>
                      </a:lnTo>
                      <a:lnTo>
                        <a:pt x="318" y="24"/>
                      </a:lnTo>
                      <a:lnTo>
                        <a:pt x="306" y="18"/>
                      </a:lnTo>
                      <a:lnTo>
                        <a:pt x="300" y="6"/>
                      </a:lnTo>
                      <a:lnTo>
                        <a:pt x="294" y="0"/>
                      </a:lnTo>
                      <a:lnTo>
                        <a:pt x="288" y="0"/>
                      </a:lnTo>
                      <a:lnTo>
                        <a:pt x="282" y="18"/>
                      </a:lnTo>
                      <a:lnTo>
                        <a:pt x="282" y="48"/>
                      </a:lnTo>
                      <a:lnTo>
                        <a:pt x="276" y="48"/>
                      </a:lnTo>
                      <a:lnTo>
                        <a:pt x="270" y="54"/>
                      </a:lnTo>
                      <a:lnTo>
                        <a:pt x="258" y="60"/>
                      </a:lnTo>
                      <a:lnTo>
                        <a:pt x="246" y="72"/>
                      </a:lnTo>
                      <a:lnTo>
                        <a:pt x="252" y="84"/>
                      </a:lnTo>
                      <a:lnTo>
                        <a:pt x="258" y="90"/>
                      </a:lnTo>
                      <a:lnTo>
                        <a:pt x="270" y="96"/>
                      </a:lnTo>
                      <a:lnTo>
                        <a:pt x="276" y="102"/>
                      </a:lnTo>
                      <a:lnTo>
                        <a:pt x="276" y="108"/>
                      </a:lnTo>
                      <a:lnTo>
                        <a:pt x="258" y="108"/>
                      </a:lnTo>
                      <a:lnTo>
                        <a:pt x="252" y="102"/>
                      </a:lnTo>
                      <a:lnTo>
                        <a:pt x="216" y="102"/>
                      </a:lnTo>
                      <a:lnTo>
                        <a:pt x="204" y="108"/>
                      </a:lnTo>
                      <a:lnTo>
                        <a:pt x="198" y="108"/>
                      </a:lnTo>
                      <a:lnTo>
                        <a:pt x="198" y="126"/>
                      </a:lnTo>
                      <a:lnTo>
                        <a:pt x="186" y="138"/>
                      </a:lnTo>
                      <a:lnTo>
                        <a:pt x="174" y="144"/>
                      </a:lnTo>
                      <a:lnTo>
                        <a:pt x="162" y="144"/>
                      </a:lnTo>
                      <a:lnTo>
                        <a:pt x="156" y="150"/>
                      </a:lnTo>
                      <a:lnTo>
                        <a:pt x="150" y="150"/>
                      </a:lnTo>
                      <a:lnTo>
                        <a:pt x="150" y="174"/>
                      </a:lnTo>
                      <a:lnTo>
                        <a:pt x="156" y="180"/>
                      </a:lnTo>
                      <a:lnTo>
                        <a:pt x="156" y="186"/>
                      </a:lnTo>
                      <a:lnTo>
                        <a:pt x="162" y="192"/>
                      </a:lnTo>
                      <a:lnTo>
                        <a:pt x="162" y="204"/>
                      </a:lnTo>
                      <a:lnTo>
                        <a:pt x="144" y="234"/>
                      </a:lnTo>
                      <a:lnTo>
                        <a:pt x="138" y="240"/>
                      </a:lnTo>
                      <a:lnTo>
                        <a:pt x="126" y="246"/>
                      </a:lnTo>
                      <a:lnTo>
                        <a:pt x="126" y="264"/>
                      </a:lnTo>
                      <a:lnTo>
                        <a:pt x="132" y="276"/>
                      </a:lnTo>
                      <a:lnTo>
                        <a:pt x="138" y="282"/>
                      </a:lnTo>
                      <a:lnTo>
                        <a:pt x="120" y="336"/>
                      </a:lnTo>
                      <a:lnTo>
                        <a:pt x="120" y="372"/>
                      </a:lnTo>
                      <a:lnTo>
                        <a:pt x="108" y="372"/>
                      </a:lnTo>
                      <a:lnTo>
                        <a:pt x="96" y="366"/>
                      </a:lnTo>
                      <a:lnTo>
                        <a:pt x="42" y="366"/>
                      </a:lnTo>
                      <a:lnTo>
                        <a:pt x="48" y="366"/>
                      </a:lnTo>
                      <a:lnTo>
                        <a:pt x="66" y="384"/>
                      </a:lnTo>
                      <a:lnTo>
                        <a:pt x="72" y="432"/>
                      </a:lnTo>
                      <a:lnTo>
                        <a:pt x="66" y="432"/>
                      </a:lnTo>
                      <a:lnTo>
                        <a:pt x="48" y="450"/>
                      </a:lnTo>
                      <a:lnTo>
                        <a:pt x="54" y="462"/>
                      </a:lnTo>
                      <a:lnTo>
                        <a:pt x="54" y="486"/>
                      </a:lnTo>
                      <a:lnTo>
                        <a:pt x="72" y="504"/>
                      </a:lnTo>
                      <a:lnTo>
                        <a:pt x="72" y="516"/>
                      </a:lnTo>
                      <a:lnTo>
                        <a:pt x="60" y="516"/>
                      </a:lnTo>
                      <a:lnTo>
                        <a:pt x="54" y="510"/>
                      </a:lnTo>
                      <a:lnTo>
                        <a:pt x="48" y="510"/>
                      </a:lnTo>
                      <a:lnTo>
                        <a:pt x="48" y="534"/>
                      </a:lnTo>
                      <a:lnTo>
                        <a:pt x="30" y="516"/>
                      </a:lnTo>
                      <a:lnTo>
                        <a:pt x="42" y="576"/>
                      </a:lnTo>
                      <a:lnTo>
                        <a:pt x="6" y="570"/>
                      </a:lnTo>
                      <a:lnTo>
                        <a:pt x="6" y="576"/>
                      </a:lnTo>
                      <a:lnTo>
                        <a:pt x="0" y="588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69" name="Mongolia">
                  <a:extLst>
                    <a:ext uri="{FF2B5EF4-FFF2-40B4-BE49-F238E27FC236}">
                      <a16:creationId xmlns:a16="http://schemas.microsoft.com/office/drawing/2014/main" id="{DDBFDFE6-AFEC-A747-B4E0-664B4011B1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73" y="1240"/>
                  <a:ext cx="537" cy="213"/>
                </a:xfrm>
                <a:custGeom>
                  <a:avLst/>
                  <a:gdLst>
                    <a:gd name="T0" fmla="*/ 2147483647 w 2100"/>
                    <a:gd name="T1" fmla="*/ 2147483647 h 834"/>
                    <a:gd name="T2" fmla="*/ 2147483647 w 2100"/>
                    <a:gd name="T3" fmla="*/ 2147483647 h 834"/>
                    <a:gd name="T4" fmla="*/ 2147483647 w 2100"/>
                    <a:gd name="T5" fmla="*/ 2147483647 h 834"/>
                    <a:gd name="T6" fmla="*/ 2147483647 w 2100"/>
                    <a:gd name="T7" fmla="*/ 2147483647 h 834"/>
                    <a:gd name="T8" fmla="*/ 2147483647 w 2100"/>
                    <a:gd name="T9" fmla="*/ 2147483647 h 834"/>
                    <a:gd name="T10" fmla="*/ 2147483647 w 2100"/>
                    <a:gd name="T11" fmla="*/ 2147483647 h 834"/>
                    <a:gd name="T12" fmla="*/ 2147483647 w 2100"/>
                    <a:gd name="T13" fmla="*/ 2147483647 h 834"/>
                    <a:gd name="T14" fmla="*/ 2147483647 w 2100"/>
                    <a:gd name="T15" fmla="*/ 2147483647 h 834"/>
                    <a:gd name="T16" fmla="*/ 2147483647 w 2100"/>
                    <a:gd name="T17" fmla="*/ 2147483647 h 834"/>
                    <a:gd name="T18" fmla="*/ 2147483647 w 2100"/>
                    <a:gd name="T19" fmla="*/ 2147483647 h 834"/>
                    <a:gd name="T20" fmla="*/ 2147483647 w 2100"/>
                    <a:gd name="T21" fmla="*/ 2147483647 h 834"/>
                    <a:gd name="T22" fmla="*/ 2147483647 w 2100"/>
                    <a:gd name="T23" fmla="*/ 2147483647 h 834"/>
                    <a:gd name="T24" fmla="*/ 2147483647 w 2100"/>
                    <a:gd name="T25" fmla="*/ 2147483647 h 834"/>
                    <a:gd name="T26" fmla="*/ 2147483647 w 2100"/>
                    <a:gd name="T27" fmla="*/ 2147483647 h 834"/>
                    <a:gd name="T28" fmla="*/ 2147483647 w 2100"/>
                    <a:gd name="T29" fmla="*/ 2147483647 h 834"/>
                    <a:gd name="T30" fmla="*/ 2147483647 w 2100"/>
                    <a:gd name="T31" fmla="*/ 2147483647 h 834"/>
                    <a:gd name="T32" fmla="*/ 2147483647 w 2100"/>
                    <a:gd name="T33" fmla="*/ 2147483647 h 834"/>
                    <a:gd name="T34" fmla="*/ 2147483647 w 2100"/>
                    <a:gd name="T35" fmla="*/ 2147483647 h 834"/>
                    <a:gd name="T36" fmla="*/ 2147483647 w 2100"/>
                    <a:gd name="T37" fmla="*/ 2147483647 h 834"/>
                    <a:gd name="T38" fmla="*/ 2147483647 w 2100"/>
                    <a:gd name="T39" fmla="*/ 2147483647 h 834"/>
                    <a:gd name="T40" fmla="*/ 2147483647 w 2100"/>
                    <a:gd name="T41" fmla="*/ 2147483647 h 834"/>
                    <a:gd name="T42" fmla="*/ 2147483647 w 2100"/>
                    <a:gd name="T43" fmla="*/ 2147483647 h 834"/>
                    <a:gd name="T44" fmla="*/ 2147483647 w 2100"/>
                    <a:gd name="T45" fmla="*/ 2147483647 h 834"/>
                    <a:gd name="T46" fmla="*/ 2147483647 w 2100"/>
                    <a:gd name="T47" fmla="*/ 2147483647 h 834"/>
                    <a:gd name="T48" fmla="*/ 2147483647 w 2100"/>
                    <a:gd name="T49" fmla="*/ 2147483647 h 834"/>
                    <a:gd name="T50" fmla="*/ 2147483647 w 2100"/>
                    <a:gd name="T51" fmla="*/ 2147483647 h 834"/>
                    <a:gd name="T52" fmla="*/ 2147483647 w 2100"/>
                    <a:gd name="T53" fmla="*/ 2147483647 h 834"/>
                    <a:gd name="T54" fmla="*/ 2147483647 w 2100"/>
                    <a:gd name="T55" fmla="*/ 2147483647 h 834"/>
                    <a:gd name="T56" fmla="*/ 2147483647 w 2100"/>
                    <a:gd name="T57" fmla="*/ 2147483647 h 834"/>
                    <a:gd name="T58" fmla="*/ 2147483647 w 2100"/>
                    <a:gd name="T59" fmla="*/ 2147483647 h 834"/>
                    <a:gd name="T60" fmla="*/ 2147483647 w 2100"/>
                    <a:gd name="T61" fmla="*/ 2147483647 h 834"/>
                    <a:gd name="T62" fmla="*/ 0 w 2100"/>
                    <a:gd name="T63" fmla="*/ 2147483647 h 834"/>
                    <a:gd name="T64" fmla="*/ 2147483647 w 2100"/>
                    <a:gd name="T65" fmla="*/ 2147483647 h 834"/>
                    <a:gd name="T66" fmla="*/ 2147483647 w 2100"/>
                    <a:gd name="T67" fmla="*/ 2147483647 h 834"/>
                    <a:gd name="T68" fmla="*/ 2147483647 w 2100"/>
                    <a:gd name="T69" fmla="*/ 2147483647 h 834"/>
                    <a:gd name="T70" fmla="*/ 2147483647 w 2100"/>
                    <a:gd name="T71" fmla="*/ 2147483647 h 834"/>
                    <a:gd name="T72" fmla="*/ 2147483647 w 2100"/>
                    <a:gd name="T73" fmla="*/ 2147483647 h 834"/>
                    <a:gd name="T74" fmla="*/ 2147483647 w 2100"/>
                    <a:gd name="T75" fmla="*/ 2147483647 h 834"/>
                    <a:gd name="T76" fmla="*/ 2147483647 w 2100"/>
                    <a:gd name="T77" fmla="*/ 2147483647 h 834"/>
                    <a:gd name="T78" fmla="*/ 2147483647 w 2100"/>
                    <a:gd name="T79" fmla="*/ 2147483647 h 834"/>
                    <a:gd name="T80" fmla="*/ 2147483647 w 2100"/>
                    <a:gd name="T81" fmla="*/ 2147483647 h 834"/>
                    <a:gd name="T82" fmla="*/ 2147483647 w 2100"/>
                    <a:gd name="T83" fmla="*/ 2147483647 h 834"/>
                    <a:gd name="T84" fmla="*/ 2147483647 w 2100"/>
                    <a:gd name="T85" fmla="*/ 2147483647 h 834"/>
                    <a:gd name="T86" fmla="*/ 2147483647 w 2100"/>
                    <a:gd name="T87" fmla="*/ 2147483647 h 834"/>
                    <a:gd name="T88" fmla="*/ 2147483647 w 2100"/>
                    <a:gd name="T89" fmla="*/ 2147483647 h 834"/>
                    <a:gd name="T90" fmla="*/ 2147483647 w 2100"/>
                    <a:gd name="T91" fmla="*/ 2147483647 h 834"/>
                    <a:gd name="T92" fmla="*/ 2147483647 w 2100"/>
                    <a:gd name="T93" fmla="*/ 2147483647 h 834"/>
                    <a:gd name="T94" fmla="*/ 2147483647 w 2100"/>
                    <a:gd name="T95" fmla="*/ 2147483647 h 834"/>
                    <a:gd name="T96" fmla="*/ 2147483647 w 2100"/>
                    <a:gd name="T97" fmla="*/ 2147483647 h 834"/>
                    <a:gd name="T98" fmla="*/ 2147483647 w 2100"/>
                    <a:gd name="T99" fmla="*/ 2147483647 h 834"/>
                    <a:gd name="T100" fmla="*/ 2147483647 w 2100"/>
                    <a:gd name="T101" fmla="*/ 2147483647 h 834"/>
                    <a:gd name="T102" fmla="*/ 2147483647 w 2100"/>
                    <a:gd name="T103" fmla="*/ 2147483647 h 834"/>
                    <a:gd name="T104" fmla="*/ 2147483647 w 2100"/>
                    <a:gd name="T105" fmla="*/ 2147483647 h 834"/>
                    <a:gd name="T106" fmla="*/ 2147483647 w 2100"/>
                    <a:gd name="T107" fmla="*/ 2147483647 h 834"/>
                    <a:gd name="T108" fmla="*/ 2147483647 w 2100"/>
                    <a:gd name="T109" fmla="*/ 2147483647 h 834"/>
                    <a:gd name="T110" fmla="*/ 2147483647 w 2100"/>
                    <a:gd name="T111" fmla="*/ 2147483647 h 834"/>
                    <a:gd name="T112" fmla="*/ 2147483647 w 2100"/>
                    <a:gd name="T113" fmla="*/ 2147483647 h 834"/>
                    <a:gd name="T114" fmla="*/ 2147483647 w 2100"/>
                    <a:gd name="T115" fmla="*/ 2147483647 h 834"/>
                    <a:gd name="T116" fmla="*/ 2147483647 w 2100"/>
                    <a:gd name="T117" fmla="*/ 2147483647 h 834"/>
                    <a:gd name="T118" fmla="*/ 2147483647 w 2100"/>
                    <a:gd name="T119" fmla="*/ 2147483647 h 834"/>
                    <a:gd name="T120" fmla="*/ 2147483647 w 2100"/>
                    <a:gd name="T121" fmla="*/ 2147483647 h 834"/>
                    <a:gd name="T122" fmla="*/ 2147483647 w 2100"/>
                    <a:gd name="T123" fmla="*/ 2147483647 h 834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2100"/>
                    <a:gd name="T187" fmla="*/ 0 h 834"/>
                    <a:gd name="T188" fmla="*/ 2100 w 2100"/>
                    <a:gd name="T189" fmla="*/ 834 h 834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2100" h="834">
                      <a:moveTo>
                        <a:pt x="2088" y="408"/>
                      </a:moveTo>
                      <a:lnTo>
                        <a:pt x="2076" y="396"/>
                      </a:lnTo>
                      <a:lnTo>
                        <a:pt x="2070" y="384"/>
                      </a:lnTo>
                      <a:lnTo>
                        <a:pt x="2058" y="384"/>
                      </a:lnTo>
                      <a:lnTo>
                        <a:pt x="2034" y="372"/>
                      </a:lnTo>
                      <a:lnTo>
                        <a:pt x="2022" y="360"/>
                      </a:lnTo>
                      <a:lnTo>
                        <a:pt x="2010" y="354"/>
                      </a:lnTo>
                      <a:lnTo>
                        <a:pt x="2004" y="348"/>
                      </a:lnTo>
                      <a:lnTo>
                        <a:pt x="1986" y="348"/>
                      </a:lnTo>
                      <a:lnTo>
                        <a:pt x="1974" y="342"/>
                      </a:lnTo>
                      <a:lnTo>
                        <a:pt x="1968" y="336"/>
                      </a:lnTo>
                      <a:lnTo>
                        <a:pt x="1968" y="324"/>
                      </a:lnTo>
                      <a:lnTo>
                        <a:pt x="1902" y="324"/>
                      </a:lnTo>
                      <a:lnTo>
                        <a:pt x="1902" y="348"/>
                      </a:lnTo>
                      <a:lnTo>
                        <a:pt x="1896" y="354"/>
                      </a:lnTo>
                      <a:lnTo>
                        <a:pt x="1890" y="354"/>
                      </a:lnTo>
                      <a:lnTo>
                        <a:pt x="1878" y="348"/>
                      </a:lnTo>
                      <a:lnTo>
                        <a:pt x="1866" y="336"/>
                      </a:lnTo>
                      <a:lnTo>
                        <a:pt x="1812" y="336"/>
                      </a:lnTo>
                      <a:lnTo>
                        <a:pt x="1806" y="342"/>
                      </a:lnTo>
                      <a:lnTo>
                        <a:pt x="1812" y="342"/>
                      </a:lnTo>
                      <a:lnTo>
                        <a:pt x="1812" y="348"/>
                      </a:lnTo>
                      <a:lnTo>
                        <a:pt x="1794" y="348"/>
                      </a:lnTo>
                      <a:lnTo>
                        <a:pt x="1788" y="342"/>
                      </a:lnTo>
                      <a:lnTo>
                        <a:pt x="1776" y="336"/>
                      </a:lnTo>
                      <a:lnTo>
                        <a:pt x="1770" y="324"/>
                      </a:lnTo>
                      <a:lnTo>
                        <a:pt x="1770" y="306"/>
                      </a:lnTo>
                      <a:lnTo>
                        <a:pt x="1776" y="306"/>
                      </a:lnTo>
                      <a:lnTo>
                        <a:pt x="1770" y="294"/>
                      </a:lnTo>
                      <a:lnTo>
                        <a:pt x="1764" y="270"/>
                      </a:lnTo>
                      <a:lnTo>
                        <a:pt x="1758" y="258"/>
                      </a:lnTo>
                      <a:lnTo>
                        <a:pt x="1758" y="174"/>
                      </a:lnTo>
                      <a:lnTo>
                        <a:pt x="1740" y="174"/>
                      </a:lnTo>
                      <a:lnTo>
                        <a:pt x="1716" y="168"/>
                      </a:lnTo>
                      <a:lnTo>
                        <a:pt x="1710" y="174"/>
                      </a:lnTo>
                      <a:lnTo>
                        <a:pt x="1698" y="180"/>
                      </a:lnTo>
                      <a:lnTo>
                        <a:pt x="1674" y="180"/>
                      </a:lnTo>
                      <a:lnTo>
                        <a:pt x="1662" y="174"/>
                      </a:lnTo>
                      <a:lnTo>
                        <a:pt x="1644" y="156"/>
                      </a:lnTo>
                      <a:lnTo>
                        <a:pt x="1608" y="156"/>
                      </a:lnTo>
                      <a:lnTo>
                        <a:pt x="1596" y="150"/>
                      </a:lnTo>
                      <a:lnTo>
                        <a:pt x="1578" y="150"/>
                      </a:lnTo>
                      <a:lnTo>
                        <a:pt x="1548" y="180"/>
                      </a:lnTo>
                      <a:lnTo>
                        <a:pt x="1548" y="192"/>
                      </a:lnTo>
                      <a:lnTo>
                        <a:pt x="1536" y="204"/>
                      </a:lnTo>
                      <a:lnTo>
                        <a:pt x="1500" y="204"/>
                      </a:lnTo>
                      <a:lnTo>
                        <a:pt x="1488" y="216"/>
                      </a:lnTo>
                      <a:lnTo>
                        <a:pt x="1440" y="216"/>
                      </a:lnTo>
                      <a:lnTo>
                        <a:pt x="1440" y="222"/>
                      </a:lnTo>
                      <a:lnTo>
                        <a:pt x="1422" y="240"/>
                      </a:lnTo>
                      <a:lnTo>
                        <a:pt x="1416" y="240"/>
                      </a:lnTo>
                      <a:lnTo>
                        <a:pt x="1416" y="234"/>
                      </a:lnTo>
                      <a:lnTo>
                        <a:pt x="1410" y="228"/>
                      </a:lnTo>
                      <a:lnTo>
                        <a:pt x="1392" y="228"/>
                      </a:lnTo>
                      <a:lnTo>
                        <a:pt x="1380" y="234"/>
                      </a:lnTo>
                      <a:lnTo>
                        <a:pt x="1356" y="234"/>
                      </a:lnTo>
                      <a:lnTo>
                        <a:pt x="1344" y="228"/>
                      </a:lnTo>
                      <a:lnTo>
                        <a:pt x="1338" y="228"/>
                      </a:lnTo>
                      <a:lnTo>
                        <a:pt x="1332" y="222"/>
                      </a:lnTo>
                      <a:lnTo>
                        <a:pt x="1266" y="222"/>
                      </a:lnTo>
                      <a:lnTo>
                        <a:pt x="1260" y="216"/>
                      </a:lnTo>
                      <a:lnTo>
                        <a:pt x="1260" y="204"/>
                      </a:lnTo>
                      <a:lnTo>
                        <a:pt x="1248" y="198"/>
                      </a:lnTo>
                      <a:lnTo>
                        <a:pt x="1230" y="198"/>
                      </a:lnTo>
                      <a:lnTo>
                        <a:pt x="1230" y="192"/>
                      </a:lnTo>
                      <a:lnTo>
                        <a:pt x="1218" y="180"/>
                      </a:lnTo>
                      <a:lnTo>
                        <a:pt x="1218" y="174"/>
                      </a:lnTo>
                      <a:lnTo>
                        <a:pt x="1212" y="168"/>
                      </a:lnTo>
                      <a:lnTo>
                        <a:pt x="1152" y="168"/>
                      </a:lnTo>
                      <a:lnTo>
                        <a:pt x="1128" y="144"/>
                      </a:lnTo>
                      <a:lnTo>
                        <a:pt x="1092" y="144"/>
                      </a:lnTo>
                      <a:lnTo>
                        <a:pt x="1086" y="138"/>
                      </a:lnTo>
                      <a:lnTo>
                        <a:pt x="1080" y="138"/>
                      </a:lnTo>
                      <a:lnTo>
                        <a:pt x="1068" y="132"/>
                      </a:lnTo>
                      <a:lnTo>
                        <a:pt x="1020" y="132"/>
                      </a:lnTo>
                      <a:lnTo>
                        <a:pt x="966" y="150"/>
                      </a:lnTo>
                      <a:lnTo>
                        <a:pt x="954" y="156"/>
                      </a:lnTo>
                      <a:lnTo>
                        <a:pt x="942" y="156"/>
                      </a:lnTo>
                      <a:lnTo>
                        <a:pt x="930" y="150"/>
                      </a:lnTo>
                      <a:lnTo>
                        <a:pt x="918" y="150"/>
                      </a:lnTo>
                      <a:lnTo>
                        <a:pt x="912" y="144"/>
                      </a:lnTo>
                      <a:lnTo>
                        <a:pt x="882" y="144"/>
                      </a:lnTo>
                      <a:lnTo>
                        <a:pt x="864" y="126"/>
                      </a:lnTo>
                      <a:lnTo>
                        <a:pt x="864" y="120"/>
                      </a:lnTo>
                      <a:lnTo>
                        <a:pt x="840" y="126"/>
                      </a:lnTo>
                      <a:lnTo>
                        <a:pt x="840" y="120"/>
                      </a:lnTo>
                      <a:lnTo>
                        <a:pt x="834" y="114"/>
                      </a:lnTo>
                      <a:lnTo>
                        <a:pt x="822" y="90"/>
                      </a:lnTo>
                      <a:lnTo>
                        <a:pt x="810" y="78"/>
                      </a:lnTo>
                      <a:lnTo>
                        <a:pt x="804" y="66"/>
                      </a:lnTo>
                      <a:lnTo>
                        <a:pt x="798" y="60"/>
                      </a:lnTo>
                      <a:lnTo>
                        <a:pt x="786" y="54"/>
                      </a:lnTo>
                      <a:lnTo>
                        <a:pt x="768" y="54"/>
                      </a:lnTo>
                      <a:lnTo>
                        <a:pt x="756" y="60"/>
                      </a:lnTo>
                      <a:lnTo>
                        <a:pt x="750" y="60"/>
                      </a:lnTo>
                      <a:lnTo>
                        <a:pt x="726" y="48"/>
                      </a:lnTo>
                      <a:lnTo>
                        <a:pt x="720" y="42"/>
                      </a:lnTo>
                      <a:lnTo>
                        <a:pt x="708" y="36"/>
                      </a:lnTo>
                      <a:lnTo>
                        <a:pt x="672" y="36"/>
                      </a:lnTo>
                      <a:lnTo>
                        <a:pt x="648" y="30"/>
                      </a:lnTo>
                      <a:lnTo>
                        <a:pt x="636" y="30"/>
                      </a:lnTo>
                      <a:lnTo>
                        <a:pt x="576" y="0"/>
                      </a:lnTo>
                      <a:lnTo>
                        <a:pt x="576" y="18"/>
                      </a:lnTo>
                      <a:lnTo>
                        <a:pt x="570" y="30"/>
                      </a:lnTo>
                      <a:lnTo>
                        <a:pt x="558" y="36"/>
                      </a:lnTo>
                      <a:lnTo>
                        <a:pt x="552" y="36"/>
                      </a:lnTo>
                      <a:lnTo>
                        <a:pt x="558" y="48"/>
                      </a:lnTo>
                      <a:lnTo>
                        <a:pt x="540" y="48"/>
                      </a:lnTo>
                      <a:lnTo>
                        <a:pt x="540" y="60"/>
                      </a:lnTo>
                      <a:lnTo>
                        <a:pt x="552" y="72"/>
                      </a:lnTo>
                      <a:lnTo>
                        <a:pt x="558" y="90"/>
                      </a:lnTo>
                      <a:lnTo>
                        <a:pt x="582" y="126"/>
                      </a:lnTo>
                      <a:lnTo>
                        <a:pt x="588" y="126"/>
                      </a:lnTo>
                      <a:lnTo>
                        <a:pt x="594" y="132"/>
                      </a:lnTo>
                      <a:lnTo>
                        <a:pt x="600" y="144"/>
                      </a:lnTo>
                      <a:lnTo>
                        <a:pt x="600" y="168"/>
                      </a:lnTo>
                      <a:lnTo>
                        <a:pt x="582" y="168"/>
                      </a:lnTo>
                      <a:lnTo>
                        <a:pt x="582" y="174"/>
                      </a:lnTo>
                      <a:lnTo>
                        <a:pt x="576" y="180"/>
                      </a:lnTo>
                      <a:lnTo>
                        <a:pt x="552" y="192"/>
                      </a:lnTo>
                      <a:lnTo>
                        <a:pt x="546" y="186"/>
                      </a:lnTo>
                      <a:lnTo>
                        <a:pt x="546" y="174"/>
                      </a:lnTo>
                      <a:lnTo>
                        <a:pt x="498" y="180"/>
                      </a:lnTo>
                      <a:lnTo>
                        <a:pt x="498" y="168"/>
                      </a:lnTo>
                      <a:lnTo>
                        <a:pt x="456" y="168"/>
                      </a:lnTo>
                      <a:lnTo>
                        <a:pt x="450" y="174"/>
                      </a:lnTo>
                      <a:lnTo>
                        <a:pt x="450" y="180"/>
                      </a:lnTo>
                      <a:lnTo>
                        <a:pt x="444" y="168"/>
                      </a:lnTo>
                      <a:lnTo>
                        <a:pt x="420" y="174"/>
                      </a:lnTo>
                      <a:lnTo>
                        <a:pt x="414" y="162"/>
                      </a:lnTo>
                      <a:lnTo>
                        <a:pt x="384" y="162"/>
                      </a:lnTo>
                      <a:lnTo>
                        <a:pt x="366" y="156"/>
                      </a:lnTo>
                      <a:lnTo>
                        <a:pt x="360" y="150"/>
                      </a:lnTo>
                      <a:lnTo>
                        <a:pt x="360" y="138"/>
                      </a:lnTo>
                      <a:lnTo>
                        <a:pt x="354" y="132"/>
                      </a:lnTo>
                      <a:lnTo>
                        <a:pt x="354" y="126"/>
                      </a:lnTo>
                      <a:lnTo>
                        <a:pt x="312" y="126"/>
                      </a:lnTo>
                      <a:lnTo>
                        <a:pt x="294" y="132"/>
                      </a:lnTo>
                      <a:lnTo>
                        <a:pt x="270" y="132"/>
                      </a:lnTo>
                      <a:lnTo>
                        <a:pt x="264" y="114"/>
                      </a:lnTo>
                      <a:lnTo>
                        <a:pt x="228" y="114"/>
                      </a:lnTo>
                      <a:lnTo>
                        <a:pt x="228" y="108"/>
                      </a:lnTo>
                      <a:lnTo>
                        <a:pt x="210" y="114"/>
                      </a:lnTo>
                      <a:lnTo>
                        <a:pt x="204" y="108"/>
                      </a:lnTo>
                      <a:lnTo>
                        <a:pt x="186" y="108"/>
                      </a:lnTo>
                      <a:lnTo>
                        <a:pt x="180" y="114"/>
                      </a:lnTo>
                      <a:lnTo>
                        <a:pt x="180" y="120"/>
                      </a:lnTo>
                      <a:lnTo>
                        <a:pt x="174" y="126"/>
                      </a:lnTo>
                      <a:lnTo>
                        <a:pt x="174" y="132"/>
                      </a:lnTo>
                      <a:lnTo>
                        <a:pt x="150" y="132"/>
                      </a:lnTo>
                      <a:lnTo>
                        <a:pt x="138" y="150"/>
                      </a:lnTo>
                      <a:lnTo>
                        <a:pt x="120" y="150"/>
                      </a:lnTo>
                      <a:lnTo>
                        <a:pt x="84" y="186"/>
                      </a:lnTo>
                      <a:lnTo>
                        <a:pt x="84" y="192"/>
                      </a:lnTo>
                      <a:lnTo>
                        <a:pt x="90" y="198"/>
                      </a:lnTo>
                      <a:lnTo>
                        <a:pt x="66" y="198"/>
                      </a:lnTo>
                      <a:lnTo>
                        <a:pt x="72" y="210"/>
                      </a:lnTo>
                      <a:lnTo>
                        <a:pt x="12" y="210"/>
                      </a:lnTo>
                      <a:lnTo>
                        <a:pt x="12" y="228"/>
                      </a:lnTo>
                      <a:lnTo>
                        <a:pt x="0" y="240"/>
                      </a:lnTo>
                      <a:lnTo>
                        <a:pt x="6" y="246"/>
                      </a:lnTo>
                      <a:lnTo>
                        <a:pt x="6" y="258"/>
                      </a:lnTo>
                      <a:lnTo>
                        <a:pt x="0" y="264"/>
                      </a:lnTo>
                      <a:lnTo>
                        <a:pt x="24" y="264"/>
                      </a:lnTo>
                      <a:lnTo>
                        <a:pt x="24" y="282"/>
                      </a:lnTo>
                      <a:lnTo>
                        <a:pt x="36" y="288"/>
                      </a:lnTo>
                      <a:lnTo>
                        <a:pt x="48" y="288"/>
                      </a:lnTo>
                      <a:lnTo>
                        <a:pt x="60" y="294"/>
                      </a:lnTo>
                      <a:lnTo>
                        <a:pt x="72" y="294"/>
                      </a:lnTo>
                      <a:lnTo>
                        <a:pt x="78" y="306"/>
                      </a:lnTo>
                      <a:lnTo>
                        <a:pt x="102" y="330"/>
                      </a:lnTo>
                      <a:lnTo>
                        <a:pt x="138" y="318"/>
                      </a:lnTo>
                      <a:lnTo>
                        <a:pt x="156" y="330"/>
                      </a:lnTo>
                      <a:lnTo>
                        <a:pt x="162" y="336"/>
                      </a:lnTo>
                      <a:lnTo>
                        <a:pt x="174" y="336"/>
                      </a:lnTo>
                      <a:lnTo>
                        <a:pt x="186" y="342"/>
                      </a:lnTo>
                      <a:lnTo>
                        <a:pt x="204" y="348"/>
                      </a:lnTo>
                      <a:lnTo>
                        <a:pt x="222" y="366"/>
                      </a:lnTo>
                      <a:lnTo>
                        <a:pt x="228" y="378"/>
                      </a:lnTo>
                      <a:lnTo>
                        <a:pt x="240" y="396"/>
                      </a:lnTo>
                      <a:lnTo>
                        <a:pt x="264" y="414"/>
                      </a:lnTo>
                      <a:lnTo>
                        <a:pt x="276" y="426"/>
                      </a:lnTo>
                      <a:lnTo>
                        <a:pt x="282" y="438"/>
                      </a:lnTo>
                      <a:lnTo>
                        <a:pt x="282" y="450"/>
                      </a:lnTo>
                      <a:lnTo>
                        <a:pt x="288" y="456"/>
                      </a:lnTo>
                      <a:lnTo>
                        <a:pt x="294" y="468"/>
                      </a:lnTo>
                      <a:lnTo>
                        <a:pt x="300" y="474"/>
                      </a:lnTo>
                      <a:lnTo>
                        <a:pt x="300" y="480"/>
                      </a:lnTo>
                      <a:lnTo>
                        <a:pt x="288" y="492"/>
                      </a:lnTo>
                      <a:lnTo>
                        <a:pt x="288" y="504"/>
                      </a:lnTo>
                      <a:lnTo>
                        <a:pt x="294" y="522"/>
                      </a:lnTo>
                      <a:lnTo>
                        <a:pt x="300" y="534"/>
                      </a:lnTo>
                      <a:lnTo>
                        <a:pt x="306" y="540"/>
                      </a:lnTo>
                      <a:lnTo>
                        <a:pt x="318" y="546"/>
                      </a:lnTo>
                      <a:lnTo>
                        <a:pt x="330" y="546"/>
                      </a:lnTo>
                      <a:lnTo>
                        <a:pt x="342" y="552"/>
                      </a:lnTo>
                      <a:lnTo>
                        <a:pt x="348" y="552"/>
                      </a:lnTo>
                      <a:lnTo>
                        <a:pt x="366" y="558"/>
                      </a:lnTo>
                      <a:lnTo>
                        <a:pt x="390" y="564"/>
                      </a:lnTo>
                      <a:lnTo>
                        <a:pt x="486" y="564"/>
                      </a:lnTo>
                      <a:lnTo>
                        <a:pt x="492" y="570"/>
                      </a:lnTo>
                      <a:lnTo>
                        <a:pt x="498" y="570"/>
                      </a:lnTo>
                      <a:lnTo>
                        <a:pt x="510" y="576"/>
                      </a:lnTo>
                      <a:lnTo>
                        <a:pt x="516" y="576"/>
                      </a:lnTo>
                      <a:lnTo>
                        <a:pt x="528" y="582"/>
                      </a:lnTo>
                      <a:lnTo>
                        <a:pt x="534" y="594"/>
                      </a:lnTo>
                      <a:lnTo>
                        <a:pt x="540" y="594"/>
                      </a:lnTo>
                      <a:lnTo>
                        <a:pt x="546" y="600"/>
                      </a:lnTo>
                      <a:lnTo>
                        <a:pt x="552" y="600"/>
                      </a:lnTo>
                      <a:lnTo>
                        <a:pt x="576" y="612"/>
                      </a:lnTo>
                      <a:lnTo>
                        <a:pt x="588" y="612"/>
                      </a:lnTo>
                      <a:lnTo>
                        <a:pt x="594" y="618"/>
                      </a:lnTo>
                      <a:lnTo>
                        <a:pt x="630" y="618"/>
                      </a:lnTo>
                      <a:lnTo>
                        <a:pt x="642" y="642"/>
                      </a:lnTo>
                      <a:lnTo>
                        <a:pt x="684" y="684"/>
                      </a:lnTo>
                      <a:lnTo>
                        <a:pt x="690" y="696"/>
                      </a:lnTo>
                      <a:lnTo>
                        <a:pt x="720" y="726"/>
                      </a:lnTo>
                      <a:lnTo>
                        <a:pt x="732" y="732"/>
                      </a:lnTo>
                      <a:lnTo>
                        <a:pt x="738" y="744"/>
                      </a:lnTo>
                      <a:lnTo>
                        <a:pt x="750" y="750"/>
                      </a:lnTo>
                      <a:lnTo>
                        <a:pt x="810" y="744"/>
                      </a:lnTo>
                      <a:lnTo>
                        <a:pt x="864" y="750"/>
                      </a:lnTo>
                      <a:lnTo>
                        <a:pt x="912" y="750"/>
                      </a:lnTo>
                      <a:lnTo>
                        <a:pt x="948" y="756"/>
                      </a:lnTo>
                      <a:lnTo>
                        <a:pt x="954" y="750"/>
                      </a:lnTo>
                      <a:lnTo>
                        <a:pt x="966" y="744"/>
                      </a:lnTo>
                      <a:lnTo>
                        <a:pt x="972" y="738"/>
                      </a:lnTo>
                      <a:lnTo>
                        <a:pt x="984" y="738"/>
                      </a:lnTo>
                      <a:lnTo>
                        <a:pt x="996" y="744"/>
                      </a:lnTo>
                      <a:lnTo>
                        <a:pt x="1002" y="744"/>
                      </a:lnTo>
                      <a:lnTo>
                        <a:pt x="1008" y="750"/>
                      </a:lnTo>
                      <a:lnTo>
                        <a:pt x="1062" y="750"/>
                      </a:lnTo>
                      <a:lnTo>
                        <a:pt x="1080" y="756"/>
                      </a:lnTo>
                      <a:lnTo>
                        <a:pt x="1092" y="756"/>
                      </a:lnTo>
                      <a:lnTo>
                        <a:pt x="1110" y="774"/>
                      </a:lnTo>
                      <a:lnTo>
                        <a:pt x="1116" y="786"/>
                      </a:lnTo>
                      <a:lnTo>
                        <a:pt x="1128" y="792"/>
                      </a:lnTo>
                      <a:lnTo>
                        <a:pt x="1152" y="798"/>
                      </a:lnTo>
                      <a:lnTo>
                        <a:pt x="1200" y="798"/>
                      </a:lnTo>
                      <a:lnTo>
                        <a:pt x="1218" y="804"/>
                      </a:lnTo>
                      <a:lnTo>
                        <a:pt x="1242" y="816"/>
                      </a:lnTo>
                      <a:lnTo>
                        <a:pt x="1248" y="822"/>
                      </a:lnTo>
                      <a:lnTo>
                        <a:pt x="1260" y="822"/>
                      </a:lnTo>
                      <a:lnTo>
                        <a:pt x="1266" y="816"/>
                      </a:lnTo>
                      <a:lnTo>
                        <a:pt x="1278" y="816"/>
                      </a:lnTo>
                      <a:lnTo>
                        <a:pt x="1290" y="810"/>
                      </a:lnTo>
                      <a:lnTo>
                        <a:pt x="1302" y="810"/>
                      </a:lnTo>
                      <a:lnTo>
                        <a:pt x="1302" y="816"/>
                      </a:lnTo>
                      <a:lnTo>
                        <a:pt x="1308" y="828"/>
                      </a:lnTo>
                      <a:lnTo>
                        <a:pt x="1314" y="828"/>
                      </a:lnTo>
                      <a:lnTo>
                        <a:pt x="1320" y="834"/>
                      </a:lnTo>
                      <a:lnTo>
                        <a:pt x="1338" y="834"/>
                      </a:lnTo>
                      <a:lnTo>
                        <a:pt x="1344" y="828"/>
                      </a:lnTo>
                      <a:lnTo>
                        <a:pt x="1362" y="816"/>
                      </a:lnTo>
                      <a:lnTo>
                        <a:pt x="1422" y="780"/>
                      </a:lnTo>
                      <a:lnTo>
                        <a:pt x="1440" y="768"/>
                      </a:lnTo>
                      <a:lnTo>
                        <a:pt x="1596" y="768"/>
                      </a:lnTo>
                      <a:lnTo>
                        <a:pt x="1614" y="744"/>
                      </a:lnTo>
                      <a:lnTo>
                        <a:pt x="1638" y="744"/>
                      </a:lnTo>
                      <a:lnTo>
                        <a:pt x="1650" y="738"/>
                      </a:lnTo>
                      <a:lnTo>
                        <a:pt x="1662" y="714"/>
                      </a:lnTo>
                      <a:lnTo>
                        <a:pt x="1662" y="708"/>
                      </a:lnTo>
                      <a:lnTo>
                        <a:pt x="1668" y="696"/>
                      </a:lnTo>
                      <a:lnTo>
                        <a:pt x="1668" y="690"/>
                      </a:lnTo>
                      <a:lnTo>
                        <a:pt x="1692" y="690"/>
                      </a:lnTo>
                      <a:lnTo>
                        <a:pt x="1704" y="678"/>
                      </a:lnTo>
                      <a:lnTo>
                        <a:pt x="1710" y="666"/>
                      </a:lnTo>
                      <a:lnTo>
                        <a:pt x="1716" y="660"/>
                      </a:lnTo>
                      <a:lnTo>
                        <a:pt x="1716" y="654"/>
                      </a:lnTo>
                      <a:lnTo>
                        <a:pt x="1704" y="648"/>
                      </a:lnTo>
                      <a:lnTo>
                        <a:pt x="1686" y="630"/>
                      </a:lnTo>
                      <a:lnTo>
                        <a:pt x="1674" y="624"/>
                      </a:lnTo>
                      <a:lnTo>
                        <a:pt x="1656" y="606"/>
                      </a:lnTo>
                      <a:lnTo>
                        <a:pt x="1650" y="594"/>
                      </a:lnTo>
                      <a:lnTo>
                        <a:pt x="1650" y="582"/>
                      </a:lnTo>
                      <a:lnTo>
                        <a:pt x="1656" y="570"/>
                      </a:lnTo>
                      <a:lnTo>
                        <a:pt x="1656" y="558"/>
                      </a:lnTo>
                      <a:lnTo>
                        <a:pt x="1668" y="552"/>
                      </a:lnTo>
                      <a:lnTo>
                        <a:pt x="1692" y="552"/>
                      </a:lnTo>
                      <a:lnTo>
                        <a:pt x="1698" y="558"/>
                      </a:lnTo>
                      <a:lnTo>
                        <a:pt x="1704" y="558"/>
                      </a:lnTo>
                      <a:lnTo>
                        <a:pt x="1710" y="564"/>
                      </a:lnTo>
                      <a:lnTo>
                        <a:pt x="1722" y="570"/>
                      </a:lnTo>
                      <a:lnTo>
                        <a:pt x="1728" y="576"/>
                      </a:lnTo>
                      <a:lnTo>
                        <a:pt x="1740" y="582"/>
                      </a:lnTo>
                      <a:lnTo>
                        <a:pt x="1764" y="582"/>
                      </a:lnTo>
                      <a:lnTo>
                        <a:pt x="1776" y="576"/>
                      </a:lnTo>
                      <a:lnTo>
                        <a:pt x="1794" y="576"/>
                      </a:lnTo>
                      <a:lnTo>
                        <a:pt x="1806" y="570"/>
                      </a:lnTo>
                      <a:lnTo>
                        <a:pt x="1812" y="558"/>
                      </a:lnTo>
                      <a:lnTo>
                        <a:pt x="1818" y="552"/>
                      </a:lnTo>
                      <a:lnTo>
                        <a:pt x="1818" y="528"/>
                      </a:lnTo>
                      <a:lnTo>
                        <a:pt x="1890" y="528"/>
                      </a:lnTo>
                      <a:lnTo>
                        <a:pt x="1914" y="504"/>
                      </a:lnTo>
                      <a:lnTo>
                        <a:pt x="1902" y="492"/>
                      </a:lnTo>
                      <a:lnTo>
                        <a:pt x="1896" y="480"/>
                      </a:lnTo>
                      <a:lnTo>
                        <a:pt x="1902" y="474"/>
                      </a:lnTo>
                      <a:lnTo>
                        <a:pt x="1938" y="456"/>
                      </a:lnTo>
                      <a:lnTo>
                        <a:pt x="1950" y="456"/>
                      </a:lnTo>
                      <a:lnTo>
                        <a:pt x="1950" y="438"/>
                      </a:lnTo>
                      <a:lnTo>
                        <a:pt x="1980" y="444"/>
                      </a:lnTo>
                      <a:lnTo>
                        <a:pt x="1998" y="426"/>
                      </a:lnTo>
                      <a:lnTo>
                        <a:pt x="2004" y="426"/>
                      </a:lnTo>
                      <a:lnTo>
                        <a:pt x="2010" y="420"/>
                      </a:lnTo>
                      <a:lnTo>
                        <a:pt x="2040" y="420"/>
                      </a:lnTo>
                      <a:lnTo>
                        <a:pt x="2052" y="426"/>
                      </a:lnTo>
                      <a:lnTo>
                        <a:pt x="2058" y="432"/>
                      </a:lnTo>
                      <a:lnTo>
                        <a:pt x="2094" y="432"/>
                      </a:lnTo>
                      <a:lnTo>
                        <a:pt x="2100" y="426"/>
                      </a:lnTo>
                      <a:lnTo>
                        <a:pt x="2100" y="420"/>
                      </a:lnTo>
                      <a:lnTo>
                        <a:pt x="2088" y="408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70" name="Malaysia">
                  <a:extLst>
                    <a:ext uri="{FF2B5EF4-FFF2-40B4-BE49-F238E27FC236}">
                      <a16:creationId xmlns:a16="http://schemas.microsoft.com/office/drawing/2014/main" id="{A21C2209-C0AF-1549-ADF8-367A668E3A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70" y="2171"/>
                  <a:ext cx="78" cy="112"/>
                </a:xfrm>
                <a:custGeom>
                  <a:avLst/>
                  <a:gdLst>
                    <a:gd name="T0" fmla="*/ 2147483647 w 306"/>
                    <a:gd name="T1" fmla="*/ 2147483647 h 438"/>
                    <a:gd name="T2" fmla="*/ 2147483647 w 306"/>
                    <a:gd name="T3" fmla="*/ 2147483647 h 438"/>
                    <a:gd name="T4" fmla="*/ 2147483647 w 306"/>
                    <a:gd name="T5" fmla="*/ 2147483647 h 438"/>
                    <a:gd name="T6" fmla="*/ 2147483647 w 306"/>
                    <a:gd name="T7" fmla="*/ 2147483647 h 438"/>
                    <a:gd name="T8" fmla="*/ 2147483647 w 306"/>
                    <a:gd name="T9" fmla="*/ 2147483647 h 438"/>
                    <a:gd name="T10" fmla="*/ 2147483647 w 306"/>
                    <a:gd name="T11" fmla="*/ 2147483647 h 438"/>
                    <a:gd name="T12" fmla="*/ 2147483647 w 306"/>
                    <a:gd name="T13" fmla="*/ 2147483647 h 438"/>
                    <a:gd name="T14" fmla="*/ 2147483647 w 306"/>
                    <a:gd name="T15" fmla="*/ 2147483647 h 438"/>
                    <a:gd name="T16" fmla="*/ 2147483647 w 306"/>
                    <a:gd name="T17" fmla="*/ 2147483647 h 438"/>
                    <a:gd name="T18" fmla="*/ 2147483647 w 306"/>
                    <a:gd name="T19" fmla="*/ 2147483647 h 438"/>
                    <a:gd name="T20" fmla="*/ 2147483647 w 306"/>
                    <a:gd name="T21" fmla="*/ 2147483647 h 438"/>
                    <a:gd name="T22" fmla="*/ 2147483647 w 306"/>
                    <a:gd name="T23" fmla="*/ 2147483647 h 438"/>
                    <a:gd name="T24" fmla="*/ 2147483647 w 306"/>
                    <a:gd name="T25" fmla="*/ 2147483647 h 438"/>
                    <a:gd name="T26" fmla="*/ 2147483647 w 306"/>
                    <a:gd name="T27" fmla="*/ 2147483647 h 438"/>
                    <a:gd name="T28" fmla="*/ 2147483647 w 306"/>
                    <a:gd name="T29" fmla="*/ 2147483647 h 438"/>
                    <a:gd name="T30" fmla="*/ 2147483647 w 306"/>
                    <a:gd name="T31" fmla="*/ 2147483647 h 438"/>
                    <a:gd name="T32" fmla="*/ 2147483647 w 306"/>
                    <a:gd name="T33" fmla="*/ 2147483647 h 438"/>
                    <a:gd name="T34" fmla="*/ 2147483647 w 306"/>
                    <a:gd name="T35" fmla="*/ 2147483647 h 438"/>
                    <a:gd name="T36" fmla="*/ 2147483647 w 306"/>
                    <a:gd name="T37" fmla="*/ 2147483647 h 438"/>
                    <a:gd name="T38" fmla="*/ 2147483647 w 306"/>
                    <a:gd name="T39" fmla="*/ 2147483647 h 438"/>
                    <a:gd name="T40" fmla="*/ 2147483647 w 306"/>
                    <a:gd name="T41" fmla="*/ 2147483647 h 438"/>
                    <a:gd name="T42" fmla="*/ 2147483647 w 306"/>
                    <a:gd name="T43" fmla="*/ 2147483647 h 438"/>
                    <a:gd name="T44" fmla="*/ 2147483647 w 306"/>
                    <a:gd name="T45" fmla="*/ 2147483647 h 438"/>
                    <a:gd name="T46" fmla="*/ 2147483647 w 306"/>
                    <a:gd name="T47" fmla="*/ 2147483647 h 438"/>
                    <a:gd name="T48" fmla="*/ 2147483647 w 306"/>
                    <a:gd name="T49" fmla="*/ 2147483647 h 438"/>
                    <a:gd name="T50" fmla="*/ 2147483647 w 306"/>
                    <a:gd name="T51" fmla="*/ 2147483647 h 438"/>
                    <a:gd name="T52" fmla="*/ 2147483647 w 306"/>
                    <a:gd name="T53" fmla="*/ 2147483647 h 438"/>
                    <a:gd name="T54" fmla="*/ 2147483647 w 306"/>
                    <a:gd name="T55" fmla="*/ 2147483647 h 438"/>
                    <a:gd name="T56" fmla="*/ 2147483647 w 306"/>
                    <a:gd name="T57" fmla="*/ 2147483647 h 438"/>
                    <a:gd name="T58" fmla="*/ 2147483647 w 306"/>
                    <a:gd name="T59" fmla="*/ 2147483647 h 438"/>
                    <a:gd name="T60" fmla="*/ 2147483647 w 306"/>
                    <a:gd name="T61" fmla="*/ 2147483647 h 438"/>
                    <a:gd name="T62" fmla="*/ 2147483647 w 306"/>
                    <a:gd name="T63" fmla="*/ 2147483647 h 438"/>
                    <a:gd name="T64" fmla="*/ 2147483647 w 306"/>
                    <a:gd name="T65" fmla="*/ 2147483647 h 438"/>
                    <a:gd name="T66" fmla="*/ 2147483647 w 306"/>
                    <a:gd name="T67" fmla="*/ 2147483647 h 438"/>
                    <a:gd name="T68" fmla="*/ 2147483647 w 306"/>
                    <a:gd name="T69" fmla="*/ 2147483647 h 438"/>
                    <a:gd name="T70" fmla="*/ 2147483647 w 306"/>
                    <a:gd name="T71" fmla="*/ 2147483647 h 438"/>
                    <a:gd name="T72" fmla="*/ 2147483647 w 306"/>
                    <a:gd name="T73" fmla="*/ 2147483647 h 438"/>
                    <a:gd name="T74" fmla="*/ 2147483647 w 306"/>
                    <a:gd name="T75" fmla="*/ 2147483647 h 438"/>
                    <a:gd name="T76" fmla="*/ 2147483647 w 306"/>
                    <a:gd name="T77" fmla="*/ 0 h 438"/>
                    <a:gd name="T78" fmla="*/ 2147483647 w 306"/>
                    <a:gd name="T79" fmla="*/ 2147483647 h 438"/>
                    <a:gd name="T80" fmla="*/ 2147483647 w 306"/>
                    <a:gd name="T81" fmla="*/ 2147483647 h 438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306"/>
                    <a:gd name="T124" fmla="*/ 0 h 438"/>
                    <a:gd name="T125" fmla="*/ 306 w 306"/>
                    <a:gd name="T126" fmla="*/ 438 h 438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306" h="438">
                      <a:moveTo>
                        <a:pt x="0" y="42"/>
                      </a:moveTo>
                      <a:lnTo>
                        <a:pt x="6" y="138"/>
                      </a:lnTo>
                      <a:lnTo>
                        <a:pt x="18" y="138"/>
                      </a:lnTo>
                      <a:lnTo>
                        <a:pt x="24" y="132"/>
                      </a:lnTo>
                      <a:lnTo>
                        <a:pt x="42" y="132"/>
                      </a:lnTo>
                      <a:lnTo>
                        <a:pt x="54" y="138"/>
                      </a:lnTo>
                      <a:lnTo>
                        <a:pt x="54" y="168"/>
                      </a:lnTo>
                      <a:lnTo>
                        <a:pt x="48" y="180"/>
                      </a:lnTo>
                      <a:lnTo>
                        <a:pt x="48" y="198"/>
                      </a:lnTo>
                      <a:lnTo>
                        <a:pt x="54" y="216"/>
                      </a:lnTo>
                      <a:lnTo>
                        <a:pt x="60" y="228"/>
                      </a:lnTo>
                      <a:lnTo>
                        <a:pt x="66" y="234"/>
                      </a:lnTo>
                      <a:lnTo>
                        <a:pt x="84" y="234"/>
                      </a:lnTo>
                      <a:lnTo>
                        <a:pt x="90" y="228"/>
                      </a:lnTo>
                      <a:lnTo>
                        <a:pt x="90" y="240"/>
                      </a:lnTo>
                      <a:lnTo>
                        <a:pt x="84" y="252"/>
                      </a:lnTo>
                      <a:lnTo>
                        <a:pt x="84" y="282"/>
                      </a:lnTo>
                      <a:lnTo>
                        <a:pt x="96" y="306"/>
                      </a:lnTo>
                      <a:lnTo>
                        <a:pt x="102" y="312"/>
                      </a:lnTo>
                      <a:lnTo>
                        <a:pt x="114" y="318"/>
                      </a:lnTo>
                      <a:lnTo>
                        <a:pt x="132" y="330"/>
                      </a:lnTo>
                      <a:lnTo>
                        <a:pt x="144" y="336"/>
                      </a:lnTo>
                      <a:lnTo>
                        <a:pt x="162" y="354"/>
                      </a:lnTo>
                      <a:lnTo>
                        <a:pt x="168" y="354"/>
                      </a:lnTo>
                      <a:lnTo>
                        <a:pt x="168" y="366"/>
                      </a:lnTo>
                      <a:lnTo>
                        <a:pt x="174" y="372"/>
                      </a:lnTo>
                      <a:lnTo>
                        <a:pt x="174" y="378"/>
                      </a:lnTo>
                      <a:lnTo>
                        <a:pt x="180" y="384"/>
                      </a:lnTo>
                      <a:lnTo>
                        <a:pt x="186" y="384"/>
                      </a:lnTo>
                      <a:lnTo>
                        <a:pt x="198" y="390"/>
                      </a:lnTo>
                      <a:lnTo>
                        <a:pt x="204" y="396"/>
                      </a:lnTo>
                      <a:lnTo>
                        <a:pt x="216" y="396"/>
                      </a:lnTo>
                      <a:lnTo>
                        <a:pt x="222" y="402"/>
                      </a:lnTo>
                      <a:lnTo>
                        <a:pt x="228" y="402"/>
                      </a:lnTo>
                      <a:lnTo>
                        <a:pt x="252" y="438"/>
                      </a:lnTo>
                      <a:lnTo>
                        <a:pt x="300" y="432"/>
                      </a:lnTo>
                      <a:lnTo>
                        <a:pt x="300" y="420"/>
                      </a:lnTo>
                      <a:lnTo>
                        <a:pt x="306" y="408"/>
                      </a:lnTo>
                      <a:lnTo>
                        <a:pt x="306" y="378"/>
                      </a:lnTo>
                      <a:lnTo>
                        <a:pt x="294" y="354"/>
                      </a:lnTo>
                      <a:lnTo>
                        <a:pt x="270" y="330"/>
                      </a:lnTo>
                      <a:lnTo>
                        <a:pt x="264" y="318"/>
                      </a:lnTo>
                      <a:lnTo>
                        <a:pt x="258" y="312"/>
                      </a:lnTo>
                      <a:lnTo>
                        <a:pt x="258" y="288"/>
                      </a:lnTo>
                      <a:lnTo>
                        <a:pt x="252" y="276"/>
                      </a:lnTo>
                      <a:lnTo>
                        <a:pt x="246" y="270"/>
                      </a:lnTo>
                      <a:lnTo>
                        <a:pt x="246" y="258"/>
                      </a:lnTo>
                      <a:lnTo>
                        <a:pt x="252" y="252"/>
                      </a:lnTo>
                      <a:lnTo>
                        <a:pt x="252" y="126"/>
                      </a:lnTo>
                      <a:lnTo>
                        <a:pt x="246" y="114"/>
                      </a:lnTo>
                      <a:lnTo>
                        <a:pt x="222" y="90"/>
                      </a:lnTo>
                      <a:lnTo>
                        <a:pt x="204" y="84"/>
                      </a:lnTo>
                      <a:lnTo>
                        <a:pt x="192" y="72"/>
                      </a:lnTo>
                      <a:lnTo>
                        <a:pt x="180" y="66"/>
                      </a:lnTo>
                      <a:lnTo>
                        <a:pt x="156" y="42"/>
                      </a:lnTo>
                      <a:lnTo>
                        <a:pt x="150" y="54"/>
                      </a:lnTo>
                      <a:lnTo>
                        <a:pt x="144" y="60"/>
                      </a:lnTo>
                      <a:lnTo>
                        <a:pt x="138" y="72"/>
                      </a:lnTo>
                      <a:lnTo>
                        <a:pt x="138" y="78"/>
                      </a:lnTo>
                      <a:lnTo>
                        <a:pt x="132" y="84"/>
                      </a:lnTo>
                      <a:lnTo>
                        <a:pt x="114" y="66"/>
                      </a:lnTo>
                      <a:lnTo>
                        <a:pt x="108" y="66"/>
                      </a:lnTo>
                      <a:lnTo>
                        <a:pt x="102" y="72"/>
                      </a:lnTo>
                      <a:lnTo>
                        <a:pt x="90" y="72"/>
                      </a:lnTo>
                      <a:lnTo>
                        <a:pt x="90" y="78"/>
                      </a:lnTo>
                      <a:lnTo>
                        <a:pt x="72" y="78"/>
                      </a:lnTo>
                      <a:lnTo>
                        <a:pt x="66" y="72"/>
                      </a:lnTo>
                      <a:lnTo>
                        <a:pt x="66" y="66"/>
                      </a:lnTo>
                      <a:lnTo>
                        <a:pt x="78" y="54"/>
                      </a:lnTo>
                      <a:lnTo>
                        <a:pt x="78" y="42"/>
                      </a:lnTo>
                      <a:lnTo>
                        <a:pt x="66" y="42"/>
                      </a:lnTo>
                      <a:lnTo>
                        <a:pt x="66" y="30"/>
                      </a:lnTo>
                      <a:lnTo>
                        <a:pt x="60" y="24"/>
                      </a:lnTo>
                      <a:lnTo>
                        <a:pt x="48" y="18"/>
                      </a:lnTo>
                      <a:lnTo>
                        <a:pt x="30" y="18"/>
                      </a:lnTo>
                      <a:lnTo>
                        <a:pt x="30" y="12"/>
                      </a:lnTo>
                      <a:lnTo>
                        <a:pt x="24" y="0"/>
                      </a:lnTo>
                      <a:lnTo>
                        <a:pt x="12" y="0"/>
                      </a:lnTo>
                      <a:lnTo>
                        <a:pt x="6" y="6"/>
                      </a:lnTo>
                      <a:lnTo>
                        <a:pt x="6" y="18"/>
                      </a:lnTo>
                      <a:lnTo>
                        <a:pt x="12" y="24"/>
                      </a:lnTo>
                      <a:lnTo>
                        <a:pt x="6" y="36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71" name="Malaysia">
                  <a:extLst>
                    <a:ext uri="{FF2B5EF4-FFF2-40B4-BE49-F238E27FC236}">
                      <a16:creationId xmlns:a16="http://schemas.microsoft.com/office/drawing/2014/main" id="{12947844-EBAF-CB4E-AFBD-EE1A3AFCD0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53" y="2158"/>
                  <a:ext cx="176" cy="135"/>
                </a:xfrm>
                <a:custGeom>
                  <a:avLst/>
                  <a:gdLst>
                    <a:gd name="T0" fmla="*/ 2147483647 w 690"/>
                    <a:gd name="T1" fmla="*/ 2147483647 h 528"/>
                    <a:gd name="T2" fmla="*/ 2147483647 w 690"/>
                    <a:gd name="T3" fmla="*/ 2147483647 h 528"/>
                    <a:gd name="T4" fmla="*/ 2147483647 w 690"/>
                    <a:gd name="T5" fmla="*/ 2147483647 h 528"/>
                    <a:gd name="T6" fmla="*/ 2147483647 w 690"/>
                    <a:gd name="T7" fmla="*/ 2147483647 h 528"/>
                    <a:gd name="T8" fmla="*/ 2147483647 w 690"/>
                    <a:gd name="T9" fmla="*/ 2147483647 h 528"/>
                    <a:gd name="T10" fmla="*/ 2147483647 w 690"/>
                    <a:gd name="T11" fmla="*/ 2147483647 h 528"/>
                    <a:gd name="T12" fmla="*/ 2147483647 w 690"/>
                    <a:gd name="T13" fmla="*/ 2147483647 h 528"/>
                    <a:gd name="T14" fmla="*/ 2147483647 w 690"/>
                    <a:gd name="T15" fmla="*/ 2147483647 h 528"/>
                    <a:gd name="T16" fmla="*/ 2147483647 w 690"/>
                    <a:gd name="T17" fmla="*/ 2147483647 h 528"/>
                    <a:gd name="T18" fmla="*/ 2147483647 w 690"/>
                    <a:gd name="T19" fmla="*/ 2147483647 h 528"/>
                    <a:gd name="T20" fmla="*/ 2147483647 w 690"/>
                    <a:gd name="T21" fmla="*/ 2147483647 h 528"/>
                    <a:gd name="T22" fmla="*/ 2147483647 w 690"/>
                    <a:gd name="T23" fmla="*/ 2147483647 h 528"/>
                    <a:gd name="T24" fmla="*/ 2147483647 w 690"/>
                    <a:gd name="T25" fmla="*/ 2147483647 h 528"/>
                    <a:gd name="T26" fmla="*/ 2147483647 w 690"/>
                    <a:gd name="T27" fmla="*/ 2147483647 h 528"/>
                    <a:gd name="T28" fmla="*/ 2147483647 w 690"/>
                    <a:gd name="T29" fmla="*/ 2147483647 h 528"/>
                    <a:gd name="T30" fmla="*/ 2147483647 w 690"/>
                    <a:gd name="T31" fmla="*/ 2147483647 h 528"/>
                    <a:gd name="T32" fmla="*/ 2147483647 w 690"/>
                    <a:gd name="T33" fmla="*/ 2147483647 h 528"/>
                    <a:gd name="T34" fmla="*/ 2147483647 w 690"/>
                    <a:gd name="T35" fmla="*/ 2147483647 h 528"/>
                    <a:gd name="T36" fmla="*/ 2147483647 w 690"/>
                    <a:gd name="T37" fmla="*/ 2147483647 h 528"/>
                    <a:gd name="T38" fmla="*/ 2147483647 w 690"/>
                    <a:gd name="T39" fmla="*/ 2147483647 h 528"/>
                    <a:gd name="T40" fmla="*/ 2147483647 w 690"/>
                    <a:gd name="T41" fmla="*/ 2147483647 h 528"/>
                    <a:gd name="T42" fmla="*/ 2147483647 w 690"/>
                    <a:gd name="T43" fmla="*/ 2147483647 h 528"/>
                    <a:gd name="T44" fmla="*/ 2147483647 w 690"/>
                    <a:gd name="T45" fmla="*/ 2147483647 h 528"/>
                    <a:gd name="T46" fmla="*/ 2147483647 w 690"/>
                    <a:gd name="T47" fmla="*/ 2147483647 h 528"/>
                    <a:gd name="T48" fmla="*/ 2147483647 w 690"/>
                    <a:gd name="T49" fmla="*/ 2147483647 h 528"/>
                    <a:gd name="T50" fmla="*/ 2147483647 w 690"/>
                    <a:gd name="T51" fmla="*/ 2147483647 h 528"/>
                    <a:gd name="T52" fmla="*/ 2147483647 w 690"/>
                    <a:gd name="T53" fmla="*/ 2147483647 h 528"/>
                    <a:gd name="T54" fmla="*/ 2147483647 w 690"/>
                    <a:gd name="T55" fmla="*/ 2147483647 h 528"/>
                    <a:gd name="T56" fmla="*/ 2147483647 w 690"/>
                    <a:gd name="T57" fmla="*/ 2147483647 h 528"/>
                    <a:gd name="T58" fmla="*/ 2147483647 w 690"/>
                    <a:gd name="T59" fmla="*/ 2147483647 h 528"/>
                    <a:gd name="T60" fmla="*/ 2147483647 w 690"/>
                    <a:gd name="T61" fmla="*/ 2147483647 h 528"/>
                    <a:gd name="T62" fmla="*/ 2147483647 w 690"/>
                    <a:gd name="T63" fmla="*/ 2147483647 h 528"/>
                    <a:gd name="T64" fmla="*/ 2147483647 w 690"/>
                    <a:gd name="T65" fmla="*/ 2147483647 h 528"/>
                    <a:gd name="T66" fmla="*/ 2147483647 w 690"/>
                    <a:gd name="T67" fmla="*/ 2147483647 h 528"/>
                    <a:gd name="T68" fmla="*/ 2147483647 w 690"/>
                    <a:gd name="T69" fmla="*/ 2147483647 h 528"/>
                    <a:gd name="T70" fmla="*/ 2147483647 w 690"/>
                    <a:gd name="T71" fmla="*/ 0 h 528"/>
                    <a:gd name="T72" fmla="*/ 2147483647 w 690"/>
                    <a:gd name="T73" fmla="*/ 0 h 528"/>
                    <a:gd name="T74" fmla="*/ 2147483647 w 690"/>
                    <a:gd name="T75" fmla="*/ 2147483647 h 528"/>
                    <a:gd name="T76" fmla="*/ 2147483647 w 690"/>
                    <a:gd name="T77" fmla="*/ 2147483647 h 528"/>
                    <a:gd name="T78" fmla="*/ 2147483647 w 690"/>
                    <a:gd name="T79" fmla="*/ 2147483647 h 528"/>
                    <a:gd name="T80" fmla="*/ 2147483647 w 690"/>
                    <a:gd name="T81" fmla="*/ 2147483647 h 528"/>
                    <a:gd name="T82" fmla="*/ 2147483647 w 690"/>
                    <a:gd name="T83" fmla="*/ 2147483647 h 528"/>
                    <a:gd name="T84" fmla="*/ 2147483647 w 690"/>
                    <a:gd name="T85" fmla="*/ 2147483647 h 528"/>
                    <a:gd name="T86" fmla="*/ 2147483647 w 690"/>
                    <a:gd name="T87" fmla="*/ 2147483647 h 528"/>
                    <a:gd name="T88" fmla="*/ 2147483647 w 690"/>
                    <a:gd name="T89" fmla="*/ 2147483647 h 528"/>
                    <a:gd name="T90" fmla="*/ 2147483647 w 690"/>
                    <a:gd name="T91" fmla="*/ 2147483647 h 528"/>
                    <a:gd name="T92" fmla="*/ 2147483647 w 690"/>
                    <a:gd name="T93" fmla="*/ 2147483647 h 528"/>
                    <a:gd name="T94" fmla="*/ 2147483647 w 690"/>
                    <a:gd name="T95" fmla="*/ 2147483647 h 528"/>
                    <a:gd name="T96" fmla="*/ 2147483647 w 690"/>
                    <a:gd name="T97" fmla="*/ 2147483647 h 528"/>
                    <a:gd name="T98" fmla="*/ 2147483647 w 690"/>
                    <a:gd name="T99" fmla="*/ 2147483647 h 528"/>
                    <a:gd name="T100" fmla="*/ 2147483647 w 690"/>
                    <a:gd name="T101" fmla="*/ 2147483647 h 528"/>
                    <a:gd name="T102" fmla="*/ 2147483647 w 690"/>
                    <a:gd name="T103" fmla="*/ 2147483647 h 528"/>
                    <a:gd name="T104" fmla="*/ 2147483647 w 690"/>
                    <a:gd name="T105" fmla="*/ 2147483647 h 528"/>
                    <a:gd name="T106" fmla="*/ 2147483647 w 690"/>
                    <a:gd name="T107" fmla="*/ 2147483647 h 528"/>
                    <a:gd name="T108" fmla="*/ 2147483647 w 690"/>
                    <a:gd name="T109" fmla="*/ 2147483647 h 528"/>
                    <a:gd name="T110" fmla="*/ 2147483647 w 690"/>
                    <a:gd name="T111" fmla="*/ 2147483647 h 528"/>
                    <a:gd name="T112" fmla="*/ 2147483647 w 690"/>
                    <a:gd name="T113" fmla="*/ 2147483647 h 528"/>
                    <a:gd name="T114" fmla="*/ 0 w 690"/>
                    <a:gd name="T115" fmla="*/ 2147483647 h 528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690"/>
                    <a:gd name="T175" fmla="*/ 0 h 528"/>
                    <a:gd name="T176" fmla="*/ 690 w 690"/>
                    <a:gd name="T177" fmla="*/ 528 h 528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690" h="528">
                      <a:moveTo>
                        <a:pt x="12" y="504"/>
                      </a:moveTo>
                      <a:lnTo>
                        <a:pt x="24" y="510"/>
                      </a:lnTo>
                      <a:lnTo>
                        <a:pt x="30" y="516"/>
                      </a:lnTo>
                      <a:lnTo>
                        <a:pt x="54" y="528"/>
                      </a:lnTo>
                      <a:lnTo>
                        <a:pt x="60" y="528"/>
                      </a:lnTo>
                      <a:lnTo>
                        <a:pt x="78" y="510"/>
                      </a:lnTo>
                      <a:lnTo>
                        <a:pt x="102" y="510"/>
                      </a:lnTo>
                      <a:lnTo>
                        <a:pt x="120" y="516"/>
                      </a:lnTo>
                      <a:lnTo>
                        <a:pt x="144" y="516"/>
                      </a:lnTo>
                      <a:lnTo>
                        <a:pt x="174" y="486"/>
                      </a:lnTo>
                      <a:lnTo>
                        <a:pt x="180" y="474"/>
                      </a:lnTo>
                      <a:lnTo>
                        <a:pt x="222" y="474"/>
                      </a:lnTo>
                      <a:lnTo>
                        <a:pt x="234" y="486"/>
                      </a:lnTo>
                      <a:lnTo>
                        <a:pt x="258" y="498"/>
                      </a:lnTo>
                      <a:lnTo>
                        <a:pt x="264" y="504"/>
                      </a:lnTo>
                      <a:lnTo>
                        <a:pt x="270" y="504"/>
                      </a:lnTo>
                      <a:lnTo>
                        <a:pt x="282" y="492"/>
                      </a:lnTo>
                      <a:lnTo>
                        <a:pt x="294" y="486"/>
                      </a:lnTo>
                      <a:lnTo>
                        <a:pt x="300" y="480"/>
                      </a:lnTo>
                      <a:lnTo>
                        <a:pt x="324" y="480"/>
                      </a:lnTo>
                      <a:lnTo>
                        <a:pt x="354" y="444"/>
                      </a:lnTo>
                      <a:lnTo>
                        <a:pt x="348" y="432"/>
                      </a:lnTo>
                      <a:lnTo>
                        <a:pt x="384" y="402"/>
                      </a:lnTo>
                      <a:lnTo>
                        <a:pt x="378" y="390"/>
                      </a:lnTo>
                      <a:lnTo>
                        <a:pt x="372" y="384"/>
                      </a:lnTo>
                      <a:lnTo>
                        <a:pt x="372" y="360"/>
                      </a:lnTo>
                      <a:lnTo>
                        <a:pt x="378" y="354"/>
                      </a:lnTo>
                      <a:lnTo>
                        <a:pt x="396" y="354"/>
                      </a:lnTo>
                      <a:lnTo>
                        <a:pt x="402" y="342"/>
                      </a:lnTo>
                      <a:lnTo>
                        <a:pt x="402" y="336"/>
                      </a:lnTo>
                      <a:lnTo>
                        <a:pt x="408" y="318"/>
                      </a:lnTo>
                      <a:lnTo>
                        <a:pt x="408" y="264"/>
                      </a:lnTo>
                      <a:lnTo>
                        <a:pt x="414" y="252"/>
                      </a:lnTo>
                      <a:lnTo>
                        <a:pt x="420" y="246"/>
                      </a:lnTo>
                      <a:lnTo>
                        <a:pt x="516" y="246"/>
                      </a:lnTo>
                      <a:lnTo>
                        <a:pt x="540" y="270"/>
                      </a:lnTo>
                      <a:lnTo>
                        <a:pt x="552" y="276"/>
                      </a:lnTo>
                      <a:lnTo>
                        <a:pt x="558" y="282"/>
                      </a:lnTo>
                      <a:lnTo>
                        <a:pt x="576" y="276"/>
                      </a:lnTo>
                      <a:lnTo>
                        <a:pt x="564" y="216"/>
                      </a:lnTo>
                      <a:lnTo>
                        <a:pt x="576" y="222"/>
                      </a:lnTo>
                      <a:lnTo>
                        <a:pt x="582" y="234"/>
                      </a:lnTo>
                      <a:lnTo>
                        <a:pt x="594" y="240"/>
                      </a:lnTo>
                      <a:lnTo>
                        <a:pt x="636" y="240"/>
                      </a:lnTo>
                      <a:lnTo>
                        <a:pt x="630" y="234"/>
                      </a:lnTo>
                      <a:lnTo>
                        <a:pt x="624" y="222"/>
                      </a:lnTo>
                      <a:lnTo>
                        <a:pt x="618" y="216"/>
                      </a:lnTo>
                      <a:lnTo>
                        <a:pt x="606" y="192"/>
                      </a:lnTo>
                      <a:lnTo>
                        <a:pt x="606" y="186"/>
                      </a:lnTo>
                      <a:lnTo>
                        <a:pt x="612" y="180"/>
                      </a:lnTo>
                      <a:lnTo>
                        <a:pt x="624" y="180"/>
                      </a:lnTo>
                      <a:lnTo>
                        <a:pt x="642" y="186"/>
                      </a:lnTo>
                      <a:lnTo>
                        <a:pt x="654" y="186"/>
                      </a:lnTo>
                      <a:lnTo>
                        <a:pt x="660" y="192"/>
                      </a:lnTo>
                      <a:lnTo>
                        <a:pt x="666" y="192"/>
                      </a:lnTo>
                      <a:lnTo>
                        <a:pt x="690" y="162"/>
                      </a:lnTo>
                      <a:lnTo>
                        <a:pt x="666" y="156"/>
                      </a:lnTo>
                      <a:lnTo>
                        <a:pt x="660" y="144"/>
                      </a:lnTo>
                      <a:lnTo>
                        <a:pt x="642" y="126"/>
                      </a:lnTo>
                      <a:lnTo>
                        <a:pt x="630" y="120"/>
                      </a:lnTo>
                      <a:lnTo>
                        <a:pt x="612" y="120"/>
                      </a:lnTo>
                      <a:lnTo>
                        <a:pt x="600" y="114"/>
                      </a:lnTo>
                      <a:lnTo>
                        <a:pt x="588" y="114"/>
                      </a:lnTo>
                      <a:lnTo>
                        <a:pt x="588" y="108"/>
                      </a:lnTo>
                      <a:lnTo>
                        <a:pt x="582" y="102"/>
                      </a:lnTo>
                      <a:lnTo>
                        <a:pt x="582" y="90"/>
                      </a:lnTo>
                      <a:lnTo>
                        <a:pt x="576" y="78"/>
                      </a:lnTo>
                      <a:lnTo>
                        <a:pt x="564" y="66"/>
                      </a:lnTo>
                      <a:lnTo>
                        <a:pt x="540" y="54"/>
                      </a:lnTo>
                      <a:lnTo>
                        <a:pt x="534" y="60"/>
                      </a:lnTo>
                      <a:lnTo>
                        <a:pt x="528" y="60"/>
                      </a:lnTo>
                      <a:lnTo>
                        <a:pt x="510" y="0"/>
                      </a:lnTo>
                      <a:lnTo>
                        <a:pt x="504" y="18"/>
                      </a:lnTo>
                      <a:lnTo>
                        <a:pt x="492" y="0"/>
                      </a:lnTo>
                      <a:lnTo>
                        <a:pt x="480" y="60"/>
                      </a:lnTo>
                      <a:lnTo>
                        <a:pt x="468" y="66"/>
                      </a:lnTo>
                      <a:lnTo>
                        <a:pt x="462" y="66"/>
                      </a:lnTo>
                      <a:lnTo>
                        <a:pt x="450" y="72"/>
                      </a:lnTo>
                      <a:lnTo>
                        <a:pt x="438" y="96"/>
                      </a:lnTo>
                      <a:lnTo>
                        <a:pt x="438" y="114"/>
                      </a:lnTo>
                      <a:lnTo>
                        <a:pt x="408" y="126"/>
                      </a:lnTo>
                      <a:lnTo>
                        <a:pt x="420" y="162"/>
                      </a:lnTo>
                      <a:lnTo>
                        <a:pt x="408" y="162"/>
                      </a:lnTo>
                      <a:lnTo>
                        <a:pt x="390" y="156"/>
                      </a:lnTo>
                      <a:lnTo>
                        <a:pt x="378" y="156"/>
                      </a:lnTo>
                      <a:lnTo>
                        <a:pt x="360" y="150"/>
                      </a:lnTo>
                      <a:lnTo>
                        <a:pt x="354" y="150"/>
                      </a:lnTo>
                      <a:lnTo>
                        <a:pt x="342" y="156"/>
                      </a:lnTo>
                      <a:lnTo>
                        <a:pt x="342" y="168"/>
                      </a:lnTo>
                      <a:lnTo>
                        <a:pt x="336" y="180"/>
                      </a:lnTo>
                      <a:lnTo>
                        <a:pt x="336" y="204"/>
                      </a:lnTo>
                      <a:lnTo>
                        <a:pt x="294" y="246"/>
                      </a:lnTo>
                      <a:lnTo>
                        <a:pt x="294" y="258"/>
                      </a:lnTo>
                      <a:lnTo>
                        <a:pt x="282" y="294"/>
                      </a:lnTo>
                      <a:lnTo>
                        <a:pt x="276" y="306"/>
                      </a:lnTo>
                      <a:lnTo>
                        <a:pt x="264" y="318"/>
                      </a:lnTo>
                      <a:lnTo>
                        <a:pt x="228" y="336"/>
                      </a:lnTo>
                      <a:lnTo>
                        <a:pt x="186" y="342"/>
                      </a:lnTo>
                      <a:lnTo>
                        <a:pt x="162" y="348"/>
                      </a:lnTo>
                      <a:lnTo>
                        <a:pt x="156" y="354"/>
                      </a:lnTo>
                      <a:lnTo>
                        <a:pt x="132" y="366"/>
                      </a:lnTo>
                      <a:lnTo>
                        <a:pt x="114" y="384"/>
                      </a:lnTo>
                      <a:lnTo>
                        <a:pt x="102" y="390"/>
                      </a:lnTo>
                      <a:lnTo>
                        <a:pt x="84" y="426"/>
                      </a:lnTo>
                      <a:lnTo>
                        <a:pt x="102" y="444"/>
                      </a:lnTo>
                      <a:lnTo>
                        <a:pt x="102" y="462"/>
                      </a:lnTo>
                      <a:lnTo>
                        <a:pt x="96" y="474"/>
                      </a:lnTo>
                      <a:lnTo>
                        <a:pt x="84" y="480"/>
                      </a:lnTo>
                      <a:lnTo>
                        <a:pt x="72" y="480"/>
                      </a:lnTo>
                      <a:lnTo>
                        <a:pt x="48" y="468"/>
                      </a:lnTo>
                      <a:lnTo>
                        <a:pt x="42" y="462"/>
                      </a:lnTo>
                      <a:lnTo>
                        <a:pt x="30" y="456"/>
                      </a:lnTo>
                      <a:lnTo>
                        <a:pt x="24" y="456"/>
                      </a:lnTo>
                      <a:lnTo>
                        <a:pt x="12" y="462"/>
                      </a:lnTo>
                      <a:lnTo>
                        <a:pt x="0" y="474"/>
                      </a:lnTo>
                      <a:lnTo>
                        <a:pt x="0" y="492"/>
                      </a:lnTo>
                      <a:lnTo>
                        <a:pt x="12" y="504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72" name="Lebanon">
                  <a:extLst>
                    <a:ext uri="{FF2B5EF4-FFF2-40B4-BE49-F238E27FC236}">
                      <a16:creationId xmlns:a16="http://schemas.microsoft.com/office/drawing/2014/main" id="{7646046C-6D99-F34C-B32D-AC9D7D5764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4" y="1596"/>
                  <a:ext cx="28" cy="40"/>
                </a:xfrm>
                <a:custGeom>
                  <a:avLst/>
                  <a:gdLst>
                    <a:gd name="T0" fmla="*/ 2147483647 w 108"/>
                    <a:gd name="T1" fmla="*/ 2147483647 h 156"/>
                    <a:gd name="T2" fmla="*/ 2147483647 w 108"/>
                    <a:gd name="T3" fmla="*/ 2147483647 h 156"/>
                    <a:gd name="T4" fmla="*/ 2147483647 w 108"/>
                    <a:gd name="T5" fmla="*/ 2147483647 h 156"/>
                    <a:gd name="T6" fmla="*/ 2147483647 w 108"/>
                    <a:gd name="T7" fmla="*/ 2147483647 h 156"/>
                    <a:gd name="T8" fmla="*/ 2147483647 w 108"/>
                    <a:gd name="T9" fmla="*/ 2147483647 h 156"/>
                    <a:gd name="T10" fmla="*/ 2147483647 w 108"/>
                    <a:gd name="T11" fmla="*/ 2147483647 h 156"/>
                    <a:gd name="T12" fmla="*/ 2147483647 w 108"/>
                    <a:gd name="T13" fmla="*/ 2147483647 h 156"/>
                    <a:gd name="T14" fmla="*/ 2147483647 w 108"/>
                    <a:gd name="T15" fmla="*/ 2147483647 h 156"/>
                    <a:gd name="T16" fmla="*/ 2147483647 w 108"/>
                    <a:gd name="T17" fmla="*/ 2147483647 h 156"/>
                    <a:gd name="T18" fmla="*/ 2147483647 w 108"/>
                    <a:gd name="T19" fmla="*/ 2147483647 h 156"/>
                    <a:gd name="T20" fmla="*/ 2147483647 w 108"/>
                    <a:gd name="T21" fmla="*/ 0 h 156"/>
                    <a:gd name="T22" fmla="*/ 2147483647 w 108"/>
                    <a:gd name="T23" fmla="*/ 0 h 156"/>
                    <a:gd name="T24" fmla="*/ 2147483647 w 108"/>
                    <a:gd name="T25" fmla="*/ 0 h 156"/>
                    <a:gd name="T26" fmla="*/ 2147483647 w 108"/>
                    <a:gd name="T27" fmla="*/ 2147483647 h 156"/>
                    <a:gd name="T28" fmla="*/ 2147483647 w 108"/>
                    <a:gd name="T29" fmla="*/ 2147483647 h 156"/>
                    <a:gd name="T30" fmla="*/ 2147483647 w 108"/>
                    <a:gd name="T31" fmla="*/ 2147483647 h 156"/>
                    <a:gd name="T32" fmla="*/ 2147483647 w 108"/>
                    <a:gd name="T33" fmla="*/ 2147483647 h 156"/>
                    <a:gd name="T34" fmla="*/ 2147483647 w 108"/>
                    <a:gd name="T35" fmla="*/ 2147483647 h 156"/>
                    <a:gd name="T36" fmla="*/ 2147483647 w 108"/>
                    <a:gd name="T37" fmla="*/ 2147483647 h 156"/>
                    <a:gd name="T38" fmla="*/ 2147483647 w 108"/>
                    <a:gd name="T39" fmla="*/ 2147483647 h 156"/>
                    <a:gd name="T40" fmla="*/ 2147483647 w 108"/>
                    <a:gd name="T41" fmla="*/ 2147483647 h 156"/>
                    <a:gd name="T42" fmla="*/ 0 w 108"/>
                    <a:gd name="T43" fmla="*/ 2147483647 h 156"/>
                    <a:gd name="T44" fmla="*/ 0 w 108"/>
                    <a:gd name="T45" fmla="*/ 2147483647 h 156"/>
                    <a:gd name="T46" fmla="*/ 2147483647 w 108"/>
                    <a:gd name="T47" fmla="*/ 2147483647 h 156"/>
                    <a:gd name="T48" fmla="*/ 2147483647 w 108"/>
                    <a:gd name="T49" fmla="*/ 2147483647 h 156"/>
                    <a:gd name="T50" fmla="*/ 2147483647 w 108"/>
                    <a:gd name="T51" fmla="*/ 2147483647 h 156"/>
                    <a:gd name="T52" fmla="*/ 2147483647 w 108"/>
                    <a:gd name="T53" fmla="*/ 2147483647 h 156"/>
                    <a:gd name="T54" fmla="*/ 2147483647 w 108"/>
                    <a:gd name="T55" fmla="*/ 2147483647 h 156"/>
                    <a:gd name="T56" fmla="*/ 2147483647 w 108"/>
                    <a:gd name="T57" fmla="*/ 2147483647 h 156"/>
                    <a:gd name="T58" fmla="*/ 2147483647 w 108"/>
                    <a:gd name="T59" fmla="*/ 2147483647 h 156"/>
                    <a:gd name="T60" fmla="*/ 2147483647 w 108"/>
                    <a:gd name="T61" fmla="*/ 2147483647 h 15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108"/>
                    <a:gd name="T94" fmla="*/ 0 h 156"/>
                    <a:gd name="T95" fmla="*/ 108 w 108"/>
                    <a:gd name="T96" fmla="*/ 156 h 15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108" h="156">
                      <a:moveTo>
                        <a:pt x="72" y="96"/>
                      </a:moveTo>
                      <a:lnTo>
                        <a:pt x="72" y="72"/>
                      </a:lnTo>
                      <a:lnTo>
                        <a:pt x="78" y="66"/>
                      </a:lnTo>
                      <a:lnTo>
                        <a:pt x="84" y="66"/>
                      </a:lnTo>
                      <a:lnTo>
                        <a:pt x="96" y="60"/>
                      </a:lnTo>
                      <a:lnTo>
                        <a:pt x="102" y="60"/>
                      </a:lnTo>
                      <a:lnTo>
                        <a:pt x="108" y="48"/>
                      </a:lnTo>
                      <a:lnTo>
                        <a:pt x="108" y="30"/>
                      </a:lnTo>
                      <a:lnTo>
                        <a:pt x="102" y="18"/>
                      </a:lnTo>
                      <a:lnTo>
                        <a:pt x="96" y="12"/>
                      </a:lnTo>
                      <a:lnTo>
                        <a:pt x="102" y="0"/>
                      </a:lnTo>
                      <a:lnTo>
                        <a:pt x="54" y="0"/>
                      </a:lnTo>
                      <a:lnTo>
                        <a:pt x="60" y="0"/>
                      </a:lnTo>
                      <a:lnTo>
                        <a:pt x="60" y="6"/>
                      </a:lnTo>
                      <a:lnTo>
                        <a:pt x="54" y="6"/>
                      </a:lnTo>
                      <a:lnTo>
                        <a:pt x="48" y="18"/>
                      </a:lnTo>
                      <a:lnTo>
                        <a:pt x="36" y="24"/>
                      </a:lnTo>
                      <a:lnTo>
                        <a:pt x="30" y="30"/>
                      </a:lnTo>
                      <a:lnTo>
                        <a:pt x="18" y="66"/>
                      </a:lnTo>
                      <a:lnTo>
                        <a:pt x="12" y="78"/>
                      </a:lnTo>
                      <a:lnTo>
                        <a:pt x="12" y="90"/>
                      </a:lnTo>
                      <a:lnTo>
                        <a:pt x="0" y="114"/>
                      </a:lnTo>
                      <a:lnTo>
                        <a:pt x="0" y="156"/>
                      </a:lnTo>
                      <a:lnTo>
                        <a:pt x="12" y="150"/>
                      </a:lnTo>
                      <a:lnTo>
                        <a:pt x="24" y="126"/>
                      </a:lnTo>
                      <a:lnTo>
                        <a:pt x="30" y="132"/>
                      </a:lnTo>
                      <a:lnTo>
                        <a:pt x="36" y="132"/>
                      </a:lnTo>
                      <a:lnTo>
                        <a:pt x="42" y="126"/>
                      </a:lnTo>
                      <a:lnTo>
                        <a:pt x="48" y="114"/>
                      </a:lnTo>
                      <a:lnTo>
                        <a:pt x="48" y="102"/>
                      </a:lnTo>
                      <a:lnTo>
                        <a:pt x="72" y="96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73" name="Laos">
                  <a:extLst>
                    <a:ext uri="{FF2B5EF4-FFF2-40B4-BE49-F238E27FC236}">
                      <a16:creationId xmlns:a16="http://schemas.microsoft.com/office/drawing/2014/main" id="{7DA8D1BC-55D0-C04A-BC20-7D077A6AAD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44" y="1846"/>
                  <a:ext cx="154" cy="178"/>
                </a:xfrm>
                <a:custGeom>
                  <a:avLst/>
                  <a:gdLst>
                    <a:gd name="T0" fmla="*/ 2147483647 w 600"/>
                    <a:gd name="T1" fmla="*/ 2147483647 h 696"/>
                    <a:gd name="T2" fmla="*/ 2147483647 w 600"/>
                    <a:gd name="T3" fmla="*/ 2147483647 h 696"/>
                    <a:gd name="T4" fmla="*/ 2147483647 w 600"/>
                    <a:gd name="T5" fmla="*/ 2147483647 h 696"/>
                    <a:gd name="T6" fmla="*/ 2147483647 w 600"/>
                    <a:gd name="T7" fmla="*/ 2147483647 h 696"/>
                    <a:gd name="T8" fmla="*/ 2147483647 w 600"/>
                    <a:gd name="T9" fmla="*/ 2147483647 h 696"/>
                    <a:gd name="T10" fmla="*/ 2147483647 w 600"/>
                    <a:gd name="T11" fmla="*/ 2147483647 h 696"/>
                    <a:gd name="T12" fmla="*/ 2147483647 w 600"/>
                    <a:gd name="T13" fmla="*/ 2147483647 h 696"/>
                    <a:gd name="T14" fmla="*/ 2147483647 w 600"/>
                    <a:gd name="T15" fmla="*/ 2147483647 h 696"/>
                    <a:gd name="T16" fmla="*/ 2147483647 w 600"/>
                    <a:gd name="T17" fmla="*/ 2147483647 h 696"/>
                    <a:gd name="T18" fmla="*/ 2147483647 w 600"/>
                    <a:gd name="T19" fmla="*/ 2147483647 h 696"/>
                    <a:gd name="T20" fmla="*/ 2147483647 w 600"/>
                    <a:gd name="T21" fmla="*/ 2147483647 h 696"/>
                    <a:gd name="T22" fmla="*/ 2147483647 w 600"/>
                    <a:gd name="T23" fmla="*/ 2147483647 h 696"/>
                    <a:gd name="T24" fmla="*/ 2147483647 w 600"/>
                    <a:gd name="T25" fmla="*/ 2147483647 h 696"/>
                    <a:gd name="T26" fmla="*/ 2147483647 w 600"/>
                    <a:gd name="T27" fmla="*/ 2147483647 h 696"/>
                    <a:gd name="T28" fmla="*/ 2147483647 w 600"/>
                    <a:gd name="T29" fmla="*/ 2147483647 h 696"/>
                    <a:gd name="T30" fmla="*/ 2147483647 w 600"/>
                    <a:gd name="T31" fmla="*/ 2147483647 h 696"/>
                    <a:gd name="T32" fmla="*/ 2147483647 w 600"/>
                    <a:gd name="T33" fmla="*/ 2147483647 h 696"/>
                    <a:gd name="T34" fmla="*/ 2147483647 w 600"/>
                    <a:gd name="T35" fmla="*/ 2147483647 h 696"/>
                    <a:gd name="T36" fmla="*/ 2147483647 w 600"/>
                    <a:gd name="T37" fmla="*/ 2147483647 h 696"/>
                    <a:gd name="T38" fmla="*/ 2147483647 w 600"/>
                    <a:gd name="T39" fmla="*/ 2147483647 h 696"/>
                    <a:gd name="T40" fmla="*/ 2147483647 w 600"/>
                    <a:gd name="T41" fmla="*/ 2147483647 h 696"/>
                    <a:gd name="T42" fmla="*/ 2147483647 w 600"/>
                    <a:gd name="T43" fmla="*/ 2147483647 h 696"/>
                    <a:gd name="T44" fmla="*/ 2147483647 w 600"/>
                    <a:gd name="T45" fmla="*/ 2147483647 h 696"/>
                    <a:gd name="T46" fmla="*/ 2147483647 w 600"/>
                    <a:gd name="T47" fmla="*/ 2147483647 h 696"/>
                    <a:gd name="T48" fmla="*/ 2147483647 w 600"/>
                    <a:gd name="T49" fmla="*/ 2147483647 h 696"/>
                    <a:gd name="T50" fmla="*/ 2147483647 w 600"/>
                    <a:gd name="T51" fmla="*/ 2147483647 h 696"/>
                    <a:gd name="T52" fmla="*/ 2147483647 w 600"/>
                    <a:gd name="T53" fmla="*/ 2147483647 h 696"/>
                    <a:gd name="T54" fmla="*/ 2147483647 w 600"/>
                    <a:gd name="T55" fmla="*/ 2147483647 h 696"/>
                    <a:gd name="T56" fmla="*/ 2147483647 w 600"/>
                    <a:gd name="T57" fmla="*/ 2147483647 h 696"/>
                    <a:gd name="T58" fmla="*/ 2147483647 w 600"/>
                    <a:gd name="T59" fmla="*/ 2147483647 h 696"/>
                    <a:gd name="T60" fmla="*/ 2147483647 w 600"/>
                    <a:gd name="T61" fmla="*/ 2147483647 h 696"/>
                    <a:gd name="T62" fmla="*/ 2147483647 w 600"/>
                    <a:gd name="T63" fmla="*/ 2147483647 h 696"/>
                    <a:gd name="T64" fmla="*/ 2147483647 w 600"/>
                    <a:gd name="T65" fmla="*/ 2147483647 h 696"/>
                    <a:gd name="T66" fmla="*/ 2147483647 w 600"/>
                    <a:gd name="T67" fmla="*/ 2147483647 h 696"/>
                    <a:gd name="T68" fmla="*/ 2147483647 w 600"/>
                    <a:gd name="T69" fmla="*/ 2147483647 h 696"/>
                    <a:gd name="T70" fmla="*/ 2147483647 w 600"/>
                    <a:gd name="T71" fmla="*/ 2147483647 h 696"/>
                    <a:gd name="T72" fmla="*/ 2147483647 w 600"/>
                    <a:gd name="T73" fmla="*/ 2147483647 h 696"/>
                    <a:gd name="T74" fmla="*/ 2147483647 w 600"/>
                    <a:gd name="T75" fmla="*/ 2147483647 h 696"/>
                    <a:gd name="T76" fmla="*/ 2147483647 w 600"/>
                    <a:gd name="T77" fmla="*/ 2147483647 h 696"/>
                    <a:gd name="T78" fmla="*/ 2147483647 w 600"/>
                    <a:gd name="T79" fmla="*/ 2147483647 h 696"/>
                    <a:gd name="T80" fmla="*/ 2147483647 w 600"/>
                    <a:gd name="T81" fmla="*/ 2147483647 h 696"/>
                    <a:gd name="T82" fmla="*/ 2147483647 w 600"/>
                    <a:gd name="T83" fmla="*/ 2147483647 h 696"/>
                    <a:gd name="T84" fmla="*/ 2147483647 w 600"/>
                    <a:gd name="T85" fmla="*/ 2147483647 h 696"/>
                    <a:gd name="T86" fmla="*/ 2147483647 w 600"/>
                    <a:gd name="T87" fmla="*/ 2147483647 h 696"/>
                    <a:gd name="T88" fmla="*/ 2147483647 w 600"/>
                    <a:gd name="T89" fmla="*/ 2147483647 h 696"/>
                    <a:gd name="T90" fmla="*/ 2147483647 w 600"/>
                    <a:gd name="T91" fmla="*/ 2147483647 h 696"/>
                    <a:gd name="T92" fmla="*/ 2147483647 w 600"/>
                    <a:gd name="T93" fmla="*/ 2147483647 h 696"/>
                    <a:gd name="T94" fmla="*/ 2147483647 w 600"/>
                    <a:gd name="T95" fmla="*/ 2147483647 h 696"/>
                    <a:gd name="T96" fmla="*/ 2147483647 w 600"/>
                    <a:gd name="T97" fmla="*/ 2147483647 h 696"/>
                    <a:gd name="T98" fmla="*/ 2147483647 w 600"/>
                    <a:gd name="T99" fmla="*/ 2147483647 h 696"/>
                    <a:gd name="T100" fmla="*/ 2147483647 w 600"/>
                    <a:gd name="T101" fmla="*/ 2147483647 h 696"/>
                    <a:gd name="T102" fmla="*/ 2147483647 w 600"/>
                    <a:gd name="T103" fmla="*/ 2147483647 h 696"/>
                    <a:gd name="T104" fmla="*/ 2147483647 w 600"/>
                    <a:gd name="T105" fmla="*/ 2147483647 h 696"/>
                    <a:gd name="T106" fmla="*/ 2147483647 w 600"/>
                    <a:gd name="T107" fmla="*/ 2147483647 h 696"/>
                    <a:gd name="T108" fmla="*/ 2147483647 w 600"/>
                    <a:gd name="T109" fmla="*/ 2147483647 h 696"/>
                    <a:gd name="T110" fmla="*/ 2147483647 w 600"/>
                    <a:gd name="T111" fmla="*/ 2147483647 h 696"/>
                    <a:gd name="T112" fmla="*/ 2147483647 w 600"/>
                    <a:gd name="T113" fmla="*/ 2147483647 h 696"/>
                    <a:gd name="T114" fmla="*/ 2147483647 w 600"/>
                    <a:gd name="T115" fmla="*/ 2147483647 h 696"/>
                    <a:gd name="T116" fmla="*/ 2147483647 w 600"/>
                    <a:gd name="T117" fmla="*/ 2147483647 h 696"/>
                    <a:gd name="T118" fmla="*/ 0 w 600"/>
                    <a:gd name="T119" fmla="*/ 2147483647 h 696"/>
                    <a:gd name="T120" fmla="*/ 2147483647 w 600"/>
                    <a:gd name="T121" fmla="*/ 2147483647 h 69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600"/>
                    <a:gd name="T184" fmla="*/ 0 h 696"/>
                    <a:gd name="T185" fmla="*/ 600 w 600"/>
                    <a:gd name="T186" fmla="*/ 696 h 69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600" h="696">
                      <a:moveTo>
                        <a:pt x="24" y="180"/>
                      </a:moveTo>
                      <a:lnTo>
                        <a:pt x="36" y="180"/>
                      </a:lnTo>
                      <a:lnTo>
                        <a:pt x="42" y="186"/>
                      </a:lnTo>
                      <a:lnTo>
                        <a:pt x="42" y="198"/>
                      </a:lnTo>
                      <a:lnTo>
                        <a:pt x="36" y="204"/>
                      </a:lnTo>
                      <a:lnTo>
                        <a:pt x="36" y="228"/>
                      </a:lnTo>
                      <a:lnTo>
                        <a:pt x="42" y="240"/>
                      </a:lnTo>
                      <a:lnTo>
                        <a:pt x="48" y="246"/>
                      </a:lnTo>
                      <a:lnTo>
                        <a:pt x="66" y="246"/>
                      </a:lnTo>
                      <a:lnTo>
                        <a:pt x="66" y="234"/>
                      </a:lnTo>
                      <a:lnTo>
                        <a:pt x="78" y="234"/>
                      </a:lnTo>
                      <a:lnTo>
                        <a:pt x="84" y="228"/>
                      </a:lnTo>
                      <a:lnTo>
                        <a:pt x="90" y="228"/>
                      </a:lnTo>
                      <a:lnTo>
                        <a:pt x="102" y="234"/>
                      </a:lnTo>
                      <a:lnTo>
                        <a:pt x="102" y="264"/>
                      </a:lnTo>
                      <a:lnTo>
                        <a:pt x="96" y="270"/>
                      </a:lnTo>
                      <a:lnTo>
                        <a:pt x="102" y="276"/>
                      </a:lnTo>
                      <a:lnTo>
                        <a:pt x="108" y="288"/>
                      </a:lnTo>
                      <a:lnTo>
                        <a:pt x="108" y="300"/>
                      </a:lnTo>
                      <a:lnTo>
                        <a:pt x="102" y="312"/>
                      </a:lnTo>
                      <a:lnTo>
                        <a:pt x="90" y="324"/>
                      </a:lnTo>
                      <a:lnTo>
                        <a:pt x="102" y="324"/>
                      </a:lnTo>
                      <a:lnTo>
                        <a:pt x="108" y="330"/>
                      </a:lnTo>
                      <a:lnTo>
                        <a:pt x="108" y="342"/>
                      </a:lnTo>
                      <a:lnTo>
                        <a:pt x="84" y="390"/>
                      </a:lnTo>
                      <a:lnTo>
                        <a:pt x="84" y="402"/>
                      </a:lnTo>
                      <a:lnTo>
                        <a:pt x="102" y="402"/>
                      </a:lnTo>
                      <a:lnTo>
                        <a:pt x="126" y="390"/>
                      </a:lnTo>
                      <a:lnTo>
                        <a:pt x="132" y="384"/>
                      </a:lnTo>
                      <a:lnTo>
                        <a:pt x="132" y="378"/>
                      </a:lnTo>
                      <a:lnTo>
                        <a:pt x="144" y="366"/>
                      </a:lnTo>
                      <a:lnTo>
                        <a:pt x="150" y="354"/>
                      </a:lnTo>
                      <a:lnTo>
                        <a:pt x="156" y="348"/>
                      </a:lnTo>
                      <a:lnTo>
                        <a:pt x="168" y="348"/>
                      </a:lnTo>
                      <a:lnTo>
                        <a:pt x="174" y="354"/>
                      </a:lnTo>
                      <a:lnTo>
                        <a:pt x="198" y="366"/>
                      </a:lnTo>
                      <a:lnTo>
                        <a:pt x="216" y="366"/>
                      </a:lnTo>
                      <a:lnTo>
                        <a:pt x="234" y="348"/>
                      </a:lnTo>
                      <a:lnTo>
                        <a:pt x="234" y="336"/>
                      </a:lnTo>
                      <a:lnTo>
                        <a:pt x="240" y="330"/>
                      </a:lnTo>
                      <a:lnTo>
                        <a:pt x="258" y="330"/>
                      </a:lnTo>
                      <a:lnTo>
                        <a:pt x="264" y="336"/>
                      </a:lnTo>
                      <a:lnTo>
                        <a:pt x="276" y="342"/>
                      </a:lnTo>
                      <a:lnTo>
                        <a:pt x="300" y="342"/>
                      </a:lnTo>
                      <a:lnTo>
                        <a:pt x="306" y="348"/>
                      </a:lnTo>
                      <a:lnTo>
                        <a:pt x="306" y="360"/>
                      </a:lnTo>
                      <a:lnTo>
                        <a:pt x="318" y="372"/>
                      </a:lnTo>
                      <a:lnTo>
                        <a:pt x="336" y="384"/>
                      </a:lnTo>
                      <a:lnTo>
                        <a:pt x="348" y="390"/>
                      </a:lnTo>
                      <a:lnTo>
                        <a:pt x="366" y="408"/>
                      </a:lnTo>
                      <a:lnTo>
                        <a:pt x="372" y="450"/>
                      </a:lnTo>
                      <a:lnTo>
                        <a:pt x="372" y="462"/>
                      </a:lnTo>
                      <a:lnTo>
                        <a:pt x="384" y="486"/>
                      </a:lnTo>
                      <a:lnTo>
                        <a:pt x="420" y="522"/>
                      </a:lnTo>
                      <a:lnTo>
                        <a:pt x="420" y="528"/>
                      </a:lnTo>
                      <a:lnTo>
                        <a:pt x="426" y="534"/>
                      </a:lnTo>
                      <a:lnTo>
                        <a:pt x="426" y="546"/>
                      </a:lnTo>
                      <a:lnTo>
                        <a:pt x="432" y="540"/>
                      </a:lnTo>
                      <a:lnTo>
                        <a:pt x="432" y="546"/>
                      </a:lnTo>
                      <a:lnTo>
                        <a:pt x="444" y="558"/>
                      </a:lnTo>
                      <a:lnTo>
                        <a:pt x="432" y="582"/>
                      </a:lnTo>
                      <a:lnTo>
                        <a:pt x="426" y="588"/>
                      </a:lnTo>
                      <a:lnTo>
                        <a:pt x="426" y="594"/>
                      </a:lnTo>
                      <a:lnTo>
                        <a:pt x="438" y="606"/>
                      </a:lnTo>
                      <a:lnTo>
                        <a:pt x="450" y="612"/>
                      </a:lnTo>
                      <a:lnTo>
                        <a:pt x="456" y="618"/>
                      </a:lnTo>
                      <a:lnTo>
                        <a:pt x="456" y="630"/>
                      </a:lnTo>
                      <a:lnTo>
                        <a:pt x="450" y="636"/>
                      </a:lnTo>
                      <a:lnTo>
                        <a:pt x="444" y="648"/>
                      </a:lnTo>
                      <a:lnTo>
                        <a:pt x="432" y="654"/>
                      </a:lnTo>
                      <a:lnTo>
                        <a:pt x="426" y="660"/>
                      </a:lnTo>
                      <a:lnTo>
                        <a:pt x="426" y="672"/>
                      </a:lnTo>
                      <a:lnTo>
                        <a:pt x="450" y="672"/>
                      </a:lnTo>
                      <a:lnTo>
                        <a:pt x="456" y="678"/>
                      </a:lnTo>
                      <a:lnTo>
                        <a:pt x="462" y="678"/>
                      </a:lnTo>
                      <a:lnTo>
                        <a:pt x="462" y="684"/>
                      </a:lnTo>
                      <a:lnTo>
                        <a:pt x="474" y="696"/>
                      </a:lnTo>
                      <a:lnTo>
                        <a:pt x="486" y="696"/>
                      </a:lnTo>
                      <a:lnTo>
                        <a:pt x="492" y="690"/>
                      </a:lnTo>
                      <a:lnTo>
                        <a:pt x="492" y="678"/>
                      </a:lnTo>
                      <a:lnTo>
                        <a:pt x="480" y="666"/>
                      </a:lnTo>
                      <a:lnTo>
                        <a:pt x="498" y="654"/>
                      </a:lnTo>
                      <a:lnTo>
                        <a:pt x="510" y="642"/>
                      </a:lnTo>
                      <a:lnTo>
                        <a:pt x="546" y="654"/>
                      </a:lnTo>
                      <a:lnTo>
                        <a:pt x="558" y="642"/>
                      </a:lnTo>
                      <a:lnTo>
                        <a:pt x="582" y="648"/>
                      </a:lnTo>
                      <a:lnTo>
                        <a:pt x="588" y="648"/>
                      </a:lnTo>
                      <a:lnTo>
                        <a:pt x="600" y="636"/>
                      </a:lnTo>
                      <a:lnTo>
                        <a:pt x="600" y="630"/>
                      </a:lnTo>
                      <a:lnTo>
                        <a:pt x="588" y="618"/>
                      </a:lnTo>
                      <a:lnTo>
                        <a:pt x="582" y="618"/>
                      </a:lnTo>
                      <a:lnTo>
                        <a:pt x="600" y="582"/>
                      </a:lnTo>
                      <a:lnTo>
                        <a:pt x="594" y="582"/>
                      </a:lnTo>
                      <a:lnTo>
                        <a:pt x="588" y="576"/>
                      </a:lnTo>
                      <a:lnTo>
                        <a:pt x="564" y="564"/>
                      </a:lnTo>
                      <a:lnTo>
                        <a:pt x="540" y="540"/>
                      </a:lnTo>
                      <a:lnTo>
                        <a:pt x="546" y="540"/>
                      </a:lnTo>
                      <a:lnTo>
                        <a:pt x="552" y="534"/>
                      </a:lnTo>
                      <a:lnTo>
                        <a:pt x="558" y="534"/>
                      </a:lnTo>
                      <a:lnTo>
                        <a:pt x="564" y="528"/>
                      </a:lnTo>
                      <a:lnTo>
                        <a:pt x="564" y="516"/>
                      </a:lnTo>
                      <a:lnTo>
                        <a:pt x="558" y="510"/>
                      </a:lnTo>
                      <a:lnTo>
                        <a:pt x="546" y="504"/>
                      </a:lnTo>
                      <a:lnTo>
                        <a:pt x="540" y="498"/>
                      </a:lnTo>
                      <a:lnTo>
                        <a:pt x="528" y="498"/>
                      </a:lnTo>
                      <a:lnTo>
                        <a:pt x="516" y="486"/>
                      </a:lnTo>
                      <a:lnTo>
                        <a:pt x="504" y="462"/>
                      </a:lnTo>
                      <a:lnTo>
                        <a:pt x="498" y="456"/>
                      </a:lnTo>
                      <a:lnTo>
                        <a:pt x="498" y="450"/>
                      </a:lnTo>
                      <a:lnTo>
                        <a:pt x="480" y="450"/>
                      </a:lnTo>
                      <a:lnTo>
                        <a:pt x="474" y="432"/>
                      </a:lnTo>
                      <a:lnTo>
                        <a:pt x="456" y="414"/>
                      </a:lnTo>
                      <a:lnTo>
                        <a:pt x="438" y="402"/>
                      </a:lnTo>
                      <a:lnTo>
                        <a:pt x="426" y="378"/>
                      </a:lnTo>
                      <a:lnTo>
                        <a:pt x="426" y="354"/>
                      </a:lnTo>
                      <a:lnTo>
                        <a:pt x="420" y="354"/>
                      </a:lnTo>
                      <a:lnTo>
                        <a:pt x="414" y="348"/>
                      </a:lnTo>
                      <a:lnTo>
                        <a:pt x="402" y="342"/>
                      </a:lnTo>
                      <a:lnTo>
                        <a:pt x="390" y="342"/>
                      </a:lnTo>
                      <a:lnTo>
                        <a:pt x="384" y="336"/>
                      </a:lnTo>
                      <a:lnTo>
                        <a:pt x="384" y="306"/>
                      </a:lnTo>
                      <a:lnTo>
                        <a:pt x="372" y="306"/>
                      </a:lnTo>
                      <a:lnTo>
                        <a:pt x="366" y="300"/>
                      </a:lnTo>
                      <a:lnTo>
                        <a:pt x="354" y="294"/>
                      </a:lnTo>
                      <a:lnTo>
                        <a:pt x="342" y="282"/>
                      </a:lnTo>
                      <a:lnTo>
                        <a:pt x="306" y="264"/>
                      </a:lnTo>
                      <a:lnTo>
                        <a:pt x="300" y="258"/>
                      </a:lnTo>
                      <a:lnTo>
                        <a:pt x="288" y="252"/>
                      </a:lnTo>
                      <a:lnTo>
                        <a:pt x="288" y="234"/>
                      </a:lnTo>
                      <a:lnTo>
                        <a:pt x="282" y="228"/>
                      </a:lnTo>
                      <a:lnTo>
                        <a:pt x="306" y="228"/>
                      </a:lnTo>
                      <a:lnTo>
                        <a:pt x="312" y="234"/>
                      </a:lnTo>
                      <a:lnTo>
                        <a:pt x="330" y="234"/>
                      </a:lnTo>
                      <a:lnTo>
                        <a:pt x="336" y="228"/>
                      </a:lnTo>
                      <a:lnTo>
                        <a:pt x="342" y="216"/>
                      </a:lnTo>
                      <a:lnTo>
                        <a:pt x="354" y="210"/>
                      </a:lnTo>
                      <a:lnTo>
                        <a:pt x="360" y="198"/>
                      </a:lnTo>
                      <a:lnTo>
                        <a:pt x="360" y="186"/>
                      </a:lnTo>
                      <a:lnTo>
                        <a:pt x="348" y="180"/>
                      </a:lnTo>
                      <a:lnTo>
                        <a:pt x="330" y="174"/>
                      </a:lnTo>
                      <a:lnTo>
                        <a:pt x="306" y="162"/>
                      </a:lnTo>
                      <a:lnTo>
                        <a:pt x="306" y="156"/>
                      </a:lnTo>
                      <a:lnTo>
                        <a:pt x="312" y="150"/>
                      </a:lnTo>
                      <a:lnTo>
                        <a:pt x="318" y="150"/>
                      </a:lnTo>
                      <a:lnTo>
                        <a:pt x="294" y="126"/>
                      </a:lnTo>
                      <a:lnTo>
                        <a:pt x="282" y="120"/>
                      </a:lnTo>
                      <a:lnTo>
                        <a:pt x="270" y="120"/>
                      </a:lnTo>
                      <a:lnTo>
                        <a:pt x="264" y="132"/>
                      </a:lnTo>
                      <a:lnTo>
                        <a:pt x="264" y="138"/>
                      </a:lnTo>
                      <a:lnTo>
                        <a:pt x="258" y="150"/>
                      </a:lnTo>
                      <a:lnTo>
                        <a:pt x="252" y="156"/>
                      </a:lnTo>
                      <a:lnTo>
                        <a:pt x="240" y="144"/>
                      </a:lnTo>
                      <a:lnTo>
                        <a:pt x="240" y="138"/>
                      </a:lnTo>
                      <a:lnTo>
                        <a:pt x="222" y="138"/>
                      </a:lnTo>
                      <a:lnTo>
                        <a:pt x="216" y="126"/>
                      </a:lnTo>
                      <a:lnTo>
                        <a:pt x="198" y="108"/>
                      </a:lnTo>
                      <a:lnTo>
                        <a:pt x="186" y="84"/>
                      </a:lnTo>
                      <a:lnTo>
                        <a:pt x="186" y="54"/>
                      </a:lnTo>
                      <a:lnTo>
                        <a:pt x="180" y="54"/>
                      </a:lnTo>
                      <a:lnTo>
                        <a:pt x="174" y="60"/>
                      </a:lnTo>
                      <a:lnTo>
                        <a:pt x="168" y="48"/>
                      </a:lnTo>
                      <a:lnTo>
                        <a:pt x="156" y="42"/>
                      </a:lnTo>
                      <a:lnTo>
                        <a:pt x="150" y="30"/>
                      </a:lnTo>
                      <a:lnTo>
                        <a:pt x="144" y="24"/>
                      </a:lnTo>
                      <a:lnTo>
                        <a:pt x="138" y="12"/>
                      </a:lnTo>
                      <a:lnTo>
                        <a:pt x="132" y="6"/>
                      </a:lnTo>
                      <a:lnTo>
                        <a:pt x="96" y="0"/>
                      </a:lnTo>
                      <a:lnTo>
                        <a:pt x="90" y="6"/>
                      </a:lnTo>
                      <a:lnTo>
                        <a:pt x="90" y="48"/>
                      </a:lnTo>
                      <a:lnTo>
                        <a:pt x="114" y="72"/>
                      </a:lnTo>
                      <a:lnTo>
                        <a:pt x="114" y="108"/>
                      </a:lnTo>
                      <a:lnTo>
                        <a:pt x="72" y="108"/>
                      </a:lnTo>
                      <a:lnTo>
                        <a:pt x="72" y="84"/>
                      </a:lnTo>
                      <a:lnTo>
                        <a:pt x="36" y="102"/>
                      </a:lnTo>
                      <a:lnTo>
                        <a:pt x="36" y="114"/>
                      </a:lnTo>
                      <a:lnTo>
                        <a:pt x="30" y="126"/>
                      </a:lnTo>
                      <a:lnTo>
                        <a:pt x="36" y="132"/>
                      </a:lnTo>
                      <a:lnTo>
                        <a:pt x="30" y="138"/>
                      </a:lnTo>
                      <a:lnTo>
                        <a:pt x="18" y="138"/>
                      </a:lnTo>
                      <a:lnTo>
                        <a:pt x="0" y="156"/>
                      </a:lnTo>
                      <a:lnTo>
                        <a:pt x="0" y="168"/>
                      </a:lnTo>
                      <a:lnTo>
                        <a:pt x="6" y="168"/>
                      </a:lnTo>
                      <a:lnTo>
                        <a:pt x="12" y="174"/>
                      </a:lnTo>
                      <a:lnTo>
                        <a:pt x="24" y="180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74" name="Kyrgyzstan">
                  <a:extLst>
                    <a:ext uri="{FF2B5EF4-FFF2-40B4-BE49-F238E27FC236}">
                      <a16:creationId xmlns:a16="http://schemas.microsoft.com/office/drawing/2014/main" id="{C802FDBC-7094-4A46-91E4-A4937A18FA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0" y="1421"/>
                  <a:ext cx="172" cy="80"/>
                </a:xfrm>
                <a:custGeom>
                  <a:avLst/>
                  <a:gdLst>
                    <a:gd name="T0" fmla="*/ 2147483647 w 672"/>
                    <a:gd name="T1" fmla="*/ 2147483647 h 312"/>
                    <a:gd name="T2" fmla="*/ 2147483647 w 672"/>
                    <a:gd name="T3" fmla="*/ 2147483647 h 312"/>
                    <a:gd name="T4" fmla="*/ 2147483647 w 672"/>
                    <a:gd name="T5" fmla="*/ 2147483647 h 312"/>
                    <a:gd name="T6" fmla="*/ 2147483647 w 672"/>
                    <a:gd name="T7" fmla="*/ 2147483647 h 312"/>
                    <a:gd name="T8" fmla="*/ 2147483647 w 672"/>
                    <a:gd name="T9" fmla="*/ 2147483647 h 312"/>
                    <a:gd name="T10" fmla="*/ 2147483647 w 672"/>
                    <a:gd name="T11" fmla="*/ 2147483647 h 312"/>
                    <a:gd name="T12" fmla="*/ 2147483647 w 672"/>
                    <a:gd name="T13" fmla="*/ 2147483647 h 312"/>
                    <a:gd name="T14" fmla="*/ 2147483647 w 672"/>
                    <a:gd name="T15" fmla="*/ 2147483647 h 312"/>
                    <a:gd name="T16" fmla="*/ 2147483647 w 672"/>
                    <a:gd name="T17" fmla="*/ 2147483647 h 312"/>
                    <a:gd name="T18" fmla="*/ 2147483647 w 672"/>
                    <a:gd name="T19" fmla="*/ 2147483647 h 312"/>
                    <a:gd name="T20" fmla="*/ 2147483647 w 672"/>
                    <a:gd name="T21" fmla="*/ 2147483647 h 312"/>
                    <a:gd name="T22" fmla="*/ 2147483647 w 672"/>
                    <a:gd name="T23" fmla="*/ 2147483647 h 312"/>
                    <a:gd name="T24" fmla="*/ 0 w 672"/>
                    <a:gd name="T25" fmla="*/ 2147483647 h 312"/>
                    <a:gd name="T26" fmla="*/ 2147483647 w 672"/>
                    <a:gd name="T27" fmla="*/ 2147483647 h 312"/>
                    <a:gd name="T28" fmla="*/ 2147483647 w 672"/>
                    <a:gd name="T29" fmla="*/ 2147483647 h 312"/>
                    <a:gd name="T30" fmla="*/ 2147483647 w 672"/>
                    <a:gd name="T31" fmla="*/ 2147483647 h 312"/>
                    <a:gd name="T32" fmla="*/ 2147483647 w 672"/>
                    <a:gd name="T33" fmla="*/ 2147483647 h 312"/>
                    <a:gd name="T34" fmla="*/ 2147483647 w 672"/>
                    <a:gd name="T35" fmla="*/ 2147483647 h 312"/>
                    <a:gd name="T36" fmla="*/ 2147483647 w 672"/>
                    <a:gd name="T37" fmla="*/ 2147483647 h 312"/>
                    <a:gd name="T38" fmla="*/ 2147483647 w 672"/>
                    <a:gd name="T39" fmla="*/ 2147483647 h 312"/>
                    <a:gd name="T40" fmla="*/ 2147483647 w 672"/>
                    <a:gd name="T41" fmla="*/ 2147483647 h 312"/>
                    <a:gd name="T42" fmla="*/ 2147483647 w 672"/>
                    <a:gd name="T43" fmla="*/ 2147483647 h 312"/>
                    <a:gd name="T44" fmla="*/ 2147483647 w 672"/>
                    <a:gd name="T45" fmla="*/ 2147483647 h 312"/>
                    <a:gd name="T46" fmla="*/ 2147483647 w 672"/>
                    <a:gd name="T47" fmla="*/ 2147483647 h 312"/>
                    <a:gd name="T48" fmla="*/ 2147483647 w 672"/>
                    <a:gd name="T49" fmla="*/ 2147483647 h 312"/>
                    <a:gd name="T50" fmla="*/ 2147483647 w 672"/>
                    <a:gd name="T51" fmla="*/ 2147483647 h 312"/>
                    <a:gd name="T52" fmla="*/ 2147483647 w 672"/>
                    <a:gd name="T53" fmla="*/ 2147483647 h 312"/>
                    <a:gd name="T54" fmla="*/ 2147483647 w 672"/>
                    <a:gd name="T55" fmla="*/ 2147483647 h 312"/>
                    <a:gd name="T56" fmla="*/ 2147483647 w 672"/>
                    <a:gd name="T57" fmla="*/ 2147483647 h 312"/>
                    <a:gd name="T58" fmla="*/ 2147483647 w 672"/>
                    <a:gd name="T59" fmla="*/ 2147483647 h 312"/>
                    <a:gd name="T60" fmla="*/ 2147483647 w 672"/>
                    <a:gd name="T61" fmla="*/ 2147483647 h 312"/>
                    <a:gd name="T62" fmla="*/ 2147483647 w 672"/>
                    <a:gd name="T63" fmla="*/ 2147483647 h 312"/>
                    <a:gd name="T64" fmla="*/ 2147483647 w 672"/>
                    <a:gd name="T65" fmla="*/ 2147483647 h 312"/>
                    <a:gd name="T66" fmla="*/ 2147483647 w 672"/>
                    <a:gd name="T67" fmla="*/ 2147483647 h 312"/>
                    <a:gd name="T68" fmla="*/ 2147483647 w 672"/>
                    <a:gd name="T69" fmla="*/ 2147483647 h 312"/>
                    <a:gd name="T70" fmla="*/ 2147483647 w 672"/>
                    <a:gd name="T71" fmla="*/ 2147483647 h 312"/>
                    <a:gd name="T72" fmla="*/ 2147483647 w 672"/>
                    <a:gd name="T73" fmla="*/ 2147483647 h 312"/>
                    <a:gd name="T74" fmla="*/ 2147483647 w 672"/>
                    <a:gd name="T75" fmla="*/ 2147483647 h 312"/>
                    <a:gd name="T76" fmla="*/ 2147483647 w 672"/>
                    <a:gd name="T77" fmla="*/ 0 h 312"/>
                    <a:gd name="T78" fmla="*/ 2147483647 w 672"/>
                    <a:gd name="T79" fmla="*/ 2147483647 h 312"/>
                    <a:gd name="T80" fmla="*/ 2147483647 w 672"/>
                    <a:gd name="T81" fmla="*/ 2147483647 h 312"/>
                    <a:gd name="T82" fmla="*/ 2147483647 w 672"/>
                    <a:gd name="T83" fmla="*/ 2147483647 h 312"/>
                    <a:gd name="T84" fmla="*/ 2147483647 w 672"/>
                    <a:gd name="T85" fmla="*/ 2147483647 h 312"/>
                    <a:gd name="T86" fmla="*/ 2147483647 w 672"/>
                    <a:gd name="T87" fmla="*/ 2147483647 h 312"/>
                    <a:gd name="T88" fmla="*/ 2147483647 w 672"/>
                    <a:gd name="T89" fmla="*/ 2147483647 h 312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672"/>
                    <a:gd name="T136" fmla="*/ 0 h 312"/>
                    <a:gd name="T137" fmla="*/ 672 w 672"/>
                    <a:gd name="T138" fmla="*/ 312 h 312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672" h="312">
                      <a:moveTo>
                        <a:pt x="36" y="132"/>
                      </a:moveTo>
                      <a:lnTo>
                        <a:pt x="66" y="144"/>
                      </a:lnTo>
                      <a:lnTo>
                        <a:pt x="78" y="156"/>
                      </a:lnTo>
                      <a:lnTo>
                        <a:pt x="114" y="156"/>
                      </a:lnTo>
                      <a:lnTo>
                        <a:pt x="114" y="144"/>
                      </a:lnTo>
                      <a:lnTo>
                        <a:pt x="126" y="144"/>
                      </a:lnTo>
                      <a:lnTo>
                        <a:pt x="126" y="132"/>
                      </a:lnTo>
                      <a:lnTo>
                        <a:pt x="144" y="156"/>
                      </a:lnTo>
                      <a:lnTo>
                        <a:pt x="162" y="156"/>
                      </a:lnTo>
                      <a:lnTo>
                        <a:pt x="168" y="174"/>
                      </a:lnTo>
                      <a:lnTo>
                        <a:pt x="192" y="174"/>
                      </a:lnTo>
                      <a:lnTo>
                        <a:pt x="198" y="186"/>
                      </a:lnTo>
                      <a:lnTo>
                        <a:pt x="204" y="186"/>
                      </a:lnTo>
                      <a:lnTo>
                        <a:pt x="216" y="180"/>
                      </a:lnTo>
                      <a:lnTo>
                        <a:pt x="228" y="180"/>
                      </a:lnTo>
                      <a:lnTo>
                        <a:pt x="228" y="192"/>
                      </a:lnTo>
                      <a:lnTo>
                        <a:pt x="216" y="204"/>
                      </a:lnTo>
                      <a:lnTo>
                        <a:pt x="204" y="210"/>
                      </a:lnTo>
                      <a:lnTo>
                        <a:pt x="192" y="210"/>
                      </a:lnTo>
                      <a:lnTo>
                        <a:pt x="192" y="216"/>
                      </a:lnTo>
                      <a:lnTo>
                        <a:pt x="174" y="222"/>
                      </a:lnTo>
                      <a:lnTo>
                        <a:pt x="156" y="240"/>
                      </a:lnTo>
                      <a:lnTo>
                        <a:pt x="150" y="240"/>
                      </a:lnTo>
                      <a:lnTo>
                        <a:pt x="144" y="234"/>
                      </a:lnTo>
                      <a:lnTo>
                        <a:pt x="138" y="234"/>
                      </a:lnTo>
                      <a:lnTo>
                        <a:pt x="132" y="228"/>
                      </a:lnTo>
                      <a:lnTo>
                        <a:pt x="114" y="228"/>
                      </a:lnTo>
                      <a:lnTo>
                        <a:pt x="102" y="234"/>
                      </a:lnTo>
                      <a:lnTo>
                        <a:pt x="96" y="234"/>
                      </a:lnTo>
                      <a:lnTo>
                        <a:pt x="96" y="246"/>
                      </a:lnTo>
                      <a:lnTo>
                        <a:pt x="90" y="252"/>
                      </a:lnTo>
                      <a:lnTo>
                        <a:pt x="84" y="252"/>
                      </a:lnTo>
                      <a:lnTo>
                        <a:pt x="72" y="246"/>
                      </a:lnTo>
                      <a:lnTo>
                        <a:pt x="36" y="234"/>
                      </a:lnTo>
                      <a:lnTo>
                        <a:pt x="24" y="234"/>
                      </a:lnTo>
                      <a:lnTo>
                        <a:pt x="18" y="240"/>
                      </a:lnTo>
                      <a:lnTo>
                        <a:pt x="18" y="252"/>
                      </a:lnTo>
                      <a:lnTo>
                        <a:pt x="12" y="258"/>
                      </a:lnTo>
                      <a:lnTo>
                        <a:pt x="0" y="264"/>
                      </a:lnTo>
                      <a:lnTo>
                        <a:pt x="0" y="276"/>
                      </a:lnTo>
                      <a:lnTo>
                        <a:pt x="6" y="282"/>
                      </a:lnTo>
                      <a:lnTo>
                        <a:pt x="6" y="288"/>
                      </a:lnTo>
                      <a:lnTo>
                        <a:pt x="12" y="294"/>
                      </a:lnTo>
                      <a:lnTo>
                        <a:pt x="24" y="288"/>
                      </a:lnTo>
                      <a:lnTo>
                        <a:pt x="36" y="288"/>
                      </a:lnTo>
                      <a:lnTo>
                        <a:pt x="42" y="282"/>
                      </a:lnTo>
                      <a:lnTo>
                        <a:pt x="60" y="282"/>
                      </a:lnTo>
                      <a:lnTo>
                        <a:pt x="72" y="288"/>
                      </a:lnTo>
                      <a:lnTo>
                        <a:pt x="96" y="288"/>
                      </a:lnTo>
                      <a:lnTo>
                        <a:pt x="108" y="300"/>
                      </a:lnTo>
                      <a:lnTo>
                        <a:pt x="126" y="300"/>
                      </a:lnTo>
                      <a:lnTo>
                        <a:pt x="132" y="294"/>
                      </a:lnTo>
                      <a:lnTo>
                        <a:pt x="144" y="288"/>
                      </a:lnTo>
                      <a:lnTo>
                        <a:pt x="150" y="282"/>
                      </a:lnTo>
                      <a:lnTo>
                        <a:pt x="180" y="312"/>
                      </a:lnTo>
                      <a:lnTo>
                        <a:pt x="192" y="306"/>
                      </a:lnTo>
                      <a:lnTo>
                        <a:pt x="198" y="306"/>
                      </a:lnTo>
                      <a:lnTo>
                        <a:pt x="198" y="312"/>
                      </a:lnTo>
                      <a:lnTo>
                        <a:pt x="210" y="312"/>
                      </a:lnTo>
                      <a:lnTo>
                        <a:pt x="222" y="306"/>
                      </a:lnTo>
                      <a:lnTo>
                        <a:pt x="228" y="300"/>
                      </a:lnTo>
                      <a:lnTo>
                        <a:pt x="270" y="300"/>
                      </a:lnTo>
                      <a:lnTo>
                        <a:pt x="282" y="288"/>
                      </a:lnTo>
                      <a:lnTo>
                        <a:pt x="300" y="294"/>
                      </a:lnTo>
                      <a:lnTo>
                        <a:pt x="318" y="294"/>
                      </a:lnTo>
                      <a:lnTo>
                        <a:pt x="318" y="282"/>
                      </a:lnTo>
                      <a:lnTo>
                        <a:pt x="312" y="270"/>
                      </a:lnTo>
                      <a:lnTo>
                        <a:pt x="300" y="264"/>
                      </a:lnTo>
                      <a:lnTo>
                        <a:pt x="300" y="258"/>
                      </a:lnTo>
                      <a:lnTo>
                        <a:pt x="306" y="252"/>
                      </a:lnTo>
                      <a:lnTo>
                        <a:pt x="318" y="246"/>
                      </a:lnTo>
                      <a:lnTo>
                        <a:pt x="330" y="246"/>
                      </a:lnTo>
                      <a:lnTo>
                        <a:pt x="336" y="240"/>
                      </a:lnTo>
                      <a:lnTo>
                        <a:pt x="348" y="234"/>
                      </a:lnTo>
                      <a:lnTo>
                        <a:pt x="348" y="216"/>
                      </a:lnTo>
                      <a:lnTo>
                        <a:pt x="372" y="216"/>
                      </a:lnTo>
                      <a:lnTo>
                        <a:pt x="384" y="204"/>
                      </a:lnTo>
                      <a:lnTo>
                        <a:pt x="396" y="204"/>
                      </a:lnTo>
                      <a:lnTo>
                        <a:pt x="402" y="210"/>
                      </a:lnTo>
                      <a:lnTo>
                        <a:pt x="408" y="222"/>
                      </a:lnTo>
                      <a:lnTo>
                        <a:pt x="414" y="228"/>
                      </a:lnTo>
                      <a:lnTo>
                        <a:pt x="426" y="222"/>
                      </a:lnTo>
                      <a:lnTo>
                        <a:pt x="456" y="228"/>
                      </a:lnTo>
                      <a:lnTo>
                        <a:pt x="462" y="222"/>
                      </a:lnTo>
                      <a:lnTo>
                        <a:pt x="462" y="198"/>
                      </a:lnTo>
                      <a:lnTo>
                        <a:pt x="468" y="186"/>
                      </a:lnTo>
                      <a:lnTo>
                        <a:pt x="486" y="168"/>
                      </a:lnTo>
                      <a:lnTo>
                        <a:pt x="516" y="168"/>
                      </a:lnTo>
                      <a:lnTo>
                        <a:pt x="534" y="174"/>
                      </a:lnTo>
                      <a:lnTo>
                        <a:pt x="552" y="174"/>
                      </a:lnTo>
                      <a:lnTo>
                        <a:pt x="558" y="168"/>
                      </a:lnTo>
                      <a:lnTo>
                        <a:pt x="564" y="156"/>
                      </a:lnTo>
                      <a:lnTo>
                        <a:pt x="564" y="138"/>
                      </a:lnTo>
                      <a:lnTo>
                        <a:pt x="570" y="132"/>
                      </a:lnTo>
                      <a:lnTo>
                        <a:pt x="582" y="126"/>
                      </a:lnTo>
                      <a:lnTo>
                        <a:pt x="594" y="114"/>
                      </a:lnTo>
                      <a:lnTo>
                        <a:pt x="642" y="96"/>
                      </a:lnTo>
                      <a:lnTo>
                        <a:pt x="666" y="96"/>
                      </a:lnTo>
                      <a:lnTo>
                        <a:pt x="672" y="90"/>
                      </a:lnTo>
                      <a:lnTo>
                        <a:pt x="672" y="78"/>
                      </a:lnTo>
                      <a:lnTo>
                        <a:pt x="660" y="66"/>
                      </a:lnTo>
                      <a:lnTo>
                        <a:pt x="642" y="60"/>
                      </a:lnTo>
                      <a:lnTo>
                        <a:pt x="600" y="60"/>
                      </a:lnTo>
                      <a:lnTo>
                        <a:pt x="576" y="30"/>
                      </a:lnTo>
                      <a:lnTo>
                        <a:pt x="558" y="30"/>
                      </a:lnTo>
                      <a:lnTo>
                        <a:pt x="546" y="18"/>
                      </a:lnTo>
                      <a:lnTo>
                        <a:pt x="498" y="24"/>
                      </a:lnTo>
                      <a:lnTo>
                        <a:pt x="486" y="24"/>
                      </a:lnTo>
                      <a:lnTo>
                        <a:pt x="474" y="18"/>
                      </a:lnTo>
                      <a:lnTo>
                        <a:pt x="354" y="18"/>
                      </a:lnTo>
                      <a:lnTo>
                        <a:pt x="336" y="24"/>
                      </a:lnTo>
                      <a:lnTo>
                        <a:pt x="318" y="24"/>
                      </a:lnTo>
                      <a:lnTo>
                        <a:pt x="306" y="18"/>
                      </a:lnTo>
                      <a:lnTo>
                        <a:pt x="282" y="18"/>
                      </a:lnTo>
                      <a:lnTo>
                        <a:pt x="276" y="6"/>
                      </a:lnTo>
                      <a:lnTo>
                        <a:pt x="264" y="0"/>
                      </a:lnTo>
                      <a:lnTo>
                        <a:pt x="222" y="0"/>
                      </a:lnTo>
                      <a:lnTo>
                        <a:pt x="216" y="6"/>
                      </a:lnTo>
                      <a:lnTo>
                        <a:pt x="216" y="36"/>
                      </a:lnTo>
                      <a:lnTo>
                        <a:pt x="222" y="48"/>
                      </a:lnTo>
                      <a:lnTo>
                        <a:pt x="222" y="60"/>
                      </a:lnTo>
                      <a:lnTo>
                        <a:pt x="204" y="54"/>
                      </a:lnTo>
                      <a:lnTo>
                        <a:pt x="174" y="54"/>
                      </a:lnTo>
                      <a:lnTo>
                        <a:pt x="138" y="36"/>
                      </a:lnTo>
                      <a:lnTo>
                        <a:pt x="120" y="30"/>
                      </a:lnTo>
                      <a:lnTo>
                        <a:pt x="108" y="24"/>
                      </a:lnTo>
                      <a:lnTo>
                        <a:pt x="78" y="24"/>
                      </a:lnTo>
                      <a:lnTo>
                        <a:pt x="60" y="42"/>
                      </a:lnTo>
                      <a:lnTo>
                        <a:pt x="54" y="54"/>
                      </a:lnTo>
                      <a:lnTo>
                        <a:pt x="54" y="72"/>
                      </a:lnTo>
                      <a:lnTo>
                        <a:pt x="72" y="72"/>
                      </a:lnTo>
                      <a:lnTo>
                        <a:pt x="78" y="78"/>
                      </a:lnTo>
                      <a:lnTo>
                        <a:pt x="84" y="78"/>
                      </a:lnTo>
                      <a:lnTo>
                        <a:pt x="84" y="84"/>
                      </a:lnTo>
                      <a:lnTo>
                        <a:pt x="36" y="132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75" name="Kuwait">
                  <a:extLst>
                    <a:ext uri="{FF2B5EF4-FFF2-40B4-BE49-F238E27FC236}">
                      <a16:creationId xmlns:a16="http://schemas.microsoft.com/office/drawing/2014/main" id="{F86B9505-A595-0D43-A206-7EEFE13DA5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76" y="1691"/>
                  <a:ext cx="35" cy="31"/>
                </a:xfrm>
                <a:custGeom>
                  <a:avLst/>
                  <a:gdLst>
                    <a:gd name="T0" fmla="*/ 2147483647 w 138"/>
                    <a:gd name="T1" fmla="*/ 0 h 120"/>
                    <a:gd name="T2" fmla="*/ 2147483647 w 138"/>
                    <a:gd name="T3" fmla="*/ 0 h 120"/>
                    <a:gd name="T4" fmla="*/ 2147483647 w 138"/>
                    <a:gd name="T5" fmla="*/ 2147483647 h 120"/>
                    <a:gd name="T6" fmla="*/ 2147483647 w 138"/>
                    <a:gd name="T7" fmla="*/ 2147483647 h 120"/>
                    <a:gd name="T8" fmla="*/ 2147483647 w 138"/>
                    <a:gd name="T9" fmla="*/ 2147483647 h 120"/>
                    <a:gd name="T10" fmla="*/ 2147483647 w 138"/>
                    <a:gd name="T11" fmla="*/ 2147483647 h 120"/>
                    <a:gd name="T12" fmla="*/ 0 w 138"/>
                    <a:gd name="T13" fmla="*/ 2147483647 h 120"/>
                    <a:gd name="T14" fmla="*/ 2147483647 w 138"/>
                    <a:gd name="T15" fmla="*/ 2147483647 h 120"/>
                    <a:gd name="T16" fmla="*/ 2147483647 w 138"/>
                    <a:gd name="T17" fmla="*/ 2147483647 h 120"/>
                    <a:gd name="T18" fmla="*/ 2147483647 w 138"/>
                    <a:gd name="T19" fmla="*/ 2147483647 h 120"/>
                    <a:gd name="T20" fmla="*/ 2147483647 w 138"/>
                    <a:gd name="T21" fmla="*/ 2147483647 h 120"/>
                    <a:gd name="T22" fmla="*/ 2147483647 w 138"/>
                    <a:gd name="T23" fmla="*/ 2147483647 h 120"/>
                    <a:gd name="T24" fmla="*/ 2147483647 w 138"/>
                    <a:gd name="T25" fmla="*/ 2147483647 h 120"/>
                    <a:gd name="T26" fmla="*/ 2147483647 w 138"/>
                    <a:gd name="T27" fmla="*/ 2147483647 h 120"/>
                    <a:gd name="T28" fmla="*/ 2147483647 w 138"/>
                    <a:gd name="T29" fmla="*/ 2147483647 h 120"/>
                    <a:gd name="T30" fmla="*/ 2147483647 w 138"/>
                    <a:gd name="T31" fmla="*/ 2147483647 h 120"/>
                    <a:gd name="T32" fmla="*/ 2147483647 w 138"/>
                    <a:gd name="T33" fmla="*/ 2147483647 h 120"/>
                    <a:gd name="T34" fmla="*/ 2147483647 w 138"/>
                    <a:gd name="T35" fmla="*/ 2147483647 h 120"/>
                    <a:gd name="T36" fmla="*/ 2147483647 w 138"/>
                    <a:gd name="T37" fmla="*/ 2147483647 h 120"/>
                    <a:gd name="T38" fmla="*/ 2147483647 w 138"/>
                    <a:gd name="T39" fmla="*/ 2147483647 h 120"/>
                    <a:gd name="T40" fmla="*/ 2147483647 w 138"/>
                    <a:gd name="T41" fmla="*/ 2147483647 h 120"/>
                    <a:gd name="T42" fmla="*/ 2147483647 w 138"/>
                    <a:gd name="T43" fmla="*/ 2147483647 h 120"/>
                    <a:gd name="T44" fmla="*/ 2147483647 w 138"/>
                    <a:gd name="T45" fmla="*/ 2147483647 h 120"/>
                    <a:gd name="T46" fmla="*/ 2147483647 w 138"/>
                    <a:gd name="T47" fmla="*/ 2147483647 h 120"/>
                    <a:gd name="T48" fmla="*/ 2147483647 w 138"/>
                    <a:gd name="T49" fmla="*/ 0 h 120"/>
                    <a:gd name="T50" fmla="*/ 2147483647 w 138"/>
                    <a:gd name="T51" fmla="*/ 0 h 12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38"/>
                    <a:gd name="T79" fmla="*/ 0 h 120"/>
                    <a:gd name="T80" fmla="*/ 138 w 138"/>
                    <a:gd name="T81" fmla="*/ 120 h 120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38" h="120">
                      <a:moveTo>
                        <a:pt x="54" y="0"/>
                      </a:moveTo>
                      <a:lnTo>
                        <a:pt x="36" y="0"/>
                      </a:lnTo>
                      <a:lnTo>
                        <a:pt x="30" y="12"/>
                      </a:lnTo>
                      <a:lnTo>
                        <a:pt x="24" y="18"/>
                      </a:lnTo>
                      <a:lnTo>
                        <a:pt x="24" y="30"/>
                      </a:lnTo>
                      <a:lnTo>
                        <a:pt x="6" y="66"/>
                      </a:lnTo>
                      <a:lnTo>
                        <a:pt x="0" y="72"/>
                      </a:lnTo>
                      <a:lnTo>
                        <a:pt x="42" y="72"/>
                      </a:lnTo>
                      <a:lnTo>
                        <a:pt x="60" y="78"/>
                      </a:lnTo>
                      <a:lnTo>
                        <a:pt x="66" y="78"/>
                      </a:lnTo>
                      <a:lnTo>
                        <a:pt x="66" y="114"/>
                      </a:lnTo>
                      <a:lnTo>
                        <a:pt x="72" y="120"/>
                      </a:lnTo>
                      <a:lnTo>
                        <a:pt x="138" y="120"/>
                      </a:lnTo>
                      <a:lnTo>
                        <a:pt x="126" y="114"/>
                      </a:lnTo>
                      <a:lnTo>
                        <a:pt x="114" y="102"/>
                      </a:lnTo>
                      <a:lnTo>
                        <a:pt x="102" y="78"/>
                      </a:lnTo>
                      <a:lnTo>
                        <a:pt x="102" y="66"/>
                      </a:lnTo>
                      <a:lnTo>
                        <a:pt x="90" y="60"/>
                      </a:lnTo>
                      <a:lnTo>
                        <a:pt x="84" y="36"/>
                      </a:lnTo>
                      <a:lnTo>
                        <a:pt x="120" y="36"/>
                      </a:lnTo>
                      <a:lnTo>
                        <a:pt x="120" y="18"/>
                      </a:lnTo>
                      <a:lnTo>
                        <a:pt x="114" y="12"/>
                      </a:lnTo>
                      <a:lnTo>
                        <a:pt x="90" y="12"/>
                      </a:lnTo>
                      <a:lnTo>
                        <a:pt x="90" y="18"/>
                      </a:lnTo>
                      <a:lnTo>
                        <a:pt x="84" y="0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76" name="Korea, South">
                  <a:extLst>
                    <a:ext uri="{FF2B5EF4-FFF2-40B4-BE49-F238E27FC236}">
                      <a16:creationId xmlns:a16="http://schemas.microsoft.com/office/drawing/2014/main" id="{0445CD37-AEB8-B048-99AF-E47919EB544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811" y="1516"/>
                  <a:ext cx="70" cy="109"/>
                </a:xfrm>
                <a:custGeom>
                  <a:avLst/>
                  <a:gdLst>
                    <a:gd name="T0" fmla="*/ 2147483647 w 276"/>
                    <a:gd name="T1" fmla="*/ 2147483647 h 426"/>
                    <a:gd name="T2" fmla="*/ 2147483647 w 276"/>
                    <a:gd name="T3" fmla="*/ 2147483647 h 426"/>
                    <a:gd name="T4" fmla="*/ 2147483647 w 276"/>
                    <a:gd name="T5" fmla="*/ 2147483647 h 426"/>
                    <a:gd name="T6" fmla="*/ 2147483647 w 276"/>
                    <a:gd name="T7" fmla="*/ 2147483647 h 426"/>
                    <a:gd name="T8" fmla="*/ 2147483647 w 276"/>
                    <a:gd name="T9" fmla="*/ 2147483647 h 426"/>
                    <a:gd name="T10" fmla="*/ 2147483647 w 276"/>
                    <a:gd name="T11" fmla="*/ 2147483647 h 426"/>
                    <a:gd name="T12" fmla="*/ 2147483647 w 276"/>
                    <a:gd name="T13" fmla="*/ 2147483647 h 426"/>
                    <a:gd name="T14" fmla="*/ 2147483647 w 276"/>
                    <a:gd name="T15" fmla="*/ 2147483647 h 426"/>
                    <a:gd name="T16" fmla="*/ 2147483647 w 276"/>
                    <a:gd name="T17" fmla="*/ 2147483647 h 426"/>
                    <a:gd name="T18" fmla="*/ 2147483647 w 276"/>
                    <a:gd name="T19" fmla="*/ 2147483647 h 426"/>
                    <a:gd name="T20" fmla="*/ 2147483647 w 276"/>
                    <a:gd name="T21" fmla="*/ 2147483647 h 426"/>
                    <a:gd name="T22" fmla="*/ 2147483647 w 276"/>
                    <a:gd name="T23" fmla="*/ 2147483647 h 426"/>
                    <a:gd name="T24" fmla="*/ 2147483647 w 276"/>
                    <a:gd name="T25" fmla="*/ 0 h 426"/>
                    <a:gd name="T26" fmla="*/ 2147483647 w 276"/>
                    <a:gd name="T27" fmla="*/ 2147483647 h 426"/>
                    <a:gd name="T28" fmla="*/ 2147483647 w 276"/>
                    <a:gd name="T29" fmla="*/ 2147483647 h 426"/>
                    <a:gd name="T30" fmla="*/ 2147483647 w 276"/>
                    <a:gd name="T31" fmla="*/ 2147483647 h 426"/>
                    <a:gd name="T32" fmla="*/ 2147483647 w 276"/>
                    <a:gd name="T33" fmla="*/ 2147483647 h 426"/>
                    <a:gd name="T34" fmla="*/ 0 w 276"/>
                    <a:gd name="T35" fmla="*/ 2147483647 h 426"/>
                    <a:gd name="T36" fmla="*/ 2147483647 w 276"/>
                    <a:gd name="T37" fmla="*/ 2147483647 h 426"/>
                    <a:gd name="T38" fmla="*/ 2147483647 w 276"/>
                    <a:gd name="T39" fmla="*/ 2147483647 h 426"/>
                    <a:gd name="T40" fmla="*/ 2147483647 w 276"/>
                    <a:gd name="T41" fmla="*/ 2147483647 h 426"/>
                    <a:gd name="T42" fmla="*/ 2147483647 w 276"/>
                    <a:gd name="T43" fmla="*/ 2147483647 h 426"/>
                    <a:gd name="T44" fmla="*/ 2147483647 w 276"/>
                    <a:gd name="T45" fmla="*/ 2147483647 h 426"/>
                    <a:gd name="T46" fmla="*/ 2147483647 w 276"/>
                    <a:gd name="T47" fmla="*/ 2147483647 h 426"/>
                    <a:gd name="T48" fmla="*/ 2147483647 w 276"/>
                    <a:gd name="T49" fmla="*/ 2147483647 h 426"/>
                    <a:gd name="T50" fmla="*/ 2147483647 w 276"/>
                    <a:gd name="T51" fmla="*/ 2147483647 h 426"/>
                    <a:gd name="T52" fmla="*/ 2147483647 w 276"/>
                    <a:gd name="T53" fmla="*/ 2147483647 h 426"/>
                    <a:gd name="T54" fmla="*/ 2147483647 w 276"/>
                    <a:gd name="T55" fmla="*/ 2147483647 h 426"/>
                    <a:gd name="T56" fmla="*/ 2147483647 w 276"/>
                    <a:gd name="T57" fmla="*/ 2147483647 h 426"/>
                    <a:gd name="T58" fmla="*/ 2147483647 w 276"/>
                    <a:gd name="T59" fmla="*/ 2147483647 h 426"/>
                    <a:gd name="T60" fmla="*/ 2147483647 w 276"/>
                    <a:gd name="T61" fmla="*/ 2147483647 h 426"/>
                    <a:gd name="T62" fmla="*/ 2147483647 w 276"/>
                    <a:gd name="T63" fmla="*/ 2147483647 h 426"/>
                    <a:gd name="T64" fmla="*/ 2147483647 w 276"/>
                    <a:gd name="T65" fmla="*/ 2147483647 h 426"/>
                    <a:gd name="T66" fmla="*/ 2147483647 w 276"/>
                    <a:gd name="T67" fmla="*/ 2147483647 h 426"/>
                    <a:gd name="T68" fmla="*/ 2147483647 w 276"/>
                    <a:gd name="T69" fmla="*/ 2147483647 h 426"/>
                    <a:gd name="T70" fmla="*/ 2147483647 w 276"/>
                    <a:gd name="T71" fmla="*/ 2147483647 h 426"/>
                    <a:gd name="T72" fmla="*/ 2147483647 w 276"/>
                    <a:gd name="T73" fmla="*/ 2147483647 h 426"/>
                    <a:gd name="T74" fmla="*/ 2147483647 w 276"/>
                    <a:gd name="T75" fmla="*/ 2147483647 h 42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276"/>
                    <a:gd name="T115" fmla="*/ 0 h 426"/>
                    <a:gd name="T116" fmla="*/ 276 w 276"/>
                    <a:gd name="T117" fmla="*/ 426 h 42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276" h="426">
                      <a:moveTo>
                        <a:pt x="150" y="402"/>
                      </a:moveTo>
                      <a:lnTo>
                        <a:pt x="132" y="408"/>
                      </a:lnTo>
                      <a:lnTo>
                        <a:pt x="126" y="414"/>
                      </a:lnTo>
                      <a:lnTo>
                        <a:pt x="138" y="426"/>
                      </a:lnTo>
                      <a:lnTo>
                        <a:pt x="162" y="426"/>
                      </a:lnTo>
                      <a:lnTo>
                        <a:pt x="174" y="414"/>
                      </a:lnTo>
                      <a:lnTo>
                        <a:pt x="174" y="408"/>
                      </a:lnTo>
                      <a:lnTo>
                        <a:pt x="168" y="402"/>
                      </a:lnTo>
                      <a:lnTo>
                        <a:pt x="150" y="402"/>
                      </a:lnTo>
                      <a:close/>
                      <a:moveTo>
                        <a:pt x="276" y="246"/>
                      </a:moveTo>
                      <a:lnTo>
                        <a:pt x="270" y="228"/>
                      </a:lnTo>
                      <a:lnTo>
                        <a:pt x="264" y="216"/>
                      </a:lnTo>
                      <a:lnTo>
                        <a:pt x="246" y="198"/>
                      </a:lnTo>
                      <a:lnTo>
                        <a:pt x="252" y="186"/>
                      </a:lnTo>
                      <a:lnTo>
                        <a:pt x="252" y="180"/>
                      </a:lnTo>
                      <a:lnTo>
                        <a:pt x="246" y="162"/>
                      </a:lnTo>
                      <a:lnTo>
                        <a:pt x="240" y="150"/>
                      </a:lnTo>
                      <a:lnTo>
                        <a:pt x="210" y="120"/>
                      </a:lnTo>
                      <a:lnTo>
                        <a:pt x="198" y="102"/>
                      </a:lnTo>
                      <a:lnTo>
                        <a:pt x="168" y="72"/>
                      </a:lnTo>
                      <a:lnTo>
                        <a:pt x="144" y="66"/>
                      </a:lnTo>
                      <a:lnTo>
                        <a:pt x="144" y="60"/>
                      </a:lnTo>
                      <a:lnTo>
                        <a:pt x="138" y="54"/>
                      </a:lnTo>
                      <a:lnTo>
                        <a:pt x="132" y="42"/>
                      </a:lnTo>
                      <a:lnTo>
                        <a:pt x="102" y="12"/>
                      </a:lnTo>
                      <a:lnTo>
                        <a:pt x="96" y="0"/>
                      </a:lnTo>
                      <a:lnTo>
                        <a:pt x="78" y="12"/>
                      </a:lnTo>
                      <a:lnTo>
                        <a:pt x="48" y="12"/>
                      </a:lnTo>
                      <a:lnTo>
                        <a:pt x="24" y="24"/>
                      </a:lnTo>
                      <a:lnTo>
                        <a:pt x="18" y="30"/>
                      </a:lnTo>
                      <a:lnTo>
                        <a:pt x="12" y="30"/>
                      </a:lnTo>
                      <a:lnTo>
                        <a:pt x="12" y="36"/>
                      </a:lnTo>
                      <a:lnTo>
                        <a:pt x="18" y="42"/>
                      </a:lnTo>
                      <a:lnTo>
                        <a:pt x="18" y="48"/>
                      </a:lnTo>
                      <a:lnTo>
                        <a:pt x="12" y="54"/>
                      </a:lnTo>
                      <a:lnTo>
                        <a:pt x="0" y="60"/>
                      </a:lnTo>
                      <a:lnTo>
                        <a:pt x="0" y="66"/>
                      </a:lnTo>
                      <a:lnTo>
                        <a:pt x="6" y="72"/>
                      </a:lnTo>
                      <a:lnTo>
                        <a:pt x="12" y="84"/>
                      </a:lnTo>
                      <a:lnTo>
                        <a:pt x="24" y="90"/>
                      </a:lnTo>
                      <a:lnTo>
                        <a:pt x="30" y="90"/>
                      </a:lnTo>
                      <a:lnTo>
                        <a:pt x="42" y="96"/>
                      </a:lnTo>
                      <a:lnTo>
                        <a:pt x="60" y="132"/>
                      </a:lnTo>
                      <a:lnTo>
                        <a:pt x="54" y="132"/>
                      </a:lnTo>
                      <a:lnTo>
                        <a:pt x="48" y="126"/>
                      </a:lnTo>
                      <a:lnTo>
                        <a:pt x="36" y="126"/>
                      </a:lnTo>
                      <a:lnTo>
                        <a:pt x="24" y="120"/>
                      </a:lnTo>
                      <a:lnTo>
                        <a:pt x="6" y="120"/>
                      </a:lnTo>
                      <a:lnTo>
                        <a:pt x="6" y="126"/>
                      </a:lnTo>
                      <a:lnTo>
                        <a:pt x="18" y="132"/>
                      </a:lnTo>
                      <a:lnTo>
                        <a:pt x="30" y="144"/>
                      </a:lnTo>
                      <a:lnTo>
                        <a:pt x="42" y="150"/>
                      </a:lnTo>
                      <a:lnTo>
                        <a:pt x="54" y="192"/>
                      </a:lnTo>
                      <a:lnTo>
                        <a:pt x="90" y="198"/>
                      </a:lnTo>
                      <a:lnTo>
                        <a:pt x="90" y="228"/>
                      </a:lnTo>
                      <a:lnTo>
                        <a:pt x="78" y="240"/>
                      </a:lnTo>
                      <a:lnTo>
                        <a:pt x="78" y="270"/>
                      </a:lnTo>
                      <a:lnTo>
                        <a:pt x="84" y="282"/>
                      </a:lnTo>
                      <a:lnTo>
                        <a:pt x="102" y="300"/>
                      </a:lnTo>
                      <a:lnTo>
                        <a:pt x="108" y="300"/>
                      </a:lnTo>
                      <a:lnTo>
                        <a:pt x="108" y="306"/>
                      </a:lnTo>
                      <a:lnTo>
                        <a:pt x="102" y="312"/>
                      </a:lnTo>
                      <a:lnTo>
                        <a:pt x="102" y="324"/>
                      </a:lnTo>
                      <a:lnTo>
                        <a:pt x="108" y="330"/>
                      </a:lnTo>
                      <a:lnTo>
                        <a:pt x="132" y="330"/>
                      </a:lnTo>
                      <a:lnTo>
                        <a:pt x="144" y="324"/>
                      </a:lnTo>
                      <a:lnTo>
                        <a:pt x="144" y="318"/>
                      </a:lnTo>
                      <a:lnTo>
                        <a:pt x="150" y="312"/>
                      </a:lnTo>
                      <a:lnTo>
                        <a:pt x="150" y="306"/>
                      </a:lnTo>
                      <a:lnTo>
                        <a:pt x="198" y="282"/>
                      </a:lnTo>
                      <a:lnTo>
                        <a:pt x="222" y="288"/>
                      </a:lnTo>
                      <a:lnTo>
                        <a:pt x="234" y="270"/>
                      </a:lnTo>
                      <a:lnTo>
                        <a:pt x="258" y="270"/>
                      </a:lnTo>
                      <a:lnTo>
                        <a:pt x="270" y="264"/>
                      </a:lnTo>
                      <a:lnTo>
                        <a:pt x="276" y="264"/>
                      </a:lnTo>
                      <a:lnTo>
                        <a:pt x="276" y="246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77" name="Korea, North">
                  <a:extLst>
                    <a:ext uri="{FF2B5EF4-FFF2-40B4-BE49-F238E27FC236}">
                      <a16:creationId xmlns:a16="http://schemas.microsoft.com/office/drawing/2014/main" id="{A5DA4C60-C513-BE4D-8BD6-B44E48E6EC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53" y="1426"/>
                  <a:ext cx="84" cy="107"/>
                </a:xfrm>
                <a:custGeom>
                  <a:avLst/>
                  <a:gdLst>
                    <a:gd name="T0" fmla="*/ 2147483647 w 330"/>
                    <a:gd name="T1" fmla="*/ 0 h 420"/>
                    <a:gd name="T2" fmla="*/ 2147483647 w 330"/>
                    <a:gd name="T3" fmla="*/ 2147483647 h 420"/>
                    <a:gd name="T4" fmla="*/ 2147483647 w 330"/>
                    <a:gd name="T5" fmla="*/ 2147483647 h 420"/>
                    <a:gd name="T6" fmla="*/ 2147483647 w 330"/>
                    <a:gd name="T7" fmla="*/ 2147483647 h 420"/>
                    <a:gd name="T8" fmla="*/ 2147483647 w 330"/>
                    <a:gd name="T9" fmla="*/ 2147483647 h 420"/>
                    <a:gd name="T10" fmla="*/ 2147483647 w 330"/>
                    <a:gd name="T11" fmla="*/ 2147483647 h 420"/>
                    <a:gd name="T12" fmla="*/ 2147483647 w 330"/>
                    <a:gd name="T13" fmla="*/ 2147483647 h 420"/>
                    <a:gd name="T14" fmla="*/ 2147483647 w 330"/>
                    <a:gd name="T15" fmla="*/ 2147483647 h 420"/>
                    <a:gd name="T16" fmla="*/ 2147483647 w 330"/>
                    <a:gd name="T17" fmla="*/ 2147483647 h 420"/>
                    <a:gd name="T18" fmla="*/ 2147483647 w 330"/>
                    <a:gd name="T19" fmla="*/ 2147483647 h 420"/>
                    <a:gd name="T20" fmla="*/ 2147483647 w 330"/>
                    <a:gd name="T21" fmla="*/ 2147483647 h 420"/>
                    <a:gd name="T22" fmla="*/ 2147483647 w 330"/>
                    <a:gd name="T23" fmla="*/ 2147483647 h 420"/>
                    <a:gd name="T24" fmla="*/ 2147483647 w 330"/>
                    <a:gd name="T25" fmla="*/ 2147483647 h 420"/>
                    <a:gd name="T26" fmla="*/ 2147483647 w 330"/>
                    <a:gd name="T27" fmla="*/ 2147483647 h 420"/>
                    <a:gd name="T28" fmla="*/ 2147483647 w 330"/>
                    <a:gd name="T29" fmla="*/ 2147483647 h 420"/>
                    <a:gd name="T30" fmla="*/ 2147483647 w 330"/>
                    <a:gd name="T31" fmla="*/ 2147483647 h 420"/>
                    <a:gd name="T32" fmla="*/ 2147483647 w 330"/>
                    <a:gd name="T33" fmla="*/ 2147483647 h 420"/>
                    <a:gd name="T34" fmla="*/ 2147483647 w 330"/>
                    <a:gd name="T35" fmla="*/ 2147483647 h 420"/>
                    <a:gd name="T36" fmla="*/ 2147483647 w 330"/>
                    <a:gd name="T37" fmla="*/ 2147483647 h 420"/>
                    <a:gd name="T38" fmla="*/ 2147483647 w 330"/>
                    <a:gd name="T39" fmla="*/ 2147483647 h 420"/>
                    <a:gd name="T40" fmla="*/ 2147483647 w 330"/>
                    <a:gd name="T41" fmla="*/ 2147483647 h 420"/>
                    <a:gd name="T42" fmla="*/ 2147483647 w 330"/>
                    <a:gd name="T43" fmla="*/ 2147483647 h 420"/>
                    <a:gd name="T44" fmla="*/ 2147483647 w 330"/>
                    <a:gd name="T45" fmla="*/ 2147483647 h 420"/>
                    <a:gd name="T46" fmla="*/ 2147483647 w 330"/>
                    <a:gd name="T47" fmla="*/ 2147483647 h 420"/>
                    <a:gd name="T48" fmla="*/ 2147483647 w 330"/>
                    <a:gd name="T49" fmla="*/ 2147483647 h 420"/>
                    <a:gd name="T50" fmla="*/ 2147483647 w 330"/>
                    <a:gd name="T51" fmla="*/ 2147483647 h 420"/>
                    <a:gd name="T52" fmla="*/ 2147483647 w 330"/>
                    <a:gd name="T53" fmla="*/ 2147483647 h 420"/>
                    <a:gd name="T54" fmla="*/ 2147483647 w 330"/>
                    <a:gd name="T55" fmla="*/ 2147483647 h 420"/>
                    <a:gd name="T56" fmla="*/ 2147483647 w 330"/>
                    <a:gd name="T57" fmla="*/ 2147483647 h 420"/>
                    <a:gd name="T58" fmla="*/ 2147483647 w 330"/>
                    <a:gd name="T59" fmla="*/ 2147483647 h 420"/>
                    <a:gd name="T60" fmla="*/ 2147483647 w 330"/>
                    <a:gd name="T61" fmla="*/ 2147483647 h 420"/>
                    <a:gd name="T62" fmla="*/ 2147483647 w 330"/>
                    <a:gd name="T63" fmla="*/ 2147483647 h 420"/>
                    <a:gd name="T64" fmla="*/ 2147483647 w 330"/>
                    <a:gd name="T65" fmla="*/ 2147483647 h 420"/>
                    <a:gd name="T66" fmla="*/ 2147483647 w 330"/>
                    <a:gd name="T67" fmla="*/ 2147483647 h 420"/>
                    <a:gd name="T68" fmla="*/ 2147483647 w 330"/>
                    <a:gd name="T69" fmla="*/ 2147483647 h 420"/>
                    <a:gd name="T70" fmla="*/ 2147483647 w 330"/>
                    <a:gd name="T71" fmla="*/ 2147483647 h 420"/>
                    <a:gd name="T72" fmla="*/ 2147483647 w 330"/>
                    <a:gd name="T73" fmla="*/ 2147483647 h 420"/>
                    <a:gd name="T74" fmla="*/ 2147483647 w 330"/>
                    <a:gd name="T75" fmla="*/ 2147483647 h 420"/>
                    <a:gd name="T76" fmla="*/ 2147483647 w 330"/>
                    <a:gd name="T77" fmla="*/ 2147483647 h 420"/>
                    <a:gd name="T78" fmla="*/ 2147483647 w 330"/>
                    <a:gd name="T79" fmla="*/ 2147483647 h 420"/>
                    <a:gd name="T80" fmla="*/ 2147483647 w 330"/>
                    <a:gd name="T81" fmla="*/ 2147483647 h 420"/>
                    <a:gd name="T82" fmla="*/ 2147483647 w 330"/>
                    <a:gd name="T83" fmla="*/ 2147483647 h 420"/>
                    <a:gd name="T84" fmla="*/ 2147483647 w 330"/>
                    <a:gd name="T85" fmla="*/ 2147483647 h 420"/>
                    <a:gd name="T86" fmla="*/ 2147483647 w 330"/>
                    <a:gd name="T87" fmla="*/ 2147483647 h 420"/>
                    <a:gd name="T88" fmla="*/ 2147483647 w 330"/>
                    <a:gd name="T89" fmla="*/ 2147483647 h 420"/>
                    <a:gd name="T90" fmla="*/ 2147483647 w 330"/>
                    <a:gd name="T91" fmla="*/ 2147483647 h 420"/>
                    <a:gd name="T92" fmla="*/ 2147483647 w 330"/>
                    <a:gd name="T93" fmla="*/ 2147483647 h 420"/>
                    <a:gd name="T94" fmla="*/ 2147483647 w 330"/>
                    <a:gd name="T95" fmla="*/ 2147483647 h 420"/>
                    <a:gd name="T96" fmla="*/ 2147483647 w 330"/>
                    <a:gd name="T97" fmla="*/ 2147483647 h 420"/>
                    <a:gd name="T98" fmla="*/ 2147483647 w 330"/>
                    <a:gd name="T99" fmla="*/ 2147483647 h 420"/>
                    <a:gd name="T100" fmla="*/ 2147483647 w 330"/>
                    <a:gd name="T101" fmla="*/ 2147483647 h 420"/>
                    <a:gd name="T102" fmla="*/ 2147483647 w 330"/>
                    <a:gd name="T103" fmla="*/ 0 h 420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330"/>
                    <a:gd name="T157" fmla="*/ 0 h 420"/>
                    <a:gd name="T158" fmla="*/ 330 w 330"/>
                    <a:gd name="T159" fmla="*/ 420 h 420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330" h="420">
                      <a:moveTo>
                        <a:pt x="270" y="0"/>
                      </a:moveTo>
                      <a:lnTo>
                        <a:pt x="240" y="0"/>
                      </a:lnTo>
                      <a:lnTo>
                        <a:pt x="240" y="6"/>
                      </a:lnTo>
                      <a:lnTo>
                        <a:pt x="246" y="12"/>
                      </a:lnTo>
                      <a:lnTo>
                        <a:pt x="252" y="24"/>
                      </a:lnTo>
                      <a:lnTo>
                        <a:pt x="252" y="42"/>
                      </a:lnTo>
                      <a:lnTo>
                        <a:pt x="228" y="42"/>
                      </a:lnTo>
                      <a:lnTo>
                        <a:pt x="234" y="54"/>
                      </a:lnTo>
                      <a:lnTo>
                        <a:pt x="234" y="60"/>
                      </a:lnTo>
                      <a:lnTo>
                        <a:pt x="228" y="72"/>
                      </a:lnTo>
                      <a:lnTo>
                        <a:pt x="216" y="78"/>
                      </a:lnTo>
                      <a:lnTo>
                        <a:pt x="204" y="72"/>
                      </a:lnTo>
                      <a:lnTo>
                        <a:pt x="180" y="72"/>
                      </a:lnTo>
                      <a:lnTo>
                        <a:pt x="174" y="66"/>
                      </a:lnTo>
                      <a:lnTo>
                        <a:pt x="168" y="72"/>
                      </a:lnTo>
                      <a:lnTo>
                        <a:pt x="168" y="84"/>
                      </a:lnTo>
                      <a:lnTo>
                        <a:pt x="192" y="108"/>
                      </a:lnTo>
                      <a:lnTo>
                        <a:pt x="198" y="108"/>
                      </a:lnTo>
                      <a:lnTo>
                        <a:pt x="198" y="120"/>
                      </a:lnTo>
                      <a:lnTo>
                        <a:pt x="150" y="120"/>
                      </a:lnTo>
                      <a:lnTo>
                        <a:pt x="138" y="114"/>
                      </a:lnTo>
                      <a:lnTo>
                        <a:pt x="126" y="114"/>
                      </a:lnTo>
                      <a:lnTo>
                        <a:pt x="114" y="102"/>
                      </a:lnTo>
                      <a:lnTo>
                        <a:pt x="102" y="96"/>
                      </a:lnTo>
                      <a:lnTo>
                        <a:pt x="90" y="96"/>
                      </a:lnTo>
                      <a:lnTo>
                        <a:pt x="90" y="102"/>
                      </a:lnTo>
                      <a:lnTo>
                        <a:pt x="84" y="108"/>
                      </a:lnTo>
                      <a:lnTo>
                        <a:pt x="84" y="138"/>
                      </a:lnTo>
                      <a:lnTo>
                        <a:pt x="66" y="174"/>
                      </a:lnTo>
                      <a:lnTo>
                        <a:pt x="54" y="186"/>
                      </a:lnTo>
                      <a:lnTo>
                        <a:pt x="18" y="204"/>
                      </a:lnTo>
                      <a:lnTo>
                        <a:pt x="12" y="216"/>
                      </a:lnTo>
                      <a:lnTo>
                        <a:pt x="6" y="222"/>
                      </a:lnTo>
                      <a:lnTo>
                        <a:pt x="6" y="234"/>
                      </a:lnTo>
                      <a:lnTo>
                        <a:pt x="0" y="246"/>
                      </a:lnTo>
                      <a:lnTo>
                        <a:pt x="12" y="228"/>
                      </a:lnTo>
                      <a:lnTo>
                        <a:pt x="18" y="246"/>
                      </a:lnTo>
                      <a:lnTo>
                        <a:pt x="36" y="270"/>
                      </a:lnTo>
                      <a:lnTo>
                        <a:pt x="48" y="252"/>
                      </a:lnTo>
                      <a:lnTo>
                        <a:pt x="54" y="258"/>
                      </a:lnTo>
                      <a:lnTo>
                        <a:pt x="60" y="270"/>
                      </a:lnTo>
                      <a:lnTo>
                        <a:pt x="96" y="270"/>
                      </a:lnTo>
                      <a:lnTo>
                        <a:pt x="96" y="282"/>
                      </a:lnTo>
                      <a:lnTo>
                        <a:pt x="102" y="294"/>
                      </a:lnTo>
                      <a:lnTo>
                        <a:pt x="102" y="336"/>
                      </a:lnTo>
                      <a:lnTo>
                        <a:pt x="138" y="336"/>
                      </a:lnTo>
                      <a:lnTo>
                        <a:pt x="144" y="348"/>
                      </a:lnTo>
                      <a:lnTo>
                        <a:pt x="132" y="342"/>
                      </a:lnTo>
                      <a:lnTo>
                        <a:pt x="108" y="342"/>
                      </a:lnTo>
                      <a:lnTo>
                        <a:pt x="102" y="348"/>
                      </a:lnTo>
                      <a:lnTo>
                        <a:pt x="102" y="360"/>
                      </a:lnTo>
                      <a:lnTo>
                        <a:pt x="108" y="378"/>
                      </a:lnTo>
                      <a:lnTo>
                        <a:pt x="114" y="384"/>
                      </a:lnTo>
                      <a:lnTo>
                        <a:pt x="126" y="408"/>
                      </a:lnTo>
                      <a:lnTo>
                        <a:pt x="156" y="396"/>
                      </a:lnTo>
                      <a:lnTo>
                        <a:pt x="162" y="402"/>
                      </a:lnTo>
                      <a:lnTo>
                        <a:pt x="174" y="408"/>
                      </a:lnTo>
                      <a:lnTo>
                        <a:pt x="180" y="414"/>
                      </a:lnTo>
                      <a:lnTo>
                        <a:pt x="192" y="420"/>
                      </a:lnTo>
                      <a:lnTo>
                        <a:pt x="198" y="420"/>
                      </a:lnTo>
                      <a:lnTo>
                        <a:pt x="216" y="414"/>
                      </a:lnTo>
                      <a:lnTo>
                        <a:pt x="228" y="414"/>
                      </a:lnTo>
                      <a:lnTo>
                        <a:pt x="240" y="408"/>
                      </a:lnTo>
                      <a:lnTo>
                        <a:pt x="246" y="402"/>
                      </a:lnTo>
                      <a:lnTo>
                        <a:pt x="246" y="396"/>
                      </a:lnTo>
                      <a:lnTo>
                        <a:pt x="240" y="390"/>
                      </a:lnTo>
                      <a:lnTo>
                        <a:pt x="240" y="384"/>
                      </a:lnTo>
                      <a:lnTo>
                        <a:pt x="246" y="384"/>
                      </a:lnTo>
                      <a:lnTo>
                        <a:pt x="252" y="378"/>
                      </a:lnTo>
                      <a:lnTo>
                        <a:pt x="276" y="366"/>
                      </a:lnTo>
                      <a:lnTo>
                        <a:pt x="306" y="366"/>
                      </a:lnTo>
                      <a:lnTo>
                        <a:pt x="324" y="354"/>
                      </a:lnTo>
                      <a:lnTo>
                        <a:pt x="312" y="342"/>
                      </a:lnTo>
                      <a:lnTo>
                        <a:pt x="312" y="336"/>
                      </a:lnTo>
                      <a:lnTo>
                        <a:pt x="264" y="312"/>
                      </a:lnTo>
                      <a:lnTo>
                        <a:pt x="240" y="312"/>
                      </a:lnTo>
                      <a:lnTo>
                        <a:pt x="240" y="300"/>
                      </a:lnTo>
                      <a:lnTo>
                        <a:pt x="246" y="288"/>
                      </a:lnTo>
                      <a:lnTo>
                        <a:pt x="252" y="282"/>
                      </a:lnTo>
                      <a:lnTo>
                        <a:pt x="246" y="276"/>
                      </a:lnTo>
                      <a:lnTo>
                        <a:pt x="234" y="270"/>
                      </a:lnTo>
                      <a:lnTo>
                        <a:pt x="228" y="264"/>
                      </a:lnTo>
                      <a:lnTo>
                        <a:pt x="228" y="252"/>
                      </a:lnTo>
                      <a:lnTo>
                        <a:pt x="240" y="246"/>
                      </a:lnTo>
                      <a:lnTo>
                        <a:pt x="246" y="240"/>
                      </a:lnTo>
                      <a:lnTo>
                        <a:pt x="258" y="234"/>
                      </a:lnTo>
                      <a:lnTo>
                        <a:pt x="270" y="234"/>
                      </a:lnTo>
                      <a:lnTo>
                        <a:pt x="276" y="228"/>
                      </a:lnTo>
                      <a:lnTo>
                        <a:pt x="288" y="204"/>
                      </a:lnTo>
                      <a:lnTo>
                        <a:pt x="288" y="192"/>
                      </a:lnTo>
                      <a:lnTo>
                        <a:pt x="294" y="186"/>
                      </a:lnTo>
                      <a:lnTo>
                        <a:pt x="300" y="174"/>
                      </a:lnTo>
                      <a:lnTo>
                        <a:pt x="324" y="162"/>
                      </a:lnTo>
                      <a:lnTo>
                        <a:pt x="312" y="132"/>
                      </a:lnTo>
                      <a:lnTo>
                        <a:pt x="306" y="126"/>
                      </a:lnTo>
                      <a:lnTo>
                        <a:pt x="294" y="102"/>
                      </a:lnTo>
                      <a:lnTo>
                        <a:pt x="294" y="90"/>
                      </a:lnTo>
                      <a:lnTo>
                        <a:pt x="306" y="66"/>
                      </a:lnTo>
                      <a:lnTo>
                        <a:pt x="318" y="60"/>
                      </a:lnTo>
                      <a:lnTo>
                        <a:pt x="324" y="54"/>
                      </a:lnTo>
                      <a:lnTo>
                        <a:pt x="330" y="54"/>
                      </a:lnTo>
                      <a:lnTo>
                        <a:pt x="312" y="36"/>
                      </a:lnTo>
                      <a:lnTo>
                        <a:pt x="288" y="24"/>
                      </a:lnTo>
                      <a:lnTo>
                        <a:pt x="270" y="0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78" name="Kazakhstan">
                  <a:extLst>
                    <a:ext uri="{FF2B5EF4-FFF2-40B4-BE49-F238E27FC236}">
                      <a16:creationId xmlns:a16="http://schemas.microsoft.com/office/drawing/2014/main" id="{B17697E6-29BE-BB47-861F-3A50916024E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419" y="1177"/>
                  <a:ext cx="643" cy="298"/>
                </a:xfrm>
                <a:custGeom>
                  <a:avLst/>
                  <a:gdLst>
                    <a:gd name="T0" fmla="*/ 2147483647 w 2514"/>
                    <a:gd name="T1" fmla="*/ 2147483647 h 1164"/>
                    <a:gd name="T2" fmla="*/ 2147483647 w 2514"/>
                    <a:gd name="T3" fmla="*/ 2147483647 h 1164"/>
                    <a:gd name="T4" fmla="*/ 2147483647 w 2514"/>
                    <a:gd name="T5" fmla="*/ 2147483647 h 1164"/>
                    <a:gd name="T6" fmla="*/ 2147483647 w 2514"/>
                    <a:gd name="T7" fmla="*/ 2147483647 h 1164"/>
                    <a:gd name="T8" fmla="*/ 2147483647 w 2514"/>
                    <a:gd name="T9" fmla="*/ 2147483647 h 1164"/>
                    <a:gd name="T10" fmla="*/ 2147483647 w 2514"/>
                    <a:gd name="T11" fmla="*/ 2147483647 h 1164"/>
                    <a:gd name="T12" fmla="*/ 2147483647 w 2514"/>
                    <a:gd name="T13" fmla="*/ 2147483647 h 1164"/>
                    <a:gd name="T14" fmla="*/ 2147483647 w 2514"/>
                    <a:gd name="T15" fmla="*/ 2147483647 h 1164"/>
                    <a:gd name="T16" fmla="*/ 2147483647 w 2514"/>
                    <a:gd name="T17" fmla="*/ 2147483647 h 1164"/>
                    <a:gd name="T18" fmla="*/ 2147483647 w 2514"/>
                    <a:gd name="T19" fmla="*/ 2147483647 h 1164"/>
                    <a:gd name="T20" fmla="*/ 2147483647 w 2514"/>
                    <a:gd name="T21" fmla="*/ 2147483647 h 1164"/>
                    <a:gd name="T22" fmla="*/ 2147483647 w 2514"/>
                    <a:gd name="T23" fmla="*/ 2147483647 h 1164"/>
                    <a:gd name="T24" fmla="*/ 2147483647 w 2514"/>
                    <a:gd name="T25" fmla="*/ 2147483647 h 1164"/>
                    <a:gd name="T26" fmla="*/ 2147483647 w 2514"/>
                    <a:gd name="T27" fmla="*/ 2147483647 h 1164"/>
                    <a:gd name="T28" fmla="*/ 2147483647 w 2514"/>
                    <a:gd name="T29" fmla="*/ 2147483647 h 1164"/>
                    <a:gd name="T30" fmla="*/ 2147483647 w 2514"/>
                    <a:gd name="T31" fmla="*/ 2147483647 h 1164"/>
                    <a:gd name="T32" fmla="*/ 2147483647 w 2514"/>
                    <a:gd name="T33" fmla="*/ 2147483647 h 1164"/>
                    <a:gd name="T34" fmla="*/ 2147483647 w 2514"/>
                    <a:gd name="T35" fmla="*/ 2147483647 h 1164"/>
                    <a:gd name="T36" fmla="*/ 2147483647 w 2514"/>
                    <a:gd name="T37" fmla="*/ 2147483647 h 1164"/>
                    <a:gd name="T38" fmla="*/ 2147483647 w 2514"/>
                    <a:gd name="T39" fmla="*/ 2147483647 h 1164"/>
                    <a:gd name="T40" fmla="*/ 2147483647 w 2514"/>
                    <a:gd name="T41" fmla="*/ 2147483647 h 1164"/>
                    <a:gd name="T42" fmla="*/ 2147483647 w 2514"/>
                    <a:gd name="T43" fmla="*/ 2147483647 h 1164"/>
                    <a:gd name="T44" fmla="*/ 2147483647 w 2514"/>
                    <a:gd name="T45" fmla="*/ 2147483647 h 1164"/>
                    <a:gd name="T46" fmla="*/ 2147483647 w 2514"/>
                    <a:gd name="T47" fmla="*/ 2147483647 h 1164"/>
                    <a:gd name="T48" fmla="*/ 2147483647 w 2514"/>
                    <a:gd name="T49" fmla="*/ 2147483647 h 1164"/>
                    <a:gd name="T50" fmla="*/ 2147483647 w 2514"/>
                    <a:gd name="T51" fmla="*/ 2147483647 h 1164"/>
                    <a:gd name="T52" fmla="*/ 2147483647 w 2514"/>
                    <a:gd name="T53" fmla="*/ 2147483647 h 1164"/>
                    <a:gd name="T54" fmla="*/ 2147483647 w 2514"/>
                    <a:gd name="T55" fmla="*/ 2147483647 h 1164"/>
                    <a:gd name="T56" fmla="*/ 2147483647 w 2514"/>
                    <a:gd name="T57" fmla="*/ 2147483647 h 1164"/>
                    <a:gd name="T58" fmla="*/ 2147483647 w 2514"/>
                    <a:gd name="T59" fmla="*/ 2147483647 h 1164"/>
                    <a:gd name="T60" fmla="*/ 2147483647 w 2514"/>
                    <a:gd name="T61" fmla="*/ 2147483647 h 1164"/>
                    <a:gd name="T62" fmla="*/ 2147483647 w 2514"/>
                    <a:gd name="T63" fmla="*/ 2147483647 h 1164"/>
                    <a:gd name="T64" fmla="*/ 2147483647 w 2514"/>
                    <a:gd name="T65" fmla="*/ 2147483647 h 1164"/>
                    <a:gd name="T66" fmla="*/ 2147483647 w 2514"/>
                    <a:gd name="T67" fmla="*/ 2147483647 h 1164"/>
                    <a:gd name="T68" fmla="*/ 2147483647 w 2514"/>
                    <a:gd name="T69" fmla="*/ 2147483647 h 1164"/>
                    <a:gd name="T70" fmla="*/ 2147483647 w 2514"/>
                    <a:gd name="T71" fmla="*/ 2147483647 h 1164"/>
                    <a:gd name="T72" fmla="*/ 2147483647 w 2514"/>
                    <a:gd name="T73" fmla="*/ 2147483647 h 1164"/>
                    <a:gd name="T74" fmla="*/ 2147483647 w 2514"/>
                    <a:gd name="T75" fmla="*/ 2147483647 h 1164"/>
                    <a:gd name="T76" fmla="*/ 2147483647 w 2514"/>
                    <a:gd name="T77" fmla="*/ 2147483647 h 1164"/>
                    <a:gd name="T78" fmla="*/ 2147483647 w 2514"/>
                    <a:gd name="T79" fmla="*/ 2147483647 h 1164"/>
                    <a:gd name="T80" fmla="*/ 2147483647 w 2514"/>
                    <a:gd name="T81" fmla="*/ 2147483647 h 1164"/>
                    <a:gd name="T82" fmla="*/ 2147483647 w 2514"/>
                    <a:gd name="T83" fmla="*/ 2147483647 h 1164"/>
                    <a:gd name="T84" fmla="*/ 2147483647 w 2514"/>
                    <a:gd name="T85" fmla="*/ 2147483647 h 1164"/>
                    <a:gd name="T86" fmla="*/ 2147483647 w 2514"/>
                    <a:gd name="T87" fmla="*/ 2147483647 h 1164"/>
                    <a:gd name="T88" fmla="*/ 2147483647 w 2514"/>
                    <a:gd name="T89" fmla="*/ 2147483647 h 1164"/>
                    <a:gd name="T90" fmla="*/ 2147483647 w 2514"/>
                    <a:gd name="T91" fmla="*/ 2147483647 h 1164"/>
                    <a:gd name="T92" fmla="*/ 2147483647 w 2514"/>
                    <a:gd name="T93" fmla="*/ 2147483647 h 1164"/>
                    <a:gd name="T94" fmla="*/ 2147483647 w 2514"/>
                    <a:gd name="T95" fmla="*/ 2147483647 h 1164"/>
                    <a:gd name="T96" fmla="*/ 2147483647 w 2514"/>
                    <a:gd name="T97" fmla="*/ 2147483647 h 1164"/>
                    <a:gd name="T98" fmla="*/ 2147483647 w 2514"/>
                    <a:gd name="T99" fmla="*/ 2147483647 h 1164"/>
                    <a:gd name="T100" fmla="*/ 2147483647 w 2514"/>
                    <a:gd name="T101" fmla="*/ 2147483647 h 1164"/>
                    <a:gd name="T102" fmla="*/ 2147483647 w 2514"/>
                    <a:gd name="T103" fmla="*/ 2147483647 h 1164"/>
                    <a:gd name="T104" fmla="*/ 2147483647 w 2514"/>
                    <a:gd name="T105" fmla="*/ 2147483647 h 1164"/>
                    <a:gd name="T106" fmla="*/ 2147483647 w 2514"/>
                    <a:gd name="T107" fmla="*/ 2147483647 h 1164"/>
                    <a:gd name="T108" fmla="*/ 2147483647 w 2514"/>
                    <a:gd name="T109" fmla="*/ 2147483647 h 1164"/>
                    <a:gd name="T110" fmla="*/ 2147483647 w 2514"/>
                    <a:gd name="T111" fmla="*/ 2147483647 h 1164"/>
                    <a:gd name="T112" fmla="*/ 2147483647 w 2514"/>
                    <a:gd name="T113" fmla="*/ 2147483647 h 1164"/>
                    <a:gd name="T114" fmla="*/ 2147483647 w 2514"/>
                    <a:gd name="T115" fmla="*/ 2147483647 h 1164"/>
                    <a:gd name="T116" fmla="*/ 2147483647 w 2514"/>
                    <a:gd name="T117" fmla="*/ 2147483647 h 1164"/>
                    <a:gd name="T118" fmla="*/ 2147483647 w 2514"/>
                    <a:gd name="T119" fmla="*/ 2147483647 h 1164"/>
                    <a:gd name="T120" fmla="*/ 2147483647 w 2514"/>
                    <a:gd name="T121" fmla="*/ 2147483647 h 1164"/>
                    <a:gd name="T122" fmla="*/ 2147483647 w 2514"/>
                    <a:gd name="T123" fmla="*/ 2147483647 h 1164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2514"/>
                    <a:gd name="T187" fmla="*/ 0 h 1164"/>
                    <a:gd name="T188" fmla="*/ 2514 w 2514"/>
                    <a:gd name="T189" fmla="*/ 1164 h 1164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2514" h="1164">
                      <a:moveTo>
                        <a:pt x="852" y="756"/>
                      </a:moveTo>
                      <a:lnTo>
                        <a:pt x="840" y="744"/>
                      </a:lnTo>
                      <a:lnTo>
                        <a:pt x="822" y="768"/>
                      </a:lnTo>
                      <a:lnTo>
                        <a:pt x="816" y="780"/>
                      </a:lnTo>
                      <a:lnTo>
                        <a:pt x="870" y="804"/>
                      </a:lnTo>
                      <a:lnTo>
                        <a:pt x="870" y="786"/>
                      </a:lnTo>
                      <a:lnTo>
                        <a:pt x="864" y="780"/>
                      </a:lnTo>
                      <a:lnTo>
                        <a:pt x="858" y="768"/>
                      </a:lnTo>
                      <a:lnTo>
                        <a:pt x="858" y="762"/>
                      </a:lnTo>
                      <a:lnTo>
                        <a:pt x="852" y="756"/>
                      </a:lnTo>
                      <a:close/>
                      <a:moveTo>
                        <a:pt x="2484" y="492"/>
                      </a:moveTo>
                      <a:lnTo>
                        <a:pt x="2484" y="486"/>
                      </a:lnTo>
                      <a:lnTo>
                        <a:pt x="2514" y="486"/>
                      </a:lnTo>
                      <a:lnTo>
                        <a:pt x="2478" y="444"/>
                      </a:lnTo>
                      <a:lnTo>
                        <a:pt x="2454" y="420"/>
                      </a:lnTo>
                      <a:lnTo>
                        <a:pt x="2442" y="456"/>
                      </a:lnTo>
                      <a:lnTo>
                        <a:pt x="2370" y="450"/>
                      </a:lnTo>
                      <a:lnTo>
                        <a:pt x="2370" y="444"/>
                      </a:lnTo>
                      <a:lnTo>
                        <a:pt x="2364" y="438"/>
                      </a:lnTo>
                      <a:lnTo>
                        <a:pt x="2358" y="426"/>
                      </a:lnTo>
                      <a:lnTo>
                        <a:pt x="2352" y="420"/>
                      </a:lnTo>
                      <a:lnTo>
                        <a:pt x="2346" y="408"/>
                      </a:lnTo>
                      <a:lnTo>
                        <a:pt x="2346" y="402"/>
                      </a:lnTo>
                      <a:lnTo>
                        <a:pt x="2340" y="402"/>
                      </a:lnTo>
                      <a:lnTo>
                        <a:pt x="2328" y="396"/>
                      </a:lnTo>
                      <a:lnTo>
                        <a:pt x="2316" y="396"/>
                      </a:lnTo>
                      <a:lnTo>
                        <a:pt x="2304" y="390"/>
                      </a:lnTo>
                      <a:lnTo>
                        <a:pt x="2292" y="390"/>
                      </a:lnTo>
                      <a:lnTo>
                        <a:pt x="2286" y="378"/>
                      </a:lnTo>
                      <a:lnTo>
                        <a:pt x="2274" y="372"/>
                      </a:lnTo>
                      <a:lnTo>
                        <a:pt x="2250" y="348"/>
                      </a:lnTo>
                      <a:lnTo>
                        <a:pt x="2226" y="336"/>
                      </a:lnTo>
                      <a:lnTo>
                        <a:pt x="2208" y="336"/>
                      </a:lnTo>
                      <a:lnTo>
                        <a:pt x="2196" y="342"/>
                      </a:lnTo>
                      <a:lnTo>
                        <a:pt x="2178" y="348"/>
                      </a:lnTo>
                      <a:lnTo>
                        <a:pt x="2166" y="354"/>
                      </a:lnTo>
                      <a:lnTo>
                        <a:pt x="2160" y="366"/>
                      </a:lnTo>
                      <a:lnTo>
                        <a:pt x="2136" y="366"/>
                      </a:lnTo>
                      <a:lnTo>
                        <a:pt x="2124" y="360"/>
                      </a:lnTo>
                      <a:lnTo>
                        <a:pt x="2118" y="348"/>
                      </a:lnTo>
                      <a:lnTo>
                        <a:pt x="2106" y="342"/>
                      </a:lnTo>
                      <a:lnTo>
                        <a:pt x="2076" y="342"/>
                      </a:lnTo>
                      <a:lnTo>
                        <a:pt x="2076" y="336"/>
                      </a:lnTo>
                      <a:lnTo>
                        <a:pt x="2070" y="330"/>
                      </a:lnTo>
                      <a:lnTo>
                        <a:pt x="2070" y="318"/>
                      </a:lnTo>
                      <a:lnTo>
                        <a:pt x="2064" y="312"/>
                      </a:lnTo>
                      <a:lnTo>
                        <a:pt x="2052" y="312"/>
                      </a:lnTo>
                      <a:lnTo>
                        <a:pt x="2052" y="318"/>
                      </a:lnTo>
                      <a:lnTo>
                        <a:pt x="2046" y="324"/>
                      </a:lnTo>
                      <a:lnTo>
                        <a:pt x="2046" y="336"/>
                      </a:lnTo>
                      <a:lnTo>
                        <a:pt x="2034" y="348"/>
                      </a:lnTo>
                      <a:lnTo>
                        <a:pt x="2022" y="354"/>
                      </a:lnTo>
                      <a:lnTo>
                        <a:pt x="2010" y="354"/>
                      </a:lnTo>
                      <a:lnTo>
                        <a:pt x="1998" y="348"/>
                      </a:lnTo>
                      <a:lnTo>
                        <a:pt x="1986" y="336"/>
                      </a:lnTo>
                      <a:lnTo>
                        <a:pt x="1974" y="318"/>
                      </a:lnTo>
                      <a:lnTo>
                        <a:pt x="1938" y="282"/>
                      </a:lnTo>
                      <a:lnTo>
                        <a:pt x="1920" y="258"/>
                      </a:lnTo>
                      <a:lnTo>
                        <a:pt x="1848" y="198"/>
                      </a:lnTo>
                      <a:lnTo>
                        <a:pt x="1818" y="168"/>
                      </a:lnTo>
                      <a:lnTo>
                        <a:pt x="1800" y="156"/>
                      </a:lnTo>
                      <a:lnTo>
                        <a:pt x="1788" y="150"/>
                      </a:lnTo>
                      <a:lnTo>
                        <a:pt x="1758" y="132"/>
                      </a:lnTo>
                      <a:lnTo>
                        <a:pt x="1728" y="120"/>
                      </a:lnTo>
                      <a:lnTo>
                        <a:pt x="1692" y="102"/>
                      </a:lnTo>
                      <a:lnTo>
                        <a:pt x="1698" y="102"/>
                      </a:lnTo>
                      <a:lnTo>
                        <a:pt x="1710" y="90"/>
                      </a:lnTo>
                      <a:lnTo>
                        <a:pt x="1710" y="72"/>
                      </a:lnTo>
                      <a:lnTo>
                        <a:pt x="1704" y="66"/>
                      </a:lnTo>
                      <a:lnTo>
                        <a:pt x="1698" y="66"/>
                      </a:lnTo>
                      <a:lnTo>
                        <a:pt x="1680" y="84"/>
                      </a:lnTo>
                      <a:lnTo>
                        <a:pt x="1644" y="96"/>
                      </a:lnTo>
                      <a:lnTo>
                        <a:pt x="1632" y="114"/>
                      </a:lnTo>
                      <a:lnTo>
                        <a:pt x="1620" y="114"/>
                      </a:lnTo>
                      <a:lnTo>
                        <a:pt x="1608" y="120"/>
                      </a:lnTo>
                      <a:lnTo>
                        <a:pt x="1602" y="126"/>
                      </a:lnTo>
                      <a:lnTo>
                        <a:pt x="1602" y="144"/>
                      </a:lnTo>
                      <a:lnTo>
                        <a:pt x="1590" y="156"/>
                      </a:lnTo>
                      <a:lnTo>
                        <a:pt x="1578" y="150"/>
                      </a:lnTo>
                      <a:lnTo>
                        <a:pt x="1572" y="144"/>
                      </a:lnTo>
                      <a:lnTo>
                        <a:pt x="1560" y="138"/>
                      </a:lnTo>
                      <a:lnTo>
                        <a:pt x="1554" y="132"/>
                      </a:lnTo>
                      <a:lnTo>
                        <a:pt x="1548" y="132"/>
                      </a:lnTo>
                      <a:lnTo>
                        <a:pt x="1542" y="138"/>
                      </a:lnTo>
                      <a:lnTo>
                        <a:pt x="1536" y="138"/>
                      </a:lnTo>
                      <a:lnTo>
                        <a:pt x="1530" y="144"/>
                      </a:lnTo>
                      <a:lnTo>
                        <a:pt x="1524" y="144"/>
                      </a:lnTo>
                      <a:lnTo>
                        <a:pt x="1524" y="138"/>
                      </a:lnTo>
                      <a:lnTo>
                        <a:pt x="1530" y="132"/>
                      </a:lnTo>
                      <a:lnTo>
                        <a:pt x="1530" y="108"/>
                      </a:lnTo>
                      <a:lnTo>
                        <a:pt x="1518" y="102"/>
                      </a:lnTo>
                      <a:lnTo>
                        <a:pt x="1512" y="102"/>
                      </a:lnTo>
                      <a:lnTo>
                        <a:pt x="1506" y="108"/>
                      </a:lnTo>
                      <a:lnTo>
                        <a:pt x="1482" y="96"/>
                      </a:lnTo>
                      <a:lnTo>
                        <a:pt x="1458" y="108"/>
                      </a:lnTo>
                      <a:lnTo>
                        <a:pt x="1434" y="72"/>
                      </a:lnTo>
                      <a:lnTo>
                        <a:pt x="1422" y="90"/>
                      </a:lnTo>
                      <a:lnTo>
                        <a:pt x="1404" y="90"/>
                      </a:lnTo>
                      <a:lnTo>
                        <a:pt x="1392" y="96"/>
                      </a:lnTo>
                      <a:lnTo>
                        <a:pt x="1374" y="96"/>
                      </a:lnTo>
                      <a:lnTo>
                        <a:pt x="1368" y="90"/>
                      </a:lnTo>
                      <a:lnTo>
                        <a:pt x="1368" y="48"/>
                      </a:lnTo>
                      <a:lnTo>
                        <a:pt x="1362" y="42"/>
                      </a:lnTo>
                      <a:lnTo>
                        <a:pt x="1350" y="42"/>
                      </a:lnTo>
                      <a:lnTo>
                        <a:pt x="1344" y="36"/>
                      </a:lnTo>
                      <a:lnTo>
                        <a:pt x="1338" y="24"/>
                      </a:lnTo>
                      <a:lnTo>
                        <a:pt x="1320" y="6"/>
                      </a:lnTo>
                      <a:lnTo>
                        <a:pt x="1314" y="6"/>
                      </a:lnTo>
                      <a:lnTo>
                        <a:pt x="1302" y="18"/>
                      </a:lnTo>
                      <a:lnTo>
                        <a:pt x="1290" y="18"/>
                      </a:lnTo>
                      <a:lnTo>
                        <a:pt x="1278" y="6"/>
                      </a:lnTo>
                      <a:lnTo>
                        <a:pt x="1260" y="6"/>
                      </a:lnTo>
                      <a:lnTo>
                        <a:pt x="1242" y="0"/>
                      </a:lnTo>
                      <a:lnTo>
                        <a:pt x="1218" y="0"/>
                      </a:lnTo>
                      <a:lnTo>
                        <a:pt x="1200" y="6"/>
                      </a:lnTo>
                      <a:lnTo>
                        <a:pt x="1188" y="12"/>
                      </a:lnTo>
                      <a:lnTo>
                        <a:pt x="1176" y="24"/>
                      </a:lnTo>
                      <a:lnTo>
                        <a:pt x="1176" y="36"/>
                      </a:lnTo>
                      <a:lnTo>
                        <a:pt x="1164" y="36"/>
                      </a:lnTo>
                      <a:lnTo>
                        <a:pt x="1110" y="54"/>
                      </a:lnTo>
                      <a:lnTo>
                        <a:pt x="1020" y="54"/>
                      </a:lnTo>
                      <a:lnTo>
                        <a:pt x="1014" y="60"/>
                      </a:lnTo>
                      <a:lnTo>
                        <a:pt x="1014" y="78"/>
                      </a:lnTo>
                      <a:lnTo>
                        <a:pt x="948" y="78"/>
                      </a:lnTo>
                      <a:lnTo>
                        <a:pt x="942" y="96"/>
                      </a:lnTo>
                      <a:lnTo>
                        <a:pt x="888" y="96"/>
                      </a:lnTo>
                      <a:lnTo>
                        <a:pt x="828" y="102"/>
                      </a:lnTo>
                      <a:lnTo>
                        <a:pt x="792" y="114"/>
                      </a:lnTo>
                      <a:lnTo>
                        <a:pt x="780" y="126"/>
                      </a:lnTo>
                      <a:lnTo>
                        <a:pt x="780" y="132"/>
                      </a:lnTo>
                      <a:lnTo>
                        <a:pt x="786" y="138"/>
                      </a:lnTo>
                      <a:lnTo>
                        <a:pt x="786" y="144"/>
                      </a:lnTo>
                      <a:lnTo>
                        <a:pt x="810" y="144"/>
                      </a:lnTo>
                      <a:lnTo>
                        <a:pt x="798" y="162"/>
                      </a:lnTo>
                      <a:lnTo>
                        <a:pt x="810" y="162"/>
                      </a:lnTo>
                      <a:lnTo>
                        <a:pt x="834" y="174"/>
                      </a:lnTo>
                      <a:lnTo>
                        <a:pt x="846" y="174"/>
                      </a:lnTo>
                      <a:lnTo>
                        <a:pt x="858" y="186"/>
                      </a:lnTo>
                      <a:lnTo>
                        <a:pt x="804" y="186"/>
                      </a:lnTo>
                      <a:lnTo>
                        <a:pt x="792" y="198"/>
                      </a:lnTo>
                      <a:lnTo>
                        <a:pt x="798" y="204"/>
                      </a:lnTo>
                      <a:lnTo>
                        <a:pt x="804" y="216"/>
                      </a:lnTo>
                      <a:lnTo>
                        <a:pt x="810" y="222"/>
                      </a:lnTo>
                      <a:lnTo>
                        <a:pt x="810" y="234"/>
                      </a:lnTo>
                      <a:lnTo>
                        <a:pt x="798" y="246"/>
                      </a:lnTo>
                      <a:lnTo>
                        <a:pt x="786" y="246"/>
                      </a:lnTo>
                      <a:lnTo>
                        <a:pt x="774" y="252"/>
                      </a:lnTo>
                      <a:lnTo>
                        <a:pt x="762" y="252"/>
                      </a:lnTo>
                      <a:lnTo>
                        <a:pt x="792" y="282"/>
                      </a:lnTo>
                      <a:lnTo>
                        <a:pt x="816" y="282"/>
                      </a:lnTo>
                      <a:lnTo>
                        <a:pt x="834" y="288"/>
                      </a:lnTo>
                      <a:lnTo>
                        <a:pt x="846" y="294"/>
                      </a:lnTo>
                      <a:lnTo>
                        <a:pt x="870" y="318"/>
                      </a:lnTo>
                      <a:lnTo>
                        <a:pt x="876" y="336"/>
                      </a:lnTo>
                      <a:lnTo>
                        <a:pt x="876" y="348"/>
                      </a:lnTo>
                      <a:lnTo>
                        <a:pt x="870" y="360"/>
                      </a:lnTo>
                      <a:lnTo>
                        <a:pt x="864" y="366"/>
                      </a:lnTo>
                      <a:lnTo>
                        <a:pt x="828" y="366"/>
                      </a:lnTo>
                      <a:lnTo>
                        <a:pt x="816" y="360"/>
                      </a:lnTo>
                      <a:lnTo>
                        <a:pt x="810" y="354"/>
                      </a:lnTo>
                      <a:lnTo>
                        <a:pt x="798" y="354"/>
                      </a:lnTo>
                      <a:lnTo>
                        <a:pt x="792" y="348"/>
                      </a:lnTo>
                      <a:lnTo>
                        <a:pt x="780" y="372"/>
                      </a:lnTo>
                      <a:lnTo>
                        <a:pt x="768" y="372"/>
                      </a:lnTo>
                      <a:lnTo>
                        <a:pt x="756" y="366"/>
                      </a:lnTo>
                      <a:lnTo>
                        <a:pt x="732" y="366"/>
                      </a:lnTo>
                      <a:lnTo>
                        <a:pt x="708" y="354"/>
                      </a:lnTo>
                      <a:lnTo>
                        <a:pt x="702" y="342"/>
                      </a:lnTo>
                      <a:lnTo>
                        <a:pt x="690" y="336"/>
                      </a:lnTo>
                      <a:lnTo>
                        <a:pt x="684" y="330"/>
                      </a:lnTo>
                      <a:lnTo>
                        <a:pt x="672" y="330"/>
                      </a:lnTo>
                      <a:lnTo>
                        <a:pt x="666" y="336"/>
                      </a:lnTo>
                      <a:lnTo>
                        <a:pt x="654" y="342"/>
                      </a:lnTo>
                      <a:lnTo>
                        <a:pt x="636" y="348"/>
                      </a:lnTo>
                      <a:lnTo>
                        <a:pt x="624" y="348"/>
                      </a:lnTo>
                      <a:lnTo>
                        <a:pt x="588" y="330"/>
                      </a:lnTo>
                      <a:lnTo>
                        <a:pt x="582" y="330"/>
                      </a:lnTo>
                      <a:lnTo>
                        <a:pt x="570" y="336"/>
                      </a:lnTo>
                      <a:lnTo>
                        <a:pt x="558" y="348"/>
                      </a:lnTo>
                      <a:lnTo>
                        <a:pt x="546" y="354"/>
                      </a:lnTo>
                      <a:lnTo>
                        <a:pt x="540" y="366"/>
                      </a:lnTo>
                      <a:lnTo>
                        <a:pt x="534" y="372"/>
                      </a:lnTo>
                      <a:lnTo>
                        <a:pt x="462" y="336"/>
                      </a:lnTo>
                      <a:lnTo>
                        <a:pt x="450" y="336"/>
                      </a:lnTo>
                      <a:lnTo>
                        <a:pt x="450" y="342"/>
                      </a:lnTo>
                      <a:lnTo>
                        <a:pt x="462" y="354"/>
                      </a:lnTo>
                      <a:lnTo>
                        <a:pt x="462" y="372"/>
                      </a:lnTo>
                      <a:lnTo>
                        <a:pt x="450" y="372"/>
                      </a:lnTo>
                      <a:lnTo>
                        <a:pt x="438" y="360"/>
                      </a:lnTo>
                      <a:lnTo>
                        <a:pt x="438" y="354"/>
                      </a:lnTo>
                      <a:lnTo>
                        <a:pt x="426" y="324"/>
                      </a:lnTo>
                      <a:lnTo>
                        <a:pt x="390" y="324"/>
                      </a:lnTo>
                      <a:lnTo>
                        <a:pt x="384" y="312"/>
                      </a:lnTo>
                      <a:lnTo>
                        <a:pt x="384" y="306"/>
                      </a:lnTo>
                      <a:lnTo>
                        <a:pt x="378" y="300"/>
                      </a:lnTo>
                      <a:lnTo>
                        <a:pt x="318" y="300"/>
                      </a:lnTo>
                      <a:lnTo>
                        <a:pt x="312" y="288"/>
                      </a:lnTo>
                      <a:lnTo>
                        <a:pt x="306" y="282"/>
                      </a:lnTo>
                      <a:lnTo>
                        <a:pt x="288" y="282"/>
                      </a:lnTo>
                      <a:lnTo>
                        <a:pt x="276" y="288"/>
                      </a:lnTo>
                      <a:lnTo>
                        <a:pt x="264" y="300"/>
                      </a:lnTo>
                      <a:lnTo>
                        <a:pt x="234" y="300"/>
                      </a:lnTo>
                      <a:lnTo>
                        <a:pt x="228" y="294"/>
                      </a:lnTo>
                      <a:lnTo>
                        <a:pt x="228" y="288"/>
                      </a:lnTo>
                      <a:lnTo>
                        <a:pt x="222" y="288"/>
                      </a:lnTo>
                      <a:lnTo>
                        <a:pt x="210" y="282"/>
                      </a:lnTo>
                      <a:lnTo>
                        <a:pt x="180" y="282"/>
                      </a:lnTo>
                      <a:lnTo>
                        <a:pt x="180" y="288"/>
                      </a:lnTo>
                      <a:lnTo>
                        <a:pt x="186" y="294"/>
                      </a:lnTo>
                      <a:lnTo>
                        <a:pt x="186" y="312"/>
                      </a:lnTo>
                      <a:lnTo>
                        <a:pt x="174" y="324"/>
                      </a:lnTo>
                      <a:lnTo>
                        <a:pt x="162" y="330"/>
                      </a:lnTo>
                      <a:lnTo>
                        <a:pt x="150" y="330"/>
                      </a:lnTo>
                      <a:lnTo>
                        <a:pt x="138" y="336"/>
                      </a:lnTo>
                      <a:lnTo>
                        <a:pt x="132" y="336"/>
                      </a:lnTo>
                      <a:lnTo>
                        <a:pt x="132" y="360"/>
                      </a:lnTo>
                      <a:lnTo>
                        <a:pt x="102" y="372"/>
                      </a:lnTo>
                      <a:lnTo>
                        <a:pt x="114" y="384"/>
                      </a:lnTo>
                      <a:lnTo>
                        <a:pt x="120" y="396"/>
                      </a:lnTo>
                      <a:lnTo>
                        <a:pt x="114" y="402"/>
                      </a:lnTo>
                      <a:lnTo>
                        <a:pt x="108" y="414"/>
                      </a:lnTo>
                      <a:lnTo>
                        <a:pt x="102" y="420"/>
                      </a:lnTo>
                      <a:lnTo>
                        <a:pt x="90" y="420"/>
                      </a:lnTo>
                      <a:lnTo>
                        <a:pt x="78" y="414"/>
                      </a:lnTo>
                      <a:lnTo>
                        <a:pt x="72" y="402"/>
                      </a:lnTo>
                      <a:lnTo>
                        <a:pt x="60" y="396"/>
                      </a:lnTo>
                      <a:lnTo>
                        <a:pt x="48" y="384"/>
                      </a:lnTo>
                      <a:lnTo>
                        <a:pt x="36" y="378"/>
                      </a:lnTo>
                      <a:lnTo>
                        <a:pt x="24" y="378"/>
                      </a:lnTo>
                      <a:lnTo>
                        <a:pt x="18" y="384"/>
                      </a:lnTo>
                      <a:lnTo>
                        <a:pt x="18" y="396"/>
                      </a:lnTo>
                      <a:lnTo>
                        <a:pt x="24" y="402"/>
                      </a:lnTo>
                      <a:lnTo>
                        <a:pt x="24" y="426"/>
                      </a:lnTo>
                      <a:lnTo>
                        <a:pt x="0" y="426"/>
                      </a:lnTo>
                      <a:lnTo>
                        <a:pt x="6" y="462"/>
                      </a:lnTo>
                      <a:lnTo>
                        <a:pt x="12" y="468"/>
                      </a:lnTo>
                      <a:lnTo>
                        <a:pt x="12" y="492"/>
                      </a:lnTo>
                      <a:lnTo>
                        <a:pt x="0" y="516"/>
                      </a:lnTo>
                      <a:lnTo>
                        <a:pt x="0" y="546"/>
                      </a:lnTo>
                      <a:lnTo>
                        <a:pt x="6" y="546"/>
                      </a:lnTo>
                      <a:lnTo>
                        <a:pt x="12" y="552"/>
                      </a:lnTo>
                      <a:lnTo>
                        <a:pt x="36" y="552"/>
                      </a:lnTo>
                      <a:lnTo>
                        <a:pt x="42" y="558"/>
                      </a:lnTo>
                      <a:lnTo>
                        <a:pt x="42" y="588"/>
                      </a:lnTo>
                      <a:lnTo>
                        <a:pt x="48" y="594"/>
                      </a:lnTo>
                      <a:lnTo>
                        <a:pt x="90" y="594"/>
                      </a:lnTo>
                      <a:lnTo>
                        <a:pt x="102" y="588"/>
                      </a:lnTo>
                      <a:lnTo>
                        <a:pt x="114" y="588"/>
                      </a:lnTo>
                      <a:lnTo>
                        <a:pt x="162" y="636"/>
                      </a:lnTo>
                      <a:lnTo>
                        <a:pt x="168" y="648"/>
                      </a:lnTo>
                      <a:lnTo>
                        <a:pt x="180" y="660"/>
                      </a:lnTo>
                      <a:lnTo>
                        <a:pt x="180" y="672"/>
                      </a:lnTo>
                      <a:lnTo>
                        <a:pt x="144" y="672"/>
                      </a:lnTo>
                      <a:lnTo>
                        <a:pt x="144" y="678"/>
                      </a:lnTo>
                      <a:lnTo>
                        <a:pt x="156" y="690"/>
                      </a:lnTo>
                      <a:lnTo>
                        <a:pt x="174" y="696"/>
                      </a:lnTo>
                      <a:lnTo>
                        <a:pt x="186" y="696"/>
                      </a:lnTo>
                      <a:lnTo>
                        <a:pt x="192" y="702"/>
                      </a:lnTo>
                      <a:lnTo>
                        <a:pt x="198" y="702"/>
                      </a:lnTo>
                      <a:lnTo>
                        <a:pt x="204" y="690"/>
                      </a:lnTo>
                      <a:lnTo>
                        <a:pt x="222" y="690"/>
                      </a:lnTo>
                      <a:lnTo>
                        <a:pt x="228" y="684"/>
                      </a:lnTo>
                      <a:lnTo>
                        <a:pt x="246" y="672"/>
                      </a:lnTo>
                      <a:lnTo>
                        <a:pt x="306" y="648"/>
                      </a:lnTo>
                      <a:lnTo>
                        <a:pt x="324" y="642"/>
                      </a:lnTo>
                      <a:lnTo>
                        <a:pt x="336" y="648"/>
                      </a:lnTo>
                      <a:lnTo>
                        <a:pt x="342" y="654"/>
                      </a:lnTo>
                      <a:lnTo>
                        <a:pt x="360" y="666"/>
                      </a:lnTo>
                      <a:lnTo>
                        <a:pt x="366" y="672"/>
                      </a:lnTo>
                      <a:lnTo>
                        <a:pt x="384" y="672"/>
                      </a:lnTo>
                      <a:lnTo>
                        <a:pt x="390" y="666"/>
                      </a:lnTo>
                      <a:lnTo>
                        <a:pt x="402" y="666"/>
                      </a:lnTo>
                      <a:lnTo>
                        <a:pt x="408" y="660"/>
                      </a:lnTo>
                      <a:lnTo>
                        <a:pt x="414" y="666"/>
                      </a:lnTo>
                      <a:lnTo>
                        <a:pt x="426" y="672"/>
                      </a:lnTo>
                      <a:lnTo>
                        <a:pt x="450" y="696"/>
                      </a:lnTo>
                      <a:lnTo>
                        <a:pt x="450" y="726"/>
                      </a:lnTo>
                      <a:lnTo>
                        <a:pt x="444" y="732"/>
                      </a:lnTo>
                      <a:lnTo>
                        <a:pt x="444" y="738"/>
                      </a:lnTo>
                      <a:lnTo>
                        <a:pt x="438" y="744"/>
                      </a:lnTo>
                      <a:lnTo>
                        <a:pt x="438" y="750"/>
                      </a:lnTo>
                      <a:lnTo>
                        <a:pt x="444" y="756"/>
                      </a:lnTo>
                      <a:lnTo>
                        <a:pt x="450" y="768"/>
                      </a:lnTo>
                      <a:lnTo>
                        <a:pt x="462" y="774"/>
                      </a:lnTo>
                      <a:lnTo>
                        <a:pt x="474" y="786"/>
                      </a:lnTo>
                      <a:lnTo>
                        <a:pt x="486" y="786"/>
                      </a:lnTo>
                      <a:lnTo>
                        <a:pt x="504" y="768"/>
                      </a:lnTo>
                      <a:lnTo>
                        <a:pt x="516" y="762"/>
                      </a:lnTo>
                      <a:lnTo>
                        <a:pt x="528" y="762"/>
                      </a:lnTo>
                      <a:lnTo>
                        <a:pt x="528" y="792"/>
                      </a:lnTo>
                      <a:lnTo>
                        <a:pt x="546" y="810"/>
                      </a:lnTo>
                      <a:lnTo>
                        <a:pt x="510" y="816"/>
                      </a:lnTo>
                      <a:lnTo>
                        <a:pt x="510" y="828"/>
                      </a:lnTo>
                      <a:lnTo>
                        <a:pt x="504" y="834"/>
                      </a:lnTo>
                      <a:lnTo>
                        <a:pt x="498" y="834"/>
                      </a:lnTo>
                      <a:lnTo>
                        <a:pt x="486" y="822"/>
                      </a:lnTo>
                      <a:lnTo>
                        <a:pt x="486" y="816"/>
                      </a:lnTo>
                      <a:lnTo>
                        <a:pt x="498" y="804"/>
                      </a:lnTo>
                      <a:lnTo>
                        <a:pt x="504" y="804"/>
                      </a:lnTo>
                      <a:lnTo>
                        <a:pt x="510" y="798"/>
                      </a:lnTo>
                      <a:lnTo>
                        <a:pt x="480" y="798"/>
                      </a:lnTo>
                      <a:lnTo>
                        <a:pt x="462" y="792"/>
                      </a:lnTo>
                      <a:lnTo>
                        <a:pt x="450" y="792"/>
                      </a:lnTo>
                      <a:lnTo>
                        <a:pt x="432" y="786"/>
                      </a:lnTo>
                      <a:lnTo>
                        <a:pt x="408" y="786"/>
                      </a:lnTo>
                      <a:lnTo>
                        <a:pt x="390" y="780"/>
                      </a:lnTo>
                      <a:lnTo>
                        <a:pt x="372" y="780"/>
                      </a:lnTo>
                      <a:lnTo>
                        <a:pt x="360" y="774"/>
                      </a:lnTo>
                      <a:lnTo>
                        <a:pt x="348" y="774"/>
                      </a:lnTo>
                      <a:lnTo>
                        <a:pt x="360" y="804"/>
                      </a:lnTo>
                      <a:lnTo>
                        <a:pt x="342" y="804"/>
                      </a:lnTo>
                      <a:lnTo>
                        <a:pt x="330" y="816"/>
                      </a:lnTo>
                      <a:lnTo>
                        <a:pt x="330" y="822"/>
                      </a:lnTo>
                      <a:lnTo>
                        <a:pt x="336" y="828"/>
                      </a:lnTo>
                      <a:lnTo>
                        <a:pt x="348" y="834"/>
                      </a:lnTo>
                      <a:lnTo>
                        <a:pt x="354" y="840"/>
                      </a:lnTo>
                      <a:lnTo>
                        <a:pt x="366" y="840"/>
                      </a:lnTo>
                      <a:lnTo>
                        <a:pt x="372" y="846"/>
                      </a:lnTo>
                      <a:lnTo>
                        <a:pt x="372" y="852"/>
                      </a:lnTo>
                      <a:lnTo>
                        <a:pt x="360" y="852"/>
                      </a:lnTo>
                      <a:lnTo>
                        <a:pt x="348" y="846"/>
                      </a:lnTo>
                      <a:lnTo>
                        <a:pt x="336" y="846"/>
                      </a:lnTo>
                      <a:lnTo>
                        <a:pt x="324" y="840"/>
                      </a:lnTo>
                      <a:lnTo>
                        <a:pt x="306" y="834"/>
                      </a:lnTo>
                      <a:lnTo>
                        <a:pt x="300" y="834"/>
                      </a:lnTo>
                      <a:lnTo>
                        <a:pt x="294" y="840"/>
                      </a:lnTo>
                      <a:lnTo>
                        <a:pt x="294" y="846"/>
                      </a:lnTo>
                      <a:lnTo>
                        <a:pt x="306" y="858"/>
                      </a:lnTo>
                      <a:lnTo>
                        <a:pt x="318" y="864"/>
                      </a:lnTo>
                      <a:lnTo>
                        <a:pt x="324" y="870"/>
                      </a:lnTo>
                      <a:lnTo>
                        <a:pt x="336" y="870"/>
                      </a:lnTo>
                      <a:lnTo>
                        <a:pt x="336" y="882"/>
                      </a:lnTo>
                      <a:lnTo>
                        <a:pt x="342" y="894"/>
                      </a:lnTo>
                      <a:lnTo>
                        <a:pt x="366" y="918"/>
                      </a:lnTo>
                      <a:lnTo>
                        <a:pt x="372" y="930"/>
                      </a:lnTo>
                      <a:lnTo>
                        <a:pt x="372" y="954"/>
                      </a:lnTo>
                      <a:lnTo>
                        <a:pt x="408" y="960"/>
                      </a:lnTo>
                      <a:lnTo>
                        <a:pt x="414" y="978"/>
                      </a:lnTo>
                      <a:lnTo>
                        <a:pt x="444" y="978"/>
                      </a:lnTo>
                      <a:lnTo>
                        <a:pt x="480" y="996"/>
                      </a:lnTo>
                      <a:lnTo>
                        <a:pt x="486" y="1002"/>
                      </a:lnTo>
                      <a:lnTo>
                        <a:pt x="486" y="1014"/>
                      </a:lnTo>
                      <a:lnTo>
                        <a:pt x="480" y="1020"/>
                      </a:lnTo>
                      <a:lnTo>
                        <a:pt x="468" y="1026"/>
                      </a:lnTo>
                      <a:lnTo>
                        <a:pt x="462" y="1038"/>
                      </a:lnTo>
                      <a:lnTo>
                        <a:pt x="462" y="1056"/>
                      </a:lnTo>
                      <a:lnTo>
                        <a:pt x="468" y="1062"/>
                      </a:lnTo>
                      <a:lnTo>
                        <a:pt x="492" y="1062"/>
                      </a:lnTo>
                      <a:lnTo>
                        <a:pt x="498" y="1056"/>
                      </a:lnTo>
                      <a:lnTo>
                        <a:pt x="504" y="1038"/>
                      </a:lnTo>
                      <a:lnTo>
                        <a:pt x="510" y="1026"/>
                      </a:lnTo>
                      <a:lnTo>
                        <a:pt x="516" y="1020"/>
                      </a:lnTo>
                      <a:lnTo>
                        <a:pt x="528" y="1020"/>
                      </a:lnTo>
                      <a:lnTo>
                        <a:pt x="546" y="1026"/>
                      </a:lnTo>
                      <a:lnTo>
                        <a:pt x="546" y="1020"/>
                      </a:lnTo>
                      <a:lnTo>
                        <a:pt x="552" y="1014"/>
                      </a:lnTo>
                      <a:lnTo>
                        <a:pt x="570" y="1014"/>
                      </a:lnTo>
                      <a:lnTo>
                        <a:pt x="594" y="1026"/>
                      </a:lnTo>
                      <a:lnTo>
                        <a:pt x="606" y="1026"/>
                      </a:lnTo>
                      <a:lnTo>
                        <a:pt x="618" y="1038"/>
                      </a:lnTo>
                      <a:lnTo>
                        <a:pt x="630" y="1044"/>
                      </a:lnTo>
                      <a:lnTo>
                        <a:pt x="636" y="1056"/>
                      </a:lnTo>
                      <a:lnTo>
                        <a:pt x="642" y="1062"/>
                      </a:lnTo>
                      <a:lnTo>
                        <a:pt x="648" y="1074"/>
                      </a:lnTo>
                      <a:lnTo>
                        <a:pt x="672" y="1098"/>
                      </a:lnTo>
                      <a:lnTo>
                        <a:pt x="684" y="1104"/>
                      </a:lnTo>
                      <a:lnTo>
                        <a:pt x="690" y="1110"/>
                      </a:lnTo>
                      <a:lnTo>
                        <a:pt x="696" y="1104"/>
                      </a:lnTo>
                      <a:lnTo>
                        <a:pt x="696" y="1098"/>
                      </a:lnTo>
                      <a:lnTo>
                        <a:pt x="702" y="1092"/>
                      </a:lnTo>
                      <a:lnTo>
                        <a:pt x="654" y="810"/>
                      </a:lnTo>
                      <a:lnTo>
                        <a:pt x="798" y="768"/>
                      </a:lnTo>
                      <a:lnTo>
                        <a:pt x="804" y="774"/>
                      </a:lnTo>
                      <a:lnTo>
                        <a:pt x="804" y="762"/>
                      </a:lnTo>
                      <a:lnTo>
                        <a:pt x="810" y="756"/>
                      </a:lnTo>
                      <a:lnTo>
                        <a:pt x="810" y="750"/>
                      </a:lnTo>
                      <a:lnTo>
                        <a:pt x="816" y="738"/>
                      </a:lnTo>
                      <a:lnTo>
                        <a:pt x="816" y="732"/>
                      </a:lnTo>
                      <a:lnTo>
                        <a:pt x="822" y="726"/>
                      </a:lnTo>
                      <a:lnTo>
                        <a:pt x="846" y="726"/>
                      </a:lnTo>
                      <a:lnTo>
                        <a:pt x="852" y="750"/>
                      </a:lnTo>
                      <a:lnTo>
                        <a:pt x="864" y="744"/>
                      </a:lnTo>
                      <a:lnTo>
                        <a:pt x="870" y="744"/>
                      </a:lnTo>
                      <a:lnTo>
                        <a:pt x="876" y="738"/>
                      </a:lnTo>
                      <a:lnTo>
                        <a:pt x="876" y="732"/>
                      </a:lnTo>
                      <a:lnTo>
                        <a:pt x="852" y="708"/>
                      </a:lnTo>
                      <a:lnTo>
                        <a:pt x="870" y="708"/>
                      </a:lnTo>
                      <a:lnTo>
                        <a:pt x="882" y="720"/>
                      </a:lnTo>
                      <a:lnTo>
                        <a:pt x="936" y="720"/>
                      </a:lnTo>
                      <a:lnTo>
                        <a:pt x="924" y="708"/>
                      </a:lnTo>
                      <a:lnTo>
                        <a:pt x="918" y="708"/>
                      </a:lnTo>
                      <a:lnTo>
                        <a:pt x="906" y="696"/>
                      </a:lnTo>
                      <a:lnTo>
                        <a:pt x="882" y="696"/>
                      </a:lnTo>
                      <a:lnTo>
                        <a:pt x="876" y="690"/>
                      </a:lnTo>
                      <a:lnTo>
                        <a:pt x="876" y="684"/>
                      </a:lnTo>
                      <a:lnTo>
                        <a:pt x="882" y="678"/>
                      </a:lnTo>
                      <a:lnTo>
                        <a:pt x="906" y="678"/>
                      </a:lnTo>
                      <a:lnTo>
                        <a:pt x="924" y="666"/>
                      </a:lnTo>
                      <a:lnTo>
                        <a:pt x="930" y="672"/>
                      </a:lnTo>
                      <a:lnTo>
                        <a:pt x="936" y="684"/>
                      </a:lnTo>
                      <a:lnTo>
                        <a:pt x="942" y="690"/>
                      </a:lnTo>
                      <a:lnTo>
                        <a:pt x="948" y="690"/>
                      </a:lnTo>
                      <a:lnTo>
                        <a:pt x="954" y="684"/>
                      </a:lnTo>
                      <a:lnTo>
                        <a:pt x="960" y="690"/>
                      </a:lnTo>
                      <a:lnTo>
                        <a:pt x="966" y="702"/>
                      </a:lnTo>
                      <a:lnTo>
                        <a:pt x="966" y="708"/>
                      </a:lnTo>
                      <a:lnTo>
                        <a:pt x="960" y="714"/>
                      </a:lnTo>
                      <a:lnTo>
                        <a:pt x="954" y="714"/>
                      </a:lnTo>
                      <a:lnTo>
                        <a:pt x="942" y="720"/>
                      </a:lnTo>
                      <a:lnTo>
                        <a:pt x="924" y="738"/>
                      </a:lnTo>
                      <a:lnTo>
                        <a:pt x="888" y="738"/>
                      </a:lnTo>
                      <a:lnTo>
                        <a:pt x="882" y="744"/>
                      </a:lnTo>
                      <a:lnTo>
                        <a:pt x="882" y="756"/>
                      </a:lnTo>
                      <a:lnTo>
                        <a:pt x="888" y="762"/>
                      </a:lnTo>
                      <a:lnTo>
                        <a:pt x="900" y="762"/>
                      </a:lnTo>
                      <a:lnTo>
                        <a:pt x="906" y="768"/>
                      </a:lnTo>
                      <a:lnTo>
                        <a:pt x="918" y="768"/>
                      </a:lnTo>
                      <a:lnTo>
                        <a:pt x="918" y="786"/>
                      </a:lnTo>
                      <a:lnTo>
                        <a:pt x="912" y="798"/>
                      </a:lnTo>
                      <a:lnTo>
                        <a:pt x="912" y="816"/>
                      </a:lnTo>
                      <a:lnTo>
                        <a:pt x="918" y="822"/>
                      </a:lnTo>
                      <a:lnTo>
                        <a:pt x="984" y="858"/>
                      </a:lnTo>
                      <a:lnTo>
                        <a:pt x="1062" y="930"/>
                      </a:lnTo>
                      <a:lnTo>
                        <a:pt x="1068" y="930"/>
                      </a:lnTo>
                      <a:lnTo>
                        <a:pt x="1074" y="924"/>
                      </a:lnTo>
                      <a:lnTo>
                        <a:pt x="1110" y="924"/>
                      </a:lnTo>
                      <a:lnTo>
                        <a:pt x="1128" y="918"/>
                      </a:lnTo>
                      <a:lnTo>
                        <a:pt x="1188" y="918"/>
                      </a:lnTo>
                      <a:lnTo>
                        <a:pt x="1206" y="924"/>
                      </a:lnTo>
                      <a:lnTo>
                        <a:pt x="1224" y="924"/>
                      </a:lnTo>
                      <a:lnTo>
                        <a:pt x="1230" y="918"/>
                      </a:lnTo>
                      <a:lnTo>
                        <a:pt x="1254" y="906"/>
                      </a:lnTo>
                      <a:lnTo>
                        <a:pt x="1266" y="906"/>
                      </a:lnTo>
                      <a:lnTo>
                        <a:pt x="1272" y="918"/>
                      </a:lnTo>
                      <a:lnTo>
                        <a:pt x="1290" y="936"/>
                      </a:lnTo>
                      <a:lnTo>
                        <a:pt x="1296" y="954"/>
                      </a:lnTo>
                      <a:lnTo>
                        <a:pt x="1308" y="960"/>
                      </a:lnTo>
                      <a:lnTo>
                        <a:pt x="1314" y="972"/>
                      </a:lnTo>
                      <a:lnTo>
                        <a:pt x="1344" y="972"/>
                      </a:lnTo>
                      <a:lnTo>
                        <a:pt x="1344" y="984"/>
                      </a:lnTo>
                      <a:lnTo>
                        <a:pt x="1350" y="1002"/>
                      </a:lnTo>
                      <a:lnTo>
                        <a:pt x="1350" y="1044"/>
                      </a:lnTo>
                      <a:lnTo>
                        <a:pt x="1356" y="1050"/>
                      </a:lnTo>
                      <a:lnTo>
                        <a:pt x="1362" y="1050"/>
                      </a:lnTo>
                      <a:lnTo>
                        <a:pt x="1368" y="1044"/>
                      </a:lnTo>
                      <a:lnTo>
                        <a:pt x="1380" y="1044"/>
                      </a:lnTo>
                      <a:lnTo>
                        <a:pt x="1386" y="1050"/>
                      </a:lnTo>
                      <a:lnTo>
                        <a:pt x="1416" y="1110"/>
                      </a:lnTo>
                      <a:lnTo>
                        <a:pt x="1494" y="1110"/>
                      </a:lnTo>
                      <a:lnTo>
                        <a:pt x="1512" y="1116"/>
                      </a:lnTo>
                      <a:lnTo>
                        <a:pt x="1512" y="1134"/>
                      </a:lnTo>
                      <a:lnTo>
                        <a:pt x="1506" y="1140"/>
                      </a:lnTo>
                      <a:lnTo>
                        <a:pt x="1506" y="1152"/>
                      </a:lnTo>
                      <a:lnTo>
                        <a:pt x="1512" y="1152"/>
                      </a:lnTo>
                      <a:lnTo>
                        <a:pt x="1524" y="1158"/>
                      </a:lnTo>
                      <a:lnTo>
                        <a:pt x="1536" y="1158"/>
                      </a:lnTo>
                      <a:lnTo>
                        <a:pt x="1542" y="1164"/>
                      </a:lnTo>
                      <a:lnTo>
                        <a:pt x="1542" y="1152"/>
                      </a:lnTo>
                      <a:lnTo>
                        <a:pt x="1536" y="1146"/>
                      </a:lnTo>
                      <a:lnTo>
                        <a:pt x="1536" y="1134"/>
                      </a:lnTo>
                      <a:lnTo>
                        <a:pt x="1548" y="1122"/>
                      </a:lnTo>
                      <a:lnTo>
                        <a:pt x="1560" y="1116"/>
                      </a:lnTo>
                      <a:lnTo>
                        <a:pt x="1566" y="1110"/>
                      </a:lnTo>
                      <a:lnTo>
                        <a:pt x="1572" y="1110"/>
                      </a:lnTo>
                      <a:lnTo>
                        <a:pt x="1572" y="1092"/>
                      </a:lnTo>
                      <a:lnTo>
                        <a:pt x="1584" y="1080"/>
                      </a:lnTo>
                      <a:lnTo>
                        <a:pt x="1596" y="1074"/>
                      </a:lnTo>
                      <a:lnTo>
                        <a:pt x="1608" y="1074"/>
                      </a:lnTo>
                      <a:lnTo>
                        <a:pt x="1614" y="1068"/>
                      </a:lnTo>
                      <a:lnTo>
                        <a:pt x="1620" y="1068"/>
                      </a:lnTo>
                      <a:lnTo>
                        <a:pt x="1632" y="1044"/>
                      </a:lnTo>
                      <a:lnTo>
                        <a:pt x="1656" y="1044"/>
                      </a:lnTo>
                      <a:lnTo>
                        <a:pt x="1686" y="1026"/>
                      </a:lnTo>
                      <a:lnTo>
                        <a:pt x="1662" y="1026"/>
                      </a:lnTo>
                      <a:lnTo>
                        <a:pt x="1662" y="1008"/>
                      </a:lnTo>
                      <a:lnTo>
                        <a:pt x="1668" y="996"/>
                      </a:lnTo>
                      <a:lnTo>
                        <a:pt x="1686" y="978"/>
                      </a:lnTo>
                      <a:lnTo>
                        <a:pt x="1716" y="978"/>
                      </a:lnTo>
                      <a:lnTo>
                        <a:pt x="1728" y="984"/>
                      </a:lnTo>
                      <a:lnTo>
                        <a:pt x="1746" y="990"/>
                      </a:lnTo>
                      <a:lnTo>
                        <a:pt x="1782" y="1008"/>
                      </a:lnTo>
                      <a:lnTo>
                        <a:pt x="1812" y="1008"/>
                      </a:lnTo>
                      <a:lnTo>
                        <a:pt x="1830" y="1014"/>
                      </a:lnTo>
                      <a:lnTo>
                        <a:pt x="1830" y="1002"/>
                      </a:lnTo>
                      <a:lnTo>
                        <a:pt x="1824" y="990"/>
                      </a:lnTo>
                      <a:lnTo>
                        <a:pt x="1824" y="960"/>
                      </a:lnTo>
                      <a:lnTo>
                        <a:pt x="1830" y="954"/>
                      </a:lnTo>
                      <a:lnTo>
                        <a:pt x="1872" y="954"/>
                      </a:lnTo>
                      <a:lnTo>
                        <a:pt x="1884" y="960"/>
                      </a:lnTo>
                      <a:lnTo>
                        <a:pt x="1890" y="972"/>
                      </a:lnTo>
                      <a:lnTo>
                        <a:pt x="1914" y="972"/>
                      </a:lnTo>
                      <a:lnTo>
                        <a:pt x="1926" y="978"/>
                      </a:lnTo>
                      <a:lnTo>
                        <a:pt x="1944" y="978"/>
                      </a:lnTo>
                      <a:lnTo>
                        <a:pt x="1962" y="972"/>
                      </a:lnTo>
                      <a:lnTo>
                        <a:pt x="2082" y="972"/>
                      </a:lnTo>
                      <a:lnTo>
                        <a:pt x="2094" y="978"/>
                      </a:lnTo>
                      <a:lnTo>
                        <a:pt x="2106" y="978"/>
                      </a:lnTo>
                      <a:lnTo>
                        <a:pt x="2154" y="972"/>
                      </a:lnTo>
                      <a:lnTo>
                        <a:pt x="2166" y="984"/>
                      </a:lnTo>
                      <a:lnTo>
                        <a:pt x="2184" y="984"/>
                      </a:lnTo>
                      <a:lnTo>
                        <a:pt x="2208" y="1014"/>
                      </a:lnTo>
                      <a:lnTo>
                        <a:pt x="2250" y="1014"/>
                      </a:lnTo>
                      <a:lnTo>
                        <a:pt x="2268" y="1020"/>
                      </a:lnTo>
                      <a:lnTo>
                        <a:pt x="2262" y="1014"/>
                      </a:lnTo>
                      <a:lnTo>
                        <a:pt x="2262" y="1002"/>
                      </a:lnTo>
                      <a:lnTo>
                        <a:pt x="2256" y="996"/>
                      </a:lnTo>
                      <a:lnTo>
                        <a:pt x="2256" y="984"/>
                      </a:lnTo>
                      <a:lnTo>
                        <a:pt x="2280" y="984"/>
                      </a:lnTo>
                      <a:lnTo>
                        <a:pt x="2262" y="966"/>
                      </a:lnTo>
                      <a:lnTo>
                        <a:pt x="2262" y="960"/>
                      </a:lnTo>
                      <a:lnTo>
                        <a:pt x="2268" y="954"/>
                      </a:lnTo>
                      <a:lnTo>
                        <a:pt x="2286" y="954"/>
                      </a:lnTo>
                      <a:lnTo>
                        <a:pt x="2286" y="942"/>
                      </a:lnTo>
                      <a:lnTo>
                        <a:pt x="2274" y="936"/>
                      </a:lnTo>
                      <a:lnTo>
                        <a:pt x="2268" y="924"/>
                      </a:lnTo>
                      <a:lnTo>
                        <a:pt x="2226" y="882"/>
                      </a:lnTo>
                      <a:lnTo>
                        <a:pt x="2214" y="858"/>
                      </a:lnTo>
                      <a:lnTo>
                        <a:pt x="2214" y="828"/>
                      </a:lnTo>
                      <a:lnTo>
                        <a:pt x="2196" y="828"/>
                      </a:lnTo>
                      <a:lnTo>
                        <a:pt x="2184" y="822"/>
                      </a:lnTo>
                      <a:lnTo>
                        <a:pt x="2178" y="816"/>
                      </a:lnTo>
                      <a:lnTo>
                        <a:pt x="2178" y="810"/>
                      </a:lnTo>
                      <a:lnTo>
                        <a:pt x="2184" y="804"/>
                      </a:lnTo>
                      <a:lnTo>
                        <a:pt x="2196" y="798"/>
                      </a:lnTo>
                      <a:lnTo>
                        <a:pt x="2208" y="798"/>
                      </a:lnTo>
                      <a:lnTo>
                        <a:pt x="2220" y="792"/>
                      </a:lnTo>
                      <a:lnTo>
                        <a:pt x="2232" y="792"/>
                      </a:lnTo>
                      <a:lnTo>
                        <a:pt x="2268" y="774"/>
                      </a:lnTo>
                      <a:lnTo>
                        <a:pt x="2280" y="774"/>
                      </a:lnTo>
                      <a:lnTo>
                        <a:pt x="2286" y="780"/>
                      </a:lnTo>
                      <a:lnTo>
                        <a:pt x="2292" y="792"/>
                      </a:lnTo>
                      <a:lnTo>
                        <a:pt x="2298" y="798"/>
                      </a:lnTo>
                      <a:lnTo>
                        <a:pt x="2316" y="786"/>
                      </a:lnTo>
                      <a:lnTo>
                        <a:pt x="2328" y="798"/>
                      </a:lnTo>
                      <a:lnTo>
                        <a:pt x="2334" y="798"/>
                      </a:lnTo>
                      <a:lnTo>
                        <a:pt x="2340" y="792"/>
                      </a:lnTo>
                      <a:lnTo>
                        <a:pt x="2340" y="780"/>
                      </a:lnTo>
                      <a:lnTo>
                        <a:pt x="2334" y="774"/>
                      </a:lnTo>
                      <a:lnTo>
                        <a:pt x="2328" y="774"/>
                      </a:lnTo>
                      <a:lnTo>
                        <a:pt x="2322" y="768"/>
                      </a:lnTo>
                      <a:lnTo>
                        <a:pt x="2316" y="768"/>
                      </a:lnTo>
                      <a:lnTo>
                        <a:pt x="2316" y="630"/>
                      </a:lnTo>
                      <a:lnTo>
                        <a:pt x="2328" y="630"/>
                      </a:lnTo>
                      <a:lnTo>
                        <a:pt x="2340" y="636"/>
                      </a:lnTo>
                      <a:lnTo>
                        <a:pt x="2352" y="636"/>
                      </a:lnTo>
                      <a:lnTo>
                        <a:pt x="2376" y="648"/>
                      </a:lnTo>
                      <a:lnTo>
                        <a:pt x="2424" y="648"/>
                      </a:lnTo>
                      <a:lnTo>
                        <a:pt x="2436" y="660"/>
                      </a:lnTo>
                      <a:lnTo>
                        <a:pt x="2454" y="642"/>
                      </a:lnTo>
                      <a:lnTo>
                        <a:pt x="2472" y="642"/>
                      </a:lnTo>
                      <a:lnTo>
                        <a:pt x="2478" y="636"/>
                      </a:lnTo>
                      <a:lnTo>
                        <a:pt x="2478" y="618"/>
                      </a:lnTo>
                      <a:lnTo>
                        <a:pt x="2466" y="594"/>
                      </a:lnTo>
                      <a:lnTo>
                        <a:pt x="2454" y="582"/>
                      </a:lnTo>
                      <a:lnTo>
                        <a:pt x="2442" y="558"/>
                      </a:lnTo>
                      <a:lnTo>
                        <a:pt x="2442" y="540"/>
                      </a:lnTo>
                      <a:lnTo>
                        <a:pt x="2454" y="528"/>
                      </a:lnTo>
                      <a:lnTo>
                        <a:pt x="2496" y="528"/>
                      </a:lnTo>
                      <a:lnTo>
                        <a:pt x="2502" y="522"/>
                      </a:lnTo>
                      <a:lnTo>
                        <a:pt x="2502" y="510"/>
                      </a:lnTo>
                      <a:lnTo>
                        <a:pt x="2484" y="492"/>
                      </a:lnTo>
                      <a:close/>
                      <a:moveTo>
                        <a:pt x="2082" y="696"/>
                      </a:moveTo>
                      <a:lnTo>
                        <a:pt x="2046" y="696"/>
                      </a:lnTo>
                      <a:lnTo>
                        <a:pt x="2046" y="702"/>
                      </a:lnTo>
                      <a:lnTo>
                        <a:pt x="2040" y="708"/>
                      </a:lnTo>
                      <a:lnTo>
                        <a:pt x="2028" y="708"/>
                      </a:lnTo>
                      <a:lnTo>
                        <a:pt x="2022" y="702"/>
                      </a:lnTo>
                      <a:lnTo>
                        <a:pt x="2010" y="696"/>
                      </a:lnTo>
                      <a:lnTo>
                        <a:pt x="1980" y="702"/>
                      </a:lnTo>
                      <a:lnTo>
                        <a:pt x="1950" y="696"/>
                      </a:lnTo>
                      <a:lnTo>
                        <a:pt x="1932" y="696"/>
                      </a:lnTo>
                      <a:lnTo>
                        <a:pt x="1908" y="690"/>
                      </a:lnTo>
                      <a:lnTo>
                        <a:pt x="1860" y="690"/>
                      </a:lnTo>
                      <a:lnTo>
                        <a:pt x="1854" y="684"/>
                      </a:lnTo>
                      <a:lnTo>
                        <a:pt x="1854" y="678"/>
                      </a:lnTo>
                      <a:lnTo>
                        <a:pt x="1836" y="696"/>
                      </a:lnTo>
                      <a:lnTo>
                        <a:pt x="1830" y="696"/>
                      </a:lnTo>
                      <a:lnTo>
                        <a:pt x="1824" y="708"/>
                      </a:lnTo>
                      <a:lnTo>
                        <a:pt x="1824" y="714"/>
                      </a:lnTo>
                      <a:lnTo>
                        <a:pt x="1818" y="726"/>
                      </a:lnTo>
                      <a:lnTo>
                        <a:pt x="1812" y="732"/>
                      </a:lnTo>
                      <a:lnTo>
                        <a:pt x="1794" y="732"/>
                      </a:lnTo>
                      <a:lnTo>
                        <a:pt x="1800" y="762"/>
                      </a:lnTo>
                      <a:lnTo>
                        <a:pt x="1788" y="768"/>
                      </a:lnTo>
                      <a:lnTo>
                        <a:pt x="1806" y="786"/>
                      </a:lnTo>
                      <a:lnTo>
                        <a:pt x="1800" y="810"/>
                      </a:lnTo>
                      <a:lnTo>
                        <a:pt x="1794" y="810"/>
                      </a:lnTo>
                      <a:lnTo>
                        <a:pt x="1788" y="798"/>
                      </a:lnTo>
                      <a:lnTo>
                        <a:pt x="1776" y="792"/>
                      </a:lnTo>
                      <a:lnTo>
                        <a:pt x="1770" y="780"/>
                      </a:lnTo>
                      <a:lnTo>
                        <a:pt x="1758" y="774"/>
                      </a:lnTo>
                      <a:lnTo>
                        <a:pt x="1752" y="762"/>
                      </a:lnTo>
                      <a:lnTo>
                        <a:pt x="1752" y="750"/>
                      </a:lnTo>
                      <a:lnTo>
                        <a:pt x="1746" y="732"/>
                      </a:lnTo>
                      <a:lnTo>
                        <a:pt x="1746" y="720"/>
                      </a:lnTo>
                      <a:lnTo>
                        <a:pt x="1764" y="702"/>
                      </a:lnTo>
                      <a:lnTo>
                        <a:pt x="1776" y="702"/>
                      </a:lnTo>
                      <a:lnTo>
                        <a:pt x="1782" y="696"/>
                      </a:lnTo>
                      <a:lnTo>
                        <a:pt x="1788" y="684"/>
                      </a:lnTo>
                      <a:lnTo>
                        <a:pt x="1788" y="678"/>
                      </a:lnTo>
                      <a:lnTo>
                        <a:pt x="1800" y="666"/>
                      </a:lnTo>
                      <a:lnTo>
                        <a:pt x="1818" y="666"/>
                      </a:lnTo>
                      <a:lnTo>
                        <a:pt x="1830" y="672"/>
                      </a:lnTo>
                      <a:lnTo>
                        <a:pt x="1848" y="672"/>
                      </a:lnTo>
                      <a:lnTo>
                        <a:pt x="1854" y="666"/>
                      </a:lnTo>
                      <a:lnTo>
                        <a:pt x="1896" y="666"/>
                      </a:lnTo>
                      <a:lnTo>
                        <a:pt x="1908" y="672"/>
                      </a:lnTo>
                      <a:lnTo>
                        <a:pt x="1914" y="678"/>
                      </a:lnTo>
                      <a:lnTo>
                        <a:pt x="1932" y="678"/>
                      </a:lnTo>
                      <a:lnTo>
                        <a:pt x="1944" y="684"/>
                      </a:lnTo>
                      <a:lnTo>
                        <a:pt x="1974" y="684"/>
                      </a:lnTo>
                      <a:lnTo>
                        <a:pt x="1986" y="672"/>
                      </a:lnTo>
                      <a:lnTo>
                        <a:pt x="2028" y="672"/>
                      </a:lnTo>
                      <a:lnTo>
                        <a:pt x="2034" y="678"/>
                      </a:lnTo>
                      <a:lnTo>
                        <a:pt x="2046" y="678"/>
                      </a:lnTo>
                      <a:lnTo>
                        <a:pt x="2052" y="672"/>
                      </a:lnTo>
                      <a:lnTo>
                        <a:pt x="2064" y="666"/>
                      </a:lnTo>
                      <a:lnTo>
                        <a:pt x="2088" y="666"/>
                      </a:lnTo>
                      <a:lnTo>
                        <a:pt x="2088" y="684"/>
                      </a:lnTo>
                      <a:lnTo>
                        <a:pt x="2082" y="690"/>
                      </a:lnTo>
                      <a:lnTo>
                        <a:pt x="2082" y="696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79" name="Jordan">
                  <a:extLst>
                    <a:ext uri="{FF2B5EF4-FFF2-40B4-BE49-F238E27FC236}">
                      <a16:creationId xmlns:a16="http://schemas.microsoft.com/office/drawing/2014/main" id="{7A197BB7-219F-BD41-861F-ABA263AE5A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2" y="1624"/>
                  <a:ext cx="72" cy="86"/>
                </a:xfrm>
                <a:custGeom>
                  <a:avLst/>
                  <a:gdLst>
                    <a:gd name="T0" fmla="*/ 2147483647 w 282"/>
                    <a:gd name="T1" fmla="*/ 2147483647 h 336"/>
                    <a:gd name="T2" fmla="*/ 2147483647 w 282"/>
                    <a:gd name="T3" fmla="*/ 2147483647 h 336"/>
                    <a:gd name="T4" fmla="*/ 2147483647 w 282"/>
                    <a:gd name="T5" fmla="*/ 0 h 336"/>
                    <a:gd name="T6" fmla="*/ 2147483647 w 282"/>
                    <a:gd name="T7" fmla="*/ 2147483647 h 336"/>
                    <a:gd name="T8" fmla="*/ 2147483647 w 282"/>
                    <a:gd name="T9" fmla="*/ 2147483647 h 336"/>
                    <a:gd name="T10" fmla="*/ 2147483647 w 282"/>
                    <a:gd name="T11" fmla="*/ 2147483647 h 336"/>
                    <a:gd name="T12" fmla="*/ 2147483647 w 282"/>
                    <a:gd name="T13" fmla="*/ 2147483647 h 336"/>
                    <a:gd name="T14" fmla="*/ 2147483647 w 282"/>
                    <a:gd name="T15" fmla="*/ 2147483647 h 336"/>
                    <a:gd name="T16" fmla="*/ 2147483647 w 282"/>
                    <a:gd name="T17" fmla="*/ 2147483647 h 336"/>
                    <a:gd name="T18" fmla="*/ 2147483647 w 282"/>
                    <a:gd name="T19" fmla="*/ 2147483647 h 336"/>
                    <a:gd name="T20" fmla="*/ 2147483647 w 282"/>
                    <a:gd name="T21" fmla="*/ 2147483647 h 336"/>
                    <a:gd name="T22" fmla="*/ 2147483647 w 282"/>
                    <a:gd name="T23" fmla="*/ 2147483647 h 336"/>
                    <a:gd name="T24" fmla="*/ 2147483647 w 282"/>
                    <a:gd name="T25" fmla="*/ 2147483647 h 336"/>
                    <a:gd name="T26" fmla="*/ 2147483647 w 282"/>
                    <a:gd name="T27" fmla="*/ 2147483647 h 336"/>
                    <a:gd name="T28" fmla="*/ 2147483647 w 282"/>
                    <a:gd name="T29" fmla="*/ 2147483647 h 336"/>
                    <a:gd name="T30" fmla="*/ 2147483647 w 282"/>
                    <a:gd name="T31" fmla="*/ 2147483647 h 336"/>
                    <a:gd name="T32" fmla="*/ 2147483647 w 282"/>
                    <a:gd name="T33" fmla="*/ 2147483647 h 336"/>
                    <a:gd name="T34" fmla="*/ 2147483647 w 282"/>
                    <a:gd name="T35" fmla="*/ 2147483647 h 336"/>
                    <a:gd name="T36" fmla="*/ 2147483647 w 282"/>
                    <a:gd name="T37" fmla="*/ 2147483647 h 336"/>
                    <a:gd name="T38" fmla="*/ 2147483647 w 282"/>
                    <a:gd name="T39" fmla="*/ 2147483647 h 336"/>
                    <a:gd name="T40" fmla="*/ 2147483647 w 282"/>
                    <a:gd name="T41" fmla="*/ 2147483647 h 336"/>
                    <a:gd name="T42" fmla="*/ 2147483647 w 282"/>
                    <a:gd name="T43" fmla="*/ 2147483647 h 336"/>
                    <a:gd name="T44" fmla="*/ 2147483647 w 282"/>
                    <a:gd name="T45" fmla="*/ 2147483647 h 336"/>
                    <a:gd name="T46" fmla="*/ 0 w 282"/>
                    <a:gd name="T47" fmla="*/ 2147483647 h 336"/>
                    <a:gd name="T48" fmla="*/ 0 w 282"/>
                    <a:gd name="T49" fmla="*/ 2147483647 h 336"/>
                    <a:gd name="T50" fmla="*/ 2147483647 w 282"/>
                    <a:gd name="T51" fmla="*/ 2147483647 h 336"/>
                    <a:gd name="T52" fmla="*/ 2147483647 w 282"/>
                    <a:gd name="T53" fmla="*/ 2147483647 h 336"/>
                    <a:gd name="T54" fmla="*/ 2147483647 w 282"/>
                    <a:gd name="T55" fmla="*/ 2147483647 h 336"/>
                    <a:gd name="T56" fmla="*/ 2147483647 w 282"/>
                    <a:gd name="T57" fmla="*/ 2147483647 h 336"/>
                    <a:gd name="T58" fmla="*/ 2147483647 w 282"/>
                    <a:gd name="T59" fmla="*/ 2147483647 h 336"/>
                    <a:gd name="T60" fmla="*/ 2147483647 w 282"/>
                    <a:gd name="T61" fmla="*/ 2147483647 h 336"/>
                    <a:gd name="T62" fmla="*/ 2147483647 w 282"/>
                    <a:gd name="T63" fmla="*/ 2147483647 h 336"/>
                    <a:gd name="T64" fmla="*/ 2147483647 w 282"/>
                    <a:gd name="T65" fmla="*/ 2147483647 h 336"/>
                    <a:gd name="T66" fmla="*/ 2147483647 w 282"/>
                    <a:gd name="T67" fmla="*/ 2147483647 h 336"/>
                    <a:gd name="T68" fmla="*/ 2147483647 w 282"/>
                    <a:gd name="T69" fmla="*/ 2147483647 h 336"/>
                    <a:gd name="T70" fmla="*/ 2147483647 w 282"/>
                    <a:gd name="T71" fmla="*/ 2147483647 h 336"/>
                    <a:gd name="T72" fmla="*/ 2147483647 w 282"/>
                    <a:gd name="T73" fmla="*/ 2147483647 h 336"/>
                    <a:gd name="T74" fmla="*/ 2147483647 w 282"/>
                    <a:gd name="T75" fmla="*/ 2147483647 h 336"/>
                    <a:gd name="T76" fmla="*/ 2147483647 w 282"/>
                    <a:gd name="T77" fmla="*/ 2147483647 h 336"/>
                    <a:gd name="T78" fmla="*/ 2147483647 w 282"/>
                    <a:gd name="T79" fmla="*/ 2147483647 h 336"/>
                    <a:gd name="T80" fmla="*/ 2147483647 w 282"/>
                    <a:gd name="T81" fmla="*/ 2147483647 h 336"/>
                    <a:gd name="T82" fmla="*/ 2147483647 w 282"/>
                    <a:gd name="T83" fmla="*/ 2147483647 h 336"/>
                    <a:gd name="T84" fmla="*/ 2147483647 w 282"/>
                    <a:gd name="T85" fmla="*/ 2147483647 h 336"/>
                    <a:gd name="T86" fmla="*/ 2147483647 w 282"/>
                    <a:gd name="T87" fmla="*/ 2147483647 h 336"/>
                    <a:gd name="T88" fmla="*/ 2147483647 w 282"/>
                    <a:gd name="T89" fmla="*/ 2147483647 h 336"/>
                    <a:gd name="T90" fmla="*/ 2147483647 w 282"/>
                    <a:gd name="T91" fmla="*/ 2147483647 h 336"/>
                    <a:gd name="T92" fmla="*/ 2147483647 w 282"/>
                    <a:gd name="T93" fmla="*/ 2147483647 h 336"/>
                    <a:gd name="T94" fmla="*/ 2147483647 w 282"/>
                    <a:gd name="T95" fmla="*/ 2147483647 h 336"/>
                    <a:gd name="T96" fmla="*/ 2147483647 w 282"/>
                    <a:gd name="T97" fmla="*/ 2147483647 h 336"/>
                    <a:gd name="T98" fmla="*/ 2147483647 w 282"/>
                    <a:gd name="T99" fmla="*/ 2147483647 h 336"/>
                    <a:gd name="T100" fmla="*/ 2147483647 w 282"/>
                    <a:gd name="T101" fmla="*/ 2147483647 h 336"/>
                    <a:gd name="T102" fmla="*/ 2147483647 w 282"/>
                    <a:gd name="T103" fmla="*/ 2147483647 h 336"/>
                    <a:gd name="T104" fmla="*/ 2147483647 w 282"/>
                    <a:gd name="T105" fmla="*/ 2147483647 h 336"/>
                    <a:gd name="T106" fmla="*/ 2147483647 w 282"/>
                    <a:gd name="T107" fmla="*/ 2147483647 h 336"/>
                    <a:gd name="T108" fmla="*/ 2147483647 w 282"/>
                    <a:gd name="T109" fmla="*/ 2147483647 h 336"/>
                    <a:gd name="T110" fmla="*/ 2147483647 w 282"/>
                    <a:gd name="T111" fmla="*/ 2147483647 h 336"/>
                    <a:gd name="T112" fmla="*/ 2147483647 w 282"/>
                    <a:gd name="T113" fmla="*/ 2147483647 h 336"/>
                    <a:gd name="T114" fmla="*/ 2147483647 w 282"/>
                    <a:gd name="T115" fmla="*/ 2147483647 h 336"/>
                    <a:gd name="T116" fmla="*/ 2147483647 w 282"/>
                    <a:gd name="T117" fmla="*/ 2147483647 h 336"/>
                    <a:gd name="T118" fmla="*/ 2147483647 w 282"/>
                    <a:gd name="T119" fmla="*/ 2147483647 h 336"/>
                    <a:gd name="T120" fmla="*/ 2147483647 w 282"/>
                    <a:gd name="T121" fmla="*/ 2147483647 h 336"/>
                    <a:gd name="T122" fmla="*/ 2147483647 w 282"/>
                    <a:gd name="T123" fmla="*/ 2147483647 h 3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282"/>
                    <a:gd name="T187" fmla="*/ 0 h 336"/>
                    <a:gd name="T188" fmla="*/ 282 w 282"/>
                    <a:gd name="T189" fmla="*/ 336 h 3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282" h="336">
                      <a:moveTo>
                        <a:pt x="258" y="60"/>
                      </a:moveTo>
                      <a:lnTo>
                        <a:pt x="258" y="42"/>
                      </a:lnTo>
                      <a:lnTo>
                        <a:pt x="234" y="0"/>
                      </a:lnTo>
                      <a:lnTo>
                        <a:pt x="222" y="6"/>
                      </a:lnTo>
                      <a:lnTo>
                        <a:pt x="198" y="30"/>
                      </a:lnTo>
                      <a:lnTo>
                        <a:pt x="138" y="78"/>
                      </a:lnTo>
                      <a:lnTo>
                        <a:pt x="114" y="84"/>
                      </a:lnTo>
                      <a:lnTo>
                        <a:pt x="96" y="84"/>
                      </a:lnTo>
                      <a:lnTo>
                        <a:pt x="84" y="78"/>
                      </a:lnTo>
                      <a:lnTo>
                        <a:pt x="72" y="66"/>
                      </a:lnTo>
                      <a:lnTo>
                        <a:pt x="36" y="48"/>
                      </a:lnTo>
                      <a:lnTo>
                        <a:pt x="30" y="48"/>
                      </a:lnTo>
                      <a:lnTo>
                        <a:pt x="24" y="66"/>
                      </a:lnTo>
                      <a:lnTo>
                        <a:pt x="30" y="138"/>
                      </a:lnTo>
                      <a:lnTo>
                        <a:pt x="18" y="150"/>
                      </a:lnTo>
                      <a:lnTo>
                        <a:pt x="18" y="162"/>
                      </a:lnTo>
                      <a:lnTo>
                        <a:pt x="30" y="174"/>
                      </a:lnTo>
                      <a:lnTo>
                        <a:pt x="30" y="186"/>
                      </a:lnTo>
                      <a:lnTo>
                        <a:pt x="24" y="198"/>
                      </a:lnTo>
                      <a:lnTo>
                        <a:pt x="18" y="204"/>
                      </a:lnTo>
                      <a:lnTo>
                        <a:pt x="12" y="216"/>
                      </a:lnTo>
                      <a:lnTo>
                        <a:pt x="6" y="222"/>
                      </a:lnTo>
                      <a:lnTo>
                        <a:pt x="6" y="282"/>
                      </a:lnTo>
                      <a:lnTo>
                        <a:pt x="0" y="294"/>
                      </a:lnTo>
                      <a:lnTo>
                        <a:pt x="0" y="312"/>
                      </a:lnTo>
                      <a:lnTo>
                        <a:pt x="6" y="324"/>
                      </a:lnTo>
                      <a:lnTo>
                        <a:pt x="24" y="324"/>
                      </a:lnTo>
                      <a:lnTo>
                        <a:pt x="48" y="336"/>
                      </a:lnTo>
                      <a:lnTo>
                        <a:pt x="84" y="336"/>
                      </a:lnTo>
                      <a:lnTo>
                        <a:pt x="96" y="324"/>
                      </a:lnTo>
                      <a:lnTo>
                        <a:pt x="108" y="300"/>
                      </a:lnTo>
                      <a:lnTo>
                        <a:pt x="108" y="288"/>
                      </a:lnTo>
                      <a:lnTo>
                        <a:pt x="120" y="276"/>
                      </a:lnTo>
                      <a:lnTo>
                        <a:pt x="126" y="276"/>
                      </a:lnTo>
                      <a:lnTo>
                        <a:pt x="138" y="270"/>
                      </a:lnTo>
                      <a:lnTo>
                        <a:pt x="150" y="270"/>
                      </a:lnTo>
                      <a:lnTo>
                        <a:pt x="162" y="264"/>
                      </a:lnTo>
                      <a:lnTo>
                        <a:pt x="168" y="258"/>
                      </a:lnTo>
                      <a:lnTo>
                        <a:pt x="174" y="246"/>
                      </a:lnTo>
                      <a:lnTo>
                        <a:pt x="180" y="240"/>
                      </a:lnTo>
                      <a:lnTo>
                        <a:pt x="180" y="228"/>
                      </a:lnTo>
                      <a:lnTo>
                        <a:pt x="186" y="222"/>
                      </a:lnTo>
                      <a:lnTo>
                        <a:pt x="186" y="210"/>
                      </a:lnTo>
                      <a:lnTo>
                        <a:pt x="180" y="204"/>
                      </a:lnTo>
                      <a:lnTo>
                        <a:pt x="168" y="180"/>
                      </a:lnTo>
                      <a:lnTo>
                        <a:pt x="144" y="156"/>
                      </a:lnTo>
                      <a:lnTo>
                        <a:pt x="132" y="156"/>
                      </a:lnTo>
                      <a:lnTo>
                        <a:pt x="120" y="150"/>
                      </a:lnTo>
                      <a:lnTo>
                        <a:pt x="96" y="150"/>
                      </a:lnTo>
                      <a:lnTo>
                        <a:pt x="96" y="144"/>
                      </a:lnTo>
                      <a:lnTo>
                        <a:pt x="108" y="144"/>
                      </a:lnTo>
                      <a:lnTo>
                        <a:pt x="120" y="138"/>
                      </a:lnTo>
                      <a:lnTo>
                        <a:pt x="186" y="138"/>
                      </a:lnTo>
                      <a:lnTo>
                        <a:pt x="198" y="114"/>
                      </a:lnTo>
                      <a:lnTo>
                        <a:pt x="240" y="114"/>
                      </a:lnTo>
                      <a:lnTo>
                        <a:pt x="252" y="108"/>
                      </a:lnTo>
                      <a:lnTo>
                        <a:pt x="258" y="102"/>
                      </a:lnTo>
                      <a:lnTo>
                        <a:pt x="264" y="102"/>
                      </a:lnTo>
                      <a:lnTo>
                        <a:pt x="276" y="96"/>
                      </a:lnTo>
                      <a:lnTo>
                        <a:pt x="282" y="90"/>
                      </a:lnTo>
                      <a:lnTo>
                        <a:pt x="282" y="78"/>
                      </a:lnTo>
                      <a:lnTo>
                        <a:pt x="258" y="60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80" name="Japan">
                  <a:extLst>
                    <a:ext uri="{FF2B5EF4-FFF2-40B4-BE49-F238E27FC236}">
                      <a16:creationId xmlns:a16="http://schemas.microsoft.com/office/drawing/2014/main" id="{2CAED893-DD65-2949-A792-50F602EE5F8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851" y="1374"/>
                  <a:ext cx="224" cy="437"/>
                </a:xfrm>
                <a:custGeom>
                  <a:avLst/>
                  <a:gdLst>
                    <a:gd name="T0" fmla="*/ 2147483647 w 876"/>
                    <a:gd name="T1" fmla="*/ 2147483647 h 1710"/>
                    <a:gd name="T2" fmla="*/ 2147483647 w 876"/>
                    <a:gd name="T3" fmla="*/ 2147483647 h 1710"/>
                    <a:gd name="T4" fmla="*/ 2147483647 w 876"/>
                    <a:gd name="T5" fmla="*/ 2147483647 h 1710"/>
                    <a:gd name="T6" fmla="*/ 2147483647 w 876"/>
                    <a:gd name="T7" fmla="*/ 2147483647 h 1710"/>
                    <a:gd name="T8" fmla="*/ 2147483647 w 876"/>
                    <a:gd name="T9" fmla="*/ 2147483647 h 1710"/>
                    <a:gd name="T10" fmla="*/ 2147483647 w 876"/>
                    <a:gd name="T11" fmla="*/ 2147483647 h 1710"/>
                    <a:gd name="T12" fmla="*/ 2147483647 w 876"/>
                    <a:gd name="T13" fmla="*/ 2147483647 h 1710"/>
                    <a:gd name="T14" fmla="*/ 2147483647 w 876"/>
                    <a:gd name="T15" fmla="*/ 2147483647 h 1710"/>
                    <a:gd name="T16" fmla="*/ 2147483647 w 876"/>
                    <a:gd name="T17" fmla="*/ 2147483647 h 1710"/>
                    <a:gd name="T18" fmla="*/ 2147483647 w 876"/>
                    <a:gd name="T19" fmla="*/ 2147483647 h 1710"/>
                    <a:gd name="T20" fmla="*/ 2147483647 w 876"/>
                    <a:gd name="T21" fmla="*/ 2147483647 h 1710"/>
                    <a:gd name="T22" fmla="*/ 2147483647 w 876"/>
                    <a:gd name="T23" fmla="*/ 2147483647 h 1710"/>
                    <a:gd name="T24" fmla="*/ 2147483647 w 876"/>
                    <a:gd name="T25" fmla="*/ 2147483647 h 1710"/>
                    <a:gd name="T26" fmla="*/ 2147483647 w 876"/>
                    <a:gd name="T27" fmla="*/ 2147483647 h 1710"/>
                    <a:gd name="T28" fmla="*/ 2147483647 w 876"/>
                    <a:gd name="T29" fmla="*/ 2147483647 h 1710"/>
                    <a:gd name="T30" fmla="*/ 2147483647 w 876"/>
                    <a:gd name="T31" fmla="*/ 2147483647 h 1710"/>
                    <a:gd name="T32" fmla="*/ 2147483647 w 876"/>
                    <a:gd name="T33" fmla="*/ 2147483647 h 1710"/>
                    <a:gd name="T34" fmla="*/ 2147483647 w 876"/>
                    <a:gd name="T35" fmla="*/ 2147483647 h 1710"/>
                    <a:gd name="T36" fmla="*/ 2147483647 w 876"/>
                    <a:gd name="T37" fmla="*/ 2147483647 h 1710"/>
                    <a:gd name="T38" fmla="*/ 2147483647 w 876"/>
                    <a:gd name="T39" fmla="*/ 2147483647 h 1710"/>
                    <a:gd name="T40" fmla="*/ 2147483647 w 876"/>
                    <a:gd name="T41" fmla="*/ 2147483647 h 1710"/>
                    <a:gd name="T42" fmla="*/ 2147483647 w 876"/>
                    <a:gd name="T43" fmla="*/ 2147483647 h 1710"/>
                    <a:gd name="T44" fmla="*/ 2147483647 w 876"/>
                    <a:gd name="T45" fmla="*/ 2147483647 h 1710"/>
                    <a:gd name="T46" fmla="*/ 2147483647 w 876"/>
                    <a:gd name="T47" fmla="*/ 2147483647 h 1710"/>
                    <a:gd name="T48" fmla="*/ 2147483647 w 876"/>
                    <a:gd name="T49" fmla="*/ 2147483647 h 1710"/>
                    <a:gd name="T50" fmla="*/ 2147483647 w 876"/>
                    <a:gd name="T51" fmla="*/ 2147483647 h 1710"/>
                    <a:gd name="T52" fmla="*/ 2147483647 w 876"/>
                    <a:gd name="T53" fmla="*/ 2147483647 h 1710"/>
                    <a:gd name="T54" fmla="*/ 2147483647 w 876"/>
                    <a:gd name="T55" fmla="*/ 2147483647 h 1710"/>
                    <a:gd name="T56" fmla="*/ 2147483647 w 876"/>
                    <a:gd name="T57" fmla="*/ 2147483647 h 1710"/>
                    <a:gd name="T58" fmla="*/ 2147483647 w 876"/>
                    <a:gd name="T59" fmla="*/ 2147483647 h 1710"/>
                    <a:gd name="T60" fmla="*/ 2147483647 w 876"/>
                    <a:gd name="T61" fmla="*/ 2147483647 h 1710"/>
                    <a:gd name="T62" fmla="*/ 2147483647 w 876"/>
                    <a:gd name="T63" fmla="*/ 2147483647 h 1710"/>
                    <a:gd name="T64" fmla="*/ 2147483647 w 876"/>
                    <a:gd name="T65" fmla="*/ 2147483647 h 1710"/>
                    <a:gd name="T66" fmla="*/ 2147483647 w 876"/>
                    <a:gd name="T67" fmla="*/ 2147483647 h 1710"/>
                    <a:gd name="T68" fmla="*/ 2147483647 w 876"/>
                    <a:gd name="T69" fmla="*/ 2147483647 h 1710"/>
                    <a:gd name="T70" fmla="*/ 2147483647 w 876"/>
                    <a:gd name="T71" fmla="*/ 2147483647 h 1710"/>
                    <a:gd name="T72" fmla="*/ 2147483647 w 876"/>
                    <a:gd name="T73" fmla="*/ 2147483647 h 1710"/>
                    <a:gd name="T74" fmla="*/ 2147483647 w 876"/>
                    <a:gd name="T75" fmla="*/ 2147483647 h 1710"/>
                    <a:gd name="T76" fmla="*/ 2147483647 w 876"/>
                    <a:gd name="T77" fmla="*/ 2147483647 h 1710"/>
                    <a:gd name="T78" fmla="*/ 2147483647 w 876"/>
                    <a:gd name="T79" fmla="*/ 2147483647 h 1710"/>
                    <a:gd name="T80" fmla="*/ 2147483647 w 876"/>
                    <a:gd name="T81" fmla="*/ 2147483647 h 1710"/>
                    <a:gd name="T82" fmla="*/ 2147483647 w 876"/>
                    <a:gd name="T83" fmla="*/ 2147483647 h 1710"/>
                    <a:gd name="T84" fmla="*/ 2147483647 w 876"/>
                    <a:gd name="T85" fmla="*/ 2147483647 h 1710"/>
                    <a:gd name="T86" fmla="*/ 2147483647 w 876"/>
                    <a:gd name="T87" fmla="*/ 2147483647 h 1710"/>
                    <a:gd name="T88" fmla="*/ 2147483647 w 876"/>
                    <a:gd name="T89" fmla="*/ 2147483647 h 1710"/>
                    <a:gd name="T90" fmla="*/ 2147483647 w 876"/>
                    <a:gd name="T91" fmla="*/ 2147483647 h 1710"/>
                    <a:gd name="T92" fmla="*/ 2147483647 w 876"/>
                    <a:gd name="T93" fmla="*/ 2147483647 h 1710"/>
                    <a:gd name="T94" fmla="*/ 2147483647 w 876"/>
                    <a:gd name="T95" fmla="*/ 2147483647 h 1710"/>
                    <a:gd name="T96" fmla="*/ 2147483647 w 876"/>
                    <a:gd name="T97" fmla="*/ 2147483647 h 1710"/>
                    <a:gd name="T98" fmla="*/ 2147483647 w 876"/>
                    <a:gd name="T99" fmla="*/ 2147483647 h 1710"/>
                    <a:gd name="T100" fmla="*/ 2147483647 w 876"/>
                    <a:gd name="T101" fmla="*/ 2147483647 h 1710"/>
                    <a:gd name="T102" fmla="*/ 2147483647 w 876"/>
                    <a:gd name="T103" fmla="*/ 2147483647 h 1710"/>
                    <a:gd name="T104" fmla="*/ 2147483647 w 876"/>
                    <a:gd name="T105" fmla="*/ 2147483647 h 1710"/>
                    <a:gd name="T106" fmla="*/ 2147483647 w 876"/>
                    <a:gd name="T107" fmla="*/ 2147483647 h 1710"/>
                    <a:gd name="T108" fmla="*/ 2147483647 w 876"/>
                    <a:gd name="T109" fmla="*/ 2147483647 h 1710"/>
                    <a:gd name="T110" fmla="*/ 2147483647 w 876"/>
                    <a:gd name="T111" fmla="*/ 2147483647 h 1710"/>
                    <a:gd name="T112" fmla="*/ 2147483647 w 876"/>
                    <a:gd name="T113" fmla="*/ 2147483647 h 1710"/>
                    <a:gd name="T114" fmla="*/ 2147483647 w 876"/>
                    <a:gd name="T115" fmla="*/ 2147483647 h 1710"/>
                    <a:gd name="T116" fmla="*/ 2147483647 w 876"/>
                    <a:gd name="T117" fmla="*/ 2147483647 h 1710"/>
                    <a:gd name="T118" fmla="*/ 2147483647 w 876"/>
                    <a:gd name="T119" fmla="*/ 2147483647 h 1710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876"/>
                    <a:gd name="T181" fmla="*/ 0 h 1710"/>
                    <a:gd name="T182" fmla="*/ 876 w 876"/>
                    <a:gd name="T183" fmla="*/ 1710 h 1710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876" h="1710">
                      <a:moveTo>
                        <a:pt x="876" y="780"/>
                      </a:moveTo>
                      <a:lnTo>
                        <a:pt x="864" y="774"/>
                      </a:lnTo>
                      <a:lnTo>
                        <a:pt x="858" y="768"/>
                      </a:lnTo>
                      <a:lnTo>
                        <a:pt x="846" y="762"/>
                      </a:lnTo>
                      <a:lnTo>
                        <a:pt x="840" y="750"/>
                      </a:lnTo>
                      <a:lnTo>
                        <a:pt x="828" y="744"/>
                      </a:lnTo>
                      <a:lnTo>
                        <a:pt x="828" y="720"/>
                      </a:lnTo>
                      <a:lnTo>
                        <a:pt x="834" y="702"/>
                      </a:lnTo>
                      <a:lnTo>
                        <a:pt x="834" y="684"/>
                      </a:lnTo>
                      <a:lnTo>
                        <a:pt x="828" y="666"/>
                      </a:lnTo>
                      <a:lnTo>
                        <a:pt x="816" y="642"/>
                      </a:lnTo>
                      <a:lnTo>
                        <a:pt x="792" y="618"/>
                      </a:lnTo>
                      <a:lnTo>
                        <a:pt x="786" y="600"/>
                      </a:lnTo>
                      <a:lnTo>
                        <a:pt x="786" y="576"/>
                      </a:lnTo>
                      <a:lnTo>
                        <a:pt x="792" y="570"/>
                      </a:lnTo>
                      <a:lnTo>
                        <a:pt x="810" y="570"/>
                      </a:lnTo>
                      <a:lnTo>
                        <a:pt x="810" y="528"/>
                      </a:lnTo>
                      <a:lnTo>
                        <a:pt x="798" y="516"/>
                      </a:lnTo>
                      <a:lnTo>
                        <a:pt x="810" y="510"/>
                      </a:lnTo>
                      <a:lnTo>
                        <a:pt x="810" y="498"/>
                      </a:lnTo>
                      <a:lnTo>
                        <a:pt x="804" y="486"/>
                      </a:lnTo>
                      <a:lnTo>
                        <a:pt x="804" y="474"/>
                      </a:lnTo>
                      <a:lnTo>
                        <a:pt x="798" y="468"/>
                      </a:lnTo>
                      <a:lnTo>
                        <a:pt x="792" y="456"/>
                      </a:lnTo>
                      <a:lnTo>
                        <a:pt x="786" y="450"/>
                      </a:lnTo>
                      <a:lnTo>
                        <a:pt x="774" y="444"/>
                      </a:lnTo>
                      <a:lnTo>
                        <a:pt x="768" y="438"/>
                      </a:lnTo>
                      <a:lnTo>
                        <a:pt x="762" y="420"/>
                      </a:lnTo>
                      <a:lnTo>
                        <a:pt x="756" y="420"/>
                      </a:lnTo>
                      <a:lnTo>
                        <a:pt x="738" y="402"/>
                      </a:lnTo>
                      <a:lnTo>
                        <a:pt x="714" y="390"/>
                      </a:lnTo>
                      <a:lnTo>
                        <a:pt x="702" y="378"/>
                      </a:lnTo>
                      <a:lnTo>
                        <a:pt x="696" y="360"/>
                      </a:lnTo>
                      <a:lnTo>
                        <a:pt x="690" y="348"/>
                      </a:lnTo>
                      <a:lnTo>
                        <a:pt x="690" y="330"/>
                      </a:lnTo>
                      <a:lnTo>
                        <a:pt x="684" y="324"/>
                      </a:lnTo>
                      <a:lnTo>
                        <a:pt x="678" y="324"/>
                      </a:lnTo>
                      <a:lnTo>
                        <a:pt x="666" y="318"/>
                      </a:lnTo>
                      <a:lnTo>
                        <a:pt x="654" y="318"/>
                      </a:lnTo>
                      <a:lnTo>
                        <a:pt x="648" y="324"/>
                      </a:lnTo>
                      <a:lnTo>
                        <a:pt x="648" y="342"/>
                      </a:lnTo>
                      <a:lnTo>
                        <a:pt x="654" y="342"/>
                      </a:lnTo>
                      <a:lnTo>
                        <a:pt x="660" y="348"/>
                      </a:lnTo>
                      <a:lnTo>
                        <a:pt x="672" y="342"/>
                      </a:lnTo>
                      <a:lnTo>
                        <a:pt x="678" y="348"/>
                      </a:lnTo>
                      <a:lnTo>
                        <a:pt x="678" y="366"/>
                      </a:lnTo>
                      <a:lnTo>
                        <a:pt x="672" y="366"/>
                      </a:lnTo>
                      <a:lnTo>
                        <a:pt x="666" y="360"/>
                      </a:lnTo>
                      <a:lnTo>
                        <a:pt x="654" y="372"/>
                      </a:lnTo>
                      <a:lnTo>
                        <a:pt x="630" y="342"/>
                      </a:lnTo>
                      <a:lnTo>
                        <a:pt x="612" y="342"/>
                      </a:lnTo>
                      <a:lnTo>
                        <a:pt x="636" y="378"/>
                      </a:lnTo>
                      <a:lnTo>
                        <a:pt x="618" y="378"/>
                      </a:lnTo>
                      <a:lnTo>
                        <a:pt x="648" y="426"/>
                      </a:lnTo>
                      <a:lnTo>
                        <a:pt x="636" y="438"/>
                      </a:lnTo>
                      <a:lnTo>
                        <a:pt x="648" y="444"/>
                      </a:lnTo>
                      <a:lnTo>
                        <a:pt x="666" y="462"/>
                      </a:lnTo>
                      <a:lnTo>
                        <a:pt x="678" y="468"/>
                      </a:lnTo>
                      <a:lnTo>
                        <a:pt x="684" y="480"/>
                      </a:lnTo>
                      <a:lnTo>
                        <a:pt x="684" y="504"/>
                      </a:lnTo>
                      <a:lnTo>
                        <a:pt x="678" y="516"/>
                      </a:lnTo>
                      <a:lnTo>
                        <a:pt x="678" y="534"/>
                      </a:lnTo>
                      <a:lnTo>
                        <a:pt x="672" y="540"/>
                      </a:lnTo>
                      <a:lnTo>
                        <a:pt x="672" y="570"/>
                      </a:lnTo>
                      <a:lnTo>
                        <a:pt x="678" y="570"/>
                      </a:lnTo>
                      <a:lnTo>
                        <a:pt x="690" y="582"/>
                      </a:lnTo>
                      <a:lnTo>
                        <a:pt x="690" y="600"/>
                      </a:lnTo>
                      <a:lnTo>
                        <a:pt x="678" y="606"/>
                      </a:lnTo>
                      <a:lnTo>
                        <a:pt x="660" y="606"/>
                      </a:lnTo>
                      <a:lnTo>
                        <a:pt x="660" y="618"/>
                      </a:lnTo>
                      <a:lnTo>
                        <a:pt x="666" y="630"/>
                      </a:lnTo>
                      <a:lnTo>
                        <a:pt x="666" y="642"/>
                      </a:lnTo>
                      <a:lnTo>
                        <a:pt x="660" y="654"/>
                      </a:lnTo>
                      <a:lnTo>
                        <a:pt x="654" y="660"/>
                      </a:lnTo>
                      <a:lnTo>
                        <a:pt x="642" y="666"/>
                      </a:lnTo>
                      <a:lnTo>
                        <a:pt x="630" y="666"/>
                      </a:lnTo>
                      <a:lnTo>
                        <a:pt x="618" y="672"/>
                      </a:lnTo>
                      <a:lnTo>
                        <a:pt x="612" y="678"/>
                      </a:lnTo>
                      <a:lnTo>
                        <a:pt x="606" y="678"/>
                      </a:lnTo>
                      <a:lnTo>
                        <a:pt x="606" y="696"/>
                      </a:lnTo>
                      <a:lnTo>
                        <a:pt x="588" y="696"/>
                      </a:lnTo>
                      <a:lnTo>
                        <a:pt x="564" y="672"/>
                      </a:lnTo>
                      <a:lnTo>
                        <a:pt x="564" y="654"/>
                      </a:lnTo>
                      <a:lnTo>
                        <a:pt x="570" y="636"/>
                      </a:lnTo>
                      <a:lnTo>
                        <a:pt x="558" y="636"/>
                      </a:lnTo>
                      <a:lnTo>
                        <a:pt x="552" y="642"/>
                      </a:lnTo>
                      <a:lnTo>
                        <a:pt x="540" y="648"/>
                      </a:lnTo>
                      <a:lnTo>
                        <a:pt x="534" y="654"/>
                      </a:lnTo>
                      <a:lnTo>
                        <a:pt x="534" y="660"/>
                      </a:lnTo>
                      <a:lnTo>
                        <a:pt x="540" y="666"/>
                      </a:lnTo>
                      <a:lnTo>
                        <a:pt x="558" y="702"/>
                      </a:lnTo>
                      <a:lnTo>
                        <a:pt x="558" y="714"/>
                      </a:lnTo>
                      <a:lnTo>
                        <a:pt x="552" y="720"/>
                      </a:lnTo>
                      <a:lnTo>
                        <a:pt x="540" y="744"/>
                      </a:lnTo>
                      <a:lnTo>
                        <a:pt x="540" y="756"/>
                      </a:lnTo>
                      <a:lnTo>
                        <a:pt x="546" y="762"/>
                      </a:lnTo>
                      <a:lnTo>
                        <a:pt x="546" y="768"/>
                      </a:lnTo>
                      <a:lnTo>
                        <a:pt x="552" y="780"/>
                      </a:lnTo>
                      <a:lnTo>
                        <a:pt x="558" y="786"/>
                      </a:lnTo>
                      <a:lnTo>
                        <a:pt x="558" y="792"/>
                      </a:lnTo>
                      <a:lnTo>
                        <a:pt x="522" y="792"/>
                      </a:lnTo>
                      <a:lnTo>
                        <a:pt x="498" y="780"/>
                      </a:lnTo>
                      <a:lnTo>
                        <a:pt x="474" y="780"/>
                      </a:lnTo>
                      <a:lnTo>
                        <a:pt x="450" y="792"/>
                      </a:lnTo>
                      <a:lnTo>
                        <a:pt x="438" y="792"/>
                      </a:lnTo>
                      <a:lnTo>
                        <a:pt x="420" y="798"/>
                      </a:lnTo>
                      <a:lnTo>
                        <a:pt x="414" y="804"/>
                      </a:lnTo>
                      <a:lnTo>
                        <a:pt x="378" y="804"/>
                      </a:lnTo>
                      <a:lnTo>
                        <a:pt x="366" y="792"/>
                      </a:lnTo>
                      <a:lnTo>
                        <a:pt x="336" y="816"/>
                      </a:lnTo>
                      <a:lnTo>
                        <a:pt x="330" y="828"/>
                      </a:lnTo>
                      <a:lnTo>
                        <a:pt x="312" y="846"/>
                      </a:lnTo>
                      <a:lnTo>
                        <a:pt x="306" y="864"/>
                      </a:lnTo>
                      <a:lnTo>
                        <a:pt x="300" y="870"/>
                      </a:lnTo>
                      <a:lnTo>
                        <a:pt x="294" y="882"/>
                      </a:lnTo>
                      <a:lnTo>
                        <a:pt x="270" y="882"/>
                      </a:lnTo>
                      <a:lnTo>
                        <a:pt x="264" y="888"/>
                      </a:lnTo>
                      <a:lnTo>
                        <a:pt x="258" y="888"/>
                      </a:lnTo>
                      <a:lnTo>
                        <a:pt x="258" y="900"/>
                      </a:lnTo>
                      <a:lnTo>
                        <a:pt x="264" y="912"/>
                      </a:lnTo>
                      <a:lnTo>
                        <a:pt x="276" y="924"/>
                      </a:lnTo>
                      <a:lnTo>
                        <a:pt x="288" y="924"/>
                      </a:lnTo>
                      <a:lnTo>
                        <a:pt x="294" y="918"/>
                      </a:lnTo>
                      <a:lnTo>
                        <a:pt x="312" y="918"/>
                      </a:lnTo>
                      <a:lnTo>
                        <a:pt x="318" y="924"/>
                      </a:lnTo>
                      <a:lnTo>
                        <a:pt x="324" y="924"/>
                      </a:lnTo>
                      <a:lnTo>
                        <a:pt x="336" y="930"/>
                      </a:lnTo>
                      <a:lnTo>
                        <a:pt x="342" y="930"/>
                      </a:lnTo>
                      <a:lnTo>
                        <a:pt x="348" y="924"/>
                      </a:lnTo>
                      <a:lnTo>
                        <a:pt x="348" y="912"/>
                      </a:lnTo>
                      <a:lnTo>
                        <a:pt x="354" y="906"/>
                      </a:lnTo>
                      <a:lnTo>
                        <a:pt x="354" y="894"/>
                      </a:lnTo>
                      <a:lnTo>
                        <a:pt x="372" y="906"/>
                      </a:lnTo>
                      <a:lnTo>
                        <a:pt x="378" y="906"/>
                      </a:lnTo>
                      <a:lnTo>
                        <a:pt x="384" y="900"/>
                      </a:lnTo>
                      <a:lnTo>
                        <a:pt x="420" y="882"/>
                      </a:lnTo>
                      <a:lnTo>
                        <a:pt x="426" y="882"/>
                      </a:lnTo>
                      <a:lnTo>
                        <a:pt x="432" y="876"/>
                      </a:lnTo>
                      <a:lnTo>
                        <a:pt x="444" y="876"/>
                      </a:lnTo>
                      <a:lnTo>
                        <a:pt x="456" y="882"/>
                      </a:lnTo>
                      <a:lnTo>
                        <a:pt x="480" y="882"/>
                      </a:lnTo>
                      <a:lnTo>
                        <a:pt x="480" y="876"/>
                      </a:lnTo>
                      <a:lnTo>
                        <a:pt x="474" y="870"/>
                      </a:lnTo>
                      <a:lnTo>
                        <a:pt x="474" y="864"/>
                      </a:lnTo>
                      <a:lnTo>
                        <a:pt x="480" y="858"/>
                      </a:lnTo>
                      <a:lnTo>
                        <a:pt x="498" y="858"/>
                      </a:lnTo>
                      <a:lnTo>
                        <a:pt x="516" y="876"/>
                      </a:lnTo>
                      <a:lnTo>
                        <a:pt x="522" y="870"/>
                      </a:lnTo>
                      <a:lnTo>
                        <a:pt x="534" y="864"/>
                      </a:lnTo>
                      <a:lnTo>
                        <a:pt x="540" y="864"/>
                      </a:lnTo>
                      <a:lnTo>
                        <a:pt x="546" y="858"/>
                      </a:lnTo>
                      <a:lnTo>
                        <a:pt x="552" y="864"/>
                      </a:lnTo>
                      <a:lnTo>
                        <a:pt x="552" y="882"/>
                      </a:lnTo>
                      <a:lnTo>
                        <a:pt x="546" y="894"/>
                      </a:lnTo>
                      <a:lnTo>
                        <a:pt x="540" y="900"/>
                      </a:lnTo>
                      <a:lnTo>
                        <a:pt x="540" y="912"/>
                      </a:lnTo>
                      <a:lnTo>
                        <a:pt x="546" y="918"/>
                      </a:lnTo>
                      <a:lnTo>
                        <a:pt x="552" y="930"/>
                      </a:lnTo>
                      <a:lnTo>
                        <a:pt x="576" y="954"/>
                      </a:lnTo>
                      <a:lnTo>
                        <a:pt x="600" y="966"/>
                      </a:lnTo>
                      <a:lnTo>
                        <a:pt x="612" y="960"/>
                      </a:lnTo>
                      <a:lnTo>
                        <a:pt x="618" y="954"/>
                      </a:lnTo>
                      <a:lnTo>
                        <a:pt x="630" y="930"/>
                      </a:lnTo>
                      <a:lnTo>
                        <a:pt x="630" y="906"/>
                      </a:lnTo>
                      <a:lnTo>
                        <a:pt x="660" y="900"/>
                      </a:lnTo>
                      <a:lnTo>
                        <a:pt x="654" y="894"/>
                      </a:lnTo>
                      <a:lnTo>
                        <a:pt x="648" y="882"/>
                      </a:lnTo>
                      <a:lnTo>
                        <a:pt x="636" y="870"/>
                      </a:lnTo>
                      <a:lnTo>
                        <a:pt x="624" y="870"/>
                      </a:lnTo>
                      <a:lnTo>
                        <a:pt x="612" y="858"/>
                      </a:lnTo>
                      <a:lnTo>
                        <a:pt x="630" y="834"/>
                      </a:lnTo>
                      <a:lnTo>
                        <a:pt x="636" y="834"/>
                      </a:lnTo>
                      <a:lnTo>
                        <a:pt x="636" y="840"/>
                      </a:lnTo>
                      <a:lnTo>
                        <a:pt x="642" y="852"/>
                      </a:lnTo>
                      <a:lnTo>
                        <a:pt x="642" y="858"/>
                      </a:lnTo>
                      <a:lnTo>
                        <a:pt x="654" y="858"/>
                      </a:lnTo>
                      <a:lnTo>
                        <a:pt x="666" y="870"/>
                      </a:lnTo>
                      <a:lnTo>
                        <a:pt x="666" y="876"/>
                      </a:lnTo>
                      <a:lnTo>
                        <a:pt x="684" y="864"/>
                      </a:lnTo>
                      <a:lnTo>
                        <a:pt x="696" y="870"/>
                      </a:lnTo>
                      <a:lnTo>
                        <a:pt x="732" y="870"/>
                      </a:lnTo>
                      <a:lnTo>
                        <a:pt x="744" y="858"/>
                      </a:lnTo>
                      <a:lnTo>
                        <a:pt x="744" y="852"/>
                      </a:lnTo>
                      <a:lnTo>
                        <a:pt x="738" y="846"/>
                      </a:lnTo>
                      <a:lnTo>
                        <a:pt x="738" y="840"/>
                      </a:lnTo>
                      <a:lnTo>
                        <a:pt x="744" y="834"/>
                      </a:lnTo>
                      <a:lnTo>
                        <a:pt x="762" y="834"/>
                      </a:lnTo>
                      <a:lnTo>
                        <a:pt x="768" y="840"/>
                      </a:lnTo>
                      <a:lnTo>
                        <a:pt x="768" y="858"/>
                      </a:lnTo>
                      <a:lnTo>
                        <a:pt x="774" y="864"/>
                      </a:lnTo>
                      <a:lnTo>
                        <a:pt x="774" y="870"/>
                      </a:lnTo>
                      <a:lnTo>
                        <a:pt x="780" y="870"/>
                      </a:lnTo>
                      <a:lnTo>
                        <a:pt x="786" y="864"/>
                      </a:lnTo>
                      <a:lnTo>
                        <a:pt x="786" y="852"/>
                      </a:lnTo>
                      <a:lnTo>
                        <a:pt x="780" y="840"/>
                      </a:lnTo>
                      <a:lnTo>
                        <a:pt x="780" y="816"/>
                      </a:lnTo>
                      <a:lnTo>
                        <a:pt x="804" y="816"/>
                      </a:lnTo>
                      <a:lnTo>
                        <a:pt x="804" y="798"/>
                      </a:lnTo>
                      <a:lnTo>
                        <a:pt x="810" y="792"/>
                      </a:lnTo>
                      <a:lnTo>
                        <a:pt x="810" y="786"/>
                      </a:lnTo>
                      <a:lnTo>
                        <a:pt x="816" y="780"/>
                      </a:lnTo>
                      <a:lnTo>
                        <a:pt x="828" y="792"/>
                      </a:lnTo>
                      <a:lnTo>
                        <a:pt x="828" y="840"/>
                      </a:lnTo>
                      <a:lnTo>
                        <a:pt x="852" y="840"/>
                      </a:lnTo>
                      <a:lnTo>
                        <a:pt x="858" y="828"/>
                      </a:lnTo>
                      <a:lnTo>
                        <a:pt x="858" y="792"/>
                      </a:lnTo>
                      <a:lnTo>
                        <a:pt x="876" y="780"/>
                      </a:lnTo>
                      <a:close/>
                      <a:moveTo>
                        <a:pt x="498" y="912"/>
                      </a:moveTo>
                      <a:lnTo>
                        <a:pt x="486" y="906"/>
                      </a:lnTo>
                      <a:lnTo>
                        <a:pt x="480" y="900"/>
                      </a:lnTo>
                      <a:lnTo>
                        <a:pt x="468" y="894"/>
                      </a:lnTo>
                      <a:lnTo>
                        <a:pt x="444" y="894"/>
                      </a:lnTo>
                      <a:lnTo>
                        <a:pt x="438" y="900"/>
                      </a:lnTo>
                      <a:lnTo>
                        <a:pt x="438" y="924"/>
                      </a:lnTo>
                      <a:lnTo>
                        <a:pt x="432" y="924"/>
                      </a:lnTo>
                      <a:lnTo>
                        <a:pt x="426" y="918"/>
                      </a:lnTo>
                      <a:lnTo>
                        <a:pt x="396" y="918"/>
                      </a:lnTo>
                      <a:lnTo>
                        <a:pt x="390" y="924"/>
                      </a:lnTo>
                      <a:lnTo>
                        <a:pt x="390" y="942"/>
                      </a:lnTo>
                      <a:lnTo>
                        <a:pt x="396" y="948"/>
                      </a:lnTo>
                      <a:lnTo>
                        <a:pt x="396" y="954"/>
                      </a:lnTo>
                      <a:lnTo>
                        <a:pt x="378" y="972"/>
                      </a:lnTo>
                      <a:lnTo>
                        <a:pt x="390" y="978"/>
                      </a:lnTo>
                      <a:lnTo>
                        <a:pt x="396" y="990"/>
                      </a:lnTo>
                      <a:lnTo>
                        <a:pt x="408" y="1002"/>
                      </a:lnTo>
                      <a:lnTo>
                        <a:pt x="432" y="1014"/>
                      </a:lnTo>
                      <a:lnTo>
                        <a:pt x="438" y="1020"/>
                      </a:lnTo>
                      <a:lnTo>
                        <a:pt x="450" y="1026"/>
                      </a:lnTo>
                      <a:lnTo>
                        <a:pt x="450" y="984"/>
                      </a:lnTo>
                      <a:lnTo>
                        <a:pt x="456" y="972"/>
                      </a:lnTo>
                      <a:lnTo>
                        <a:pt x="462" y="966"/>
                      </a:lnTo>
                      <a:lnTo>
                        <a:pt x="474" y="960"/>
                      </a:lnTo>
                      <a:lnTo>
                        <a:pt x="486" y="960"/>
                      </a:lnTo>
                      <a:lnTo>
                        <a:pt x="492" y="966"/>
                      </a:lnTo>
                      <a:lnTo>
                        <a:pt x="504" y="972"/>
                      </a:lnTo>
                      <a:lnTo>
                        <a:pt x="510" y="984"/>
                      </a:lnTo>
                      <a:lnTo>
                        <a:pt x="516" y="990"/>
                      </a:lnTo>
                      <a:lnTo>
                        <a:pt x="516" y="978"/>
                      </a:lnTo>
                      <a:lnTo>
                        <a:pt x="522" y="966"/>
                      </a:lnTo>
                      <a:lnTo>
                        <a:pt x="522" y="954"/>
                      </a:lnTo>
                      <a:lnTo>
                        <a:pt x="528" y="942"/>
                      </a:lnTo>
                      <a:lnTo>
                        <a:pt x="528" y="930"/>
                      </a:lnTo>
                      <a:lnTo>
                        <a:pt x="522" y="918"/>
                      </a:lnTo>
                      <a:lnTo>
                        <a:pt x="516" y="912"/>
                      </a:lnTo>
                      <a:lnTo>
                        <a:pt x="516" y="906"/>
                      </a:lnTo>
                      <a:lnTo>
                        <a:pt x="498" y="912"/>
                      </a:lnTo>
                      <a:close/>
                      <a:moveTo>
                        <a:pt x="354" y="1050"/>
                      </a:moveTo>
                      <a:lnTo>
                        <a:pt x="354" y="1038"/>
                      </a:lnTo>
                      <a:lnTo>
                        <a:pt x="372" y="1020"/>
                      </a:lnTo>
                      <a:lnTo>
                        <a:pt x="372" y="1008"/>
                      </a:lnTo>
                      <a:lnTo>
                        <a:pt x="360" y="1002"/>
                      </a:lnTo>
                      <a:lnTo>
                        <a:pt x="354" y="990"/>
                      </a:lnTo>
                      <a:lnTo>
                        <a:pt x="348" y="984"/>
                      </a:lnTo>
                      <a:lnTo>
                        <a:pt x="336" y="978"/>
                      </a:lnTo>
                      <a:lnTo>
                        <a:pt x="336" y="966"/>
                      </a:lnTo>
                      <a:lnTo>
                        <a:pt x="330" y="960"/>
                      </a:lnTo>
                      <a:lnTo>
                        <a:pt x="324" y="960"/>
                      </a:lnTo>
                      <a:lnTo>
                        <a:pt x="318" y="954"/>
                      </a:lnTo>
                      <a:lnTo>
                        <a:pt x="300" y="954"/>
                      </a:lnTo>
                      <a:lnTo>
                        <a:pt x="294" y="948"/>
                      </a:lnTo>
                      <a:lnTo>
                        <a:pt x="270" y="936"/>
                      </a:lnTo>
                      <a:lnTo>
                        <a:pt x="258" y="936"/>
                      </a:lnTo>
                      <a:lnTo>
                        <a:pt x="240" y="954"/>
                      </a:lnTo>
                      <a:lnTo>
                        <a:pt x="204" y="972"/>
                      </a:lnTo>
                      <a:lnTo>
                        <a:pt x="234" y="1026"/>
                      </a:lnTo>
                      <a:lnTo>
                        <a:pt x="252" y="1014"/>
                      </a:lnTo>
                      <a:lnTo>
                        <a:pt x="252" y="1008"/>
                      </a:lnTo>
                      <a:lnTo>
                        <a:pt x="246" y="1002"/>
                      </a:lnTo>
                      <a:lnTo>
                        <a:pt x="246" y="990"/>
                      </a:lnTo>
                      <a:lnTo>
                        <a:pt x="252" y="990"/>
                      </a:lnTo>
                      <a:lnTo>
                        <a:pt x="264" y="1002"/>
                      </a:lnTo>
                      <a:lnTo>
                        <a:pt x="270" y="1014"/>
                      </a:lnTo>
                      <a:lnTo>
                        <a:pt x="276" y="1020"/>
                      </a:lnTo>
                      <a:lnTo>
                        <a:pt x="282" y="1032"/>
                      </a:lnTo>
                      <a:lnTo>
                        <a:pt x="282" y="1068"/>
                      </a:lnTo>
                      <a:lnTo>
                        <a:pt x="264" y="1074"/>
                      </a:lnTo>
                      <a:lnTo>
                        <a:pt x="264" y="1080"/>
                      </a:lnTo>
                      <a:lnTo>
                        <a:pt x="270" y="1086"/>
                      </a:lnTo>
                      <a:lnTo>
                        <a:pt x="270" y="1104"/>
                      </a:lnTo>
                      <a:lnTo>
                        <a:pt x="276" y="1116"/>
                      </a:lnTo>
                      <a:lnTo>
                        <a:pt x="282" y="1134"/>
                      </a:lnTo>
                      <a:lnTo>
                        <a:pt x="294" y="1146"/>
                      </a:lnTo>
                      <a:lnTo>
                        <a:pt x="300" y="1146"/>
                      </a:lnTo>
                      <a:lnTo>
                        <a:pt x="306" y="1140"/>
                      </a:lnTo>
                      <a:lnTo>
                        <a:pt x="306" y="1104"/>
                      </a:lnTo>
                      <a:lnTo>
                        <a:pt x="336" y="1116"/>
                      </a:lnTo>
                      <a:lnTo>
                        <a:pt x="336" y="1140"/>
                      </a:lnTo>
                      <a:lnTo>
                        <a:pt x="342" y="1146"/>
                      </a:lnTo>
                      <a:lnTo>
                        <a:pt x="342" y="1152"/>
                      </a:lnTo>
                      <a:lnTo>
                        <a:pt x="348" y="1152"/>
                      </a:lnTo>
                      <a:lnTo>
                        <a:pt x="348" y="1140"/>
                      </a:lnTo>
                      <a:lnTo>
                        <a:pt x="360" y="1128"/>
                      </a:lnTo>
                      <a:lnTo>
                        <a:pt x="366" y="1116"/>
                      </a:lnTo>
                      <a:lnTo>
                        <a:pt x="366" y="1110"/>
                      </a:lnTo>
                      <a:lnTo>
                        <a:pt x="360" y="1104"/>
                      </a:lnTo>
                      <a:lnTo>
                        <a:pt x="360" y="1074"/>
                      </a:lnTo>
                      <a:lnTo>
                        <a:pt x="354" y="1062"/>
                      </a:lnTo>
                      <a:lnTo>
                        <a:pt x="354" y="1050"/>
                      </a:lnTo>
                      <a:close/>
                      <a:moveTo>
                        <a:pt x="264" y="1026"/>
                      </a:moveTo>
                      <a:lnTo>
                        <a:pt x="246" y="1062"/>
                      </a:lnTo>
                      <a:lnTo>
                        <a:pt x="264" y="1056"/>
                      </a:lnTo>
                      <a:lnTo>
                        <a:pt x="264" y="1026"/>
                      </a:lnTo>
                      <a:close/>
                      <a:moveTo>
                        <a:pt x="624" y="618"/>
                      </a:moveTo>
                      <a:lnTo>
                        <a:pt x="636" y="618"/>
                      </a:lnTo>
                      <a:lnTo>
                        <a:pt x="636" y="594"/>
                      </a:lnTo>
                      <a:lnTo>
                        <a:pt x="630" y="594"/>
                      </a:lnTo>
                      <a:lnTo>
                        <a:pt x="612" y="570"/>
                      </a:lnTo>
                      <a:lnTo>
                        <a:pt x="606" y="582"/>
                      </a:lnTo>
                      <a:lnTo>
                        <a:pt x="618" y="600"/>
                      </a:lnTo>
                      <a:lnTo>
                        <a:pt x="624" y="618"/>
                      </a:lnTo>
                      <a:close/>
                      <a:moveTo>
                        <a:pt x="546" y="72"/>
                      </a:moveTo>
                      <a:lnTo>
                        <a:pt x="552" y="96"/>
                      </a:lnTo>
                      <a:lnTo>
                        <a:pt x="558" y="102"/>
                      </a:lnTo>
                      <a:lnTo>
                        <a:pt x="570" y="108"/>
                      </a:lnTo>
                      <a:lnTo>
                        <a:pt x="576" y="114"/>
                      </a:lnTo>
                      <a:lnTo>
                        <a:pt x="576" y="132"/>
                      </a:lnTo>
                      <a:lnTo>
                        <a:pt x="564" y="144"/>
                      </a:lnTo>
                      <a:lnTo>
                        <a:pt x="564" y="150"/>
                      </a:lnTo>
                      <a:lnTo>
                        <a:pt x="570" y="156"/>
                      </a:lnTo>
                      <a:lnTo>
                        <a:pt x="576" y="168"/>
                      </a:lnTo>
                      <a:lnTo>
                        <a:pt x="582" y="174"/>
                      </a:lnTo>
                      <a:lnTo>
                        <a:pt x="582" y="186"/>
                      </a:lnTo>
                      <a:lnTo>
                        <a:pt x="576" y="186"/>
                      </a:lnTo>
                      <a:lnTo>
                        <a:pt x="564" y="180"/>
                      </a:lnTo>
                      <a:lnTo>
                        <a:pt x="552" y="180"/>
                      </a:lnTo>
                      <a:lnTo>
                        <a:pt x="540" y="174"/>
                      </a:lnTo>
                      <a:lnTo>
                        <a:pt x="528" y="174"/>
                      </a:lnTo>
                      <a:lnTo>
                        <a:pt x="522" y="168"/>
                      </a:lnTo>
                      <a:lnTo>
                        <a:pt x="522" y="180"/>
                      </a:lnTo>
                      <a:lnTo>
                        <a:pt x="540" y="198"/>
                      </a:lnTo>
                      <a:lnTo>
                        <a:pt x="516" y="228"/>
                      </a:lnTo>
                      <a:lnTo>
                        <a:pt x="522" y="240"/>
                      </a:lnTo>
                      <a:lnTo>
                        <a:pt x="528" y="246"/>
                      </a:lnTo>
                      <a:lnTo>
                        <a:pt x="528" y="252"/>
                      </a:lnTo>
                      <a:lnTo>
                        <a:pt x="534" y="258"/>
                      </a:lnTo>
                      <a:lnTo>
                        <a:pt x="546" y="264"/>
                      </a:lnTo>
                      <a:lnTo>
                        <a:pt x="552" y="270"/>
                      </a:lnTo>
                      <a:lnTo>
                        <a:pt x="564" y="276"/>
                      </a:lnTo>
                      <a:lnTo>
                        <a:pt x="570" y="282"/>
                      </a:lnTo>
                      <a:lnTo>
                        <a:pt x="576" y="282"/>
                      </a:lnTo>
                      <a:lnTo>
                        <a:pt x="576" y="318"/>
                      </a:lnTo>
                      <a:lnTo>
                        <a:pt x="582" y="330"/>
                      </a:lnTo>
                      <a:lnTo>
                        <a:pt x="600" y="330"/>
                      </a:lnTo>
                      <a:lnTo>
                        <a:pt x="600" y="300"/>
                      </a:lnTo>
                      <a:lnTo>
                        <a:pt x="636" y="300"/>
                      </a:lnTo>
                      <a:lnTo>
                        <a:pt x="642" y="294"/>
                      </a:lnTo>
                      <a:lnTo>
                        <a:pt x="606" y="270"/>
                      </a:lnTo>
                      <a:lnTo>
                        <a:pt x="588" y="270"/>
                      </a:lnTo>
                      <a:lnTo>
                        <a:pt x="576" y="264"/>
                      </a:lnTo>
                      <a:lnTo>
                        <a:pt x="570" y="264"/>
                      </a:lnTo>
                      <a:lnTo>
                        <a:pt x="558" y="258"/>
                      </a:lnTo>
                      <a:lnTo>
                        <a:pt x="558" y="246"/>
                      </a:lnTo>
                      <a:lnTo>
                        <a:pt x="564" y="240"/>
                      </a:lnTo>
                      <a:lnTo>
                        <a:pt x="576" y="234"/>
                      </a:lnTo>
                      <a:lnTo>
                        <a:pt x="600" y="246"/>
                      </a:lnTo>
                      <a:lnTo>
                        <a:pt x="606" y="252"/>
                      </a:lnTo>
                      <a:lnTo>
                        <a:pt x="618" y="240"/>
                      </a:lnTo>
                      <a:lnTo>
                        <a:pt x="630" y="234"/>
                      </a:lnTo>
                      <a:lnTo>
                        <a:pt x="636" y="234"/>
                      </a:lnTo>
                      <a:lnTo>
                        <a:pt x="690" y="252"/>
                      </a:lnTo>
                      <a:lnTo>
                        <a:pt x="726" y="270"/>
                      </a:lnTo>
                      <a:lnTo>
                        <a:pt x="756" y="282"/>
                      </a:lnTo>
                      <a:lnTo>
                        <a:pt x="768" y="282"/>
                      </a:lnTo>
                      <a:lnTo>
                        <a:pt x="768" y="270"/>
                      </a:lnTo>
                      <a:lnTo>
                        <a:pt x="762" y="258"/>
                      </a:lnTo>
                      <a:lnTo>
                        <a:pt x="762" y="222"/>
                      </a:lnTo>
                      <a:lnTo>
                        <a:pt x="780" y="204"/>
                      </a:lnTo>
                      <a:lnTo>
                        <a:pt x="792" y="204"/>
                      </a:lnTo>
                      <a:lnTo>
                        <a:pt x="798" y="210"/>
                      </a:lnTo>
                      <a:lnTo>
                        <a:pt x="816" y="210"/>
                      </a:lnTo>
                      <a:lnTo>
                        <a:pt x="840" y="198"/>
                      </a:lnTo>
                      <a:lnTo>
                        <a:pt x="858" y="180"/>
                      </a:lnTo>
                      <a:lnTo>
                        <a:pt x="804" y="144"/>
                      </a:lnTo>
                      <a:lnTo>
                        <a:pt x="804" y="120"/>
                      </a:lnTo>
                      <a:lnTo>
                        <a:pt x="798" y="108"/>
                      </a:lnTo>
                      <a:lnTo>
                        <a:pt x="792" y="102"/>
                      </a:lnTo>
                      <a:lnTo>
                        <a:pt x="786" y="102"/>
                      </a:lnTo>
                      <a:lnTo>
                        <a:pt x="774" y="114"/>
                      </a:lnTo>
                      <a:lnTo>
                        <a:pt x="774" y="126"/>
                      </a:lnTo>
                      <a:lnTo>
                        <a:pt x="756" y="120"/>
                      </a:lnTo>
                      <a:lnTo>
                        <a:pt x="720" y="114"/>
                      </a:lnTo>
                      <a:lnTo>
                        <a:pt x="678" y="102"/>
                      </a:lnTo>
                      <a:lnTo>
                        <a:pt x="648" y="90"/>
                      </a:lnTo>
                      <a:lnTo>
                        <a:pt x="624" y="72"/>
                      </a:lnTo>
                      <a:lnTo>
                        <a:pt x="552" y="24"/>
                      </a:lnTo>
                      <a:lnTo>
                        <a:pt x="516" y="6"/>
                      </a:lnTo>
                      <a:lnTo>
                        <a:pt x="498" y="0"/>
                      </a:lnTo>
                      <a:lnTo>
                        <a:pt x="498" y="18"/>
                      </a:lnTo>
                      <a:lnTo>
                        <a:pt x="510" y="30"/>
                      </a:lnTo>
                      <a:lnTo>
                        <a:pt x="516" y="42"/>
                      </a:lnTo>
                      <a:lnTo>
                        <a:pt x="528" y="54"/>
                      </a:lnTo>
                      <a:lnTo>
                        <a:pt x="534" y="66"/>
                      </a:lnTo>
                      <a:lnTo>
                        <a:pt x="546" y="72"/>
                      </a:lnTo>
                      <a:close/>
                      <a:moveTo>
                        <a:pt x="282" y="1458"/>
                      </a:moveTo>
                      <a:lnTo>
                        <a:pt x="306" y="1458"/>
                      </a:lnTo>
                      <a:lnTo>
                        <a:pt x="276" y="1440"/>
                      </a:lnTo>
                      <a:lnTo>
                        <a:pt x="282" y="1458"/>
                      </a:lnTo>
                      <a:close/>
                      <a:moveTo>
                        <a:pt x="300" y="1386"/>
                      </a:moveTo>
                      <a:lnTo>
                        <a:pt x="312" y="1398"/>
                      </a:lnTo>
                      <a:lnTo>
                        <a:pt x="318" y="1398"/>
                      </a:lnTo>
                      <a:lnTo>
                        <a:pt x="330" y="1386"/>
                      </a:lnTo>
                      <a:lnTo>
                        <a:pt x="336" y="1386"/>
                      </a:lnTo>
                      <a:lnTo>
                        <a:pt x="342" y="1380"/>
                      </a:lnTo>
                      <a:lnTo>
                        <a:pt x="342" y="1368"/>
                      </a:lnTo>
                      <a:lnTo>
                        <a:pt x="336" y="1362"/>
                      </a:lnTo>
                      <a:lnTo>
                        <a:pt x="318" y="1362"/>
                      </a:lnTo>
                      <a:lnTo>
                        <a:pt x="306" y="1368"/>
                      </a:lnTo>
                      <a:lnTo>
                        <a:pt x="300" y="1380"/>
                      </a:lnTo>
                      <a:lnTo>
                        <a:pt x="300" y="1386"/>
                      </a:lnTo>
                      <a:close/>
                      <a:moveTo>
                        <a:pt x="312" y="1416"/>
                      </a:moveTo>
                      <a:lnTo>
                        <a:pt x="300" y="1416"/>
                      </a:lnTo>
                      <a:lnTo>
                        <a:pt x="300" y="1428"/>
                      </a:lnTo>
                      <a:lnTo>
                        <a:pt x="318" y="1428"/>
                      </a:lnTo>
                      <a:lnTo>
                        <a:pt x="318" y="1422"/>
                      </a:lnTo>
                      <a:lnTo>
                        <a:pt x="312" y="1416"/>
                      </a:lnTo>
                      <a:close/>
                      <a:moveTo>
                        <a:pt x="336" y="1200"/>
                      </a:moveTo>
                      <a:lnTo>
                        <a:pt x="336" y="1206"/>
                      </a:lnTo>
                      <a:lnTo>
                        <a:pt x="330" y="1206"/>
                      </a:lnTo>
                      <a:lnTo>
                        <a:pt x="318" y="1212"/>
                      </a:lnTo>
                      <a:lnTo>
                        <a:pt x="342" y="1230"/>
                      </a:lnTo>
                      <a:lnTo>
                        <a:pt x="342" y="1218"/>
                      </a:lnTo>
                      <a:lnTo>
                        <a:pt x="336" y="1206"/>
                      </a:lnTo>
                      <a:lnTo>
                        <a:pt x="336" y="1200"/>
                      </a:lnTo>
                      <a:close/>
                      <a:moveTo>
                        <a:pt x="366" y="1170"/>
                      </a:moveTo>
                      <a:lnTo>
                        <a:pt x="366" y="1182"/>
                      </a:lnTo>
                      <a:lnTo>
                        <a:pt x="360" y="1194"/>
                      </a:lnTo>
                      <a:lnTo>
                        <a:pt x="378" y="1224"/>
                      </a:lnTo>
                      <a:lnTo>
                        <a:pt x="378" y="1200"/>
                      </a:lnTo>
                      <a:lnTo>
                        <a:pt x="372" y="1194"/>
                      </a:lnTo>
                      <a:lnTo>
                        <a:pt x="372" y="1176"/>
                      </a:lnTo>
                      <a:lnTo>
                        <a:pt x="366" y="1170"/>
                      </a:lnTo>
                      <a:close/>
                      <a:moveTo>
                        <a:pt x="36" y="1698"/>
                      </a:moveTo>
                      <a:lnTo>
                        <a:pt x="54" y="1698"/>
                      </a:lnTo>
                      <a:lnTo>
                        <a:pt x="60" y="1692"/>
                      </a:lnTo>
                      <a:lnTo>
                        <a:pt x="72" y="1692"/>
                      </a:lnTo>
                      <a:lnTo>
                        <a:pt x="42" y="1680"/>
                      </a:lnTo>
                      <a:lnTo>
                        <a:pt x="36" y="1686"/>
                      </a:lnTo>
                      <a:lnTo>
                        <a:pt x="36" y="1698"/>
                      </a:lnTo>
                      <a:close/>
                      <a:moveTo>
                        <a:pt x="114" y="1662"/>
                      </a:moveTo>
                      <a:lnTo>
                        <a:pt x="96" y="1632"/>
                      </a:lnTo>
                      <a:lnTo>
                        <a:pt x="96" y="1662"/>
                      </a:lnTo>
                      <a:lnTo>
                        <a:pt x="102" y="1674"/>
                      </a:lnTo>
                      <a:lnTo>
                        <a:pt x="114" y="1680"/>
                      </a:lnTo>
                      <a:lnTo>
                        <a:pt x="120" y="1680"/>
                      </a:lnTo>
                      <a:lnTo>
                        <a:pt x="126" y="1674"/>
                      </a:lnTo>
                      <a:lnTo>
                        <a:pt x="126" y="1662"/>
                      </a:lnTo>
                      <a:lnTo>
                        <a:pt x="114" y="1662"/>
                      </a:lnTo>
                      <a:close/>
                      <a:moveTo>
                        <a:pt x="12" y="1686"/>
                      </a:moveTo>
                      <a:lnTo>
                        <a:pt x="6" y="1686"/>
                      </a:lnTo>
                      <a:lnTo>
                        <a:pt x="0" y="1692"/>
                      </a:lnTo>
                      <a:lnTo>
                        <a:pt x="0" y="1704"/>
                      </a:lnTo>
                      <a:lnTo>
                        <a:pt x="6" y="1710"/>
                      </a:lnTo>
                      <a:lnTo>
                        <a:pt x="12" y="1710"/>
                      </a:lnTo>
                      <a:lnTo>
                        <a:pt x="24" y="1698"/>
                      </a:lnTo>
                      <a:lnTo>
                        <a:pt x="24" y="1686"/>
                      </a:lnTo>
                      <a:lnTo>
                        <a:pt x="12" y="1686"/>
                      </a:lnTo>
                      <a:close/>
                      <a:moveTo>
                        <a:pt x="168" y="1536"/>
                      </a:moveTo>
                      <a:lnTo>
                        <a:pt x="168" y="1542"/>
                      </a:lnTo>
                      <a:lnTo>
                        <a:pt x="180" y="1548"/>
                      </a:lnTo>
                      <a:lnTo>
                        <a:pt x="186" y="1548"/>
                      </a:lnTo>
                      <a:lnTo>
                        <a:pt x="186" y="1536"/>
                      </a:lnTo>
                      <a:lnTo>
                        <a:pt x="180" y="1530"/>
                      </a:lnTo>
                      <a:lnTo>
                        <a:pt x="168" y="1530"/>
                      </a:lnTo>
                      <a:lnTo>
                        <a:pt x="168" y="1536"/>
                      </a:lnTo>
                      <a:close/>
                      <a:moveTo>
                        <a:pt x="264" y="1494"/>
                      </a:moveTo>
                      <a:lnTo>
                        <a:pt x="252" y="1518"/>
                      </a:lnTo>
                      <a:lnTo>
                        <a:pt x="246" y="1536"/>
                      </a:lnTo>
                      <a:lnTo>
                        <a:pt x="246" y="1548"/>
                      </a:lnTo>
                      <a:lnTo>
                        <a:pt x="240" y="1554"/>
                      </a:lnTo>
                      <a:lnTo>
                        <a:pt x="240" y="1560"/>
                      </a:lnTo>
                      <a:lnTo>
                        <a:pt x="258" y="1566"/>
                      </a:lnTo>
                      <a:lnTo>
                        <a:pt x="264" y="1554"/>
                      </a:lnTo>
                      <a:lnTo>
                        <a:pt x="264" y="1548"/>
                      </a:lnTo>
                      <a:lnTo>
                        <a:pt x="270" y="1542"/>
                      </a:lnTo>
                      <a:lnTo>
                        <a:pt x="270" y="1524"/>
                      </a:lnTo>
                      <a:lnTo>
                        <a:pt x="288" y="1506"/>
                      </a:lnTo>
                      <a:lnTo>
                        <a:pt x="282" y="1500"/>
                      </a:lnTo>
                      <a:lnTo>
                        <a:pt x="282" y="1494"/>
                      </a:lnTo>
                      <a:lnTo>
                        <a:pt x="276" y="1488"/>
                      </a:lnTo>
                      <a:lnTo>
                        <a:pt x="264" y="1494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81" name="Israel">
                  <a:extLst>
                    <a:ext uri="{FF2B5EF4-FFF2-40B4-BE49-F238E27FC236}">
                      <a16:creationId xmlns:a16="http://schemas.microsoft.com/office/drawing/2014/main" id="{E7EDC18B-33EA-824D-B3E0-84BCF76A17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7" y="1621"/>
                  <a:ext cx="26" cy="82"/>
                </a:xfrm>
                <a:custGeom>
                  <a:avLst/>
                  <a:gdLst>
                    <a:gd name="T0" fmla="*/ 0 w 102"/>
                    <a:gd name="T1" fmla="*/ 2147483647 h 324"/>
                    <a:gd name="T2" fmla="*/ 2147483647 w 102"/>
                    <a:gd name="T3" fmla="*/ 2147483647 h 324"/>
                    <a:gd name="T4" fmla="*/ 2147483647 w 102"/>
                    <a:gd name="T5" fmla="*/ 2147483647 h 324"/>
                    <a:gd name="T6" fmla="*/ 2147483647 w 102"/>
                    <a:gd name="T7" fmla="*/ 2147483647 h 324"/>
                    <a:gd name="T8" fmla="*/ 2147483647 w 102"/>
                    <a:gd name="T9" fmla="*/ 2147483647 h 324"/>
                    <a:gd name="T10" fmla="*/ 2147483647 w 102"/>
                    <a:gd name="T11" fmla="*/ 2147483647 h 324"/>
                    <a:gd name="T12" fmla="*/ 2147483647 w 102"/>
                    <a:gd name="T13" fmla="*/ 2147483647 h 324"/>
                    <a:gd name="T14" fmla="*/ 2147483647 w 102"/>
                    <a:gd name="T15" fmla="*/ 2147483647 h 324"/>
                    <a:gd name="T16" fmla="*/ 2147483647 w 102"/>
                    <a:gd name="T17" fmla="*/ 2147483647 h 324"/>
                    <a:gd name="T18" fmla="*/ 2147483647 w 102"/>
                    <a:gd name="T19" fmla="*/ 2147483647 h 324"/>
                    <a:gd name="T20" fmla="*/ 2147483647 w 102"/>
                    <a:gd name="T21" fmla="*/ 2147483647 h 324"/>
                    <a:gd name="T22" fmla="*/ 2147483647 w 102"/>
                    <a:gd name="T23" fmla="*/ 2147483647 h 324"/>
                    <a:gd name="T24" fmla="*/ 2147483647 w 102"/>
                    <a:gd name="T25" fmla="*/ 2147483647 h 324"/>
                    <a:gd name="T26" fmla="*/ 2147483647 w 102"/>
                    <a:gd name="T27" fmla="*/ 2147483647 h 324"/>
                    <a:gd name="T28" fmla="*/ 2147483647 w 102"/>
                    <a:gd name="T29" fmla="*/ 2147483647 h 324"/>
                    <a:gd name="T30" fmla="*/ 2147483647 w 102"/>
                    <a:gd name="T31" fmla="*/ 2147483647 h 324"/>
                    <a:gd name="T32" fmla="*/ 2147483647 w 102"/>
                    <a:gd name="T33" fmla="*/ 2147483647 h 324"/>
                    <a:gd name="T34" fmla="*/ 2147483647 w 102"/>
                    <a:gd name="T35" fmla="*/ 2147483647 h 324"/>
                    <a:gd name="T36" fmla="*/ 2147483647 w 102"/>
                    <a:gd name="T37" fmla="*/ 2147483647 h 324"/>
                    <a:gd name="T38" fmla="*/ 2147483647 w 102"/>
                    <a:gd name="T39" fmla="*/ 2147483647 h 324"/>
                    <a:gd name="T40" fmla="*/ 2147483647 w 102"/>
                    <a:gd name="T41" fmla="*/ 2147483647 h 324"/>
                    <a:gd name="T42" fmla="*/ 2147483647 w 102"/>
                    <a:gd name="T43" fmla="*/ 2147483647 h 324"/>
                    <a:gd name="T44" fmla="*/ 2147483647 w 102"/>
                    <a:gd name="T45" fmla="*/ 2147483647 h 324"/>
                    <a:gd name="T46" fmla="*/ 2147483647 w 102"/>
                    <a:gd name="T47" fmla="*/ 2147483647 h 324"/>
                    <a:gd name="T48" fmla="*/ 2147483647 w 102"/>
                    <a:gd name="T49" fmla="*/ 0 h 324"/>
                    <a:gd name="T50" fmla="*/ 2147483647 w 102"/>
                    <a:gd name="T51" fmla="*/ 2147483647 h 324"/>
                    <a:gd name="T52" fmla="*/ 2147483647 w 102"/>
                    <a:gd name="T53" fmla="*/ 2147483647 h 324"/>
                    <a:gd name="T54" fmla="*/ 2147483647 w 102"/>
                    <a:gd name="T55" fmla="*/ 2147483647 h 324"/>
                    <a:gd name="T56" fmla="*/ 2147483647 w 102"/>
                    <a:gd name="T57" fmla="*/ 2147483647 h 324"/>
                    <a:gd name="T58" fmla="*/ 2147483647 w 102"/>
                    <a:gd name="T59" fmla="*/ 2147483647 h 324"/>
                    <a:gd name="T60" fmla="*/ 2147483647 w 102"/>
                    <a:gd name="T61" fmla="*/ 2147483647 h 324"/>
                    <a:gd name="T62" fmla="*/ 2147483647 w 102"/>
                    <a:gd name="T63" fmla="*/ 2147483647 h 324"/>
                    <a:gd name="T64" fmla="*/ 2147483647 w 102"/>
                    <a:gd name="T65" fmla="*/ 2147483647 h 324"/>
                    <a:gd name="T66" fmla="*/ 2147483647 w 102"/>
                    <a:gd name="T67" fmla="*/ 2147483647 h 324"/>
                    <a:gd name="T68" fmla="*/ 2147483647 w 102"/>
                    <a:gd name="T69" fmla="*/ 2147483647 h 324"/>
                    <a:gd name="T70" fmla="*/ 2147483647 w 102"/>
                    <a:gd name="T71" fmla="*/ 2147483647 h 324"/>
                    <a:gd name="T72" fmla="*/ 2147483647 w 102"/>
                    <a:gd name="T73" fmla="*/ 2147483647 h 324"/>
                    <a:gd name="T74" fmla="*/ 2147483647 w 102"/>
                    <a:gd name="T75" fmla="*/ 2147483647 h 324"/>
                    <a:gd name="T76" fmla="*/ 2147483647 w 102"/>
                    <a:gd name="T77" fmla="*/ 2147483647 h 324"/>
                    <a:gd name="T78" fmla="*/ 0 w 102"/>
                    <a:gd name="T79" fmla="*/ 2147483647 h 32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102"/>
                    <a:gd name="T121" fmla="*/ 0 h 324"/>
                    <a:gd name="T122" fmla="*/ 102 w 102"/>
                    <a:gd name="T123" fmla="*/ 324 h 324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102" h="324">
                      <a:moveTo>
                        <a:pt x="0" y="168"/>
                      </a:moveTo>
                      <a:lnTo>
                        <a:pt x="54" y="312"/>
                      </a:lnTo>
                      <a:lnTo>
                        <a:pt x="60" y="324"/>
                      </a:lnTo>
                      <a:lnTo>
                        <a:pt x="60" y="306"/>
                      </a:lnTo>
                      <a:lnTo>
                        <a:pt x="66" y="294"/>
                      </a:lnTo>
                      <a:lnTo>
                        <a:pt x="66" y="234"/>
                      </a:lnTo>
                      <a:lnTo>
                        <a:pt x="72" y="228"/>
                      </a:lnTo>
                      <a:lnTo>
                        <a:pt x="78" y="216"/>
                      </a:lnTo>
                      <a:lnTo>
                        <a:pt x="84" y="210"/>
                      </a:lnTo>
                      <a:lnTo>
                        <a:pt x="90" y="198"/>
                      </a:lnTo>
                      <a:lnTo>
                        <a:pt x="90" y="186"/>
                      </a:lnTo>
                      <a:lnTo>
                        <a:pt x="78" y="174"/>
                      </a:lnTo>
                      <a:lnTo>
                        <a:pt x="78" y="162"/>
                      </a:lnTo>
                      <a:lnTo>
                        <a:pt x="72" y="156"/>
                      </a:lnTo>
                      <a:lnTo>
                        <a:pt x="66" y="162"/>
                      </a:lnTo>
                      <a:lnTo>
                        <a:pt x="66" y="168"/>
                      </a:lnTo>
                      <a:lnTo>
                        <a:pt x="60" y="168"/>
                      </a:lnTo>
                      <a:lnTo>
                        <a:pt x="54" y="174"/>
                      </a:lnTo>
                      <a:lnTo>
                        <a:pt x="48" y="168"/>
                      </a:lnTo>
                      <a:lnTo>
                        <a:pt x="48" y="96"/>
                      </a:lnTo>
                      <a:lnTo>
                        <a:pt x="66" y="78"/>
                      </a:lnTo>
                      <a:lnTo>
                        <a:pt x="84" y="78"/>
                      </a:lnTo>
                      <a:lnTo>
                        <a:pt x="90" y="60"/>
                      </a:lnTo>
                      <a:lnTo>
                        <a:pt x="84" y="18"/>
                      </a:lnTo>
                      <a:lnTo>
                        <a:pt x="102" y="0"/>
                      </a:lnTo>
                      <a:lnTo>
                        <a:pt x="78" y="6"/>
                      </a:lnTo>
                      <a:lnTo>
                        <a:pt x="78" y="18"/>
                      </a:lnTo>
                      <a:lnTo>
                        <a:pt x="72" y="30"/>
                      </a:lnTo>
                      <a:lnTo>
                        <a:pt x="66" y="36"/>
                      </a:lnTo>
                      <a:lnTo>
                        <a:pt x="60" y="36"/>
                      </a:lnTo>
                      <a:lnTo>
                        <a:pt x="54" y="30"/>
                      </a:lnTo>
                      <a:lnTo>
                        <a:pt x="42" y="54"/>
                      </a:lnTo>
                      <a:lnTo>
                        <a:pt x="30" y="60"/>
                      </a:lnTo>
                      <a:lnTo>
                        <a:pt x="36" y="72"/>
                      </a:lnTo>
                      <a:lnTo>
                        <a:pt x="36" y="84"/>
                      </a:lnTo>
                      <a:lnTo>
                        <a:pt x="42" y="90"/>
                      </a:lnTo>
                      <a:lnTo>
                        <a:pt x="42" y="96"/>
                      </a:lnTo>
                      <a:lnTo>
                        <a:pt x="18" y="138"/>
                      </a:lnTo>
                      <a:lnTo>
                        <a:pt x="18" y="156"/>
                      </a:lnTo>
                      <a:lnTo>
                        <a:pt x="0" y="168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82" name="Iraq">
                  <a:extLst>
                    <a:ext uri="{FF2B5EF4-FFF2-40B4-BE49-F238E27FC236}">
                      <a16:creationId xmlns:a16="http://schemas.microsoft.com/office/drawing/2014/main" id="{432C3FC6-5011-F944-896A-3DC320ED50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32" y="1541"/>
                  <a:ext cx="175" cy="169"/>
                </a:xfrm>
                <a:custGeom>
                  <a:avLst/>
                  <a:gdLst>
                    <a:gd name="T0" fmla="*/ 2147483647 w 684"/>
                    <a:gd name="T1" fmla="*/ 2147483647 h 660"/>
                    <a:gd name="T2" fmla="*/ 2147483647 w 684"/>
                    <a:gd name="T3" fmla="*/ 2147483647 h 660"/>
                    <a:gd name="T4" fmla="*/ 2147483647 w 684"/>
                    <a:gd name="T5" fmla="*/ 2147483647 h 660"/>
                    <a:gd name="T6" fmla="*/ 2147483647 w 684"/>
                    <a:gd name="T7" fmla="*/ 2147483647 h 660"/>
                    <a:gd name="T8" fmla="*/ 2147483647 w 684"/>
                    <a:gd name="T9" fmla="*/ 2147483647 h 660"/>
                    <a:gd name="T10" fmla="*/ 2147483647 w 684"/>
                    <a:gd name="T11" fmla="*/ 2147483647 h 660"/>
                    <a:gd name="T12" fmla="*/ 2147483647 w 684"/>
                    <a:gd name="T13" fmla="*/ 2147483647 h 660"/>
                    <a:gd name="T14" fmla="*/ 2147483647 w 684"/>
                    <a:gd name="T15" fmla="*/ 2147483647 h 660"/>
                    <a:gd name="T16" fmla="*/ 2147483647 w 684"/>
                    <a:gd name="T17" fmla="*/ 2147483647 h 660"/>
                    <a:gd name="T18" fmla="*/ 2147483647 w 684"/>
                    <a:gd name="T19" fmla="*/ 2147483647 h 660"/>
                    <a:gd name="T20" fmla="*/ 2147483647 w 684"/>
                    <a:gd name="T21" fmla="*/ 2147483647 h 660"/>
                    <a:gd name="T22" fmla="*/ 2147483647 w 684"/>
                    <a:gd name="T23" fmla="*/ 2147483647 h 660"/>
                    <a:gd name="T24" fmla="*/ 2147483647 w 684"/>
                    <a:gd name="T25" fmla="*/ 2147483647 h 660"/>
                    <a:gd name="T26" fmla="*/ 2147483647 w 684"/>
                    <a:gd name="T27" fmla="*/ 2147483647 h 660"/>
                    <a:gd name="T28" fmla="*/ 2147483647 w 684"/>
                    <a:gd name="T29" fmla="*/ 2147483647 h 660"/>
                    <a:gd name="T30" fmla="*/ 2147483647 w 684"/>
                    <a:gd name="T31" fmla="*/ 2147483647 h 660"/>
                    <a:gd name="T32" fmla="*/ 2147483647 w 684"/>
                    <a:gd name="T33" fmla="*/ 2147483647 h 660"/>
                    <a:gd name="T34" fmla="*/ 2147483647 w 684"/>
                    <a:gd name="T35" fmla="*/ 2147483647 h 660"/>
                    <a:gd name="T36" fmla="*/ 2147483647 w 684"/>
                    <a:gd name="T37" fmla="*/ 2147483647 h 660"/>
                    <a:gd name="T38" fmla="*/ 2147483647 w 684"/>
                    <a:gd name="T39" fmla="*/ 2147483647 h 660"/>
                    <a:gd name="T40" fmla="*/ 2147483647 w 684"/>
                    <a:gd name="T41" fmla="*/ 2147483647 h 660"/>
                    <a:gd name="T42" fmla="*/ 2147483647 w 684"/>
                    <a:gd name="T43" fmla="*/ 2147483647 h 660"/>
                    <a:gd name="T44" fmla="*/ 2147483647 w 684"/>
                    <a:gd name="T45" fmla="*/ 2147483647 h 660"/>
                    <a:gd name="T46" fmla="*/ 2147483647 w 684"/>
                    <a:gd name="T47" fmla="*/ 2147483647 h 660"/>
                    <a:gd name="T48" fmla="*/ 2147483647 w 684"/>
                    <a:gd name="T49" fmla="*/ 2147483647 h 660"/>
                    <a:gd name="T50" fmla="*/ 2147483647 w 684"/>
                    <a:gd name="T51" fmla="*/ 2147483647 h 660"/>
                    <a:gd name="T52" fmla="*/ 2147483647 w 684"/>
                    <a:gd name="T53" fmla="*/ 0 h 660"/>
                    <a:gd name="T54" fmla="*/ 2147483647 w 684"/>
                    <a:gd name="T55" fmla="*/ 2147483647 h 660"/>
                    <a:gd name="T56" fmla="*/ 2147483647 w 684"/>
                    <a:gd name="T57" fmla="*/ 2147483647 h 660"/>
                    <a:gd name="T58" fmla="*/ 2147483647 w 684"/>
                    <a:gd name="T59" fmla="*/ 0 h 660"/>
                    <a:gd name="T60" fmla="*/ 2147483647 w 684"/>
                    <a:gd name="T61" fmla="*/ 2147483647 h 660"/>
                    <a:gd name="T62" fmla="*/ 2147483647 w 684"/>
                    <a:gd name="T63" fmla="*/ 2147483647 h 660"/>
                    <a:gd name="T64" fmla="*/ 2147483647 w 684"/>
                    <a:gd name="T65" fmla="*/ 2147483647 h 660"/>
                    <a:gd name="T66" fmla="*/ 2147483647 w 684"/>
                    <a:gd name="T67" fmla="*/ 2147483647 h 660"/>
                    <a:gd name="T68" fmla="*/ 2147483647 w 684"/>
                    <a:gd name="T69" fmla="*/ 2147483647 h 660"/>
                    <a:gd name="T70" fmla="*/ 2147483647 w 684"/>
                    <a:gd name="T71" fmla="*/ 2147483647 h 660"/>
                    <a:gd name="T72" fmla="*/ 2147483647 w 684"/>
                    <a:gd name="T73" fmla="*/ 2147483647 h 660"/>
                    <a:gd name="T74" fmla="*/ 2147483647 w 684"/>
                    <a:gd name="T75" fmla="*/ 2147483647 h 660"/>
                    <a:gd name="T76" fmla="*/ 2147483647 w 684"/>
                    <a:gd name="T77" fmla="*/ 2147483647 h 660"/>
                    <a:gd name="T78" fmla="*/ 2147483647 w 684"/>
                    <a:gd name="T79" fmla="*/ 2147483647 h 660"/>
                    <a:gd name="T80" fmla="*/ 2147483647 w 684"/>
                    <a:gd name="T81" fmla="*/ 2147483647 h 660"/>
                    <a:gd name="T82" fmla="*/ 2147483647 w 684"/>
                    <a:gd name="T83" fmla="*/ 2147483647 h 660"/>
                    <a:gd name="T84" fmla="*/ 2147483647 w 684"/>
                    <a:gd name="T85" fmla="*/ 2147483647 h 660"/>
                    <a:gd name="T86" fmla="*/ 0 w 684"/>
                    <a:gd name="T87" fmla="*/ 2147483647 h 660"/>
                    <a:gd name="T88" fmla="*/ 2147483647 w 684"/>
                    <a:gd name="T89" fmla="*/ 2147483647 h 660"/>
                    <a:gd name="T90" fmla="*/ 2147483647 w 684"/>
                    <a:gd name="T91" fmla="*/ 2147483647 h 660"/>
                    <a:gd name="T92" fmla="*/ 2147483647 w 684"/>
                    <a:gd name="T93" fmla="*/ 2147483647 h 660"/>
                    <a:gd name="T94" fmla="*/ 2147483647 w 684"/>
                    <a:gd name="T95" fmla="*/ 2147483647 h 660"/>
                    <a:gd name="T96" fmla="*/ 2147483647 w 684"/>
                    <a:gd name="T97" fmla="*/ 2147483647 h 660"/>
                    <a:gd name="T98" fmla="*/ 2147483647 w 684"/>
                    <a:gd name="T99" fmla="*/ 2147483647 h 660"/>
                    <a:gd name="T100" fmla="*/ 2147483647 w 684"/>
                    <a:gd name="T101" fmla="*/ 2147483647 h 660"/>
                    <a:gd name="T102" fmla="*/ 2147483647 w 684"/>
                    <a:gd name="T103" fmla="*/ 2147483647 h 660"/>
                    <a:gd name="T104" fmla="*/ 2147483647 w 684"/>
                    <a:gd name="T105" fmla="*/ 2147483647 h 660"/>
                    <a:gd name="T106" fmla="*/ 2147483647 w 684"/>
                    <a:gd name="T107" fmla="*/ 2147483647 h 660"/>
                    <a:gd name="T108" fmla="*/ 2147483647 w 684"/>
                    <a:gd name="T109" fmla="*/ 2147483647 h 660"/>
                    <a:gd name="T110" fmla="*/ 2147483647 w 684"/>
                    <a:gd name="T111" fmla="*/ 2147483647 h 660"/>
                    <a:gd name="T112" fmla="*/ 2147483647 w 684"/>
                    <a:gd name="T113" fmla="*/ 2147483647 h 660"/>
                    <a:gd name="T114" fmla="*/ 2147483647 w 684"/>
                    <a:gd name="T115" fmla="*/ 2147483647 h 660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684"/>
                    <a:gd name="T175" fmla="*/ 0 h 660"/>
                    <a:gd name="T176" fmla="*/ 684 w 684"/>
                    <a:gd name="T177" fmla="*/ 660 h 660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684" h="660">
                      <a:moveTo>
                        <a:pt x="678" y="564"/>
                      </a:moveTo>
                      <a:lnTo>
                        <a:pt x="666" y="552"/>
                      </a:lnTo>
                      <a:lnTo>
                        <a:pt x="654" y="546"/>
                      </a:lnTo>
                      <a:lnTo>
                        <a:pt x="648" y="516"/>
                      </a:lnTo>
                      <a:lnTo>
                        <a:pt x="642" y="516"/>
                      </a:lnTo>
                      <a:lnTo>
                        <a:pt x="636" y="510"/>
                      </a:lnTo>
                      <a:lnTo>
                        <a:pt x="624" y="504"/>
                      </a:lnTo>
                      <a:lnTo>
                        <a:pt x="618" y="498"/>
                      </a:lnTo>
                      <a:lnTo>
                        <a:pt x="618" y="462"/>
                      </a:lnTo>
                      <a:lnTo>
                        <a:pt x="624" y="450"/>
                      </a:lnTo>
                      <a:lnTo>
                        <a:pt x="624" y="438"/>
                      </a:lnTo>
                      <a:lnTo>
                        <a:pt x="594" y="402"/>
                      </a:lnTo>
                      <a:lnTo>
                        <a:pt x="588" y="390"/>
                      </a:lnTo>
                      <a:lnTo>
                        <a:pt x="582" y="384"/>
                      </a:lnTo>
                      <a:lnTo>
                        <a:pt x="564" y="384"/>
                      </a:lnTo>
                      <a:lnTo>
                        <a:pt x="546" y="366"/>
                      </a:lnTo>
                      <a:lnTo>
                        <a:pt x="534" y="360"/>
                      </a:lnTo>
                      <a:lnTo>
                        <a:pt x="528" y="354"/>
                      </a:lnTo>
                      <a:lnTo>
                        <a:pt x="504" y="354"/>
                      </a:lnTo>
                      <a:lnTo>
                        <a:pt x="504" y="312"/>
                      </a:lnTo>
                      <a:lnTo>
                        <a:pt x="498" y="312"/>
                      </a:lnTo>
                      <a:lnTo>
                        <a:pt x="492" y="306"/>
                      </a:lnTo>
                      <a:lnTo>
                        <a:pt x="468" y="294"/>
                      </a:lnTo>
                      <a:lnTo>
                        <a:pt x="456" y="282"/>
                      </a:lnTo>
                      <a:lnTo>
                        <a:pt x="444" y="276"/>
                      </a:lnTo>
                      <a:lnTo>
                        <a:pt x="438" y="270"/>
                      </a:lnTo>
                      <a:lnTo>
                        <a:pt x="438" y="264"/>
                      </a:lnTo>
                      <a:lnTo>
                        <a:pt x="444" y="252"/>
                      </a:lnTo>
                      <a:lnTo>
                        <a:pt x="450" y="246"/>
                      </a:lnTo>
                      <a:lnTo>
                        <a:pt x="438" y="234"/>
                      </a:lnTo>
                      <a:lnTo>
                        <a:pt x="438" y="228"/>
                      </a:lnTo>
                      <a:lnTo>
                        <a:pt x="450" y="216"/>
                      </a:lnTo>
                      <a:lnTo>
                        <a:pt x="462" y="216"/>
                      </a:lnTo>
                      <a:lnTo>
                        <a:pt x="462" y="186"/>
                      </a:lnTo>
                      <a:lnTo>
                        <a:pt x="468" y="186"/>
                      </a:lnTo>
                      <a:lnTo>
                        <a:pt x="480" y="174"/>
                      </a:lnTo>
                      <a:lnTo>
                        <a:pt x="480" y="168"/>
                      </a:lnTo>
                      <a:lnTo>
                        <a:pt x="474" y="156"/>
                      </a:lnTo>
                      <a:lnTo>
                        <a:pt x="462" y="144"/>
                      </a:lnTo>
                      <a:lnTo>
                        <a:pt x="462" y="138"/>
                      </a:lnTo>
                      <a:lnTo>
                        <a:pt x="480" y="120"/>
                      </a:lnTo>
                      <a:lnTo>
                        <a:pt x="480" y="114"/>
                      </a:lnTo>
                      <a:lnTo>
                        <a:pt x="468" y="114"/>
                      </a:lnTo>
                      <a:lnTo>
                        <a:pt x="456" y="120"/>
                      </a:lnTo>
                      <a:lnTo>
                        <a:pt x="450" y="126"/>
                      </a:lnTo>
                      <a:lnTo>
                        <a:pt x="438" y="108"/>
                      </a:lnTo>
                      <a:lnTo>
                        <a:pt x="414" y="102"/>
                      </a:lnTo>
                      <a:lnTo>
                        <a:pt x="414" y="84"/>
                      </a:lnTo>
                      <a:lnTo>
                        <a:pt x="402" y="72"/>
                      </a:lnTo>
                      <a:lnTo>
                        <a:pt x="378" y="24"/>
                      </a:lnTo>
                      <a:lnTo>
                        <a:pt x="378" y="12"/>
                      </a:lnTo>
                      <a:lnTo>
                        <a:pt x="336" y="24"/>
                      </a:lnTo>
                      <a:lnTo>
                        <a:pt x="336" y="6"/>
                      </a:lnTo>
                      <a:lnTo>
                        <a:pt x="330" y="0"/>
                      </a:lnTo>
                      <a:lnTo>
                        <a:pt x="306" y="0"/>
                      </a:lnTo>
                      <a:lnTo>
                        <a:pt x="306" y="6"/>
                      </a:lnTo>
                      <a:lnTo>
                        <a:pt x="300" y="12"/>
                      </a:lnTo>
                      <a:lnTo>
                        <a:pt x="288" y="12"/>
                      </a:lnTo>
                      <a:lnTo>
                        <a:pt x="276" y="0"/>
                      </a:lnTo>
                      <a:lnTo>
                        <a:pt x="234" y="0"/>
                      </a:lnTo>
                      <a:lnTo>
                        <a:pt x="234" y="12"/>
                      </a:lnTo>
                      <a:lnTo>
                        <a:pt x="228" y="18"/>
                      </a:lnTo>
                      <a:lnTo>
                        <a:pt x="216" y="24"/>
                      </a:lnTo>
                      <a:lnTo>
                        <a:pt x="204" y="36"/>
                      </a:lnTo>
                      <a:lnTo>
                        <a:pt x="198" y="48"/>
                      </a:lnTo>
                      <a:lnTo>
                        <a:pt x="192" y="54"/>
                      </a:lnTo>
                      <a:lnTo>
                        <a:pt x="180" y="54"/>
                      </a:lnTo>
                      <a:lnTo>
                        <a:pt x="168" y="60"/>
                      </a:lnTo>
                      <a:lnTo>
                        <a:pt x="156" y="60"/>
                      </a:lnTo>
                      <a:lnTo>
                        <a:pt x="150" y="66"/>
                      </a:lnTo>
                      <a:lnTo>
                        <a:pt x="144" y="78"/>
                      </a:lnTo>
                      <a:lnTo>
                        <a:pt x="144" y="90"/>
                      </a:lnTo>
                      <a:lnTo>
                        <a:pt x="150" y="102"/>
                      </a:lnTo>
                      <a:lnTo>
                        <a:pt x="156" y="108"/>
                      </a:lnTo>
                      <a:lnTo>
                        <a:pt x="156" y="120"/>
                      </a:lnTo>
                      <a:lnTo>
                        <a:pt x="162" y="132"/>
                      </a:lnTo>
                      <a:lnTo>
                        <a:pt x="162" y="162"/>
                      </a:lnTo>
                      <a:lnTo>
                        <a:pt x="156" y="174"/>
                      </a:lnTo>
                      <a:lnTo>
                        <a:pt x="150" y="192"/>
                      </a:lnTo>
                      <a:lnTo>
                        <a:pt x="150" y="198"/>
                      </a:lnTo>
                      <a:lnTo>
                        <a:pt x="168" y="216"/>
                      </a:lnTo>
                      <a:lnTo>
                        <a:pt x="168" y="222"/>
                      </a:lnTo>
                      <a:lnTo>
                        <a:pt x="162" y="228"/>
                      </a:lnTo>
                      <a:lnTo>
                        <a:pt x="138" y="240"/>
                      </a:lnTo>
                      <a:lnTo>
                        <a:pt x="78" y="264"/>
                      </a:lnTo>
                      <a:lnTo>
                        <a:pt x="66" y="270"/>
                      </a:lnTo>
                      <a:lnTo>
                        <a:pt x="6" y="318"/>
                      </a:lnTo>
                      <a:lnTo>
                        <a:pt x="0" y="318"/>
                      </a:lnTo>
                      <a:lnTo>
                        <a:pt x="0" y="324"/>
                      </a:lnTo>
                      <a:lnTo>
                        <a:pt x="24" y="366"/>
                      </a:lnTo>
                      <a:lnTo>
                        <a:pt x="24" y="384"/>
                      </a:lnTo>
                      <a:lnTo>
                        <a:pt x="48" y="402"/>
                      </a:lnTo>
                      <a:lnTo>
                        <a:pt x="48" y="414"/>
                      </a:lnTo>
                      <a:lnTo>
                        <a:pt x="60" y="426"/>
                      </a:lnTo>
                      <a:lnTo>
                        <a:pt x="126" y="426"/>
                      </a:lnTo>
                      <a:lnTo>
                        <a:pt x="156" y="456"/>
                      </a:lnTo>
                      <a:lnTo>
                        <a:pt x="168" y="462"/>
                      </a:lnTo>
                      <a:lnTo>
                        <a:pt x="180" y="474"/>
                      </a:lnTo>
                      <a:lnTo>
                        <a:pt x="228" y="498"/>
                      </a:lnTo>
                      <a:lnTo>
                        <a:pt x="234" y="504"/>
                      </a:lnTo>
                      <a:lnTo>
                        <a:pt x="246" y="510"/>
                      </a:lnTo>
                      <a:lnTo>
                        <a:pt x="438" y="654"/>
                      </a:lnTo>
                      <a:lnTo>
                        <a:pt x="522" y="654"/>
                      </a:lnTo>
                      <a:lnTo>
                        <a:pt x="570" y="660"/>
                      </a:lnTo>
                      <a:lnTo>
                        <a:pt x="564" y="660"/>
                      </a:lnTo>
                      <a:lnTo>
                        <a:pt x="570" y="654"/>
                      </a:lnTo>
                      <a:lnTo>
                        <a:pt x="588" y="618"/>
                      </a:lnTo>
                      <a:lnTo>
                        <a:pt x="588" y="606"/>
                      </a:lnTo>
                      <a:lnTo>
                        <a:pt x="594" y="600"/>
                      </a:lnTo>
                      <a:lnTo>
                        <a:pt x="600" y="588"/>
                      </a:lnTo>
                      <a:lnTo>
                        <a:pt x="648" y="588"/>
                      </a:lnTo>
                      <a:lnTo>
                        <a:pt x="654" y="594"/>
                      </a:lnTo>
                      <a:lnTo>
                        <a:pt x="678" y="582"/>
                      </a:lnTo>
                      <a:lnTo>
                        <a:pt x="684" y="576"/>
                      </a:lnTo>
                      <a:lnTo>
                        <a:pt x="678" y="570"/>
                      </a:lnTo>
                      <a:lnTo>
                        <a:pt x="678" y="564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83" name="Iran">
                  <a:extLst>
                    <a:ext uri="{FF2B5EF4-FFF2-40B4-BE49-F238E27FC236}">
                      <a16:creationId xmlns:a16="http://schemas.microsoft.com/office/drawing/2014/main" id="{299BDE3F-D0EA-334D-B8B3-81204B86FB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07" y="1490"/>
                  <a:ext cx="368" cy="302"/>
                </a:xfrm>
                <a:custGeom>
                  <a:avLst/>
                  <a:gdLst>
                    <a:gd name="T0" fmla="*/ 2147483647 w 1440"/>
                    <a:gd name="T1" fmla="*/ 2147483647 h 1182"/>
                    <a:gd name="T2" fmla="*/ 2147483647 w 1440"/>
                    <a:gd name="T3" fmla="*/ 2147483647 h 1182"/>
                    <a:gd name="T4" fmla="*/ 2147483647 w 1440"/>
                    <a:gd name="T5" fmla="*/ 2147483647 h 1182"/>
                    <a:gd name="T6" fmla="*/ 2147483647 w 1440"/>
                    <a:gd name="T7" fmla="*/ 2147483647 h 1182"/>
                    <a:gd name="T8" fmla="*/ 2147483647 w 1440"/>
                    <a:gd name="T9" fmla="*/ 2147483647 h 1182"/>
                    <a:gd name="T10" fmla="*/ 2147483647 w 1440"/>
                    <a:gd name="T11" fmla="*/ 2147483647 h 1182"/>
                    <a:gd name="T12" fmla="*/ 2147483647 w 1440"/>
                    <a:gd name="T13" fmla="*/ 2147483647 h 1182"/>
                    <a:gd name="T14" fmla="*/ 2147483647 w 1440"/>
                    <a:gd name="T15" fmla="*/ 2147483647 h 1182"/>
                    <a:gd name="T16" fmla="*/ 2147483647 w 1440"/>
                    <a:gd name="T17" fmla="*/ 2147483647 h 1182"/>
                    <a:gd name="T18" fmla="*/ 2147483647 w 1440"/>
                    <a:gd name="T19" fmla="*/ 2147483647 h 1182"/>
                    <a:gd name="T20" fmla="*/ 2147483647 w 1440"/>
                    <a:gd name="T21" fmla="*/ 2147483647 h 1182"/>
                    <a:gd name="T22" fmla="*/ 2147483647 w 1440"/>
                    <a:gd name="T23" fmla="*/ 2147483647 h 1182"/>
                    <a:gd name="T24" fmla="*/ 2147483647 w 1440"/>
                    <a:gd name="T25" fmla="*/ 2147483647 h 1182"/>
                    <a:gd name="T26" fmla="*/ 2147483647 w 1440"/>
                    <a:gd name="T27" fmla="*/ 2147483647 h 1182"/>
                    <a:gd name="T28" fmla="*/ 2147483647 w 1440"/>
                    <a:gd name="T29" fmla="*/ 2147483647 h 1182"/>
                    <a:gd name="T30" fmla="*/ 2147483647 w 1440"/>
                    <a:gd name="T31" fmla="*/ 2147483647 h 1182"/>
                    <a:gd name="T32" fmla="*/ 2147483647 w 1440"/>
                    <a:gd name="T33" fmla="*/ 2147483647 h 1182"/>
                    <a:gd name="T34" fmla="*/ 2147483647 w 1440"/>
                    <a:gd name="T35" fmla="*/ 2147483647 h 1182"/>
                    <a:gd name="T36" fmla="*/ 2147483647 w 1440"/>
                    <a:gd name="T37" fmla="*/ 2147483647 h 1182"/>
                    <a:gd name="T38" fmla="*/ 2147483647 w 1440"/>
                    <a:gd name="T39" fmla="*/ 2147483647 h 1182"/>
                    <a:gd name="T40" fmla="*/ 2147483647 w 1440"/>
                    <a:gd name="T41" fmla="*/ 2147483647 h 1182"/>
                    <a:gd name="T42" fmla="*/ 2147483647 w 1440"/>
                    <a:gd name="T43" fmla="*/ 2147483647 h 1182"/>
                    <a:gd name="T44" fmla="*/ 2147483647 w 1440"/>
                    <a:gd name="T45" fmla="*/ 2147483647 h 1182"/>
                    <a:gd name="T46" fmla="*/ 2147483647 w 1440"/>
                    <a:gd name="T47" fmla="*/ 2147483647 h 1182"/>
                    <a:gd name="T48" fmla="*/ 2147483647 w 1440"/>
                    <a:gd name="T49" fmla="*/ 2147483647 h 1182"/>
                    <a:gd name="T50" fmla="*/ 2147483647 w 1440"/>
                    <a:gd name="T51" fmla="*/ 2147483647 h 1182"/>
                    <a:gd name="T52" fmla="*/ 2147483647 w 1440"/>
                    <a:gd name="T53" fmla="*/ 2147483647 h 1182"/>
                    <a:gd name="T54" fmla="*/ 2147483647 w 1440"/>
                    <a:gd name="T55" fmla="*/ 2147483647 h 1182"/>
                    <a:gd name="T56" fmla="*/ 2147483647 w 1440"/>
                    <a:gd name="T57" fmla="*/ 2147483647 h 1182"/>
                    <a:gd name="T58" fmla="*/ 2147483647 w 1440"/>
                    <a:gd name="T59" fmla="*/ 2147483647 h 1182"/>
                    <a:gd name="T60" fmla="*/ 2147483647 w 1440"/>
                    <a:gd name="T61" fmla="*/ 0 h 1182"/>
                    <a:gd name="T62" fmla="*/ 2147483647 w 1440"/>
                    <a:gd name="T63" fmla="*/ 2147483647 h 1182"/>
                    <a:gd name="T64" fmla="*/ 2147483647 w 1440"/>
                    <a:gd name="T65" fmla="*/ 2147483647 h 1182"/>
                    <a:gd name="T66" fmla="*/ 2147483647 w 1440"/>
                    <a:gd name="T67" fmla="*/ 2147483647 h 1182"/>
                    <a:gd name="T68" fmla="*/ 2147483647 w 1440"/>
                    <a:gd name="T69" fmla="*/ 2147483647 h 1182"/>
                    <a:gd name="T70" fmla="*/ 2147483647 w 1440"/>
                    <a:gd name="T71" fmla="*/ 2147483647 h 1182"/>
                    <a:gd name="T72" fmla="*/ 2147483647 w 1440"/>
                    <a:gd name="T73" fmla="*/ 2147483647 h 1182"/>
                    <a:gd name="T74" fmla="*/ 2147483647 w 1440"/>
                    <a:gd name="T75" fmla="*/ 2147483647 h 1182"/>
                    <a:gd name="T76" fmla="*/ 2147483647 w 1440"/>
                    <a:gd name="T77" fmla="*/ 2147483647 h 1182"/>
                    <a:gd name="T78" fmla="*/ 2147483647 w 1440"/>
                    <a:gd name="T79" fmla="*/ 2147483647 h 1182"/>
                    <a:gd name="T80" fmla="*/ 2147483647 w 1440"/>
                    <a:gd name="T81" fmla="*/ 2147483647 h 1182"/>
                    <a:gd name="T82" fmla="*/ 2147483647 w 1440"/>
                    <a:gd name="T83" fmla="*/ 2147483647 h 1182"/>
                    <a:gd name="T84" fmla="*/ 2147483647 w 1440"/>
                    <a:gd name="T85" fmla="*/ 2147483647 h 1182"/>
                    <a:gd name="T86" fmla="*/ 2147483647 w 1440"/>
                    <a:gd name="T87" fmla="*/ 2147483647 h 1182"/>
                    <a:gd name="T88" fmla="*/ 2147483647 w 1440"/>
                    <a:gd name="T89" fmla="*/ 2147483647 h 1182"/>
                    <a:gd name="T90" fmla="*/ 2147483647 w 1440"/>
                    <a:gd name="T91" fmla="*/ 2147483647 h 1182"/>
                    <a:gd name="T92" fmla="*/ 2147483647 w 1440"/>
                    <a:gd name="T93" fmla="*/ 2147483647 h 1182"/>
                    <a:gd name="T94" fmla="*/ 2147483647 w 1440"/>
                    <a:gd name="T95" fmla="*/ 2147483647 h 1182"/>
                    <a:gd name="T96" fmla="*/ 2147483647 w 1440"/>
                    <a:gd name="T97" fmla="*/ 2147483647 h 1182"/>
                    <a:gd name="T98" fmla="*/ 2147483647 w 1440"/>
                    <a:gd name="T99" fmla="*/ 2147483647 h 1182"/>
                    <a:gd name="T100" fmla="*/ 2147483647 w 1440"/>
                    <a:gd name="T101" fmla="*/ 2147483647 h 1182"/>
                    <a:gd name="T102" fmla="*/ 2147483647 w 1440"/>
                    <a:gd name="T103" fmla="*/ 2147483647 h 1182"/>
                    <a:gd name="T104" fmla="*/ 2147483647 w 1440"/>
                    <a:gd name="T105" fmla="*/ 2147483647 h 1182"/>
                    <a:gd name="T106" fmla="*/ 2147483647 w 1440"/>
                    <a:gd name="T107" fmla="*/ 2147483647 h 1182"/>
                    <a:gd name="T108" fmla="*/ 2147483647 w 1440"/>
                    <a:gd name="T109" fmla="*/ 2147483647 h 1182"/>
                    <a:gd name="T110" fmla="*/ 2147483647 w 1440"/>
                    <a:gd name="T111" fmla="*/ 2147483647 h 1182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1440"/>
                    <a:gd name="T169" fmla="*/ 0 h 1182"/>
                    <a:gd name="T170" fmla="*/ 1440 w 1440"/>
                    <a:gd name="T171" fmla="*/ 1182 h 1182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1440" h="1182">
                      <a:moveTo>
                        <a:pt x="1338" y="1176"/>
                      </a:moveTo>
                      <a:lnTo>
                        <a:pt x="1338" y="1170"/>
                      </a:lnTo>
                      <a:lnTo>
                        <a:pt x="1332" y="1158"/>
                      </a:lnTo>
                      <a:lnTo>
                        <a:pt x="1332" y="1128"/>
                      </a:lnTo>
                      <a:lnTo>
                        <a:pt x="1344" y="1116"/>
                      </a:lnTo>
                      <a:lnTo>
                        <a:pt x="1344" y="1110"/>
                      </a:lnTo>
                      <a:lnTo>
                        <a:pt x="1350" y="1104"/>
                      </a:lnTo>
                      <a:lnTo>
                        <a:pt x="1356" y="1086"/>
                      </a:lnTo>
                      <a:lnTo>
                        <a:pt x="1368" y="1086"/>
                      </a:lnTo>
                      <a:lnTo>
                        <a:pt x="1374" y="1080"/>
                      </a:lnTo>
                      <a:lnTo>
                        <a:pt x="1374" y="1074"/>
                      </a:lnTo>
                      <a:lnTo>
                        <a:pt x="1380" y="1074"/>
                      </a:lnTo>
                      <a:lnTo>
                        <a:pt x="1380" y="1068"/>
                      </a:lnTo>
                      <a:lnTo>
                        <a:pt x="1386" y="1062"/>
                      </a:lnTo>
                      <a:lnTo>
                        <a:pt x="1398" y="1056"/>
                      </a:lnTo>
                      <a:lnTo>
                        <a:pt x="1428" y="1056"/>
                      </a:lnTo>
                      <a:lnTo>
                        <a:pt x="1428" y="1062"/>
                      </a:lnTo>
                      <a:lnTo>
                        <a:pt x="1434" y="1062"/>
                      </a:lnTo>
                      <a:lnTo>
                        <a:pt x="1440" y="1056"/>
                      </a:lnTo>
                      <a:lnTo>
                        <a:pt x="1440" y="1044"/>
                      </a:lnTo>
                      <a:lnTo>
                        <a:pt x="1434" y="1026"/>
                      </a:lnTo>
                      <a:lnTo>
                        <a:pt x="1428" y="1014"/>
                      </a:lnTo>
                      <a:lnTo>
                        <a:pt x="1422" y="1008"/>
                      </a:lnTo>
                      <a:lnTo>
                        <a:pt x="1404" y="1008"/>
                      </a:lnTo>
                      <a:lnTo>
                        <a:pt x="1404" y="996"/>
                      </a:lnTo>
                      <a:lnTo>
                        <a:pt x="1398" y="984"/>
                      </a:lnTo>
                      <a:lnTo>
                        <a:pt x="1398" y="960"/>
                      </a:lnTo>
                      <a:lnTo>
                        <a:pt x="1392" y="960"/>
                      </a:lnTo>
                      <a:lnTo>
                        <a:pt x="1398" y="930"/>
                      </a:lnTo>
                      <a:lnTo>
                        <a:pt x="1374" y="930"/>
                      </a:lnTo>
                      <a:lnTo>
                        <a:pt x="1362" y="912"/>
                      </a:lnTo>
                      <a:lnTo>
                        <a:pt x="1350" y="918"/>
                      </a:lnTo>
                      <a:lnTo>
                        <a:pt x="1332" y="918"/>
                      </a:lnTo>
                      <a:lnTo>
                        <a:pt x="1326" y="912"/>
                      </a:lnTo>
                      <a:lnTo>
                        <a:pt x="1314" y="894"/>
                      </a:lnTo>
                      <a:lnTo>
                        <a:pt x="1308" y="876"/>
                      </a:lnTo>
                      <a:lnTo>
                        <a:pt x="1296" y="864"/>
                      </a:lnTo>
                      <a:lnTo>
                        <a:pt x="1284" y="846"/>
                      </a:lnTo>
                      <a:lnTo>
                        <a:pt x="1278" y="840"/>
                      </a:lnTo>
                      <a:lnTo>
                        <a:pt x="1272" y="828"/>
                      </a:lnTo>
                      <a:lnTo>
                        <a:pt x="1248" y="804"/>
                      </a:lnTo>
                      <a:lnTo>
                        <a:pt x="1242" y="804"/>
                      </a:lnTo>
                      <a:lnTo>
                        <a:pt x="1242" y="792"/>
                      </a:lnTo>
                      <a:lnTo>
                        <a:pt x="1260" y="774"/>
                      </a:lnTo>
                      <a:lnTo>
                        <a:pt x="1266" y="762"/>
                      </a:lnTo>
                      <a:lnTo>
                        <a:pt x="1272" y="756"/>
                      </a:lnTo>
                      <a:lnTo>
                        <a:pt x="1296" y="708"/>
                      </a:lnTo>
                      <a:lnTo>
                        <a:pt x="1284" y="684"/>
                      </a:lnTo>
                      <a:lnTo>
                        <a:pt x="1278" y="678"/>
                      </a:lnTo>
                      <a:lnTo>
                        <a:pt x="1242" y="678"/>
                      </a:lnTo>
                      <a:lnTo>
                        <a:pt x="1230" y="672"/>
                      </a:lnTo>
                      <a:lnTo>
                        <a:pt x="1224" y="672"/>
                      </a:lnTo>
                      <a:lnTo>
                        <a:pt x="1218" y="666"/>
                      </a:lnTo>
                      <a:lnTo>
                        <a:pt x="1218" y="612"/>
                      </a:lnTo>
                      <a:lnTo>
                        <a:pt x="1212" y="606"/>
                      </a:lnTo>
                      <a:lnTo>
                        <a:pt x="1200" y="582"/>
                      </a:lnTo>
                      <a:lnTo>
                        <a:pt x="1188" y="564"/>
                      </a:lnTo>
                      <a:lnTo>
                        <a:pt x="1176" y="540"/>
                      </a:lnTo>
                      <a:lnTo>
                        <a:pt x="1182" y="528"/>
                      </a:lnTo>
                      <a:lnTo>
                        <a:pt x="1200" y="510"/>
                      </a:lnTo>
                      <a:lnTo>
                        <a:pt x="1200" y="504"/>
                      </a:lnTo>
                      <a:lnTo>
                        <a:pt x="1194" y="498"/>
                      </a:lnTo>
                      <a:lnTo>
                        <a:pt x="1170" y="498"/>
                      </a:lnTo>
                      <a:lnTo>
                        <a:pt x="1170" y="468"/>
                      </a:lnTo>
                      <a:lnTo>
                        <a:pt x="1158" y="456"/>
                      </a:lnTo>
                      <a:lnTo>
                        <a:pt x="1158" y="450"/>
                      </a:lnTo>
                      <a:lnTo>
                        <a:pt x="1164" y="444"/>
                      </a:lnTo>
                      <a:lnTo>
                        <a:pt x="1176" y="438"/>
                      </a:lnTo>
                      <a:lnTo>
                        <a:pt x="1182" y="432"/>
                      </a:lnTo>
                      <a:lnTo>
                        <a:pt x="1188" y="432"/>
                      </a:lnTo>
                      <a:lnTo>
                        <a:pt x="1176" y="414"/>
                      </a:lnTo>
                      <a:lnTo>
                        <a:pt x="1200" y="408"/>
                      </a:lnTo>
                      <a:lnTo>
                        <a:pt x="1200" y="402"/>
                      </a:lnTo>
                      <a:lnTo>
                        <a:pt x="1194" y="396"/>
                      </a:lnTo>
                      <a:lnTo>
                        <a:pt x="1194" y="372"/>
                      </a:lnTo>
                      <a:lnTo>
                        <a:pt x="1188" y="360"/>
                      </a:lnTo>
                      <a:lnTo>
                        <a:pt x="1188" y="354"/>
                      </a:lnTo>
                      <a:lnTo>
                        <a:pt x="1194" y="342"/>
                      </a:lnTo>
                      <a:lnTo>
                        <a:pt x="1200" y="336"/>
                      </a:lnTo>
                      <a:lnTo>
                        <a:pt x="1188" y="306"/>
                      </a:lnTo>
                      <a:lnTo>
                        <a:pt x="1194" y="282"/>
                      </a:lnTo>
                      <a:lnTo>
                        <a:pt x="1182" y="282"/>
                      </a:lnTo>
                      <a:lnTo>
                        <a:pt x="1182" y="246"/>
                      </a:lnTo>
                      <a:lnTo>
                        <a:pt x="1116" y="252"/>
                      </a:lnTo>
                      <a:lnTo>
                        <a:pt x="1110" y="246"/>
                      </a:lnTo>
                      <a:lnTo>
                        <a:pt x="1104" y="234"/>
                      </a:lnTo>
                      <a:lnTo>
                        <a:pt x="1092" y="228"/>
                      </a:lnTo>
                      <a:lnTo>
                        <a:pt x="1080" y="216"/>
                      </a:lnTo>
                      <a:lnTo>
                        <a:pt x="1068" y="216"/>
                      </a:lnTo>
                      <a:lnTo>
                        <a:pt x="1062" y="210"/>
                      </a:lnTo>
                      <a:lnTo>
                        <a:pt x="1056" y="210"/>
                      </a:lnTo>
                      <a:lnTo>
                        <a:pt x="1050" y="204"/>
                      </a:lnTo>
                      <a:lnTo>
                        <a:pt x="1044" y="192"/>
                      </a:lnTo>
                      <a:lnTo>
                        <a:pt x="1044" y="186"/>
                      </a:lnTo>
                      <a:lnTo>
                        <a:pt x="1038" y="180"/>
                      </a:lnTo>
                      <a:lnTo>
                        <a:pt x="1032" y="180"/>
                      </a:lnTo>
                      <a:lnTo>
                        <a:pt x="1020" y="174"/>
                      </a:lnTo>
                      <a:lnTo>
                        <a:pt x="1002" y="174"/>
                      </a:lnTo>
                      <a:lnTo>
                        <a:pt x="990" y="168"/>
                      </a:lnTo>
                      <a:lnTo>
                        <a:pt x="972" y="168"/>
                      </a:lnTo>
                      <a:lnTo>
                        <a:pt x="972" y="174"/>
                      </a:lnTo>
                      <a:lnTo>
                        <a:pt x="960" y="168"/>
                      </a:lnTo>
                      <a:lnTo>
                        <a:pt x="954" y="162"/>
                      </a:lnTo>
                      <a:lnTo>
                        <a:pt x="942" y="156"/>
                      </a:lnTo>
                      <a:lnTo>
                        <a:pt x="936" y="150"/>
                      </a:lnTo>
                      <a:lnTo>
                        <a:pt x="906" y="150"/>
                      </a:lnTo>
                      <a:lnTo>
                        <a:pt x="906" y="138"/>
                      </a:lnTo>
                      <a:lnTo>
                        <a:pt x="894" y="126"/>
                      </a:lnTo>
                      <a:lnTo>
                        <a:pt x="834" y="126"/>
                      </a:lnTo>
                      <a:lnTo>
                        <a:pt x="834" y="132"/>
                      </a:lnTo>
                      <a:lnTo>
                        <a:pt x="828" y="138"/>
                      </a:lnTo>
                      <a:lnTo>
                        <a:pt x="816" y="132"/>
                      </a:lnTo>
                      <a:lnTo>
                        <a:pt x="780" y="132"/>
                      </a:lnTo>
                      <a:lnTo>
                        <a:pt x="768" y="138"/>
                      </a:lnTo>
                      <a:lnTo>
                        <a:pt x="750" y="156"/>
                      </a:lnTo>
                      <a:lnTo>
                        <a:pt x="738" y="162"/>
                      </a:lnTo>
                      <a:lnTo>
                        <a:pt x="732" y="168"/>
                      </a:lnTo>
                      <a:lnTo>
                        <a:pt x="732" y="180"/>
                      </a:lnTo>
                      <a:lnTo>
                        <a:pt x="720" y="186"/>
                      </a:lnTo>
                      <a:lnTo>
                        <a:pt x="708" y="198"/>
                      </a:lnTo>
                      <a:lnTo>
                        <a:pt x="678" y="198"/>
                      </a:lnTo>
                      <a:lnTo>
                        <a:pt x="690" y="210"/>
                      </a:lnTo>
                      <a:lnTo>
                        <a:pt x="690" y="222"/>
                      </a:lnTo>
                      <a:lnTo>
                        <a:pt x="696" y="228"/>
                      </a:lnTo>
                      <a:lnTo>
                        <a:pt x="696" y="234"/>
                      </a:lnTo>
                      <a:lnTo>
                        <a:pt x="690" y="240"/>
                      </a:lnTo>
                      <a:lnTo>
                        <a:pt x="678" y="240"/>
                      </a:lnTo>
                      <a:lnTo>
                        <a:pt x="666" y="234"/>
                      </a:lnTo>
                      <a:lnTo>
                        <a:pt x="660" y="228"/>
                      </a:lnTo>
                      <a:lnTo>
                        <a:pt x="654" y="228"/>
                      </a:lnTo>
                      <a:lnTo>
                        <a:pt x="648" y="234"/>
                      </a:lnTo>
                      <a:lnTo>
                        <a:pt x="624" y="234"/>
                      </a:lnTo>
                      <a:lnTo>
                        <a:pt x="612" y="240"/>
                      </a:lnTo>
                      <a:lnTo>
                        <a:pt x="600" y="240"/>
                      </a:lnTo>
                      <a:lnTo>
                        <a:pt x="582" y="246"/>
                      </a:lnTo>
                      <a:lnTo>
                        <a:pt x="558" y="258"/>
                      </a:lnTo>
                      <a:lnTo>
                        <a:pt x="546" y="252"/>
                      </a:lnTo>
                      <a:lnTo>
                        <a:pt x="534" y="252"/>
                      </a:lnTo>
                      <a:lnTo>
                        <a:pt x="522" y="246"/>
                      </a:lnTo>
                      <a:lnTo>
                        <a:pt x="498" y="246"/>
                      </a:lnTo>
                      <a:lnTo>
                        <a:pt x="480" y="240"/>
                      </a:lnTo>
                      <a:lnTo>
                        <a:pt x="468" y="228"/>
                      </a:lnTo>
                      <a:lnTo>
                        <a:pt x="456" y="222"/>
                      </a:lnTo>
                      <a:lnTo>
                        <a:pt x="444" y="210"/>
                      </a:lnTo>
                      <a:lnTo>
                        <a:pt x="438" y="198"/>
                      </a:lnTo>
                      <a:lnTo>
                        <a:pt x="432" y="192"/>
                      </a:lnTo>
                      <a:lnTo>
                        <a:pt x="432" y="186"/>
                      </a:lnTo>
                      <a:lnTo>
                        <a:pt x="378" y="186"/>
                      </a:lnTo>
                      <a:lnTo>
                        <a:pt x="354" y="162"/>
                      </a:lnTo>
                      <a:lnTo>
                        <a:pt x="336" y="126"/>
                      </a:lnTo>
                      <a:lnTo>
                        <a:pt x="330" y="120"/>
                      </a:lnTo>
                      <a:lnTo>
                        <a:pt x="330" y="114"/>
                      </a:lnTo>
                      <a:lnTo>
                        <a:pt x="312" y="114"/>
                      </a:lnTo>
                      <a:lnTo>
                        <a:pt x="312" y="108"/>
                      </a:lnTo>
                      <a:lnTo>
                        <a:pt x="306" y="102"/>
                      </a:lnTo>
                      <a:lnTo>
                        <a:pt x="300" y="102"/>
                      </a:lnTo>
                      <a:lnTo>
                        <a:pt x="294" y="96"/>
                      </a:lnTo>
                      <a:lnTo>
                        <a:pt x="282" y="90"/>
                      </a:lnTo>
                      <a:lnTo>
                        <a:pt x="270" y="78"/>
                      </a:lnTo>
                      <a:lnTo>
                        <a:pt x="270" y="72"/>
                      </a:lnTo>
                      <a:lnTo>
                        <a:pt x="282" y="72"/>
                      </a:lnTo>
                      <a:lnTo>
                        <a:pt x="288" y="66"/>
                      </a:lnTo>
                      <a:lnTo>
                        <a:pt x="288" y="60"/>
                      </a:lnTo>
                      <a:lnTo>
                        <a:pt x="282" y="54"/>
                      </a:lnTo>
                      <a:lnTo>
                        <a:pt x="276" y="54"/>
                      </a:lnTo>
                      <a:lnTo>
                        <a:pt x="276" y="42"/>
                      </a:lnTo>
                      <a:lnTo>
                        <a:pt x="282" y="36"/>
                      </a:lnTo>
                      <a:lnTo>
                        <a:pt x="282" y="18"/>
                      </a:lnTo>
                      <a:lnTo>
                        <a:pt x="276" y="12"/>
                      </a:lnTo>
                      <a:lnTo>
                        <a:pt x="270" y="0"/>
                      </a:lnTo>
                      <a:lnTo>
                        <a:pt x="258" y="0"/>
                      </a:lnTo>
                      <a:lnTo>
                        <a:pt x="246" y="6"/>
                      </a:lnTo>
                      <a:lnTo>
                        <a:pt x="234" y="18"/>
                      </a:lnTo>
                      <a:lnTo>
                        <a:pt x="222" y="24"/>
                      </a:lnTo>
                      <a:lnTo>
                        <a:pt x="204" y="36"/>
                      </a:lnTo>
                      <a:lnTo>
                        <a:pt x="192" y="48"/>
                      </a:lnTo>
                      <a:lnTo>
                        <a:pt x="192" y="54"/>
                      </a:lnTo>
                      <a:lnTo>
                        <a:pt x="186" y="60"/>
                      </a:lnTo>
                      <a:lnTo>
                        <a:pt x="180" y="72"/>
                      </a:lnTo>
                      <a:lnTo>
                        <a:pt x="132" y="72"/>
                      </a:lnTo>
                      <a:lnTo>
                        <a:pt x="96" y="60"/>
                      </a:lnTo>
                      <a:lnTo>
                        <a:pt x="84" y="54"/>
                      </a:lnTo>
                      <a:lnTo>
                        <a:pt x="66" y="36"/>
                      </a:lnTo>
                      <a:lnTo>
                        <a:pt x="54" y="12"/>
                      </a:lnTo>
                      <a:lnTo>
                        <a:pt x="54" y="6"/>
                      </a:lnTo>
                      <a:lnTo>
                        <a:pt x="48" y="0"/>
                      </a:lnTo>
                      <a:lnTo>
                        <a:pt x="42" y="0"/>
                      </a:lnTo>
                      <a:lnTo>
                        <a:pt x="24" y="18"/>
                      </a:lnTo>
                      <a:lnTo>
                        <a:pt x="24" y="30"/>
                      </a:lnTo>
                      <a:lnTo>
                        <a:pt x="0" y="30"/>
                      </a:lnTo>
                      <a:lnTo>
                        <a:pt x="18" y="54"/>
                      </a:lnTo>
                      <a:lnTo>
                        <a:pt x="18" y="84"/>
                      </a:lnTo>
                      <a:lnTo>
                        <a:pt x="30" y="96"/>
                      </a:lnTo>
                      <a:lnTo>
                        <a:pt x="30" y="108"/>
                      </a:lnTo>
                      <a:lnTo>
                        <a:pt x="36" y="114"/>
                      </a:lnTo>
                      <a:lnTo>
                        <a:pt x="42" y="114"/>
                      </a:lnTo>
                      <a:lnTo>
                        <a:pt x="36" y="120"/>
                      </a:lnTo>
                      <a:lnTo>
                        <a:pt x="36" y="126"/>
                      </a:lnTo>
                      <a:lnTo>
                        <a:pt x="30" y="138"/>
                      </a:lnTo>
                      <a:lnTo>
                        <a:pt x="24" y="144"/>
                      </a:lnTo>
                      <a:lnTo>
                        <a:pt x="60" y="162"/>
                      </a:lnTo>
                      <a:lnTo>
                        <a:pt x="60" y="192"/>
                      </a:lnTo>
                      <a:lnTo>
                        <a:pt x="84" y="198"/>
                      </a:lnTo>
                      <a:lnTo>
                        <a:pt x="84" y="210"/>
                      </a:lnTo>
                      <a:lnTo>
                        <a:pt x="96" y="246"/>
                      </a:lnTo>
                      <a:lnTo>
                        <a:pt x="108" y="270"/>
                      </a:lnTo>
                      <a:lnTo>
                        <a:pt x="120" y="282"/>
                      </a:lnTo>
                      <a:lnTo>
                        <a:pt x="120" y="300"/>
                      </a:lnTo>
                      <a:lnTo>
                        <a:pt x="144" y="306"/>
                      </a:lnTo>
                      <a:lnTo>
                        <a:pt x="156" y="324"/>
                      </a:lnTo>
                      <a:lnTo>
                        <a:pt x="162" y="318"/>
                      </a:lnTo>
                      <a:lnTo>
                        <a:pt x="174" y="312"/>
                      </a:lnTo>
                      <a:lnTo>
                        <a:pt x="186" y="312"/>
                      </a:lnTo>
                      <a:lnTo>
                        <a:pt x="186" y="318"/>
                      </a:lnTo>
                      <a:lnTo>
                        <a:pt x="168" y="336"/>
                      </a:lnTo>
                      <a:lnTo>
                        <a:pt x="168" y="342"/>
                      </a:lnTo>
                      <a:lnTo>
                        <a:pt x="180" y="354"/>
                      </a:lnTo>
                      <a:lnTo>
                        <a:pt x="186" y="366"/>
                      </a:lnTo>
                      <a:lnTo>
                        <a:pt x="186" y="372"/>
                      </a:lnTo>
                      <a:lnTo>
                        <a:pt x="174" y="384"/>
                      </a:lnTo>
                      <a:lnTo>
                        <a:pt x="168" y="384"/>
                      </a:lnTo>
                      <a:lnTo>
                        <a:pt x="168" y="414"/>
                      </a:lnTo>
                      <a:lnTo>
                        <a:pt x="156" y="414"/>
                      </a:lnTo>
                      <a:lnTo>
                        <a:pt x="144" y="426"/>
                      </a:lnTo>
                      <a:lnTo>
                        <a:pt x="144" y="432"/>
                      </a:lnTo>
                      <a:lnTo>
                        <a:pt x="156" y="444"/>
                      </a:lnTo>
                      <a:lnTo>
                        <a:pt x="150" y="450"/>
                      </a:lnTo>
                      <a:lnTo>
                        <a:pt x="144" y="462"/>
                      </a:lnTo>
                      <a:lnTo>
                        <a:pt x="144" y="468"/>
                      </a:lnTo>
                      <a:lnTo>
                        <a:pt x="150" y="474"/>
                      </a:lnTo>
                      <a:lnTo>
                        <a:pt x="162" y="480"/>
                      </a:lnTo>
                      <a:lnTo>
                        <a:pt x="174" y="492"/>
                      </a:lnTo>
                      <a:lnTo>
                        <a:pt x="198" y="504"/>
                      </a:lnTo>
                      <a:lnTo>
                        <a:pt x="204" y="510"/>
                      </a:lnTo>
                      <a:lnTo>
                        <a:pt x="210" y="510"/>
                      </a:lnTo>
                      <a:lnTo>
                        <a:pt x="210" y="552"/>
                      </a:lnTo>
                      <a:lnTo>
                        <a:pt x="234" y="552"/>
                      </a:lnTo>
                      <a:lnTo>
                        <a:pt x="240" y="558"/>
                      </a:lnTo>
                      <a:lnTo>
                        <a:pt x="252" y="564"/>
                      </a:lnTo>
                      <a:lnTo>
                        <a:pt x="270" y="582"/>
                      </a:lnTo>
                      <a:lnTo>
                        <a:pt x="288" y="582"/>
                      </a:lnTo>
                      <a:lnTo>
                        <a:pt x="294" y="588"/>
                      </a:lnTo>
                      <a:lnTo>
                        <a:pt x="300" y="600"/>
                      </a:lnTo>
                      <a:lnTo>
                        <a:pt x="330" y="636"/>
                      </a:lnTo>
                      <a:lnTo>
                        <a:pt x="330" y="648"/>
                      </a:lnTo>
                      <a:lnTo>
                        <a:pt x="324" y="660"/>
                      </a:lnTo>
                      <a:lnTo>
                        <a:pt x="324" y="696"/>
                      </a:lnTo>
                      <a:lnTo>
                        <a:pt x="330" y="702"/>
                      </a:lnTo>
                      <a:lnTo>
                        <a:pt x="342" y="708"/>
                      </a:lnTo>
                      <a:lnTo>
                        <a:pt x="348" y="714"/>
                      </a:lnTo>
                      <a:lnTo>
                        <a:pt x="354" y="714"/>
                      </a:lnTo>
                      <a:lnTo>
                        <a:pt x="360" y="744"/>
                      </a:lnTo>
                      <a:lnTo>
                        <a:pt x="372" y="750"/>
                      </a:lnTo>
                      <a:lnTo>
                        <a:pt x="384" y="762"/>
                      </a:lnTo>
                      <a:lnTo>
                        <a:pt x="384" y="768"/>
                      </a:lnTo>
                      <a:lnTo>
                        <a:pt x="390" y="774"/>
                      </a:lnTo>
                      <a:lnTo>
                        <a:pt x="402" y="780"/>
                      </a:lnTo>
                      <a:lnTo>
                        <a:pt x="408" y="786"/>
                      </a:lnTo>
                      <a:lnTo>
                        <a:pt x="420" y="792"/>
                      </a:lnTo>
                      <a:lnTo>
                        <a:pt x="426" y="786"/>
                      </a:lnTo>
                      <a:lnTo>
                        <a:pt x="426" y="774"/>
                      </a:lnTo>
                      <a:lnTo>
                        <a:pt x="420" y="768"/>
                      </a:lnTo>
                      <a:lnTo>
                        <a:pt x="420" y="762"/>
                      </a:lnTo>
                      <a:lnTo>
                        <a:pt x="426" y="756"/>
                      </a:lnTo>
                      <a:lnTo>
                        <a:pt x="438" y="750"/>
                      </a:lnTo>
                      <a:lnTo>
                        <a:pt x="444" y="756"/>
                      </a:lnTo>
                      <a:lnTo>
                        <a:pt x="450" y="756"/>
                      </a:lnTo>
                      <a:lnTo>
                        <a:pt x="450" y="768"/>
                      </a:lnTo>
                      <a:lnTo>
                        <a:pt x="456" y="780"/>
                      </a:lnTo>
                      <a:lnTo>
                        <a:pt x="474" y="780"/>
                      </a:lnTo>
                      <a:lnTo>
                        <a:pt x="474" y="786"/>
                      </a:lnTo>
                      <a:lnTo>
                        <a:pt x="474" y="780"/>
                      </a:lnTo>
                      <a:lnTo>
                        <a:pt x="480" y="780"/>
                      </a:lnTo>
                      <a:lnTo>
                        <a:pt x="480" y="768"/>
                      </a:lnTo>
                      <a:lnTo>
                        <a:pt x="504" y="768"/>
                      </a:lnTo>
                      <a:lnTo>
                        <a:pt x="504" y="804"/>
                      </a:lnTo>
                      <a:lnTo>
                        <a:pt x="510" y="810"/>
                      </a:lnTo>
                      <a:lnTo>
                        <a:pt x="516" y="810"/>
                      </a:lnTo>
                      <a:lnTo>
                        <a:pt x="528" y="816"/>
                      </a:lnTo>
                      <a:lnTo>
                        <a:pt x="540" y="828"/>
                      </a:lnTo>
                      <a:lnTo>
                        <a:pt x="540" y="846"/>
                      </a:lnTo>
                      <a:lnTo>
                        <a:pt x="552" y="858"/>
                      </a:lnTo>
                      <a:lnTo>
                        <a:pt x="558" y="870"/>
                      </a:lnTo>
                      <a:lnTo>
                        <a:pt x="564" y="876"/>
                      </a:lnTo>
                      <a:lnTo>
                        <a:pt x="570" y="876"/>
                      </a:lnTo>
                      <a:lnTo>
                        <a:pt x="582" y="894"/>
                      </a:lnTo>
                      <a:lnTo>
                        <a:pt x="582" y="906"/>
                      </a:lnTo>
                      <a:lnTo>
                        <a:pt x="594" y="930"/>
                      </a:lnTo>
                      <a:lnTo>
                        <a:pt x="600" y="936"/>
                      </a:lnTo>
                      <a:lnTo>
                        <a:pt x="606" y="936"/>
                      </a:lnTo>
                      <a:lnTo>
                        <a:pt x="612" y="942"/>
                      </a:lnTo>
                      <a:lnTo>
                        <a:pt x="618" y="954"/>
                      </a:lnTo>
                      <a:lnTo>
                        <a:pt x="618" y="960"/>
                      </a:lnTo>
                      <a:lnTo>
                        <a:pt x="648" y="960"/>
                      </a:lnTo>
                      <a:lnTo>
                        <a:pt x="666" y="984"/>
                      </a:lnTo>
                      <a:lnTo>
                        <a:pt x="684" y="978"/>
                      </a:lnTo>
                      <a:lnTo>
                        <a:pt x="702" y="978"/>
                      </a:lnTo>
                      <a:lnTo>
                        <a:pt x="720" y="996"/>
                      </a:lnTo>
                      <a:lnTo>
                        <a:pt x="738" y="1008"/>
                      </a:lnTo>
                      <a:lnTo>
                        <a:pt x="756" y="1026"/>
                      </a:lnTo>
                      <a:lnTo>
                        <a:pt x="792" y="1050"/>
                      </a:lnTo>
                      <a:lnTo>
                        <a:pt x="810" y="1050"/>
                      </a:lnTo>
                      <a:lnTo>
                        <a:pt x="822" y="1056"/>
                      </a:lnTo>
                      <a:lnTo>
                        <a:pt x="834" y="1068"/>
                      </a:lnTo>
                      <a:lnTo>
                        <a:pt x="852" y="1068"/>
                      </a:lnTo>
                      <a:lnTo>
                        <a:pt x="876" y="1056"/>
                      </a:lnTo>
                      <a:lnTo>
                        <a:pt x="876" y="1050"/>
                      </a:lnTo>
                      <a:lnTo>
                        <a:pt x="900" y="1056"/>
                      </a:lnTo>
                      <a:lnTo>
                        <a:pt x="912" y="1032"/>
                      </a:lnTo>
                      <a:lnTo>
                        <a:pt x="930" y="1032"/>
                      </a:lnTo>
                      <a:lnTo>
                        <a:pt x="954" y="1008"/>
                      </a:lnTo>
                      <a:lnTo>
                        <a:pt x="966" y="1020"/>
                      </a:lnTo>
                      <a:lnTo>
                        <a:pt x="972" y="1014"/>
                      </a:lnTo>
                      <a:lnTo>
                        <a:pt x="984" y="1014"/>
                      </a:lnTo>
                      <a:lnTo>
                        <a:pt x="1002" y="1032"/>
                      </a:lnTo>
                      <a:lnTo>
                        <a:pt x="1014" y="1050"/>
                      </a:lnTo>
                      <a:lnTo>
                        <a:pt x="1020" y="1068"/>
                      </a:lnTo>
                      <a:lnTo>
                        <a:pt x="1032" y="1080"/>
                      </a:lnTo>
                      <a:lnTo>
                        <a:pt x="1032" y="1098"/>
                      </a:lnTo>
                      <a:lnTo>
                        <a:pt x="1038" y="1110"/>
                      </a:lnTo>
                      <a:lnTo>
                        <a:pt x="1044" y="1116"/>
                      </a:lnTo>
                      <a:lnTo>
                        <a:pt x="1056" y="1122"/>
                      </a:lnTo>
                      <a:lnTo>
                        <a:pt x="1080" y="1122"/>
                      </a:lnTo>
                      <a:lnTo>
                        <a:pt x="1080" y="1128"/>
                      </a:lnTo>
                      <a:lnTo>
                        <a:pt x="1086" y="1134"/>
                      </a:lnTo>
                      <a:lnTo>
                        <a:pt x="1098" y="1140"/>
                      </a:lnTo>
                      <a:lnTo>
                        <a:pt x="1164" y="1140"/>
                      </a:lnTo>
                      <a:lnTo>
                        <a:pt x="1176" y="1146"/>
                      </a:lnTo>
                      <a:lnTo>
                        <a:pt x="1200" y="1170"/>
                      </a:lnTo>
                      <a:lnTo>
                        <a:pt x="1212" y="1170"/>
                      </a:lnTo>
                      <a:lnTo>
                        <a:pt x="1224" y="1164"/>
                      </a:lnTo>
                      <a:lnTo>
                        <a:pt x="1230" y="1164"/>
                      </a:lnTo>
                      <a:lnTo>
                        <a:pt x="1242" y="1158"/>
                      </a:lnTo>
                      <a:lnTo>
                        <a:pt x="1248" y="1158"/>
                      </a:lnTo>
                      <a:lnTo>
                        <a:pt x="1254" y="1164"/>
                      </a:lnTo>
                      <a:lnTo>
                        <a:pt x="1278" y="1176"/>
                      </a:lnTo>
                      <a:lnTo>
                        <a:pt x="1296" y="1182"/>
                      </a:lnTo>
                      <a:lnTo>
                        <a:pt x="1326" y="1182"/>
                      </a:lnTo>
                      <a:lnTo>
                        <a:pt x="1338" y="1176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84" name="India">
                  <a:extLst>
                    <a:ext uri="{FF2B5EF4-FFF2-40B4-BE49-F238E27FC236}">
                      <a16:creationId xmlns:a16="http://schemas.microsoft.com/office/drawing/2014/main" id="{5ACC3E01-B21B-B54E-A0BB-FFAEF055D7A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72" y="1568"/>
                  <a:ext cx="500" cy="603"/>
                </a:xfrm>
                <a:custGeom>
                  <a:avLst/>
                  <a:gdLst>
                    <a:gd name="T0" fmla="*/ 2147483647 w 1956"/>
                    <a:gd name="T1" fmla="*/ 2147483647 h 2358"/>
                    <a:gd name="T2" fmla="*/ 2147483647 w 1956"/>
                    <a:gd name="T3" fmla="*/ 2147483647 h 2358"/>
                    <a:gd name="T4" fmla="*/ 2147483647 w 1956"/>
                    <a:gd name="T5" fmla="*/ 2147483647 h 2358"/>
                    <a:gd name="T6" fmla="*/ 2147483647 w 1956"/>
                    <a:gd name="T7" fmla="*/ 2147483647 h 2358"/>
                    <a:gd name="T8" fmla="*/ 2147483647 w 1956"/>
                    <a:gd name="T9" fmla="*/ 2147483647 h 2358"/>
                    <a:gd name="T10" fmla="*/ 2147483647 w 1956"/>
                    <a:gd name="T11" fmla="*/ 2147483647 h 2358"/>
                    <a:gd name="T12" fmla="*/ 2147483647 w 1956"/>
                    <a:gd name="T13" fmla="*/ 2147483647 h 2358"/>
                    <a:gd name="T14" fmla="*/ 2147483647 w 1956"/>
                    <a:gd name="T15" fmla="*/ 2147483647 h 2358"/>
                    <a:gd name="T16" fmla="*/ 2147483647 w 1956"/>
                    <a:gd name="T17" fmla="*/ 2147483647 h 2358"/>
                    <a:gd name="T18" fmla="*/ 2147483647 w 1956"/>
                    <a:gd name="T19" fmla="*/ 2147483647 h 2358"/>
                    <a:gd name="T20" fmla="*/ 2147483647 w 1956"/>
                    <a:gd name="T21" fmla="*/ 2147483647 h 2358"/>
                    <a:gd name="T22" fmla="*/ 2147483647 w 1956"/>
                    <a:gd name="T23" fmla="*/ 2147483647 h 2358"/>
                    <a:gd name="T24" fmla="*/ 2147483647 w 1956"/>
                    <a:gd name="T25" fmla="*/ 2147483647 h 2358"/>
                    <a:gd name="T26" fmla="*/ 2147483647 w 1956"/>
                    <a:gd name="T27" fmla="*/ 2147483647 h 2358"/>
                    <a:gd name="T28" fmla="*/ 2147483647 w 1956"/>
                    <a:gd name="T29" fmla="*/ 2147483647 h 2358"/>
                    <a:gd name="T30" fmla="*/ 2147483647 w 1956"/>
                    <a:gd name="T31" fmla="*/ 2147483647 h 2358"/>
                    <a:gd name="T32" fmla="*/ 2147483647 w 1956"/>
                    <a:gd name="T33" fmla="*/ 2147483647 h 2358"/>
                    <a:gd name="T34" fmla="*/ 2147483647 w 1956"/>
                    <a:gd name="T35" fmla="*/ 2147483647 h 2358"/>
                    <a:gd name="T36" fmla="*/ 2147483647 w 1956"/>
                    <a:gd name="T37" fmla="*/ 2147483647 h 2358"/>
                    <a:gd name="T38" fmla="*/ 2147483647 w 1956"/>
                    <a:gd name="T39" fmla="*/ 2147483647 h 2358"/>
                    <a:gd name="T40" fmla="*/ 2147483647 w 1956"/>
                    <a:gd name="T41" fmla="*/ 2147483647 h 2358"/>
                    <a:gd name="T42" fmla="*/ 2147483647 w 1956"/>
                    <a:gd name="T43" fmla="*/ 2147483647 h 2358"/>
                    <a:gd name="T44" fmla="*/ 2147483647 w 1956"/>
                    <a:gd name="T45" fmla="*/ 2147483647 h 2358"/>
                    <a:gd name="T46" fmla="*/ 2147483647 w 1956"/>
                    <a:gd name="T47" fmla="*/ 2147483647 h 2358"/>
                    <a:gd name="T48" fmla="*/ 2147483647 w 1956"/>
                    <a:gd name="T49" fmla="*/ 2147483647 h 2358"/>
                    <a:gd name="T50" fmla="*/ 2147483647 w 1956"/>
                    <a:gd name="T51" fmla="*/ 2147483647 h 2358"/>
                    <a:gd name="T52" fmla="*/ 2147483647 w 1956"/>
                    <a:gd name="T53" fmla="*/ 2147483647 h 2358"/>
                    <a:gd name="T54" fmla="*/ 2147483647 w 1956"/>
                    <a:gd name="T55" fmla="*/ 2147483647 h 2358"/>
                    <a:gd name="T56" fmla="*/ 2147483647 w 1956"/>
                    <a:gd name="T57" fmla="*/ 2147483647 h 2358"/>
                    <a:gd name="T58" fmla="*/ 2147483647 w 1956"/>
                    <a:gd name="T59" fmla="*/ 2147483647 h 2358"/>
                    <a:gd name="T60" fmla="*/ 2147483647 w 1956"/>
                    <a:gd name="T61" fmla="*/ 2147483647 h 2358"/>
                    <a:gd name="T62" fmla="*/ 2147483647 w 1956"/>
                    <a:gd name="T63" fmla="*/ 2147483647 h 2358"/>
                    <a:gd name="T64" fmla="*/ 2147483647 w 1956"/>
                    <a:gd name="T65" fmla="*/ 2147483647 h 2358"/>
                    <a:gd name="T66" fmla="*/ 2147483647 w 1956"/>
                    <a:gd name="T67" fmla="*/ 2147483647 h 2358"/>
                    <a:gd name="T68" fmla="*/ 2147483647 w 1956"/>
                    <a:gd name="T69" fmla="*/ 2147483647 h 2358"/>
                    <a:gd name="T70" fmla="*/ 2147483647 w 1956"/>
                    <a:gd name="T71" fmla="*/ 2147483647 h 2358"/>
                    <a:gd name="T72" fmla="*/ 2147483647 w 1956"/>
                    <a:gd name="T73" fmla="*/ 2147483647 h 2358"/>
                    <a:gd name="T74" fmla="*/ 2147483647 w 1956"/>
                    <a:gd name="T75" fmla="*/ 2147483647 h 2358"/>
                    <a:gd name="T76" fmla="*/ 2147483647 w 1956"/>
                    <a:gd name="T77" fmla="*/ 2147483647 h 2358"/>
                    <a:gd name="T78" fmla="*/ 2147483647 w 1956"/>
                    <a:gd name="T79" fmla="*/ 2147483647 h 2358"/>
                    <a:gd name="T80" fmla="*/ 2147483647 w 1956"/>
                    <a:gd name="T81" fmla="*/ 2147483647 h 2358"/>
                    <a:gd name="T82" fmla="*/ 2147483647 w 1956"/>
                    <a:gd name="T83" fmla="*/ 2147483647 h 2358"/>
                    <a:gd name="T84" fmla="*/ 2147483647 w 1956"/>
                    <a:gd name="T85" fmla="*/ 2147483647 h 2358"/>
                    <a:gd name="T86" fmla="*/ 2147483647 w 1956"/>
                    <a:gd name="T87" fmla="*/ 2147483647 h 2358"/>
                    <a:gd name="T88" fmla="*/ 2147483647 w 1956"/>
                    <a:gd name="T89" fmla="*/ 2147483647 h 2358"/>
                    <a:gd name="T90" fmla="*/ 2147483647 w 1956"/>
                    <a:gd name="T91" fmla="*/ 2147483647 h 2358"/>
                    <a:gd name="T92" fmla="*/ 2147483647 w 1956"/>
                    <a:gd name="T93" fmla="*/ 2147483647 h 2358"/>
                    <a:gd name="T94" fmla="*/ 2147483647 w 1956"/>
                    <a:gd name="T95" fmla="*/ 2147483647 h 2358"/>
                    <a:gd name="T96" fmla="*/ 2147483647 w 1956"/>
                    <a:gd name="T97" fmla="*/ 2147483647 h 2358"/>
                    <a:gd name="T98" fmla="*/ 2147483647 w 1956"/>
                    <a:gd name="T99" fmla="*/ 2147483647 h 2358"/>
                    <a:gd name="T100" fmla="*/ 2147483647 w 1956"/>
                    <a:gd name="T101" fmla="*/ 2147483647 h 2358"/>
                    <a:gd name="T102" fmla="*/ 2147483647 w 1956"/>
                    <a:gd name="T103" fmla="*/ 2147483647 h 2358"/>
                    <a:gd name="T104" fmla="*/ 2147483647 w 1956"/>
                    <a:gd name="T105" fmla="*/ 2147483647 h 2358"/>
                    <a:gd name="T106" fmla="*/ 2147483647 w 1956"/>
                    <a:gd name="T107" fmla="*/ 2147483647 h 2358"/>
                    <a:gd name="T108" fmla="*/ 2147483647 w 1956"/>
                    <a:gd name="T109" fmla="*/ 2147483647 h 2358"/>
                    <a:gd name="T110" fmla="*/ 2147483647 w 1956"/>
                    <a:gd name="T111" fmla="*/ 2147483647 h 2358"/>
                    <a:gd name="T112" fmla="*/ 2147483647 w 1956"/>
                    <a:gd name="T113" fmla="*/ 2147483647 h 2358"/>
                    <a:gd name="T114" fmla="*/ 2147483647 w 1956"/>
                    <a:gd name="T115" fmla="*/ 2147483647 h 2358"/>
                    <a:gd name="T116" fmla="*/ 2147483647 w 1956"/>
                    <a:gd name="T117" fmla="*/ 2147483647 h 2358"/>
                    <a:gd name="T118" fmla="*/ 2147483647 w 1956"/>
                    <a:gd name="T119" fmla="*/ 2147483647 h 2358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1956"/>
                    <a:gd name="T181" fmla="*/ 0 h 2358"/>
                    <a:gd name="T182" fmla="*/ 1956 w 1956"/>
                    <a:gd name="T183" fmla="*/ 2358 h 2358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1956" h="2358">
                      <a:moveTo>
                        <a:pt x="1806" y="1788"/>
                      </a:moveTo>
                      <a:lnTo>
                        <a:pt x="1794" y="1800"/>
                      </a:lnTo>
                      <a:lnTo>
                        <a:pt x="1782" y="1824"/>
                      </a:lnTo>
                      <a:lnTo>
                        <a:pt x="1782" y="1884"/>
                      </a:lnTo>
                      <a:lnTo>
                        <a:pt x="1788" y="1980"/>
                      </a:lnTo>
                      <a:lnTo>
                        <a:pt x="1800" y="1950"/>
                      </a:lnTo>
                      <a:lnTo>
                        <a:pt x="1800" y="1848"/>
                      </a:lnTo>
                      <a:lnTo>
                        <a:pt x="1806" y="1836"/>
                      </a:lnTo>
                      <a:lnTo>
                        <a:pt x="1806" y="1830"/>
                      </a:lnTo>
                      <a:lnTo>
                        <a:pt x="1812" y="1818"/>
                      </a:lnTo>
                      <a:lnTo>
                        <a:pt x="1812" y="1806"/>
                      </a:lnTo>
                      <a:lnTo>
                        <a:pt x="1818" y="1800"/>
                      </a:lnTo>
                      <a:lnTo>
                        <a:pt x="1812" y="1788"/>
                      </a:lnTo>
                      <a:lnTo>
                        <a:pt x="1806" y="1788"/>
                      </a:lnTo>
                      <a:close/>
                      <a:moveTo>
                        <a:pt x="1794" y="2028"/>
                      </a:moveTo>
                      <a:lnTo>
                        <a:pt x="1788" y="2028"/>
                      </a:lnTo>
                      <a:lnTo>
                        <a:pt x="1782" y="2040"/>
                      </a:lnTo>
                      <a:lnTo>
                        <a:pt x="1782" y="2046"/>
                      </a:lnTo>
                      <a:lnTo>
                        <a:pt x="1788" y="2058"/>
                      </a:lnTo>
                      <a:lnTo>
                        <a:pt x="1788" y="2064"/>
                      </a:lnTo>
                      <a:lnTo>
                        <a:pt x="1794" y="2076"/>
                      </a:lnTo>
                      <a:lnTo>
                        <a:pt x="1800" y="2064"/>
                      </a:lnTo>
                      <a:lnTo>
                        <a:pt x="1800" y="2028"/>
                      </a:lnTo>
                      <a:lnTo>
                        <a:pt x="1794" y="2028"/>
                      </a:lnTo>
                      <a:close/>
                      <a:moveTo>
                        <a:pt x="1890" y="2310"/>
                      </a:moveTo>
                      <a:lnTo>
                        <a:pt x="1884" y="2316"/>
                      </a:lnTo>
                      <a:lnTo>
                        <a:pt x="1884" y="2334"/>
                      </a:lnTo>
                      <a:lnTo>
                        <a:pt x="1890" y="2346"/>
                      </a:lnTo>
                      <a:lnTo>
                        <a:pt x="1896" y="2352"/>
                      </a:lnTo>
                      <a:lnTo>
                        <a:pt x="1908" y="2358"/>
                      </a:lnTo>
                      <a:lnTo>
                        <a:pt x="1908" y="2346"/>
                      </a:lnTo>
                      <a:lnTo>
                        <a:pt x="1902" y="2334"/>
                      </a:lnTo>
                      <a:lnTo>
                        <a:pt x="1902" y="2322"/>
                      </a:lnTo>
                      <a:lnTo>
                        <a:pt x="1896" y="2310"/>
                      </a:lnTo>
                      <a:lnTo>
                        <a:pt x="1890" y="2310"/>
                      </a:lnTo>
                      <a:close/>
                      <a:moveTo>
                        <a:pt x="1920" y="672"/>
                      </a:moveTo>
                      <a:lnTo>
                        <a:pt x="1932" y="660"/>
                      </a:lnTo>
                      <a:lnTo>
                        <a:pt x="1944" y="654"/>
                      </a:lnTo>
                      <a:lnTo>
                        <a:pt x="1950" y="648"/>
                      </a:lnTo>
                      <a:lnTo>
                        <a:pt x="1956" y="648"/>
                      </a:lnTo>
                      <a:lnTo>
                        <a:pt x="1956" y="618"/>
                      </a:lnTo>
                      <a:lnTo>
                        <a:pt x="1950" y="618"/>
                      </a:lnTo>
                      <a:lnTo>
                        <a:pt x="1944" y="612"/>
                      </a:lnTo>
                      <a:lnTo>
                        <a:pt x="1878" y="612"/>
                      </a:lnTo>
                      <a:lnTo>
                        <a:pt x="1878" y="606"/>
                      </a:lnTo>
                      <a:lnTo>
                        <a:pt x="1890" y="594"/>
                      </a:lnTo>
                      <a:lnTo>
                        <a:pt x="1896" y="594"/>
                      </a:lnTo>
                      <a:lnTo>
                        <a:pt x="1878" y="564"/>
                      </a:lnTo>
                      <a:lnTo>
                        <a:pt x="1848" y="564"/>
                      </a:lnTo>
                      <a:lnTo>
                        <a:pt x="1842" y="558"/>
                      </a:lnTo>
                      <a:lnTo>
                        <a:pt x="1848" y="558"/>
                      </a:lnTo>
                      <a:lnTo>
                        <a:pt x="1860" y="546"/>
                      </a:lnTo>
                      <a:lnTo>
                        <a:pt x="1854" y="540"/>
                      </a:lnTo>
                      <a:lnTo>
                        <a:pt x="1818" y="522"/>
                      </a:lnTo>
                      <a:lnTo>
                        <a:pt x="1806" y="534"/>
                      </a:lnTo>
                      <a:lnTo>
                        <a:pt x="1806" y="558"/>
                      </a:lnTo>
                      <a:lnTo>
                        <a:pt x="1788" y="558"/>
                      </a:lnTo>
                      <a:lnTo>
                        <a:pt x="1770" y="546"/>
                      </a:lnTo>
                      <a:lnTo>
                        <a:pt x="1758" y="540"/>
                      </a:lnTo>
                      <a:lnTo>
                        <a:pt x="1740" y="540"/>
                      </a:lnTo>
                      <a:lnTo>
                        <a:pt x="1728" y="552"/>
                      </a:lnTo>
                      <a:lnTo>
                        <a:pt x="1716" y="558"/>
                      </a:lnTo>
                      <a:lnTo>
                        <a:pt x="1692" y="582"/>
                      </a:lnTo>
                      <a:lnTo>
                        <a:pt x="1656" y="582"/>
                      </a:lnTo>
                      <a:lnTo>
                        <a:pt x="1656" y="588"/>
                      </a:lnTo>
                      <a:lnTo>
                        <a:pt x="1662" y="594"/>
                      </a:lnTo>
                      <a:lnTo>
                        <a:pt x="1662" y="618"/>
                      </a:lnTo>
                      <a:lnTo>
                        <a:pt x="1656" y="624"/>
                      </a:lnTo>
                      <a:lnTo>
                        <a:pt x="1626" y="624"/>
                      </a:lnTo>
                      <a:lnTo>
                        <a:pt x="1632" y="636"/>
                      </a:lnTo>
                      <a:lnTo>
                        <a:pt x="1632" y="654"/>
                      </a:lnTo>
                      <a:lnTo>
                        <a:pt x="1620" y="666"/>
                      </a:lnTo>
                      <a:lnTo>
                        <a:pt x="1566" y="666"/>
                      </a:lnTo>
                      <a:lnTo>
                        <a:pt x="1566" y="684"/>
                      </a:lnTo>
                      <a:lnTo>
                        <a:pt x="1572" y="690"/>
                      </a:lnTo>
                      <a:lnTo>
                        <a:pt x="1596" y="690"/>
                      </a:lnTo>
                      <a:lnTo>
                        <a:pt x="1596" y="714"/>
                      </a:lnTo>
                      <a:lnTo>
                        <a:pt x="1608" y="726"/>
                      </a:lnTo>
                      <a:lnTo>
                        <a:pt x="1608" y="732"/>
                      </a:lnTo>
                      <a:lnTo>
                        <a:pt x="1584" y="744"/>
                      </a:lnTo>
                      <a:lnTo>
                        <a:pt x="1572" y="744"/>
                      </a:lnTo>
                      <a:lnTo>
                        <a:pt x="1566" y="738"/>
                      </a:lnTo>
                      <a:lnTo>
                        <a:pt x="1554" y="738"/>
                      </a:lnTo>
                      <a:lnTo>
                        <a:pt x="1542" y="744"/>
                      </a:lnTo>
                      <a:lnTo>
                        <a:pt x="1512" y="744"/>
                      </a:lnTo>
                      <a:lnTo>
                        <a:pt x="1500" y="738"/>
                      </a:lnTo>
                      <a:lnTo>
                        <a:pt x="1482" y="738"/>
                      </a:lnTo>
                      <a:lnTo>
                        <a:pt x="1476" y="744"/>
                      </a:lnTo>
                      <a:lnTo>
                        <a:pt x="1464" y="750"/>
                      </a:lnTo>
                      <a:lnTo>
                        <a:pt x="1440" y="750"/>
                      </a:lnTo>
                      <a:lnTo>
                        <a:pt x="1428" y="738"/>
                      </a:lnTo>
                      <a:lnTo>
                        <a:pt x="1428" y="732"/>
                      </a:lnTo>
                      <a:lnTo>
                        <a:pt x="1428" y="738"/>
                      </a:lnTo>
                      <a:lnTo>
                        <a:pt x="1416" y="738"/>
                      </a:lnTo>
                      <a:lnTo>
                        <a:pt x="1392" y="726"/>
                      </a:lnTo>
                      <a:lnTo>
                        <a:pt x="1374" y="708"/>
                      </a:lnTo>
                      <a:lnTo>
                        <a:pt x="1374" y="696"/>
                      </a:lnTo>
                      <a:lnTo>
                        <a:pt x="1380" y="696"/>
                      </a:lnTo>
                      <a:lnTo>
                        <a:pt x="1374" y="696"/>
                      </a:lnTo>
                      <a:lnTo>
                        <a:pt x="1368" y="690"/>
                      </a:lnTo>
                      <a:lnTo>
                        <a:pt x="1368" y="642"/>
                      </a:lnTo>
                      <a:lnTo>
                        <a:pt x="1362" y="636"/>
                      </a:lnTo>
                      <a:lnTo>
                        <a:pt x="1350" y="630"/>
                      </a:lnTo>
                      <a:lnTo>
                        <a:pt x="1338" y="630"/>
                      </a:lnTo>
                      <a:lnTo>
                        <a:pt x="1326" y="642"/>
                      </a:lnTo>
                      <a:lnTo>
                        <a:pt x="1314" y="648"/>
                      </a:lnTo>
                      <a:lnTo>
                        <a:pt x="1326" y="666"/>
                      </a:lnTo>
                      <a:lnTo>
                        <a:pt x="1326" y="714"/>
                      </a:lnTo>
                      <a:lnTo>
                        <a:pt x="1338" y="738"/>
                      </a:lnTo>
                      <a:lnTo>
                        <a:pt x="1338" y="774"/>
                      </a:lnTo>
                      <a:lnTo>
                        <a:pt x="1272" y="774"/>
                      </a:lnTo>
                      <a:lnTo>
                        <a:pt x="1272" y="762"/>
                      </a:lnTo>
                      <a:lnTo>
                        <a:pt x="1266" y="756"/>
                      </a:lnTo>
                      <a:lnTo>
                        <a:pt x="1260" y="756"/>
                      </a:lnTo>
                      <a:lnTo>
                        <a:pt x="1248" y="762"/>
                      </a:lnTo>
                      <a:lnTo>
                        <a:pt x="1242" y="774"/>
                      </a:lnTo>
                      <a:lnTo>
                        <a:pt x="1236" y="762"/>
                      </a:lnTo>
                      <a:lnTo>
                        <a:pt x="1224" y="756"/>
                      </a:lnTo>
                      <a:lnTo>
                        <a:pt x="1206" y="750"/>
                      </a:lnTo>
                      <a:lnTo>
                        <a:pt x="1188" y="750"/>
                      </a:lnTo>
                      <a:lnTo>
                        <a:pt x="1182" y="756"/>
                      </a:lnTo>
                      <a:lnTo>
                        <a:pt x="1152" y="738"/>
                      </a:lnTo>
                      <a:lnTo>
                        <a:pt x="1134" y="750"/>
                      </a:lnTo>
                      <a:lnTo>
                        <a:pt x="1080" y="696"/>
                      </a:lnTo>
                      <a:lnTo>
                        <a:pt x="1056" y="696"/>
                      </a:lnTo>
                      <a:lnTo>
                        <a:pt x="1056" y="690"/>
                      </a:lnTo>
                      <a:lnTo>
                        <a:pt x="1044" y="678"/>
                      </a:lnTo>
                      <a:lnTo>
                        <a:pt x="1038" y="678"/>
                      </a:lnTo>
                      <a:lnTo>
                        <a:pt x="1032" y="684"/>
                      </a:lnTo>
                      <a:lnTo>
                        <a:pt x="1032" y="702"/>
                      </a:lnTo>
                      <a:lnTo>
                        <a:pt x="1032" y="696"/>
                      </a:lnTo>
                      <a:lnTo>
                        <a:pt x="1026" y="690"/>
                      </a:lnTo>
                      <a:lnTo>
                        <a:pt x="1008" y="690"/>
                      </a:lnTo>
                      <a:lnTo>
                        <a:pt x="996" y="702"/>
                      </a:lnTo>
                      <a:lnTo>
                        <a:pt x="990" y="690"/>
                      </a:lnTo>
                      <a:lnTo>
                        <a:pt x="984" y="684"/>
                      </a:lnTo>
                      <a:lnTo>
                        <a:pt x="960" y="684"/>
                      </a:lnTo>
                      <a:lnTo>
                        <a:pt x="954" y="678"/>
                      </a:lnTo>
                      <a:lnTo>
                        <a:pt x="954" y="666"/>
                      </a:lnTo>
                      <a:lnTo>
                        <a:pt x="942" y="666"/>
                      </a:lnTo>
                      <a:lnTo>
                        <a:pt x="936" y="672"/>
                      </a:lnTo>
                      <a:lnTo>
                        <a:pt x="918" y="672"/>
                      </a:lnTo>
                      <a:lnTo>
                        <a:pt x="912" y="666"/>
                      </a:lnTo>
                      <a:lnTo>
                        <a:pt x="906" y="654"/>
                      </a:lnTo>
                      <a:lnTo>
                        <a:pt x="900" y="648"/>
                      </a:lnTo>
                      <a:lnTo>
                        <a:pt x="888" y="648"/>
                      </a:lnTo>
                      <a:lnTo>
                        <a:pt x="846" y="630"/>
                      </a:lnTo>
                      <a:lnTo>
                        <a:pt x="834" y="612"/>
                      </a:lnTo>
                      <a:lnTo>
                        <a:pt x="810" y="612"/>
                      </a:lnTo>
                      <a:lnTo>
                        <a:pt x="792" y="588"/>
                      </a:lnTo>
                      <a:lnTo>
                        <a:pt x="780" y="594"/>
                      </a:lnTo>
                      <a:lnTo>
                        <a:pt x="750" y="564"/>
                      </a:lnTo>
                      <a:lnTo>
                        <a:pt x="750" y="552"/>
                      </a:lnTo>
                      <a:lnTo>
                        <a:pt x="762" y="540"/>
                      </a:lnTo>
                      <a:lnTo>
                        <a:pt x="768" y="540"/>
                      </a:lnTo>
                      <a:lnTo>
                        <a:pt x="756" y="528"/>
                      </a:lnTo>
                      <a:lnTo>
                        <a:pt x="756" y="522"/>
                      </a:lnTo>
                      <a:lnTo>
                        <a:pt x="762" y="516"/>
                      </a:lnTo>
                      <a:lnTo>
                        <a:pt x="756" y="504"/>
                      </a:lnTo>
                      <a:lnTo>
                        <a:pt x="780" y="480"/>
                      </a:lnTo>
                      <a:lnTo>
                        <a:pt x="786" y="456"/>
                      </a:lnTo>
                      <a:lnTo>
                        <a:pt x="762" y="438"/>
                      </a:lnTo>
                      <a:lnTo>
                        <a:pt x="750" y="438"/>
                      </a:lnTo>
                      <a:lnTo>
                        <a:pt x="738" y="432"/>
                      </a:lnTo>
                      <a:lnTo>
                        <a:pt x="738" y="414"/>
                      </a:lnTo>
                      <a:lnTo>
                        <a:pt x="720" y="420"/>
                      </a:lnTo>
                      <a:lnTo>
                        <a:pt x="702" y="402"/>
                      </a:lnTo>
                      <a:lnTo>
                        <a:pt x="696" y="402"/>
                      </a:lnTo>
                      <a:lnTo>
                        <a:pt x="690" y="396"/>
                      </a:lnTo>
                      <a:lnTo>
                        <a:pt x="678" y="396"/>
                      </a:lnTo>
                      <a:lnTo>
                        <a:pt x="666" y="390"/>
                      </a:lnTo>
                      <a:lnTo>
                        <a:pt x="654" y="378"/>
                      </a:lnTo>
                      <a:lnTo>
                        <a:pt x="648" y="366"/>
                      </a:lnTo>
                      <a:lnTo>
                        <a:pt x="618" y="366"/>
                      </a:lnTo>
                      <a:lnTo>
                        <a:pt x="612" y="360"/>
                      </a:lnTo>
                      <a:lnTo>
                        <a:pt x="612" y="342"/>
                      </a:lnTo>
                      <a:lnTo>
                        <a:pt x="618" y="336"/>
                      </a:lnTo>
                      <a:lnTo>
                        <a:pt x="618" y="324"/>
                      </a:lnTo>
                      <a:lnTo>
                        <a:pt x="612" y="324"/>
                      </a:lnTo>
                      <a:lnTo>
                        <a:pt x="600" y="312"/>
                      </a:lnTo>
                      <a:lnTo>
                        <a:pt x="594" y="300"/>
                      </a:lnTo>
                      <a:lnTo>
                        <a:pt x="588" y="294"/>
                      </a:lnTo>
                      <a:lnTo>
                        <a:pt x="588" y="276"/>
                      </a:lnTo>
                      <a:lnTo>
                        <a:pt x="594" y="276"/>
                      </a:lnTo>
                      <a:lnTo>
                        <a:pt x="600" y="270"/>
                      </a:lnTo>
                      <a:lnTo>
                        <a:pt x="612" y="270"/>
                      </a:lnTo>
                      <a:lnTo>
                        <a:pt x="612" y="288"/>
                      </a:lnTo>
                      <a:lnTo>
                        <a:pt x="624" y="300"/>
                      </a:lnTo>
                      <a:lnTo>
                        <a:pt x="636" y="282"/>
                      </a:lnTo>
                      <a:lnTo>
                        <a:pt x="642" y="282"/>
                      </a:lnTo>
                      <a:lnTo>
                        <a:pt x="648" y="276"/>
                      </a:lnTo>
                      <a:lnTo>
                        <a:pt x="660" y="270"/>
                      </a:lnTo>
                      <a:lnTo>
                        <a:pt x="660" y="258"/>
                      </a:lnTo>
                      <a:lnTo>
                        <a:pt x="642" y="240"/>
                      </a:lnTo>
                      <a:lnTo>
                        <a:pt x="636" y="228"/>
                      </a:lnTo>
                      <a:lnTo>
                        <a:pt x="630" y="222"/>
                      </a:lnTo>
                      <a:lnTo>
                        <a:pt x="618" y="222"/>
                      </a:lnTo>
                      <a:lnTo>
                        <a:pt x="594" y="210"/>
                      </a:lnTo>
                      <a:lnTo>
                        <a:pt x="594" y="186"/>
                      </a:lnTo>
                      <a:lnTo>
                        <a:pt x="612" y="180"/>
                      </a:lnTo>
                      <a:lnTo>
                        <a:pt x="594" y="156"/>
                      </a:lnTo>
                      <a:lnTo>
                        <a:pt x="624" y="156"/>
                      </a:lnTo>
                      <a:lnTo>
                        <a:pt x="636" y="150"/>
                      </a:lnTo>
                      <a:lnTo>
                        <a:pt x="642" y="138"/>
                      </a:lnTo>
                      <a:lnTo>
                        <a:pt x="642" y="114"/>
                      </a:lnTo>
                      <a:lnTo>
                        <a:pt x="636" y="108"/>
                      </a:lnTo>
                      <a:lnTo>
                        <a:pt x="636" y="102"/>
                      </a:lnTo>
                      <a:lnTo>
                        <a:pt x="654" y="102"/>
                      </a:lnTo>
                      <a:lnTo>
                        <a:pt x="660" y="96"/>
                      </a:lnTo>
                      <a:lnTo>
                        <a:pt x="660" y="36"/>
                      </a:lnTo>
                      <a:lnTo>
                        <a:pt x="618" y="36"/>
                      </a:lnTo>
                      <a:lnTo>
                        <a:pt x="594" y="12"/>
                      </a:lnTo>
                      <a:lnTo>
                        <a:pt x="576" y="0"/>
                      </a:lnTo>
                      <a:lnTo>
                        <a:pt x="564" y="0"/>
                      </a:lnTo>
                      <a:lnTo>
                        <a:pt x="540" y="12"/>
                      </a:lnTo>
                      <a:lnTo>
                        <a:pt x="522" y="18"/>
                      </a:lnTo>
                      <a:lnTo>
                        <a:pt x="516" y="30"/>
                      </a:lnTo>
                      <a:lnTo>
                        <a:pt x="504" y="36"/>
                      </a:lnTo>
                      <a:lnTo>
                        <a:pt x="480" y="36"/>
                      </a:lnTo>
                      <a:lnTo>
                        <a:pt x="456" y="72"/>
                      </a:lnTo>
                      <a:lnTo>
                        <a:pt x="432" y="78"/>
                      </a:lnTo>
                      <a:lnTo>
                        <a:pt x="432" y="96"/>
                      </a:lnTo>
                      <a:lnTo>
                        <a:pt x="408" y="96"/>
                      </a:lnTo>
                      <a:lnTo>
                        <a:pt x="402" y="102"/>
                      </a:lnTo>
                      <a:lnTo>
                        <a:pt x="396" y="96"/>
                      </a:lnTo>
                      <a:lnTo>
                        <a:pt x="390" y="102"/>
                      </a:lnTo>
                      <a:lnTo>
                        <a:pt x="378" y="108"/>
                      </a:lnTo>
                      <a:lnTo>
                        <a:pt x="372" y="114"/>
                      </a:lnTo>
                      <a:lnTo>
                        <a:pt x="360" y="120"/>
                      </a:lnTo>
                      <a:lnTo>
                        <a:pt x="348" y="120"/>
                      </a:lnTo>
                      <a:lnTo>
                        <a:pt x="348" y="108"/>
                      </a:lnTo>
                      <a:lnTo>
                        <a:pt x="342" y="102"/>
                      </a:lnTo>
                      <a:lnTo>
                        <a:pt x="324" y="102"/>
                      </a:lnTo>
                      <a:lnTo>
                        <a:pt x="306" y="96"/>
                      </a:lnTo>
                      <a:lnTo>
                        <a:pt x="264" y="96"/>
                      </a:lnTo>
                      <a:lnTo>
                        <a:pt x="240" y="108"/>
                      </a:lnTo>
                      <a:lnTo>
                        <a:pt x="234" y="120"/>
                      </a:lnTo>
                      <a:lnTo>
                        <a:pt x="234" y="126"/>
                      </a:lnTo>
                      <a:lnTo>
                        <a:pt x="258" y="144"/>
                      </a:lnTo>
                      <a:lnTo>
                        <a:pt x="252" y="156"/>
                      </a:lnTo>
                      <a:lnTo>
                        <a:pt x="282" y="162"/>
                      </a:lnTo>
                      <a:lnTo>
                        <a:pt x="276" y="168"/>
                      </a:lnTo>
                      <a:lnTo>
                        <a:pt x="270" y="180"/>
                      </a:lnTo>
                      <a:lnTo>
                        <a:pt x="264" y="186"/>
                      </a:lnTo>
                      <a:lnTo>
                        <a:pt x="264" y="192"/>
                      </a:lnTo>
                      <a:lnTo>
                        <a:pt x="276" y="204"/>
                      </a:lnTo>
                      <a:lnTo>
                        <a:pt x="282" y="204"/>
                      </a:lnTo>
                      <a:lnTo>
                        <a:pt x="282" y="210"/>
                      </a:lnTo>
                      <a:lnTo>
                        <a:pt x="276" y="222"/>
                      </a:lnTo>
                      <a:lnTo>
                        <a:pt x="276" y="234"/>
                      </a:lnTo>
                      <a:lnTo>
                        <a:pt x="294" y="234"/>
                      </a:lnTo>
                      <a:lnTo>
                        <a:pt x="306" y="252"/>
                      </a:lnTo>
                      <a:lnTo>
                        <a:pt x="324" y="252"/>
                      </a:lnTo>
                      <a:lnTo>
                        <a:pt x="330" y="288"/>
                      </a:lnTo>
                      <a:lnTo>
                        <a:pt x="366" y="288"/>
                      </a:lnTo>
                      <a:lnTo>
                        <a:pt x="378" y="294"/>
                      </a:lnTo>
                      <a:lnTo>
                        <a:pt x="384" y="300"/>
                      </a:lnTo>
                      <a:lnTo>
                        <a:pt x="384" y="306"/>
                      </a:lnTo>
                      <a:lnTo>
                        <a:pt x="378" y="312"/>
                      </a:lnTo>
                      <a:lnTo>
                        <a:pt x="354" y="324"/>
                      </a:lnTo>
                      <a:lnTo>
                        <a:pt x="342" y="324"/>
                      </a:lnTo>
                      <a:lnTo>
                        <a:pt x="336" y="330"/>
                      </a:lnTo>
                      <a:lnTo>
                        <a:pt x="336" y="366"/>
                      </a:lnTo>
                      <a:lnTo>
                        <a:pt x="342" y="378"/>
                      </a:lnTo>
                      <a:lnTo>
                        <a:pt x="354" y="390"/>
                      </a:lnTo>
                      <a:lnTo>
                        <a:pt x="354" y="396"/>
                      </a:lnTo>
                      <a:lnTo>
                        <a:pt x="324" y="414"/>
                      </a:lnTo>
                      <a:lnTo>
                        <a:pt x="300" y="450"/>
                      </a:lnTo>
                      <a:lnTo>
                        <a:pt x="318" y="474"/>
                      </a:lnTo>
                      <a:lnTo>
                        <a:pt x="306" y="474"/>
                      </a:lnTo>
                      <a:lnTo>
                        <a:pt x="300" y="480"/>
                      </a:lnTo>
                      <a:lnTo>
                        <a:pt x="288" y="486"/>
                      </a:lnTo>
                      <a:lnTo>
                        <a:pt x="282" y="492"/>
                      </a:lnTo>
                      <a:lnTo>
                        <a:pt x="282" y="504"/>
                      </a:lnTo>
                      <a:lnTo>
                        <a:pt x="276" y="522"/>
                      </a:lnTo>
                      <a:lnTo>
                        <a:pt x="276" y="534"/>
                      </a:lnTo>
                      <a:lnTo>
                        <a:pt x="270" y="552"/>
                      </a:lnTo>
                      <a:lnTo>
                        <a:pt x="258" y="564"/>
                      </a:lnTo>
                      <a:lnTo>
                        <a:pt x="234" y="576"/>
                      </a:lnTo>
                      <a:lnTo>
                        <a:pt x="228" y="582"/>
                      </a:lnTo>
                      <a:lnTo>
                        <a:pt x="228" y="588"/>
                      </a:lnTo>
                      <a:lnTo>
                        <a:pt x="222" y="594"/>
                      </a:lnTo>
                      <a:lnTo>
                        <a:pt x="222" y="612"/>
                      </a:lnTo>
                      <a:lnTo>
                        <a:pt x="204" y="624"/>
                      </a:lnTo>
                      <a:lnTo>
                        <a:pt x="204" y="630"/>
                      </a:lnTo>
                      <a:lnTo>
                        <a:pt x="198" y="636"/>
                      </a:lnTo>
                      <a:lnTo>
                        <a:pt x="192" y="648"/>
                      </a:lnTo>
                      <a:lnTo>
                        <a:pt x="186" y="654"/>
                      </a:lnTo>
                      <a:lnTo>
                        <a:pt x="168" y="654"/>
                      </a:lnTo>
                      <a:lnTo>
                        <a:pt x="162" y="648"/>
                      </a:lnTo>
                      <a:lnTo>
                        <a:pt x="156" y="654"/>
                      </a:lnTo>
                      <a:lnTo>
                        <a:pt x="132" y="666"/>
                      </a:lnTo>
                      <a:lnTo>
                        <a:pt x="126" y="666"/>
                      </a:lnTo>
                      <a:lnTo>
                        <a:pt x="120" y="660"/>
                      </a:lnTo>
                      <a:lnTo>
                        <a:pt x="120" y="648"/>
                      </a:lnTo>
                      <a:lnTo>
                        <a:pt x="114" y="642"/>
                      </a:lnTo>
                      <a:lnTo>
                        <a:pt x="108" y="642"/>
                      </a:lnTo>
                      <a:lnTo>
                        <a:pt x="96" y="648"/>
                      </a:lnTo>
                      <a:lnTo>
                        <a:pt x="84" y="660"/>
                      </a:lnTo>
                      <a:lnTo>
                        <a:pt x="84" y="666"/>
                      </a:lnTo>
                      <a:lnTo>
                        <a:pt x="78" y="678"/>
                      </a:lnTo>
                      <a:lnTo>
                        <a:pt x="72" y="684"/>
                      </a:lnTo>
                      <a:lnTo>
                        <a:pt x="66" y="696"/>
                      </a:lnTo>
                      <a:lnTo>
                        <a:pt x="54" y="708"/>
                      </a:lnTo>
                      <a:lnTo>
                        <a:pt x="48" y="720"/>
                      </a:lnTo>
                      <a:lnTo>
                        <a:pt x="48" y="744"/>
                      </a:lnTo>
                      <a:lnTo>
                        <a:pt x="54" y="750"/>
                      </a:lnTo>
                      <a:lnTo>
                        <a:pt x="66" y="756"/>
                      </a:lnTo>
                      <a:lnTo>
                        <a:pt x="72" y="756"/>
                      </a:lnTo>
                      <a:lnTo>
                        <a:pt x="102" y="750"/>
                      </a:lnTo>
                      <a:lnTo>
                        <a:pt x="102" y="768"/>
                      </a:lnTo>
                      <a:lnTo>
                        <a:pt x="96" y="798"/>
                      </a:lnTo>
                      <a:lnTo>
                        <a:pt x="102" y="804"/>
                      </a:lnTo>
                      <a:lnTo>
                        <a:pt x="108" y="816"/>
                      </a:lnTo>
                      <a:lnTo>
                        <a:pt x="120" y="828"/>
                      </a:lnTo>
                      <a:lnTo>
                        <a:pt x="144" y="828"/>
                      </a:lnTo>
                      <a:lnTo>
                        <a:pt x="144" y="852"/>
                      </a:lnTo>
                      <a:lnTo>
                        <a:pt x="168" y="894"/>
                      </a:lnTo>
                      <a:lnTo>
                        <a:pt x="174" y="906"/>
                      </a:lnTo>
                      <a:lnTo>
                        <a:pt x="180" y="912"/>
                      </a:lnTo>
                      <a:lnTo>
                        <a:pt x="180" y="936"/>
                      </a:lnTo>
                      <a:lnTo>
                        <a:pt x="168" y="942"/>
                      </a:lnTo>
                      <a:lnTo>
                        <a:pt x="162" y="948"/>
                      </a:lnTo>
                      <a:lnTo>
                        <a:pt x="144" y="948"/>
                      </a:lnTo>
                      <a:lnTo>
                        <a:pt x="138" y="942"/>
                      </a:lnTo>
                      <a:lnTo>
                        <a:pt x="138" y="930"/>
                      </a:lnTo>
                      <a:lnTo>
                        <a:pt x="132" y="930"/>
                      </a:lnTo>
                      <a:lnTo>
                        <a:pt x="120" y="936"/>
                      </a:lnTo>
                      <a:lnTo>
                        <a:pt x="108" y="948"/>
                      </a:lnTo>
                      <a:lnTo>
                        <a:pt x="84" y="948"/>
                      </a:lnTo>
                      <a:lnTo>
                        <a:pt x="78" y="942"/>
                      </a:lnTo>
                      <a:lnTo>
                        <a:pt x="78" y="936"/>
                      </a:lnTo>
                      <a:lnTo>
                        <a:pt x="54" y="948"/>
                      </a:lnTo>
                      <a:lnTo>
                        <a:pt x="48" y="942"/>
                      </a:lnTo>
                      <a:lnTo>
                        <a:pt x="36" y="936"/>
                      </a:lnTo>
                      <a:lnTo>
                        <a:pt x="24" y="936"/>
                      </a:lnTo>
                      <a:lnTo>
                        <a:pt x="12" y="948"/>
                      </a:lnTo>
                      <a:lnTo>
                        <a:pt x="12" y="960"/>
                      </a:lnTo>
                      <a:lnTo>
                        <a:pt x="18" y="966"/>
                      </a:lnTo>
                      <a:lnTo>
                        <a:pt x="0" y="972"/>
                      </a:lnTo>
                      <a:lnTo>
                        <a:pt x="36" y="972"/>
                      </a:lnTo>
                      <a:lnTo>
                        <a:pt x="30" y="984"/>
                      </a:lnTo>
                      <a:lnTo>
                        <a:pt x="30" y="1014"/>
                      </a:lnTo>
                      <a:lnTo>
                        <a:pt x="36" y="1026"/>
                      </a:lnTo>
                      <a:lnTo>
                        <a:pt x="48" y="1032"/>
                      </a:lnTo>
                      <a:lnTo>
                        <a:pt x="66" y="1038"/>
                      </a:lnTo>
                      <a:lnTo>
                        <a:pt x="120" y="1038"/>
                      </a:lnTo>
                      <a:lnTo>
                        <a:pt x="132" y="1032"/>
                      </a:lnTo>
                      <a:lnTo>
                        <a:pt x="150" y="1014"/>
                      </a:lnTo>
                      <a:lnTo>
                        <a:pt x="162" y="1008"/>
                      </a:lnTo>
                      <a:lnTo>
                        <a:pt x="168" y="1020"/>
                      </a:lnTo>
                      <a:lnTo>
                        <a:pt x="168" y="1026"/>
                      </a:lnTo>
                      <a:lnTo>
                        <a:pt x="162" y="1038"/>
                      </a:lnTo>
                      <a:lnTo>
                        <a:pt x="144" y="1056"/>
                      </a:lnTo>
                      <a:lnTo>
                        <a:pt x="120" y="1068"/>
                      </a:lnTo>
                      <a:lnTo>
                        <a:pt x="114" y="1074"/>
                      </a:lnTo>
                      <a:lnTo>
                        <a:pt x="90" y="1074"/>
                      </a:lnTo>
                      <a:lnTo>
                        <a:pt x="78" y="1080"/>
                      </a:lnTo>
                      <a:lnTo>
                        <a:pt x="60" y="1086"/>
                      </a:lnTo>
                      <a:lnTo>
                        <a:pt x="48" y="1092"/>
                      </a:lnTo>
                      <a:lnTo>
                        <a:pt x="42" y="1098"/>
                      </a:lnTo>
                      <a:lnTo>
                        <a:pt x="54" y="1122"/>
                      </a:lnTo>
                      <a:lnTo>
                        <a:pt x="66" y="1128"/>
                      </a:lnTo>
                      <a:lnTo>
                        <a:pt x="78" y="1140"/>
                      </a:lnTo>
                      <a:lnTo>
                        <a:pt x="96" y="1152"/>
                      </a:lnTo>
                      <a:lnTo>
                        <a:pt x="108" y="1164"/>
                      </a:lnTo>
                      <a:lnTo>
                        <a:pt x="132" y="1182"/>
                      </a:lnTo>
                      <a:lnTo>
                        <a:pt x="162" y="1206"/>
                      </a:lnTo>
                      <a:lnTo>
                        <a:pt x="204" y="1224"/>
                      </a:lnTo>
                      <a:lnTo>
                        <a:pt x="240" y="1218"/>
                      </a:lnTo>
                      <a:lnTo>
                        <a:pt x="270" y="1200"/>
                      </a:lnTo>
                      <a:lnTo>
                        <a:pt x="294" y="1176"/>
                      </a:lnTo>
                      <a:lnTo>
                        <a:pt x="300" y="1158"/>
                      </a:lnTo>
                      <a:lnTo>
                        <a:pt x="300" y="1128"/>
                      </a:lnTo>
                      <a:lnTo>
                        <a:pt x="306" y="1116"/>
                      </a:lnTo>
                      <a:lnTo>
                        <a:pt x="318" y="1104"/>
                      </a:lnTo>
                      <a:lnTo>
                        <a:pt x="324" y="1092"/>
                      </a:lnTo>
                      <a:lnTo>
                        <a:pt x="330" y="1086"/>
                      </a:lnTo>
                      <a:lnTo>
                        <a:pt x="342" y="1086"/>
                      </a:lnTo>
                      <a:lnTo>
                        <a:pt x="348" y="1080"/>
                      </a:lnTo>
                      <a:lnTo>
                        <a:pt x="354" y="1080"/>
                      </a:lnTo>
                      <a:lnTo>
                        <a:pt x="360" y="1086"/>
                      </a:lnTo>
                      <a:lnTo>
                        <a:pt x="360" y="1098"/>
                      </a:lnTo>
                      <a:lnTo>
                        <a:pt x="348" y="1110"/>
                      </a:lnTo>
                      <a:lnTo>
                        <a:pt x="336" y="1128"/>
                      </a:lnTo>
                      <a:lnTo>
                        <a:pt x="324" y="1140"/>
                      </a:lnTo>
                      <a:lnTo>
                        <a:pt x="318" y="1152"/>
                      </a:lnTo>
                      <a:lnTo>
                        <a:pt x="318" y="1164"/>
                      </a:lnTo>
                      <a:lnTo>
                        <a:pt x="324" y="1176"/>
                      </a:lnTo>
                      <a:lnTo>
                        <a:pt x="336" y="1182"/>
                      </a:lnTo>
                      <a:lnTo>
                        <a:pt x="342" y="1182"/>
                      </a:lnTo>
                      <a:lnTo>
                        <a:pt x="354" y="1194"/>
                      </a:lnTo>
                      <a:lnTo>
                        <a:pt x="354" y="1206"/>
                      </a:lnTo>
                      <a:lnTo>
                        <a:pt x="348" y="1242"/>
                      </a:lnTo>
                      <a:lnTo>
                        <a:pt x="342" y="1284"/>
                      </a:lnTo>
                      <a:lnTo>
                        <a:pt x="336" y="1338"/>
                      </a:lnTo>
                      <a:lnTo>
                        <a:pt x="342" y="1398"/>
                      </a:lnTo>
                      <a:lnTo>
                        <a:pt x="354" y="1446"/>
                      </a:lnTo>
                      <a:lnTo>
                        <a:pt x="384" y="1536"/>
                      </a:lnTo>
                      <a:lnTo>
                        <a:pt x="402" y="1554"/>
                      </a:lnTo>
                      <a:lnTo>
                        <a:pt x="402" y="1596"/>
                      </a:lnTo>
                      <a:lnTo>
                        <a:pt x="414" y="1620"/>
                      </a:lnTo>
                      <a:lnTo>
                        <a:pt x="426" y="1626"/>
                      </a:lnTo>
                      <a:lnTo>
                        <a:pt x="438" y="1626"/>
                      </a:lnTo>
                      <a:lnTo>
                        <a:pt x="444" y="1632"/>
                      </a:lnTo>
                      <a:lnTo>
                        <a:pt x="450" y="1632"/>
                      </a:lnTo>
                      <a:lnTo>
                        <a:pt x="450" y="1644"/>
                      </a:lnTo>
                      <a:lnTo>
                        <a:pt x="456" y="1656"/>
                      </a:lnTo>
                      <a:lnTo>
                        <a:pt x="456" y="1674"/>
                      </a:lnTo>
                      <a:lnTo>
                        <a:pt x="474" y="1710"/>
                      </a:lnTo>
                      <a:lnTo>
                        <a:pt x="498" y="1722"/>
                      </a:lnTo>
                      <a:lnTo>
                        <a:pt x="504" y="1728"/>
                      </a:lnTo>
                      <a:lnTo>
                        <a:pt x="510" y="1728"/>
                      </a:lnTo>
                      <a:lnTo>
                        <a:pt x="510" y="1746"/>
                      </a:lnTo>
                      <a:lnTo>
                        <a:pt x="516" y="1782"/>
                      </a:lnTo>
                      <a:lnTo>
                        <a:pt x="522" y="1830"/>
                      </a:lnTo>
                      <a:lnTo>
                        <a:pt x="534" y="1872"/>
                      </a:lnTo>
                      <a:lnTo>
                        <a:pt x="552" y="1908"/>
                      </a:lnTo>
                      <a:lnTo>
                        <a:pt x="576" y="1944"/>
                      </a:lnTo>
                      <a:lnTo>
                        <a:pt x="600" y="1974"/>
                      </a:lnTo>
                      <a:lnTo>
                        <a:pt x="612" y="1998"/>
                      </a:lnTo>
                      <a:lnTo>
                        <a:pt x="618" y="2016"/>
                      </a:lnTo>
                      <a:lnTo>
                        <a:pt x="618" y="2070"/>
                      </a:lnTo>
                      <a:lnTo>
                        <a:pt x="624" y="2094"/>
                      </a:lnTo>
                      <a:lnTo>
                        <a:pt x="642" y="2124"/>
                      </a:lnTo>
                      <a:lnTo>
                        <a:pt x="672" y="2166"/>
                      </a:lnTo>
                      <a:lnTo>
                        <a:pt x="696" y="2202"/>
                      </a:lnTo>
                      <a:lnTo>
                        <a:pt x="714" y="2232"/>
                      </a:lnTo>
                      <a:lnTo>
                        <a:pt x="720" y="2244"/>
                      </a:lnTo>
                      <a:lnTo>
                        <a:pt x="726" y="2244"/>
                      </a:lnTo>
                      <a:lnTo>
                        <a:pt x="732" y="2238"/>
                      </a:lnTo>
                      <a:lnTo>
                        <a:pt x="744" y="2238"/>
                      </a:lnTo>
                      <a:lnTo>
                        <a:pt x="768" y="2226"/>
                      </a:lnTo>
                      <a:lnTo>
                        <a:pt x="774" y="2220"/>
                      </a:lnTo>
                      <a:lnTo>
                        <a:pt x="780" y="2208"/>
                      </a:lnTo>
                      <a:lnTo>
                        <a:pt x="780" y="2172"/>
                      </a:lnTo>
                      <a:lnTo>
                        <a:pt x="786" y="2160"/>
                      </a:lnTo>
                      <a:lnTo>
                        <a:pt x="798" y="2154"/>
                      </a:lnTo>
                      <a:lnTo>
                        <a:pt x="804" y="2154"/>
                      </a:lnTo>
                      <a:lnTo>
                        <a:pt x="810" y="2160"/>
                      </a:lnTo>
                      <a:lnTo>
                        <a:pt x="828" y="2160"/>
                      </a:lnTo>
                      <a:lnTo>
                        <a:pt x="834" y="2154"/>
                      </a:lnTo>
                      <a:lnTo>
                        <a:pt x="846" y="2148"/>
                      </a:lnTo>
                      <a:lnTo>
                        <a:pt x="852" y="2142"/>
                      </a:lnTo>
                      <a:lnTo>
                        <a:pt x="864" y="2136"/>
                      </a:lnTo>
                      <a:lnTo>
                        <a:pt x="852" y="2136"/>
                      </a:lnTo>
                      <a:lnTo>
                        <a:pt x="846" y="2130"/>
                      </a:lnTo>
                      <a:lnTo>
                        <a:pt x="846" y="2118"/>
                      </a:lnTo>
                      <a:lnTo>
                        <a:pt x="852" y="2100"/>
                      </a:lnTo>
                      <a:lnTo>
                        <a:pt x="858" y="2088"/>
                      </a:lnTo>
                      <a:lnTo>
                        <a:pt x="906" y="2064"/>
                      </a:lnTo>
                      <a:lnTo>
                        <a:pt x="918" y="2052"/>
                      </a:lnTo>
                      <a:lnTo>
                        <a:pt x="918" y="2040"/>
                      </a:lnTo>
                      <a:lnTo>
                        <a:pt x="912" y="2028"/>
                      </a:lnTo>
                      <a:lnTo>
                        <a:pt x="912" y="2010"/>
                      </a:lnTo>
                      <a:lnTo>
                        <a:pt x="900" y="1974"/>
                      </a:lnTo>
                      <a:lnTo>
                        <a:pt x="900" y="1908"/>
                      </a:lnTo>
                      <a:lnTo>
                        <a:pt x="906" y="1890"/>
                      </a:lnTo>
                      <a:lnTo>
                        <a:pt x="906" y="1884"/>
                      </a:lnTo>
                      <a:lnTo>
                        <a:pt x="912" y="1878"/>
                      </a:lnTo>
                      <a:lnTo>
                        <a:pt x="912" y="1860"/>
                      </a:lnTo>
                      <a:lnTo>
                        <a:pt x="918" y="1842"/>
                      </a:lnTo>
                      <a:lnTo>
                        <a:pt x="918" y="1800"/>
                      </a:lnTo>
                      <a:lnTo>
                        <a:pt x="906" y="1776"/>
                      </a:lnTo>
                      <a:lnTo>
                        <a:pt x="888" y="1758"/>
                      </a:lnTo>
                      <a:lnTo>
                        <a:pt x="888" y="1728"/>
                      </a:lnTo>
                      <a:lnTo>
                        <a:pt x="894" y="1722"/>
                      </a:lnTo>
                      <a:lnTo>
                        <a:pt x="900" y="1710"/>
                      </a:lnTo>
                      <a:lnTo>
                        <a:pt x="900" y="1698"/>
                      </a:lnTo>
                      <a:lnTo>
                        <a:pt x="894" y="1686"/>
                      </a:lnTo>
                      <a:lnTo>
                        <a:pt x="894" y="1644"/>
                      </a:lnTo>
                      <a:lnTo>
                        <a:pt x="918" y="1632"/>
                      </a:lnTo>
                      <a:lnTo>
                        <a:pt x="924" y="1632"/>
                      </a:lnTo>
                      <a:lnTo>
                        <a:pt x="948" y="1620"/>
                      </a:lnTo>
                      <a:lnTo>
                        <a:pt x="948" y="1596"/>
                      </a:lnTo>
                      <a:lnTo>
                        <a:pt x="954" y="1584"/>
                      </a:lnTo>
                      <a:lnTo>
                        <a:pt x="960" y="1578"/>
                      </a:lnTo>
                      <a:lnTo>
                        <a:pt x="972" y="1572"/>
                      </a:lnTo>
                      <a:lnTo>
                        <a:pt x="990" y="1572"/>
                      </a:lnTo>
                      <a:lnTo>
                        <a:pt x="996" y="1560"/>
                      </a:lnTo>
                      <a:lnTo>
                        <a:pt x="1002" y="1566"/>
                      </a:lnTo>
                      <a:lnTo>
                        <a:pt x="1032" y="1566"/>
                      </a:lnTo>
                      <a:lnTo>
                        <a:pt x="1032" y="1548"/>
                      </a:lnTo>
                      <a:lnTo>
                        <a:pt x="1038" y="1530"/>
                      </a:lnTo>
                      <a:lnTo>
                        <a:pt x="1050" y="1518"/>
                      </a:lnTo>
                      <a:lnTo>
                        <a:pt x="1056" y="1500"/>
                      </a:lnTo>
                      <a:lnTo>
                        <a:pt x="1068" y="1488"/>
                      </a:lnTo>
                      <a:lnTo>
                        <a:pt x="1074" y="1476"/>
                      </a:lnTo>
                      <a:lnTo>
                        <a:pt x="1086" y="1470"/>
                      </a:lnTo>
                      <a:lnTo>
                        <a:pt x="1092" y="1464"/>
                      </a:lnTo>
                      <a:lnTo>
                        <a:pt x="1110" y="1458"/>
                      </a:lnTo>
                      <a:lnTo>
                        <a:pt x="1116" y="1452"/>
                      </a:lnTo>
                      <a:lnTo>
                        <a:pt x="1128" y="1446"/>
                      </a:lnTo>
                      <a:lnTo>
                        <a:pt x="1134" y="1428"/>
                      </a:lnTo>
                      <a:lnTo>
                        <a:pt x="1158" y="1380"/>
                      </a:lnTo>
                      <a:lnTo>
                        <a:pt x="1176" y="1362"/>
                      </a:lnTo>
                      <a:lnTo>
                        <a:pt x="1188" y="1356"/>
                      </a:lnTo>
                      <a:lnTo>
                        <a:pt x="1206" y="1344"/>
                      </a:lnTo>
                      <a:lnTo>
                        <a:pt x="1218" y="1338"/>
                      </a:lnTo>
                      <a:lnTo>
                        <a:pt x="1236" y="1320"/>
                      </a:lnTo>
                      <a:lnTo>
                        <a:pt x="1242" y="1320"/>
                      </a:lnTo>
                      <a:lnTo>
                        <a:pt x="1230" y="1290"/>
                      </a:lnTo>
                      <a:lnTo>
                        <a:pt x="1236" y="1284"/>
                      </a:lnTo>
                      <a:lnTo>
                        <a:pt x="1260" y="1314"/>
                      </a:lnTo>
                      <a:lnTo>
                        <a:pt x="1320" y="1254"/>
                      </a:lnTo>
                      <a:lnTo>
                        <a:pt x="1332" y="1230"/>
                      </a:lnTo>
                      <a:lnTo>
                        <a:pt x="1326" y="1224"/>
                      </a:lnTo>
                      <a:lnTo>
                        <a:pt x="1320" y="1212"/>
                      </a:lnTo>
                      <a:lnTo>
                        <a:pt x="1314" y="1206"/>
                      </a:lnTo>
                      <a:lnTo>
                        <a:pt x="1308" y="1194"/>
                      </a:lnTo>
                      <a:lnTo>
                        <a:pt x="1308" y="1182"/>
                      </a:lnTo>
                      <a:lnTo>
                        <a:pt x="1320" y="1176"/>
                      </a:lnTo>
                      <a:lnTo>
                        <a:pt x="1326" y="1170"/>
                      </a:lnTo>
                      <a:lnTo>
                        <a:pt x="1338" y="1170"/>
                      </a:lnTo>
                      <a:lnTo>
                        <a:pt x="1350" y="1164"/>
                      </a:lnTo>
                      <a:lnTo>
                        <a:pt x="1362" y="1152"/>
                      </a:lnTo>
                      <a:lnTo>
                        <a:pt x="1374" y="1134"/>
                      </a:lnTo>
                      <a:lnTo>
                        <a:pt x="1374" y="1110"/>
                      </a:lnTo>
                      <a:lnTo>
                        <a:pt x="1392" y="1116"/>
                      </a:lnTo>
                      <a:lnTo>
                        <a:pt x="1398" y="1146"/>
                      </a:lnTo>
                      <a:lnTo>
                        <a:pt x="1416" y="1110"/>
                      </a:lnTo>
                      <a:lnTo>
                        <a:pt x="1416" y="1128"/>
                      </a:lnTo>
                      <a:lnTo>
                        <a:pt x="1422" y="1140"/>
                      </a:lnTo>
                      <a:lnTo>
                        <a:pt x="1422" y="1158"/>
                      </a:lnTo>
                      <a:lnTo>
                        <a:pt x="1428" y="1170"/>
                      </a:lnTo>
                      <a:lnTo>
                        <a:pt x="1434" y="1176"/>
                      </a:lnTo>
                      <a:lnTo>
                        <a:pt x="1440" y="1176"/>
                      </a:lnTo>
                      <a:lnTo>
                        <a:pt x="1446" y="1170"/>
                      </a:lnTo>
                      <a:lnTo>
                        <a:pt x="1446" y="1158"/>
                      </a:lnTo>
                      <a:lnTo>
                        <a:pt x="1452" y="1152"/>
                      </a:lnTo>
                      <a:lnTo>
                        <a:pt x="1452" y="1140"/>
                      </a:lnTo>
                      <a:lnTo>
                        <a:pt x="1458" y="1110"/>
                      </a:lnTo>
                      <a:lnTo>
                        <a:pt x="1440" y="1068"/>
                      </a:lnTo>
                      <a:lnTo>
                        <a:pt x="1440" y="1038"/>
                      </a:lnTo>
                      <a:lnTo>
                        <a:pt x="1410" y="1014"/>
                      </a:lnTo>
                      <a:lnTo>
                        <a:pt x="1398" y="984"/>
                      </a:lnTo>
                      <a:lnTo>
                        <a:pt x="1404" y="972"/>
                      </a:lnTo>
                      <a:lnTo>
                        <a:pt x="1410" y="966"/>
                      </a:lnTo>
                      <a:lnTo>
                        <a:pt x="1416" y="948"/>
                      </a:lnTo>
                      <a:lnTo>
                        <a:pt x="1416" y="942"/>
                      </a:lnTo>
                      <a:lnTo>
                        <a:pt x="1410" y="936"/>
                      </a:lnTo>
                      <a:lnTo>
                        <a:pt x="1398" y="930"/>
                      </a:lnTo>
                      <a:lnTo>
                        <a:pt x="1380" y="930"/>
                      </a:lnTo>
                      <a:lnTo>
                        <a:pt x="1368" y="924"/>
                      </a:lnTo>
                      <a:lnTo>
                        <a:pt x="1356" y="912"/>
                      </a:lnTo>
                      <a:lnTo>
                        <a:pt x="1368" y="900"/>
                      </a:lnTo>
                      <a:lnTo>
                        <a:pt x="1374" y="900"/>
                      </a:lnTo>
                      <a:lnTo>
                        <a:pt x="1374" y="870"/>
                      </a:lnTo>
                      <a:lnTo>
                        <a:pt x="1410" y="870"/>
                      </a:lnTo>
                      <a:lnTo>
                        <a:pt x="1410" y="858"/>
                      </a:lnTo>
                      <a:lnTo>
                        <a:pt x="1380" y="840"/>
                      </a:lnTo>
                      <a:lnTo>
                        <a:pt x="1374" y="840"/>
                      </a:lnTo>
                      <a:lnTo>
                        <a:pt x="1362" y="828"/>
                      </a:lnTo>
                      <a:lnTo>
                        <a:pt x="1350" y="822"/>
                      </a:lnTo>
                      <a:lnTo>
                        <a:pt x="1344" y="810"/>
                      </a:lnTo>
                      <a:lnTo>
                        <a:pt x="1344" y="804"/>
                      </a:lnTo>
                      <a:lnTo>
                        <a:pt x="1350" y="792"/>
                      </a:lnTo>
                      <a:lnTo>
                        <a:pt x="1362" y="780"/>
                      </a:lnTo>
                      <a:lnTo>
                        <a:pt x="1350" y="762"/>
                      </a:lnTo>
                      <a:lnTo>
                        <a:pt x="1368" y="762"/>
                      </a:lnTo>
                      <a:lnTo>
                        <a:pt x="1392" y="774"/>
                      </a:lnTo>
                      <a:lnTo>
                        <a:pt x="1386" y="768"/>
                      </a:lnTo>
                      <a:lnTo>
                        <a:pt x="1404" y="762"/>
                      </a:lnTo>
                      <a:lnTo>
                        <a:pt x="1410" y="774"/>
                      </a:lnTo>
                      <a:lnTo>
                        <a:pt x="1410" y="780"/>
                      </a:lnTo>
                      <a:lnTo>
                        <a:pt x="1416" y="792"/>
                      </a:lnTo>
                      <a:lnTo>
                        <a:pt x="1422" y="798"/>
                      </a:lnTo>
                      <a:lnTo>
                        <a:pt x="1434" y="798"/>
                      </a:lnTo>
                      <a:lnTo>
                        <a:pt x="1440" y="804"/>
                      </a:lnTo>
                      <a:lnTo>
                        <a:pt x="1446" y="786"/>
                      </a:lnTo>
                      <a:lnTo>
                        <a:pt x="1452" y="792"/>
                      </a:lnTo>
                      <a:lnTo>
                        <a:pt x="1458" y="792"/>
                      </a:lnTo>
                      <a:lnTo>
                        <a:pt x="1464" y="798"/>
                      </a:lnTo>
                      <a:lnTo>
                        <a:pt x="1464" y="828"/>
                      </a:lnTo>
                      <a:lnTo>
                        <a:pt x="1470" y="828"/>
                      </a:lnTo>
                      <a:lnTo>
                        <a:pt x="1470" y="864"/>
                      </a:lnTo>
                      <a:lnTo>
                        <a:pt x="1476" y="864"/>
                      </a:lnTo>
                      <a:lnTo>
                        <a:pt x="1482" y="870"/>
                      </a:lnTo>
                      <a:lnTo>
                        <a:pt x="1542" y="870"/>
                      </a:lnTo>
                      <a:lnTo>
                        <a:pt x="1554" y="876"/>
                      </a:lnTo>
                      <a:lnTo>
                        <a:pt x="1572" y="876"/>
                      </a:lnTo>
                      <a:lnTo>
                        <a:pt x="1620" y="864"/>
                      </a:lnTo>
                      <a:lnTo>
                        <a:pt x="1626" y="864"/>
                      </a:lnTo>
                      <a:lnTo>
                        <a:pt x="1650" y="888"/>
                      </a:lnTo>
                      <a:lnTo>
                        <a:pt x="1650" y="894"/>
                      </a:lnTo>
                      <a:lnTo>
                        <a:pt x="1644" y="900"/>
                      </a:lnTo>
                      <a:lnTo>
                        <a:pt x="1638" y="900"/>
                      </a:lnTo>
                      <a:lnTo>
                        <a:pt x="1638" y="912"/>
                      </a:lnTo>
                      <a:lnTo>
                        <a:pt x="1632" y="930"/>
                      </a:lnTo>
                      <a:lnTo>
                        <a:pt x="1626" y="942"/>
                      </a:lnTo>
                      <a:lnTo>
                        <a:pt x="1620" y="948"/>
                      </a:lnTo>
                      <a:lnTo>
                        <a:pt x="1614" y="948"/>
                      </a:lnTo>
                      <a:lnTo>
                        <a:pt x="1602" y="954"/>
                      </a:lnTo>
                      <a:lnTo>
                        <a:pt x="1596" y="954"/>
                      </a:lnTo>
                      <a:lnTo>
                        <a:pt x="1584" y="966"/>
                      </a:lnTo>
                      <a:lnTo>
                        <a:pt x="1578" y="978"/>
                      </a:lnTo>
                      <a:lnTo>
                        <a:pt x="1578" y="996"/>
                      </a:lnTo>
                      <a:lnTo>
                        <a:pt x="1584" y="1008"/>
                      </a:lnTo>
                      <a:lnTo>
                        <a:pt x="1602" y="1026"/>
                      </a:lnTo>
                      <a:lnTo>
                        <a:pt x="1608" y="1026"/>
                      </a:lnTo>
                      <a:lnTo>
                        <a:pt x="1626" y="1050"/>
                      </a:lnTo>
                      <a:lnTo>
                        <a:pt x="1632" y="1014"/>
                      </a:lnTo>
                      <a:lnTo>
                        <a:pt x="1632" y="990"/>
                      </a:lnTo>
                      <a:lnTo>
                        <a:pt x="1650" y="990"/>
                      </a:lnTo>
                      <a:lnTo>
                        <a:pt x="1662" y="996"/>
                      </a:lnTo>
                      <a:lnTo>
                        <a:pt x="1668" y="1002"/>
                      </a:lnTo>
                      <a:lnTo>
                        <a:pt x="1668" y="1020"/>
                      </a:lnTo>
                      <a:lnTo>
                        <a:pt x="1674" y="1032"/>
                      </a:lnTo>
                      <a:lnTo>
                        <a:pt x="1674" y="1038"/>
                      </a:lnTo>
                      <a:lnTo>
                        <a:pt x="1680" y="1050"/>
                      </a:lnTo>
                      <a:lnTo>
                        <a:pt x="1680" y="1062"/>
                      </a:lnTo>
                      <a:lnTo>
                        <a:pt x="1686" y="1074"/>
                      </a:lnTo>
                      <a:lnTo>
                        <a:pt x="1692" y="1092"/>
                      </a:lnTo>
                      <a:lnTo>
                        <a:pt x="1698" y="1104"/>
                      </a:lnTo>
                      <a:lnTo>
                        <a:pt x="1704" y="1110"/>
                      </a:lnTo>
                      <a:lnTo>
                        <a:pt x="1704" y="1116"/>
                      </a:lnTo>
                      <a:lnTo>
                        <a:pt x="1722" y="1134"/>
                      </a:lnTo>
                      <a:lnTo>
                        <a:pt x="1722" y="1110"/>
                      </a:lnTo>
                      <a:lnTo>
                        <a:pt x="1728" y="1110"/>
                      </a:lnTo>
                      <a:lnTo>
                        <a:pt x="1734" y="1116"/>
                      </a:lnTo>
                      <a:lnTo>
                        <a:pt x="1746" y="1116"/>
                      </a:lnTo>
                      <a:lnTo>
                        <a:pt x="1746" y="1104"/>
                      </a:lnTo>
                      <a:lnTo>
                        <a:pt x="1728" y="1086"/>
                      </a:lnTo>
                      <a:lnTo>
                        <a:pt x="1728" y="1062"/>
                      </a:lnTo>
                      <a:lnTo>
                        <a:pt x="1722" y="1050"/>
                      </a:lnTo>
                      <a:lnTo>
                        <a:pt x="1740" y="1032"/>
                      </a:lnTo>
                      <a:lnTo>
                        <a:pt x="1746" y="1032"/>
                      </a:lnTo>
                      <a:lnTo>
                        <a:pt x="1740" y="984"/>
                      </a:lnTo>
                      <a:lnTo>
                        <a:pt x="1722" y="966"/>
                      </a:lnTo>
                      <a:lnTo>
                        <a:pt x="1716" y="966"/>
                      </a:lnTo>
                      <a:lnTo>
                        <a:pt x="1770" y="966"/>
                      </a:lnTo>
                      <a:lnTo>
                        <a:pt x="1782" y="972"/>
                      </a:lnTo>
                      <a:lnTo>
                        <a:pt x="1794" y="972"/>
                      </a:lnTo>
                      <a:lnTo>
                        <a:pt x="1794" y="936"/>
                      </a:lnTo>
                      <a:lnTo>
                        <a:pt x="1812" y="882"/>
                      </a:lnTo>
                      <a:lnTo>
                        <a:pt x="1806" y="876"/>
                      </a:lnTo>
                      <a:lnTo>
                        <a:pt x="1800" y="864"/>
                      </a:lnTo>
                      <a:lnTo>
                        <a:pt x="1800" y="846"/>
                      </a:lnTo>
                      <a:lnTo>
                        <a:pt x="1812" y="840"/>
                      </a:lnTo>
                      <a:lnTo>
                        <a:pt x="1818" y="834"/>
                      </a:lnTo>
                      <a:lnTo>
                        <a:pt x="1836" y="804"/>
                      </a:lnTo>
                      <a:lnTo>
                        <a:pt x="1836" y="792"/>
                      </a:lnTo>
                      <a:lnTo>
                        <a:pt x="1830" y="786"/>
                      </a:lnTo>
                      <a:lnTo>
                        <a:pt x="1830" y="780"/>
                      </a:lnTo>
                      <a:lnTo>
                        <a:pt x="1824" y="774"/>
                      </a:lnTo>
                      <a:lnTo>
                        <a:pt x="1824" y="750"/>
                      </a:lnTo>
                      <a:lnTo>
                        <a:pt x="1830" y="750"/>
                      </a:lnTo>
                      <a:lnTo>
                        <a:pt x="1836" y="744"/>
                      </a:lnTo>
                      <a:lnTo>
                        <a:pt x="1848" y="744"/>
                      </a:lnTo>
                      <a:lnTo>
                        <a:pt x="1860" y="738"/>
                      </a:lnTo>
                      <a:lnTo>
                        <a:pt x="1872" y="726"/>
                      </a:lnTo>
                      <a:lnTo>
                        <a:pt x="1872" y="708"/>
                      </a:lnTo>
                      <a:lnTo>
                        <a:pt x="1878" y="708"/>
                      </a:lnTo>
                      <a:lnTo>
                        <a:pt x="1890" y="702"/>
                      </a:lnTo>
                      <a:lnTo>
                        <a:pt x="1926" y="702"/>
                      </a:lnTo>
                      <a:lnTo>
                        <a:pt x="1932" y="708"/>
                      </a:lnTo>
                      <a:lnTo>
                        <a:pt x="1950" y="708"/>
                      </a:lnTo>
                      <a:lnTo>
                        <a:pt x="1950" y="702"/>
                      </a:lnTo>
                      <a:lnTo>
                        <a:pt x="1944" y="696"/>
                      </a:lnTo>
                      <a:lnTo>
                        <a:pt x="1932" y="690"/>
                      </a:lnTo>
                      <a:lnTo>
                        <a:pt x="1926" y="684"/>
                      </a:lnTo>
                      <a:lnTo>
                        <a:pt x="1920" y="672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85" name="Georgia">
                  <a:extLst>
                    <a:ext uri="{FF2B5EF4-FFF2-40B4-BE49-F238E27FC236}">
                      <a16:creationId xmlns:a16="http://schemas.microsoft.com/office/drawing/2014/main" id="{8A187481-2E6B-8A4E-94A4-19B7B61648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9" y="1412"/>
                  <a:ext cx="118" cy="54"/>
                </a:xfrm>
                <a:custGeom>
                  <a:avLst/>
                  <a:gdLst>
                    <a:gd name="T0" fmla="*/ 2147483647 w 462"/>
                    <a:gd name="T1" fmla="*/ 2147483647 h 210"/>
                    <a:gd name="T2" fmla="*/ 2147483647 w 462"/>
                    <a:gd name="T3" fmla="*/ 2147483647 h 210"/>
                    <a:gd name="T4" fmla="*/ 2147483647 w 462"/>
                    <a:gd name="T5" fmla="*/ 2147483647 h 210"/>
                    <a:gd name="T6" fmla="*/ 2147483647 w 462"/>
                    <a:gd name="T7" fmla="*/ 2147483647 h 210"/>
                    <a:gd name="T8" fmla="*/ 2147483647 w 462"/>
                    <a:gd name="T9" fmla="*/ 2147483647 h 210"/>
                    <a:gd name="T10" fmla="*/ 2147483647 w 462"/>
                    <a:gd name="T11" fmla="*/ 2147483647 h 210"/>
                    <a:gd name="T12" fmla="*/ 2147483647 w 462"/>
                    <a:gd name="T13" fmla="*/ 2147483647 h 210"/>
                    <a:gd name="T14" fmla="*/ 2147483647 w 462"/>
                    <a:gd name="T15" fmla="*/ 2147483647 h 210"/>
                    <a:gd name="T16" fmla="*/ 2147483647 w 462"/>
                    <a:gd name="T17" fmla="*/ 2147483647 h 210"/>
                    <a:gd name="T18" fmla="*/ 2147483647 w 462"/>
                    <a:gd name="T19" fmla="*/ 2147483647 h 210"/>
                    <a:gd name="T20" fmla="*/ 2147483647 w 462"/>
                    <a:gd name="T21" fmla="*/ 2147483647 h 210"/>
                    <a:gd name="T22" fmla="*/ 2147483647 w 462"/>
                    <a:gd name="T23" fmla="*/ 2147483647 h 210"/>
                    <a:gd name="T24" fmla="*/ 2147483647 w 462"/>
                    <a:gd name="T25" fmla="*/ 2147483647 h 210"/>
                    <a:gd name="T26" fmla="*/ 2147483647 w 462"/>
                    <a:gd name="T27" fmla="*/ 2147483647 h 210"/>
                    <a:gd name="T28" fmla="*/ 2147483647 w 462"/>
                    <a:gd name="T29" fmla="*/ 2147483647 h 210"/>
                    <a:gd name="T30" fmla="*/ 2147483647 w 462"/>
                    <a:gd name="T31" fmla="*/ 2147483647 h 210"/>
                    <a:gd name="T32" fmla="*/ 2147483647 w 462"/>
                    <a:gd name="T33" fmla="*/ 2147483647 h 210"/>
                    <a:gd name="T34" fmla="*/ 2147483647 w 462"/>
                    <a:gd name="T35" fmla="*/ 2147483647 h 210"/>
                    <a:gd name="T36" fmla="*/ 2147483647 w 462"/>
                    <a:gd name="T37" fmla="*/ 2147483647 h 210"/>
                    <a:gd name="T38" fmla="*/ 2147483647 w 462"/>
                    <a:gd name="T39" fmla="*/ 2147483647 h 210"/>
                    <a:gd name="T40" fmla="*/ 2147483647 w 462"/>
                    <a:gd name="T41" fmla="*/ 2147483647 h 210"/>
                    <a:gd name="T42" fmla="*/ 2147483647 w 462"/>
                    <a:gd name="T43" fmla="*/ 2147483647 h 210"/>
                    <a:gd name="T44" fmla="*/ 2147483647 w 462"/>
                    <a:gd name="T45" fmla="*/ 2147483647 h 210"/>
                    <a:gd name="T46" fmla="*/ 2147483647 w 462"/>
                    <a:gd name="T47" fmla="*/ 2147483647 h 210"/>
                    <a:gd name="T48" fmla="*/ 2147483647 w 462"/>
                    <a:gd name="T49" fmla="*/ 2147483647 h 210"/>
                    <a:gd name="T50" fmla="*/ 2147483647 w 462"/>
                    <a:gd name="T51" fmla="*/ 2147483647 h 210"/>
                    <a:gd name="T52" fmla="*/ 2147483647 w 462"/>
                    <a:gd name="T53" fmla="*/ 2147483647 h 210"/>
                    <a:gd name="T54" fmla="*/ 2147483647 w 462"/>
                    <a:gd name="T55" fmla="*/ 2147483647 h 210"/>
                    <a:gd name="T56" fmla="*/ 2147483647 w 462"/>
                    <a:gd name="T57" fmla="*/ 2147483647 h 210"/>
                    <a:gd name="T58" fmla="*/ 2147483647 w 462"/>
                    <a:gd name="T59" fmla="*/ 2147483647 h 210"/>
                    <a:gd name="T60" fmla="*/ 2147483647 w 462"/>
                    <a:gd name="T61" fmla="*/ 2147483647 h 210"/>
                    <a:gd name="T62" fmla="*/ 2147483647 w 462"/>
                    <a:gd name="T63" fmla="*/ 2147483647 h 210"/>
                    <a:gd name="T64" fmla="*/ 2147483647 w 462"/>
                    <a:gd name="T65" fmla="*/ 2147483647 h 210"/>
                    <a:gd name="T66" fmla="*/ 2147483647 w 462"/>
                    <a:gd name="T67" fmla="*/ 2147483647 h 210"/>
                    <a:gd name="T68" fmla="*/ 2147483647 w 462"/>
                    <a:gd name="T69" fmla="*/ 2147483647 h 210"/>
                    <a:gd name="T70" fmla="*/ 2147483647 w 462"/>
                    <a:gd name="T71" fmla="*/ 2147483647 h 210"/>
                    <a:gd name="T72" fmla="*/ 2147483647 w 462"/>
                    <a:gd name="T73" fmla="*/ 2147483647 h 210"/>
                    <a:gd name="T74" fmla="*/ 2147483647 w 462"/>
                    <a:gd name="T75" fmla="*/ 2147483647 h 210"/>
                    <a:gd name="T76" fmla="*/ 2147483647 w 462"/>
                    <a:gd name="T77" fmla="*/ 2147483647 h 210"/>
                    <a:gd name="T78" fmla="*/ 2147483647 w 462"/>
                    <a:gd name="T79" fmla="*/ 2147483647 h 210"/>
                    <a:gd name="T80" fmla="*/ 2147483647 w 462"/>
                    <a:gd name="T81" fmla="*/ 0 h 210"/>
                    <a:gd name="T82" fmla="*/ 0 w 462"/>
                    <a:gd name="T83" fmla="*/ 2147483647 h 210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462"/>
                    <a:gd name="T127" fmla="*/ 0 h 210"/>
                    <a:gd name="T128" fmla="*/ 462 w 462"/>
                    <a:gd name="T129" fmla="*/ 210 h 210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462" h="210">
                      <a:moveTo>
                        <a:pt x="6" y="18"/>
                      </a:moveTo>
                      <a:lnTo>
                        <a:pt x="12" y="18"/>
                      </a:lnTo>
                      <a:lnTo>
                        <a:pt x="18" y="24"/>
                      </a:lnTo>
                      <a:lnTo>
                        <a:pt x="30" y="30"/>
                      </a:lnTo>
                      <a:lnTo>
                        <a:pt x="42" y="42"/>
                      </a:lnTo>
                      <a:lnTo>
                        <a:pt x="60" y="48"/>
                      </a:lnTo>
                      <a:lnTo>
                        <a:pt x="72" y="54"/>
                      </a:lnTo>
                      <a:lnTo>
                        <a:pt x="78" y="54"/>
                      </a:lnTo>
                      <a:lnTo>
                        <a:pt x="84" y="60"/>
                      </a:lnTo>
                      <a:lnTo>
                        <a:pt x="96" y="66"/>
                      </a:lnTo>
                      <a:lnTo>
                        <a:pt x="102" y="78"/>
                      </a:lnTo>
                      <a:lnTo>
                        <a:pt x="114" y="84"/>
                      </a:lnTo>
                      <a:lnTo>
                        <a:pt x="114" y="96"/>
                      </a:lnTo>
                      <a:lnTo>
                        <a:pt x="120" y="114"/>
                      </a:lnTo>
                      <a:lnTo>
                        <a:pt x="120" y="132"/>
                      </a:lnTo>
                      <a:lnTo>
                        <a:pt x="126" y="138"/>
                      </a:lnTo>
                      <a:lnTo>
                        <a:pt x="132" y="150"/>
                      </a:lnTo>
                      <a:lnTo>
                        <a:pt x="138" y="156"/>
                      </a:lnTo>
                      <a:lnTo>
                        <a:pt x="138" y="162"/>
                      </a:lnTo>
                      <a:lnTo>
                        <a:pt x="132" y="168"/>
                      </a:lnTo>
                      <a:lnTo>
                        <a:pt x="168" y="174"/>
                      </a:lnTo>
                      <a:lnTo>
                        <a:pt x="174" y="168"/>
                      </a:lnTo>
                      <a:lnTo>
                        <a:pt x="186" y="162"/>
                      </a:lnTo>
                      <a:lnTo>
                        <a:pt x="198" y="162"/>
                      </a:lnTo>
                      <a:lnTo>
                        <a:pt x="210" y="168"/>
                      </a:lnTo>
                      <a:lnTo>
                        <a:pt x="216" y="174"/>
                      </a:lnTo>
                      <a:lnTo>
                        <a:pt x="222" y="186"/>
                      </a:lnTo>
                      <a:lnTo>
                        <a:pt x="222" y="192"/>
                      </a:lnTo>
                      <a:lnTo>
                        <a:pt x="246" y="192"/>
                      </a:lnTo>
                      <a:lnTo>
                        <a:pt x="246" y="198"/>
                      </a:lnTo>
                      <a:lnTo>
                        <a:pt x="252" y="204"/>
                      </a:lnTo>
                      <a:lnTo>
                        <a:pt x="276" y="198"/>
                      </a:lnTo>
                      <a:lnTo>
                        <a:pt x="282" y="192"/>
                      </a:lnTo>
                      <a:lnTo>
                        <a:pt x="336" y="198"/>
                      </a:lnTo>
                      <a:lnTo>
                        <a:pt x="336" y="180"/>
                      </a:lnTo>
                      <a:lnTo>
                        <a:pt x="342" y="180"/>
                      </a:lnTo>
                      <a:lnTo>
                        <a:pt x="348" y="186"/>
                      </a:lnTo>
                      <a:lnTo>
                        <a:pt x="354" y="186"/>
                      </a:lnTo>
                      <a:lnTo>
                        <a:pt x="354" y="180"/>
                      </a:lnTo>
                      <a:lnTo>
                        <a:pt x="366" y="168"/>
                      </a:lnTo>
                      <a:lnTo>
                        <a:pt x="390" y="168"/>
                      </a:lnTo>
                      <a:lnTo>
                        <a:pt x="396" y="174"/>
                      </a:lnTo>
                      <a:lnTo>
                        <a:pt x="396" y="180"/>
                      </a:lnTo>
                      <a:lnTo>
                        <a:pt x="414" y="198"/>
                      </a:lnTo>
                      <a:lnTo>
                        <a:pt x="426" y="192"/>
                      </a:lnTo>
                      <a:lnTo>
                        <a:pt x="438" y="192"/>
                      </a:lnTo>
                      <a:lnTo>
                        <a:pt x="456" y="210"/>
                      </a:lnTo>
                      <a:lnTo>
                        <a:pt x="462" y="204"/>
                      </a:lnTo>
                      <a:lnTo>
                        <a:pt x="456" y="192"/>
                      </a:lnTo>
                      <a:lnTo>
                        <a:pt x="450" y="186"/>
                      </a:lnTo>
                      <a:lnTo>
                        <a:pt x="444" y="174"/>
                      </a:lnTo>
                      <a:lnTo>
                        <a:pt x="438" y="168"/>
                      </a:lnTo>
                      <a:lnTo>
                        <a:pt x="432" y="168"/>
                      </a:lnTo>
                      <a:lnTo>
                        <a:pt x="414" y="150"/>
                      </a:lnTo>
                      <a:lnTo>
                        <a:pt x="420" y="144"/>
                      </a:lnTo>
                      <a:lnTo>
                        <a:pt x="432" y="144"/>
                      </a:lnTo>
                      <a:lnTo>
                        <a:pt x="420" y="132"/>
                      </a:lnTo>
                      <a:lnTo>
                        <a:pt x="408" y="126"/>
                      </a:lnTo>
                      <a:lnTo>
                        <a:pt x="396" y="114"/>
                      </a:lnTo>
                      <a:lnTo>
                        <a:pt x="378" y="114"/>
                      </a:lnTo>
                      <a:lnTo>
                        <a:pt x="378" y="108"/>
                      </a:lnTo>
                      <a:lnTo>
                        <a:pt x="384" y="102"/>
                      </a:lnTo>
                      <a:lnTo>
                        <a:pt x="384" y="90"/>
                      </a:lnTo>
                      <a:lnTo>
                        <a:pt x="354" y="84"/>
                      </a:lnTo>
                      <a:lnTo>
                        <a:pt x="342" y="72"/>
                      </a:lnTo>
                      <a:lnTo>
                        <a:pt x="330" y="66"/>
                      </a:lnTo>
                      <a:lnTo>
                        <a:pt x="300" y="66"/>
                      </a:lnTo>
                      <a:lnTo>
                        <a:pt x="300" y="72"/>
                      </a:lnTo>
                      <a:lnTo>
                        <a:pt x="288" y="72"/>
                      </a:lnTo>
                      <a:lnTo>
                        <a:pt x="282" y="78"/>
                      </a:lnTo>
                      <a:lnTo>
                        <a:pt x="258" y="78"/>
                      </a:lnTo>
                      <a:lnTo>
                        <a:pt x="246" y="72"/>
                      </a:lnTo>
                      <a:lnTo>
                        <a:pt x="240" y="72"/>
                      </a:lnTo>
                      <a:lnTo>
                        <a:pt x="240" y="66"/>
                      </a:lnTo>
                      <a:lnTo>
                        <a:pt x="192" y="36"/>
                      </a:lnTo>
                      <a:lnTo>
                        <a:pt x="186" y="36"/>
                      </a:lnTo>
                      <a:lnTo>
                        <a:pt x="180" y="30"/>
                      </a:lnTo>
                      <a:lnTo>
                        <a:pt x="144" y="30"/>
                      </a:lnTo>
                      <a:lnTo>
                        <a:pt x="84" y="18"/>
                      </a:lnTo>
                      <a:lnTo>
                        <a:pt x="66" y="12"/>
                      </a:lnTo>
                      <a:lnTo>
                        <a:pt x="54" y="6"/>
                      </a:lnTo>
                      <a:lnTo>
                        <a:pt x="36" y="0"/>
                      </a:lnTo>
                      <a:lnTo>
                        <a:pt x="24" y="0"/>
                      </a:lnTo>
                      <a:lnTo>
                        <a:pt x="0" y="18"/>
                      </a:lnTo>
                      <a:lnTo>
                        <a:pt x="6" y="18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86" name="Cyprus">
                  <a:extLst>
                    <a:ext uri="{FF2B5EF4-FFF2-40B4-BE49-F238E27FC236}">
                      <a16:creationId xmlns:a16="http://schemas.microsoft.com/office/drawing/2014/main" id="{0AAC5B24-54FA-B444-BF63-C8B637B874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15" y="1576"/>
                  <a:ext cx="38" cy="22"/>
                </a:xfrm>
                <a:custGeom>
                  <a:avLst/>
                  <a:gdLst>
                    <a:gd name="T0" fmla="*/ 0 w 150"/>
                    <a:gd name="T1" fmla="*/ 2147483647 h 84"/>
                    <a:gd name="T2" fmla="*/ 2147483647 w 150"/>
                    <a:gd name="T3" fmla="*/ 2147483647 h 84"/>
                    <a:gd name="T4" fmla="*/ 2147483647 w 150"/>
                    <a:gd name="T5" fmla="*/ 2147483647 h 84"/>
                    <a:gd name="T6" fmla="*/ 2147483647 w 150"/>
                    <a:gd name="T7" fmla="*/ 2147483647 h 84"/>
                    <a:gd name="T8" fmla="*/ 2147483647 w 150"/>
                    <a:gd name="T9" fmla="*/ 2147483647 h 84"/>
                    <a:gd name="T10" fmla="*/ 2147483647 w 150"/>
                    <a:gd name="T11" fmla="*/ 2147483647 h 84"/>
                    <a:gd name="T12" fmla="*/ 2147483647 w 150"/>
                    <a:gd name="T13" fmla="*/ 2147483647 h 84"/>
                    <a:gd name="T14" fmla="*/ 2147483647 w 150"/>
                    <a:gd name="T15" fmla="*/ 2147483647 h 84"/>
                    <a:gd name="T16" fmla="*/ 2147483647 w 150"/>
                    <a:gd name="T17" fmla="*/ 2147483647 h 84"/>
                    <a:gd name="T18" fmla="*/ 2147483647 w 150"/>
                    <a:gd name="T19" fmla="*/ 2147483647 h 84"/>
                    <a:gd name="T20" fmla="*/ 2147483647 w 150"/>
                    <a:gd name="T21" fmla="*/ 2147483647 h 84"/>
                    <a:gd name="T22" fmla="*/ 2147483647 w 150"/>
                    <a:gd name="T23" fmla="*/ 2147483647 h 84"/>
                    <a:gd name="T24" fmla="*/ 2147483647 w 150"/>
                    <a:gd name="T25" fmla="*/ 2147483647 h 84"/>
                    <a:gd name="T26" fmla="*/ 2147483647 w 150"/>
                    <a:gd name="T27" fmla="*/ 0 h 84"/>
                    <a:gd name="T28" fmla="*/ 2147483647 w 150"/>
                    <a:gd name="T29" fmla="*/ 2147483647 h 84"/>
                    <a:gd name="T30" fmla="*/ 2147483647 w 150"/>
                    <a:gd name="T31" fmla="*/ 2147483647 h 84"/>
                    <a:gd name="T32" fmla="*/ 2147483647 w 150"/>
                    <a:gd name="T33" fmla="*/ 2147483647 h 84"/>
                    <a:gd name="T34" fmla="*/ 2147483647 w 150"/>
                    <a:gd name="T35" fmla="*/ 2147483647 h 84"/>
                    <a:gd name="T36" fmla="*/ 2147483647 w 150"/>
                    <a:gd name="T37" fmla="*/ 2147483647 h 84"/>
                    <a:gd name="T38" fmla="*/ 0 w 150"/>
                    <a:gd name="T39" fmla="*/ 2147483647 h 84"/>
                    <a:gd name="T40" fmla="*/ 0 w 150"/>
                    <a:gd name="T41" fmla="*/ 2147483647 h 8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50"/>
                    <a:gd name="T64" fmla="*/ 0 h 84"/>
                    <a:gd name="T65" fmla="*/ 150 w 150"/>
                    <a:gd name="T66" fmla="*/ 84 h 84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50" h="84">
                      <a:moveTo>
                        <a:pt x="0" y="48"/>
                      </a:moveTo>
                      <a:lnTo>
                        <a:pt x="6" y="60"/>
                      </a:lnTo>
                      <a:lnTo>
                        <a:pt x="30" y="72"/>
                      </a:lnTo>
                      <a:lnTo>
                        <a:pt x="36" y="84"/>
                      </a:lnTo>
                      <a:lnTo>
                        <a:pt x="54" y="84"/>
                      </a:lnTo>
                      <a:lnTo>
                        <a:pt x="60" y="78"/>
                      </a:lnTo>
                      <a:lnTo>
                        <a:pt x="72" y="72"/>
                      </a:lnTo>
                      <a:lnTo>
                        <a:pt x="78" y="66"/>
                      </a:lnTo>
                      <a:lnTo>
                        <a:pt x="90" y="60"/>
                      </a:lnTo>
                      <a:lnTo>
                        <a:pt x="96" y="54"/>
                      </a:lnTo>
                      <a:lnTo>
                        <a:pt x="102" y="60"/>
                      </a:lnTo>
                      <a:lnTo>
                        <a:pt x="120" y="60"/>
                      </a:lnTo>
                      <a:lnTo>
                        <a:pt x="120" y="36"/>
                      </a:lnTo>
                      <a:lnTo>
                        <a:pt x="150" y="0"/>
                      </a:lnTo>
                      <a:lnTo>
                        <a:pt x="108" y="24"/>
                      </a:lnTo>
                      <a:lnTo>
                        <a:pt x="54" y="24"/>
                      </a:lnTo>
                      <a:lnTo>
                        <a:pt x="48" y="30"/>
                      </a:lnTo>
                      <a:lnTo>
                        <a:pt x="48" y="36"/>
                      </a:lnTo>
                      <a:lnTo>
                        <a:pt x="12" y="36"/>
                      </a:lnTo>
                      <a:lnTo>
                        <a:pt x="0" y="42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87" name="China">
                  <a:extLst>
                    <a:ext uri="{FF2B5EF4-FFF2-40B4-BE49-F238E27FC236}">
                      <a16:creationId xmlns:a16="http://schemas.microsoft.com/office/drawing/2014/main" id="{0B8ADB20-8CA8-E742-B486-81E65D05036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907" y="1211"/>
                  <a:ext cx="936" cy="723"/>
                </a:xfrm>
                <a:custGeom>
                  <a:avLst/>
                  <a:gdLst>
                    <a:gd name="T0" fmla="*/ 2147483647 w 3660"/>
                    <a:gd name="T1" fmla="*/ 2147483647 h 2826"/>
                    <a:gd name="T2" fmla="*/ 2147483647 w 3660"/>
                    <a:gd name="T3" fmla="*/ 2147483647 h 2826"/>
                    <a:gd name="T4" fmla="*/ 2147483647 w 3660"/>
                    <a:gd name="T5" fmla="*/ 2147483647 h 2826"/>
                    <a:gd name="T6" fmla="*/ 2147483647 w 3660"/>
                    <a:gd name="T7" fmla="*/ 2147483647 h 2826"/>
                    <a:gd name="T8" fmla="*/ 2147483647 w 3660"/>
                    <a:gd name="T9" fmla="*/ 2147483647 h 2826"/>
                    <a:gd name="T10" fmla="*/ 2147483647 w 3660"/>
                    <a:gd name="T11" fmla="*/ 2147483647 h 2826"/>
                    <a:gd name="T12" fmla="*/ 2147483647 w 3660"/>
                    <a:gd name="T13" fmla="*/ 2147483647 h 2826"/>
                    <a:gd name="T14" fmla="*/ 2147483647 w 3660"/>
                    <a:gd name="T15" fmla="*/ 2147483647 h 2826"/>
                    <a:gd name="T16" fmla="*/ 2147483647 w 3660"/>
                    <a:gd name="T17" fmla="*/ 2147483647 h 2826"/>
                    <a:gd name="T18" fmla="*/ 2147483647 w 3660"/>
                    <a:gd name="T19" fmla="*/ 2147483647 h 2826"/>
                    <a:gd name="T20" fmla="*/ 2147483647 w 3660"/>
                    <a:gd name="T21" fmla="*/ 2147483647 h 2826"/>
                    <a:gd name="T22" fmla="*/ 2147483647 w 3660"/>
                    <a:gd name="T23" fmla="*/ 2147483647 h 2826"/>
                    <a:gd name="T24" fmla="*/ 2147483647 w 3660"/>
                    <a:gd name="T25" fmla="*/ 2147483647 h 2826"/>
                    <a:gd name="T26" fmla="*/ 2147483647 w 3660"/>
                    <a:gd name="T27" fmla="*/ 2147483647 h 2826"/>
                    <a:gd name="T28" fmla="*/ 2147483647 w 3660"/>
                    <a:gd name="T29" fmla="*/ 2147483647 h 2826"/>
                    <a:gd name="T30" fmla="*/ 2147483647 w 3660"/>
                    <a:gd name="T31" fmla="*/ 2147483647 h 2826"/>
                    <a:gd name="T32" fmla="*/ 2147483647 w 3660"/>
                    <a:gd name="T33" fmla="*/ 2147483647 h 2826"/>
                    <a:gd name="T34" fmla="*/ 2147483647 w 3660"/>
                    <a:gd name="T35" fmla="*/ 2147483647 h 2826"/>
                    <a:gd name="T36" fmla="*/ 2147483647 w 3660"/>
                    <a:gd name="T37" fmla="*/ 2147483647 h 2826"/>
                    <a:gd name="T38" fmla="*/ 2147483647 w 3660"/>
                    <a:gd name="T39" fmla="*/ 2147483647 h 2826"/>
                    <a:gd name="T40" fmla="*/ 2147483647 w 3660"/>
                    <a:gd name="T41" fmla="*/ 2147483647 h 2826"/>
                    <a:gd name="T42" fmla="*/ 2147483647 w 3660"/>
                    <a:gd name="T43" fmla="*/ 2147483647 h 2826"/>
                    <a:gd name="T44" fmla="*/ 2147483647 w 3660"/>
                    <a:gd name="T45" fmla="*/ 2147483647 h 2826"/>
                    <a:gd name="T46" fmla="*/ 0 w 3660"/>
                    <a:gd name="T47" fmla="*/ 2147483647 h 2826"/>
                    <a:gd name="T48" fmla="*/ 2147483647 w 3660"/>
                    <a:gd name="T49" fmla="*/ 2147483647 h 2826"/>
                    <a:gd name="T50" fmla="*/ 2147483647 w 3660"/>
                    <a:gd name="T51" fmla="*/ 2147483647 h 2826"/>
                    <a:gd name="T52" fmla="*/ 2147483647 w 3660"/>
                    <a:gd name="T53" fmla="*/ 2147483647 h 2826"/>
                    <a:gd name="T54" fmla="*/ 2147483647 w 3660"/>
                    <a:gd name="T55" fmla="*/ 2147483647 h 2826"/>
                    <a:gd name="T56" fmla="*/ 2147483647 w 3660"/>
                    <a:gd name="T57" fmla="*/ 2147483647 h 2826"/>
                    <a:gd name="T58" fmla="*/ 2147483647 w 3660"/>
                    <a:gd name="T59" fmla="*/ 2147483647 h 2826"/>
                    <a:gd name="T60" fmla="*/ 2147483647 w 3660"/>
                    <a:gd name="T61" fmla="*/ 2147483647 h 2826"/>
                    <a:gd name="T62" fmla="*/ 2147483647 w 3660"/>
                    <a:gd name="T63" fmla="*/ 2147483647 h 2826"/>
                    <a:gd name="T64" fmla="*/ 2147483647 w 3660"/>
                    <a:gd name="T65" fmla="*/ 2147483647 h 2826"/>
                    <a:gd name="T66" fmla="*/ 2147483647 w 3660"/>
                    <a:gd name="T67" fmla="*/ 2147483647 h 2826"/>
                    <a:gd name="T68" fmla="*/ 2147483647 w 3660"/>
                    <a:gd name="T69" fmla="*/ 2147483647 h 2826"/>
                    <a:gd name="T70" fmla="*/ 2147483647 w 3660"/>
                    <a:gd name="T71" fmla="*/ 2147483647 h 2826"/>
                    <a:gd name="T72" fmla="*/ 2147483647 w 3660"/>
                    <a:gd name="T73" fmla="*/ 2147483647 h 2826"/>
                    <a:gd name="T74" fmla="*/ 2147483647 w 3660"/>
                    <a:gd name="T75" fmla="*/ 2147483647 h 2826"/>
                    <a:gd name="T76" fmla="*/ 2147483647 w 3660"/>
                    <a:gd name="T77" fmla="*/ 2147483647 h 2826"/>
                    <a:gd name="T78" fmla="*/ 2147483647 w 3660"/>
                    <a:gd name="T79" fmla="*/ 2147483647 h 2826"/>
                    <a:gd name="T80" fmla="*/ 2147483647 w 3660"/>
                    <a:gd name="T81" fmla="*/ 2147483647 h 2826"/>
                    <a:gd name="T82" fmla="*/ 2147483647 w 3660"/>
                    <a:gd name="T83" fmla="*/ 2147483647 h 2826"/>
                    <a:gd name="T84" fmla="*/ 2147483647 w 3660"/>
                    <a:gd name="T85" fmla="*/ 2147483647 h 2826"/>
                    <a:gd name="T86" fmla="*/ 2147483647 w 3660"/>
                    <a:gd name="T87" fmla="*/ 2147483647 h 2826"/>
                    <a:gd name="T88" fmla="*/ 2147483647 w 3660"/>
                    <a:gd name="T89" fmla="*/ 2147483647 h 2826"/>
                    <a:gd name="T90" fmla="*/ 2147483647 w 3660"/>
                    <a:gd name="T91" fmla="*/ 2147483647 h 2826"/>
                    <a:gd name="T92" fmla="*/ 2147483647 w 3660"/>
                    <a:gd name="T93" fmla="*/ 2147483647 h 2826"/>
                    <a:gd name="T94" fmla="*/ 2147483647 w 3660"/>
                    <a:gd name="T95" fmla="*/ 2147483647 h 2826"/>
                    <a:gd name="T96" fmla="*/ 2147483647 w 3660"/>
                    <a:gd name="T97" fmla="*/ 2147483647 h 2826"/>
                    <a:gd name="T98" fmla="*/ 2147483647 w 3660"/>
                    <a:gd name="T99" fmla="*/ 2147483647 h 2826"/>
                    <a:gd name="T100" fmla="*/ 2147483647 w 3660"/>
                    <a:gd name="T101" fmla="*/ 2147483647 h 2826"/>
                    <a:gd name="T102" fmla="*/ 2147483647 w 3660"/>
                    <a:gd name="T103" fmla="*/ 2147483647 h 2826"/>
                    <a:gd name="T104" fmla="*/ 2147483647 w 3660"/>
                    <a:gd name="T105" fmla="*/ 2147483647 h 2826"/>
                    <a:gd name="T106" fmla="*/ 2147483647 w 3660"/>
                    <a:gd name="T107" fmla="*/ 2147483647 h 2826"/>
                    <a:gd name="T108" fmla="*/ 2147483647 w 3660"/>
                    <a:gd name="T109" fmla="*/ 2147483647 h 2826"/>
                    <a:gd name="T110" fmla="*/ 2147483647 w 3660"/>
                    <a:gd name="T111" fmla="*/ 2147483647 h 2826"/>
                    <a:gd name="T112" fmla="*/ 2147483647 w 3660"/>
                    <a:gd name="T113" fmla="*/ 2147483647 h 2826"/>
                    <a:gd name="T114" fmla="*/ 2147483647 w 3660"/>
                    <a:gd name="T115" fmla="*/ 2147483647 h 2826"/>
                    <a:gd name="T116" fmla="*/ 2147483647 w 3660"/>
                    <a:gd name="T117" fmla="*/ 2147483647 h 2826"/>
                    <a:gd name="T118" fmla="*/ 2147483647 w 3660"/>
                    <a:gd name="T119" fmla="*/ 2147483647 h 2826"/>
                    <a:gd name="T120" fmla="*/ 2147483647 w 3660"/>
                    <a:gd name="T121" fmla="*/ 2147483647 h 2826"/>
                    <a:gd name="T122" fmla="*/ 2147483647 w 3660"/>
                    <a:gd name="T123" fmla="*/ 2147483647 h 282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3660"/>
                    <a:gd name="T187" fmla="*/ 0 h 2826"/>
                    <a:gd name="T188" fmla="*/ 3660 w 3660"/>
                    <a:gd name="T189" fmla="*/ 2826 h 282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3660" h="2826">
                      <a:moveTo>
                        <a:pt x="2862" y="2688"/>
                      </a:moveTo>
                      <a:lnTo>
                        <a:pt x="2850" y="2682"/>
                      </a:lnTo>
                      <a:lnTo>
                        <a:pt x="2772" y="2682"/>
                      </a:lnTo>
                      <a:lnTo>
                        <a:pt x="2766" y="2700"/>
                      </a:lnTo>
                      <a:lnTo>
                        <a:pt x="2748" y="2694"/>
                      </a:lnTo>
                      <a:lnTo>
                        <a:pt x="2736" y="2718"/>
                      </a:lnTo>
                      <a:lnTo>
                        <a:pt x="2730" y="2724"/>
                      </a:lnTo>
                      <a:lnTo>
                        <a:pt x="2712" y="2760"/>
                      </a:lnTo>
                      <a:lnTo>
                        <a:pt x="2718" y="2772"/>
                      </a:lnTo>
                      <a:lnTo>
                        <a:pt x="2724" y="2790"/>
                      </a:lnTo>
                      <a:lnTo>
                        <a:pt x="2754" y="2820"/>
                      </a:lnTo>
                      <a:lnTo>
                        <a:pt x="2766" y="2826"/>
                      </a:lnTo>
                      <a:lnTo>
                        <a:pt x="2772" y="2826"/>
                      </a:lnTo>
                      <a:lnTo>
                        <a:pt x="2802" y="2820"/>
                      </a:lnTo>
                      <a:lnTo>
                        <a:pt x="2820" y="2820"/>
                      </a:lnTo>
                      <a:lnTo>
                        <a:pt x="2844" y="2808"/>
                      </a:lnTo>
                      <a:lnTo>
                        <a:pt x="2850" y="2802"/>
                      </a:lnTo>
                      <a:lnTo>
                        <a:pt x="2850" y="2754"/>
                      </a:lnTo>
                      <a:lnTo>
                        <a:pt x="2856" y="2742"/>
                      </a:lnTo>
                      <a:lnTo>
                        <a:pt x="2862" y="2736"/>
                      </a:lnTo>
                      <a:lnTo>
                        <a:pt x="2868" y="2724"/>
                      </a:lnTo>
                      <a:lnTo>
                        <a:pt x="2868" y="2700"/>
                      </a:lnTo>
                      <a:lnTo>
                        <a:pt x="2862" y="2688"/>
                      </a:lnTo>
                      <a:close/>
                      <a:moveTo>
                        <a:pt x="3660" y="624"/>
                      </a:moveTo>
                      <a:lnTo>
                        <a:pt x="3654" y="600"/>
                      </a:lnTo>
                      <a:lnTo>
                        <a:pt x="3660" y="570"/>
                      </a:lnTo>
                      <a:lnTo>
                        <a:pt x="3642" y="564"/>
                      </a:lnTo>
                      <a:lnTo>
                        <a:pt x="3642" y="540"/>
                      </a:lnTo>
                      <a:lnTo>
                        <a:pt x="3630" y="528"/>
                      </a:lnTo>
                      <a:lnTo>
                        <a:pt x="3630" y="510"/>
                      </a:lnTo>
                      <a:lnTo>
                        <a:pt x="3618" y="492"/>
                      </a:lnTo>
                      <a:lnTo>
                        <a:pt x="3636" y="486"/>
                      </a:lnTo>
                      <a:lnTo>
                        <a:pt x="3636" y="456"/>
                      </a:lnTo>
                      <a:lnTo>
                        <a:pt x="3612" y="444"/>
                      </a:lnTo>
                      <a:lnTo>
                        <a:pt x="3612" y="426"/>
                      </a:lnTo>
                      <a:lnTo>
                        <a:pt x="3606" y="414"/>
                      </a:lnTo>
                      <a:lnTo>
                        <a:pt x="3594" y="408"/>
                      </a:lnTo>
                      <a:lnTo>
                        <a:pt x="3552" y="408"/>
                      </a:lnTo>
                      <a:lnTo>
                        <a:pt x="3546" y="432"/>
                      </a:lnTo>
                      <a:lnTo>
                        <a:pt x="3516" y="432"/>
                      </a:lnTo>
                      <a:lnTo>
                        <a:pt x="3504" y="438"/>
                      </a:lnTo>
                      <a:lnTo>
                        <a:pt x="3498" y="438"/>
                      </a:lnTo>
                      <a:lnTo>
                        <a:pt x="3492" y="444"/>
                      </a:lnTo>
                      <a:lnTo>
                        <a:pt x="3492" y="462"/>
                      </a:lnTo>
                      <a:lnTo>
                        <a:pt x="3462" y="456"/>
                      </a:lnTo>
                      <a:lnTo>
                        <a:pt x="3462" y="468"/>
                      </a:lnTo>
                      <a:lnTo>
                        <a:pt x="3444" y="468"/>
                      </a:lnTo>
                      <a:lnTo>
                        <a:pt x="3432" y="456"/>
                      </a:lnTo>
                      <a:lnTo>
                        <a:pt x="3408" y="462"/>
                      </a:lnTo>
                      <a:lnTo>
                        <a:pt x="3366" y="432"/>
                      </a:lnTo>
                      <a:lnTo>
                        <a:pt x="3366" y="420"/>
                      </a:lnTo>
                      <a:lnTo>
                        <a:pt x="3360" y="408"/>
                      </a:lnTo>
                      <a:lnTo>
                        <a:pt x="3360" y="402"/>
                      </a:lnTo>
                      <a:lnTo>
                        <a:pt x="3354" y="396"/>
                      </a:lnTo>
                      <a:lnTo>
                        <a:pt x="3336" y="396"/>
                      </a:lnTo>
                      <a:lnTo>
                        <a:pt x="3318" y="366"/>
                      </a:lnTo>
                      <a:lnTo>
                        <a:pt x="3276" y="366"/>
                      </a:lnTo>
                      <a:lnTo>
                        <a:pt x="3258" y="348"/>
                      </a:lnTo>
                      <a:lnTo>
                        <a:pt x="3246" y="342"/>
                      </a:lnTo>
                      <a:lnTo>
                        <a:pt x="3228" y="324"/>
                      </a:lnTo>
                      <a:lnTo>
                        <a:pt x="3216" y="324"/>
                      </a:lnTo>
                      <a:lnTo>
                        <a:pt x="3204" y="336"/>
                      </a:lnTo>
                      <a:lnTo>
                        <a:pt x="3192" y="330"/>
                      </a:lnTo>
                      <a:lnTo>
                        <a:pt x="3186" y="324"/>
                      </a:lnTo>
                      <a:lnTo>
                        <a:pt x="3174" y="318"/>
                      </a:lnTo>
                      <a:lnTo>
                        <a:pt x="3126" y="318"/>
                      </a:lnTo>
                      <a:lnTo>
                        <a:pt x="3114" y="312"/>
                      </a:lnTo>
                      <a:lnTo>
                        <a:pt x="3108" y="306"/>
                      </a:lnTo>
                      <a:lnTo>
                        <a:pt x="3084" y="294"/>
                      </a:lnTo>
                      <a:lnTo>
                        <a:pt x="3078" y="288"/>
                      </a:lnTo>
                      <a:lnTo>
                        <a:pt x="3072" y="288"/>
                      </a:lnTo>
                      <a:lnTo>
                        <a:pt x="3066" y="264"/>
                      </a:lnTo>
                      <a:lnTo>
                        <a:pt x="3054" y="264"/>
                      </a:lnTo>
                      <a:lnTo>
                        <a:pt x="3048" y="252"/>
                      </a:lnTo>
                      <a:lnTo>
                        <a:pt x="3030" y="234"/>
                      </a:lnTo>
                      <a:lnTo>
                        <a:pt x="3024" y="222"/>
                      </a:lnTo>
                      <a:lnTo>
                        <a:pt x="2976" y="198"/>
                      </a:lnTo>
                      <a:lnTo>
                        <a:pt x="2964" y="198"/>
                      </a:lnTo>
                      <a:lnTo>
                        <a:pt x="2952" y="168"/>
                      </a:lnTo>
                      <a:lnTo>
                        <a:pt x="2904" y="144"/>
                      </a:lnTo>
                      <a:lnTo>
                        <a:pt x="2898" y="114"/>
                      </a:lnTo>
                      <a:lnTo>
                        <a:pt x="2892" y="114"/>
                      </a:lnTo>
                      <a:lnTo>
                        <a:pt x="2886" y="108"/>
                      </a:lnTo>
                      <a:lnTo>
                        <a:pt x="2874" y="108"/>
                      </a:lnTo>
                      <a:lnTo>
                        <a:pt x="2862" y="96"/>
                      </a:lnTo>
                      <a:lnTo>
                        <a:pt x="2850" y="90"/>
                      </a:lnTo>
                      <a:lnTo>
                        <a:pt x="2838" y="78"/>
                      </a:lnTo>
                      <a:lnTo>
                        <a:pt x="2832" y="78"/>
                      </a:lnTo>
                      <a:lnTo>
                        <a:pt x="2832" y="66"/>
                      </a:lnTo>
                      <a:lnTo>
                        <a:pt x="2820" y="60"/>
                      </a:lnTo>
                      <a:lnTo>
                        <a:pt x="2814" y="54"/>
                      </a:lnTo>
                      <a:lnTo>
                        <a:pt x="2802" y="48"/>
                      </a:lnTo>
                      <a:lnTo>
                        <a:pt x="2796" y="42"/>
                      </a:lnTo>
                      <a:lnTo>
                        <a:pt x="2724" y="42"/>
                      </a:lnTo>
                      <a:lnTo>
                        <a:pt x="2688" y="18"/>
                      </a:lnTo>
                      <a:lnTo>
                        <a:pt x="2652" y="0"/>
                      </a:lnTo>
                      <a:lnTo>
                        <a:pt x="2598" y="12"/>
                      </a:lnTo>
                      <a:lnTo>
                        <a:pt x="2556" y="6"/>
                      </a:lnTo>
                      <a:lnTo>
                        <a:pt x="2550" y="18"/>
                      </a:lnTo>
                      <a:lnTo>
                        <a:pt x="2514" y="24"/>
                      </a:lnTo>
                      <a:lnTo>
                        <a:pt x="2472" y="66"/>
                      </a:lnTo>
                      <a:lnTo>
                        <a:pt x="2466" y="66"/>
                      </a:lnTo>
                      <a:lnTo>
                        <a:pt x="2466" y="78"/>
                      </a:lnTo>
                      <a:lnTo>
                        <a:pt x="2472" y="78"/>
                      </a:lnTo>
                      <a:lnTo>
                        <a:pt x="2490" y="84"/>
                      </a:lnTo>
                      <a:lnTo>
                        <a:pt x="2502" y="84"/>
                      </a:lnTo>
                      <a:lnTo>
                        <a:pt x="2508" y="90"/>
                      </a:lnTo>
                      <a:lnTo>
                        <a:pt x="2520" y="90"/>
                      </a:lnTo>
                      <a:lnTo>
                        <a:pt x="2532" y="102"/>
                      </a:lnTo>
                      <a:lnTo>
                        <a:pt x="2544" y="108"/>
                      </a:lnTo>
                      <a:lnTo>
                        <a:pt x="2550" y="114"/>
                      </a:lnTo>
                      <a:lnTo>
                        <a:pt x="2550" y="126"/>
                      </a:lnTo>
                      <a:lnTo>
                        <a:pt x="2532" y="144"/>
                      </a:lnTo>
                      <a:lnTo>
                        <a:pt x="2532" y="216"/>
                      </a:lnTo>
                      <a:lnTo>
                        <a:pt x="2538" y="258"/>
                      </a:lnTo>
                      <a:lnTo>
                        <a:pt x="2544" y="264"/>
                      </a:lnTo>
                      <a:lnTo>
                        <a:pt x="2556" y="264"/>
                      </a:lnTo>
                      <a:lnTo>
                        <a:pt x="2556" y="276"/>
                      </a:lnTo>
                      <a:lnTo>
                        <a:pt x="2550" y="282"/>
                      </a:lnTo>
                      <a:lnTo>
                        <a:pt x="2538" y="288"/>
                      </a:lnTo>
                      <a:lnTo>
                        <a:pt x="2514" y="288"/>
                      </a:lnTo>
                      <a:lnTo>
                        <a:pt x="2514" y="300"/>
                      </a:lnTo>
                      <a:lnTo>
                        <a:pt x="2496" y="318"/>
                      </a:lnTo>
                      <a:lnTo>
                        <a:pt x="2484" y="318"/>
                      </a:lnTo>
                      <a:lnTo>
                        <a:pt x="2478" y="312"/>
                      </a:lnTo>
                      <a:lnTo>
                        <a:pt x="2442" y="312"/>
                      </a:lnTo>
                      <a:lnTo>
                        <a:pt x="2406" y="288"/>
                      </a:lnTo>
                      <a:lnTo>
                        <a:pt x="2406" y="372"/>
                      </a:lnTo>
                      <a:lnTo>
                        <a:pt x="2412" y="384"/>
                      </a:lnTo>
                      <a:lnTo>
                        <a:pt x="2418" y="408"/>
                      </a:lnTo>
                      <a:lnTo>
                        <a:pt x="2424" y="420"/>
                      </a:lnTo>
                      <a:lnTo>
                        <a:pt x="2418" y="420"/>
                      </a:lnTo>
                      <a:lnTo>
                        <a:pt x="2418" y="438"/>
                      </a:lnTo>
                      <a:lnTo>
                        <a:pt x="2424" y="450"/>
                      </a:lnTo>
                      <a:lnTo>
                        <a:pt x="2436" y="456"/>
                      </a:lnTo>
                      <a:lnTo>
                        <a:pt x="2442" y="462"/>
                      </a:lnTo>
                      <a:lnTo>
                        <a:pt x="2460" y="462"/>
                      </a:lnTo>
                      <a:lnTo>
                        <a:pt x="2460" y="456"/>
                      </a:lnTo>
                      <a:lnTo>
                        <a:pt x="2454" y="456"/>
                      </a:lnTo>
                      <a:lnTo>
                        <a:pt x="2460" y="450"/>
                      </a:lnTo>
                      <a:lnTo>
                        <a:pt x="2514" y="450"/>
                      </a:lnTo>
                      <a:lnTo>
                        <a:pt x="2526" y="462"/>
                      </a:lnTo>
                      <a:lnTo>
                        <a:pt x="2538" y="468"/>
                      </a:lnTo>
                      <a:lnTo>
                        <a:pt x="2544" y="468"/>
                      </a:lnTo>
                      <a:lnTo>
                        <a:pt x="2550" y="462"/>
                      </a:lnTo>
                      <a:lnTo>
                        <a:pt x="2550" y="438"/>
                      </a:lnTo>
                      <a:lnTo>
                        <a:pt x="2616" y="438"/>
                      </a:lnTo>
                      <a:lnTo>
                        <a:pt x="2616" y="450"/>
                      </a:lnTo>
                      <a:lnTo>
                        <a:pt x="2622" y="456"/>
                      </a:lnTo>
                      <a:lnTo>
                        <a:pt x="2634" y="462"/>
                      </a:lnTo>
                      <a:lnTo>
                        <a:pt x="2652" y="462"/>
                      </a:lnTo>
                      <a:lnTo>
                        <a:pt x="2658" y="468"/>
                      </a:lnTo>
                      <a:lnTo>
                        <a:pt x="2670" y="474"/>
                      </a:lnTo>
                      <a:lnTo>
                        <a:pt x="2682" y="486"/>
                      </a:lnTo>
                      <a:lnTo>
                        <a:pt x="2706" y="498"/>
                      </a:lnTo>
                      <a:lnTo>
                        <a:pt x="2718" y="498"/>
                      </a:lnTo>
                      <a:lnTo>
                        <a:pt x="2724" y="510"/>
                      </a:lnTo>
                      <a:lnTo>
                        <a:pt x="2748" y="534"/>
                      </a:lnTo>
                      <a:lnTo>
                        <a:pt x="2748" y="540"/>
                      </a:lnTo>
                      <a:lnTo>
                        <a:pt x="2742" y="546"/>
                      </a:lnTo>
                      <a:lnTo>
                        <a:pt x="2706" y="546"/>
                      </a:lnTo>
                      <a:lnTo>
                        <a:pt x="2700" y="540"/>
                      </a:lnTo>
                      <a:lnTo>
                        <a:pt x="2688" y="534"/>
                      </a:lnTo>
                      <a:lnTo>
                        <a:pt x="2658" y="534"/>
                      </a:lnTo>
                      <a:lnTo>
                        <a:pt x="2652" y="540"/>
                      </a:lnTo>
                      <a:lnTo>
                        <a:pt x="2646" y="540"/>
                      </a:lnTo>
                      <a:lnTo>
                        <a:pt x="2628" y="558"/>
                      </a:lnTo>
                      <a:lnTo>
                        <a:pt x="2598" y="552"/>
                      </a:lnTo>
                      <a:lnTo>
                        <a:pt x="2598" y="570"/>
                      </a:lnTo>
                      <a:lnTo>
                        <a:pt x="2586" y="570"/>
                      </a:lnTo>
                      <a:lnTo>
                        <a:pt x="2550" y="588"/>
                      </a:lnTo>
                      <a:lnTo>
                        <a:pt x="2544" y="594"/>
                      </a:lnTo>
                      <a:lnTo>
                        <a:pt x="2550" y="606"/>
                      </a:lnTo>
                      <a:lnTo>
                        <a:pt x="2562" y="618"/>
                      </a:lnTo>
                      <a:lnTo>
                        <a:pt x="2538" y="642"/>
                      </a:lnTo>
                      <a:lnTo>
                        <a:pt x="2466" y="642"/>
                      </a:lnTo>
                      <a:lnTo>
                        <a:pt x="2466" y="666"/>
                      </a:lnTo>
                      <a:lnTo>
                        <a:pt x="2460" y="672"/>
                      </a:lnTo>
                      <a:lnTo>
                        <a:pt x="2454" y="684"/>
                      </a:lnTo>
                      <a:lnTo>
                        <a:pt x="2442" y="690"/>
                      </a:lnTo>
                      <a:lnTo>
                        <a:pt x="2424" y="690"/>
                      </a:lnTo>
                      <a:lnTo>
                        <a:pt x="2412" y="696"/>
                      </a:lnTo>
                      <a:lnTo>
                        <a:pt x="2388" y="696"/>
                      </a:lnTo>
                      <a:lnTo>
                        <a:pt x="2376" y="690"/>
                      </a:lnTo>
                      <a:lnTo>
                        <a:pt x="2370" y="684"/>
                      </a:lnTo>
                      <a:lnTo>
                        <a:pt x="2358" y="678"/>
                      </a:lnTo>
                      <a:lnTo>
                        <a:pt x="2352" y="672"/>
                      </a:lnTo>
                      <a:lnTo>
                        <a:pt x="2346" y="672"/>
                      </a:lnTo>
                      <a:lnTo>
                        <a:pt x="2340" y="666"/>
                      </a:lnTo>
                      <a:lnTo>
                        <a:pt x="2316" y="666"/>
                      </a:lnTo>
                      <a:lnTo>
                        <a:pt x="2304" y="672"/>
                      </a:lnTo>
                      <a:lnTo>
                        <a:pt x="2304" y="684"/>
                      </a:lnTo>
                      <a:lnTo>
                        <a:pt x="2298" y="696"/>
                      </a:lnTo>
                      <a:lnTo>
                        <a:pt x="2298" y="708"/>
                      </a:lnTo>
                      <a:lnTo>
                        <a:pt x="2304" y="720"/>
                      </a:lnTo>
                      <a:lnTo>
                        <a:pt x="2322" y="738"/>
                      </a:lnTo>
                      <a:lnTo>
                        <a:pt x="2334" y="744"/>
                      </a:lnTo>
                      <a:lnTo>
                        <a:pt x="2352" y="762"/>
                      </a:lnTo>
                      <a:lnTo>
                        <a:pt x="2364" y="768"/>
                      </a:lnTo>
                      <a:lnTo>
                        <a:pt x="2364" y="774"/>
                      </a:lnTo>
                      <a:lnTo>
                        <a:pt x="2358" y="780"/>
                      </a:lnTo>
                      <a:lnTo>
                        <a:pt x="2352" y="792"/>
                      </a:lnTo>
                      <a:lnTo>
                        <a:pt x="2340" y="804"/>
                      </a:lnTo>
                      <a:lnTo>
                        <a:pt x="2316" y="804"/>
                      </a:lnTo>
                      <a:lnTo>
                        <a:pt x="2316" y="810"/>
                      </a:lnTo>
                      <a:lnTo>
                        <a:pt x="2310" y="822"/>
                      </a:lnTo>
                      <a:lnTo>
                        <a:pt x="2310" y="828"/>
                      </a:lnTo>
                      <a:lnTo>
                        <a:pt x="2298" y="852"/>
                      </a:lnTo>
                      <a:lnTo>
                        <a:pt x="2286" y="858"/>
                      </a:lnTo>
                      <a:lnTo>
                        <a:pt x="2262" y="858"/>
                      </a:lnTo>
                      <a:lnTo>
                        <a:pt x="2244" y="882"/>
                      </a:lnTo>
                      <a:lnTo>
                        <a:pt x="2088" y="882"/>
                      </a:lnTo>
                      <a:lnTo>
                        <a:pt x="2070" y="894"/>
                      </a:lnTo>
                      <a:lnTo>
                        <a:pt x="2010" y="930"/>
                      </a:lnTo>
                      <a:lnTo>
                        <a:pt x="1992" y="942"/>
                      </a:lnTo>
                      <a:lnTo>
                        <a:pt x="1986" y="948"/>
                      </a:lnTo>
                      <a:lnTo>
                        <a:pt x="1968" y="948"/>
                      </a:lnTo>
                      <a:lnTo>
                        <a:pt x="1962" y="942"/>
                      </a:lnTo>
                      <a:lnTo>
                        <a:pt x="1956" y="942"/>
                      </a:lnTo>
                      <a:lnTo>
                        <a:pt x="1950" y="930"/>
                      </a:lnTo>
                      <a:lnTo>
                        <a:pt x="1950" y="924"/>
                      </a:lnTo>
                      <a:lnTo>
                        <a:pt x="1938" y="924"/>
                      </a:lnTo>
                      <a:lnTo>
                        <a:pt x="1926" y="930"/>
                      </a:lnTo>
                      <a:lnTo>
                        <a:pt x="1914" y="930"/>
                      </a:lnTo>
                      <a:lnTo>
                        <a:pt x="1908" y="936"/>
                      </a:lnTo>
                      <a:lnTo>
                        <a:pt x="1896" y="936"/>
                      </a:lnTo>
                      <a:lnTo>
                        <a:pt x="1890" y="930"/>
                      </a:lnTo>
                      <a:lnTo>
                        <a:pt x="1866" y="918"/>
                      </a:lnTo>
                      <a:lnTo>
                        <a:pt x="1848" y="912"/>
                      </a:lnTo>
                      <a:lnTo>
                        <a:pt x="1800" y="912"/>
                      </a:lnTo>
                      <a:lnTo>
                        <a:pt x="1776" y="906"/>
                      </a:lnTo>
                      <a:lnTo>
                        <a:pt x="1764" y="900"/>
                      </a:lnTo>
                      <a:lnTo>
                        <a:pt x="1758" y="888"/>
                      </a:lnTo>
                      <a:lnTo>
                        <a:pt x="1740" y="870"/>
                      </a:lnTo>
                      <a:lnTo>
                        <a:pt x="1728" y="870"/>
                      </a:lnTo>
                      <a:lnTo>
                        <a:pt x="1710" y="864"/>
                      </a:lnTo>
                      <a:lnTo>
                        <a:pt x="1656" y="864"/>
                      </a:lnTo>
                      <a:lnTo>
                        <a:pt x="1650" y="858"/>
                      </a:lnTo>
                      <a:lnTo>
                        <a:pt x="1644" y="858"/>
                      </a:lnTo>
                      <a:lnTo>
                        <a:pt x="1632" y="852"/>
                      </a:lnTo>
                      <a:lnTo>
                        <a:pt x="1620" y="852"/>
                      </a:lnTo>
                      <a:lnTo>
                        <a:pt x="1614" y="858"/>
                      </a:lnTo>
                      <a:lnTo>
                        <a:pt x="1602" y="864"/>
                      </a:lnTo>
                      <a:lnTo>
                        <a:pt x="1596" y="870"/>
                      </a:lnTo>
                      <a:lnTo>
                        <a:pt x="1560" y="864"/>
                      </a:lnTo>
                      <a:lnTo>
                        <a:pt x="1512" y="864"/>
                      </a:lnTo>
                      <a:lnTo>
                        <a:pt x="1458" y="858"/>
                      </a:lnTo>
                      <a:lnTo>
                        <a:pt x="1398" y="864"/>
                      </a:lnTo>
                      <a:lnTo>
                        <a:pt x="1386" y="858"/>
                      </a:lnTo>
                      <a:lnTo>
                        <a:pt x="1380" y="846"/>
                      </a:lnTo>
                      <a:lnTo>
                        <a:pt x="1368" y="840"/>
                      </a:lnTo>
                      <a:lnTo>
                        <a:pt x="1338" y="810"/>
                      </a:lnTo>
                      <a:lnTo>
                        <a:pt x="1332" y="798"/>
                      </a:lnTo>
                      <a:lnTo>
                        <a:pt x="1290" y="756"/>
                      </a:lnTo>
                      <a:lnTo>
                        <a:pt x="1278" y="732"/>
                      </a:lnTo>
                      <a:lnTo>
                        <a:pt x="1242" y="732"/>
                      </a:lnTo>
                      <a:lnTo>
                        <a:pt x="1236" y="726"/>
                      </a:lnTo>
                      <a:lnTo>
                        <a:pt x="1224" y="726"/>
                      </a:lnTo>
                      <a:lnTo>
                        <a:pt x="1200" y="714"/>
                      </a:lnTo>
                      <a:lnTo>
                        <a:pt x="1194" y="714"/>
                      </a:lnTo>
                      <a:lnTo>
                        <a:pt x="1188" y="708"/>
                      </a:lnTo>
                      <a:lnTo>
                        <a:pt x="1182" y="708"/>
                      </a:lnTo>
                      <a:lnTo>
                        <a:pt x="1176" y="696"/>
                      </a:lnTo>
                      <a:lnTo>
                        <a:pt x="1164" y="690"/>
                      </a:lnTo>
                      <a:lnTo>
                        <a:pt x="1158" y="690"/>
                      </a:lnTo>
                      <a:lnTo>
                        <a:pt x="1146" y="684"/>
                      </a:lnTo>
                      <a:lnTo>
                        <a:pt x="1140" y="684"/>
                      </a:lnTo>
                      <a:lnTo>
                        <a:pt x="1134" y="678"/>
                      </a:lnTo>
                      <a:lnTo>
                        <a:pt x="1038" y="678"/>
                      </a:lnTo>
                      <a:lnTo>
                        <a:pt x="1014" y="672"/>
                      </a:lnTo>
                      <a:lnTo>
                        <a:pt x="996" y="666"/>
                      </a:lnTo>
                      <a:lnTo>
                        <a:pt x="990" y="666"/>
                      </a:lnTo>
                      <a:lnTo>
                        <a:pt x="978" y="660"/>
                      </a:lnTo>
                      <a:lnTo>
                        <a:pt x="966" y="660"/>
                      </a:lnTo>
                      <a:lnTo>
                        <a:pt x="954" y="654"/>
                      </a:lnTo>
                      <a:lnTo>
                        <a:pt x="948" y="648"/>
                      </a:lnTo>
                      <a:lnTo>
                        <a:pt x="942" y="636"/>
                      </a:lnTo>
                      <a:lnTo>
                        <a:pt x="936" y="618"/>
                      </a:lnTo>
                      <a:lnTo>
                        <a:pt x="936" y="606"/>
                      </a:lnTo>
                      <a:lnTo>
                        <a:pt x="948" y="594"/>
                      </a:lnTo>
                      <a:lnTo>
                        <a:pt x="948" y="588"/>
                      </a:lnTo>
                      <a:lnTo>
                        <a:pt x="942" y="582"/>
                      </a:lnTo>
                      <a:lnTo>
                        <a:pt x="936" y="570"/>
                      </a:lnTo>
                      <a:lnTo>
                        <a:pt x="930" y="564"/>
                      </a:lnTo>
                      <a:lnTo>
                        <a:pt x="930" y="552"/>
                      </a:lnTo>
                      <a:lnTo>
                        <a:pt x="924" y="540"/>
                      </a:lnTo>
                      <a:lnTo>
                        <a:pt x="912" y="528"/>
                      </a:lnTo>
                      <a:lnTo>
                        <a:pt x="888" y="510"/>
                      </a:lnTo>
                      <a:lnTo>
                        <a:pt x="876" y="492"/>
                      </a:lnTo>
                      <a:lnTo>
                        <a:pt x="870" y="480"/>
                      </a:lnTo>
                      <a:lnTo>
                        <a:pt x="852" y="462"/>
                      </a:lnTo>
                      <a:lnTo>
                        <a:pt x="834" y="456"/>
                      </a:lnTo>
                      <a:lnTo>
                        <a:pt x="822" y="450"/>
                      </a:lnTo>
                      <a:lnTo>
                        <a:pt x="810" y="450"/>
                      </a:lnTo>
                      <a:lnTo>
                        <a:pt x="804" y="444"/>
                      </a:lnTo>
                      <a:lnTo>
                        <a:pt x="786" y="432"/>
                      </a:lnTo>
                      <a:lnTo>
                        <a:pt x="750" y="444"/>
                      </a:lnTo>
                      <a:lnTo>
                        <a:pt x="726" y="420"/>
                      </a:lnTo>
                      <a:lnTo>
                        <a:pt x="720" y="408"/>
                      </a:lnTo>
                      <a:lnTo>
                        <a:pt x="708" y="408"/>
                      </a:lnTo>
                      <a:lnTo>
                        <a:pt x="696" y="402"/>
                      </a:lnTo>
                      <a:lnTo>
                        <a:pt x="684" y="402"/>
                      </a:lnTo>
                      <a:lnTo>
                        <a:pt x="672" y="396"/>
                      </a:lnTo>
                      <a:lnTo>
                        <a:pt x="672" y="378"/>
                      </a:lnTo>
                      <a:lnTo>
                        <a:pt x="648" y="378"/>
                      </a:lnTo>
                      <a:lnTo>
                        <a:pt x="654" y="372"/>
                      </a:lnTo>
                      <a:lnTo>
                        <a:pt x="654" y="360"/>
                      </a:lnTo>
                      <a:lnTo>
                        <a:pt x="648" y="354"/>
                      </a:lnTo>
                      <a:lnTo>
                        <a:pt x="612" y="354"/>
                      </a:lnTo>
                      <a:lnTo>
                        <a:pt x="600" y="348"/>
                      </a:lnTo>
                      <a:lnTo>
                        <a:pt x="582" y="348"/>
                      </a:lnTo>
                      <a:lnTo>
                        <a:pt x="576" y="354"/>
                      </a:lnTo>
                      <a:lnTo>
                        <a:pt x="576" y="360"/>
                      </a:lnTo>
                      <a:lnTo>
                        <a:pt x="594" y="378"/>
                      </a:lnTo>
                      <a:lnTo>
                        <a:pt x="594" y="390"/>
                      </a:lnTo>
                      <a:lnTo>
                        <a:pt x="588" y="396"/>
                      </a:lnTo>
                      <a:lnTo>
                        <a:pt x="546" y="396"/>
                      </a:lnTo>
                      <a:lnTo>
                        <a:pt x="534" y="408"/>
                      </a:lnTo>
                      <a:lnTo>
                        <a:pt x="534" y="426"/>
                      </a:lnTo>
                      <a:lnTo>
                        <a:pt x="546" y="450"/>
                      </a:lnTo>
                      <a:lnTo>
                        <a:pt x="558" y="462"/>
                      </a:lnTo>
                      <a:lnTo>
                        <a:pt x="570" y="486"/>
                      </a:lnTo>
                      <a:lnTo>
                        <a:pt x="570" y="504"/>
                      </a:lnTo>
                      <a:lnTo>
                        <a:pt x="564" y="510"/>
                      </a:lnTo>
                      <a:lnTo>
                        <a:pt x="546" y="510"/>
                      </a:lnTo>
                      <a:lnTo>
                        <a:pt x="528" y="528"/>
                      </a:lnTo>
                      <a:lnTo>
                        <a:pt x="516" y="516"/>
                      </a:lnTo>
                      <a:lnTo>
                        <a:pt x="468" y="516"/>
                      </a:lnTo>
                      <a:lnTo>
                        <a:pt x="444" y="504"/>
                      </a:lnTo>
                      <a:lnTo>
                        <a:pt x="432" y="504"/>
                      </a:lnTo>
                      <a:lnTo>
                        <a:pt x="420" y="498"/>
                      </a:lnTo>
                      <a:lnTo>
                        <a:pt x="408" y="498"/>
                      </a:lnTo>
                      <a:lnTo>
                        <a:pt x="408" y="636"/>
                      </a:lnTo>
                      <a:lnTo>
                        <a:pt x="414" y="636"/>
                      </a:lnTo>
                      <a:lnTo>
                        <a:pt x="420" y="642"/>
                      </a:lnTo>
                      <a:lnTo>
                        <a:pt x="426" y="642"/>
                      </a:lnTo>
                      <a:lnTo>
                        <a:pt x="432" y="648"/>
                      </a:lnTo>
                      <a:lnTo>
                        <a:pt x="432" y="660"/>
                      </a:lnTo>
                      <a:lnTo>
                        <a:pt x="426" y="666"/>
                      </a:lnTo>
                      <a:lnTo>
                        <a:pt x="420" y="666"/>
                      </a:lnTo>
                      <a:lnTo>
                        <a:pt x="408" y="654"/>
                      </a:lnTo>
                      <a:lnTo>
                        <a:pt x="390" y="666"/>
                      </a:lnTo>
                      <a:lnTo>
                        <a:pt x="384" y="660"/>
                      </a:lnTo>
                      <a:lnTo>
                        <a:pt x="378" y="648"/>
                      </a:lnTo>
                      <a:lnTo>
                        <a:pt x="372" y="642"/>
                      </a:lnTo>
                      <a:lnTo>
                        <a:pt x="360" y="642"/>
                      </a:lnTo>
                      <a:lnTo>
                        <a:pt x="324" y="660"/>
                      </a:lnTo>
                      <a:lnTo>
                        <a:pt x="312" y="660"/>
                      </a:lnTo>
                      <a:lnTo>
                        <a:pt x="300" y="666"/>
                      </a:lnTo>
                      <a:lnTo>
                        <a:pt x="288" y="666"/>
                      </a:lnTo>
                      <a:lnTo>
                        <a:pt x="276" y="672"/>
                      </a:lnTo>
                      <a:lnTo>
                        <a:pt x="270" y="678"/>
                      </a:lnTo>
                      <a:lnTo>
                        <a:pt x="270" y="684"/>
                      </a:lnTo>
                      <a:lnTo>
                        <a:pt x="276" y="690"/>
                      </a:lnTo>
                      <a:lnTo>
                        <a:pt x="288" y="696"/>
                      </a:lnTo>
                      <a:lnTo>
                        <a:pt x="306" y="696"/>
                      </a:lnTo>
                      <a:lnTo>
                        <a:pt x="306" y="726"/>
                      </a:lnTo>
                      <a:lnTo>
                        <a:pt x="318" y="750"/>
                      </a:lnTo>
                      <a:lnTo>
                        <a:pt x="360" y="792"/>
                      </a:lnTo>
                      <a:lnTo>
                        <a:pt x="366" y="804"/>
                      </a:lnTo>
                      <a:lnTo>
                        <a:pt x="378" y="810"/>
                      </a:lnTo>
                      <a:lnTo>
                        <a:pt x="378" y="822"/>
                      </a:lnTo>
                      <a:lnTo>
                        <a:pt x="360" y="822"/>
                      </a:lnTo>
                      <a:lnTo>
                        <a:pt x="354" y="828"/>
                      </a:lnTo>
                      <a:lnTo>
                        <a:pt x="354" y="834"/>
                      </a:lnTo>
                      <a:lnTo>
                        <a:pt x="372" y="852"/>
                      </a:lnTo>
                      <a:lnTo>
                        <a:pt x="348" y="852"/>
                      </a:lnTo>
                      <a:lnTo>
                        <a:pt x="348" y="864"/>
                      </a:lnTo>
                      <a:lnTo>
                        <a:pt x="354" y="870"/>
                      </a:lnTo>
                      <a:lnTo>
                        <a:pt x="354" y="882"/>
                      </a:lnTo>
                      <a:lnTo>
                        <a:pt x="372" y="900"/>
                      </a:lnTo>
                      <a:lnTo>
                        <a:pt x="372" y="912"/>
                      </a:lnTo>
                      <a:lnTo>
                        <a:pt x="366" y="918"/>
                      </a:lnTo>
                      <a:lnTo>
                        <a:pt x="342" y="918"/>
                      </a:lnTo>
                      <a:lnTo>
                        <a:pt x="294" y="936"/>
                      </a:lnTo>
                      <a:lnTo>
                        <a:pt x="282" y="948"/>
                      </a:lnTo>
                      <a:lnTo>
                        <a:pt x="270" y="954"/>
                      </a:lnTo>
                      <a:lnTo>
                        <a:pt x="264" y="960"/>
                      </a:lnTo>
                      <a:lnTo>
                        <a:pt x="264" y="978"/>
                      </a:lnTo>
                      <a:lnTo>
                        <a:pt x="258" y="990"/>
                      </a:lnTo>
                      <a:lnTo>
                        <a:pt x="252" y="996"/>
                      </a:lnTo>
                      <a:lnTo>
                        <a:pt x="234" y="996"/>
                      </a:lnTo>
                      <a:lnTo>
                        <a:pt x="216" y="990"/>
                      </a:lnTo>
                      <a:lnTo>
                        <a:pt x="186" y="990"/>
                      </a:lnTo>
                      <a:lnTo>
                        <a:pt x="168" y="1008"/>
                      </a:lnTo>
                      <a:lnTo>
                        <a:pt x="162" y="1020"/>
                      </a:lnTo>
                      <a:lnTo>
                        <a:pt x="162" y="1044"/>
                      </a:lnTo>
                      <a:lnTo>
                        <a:pt x="156" y="1050"/>
                      </a:lnTo>
                      <a:lnTo>
                        <a:pt x="126" y="1044"/>
                      </a:lnTo>
                      <a:lnTo>
                        <a:pt x="114" y="1050"/>
                      </a:lnTo>
                      <a:lnTo>
                        <a:pt x="108" y="1044"/>
                      </a:lnTo>
                      <a:lnTo>
                        <a:pt x="102" y="1032"/>
                      </a:lnTo>
                      <a:lnTo>
                        <a:pt x="96" y="1026"/>
                      </a:lnTo>
                      <a:lnTo>
                        <a:pt x="84" y="1026"/>
                      </a:lnTo>
                      <a:lnTo>
                        <a:pt x="72" y="1038"/>
                      </a:lnTo>
                      <a:lnTo>
                        <a:pt x="48" y="1038"/>
                      </a:lnTo>
                      <a:lnTo>
                        <a:pt x="48" y="1056"/>
                      </a:lnTo>
                      <a:lnTo>
                        <a:pt x="36" y="1062"/>
                      </a:lnTo>
                      <a:lnTo>
                        <a:pt x="30" y="1068"/>
                      </a:lnTo>
                      <a:lnTo>
                        <a:pt x="18" y="1068"/>
                      </a:lnTo>
                      <a:lnTo>
                        <a:pt x="6" y="1074"/>
                      </a:lnTo>
                      <a:lnTo>
                        <a:pt x="0" y="1080"/>
                      </a:lnTo>
                      <a:lnTo>
                        <a:pt x="0" y="1086"/>
                      </a:lnTo>
                      <a:lnTo>
                        <a:pt x="12" y="1092"/>
                      </a:lnTo>
                      <a:lnTo>
                        <a:pt x="18" y="1104"/>
                      </a:lnTo>
                      <a:lnTo>
                        <a:pt x="18" y="1116"/>
                      </a:lnTo>
                      <a:lnTo>
                        <a:pt x="0" y="1116"/>
                      </a:lnTo>
                      <a:lnTo>
                        <a:pt x="0" y="1140"/>
                      </a:lnTo>
                      <a:lnTo>
                        <a:pt x="18" y="1140"/>
                      </a:lnTo>
                      <a:lnTo>
                        <a:pt x="18" y="1152"/>
                      </a:lnTo>
                      <a:lnTo>
                        <a:pt x="12" y="1164"/>
                      </a:lnTo>
                      <a:lnTo>
                        <a:pt x="12" y="1176"/>
                      </a:lnTo>
                      <a:lnTo>
                        <a:pt x="24" y="1188"/>
                      </a:lnTo>
                      <a:lnTo>
                        <a:pt x="36" y="1188"/>
                      </a:lnTo>
                      <a:lnTo>
                        <a:pt x="42" y="1182"/>
                      </a:lnTo>
                      <a:lnTo>
                        <a:pt x="66" y="1182"/>
                      </a:lnTo>
                      <a:lnTo>
                        <a:pt x="78" y="1188"/>
                      </a:lnTo>
                      <a:lnTo>
                        <a:pt x="84" y="1188"/>
                      </a:lnTo>
                      <a:lnTo>
                        <a:pt x="96" y="1194"/>
                      </a:lnTo>
                      <a:lnTo>
                        <a:pt x="102" y="1200"/>
                      </a:lnTo>
                      <a:lnTo>
                        <a:pt x="102" y="1242"/>
                      </a:lnTo>
                      <a:lnTo>
                        <a:pt x="114" y="1266"/>
                      </a:lnTo>
                      <a:lnTo>
                        <a:pt x="120" y="1272"/>
                      </a:lnTo>
                      <a:lnTo>
                        <a:pt x="126" y="1272"/>
                      </a:lnTo>
                      <a:lnTo>
                        <a:pt x="138" y="1284"/>
                      </a:lnTo>
                      <a:lnTo>
                        <a:pt x="132" y="1290"/>
                      </a:lnTo>
                      <a:lnTo>
                        <a:pt x="102" y="1290"/>
                      </a:lnTo>
                      <a:lnTo>
                        <a:pt x="96" y="1296"/>
                      </a:lnTo>
                      <a:lnTo>
                        <a:pt x="96" y="1308"/>
                      </a:lnTo>
                      <a:lnTo>
                        <a:pt x="108" y="1314"/>
                      </a:lnTo>
                      <a:lnTo>
                        <a:pt x="114" y="1320"/>
                      </a:lnTo>
                      <a:lnTo>
                        <a:pt x="162" y="1320"/>
                      </a:lnTo>
                      <a:lnTo>
                        <a:pt x="168" y="1332"/>
                      </a:lnTo>
                      <a:lnTo>
                        <a:pt x="180" y="1332"/>
                      </a:lnTo>
                      <a:lnTo>
                        <a:pt x="192" y="1338"/>
                      </a:lnTo>
                      <a:lnTo>
                        <a:pt x="204" y="1350"/>
                      </a:lnTo>
                      <a:lnTo>
                        <a:pt x="216" y="1374"/>
                      </a:lnTo>
                      <a:lnTo>
                        <a:pt x="216" y="1398"/>
                      </a:lnTo>
                      <a:lnTo>
                        <a:pt x="252" y="1410"/>
                      </a:lnTo>
                      <a:lnTo>
                        <a:pt x="264" y="1404"/>
                      </a:lnTo>
                      <a:lnTo>
                        <a:pt x="264" y="1410"/>
                      </a:lnTo>
                      <a:lnTo>
                        <a:pt x="270" y="1416"/>
                      </a:lnTo>
                      <a:lnTo>
                        <a:pt x="276" y="1428"/>
                      </a:lnTo>
                      <a:lnTo>
                        <a:pt x="288" y="1434"/>
                      </a:lnTo>
                      <a:lnTo>
                        <a:pt x="366" y="1434"/>
                      </a:lnTo>
                      <a:lnTo>
                        <a:pt x="378" y="1428"/>
                      </a:lnTo>
                      <a:lnTo>
                        <a:pt x="384" y="1416"/>
                      </a:lnTo>
                      <a:lnTo>
                        <a:pt x="402" y="1410"/>
                      </a:lnTo>
                      <a:lnTo>
                        <a:pt x="426" y="1398"/>
                      </a:lnTo>
                      <a:lnTo>
                        <a:pt x="438" y="1398"/>
                      </a:lnTo>
                      <a:lnTo>
                        <a:pt x="456" y="1410"/>
                      </a:lnTo>
                      <a:lnTo>
                        <a:pt x="480" y="1434"/>
                      </a:lnTo>
                      <a:lnTo>
                        <a:pt x="522" y="1434"/>
                      </a:lnTo>
                      <a:lnTo>
                        <a:pt x="522" y="1494"/>
                      </a:lnTo>
                      <a:lnTo>
                        <a:pt x="516" y="1500"/>
                      </a:lnTo>
                      <a:lnTo>
                        <a:pt x="498" y="1500"/>
                      </a:lnTo>
                      <a:lnTo>
                        <a:pt x="498" y="1506"/>
                      </a:lnTo>
                      <a:lnTo>
                        <a:pt x="504" y="1512"/>
                      </a:lnTo>
                      <a:lnTo>
                        <a:pt x="504" y="1536"/>
                      </a:lnTo>
                      <a:lnTo>
                        <a:pt x="498" y="1548"/>
                      </a:lnTo>
                      <a:lnTo>
                        <a:pt x="486" y="1554"/>
                      </a:lnTo>
                      <a:lnTo>
                        <a:pt x="456" y="1554"/>
                      </a:lnTo>
                      <a:lnTo>
                        <a:pt x="474" y="1578"/>
                      </a:lnTo>
                      <a:lnTo>
                        <a:pt x="456" y="1584"/>
                      </a:lnTo>
                      <a:lnTo>
                        <a:pt x="456" y="1608"/>
                      </a:lnTo>
                      <a:lnTo>
                        <a:pt x="480" y="1620"/>
                      </a:lnTo>
                      <a:lnTo>
                        <a:pt x="492" y="1620"/>
                      </a:lnTo>
                      <a:lnTo>
                        <a:pt x="498" y="1626"/>
                      </a:lnTo>
                      <a:lnTo>
                        <a:pt x="504" y="1638"/>
                      </a:lnTo>
                      <a:lnTo>
                        <a:pt x="522" y="1656"/>
                      </a:lnTo>
                      <a:lnTo>
                        <a:pt x="522" y="1668"/>
                      </a:lnTo>
                      <a:lnTo>
                        <a:pt x="510" y="1674"/>
                      </a:lnTo>
                      <a:lnTo>
                        <a:pt x="504" y="1680"/>
                      </a:lnTo>
                      <a:lnTo>
                        <a:pt x="498" y="1680"/>
                      </a:lnTo>
                      <a:lnTo>
                        <a:pt x="486" y="1698"/>
                      </a:lnTo>
                      <a:lnTo>
                        <a:pt x="474" y="1686"/>
                      </a:lnTo>
                      <a:lnTo>
                        <a:pt x="474" y="1668"/>
                      </a:lnTo>
                      <a:lnTo>
                        <a:pt x="462" y="1668"/>
                      </a:lnTo>
                      <a:lnTo>
                        <a:pt x="456" y="1674"/>
                      </a:lnTo>
                      <a:lnTo>
                        <a:pt x="450" y="1674"/>
                      </a:lnTo>
                      <a:lnTo>
                        <a:pt x="450" y="1692"/>
                      </a:lnTo>
                      <a:lnTo>
                        <a:pt x="456" y="1698"/>
                      </a:lnTo>
                      <a:lnTo>
                        <a:pt x="462" y="1710"/>
                      </a:lnTo>
                      <a:lnTo>
                        <a:pt x="474" y="1722"/>
                      </a:lnTo>
                      <a:lnTo>
                        <a:pt x="480" y="1722"/>
                      </a:lnTo>
                      <a:lnTo>
                        <a:pt x="480" y="1734"/>
                      </a:lnTo>
                      <a:lnTo>
                        <a:pt x="474" y="1740"/>
                      </a:lnTo>
                      <a:lnTo>
                        <a:pt x="474" y="1758"/>
                      </a:lnTo>
                      <a:lnTo>
                        <a:pt x="480" y="1764"/>
                      </a:lnTo>
                      <a:lnTo>
                        <a:pt x="510" y="1764"/>
                      </a:lnTo>
                      <a:lnTo>
                        <a:pt x="516" y="1776"/>
                      </a:lnTo>
                      <a:lnTo>
                        <a:pt x="528" y="1788"/>
                      </a:lnTo>
                      <a:lnTo>
                        <a:pt x="540" y="1794"/>
                      </a:lnTo>
                      <a:lnTo>
                        <a:pt x="552" y="1794"/>
                      </a:lnTo>
                      <a:lnTo>
                        <a:pt x="558" y="1800"/>
                      </a:lnTo>
                      <a:lnTo>
                        <a:pt x="564" y="1800"/>
                      </a:lnTo>
                      <a:lnTo>
                        <a:pt x="582" y="1818"/>
                      </a:lnTo>
                      <a:lnTo>
                        <a:pt x="600" y="1812"/>
                      </a:lnTo>
                      <a:lnTo>
                        <a:pt x="600" y="1830"/>
                      </a:lnTo>
                      <a:lnTo>
                        <a:pt x="612" y="1836"/>
                      </a:lnTo>
                      <a:lnTo>
                        <a:pt x="624" y="1836"/>
                      </a:lnTo>
                      <a:lnTo>
                        <a:pt x="666" y="1872"/>
                      </a:lnTo>
                      <a:lnTo>
                        <a:pt x="690" y="1854"/>
                      </a:lnTo>
                      <a:lnTo>
                        <a:pt x="696" y="1848"/>
                      </a:lnTo>
                      <a:lnTo>
                        <a:pt x="708" y="1842"/>
                      </a:lnTo>
                      <a:lnTo>
                        <a:pt x="720" y="1842"/>
                      </a:lnTo>
                      <a:lnTo>
                        <a:pt x="732" y="1848"/>
                      </a:lnTo>
                      <a:lnTo>
                        <a:pt x="744" y="1860"/>
                      </a:lnTo>
                      <a:lnTo>
                        <a:pt x="750" y="1872"/>
                      </a:lnTo>
                      <a:lnTo>
                        <a:pt x="762" y="1878"/>
                      </a:lnTo>
                      <a:lnTo>
                        <a:pt x="780" y="1896"/>
                      </a:lnTo>
                      <a:lnTo>
                        <a:pt x="822" y="1902"/>
                      </a:lnTo>
                      <a:lnTo>
                        <a:pt x="828" y="1914"/>
                      </a:lnTo>
                      <a:lnTo>
                        <a:pt x="834" y="1920"/>
                      </a:lnTo>
                      <a:lnTo>
                        <a:pt x="840" y="1932"/>
                      </a:lnTo>
                      <a:lnTo>
                        <a:pt x="846" y="1938"/>
                      </a:lnTo>
                      <a:lnTo>
                        <a:pt x="846" y="1950"/>
                      </a:lnTo>
                      <a:lnTo>
                        <a:pt x="858" y="1950"/>
                      </a:lnTo>
                      <a:lnTo>
                        <a:pt x="858" y="1944"/>
                      </a:lnTo>
                      <a:lnTo>
                        <a:pt x="864" y="1938"/>
                      </a:lnTo>
                      <a:lnTo>
                        <a:pt x="870" y="1926"/>
                      </a:lnTo>
                      <a:lnTo>
                        <a:pt x="882" y="1926"/>
                      </a:lnTo>
                      <a:lnTo>
                        <a:pt x="888" y="1932"/>
                      </a:lnTo>
                      <a:lnTo>
                        <a:pt x="894" y="1944"/>
                      </a:lnTo>
                      <a:lnTo>
                        <a:pt x="894" y="1962"/>
                      </a:lnTo>
                      <a:lnTo>
                        <a:pt x="924" y="1992"/>
                      </a:lnTo>
                      <a:lnTo>
                        <a:pt x="936" y="1998"/>
                      </a:lnTo>
                      <a:lnTo>
                        <a:pt x="942" y="1992"/>
                      </a:lnTo>
                      <a:lnTo>
                        <a:pt x="954" y="1986"/>
                      </a:lnTo>
                      <a:lnTo>
                        <a:pt x="960" y="1986"/>
                      </a:lnTo>
                      <a:lnTo>
                        <a:pt x="966" y="1992"/>
                      </a:lnTo>
                      <a:lnTo>
                        <a:pt x="966" y="1998"/>
                      </a:lnTo>
                      <a:lnTo>
                        <a:pt x="960" y="2004"/>
                      </a:lnTo>
                      <a:lnTo>
                        <a:pt x="960" y="2010"/>
                      </a:lnTo>
                      <a:lnTo>
                        <a:pt x="966" y="2010"/>
                      </a:lnTo>
                      <a:lnTo>
                        <a:pt x="972" y="2016"/>
                      </a:lnTo>
                      <a:lnTo>
                        <a:pt x="990" y="2022"/>
                      </a:lnTo>
                      <a:lnTo>
                        <a:pt x="1002" y="2022"/>
                      </a:lnTo>
                      <a:lnTo>
                        <a:pt x="1008" y="2016"/>
                      </a:lnTo>
                      <a:lnTo>
                        <a:pt x="1014" y="2016"/>
                      </a:lnTo>
                      <a:lnTo>
                        <a:pt x="1014" y="2034"/>
                      </a:lnTo>
                      <a:lnTo>
                        <a:pt x="1020" y="2040"/>
                      </a:lnTo>
                      <a:lnTo>
                        <a:pt x="1032" y="2040"/>
                      </a:lnTo>
                      <a:lnTo>
                        <a:pt x="1044" y="2028"/>
                      </a:lnTo>
                      <a:lnTo>
                        <a:pt x="1044" y="2022"/>
                      </a:lnTo>
                      <a:lnTo>
                        <a:pt x="1044" y="2034"/>
                      </a:lnTo>
                      <a:lnTo>
                        <a:pt x="1050" y="2040"/>
                      </a:lnTo>
                      <a:lnTo>
                        <a:pt x="1068" y="2040"/>
                      </a:lnTo>
                      <a:lnTo>
                        <a:pt x="1074" y="2034"/>
                      </a:lnTo>
                      <a:lnTo>
                        <a:pt x="1074" y="2028"/>
                      </a:lnTo>
                      <a:lnTo>
                        <a:pt x="1086" y="2034"/>
                      </a:lnTo>
                      <a:lnTo>
                        <a:pt x="1092" y="2040"/>
                      </a:lnTo>
                      <a:lnTo>
                        <a:pt x="1110" y="2046"/>
                      </a:lnTo>
                      <a:lnTo>
                        <a:pt x="1134" y="2058"/>
                      </a:lnTo>
                      <a:lnTo>
                        <a:pt x="1158" y="2058"/>
                      </a:lnTo>
                      <a:lnTo>
                        <a:pt x="1176" y="2040"/>
                      </a:lnTo>
                      <a:lnTo>
                        <a:pt x="1194" y="2034"/>
                      </a:lnTo>
                      <a:lnTo>
                        <a:pt x="1206" y="2028"/>
                      </a:lnTo>
                      <a:lnTo>
                        <a:pt x="1212" y="2028"/>
                      </a:lnTo>
                      <a:lnTo>
                        <a:pt x="1224" y="2034"/>
                      </a:lnTo>
                      <a:lnTo>
                        <a:pt x="1230" y="2040"/>
                      </a:lnTo>
                      <a:lnTo>
                        <a:pt x="1230" y="2088"/>
                      </a:lnTo>
                      <a:lnTo>
                        <a:pt x="1236" y="2094"/>
                      </a:lnTo>
                      <a:lnTo>
                        <a:pt x="1242" y="2094"/>
                      </a:lnTo>
                      <a:lnTo>
                        <a:pt x="1242" y="2088"/>
                      </a:lnTo>
                      <a:lnTo>
                        <a:pt x="1248" y="2082"/>
                      </a:lnTo>
                      <a:lnTo>
                        <a:pt x="1254" y="2070"/>
                      </a:lnTo>
                      <a:lnTo>
                        <a:pt x="1266" y="2052"/>
                      </a:lnTo>
                      <a:lnTo>
                        <a:pt x="1272" y="2040"/>
                      </a:lnTo>
                      <a:lnTo>
                        <a:pt x="1284" y="2028"/>
                      </a:lnTo>
                      <a:lnTo>
                        <a:pt x="1290" y="2016"/>
                      </a:lnTo>
                      <a:lnTo>
                        <a:pt x="1302" y="2016"/>
                      </a:lnTo>
                      <a:lnTo>
                        <a:pt x="1314" y="2022"/>
                      </a:lnTo>
                      <a:lnTo>
                        <a:pt x="1338" y="2022"/>
                      </a:lnTo>
                      <a:lnTo>
                        <a:pt x="1338" y="2046"/>
                      </a:lnTo>
                      <a:lnTo>
                        <a:pt x="1344" y="2046"/>
                      </a:lnTo>
                      <a:lnTo>
                        <a:pt x="1350" y="2040"/>
                      </a:lnTo>
                      <a:lnTo>
                        <a:pt x="1362" y="2034"/>
                      </a:lnTo>
                      <a:lnTo>
                        <a:pt x="1374" y="2034"/>
                      </a:lnTo>
                      <a:lnTo>
                        <a:pt x="1386" y="2028"/>
                      </a:lnTo>
                      <a:lnTo>
                        <a:pt x="1398" y="2028"/>
                      </a:lnTo>
                      <a:lnTo>
                        <a:pt x="1410" y="2034"/>
                      </a:lnTo>
                      <a:lnTo>
                        <a:pt x="1422" y="2046"/>
                      </a:lnTo>
                      <a:lnTo>
                        <a:pt x="1428" y="2058"/>
                      </a:lnTo>
                      <a:lnTo>
                        <a:pt x="1428" y="2064"/>
                      </a:lnTo>
                      <a:lnTo>
                        <a:pt x="1482" y="2064"/>
                      </a:lnTo>
                      <a:lnTo>
                        <a:pt x="1494" y="2052"/>
                      </a:lnTo>
                      <a:lnTo>
                        <a:pt x="1494" y="2034"/>
                      </a:lnTo>
                      <a:lnTo>
                        <a:pt x="1488" y="2022"/>
                      </a:lnTo>
                      <a:lnTo>
                        <a:pt x="1518" y="2022"/>
                      </a:lnTo>
                      <a:lnTo>
                        <a:pt x="1524" y="2016"/>
                      </a:lnTo>
                      <a:lnTo>
                        <a:pt x="1524" y="1992"/>
                      </a:lnTo>
                      <a:lnTo>
                        <a:pt x="1518" y="1986"/>
                      </a:lnTo>
                      <a:lnTo>
                        <a:pt x="1518" y="1980"/>
                      </a:lnTo>
                      <a:lnTo>
                        <a:pt x="1554" y="1980"/>
                      </a:lnTo>
                      <a:lnTo>
                        <a:pt x="1578" y="1956"/>
                      </a:lnTo>
                      <a:lnTo>
                        <a:pt x="1590" y="1950"/>
                      </a:lnTo>
                      <a:lnTo>
                        <a:pt x="1602" y="1938"/>
                      </a:lnTo>
                      <a:lnTo>
                        <a:pt x="1620" y="1938"/>
                      </a:lnTo>
                      <a:lnTo>
                        <a:pt x="1632" y="1944"/>
                      </a:lnTo>
                      <a:lnTo>
                        <a:pt x="1650" y="1956"/>
                      </a:lnTo>
                      <a:lnTo>
                        <a:pt x="1668" y="1956"/>
                      </a:lnTo>
                      <a:lnTo>
                        <a:pt x="1668" y="1932"/>
                      </a:lnTo>
                      <a:lnTo>
                        <a:pt x="1680" y="1920"/>
                      </a:lnTo>
                      <a:lnTo>
                        <a:pt x="1716" y="1938"/>
                      </a:lnTo>
                      <a:lnTo>
                        <a:pt x="1722" y="1944"/>
                      </a:lnTo>
                      <a:lnTo>
                        <a:pt x="1710" y="1956"/>
                      </a:lnTo>
                      <a:lnTo>
                        <a:pt x="1704" y="1956"/>
                      </a:lnTo>
                      <a:lnTo>
                        <a:pt x="1710" y="1962"/>
                      </a:lnTo>
                      <a:lnTo>
                        <a:pt x="1740" y="1962"/>
                      </a:lnTo>
                      <a:lnTo>
                        <a:pt x="1758" y="1992"/>
                      </a:lnTo>
                      <a:lnTo>
                        <a:pt x="1752" y="1992"/>
                      </a:lnTo>
                      <a:lnTo>
                        <a:pt x="1740" y="2004"/>
                      </a:lnTo>
                      <a:lnTo>
                        <a:pt x="1740" y="2010"/>
                      </a:lnTo>
                      <a:lnTo>
                        <a:pt x="1806" y="2010"/>
                      </a:lnTo>
                      <a:lnTo>
                        <a:pt x="1812" y="2016"/>
                      </a:lnTo>
                      <a:lnTo>
                        <a:pt x="1818" y="2016"/>
                      </a:lnTo>
                      <a:lnTo>
                        <a:pt x="1824" y="1998"/>
                      </a:lnTo>
                      <a:lnTo>
                        <a:pt x="1830" y="1998"/>
                      </a:lnTo>
                      <a:lnTo>
                        <a:pt x="1836" y="2004"/>
                      </a:lnTo>
                      <a:lnTo>
                        <a:pt x="1842" y="2016"/>
                      </a:lnTo>
                      <a:lnTo>
                        <a:pt x="1854" y="2022"/>
                      </a:lnTo>
                      <a:lnTo>
                        <a:pt x="1872" y="2058"/>
                      </a:lnTo>
                      <a:lnTo>
                        <a:pt x="1878" y="2064"/>
                      </a:lnTo>
                      <a:lnTo>
                        <a:pt x="1878" y="2070"/>
                      </a:lnTo>
                      <a:lnTo>
                        <a:pt x="1914" y="2070"/>
                      </a:lnTo>
                      <a:lnTo>
                        <a:pt x="1920" y="2076"/>
                      </a:lnTo>
                      <a:lnTo>
                        <a:pt x="1920" y="2106"/>
                      </a:lnTo>
                      <a:lnTo>
                        <a:pt x="1932" y="2130"/>
                      </a:lnTo>
                      <a:lnTo>
                        <a:pt x="1944" y="2190"/>
                      </a:lnTo>
                      <a:lnTo>
                        <a:pt x="1932" y="2190"/>
                      </a:lnTo>
                      <a:lnTo>
                        <a:pt x="1926" y="2196"/>
                      </a:lnTo>
                      <a:lnTo>
                        <a:pt x="1914" y="2196"/>
                      </a:lnTo>
                      <a:lnTo>
                        <a:pt x="1932" y="2214"/>
                      </a:lnTo>
                      <a:lnTo>
                        <a:pt x="1932" y="2220"/>
                      </a:lnTo>
                      <a:lnTo>
                        <a:pt x="1926" y="2232"/>
                      </a:lnTo>
                      <a:lnTo>
                        <a:pt x="1920" y="2238"/>
                      </a:lnTo>
                      <a:lnTo>
                        <a:pt x="1908" y="2238"/>
                      </a:lnTo>
                      <a:lnTo>
                        <a:pt x="1902" y="2232"/>
                      </a:lnTo>
                      <a:lnTo>
                        <a:pt x="1902" y="2268"/>
                      </a:lnTo>
                      <a:lnTo>
                        <a:pt x="1896" y="2274"/>
                      </a:lnTo>
                      <a:lnTo>
                        <a:pt x="1884" y="2274"/>
                      </a:lnTo>
                      <a:lnTo>
                        <a:pt x="1890" y="2304"/>
                      </a:lnTo>
                      <a:lnTo>
                        <a:pt x="1878" y="2304"/>
                      </a:lnTo>
                      <a:lnTo>
                        <a:pt x="1878" y="2322"/>
                      </a:lnTo>
                      <a:lnTo>
                        <a:pt x="1896" y="2340"/>
                      </a:lnTo>
                      <a:lnTo>
                        <a:pt x="1902" y="2352"/>
                      </a:lnTo>
                      <a:lnTo>
                        <a:pt x="1890" y="2370"/>
                      </a:lnTo>
                      <a:lnTo>
                        <a:pt x="1902" y="2364"/>
                      </a:lnTo>
                      <a:lnTo>
                        <a:pt x="1908" y="2358"/>
                      </a:lnTo>
                      <a:lnTo>
                        <a:pt x="1920" y="2358"/>
                      </a:lnTo>
                      <a:lnTo>
                        <a:pt x="1926" y="2352"/>
                      </a:lnTo>
                      <a:lnTo>
                        <a:pt x="1986" y="2352"/>
                      </a:lnTo>
                      <a:lnTo>
                        <a:pt x="1956" y="2376"/>
                      </a:lnTo>
                      <a:lnTo>
                        <a:pt x="1980" y="2394"/>
                      </a:lnTo>
                      <a:lnTo>
                        <a:pt x="1992" y="2436"/>
                      </a:lnTo>
                      <a:lnTo>
                        <a:pt x="2022" y="2436"/>
                      </a:lnTo>
                      <a:lnTo>
                        <a:pt x="2034" y="2442"/>
                      </a:lnTo>
                      <a:lnTo>
                        <a:pt x="2040" y="2448"/>
                      </a:lnTo>
                      <a:lnTo>
                        <a:pt x="2040" y="2454"/>
                      </a:lnTo>
                      <a:lnTo>
                        <a:pt x="2034" y="2460"/>
                      </a:lnTo>
                      <a:lnTo>
                        <a:pt x="2022" y="2460"/>
                      </a:lnTo>
                      <a:lnTo>
                        <a:pt x="2016" y="2466"/>
                      </a:lnTo>
                      <a:lnTo>
                        <a:pt x="2028" y="2478"/>
                      </a:lnTo>
                      <a:lnTo>
                        <a:pt x="2028" y="2490"/>
                      </a:lnTo>
                      <a:lnTo>
                        <a:pt x="2022" y="2496"/>
                      </a:lnTo>
                      <a:lnTo>
                        <a:pt x="2022" y="2502"/>
                      </a:lnTo>
                      <a:lnTo>
                        <a:pt x="2016" y="2514"/>
                      </a:lnTo>
                      <a:lnTo>
                        <a:pt x="2070" y="2520"/>
                      </a:lnTo>
                      <a:lnTo>
                        <a:pt x="2082" y="2550"/>
                      </a:lnTo>
                      <a:lnTo>
                        <a:pt x="2094" y="2550"/>
                      </a:lnTo>
                      <a:lnTo>
                        <a:pt x="2094" y="2568"/>
                      </a:lnTo>
                      <a:lnTo>
                        <a:pt x="2136" y="2568"/>
                      </a:lnTo>
                      <a:lnTo>
                        <a:pt x="2136" y="2562"/>
                      </a:lnTo>
                      <a:lnTo>
                        <a:pt x="2154" y="2544"/>
                      </a:lnTo>
                      <a:lnTo>
                        <a:pt x="2166" y="2544"/>
                      </a:lnTo>
                      <a:lnTo>
                        <a:pt x="2172" y="2550"/>
                      </a:lnTo>
                      <a:lnTo>
                        <a:pt x="2172" y="2592"/>
                      </a:lnTo>
                      <a:lnTo>
                        <a:pt x="2214" y="2592"/>
                      </a:lnTo>
                      <a:lnTo>
                        <a:pt x="2214" y="2556"/>
                      </a:lnTo>
                      <a:lnTo>
                        <a:pt x="2190" y="2532"/>
                      </a:lnTo>
                      <a:lnTo>
                        <a:pt x="2190" y="2490"/>
                      </a:lnTo>
                      <a:lnTo>
                        <a:pt x="2196" y="2484"/>
                      </a:lnTo>
                      <a:lnTo>
                        <a:pt x="2232" y="2490"/>
                      </a:lnTo>
                      <a:lnTo>
                        <a:pt x="2232" y="2472"/>
                      </a:lnTo>
                      <a:lnTo>
                        <a:pt x="2238" y="2460"/>
                      </a:lnTo>
                      <a:lnTo>
                        <a:pt x="2250" y="2460"/>
                      </a:lnTo>
                      <a:lnTo>
                        <a:pt x="2274" y="2484"/>
                      </a:lnTo>
                      <a:lnTo>
                        <a:pt x="2286" y="2484"/>
                      </a:lnTo>
                      <a:lnTo>
                        <a:pt x="2292" y="2478"/>
                      </a:lnTo>
                      <a:lnTo>
                        <a:pt x="2298" y="2466"/>
                      </a:lnTo>
                      <a:lnTo>
                        <a:pt x="2304" y="2460"/>
                      </a:lnTo>
                      <a:lnTo>
                        <a:pt x="2322" y="2478"/>
                      </a:lnTo>
                      <a:lnTo>
                        <a:pt x="2322" y="2460"/>
                      </a:lnTo>
                      <a:lnTo>
                        <a:pt x="2328" y="2460"/>
                      </a:lnTo>
                      <a:lnTo>
                        <a:pt x="2340" y="2478"/>
                      </a:lnTo>
                      <a:lnTo>
                        <a:pt x="2346" y="2484"/>
                      </a:lnTo>
                      <a:lnTo>
                        <a:pt x="2364" y="2484"/>
                      </a:lnTo>
                      <a:lnTo>
                        <a:pt x="2364" y="2472"/>
                      </a:lnTo>
                      <a:lnTo>
                        <a:pt x="2352" y="2460"/>
                      </a:lnTo>
                      <a:lnTo>
                        <a:pt x="2370" y="2460"/>
                      </a:lnTo>
                      <a:lnTo>
                        <a:pt x="2376" y="2466"/>
                      </a:lnTo>
                      <a:lnTo>
                        <a:pt x="2382" y="2460"/>
                      </a:lnTo>
                      <a:lnTo>
                        <a:pt x="2400" y="2460"/>
                      </a:lnTo>
                      <a:lnTo>
                        <a:pt x="2400" y="2454"/>
                      </a:lnTo>
                      <a:lnTo>
                        <a:pt x="2406" y="2442"/>
                      </a:lnTo>
                      <a:lnTo>
                        <a:pt x="2406" y="2430"/>
                      </a:lnTo>
                      <a:lnTo>
                        <a:pt x="2412" y="2424"/>
                      </a:lnTo>
                      <a:lnTo>
                        <a:pt x="2424" y="2418"/>
                      </a:lnTo>
                      <a:lnTo>
                        <a:pt x="2430" y="2412"/>
                      </a:lnTo>
                      <a:lnTo>
                        <a:pt x="2436" y="2412"/>
                      </a:lnTo>
                      <a:lnTo>
                        <a:pt x="2466" y="2448"/>
                      </a:lnTo>
                      <a:lnTo>
                        <a:pt x="2496" y="2442"/>
                      </a:lnTo>
                      <a:lnTo>
                        <a:pt x="2508" y="2454"/>
                      </a:lnTo>
                      <a:lnTo>
                        <a:pt x="2538" y="2454"/>
                      </a:lnTo>
                      <a:lnTo>
                        <a:pt x="2544" y="2460"/>
                      </a:lnTo>
                      <a:lnTo>
                        <a:pt x="2544" y="2466"/>
                      </a:lnTo>
                      <a:lnTo>
                        <a:pt x="2526" y="2484"/>
                      </a:lnTo>
                      <a:lnTo>
                        <a:pt x="2532" y="2502"/>
                      </a:lnTo>
                      <a:lnTo>
                        <a:pt x="2544" y="2508"/>
                      </a:lnTo>
                      <a:lnTo>
                        <a:pt x="2544" y="2526"/>
                      </a:lnTo>
                      <a:lnTo>
                        <a:pt x="2562" y="2526"/>
                      </a:lnTo>
                      <a:lnTo>
                        <a:pt x="2568" y="2532"/>
                      </a:lnTo>
                      <a:lnTo>
                        <a:pt x="2574" y="2544"/>
                      </a:lnTo>
                      <a:lnTo>
                        <a:pt x="2586" y="2550"/>
                      </a:lnTo>
                      <a:lnTo>
                        <a:pt x="2616" y="2550"/>
                      </a:lnTo>
                      <a:lnTo>
                        <a:pt x="2622" y="2556"/>
                      </a:lnTo>
                      <a:lnTo>
                        <a:pt x="2628" y="2556"/>
                      </a:lnTo>
                      <a:lnTo>
                        <a:pt x="2676" y="2526"/>
                      </a:lnTo>
                      <a:lnTo>
                        <a:pt x="2694" y="2538"/>
                      </a:lnTo>
                      <a:lnTo>
                        <a:pt x="2718" y="2538"/>
                      </a:lnTo>
                      <a:lnTo>
                        <a:pt x="2736" y="2544"/>
                      </a:lnTo>
                      <a:lnTo>
                        <a:pt x="2748" y="2544"/>
                      </a:lnTo>
                      <a:lnTo>
                        <a:pt x="2760" y="2550"/>
                      </a:lnTo>
                      <a:lnTo>
                        <a:pt x="2766" y="2556"/>
                      </a:lnTo>
                      <a:lnTo>
                        <a:pt x="2772" y="2568"/>
                      </a:lnTo>
                      <a:lnTo>
                        <a:pt x="2766" y="2580"/>
                      </a:lnTo>
                      <a:lnTo>
                        <a:pt x="2766" y="2604"/>
                      </a:lnTo>
                      <a:lnTo>
                        <a:pt x="2760" y="2616"/>
                      </a:lnTo>
                      <a:lnTo>
                        <a:pt x="2766" y="2628"/>
                      </a:lnTo>
                      <a:lnTo>
                        <a:pt x="2772" y="2634"/>
                      </a:lnTo>
                      <a:lnTo>
                        <a:pt x="2784" y="2640"/>
                      </a:lnTo>
                      <a:lnTo>
                        <a:pt x="2790" y="2652"/>
                      </a:lnTo>
                      <a:lnTo>
                        <a:pt x="2802" y="2658"/>
                      </a:lnTo>
                      <a:lnTo>
                        <a:pt x="2808" y="2664"/>
                      </a:lnTo>
                      <a:lnTo>
                        <a:pt x="2826" y="2664"/>
                      </a:lnTo>
                      <a:lnTo>
                        <a:pt x="2832" y="2640"/>
                      </a:lnTo>
                      <a:lnTo>
                        <a:pt x="2832" y="2634"/>
                      </a:lnTo>
                      <a:lnTo>
                        <a:pt x="2826" y="2628"/>
                      </a:lnTo>
                      <a:lnTo>
                        <a:pt x="2826" y="2586"/>
                      </a:lnTo>
                      <a:lnTo>
                        <a:pt x="2832" y="2568"/>
                      </a:lnTo>
                      <a:lnTo>
                        <a:pt x="2844" y="2556"/>
                      </a:lnTo>
                      <a:lnTo>
                        <a:pt x="2856" y="2550"/>
                      </a:lnTo>
                      <a:lnTo>
                        <a:pt x="2886" y="2550"/>
                      </a:lnTo>
                      <a:lnTo>
                        <a:pt x="2898" y="2544"/>
                      </a:lnTo>
                      <a:lnTo>
                        <a:pt x="2910" y="2544"/>
                      </a:lnTo>
                      <a:lnTo>
                        <a:pt x="2922" y="2538"/>
                      </a:lnTo>
                      <a:lnTo>
                        <a:pt x="2940" y="2538"/>
                      </a:lnTo>
                      <a:lnTo>
                        <a:pt x="2964" y="2532"/>
                      </a:lnTo>
                      <a:lnTo>
                        <a:pt x="2982" y="2526"/>
                      </a:lnTo>
                      <a:lnTo>
                        <a:pt x="3000" y="2508"/>
                      </a:lnTo>
                      <a:lnTo>
                        <a:pt x="3000" y="2466"/>
                      </a:lnTo>
                      <a:lnTo>
                        <a:pt x="3006" y="2454"/>
                      </a:lnTo>
                      <a:lnTo>
                        <a:pt x="3012" y="2448"/>
                      </a:lnTo>
                      <a:lnTo>
                        <a:pt x="3024" y="2460"/>
                      </a:lnTo>
                      <a:lnTo>
                        <a:pt x="3036" y="2484"/>
                      </a:lnTo>
                      <a:lnTo>
                        <a:pt x="3042" y="2490"/>
                      </a:lnTo>
                      <a:lnTo>
                        <a:pt x="3048" y="2490"/>
                      </a:lnTo>
                      <a:lnTo>
                        <a:pt x="3054" y="2484"/>
                      </a:lnTo>
                      <a:lnTo>
                        <a:pt x="3066" y="2478"/>
                      </a:lnTo>
                      <a:lnTo>
                        <a:pt x="3072" y="2466"/>
                      </a:lnTo>
                      <a:lnTo>
                        <a:pt x="3090" y="2448"/>
                      </a:lnTo>
                      <a:lnTo>
                        <a:pt x="3096" y="2436"/>
                      </a:lnTo>
                      <a:lnTo>
                        <a:pt x="3114" y="2454"/>
                      </a:lnTo>
                      <a:lnTo>
                        <a:pt x="3144" y="2442"/>
                      </a:lnTo>
                      <a:lnTo>
                        <a:pt x="3150" y="2442"/>
                      </a:lnTo>
                      <a:lnTo>
                        <a:pt x="3156" y="2448"/>
                      </a:lnTo>
                      <a:lnTo>
                        <a:pt x="3186" y="2448"/>
                      </a:lnTo>
                      <a:lnTo>
                        <a:pt x="3234" y="2424"/>
                      </a:lnTo>
                      <a:lnTo>
                        <a:pt x="3288" y="2370"/>
                      </a:lnTo>
                      <a:lnTo>
                        <a:pt x="3294" y="2358"/>
                      </a:lnTo>
                      <a:lnTo>
                        <a:pt x="3300" y="2352"/>
                      </a:lnTo>
                      <a:lnTo>
                        <a:pt x="3294" y="2340"/>
                      </a:lnTo>
                      <a:lnTo>
                        <a:pt x="3294" y="2334"/>
                      </a:lnTo>
                      <a:lnTo>
                        <a:pt x="3288" y="2322"/>
                      </a:lnTo>
                      <a:lnTo>
                        <a:pt x="3282" y="2316"/>
                      </a:lnTo>
                      <a:lnTo>
                        <a:pt x="3300" y="2316"/>
                      </a:lnTo>
                      <a:lnTo>
                        <a:pt x="3312" y="2286"/>
                      </a:lnTo>
                      <a:lnTo>
                        <a:pt x="3336" y="2286"/>
                      </a:lnTo>
                      <a:lnTo>
                        <a:pt x="3348" y="2250"/>
                      </a:lnTo>
                      <a:lnTo>
                        <a:pt x="3360" y="2250"/>
                      </a:lnTo>
                      <a:lnTo>
                        <a:pt x="3360" y="2208"/>
                      </a:lnTo>
                      <a:lnTo>
                        <a:pt x="3372" y="2208"/>
                      </a:lnTo>
                      <a:lnTo>
                        <a:pt x="3384" y="2196"/>
                      </a:lnTo>
                      <a:lnTo>
                        <a:pt x="3384" y="2172"/>
                      </a:lnTo>
                      <a:lnTo>
                        <a:pt x="3378" y="2160"/>
                      </a:lnTo>
                      <a:lnTo>
                        <a:pt x="3372" y="2154"/>
                      </a:lnTo>
                      <a:lnTo>
                        <a:pt x="3372" y="2142"/>
                      </a:lnTo>
                      <a:lnTo>
                        <a:pt x="3378" y="2136"/>
                      </a:lnTo>
                      <a:lnTo>
                        <a:pt x="3384" y="2136"/>
                      </a:lnTo>
                      <a:lnTo>
                        <a:pt x="3390" y="2130"/>
                      </a:lnTo>
                      <a:lnTo>
                        <a:pt x="3402" y="2124"/>
                      </a:lnTo>
                      <a:lnTo>
                        <a:pt x="3408" y="2118"/>
                      </a:lnTo>
                      <a:lnTo>
                        <a:pt x="3408" y="2094"/>
                      </a:lnTo>
                      <a:lnTo>
                        <a:pt x="3390" y="2076"/>
                      </a:lnTo>
                      <a:lnTo>
                        <a:pt x="3390" y="2064"/>
                      </a:lnTo>
                      <a:lnTo>
                        <a:pt x="3402" y="2058"/>
                      </a:lnTo>
                      <a:lnTo>
                        <a:pt x="3408" y="2052"/>
                      </a:lnTo>
                      <a:lnTo>
                        <a:pt x="3408" y="2016"/>
                      </a:lnTo>
                      <a:lnTo>
                        <a:pt x="3414" y="2016"/>
                      </a:lnTo>
                      <a:lnTo>
                        <a:pt x="3420" y="2010"/>
                      </a:lnTo>
                      <a:lnTo>
                        <a:pt x="3456" y="1992"/>
                      </a:lnTo>
                      <a:lnTo>
                        <a:pt x="3462" y="1980"/>
                      </a:lnTo>
                      <a:lnTo>
                        <a:pt x="3462" y="1962"/>
                      </a:lnTo>
                      <a:lnTo>
                        <a:pt x="3456" y="1956"/>
                      </a:lnTo>
                      <a:lnTo>
                        <a:pt x="3444" y="1956"/>
                      </a:lnTo>
                      <a:lnTo>
                        <a:pt x="3450" y="1956"/>
                      </a:lnTo>
                      <a:lnTo>
                        <a:pt x="3456" y="1950"/>
                      </a:lnTo>
                      <a:lnTo>
                        <a:pt x="3468" y="1950"/>
                      </a:lnTo>
                      <a:lnTo>
                        <a:pt x="3480" y="1944"/>
                      </a:lnTo>
                      <a:lnTo>
                        <a:pt x="3492" y="1932"/>
                      </a:lnTo>
                      <a:lnTo>
                        <a:pt x="3474" y="1914"/>
                      </a:lnTo>
                      <a:lnTo>
                        <a:pt x="3468" y="1914"/>
                      </a:lnTo>
                      <a:lnTo>
                        <a:pt x="3486" y="1896"/>
                      </a:lnTo>
                      <a:lnTo>
                        <a:pt x="3498" y="1872"/>
                      </a:lnTo>
                      <a:lnTo>
                        <a:pt x="3504" y="1866"/>
                      </a:lnTo>
                      <a:lnTo>
                        <a:pt x="3504" y="1854"/>
                      </a:lnTo>
                      <a:lnTo>
                        <a:pt x="3498" y="1848"/>
                      </a:lnTo>
                      <a:lnTo>
                        <a:pt x="3474" y="1842"/>
                      </a:lnTo>
                      <a:lnTo>
                        <a:pt x="3438" y="1848"/>
                      </a:lnTo>
                      <a:lnTo>
                        <a:pt x="3396" y="1854"/>
                      </a:lnTo>
                      <a:lnTo>
                        <a:pt x="3366" y="1860"/>
                      </a:lnTo>
                      <a:lnTo>
                        <a:pt x="3354" y="1866"/>
                      </a:lnTo>
                      <a:lnTo>
                        <a:pt x="3336" y="1848"/>
                      </a:lnTo>
                      <a:lnTo>
                        <a:pt x="3378" y="1848"/>
                      </a:lnTo>
                      <a:lnTo>
                        <a:pt x="3378" y="1836"/>
                      </a:lnTo>
                      <a:lnTo>
                        <a:pt x="3384" y="1824"/>
                      </a:lnTo>
                      <a:lnTo>
                        <a:pt x="3390" y="1818"/>
                      </a:lnTo>
                      <a:lnTo>
                        <a:pt x="3402" y="1812"/>
                      </a:lnTo>
                      <a:lnTo>
                        <a:pt x="3432" y="1812"/>
                      </a:lnTo>
                      <a:lnTo>
                        <a:pt x="3426" y="1800"/>
                      </a:lnTo>
                      <a:lnTo>
                        <a:pt x="3420" y="1794"/>
                      </a:lnTo>
                      <a:lnTo>
                        <a:pt x="3414" y="1782"/>
                      </a:lnTo>
                      <a:lnTo>
                        <a:pt x="3414" y="1776"/>
                      </a:lnTo>
                      <a:lnTo>
                        <a:pt x="3408" y="1770"/>
                      </a:lnTo>
                      <a:lnTo>
                        <a:pt x="3390" y="1770"/>
                      </a:lnTo>
                      <a:lnTo>
                        <a:pt x="3378" y="1764"/>
                      </a:lnTo>
                      <a:lnTo>
                        <a:pt x="3366" y="1764"/>
                      </a:lnTo>
                      <a:lnTo>
                        <a:pt x="3354" y="1746"/>
                      </a:lnTo>
                      <a:lnTo>
                        <a:pt x="3342" y="1746"/>
                      </a:lnTo>
                      <a:lnTo>
                        <a:pt x="3336" y="1734"/>
                      </a:lnTo>
                      <a:lnTo>
                        <a:pt x="3324" y="1728"/>
                      </a:lnTo>
                      <a:lnTo>
                        <a:pt x="3294" y="1728"/>
                      </a:lnTo>
                      <a:lnTo>
                        <a:pt x="3288" y="1734"/>
                      </a:lnTo>
                      <a:lnTo>
                        <a:pt x="3282" y="1734"/>
                      </a:lnTo>
                      <a:lnTo>
                        <a:pt x="3246" y="1686"/>
                      </a:lnTo>
                      <a:lnTo>
                        <a:pt x="3252" y="1698"/>
                      </a:lnTo>
                      <a:lnTo>
                        <a:pt x="3264" y="1704"/>
                      </a:lnTo>
                      <a:lnTo>
                        <a:pt x="3270" y="1710"/>
                      </a:lnTo>
                      <a:lnTo>
                        <a:pt x="3282" y="1716"/>
                      </a:lnTo>
                      <a:lnTo>
                        <a:pt x="3294" y="1716"/>
                      </a:lnTo>
                      <a:lnTo>
                        <a:pt x="3300" y="1710"/>
                      </a:lnTo>
                      <a:lnTo>
                        <a:pt x="3306" y="1710"/>
                      </a:lnTo>
                      <a:lnTo>
                        <a:pt x="3336" y="1716"/>
                      </a:lnTo>
                      <a:lnTo>
                        <a:pt x="3348" y="1734"/>
                      </a:lnTo>
                      <a:lnTo>
                        <a:pt x="3366" y="1728"/>
                      </a:lnTo>
                      <a:lnTo>
                        <a:pt x="3408" y="1740"/>
                      </a:lnTo>
                      <a:lnTo>
                        <a:pt x="3390" y="1716"/>
                      </a:lnTo>
                      <a:lnTo>
                        <a:pt x="3372" y="1710"/>
                      </a:lnTo>
                      <a:lnTo>
                        <a:pt x="3372" y="1692"/>
                      </a:lnTo>
                      <a:lnTo>
                        <a:pt x="3360" y="1680"/>
                      </a:lnTo>
                      <a:lnTo>
                        <a:pt x="3348" y="1674"/>
                      </a:lnTo>
                      <a:lnTo>
                        <a:pt x="3330" y="1674"/>
                      </a:lnTo>
                      <a:lnTo>
                        <a:pt x="3318" y="1662"/>
                      </a:lnTo>
                      <a:lnTo>
                        <a:pt x="3318" y="1650"/>
                      </a:lnTo>
                      <a:lnTo>
                        <a:pt x="3312" y="1644"/>
                      </a:lnTo>
                      <a:lnTo>
                        <a:pt x="3312" y="1632"/>
                      </a:lnTo>
                      <a:lnTo>
                        <a:pt x="3234" y="1530"/>
                      </a:lnTo>
                      <a:lnTo>
                        <a:pt x="3198" y="1524"/>
                      </a:lnTo>
                      <a:lnTo>
                        <a:pt x="3162" y="1494"/>
                      </a:lnTo>
                      <a:lnTo>
                        <a:pt x="3144" y="1500"/>
                      </a:lnTo>
                      <a:lnTo>
                        <a:pt x="3138" y="1488"/>
                      </a:lnTo>
                      <a:lnTo>
                        <a:pt x="3132" y="1482"/>
                      </a:lnTo>
                      <a:lnTo>
                        <a:pt x="3132" y="1470"/>
                      </a:lnTo>
                      <a:lnTo>
                        <a:pt x="3126" y="1464"/>
                      </a:lnTo>
                      <a:lnTo>
                        <a:pt x="3138" y="1452"/>
                      </a:lnTo>
                      <a:lnTo>
                        <a:pt x="3150" y="1446"/>
                      </a:lnTo>
                      <a:lnTo>
                        <a:pt x="3156" y="1434"/>
                      </a:lnTo>
                      <a:lnTo>
                        <a:pt x="3162" y="1428"/>
                      </a:lnTo>
                      <a:lnTo>
                        <a:pt x="3168" y="1416"/>
                      </a:lnTo>
                      <a:lnTo>
                        <a:pt x="3168" y="1410"/>
                      </a:lnTo>
                      <a:lnTo>
                        <a:pt x="3162" y="1398"/>
                      </a:lnTo>
                      <a:lnTo>
                        <a:pt x="3162" y="1392"/>
                      </a:lnTo>
                      <a:lnTo>
                        <a:pt x="3156" y="1380"/>
                      </a:lnTo>
                      <a:lnTo>
                        <a:pt x="3168" y="1386"/>
                      </a:lnTo>
                      <a:lnTo>
                        <a:pt x="3174" y="1392"/>
                      </a:lnTo>
                      <a:lnTo>
                        <a:pt x="3186" y="1398"/>
                      </a:lnTo>
                      <a:lnTo>
                        <a:pt x="3198" y="1386"/>
                      </a:lnTo>
                      <a:lnTo>
                        <a:pt x="3198" y="1368"/>
                      </a:lnTo>
                      <a:lnTo>
                        <a:pt x="3192" y="1356"/>
                      </a:lnTo>
                      <a:lnTo>
                        <a:pt x="3192" y="1344"/>
                      </a:lnTo>
                      <a:lnTo>
                        <a:pt x="3216" y="1344"/>
                      </a:lnTo>
                      <a:lnTo>
                        <a:pt x="3252" y="1320"/>
                      </a:lnTo>
                      <a:lnTo>
                        <a:pt x="3264" y="1320"/>
                      </a:lnTo>
                      <a:lnTo>
                        <a:pt x="3270" y="1326"/>
                      </a:lnTo>
                      <a:lnTo>
                        <a:pt x="3294" y="1326"/>
                      </a:lnTo>
                      <a:lnTo>
                        <a:pt x="3294" y="1320"/>
                      </a:lnTo>
                      <a:lnTo>
                        <a:pt x="3288" y="1314"/>
                      </a:lnTo>
                      <a:lnTo>
                        <a:pt x="3288" y="1308"/>
                      </a:lnTo>
                      <a:lnTo>
                        <a:pt x="3282" y="1302"/>
                      </a:lnTo>
                      <a:lnTo>
                        <a:pt x="3288" y="1278"/>
                      </a:lnTo>
                      <a:lnTo>
                        <a:pt x="3258" y="1278"/>
                      </a:lnTo>
                      <a:lnTo>
                        <a:pt x="3246" y="1266"/>
                      </a:lnTo>
                      <a:lnTo>
                        <a:pt x="3240" y="1278"/>
                      </a:lnTo>
                      <a:lnTo>
                        <a:pt x="3204" y="1278"/>
                      </a:lnTo>
                      <a:lnTo>
                        <a:pt x="3198" y="1272"/>
                      </a:lnTo>
                      <a:lnTo>
                        <a:pt x="3192" y="1260"/>
                      </a:lnTo>
                      <a:lnTo>
                        <a:pt x="3180" y="1254"/>
                      </a:lnTo>
                      <a:lnTo>
                        <a:pt x="3174" y="1248"/>
                      </a:lnTo>
                      <a:lnTo>
                        <a:pt x="3150" y="1248"/>
                      </a:lnTo>
                      <a:lnTo>
                        <a:pt x="3144" y="1260"/>
                      </a:lnTo>
                      <a:lnTo>
                        <a:pt x="3132" y="1266"/>
                      </a:lnTo>
                      <a:lnTo>
                        <a:pt x="3114" y="1284"/>
                      </a:lnTo>
                      <a:lnTo>
                        <a:pt x="3114" y="1296"/>
                      </a:lnTo>
                      <a:lnTo>
                        <a:pt x="3108" y="1302"/>
                      </a:lnTo>
                      <a:lnTo>
                        <a:pt x="3108" y="1308"/>
                      </a:lnTo>
                      <a:lnTo>
                        <a:pt x="3078" y="1308"/>
                      </a:lnTo>
                      <a:lnTo>
                        <a:pt x="3054" y="1296"/>
                      </a:lnTo>
                      <a:lnTo>
                        <a:pt x="3048" y="1290"/>
                      </a:lnTo>
                      <a:lnTo>
                        <a:pt x="3042" y="1278"/>
                      </a:lnTo>
                      <a:lnTo>
                        <a:pt x="3030" y="1242"/>
                      </a:lnTo>
                      <a:lnTo>
                        <a:pt x="3024" y="1230"/>
                      </a:lnTo>
                      <a:lnTo>
                        <a:pt x="3018" y="1224"/>
                      </a:lnTo>
                      <a:lnTo>
                        <a:pt x="3006" y="1224"/>
                      </a:lnTo>
                      <a:lnTo>
                        <a:pt x="3000" y="1230"/>
                      </a:lnTo>
                      <a:lnTo>
                        <a:pt x="3000" y="1242"/>
                      </a:lnTo>
                      <a:lnTo>
                        <a:pt x="2988" y="1224"/>
                      </a:lnTo>
                      <a:lnTo>
                        <a:pt x="2952" y="1224"/>
                      </a:lnTo>
                      <a:lnTo>
                        <a:pt x="2940" y="1218"/>
                      </a:lnTo>
                      <a:lnTo>
                        <a:pt x="2934" y="1212"/>
                      </a:lnTo>
                      <a:lnTo>
                        <a:pt x="2928" y="1200"/>
                      </a:lnTo>
                      <a:lnTo>
                        <a:pt x="2916" y="1194"/>
                      </a:lnTo>
                      <a:lnTo>
                        <a:pt x="2910" y="1182"/>
                      </a:lnTo>
                      <a:lnTo>
                        <a:pt x="2910" y="1140"/>
                      </a:lnTo>
                      <a:lnTo>
                        <a:pt x="2928" y="1140"/>
                      </a:lnTo>
                      <a:lnTo>
                        <a:pt x="2940" y="1152"/>
                      </a:lnTo>
                      <a:lnTo>
                        <a:pt x="2946" y="1152"/>
                      </a:lnTo>
                      <a:lnTo>
                        <a:pt x="2952" y="1146"/>
                      </a:lnTo>
                      <a:lnTo>
                        <a:pt x="2952" y="1140"/>
                      </a:lnTo>
                      <a:lnTo>
                        <a:pt x="2958" y="1134"/>
                      </a:lnTo>
                      <a:lnTo>
                        <a:pt x="2964" y="1134"/>
                      </a:lnTo>
                      <a:lnTo>
                        <a:pt x="2970" y="1140"/>
                      </a:lnTo>
                      <a:lnTo>
                        <a:pt x="2982" y="1140"/>
                      </a:lnTo>
                      <a:lnTo>
                        <a:pt x="2994" y="1134"/>
                      </a:lnTo>
                      <a:lnTo>
                        <a:pt x="3000" y="1128"/>
                      </a:lnTo>
                      <a:lnTo>
                        <a:pt x="3000" y="1116"/>
                      </a:lnTo>
                      <a:lnTo>
                        <a:pt x="2994" y="1110"/>
                      </a:lnTo>
                      <a:lnTo>
                        <a:pt x="2994" y="1086"/>
                      </a:lnTo>
                      <a:lnTo>
                        <a:pt x="3000" y="1074"/>
                      </a:lnTo>
                      <a:lnTo>
                        <a:pt x="3000" y="1068"/>
                      </a:lnTo>
                      <a:lnTo>
                        <a:pt x="3036" y="1068"/>
                      </a:lnTo>
                      <a:lnTo>
                        <a:pt x="3042" y="1062"/>
                      </a:lnTo>
                      <a:lnTo>
                        <a:pt x="3048" y="1050"/>
                      </a:lnTo>
                      <a:lnTo>
                        <a:pt x="3048" y="1038"/>
                      </a:lnTo>
                      <a:lnTo>
                        <a:pt x="3054" y="1032"/>
                      </a:lnTo>
                      <a:lnTo>
                        <a:pt x="3054" y="1026"/>
                      </a:lnTo>
                      <a:lnTo>
                        <a:pt x="3072" y="1014"/>
                      </a:lnTo>
                      <a:lnTo>
                        <a:pt x="3060" y="1002"/>
                      </a:lnTo>
                      <a:lnTo>
                        <a:pt x="3096" y="1014"/>
                      </a:lnTo>
                      <a:lnTo>
                        <a:pt x="3114" y="996"/>
                      </a:lnTo>
                      <a:lnTo>
                        <a:pt x="3126" y="1002"/>
                      </a:lnTo>
                      <a:lnTo>
                        <a:pt x="3132" y="1014"/>
                      </a:lnTo>
                      <a:lnTo>
                        <a:pt x="3144" y="1020"/>
                      </a:lnTo>
                      <a:lnTo>
                        <a:pt x="3156" y="1044"/>
                      </a:lnTo>
                      <a:lnTo>
                        <a:pt x="3156" y="1050"/>
                      </a:lnTo>
                      <a:lnTo>
                        <a:pt x="3144" y="1074"/>
                      </a:lnTo>
                      <a:lnTo>
                        <a:pt x="3126" y="1092"/>
                      </a:lnTo>
                      <a:lnTo>
                        <a:pt x="3126" y="1104"/>
                      </a:lnTo>
                      <a:lnTo>
                        <a:pt x="3132" y="1116"/>
                      </a:lnTo>
                      <a:lnTo>
                        <a:pt x="3144" y="1128"/>
                      </a:lnTo>
                      <a:lnTo>
                        <a:pt x="3150" y="1128"/>
                      </a:lnTo>
                      <a:lnTo>
                        <a:pt x="3162" y="1122"/>
                      </a:lnTo>
                      <a:lnTo>
                        <a:pt x="3168" y="1122"/>
                      </a:lnTo>
                      <a:lnTo>
                        <a:pt x="3162" y="1152"/>
                      </a:lnTo>
                      <a:lnTo>
                        <a:pt x="3144" y="1170"/>
                      </a:lnTo>
                      <a:lnTo>
                        <a:pt x="3144" y="1176"/>
                      </a:lnTo>
                      <a:lnTo>
                        <a:pt x="3150" y="1176"/>
                      </a:lnTo>
                      <a:lnTo>
                        <a:pt x="3162" y="1170"/>
                      </a:lnTo>
                      <a:lnTo>
                        <a:pt x="3168" y="1164"/>
                      </a:lnTo>
                      <a:lnTo>
                        <a:pt x="3180" y="1158"/>
                      </a:lnTo>
                      <a:lnTo>
                        <a:pt x="3186" y="1158"/>
                      </a:lnTo>
                      <a:lnTo>
                        <a:pt x="3198" y="1146"/>
                      </a:lnTo>
                      <a:lnTo>
                        <a:pt x="3198" y="1122"/>
                      </a:lnTo>
                      <a:lnTo>
                        <a:pt x="3204" y="1122"/>
                      </a:lnTo>
                      <a:lnTo>
                        <a:pt x="3210" y="1116"/>
                      </a:lnTo>
                      <a:lnTo>
                        <a:pt x="3258" y="1092"/>
                      </a:lnTo>
                      <a:lnTo>
                        <a:pt x="3264" y="1086"/>
                      </a:lnTo>
                      <a:lnTo>
                        <a:pt x="3306" y="1086"/>
                      </a:lnTo>
                      <a:lnTo>
                        <a:pt x="3312" y="1074"/>
                      </a:lnTo>
                      <a:lnTo>
                        <a:pt x="3312" y="1062"/>
                      </a:lnTo>
                      <a:lnTo>
                        <a:pt x="3318" y="1056"/>
                      </a:lnTo>
                      <a:lnTo>
                        <a:pt x="3324" y="1044"/>
                      </a:lnTo>
                      <a:lnTo>
                        <a:pt x="3360" y="1026"/>
                      </a:lnTo>
                      <a:lnTo>
                        <a:pt x="3372" y="1014"/>
                      </a:lnTo>
                      <a:lnTo>
                        <a:pt x="3390" y="978"/>
                      </a:lnTo>
                      <a:lnTo>
                        <a:pt x="3390" y="948"/>
                      </a:lnTo>
                      <a:lnTo>
                        <a:pt x="3396" y="942"/>
                      </a:lnTo>
                      <a:lnTo>
                        <a:pt x="3396" y="936"/>
                      </a:lnTo>
                      <a:lnTo>
                        <a:pt x="3408" y="936"/>
                      </a:lnTo>
                      <a:lnTo>
                        <a:pt x="3420" y="942"/>
                      </a:lnTo>
                      <a:lnTo>
                        <a:pt x="3432" y="954"/>
                      </a:lnTo>
                      <a:lnTo>
                        <a:pt x="3444" y="954"/>
                      </a:lnTo>
                      <a:lnTo>
                        <a:pt x="3456" y="960"/>
                      </a:lnTo>
                      <a:lnTo>
                        <a:pt x="3504" y="960"/>
                      </a:lnTo>
                      <a:lnTo>
                        <a:pt x="3504" y="948"/>
                      </a:lnTo>
                      <a:lnTo>
                        <a:pt x="3498" y="948"/>
                      </a:lnTo>
                      <a:lnTo>
                        <a:pt x="3474" y="924"/>
                      </a:lnTo>
                      <a:lnTo>
                        <a:pt x="3474" y="912"/>
                      </a:lnTo>
                      <a:lnTo>
                        <a:pt x="3480" y="906"/>
                      </a:lnTo>
                      <a:lnTo>
                        <a:pt x="3486" y="912"/>
                      </a:lnTo>
                      <a:lnTo>
                        <a:pt x="3510" y="912"/>
                      </a:lnTo>
                      <a:lnTo>
                        <a:pt x="3522" y="918"/>
                      </a:lnTo>
                      <a:lnTo>
                        <a:pt x="3534" y="912"/>
                      </a:lnTo>
                      <a:lnTo>
                        <a:pt x="3540" y="900"/>
                      </a:lnTo>
                      <a:lnTo>
                        <a:pt x="3540" y="894"/>
                      </a:lnTo>
                      <a:lnTo>
                        <a:pt x="3534" y="882"/>
                      </a:lnTo>
                      <a:lnTo>
                        <a:pt x="3558" y="882"/>
                      </a:lnTo>
                      <a:lnTo>
                        <a:pt x="3558" y="864"/>
                      </a:lnTo>
                      <a:lnTo>
                        <a:pt x="3552" y="852"/>
                      </a:lnTo>
                      <a:lnTo>
                        <a:pt x="3546" y="846"/>
                      </a:lnTo>
                      <a:lnTo>
                        <a:pt x="3546" y="840"/>
                      </a:lnTo>
                      <a:lnTo>
                        <a:pt x="3576" y="840"/>
                      </a:lnTo>
                      <a:lnTo>
                        <a:pt x="3594" y="864"/>
                      </a:lnTo>
                      <a:lnTo>
                        <a:pt x="3600" y="840"/>
                      </a:lnTo>
                      <a:lnTo>
                        <a:pt x="3630" y="846"/>
                      </a:lnTo>
                      <a:lnTo>
                        <a:pt x="3624" y="810"/>
                      </a:lnTo>
                      <a:lnTo>
                        <a:pt x="3618" y="798"/>
                      </a:lnTo>
                      <a:lnTo>
                        <a:pt x="3606" y="786"/>
                      </a:lnTo>
                      <a:lnTo>
                        <a:pt x="3606" y="774"/>
                      </a:lnTo>
                      <a:lnTo>
                        <a:pt x="3600" y="756"/>
                      </a:lnTo>
                      <a:lnTo>
                        <a:pt x="3588" y="744"/>
                      </a:lnTo>
                      <a:lnTo>
                        <a:pt x="3576" y="726"/>
                      </a:lnTo>
                      <a:lnTo>
                        <a:pt x="3564" y="720"/>
                      </a:lnTo>
                      <a:lnTo>
                        <a:pt x="3552" y="708"/>
                      </a:lnTo>
                      <a:lnTo>
                        <a:pt x="3546" y="708"/>
                      </a:lnTo>
                      <a:lnTo>
                        <a:pt x="3540" y="696"/>
                      </a:lnTo>
                      <a:lnTo>
                        <a:pt x="3540" y="684"/>
                      </a:lnTo>
                      <a:lnTo>
                        <a:pt x="3564" y="684"/>
                      </a:lnTo>
                      <a:lnTo>
                        <a:pt x="3564" y="672"/>
                      </a:lnTo>
                      <a:lnTo>
                        <a:pt x="3558" y="666"/>
                      </a:lnTo>
                      <a:lnTo>
                        <a:pt x="3564" y="660"/>
                      </a:lnTo>
                      <a:lnTo>
                        <a:pt x="3588" y="660"/>
                      </a:lnTo>
                      <a:lnTo>
                        <a:pt x="3600" y="666"/>
                      </a:lnTo>
                      <a:lnTo>
                        <a:pt x="3618" y="672"/>
                      </a:lnTo>
                      <a:lnTo>
                        <a:pt x="3630" y="672"/>
                      </a:lnTo>
                      <a:lnTo>
                        <a:pt x="3642" y="678"/>
                      </a:lnTo>
                      <a:lnTo>
                        <a:pt x="3648" y="678"/>
                      </a:lnTo>
                      <a:lnTo>
                        <a:pt x="3654" y="672"/>
                      </a:lnTo>
                      <a:lnTo>
                        <a:pt x="3654" y="660"/>
                      </a:lnTo>
                      <a:lnTo>
                        <a:pt x="3648" y="648"/>
                      </a:lnTo>
                      <a:lnTo>
                        <a:pt x="3648" y="630"/>
                      </a:lnTo>
                      <a:lnTo>
                        <a:pt x="3654" y="630"/>
                      </a:lnTo>
                      <a:lnTo>
                        <a:pt x="3660" y="624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88" name="Cambodia">
                  <a:extLst>
                    <a:ext uri="{FF2B5EF4-FFF2-40B4-BE49-F238E27FC236}">
                      <a16:creationId xmlns:a16="http://schemas.microsoft.com/office/drawing/2014/main" id="{FD397F7F-9EAC-5342-B8B8-223E4543E1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04" y="2010"/>
                  <a:ext cx="97" cy="86"/>
                </a:xfrm>
                <a:custGeom>
                  <a:avLst/>
                  <a:gdLst>
                    <a:gd name="T0" fmla="*/ 2147483647 w 378"/>
                    <a:gd name="T1" fmla="*/ 2147483647 h 336"/>
                    <a:gd name="T2" fmla="*/ 2147483647 w 378"/>
                    <a:gd name="T3" fmla="*/ 2147483647 h 336"/>
                    <a:gd name="T4" fmla="*/ 2147483647 w 378"/>
                    <a:gd name="T5" fmla="*/ 2147483647 h 336"/>
                    <a:gd name="T6" fmla="*/ 2147483647 w 378"/>
                    <a:gd name="T7" fmla="*/ 2147483647 h 336"/>
                    <a:gd name="T8" fmla="*/ 2147483647 w 378"/>
                    <a:gd name="T9" fmla="*/ 2147483647 h 336"/>
                    <a:gd name="T10" fmla="*/ 2147483647 w 378"/>
                    <a:gd name="T11" fmla="*/ 2147483647 h 336"/>
                    <a:gd name="T12" fmla="*/ 2147483647 w 378"/>
                    <a:gd name="T13" fmla="*/ 2147483647 h 336"/>
                    <a:gd name="T14" fmla="*/ 2147483647 w 378"/>
                    <a:gd name="T15" fmla="*/ 2147483647 h 336"/>
                    <a:gd name="T16" fmla="*/ 2147483647 w 378"/>
                    <a:gd name="T17" fmla="*/ 2147483647 h 336"/>
                    <a:gd name="T18" fmla="*/ 2147483647 w 378"/>
                    <a:gd name="T19" fmla="*/ 2147483647 h 336"/>
                    <a:gd name="T20" fmla="*/ 2147483647 w 378"/>
                    <a:gd name="T21" fmla="*/ 2147483647 h 336"/>
                    <a:gd name="T22" fmla="*/ 2147483647 w 378"/>
                    <a:gd name="T23" fmla="*/ 2147483647 h 336"/>
                    <a:gd name="T24" fmla="*/ 2147483647 w 378"/>
                    <a:gd name="T25" fmla="*/ 2147483647 h 336"/>
                    <a:gd name="T26" fmla="*/ 2147483647 w 378"/>
                    <a:gd name="T27" fmla="*/ 2147483647 h 336"/>
                    <a:gd name="T28" fmla="*/ 0 w 378"/>
                    <a:gd name="T29" fmla="*/ 2147483647 h 336"/>
                    <a:gd name="T30" fmla="*/ 2147483647 w 378"/>
                    <a:gd name="T31" fmla="*/ 2147483647 h 336"/>
                    <a:gd name="T32" fmla="*/ 2147483647 w 378"/>
                    <a:gd name="T33" fmla="*/ 2147483647 h 336"/>
                    <a:gd name="T34" fmla="*/ 2147483647 w 378"/>
                    <a:gd name="T35" fmla="*/ 2147483647 h 336"/>
                    <a:gd name="T36" fmla="*/ 2147483647 w 378"/>
                    <a:gd name="T37" fmla="*/ 2147483647 h 336"/>
                    <a:gd name="T38" fmla="*/ 2147483647 w 378"/>
                    <a:gd name="T39" fmla="*/ 2147483647 h 336"/>
                    <a:gd name="T40" fmla="*/ 2147483647 w 378"/>
                    <a:gd name="T41" fmla="*/ 2147483647 h 336"/>
                    <a:gd name="T42" fmla="*/ 2147483647 w 378"/>
                    <a:gd name="T43" fmla="*/ 2147483647 h 336"/>
                    <a:gd name="T44" fmla="*/ 2147483647 w 378"/>
                    <a:gd name="T45" fmla="*/ 2147483647 h 336"/>
                    <a:gd name="T46" fmla="*/ 2147483647 w 378"/>
                    <a:gd name="T47" fmla="*/ 2147483647 h 336"/>
                    <a:gd name="T48" fmla="*/ 2147483647 w 378"/>
                    <a:gd name="T49" fmla="*/ 2147483647 h 336"/>
                    <a:gd name="T50" fmla="*/ 2147483647 w 378"/>
                    <a:gd name="T51" fmla="*/ 2147483647 h 336"/>
                    <a:gd name="T52" fmla="*/ 2147483647 w 378"/>
                    <a:gd name="T53" fmla="*/ 2147483647 h 336"/>
                    <a:gd name="T54" fmla="*/ 2147483647 w 378"/>
                    <a:gd name="T55" fmla="*/ 2147483647 h 336"/>
                    <a:gd name="T56" fmla="*/ 2147483647 w 378"/>
                    <a:gd name="T57" fmla="*/ 2147483647 h 336"/>
                    <a:gd name="T58" fmla="*/ 2147483647 w 378"/>
                    <a:gd name="T59" fmla="*/ 2147483647 h 336"/>
                    <a:gd name="T60" fmla="*/ 2147483647 w 378"/>
                    <a:gd name="T61" fmla="*/ 2147483647 h 336"/>
                    <a:gd name="T62" fmla="*/ 2147483647 w 378"/>
                    <a:gd name="T63" fmla="*/ 2147483647 h 336"/>
                    <a:gd name="T64" fmla="*/ 2147483647 w 378"/>
                    <a:gd name="T65" fmla="*/ 2147483647 h 336"/>
                    <a:gd name="T66" fmla="*/ 2147483647 w 378"/>
                    <a:gd name="T67" fmla="*/ 2147483647 h 336"/>
                    <a:gd name="T68" fmla="*/ 2147483647 w 378"/>
                    <a:gd name="T69" fmla="*/ 2147483647 h 336"/>
                    <a:gd name="T70" fmla="*/ 2147483647 w 378"/>
                    <a:gd name="T71" fmla="*/ 2147483647 h 336"/>
                    <a:gd name="T72" fmla="*/ 2147483647 w 378"/>
                    <a:gd name="T73" fmla="*/ 2147483647 h 336"/>
                    <a:gd name="T74" fmla="*/ 2147483647 w 378"/>
                    <a:gd name="T75" fmla="*/ 2147483647 h 336"/>
                    <a:gd name="T76" fmla="*/ 2147483647 w 378"/>
                    <a:gd name="T77" fmla="*/ 2147483647 h 336"/>
                    <a:gd name="T78" fmla="*/ 2147483647 w 378"/>
                    <a:gd name="T79" fmla="*/ 2147483647 h 336"/>
                    <a:gd name="T80" fmla="*/ 2147483647 w 378"/>
                    <a:gd name="T81" fmla="*/ 2147483647 h 336"/>
                    <a:gd name="T82" fmla="*/ 2147483647 w 378"/>
                    <a:gd name="T83" fmla="*/ 2147483647 h 336"/>
                    <a:gd name="T84" fmla="*/ 2147483647 w 378"/>
                    <a:gd name="T85" fmla="*/ 2147483647 h 336"/>
                    <a:gd name="T86" fmla="*/ 2147483647 w 378"/>
                    <a:gd name="T87" fmla="*/ 2147483647 h 336"/>
                    <a:gd name="T88" fmla="*/ 2147483647 w 378"/>
                    <a:gd name="T89" fmla="*/ 2147483647 h 336"/>
                    <a:gd name="T90" fmla="*/ 2147483647 w 378"/>
                    <a:gd name="T91" fmla="*/ 2147483647 h 336"/>
                    <a:gd name="T92" fmla="*/ 2147483647 w 378"/>
                    <a:gd name="T93" fmla="*/ 2147483647 h 336"/>
                    <a:gd name="T94" fmla="*/ 2147483647 w 378"/>
                    <a:gd name="T95" fmla="*/ 0 h 3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378"/>
                    <a:gd name="T145" fmla="*/ 0 h 336"/>
                    <a:gd name="T146" fmla="*/ 378 w 378"/>
                    <a:gd name="T147" fmla="*/ 336 h 3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378" h="336">
                      <a:moveTo>
                        <a:pt x="324" y="0"/>
                      </a:moveTo>
                      <a:lnTo>
                        <a:pt x="312" y="12"/>
                      </a:lnTo>
                      <a:lnTo>
                        <a:pt x="276" y="0"/>
                      </a:lnTo>
                      <a:lnTo>
                        <a:pt x="264" y="12"/>
                      </a:lnTo>
                      <a:lnTo>
                        <a:pt x="246" y="24"/>
                      </a:lnTo>
                      <a:lnTo>
                        <a:pt x="258" y="36"/>
                      </a:lnTo>
                      <a:lnTo>
                        <a:pt x="258" y="48"/>
                      </a:lnTo>
                      <a:lnTo>
                        <a:pt x="252" y="54"/>
                      </a:lnTo>
                      <a:lnTo>
                        <a:pt x="240" y="54"/>
                      </a:lnTo>
                      <a:lnTo>
                        <a:pt x="228" y="42"/>
                      </a:lnTo>
                      <a:lnTo>
                        <a:pt x="228" y="36"/>
                      </a:lnTo>
                      <a:lnTo>
                        <a:pt x="222" y="36"/>
                      </a:lnTo>
                      <a:lnTo>
                        <a:pt x="216" y="30"/>
                      </a:lnTo>
                      <a:lnTo>
                        <a:pt x="192" y="30"/>
                      </a:lnTo>
                      <a:lnTo>
                        <a:pt x="192" y="18"/>
                      </a:lnTo>
                      <a:lnTo>
                        <a:pt x="186" y="18"/>
                      </a:lnTo>
                      <a:lnTo>
                        <a:pt x="186" y="24"/>
                      </a:lnTo>
                      <a:lnTo>
                        <a:pt x="180" y="18"/>
                      </a:lnTo>
                      <a:lnTo>
                        <a:pt x="168" y="12"/>
                      </a:lnTo>
                      <a:lnTo>
                        <a:pt x="138" y="12"/>
                      </a:lnTo>
                      <a:lnTo>
                        <a:pt x="126" y="18"/>
                      </a:lnTo>
                      <a:lnTo>
                        <a:pt x="114" y="18"/>
                      </a:lnTo>
                      <a:lnTo>
                        <a:pt x="108" y="12"/>
                      </a:lnTo>
                      <a:lnTo>
                        <a:pt x="72" y="12"/>
                      </a:lnTo>
                      <a:lnTo>
                        <a:pt x="54" y="18"/>
                      </a:lnTo>
                      <a:lnTo>
                        <a:pt x="42" y="24"/>
                      </a:lnTo>
                      <a:lnTo>
                        <a:pt x="36" y="30"/>
                      </a:lnTo>
                      <a:lnTo>
                        <a:pt x="30" y="42"/>
                      </a:lnTo>
                      <a:lnTo>
                        <a:pt x="30" y="48"/>
                      </a:lnTo>
                      <a:lnTo>
                        <a:pt x="0" y="78"/>
                      </a:lnTo>
                      <a:lnTo>
                        <a:pt x="6" y="114"/>
                      </a:lnTo>
                      <a:lnTo>
                        <a:pt x="18" y="126"/>
                      </a:lnTo>
                      <a:lnTo>
                        <a:pt x="18" y="156"/>
                      </a:lnTo>
                      <a:lnTo>
                        <a:pt x="30" y="168"/>
                      </a:lnTo>
                      <a:lnTo>
                        <a:pt x="30" y="198"/>
                      </a:lnTo>
                      <a:lnTo>
                        <a:pt x="42" y="210"/>
                      </a:lnTo>
                      <a:lnTo>
                        <a:pt x="48" y="222"/>
                      </a:lnTo>
                      <a:lnTo>
                        <a:pt x="54" y="228"/>
                      </a:lnTo>
                      <a:lnTo>
                        <a:pt x="54" y="234"/>
                      </a:lnTo>
                      <a:lnTo>
                        <a:pt x="42" y="246"/>
                      </a:lnTo>
                      <a:lnTo>
                        <a:pt x="54" y="270"/>
                      </a:lnTo>
                      <a:lnTo>
                        <a:pt x="60" y="276"/>
                      </a:lnTo>
                      <a:lnTo>
                        <a:pt x="72" y="282"/>
                      </a:lnTo>
                      <a:lnTo>
                        <a:pt x="78" y="282"/>
                      </a:lnTo>
                      <a:lnTo>
                        <a:pt x="90" y="270"/>
                      </a:lnTo>
                      <a:lnTo>
                        <a:pt x="90" y="264"/>
                      </a:lnTo>
                      <a:lnTo>
                        <a:pt x="90" y="288"/>
                      </a:lnTo>
                      <a:lnTo>
                        <a:pt x="96" y="300"/>
                      </a:lnTo>
                      <a:lnTo>
                        <a:pt x="102" y="306"/>
                      </a:lnTo>
                      <a:lnTo>
                        <a:pt x="114" y="306"/>
                      </a:lnTo>
                      <a:lnTo>
                        <a:pt x="120" y="300"/>
                      </a:lnTo>
                      <a:lnTo>
                        <a:pt x="132" y="300"/>
                      </a:lnTo>
                      <a:lnTo>
                        <a:pt x="138" y="306"/>
                      </a:lnTo>
                      <a:lnTo>
                        <a:pt x="138" y="312"/>
                      </a:lnTo>
                      <a:lnTo>
                        <a:pt x="150" y="336"/>
                      </a:lnTo>
                      <a:lnTo>
                        <a:pt x="168" y="336"/>
                      </a:lnTo>
                      <a:lnTo>
                        <a:pt x="180" y="324"/>
                      </a:lnTo>
                      <a:lnTo>
                        <a:pt x="192" y="318"/>
                      </a:lnTo>
                      <a:lnTo>
                        <a:pt x="210" y="318"/>
                      </a:lnTo>
                      <a:lnTo>
                        <a:pt x="222" y="312"/>
                      </a:lnTo>
                      <a:lnTo>
                        <a:pt x="222" y="306"/>
                      </a:lnTo>
                      <a:lnTo>
                        <a:pt x="216" y="300"/>
                      </a:lnTo>
                      <a:lnTo>
                        <a:pt x="210" y="300"/>
                      </a:lnTo>
                      <a:lnTo>
                        <a:pt x="204" y="294"/>
                      </a:lnTo>
                      <a:lnTo>
                        <a:pt x="240" y="294"/>
                      </a:lnTo>
                      <a:lnTo>
                        <a:pt x="240" y="288"/>
                      </a:lnTo>
                      <a:lnTo>
                        <a:pt x="246" y="282"/>
                      </a:lnTo>
                      <a:lnTo>
                        <a:pt x="258" y="282"/>
                      </a:lnTo>
                      <a:lnTo>
                        <a:pt x="270" y="288"/>
                      </a:lnTo>
                      <a:lnTo>
                        <a:pt x="276" y="294"/>
                      </a:lnTo>
                      <a:lnTo>
                        <a:pt x="288" y="300"/>
                      </a:lnTo>
                      <a:lnTo>
                        <a:pt x="294" y="306"/>
                      </a:lnTo>
                      <a:lnTo>
                        <a:pt x="294" y="294"/>
                      </a:lnTo>
                      <a:lnTo>
                        <a:pt x="276" y="276"/>
                      </a:lnTo>
                      <a:lnTo>
                        <a:pt x="264" y="252"/>
                      </a:lnTo>
                      <a:lnTo>
                        <a:pt x="264" y="228"/>
                      </a:lnTo>
                      <a:lnTo>
                        <a:pt x="306" y="228"/>
                      </a:lnTo>
                      <a:lnTo>
                        <a:pt x="306" y="204"/>
                      </a:lnTo>
                      <a:lnTo>
                        <a:pt x="336" y="204"/>
                      </a:lnTo>
                      <a:lnTo>
                        <a:pt x="336" y="186"/>
                      </a:lnTo>
                      <a:lnTo>
                        <a:pt x="342" y="180"/>
                      </a:lnTo>
                      <a:lnTo>
                        <a:pt x="360" y="180"/>
                      </a:lnTo>
                      <a:lnTo>
                        <a:pt x="372" y="186"/>
                      </a:lnTo>
                      <a:lnTo>
                        <a:pt x="372" y="156"/>
                      </a:lnTo>
                      <a:lnTo>
                        <a:pt x="366" y="150"/>
                      </a:lnTo>
                      <a:lnTo>
                        <a:pt x="366" y="120"/>
                      </a:lnTo>
                      <a:lnTo>
                        <a:pt x="360" y="114"/>
                      </a:lnTo>
                      <a:lnTo>
                        <a:pt x="360" y="102"/>
                      </a:lnTo>
                      <a:lnTo>
                        <a:pt x="366" y="102"/>
                      </a:lnTo>
                      <a:lnTo>
                        <a:pt x="378" y="90"/>
                      </a:lnTo>
                      <a:lnTo>
                        <a:pt x="378" y="84"/>
                      </a:lnTo>
                      <a:lnTo>
                        <a:pt x="366" y="60"/>
                      </a:lnTo>
                      <a:lnTo>
                        <a:pt x="354" y="48"/>
                      </a:lnTo>
                      <a:lnTo>
                        <a:pt x="348" y="48"/>
                      </a:lnTo>
                      <a:lnTo>
                        <a:pt x="348" y="6"/>
                      </a:lnTo>
                      <a:lnTo>
                        <a:pt x="324" y="0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89" name="Bhutan">
                  <a:extLst>
                    <a:ext uri="{FF2B5EF4-FFF2-40B4-BE49-F238E27FC236}">
                      <a16:creationId xmlns:a16="http://schemas.microsoft.com/office/drawing/2014/main" id="{19A102A8-4461-DE4C-B428-64A69B7B67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23" y="1726"/>
                  <a:ext cx="60" cy="34"/>
                </a:xfrm>
                <a:custGeom>
                  <a:avLst/>
                  <a:gdLst>
                    <a:gd name="T0" fmla="*/ 2147483647 w 234"/>
                    <a:gd name="T1" fmla="*/ 2147483647 h 132"/>
                    <a:gd name="T2" fmla="*/ 2147483647 w 234"/>
                    <a:gd name="T3" fmla="*/ 2147483647 h 132"/>
                    <a:gd name="T4" fmla="*/ 2147483647 w 234"/>
                    <a:gd name="T5" fmla="*/ 2147483647 h 132"/>
                    <a:gd name="T6" fmla="*/ 2147483647 w 234"/>
                    <a:gd name="T7" fmla="*/ 2147483647 h 132"/>
                    <a:gd name="T8" fmla="*/ 2147483647 w 234"/>
                    <a:gd name="T9" fmla="*/ 2147483647 h 132"/>
                    <a:gd name="T10" fmla="*/ 2147483647 w 234"/>
                    <a:gd name="T11" fmla="*/ 2147483647 h 132"/>
                    <a:gd name="T12" fmla="*/ 2147483647 w 234"/>
                    <a:gd name="T13" fmla="*/ 2147483647 h 132"/>
                    <a:gd name="T14" fmla="*/ 2147483647 w 234"/>
                    <a:gd name="T15" fmla="*/ 2147483647 h 132"/>
                    <a:gd name="T16" fmla="*/ 2147483647 w 234"/>
                    <a:gd name="T17" fmla="*/ 2147483647 h 132"/>
                    <a:gd name="T18" fmla="*/ 2147483647 w 234"/>
                    <a:gd name="T19" fmla="*/ 2147483647 h 132"/>
                    <a:gd name="T20" fmla="*/ 2147483647 w 234"/>
                    <a:gd name="T21" fmla="*/ 2147483647 h 132"/>
                    <a:gd name="T22" fmla="*/ 2147483647 w 234"/>
                    <a:gd name="T23" fmla="*/ 2147483647 h 132"/>
                    <a:gd name="T24" fmla="*/ 2147483647 w 234"/>
                    <a:gd name="T25" fmla="*/ 2147483647 h 132"/>
                    <a:gd name="T26" fmla="*/ 2147483647 w 234"/>
                    <a:gd name="T27" fmla="*/ 2147483647 h 132"/>
                    <a:gd name="T28" fmla="*/ 2147483647 w 234"/>
                    <a:gd name="T29" fmla="*/ 2147483647 h 132"/>
                    <a:gd name="T30" fmla="*/ 2147483647 w 234"/>
                    <a:gd name="T31" fmla="*/ 2147483647 h 132"/>
                    <a:gd name="T32" fmla="*/ 2147483647 w 234"/>
                    <a:gd name="T33" fmla="*/ 2147483647 h 132"/>
                    <a:gd name="T34" fmla="*/ 2147483647 w 234"/>
                    <a:gd name="T35" fmla="*/ 2147483647 h 132"/>
                    <a:gd name="T36" fmla="*/ 2147483647 w 234"/>
                    <a:gd name="T37" fmla="*/ 2147483647 h 132"/>
                    <a:gd name="T38" fmla="*/ 2147483647 w 234"/>
                    <a:gd name="T39" fmla="*/ 2147483647 h 132"/>
                    <a:gd name="T40" fmla="*/ 2147483647 w 234"/>
                    <a:gd name="T41" fmla="*/ 2147483647 h 132"/>
                    <a:gd name="T42" fmla="*/ 2147483647 w 234"/>
                    <a:gd name="T43" fmla="*/ 2147483647 h 132"/>
                    <a:gd name="T44" fmla="*/ 2147483647 w 234"/>
                    <a:gd name="T45" fmla="*/ 2147483647 h 132"/>
                    <a:gd name="T46" fmla="*/ 2147483647 w 234"/>
                    <a:gd name="T47" fmla="*/ 2147483647 h 132"/>
                    <a:gd name="T48" fmla="*/ 2147483647 w 234"/>
                    <a:gd name="T49" fmla="*/ 2147483647 h 132"/>
                    <a:gd name="T50" fmla="*/ 2147483647 w 234"/>
                    <a:gd name="T51" fmla="*/ 2147483647 h 132"/>
                    <a:gd name="T52" fmla="*/ 2147483647 w 234"/>
                    <a:gd name="T53" fmla="*/ 2147483647 h 132"/>
                    <a:gd name="T54" fmla="*/ 2147483647 w 234"/>
                    <a:gd name="T55" fmla="*/ 2147483647 h 132"/>
                    <a:gd name="T56" fmla="*/ 2147483647 w 234"/>
                    <a:gd name="T57" fmla="*/ 2147483647 h 132"/>
                    <a:gd name="T58" fmla="*/ 2147483647 w 234"/>
                    <a:gd name="T59" fmla="*/ 0 h 132"/>
                    <a:gd name="T60" fmla="*/ 2147483647 w 234"/>
                    <a:gd name="T61" fmla="*/ 0 h 132"/>
                    <a:gd name="T62" fmla="*/ 2147483647 w 234"/>
                    <a:gd name="T63" fmla="*/ 2147483647 h 132"/>
                    <a:gd name="T64" fmla="*/ 2147483647 w 234"/>
                    <a:gd name="T65" fmla="*/ 2147483647 h 132"/>
                    <a:gd name="T66" fmla="*/ 2147483647 w 234"/>
                    <a:gd name="T67" fmla="*/ 2147483647 h 132"/>
                    <a:gd name="T68" fmla="*/ 2147483647 w 234"/>
                    <a:gd name="T69" fmla="*/ 2147483647 h 132"/>
                    <a:gd name="T70" fmla="*/ 2147483647 w 234"/>
                    <a:gd name="T71" fmla="*/ 2147483647 h 132"/>
                    <a:gd name="T72" fmla="*/ 2147483647 w 234"/>
                    <a:gd name="T73" fmla="*/ 2147483647 h 132"/>
                    <a:gd name="T74" fmla="*/ 2147483647 w 234"/>
                    <a:gd name="T75" fmla="*/ 2147483647 h 132"/>
                    <a:gd name="T76" fmla="*/ 0 w 234"/>
                    <a:gd name="T77" fmla="*/ 2147483647 h 132"/>
                    <a:gd name="T78" fmla="*/ 0 w 234"/>
                    <a:gd name="T79" fmla="*/ 2147483647 h 132"/>
                    <a:gd name="T80" fmla="*/ 2147483647 w 234"/>
                    <a:gd name="T81" fmla="*/ 2147483647 h 132"/>
                    <a:gd name="T82" fmla="*/ 2147483647 w 234"/>
                    <a:gd name="T83" fmla="*/ 2147483647 h 132"/>
                    <a:gd name="T84" fmla="*/ 2147483647 w 234"/>
                    <a:gd name="T85" fmla="*/ 2147483647 h 132"/>
                    <a:gd name="T86" fmla="*/ 2147483647 w 234"/>
                    <a:gd name="T87" fmla="*/ 2147483647 h 132"/>
                    <a:gd name="T88" fmla="*/ 2147483647 w 234"/>
                    <a:gd name="T89" fmla="*/ 2147483647 h 132"/>
                    <a:gd name="T90" fmla="*/ 2147483647 w 234"/>
                    <a:gd name="T91" fmla="*/ 2147483647 h 132"/>
                    <a:gd name="T92" fmla="*/ 2147483647 w 234"/>
                    <a:gd name="T93" fmla="*/ 2147483647 h 132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234"/>
                    <a:gd name="T142" fmla="*/ 0 h 132"/>
                    <a:gd name="T143" fmla="*/ 234 w 234"/>
                    <a:gd name="T144" fmla="*/ 132 h 132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234" h="132">
                      <a:moveTo>
                        <a:pt x="78" y="132"/>
                      </a:moveTo>
                      <a:lnTo>
                        <a:pt x="90" y="132"/>
                      </a:lnTo>
                      <a:lnTo>
                        <a:pt x="102" y="126"/>
                      </a:lnTo>
                      <a:lnTo>
                        <a:pt x="108" y="120"/>
                      </a:lnTo>
                      <a:lnTo>
                        <a:pt x="126" y="120"/>
                      </a:lnTo>
                      <a:lnTo>
                        <a:pt x="138" y="126"/>
                      </a:lnTo>
                      <a:lnTo>
                        <a:pt x="168" y="126"/>
                      </a:lnTo>
                      <a:lnTo>
                        <a:pt x="180" y="120"/>
                      </a:lnTo>
                      <a:lnTo>
                        <a:pt x="192" y="120"/>
                      </a:lnTo>
                      <a:lnTo>
                        <a:pt x="198" y="126"/>
                      </a:lnTo>
                      <a:lnTo>
                        <a:pt x="210" y="126"/>
                      </a:lnTo>
                      <a:lnTo>
                        <a:pt x="234" y="114"/>
                      </a:lnTo>
                      <a:lnTo>
                        <a:pt x="234" y="108"/>
                      </a:lnTo>
                      <a:lnTo>
                        <a:pt x="222" y="96"/>
                      </a:lnTo>
                      <a:lnTo>
                        <a:pt x="222" y="72"/>
                      </a:lnTo>
                      <a:lnTo>
                        <a:pt x="198" y="72"/>
                      </a:lnTo>
                      <a:lnTo>
                        <a:pt x="192" y="66"/>
                      </a:lnTo>
                      <a:lnTo>
                        <a:pt x="192" y="42"/>
                      </a:lnTo>
                      <a:lnTo>
                        <a:pt x="186" y="30"/>
                      </a:lnTo>
                      <a:lnTo>
                        <a:pt x="174" y="18"/>
                      </a:lnTo>
                      <a:lnTo>
                        <a:pt x="162" y="12"/>
                      </a:lnTo>
                      <a:lnTo>
                        <a:pt x="150" y="12"/>
                      </a:lnTo>
                      <a:lnTo>
                        <a:pt x="138" y="18"/>
                      </a:lnTo>
                      <a:lnTo>
                        <a:pt x="126" y="18"/>
                      </a:lnTo>
                      <a:lnTo>
                        <a:pt x="114" y="24"/>
                      </a:lnTo>
                      <a:lnTo>
                        <a:pt x="108" y="30"/>
                      </a:lnTo>
                      <a:lnTo>
                        <a:pt x="102" y="30"/>
                      </a:lnTo>
                      <a:lnTo>
                        <a:pt x="102" y="6"/>
                      </a:lnTo>
                      <a:lnTo>
                        <a:pt x="78" y="6"/>
                      </a:lnTo>
                      <a:lnTo>
                        <a:pt x="66" y="0"/>
                      </a:lnTo>
                      <a:lnTo>
                        <a:pt x="54" y="0"/>
                      </a:lnTo>
                      <a:lnTo>
                        <a:pt x="48" y="12"/>
                      </a:lnTo>
                      <a:lnTo>
                        <a:pt x="36" y="24"/>
                      </a:lnTo>
                      <a:lnTo>
                        <a:pt x="30" y="36"/>
                      </a:lnTo>
                      <a:lnTo>
                        <a:pt x="18" y="54"/>
                      </a:lnTo>
                      <a:lnTo>
                        <a:pt x="12" y="66"/>
                      </a:lnTo>
                      <a:lnTo>
                        <a:pt x="6" y="72"/>
                      </a:lnTo>
                      <a:lnTo>
                        <a:pt x="6" y="78"/>
                      </a:lnTo>
                      <a:lnTo>
                        <a:pt x="0" y="78"/>
                      </a:lnTo>
                      <a:lnTo>
                        <a:pt x="0" y="90"/>
                      </a:lnTo>
                      <a:lnTo>
                        <a:pt x="18" y="108"/>
                      </a:lnTo>
                      <a:lnTo>
                        <a:pt x="42" y="120"/>
                      </a:lnTo>
                      <a:lnTo>
                        <a:pt x="54" y="120"/>
                      </a:lnTo>
                      <a:lnTo>
                        <a:pt x="54" y="114"/>
                      </a:lnTo>
                      <a:lnTo>
                        <a:pt x="54" y="120"/>
                      </a:lnTo>
                      <a:lnTo>
                        <a:pt x="66" y="132"/>
                      </a:lnTo>
                      <a:lnTo>
                        <a:pt x="78" y="132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90" name="Bangladesh">
                  <a:extLst>
                    <a:ext uri="{FF2B5EF4-FFF2-40B4-BE49-F238E27FC236}">
                      <a16:creationId xmlns:a16="http://schemas.microsoft.com/office/drawing/2014/main" id="{2C5E2238-BE10-CF41-B123-9EE5565908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5" y="1763"/>
                  <a:ext cx="96" cy="109"/>
                </a:xfrm>
                <a:custGeom>
                  <a:avLst/>
                  <a:gdLst>
                    <a:gd name="T0" fmla="*/ 2147483647 w 372"/>
                    <a:gd name="T1" fmla="*/ 2147483647 h 426"/>
                    <a:gd name="T2" fmla="*/ 2147483647 w 372"/>
                    <a:gd name="T3" fmla="*/ 2147483647 h 426"/>
                    <a:gd name="T4" fmla="*/ 2147483647 w 372"/>
                    <a:gd name="T5" fmla="*/ 2147483647 h 426"/>
                    <a:gd name="T6" fmla="*/ 2147483647 w 372"/>
                    <a:gd name="T7" fmla="*/ 2147483647 h 426"/>
                    <a:gd name="T8" fmla="*/ 2147483647 w 372"/>
                    <a:gd name="T9" fmla="*/ 2147483647 h 426"/>
                    <a:gd name="T10" fmla="*/ 2147483647 w 372"/>
                    <a:gd name="T11" fmla="*/ 2147483647 h 426"/>
                    <a:gd name="T12" fmla="*/ 2147483647 w 372"/>
                    <a:gd name="T13" fmla="*/ 2147483647 h 426"/>
                    <a:gd name="T14" fmla="*/ 2147483647 w 372"/>
                    <a:gd name="T15" fmla="*/ 2147483647 h 426"/>
                    <a:gd name="T16" fmla="*/ 2147483647 w 372"/>
                    <a:gd name="T17" fmla="*/ 2147483647 h 426"/>
                    <a:gd name="T18" fmla="*/ 2147483647 w 372"/>
                    <a:gd name="T19" fmla="*/ 2147483647 h 426"/>
                    <a:gd name="T20" fmla="*/ 2147483647 w 372"/>
                    <a:gd name="T21" fmla="*/ 2147483647 h 426"/>
                    <a:gd name="T22" fmla="*/ 2147483647 w 372"/>
                    <a:gd name="T23" fmla="*/ 2147483647 h 426"/>
                    <a:gd name="T24" fmla="*/ 2147483647 w 372"/>
                    <a:gd name="T25" fmla="*/ 2147483647 h 426"/>
                    <a:gd name="T26" fmla="*/ 2147483647 w 372"/>
                    <a:gd name="T27" fmla="*/ 2147483647 h 426"/>
                    <a:gd name="T28" fmla="*/ 2147483647 w 372"/>
                    <a:gd name="T29" fmla="*/ 2147483647 h 426"/>
                    <a:gd name="T30" fmla="*/ 2147483647 w 372"/>
                    <a:gd name="T31" fmla="*/ 2147483647 h 426"/>
                    <a:gd name="T32" fmla="*/ 2147483647 w 372"/>
                    <a:gd name="T33" fmla="*/ 2147483647 h 426"/>
                    <a:gd name="T34" fmla="*/ 2147483647 w 372"/>
                    <a:gd name="T35" fmla="*/ 2147483647 h 426"/>
                    <a:gd name="T36" fmla="*/ 2147483647 w 372"/>
                    <a:gd name="T37" fmla="*/ 2147483647 h 426"/>
                    <a:gd name="T38" fmla="*/ 2147483647 w 372"/>
                    <a:gd name="T39" fmla="*/ 2147483647 h 426"/>
                    <a:gd name="T40" fmla="*/ 2147483647 w 372"/>
                    <a:gd name="T41" fmla="*/ 2147483647 h 426"/>
                    <a:gd name="T42" fmla="*/ 2147483647 w 372"/>
                    <a:gd name="T43" fmla="*/ 2147483647 h 426"/>
                    <a:gd name="T44" fmla="*/ 2147483647 w 372"/>
                    <a:gd name="T45" fmla="*/ 2147483647 h 426"/>
                    <a:gd name="T46" fmla="*/ 2147483647 w 372"/>
                    <a:gd name="T47" fmla="*/ 2147483647 h 426"/>
                    <a:gd name="T48" fmla="*/ 2147483647 w 372"/>
                    <a:gd name="T49" fmla="*/ 2147483647 h 426"/>
                    <a:gd name="T50" fmla="*/ 2147483647 w 372"/>
                    <a:gd name="T51" fmla="*/ 2147483647 h 426"/>
                    <a:gd name="T52" fmla="*/ 2147483647 w 372"/>
                    <a:gd name="T53" fmla="*/ 2147483647 h 426"/>
                    <a:gd name="T54" fmla="*/ 2147483647 w 372"/>
                    <a:gd name="T55" fmla="*/ 2147483647 h 426"/>
                    <a:gd name="T56" fmla="*/ 2147483647 w 372"/>
                    <a:gd name="T57" fmla="*/ 2147483647 h 426"/>
                    <a:gd name="T58" fmla="*/ 2147483647 w 372"/>
                    <a:gd name="T59" fmla="*/ 2147483647 h 426"/>
                    <a:gd name="T60" fmla="*/ 2147483647 w 372"/>
                    <a:gd name="T61" fmla="*/ 2147483647 h 426"/>
                    <a:gd name="T62" fmla="*/ 2147483647 w 372"/>
                    <a:gd name="T63" fmla="*/ 2147483647 h 426"/>
                    <a:gd name="T64" fmla="*/ 2147483647 w 372"/>
                    <a:gd name="T65" fmla="*/ 2147483647 h 426"/>
                    <a:gd name="T66" fmla="*/ 2147483647 w 372"/>
                    <a:gd name="T67" fmla="*/ 2147483647 h 426"/>
                    <a:gd name="T68" fmla="*/ 2147483647 w 372"/>
                    <a:gd name="T69" fmla="*/ 2147483647 h 426"/>
                    <a:gd name="T70" fmla="*/ 2147483647 w 372"/>
                    <a:gd name="T71" fmla="*/ 2147483647 h 426"/>
                    <a:gd name="T72" fmla="*/ 2147483647 w 372"/>
                    <a:gd name="T73" fmla="*/ 2147483647 h 426"/>
                    <a:gd name="T74" fmla="*/ 2147483647 w 372"/>
                    <a:gd name="T75" fmla="*/ 2147483647 h 426"/>
                    <a:gd name="T76" fmla="*/ 2147483647 w 372"/>
                    <a:gd name="T77" fmla="*/ 2147483647 h 426"/>
                    <a:gd name="T78" fmla="*/ 2147483647 w 372"/>
                    <a:gd name="T79" fmla="*/ 2147483647 h 426"/>
                    <a:gd name="T80" fmla="*/ 2147483647 w 372"/>
                    <a:gd name="T81" fmla="*/ 2147483647 h 426"/>
                    <a:gd name="T82" fmla="*/ 2147483647 w 372"/>
                    <a:gd name="T83" fmla="*/ 2147483647 h 426"/>
                    <a:gd name="T84" fmla="*/ 2147483647 w 372"/>
                    <a:gd name="T85" fmla="*/ 0 h 426"/>
                    <a:gd name="T86" fmla="*/ 2147483647 w 372"/>
                    <a:gd name="T87" fmla="*/ 2147483647 h 426"/>
                    <a:gd name="T88" fmla="*/ 0 w 372"/>
                    <a:gd name="T89" fmla="*/ 2147483647 h 426"/>
                    <a:gd name="T90" fmla="*/ 2147483647 w 372"/>
                    <a:gd name="T91" fmla="*/ 2147483647 h 426"/>
                    <a:gd name="T92" fmla="*/ 2147483647 w 372"/>
                    <a:gd name="T93" fmla="*/ 2147483647 h 426"/>
                    <a:gd name="T94" fmla="*/ 2147483647 w 372"/>
                    <a:gd name="T95" fmla="*/ 2147483647 h 426"/>
                    <a:gd name="T96" fmla="*/ 2147483647 w 372"/>
                    <a:gd name="T97" fmla="*/ 2147483647 h 426"/>
                    <a:gd name="T98" fmla="*/ 2147483647 w 372"/>
                    <a:gd name="T99" fmla="*/ 2147483647 h 426"/>
                    <a:gd name="T100" fmla="*/ 2147483647 w 372"/>
                    <a:gd name="T101" fmla="*/ 2147483647 h 426"/>
                    <a:gd name="T102" fmla="*/ 2147483647 w 372"/>
                    <a:gd name="T103" fmla="*/ 2147483647 h 426"/>
                    <a:gd name="T104" fmla="*/ 2147483647 w 372"/>
                    <a:gd name="T105" fmla="*/ 2147483647 h 426"/>
                    <a:gd name="T106" fmla="*/ 2147483647 w 372"/>
                    <a:gd name="T107" fmla="*/ 2147483647 h 426"/>
                    <a:gd name="T108" fmla="*/ 2147483647 w 372"/>
                    <a:gd name="T109" fmla="*/ 2147483647 h 426"/>
                    <a:gd name="T110" fmla="*/ 2147483647 w 372"/>
                    <a:gd name="T111" fmla="*/ 2147483647 h 426"/>
                    <a:gd name="T112" fmla="*/ 2147483647 w 372"/>
                    <a:gd name="T113" fmla="*/ 2147483647 h 426"/>
                    <a:gd name="T114" fmla="*/ 2147483647 w 372"/>
                    <a:gd name="T115" fmla="*/ 2147483647 h 42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372"/>
                    <a:gd name="T175" fmla="*/ 0 h 426"/>
                    <a:gd name="T176" fmla="*/ 372 w 372"/>
                    <a:gd name="T177" fmla="*/ 426 h 42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372" h="426">
                      <a:moveTo>
                        <a:pt x="132" y="414"/>
                      </a:moveTo>
                      <a:lnTo>
                        <a:pt x="138" y="354"/>
                      </a:lnTo>
                      <a:lnTo>
                        <a:pt x="144" y="354"/>
                      </a:lnTo>
                      <a:lnTo>
                        <a:pt x="150" y="360"/>
                      </a:lnTo>
                      <a:lnTo>
                        <a:pt x="162" y="360"/>
                      </a:lnTo>
                      <a:lnTo>
                        <a:pt x="174" y="366"/>
                      </a:lnTo>
                      <a:lnTo>
                        <a:pt x="192" y="372"/>
                      </a:lnTo>
                      <a:lnTo>
                        <a:pt x="216" y="372"/>
                      </a:lnTo>
                      <a:lnTo>
                        <a:pt x="210" y="366"/>
                      </a:lnTo>
                      <a:lnTo>
                        <a:pt x="210" y="348"/>
                      </a:lnTo>
                      <a:lnTo>
                        <a:pt x="204" y="342"/>
                      </a:lnTo>
                      <a:lnTo>
                        <a:pt x="222" y="342"/>
                      </a:lnTo>
                      <a:lnTo>
                        <a:pt x="258" y="360"/>
                      </a:lnTo>
                      <a:lnTo>
                        <a:pt x="270" y="360"/>
                      </a:lnTo>
                      <a:lnTo>
                        <a:pt x="282" y="348"/>
                      </a:lnTo>
                      <a:lnTo>
                        <a:pt x="282" y="336"/>
                      </a:lnTo>
                      <a:lnTo>
                        <a:pt x="270" y="300"/>
                      </a:lnTo>
                      <a:lnTo>
                        <a:pt x="318" y="354"/>
                      </a:lnTo>
                      <a:lnTo>
                        <a:pt x="318" y="360"/>
                      </a:lnTo>
                      <a:lnTo>
                        <a:pt x="312" y="366"/>
                      </a:lnTo>
                      <a:lnTo>
                        <a:pt x="312" y="390"/>
                      </a:lnTo>
                      <a:lnTo>
                        <a:pt x="306" y="402"/>
                      </a:lnTo>
                      <a:lnTo>
                        <a:pt x="306" y="414"/>
                      </a:lnTo>
                      <a:lnTo>
                        <a:pt x="312" y="420"/>
                      </a:lnTo>
                      <a:lnTo>
                        <a:pt x="324" y="420"/>
                      </a:lnTo>
                      <a:lnTo>
                        <a:pt x="330" y="426"/>
                      </a:lnTo>
                      <a:lnTo>
                        <a:pt x="336" y="414"/>
                      </a:lnTo>
                      <a:lnTo>
                        <a:pt x="336" y="408"/>
                      </a:lnTo>
                      <a:lnTo>
                        <a:pt x="372" y="414"/>
                      </a:lnTo>
                      <a:lnTo>
                        <a:pt x="360" y="354"/>
                      </a:lnTo>
                      <a:lnTo>
                        <a:pt x="360" y="348"/>
                      </a:lnTo>
                      <a:lnTo>
                        <a:pt x="354" y="342"/>
                      </a:lnTo>
                      <a:lnTo>
                        <a:pt x="348" y="330"/>
                      </a:lnTo>
                      <a:lnTo>
                        <a:pt x="342" y="312"/>
                      </a:lnTo>
                      <a:lnTo>
                        <a:pt x="336" y="300"/>
                      </a:lnTo>
                      <a:lnTo>
                        <a:pt x="336" y="288"/>
                      </a:lnTo>
                      <a:lnTo>
                        <a:pt x="330" y="276"/>
                      </a:lnTo>
                      <a:lnTo>
                        <a:pt x="330" y="270"/>
                      </a:lnTo>
                      <a:lnTo>
                        <a:pt x="324" y="258"/>
                      </a:lnTo>
                      <a:lnTo>
                        <a:pt x="324" y="240"/>
                      </a:lnTo>
                      <a:lnTo>
                        <a:pt x="318" y="234"/>
                      </a:lnTo>
                      <a:lnTo>
                        <a:pt x="306" y="228"/>
                      </a:lnTo>
                      <a:lnTo>
                        <a:pt x="288" y="228"/>
                      </a:lnTo>
                      <a:lnTo>
                        <a:pt x="288" y="252"/>
                      </a:lnTo>
                      <a:lnTo>
                        <a:pt x="282" y="288"/>
                      </a:lnTo>
                      <a:lnTo>
                        <a:pt x="264" y="264"/>
                      </a:lnTo>
                      <a:lnTo>
                        <a:pt x="258" y="264"/>
                      </a:lnTo>
                      <a:lnTo>
                        <a:pt x="240" y="246"/>
                      </a:lnTo>
                      <a:lnTo>
                        <a:pt x="234" y="234"/>
                      </a:lnTo>
                      <a:lnTo>
                        <a:pt x="234" y="216"/>
                      </a:lnTo>
                      <a:lnTo>
                        <a:pt x="240" y="204"/>
                      </a:lnTo>
                      <a:lnTo>
                        <a:pt x="252" y="192"/>
                      </a:lnTo>
                      <a:lnTo>
                        <a:pt x="258" y="192"/>
                      </a:lnTo>
                      <a:lnTo>
                        <a:pt x="270" y="186"/>
                      </a:lnTo>
                      <a:lnTo>
                        <a:pt x="276" y="186"/>
                      </a:lnTo>
                      <a:lnTo>
                        <a:pt x="282" y="180"/>
                      </a:lnTo>
                      <a:lnTo>
                        <a:pt x="288" y="168"/>
                      </a:lnTo>
                      <a:lnTo>
                        <a:pt x="294" y="150"/>
                      </a:lnTo>
                      <a:lnTo>
                        <a:pt x="294" y="138"/>
                      </a:lnTo>
                      <a:lnTo>
                        <a:pt x="300" y="138"/>
                      </a:lnTo>
                      <a:lnTo>
                        <a:pt x="306" y="132"/>
                      </a:lnTo>
                      <a:lnTo>
                        <a:pt x="306" y="126"/>
                      </a:lnTo>
                      <a:lnTo>
                        <a:pt x="282" y="102"/>
                      </a:lnTo>
                      <a:lnTo>
                        <a:pt x="276" y="102"/>
                      </a:lnTo>
                      <a:lnTo>
                        <a:pt x="228" y="114"/>
                      </a:lnTo>
                      <a:lnTo>
                        <a:pt x="210" y="114"/>
                      </a:lnTo>
                      <a:lnTo>
                        <a:pt x="198" y="108"/>
                      </a:lnTo>
                      <a:lnTo>
                        <a:pt x="138" y="108"/>
                      </a:lnTo>
                      <a:lnTo>
                        <a:pt x="132" y="102"/>
                      </a:lnTo>
                      <a:lnTo>
                        <a:pt x="126" y="102"/>
                      </a:lnTo>
                      <a:lnTo>
                        <a:pt x="126" y="66"/>
                      </a:lnTo>
                      <a:lnTo>
                        <a:pt x="120" y="66"/>
                      </a:lnTo>
                      <a:lnTo>
                        <a:pt x="120" y="36"/>
                      </a:lnTo>
                      <a:lnTo>
                        <a:pt x="114" y="30"/>
                      </a:lnTo>
                      <a:lnTo>
                        <a:pt x="108" y="30"/>
                      </a:lnTo>
                      <a:lnTo>
                        <a:pt x="102" y="24"/>
                      </a:lnTo>
                      <a:lnTo>
                        <a:pt x="96" y="42"/>
                      </a:lnTo>
                      <a:lnTo>
                        <a:pt x="90" y="36"/>
                      </a:lnTo>
                      <a:lnTo>
                        <a:pt x="78" y="36"/>
                      </a:lnTo>
                      <a:lnTo>
                        <a:pt x="72" y="30"/>
                      </a:lnTo>
                      <a:lnTo>
                        <a:pt x="66" y="18"/>
                      </a:lnTo>
                      <a:lnTo>
                        <a:pt x="66" y="12"/>
                      </a:lnTo>
                      <a:lnTo>
                        <a:pt x="60" y="0"/>
                      </a:lnTo>
                      <a:lnTo>
                        <a:pt x="42" y="6"/>
                      </a:lnTo>
                      <a:lnTo>
                        <a:pt x="48" y="12"/>
                      </a:lnTo>
                      <a:lnTo>
                        <a:pt x="24" y="0"/>
                      </a:lnTo>
                      <a:lnTo>
                        <a:pt x="6" y="0"/>
                      </a:lnTo>
                      <a:lnTo>
                        <a:pt x="18" y="18"/>
                      </a:lnTo>
                      <a:lnTo>
                        <a:pt x="6" y="30"/>
                      </a:lnTo>
                      <a:lnTo>
                        <a:pt x="0" y="42"/>
                      </a:lnTo>
                      <a:lnTo>
                        <a:pt x="0" y="48"/>
                      </a:lnTo>
                      <a:lnTo>
                        <a:pt x="6" y="60"/>
                      </a:lnTo>
                      <a:lnTo>
                        <a:pt x="18" y="66"/>
                      </a:lnTo>
                      <a:lnTo>
                        <a:pt x="30" y="78"/>
                      </a:lnTo>
                      <a:lnTo>
                        <a:pt x="36" y="78"/>
                      </a:lnTo>
                      <a:lnTo>
                        <a:pt x="66" y="96"/>
                      </a:lnTo>
                      <a:lnTo>
                        <a:pt x="66" y="108"/>
                      </a:lnTo>
                      <a:lnTo>
                        <a:pt x="30" y="108"/>
                      </a:lnTo>
                      <a:lnTo>
                        <a:pt x="30" y="138"/>
                      </a:lnTo>
                      <a:lnTo>
                        <a:pt x="24" y="138"/>
                      </a:lnTo>
                      <a:lnTo>
                        <a:pt x="12" y="150"/>
                      </a:lnTo>
                      <a:lnTo>
                        <a:pt x="24" y="162"/>
                      </a:lnTo>
                      <a:lnTo>
                        <a:pt x="36" y="168"/>
                      </a:lnTo>
                      <a:lnTo>
                        <a:pt x="54" y="168"/>
                      </a:lnTo>
                      <a:lnTo>
                        <a:pt x="66" y="174"/>
                      </a:lnTo>
                      <a:lnTo>
                        <a:pt x="72" y="180"/>
                      </a:lnTo>
                      <a:lnTo>
                        <a:pt x="72" y="186"/>
                      </a:lnTo>
                      <a:lnTo>
                        <a:pt x="66" y="204"/>
                      </a:lnTo>
                      <a:lnTo>
                        <a:pt x="60" y="210"/>
                      </a:lnTo>
                      <a:lnTo>
                        <a:pt x="54" y="222"/>
                      </a:lnTo>
                      <a:lnTo>
                        <a:pt x="66" y="252"/>
                      </a:lnTo>
                      <a:lnTo>
                        <a:pt x="96" y="276"/>
                      </a:lnTo>
                      <a:lnTo>
                        <a:pt x="96" y="306"/>
                      </a:lnTo>
                      <a:lnTo>
                        <a:pt x="114" y="348"/>
                      </a:lnTo>
                      <a:lnTo>
                        <a:pt x="108" y="378"/>
                      </a:lnTo>
                      <a:lnTo>
                        <a:pt x="132" y="414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92" name="Bahrain">
                  <a:extLst>
                    <a:ext uri="{FF2B5EF4-FFF2-40B4-BE49-F238E27FC236}">
                      <a16:creationId xmlns:a16="http://schemas.microsoft.com/office/drawing/2014/main" id="{E84FA27A-E5F0-DA44-9297-72FED67CA9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0" y="1769"/>
                  <a:ext cx="17" cy="37"/>
                </a:xfrm>
                <a:custGeom>
                  <a:avLst/>
                  <a:gdLst>
                    <a:gd name="T0" fmla="*/ 2147483647 w 66"/>
                    <a:gd name="T1" fmla="*/ 2147483647 h 144"/>
                    <a:gd name="T2" fmla="*/ 2147483647 w 66"/>
                    <a:gd name="T3" fmla="*/ 2147483647 h 144"/>
                    <a:gd name="T4" fmla="*/ 2147483647 w 66"/>
                    <a:gd name="T5" fmla="*/ 2147483647 h 144"/>
                    <a:gd name="T6" fmla="*/ 2147483647 w 66"/>
                    <a:gd name="T7" fmla="*/ 2147483647 h 144"/>
                    <a:gd name="T8" fmla="*/ 2147483647 w 66"/>
                    <a:gd name="T9" fmla="*/ 2147483647 h 144"/>
                    <a:gd name="T10" fmla="*/ 2147483647 w 66"/>
                    <a:gd name="T11" fmla="*/ 2147483647 h 144"/>
                    <a:gd name="T12" fmla="*/ 2147483647 w 66"/>
                    <a:gd name="T13" fmla="*/ 2147483647 h 144"/>
                    <a:gd name="T14" fmla="*/ 2147483647 w 66"/>
                    <a:gd name="T15" fmla="*/ 2147483647 h 144"/>
                    <a:gd name="T16" fmla="*/ 2147483647 w 66"/>
                    <a:gd name="T17" fmla="*/ 2147483647 h 144"/>
                    <a:gd name="T18" fmla="*/ 2147483647 w 66"/>
                    <a:gd name="T19" fmla="*/ 0 h 144"/>
                    <a:gd name="T20" fmla="*/ 2147483647 w 66"/>
                    <a:gd name="T21" fmla="*/ 0 h 144"/>
                    <a:gd name="T22" fmla="*/ 2147483647 w 66"/>
                    <a:gd name="T23" fmla="*/ 2147483647 h 144"/>
                    <a:gd name="T24" fmla="*/ 2147483647 w 66"/>
                    <a:gd name="T25" fmla="*/ 2147483647 h 144"/>
                    <a:gd name="T26" fmla="*/ 2147483647 w 66"/>
                    <a:gd name="T27" fmla="*/ 2147483647 h 144"/>
                    <a:gd name="T28" fmla="*/ 2147483647 w 66"/>
                    <a:gd name="T29" fmla="*/ 2147483647 h 144"/>
                    <a:gd name="T30" fmla="*/ 0 w 66"/>
                    <a:gd name="T31" fmla="*/ 2147483647 h 144"/>
                    <a:gd name="T32" fmla="*/ 2147483647 w 66"/>
                    <a:gd name="T33" fmla="*/ 2147483647 h 144"/>
                    <a:gd name="T34" fmla="*/ 2147483647 w 66"/>
                    <a:gd name="T35" fmla="*/ 2147483647 h 144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66"/>
                    <a:gd name="T55" fmla="*/ 0 h 144"/>
                    <a:gd name="T56" fmla="*/ 66 w 66"/>
                    <a:gd name="T57" fmla="*/ 144 h 144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66" h="144">
                      <a:moveTo>
                        <a:pt x="24" y="132"/>
                      </a:moveTo>
                      <a:lnTo>
                        <a:pt x="36" y="144"/>
                      </a:lnTo>
                      <a:lnTo>
                        <a:pt x="48" y="132"/>
                      </a:lnTo>
                      <a:lnTo>
                        <a:pt x="54" y="114"/>
                      </a:lnTo>
                      <a:lnTo>
                        <a:pt x="60" y="102"/>
                      </a:lnTo>
                      <a:lnTo>
                        <a:pt x="66" y="84"/>
                      </a:lnTo>
                      <a:lnTo>
                        <a:pt x="66" y="30"/>
                      </a:lnTo>
                      <a:lnTo>
                        <a:pt x="54" y="18"/>
                      </a:lnTo>
                      <a:lnTo>
                        <a:pt x="48" y="6"/>
                      </a:lnTo>
                      <a:lnTo>
                        <a:pt x="36" y="0"/>
                      </a:lnTo>
                      <a:lnTo>
                        <a:pt x="30" y="0"/>
                      </a:lnTo>
                      <a:lnTo>
                        <a:pt x="24" y="6"/>
                      </a:lnTo>
                      <a:lnTo>
                        <a:pt x="18" y="18"/>
                      </a:lnTo>
                      <a:lnTo>
                        <a:pt x="12" y="36"/>
                      </a:lnTo>
                      <a:lnTo>
                        <a:pt x="12" y="108"/>
                      </a:lnTo>
                      <a:lnTo>
                        <a:pt x="0" y="120"/>
                      </a:lnTo>
                      <a:lnTo>
                        <a:pt x="6" y="132"/>
                      </a:lnTo>
                      <a:lnTo>
                        <a:pt x="24" y="132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93" name="Azerbaijan">
                  <a:extLst>
                    <a:ext uri="{FF2B5EF4-FFF2-40B4-BE49-F238E27FC236}">
                      <a16:creationId xmlns:a16="http://schemas.microsoft.com/office/drawing/2014/main" id="{37EB8A2D-A7AD-1D44-A197-287EB91AB70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419" y="1447"/>
                  <a:ext cx="92" cy="74"/>
                </a:xfrm>
                <a:custGeom>
                  <a:avLst/>
                  <a:gdLst>
                    <a:gd name="T0" fmla="*/ 2147483647 w 360"/>
                    <a:gd name="T1" fmla="*/ 2147483647 h 288"/>
                    <a:gd name="T2" fmla="*/ 2147483647 w 360"/>
                    <a:gd name="T3" fmla="*/ 2147483647 h 288"/>
                    <a:gd name="T4" fmla="*/ 2147483647 w 360"/>
                    <a:gd name="T5" fmla="*/ 2147483647 h 288"/>
                    <a:gd name="T6" fmla="*/ 2147483647 w 360"/>
                    <a:gd name="T7" fmla="*/ 2147483647 h 288"/>
                    <a:gd name="T8" fmla="*/ 2147483647 w 360"/>
                    <a:gd name="T9" fmla="*/ 2147483647 h 288"/>
                    <a:gd name="T10" fmla="*/ 2147483647 w 360"/>
                    <a:gd name="T11" fmla="*/ 2147483647 h 288"/>
                    <a:gd name="T12" fmla="*/ 2147483647 w 360"/>
                    <a:gd name="T13" fmla="*/ 2147483647 h 288"/>
                    <a:gd name="T14" fmla="*/ 2147483647 w 360"/>
                    <a:gd name="T15" fmla="*/ 2147483647 h 288"/>
                    <a:gd name="T16" fmla="*/ 2147483647 w 360"/>
                    <a:gd name="T17" fmla="*/ 2147483647 h 288"/>
                    <a:gd name="T18" fmla="*/ 2147483647 w 360"/>
                    <a:gd name="T19" fmla="*/ 2147483647 h 288"/>
                    <a:gd name="T20" fmla="*/ 2147483647 w 360"/>
                    <a:gd name="T21" fmla="*/ 2147483647 h 288"/>
                    <a:gd name="T22" fmla="*/ 2147483647 w 360"/>
                    <a:gd name="T23" fmla="*/ 2147483647 h 288"/>
                    <a:gd name="T24" fmla="*/ 2147483647 w 360"/>
                    <a:gd name="T25" fmla="*/ 2147483647 h 288"/>
                    <a:gd name="T26" fmla="*/ 2147483647 w 360"/>
                    <a:gd name="T27" fmla="*/ 0 h 288"/>
                    <a:gd name="T28" fmla="*/ 2147483647 w 360"/>
                    <a:gd name="T29" fmla="*/ 2147483647 h 288"/>
                    <a:gd name="T30" fmla="*/ 2147483647 w 360"/>
                    <a:gd name="T31" fmla="*/ 2147483647 h 288"/>
                    <a:gd name="T32" fmla="*/ 2147483647 w 360"/>
                    <a:gd name="T33" fmla="*/ 2147483647 h 288"/>
                    <a:gd name="T34" fmla="*/ 2147483647 w 360"/>
                    <a:gd name="T35" fmla="*/ 2147483647 h 288"/>
                    <a:gd name="T36" fmla="*/ 2147483647 w 360"/>
                    <a:gd name="T37" fmla="*/ 2147483647 h 288"/>
                    <a:gd name="T38" fmla="*/ 2147483647 w 360"/>
                    <a:gd name="T39" fmla="*/ 0 h 288"/>
                    <a:gd name="T40" fmla="*/ 2147483647 w 360"/>
                    <a:gd name="T41" fmla="*/ 2147483647 h 288"/>
                    <a:gd name="T42" fmla="*/ 2147483647 w 360"/>
                    <a:gd name="T43" fmla="*/ 2147483647 h 288"/>
                    <a:gd name="T44" fmla="*/ 2147483647 w 360"/>
                    <a:gd name="T45" fmla="*/ 2147483647 h 288"/>
                    <a:gd name="T46" fmla="*/ 2147483647 w 360"/>
                    <a:gd name="T47" fmla="*/ 2147483647 h 288"/>
                    <a:gd name="T48" fmla="*/ 2147483647 w 360"/>
                    <a:gd name="T49" fmla="*/ 2147483647 h 288"/>
                    <a:gd name="T50" fmla="*/ 2147483647 w 360"/>
                    <a:gd name="T51" fmla="*/ 2147483647 h 288"/>
                    <a:gd name="T52" fmla="*/ 2147483647 w 360"/>
                    <a:gd name="T53" fmla="*/ 2147483647 h 288"/>
                    <a:gd name="T54" fmla="*/ 0 w 360"/>
                    <a:gd name="T55" fmla="*/ 2147483647 h 288"/>
                    <a:gd name="T56" fmla="*/ 2147483647 w 360"/>
                    <a:gd name="T57" fmla="*/ 2147483647 h 288"/>
                    <a:gd name="T58" fmla="*/ 2147483647 w 360"/>
                    <a:gd name="T59" fmla="*/ 2147483647 h 288"/>
                    <a:gd name="T60" fmla="*/ 2147483647 w 360"/>
                    <a:gd name="T61" fmla="*/ 2147483647 h 288"/>
                    <a:gd name="T62" fmla="*/ 2147483647 w 360"/>
                    <a:gd name="T63" fmla="*/ 2147483647 h 288"/>
                    <a:gd name="T64" fmla="*/ 2147483647 w 360"/>
                    <a:gd name="T65" fmla="*/ 2147483647 h 288"/>
                    <a:gd name="T66" fmla="*/ 2147483647 w 360"/>
                    <a:gd name="T67" fmla="*/ 2147483647 h 288"/>
                    <a:gd name="T68" fmla="*/ 2147483647 w 360"/>
                    <a:gd name="T69" fmla="*/ 2147483647 h 288"/>
                    <a:gd name="T70" fmla="*/ 2147483647 w 360"/>
                    <a:gd name="T71" fmla="*/ 2147483647 h 288"/>
                    <a:gd name="T72" fmla="*/ 2147483647 w 360"/>
                    <a:gd name="T73" fmla="*/ 2147483647 h 288"/>
                    <a:gd name="T74" fmla="*/ 2147483647 w 360"/>
                    <a:gd name="T75" fmla="*/ 2147483647 h 288"/>
                    <a:gd name="T76" fmla="*/ 2147483647 w 360"/>
                    <a:gd name="T77" fmla="*/ 2147483647 h 288"/>
                    <a:gd name="T78" fmla="*/ 2147483647 w 360"/>
                    <a:gd name="T79" fmla="*/ 2147483647 h 288"/>
                    <a:gd name="T80" fmla="*/ 2147483647 w 360"/>
                    <a:gd name="T81" fmla="*/ 2147483647 h 288"/>
                    <a:gd name="T82" fmla="*/ 2147483647 w 360"/>
                    <a:gd name="T83" fmla="*/ 2147483647 h 288"/>
                    <a:gd name="T84" fmla="*/ 2147483647 w 360"/>
                    <a:gd name="T85" fmla="*/ 2147483647 h 288"/>
                    <a:gd name="T86" fmla="*/ 2147483647 w 360"/>
                    <a:gd name="T87" fmla="*/ 2147483647 h 288"/>
                    <a:gd name="T88" fmla="*/ 2147483647 w 360"/>
                    <a:gd name="T89" fmla="*/ 2147483647 h 288"/>
                    <a:gd name="T90" fmla="*/ 2147483647 w 360"/>
                    <a:gd name="T91" fmla="*/ 2147483647 h 288"/>
                    <a:gd name="T92" fmla="*/ 2147483647 w 360"/>
                    <a:gd name="T93" fmla="*/ 2147483647 h 288"/>
                    <a:gd name="T94" fmla="*/ 2147483647 w 360"/>
                    <a:gd name="T95" fmla="*/ 2147483647 h 288"/>
                    <a:gd name="T96" fmla="*/ 2147483647 w 360"/>
                    <a:gd name="T97" fmla="*/ 2147483647 h 288"/>
                    <a:gd name="T98" fmla="*/ 2147483647 w 360"/>
                    <a:gd name="T99" fmla="*/ 2147483647 h 288"/>
                    <a:gd name="T100" fmla="*/ 2147483647 w 360"/>
                    <a:gd name="T101" fmla="*/ 2147483647 h 288"/>
                    <a:gd name="T102" fmla="*/ 2147483647 w 360"/>
                    <a:gd name="T103" fmla="*/ 2147483647 h 288"/>
                    <a:gd name="T104" fmla="*/ 2147483647 w 360"/>
                    <a:gd name="T105" fmla="*/ 2147483647 h 288"/>
                    <a:gd name="T106" fmla="*/ 2147483647 w 360"/>
                    <a:gd name="T107" fmla="*/ 2147483647 h 288"/>
                    <a:gd name="T108" fmla="*/ 2147483647 w 360"/>
                    <a:gd name="T109" fmla="*/ 2147483647 h 288"/>
                    <a:gd name="T110" fmla="*/ 2147483647 w 360"/>
                    <a:gd name="T111" fmla="*/ 2147483647 h 288"/>
                    <a:gd name="T112" fmla="*/ 2147483647 w 360"/>
                    <a:gd name="T113" fmla="*/ 2147483647 h 288"/>
                    <a:gd name="T114" fmla="*/ 2147483647 w 360"/>
                    <a:gd name="T115" fmla="*/ 2147483647 h 288"/>
                    <a:gd name="T116" fmla="*/ 2147483647 w 360"/>
                    <a:gd name="T117" fmla="*/ 2147483647 h 288"/>
                    <a:gd name="T118" fmla="*/ 2147483647 w 360"/>
                    <a:gd name="T119" fmla="*/ 2147483647 h 288"/>
                    <a:gd name="T120" fmla="*/ 2147483647 w 360"/>
                    <a:gd name="T121" fmla="*/ 2147483647 h 288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360"/>
                    <a:gd name="T184" fmla="*/ 0 h 288"/>
                    <a:gd name="T185" fmla="*/ 360 w 360"/>
                    <a:gd name="T186" fmla="*/ 288 h 288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360" h="288">
                      <a:moveTo>
                        <a:pt x="66" y="186"/>
                      </a:moveTo>
                      <a:lnTo>
                        <a:pt x="36" y="186"/>
                      </a:lnTo>
                      <a:lnTo>
                        <a:pt x="24" y="174"/>
                      </a:lnTo>
                      <a:lnTo>
                        <a:pt x="6" y="174"/>
                      </a:lnTo>
                      <a:lnTo>
                        <a:pt x="12" y="186"/>
                      </a:lnTo>
                      <a:lnTo>
                        <a:pt x="12" y="192"/>
                      </a:lnTo>
                      <a:lnTo>
                        <a:pt x="18" y="204"/>
                      </a:lnTo>
                      <a:lnTo>
                        <a:pt x="36" y="222"/>
                      </a:lnTo>
                      <a:lnTo>
                        <a:pt x="48" y="228"/>
                      </a:lnTo>
                      <a:lnTo>
                        <a:pt x="84" y="240"/>
                      </a:lnTo>
                      <a:lnTo>
                        <a:pt x="90" y="240"/>
                      </a:lnTo>
                      <a:lnTo>
                        <a:pt x="84" y="234"/>
                      </a:lnTo>
                      <a:lnTo>
                        <a:pt x="84" y="222"/>
                      </a:lnTo>
                      <a:lnTo>
                        <a:pt x="78" y="216"/>
                      </a:lnTo>
                      <a:lnTo>
                        <a:pt x="78" y="204"/>
                      </a:lnTo>
                      <a:lnTo>
                        <a:pt x="72" y="198"/>
                      </a:lnTo>
                      <a:lnTo>
                        <a:pt x="72" y="186"/>
                      </a:lnTo>
                      <a:lnTo>
                        <a:pt x="66" y="186"/>
                      </a:lnTo>
                      <a:close/>
                      <a:moveTo>
                        <a:pt x="354" y="108"/>
                      </a:moveTo>
                      <a:lnTo>
                        <a:pt x="348" y="102"/>
                      </a:lnTo>
                      <a:lnTo>
                        <a:pt x="330" y="102"/>
                      </a:lnTo>
                      <a:lnTo>
                        <a:pt x="318" y="108"/>
                      </a:lnTo>
                      <a:lnTo>
                        <a:pt x="306" y="108"/>
                      </a:lnTo>
                      <a:lnTo>
                        <a:pt x="288" y="90"/>
                      </a:lnTo>
                      <a:lnTo>
                        <a:pt x="288" y="84"/>
                      </a:lnTo>
                      <a:lnTo>
                        <a:pt x="264" y="54"/>
                      </a:lnTo>
                      <a:lnTo>
                        <a:pt x="264" y="42"/>
                      </a:lnTo>
                      <a:lnTo>
                        <a:pt x="216" y="0"/>
                      </a:lnTo>
                      <a:lnTo>
                        <a:pt x="216" y="30"/>
                      </a:lnTo>
                      <a:lnTo>
                        <a:pt x="210" y="36"/>
                      </a:lnTo>
                      <a:lnTo>
                        <a:pt x="192" y="36"/>
                      </a:lnTo>
                      <a:lnTo>
                        <a:pt x="192" y="48"/>
                      </a:lnTo>
                      <a:lnTo>
                        <a:pt x="186" y="54"/>
                      </a:lnTo>
                      <a:lnTo>
                        <a:pt x="162" y="54"/>
                      </a:lnTo>
                      <a:lnTo>
                        <a:pt x="156" y="48"/>
                      </a:lnTo>
                      <a:lnTo>
                        <a:pt x="144" y="42"/>
                      </a:lnTo>
                      <a:lnTo>
                        <a:pt x="138" y="30"/>
                      </a:lnTo>
                      <a:lnTo>
                        <a:pt x="120" y="12"/>
                      </a:lnTo>
                      <a:lnTo>
                        <a:pt x="84" y="0"/>
                      </a:lnTo>
                      <a:lnTo>
                        <a:pt x="72" y="0"/>
                      </a:lnTo>
                      <a:lnTo>
                        <a:pt x="60" y="12"/>
                      </a:lnTo>
                      <a:lnTo>
                        <a:pt x="78" y="30"/>
                      </a:lnTo>
                      <a:lnTo>
                        <a:pt x="84" y="30"/>
                      </a:lnTo>
                      <a:lnTo>
                        <a:pt x="90" y="36"/>
                      </a:lnTo>
                      <a:lnTo>
                        <a:pt x="96" y="48"/>
                      </a:lnTo>
                      <a:lnTo>
                        <a:pt x="102" y="54"/>
                      </a:lnTo>
                      <a:lnTo>
                        <a:pt x="108" y="66"/>
                      </a:lnTo>
                      <a:lnTo>
                        <a:pt x="102" y="72"/>
                      </a:lnTo>
                      <a:lnTo>
                        <a:pt x="84" y="54"/>
                      </a:lnTo>
                      <a:lnTo>
                        <a:pt x="72" y="54"/>
                      </a:lnTo>
                      <a:lnTo>
                        <a:pt x="60" y="60"/>
                      </a:lnTo>
                      <a:lnTo>
                        <a:pt x="42" y="42"/>
                      </a:lnTo>
                      <a:lnTo>
                        <a:pt x="42" y="36"/>
                      </a:lnTo>
                      <a:lnTo>
                        <a:pt x="36" y="30"/>
                      </a:lnTo>
                      <a:lnTo>
                        <a:pt x="12" y="30"/>
                      </a:lnTo>
                      <a:lnTo>
                        <a:pt x="0" y="42"/>
                      </a:lnTo>
                      <a:lnTo>
                        <a:pt x="0" y="48"/>
                      </a:lnTo>
                      <a:lnTo>
                        <a:pt x="6" y="48"/>
                      </a:lnTo>
                      <a:lnTo>
                        <a:pt x="12" y="54"/>
                      </a:lnTo>
                      <a:lnTo>
                        <a:pt x="12" y="66"/>
                      </a:lnTo>
                      <a:lnTo>
                        <a:pt x="30" y="66"/>
                      </a:lnTo>
                      <a:lnTo>
                        <a:pt x="36" y="72"/>
                      </a:lnTo>
                      <a:lnTo>
                        <a:pt x="36" y="96"/>
                      </a:lnTo>
                      <a:lnTo>
                        <a:pt x="30" y="102"/>
                      </a:lnTo>
                      <a:lnTo>
                        <a:pt x="36" y="102"/>
                      </a:lnTo>
                      <a:lnTo>
                        <a:pt x="42" y="108"/>
                      </a:lnTo>
                      <a:lnTo>
                        <a:pt x="66" y="120"/>
                      </a:lnTo>
                      <a:lnTo>
                        <a:pt x="72" y="126"/>
                      </a:lnTo>
                      <a:lnTo>
                        <a:pt x="72" y="132"/>
                      </a:lnTo>
                      <a:lnTo>
                        <a:pt x="54" y="150"/>
                      </a:lnTo>
                      <a:lnTo>
                        <a:pt x="42" y="150"/>
                      </a:lnTo>
                      <a:lnTo>
                        <a:pt x="72" y="162"/>
                      </a:lnTo>
                      <a:lnTo>
                        <a:pt x="84" y="180"/>
                      </a:lnTo>
                      <a:lnTo>
                        <a:pt x="114" y="186"/>
                      </a:lnTo>
                      <a:lnTo>
                        <a:pt x="114" y="198"/>
                      </a:lnTo>
                      <a:lnTo>
                        <a:pt x="120" y="210"/>
                      </a:lnTo>
                      <a:lnTo>
                        <a:pt x="120" y="240"/>
                      </a:lnTo>
                      <a:lnTo>
                        <a:pt x="132" y="240"/>
                      </a:lnTo>
                      <a:lnTo>
                        <a:pt x="138" y="228"/>
                      </a:lnTo>
                      <a:lnTo>
                        <a:pt x="144" y="222"/>
                      </a:lnTo>
                      <a:lnTo>
                        <a:pt x="144" y="216"/>
                      </a:lnTo>
                      <a:lnTo>
                        <a:pt x="156" y="204"/>
                      </a:lnTo>
                      <a:lnTo>
                        <a:pt x="174" y="192"/>
                      </a:lnTo>
                      <a:lnTo>
                        <a:pt x="186" y="186"/>
                      </a:lnTo>
                      <a:lnTo>
                        <a:pt x="198" y="174"/>
                      </a:lnTo>
                      <a:lnTo>
                        <a:pt x="210" y="168"/>
                      </a:lnTo>
                      <a:lnTo>
                        <a:pt x="222" y="168"/>
                      </a:lnTo>
                      <a:lnTo>
                        <a:pt x="228" y="180"/>
                      </a:lnTo>
                      <a:lnTo>
                        <a:pt x="234" y="186"/>
                      </a:lnTo>
                      <a:lnTo>
                        <a:pt x="234" y="204"/>
                      </a:lnTo>
                      <a:lnTo>
                        <a:pt x="228" y="210"/>
                      </a:lnTo>
                      <a:lnTo>
                        <a:pt x="228" y="222"/>
                      </a:lnTo>
                      <a:lnTo>
                        <a:pt x="234" y="222"/>
                      </a:lnTo>
                      <a:lnTo>
                        <a:pt x="240" y="228"/>
                      </a:lnTo>
                      <a:lnTo>
                        <a:pt x="240" y="234"/>
                      </a:lnTo>
                      <a:lnTo>
                        <a:pt x="234" y="240"/>
                      </a:lnTo>
                      <a:lnTo>
                        <a:pt x="222" y="240"/>
                      </a:lnTo>
                      <a:lnTo>
                        <a:pt x="222" y="246"/>
                      </a:lnTo>
                      <a:lnTo>
                        <a:pt x="234" y="258"/>
                      </a:lnTo>
                      <a:lnTo>
                        <a:pt x="246" y="264"/>
                      </a:lnTo>
                      <a:lnTo>
                        <a:pt x="252" y="270"/>
                      </a:lnTo>
                      <a:lnTo>
                        <a:pt x="258" y="270"/>
                      </a:lnTo>
                      <a:lnTo>
                        <a:pt x="264" y="276"/>
                      </a:lnTo>
                      <a:lnTo>
                        <a:pt x="264" y="282"/>
                      </a:lnTo>
                      <a:lnTo>
                        <a:pt x="282" y="282"/>
                      </a:lnTo>
                      <a:lnTo>
                        <a:pt x="282" y="288"/>
                      </a:lnTo>
                      <a:lnTo>
                        <a:pt x="288" y="282"/>
                      </a:lnTo>
                      <a:lnTo>
                        <a:pt x="288" y="258"/>
                      </a:lnTo>
                      <a:lnTo>
                        <a:pt x="282" y="252"/>
                      </a:lnTo>
                      <a:lnTo>
                        <a:pt x="276" y="252"/>
                      </a:lnTo>
                      <a:lnTo>
                        <a:pt x="270" y="246"/>
                      </a:lnTo>
                      <a:lnTo>
                        <a:pt x="288" y="240"/>
                      </a:lnTo>
                      <a:lnTo>
                        <a:pt x="288" y="210"/>
                      </a:lnTo>
                      <a:lnTo>
                        <a:pt x="300" y="222"/>
                      </a:lnTo>
                      <a:lnTo>
                        <a:pt x="306" y="222"/>
                      </a:lnTo>
                      <a:lnTo>
                        <a:pt x="318" y="210"/>
                      </a:lnTo>
                      <a:lnTo>
                        <a:pt x="300" y="192"/>
                      </a:lnTo>
                      <a:lnTo>
                        <a:pt x="300" y="138"/>
                      </a:lnTo>
                      <a:lnTo>
                        <a:pt x="318" y="138"/>
                      </a:lnTo>
                      <a:lnTo>
                        <a:pt x="330" y="126"/>
                      </a:lnTo>
                      <a:lnTo>
                        <a:pt x="360" y="132"/>
                      </a:lnTo>
                      <a:lnTo>
                        <a:pt x="360" y="120"/>
                      </a:lnTo>
                      <a:lnTo>
                        <a:pt x="354" y="108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94" name="Armenia">
                  <a:extLst>
                    <a:ext uri="{FF2B5EF4-FFF2-40B4-BE49-F238E27FC236}">
                      <a16:creationId xmlns:a16="http://schemas.microsoft.com/office/drawing/2014/main" id="{16B61566-4664-CE4E-977A-A43E19C217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93" y="1458"/>
                  <a:ext cx="57" cy="54"/>
                </a:xfrm>
                <a:custGeom>
                  <a:avLst/>
                  <a:gdLst>
                    <a:gd name="T0" fmla="*/ 2147483647 w 222"/>
                    <a:gd name="T1" fmla="*/ 2147483647 h 210"/>
                    <a:gd name="T2" fmla="*/ 2147483647 w 222"/>
                    <a:gd name="T3" fmla="*/ 2147483647 h 210"/>
                    <a:gd name="T4" fmla="*/ 2147483647 w 222"/>
                    <a:gd name="T5" fmla="*/ 2147483647 h 210"/>
                    <a:gd name="T6" fmla="*/ 2147483647 w 222"/>
                    <a:gd name="T7" fmla="*/ 2147483647 h 210"/>
                    <a:gd name="T8" fmla="*/ 2147483647 w 222"/>
                    <a:gd name="T9" fmla="*/ 2147483647 h 210"/>
                    <a:gd name="T10" fmla="*/ 2147483647 w 222"/>
                    <a:gd name="T11" fmla="*/ 2147483647 h 210"/>
                    <a:gd name="T12" fmla="*/ 2147483647 w 222"/>
                    <a:gd name="T13" fmla="*/ 2147483647 h 210"/>
                    <a:gd name="T14" fmla="*/ 2147483647 w 222"/>
                    <a:gd name="T15" fmla="*/ 2147483647 h 210"/>
                    <a:gd name="T16" fmla="*/ 2147483647 w 222"/>
                    <a:gd name="T17" fmla="*/ 2147483647 h 210"/>
                    <a:gd name="T18" fmla="*/ 2147483647 w 222"/>
                    <a:gd name="T19" fmla="*/ 2147483647 h 210"/>
                    <a:gd name="T20" fmla="*/ 2147483647 w 222"/>
                    <a:gd name="T21" fmla="*/ 2147483647 h 210"/>
                    <a:gd name="T22" fmla="*/ 2147483647 w 222"/>
                    <a:gd name="T23" fmla="*/ 2147483647 h 210"/>
                    <a:gd name="T24" fmla="*/ 2147483647 w 222"/>
                    <a:gd name="T25" fmla="*/ 2147483647 h 210"/>
                    <a:gd name="T26" fmla="*/ 2147483647 w 222"/>
                    <a:gd name="T27" fmla="*/ 2147483647 h 210"/>
                    <a:gd name="T28" fmla="*/ 2147483647 w 222"/>
                    <a:gd name="T29" fmla="*/ 2147483647 h 210"/>
                    <a:gd name="T30" fmla="*/ 2147483647 w 222"/>
                    <a:gd name="T31" fmla="*/ 2147483647 h 210"/>
                    <a:gd name="T32" fmla="*/ 2147483647 w 222"/>
                    <a:gd name="T33" fmla="*/ 2147483647 h 210"/>
                    <a:gd name="T34" fmla="*/ 2147483647 w 222"/>
                    <a:gd name="T35" fmla="*/ 2147483647 h 210"/>
                    <a:gd name="T36" fmla="*/ 2147483647 w 222"/>
                    <a:gd name="T37" fmla="*/ 2147483647 h 210"/>
                    <a:gd name="T38" fmla="*/ 2147483647 w 222"/>
                    <a:gd name="T39" fmla="*/ 0 h 210"/>
                    <a:gd name="T40" fmla="*/ 2147483647 w 222"/>
                    <a:gd name="T41" fmla="*/ 0 h 210"/>
                    <a:gd name="T42" fmla="*/ 2147483647 w 222"/>
                    <a:gd name="T43" fmla="*/ 2147483647 h 210"/>
                    <a:gd name="T44" fmla="*/ 2147483647 w 222"/>
                    <a:gd name="T45" fmla="*/ 2147483647 h 210"/>
                    <a:gd name="T46" fmla="*/ 2147483647 w 222"/>
                    <a:gd name="T47" fmla="*/ 2147483647 h 210"/>
                    <a:gd name="T48" fmla="*/ 0 w 222"/>
                    <a:gd name="T49" fmla="*/ 2147483647 h 210"/>
                    <a:gd name="T50" fmla="*/ 2147483647 w 222"/>
                    <a:gd name="T51" fmla="*/ 2147483647 h 210"/>
                    <a:gd name="T52" fmla="*/ 2147483647 w 222"/>
                    <a:gd name="T53" fmla="*/ 2147483647 h 210"/>
                    <a:gd name="T54" fmla="*/ 2147483647 w 222"/>
                    <a:gd name="T55" fmla="*/ 2147483647 h 210"/>
                    <a:gd name="T56" fmla="*/ 2147483647 w 222"/>
                    <a:gd name="T57" fmla="*/ 2147483647 h 210"/>
                    <a:gd name="T58" fmla="*/ 2147483647 w 222"/>
                    <a:gd name="T59" fmla="*/ 2147483647 h 210"/>
                    <a:gd name="T60" fmla="*/ 2147483647 w 222"/>
                    <a:gd name="T61" fmla="*/ 2147483647 h 210"/>
                    <a:gd name="T62" fmla="*/ 2147483647 w 222"/>
                    <a:gd name="T63" fmla="*/ 2147483647 h 210"/>
                    <a:gd name="T64" fmla="*/ 2147483647 w 222"/>
                    <a:gd name="T65" fmla="*/ 2147483647 h 210"/>
                    <a:gd name="T66" fmla="*/ 2147483647 w 222"/>
                    <a:gd name="T67" fmla="*/ 2147483647 h 210"/>
                    <a:gd name="T68" fmla="*/ 2147483647 w 222"/>
                    <a:gd name="T69" fmla="*/ 2147483647 h 210"/>
                    <a:gd name="T70" fmla="*/ 2147483647 w 222"/>
                    <a:gd name="T71" fmla="*/ 2147483647 h 210"/>
                    <a:gd name="T72" fmla="*/ 2147483647 w 222"/>
                    <a:gd name="T73" fmla="*/ 2147483647 h 210"/>
                    <a:gd name="T74" fmla="*/ 2147483647 w 222"/>
                    <a:gd name="T75" fmla="*/ 2147483647 h 210"/>
                    <a:gd name="T76" fmla="*/ 2147483647 w 222"/>
                    <a:gd name="T77" fmla="*/ 2147483647 h 210"/>
                    <a:gd name="T78" fmla="*/ 2147483647 w 222"/>
                    <a:gd name="T79" fmla="*/ 2147483647 h 210"/>
                    <a:gd name="T80" fmla="*/ 2147483647 w 222"/>
                    <a:gd name="T81" fmla="*/ 2147483647 h 210"/>
                    <a:gd name="T82" fmla="*/ 2147483647 w 222"/>
                    <a:gd name="T83" fmla="*/ 2147483647 h 210"/>
                    <a:gd name="T84" fmla="*/ 2147483647 w 222"/>
                    <a:gd name="T85" fmla="*/ 2147483647 h 210"/>
                    <a:gd name="T86" fmla="*/ 2147483647 w 222"/>
                    <a:gd name="T87" fmla="*/ 2147483647 h 210"/>
                    <a:gd name="T88" fmla="*/ 2147483647 w 222"/>
                    <a:gd name="T89" fmla="*/ 2147483647 h 210"/>
                    <a:gd name="T90" fmla="*/ 2147483647 w 222"/>
                    <a:gd name="T91" fmla="*/ 2147483647 h 210"/>
                    <a:gd name="T92" fmla="*/ 2147483647 w 222"/>
                    <a:gd name="T93" fmla="*/ 2147483647 h 210"/>
                    <a:gd name="T94" fmla="*/ 2147483647 w 222"/>
                    <a:gd name="T95" fmla="*/ 2147483647 h 210"/>
                    <a:gd name="T96" fmla="*/ 2147483647 w 222"/>
                    <a:gd name="T97" fmla="*/ 2147483647 h 210"/>
                    <a:gd name="T98" fmla="*/ 2147483647 w 222"/>
                    <a:gd name="T99" fmla="*/ 2147483647 h 210"/>
                    <a:gd name="T100" fmla="*/ 2147483647 w 222"/>
                    <a:gd name="T101" fmla="*/ 2147483647 h 210"/>
                    <a:gd name="T102" fmla="*/ 2147483647 w 222"/>
                    <a:gd name="T103" fmla="*/ 2147483647 h 210"/>
                    <a:gd name="T104" fmla="*/ 2147483647 w 222"/>
                    <a:gd name="T105" fmla="*/ 2147483647 h 210"/>
                    <a:gd name="T106" fmla="*/ 2147483647 w 222"/>
                    <a:gd name="T107" fmla="*/ 2147483647 h 210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222"/>
                    <a:gd name="T163" fmla="*/ 0 h 210"/>
                    <a:gd name="T164" fmla="*/ 222 w 222"/>
                    <a:gd name="T165" fmla="*/ 210 h 210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222" h="210">
                      <a:moveTo>
                        <a:pt x="222" y="168"/>
                      </a:moveTo>
                      <a:lnTo>
                        <a:pt x="216" y="156"/>
                      </a:lnTo>
                      <a:lnTo>
                        <a:pt x="216" y="144"/>
                      </a:lnTo>
                      <a:lnTo>
                        <a:pt x="186" y="138"/>
                      </a:lnTo>
                      <a:lnTo>
                        <a:pt x="174" y="120"/>
                      </a:lnTo>
                      <a:lnTo>
                        <a:pt x="144" y="108"/>
                      </a:lnTo>
                      <a:lnTo>
                        <a:pt x="156" y="108"/>
                      </a:lnTo>
                      <a:lnTo>
                        <a:pt x="174" y="90"/>
                      </a:lnTo>
                      <a:lnTo>
                        <a:pt x="174" y="84"/>
                      </a:lnTo>
                      <a:lnTo>
                        <a:pt x="168" y="78"/>
                      </a:lnTo>
                      <a:lnTo>
                        <a:pt x="144" y="66"/>
                      </a:lnTo>
                      <a:lnTo>
                        <a:pt x="138" y="60"/>
                      </a:lnTo>
                      <a:lnTo>
                        <a:pt x="132" y="60"/>
                      </a:lnTo>
                      <a:lnTo>
                        <a:pt x="138" y="54"/>
                      </a:lnTo>
                      <a:lnTo>
                        <a:pt x="138" y="30"/>
                      </a:lnTo>
                      <a:lnTo>
                        <a:pt x="132" y="24"/>
                      </a:lnTo>
                      <a:lnTo>
                        <a:pt x="114" y="24"/>
                      </a:lnTo>
                      <a:lnTo>
                        <a:pt x="114" y="12"/>
                      </a:lnTo>
                      <a:lnTo>
                        <a:pt x="102" y="6"/>
                      </a:lnTo>
                      <a:lnTo>
                        <a:pt x="96" y="0"/>
                      </a:lnTo>
                      <a:lnTo>
                        <a:pt x="84" y="0"/>
                      </a:lnTo>
                      <a:lnTo>
                        <a:pt x="84" y="18"/>
                      </a:lnTo>
                      <a:lnTo>
                        <a:pt x="30" y="12"/>
                      </a:lnTo>
                      <a:lnTo>
                        <a:pt x="24" y="18"/>
                      </a:lnTo>
                      <a:lnTo>
                        <a:pt x="0" y="24"/>
                      </a:lnTo>
                      <a:lnTo>
                        <a:pt x="6" y="30"/>
                      </a:lnTo>
                      <a:lnTo>
                        <a:pt x="6" y="42"/>
                      </a:lnTo>
                      <a:lnTo>
                        <a:pt x="18" y="78"/>
                      </a:lnTo>
                      <a:lnTo>
                        <a:pt x="18" y="90"/>
                      </a:lnTo>
                      <a:lnTo>
                        <a:pt x="24" y="102"/>
                      </a:lnTo>
                      <a:lnTo>
                        <a:pt x="30" y="108"/>
                      </a:lnTo>
                      <a:lnTo>
                        <a:pt x="42" y="114"/>
                      </a:lnTo>
                      <a:lnTo>
                        <a:pt x="54" y="114"/>
                      </a:lnTo>
                      <a:lnTo>
                        <a:pt x="66" y="108"/>
                      </a:lnTo>
                      <a:lnTo>
                        <a:pt x="72" y="108"/>
                      </a:lnTo>
                      <a:lnTo>
                        <a:pt x="72" y="114"/>
                      </a:lnTo>
                      <a:lnTo>
                        <a:pt x="78" y="120"/>
                      </a:lnTo>
                      <a:lnTo>
                        <a:pt x="78" y="132"/>
                      </a:lnTo>
                      <a:lnTo>
                        <a:pt x="84" y="144"/>
                      </a:lnTo>
                      <a:lnTo>
                        <a:pt x="84" y="150"/>
                      </a:lnTo>
                      <a:lnTo>
                        <a:pt x="90" y="156"/>
                      </a:lnTo>
                      <a:lnTo>
                        <a:pt x="108" y="132"/>
                      </a:lnTo>
                      <a:lnTo>
                        <a:pt x="126" y="132"/>
                      </a:lnTo>
                      <a:lnTo>
                        <a:pt x="138" y="144"/>
                      </a:lnTo>
                      <a:lnTo>
                        <a:pt x="174" y="144"/>
                      </a:lnTo>
                      <a:lnTo>
                        <a:pt x="174" y="156"/>
                      </a:lnTo>
                      <a:lnTo>
                        <a:pt x="180" y="162"/>
                      </a:lnTo>
                      <a:lnTo>
                        <a:pt x="180" y="174"/>
                      </a:lnTo>
                      <a:lnTo>
                        <a:pt x="186" y="186"/>
                      </a:lnTo>
                      <a:lnTo>
                        <a:pt x="186" y="198"/>
                      </a:lnTo>
                      <a:lnTo>
                        <a:pt x="192" y="204"/>
                      </a:lnTo>
                      <a:lnTo>
                        <a:pt x="192" y="210"/>
                      </a:lnTo>
                      <a:lnTo>
                        <a:pt x="222" y="210"/>
                      </a:lnTo>
                      <a:lnTo>
                        <a:pt x="222" y="168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  <p:sp>
              <p:nvSpPr>
                <p:cNvPr id="95" name="Afghanistan">
                  <a:extLst>
                    <a:ext uri="{FF2B5EF4-FFF2-40B4-BE49-F238E27FC236}">
                      <a16:creationId xmlns:a16="http://schemas.microsoft.com/office/drawing/2014/main" id="{775C6C83-BD32-0844-AB5D-FFFFDE2CA3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3" y="1516"/>
                  <a:ext cx="232" cy="189"/>
                </a:xfrm>
                <a:custGeom>
                  <a:avLst/>
                  <a:gdLst>
                    <a:gd name="T0" fmla="*/ 2147483647 w 906"/>
                    <a:gd name="T1" fmla="*/ 2147483647 h 738"/>
                    <a:gd name="T2" fmla="*/ 2147483647 w 906"/>
                    <a:gd name="T3" fmla="*/ 2147483647 h 738"/>
                    <a:gd name="T4" fmla="*/ 2147483647 w 906"/>
                    <a:gd name="T5" fmla="*/ 2147483647 h 738"/>
                    <a:gd name="T6" fmla="*/ 2147483647 w 906"/>
                    <a:gd name="T7" fmla="*/ 2147483647 h 738"/>
                    <a:gd name="T8" fmla="*/ 2147483647 w 906"/>
                    <a:gd name="T9" fmla="*/ 2147483647 h 738"/>
                    <a:gd name="T10" fmla="*/ 2147483647 w 906"/>
                    <a:gd name="T11" fmla="*/ 0 h 738"/>
                    <a:gd name="T12" fmla="*/ 2147483647 w 906"/>
                    <a:gd name="T13" fmla="*/ 2147483647 h 738"/>
                    <a:gd name="T14" fmla="*/ 2147483647 w 906"/>
                    <a:gd name="T15" fmla="*/ 2147483647 h 738"/>
                    <a:gd name="T16" fmla="*/ 2147483647 w 906"/>
                    <a:gd name="T17" fmla="*/ 2147483647 h 738"/>
                    <a:gd name="T18" fmla="*/ 2147483647 w 906"/>
                    <a:gd name="T19" fmla="*/ 2147483647 h 738"/>
                    <a:gd name="T20" fmla="*/ 2147483647 w 906"/>
                    <a:gd name="T21" fmla="*/ 2147483647 h 738"/>
                    <a:gd name="T22" fmla="*/ 2147483647 w 906"/>
                    <a:gd name="T23" fmla="*/ 2147483647 h 738"/>
                    <a:gd name="T24" fmla="*/ 2147483647 w 906"/>
                    <a:gd name="T25" fmla="*/ 2147483647 h 738"/>
                    <a:gd name="T26" fmla="*/ 2147483647 w 906"/>
                    <a:gd name="T27" fmla="*/ 2147483647 h 738"/>
                    <a:gd name="T28" fmla="*/ 2147483647 w 906"/>
                    <a:gd name="T29" fmla="*/ 2147483647 h 738"/>
                    <a:gd name="T30" fmla="*/ 2147483647 w 906"/>
                    <a:gd name="T31" fmla="*/ 2147483647 h 738"/>
                    <a:gd name="T32" fmla="*/ 2147483647 w 906"/>
                    <a:gd name="T33" fmla="*/ 2147483647 h 738"/>
                    <a:gd name="T34" fmla="*/ 2147483647 w 906"/>
                    <a:gd name="T35" fmla="*/ 2147483647 h 738"/>
                    <a:gd name="T36" fmla="*/ 2147483647 w 906"/>
                    <a:gd name="T37" fmla="*/ 2147483647 h 738"/>
                    <a:gd name="T38" fmla="*/ 2147483647 w 906"/>
                    <a:gd name="T39" fmla="*/ 2147483647 h 738"/>
                    <a:gd name="T40" fmla="*/ 2147483647 w 906"/>
                    <a:gd name="T41" fmla="*/ 2147483647 h 738"/>
                    <a:gd name="T42" fmla="*/ 2147483647 w 906"/>
                    <a:gd name="T43" fmla="*/ 2147483647 h 738"/>
                    <a:gd name="T44" fmla="*/ 2147483647 w 906"/>
                    <a:gd name="T45" fmla="*/ 2147483647 h 738"/>
                    <a:gd name="T46" fmla="*/ 0 w 906"/>
                    <a:gd name="T47" fmla="*/ 2147483647 h 738"/>
                    <a:gd name="T48" fmla="*/ 2147483647 w 906"/>
                    <a:gd name="T49" fmla="*/ 2147483647 h 738"/>
                    <a:gd name="T50" fmla="*/ 2147483647 w 906"/>
                    <a:gd name="T51" fmla="*/ 2147483647 h 738"/>
                    <a:gd name="T52" fmla="*/ 2147483647 w 906"/>
                    <a:gd name="T53" fmla="*/ 2147483647 h 738"/>
                    <a:gd name="T54" fmla="*/ 2147483647 w 906"/>
                    <a:gd name="T55" fmla="*/ 2147483647 h 738"/>
                    <a:gd name="T56" fmla="*/ 2147483647 w 906"/>
                    <a:gd name="T57" fmla="*/ 2147483647 h 738"/>
                    <a:gd name="T58" fmla="*/ 2147483647 w 906"/>
                    <a:gd name="T59" fmla="*/ 2147483647 h 738"/>
                    <a:gd name="T60" fmla="*/ 2147483647 w 906"/>
                    <a:gd name="T61" fmla="*/ 2147483647 h 738"/>
                    <a:gd name="T62" fmla="*/ 2147483647 w 906"/>
                    <a:gd name="T63" fmla="*/ 2147483647 h 738"/>
                    <a:gd name="T64" fmla="*/ 2147483647 w 906"/>
                    <a:gd name="T65" fmla="*/ 2147483647 h 738"/>
                    <a:gd name="T66" fmla="*/ 2147483647 w 906"/>
                    <a:gd name="T67" fmla="*/ 2147483647 h 738"/>
                    <a:gd name="T68" fmla="*/ 2147483647 w 906"/>
                    <a:gd name="T69" fmla="*/ 2147483647 h 738"/>
                    <a:gd name="T70" fmla="*/ 2147483647 w 906"/>
                    <a:gd name="T71" fmla="*/ 2147483647 h 738"/>
                    <a:gd name="T72" fmla="*/ 2147483647 w 906"/>
                    <a:gd name="T73" fmla="*/ 2147483647 h 738"/>
                    <a:gd name="T74" fmla="*/ 2147483647 w 906"/>
                    <a:gd name="T75" fmla="*/ 2147483647 h 738"/>
                    <a:gd name="T76" fmla="*/ 2147483647 w 906"/>
                    <a:gd name="T77" fmla="*/ 2147483647 h 738"/>
                    <a:gd name="T78" fmla="*/ 2147483647 w 906"/>
                    <a:gd name="T79" fmla="*/ 2147483647 h 738"/>
                    <a:gd name="T80" fmla="*/ 2147483647 w 906"/>
                    <a:gd name="T81" fmla="*/ 2147483647 h 738"/>
                    <a:gd name="T82" fmla="*/ 2147483647 w 906"/>
                    <a:gd name="T83" fmla="*/ 2147483647 h 738"/>
                    <a:gd name="T84" fmla="*/ 2147483647 w 906"/>
                    <a:gd name="T85" fmla="*/ 2147483647 h 738"/>
                    <a:gd name="T86" fmla="*/ 2147483647 w 906"/>
                    <a:gd name="T87" fmla="*/ 2147483647 h 738"/>
                    <a:gd name="T88" fmla="*/ 2147483647 w 906"/>
                    <a:gd name="T89" fmla="*/ 2147483647 h 738"/>
                    <a:gd name="T90" fmla="*/ 2147483647 w 906"/>
                    <a:gd name="T91" fmla="*/ 2147483647 h 738"/>
                    <a:gd name="T92" fmla="*/ 2147483647 w 906"/>
                    <a:gd name="T93" fmla="*/ 2147483647 h 738"/>
                    <a:gd name="T94" fmla="*/ 2147483647 w 906"/>
                    <a:gd name="T95" fmla="*/ 2147483647 h 738"/>
                    <a:gd name="T96" fmla="*/ 2147483647 w 906"/>
                    <a:gd name="T97" fmla="*/ 2147483647 h 738"/>
                    <a:gd name="T98" fmla="*/ 2147483647 w 906"/>
                    <a:gd name="T99" fmla="*/ 2147483647 h 738"/>
                    <a:gd name="T100" fmla="*/ 2147483647 w 906"/>
                    <a:gd name="T101" fmla="*/ 2147483647 h 738"/>
                    <a:gd name="T102" fmla="*/ 2147483647 w 906"/>
                    <a:gd name="T103" fmla="*/ 2147483647 h 738"/>
                    <a:gd name="T104" fmla="*/ 2147483647 w 906"/>
                    <a:gd name="T105" fmla="*/ 2147483647 h 738"/>
                    <a:gd name="T106" fmla="*/ 2147483647 w 906"/>
                    <a:gd name="T107" fmla="*/ 2147483647 h 738"/>
                    <a:gd name="T108" fmla="*/ 2147483647 w 906"/>
                    <a:gd name="T109" fmla="*/ 2147483647 h 738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906"/>
                    <a:gd name="T166" fmla="*/ 0 h 738"/>
                    <a:gd name="T167" fmla="*/ 906 w 906"/>
                    <a:gd name="T168" fmla="*/ 738 h 738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906" h="738">
                      <a:moveTo>
                        <a:pt x="894" y="108"/>
                      </a:moveTo>
                      <a:lnTo>
                        <a:pt x="894" y="96"/>
                      </a:lnTo>
                      <a:lnTo>
                        <a:pt x="906" y="96"/>
                      </a:lnTo>
                      <a:lnTo>
                        <a:pt x="900" y="90"/>
                      </a:lnTo>
                      <a:lnTo>
                        <a:pt x="876" y="90"/>
                      </a:lnTo>
                      <a:lnTo>
                        <a:pt x="840" y="102"/>
                      </a:lnTo>
                      <a:lnTo>
                        <a:pt x="840" y="84"/>
                      </a:lnTo>
                      <a:lnTo>
                        <a:pt x="816" y="84"/>
                      </a:lnTo>
                      <a:lnTo>
                        <a:pt x="792" y="96"/>
                      </a:lnTo>
                      <a:lnTo>
                        <a:pt x="786" y="102"/>
                      </a:lnTo>
                      <a:lnTo>
                        <a:pt x="780" y="114"/>
                      </a:lnTo>
                      <a:lnTo>
                        <a:pt x="774" y="120"/>
                      </a:lnTo>
                      <a:lnTo>
                        <a:pt x="756" y="120"/>
                      </a:lnTo>
                      <a:lnTo>
                        <a:pt x="750" y="126"/>
                      </a:lnTo>
                      <a:lnTo>
                        <a:pt x="744" y="138"/>
                      </a:lnTo>
                      <a:lnTo>
                        <a:pt x="732" y="144"/>
                      </a:lnTo>
                      <a:lnTo>
                        <a:pt x="726" y="150"/>
                      </a:lnTo>
                      <a:lnTo>
                        <a:pt x="720" y="150"/>
                      </a:lnTo>
                      <a:lnTo>
                        <a:pt x="690" y="120"/>
                      </a:lnTo>
                      <a:lnTo>
                        <a:pt x="690" y="114"/>
                      </a:lnTo>
                      <a:lnTo>
                        <a:pt x="678" y="48"/>
                      </a:lnTo>
                      <a:lnTo>
                        <a:pt x="660" y="48"/>
                      </a:lnTo>
                      <a:lnTo>
                        <a:pt x="660" y="18"/>
                      </a:lnTo>
                      <a:lnTo>
                        <a:pt x="642" y="0"/>
                      </a:lnTo>
                      <a:lnTo>
                        <a:pt x="624" y="0"/>
                      </a:lnTo>
                      <a:lnTo>
                        <a:pt x="618" y="6"/>
                      </a:lnTo>
                      <a:lnTo>
                        <a:pt x="618" y="30"/>
                      </a:lnTo>
                      <a:lnTo>
                        <a:pt x="612" y="36"/>
                      </a:lnTo>
                      <a:lnTo>
                        <a:pt x="606" y="36"/>
                      </a:lnTo>
                      <a:lnTo>
                        <a:pt x="594" y="48"/>
                      </a:lnTo>
                      <a:lnTo>
                        <a:pt x="594" y="54"/>
                      </a:lnTo>
                      <a:lnTo>
                        <a:pt x="600" y="60"/>
                      </a:lnTo>
                      <a:lnTo>
                        <a:pt x="606" y="60"/>
                      </a:lnTo>
                      <a:lnTo>
                        <a:pt x="600" y="84"/>
                      </a:lnTo>
                      <a:lnTo>
                        <a:pt x="588" y="72"/>
                      </a:lnTo>
                      <a:lnTo>
                        <a:pt x="570" y="72"/>
                      </a:lnTo>
                      <a:lnTo>
                        <a:pt x="558" y="78"/>
                      </a:lnTo>
                      <a:lnTo>
                        <a:pt x="546" y="90"/>
                      </a:lnTo>
                      <a:lnTo>
                        <a:pt x="546" y="120"/>
                      </a:lnTo>
                      <a:lnTo>
                        <a:pt x="540" y="120"/>
                      </a:lnTo>
                      <a:lnTo>
                        <a:pt x="534" y="114"/>
                      </a:lnTo>
                      <a:lnTo>
                        <a:pt x="528" y="102"/>
                      </a:lnTo>
                      <a:lnTo>
                        <a:pt x="522" y="96"/>
                      </a:lnTo>
                      <a:lnTo>
                        <a:pt x="510" y="96"/>
                      </a:lnTo>
                      <a:lnTo>
                        <a:pt x="504" y="102"/>
                      </a:lnTo>
                      <a:lnTo>
                        <a:pt x="492" y="108"/>
                      </a:lnTo>
                      <a:lnTo>
                        <a:pt x="474" y="126"/>
                      </a:lnTo>
                      <a:lnTo>
                        <a:pt x="468" y="126"/>
                      </a:lnTo>
                      <a:lnTo>
                        <a:pt x="456" y="114"/>
                      </a:lnTo>
                      <a:lnTo>
                        <a:pt x="444" y="108"/>
                      </a:lnTo>
                      <a:lnTo>
                        <a:pt x="438" y="102"/>
                      </a:lnTo>
                      <a:lnTo>
                        <a:pt x="426" y="102"/>
                      </a:lnTo>
                      <a:lnTo>
                        <a:pt x="414" y="108"/>
                      </a:lnTo>
                      <a:lnTo>
                        <a:pt x="396" y="84"/>
                      </a:lnTo>
                      <a:lnTo>
                        <a:pt x="384" y="96"/>
                      </a:lnTo>
                      <a:lnTo>
                        <a:pt x="342" y="96"/>
                      </a:lnTo>
                      <a:lnTo>
                        <a:pt x="330" y="90"/>
                      </a:lnTo>
                      <a:lnTo>
                        <a:pt x="324" y="84"/>
                      </a:lnTo>
                      <a:lnTo>
                        <a:pt x="312" y="78"/>
                      </a:lnTo>
                      <a:lnTo>
                        <a:pt x="300" y="78"/>
                      </a:lnTo>
                      <a:lnTo>
                        <a:pt x="300" y="102"/>
                      </a:lnTo>
                      <a:lnTo>
                        <a:pt x="264" y="102"/>
                      </a:lnTo>
                      <a:lnTo>
                        <a:pt x="252" y="108"/>
                      </a:lnTo>
                      <a:lnTo>
                        <a:pt x="246" y="120"/>
                      </a:lnTo>
                      <a:lnTo>
                        <a:pt x="246" y="180"/>
                      </a:lnTo>
                      <a:lnTo>
                        <a:pt x="234" y="180"/>
                      </a:lnTo>
                      <a:lnTo>
                        <a:pt x="222" y="186"/>
                      </a:lnTo>
                      <a:lnTo>
                        <a:pt x="216" y="198"/>
                      </a:lnTo>
                      <a:lnTo>
                        <a:pt x="180" y="216"/>
                      </a:lnTo>
                      <a:lnTo>
                        <a:pt x="168" y="216"/>
                      </a:lnTo>
                      <a:lnTo>
                        <a:pt x="168" y="228"/>
                      </a:lnTo>
                      <a:lnTo>
                        <a:pt x="156" y="252"/>
                      </a:lnTo>
                      <a:lnTo>
                        <a:pt x="150" y="258"/>
                      </a:lnTo>
                      <a:lnTo>
                        <a:pt x="138" y="264"/>
                      </a:lnTo>
                      <a:lnTo>
                        <a:pt x="114" y="264"/>
                      </a:lnTo>
                      <a:lnTo>
                        <a:pt x="90" y="240"/>
                      </a:lnTo>
                      <a:lnTo>
                        <a:pt x="84" y="240"/>
                      </a:lnTo>
                      <a:lnTo>
                        <a:pt x="78" y="246"/>
                      </a:lnTo>
                      <a:lnTo>
                        <a:pt x="66" y="246"/>
                      </a:lnTo>
                      <a:lnTo>
                        <a:pt x="60" y="240"/>
                      </a:lnTo>
                      <a:lnTo>
                        <a:pt x="48" y="240"/>
                      </a:lnTo>
                      <a:lnTo>
                        <a:pt x="42" y="234"/>
                      </a:lnTo>
                      <a:lnTo>
                        <a:pt x="36" y="240"/>
                      </a:lnTo>
                      <a:lnTo>
                        <a:pt x="30" y="252"/>
                      </a:lnTo>
                      <a:lnTo>
                        <a:pt x="30" y="258"/>
                      </a:lnTo>
                      <a:lnTo>
                        <a:pt x="36" y="270"/>
                      </a:lnTo>
                      <a:lnTo>
                        <a:pt x="36" y="294"/>
                      </a:lnTo>
                      <a:lnTo>
                        <a:pt x="42" y="300"/>
                      </a:lnTo>
                      <a:lnTo>
                        <a:pt x="42" y="306"/>
                      </a:lnTo>
                      <a:lnTo>
                        <a:pt x="18" y="312"/>
                      </a:lnTo>
                      <a:lnTo>
                        <a:pt x="30" y="330"/>
                      </a:lnTo>
                      <a:lnTo>
                        <a:pt x="24" y="330"/>
                      </a:lnTo>
                      <a:lnTo>
                        <a:pt x="18" y="336"/>
                      </a:lnTo>
                      <a:lnTo>
                        <a:pt x="6" y="342"/>
                      </a:lnTo>
                      <a:lnTo>
                        <a:pt x="0" y="348"/>
                      </a:lnTo>
                      <a:lnTo>
                        <a:pt x="0" y="354"/>
                      </a:lnTo>
                      <a:lnTo>
                        <a:pt x="12" y="366"/>
                      </a:lnTo>
                      <a:lnTo>
                        <a:pt x="12" y="396"/>
                      </a:lnTo>
                      <a:lnTo>
                        <a:pt x="36" y="396"/>
                      </a:lnTo>
                      <a:lnTo>
                        <a:pt x="42" y="402"/>
                      </a:lnTo>
                      <a:lnTo>
                        <a:pt x="42" y="408"/>
                      </a:lnTo>
                      <a:lnTo>
                        <a:pt x="24" y="426"/>
                      </a:lnTo>
                      <a:lnTo>
                        <a:pt x="18" y="438"/>
                      </a:lnTo>
                      <a:lnTo>
                        <a:pt x="30" y="462"/>
                      </a:lnTo>
                      <a:lnTo>
                        <a:pt x="42" y="480"/>
                      </a:lnTo>
                      <a:lnTo>
                        <a:pt x="54" y="504"/>
                      </a:lnTo>
                      <a:lnTo>
                        <a:pt x="60" y="510"/>
                      </a:lnTo>
                      <a:lnTo>
                        <a:pt x="60" y="564"/>
                      </a:lnTo>
                      <a:lnTo>
                        <a:pt x="66" y="570"/>
                      </a:lnTo>
                      <a:lnTo>
                        <a:pt x="72" y="570"/>
                      </a:lnTo>
                      <a:lnTo>
                        <a:pt x="84" y="576"/>
                      </a:lnTo>
                      <a:lnTo>
                        <a:pt x="120" y="576"/>
                      </a:lnTo>
                      <a:lnTo>
                        <a:pt x="126" y="582"/>
                      </a:lnTo>
                      <a:lnTo>
                        <a:pt x="138" y="606"/>
                      </a:lnTo>
                      <a:lnTo>
                        <a:pt x="114" y="654"/>
                      </a:lnTo>
                      <a:lnTo>
                        <a:pt x="108" y="660"/>
                      </a:lnTo>
                      <a:lnTo>
                        <a:pt x="102" y="672"/>
                      </a:lnTo>
                      <a:lnTo>
                        <a:pt x="84" y="690"/>
                      </a:lnTo>
                      <a:lnTo>
                        <a:pt x="84" y="702"/>
                      </a:lnTo>
                      <a:lnTo>
                        <a:pt x="120" y="702"/>
                      </a:lnTo>
                      <a:lnTo>
                        <a:pt x="132" y="708"/>
                      </a:lnTo>
                      <a:lnTo>
                        <a:pt x="150" y="720"/>
                      </a:lnTo>
                      <a:lnTo>
                        <a:pt x="168" y="726"/>
                      </a:lnTo>
                      <a:lnTo>
                        <a:pt x="192" y="738"/>
                      </a:lnTo>
                      <a:lnTo>
                        <a:pt x="210" y="738"/>
                      </a:lnTo>
                      <a:lnTo>
                        <a:pt x="228" y="732"/>
                      </a:lnTo>
                      <a:lnTo>
                        <a:pt x="234" y="732"/>
                      </a:lnTo>
                      <a:lnTo>
                        <a:pt x="240" y="726"/>
                      </a:lnTo>
                      <a:lnTo>
                        <a:pt x="294" y="726"/>
                      </a:lnTo>
                      <a:lnTo>
                        <a:pt x="294" y="732"/>
                      </a:lnTo>
                      <a:lnTo>
                        <a:pt x="318" y="732"/>
                      </a:lnTo>
                      <a:lnTo>
                        <a:pt x="324" y="726"/>
                      </a:lnTo>
                      <a:lnTo>
                        <a:pt x="348" y="726"/>
                      </a:lnTo>
                      <a:lnTo>
                        <a:pt x="366" y="720"/>
                      </a:lnTo>
                      <a:lnTo>
                        <a:pt x="396" y="720"/>
                      </a:lnTo>
                      <a:lnTo>
                        <a:pt x="444" y="696"/>
                      </a:lnTo>
                      <a:lnTo>
                        <a:pt x="450" y="696"/>
                      </a:lnTo>
                      <a:lnTo>
                        <a:pt x="456" y="690"/>
                      </a:lnTo>
                      <a:lnTo>
                        <a:pt x="456" y="660"/>
                      </a:lnTo>
                      <a:lnTo>
                        <a:pt x="450" y="654"/>
                      </a:lnTo>
                      <a:lnTo>
                        <a:pt x="450" y="636"/>
                      </a:lnTo>
                      <a:lnTo>
                        <a:pt x="444" y="624"/>
                      </a:lnTo>
                      <a:lnTo>
                        <a:pt x="444" y="606"/>
                      </a:lnTo>
                      <a:lnTo>
                        <a:pt x="450" y="594"/>
                      </a:lnTo>
                      <a:lnTo>
                        <a:pt x="462" y="588"/>
                      </a:lnTo>
                      <a:lnTo>
                        <a:pt x="468" y="576"/>
                      </a:lnTo>
                      <a:lnTo>
                        <a:pt x="486" y="576"/>
                      </a:lnTo>
                      <a:lnTo>
                        <a:pt x="486" y="588"/>
                      </a:lnTo>
                      <a:lnTo>
                        <a:pt x="528" y="588"/>
                      </a:lnTo>
                      <a:lnTo>
                        <a:pt x="534" y="582"/>
                      </a:lnTo>
                      <a:lnTo>
                        <a:pt x="534" y="576"/>
                      </a:lnTo>
                      <a:lnTo>
                        <a:pt x="528" y="570"/>
                      </a:lnTo>
                      <a:lnTo>
                        <a:pt x="522" y="570"/>
                      </a:lnTo>
                      <a:lnTo>
                        <a:pt x="522" y="564"/>
                      </a:lnTo>
                      <a:lnTo>
                        <a:pt x="528" y="558"/>
                      </a:lnTo>
                      <a:lnTo>
                        <a:pt x="534" y="558"/>
                      </a:lnTo>
                      <a:lnTo>
                        <a:pt x="546" y="552"/>
                      </a:lnTo>
                      <a:lnTo>
                        <a:pt x="552" y="546"/>
                      </a:lnTo>
                      <a:lnTo>
                        <a:pt x="564" y="540"/>
                      </a:lnTo>
                      <a:lnTo>
                        <a:pt x="594" y="540"/>
                      </a:lnTo>
                      <a:lnTo>
                        <a:pt x="594" y="552"/>
                      </a:lnTo>
                      <a:lnTo>
                        <a:pt x="600" y="558"/>
                      </a:lnTo>
                      <a:lnTo>
                        <a:pt x="612" y="558"/>
                      </a:lnTo>
                      <a:lnTo>
                        <a:pt x="624" y="552"/>
                      </a:lnTo>
                      <a:lnTo>
                        <a:pt x="630" y="540"/>
                      </a:lnTo>
                      <a:lnTo>
                        <a:pt x="636" y="534"/>
                      </a:lnTo>
                      <a:lnTo>
                        <a:pt x="636" y="528"/>
                      </a:lnTo>
                      <a:lnTo>
                        <a:pt x="630" y="522"/>
                      </a:lnTo>
                      <a:lnTo>
                        <a:pt x="630" y="510"/>
                      </a:lnTo>
                      <a:lnTo>
                        <a:pt x="624" y="498"/>
                      </a:lnTo>
                      <a:lnTo>
                        <a:pt x="624" y="480"/>
                      </a:lnTo>
                      <a:lnTo>
                        <a:pt x="630" y="474"/>
                      </a:lnTo>
                      <a:lnTo>
                        <a:pt x="636" y="474"/>
                      </a:lnTo>
                      <a:lnTo>
                        <a:pt x="636" y="438"/>
                      </a:lnTo>
                      <a:lnTo>
                        <a:pt x="642" y="432"/>
                      </a:lnTo>
                      <a:lnTo>
                        <a:pt x="660" y="432"/>
                      </a:lnTo>
                      <a:lnTo>
                        <a:pt x="690" y="414"/>
                      </a:lnTo>
                      <a:lnTo>
                        <a:pt x="684" y="414"/>
                      </a:lnTo>
                      <a:lnTo>
                        <a:pt x="672" y="408"/>
                      </a:lnTo>
                      <a:lnTo>
                        <a:pt x="672" y="402"/>
                      </a:lnTo>
                      <a:lnTo>
                        <a:pt x="666" y="396"/>
                      </a:lnTo>
                      <a:lnTo>
                        <a:pt x="666" y="390"/>
                      </a:lnTo>
                      <a:lnTo>
                        <a:pt x="654" y="384"/>
                      </a:lnTo>
                      <a:lnTo>
                        <a:pt x="642" y="372"/>
                      </a:lnTo>
                      <a:lnTo>
                        <a:pt x="642" y="360"/>
                      </a:lnTo>
                      <a:lnTo>
                        <a:pt x="660" y="360"/>
                      </a:lnTo>
                      <a:lnTo>
                        <a:pt x="666" y="366"/>
                      </a:lnTo>
                      <a:lnTo>
                        <a:pt x="684" y="372"/>
                      </a:lnTo>
                      <a:lnTo>
                        <a:pt x="690" y="372"/>
                      </a:lnTo>
                      <a:lnTo>
                        <a:pt x="696" y="366"/>
                      </a:lnTo>
                      <a:lnTo>
                        <a:pt x="714" y="366"/>
                      </a:lnTo>
                      <a:lnTo>
                        <a:pt x="714" y="336"/>
                      </a:lnTo>
                      <a:lnTo>
                        <a:pt x="708" y="330"/>
                      </a:lnTo>
                      <a:lnTo>
                        <a:pt x="708" y="318"/>
                      </a:lnTo>
                      <a:lnTo>
                        <a:pt x="714" y="306"/>
                      </a:lnTo>
                      <a:lnTo>
                        <a:pt x="738" y="282"/>
                      </a:lnTo>
                      <a:lnTo>
                        <a:pt x="738" y="276"/>
                      </a:lnTo>
                      <a:lnTo>
                        <a:pt x="732" y="264"/>
                      </a:lnTo>
                      <a:lnTo>
                        <a:pt x="726" y="258"/>
                      </a:lnTo>
                      <a:lnTo>
                        <a:pt x="726" y="228"/>
                      </a:lnTo>
                      <a:lnTo>
                        <a:pt x="696" y="198"/>
                      </a:lnTo>
                      <a:lnTo>
                        <a:pt x="696" y="192"/>
                      </a:lnTo>
                      <a:lnTo>
                        <a:pt x="702" y="186"/>
                      </a:lnTo>
                      <a:lnTo>
                        <a:pt x="708" y="174"/>
                      </a:lnTo>
                      <a:lnTo>
                        <a:pt x="714" y="168"/>
                      </a:lnTo>
                      <a:lnTo>
                        <a:pt x="738" y="156"/>
                      </a:lnTo>
                      <a:lnTo>
                        <a:pt x="744" y="150"/>
                      </a:lnTo>
                      <a:lnTo>
                        <a:pt x="768" y="138"/>
                      </a:lnTo>
                      <a:lnTo>
                        <a:pt x="774" y="138"/>
                      </a:lnTo>
                      <a:lnTo>
                        <a:pt x="780" y="132"/>
                      </a:lnTo>
                      <a:lnTo>
                        <a:pt x="822" y="132"/>
                      </a:lnTo>
                      <a:lnTo>
                        <a:pt x="828" y="126"/>
                      </a:lnTo>
                      <a:lnTo>
                        <a:pt x="852" y="126"/>
                      </a:lnTo>
                      <a:lnTo>
                        <a:pt x="864" y="132"/>
                      </a:lnTo>
                      <a:lnTo>
                        <a:pt x="876" y="132"/>
                      </a:lnTo>
                      <a:lnTo>
                        <a:pt x="882" y="126"/>
                      </a:lnTo>
                      <a:lnTo>
                        <a:pt x="894" y="126"/>
                      </a:lnTo>
                      <a:lnTo>
                        <a:pt x="900" y="120"/>
                      </a:lnTo>
                      <a:lnTo>
                        <a:pt x="894" y="114"/>
                      </a:lnTo>
                      <a:lnTo>
                        <a:pt x="894" y="108"/>
                      </a:lnTo>
                      <a:close/>
                    </a:path>
                  </a:pathLst>
                </a:custGeom>
                <a:grpFill/>
                <a:ln w="3175" algn="ctr">
                  <a:solidFill>
                    <a:srgbClr val="0D1E2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fontAlgn="base">
                    <a:spcBef>
                      <a:spcPct val="20000"/>
                    </a:spcBef>
                    <a:spcAft>
                      <a:spcPct val="0"/>
                    </a:spcAft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20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s-CO" altLang="es-CO" sz="1680" noProof="1">
                    <a:latin typeface="+mj-lt"/>
                  </a:endParaRPr>
                </a:p>
              </p:txBody>
            </p:sp>
          </p:grpSp>
        </p:grpSp>
        <p:sp>
          <p:nvSpPr>
            <p:cNvPr id="189" name="Rectángulo 188">
              <a:extLst>
                <a:ext uri="{FF2B5EF4-FFF2-40B4-BE49-F238E27FC236}">
                  <a16:creationId xmlns:a16="http://schemas.microsoft.com/office/drawing/2014/main" id="{FC47AA4D-4756-D84A-A745-A18F5F96FD74}"/>
                </a:ext>
              </a:extLst>
            </p:cNvPr>
            <p:cNvSpPr/>
            <p:nvPr/>
          </p:nvSpPr>
          <p:spPr>
            <a:xfrm rot="2700000">
              <a:off x="4629655" y="2229441"/>
              <a:ext cx="125103" cy="125103"/>
            </a:xfrm>
            <a:prstGeom prst="rect">
              <a:avLst/>
            </a:prstGeom>
            <a:solidFill>
              <a:srgbClr val="FF9F1B"/>
            </a:solidFill>
            <a:ln w="1143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91" name="Rectángulo 190">
              <a:extLst>
                <a:ext uri="{FF2B5EF4-FFF2-40B4-BE49-F238E27FC236}">
                  <a16:creationId xmlns:a16="http://schemas.microsoft.com/office/drawing/2014/main" id="{37C0E034-5FFE-4547-862F-063F620E1E68}"/>
                </a:ext>
              </a:extLst>
            </p:cNvPr>
            <p:cNvSpPr/>
            <p:nvPr/>
          </p:nvSpPr>
          <p:spPr>
            <a:xfrm rot="2700000">
              <a:off x="4541192" y="2846440"/>
              <a:ext cx="125103" cy="125103"/>
            </a:xfrm>
            <a:prstGeom prst="rect">
              <a:avLst/>
            </a:prstGeom>
            <a:solidFill>
              <a:srgbClr val="FF9F1B"/>
            </a:solidFill>
            <a:ln w="1143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214" name="Rectángulo 213">
              <a:extLst>
                <a:ext uri="{FF2B5EF4-FFF2-40B4-BE49-F238E27FC236}">
                  <a16:creationId xmlns:a16="http://schemas.microsoft.com/office/drawing/2014/main" id="{739B6A05-5A0F-E647-8946-415580474003}"/>
                </a:ext>
              </a:extLst>
            </p:cNvPr>
            <p:cNvSpPr/>
            <p:nvPr/>
          </p:nvSpPr>
          <p:spPr>
            <a:xfrm rot="2700000">
              <a:off x="4400915" y="3345204"/>
              <a:ext cx="125103" cy="125103"/>
            </a:xfrm>
            <a:prstGeom prst="rect">
              <a:avLst/>
            </a:prstGeom>
            <a:solidFill>
              <a:srgbClr val="FF9F1B"/>
            </a:solidFill>
            <a:ln w="1143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219" name="Rectángulo 218">
              <a:extLst>
                <a:ext uri="{FF2B5EF4-FFF2-40B4-BE49-F238E27FC236}">
                  <a16:creationId xmlns:a16="http://schemas.microsoft.com/office/drawing/2014/main" id="{9DDDA5B3-918A-4E4F-B792-74E61A8E1ACC}"/>
                </a:ext>
              </a:extLst>
            </p:cNvPr>
            <p:cNvSpPr/>
            <p:nvPr/>
          </p:nvSpPr>
          <p:spPr>
            <a:xfrm rot="2700000">
              <a:off x="5024370" y="3854358"/>
              <a:ext cx="125103" cy="125103"/>
            </a:xfrm>
            <a:prstGeom prst="rect">
              <a:avLst/>
            </a:prstGeom>
            <a:solidFill>
              <a:srgbClr val="FF9F1B"/>
            </a:solidFill>
            <a:ln w="1143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221" name="Rectángulo 220">
              <a:extLst>
                <a:ext uri="{FF2B5EF4-FFF2-40B4-BE49-F238E27FC236}">
                  <a16:creationId xmlns:a16="http://schemas.microsoft.com/office/drawing/2014/main" id="{A65CDBB1-5365-6542-B9BD-80DD284F9EEB}"/>
                </a:ext>
              </a:extLst>
            </p:cNvPr>
            <p:cNvSpPr/>
            <p:nvPr/>
          </p:nvSpPr>
          <p:spPr>
            <a:xfrm rot="2700000">
              <a:off x="5175037" y="4732389"/>
              <a:ext cx="125103" cy="125103"/>
            </a:xfrm>
            <a:prstGeom prst="rect">
              <a:avLst/>
            </a:prstGeom>
            <a:solidFill>
              <a:srgbClr val="FF9F1B"/>
            </a:solidFill>
            <a:ln w="1143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222" name="Rectángulo 221">
              <a:extLst>
                <a:ext uri="{FF2B5EF4-FFF2-40B4-BE49-F238E27FC236}">
                  <a16:creationId xmlns:a16="http://schemas.microsoft.com/office/drawing/2014/main" id="{0E3194DF-C080-A54F-822C-B458C6245157}"/>
                </a:ext>
              </a:extLst>
            </p:cNvPr>
            <p:cNvSpPr/>
            <p:nvPr/>
          </p:nvSpPr>
          <p:spPr>
            <a:xfrm rot="2700000">
              <a:off x="9732406" y="2925219"/>
              <a:ext cx="125103" cy="125103"/>
            </a:xfrm>
            <a:prstGeom prst="rect">
              <a:avLst/>
            </a:prstGeom>
            <a:solidFill>
              <a:srgbClr val="FF9F1B"/>
            </a:solidFill>
            <a:ln w="1143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223" name="Rectángulo 222">
              <a:extLst>
                <a:ext uri="{FF2B5EF4-FFF2-40B4-BE49-F238E27FC236}">
                  <a16:creationId xmlns:a16="http://schemas.microsoft.com/office/drawing/2014/main" id="{A7568C7E-3D88-D64B-BF42-E88162F2E24A}"/>
                </a:ext>
              </a:extLst>
            </p:cNvPr>
            <p:cNvSpPr/>
            <p:nvPr/>
          </p:nvSpPr>
          <p:spPr>
            <a:xfrm rot="2700000">
              <a:off x="9909329" y="2993543"/>
              <a:ext cx="125103" cy="125103"/>
            </a:xfrm>
            <a:prstGeom prst="rect">
              <a:avLst/>
            </a:prstGeom>
            <a:solidFill>
              <a:srgbClr val="FF9F1B"/>
            </a:solidFill>
            <a:ln w="1143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224" name="Rectángulo 223">
              <a:extLst>
                <a:ext uri="{FF2B5EF4-FFF2-40B4-BE49-F238E27FC236}">
                  <a16:creationId xmlns:a16="http://schemas.microsoft.com/office/drawing/2014/main" id="{17A31798-C314-5749-B84A-D3B92D59BE0D}"/>
                </a:ext>
              </a:extLst>
            </p:cNvPr>
            <p:cNvSpPr/>
            <p:nvPr/>
          </p:nvSpPr>
          <p:spPr>
            <a:xfrm rot="2700000">
              <a:off x="9960534" y="4668724"/>
              <a:ext cx="125103" cy="125103"/>
            </a:xfrm>
            <a:prstGeom prst="rect">
              <a:avLst/>
            </a:prstGeom>
            <a:solidFill>
              <a:srgbClr val="FF9F1B"/>
            </a:solidFill>
            <a:ln w="1143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241" name="Rectángulo 240">
              <a:extLst>
                <a:ext uri="{FF2B5EF4-FFF2-40B4-BE49-F238E27FC236}">
                  <a16:creationId xmlns:a16="http://schemas.microsoft.com/office/drawing/2014/main" id="{0A263739-A89B-BA49-A2B8-EA4BF3A51AC4}"/>
                </a:ext>
              </a:extLst>
            </p:cNvPr>
            <p:cNvSpPr/>
            <p:nvPr/>
          </p:nvSpPr>
          <p:spPr>
            <a:xfrm rot="2700000">
              <a:off x="10648162" y="5224679"/>
              <a:ext cx="125103" cy="125103"/>
            </a:xfrm>
            <a:prstGeom prst="rect">
              <a:avLst/>
            </a:prstGeom>
            <a:solidFill>
              <a:srgbClr val="FF9F1B"/>
            </a:solidFill>
            <a:ln w="1143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242" name="Rectángulo 241">
              <a:extLst>
                <a:ext uri="{FF2B5EF4-FFF2-40B4-BE49-F238E27FC236}">
                  <a16:creationId xmlns:a16="http://schemas.microsoft.com/office/drawing/2014/main" id="{67EF6123-635D-D049-96ED-CEAA5F145BB0}"/>
                </a:ext>
              </a:extLst>
            </p:cNvPr>
            <p:cNvSpPr/>
            <p:nvPr/>
          </p:nvSpPr>
          <p:spPr>
            <a:xfrm rot="2700000">
              <a:off x="7663561" y="3110587"/>
              <a:ext cx="125103" cy="125103"/>
            </a:xfrm>
            <a:prstGeom prst="rect">
              <a:avLst/>
            </a:prstGeom>
            <a:solidFill>
              <a:srgbClr val="FF9F1B"/>
            </a:solidFill>
            <a:ln w="1143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243" name="Rectángulo 242">
              <a:extLst>
                <a:ext uri="{FF2B5EF4-FFF2-40B4-BE49-F238E27FC236}">
                  <a16:creationId xmlns:a16="http://schemas.microsoft.com/office/drawing/2014/main" id="{089B2A9F-71C9-F94D-8C9A-DF4545961E84}"/>
                </a:ext>
              </a:extLst>
            </p:cNvPr>
            <p:cNvSpPr/>
            <p:nvPr/>
          </p:nvSpPr>
          <p:spPr>
            <a:xfrm rot="2700000">
              <a:off x="7722083" y="2913077"/>
              <a:ext cx="125103" cy="125103"/>
            </a:xfrm>
            <a:prstGeom prst="rect">
              <a:avLst/>
            </a:prstGeom>
            <a:solidFill>
              <a:srgbClr val="FF9F1B"/>
            </a:solidFill>
            <a:ln w="1143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244" name="Rectángulo 243">
              <a:extLst>
                <a:ext uri="{FF2B5EF4-FFF2-40B4-BE49-F238E27FC236}">
                  <a16:creationId xmlns:a16="http://schemas.microsoft.com/office/drawing/2014/main" id="{176746CD-76D4-7447-895F-AF5954CF65D7}"/>
                </a:ext>
              </a:extLst>
            </p:cNvPr>
            <p:cNvSpPr/>
            <p:nvPr/>
          </p:nvSpPr>
          <p:spPr>
            <a:xfrm rot="2700000">
              <a:off x="7356322" y="2883817"/>
              <a:ext cx="125103" cy="125103"/>
            </a:xfrm>
            <a:prstGeom prst="rect">
              <a:avLst/>
            </a:prstGeom>
            <a:solidFill>
              <a:srgbClr val="FF9F1B"/>
            </a:solidFill>
            <a:ln w="1143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246" name="Rectángulo 245">
              <a:extLst>
                <a:ext uri="{FF2B5EF4-FFF2-40B4-BE49-F238E27FC236}">
                  <a16:creationId xmlns:a16="http://schemas.microsoft.com/office/drawing/2014/main" id="{57BF54F3-EA33-DB4A-8623-C539AC05A05E}"/>
                </a:ext>
              </a:extLst>
            </p:cNvPr>
            <p:cNvSpPr/>
            <p:nvPr/>
          </p:nvSpPr>
          <p:spPr>
            <a:xfrm rot="2700000">
              <a:off x="6529705" y="2115721"/>
              <a:ext cx="125103" cy="125103"/>
            </a:xfrm>
            <a:prstGeom prst="rect">
              <a:avLst/>
            </a:prstGeom>
            <a:solidFill>
              <a:srgbClr val="FF9F1B"/>
            </a:solidFill>
            <a:ln w="1143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251" name="Rectángulo 250">
              <a:extLst>
                <a:ext uri="{FF2B5EF4-FFF2-40B4-BE49-F238E27FC236}">
                  <a16:creationId xmlns:a16="http://schemas.microsoft.com/office/drawing/2014/main" id="{E46C7F83-D8B0-2B46-9761-4E390D61F40C}"/>
                </a:ext>
              </a:extLst>
            </p:cNvPr>
            <p:cNvSpPr/>
            <p:nvPr/>
          </p:nvSpPr>
          <p:spPr>
            <a:xfrm rot="2700000">
              <a:off x="7268541" y="2744828"/>
              <a:ext cx="125103" cy="125103"/>
            </a:xfrm>
            <a:prstGeom prst="rect">
              <a:avLst/>
            </a:prstGeom>
            <a:solidFill>
              <a:srgbClr val="FF9F1B"/>
            </a:solidFill>
            <a:ln w="1143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21D3E31D-A9BC-9C42-8F17-0CF3DB38BF96}"/>
                </a:ext>
              </a:extLst>
            </p:cNvPr>
            <p:cNvGrpSpPr/>
            <p:nvPr/>
          </p:nvGrpSpPr>
          <p:grpSpPr>
            <a:xfrm rot="402304">
              <a:off x="6576307" y="2129217"/>
              <a:ext cx="829953" cy="834150"/>
              <a:chOff x="5846122" y="7484211"/>
              <a:chExt cx="829953" cy="834150"/>
            </a:xfrm>
          </p:grpSpPr>
          <p:sp>
            <p:nvSpPr>
              <p:cNvPr id="252" name="Rectángulo 251">
                <a:extLst>
                  <a:ext uri="{FF2B5EF4-FFF2-40B4-BE49-F238E27FC236}">
                    <a16:creationId xmlns:a16="http://schemas.microsoft.com/office/drawing/2014/main" id="{927BA99F-1BDC-214A-B457-93576380C810}"/>
                  </a:ext>
                </a:extLst>
              </p:cNvPr>
              <p:cNvSpPr/>
              <p:nvPr/>
            </p:nvSpPr>
            <p:spPr>
              <a:xfrm rot="2700000">
                <a:off x="5960243" y="8193258"/>
                <a:ext cx="125103" cy="125103"/>
              </a:xfrm>
              <a:prstGeom prst="rect">
                <a:avLst/>
              </a:prstGeom>
              <a:solidFill>
                <a:srgbClr val="FF9F1B"/>
              </a:solidFill>
              <a:ln w="1143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/>
              </a:p>
            </p:txBody>
          </p:sp>
          <p:sp>
            <p:nvSpPr>
              <p:cNvPr id="253" name="Rectángulo 252">
                <a:extLst>
                  <a:ext uri="{FF2B5EF4-FFF2-40B4-BE49-F238E27FC236}">
                    <a16:creationId xmlns:a16="http://schemas.microsoft.com/office/drawing/2014/main" id="{0D63B256-5E74-814C-8C67-19C0C2259043}"/>
                  </a:ext>
                </a:extLst>
              </p:cNvPr>
              <p:cNvSpPr/>
              <p:nvPr/>
            </p:nvSpPr>
            <p:spPr>
              <a:xfrm rot="2700000">
                <a:off x="6096949" y="8122383"/>
                <a:ext cx="125103" cy="125103"/>
              </a:xfrm>
              <a:prstGeom prst="rect">
                <a:avLst/>
              </a:prstGeom>
              <a:solidFill>
                <a:srgbClr val="FF9F1B"/>
              </a:solidFill>
              <a:ln w="1143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/>
              </a:p>
            </p:txBody>
          </p:sp>
          <p:sp>
            <p:nvSpPr>
              <p:cNvPr id="254" name="Rectángulo 253">
                <a:extLst>
                  <a:ext uri="{FF2B5EF4-FFF2-40B4-BE49-F238E27FC236}">
                    <a16:creationId xmlns:a16="http://schemas.microsoft.com/office/drawing/2014/main" id="{8EEA99FB-474C-134D-9DBC-18F0400D4F60}"/>
                  </a:ext>
                </a:extLst>
              </p:cNvPr>
              <p:cNvSpPr/>
              <p:nvPr/>
            </p:nvSpPr>
            <p:spPr>
              <a:xfrm rot="2700000">
                <a:off x="6074724" y="8027134"/>
                <a:ext cx="125103" cy="125103"/>
              </a:xfrm>
              <a:prstGeom prst="rect">
                <a:avLst/>
              </a:prstGeom>
              <a:solidFill>
                <a:srgbClr val="FF9F1B"/>
              </a:solidFill>
              <a:ln w="1143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/>
              </a:p>
            </p:txBody>
          </p:sp>
          <p:sp>
            <p:nvSpPr>
              <p:cNvPr id="255" name="Rectángulo 254">
                <a:extLst>
                  <a:ext uri="{FF2B5EF4-FFF2-40B4-BE49-F238E27FC236}">
                    <a16:creationId xmlns:a16="http://schemas.microsoft.com/office/drawing/2014/main" id="{A7263787-7319-C745-AC7C-2D3EE699C921}"/>
                  </a:ext>
                </a:extLst>
              </p:cNvPr>
              <p:cNvSpPr/>
              <p:nvPr/>
            </p:nvSpPr>
            <p:spPr>
              <a:xfrm rot="2700000">
                <a:off x="6176323" y="8068410"/>
                <a:ext cx="125103" cy="125103"/>
              </a:xfrm>
              <a:prstGeom prst="rect">
                <a:avLst/>
              </a:prstGeom>
              <a:solidFill>
                <a:srgbClr val="FF9F1B"/>
              </a:solidFill>
              <a:ln w="1143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/>
              </a:p>
            </p:txBody>
          </p:sp>
          <p:sp>
            <p:nvSpPr>
              <p:cNvPr id="256" name="Rectángulo 255">
                <a:extLst>
                  <a:ext uri="{FF2B5EF4-FFF2-40B4-BE49-F238E27FC236}">
                    <a16:creationId xmlns:a16="http://schemas.microsoft.com/office/drawing/2014/main" id="{C4503063-5387-FE44-85F0-B3DCC4FE0EFE}"/>
                  </a:ext>
                </a:extLst>
              </p:cNvPr>
              <p:cNvSpPr/>
              <p:nvPr/>
            </p:nvSpPr>
            <p:spPr>
              <a:xfrm rot="2700000">
                <a:off x="6265223" y="8119211"/>
                <a:ext cx="125103" cy="125103"/>
              </a:xfrm>
              <a:prstGeom prst="rect">
                <a:avLst/>
              </a:prstGeom>
              <a:solidFill>
                <a:srgbClr val="FF9F1B"/>
              </a:solidFill>
              <a:ln w="1143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/>
              </a:p>
            </p:txBody>
          </p:sp>
          <p:sp>
            <p:nvSpPr>
              <p:cNvPr id="257" name="Rectángulo 256">
                <a:extLst>
                  <a:ext uri="{FF2B5EF4-FFF2-40B4-BE49-F238E27FC236}">
                    <a16:creationId xmlns:a16="http://schemas.microsoft.com/office/drawing/2014/main" id="{4316D27B-4D45-7641-A1CA-A591E0BB5E7F}"/>
                  </a:ext>
                </a:extLst>
              </p:cNvPr>
              <p:cNvSpPr/>
              <p:nvPr/>
            </p:nvSpPr>
            <p:spPr>
              <a:xfrm rot="2700000">
                <a:off x="6408098" y="8141435"/>
                <a:ext cx="125103" cy="125103"/>
              </a:xfrm>
              <a:prstGeom prst="rect">
                <a:avLst/>
              </a:prstGeom>
              <a:solidFill>
                <a:srgbClr val="FF9F1B"/>
              </a:solidFill>
              <a:ln w="1143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/>
              </a:p>
            </p:txBody>
          </p:sp>
          <p:sp>
            <p:nvSpPr>
              <p:cNvPr id="258" name="Rectángulo 257">
                <a:extLst>
                  <a:ext uri="{FF2B5EF4-FFF2-40B4-BE49-F238E27FC236}">
                    <a16:creationId xmlns:a16="http://schemas.microsoft.com/office/drawing/2014/main" id="{8ABAE256-6779-314B-80DC-623E0F343569}"/>
                  </a:ext>
                </a:extLst>
              </p:cNvPr>
              <p:cNvSpPr/>
              <p:nvPr/>
            </p:nvSpPr>
            <p:spPr>
              <a:xfrm rot="2700000">
                <a:off x="6382698" y="8087461"/>
                <a:ext cx="125103" cy="125103"/>
              </a:xfrm>
              <a:prstGeom prst="rect">
                <a:avLst/>
              </a:prstGeom>
              <a:solidFill>
                <a:srgbClr val="FF9F1B"/>
              </a:solidFill>
              <a:ln w="1143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/>
              </a:p>
            </p:txBody>
          </p:sp>
          <p:sp>
            <p:nvSpPr>
              <p:cNvPr id="259" name="Rectángulo 258">
                <a:extLst>
                  <a:ext uri="{FF2B5EF4-FFF2-40B4-BE49-F238E27FC236}">
                    <a16:creationId xmlns:a16="http://schemas.microsoft.com/office/drawing/2014/main" id="{D59B4E0E-0CA7-CC4A-BE68-72AD0FB2B7C1}"/>
                  </a:ext>
                </a:extLst>
              </p:cNvPr>
              <p:cNvSpPr/>
              <p:nvPr/>
            </p:nvSpPr>
            <p:spPr>
              <a:xfrm rot="2700000">
                <a:off x="6290623" y="7998561"/>
                <a:ext cx="125103" cy="125103"/>
              </a:xfrm>
              <a:prstGeom prst="rect">
                <a:avLst/>
              </a:prstGeom>
              <a:solidFill>
                <a:srgbClr val="FF9F1B"/>
              </a:solidFill>
              <a:ln w="1143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/>
              </a:p>
            </p:txBody>
          </p:sp>
          <p:sp>
            <p:nvSpPr>
              <p:cNvPr id="260" name="Rectángulo 259">
                <a:extLst>
                  <a:ext uri="{FF2B5EF4-FFF2-40B4-BE49-F238E27FC236}">
                    <a16:creationId xmlns:a16="http://schemas.microsoft.com/office/drawing/2014/main" id="{ACCCDD66-27C0-2441-BC2E-73DC8250A250}"/>
                  </a:ext>
                </a:extLst>
              </p:cNvPr>
              <p:cNvSpPr/>
              <p:nvPr/>
            </p:nvSpPr>
            <p:spPr>
              <a:xfrm rot="2700000">
                <a:off x="6223948" y="7900137"/>
                <a:ext cx="125103" cy="125103"/>
              </a:xfrm>
              <a:prstGeom prst="rect">
                <a:avLst/>
              </a:prstGeom>
              <a:solidFill>
                <a:srgbClr val="FF9F1B"/>
              </a:solidFill>
              <a:ln w="1143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/>
              </a:p>
            </p:txBody>
          </p:sp>
          <p:sp>
            <p:nvSpPr>
              <p:cNvPr id="261" name="Rectángulo 260">
                <a:extLst>
                  <a:ext uri="{FF2B5EF4-FFF2-40B4-BE49-F238E27FC236}">
                    <a16:creationId xmlns:a16="http://schemas.microsoft.com/office/drawing/2014/main" id="{385C0A14-C9AD-E544-81A2-3A051DA72F5C}"/>
                  </a:ext>
                </a:extLst>
              </p:cNvPr>
              <p:cNvSpPr/>
              <p:nvPr/>
            </p:nvSpPr>
            <p:spPr>
              <a:xfrm rot="2700000">
                <a:off x="6096947" y="7935062"/>
                <a:ext cx="125103" cy="125103"/>
              </a:xfrm>
              <a:prstGeom prst="rect">
                <a:avLst/>
              </a:prstGeom>
              <a:solidFill>
                <a:srgbClr val="FF9F1B"/>
              </a:solidFill>
              <a:ln w="1143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/>
              </a:p>
            </p:txBody>
          </p:sp>
          <p:sp>
            <p:nvSpPr>
              <p:cNvPr id="262" name="Rectángulo 261">
                <a:extLst>
                  <a:ext uri="{FF2B5EF4-FFF2-40B4-BE49-F238E27FC236}">
                    <a16:creationId xmlns:a16="http://schemas.microsoft.com/office/drawing/2014/main" id="{E739FF5A-CAEB-DE4B-BAC5-46B5FE892312}"/>
                  </a:ext>
                </a:extLst>
              </p:cNvPr>
              <p:cNvSpPr/>
              <p:nvPr/>
            </p:nvSpPr>
            <p:spPr>
              <a:xfrm rot="2700000">
                <a:off x="6135047" y="7842987"/>
                <a:ext cx="125103" cy="125103"/>
              </a:xfrm>
              <a:prstGeom prst="rect">
                <a:avLst/>
              </a:prstGeom>
              <a:solidFill>
                <a:srgbClr val="FF9F1B"/>
              </a:solidFill>
              <a:ln w="1143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/>
              </a:p>
            </p:txBody>
          </p:sp>
          <p:sp>
            <p:nvSpPr>
              <p:cNvPr id="263" name="Rectángulo 262">
                <a:extLst>
                  <a:ext uri="{FF2B5EF4-FFF2-40B4-BE49-F238E27FC236}">
                    <a16:creationId xmlns:a16="http://schemas.microsoft.com/office/drawing/2014/main" id="{C32FDE27-F873-F646-89D9-C14085EEB9BA}"/>
                  </a:ext>
                </a:extLst>
              </p:cNvPr>
              <p:cNvSpPr/>
              <p:nvPr/>
            </p:nvSpPr>
            <p:spPr>
              <a:xfrm rot="2700000">
                <a:off x="5998522" y="7839811"/>
                <a:ext cx="125103" cy="125103"/>
              </a:xfrm>
              <a:prstGeom prst="rect">
                <a:avLst/>
              </a:prstGeom>
              <a:solidFill>
                <a:srgbClr val="FF9F1B"/>
              </a:solidFill>
              <a:ln w="1143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/>
              </a:p>
            </p:txBody>
          </p:sp>
          <p:sp>
            <p:nvSpPr>
              <p:cNvPr id="264" name="Rectángulo 263">
                <a:extLst>
                  <a:ext uri="{FF2B5EF4-FFF2-40B4-BE49-F238E27FC236}">
                    <a16:creationId xmlns:a16="http://schemas.microsoft.com/office/drawing/2014/main" id="{AD42AD33-DAA2-0E46-A90E-3B53C668E1EA}"/>
                  </a:ext>
                </a:extLst>
              </p:cNvPr>
              <p:cNvSpPr/>
              <p:nvPr/>
            </p:nvSpPr>
            <p:spPr>
              <a:xfrm rot="2700000">
                <a:off x="5846122" y="7858860"/>
                <a:ext cx="125103" cy="125103"/>
              </a:xfrm>
              <a:prstGeom prst="rect">
                <a:avLst/>
              </a:prstGeom>
              <a:solidFill>
                <a:srgbClr val="FF9F1B"/>
              </a:solidFill>
              <a:ln w="1143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/>
              </a:p>
            </p:txBody>
          </p:sp>
          <p:sp>
            <p:nvSpPr>
              <p:cNvPr id="265" name="Rectángulo 264">
                <a:extLst>
                  <a:ext uri="{FF2B5EF4-FFF2-40B4-BE49-F238E27FC236}">
                    <a16:creationId xmlns:a16="http://schemas.microsoft.com/office/drawing/2014/main" id="{64EF37A8-54E7-EA4D-B428-A2A90EDB696A}"/>
                  </a:ext>
                </a:extLst>
              </p:cNvPr>
              <p:cNvSpPr/>
              <p:nvPr/>
            </p:nvSpPr>
            <p:spPr>
              <a:xfrm rot="2700000">
                <a:off x="6204898" y="7744561"/>
                <a:ext cx="125103" cy="125103"/>
              </a:xfrm>
              <a:prstGeom prst="rect">
                <a:avLst/>
              </a:prstGeom>
              <a:solidFill>
                <a:srgbClr val="FF9F1B"/>
              </a:solidFill>
              <a:ln w="1143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/>
              </a:p>
            </p:txBody>
          </p:sp>
          <p:sp>
            <p:nvSpPr>
              <p:cNvPr id="266" name="Rectángulo 265">
                <a:extLst>
                  <a:ext uri="{FF2B5EF4-FFF2-40B4-BE49-F238E27FC236}">
                    <a16:creationId xmlns:a16="http://schemas.microsoft.com/office/drawing/2014/main" id="{2D1724C8-56FC-A744-8D8A-D2B992F2C2C1}"/>
                  </a:ext>
                </a:extLst>
              </p:cNvPr>
              <p:cNvSpPr/>
              <p:nvPr/>
            </p:nvSpPr>
            <p:spPr>
              <a:xfrm rot="2700000">
                <a:off x="6166798" y="7598511"/>
                <a:ext cx="125103" cy="125103"/>
              </a:xfrm>
              <a:prstGeom prst="rect">
                <a:avLst/>
              </a:prstGeom>
              <a:solidFill>
                <a:srgbClr val="FF9F1B"/>
              </a:solidFill>
              <a:ln w="1143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/>
              </a:p>
            </p:txBody>
          </p:sp>
          <p:sp>
            <p:nvSpPr>
              <p:cNvPr id="267" name="Rectángulo 266">
                <a:extLst>
                  <a:ext uri="{FF2B5EF4-FFF2-40B4-BE49-F238E27FC236}">
                    <a16:creationId xmlns:a16="http://schemas.microsoft.com/office/drawing/2014/main" id="{4C2F288E-3D5D-B14C-9D67-EDFF5F01A5CE}"/>
                  </a:ext>
                </a:extLst>
              </p:cNvPr>
              <p:cNvSpPr/>
              <p:nvPr/>
            </p:nvSpPr>
            <p:spPr>
              <a:xfrm rot="2700000">
                <a:off x="6306498" y="7506436"/>
                <a:ext cx="125103" cy="125103"/>
              </a:xfrm>
              <a:prstGeom prst="rect">
                <a:avLst/>
              </a:prstGeom>
              <a:solidFill>
                <a:srgbClr val="FF9F1B"/>
              </a:solidFill>
              <a:ln w="1143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/>
              </a:p>
            </p:txBody>
          </p:sp>
          <p:sp>
            <p:nvSpPr>
              <p:cNvPr id="268" name="Rectángulo 267">
                <a:extLst>
                  <a:ext uri="{FF2B5EF4-FFF2-40B4-BE49-F238E27FC236}">
                    <a16:creationId xmlns:a16="http://schemas.microsoft.com/office/drawing/2014/main" id="{5164FF0B-51F9-E04C-9BA7-9E3FDDC6FF37}"/>
                  </a:ext>
                </a:extLst>
              </p:cNvPr>
              <p:cNvSpPr/>
              <p:nvPr/>
            </p:nvSpPr>
            <p:spPr>
              <a:xfrm rot="2700000">
                <a:off x="6519223" y="7484211"/>
                <a:ext cx="125103" cy="125103"/>
              </a:xfrm>
              <a:prstGeom prst="rect">
                <a:avLst/>
              </a:prstGeom>
              <a:solidFill>
                <a:srgbClr val="FF9F1B"/>
              </a:solidFill>
              <a:ln w="1143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/>
              </a:p>
            </p:txBody>
          </p:sp>
          <p:sp>
            <p:nvSpPr>
              <p:cNvPr id="269" name="Rectángulo 268">
                <a:extLst>
                  <a:ext uri="{FF2B5EF4-FFF2-40B4-BE49-F238E27FC236}">
                    <a16:creationId xmlns:a16="http://schemas.microsoft.com/office/drawing/2014/main" id="{80392932-2A07-084A-884C-8681F1E020A1}"/>
                  </a:ext>
                </a:extLst>
              </p:cNvPr>
              <p:cNvSpPr/>
              <p:nvPr/>
            </p:nvSpPr>
            <p:spPr>
              <a:xfrm rot="2700000">
                <a:off x="6550972" y="7652485"/>
                <a:ext cx="125103" cy="125103"/>
              </a:xfrm>
              <a:prstGeom prst="rect">
                <a:avLst/>
              </a:prstGeom>
              <a:solidFill>
                <a:srgbClr val="FF9F1B"/>
              </a:solidFill>
              <a:ln w="1143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/>
              </a:p>
            </p:txBody>
          </p:sp>
          <p:sp>
            <p:nvSpPr>
              <p:cNvPr id="270" name="Rectángulo 269">
                <a:extLst>
                  <a:ext uri="{FF2B5EF4-FFF2-40B4-BE49-F238E27FC236}">
                    <a16:creationId xmlns:a16="http://schemas.microsoft.com/office/drawing/2014/main" id="{6D17BAAE-96AD-B24D-9DAA-A3516555004D}"/>
                  </a:ext>
                </a:extLst>
              </p:cNvPr>
              <p:cNvSpPr/>
              <p:nvPr/>
            </p:nvSpPr>
            <p:spPr>
              <a:xfrm rot="2700000">
                <a:off x="6487472" y="7741385"/>
                <a:ext cx="125103" cy="125103"/>
              </a:xfrm>
              <a:prstGeom prst="rect">
                <a:avLst/>
              </a:prstGeom>
              <a:solidFill>
                <a:srgbClr val="FF9F1B"/>
              </a:solidFill>
              <a:ln w="1143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/>
              </a:p>
            </p:txBody>
          </p:sp>
          <p:sp>
            <p:nvSpPr>
              <p:cNvPr id="271" name="Rectángulo 270">
                <a:extLst>
                  <a:ext uri="{FF2B5EF4-FFF2-40B4-BE49-F238E27FC236}">
                    <a16:creationId xmlns:a16="http://schemas.microsoft.com/office/drawing/2014/main" id="{DBE18793-BD28-8C4F-B43D-7B3E2EEFB983}"/>
                  </a:ext>
                </a:extLst>
              </p:cNvPr>
              <p:cNvSpPr/>
              <p:nvPr/>
            </p:nvSpPr>
            <p:spPr>
              <a:xfrm rot="2700000">
                <a:off x="6401747" y="7858859"/>
                <a:ext cx="125103" cy="125103"/>
              </a:xfrm>
              <a:prstGeom prst="rect">
                <a:avLst/>
              </a:prstGeom>
              <a:solidFill>
                <a:srgbClr val="FF9F1B"/>
              </a:solidFill>
              <a:ln w="1143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/>
              </a:p>
            </p:txBody>
          </p:sp>
          <p:sp>
            <p:nvSpPr>
              <p:cNvPr id="272" name="Rectángulo 271">
                <a:extLst>
                  <a:ext uri="{FF2B5EF4-FFF2-40B4-BE49-F238E27FC236}">
                    <a16:creationId xmlns:a16="http://schemas.microsoft.com/office/drawing/2014/main" id="{EF36B4F9-878E-B847-91FB-7783F857F9C0}"/>
                  </a:ext>
                </a:extLst>
              </p:cNvPr>
              <p:cNvSpPr/>
              <p:nvPr/>
            </p:nvSpPr>
            <p:spPr>
              <a:xfrm rot="2700000">
                <a:off x="6455723" y="7944584"/>
                <a:ext cx="125103" cy="125103"/>
              </a:xfrm>
              <a:prstGeom prst="rect">
                <a:avLst/>
              </a:prstGeom>
              <a:solidFill>
                <a:srgbClr val="FF9F1B"/>
              </a:solidFill>
              <a:ln w="1143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/>
              </a:p>
            </p:txBody>
          </p:sp>
          <p:sp>
            <p:nvSpPr>
              <p:cNvPr id="273" name="Rectángulo 272">
                <a:extLst>
                  <a:ext uri="{FF2B5EF4-FFF2-40B4-BE49-F238E27FC236}">
                    <a16:creationId xmlns:a16="http://schemas.microsoft.com/office/drawing/2014/main" id="{D0050A7E-C443-7B4A-9C82-24F440F67EA1}"/>
                  </a:ext>
                </a:extLst>
              </p:cNvPr>
              <p:cNvSpPr/>
              <p:nvPr/>
            </p:nvSpPr>
            <p:spPr>
              <a:xfrm rot="2700000">
                <a:off x="6547797" y="8008084"/>
                <a:ext cx="125103" cy="125103"/>
              </a:xfrm>
              <a:prstGeom prst="rect">
                <a:avLst/>
              </a:prstGeom>
              <a:solidFill>
                <a:srgbClr val="FF9F1B"/>
              </a:solidFill>
              <a:ln w="1143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/>
              </a:p>
            </p:txBody>
          </p:sp>
        </p:grpSp>
      </p:grpSp>
      <p:sp>
        <p:nvSpPr>
          <p:cNvPr id="278" name="Rectángulo redondeado 277">
            <a:extLst>
              <a:ext uri="{FF2B5EF4-FFF2-40B4-BE49-F238E27FC236}">
                <a16:creationId xmlns:a16="http://schemas.microsoft.com/office/drawing/2014/main" id="{D59B3183-99EF-6A40-AF09-2C92F643F75D}"/>
              </a:ext>
            </a:extLst>
          </p:cNvPr>
          <p:cNvSpPr/>
          <p:nvPr/>
        </p:nvSpPr>
        <p:spPr>
          <a:xfrm>
            <a:off x="7112612" y="4898230"/>
            <a:ext cx="4261497" cy="1354931"/>
          </a:xfrm>
          <a:prstGeom prst="roundRect">
            <a:avLst>
              <a:gd name="adj" fmla="val 3101"/>
            </a:avLst>
          </a:prstGeom>
          <a:solidFill>
            <a:srgbClr val="FF9F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75" name="Rectangle 113">
            <a:extLst>
              <a:ext uri="{FF2B5EF4-FFF2-40B4-BE49-F238E27FC236}">
                <a16:creationId xmlns:a16="http://schemas.microsoft.com/office/drawing/2014/main" id="{2E271866-C0EF-FF41-A3D7-CF233BA5767D}"/>
              </a:ext>
            </a:extLst>
          </p:cNvPr>
          <p:cNvSpPr/>
          <p:nvPr/>
        </p:nvSpPr>
        <p:spPr>
          <a:xfrm>
            <a:off x="7102886" y="4997174"/>
            <a:ext cx="4271223" cy="1200327"/>
          </a:xfrm>
          <a:prstGeom prst="rect">
            <a:avLst/>
          </a:prstGeom>
        </p:spPr>
        <p:txBody>
          <a:bodyPr wrap="square" lIns="121917" tIns="60959" rIns="121917" bIns="60959">
            <a:spAutoFit/>
          </a:bodyPr>
          <a:lstStyle/>
          <a:p>
            <a:pPr algn="ctr" defTabSz="914310">
              <a:defRPr/>
            </a:pPr>
            <a:r>
              <a:rPr lang="en-US" sz="1400" dirty="0">
                <a:solidFill>
                  <a:srgbClr val="0D1E2D"/>
                </a:solidFill>
                <a:latin typeface="Century Gothic"/>
                <a:ea typeface="Tahoma" pitchFamily="34" charset="0"/>
                <a:cs typeface="Century Gothic"/>
              </a:rPr>
              <a:t>“The OECD investment policy review examines Colombia's achievements in developing an open and transparent investment regime and its efforts to reduce restrictions on international investment” </a:t>
            </a:r>
            <a:r>
              <a:rPr lang="en-US" sz="1400" b="1" dirty="0">
                <a:solidFill>
                  <a:srgbClr val="0D1E2D"/>
                </a:solidFill>
                <a:latin typeface="Century Gothic"/>
                <a:ea typeface="Tahoma" pitchFamily="34" charset="0"/>
                <a:cs typeface="Century Gothic"/>
              </a:rPr>
              <a:t>OECD</a:t>
            </a:r>
          </a:p>
        </p:txBody>
      </p:sp>
      <p:sp>
        <p:nvSpPr>
          <p:cNvPr id="284" name="CuadroTexto 283">
            <a:extLst>
              <a:ext uri="{FF2B5EF4-FFF2-40B4-BE49-F238E27FC236}">
                <a16:creationId xmlns:a16="http://schemas.microsoft.com/office/drawing/2014/main" id="{0F865A9B-8382-2C4A-AED4-8F65219937E2}"/>
              </a:ext>
            </a:extLst>
          </p:cNvPr>
          <p:cNvSpPr txBox="1"/>
          <p:nvPr/>
        </p:nvSpPr>
        <p:spPr>
          <a:xfrm>
            <a:off x="10656913" y="4030865"/>
            <a:ext cx="793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85">
              <a:defRPr/>
            </a:pPr>
            <a:r>
              <a:rPr lang="es-CO" sz="700" b="1" dirty="0">
                <a:solidFill>
                  <a:srgbClr val="FAFAFF"/>
                </a:solidFill>
                <a:latin typeface="Century Gothic" panose="020B0502020202020204" pitchFamily="34" charset="0"/>
                <a:ea typeface="Bebas Neue Book" charset="0"/>
                <a:cs typeface="Bebas Neue Book" charset="0"/>
              </a:rPr>
              <a:t>AUSTRALIA</a:t>
            </a:r>
          </a:p>
          <a:p>
            <a:pPr defTabSz="914285">
              <a:defRPr/>
            </a:pPr>
            <a:r>
              <a:rPr lang="es-CO" sz="700" b="1" dirty="0">
                <a:solidFill>
                  <a:srgbClr val="FAFAFF"/>
                </a:solidFill>
                <a:latin typeface="Century Gothic" panose="020B0502020202020204" pitchFamily="34" charset="0"/>
                <a:ea typeface="Bebas Neue Book" charset="0"/>
                <a:cs typeface="Bebas Neue Book" charset="0"/>
              </a:rPr>
              <a:t>NEW ZELANDA</a:t>
            </a:r>
          </a:p>
        </p:txBody>
      </p:sp>
      <p:cxnSp>
        <p:nvCxnSpPr>
          <p:cNvPr id="285" name="Conector recto 284">
            <a:extLst>
              <a:ext uri="{FF2B5EF4-FFF2-40B4-BE49-F238E27FC236}">
                <a16:creationId xmlns:a16="http://schemas.microsoft.com/office/drawing/2014/main" id="{3C7A83DD-CE78-C946-BA68-AB556E37B545}"/>
              </a:ext>
            </a:extLst>
          </p:cNvPr>
          <p:cNvCxnSpPr>
            <a:cxnSpLocks/>
          </p:cNvCxnSpPr>
          <p:nvPr/>
        </p:nvCxnSpPr>
        <p:spPr>
          <a:xfrm>
            <a:off x="10669768" y="4009277"/>
            <a:ext cx="1" cy="317862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8" name="Rectángulo redondeado 22">
            <a:extLst>
              <a:ext uri="{FF2B5EF4-FFF2-40B4-BE49-F238E27FC236}">
                <a16:creationId xmlns:a16="http://schemas.microsoft.com/office/drawing/2014/main" id="{7FDDC9FE-5650-1545-92A0-14034C1C44BC}"/>
              </a:ext>
            </a:extLst>
          </p:cNvPr>
          <p:cNvSpPr/>
          <p:nvPr/>
        </p:nvSpPr>
        <p:spPr>
          <a:xfrm>
            <a:off x="10430758" y="2094002"/>
            <a:ext cx="899605" cy="500743"/>
          </a:xfrm>
          <a:prstGeom prst="roundRect">
            <a:avLst>
              <a:gd name="adj" fmla="val 1574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5">
              <a:defRPr/>
            </a:pPr>
            <a:endParaRPr lang="es-ES_tradnl">
              <a:solidFill>
                <a:srgbClr val="FF0028"/>
              </a:solidFill>
              <a:latin typeface="Open Sans"/>
            </a:endParaRPr>
          </a:p>
        </p:txBody>
      </p:sp>
      <p:sp>
        <p:nvSpPr>
          <p:cNvPr id="289" name="CuadroTexto 288">
            <a:extLst>
              <a:ext uri="{FF2B5EF4-FFF2-40B4-BE49-F238E27FC236}">
                <a16:creationId xmlns:a16="http://schemas.microsoft.com/office/drawing/2014/main" id="{61D2A886-2A57-1545-B6BA-3B7B74BF6684}"/>
              </a:ext>
            </a:extLst>
          </p:cNvPr>
          <p:cNvSpPr txBox="1"/>
          <p:nvPr/>
        </p:nvSpPr>
        <p:spPr>
          <a:xfrm>
            <a:off x="10492277" y="2164951"/>
            <a:ext cx="10642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85">
              <a:defRPr/>
            </a:pPr>
            <a:r>
              <a:rPr lang="es-CO" sz="700" b="1" dirty="0">
                <a:solidFill>
                  <a:srgbClr val="FAFAFF"/>
                </a:solidFill>
                <a:latin typeface="Century Gothic" panose="020B0502020202020204" pitchFamily="34" charset="0"/>
                <a:ea typeface="Bebas Neue Book" charset="0"/>
                <a:cs typeface="Bebas Neue Book" charset="0"/>
              </a:rPr>
              <a:t>JAPAN</a:t>
            </a:r>
          </a:p>
          <a:p>
            <a:pPr defTabSz="914285">
              <a:defRPr/>
            </a:pPr>
            <a:r>
              <a:rPr lang="es-CO" sz="700" b="1" dirty="0">
                <a:solidFill>
                  <a:srgbClr val="FAFAFF"/>
                </a:solidFill>
                <a:latin typeface="Century Gothic" panose="020B0502020202020204" pitchFamily="34" charset="0"/>
                <a:ea typeface="Bebas Neue Book" charset="0"/>
                <a:cs typeface="Bebas Neue Book" charset="0"/>
              </a:rPr>
              <a:t>KOREA</a:t>
            </a:r>
          </a:p>
        </p:txBody>
      </p:sp>
      <p:cxnSp>
        <p:nvCxnSpPr>
          <p:cNvPr id="290" name="Conector recto 289">
            <a:extLst>
              <a:ext uri="{FF2B5EF4-FFF2-40B4-BE49-F238E27FC236}">
                <a16:creationId xmlns:a16="http://schemas.microsoft.com/office/drawing/2014/main" id="{9A015956-9C73-E645-A686-8F77DC7F52BD}"/>
              </a:ext>
            </a:extLst>
          </p:cNvPr>
          <p:cNvCxnSpPr>
            <a:cxnSpLocks/>
          </p:cNvCxnSpPr>
          <p:nvPr/>
        </p:nvCxnSpPr>
        <p:spPr>
          <a:xfrm>
            <a:off x="10514944" y="2147401"/>
            <a:ext cx="1" cy="317862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o 7">
            <a:extLst>
              <a:ext uri="{FF2B5EF4-FFF2-40B4-BE49-F238E27FC236}">
                <a16:creationId xmlns:a16="http://schemas.microsoft.com/office/drawing/2014/main" id="{8F6A64DF-F44C-A645-8587-3936403A0C63}"/>
              </a:ext>
            </a:extLst>
          </p:cNvPr>
          <p:cNvGrpSpPr/>
          <p:nvPr/>
        </p:nvGrpSpPr>
        <p:grpSpPr>
          <a:xfrm>
            <a:off x="3912378" y="3205962"/>
            <a:ext cx="788999" cy="630942"/>
            <a:chOff x="3678490" y="3194533"/>
            <a:chExt cx="788999" cy="630942"/>
          </a:xfrm>
        </p:grpSpPr>
        <p:sp>
          <p:nvSpPr>
            <p:cNvPr id="286" name="CuadroTexto 285">
              <a:extLst>
                <a:ext uri="{FF2B5EF4-FFF2-40B4-BE49-F238E27FC236}">
                  <a16:creationId xmlns:a16="http://schemas.microsoft.com/office/drawing/2014/main" id="{41D0E47E-4CD8-BB44-96E6-360B47832A5D}"/>
                </a:ext>
              </a:extLst>
            </p:cNvPr>
            <p:cNvSpPr txBox="1"/>
            <p:nvPr/>
          </p:nvSpPr>
          <p:spPr>
            <a:xfrm>
              <a:off x="3678490" y="3194533"/>
              <a:ext cx="788999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85">
                <a:defRPr/>
              </a:pPr>
              <a:r>
                <a:rPr lang="es-CO" sz="700" b="1" dirty="0">
                  <a:solidFill>
                    <a:srgbClr val="FAFAFF"/>
                  </a:solidFill>
                  <a:latin typeface="Century Gothic" panose="020B0502020202020204" pitchFamily="34" charset="0"/>
                  <a:ea typeface="Bebas Neue Book" charset="0"/>
                  <a:cs typeface="Bebas Neue Book" charset="0"/>
                </a:rPr>
                <a:t>CANADA</a:t>
              </a:r>
            </a:p>
            <a:p>
              <a:pPr defTabSz="914285">
                <a:defRPr/>
              </a:pPr>
              <a:r>
                <a:rPr lang="es-CO" sz="700" b="1" dirty="0">
                  <a:solidFill>
                    <a:srgbClr val="FAFAFF"/>
                  </a:solidFill>
                  <a:latin typeface="Century Gothic" panose="020B0502020202020204" pitchFamily="34" charset="0"/>
                  <a:ea typeface="Bebas Neue Book" charset="0"/>
                  <a:cs typeface="Bebas Neue Book" charset="0"/>
                </a:rPr>
                <a:t>UNITED STATES</a:t>
              </a:r>
            </a:p>
            <a:p>
              <a:pPr defTabSz="914285">
                <a:defRPr/>
              </a:pPr>
              <a:r>
                <a:rPr lang="es-CO" sz="700" b="1" dirty="0">
                  <a:solidFill>
                    <a:srgbClr val="FAFAFF"/>
                  </a:solidFill>
                  <a:latin typeface="Century Gothic" panose="020B0502020202020204" pitchFamily="34" charset="0"/>
                  <a:ea typeface="Bebas Neue Book" charset="0"/>
                  <a:cs typeface="Bebas Neue Book" charset="0"/>
                </a:rPr>
                <a:t>MEXICO</a:t>
              </a:r>
            </a:p>
            <a:p>
              <a:pPr defTabSz="914285">
                <a:defRPr/>
              </a:pPr>
              <a:r>
                <a:rPr lang="es-CO" sz="700" b="1" dirty="0">
                  <a:solidFill>
                    <a:srgbClr val="FAFAFF"/>
                  </a:solidFill>
                  <a:latin typeface="Century Gothic" panose="020B0502020202020204" pitchFamily="34" charset="0"/>
                  <a:ea typeface="Bebas Neue Book" charset="0"/>
                  <a:cs typeface="Bebas Neue Book" charset="0"/>
                </a:rPr>
                <a:t>CHILE</a:t>
              </a:r>
            </a:p>
            <a:p>
              <a:pPr defTabSz="914285">
                <a:defRPr/>
              </a:pPr>
              <a:r>
                <a:rPr lang="es-CO" sz="700" b="1" dirty="0">
                  <a:solidFill>
                    <a:srgbClr val="FAFAFF"/>
                  </a:solidFill>
                  <a:latin typeface="Century Gothic" panose="020B0502020202020204" pitchFamily="34" charset="0"/>
                  <a:ea typeface="Bebas Neue Book" charset="0"/>
                  <a:cs typeface="Bebas Neue Book" charset="0"/>
                </a:rPr>
                <a:t>COLOMBIA</a:t>
              </a:r>
            </a:p>
          </p:txBody>
        </p:sp>
        <p:cxnSp>
          <p:nvCxnSpPr>
            <p:cNvPr id="294" name="Conector recto 293">
              <a:extLst>
                <a:ext uri="{FF2B5EF4-FFF2-40B4-BE49-F238E27FC236}">
                  <a16:creationId xmlns:a16="http://schemas.microsoft.com/office/drawing/2014/main" id="{4877094E-1767-BE4C-8BC9-DDA34ADC6CAA}"/>
                </a:ext>
              </a:extLst>
            </p:cNvPr>
            <p:cNvCxnSpPr>
              <a:cxnSpLocks/>
            </p:cNvCxnSpPr>
            <p:nvPr/>
          </p:nvCxnSpPr>
          <p:spPr>
            <a:xfrm>
              <a:off x="3691056" y="3201530"/>
              <a:ext cx="0" cy="596649"/>
            </a:xfrm>
            <a:prstGeom prst="line">
              <a:avLst/>
            </a:prstGeom>
            <a:ln>
              <a:solidFill>
                <a:srgbClr val="FF9F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00566945-8D6E-4B49-A460-46D42505CA1B}"/>
              </a:ext>
            </a:extLst>
          </p:cNvPr>
          <p:cNvGrpSpPr/>
          <p:nvPr/>
        </p:nvGrpSpPr>
        <p:grpSpPr>
          <a:xfrm>
            <a:off x="3548031" y="4567984"/>
            <a:ext cx="1921882" cy="1600438"/>
            <a:chOff x="4673693" y="4761751"/>
            <a:chExt cx="1921882" cy="1600438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354A3BC7-0E9F-F743-A87C-3B715E564644}"/>
                </a:ext>
              </a:extLst>
            </p:cNvPr>
            <p:cNvGrpSpPr/>
            <p:nvPr/>
          </p:nvGrpSpPr>
          <p:grpSpPr>
            <a:xfrm>
              <a:off x="4692205" y="4761751"/>
              <a:ext cx="1903370" cy="1600438"/>
              <a:chOff x="3252184" y="4760445"/>
              <a:chExt cx="1903370" cy="1600438"/>
            </a:xfrm>
          </p:grpSpPr>
          <p:sp>
            <p:nvSpPr>
              <p:cNvPr id="280" name="CuadroTexto 279">
                <a:extLst>
                  <a:ext uri="{FF2B5EF4-FFF2-40B4-BE49-F238E27FC236}">
                    <a16:creationId xmlns:a16="http://schemas.microsoft.com/office/drawing/2014/main" id="{6AB25D68-440B-6F49-BFFF-6849BBF74100}"/>
                  </a:ext>
                </a:extLst>
              </p:cNvPr>
              <p:cNvSpPr txBox="1"/>
              <p:nvPr/>
            </p:nvSpPr>
            <p:spPr>
              <a:xfrm>
                <a:off x="3252184" y="4760445"/>
                <a:ext cx="1041304" cy="1600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31">
                  <a:defRPr/>
                </a:pPr>
                <a:r>
                  <a:rPr lang="es-CO" sz="700" b="1" dirty="0">
                    <a:solidFill>
                      <a:srgbClr val="FAFAFF"/>
                    </a:solidFill>
                    <a:latin typeface="Century Gothic" panose="020B0502020202020204" pitchFamily="34" charset="0"/>
                    <a:ea typeface="Bebas Neue Book" charset="0"/>
                    <a:cs typeface="Bebas Neue Book" charset="0"/>
                  </a:rPr>
                  <a:t>AUSTRIA</a:t>
                </a:r>
              </a:p>
              <a:p>
                <a:pPr defTabSz="685731">
                  <a:defRPr/>
                </a:pPr>
                <a:r>
                  <a:rPr lang="es-CO" sz="700" b="1" dirty="0">
                    <a:solidFill>
                      <a:srgbClr val="FAFAFF"/>
                    </a:solidFill>
                    <a:latin typeface="Century Gothic" panose="020B0502020202020204" pitchFamily="34" charset="0"/>
                    <a:ea typeface="Bebas Neue Book" charset="0"/>
                    <a:cs typeface="Bebas Neue Book" charset="0"/>
                  </a:rPr>
                  <a:t>BELGIUM</a:t>
                </a:r>
              </a:p>
              <a:p>
                <a:pPr defTabSz="685731">
                  <a:defRPr/>
                </a:pPr>
                <a:r>
                  <a:rPr lang="es-CO" sz="700" b="1" dirty="0">
                    <a:solidFill>
                      <a:srgbClr val="FAFAFF"/>
                    </a:solidFill>
                    <a:latin typeface="Century Gothic" panose="020B0502020202020204" pitchFamily="34" charset="0"/>
                    <a:ea typeface="Bebas Neue Book" charset="0"/>
                    <a:cs typeface="Bebas Neue Book" charset="0"/>
                  </a:rPr>
                  <a:t>CZECH REPUBLIC</a:t>
                </a:r>
              </a:p>
              <a:p>
                <a:pPr defTabSz="685731">
                  <a:defRPr/>
                </a:pPr>
                <a:r>
                  <a:rPr lang="es-CO" sz="700" b="1" dirty="0">
                    <a:solidFill>
                      <a:srgbClr val="FAFAFF"/>
                    </a:solidFill>
                    <a:latin typeface="Century Gothic" panose="020B0502020202020204" pitchFamily="34" charset="0"/>
                    <a:ea typeface="Bebas Neue Book" charset="0"/>
                    <a:cs typeface="Bebas Neue Book" charset="0"/>
                  </a:rPr>
                  <a:t>DENMARK</a:t>
                </a:r>
              </a:p>
              <a:p>
                <a:pPr defTabSz="685731">
                  <a:defRPr/>
                </a:pPr>
                <a:r>
                  <a:rPr lang="es-CO" sz="700" b="1" dirty="0">
                    <a:solidFill>
                      <a:srgbClr val="FAFAFF"/>
                    </a:solidFill>
                    <a:latin typeface="Century Gothic" panose="020B0502020202020204" pitchFamily="34" charset="0"/>
                    <a:ea typeface="Bebas Neue Book" charset="0"/>
                    <a:cs typeface="Bebas Neue Book" charset="0"/>
                  </a:rPr>
                  <a:t>ESTONIA</a:t>
                </a:r>
              </a:p>
              <a:p>
                <a:pPr defTabSz="685731">
                  <a:defRPr/>
                </a:pPr>
                <a:r>
                  <a:rPr lang="es-CO" sz="700" b="1" dirty="0">
                    <a:solidFill>
                      <a:srgbClr val="FAFAFF"/>
                    </a:solidFill>
                    <a:latin typeface="Century Gothic" panose="020B0502020202020204" pitchFamily="34" charset="0"/>
                    <a:ea typeface="Bebas Neue Book" charset="0"/>
                    <a:cs typeface="Bebas Neue Book" charset="0"/>
                  </a:rPr>
                  <a:t>FINLAND</a:t>
                </a:r>
              </a:p>
              <a:p>
                <a:pPr defTabSz="685731">
                  <a:defRPr/>
                </a:pPr>
                <a:r>
                  <a:rPr lang="es-CO" sz="700" b="1" dirty="0">
                    <a:solidFill>
                      <a:srgbClr val="FAFAFF"/>
                    </a:solidFill>
                    <a:latin typeface="Century Gothic" panose="020B0502020202020204" pitchFamily="34" charset="0"/>
                    <a:ea typeface="Bebas Neue Book" charset="0"/>
                    <a:cs typeface="Bebas Neue Book" charset="0"/>
                  </a:rPr>
                  <a:t>FRANCE</a:t>
                </a:r>
              </a:p>
              <a:p>
                <a:pPr defTabSz="685731">
                  <a:defRPr/>
                </a:pPr>
                <a:r>
                  <a:rPr lang="es-CO" sz="700" b="1" dirty="0">
                    <a:solidFill>
                      <a:srgbClr val="FAFAFF"/>
                    </a:solidFill>
                    <a:latin typeface="Century Gothic" panose="020B0502020202020204" pitchFamily="34" charset="0"/>
                    <a:ea typeface="Bebas Neue Book" charset="0"/>
                    <a:cs typeface="Bebas Neue Book" charset="0"/>
                  </a:rPr>
                  <a:t>GERMANY</a:t>
                </a:r>
              </a:p>
              <a:p>
                <a:pPr defTabSz="685731">
                  <a:defRPr/>
                </a:pPr>
                <a:r>
                  <a:rPr lang="es-CO" sz="700" b="1" dirty="0">
                    <a:solidFill>
                      <a:srgbClr val="FAFAFF"/>
                    </a:solidFill>
                    <a:latin typeface="Century Gothic" panose="020B0502020202020204" pitchFamily="34" charset="0"/>
                    <a:ea typeface="Bebas Neue Book" charset="0"/>
                    <a:cs typeface="Bebas Neue Book" charset="0"/>
                  </a:rPr>
                  <a:t>GREECE</a:t>
                </a:r>
              </a:p>
              <a:p>
                <a:pPr defTabSz="685731">
                  <a:defRPr/>
                </a:pPr>
                <a:r>
                  <a:rPr lang="es-CO" sz="700" b="1" dirty="0">
                    <a:solidFill>
                      <a:srgbClr val="FAFAFF"/>
                    </a:solidFill>
                    <a:latin typeface="Century Gothic" panose="020B0502020202020204" pitchFamily="34" charset="0"/>
                    <a:ea typeface="Bebas Neue Book" charset="0"/>
                    <a:cs typeface="Bebas Neue Book" charset="0"/>
                  </a:rPr>
                  <a:t>HUNGARY</a:t>
                </a:r>
              </a:p>
              <a:p>
                <a:pPr defTabSz="685731">
                  <a:defRPr/>
                </a:pPr>
                <a:r>
                  <a:rPr lang="es-CO" sz="700" b="1" dirty="0">
                    <a:solidFill>
                      <a:srgbClr val="FAFAFF"/>
                    </a:solidFill>
                    <a:latin typeface="Century Gothic" panose="020B0502020202020204" pitchFamily="34" charset="0"/>
                    <a:ea typeface="Bebas Neue Book" charset="0"/>
                    <a:cs typeface="Bebas Neue Book" charset="0"/>
                  </a:rPr>
                  <a:t>ICELAND</a:t>
                </a:r>
              </a:p>
              <a:p>
                <a:pPr defTabSz="685731">
                  <a:defRPr/>
                </a:pPr>
                <a:r>
                  <a:rPr lang="es-CO" sz="700" b="1" dirty="0">
                    <a:solidFill>
                      <a:srgbClr val="FAFAFF"/>
                    </a:solidFill>
                    <a:latin typeface="Century Gothic" panose="020B0502020202020204" pitchFamily="34" charset="0"/>
                    <a:ea typeface="Bebas Neue Book" charset="0"/>
                    <a:cs typeface="Bebas Neue Book" charset="0"/>
                  </a:rPr>
                  <a:t>IRELAND</a:t>
                </a:r>
              </a:p>
              <a:p>
                <a:pPr defTabSz="685731">
                  <a:defRPr/>
                </a:pPr>
                <a:r>
                  <a:rPr lang="es-CO" sz="700" b="1" dirty="0">
                    <a:solidFill>
                      <a:srgbClr val="FAFAFF"/>
                    </a:solidFill>
                    <a:latin typeface="Century Gothic" panose="020B0502020202020204" pitchFamily="34" charset="0"/>
                    <a:ea typeface="Bebas Neue Book" charset="0"/>
                    <a:cs typeface="Bebas Neue Book" charset="0"/>
                  </a:rPr>
                  <a:t>ISRAËL</a:t>
                </a:r>
              </a:p>
              <a:p>
                <a:pPr defTabSz="685731">
                  <a:defRPr/>
                </a:pPr>
                <a:r>
                  <a:rPr lang="es-CO" sz="700" b="1" dirty="0">
                    <a:solidFill>
                      <a:srgbClr val="FAFAFF"/>
                    </a:solidFill>
                    <a:latin typeface="Century Gothic" panose="020B0502020202020204" pitchFamily="34" charset="0"/>
                    <a:ea typeface="Bebas Neue Book" charset="0"/>
                    <a:cs typeface="Bebas Neue Book" charset="0"/>
                  </a:rPr>
                  <a:t>ITALY</a:t>
                </a:r>
                <a:endParaRPr lang="es-CO" sz="800" b="1" dirty="0">
                  <a:solidFill>
                    <a:srgbClr val="FAFAFF"/>
                  </a:solidFill>
                  <a:latin typeface="Century Gothic" panose="020B0502020202020204" pitchFamily="34" charset="0"/>
                  <a:ea typeface="Bebas Neue Book" charset="0"/>
                  <a:cs typeface="Bebas Neue Book" charset="0"/>
                </a:endParaRPr>
              </a:p>
            </p:txBody>
          </p:sp>
          <p:sp>
            <p:nvSpPr>
              <p:cNvPr id="281" name="CuadroTexto 280">
                <a:extLst>
                  <a:ext uri="{FF2B5EF4-FFF2-40B4-BE49-F238E27FC236}">
                    <a16:creationId xmlns:a16="http://schemas.microsoft.com/office/drawing/2014/main" id="{DCED0CC8-7E18-664B-8DB4-BC9DFF480ECA}"/>
                  </a:ext>
                </a:extLst>
              </p:cNvPr>
              <p:cNvSpPr txBox="1"/>
              <p:nvPr/>
            </p:nvSpPr>
            <p:spPr>
              <a:xfrm>
                <a:off x="4206255" y="4760445"/>
                <a:ext cx="949299" cy="14927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731">
                  <a:defRPr/>
                </a:pPr>
                <a:r>
                  <a:rPr lang="es-CO" sz="700" b="1" dirty="0">
                    <a:solidFill>
                      <a:srgbClr val="FAFAFF"/>
                    </a:solidFill>
                    <a:latin typeface="Century Gothic" panose="020B0502020202020204" pitchFamily="34" charset="0"/>
                    <a:ea typeface="Bebas Neue Book" charset="0"/>
                    <a:cs typeface="Bebas Neue Book" charset="0"/>
                  </a:rPr>
                  <a:t>LATVIA</a:t>
                </a:r>
              </a:p>
              <a:p>
                <a:pPr defTabSz="685731">
                  <a:defRPr/>
                </a:pPr>
                <a:r>
                  <a:rPr lang="es-CO" sz="700" b="1" dirty="0">
                    <a:solidFill>
                      <a:srgbClr val="FAFAFF"/>
                    </a:solidFill>
                    <a:latin typeface="Century Gothic" panose="020B0502020202020204" pitchFamily="34" charset="0"/>
                    <a:ea typeface="Bebas Neue Book" charset="0"/>
                    <a:cs typeface="Bebas Neue Book" charset="0"/>
                  </a:rPr>
                  <a:t>LUXEMBOURG</a:t>
                </a:r>
              </a:p>
              <a:p>
                <a:pPr defTabSz="685731">
                  <a:defRPr/>
                </a:pPr>
                <a:r>
                  <a:rPr lang="es-CO" sz="700" b="1" dirty="0">
                    <a:solidFill>
                      <a:srgbClr val="FAFAFF"/>
                    </a:solidFill>
                    <a:latin typeface="Century Gothic" panose="020B0502020202020204" pitchFamily="34" charset="0"/>
                    <a:ea typeface="Bebas Neue Book" charset="0"/>
                    <a:cs typeface="Bebas Neue Book" charset="0"/>
                  </a:rPr>
                  <a:t>NETHERLANDS</a:t>
                </a:r>
              </a:p>
              <a:p>
                <a:pPr defTabSz="685731">
                  <a:defRPr/>
                </a:pPr>
                <a:r>
                  <a:rPr lang="es-CO" sz="700" b="1" dirty="0">
                    <a:solidFill>
                      <a:srgbClr val="FAFAFF"/>
                    </a:solidFill>
                    <a:latin typeface="Century Gothic" panose="020B0502020202020204" pitchFamily="34" charset="0"/>
                    <a:ea typeface="Bebas Neue Book" charset="0"/>
                    <a:cs typeface="Bebas Neue Book" charset="0"/>
                  </a:rPr>
                  <a:t>NORWAY</a:t>
                </a:r>
              </a:p>
              <a:p>
                <a:pPr defTabSz="685731">
                  <a:defRPr/>
                </a:pPr>
                <a:r>
                  <a:rPr lang="es-CO" sz="700" b="1" dirty="0">
                    <a:solidFill>
                      <a:srgbClr val="FAFAFF"/>
                    </a:solidFill>
                    <a:latin typeface="Century Gothic" panose="020B0502020202020204" pitchFamily="34" charset="0"/>
                    <a:ea typeface="Bebas Neue Book" charset="0"/>
                    <a:cs typeface="Bebas Neue Book" charset="0"/>
                  </a:rPr>
                  <a:t>POLAND</a:t>
                </a:r>
              </a:p>
              <a:p>
                <a:pPr defTabSz="685731">
                  <a:defRPr/>
                </a:pPr>
                <a:r>
                  <a:rPr lang="es-CO" sz="700" b="1" dirty="0">
                    <a:solidFill>
                      <a:srgbClr val="FAFAFF"/>
                    </a:solidFill>
                    <a:latin typeface="Century Gothic" panose="020B0502020202020204" pitchFamily="34" charset="0"/>
                    <a:ea typeface="Bebas Neue Book" charset="0"/>
                    <a:cs typeface="Bebas Neue Book" charset="0"/>
                  </a:rPr>
                  <a:t>PORTUGAL</a:t>
                </a:r>
              </a:p>
              <a:p>
                <a:pPr defTabSz="685731">
                  <a:defRPr/>
                </a:pPr>
                <a:r>
                  <a:rPr lang="es-CO" sz="700" b="1" dirty="0">
                    <a:solidFill>
                      <a:srgbClr val="FAFAFF"/>
                    </a:solidFill>
                    <a:latin typeface="Century Gothic" panose="020B0502020202020204" pitchFamily="34" charset="0"/>
                    <a:ea typeface="Bebas Neue Book" charset="0"/>
                    <a:cs typeface="Bebas Neue Book" charset="0"/>
                  </a:rPr>
                  <a:t>SLOVAK REPUBLIC</a:t>
                </a:r>
              </a:p>
              <a:p>
                <a:pPr defTabSz="685731">
                  <a:defRPr/>
                </a:pPr>
                <a:r>
                  <a:rPr lang="es-CO" sz="700" b="1" dirty="0">
                    <a:solidFill>
                      <a:srgbClr val="FAFAFF"/>
                    </a:solidFill>
                    <a:latin typeface="Century Gothic" panose="020B0502020202020204" pitchFamily="34" charset="0"/>
                    <a:ea typeface="Bebas Neue Book" charset="0"/>
                    <a:cs typeface="Bebas Neue Book" charset="0"/>
                  </a:rPr>
                  <a:t>SLOVENIA</a:t>
                </a:r>
              </a:p>
              <a:p>
                <a:pPr defTabSz="685731">
                  <a:defRPr/>
                </a:pPr>
                <a:r>
                  <a:rPr lang="es-CO" sz="700" b="1" dirty="0">
                    <a:solidFill>
                      <a:srgbClr val="FAFAFF"/>
                    </a:solidFill>
                    <a:latin typeface="Century Gothic" panose="020B0502020202020204" pitchFamily="34" charset="0"/>
                    <a:ea typeface="Bebas Neue Book" charset="0"/>
                    <a:cs typeface="Bebas Neue Book" charset="0"/>
                  </a:rPr>
                  <a:t>SPAIN</a:t>
                </a:r>
              </a:p>
              <a:p>
                <a:pPr defTabSz="685731">
                  <a:defRPr/>
                </a:pPr>
                <a:r>
                  <a:rPr lang="es-CO" sz="700" b="1" dirty="0">
                    <a:solidFill>
                      <a:srgbClr val="FAFAFF"/>
                    </a:solidFill>
                    <a:latin typeface="Century Gothic" panose="020B0502020202020204" pitchFamily="34" charset="0"/>
                    <a:ea typeface="Bebas Neue Book" charset="0"/>
                    <a:cs typeface="Bebas Neue Book" charset="0"/>
                  </a:rPr>
                  <a:t>SWEDEN</a:t>
                </a:r>
              </a:p>
              <a:p>
                <a:pPr defTabSz="685731">
                  <a:defRPr/>
                </a:pPr>
                <a:r>
                  <a:rPr lang="es-CO" sz="700" b="1" dirty="0">
                    <a:solidFill>
                      <a:srgbClr val="FAFAFF"/>
                    </a:solidFill>
                    <a:latin typeface="Century Gothic" panose="020B0502020202020204" pitchFamily="34" charset="0"/>
                    <a:ea typeface="Bebas Neue Book" charset="0"/>
                    <a:cs typeface="Bebas Neue Book" charset="0"/>
                  </a:rPr>
                  <a:t>SWITZERLAND</a:t>
                </a:r>
              </a:p>
              <a:p>
                <a:pPr defTabSz="685731">
                  <a:defRPr/>
                </a:pPr>
                <a:r>
                  <a:rPr lang="es-CO" sz="700" b="1" dirty="0">
                    <a:solidFill>
                      <a:srgbClr val="FAFAFF"/>
                    </a:solidFill>
                    <a:latin typeface="Century Gothic" panose="020B0502020202020204" pitchFamily="34" charset="0"/>
                    <a:ea typeface="Bebas Neue Book" charset="0"/>
                    <a:cs typeface="Bebas Neue Book" charset="0"/>
                  </a:rPr>
                  <a:t>TURKEY</a:t>
                </a:r>
              </a:p>
              <a:p>
                <a:pPr defTabSz="685731">
                  <a:defRPr/>
                </a:pPr>
                <a:r>
                  <a:rPr lang="es-CO" sz="700" b="1" dirty="0">
                    <a:solidFill>
                      <a:srgbClr val="FAFAFF"/>
                    </a:solidFill>
                    <a:latin typeface="Century Gothic" panose="020B0502020202020204" pitchFamily="34" charset="0"/>
                    <a:ea typeface="Bebas Neue Book" charset="0"/>
                    <a:cs typeface="Bebas Neue Book" charset="0"/>
                  </a:rPr>
                  <a:t>UNITED KINGDOM</a:t>
                </a:r>
                <a:endParaRPr lang="es-CO" sz="800" b="1" dirty="0">
                  <a:solidFill>
                    <a:srgbClr val="FAFAFF"/>
                  </a:solidFill>
                  <a:latin typeface="Century Gothic" panose="020B0502020202020204" pitchFamily="34" charset="0"/>
                  <a:ea typeface="Bebas Neue Book" charset="0"/>
                  <a:cs typeface="Bebas Neue Book" charset="0"/>
                </a:endParaRPr>
              </a:p>
            </p:txBody>
          </p:sp>
        </p:grpSp>
        <p:cxnSp>
          <p:nvCxnSpPr>
            <p:cNvPr id="292" name="Conector recto 291">
              <a:extLst>
                <a:ext uri="{FF2B5EF4-FFF2-40B4-BE49-F238E27FC236}">
                  <a16:creationId xmlns:a16="http://schemas.microsoft.com/office/drawing/2014/main" id="{7BCB94EC-9237-C647-9B47-791708437336}"/>
                </a:ext>
              </a:extLst>
            </p:cNvPr>
            <p:cNvCxnSpPr>
              <a:cxnSpLocks/>
            </p:cNvCxnSpPr>
            <p:nvPr/>
          </p:nvCxnSpPr>
          <p:spPr>
            <a:xfrm>
              <a:off x="4673693" y="4798321"/>
              <a:ext cx="0" cy="1469793"/>
            </a:xfrm>
            <a:prstGeom prst="line">
              <a:avLst/>
            </a:prstGeom>
            <a:ln>
              <a:solidFill>
                <a:srgbClr val="FF9F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Conector recto 294">
              <a:extLst>
                <a:ext uri="{FF2B5EF4-FFF2-40B4-BE49-F238E27FC236}">
                  <a16:creationId xmlns:a16="http://schemas.microsoft.com/office/drawing/2014/main" id="{7AD2552E-FB42-E246-965F-6F2903D77B27}"/>
                </a:ext>
              </a:extLst>
            </p:cNvPr>
            <p:cNvCxnSpPr>
              <a:cxnSpLocks/>
            </p:cNvCxnSpPr>
            <p:nvPr/>
          </p:nvCxnSpPr>
          <p:spPr>
            <a:xfrm>
              <a:off x="5642684" y="4798321"/>
              <a:ext cx="0" cy="1469793"/>
            </a:xfrm>
            <a:prstGeom prst="line">
              <a:avLst/>
            </a:prstGeom>
            <a:ln>
              <a:solidFill>
                <a:srgbClr val="FF9F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7" name="Rectangle 110">
            <a:extLst>
              <a:ext uri="{FF2B5EF4-FFF2-40B4-BE49-F238E27FC236}">
                <a16:creationId xmlns:a16="http://schemas.microsoft.com/office/drawing/2014/main" id="{886473A7-E403-804D-80A4-6EF2ECC806A8}"/>
              </a:ext>
            </a:extLst>
          </p:cNvPr>
          <p:cNvSpPr/>
          <p:nvPr/>
        </p:nvSpPr>
        <p:spPr>
          <a:xfrm>
            <a:off x="2973894" y="298509"/>
            <a:ext cx="8631408" cy="369330"/>
          </a:xfrm>
          <a:prstGeom prst="rect">
            <a:avLst/>
          </a:prstGeom>
        </p:spPr>
        <p:txBody>
          <a:bodyPr wrap="square" lIns="121917" tIns="60959" rIns="121917" bIns="60959">
            <a:spAutoFit/>
          </a:bodyPr>
          <a:lstStyle/>
          <a:p>
            <a:pPr defTabSz="914310">
              <a:defRPr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  <a:ea typeface="Bebas Neue" charset="0"/>
                <a:cs typeface="Bebas Neue" charset="0"/>
              </a:rPr>
              <a:t>BEING PART OF THE OECD COUNTRIES MEANS THAT PUBLIC INSTITUTIONS IN COLOMBIA</a:t>
            </a:r>
          </a:p>
        </p:txBody>
      </p:sp>
      <p:sp>
        <p:nvSpPr>
          <p:cNvPr id="298" name="Rectángulo 297">
            <a:extLst>
              <a:ext uri="{FF2B5EF4-FFF2-40B4-BE49-F238E27FC236}">
                <a16:creationId xmlns:a16="http://schemas.microsoft.com/office/drawing/2014/main" id="{48D806A4-CAF5-4E4E-8D72-3068AC1E02B6}"/>
              </a:ext>
            </a:extLst>
          </p:cNvPr>
          <p:cNvSpPr/>
          <p:nvPr/>
        </p:nvSpPr>
        <p:spPr>
          <a:xfrm>
            <a:off x="6599848" y="561545"/>
            <a:ext cx="50054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310">
              <a:defRPr/>
            </a:pP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  <a:ea typeface="Bebas Neue" charset="0"/>
                <a:cs typeface="Bebas Neue" charset="0"/>
              </a:rPr>
              <a:t>WILL MEET STANDARDS OF THE DEVELOPED WORLD</a:t>
            </a:r>
          </a:p>
        </p:txBody>
      </p:sp>
      <p:sp>
        <p:nvSpPr>
          <p:cNvPr id="299" name="Rectángulo 298">
            <a:extLst>
              <a:ext uri="{FF2B5EF4-FFF2-40B4-BE49-F238E27FC236}">
                <a16:creationId xmlns:a16="http://schemas.microsoft.com/office/drawing/2014/main" id="{805A32F3-EB7E-ED4B-9490-00B3EC0A0F98}"/>
              </a:ext>
            </a:extLst>
          </p:cNvPr>
          <p:cNvSpPr/>
          <p:nvPr/>
        </p:nvSpPr>
        <p:spPr>
          <a:xfrm>
            <a:off x="3999978" y="798362"/>
            <a:ext cx="76053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310">
              <a:defRPr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  <a:ea typeface="Bebas Neue" charset="0"/>
                <a:cs typeface="Bebas Neue" charset="0"/>
              </a:rPr>
              <a:t>MORE CONFIDENCE FOR INVESTORS</a:t>
            </a:r>
          </a:p>
        </p:txBody>
      </p:sp>
      <p:sp>
        <p:nvSpPr>
          <p:cNvPr id="300" name="TextBox 24">
            <a:extLst>
              <a:ext uri="{FF2B5EF4-FFF2-40B4-BE49-F238E27FC236}">
                <a16:creationId xmlns:a16="http://schemas.microsoft.com/office/drawing/2014/main" id="{F3B2CA3B-5708-3945-9F45-BE7C13F68190}"/>
              </a:ext>
            </a:extLst>
          </p:cNvPr>
          <p:cNvSpPr txBox="1"/>
          <p:nvPr/>
        </p:nvSpPr>
        <p:spPr>
          <a:xfrm>
            <a:off x="1037968" y="1943150"/>
            <a:ext cx="2263761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160"/>
              </a:lnSpc>
            </a:pPr>
            <a:r>
              <a:rPr lang="es-CO" sz="3000" b="1" dirty="0">
                <a:solidFill>
                  <a:srgbClr val="FF5C1B"/>
                </a:solidFill>
                <a:latin typeface="Century Gothic"/>
                <a:cs typeface="Century Gothic"/>
              </a:rPr>
              <a:t>COLOMBIA</a:t>
            </a:r>
          </a:p>
        </p:txBody>
      </p:sp>
      <p:sp>
        <p:nvSpPr>
          <p:cNvPr id="301" name="Rectangle 15">
            <a:extLst>
              <a:ext uri="{FF2B5EF4-FFF2-40B4-BE49-F238E27FC236}">
                <a16:creationId xmlns:a16="http://schemas.microsoft.com/office/drawing/2014/main" id="{F07002A5-863D-2341-A637-20120C3A0F2C}"/>
              </a:ext>
            </a:extLst>
          </p:cNvPr>
          <p:cNvSpPr/>
          <p:nvPr/>
        </p:nvSpPr>
        <p:spPr>
          <a:xfrm>
            <a:off x="1069084" y="2313206"/>
            <a:ext cx="25481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31">
              <a:defRPr/>
            </a:pPr>
            <a:r>
              <a:rPr lang="es-CO" sz="2800" i="1" dirty="0">
                <a:solidFill>
                  <a:schemeClr val="bg1"/>
                </a:solidFill>
                <a:latin typeface="Century Gothic" panose="020B0502020202020204" pitchFamily="34" charset="0"/>
                <a:ea typeface="Bebas Neue" charset="0"/>
                <a:cs typeface="Bebas Neue" charset="0"/>
              </a:rPr>
              <a:t>IS THE 37TH MEMBER OF THE OECD</a:t>
            </a:r>
          </a:p>
        </p:txBody>
      </p:sp>
      <p:grpSp>
        <p:nvGrpSpPr>
          <p:cNvPr id="302" name="Grupo 301">
            <a:extLst>
              <a:ext uri="{FF2B5EF4-FFF2-40B4-BE49-F238E27FC236}">
                <a16:creationId xmlns:a16="http://schemas.microsoft.com/office/drawing/2014/main" id="{60AB9129-2623-F94F-9BF2-11D0AB5B864A}"/>
              </a:ext>
            </a:extLst>
          </p:cNvPr>
          <p:cNvGrpSpPr/>
          <p:nvPr/>
        </p:nvGrpSpPr>
        <p:grpSpPr>
          <a:xfrm>
            <a:off x="9099954" y="6400483"/>
            <a:ext cx="1881268" cy="345885"/>
            <a:chOff x="6600061" y="1318173"/>
            <a:chExt cx="1881268" cy="345885"/>
          </a:xfrm>
        </p:grpSpPr>
        <p:pic>
          <p:nvPicPr>
            <p:cNvPr id="303" name="Imagen 302">
              <a:extLst>
                <a:ext uri="{FF2B5EF4-FFF2-40B4-BE49-F238E27FC236}">
                  <a16:creationId xmlns:a16="http://schemas.microsoft.com/office/drawing/2014/main" id="{478A4730-3BB1-3E4E-BDB8-36B2AC427D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00061" y="1352904"/>
              <a:ext cx="1507782" cy="311154"/>
            </a:xfrm>
            <a:prstGeom prst="rect">
              <a:avLst/>
            </a:prstGeom>
          </p:spPr>
        </p:pic>
        <p:pic>
          <p:nvPicPr>
            <p:cNvPr id="304" name="Imagen 303">
              <a:extLst>
                <a:ext uri="{FF2B5EF4-FFF2-40B4-BE49-F238E27FC236}">
                  <a16:creationId xmlns:a16="http://schemas.microsoft.com/office/drawing/2014/main" id="{BC5A5881-1474-5E4D-B92D-8B3D7418A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3251" y="1318173"/>
              <a:ext cx="308078" cy="30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9723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ángulo 37">
            <a:extLst>
              <a:ext uri="{FF2B5EF4-FFF2-40B4-BE49-F238E27FC236}">
                <a16:creationId xmlns:a16="http://schemas.microsoft.com/office/drawing/2014/main" id="{EDA844AE-BD94-E445-89B2-66BD9CB9F1EB}"/>
              </a:ext>
            </a:extLst>
          </p:cNvPr>
          <p:cNvSpPr/>
          <p:nvPr/>
        </p:nvSpPr>
        <p:spPr>
          <a:xfrm>
            <a:off x="0" y="1"/>
            <a:ext cx="12192000" cy="1320800"/>
          </a:xfrm>
          <a:prstGeom prst="rect">
            <a:avLst/>
          </a:prstGeom>
          <a:solidFill>
            <a:srgbClr val="0D1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18" name="Gráfico 4">
            <a:extLst>
              <a:ext uri="{FF2B5EF4-FFF2-40B4-BE49-F238E27FC236}">
                <a16:creationId xmlns:a16="http://schemas.microsoft.com/office/drawing/2014/main" id="{15EB3265-466A-5247-9684-0B1407CB69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9540229"/>
              </p:ext>
            </p:extLst>
          </p:nvPr>
        </p:nvGraphicFramePr>
        <p:xfrm>
          <a:off x="0" y="3073991"/>
          <a:ext cx="11829143" cy="3472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1" name="Picture 23" descr="Kolumbien">
            <a:extLst>
              <a:ext uri="{FF2B5EF4-FFF2-40B4-BE49-F238E27FC236}">
                <a16:creationId xmlns:a16="http://schemas.microsoft.com/office/drawing/2014/main" id="{56E97795-6F06-374F-AD43-2AE6773D1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292843">
            <a:off x="8379268" y="4164018"/>
            <a:ext cx="716664" cy="75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B329D113-CB0C-AF46-9070-90E7C78FA55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1534" y="236509"/>
            <a:ext cx="629049" cy="629049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924C0660-1FCD-2E4A-9EDB-FFE1083EE012}"/>
              </a:ext>
            </a:extLst>
          </p:cNvPr>
          <p:cNvSpPr/>
          <p:nvPr/>
        </p:nvSpPr>
        <p:spPr>
          <a:xfrm rot="2700000">
            <a:off x="-440612" y="1756799"/>
            <a:ext cx="881223" cy="881223"/>
          </a:xfrm>
          <a:prstGeom prst="rect">
            <a:avLst/>
          </a:prstGeom>
          <a:noFill/>
          <a:ln w="1143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22" name="Grupo 34">
            <a:extLst>
              <a:ext uri="{FF2B5EF4-FFF2-40B4-BE49-F238E27FC236}">
                <a16:creationId xmlns:a16="http://schemas.microsoft.com/office/drawing/2014/main" id="{FCCBF35B-FDAF-3047-98E3-855491D2B30D}"/>
              </a:ext>
            </a:extLst>
          </p:cNvPr>
          <p:cNvGrpSpPr/>
          <p:nvPr/>
        </p:nvGrpSpPr>
        <p:grpSpPr>
          <a:xfrm>
            <a:off x="7005845" y="2884960"/>
            <a:ext cx="3536155" cy="338554"/>
            <a:chOff x="7463052" y="1473333"/>
            <a:chExt cx="1833217" cy="338552"/>
          </a:xfrm>
        </p:grpSpPr>
        <p:sp>
          <p:nvSpPr>
            <p:cNvPr id="24" name="CuadroTexto 22">
              <a:extLst>
                <a:ext uri="{FF2B5EF4-FFF2-40B4-BE49-F238E27FC236}">
                  <a16:creationId xmlns:a16="http://schemas.microsoft.com/office/drawing/2014/main" id="{3EFC4C0D-D215-D14D-941A-E63072B3C965}"/>
                </a:ext>
              </a:extLst>
            </p:cNvPr>
            <p:cNvSpPr txBox="1"/>
            <p:nvPr/>
          </p:nvSpPr>
          <p:spPr>
            <a:xfrm>
              <a:off x="7543715" y="1473333"/>
              <a:ext cx="1752554" cy="338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1219110">
                <a:defRPr/>
              </a:pPr>
              <a:r>
                <a:rPr lang="es-CO" sz="1600" dirty="0">
                  <a:solidFill>
                    <a:srgbClr val="0D1E2D"/>
                  </a:solidFill>
                  <a:latin typeface="Century Gothic" pitchFamily="34" charset="0"/>
                </a:rPr>
                <a:t>Developed economies</a:t>
              </a:r>
            </a:p>
          </p:txBody>
        </p:sp>
        <p:sp>
          <p:nvSpPr>
            <p:cNvPr id="25" name="Rectángulo 23">
              <a:extLst>
                <a:ext uri="{FF2B5EF4-FFF2-40B4-BE49-F238E27FC236}">
                  <a16:creationId xmlns:a16="http://schemas.microsoft.com/office/drawing/2014/main" id="{C33F854B-E6F9-DC45-9517-7E017C8EC8C5}"/>
                </a:ext>
              </a:extLst>
            </p:cNvPr>
            <p:cNvSpPr/>
            <p:nvPr/>
          </p:nvSpPr>
          <p:spPr>
            <a:xfrm>
              <a:off x="7463052" y="1566068"/>
              <a:ext cx="98482" cy="180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600" b="0" i="0" u="none" strike="noStrike" kern="1200" cap="none" spc="0" normalizeH="0" baseline="0" noProof="0">
                <a:ln>
                  <a:noFill/>
                </a:ln>
                <a:solidFill>
                  <a:srgbClr val="0D1E2D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</p:grpSp>
      <p:sp>
        <p:nvSpPr>
          <p:cNvPr id="27" name="1 Marcador de texto">
            <a:extLst>
              <a:ext uri="{FF2B5EF4-FFF2-40B4-BE49-F238E27FC236}">
                <a16:creationId xmlns:a16="http://schemas.microsoft.com/office/drawing/2014/main" id="{A2B5C5E1-7BA2-9745-8D2C-8BCE602A7282}"/>
              </a:ext>
            </a:extLst>
          </p:cNvPr>
          <p:cNvSpPr txBox="1">
            <a:spLocks/>
          </p:cNvSpPr>
          <p:nvPr/>
        </p:nvSpPr>
        <p:spPr>
          <a:xfrm>
            <a:off x="7195810" y="2293878"/>
            <a:ext cx="3218830" cy="2948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 Thin" charset="0"/>
                <a:ea typeface="Roboto Thin" charset="0"/>
                <a:cs typeface="Roboto Thi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 Thin" charset="0"/>
                <a:ea typeface="Roboto Thin" charset="0"/>
                <a:cs typeface="Roboto Thin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 Thin" charset="0"/>
                <a:ea typeface="Roboto Thin" charset="0"/>
                <a:cs typeface="Roboto Thin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 Thin" charset="0"/>
                <a:ea typeface="Roboto Thin" charset="0"/>
                <a:cs typeface="Roboto Thin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 Thin" charset="0"/>
                <a:ea typeface="Roboto Thin" charset="0"/>
                <a:cs typeface="Roboto Thin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67"/>
              </a:lnSpc>
            </a:pPr>
            <a:r>
              <a:rPr lang="en-US" sz="1333" i="1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(USD billion)</a:t>
            </a:r>
            <a:endParaRPr lang="es-CO" sz="1600" b="1" dirty="0">
              <a:solidFill>
                <a:srgbClr val="0D0D0D"/>
              </a:solidFill>
              <a:latin typeface="Century Gothic"/>
              <a:cs typeface="Century Gothic"/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44F19A22-0CBA-B441-BC2A-7C614F5647DA}"/>
              </a:ext>
            </a:extLst>
          </p:cNvPr>
          <p:cNvSpPr/>
          <p:nvPr/>
        </p:nvSpPr>
        <p:spPr>
          <a:xfrm>
            <a:off x="7195810" y="2072818"/>
            <a:ext cx="32688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2746">
              <a:defRPr/>
            </a:pPr>
            <a:r>
              <a:rPr lang="en-US" sz="1600" b="1" dirty="0">
                <a:solidFill>
                  <a:prstClr val="black"/>
                </a:solidFill>
                <a:latin typeface="Century Gothic"/>
                <a:cs typeface="Century Gothic"/>
              </a:rPr>
              <a:t>Top 30 host economies in 2017 </a:t>
            </a:r>
          </a:p>
        </p:txBody>
      </p:sp>
      <p:sp>
        <p:nvSpPr>
          <p:cNvPr id="31" name="CuadroTexto 22">
            <a:extLst>
              <a:ext uri="{FF2B5EF4-FFF2-40B4-BE49-F238E27FC236}">
                <a16:creationId xmlns:a16="http://schemas.microsoft.com/office/drawing/2014/main" id="{AABC094B-6BC4-7042-9703-8EBC2082FF75}"/>
              </a:ext>
            </a:extLst>
          </p:cNvPr>
          <p:cNvSpPr txBox="1"/>
          <p:nvPr/>
        </p:nvSpPr>
        <p:spPr>
          <a:xfrm>
            <a:off x="7161439" y="3125107"/>
            <a:ext cx="4162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88">
              <a:defRPr/>
            </a:pPr>
            <a:r>
              <a:rPr lang="en-US" sz="1600" dirty="0">
                <a:solidFill>
                  <a:srgbClr val="0D1E2D"/>
                </a:solidFill>
                <a:latin typeface="Century Gothic"/>
                <a:cs typeface="Century Gothic"/>
              </a:rPr>
              <a:t>Developing and transition economies</a:t>
            </a:r>
          </a:p>
        </p:txBody>
      </p:sp>
      <p:sp>
        <p:nvSpPr>
          <p:cNvPr id="35" name="Rectángulo 23">
            <a:extLst>
              <a:ext uri="{FF2B5EF4-FFF2-40B4-BE49-F238E27FC236}">
                <a16:creationId xmlns:a16="http://schemas.microsoft.com/office/drawing/2014/main" id="{8493FC7B-A5BB-EF4C-AFF1-9E957656B779}"/>
              </a:ext>
            </a:extLst>
          </p:cNvPr>
          <p:cNvSpPr/>
          <p:nvPr/>
        </p:nvSpPr>
        <p:spPr>
          <a:xfrm>
            <a:off x="7005845" y="3217842"/>
            <a:ext cx="189965" cy="180001"/>
          </a:xfrm>
          <a:prstGeom prst="rect">
            <a:avLst/>
          </a:prstGeom>
          <a:solidFill>
            <a:srgbClr val="FF5C1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600" b="0" i="0" u="none" strike="noStrike" kern="1200" cap="none" spc="0" normalizeH="0" baseline="0" noProof="0">
              <a:ln>
                <a:noFill/>
              </a:ln>
              <a:solidFill>
                <a:srgbClr val="0D1E2D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20BEF25B-6DA5-964C-84B5-73F5448BEAC3}"/>
              </a:ext>
            </a:extLst>
          </p:cNvPr>
          <p:cNvGrpSpPr/>
          <p:nvPr/>
        </p:nvGrpSpPr>
        <p:grpSpPr>
          <a:xfrm>
            <a:off x="7005845" y="3514704"/>
            <a:ext cx="4127790" cy="466166"/>
            <a:chOff x="7005845" y="2069846"/>
            <a:chExt cx="3867191" cy="436736"/>
          </a:xfrm>
        </p:grpSpPr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F5B03C75-9F77-2448-AF08-589FADE34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05845" y="2073441"/>
              <a:ext cx="1022390" cy="433141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AABBB673-22A8-BA43-9710-4457B740AE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28235" y="2069846"/>
              <a:ext cx="2844801" cy="435630"/>
            </a:xfrm>
            <a:prstGeom prst="rect">
              <a:avLst/>
            </a:prstGeom>
          </p:spPr>
        </p:pic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49AB1890-4C71-C048-B0CF-04BD776983FE}"/>
              </a:ext>
            </a:extLst>
          </p:cNvPr>
          <p:cNvGrpSpPr/>
          <p:nvPr/>
        </p:nvGrpSpPr>
        <p:grpSpPr>
          <a:xfrm>
            <a:off x="9216781" y="6405399"/>
            <a:ext cx="1756053" cy="308078"/>
            <a:chOff x="9216781" y="6405399"/>
            <a:chExt cx="1756053" cy="308078"/>
          </a:xfrm>
        </p:grpSpPr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88D8EE83-9865-C84E-B64D-EF5277179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16781" y="6433293"/>
              <a:ext cx="1281235" cy="252290"/>
            </a:xfrm>
            <a:prstGeom prst="rect">
              <a:avLst/>
            </a:prstGeom>
          </p:spPr>
        </p:pic>
        <p:pic>
          <p:nvPicPr>
            <p:cNvPr id="37" name="Imagen 36">
              <a:extLst>
                <a:ext uri="{FF2B5EF4-FFF2-40B4-BE49-F238E27FC236}">
                  <a16:creationId xmlns:a16="http://schemas.microsoft.com/office/drawing/2014/main" id="{3CD1B2DE-872B-A748-A948-C3CED828B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4756" y="6405399"/>
              <a:ext cx="308078" cy="308078"/>
            </a:xfrm>
            <a:prstGeom prst="rect">
              <a:avLst/>
            </a:prstGeom>
          </p:spPr>
        </p:pic>
      </p:grpSp>
      <p:sp>
        <p:nvSpPr>
          <p:cNvPr id="39" name="Rectangle 15">
            <a:extLst>
              <a:ext uri="{FF2B5EF4-FFF2-40B4-BE49-F238E27FC236}">
                <a16:creationId xmlns:a16="http://schemas.microsoft.com/office/drawing/2014/main" id="{59B1DDD2-4939-4846-B7D7-5EC3BCA3C4F8}"/>
              </a:ext>
            </a:extLst>
          </p:cNvPr>
          <p:cNvSpPr/>
          <p:nvPr/>
        </p:nvSpPr>
        <p:spPr>
          <a:xfrm>
            <a:off x="0" y="127043"/>
            <a:ext cx="121920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55">
              <a:defRPr/>
            </a:pPr>
            <a:r>
              <a:rPr lang="es-CO" sz="3000" b="1" dirty="0">
                <a:solidFill>
                  <a:srgbClr val="FF5C1B"/>
                </a:solidFill>
                <a:latin typeface="Century Gothic" panose="020B0502020202020204" pitchFamily="34" charset="0"/>
                <a:cs typeface="Century Gothic"/>
              </a:rPr>
              <a:t>COLOMBIA</a:t>
            </a:r>
            <a:br>
              <a:rPr lang="es-CO" sz="3000" i="1" dirty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s-CO" sz="3200" dirty="0">
                <a:solidFill>
                  <a:srgbClr val="FFFFFF"/>
                </a:solidFill>
                <a:latin typeface="Century Gothic"/>
                <a:cs typeface="Century Gothic"/>
              </a:rPr>
              <a:t>Colombia is part of the top </a:t>
            </a:r>
            <a:r>
              <a:rPr lang="es-CO" sz="3200" b="1" dirty="0">
                <a:solidFill>
                  <a:srgbClr val="FFFFFF"/>
                </a:solidFill>
                <a:latin typeface="Century Gothic"/>
                <a:cs typeface="Century Gothic"/>
              </a:rPr>
              <a:t>30 destinations for FDI</a:t>
            </a:r>
          </a:p>
        </p:txBody>
      </p:sp>
      <p:sp>
        <p:nvSpPr>
          <p:cNvPr id="32" name="Marcador de texto 2">
            <a:extLst>
              <a:ext uri="{FF2B5EF4-FFF2-40B4-BE49-F238E27FC236}">
                <a16:creationId xmlns:a16="http://schemas.microsoft.com/office/drawing/2014/main" id="{28736655-B0BC-184B-8C13-27138088C00B}"/>
              </a:ext>
            </a:extLst>
          </p:cNvPr>
          <p:cNvSpPr txBox="1">
            <a:spLocks/>
          </p:cNvSpPr>
          <p:nvPr/>
        </p:nvSpPr>
        <p:spPr>
          <a:xfrm>
            <a:off x="800583" y="6460950"/>
            <a:ext cx="4032898" cy="397050"/>
          </a:xfrm>
          <a:prstGeom prst="rect">
            <a:avLst/>
          </a:prstGeom>
        </p:spPr>
        <p:txBody>
          <a:bodyPr lIns="68568" tIns="34285" rIns="68568" bIns="34285">
            <a:noAutofit/>
          </a:bodyPr>
          <a:lstStyle>
            <a:lvl1pPr marL="171422" indent="-171422" algn="l" defTabSz="685685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265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107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9950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793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635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478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321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164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36616" defTabSz="91435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fr-FR" sz="800" i="1" dirty="0">
                <a:solidFill>
                  <a:prstClr val="white">
                    <a:lumMod val="50000"/>
                  </a:prstClr>
                </a:solidFill>
                <a:latin typeface="Century Gothic"/>
              </a:rPr>
              <a:t>Source: UNCTAD – World Investment Report 2017</a:t>
            </a:r>
          </a:p>
        </p:txBody>
      </p:sp>
    </p:spTree>
    <p:extLst>
      <p:ext uri="{BB962C8B-B14F-4D97-AF65-F5344CB8AC3E}">
        <p14:creationId xmlns:p14="http://schemas.microsoft.com/office/powerpoint/2010/main" val="2703091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ángulo 38">
            <a:extLst>
              <a:ext uri="{FF2B5EF4-FFF2-40B4-BE49-F238E27FC236}">
                <a16:creationId xmlns:a16="http://schemas.microsoft.com/office/drawing/2014/main" id="{3F99A8C0-56C3-1B41-B25B-1C5BE095482F}"/>
              </a:ext>
            </a:extLst>
          </p:cNvPr>
          <p:cNvSpPr/>
          <p:nvPr/>
        </p:nvSpPr>
        <p:spPr>
          <a:xfrm>
            <a:off x="0" y="0"/>
            <a:ext cx="4170784" cy="6858000"/>
          </a:xfrm>
          <a:prstGeom prst="rect">
            <a:avLst/>
          </a:prstGeom>
          <a:solidFill>
            <a:srgbClr val="0D1E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0" name="Gráfico 19">
            <a:extLst>
              <a:ext uri="{FF2B5EF4-FFF2-40B4-BE49-F238E27FC236}">
                <a16:creationId xmlns:a16="http://schemas.microsoft.com/office/drawing/2014/main" id="{B329D113-CB0C-AF46-9070-90E7C78FA5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534" y="236509"/>
            <a:ext cx="629049" cy="629049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924C0660-1FCD-2E4A-9EDB-FFE1083EE012}"/>
              </a:ext>
            </a:extLst>
          </p:cNvPr>
          <p:cNvSpPr/>
          <p:nvPr/>
        </p:nvSpPr>
        <p:spPr>
          <a:xfrm rot="2700000">
            <a:off x="-440612" y="1756799"/>
            <a:ext cx="881223" cy="881223"/>
          </a:xfrm>
          <a:prstGeom prst="rect">
            <a:avLst/>
          </a:prstGeom>
          <a:noFill/>
          <a:ln w="1143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46" name="Straight Connector 14">
            <a:extLst>
              <a:ext uri="{FF2B5EF4-FFF2-40B4-BE49-F238E27FC236}">
                <a16:creationId xmlns:a16="http://schemas.microsoft.com/office/drawing/2014/main" id="{01223525-C116-5A40-8640-490CD16C7195}"/>
              </a:ext>
            </a:extLst>
          </p:cNvPr>
          <p:cNvCxnSpPr/>
          <p:nvPr/>
        </p:nvCxnSpPr>
        <p:spPr>
          <a:xfrm flipH="1">
            <a:off x="1137657" y="3785028"/>
            <a:ext cx="691764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1">
            <a:extLst>
              <a:ext uri="{FF2B5EF4-FFF2-40B4-BE49-F238E27FC236}">
                <a16:creationId xmlns:a16="http://schemas.microsoft.com/office/drawing/2014/main" id="{F3923924-64E3-4D43-AFB3-52137D4D7BEB}"/>
              </a:ext>
            </a:extLst>
          </p:cNvPr>
          <p:cNvSpPr/>
          <p:nvPr/>
        </p:nvSpPr>
        <p:spPr>
          <a:xfrm>
            <a:off x="4955343" y="1364160"/>
            <a:ext cx="3175041" cy="1269252"/>
          </a:xfrm>
          <a:prstGeom prst="rect">
            <a:avLst/>
          </a:prstGeom>
          <a:solidFill>
            <a:schemeClr val="accent1">
              <a:lumMod val="60000"/>
              <a:lumOff val="40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ángulo 76">
            <a:extLst>
              <a:ext uri="{FF2B5EF4-FFF2-40B4-BE49-F238E27FC236}">
                <a16:creationId xmlns:a16="http://schemas.microsoft.com/office/drawing/2014/main" id="{D6A28699-7493-364D-B917-2339B3BEB1C0}"/>
              </a:ext>
            </a:extLst>
          </p:cNvPr>
          <p:cNvSpPr/>
          <p:nvPr/>
        </p:nvSpPr>
        <p:spPr>
          <a:xfrm>
            <a:off x="5118592" y="1583288"/>
            <a:ext cx="2848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dirty="0">
                <a:solidFill>
                  <a:srgbClr val="0D1E2D"/>
                </a:solidFill>
                <a:latin typeface="Century Gothic"/>
                <a:ea typeface="Tahoma" pitchFamily="34" charset="0"/>
                <a:cs typeface="Century Gothic"/>
              </a:rPr>
              <a:t>No import duties. VAT exemption for goods sold from Colombia to FTZ.</a:t>
            </a:r>
          </a:p>
        </p:txBody>
      </p:sp>
      <p:sp>
        <p:nvSpPr>
          <p:cNvPr id="78" name="Rectangle 1">
            <a:extLst>
              <a:ext uri="{FF2B5EF4-FFF2-40B4-BE49-F238E27FC236}">
                <a16:creationId xmlns:a16="http://schemas.microsoft.com/office/drawing/2014/main" id="{9BD0AD14-50A7-6D4C-A6E5-0416BD5C06EA}"/>
              </a:ext>
            </a:extLst>
          </p:cNvPr>
          <p:cNvSpPr/>
          <p:nvPr/>
        </p:nvSpPr>
        <p:spPr>
          <a:xfrm>
            <a:off x="8541501" y="1364160"/>
            <a:ext cx="3175041" cy="1269252"/>
          </a:xfrm>
          <a:prstGeom prst="rect">
            <a:avLst/>
          </a:prstGeom>
          <a:solidFill>
            <a:schemeClr val="accent1">
              <a:lumMod val="60000"/>
              <a:lumOff val="40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ángulo 78">
            <a:extLst>
              <a:ext uri="{FF2B5EF4-FFF2-40B4-BE49-F238E27FC236}">
                <a16:creationId xmlns:a16="http://schemas.microsoft.com/office/drawing/2014/main" id="{C917073B-E741-FA4D-97B4-273BB4B57CDC}"/>
              </a:ext>
            </a:extLst>
          </p:cNvPr>
          <p:cNvSpPr/>
          <p:nvPr/>
        </p:nvSpPr>
        <p:spPr>
          <a:xfrm>
            <a:off x="8783434" y="1706399"/>
            <a:ext cx="26911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i="1" dirty="0">
                <a:solidFill>
                  <a:srgbClr val="0D1E2D"/>
                </a:solidFill>
                <a:latin typeface="Century Gothic"/>
                <a:ea typeface="Tahoma" pitchFamily="34" charset="0"/>
                <a:cs typeface="Century Gothic"/>
              </a:rPr>
              <a:t>Benefit from international trade agreements.</a:t>
            </a:r>
            <a:endParaRPr lang="es-CO" sz="1600" dirty="0">
              <a:solidFill>
                <a:srgbClr val="0D1E2D"/>
              </a:solidFill>
              <a:latin typeface="Century Gothic"/>
              <a:cs typeface="Century Gothic"/>
            </a:endParaRPr>
          </a:p>
        </p:txBody>
      </p:sp>
      <p:sp>
        <p:nvSpPr>
          <p:cNvPr id="80" name="Medio marco 79">
            <a:extLst>
              <a:ext uri="{FF2B5EF4-FFF2-40B4-BE49-F238E27FC236}">
                <a16:creationId xmlns:a16="http://schemas.microsoft.com/office/drawing/2014/main" id="{77001CBD-19D5-E64F-9A36-88DC1C3049C3}"/>
              </a:ext>
            </a:extLst>
          </p:cNvPr>
          <p:cNvSpPr/>
          <p:nvPr/>
        </p:nvSpPr>
        <p:spPr>
          <a:xfrm rot="13500000">
            <a:off x="9881070" y="2483314"/>
            <a:ext cx="418975" cy="418975"/>
          </a:xfrm>
          <a:prstGeom prst="halfFrame">
            <a:avLst>
              <a:gd name="adj1" fmla="val 12141"/>
              <a:gd name="adj2" fmla="val 12141"/>
            </a:avLst>
          </a:prstGeom>
          <a:solidFill>
            <a:srgbClr val="FF5C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81" name="Rectangle 1">
            <a:extLst>
              <a:ext uri="{FF2B5EF4-FFF2-40B4-BE49-F238E27FC236}">
                <a16:creationId xmlns:a16="http://schemas.microsoft.com/office/drawing/2014/main" id="{7868114A-4A21-F247-92AA-9A21BC86B4A2}"/>
              </a:ext>
            </a:extLst>
          </p:cNvPr>
          <p:cNvSpPr/>
          <p:nvPr/>
        </p:nvSpPr>
        <p:spPr>
          <a:xfrm>
            <a:off x="8541501" y="3049783"/>
            <a:ext cx="3175041" cy="1269252"/>
          </a:xfrm>
          <a:prstGeom prst="rect">
            <a:avLst/>
          </a:prstGeom>
          <a:solidFill>
            <a:schemeClr val="accent1">
              <a:lumMod val="60000"/>
              <a:lumOff val="40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ángulo 81">
            <a:extLst>
              <a:ext uri="{FF2B5EF4-FFF2-40B4-BE49-F238E27FC236}">
                <a16:creationId xmlns:a16="http://schemas.microsoft.com/office/drawing/2014/main" id="{2826BA34-CB40-B244-A88C-58BE35BB6E54}"/>
              </a:ext>
            </a:extLst>
          </p:cNvPr>
          <p:cNvSpPr/>
          <p:nvPr/>
        </p:nvSpPr>
        <p:spPr>
          <a:xfrm>
            <a:off x="9024535" y="3392022"/>
            <a:ext cx="2208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i="1" dirty="0">
                <a:solidFill>
                  <a:srgbClr val="0D1E2D"/>
                </a:solidFill>
                <a:latin typeface="Century Gothic"/>
                <a:ea typeface="Tahoma" pitchFamily="34" charset="0"/>
                <a:cs typeface="Century Gothic"/>
              </a:rPr>
              <a:t>Allows sales to the local market.</a:t>
            </a:r>
            <a:endParaRPr lang="es-CO" sz="1600" dirty="0">
              <a:solidFill>
                <a:srgbClr val="0D1E2D"/>
              </a:solidFill>
              <a:latin typeface="Century Gothic"/>
              <a:cs typeface="Century Gothic"/>
            </a:endParaRPr>
          </a:p>
        </p:txBody>
      </p:sp>
      <p:sp>
        <p:nvSpPr>
          <p:cNvPr id="83" name="Rectangle 1">
            <a:extLst>
              <a:ext uri="{FF2B5EF4-FFF2-40B4-BE49-F238E27FC236}">
                <a16:creationId xmlns:a16="http://schemas.microsoft.com/office/drawing/2014/main" id="{FDC82050-12FC-424D-8B57-726329402D95}"/>
              </a:ext>
            </a:extLst>
          </p:cNvPr>
          <p:cNvSpPr/>
          <p:nvPr/>
        </p:nvSpPr>
        <p:spPr>
          <a:xfrm>
            <a:off x="4962487" y="3049783"/>
            <a:ext cx="3175041" cy="1269252"/>
          </a:xfrm>
          <a:prstGeom prst="rect">
            <a:avLst/>
          </a:prstGeom>
          <a:solidFill>
            <a:schemeClr val="accent1">
              <a:lumMod val="60000"/>
              <a:lumOff val="40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ángulo 83">
            <a:extLst>
              <a:ext uri="{FF2B5EF4-FFF2-40B4-BE49-F238E27FC236}">
                <a16:creationId xmlns:a16="http://schemas.microsoft.com/office/drawing/2014/main" id="{8BA025BB-22DD-734C-AD71-05D37C2FD1B2}"/>
              </a:ext>
            </a:extLst>
          </p:cNvPr>
          <p:cNvSpPr/>
          <p:nvPr/>
        </p:nvSpPr>
        <p:spPr>
          <a:xfrm>
            <a:off x="5257996" y="3392022"/>
            <a:ext cx="25840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57089">
              <a:defRPr/>
            </a:pPr>
            <a:r>
              <a:rPr lang="en-US" sz="1600" i="1" dirty="0">
                <a:solidFill>
                  <a:srgbClr val="0D1E2D"/>
                </a:solidFill>
                <a:latin typeface="Century Gothic"/>
                <a:ea typeface="Tahoma" pitchFamily="34" charset="0"/>
                <a:cs typeface="Century Gothic"/>
              </a:rPr>
              <a:t>Free trade zones for different investor styles</a:t>
            </a:r>
            <a:r>
              <a:rPr lang="en-US" sz="1600" dirty="0">
                <a:solidFill>
                  <a:srgbClr val="0D1E2D"/>
                </a:solidFill>
                <a:latin typeface="Century Gothic"/>
                <a:ea typeface="Tahoma" pitchFamily="34" charset="0"/>
                <a:cs typeface="Century Gothic"/>
              </a:rPr>
              <a:t>.</a:t>
            </a:r>
            <a:endParaRPr lang="es-CO" sz="1600" dirty="0">
              <a:solidFill>
                <a:srgbClr val="0D1E2D"/>
              </a:solidFill>
              <a:latin typeface="Century Gothic"/>
              <a:ea typeface="Tahoma" pitchFamily="34" charset="0"/>
              <a:cs typeface="Century Gothic"/>
            </a:endParaRPr>
          </a:p>
        </p:txBody>
      </p:sp>
      <p:sp>
        <p:nvSpPr>
          <p:cNvPr id="86" name="Medio marco 85">
            <a:extLst>
              <a:ext uri="{FF2B5EF4-FFF2-40B4-BE49-F238E27FC236}">
                <a16:creationId xmlns:a16="http://schemas.microsoft.com/office/drawing/2014/main" id="{388ED581-6631-2849-A3B0-274FFBEDFC6D}"/>
              </a:ext>
            </a:extLst>
          </p:cNvPr>
          <p:cNvSpPr/>
          <p:nvPr/>
        </p:nvSpPr>
        <p:spPr>
          <a:xfrm rot="18900000">
            <a:off x="8280299" y="3471050"/>
            <a:ext cx="418975" cy="418975"/>
          </a:xfrm>
          <a:prstGeom prst="halfFrame">
            <a:avLst>
              <a:gd name="adj1" fmla="val 12141"/>
              <a:gd name="adj2" fmla="val 12141"/>
            </a:avLst>
          </a:prstGeom>
          <a:solidFill>
            <a:srgbClr val="FF5C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87" name="Medio marco 86">
            <a:extLst>
              <a:ext uri="{FF2B5EF4-FFF2-40B4-BE49-F238E27FC236}">
                <a16:creationId xmlns:a16="http://schemas.microsoft.com/office/drawing/2014/main" id="{2226AB9F-00DD-B844-AD24-FF5D80961436}"/>
              </a:ext>
            </a:extLst>
          </p:cNvPr>
          <p:cNvSpPr/>
          <p:nvPr/>
        </p:nvSpPr>
        <p:spPr>
          <a:xfrm rot="8100000">
            <a:off x="7992334" y="1789299"/>
            <a:ext cx="418975" cy="418975"/>
          </a:xfrm>
          <a:prstGeom prst="halfFrame">
            <a:avLst>
              <a:gd name="adj1" fmla="val 12141"/>
              <a:gd name="adj2" fmla="val 12141"/>
            </a:avLst>
          </a:prstGeom>
          <a:solidFill>
            <a:srgbClr val="FF5C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BE80C6BE-5A0A-9947-AEC1-73C594631F24}"/>
              </a:ext>
            </a:extLst>
          </p:cNvPr>
          <p:cNvGrpSpPr/>
          <p:nvPr/>
        </p:nvGrpSpPr>
        <p:grpSpPr>
          <a:xfrm>
            <a:off x="4374273" y="4629933"/>
            <a:ext cx="7687922" cy="1413680"/>
            <a:chOff x="3721130" y="4629933"/>
            <a:chExt cx="7687922" cy="1413680"/>
          </a:xfrm>
        </p:grpSpPr>
        <p:sp>
          <p:nvSpPr>
            <p:cNvPr id="105" name="Rectangle 1">
              <a:extLst>
                <a:ext uri="{FF2B5EF4-FFF2-40B4-BE49-F238E27FC236}">
                  <a16:creationId xmlns:a16="http://schemas.microsoft.com/office/drawing/2014/main" id="{789C5534-DC73-584B-8249-78C18E3F5A0E}"/>
                </a:ext>
              </a:extLst>
            </p:cNvPr>
            <p:cNvSpPr/>
            <p:nvPr/>
          </p:nvSpPr>
          <p:spPr>
            <a:xfrm>
              <a:off x="3884837" y="5016115"/>
              <a:ext cx="2544992" cy="925785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">
              <a:extLst>
                <a:ext uri="{FF2B5EF4-FFF2-40B4-BE49-F238E27FC236}">
                  <a16:creationId xmlns:a16="http://schemas.microsoft.com/office/drawing/2014/main" id="{81D2B80B-74BA-DD48-ADA1-C3F80ADCD4DB}"/>
                </a:ext>
              </a:extLst>
            </p:cNvPr>
            <p:cNvSpPr/>
            <p:nvPr/>
          </p:nvSpPr>
          <p:spPr>
            <a:xfrm>
              <a:off x="9105304" y="5016115"/>
              <a:ext cx="2114240" cy="925785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">
              <a:extLst>
                <a:ext uri="{FF2B5EF4-FFF2-40B4-BE49-F238E27FC236}">
                  <a16:creationId xmlns:a16="http://schemas.microsoft.com/office/drawing/2014/main" id="{BDD8B728-E4E7-B742-885B-5BDD0F821F2C}"/>
                </a:ext>
              </a:extLst>
            </p:cNvPr>
            <p:cNvSpPr/>
            <p:nvPr/>
          </p:nvSpPr>
          <p:spPr>
            <a:xfrm>
              <a:off x="6529985" y="4629933"/>
              <a:ext cx="2470550" cy="141368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10 CuadroTexto">
              <a:extLst>
                <a:ext uri="{FF2B5EF4-FFF2-40B4-BE49-F238E27FC236}">
                  <a16:creationId xmlns:a16="http://schemas.microsoft.com/office/drawing/2014/main" id="{B41D5AD8-71D7-CF40-96AF-A89D7ED59FD2}"/>
                </a:ext>
              </a:extLst>
            </p:cNvPr>
            <p:cNvSpPr txBox="1"/>
            <p:nvPr/>
          </p:nvSpPr>
          <p:spPr>
            <a:xfrm>
              <a:off x="6529984" y="4848391"/>
              <a:ext cx="2470550" cy="566303"/>
            </a:xfrm>
            <a:prstGeom prst="rect">
              <a:avLst/>
            </a:prstGeom>
            <a:noFill/>
          </p:spPr>
          <p:txBody>
            <a:bodyPr wrap="square" lIns="121915" tIns="60957" rIns="121915" bIns="60957" rtlCol="0"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b="1" i="0" u="none" strike="noStrike" kern="1200" cap="none" spc="0" normalizeH="0" baseline="0" noProof="0" dirty="0">
                  <a:ln>
                    <a:noFill/>
                  </a:ln>
                  <a:solidFill>
                    <a:srgbClr val="0D1E2D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Total number </a:t>
              </a:r>
            </a:p>
            <a:p>
              <a:pPr marL="0" marR="0" lvl="0" indent="0" algn="ctr" defTabSz="121914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CO" b="1" dirty="0">
                  <a:solidFill>
                    <a:srgbClr val="0D1E2D"/>
                  </a:solidFill>
                  <a:latin typeface="Century Gothic"/>
                  <a:cs typeface="Century Gothic"/>
                </a:rPr>
                <a:t>Free Trade:</a:t>
              </a:r>
              <a:endParaRPr kumimoji="0" lang="es-CO" b="0" i="0" u="none" strike="noStrike" kern="1200" cap="none" spc="0" normalizeH="0" baseline="0" noProof="0" dirty="0">
                <a:ln>
                  <a:noFill/>
                </a:ln>
                <a:solidFill>
                  <a:srgbClr val="0D1E2D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  <p:sp>
          <p:nvSpPr>
            <p:cNvPr id="89" name="10 CuadroTexto">
              <a:extLst>
                <a:ext uri="{FF2B5EF4-FFF2-40B4-BE49-F238E27FC236}">
                  <a16:creationId xmlns:a16="http://schemas.microsoft.com/office/drawing/2014/main" id="{DDF8A53D-9C52-724C-A67A-4EEEB2E567DB}"/>
                </a:ext>
              </a:extLst>
            </p:cNvPr>
            <p:cNvSpPr txBox="1"/>
            <p:nvPr/>
          </p:nvSpPr>
          <p:spPr>
            <a:xfrm>
              <a:off x="7279439" y="5292042"/>
              <a:ext cx="971640" cy="553992"/>
            </a:xfrm>
            <a:prstGeom prst="rect">
              <a:avLst/>
            </a:prstGeom>
            <a:noFill/>
          </p:spPr>
          <p:txBody>
            <a:bodyPr wrap="square" lIns="121915" tIns="60957" rIns="121915" bIns="60957" rtlCol="0"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5C1B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105</a:t>
              </a:r>
              <a:endParaRPr kumimoji="0" lang="es-CO" sz="2800" b="0" i="0" u="none" strike="noStrike" kern="1200" cap="none" spc="0" normalizeH="0" baseline="0" noProof="0" dirty="0">
                <a:ln>
                  <a:noFill/>
                </a:ln>
                <a:solidFill>
                  <a:srgbClr val="FF5C1B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  <p:cxnSp>
          <p:nvCxnSpPr>
            <p:cNvPr id="4" name="Conector recto 3">
              <a:extLst>
                <a:ext uri="{FF2B5EF4-FFF2-40B4-BE49-F238E27FC236}">
                  <a16:creationId xmlns:a16="http://schemas.microsoft.com/office/drawing/2014/main" id="{D399B262-F68E-C24F-9403-749372EB24D9}"/>
                </a:ext>
              </a:extLst>
            </p:cNvPr>
            <p:cNvCxnSpPr/>
            <p:nvPr/>
          </p:nvCxnSpPr>
          <p:spPr>
            <a:xfrm>
              <a:off x="8101013" y="5569038"/>
              <a:ext cx="537796" cy="0"/>
            </a:xfrm>
            <a:prstGeom prst="line">
              <a:avLst/>
            </a:prstGeom>
            <a:ln>
              <a:solidFill>
                <a:srgbClr val="0D1E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ector recto 89">
              <a:extLst>
                <a:ext uri="{FF2B5EF4-FFF2-40B4-BE49-F238E27FC236}">
                  <a16:creationId xmlns:a16="http://schemas.microsoft.com/office/drawing/2014/main" id="{C3E044DA-59A9-2C46-933E-A9486496944A}"/>
                </a:ext>
              </a:extLst>
            </p:cNvPr>
            <p:cNvCxnSpPr/>
            <p:nvPr/>
          </p:nvCxnSpPr>
          <p:spPr>
            <a:xfrm>
              <a:off x="6922294" y="5569038"/>
              <a:ext cx="537796" cy="0"/>
            </a:xfrm>
            <a:prstGeom prst="line">
              <a:avLst/>
            </a:prstGeom>
            <a:ln>
              <a:solidFill>
                <a:srgbClr val="0D1E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14">
              <a:extLst>
                <a:ext uri="{FF2B5EF4-FFF2-40B4-BE49-F238E27FC236}">
                  <a16:creationId xmlns:a16="http://schemas.microsoft.com/office/drawing/2014/main" id="{F4F2DA44-2843-DD42-9413-6143FC63CA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91600" y="5016115"/>
              <a:ext cx="1445420" cy="13085"/>
            </a:xfrm>
            <a:prstGeom prst="line">
              <a:avLst/>
            </a:prstGeom>
            <a:ln w="47625">
              <a:solidFill>
                <a:srgbClr val="FF9F1B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10 CuadroTexto">
              <a:extLst>
                <a:ext uri="{FF2B5EF4-FFF2-40B4-BE49-F238E27FC236}">
                  <a16:creationId xmlns:a16="http://schemas.microsoft.com/office/drawing/2014/main" id="{DE21DAB3-F48B-D74A-9516-4C8E8E33CC9B}"/>
                </a:ext>
              </a:extLst>
            </p:cNvPr>
            <p:cNvSpPr txBox="1"/>
            <p:nvPr/>
          </p:nvSpPr>
          <p:spPr>
            <a:xfrm>
              <a:off x="9105305" y="5119630"/>
              <a:ext cx="2172296" cy="467814"/>
            </a:xfrm>
            <a:prstGeom prst="rect">
              <a:avLst/>
            </a:prstGeom>
            <a:noFill/>
          </p:spPr>
          <p:txBody>
            <a:bodyPr wrap="square" lIns="121915" tIns="60957" rIns="121915" bIns="60957" rtlCol="0">
              <a:spAutoFit/>
            </a:bodyPr>
            <a:lstStyle/>
            <a:p>
              <a:pPr lvl="0" algn="ctr" defTabSz="1219140">
                <a:lnSpc>
                  <a:spcPct val="80000"/>
                </a:lnSpc>
                <a:defRPr/>
              </a:pPr>
              <a:r>
                <a:rPr lang="es-CO" sz="1400" b="1" dirty="0">
                  <a:solidFill>
                    <a:srgbClr val="0D1E2D"/>
                  </a:solidFill>
                  <a:latin typeface="Century Gothic"/>
                  <a:cs typeface="Century Gothic"/>
                </a:rPr>
                <a:t>Number of permanent Free Trade Zones:</a:t>
              </a:r>
            </a:p>
          </p:txBody>
        </p:sp>
        <p:sp>
          <p:nvSpPr>
            <p:cNvPr id="94" name="10 CuadroTexto">
              <a:extLst>
                <a:ext uri="{FF2B5EF4-FFF2-40B4-BE49-F238E27FC236}">
                  <a16:creationId xmlns:a16="http://schemas.microsoft.com/office/drawing/2014/main" id="{B2DDF00D-AC28-6B48-8734-CA37716E2024}"/>
                </a:ext>
              </a:extLst>
            </p:cNvPr>
            <p:cNvSpPr txBox="1"/>
            <p:nvPr/>
          </p:nvSpPr>
          <p:spPr>
            <a:xfrm>
              <a:off x="8945647" y="5541797"/>
              <a:ext cx="2463405" cy="400103"/>
            </a:xfrm>
            <a:prstGeom prst="rect">
              <a:avLst/>
            </a:prstGeom>
            <a:noFill/>
          </p:spPr>
          <p:txBody>
            <a:bodyPr wrap="square" lIns="121915" tIns="60957" rIns="121915" bIns="60957" rtlCol="0"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b="1" i="0" u="none" strike="noStrike" kern="1200" cap="none" spc="0" normalizeH="0" baseline="0" noProof="0" dirty="0">
                  <a:ln>
                    <a:noFill/>
                  </a:ln>
                  <a:solidFill>
                    <a:srgbClr val="FF5C1B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39</a:t>
              </a:r>
              <a:endParaRPr kumimoji="0" lang="es-CO" b="0" i="0" u="none" strike="noStrike" kern="1200" cap="none" spc="0" normalizeH="0" baseline="0" noProof="0" dirty="0">
                <a:ln>
                  <a:noFill/>
                </a:ln>
                <a:solidFill>
                  <a:srgbClr val="FF5C1B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  <p:sp>
          <p:nvSpPr>
            <p:cNvPr id="96" name="10 CuadroTexto">
              <a:extLst>
                <a:ext uri="{FF2B5EF4-FFF2-40B4-BE49-F238E27FC236}">
                  <a16:creationId xmlns:a16="http://schemas.microsoft.com/office/drawing/2014/main" id="{26597006-7604-E547-A755-F9D0622136EE}"/>
                </a:ext>
              </a:extLst>
            </p:cNvPr>
            <p:cNvSpPr txBox="1"/>
            <p:nvPr/>
          </p:nvSpPr>
          <p:spPr>
            <a:xfrm>
              <a:off x="3721130" y="5119630"/>
              <a:ext cx="2872405" cy="467814"/>
            </a:xfrm>
            <a:prstGeom prst="rect">
              <a:avLst/>
            </a:prstGeom>
            <a:noFill/>
          </p:spPr>
          <p:txBody>
            <a:bodyPr wrap="square" lIns="121915" tIns="60957" rIns="121915" bIns="60957" rtlCol="0">
              <a:spAutoFit/>
            </a:bodyPr>
            <a:lstStyle/>
            <a:p>
              <a:pPr algn="ctr" defTabSz="1219140">
                <a:lnSpc>
                  <a:spcPct val="80000"/>
                </a:lnSpc>
                <a:defRPr/>
              </a:pPr>
              <a:r>
                <a:rPr lang="es-CO" sz="1400" b="1" dirty="0">
                  <a:solidFill>
                    <a:srgbClr val="0D1E2D"/>
                  </a:solidFill>
                  <a:latin typeface="Century Gothic"/>
                  <a:cs typeface="Century Gothic"/>
                </a:rPr>
                <a:t>Number of Special Standing</a:t>
              </a:r>
              <a:br>
                <a:rPr lang="es-CO" sz="1400" b="1" dirty="0">
                  <a:solidFill>
                    <a:srgbClr val="0D1E2D"/>
                  </a:solidFill>
                  <a:latin typeface="Century Gothic"/>
                  <a:cs typeface="Century Gothic"/>
                </a:rPr>
              </a:br>
              <a:r>
                <a:rPr lang="es-CO" sz="1400" b="1" dirty="0">
                  <a:solidFill>
                    <a:srgbClr val="0D1E2D"/>
                  </a:solidFill>
                  <a:latin typeface="Century Gothic"/>
                  <a:cs typeface="Century Gothic"/>
                </a:rPr>
                <a:t>Single enterprise:</a:t>
              </a:r>
            </a:p>
          </p:txBody>
        </p:sp>
        <p:sp>
          <p:nvSpPr>
            <p:cNvPr id="97" name="10 CuadroTexto">
              <a:extLst>
                <a:ext uri="{FF2B5EF4-FFF2-40B4-BE49-F238E27FC236}">
                  <a16:creationId xmlns:a16="http://schemas.microsoft.com/office/drawing/2014/main" id="{0DAF1C03-5C3E-954B-B3AB-5CE0D7ADBBB6}"/>
                </a:ext>
              </a:extLst>
            </p:cNvPr>
            <p:cNvSpPr txBox="1"/>
            <p:nvPr/>
          </p:nvSpPr>
          <p:spPr>
            <a:xfrm>
              <a:off x="3989606" y="5541797"/>
              <a:ext cx="2463405" cy="400103"/>
            </a:xfrm>
            <a:prstGeom prst="rect">
              <a:avLst/>
            </a:prstGeom>
            <a:noFill/>
          </p:spPr>
          <p:txBody>
            <a:bodyPr wrap="square" lIns="121915" tIns="60957" rIns="121915" bIns="60957" rtlCol="0"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b="1" i="0" u="none" strike="noStrike" kern="1200" cap="none" spc="0" normalizeH="0" baseline="0" noProof="0" dirty="0">
                  <a:ln>
                    <a:noFill/>
                  </a:ln>
                  <a:solidFill>
                    <a:srgbClr val="FF5C1B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66</a:t>
              </a:r>
              <a:endParaRPr kumimoji="0" lang="es-CO" b="0" i="0" u="none" strike="noStrike" kern="1200" cap="none" spc="0" normalizeH="0" baseline="0" noProof="0" dirty="0">
                <a:ln>
                  <a:noFill/>
                </a:ln>
                <a:solidFill>
                  <a:srgbClr val="FF5C1B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  <p:cxnSp>
          <p:nvCxnSpPr>
            <p:cNvPr id="98" name="Straight Connector 14">
              <a:extLst>
                <a:ext uri="{FF2B5EF4-FFF2-40B4-BE49-F238E27FC236}">
                  <a16:creationId xmlns:a16="http://schemas.microsoft.com/office/drawing/2014/main" id="{69A65409-A98A-E348-AA80-3432978995C7}"/>
                </a:ext>
              </a:extLst>
            </p:cNvPr>
            <p:cNvCxnSpPr>
              <a:cxnSpLocks/>
            </p:cNvCxnSpPr>
            <p:nvPr/>
          </p:nvCxnSpPr>
          <p:spPr>
            <a:xfrm>
              <a:off x="5132531" y="5016115"/>
              <a:ext cx="1393878" cy="0"/>
            </a:xfrm>
            <a:prstGeom prst="line">
              <a:avLst/>
            </a:prstGeom>
            <a:ln w="47625">
              <a:solidFill>
                <a:srgbClr val="FF9F1B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ector recto 98">
              <a:extLst>
                <a:ext uri="{FF2B5EF4-FFF2-40B4-BE49-F238E27FC236}">
                  <a16:creationId xmlns:a16="http://schemas.microsoft.com/office/drawing/2014/main" id="{A3723DF6-2B6A-944B-8C78-DCE2DDD25E12}"/>
                </a:ext>
              </a:extLst>
            </p:cNvPr>
            <p:cNvCxnSpPr>
              <a:cxnSpLocks/>
            </p:cNvCxnSpPr>
            <p:nvPr/>
          </p:nvCxnSpPr>
          <p:spPr>
            <a:xfrm>
              <a:off x="10370229" y="5747632"/>
              <a:ext cx="718685" cy="0"/>
            </a:xfrm>
            <a:prstGeom prst="line">
              <a:avLst/>
            </a:prstGeom>
            <a:ln>
              <a:solidFill>
                <a:srgbClr val="0D1E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ector recto 99">
              <a:extLst>
                <a:ext uri="{FF2B5EF4-FFF2-40B4-BE49-F238E27FC236}">
                  <a16:creationId xmlns:a16="http://schemas.microsoft.com/office/drawing/2014/main" id="{EE2E7E14-854E-4B43-8B52-75A97F3B8D91}"/>
                </a:ext>
              </a:extLst>
            </p:cNvPr>
            <p:cNvCxnSpPr>
              <a:cxnSpLocks/>
            </p:cNvCxnSpPr>
            <p:nvPr/>
          </p:nvCxnSpPr>
          <p:spPr>
            <a:xfrm>
              <a:off x="9245600" y="5747632"/>
              <a:ext cx="717435" cy="0"/>
            </a:xfrm>
            <a:prstGeom prst="line">
              <a:avLst/>
            </a:prstGeom>
            <a:ln>
              <a:solidFill>
                <a:srgbClr val="0D1E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ector recto 100">
              <a:extLst>
                <a:ext uri="{FF2B5EF4-FFF2-40B4-BE49-F238E27FC236}">
                  <a16:creationId xmlns:a16="http://schemas.microsoft.com/office/drawing/2014/main" id="{8C41211D-F0BD-4D4A-AECB-5B907C1C721A}"/>
                </a:ext>
              </a:extLst>
            </p:cNvPr>
            <p:cNvCxnSpPr>
              <a:cxnSpLocks/>
            </p:cNvCxnSpPr>
            <p:nvPr/>
          </p:nvCxnSpPr>
          <p:spPr>
            <a:xfrm>
              <a:off x="5387974" y="5747632"/>
              <a:ext cx="871538" cy="0"/>
            </a:xfrm>
            <a:prstGeom prst="line">
              <a:avLst/>
            </a:prstGeom>
            <a:ln>
              <a:solidFill>
                <a:srgbClr val="0D1E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ector recto 101">
              <a:extLst>
                <a:ext uri="{FF2B5EF4-FFF2-40B4-BE49-F238E27FC236}">
                  <a16:creationId xmlns:a16="http://schemas.microsoft.com/office/drawing/2014/main" id="{4FA3200C-94AD-4447-8111-BA59EC731547}"/>
                </a:ext>
              </a:extLst>
            </p:cNvPr>
            <p:cNvCxnSpPr>
              <a:cxnSpLocks/>
            </p:cNvCxnSpPr>
            <p:nvPr/>
          </p:nvCxnSpPr>
          <p:spPr>
            <a:xfrm>
              <a:off x="4130674" y="5747632"/>
              <a:ext cx="871538" cy="0"/>
            </a:xfrm>
            <a:prstGeom prst="line">
              <a:avLst/>
            </a:prstGeom>
            <a:ln>
              <a:solidFill>
                <a:srgbClr val="0D1E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85C42472-5FA6-AD4A-9254-C8511993D76D}"/>
              </a:ext>
            </a:extLst>
          </p:cNvPr>
          <p:cNvGrpSpPr/>
          <p:nvPr/>
        </p:nvGrpSpPr>
        <p:grpSpPr>
          <a:xfrm>
            <a:off x="9216781" y="6405399"/>
            <a:ext cx="1756053" cy="308078"/>
            <a:chOff x="9216781" y="6405399"/>
            <a:chExt cx="1756053" cy="308078"/>
          </a:xfrm>
        </p:grpSpPr>
        <p:pic>
          <p:nvPicPr>
            <p:cNvPr id="37" name="Imagen 36">
              <a:extLst>
                <a:ext uri="{FF2B5EF4-FFF2-40B4-BE49-F238E27FC236}">
                  <a16:creationId xmlns:a16="http://schemas.microsoft.com/office/drawing/2014/main" id="{EC2F9C62-8D0B-4F44-B635-5251D13EC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16781" y="6433293"/>
              <a:ext cx="1281235" cy="252290"/>
            </a:xfrm>
            <a:prstGeom prst="rect">
              <a:avLst/>
            </a:prstGeom>
          </p:spPr>
        </p:pic>
        <p:pic>
          <p:nvPicPr>
            <p:cNvPr id="38" name="Imagen 37">
              <a:extLst>
                <a:ext uri="{FF2B5EF4-FFF2-40B4-BE49-F238E27FC236}">
                  <a16:creationId xmlns:a16="http://schemas.microsoft.com/office/drawing/2014/main" id="{141A9A9C-1895-404B-824C-6B3B73645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4756" y="6405399"/>
              <a:ext cx="308078" cy="308078"/>
            </a:xfrm>
            <a:prstGeom prst="rect">
              <a:avLst/>
            </a:prstGeom>
          </p:spPr>
        </p:pic>
      </p:grpSp>
      <p:sp>
        <p:nvSpPr>
          <p:cNvPr id="42" name="Rectangle 15">
            <a:extLst>
              <a:ext uri="{FF2B5EF4-FFF2-40B4-BE49-F238E27FC236}">
                <a16:creationId xmlns:a16="http://schemas.microsoft.com/office/drawing/2014/main" id="{F2EEB6F3-5093-F645-9629-3256915DD530}"/>
              </a:ext>
            </a:extLst>
          </p:cNvPr>
          <p:cNvSpPr/>
          <p:nvPr/>
        </p:nvSpPr>
        <p:spPr>
          <a:xfrm>
            <a:off x="1037968" y="1792057"/>
            <a:ext cx="28808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400" dirty="0">
                <a:solidFill>
                  <a:schemeClr val="bg1"/>
                </a:solidFill>
                <a:latin typeface="Century Gothic"/>
                <a:cs typeface="Century Gothic"/>
              </a:rPr>
              <a:t>Reduced income tax and VAT Exemptions </a:t>
            </a:r>
            <a:r>
              <a:rPr lang="es-CO" sz="2400" b="1" dirty="0">
                <a:solidFill>
                  <a:schemeClr val="bg1"/>
                </a:solidFill>
                <a:latin typeface="Century Gothic"/>
                <a:cs typeface="Century Gothic"/>
              </a:rPr>
              <a:t>allowing access to local market</a:t>
            </a:r>
          </a:p>
        </p:txBody>
      </p:sp>
      <p:sp>
        <p:nvSpPr>
          <p:cNvPr id="40" name="6 Rectángulo">
            <a:extLst>
              <a:ext uri="{FF2B5EF4-FFF2-40B4-BE49-F238E27FC236}">
                <a16:creationId xmlns:a16="http://schemas.microsoft.com/office/drawing/2014/main" id="{F861A813-F0AE-2440-B112-2DA1FF373F9A}"/>
              </a:ext>
            </a:extLst>
          </p:cNvPr>
          <p:cNvSpPr/>
          <p:nvPr/>
        </p:nvSpPr>
        <p:spPr>
          <a:xfrm>
            <a:off x="92939" y="6509886"/>
            <a:ext cx="2781200" cy="175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71" tIns="32135" rIns="64271" bIns="32135">
            <a:spAutoFit/>
          </a:bodyPr>
          <a:lstStyle/>
          <a:p>
            <a:pPr marL="0" marR="0" lvl="0" indent="-315488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CO" sz="800" i="1" dirty="0" err="1">
                <a:solidFill>
                  <a:prstClr val="white">
                    <a:lumMod val="50000"/>
                  </a:prstClr>
                </a:solidFill>
                <a:latin typeface="Century Gothic" panose="020B0502020202020204" pitchFamily="34" charset="0"/>
              </a:rPr>
              <a:t>Source</a:t>
            </a:r>
            <a:r>
              <a:rPr kumimoji="0" lang="es-CO" sz="8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Directorio de Zonas Francas 2017-2018 DANE</a:t>
            </a:r>
          </a:p>
        </p:txBody>
      </p:sp>
      <p:sp>
        <p:nvSpPr>
          <p:cNvPr id="41" name="TextBox 24">
            <a:extLst>
              <a:ext uri="{FF2B5EF4-FFF2-40B4-BE49-F238E27FC236}">
                <a16:creationId xmlns:a16="http://schemas.microsoft.com/office/drawing/2014/main" id="{E35F4C7F-1202-4215-9340-480530951D33}"/>
              </a:ext>
            </a:extLst>
          </p:cNvPr>
          <p:cNvSpPr txBox="1"/>
          <p:nvPr/>
        </p:nvSpPr>
        <p:spPr>
          <a:xfrm>
            <a:off x="1483539" y="614207"/>
            <a:ext cx="2678938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160"/>
              </a:lnSpc>
            </a:pPr>
            <a:r>
              <a:rPr lang="es-CO" sz="3600" b="1" dirty="0">
                <a:solidFill>
                  <a:srgbClr val="FF5C1B"/>
                </a:solidFill>
                <a:latin typeface="Century Gothic"/>
                <a:cs typeface="Century Gothic"/>
              </a:rPr>
              <a:t>COLOMBIA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47EE0288-3C95-4ABE-BA52-4E86E50AE99E}"/>
              </a:ext>
            </a:extLst>
          </p:cNvPr>
          <p:cNvSpPr/>
          <p:nvPr/>
        </p:nvSpPr>
        <p:spPr>
          <a:xfrm>
            <a:off x="4279795" y="461780"/>
            <a:ext cx="8277214" cy="737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527" lvl="0" defTabSz="1219140">
              <a:lnSpc>
                <a:spcPts val="2500"/>
              </a:lnSpc>
              <a:defRPr/>
            </a:pPr>
            <a:r>
              <a:rPr lang="en-US" altLang="es-CO" sz="2400" b="1" dirty="0">
                <a:solidFill>
                  <a:srgbClr val="FF5C1B"/>
                </a:solidFill>
                <a:latin typeface="Century Gothic"/>
              </a:rPr>
              <a:t>is the Latin American country with the </a:t>
            </a:r>
          </a:p>
          <a:p>
            <a:pPr marL="33527" lvl="0" defTabSz="1219140">
              <a:lnSpc>
                <a:spcPts val="2500"/>
              </a:lnSpc>
              <a:defRPr/>
            </a:pPr>
            <a:r>
              <a:rPr lang="en-US" altLang="es-CO" sz="2400" b="1" dirty="0">
                <a:solidFill>
                  <a:srgbClr val="FF5C1B"/>
                </a:solidFill>
                <a:latin typeface="Century Gothic"/>
              </a:rPr>
              <a:t>most  Free Trade Zones</a:t>
            </a:r>
            <a:endParaRPr lang="es-CO" sz="2400" b="1" dirty="0">
              <a:solidFill>
                <a:srgbClr val="FF5C1B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522430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3">
            <a:extLst>
              <a:ext uri="{FF2B5EF4-FFF2-40B4-BE49-F238E27FC236}">
                <a16:creationId xmlns:a16="http://schemas.microsoft.com/office/drawing/2014/main" id="{BEACC695-2A99-4B4D-849C-FF5D36FFD8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1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1" name="Gráfico 90">
            <a:extLst>
              <a:ext uri="{FF2B5EF4-FFF2-40B4-BE49-F238E27FC236}">
                <a16:creationId xmlns:a16="http://schemas.microsoft.com/office/drawing/2014/main" id="{C4354682-9F21-5241-A38B-87AF234A34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534" y="236509"/>
            <a:ext cx="629049" cy="629049"/>
          </a:xfrm>
          <a:prstGeom prst="rect">
            <a:avLst/>
          </a:prstGeom>
        </p:spPr>
      </p:pic>
      <p:sp>
        <p:nvSpPr>
          <p:cNvPr id="118" name="Rectángulo 117">
            <a:extLst>
              <a:ext uri="{FF2B5EF4-FFF2-40B4-BE49-F238E27FC236}">
                <a16:creationId xmlns:a16="http://schemas.microsoft.com/office/drawing/2014/main" id="{15E8AFC9-AF7E-B94B-80D7-097EB2AE28DB}"/>
              </a:ext>
            </a:extLst>
          </p:cNvPr>
          <p:cNvSpPr/>
          <p:nvPr/>
        </p:nvSpPr>
        <p:spPr>
          <a:xfrm rot="2700000">
            <a:off x="-440612" y="1756799"/>
            <a:ext cx="881223" cy="881223"/>
          </a:xfrm>
          <a:prstGeom prst="rect">
            <a:avLst/>
          </a:prstGeom>
          <a:noFill/>
          <a:ln w="1143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121" name="Straight Connector 14">
            <a:extLst>
              <a:ext uri="{FF2B5EF4-FFF2-40B4-BE49-F238E27FC236}">
                <a16:creationId xmlns:a16="http://schemas.microsoft.com/office/drawing/2014/main" id="{D781085B-E42C-C845-BB73-6F5BBFCAC7D9}"/>
              </a:ext>
            </a:extLst>
          </p:cNvPr>
          <p:cNvCxnSpPr/>
          <p:nvPr/>
        </p:nvCxnSpPr>
        <p:spPr>
          <a:xfrm flipH="1">
            <a:off x="1269712" y="1458912"/>
            <a:ext cx="691764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" name="30 CuadroTexto">
            <a:extLst>
              <a:ext uri="{FF2B5EF4-FFF2-40B4-BE49-F238E27FC236}">
                <a16:creationId xmlns:a16="http://schemas.microsoft.com/office/drawing/2014/main" id="{07D03A5C-CAAF-B54B-831B-79B33A4E5005}"/>
              </a:ext>
            </a:extLst>
          </p:cNvPr>
          <p:cNvSpPr txBox="1"/>
          <p:nvPr/>
        </p:nvSpPr>
        <p:spPr>
          <a:xfrm>
            <a:off x="2232580" y="-726934"/>
            <a:ext cx="3770810" cy="215442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en-US"/>
            </a:defPPr>
            <a:lvl1pPr lvl="0" defTabSz="1219140">
              <a:defRPr sz="800" i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 indent="-3154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CO" dirty="0"/>
              <a:t>Fuente: Zona franca de alto impacto –2016, CLG</a:t>
            </a:r>
          </a:p>
        </p:txBody>
      </p:sp>
      <p:grpSp>
        <p:nvGrpSpPr>
          <p:cNvPr id="559" name="Group 1131">
            <a:extLst>
              <a:ext uri="{FF2B5EF4-FFF2-40B4-BE49-F238E27FC236}">
                <a16:creationId xmlns:a16="http://schemas.microsoft.com/office/drawing/2014/main" id="{3F531B5D-0602-684D-B951-C54AB25577E0}"/>
              </a:ext>
            </a:extLst>
          </p:cNvPr>
          <p:cNvGrpSpPr>
            <a:grpSpLocks/>
          </p:cNvGrpSpPr>
          <p:nvPr/>
        </p:nvGrpSpPr>
        <p:grpSpPr bwMode="auto">
          <a:xfrm>
            <a:off x="1984366" y="1858194"/>
            <a:ext cx="9770431" cy="4449336"/>
            <a:chOff x="65" y="702"/>
            <a:chExt cx="5628" cy="2746"/>
          </a:xfrm>
          <a:solidFill>
            <a:srgbClr val="9FC4E8"/>
          </a:solidFill>
        </p:grpSpPr>
        <p:grpSp>
          <p:nvGrpSpPr>
            <p:cNvPr id="647" name="Group 1125">
              <a:extLst>
                <a:ext uri="{FF2B5EF4-FFF2-40B4-BE49-F238E27FC236}">
                  <a16:creationId xmlns:a16="http://schemas.microsoft.com/office/drawing/2014/main" id="{1E4667B8-3644-3840-B312-6E3C85FE9C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" y="702"/>
              <a:ext cx="2523" cy="1460"/>
              <a:chOff x="65" y="702"/>
              <a:chExt cx="2523" cy="1460"/>
            </a:xfrm>
            <a:grpFill/>
          </p:grpSpPr>
          <p:sp>
            <p:nvSpPr>
              <p:cNvPr id="808" name="USA (Alaska)">
                <a:extLst>
                  <a:ext uri="{FF2B5EF4-FFF2-40B4-BE49-F238E27FC236}">
                    <a16:creationId xmlns:a16="http://schemas.microsoft.com/office/drawing/2014/main" id="{3E3E59F9-C7B4-0247-846F-DF25CDBB612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" y="886"/>
                <a:ext cx="786" cy="340"/>
              </a:xfrm>
              <a:custGeom>
                <a:avLst/>
                <a:gdLst>
                  <a:gd name="T0" fmla="*/ 2147483647 w 3072"/>
                  <a:gd name="T1" fmla="*/ 2147483647 h 1332"/>
                  <a:gd name="T2" fmla="*/ 2147483647 w 3072"/>
                  <a:gd name="T3" fmla="*/ 2147483647 h 1332"/>
                  <a:gd name="T4" fmla="*/ 2147483647 w 3072"/>
                  <a:gd name="T5" fmla="*/ 2147483647 h 1332"/>
                  <a:gd name="T6" fmla="*/ 2147483647 w 3072"/>
                  <a:gd name="T7" fmla="*/ 2147483647 h 1332"/>
                  <a:gd name="T8" fmla="*/ 2147483647 w 3072"/>
                  <a:gd name="T9" fmla="*/ 2147483647 h 1332"/>
                  <a:gd name="T10" fmla="*/ 2147483647 w 3072"/>
                  <a:gd name="T11" fmla="*/ 2147483647 h 1332"/>
                  <a:gd name="T12" fmla="*/ 2147483647 w 3072"/>
                  <a:gd name="T13" fmla="*/ 2147483647 h 1332"/>
                  <a:gd name="T14" fmla="*/ 2147483647 w 3072"/>
                  <a:gd name="T15" fmla="*/ 2147483647 h 1332"/>
                  <a:gd name="T16" fmla="*/ 2147483647 w 3072"/>
                  <a:gd name="T17" fmla="*/ 2147483647 h 1332"/>
                  <a:gd name="T18" fmla="*/ 2147483647 w 3072"/>
                  <a:gd name="T19" fmla="*/ 2147483647 h 1332"/>
                  <a:gd name="T20" fmla="*/ 2147483647 w 3072"/>
                  <a:gd name="T21" fmla="*/ 2147483647 h 1332"/>
                  <a:gd name="T22" fmla="*/ 2147483647 w 3072"/>
                  <a:gd name="T23" fmla="*/ 0 h 1332"/>
                  <a:gd name="T24" fmla="*/ 2147483647 w 3072"/>
                  <a:gd name="T25" fmla="*/ 2147483647 h 1332"/>
                  <a:gd name="T26" fmla="*/ 2147483647 w 3072"/>
                  <a:gd name="T27" fmla="*/ 2147483647 h 1332"/>
                  <a:gd name="T28" fmla="*/ 2147483647 w 3072"/>
                  <a:gd name="T29" fmla="*/ 2147483647 h 1332"/>
                  <a:gd name="T30" fmla="*/ 2147483647 w 3072"/>
                  <a:gd name="T31" fmla="*/ 2147483647 h 1332"/>
                  <a:gd name="T32" fmla="*/ 2147483647 w 3072"/>
                  <a:gd name="T33" fmla="*/ 2147483647 h 1332"/>
                  <a:gd name="T34" fmla="*/ 2147483647 w 3072"/>
                  <a:gd name="T35" fmla="*/ 2147483647 h 1332"/>
                  <a:gd name="T36" fmla="*/ 2147483647 w 3072"/>
                  <a:gd name="T37" fmla="*/ 2147483647 h 1332"/>
                  <a:gd name="T38" fmla="*/ 2147483647 w 3072"/>
                  <a:gd name="T39" fmla="*/ 2147483647 h 1332"/>
                  <a:gd name="T40" fmla="*/ 2147483647 w 3072"/>
                  <a:gd name="T41" fmla="*/ 2147483647 h 1332"/>
                  <a:gd name="T42" fmla="*/ 2147483647 w 3072"/>
                  <a:gd name="T43" fmla="*/ 2147483647 h 1332"/>
                  <a:gd name="T44" fmla="*/ 2147483647 w 3072"/>
                  <a:gd name="T45" fmla="*/ 2147483647 h 1332"/>
                  <a:gd name="T46" fmla="*/ 2147483647 w 3072"/>
                  <a:gd name="T47" fmla="*/ 2147483647 h 1332"/>
                  <a:gd name="T48" fmla="*/ 2147483647 w 3072"/>
                  <a:gd name="T49" fmla="*/ 2147483647 h 1332"/>
                  <a:gd name="T50" fmla="*/ 2147483647 w 3072"/>
                  <a:gd name="T51" fmla="*/ 2147483647 h 1332"/>
                  <a:gd name="T52" fmla="*/ 2147483647 w 3072"/>
                  <a:gd name="T53" fmla="*/ 2147483647 h 1332"/>
                  <a:gd name="T54" fmla="*/ 2147483647 w 3072"/>
                  <a:gd name="T55" fmla="*/ 2147483647 h 1332"/>
                  <a:gd name="T56" fmla="*/ 2147483647 w 3072"/>
                  <a:gd name="T57" fmla="*/ 2147483647 h 1332"/>
                  <a:gd name="T58" fmla="*/ 2147483647 w 3072"/>
                  <a:gd name="T59" fmla="*/ 2147483647 h 1332"/>
                  <a:gd name="T60" fmla="*/ 2147483647 w 3072"/>
                  <a:gd name="T61" fmla="*/ 2147483647 h 1332"/>
                  <a:gd name="T62" fmla="*/ 2147483647 w 3072"/>
                  <a:gd name="T63" fmla="*/ 2147483647 h 1332"/>
                  <a:gd name="T64" fmla="*/ 2147483647 w 3072"/>
                  <a:gd name="T65" fmla="*/ 2147483647 h 1332"/>
                  <a:gd name="T66" fmla="*/ 2147483647 w 3072"/>
                  <a:gd name="T67" fmla="*/ 2147483647 h 1332"/>
                  <a:gd name="T68" fmla="*/ 2147483647 w 3072"/>
                  <a:gd name="T69" fmla="*/ 2147483647 h 1332"/>
                  <a:gd name="T70" fmla="*/ 2147483647 w 3072"/>
                  <a:gd name="T71" fmla="*/ 2147483647 h 1332"/>
                  <a:gd name="T72" fmla="*/ 2147483647 w 3072"/>
                  <a:gd name="T73" fmla="*/ 2147483647 h 1332"/>
                  <a:gd name="T74" fmla="*/ 2147483647 w 3072"/>
                  <a:gd name="T75" fmla="*/ 2147483647 h 1332"/>
                  <a:gd name="T76" fmla="*/ 2147483647 w 3072"/>
                  <a:gd name="T77" fmla="*/ 2147483647 h 1332"/>
                  <a:gd name="T78" fmla="*/ 2147483647 w 3072"/>
                  <a:gd name="T79" fmla="*/ 2147483647 h 1332"/>
                  <a:gd name="T80" fmla="*/ 2147483647 w 3072"/>
                  <a:gd name="T81" fmla="*/ 2147483647 h 1332"/>
                  <a:gd name="T82" fmla="*/ 2147483647 w 3072"/>
                  <a:gd name="T83" fmla="*/ 2147483647 h 1332"/>
                  <a:gd name="T84" fmla="*/ 2147483647 w 3072"/>
                  <a:gd name="T85" fmla="*/ 2147483647 h 1332"/>
                  <a:gd name="T86" fmla="*/ 2147483647 w 3072"/>
                  <a:gd name="T87" fmla="*/ 2147483647 h 1332"/>
                  <a:gd name="T88" fmla="*/ 2147483647 w 3072"/>
                  <a:gd name="T89" fmla="*/ 2147483647 h 1332"/>
                  <a:gd name="T90" fmla="*/ 2147483647 w 3072"/>
                  <a:gd name="T91" fmla="*/ 2147483647 h 1332"/>
                  <a:gd name="T92" fmla="*/ 2147483647 w 3072"/>
                  <a:gd name="T93" fmla="*/ 2147483647 h 1332"/>
                  <a:gd name="T94" fmla="*/ 2147483647 w 3072"/>
                  <a:gd name="T95" fmla="*/ 2147483647 h 1332"/>
                  <a:gd name="T96" fmla="*/ 2147483647 w 3072"/>
                  <a:gd name="T97" fmla="*/ 2147483647 h 1332"/>
                  <a:gd name="T98" fmla="*/ 2147483647 w 3072"/>
                  <a:gd name="T99" fmla="*/ 2147483647 h 1332"/>
                  <a:gd name="T100" fmla="*/ 2147483647 w 3072"/>
                  <a:gd name="T101" fmla="*/ 2147483647 h 1332"/>
                  <a:gd name="T102" fmla="*/ 2147483647 w 3072"/>
                  <a:gd name="T103" fmla="*/ 2147483647 h 1332"/>
                  <a:gd name="T104" fmla="*/ 2147483647 w 3072"/>
                  <a:gd name="T105" fmla="*/ 2147483647 h 1332"/>
                  <a:gd name="T106" fmla="*/ 2147483647 w 3072"/>
                  <a:gd name="T107" fmla="*/ 2147483647 h 1332"/>
                  <a:gd name="T108" fmla="*/ 2147483647 w 3072"/>
                  <a:gd name="T109" fmla="*/ 2147483647 h 1332"/>
                  <a:gd name="T110" fmla="*/ 2147483647 w 3072"/>
                  <a:gd name="T111" fmla="*/ 2147483647 h 1332"/>
                  <a:gd name="T112" fmla="*/ 2147483647 w 3072"/>
                  <a:gd name="T113" fmla="*/ 2147483647 h 1332"/>
                  <a:gd name="T114" fmla="*/ 2147483647 w 3072"/>
                  <a:gd name="T115" fmla="*/ 2147483647 h 1332"/>
                  <a:gd name="T116" fmla="*/ 2147483647 w 3072"/>
                  <a:gd name="T117" fmla="*/ 2147483647 h 1332"/>
                  <a:gd name="T118" fmla="*/ 2147483647 w 3072"/>
                  <a:gd name="T119" fmla="*/ 2147483647 h 1332"/>
                  <a:gd name="T120" fmla="*/ 2147483647 w 3072"/>
                  <a:gd name="T121" fmla="*/ 2147483647 h 133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072"/>
                  <a:gd name="T184" fmla="*/ 0 h 1332"/>
                  <a:gd name="T185" fmla="*/ 3072 w 3072"/>
                  <a:gd name="T186" fmla="*/ 1332 h 133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072" h="1332">
                    <a:moveTo>
                      <a:pt x="2454" y="930"/>
                    </a:moveTo>
                    <a:lnTo>
                      <a:pt x="2418" y="966"/>
                    </a:lnTo>
                    <a:lnTo>
                      <a:pt x="2400" y="1002"/>
                    </a:lnTo>
                    <a:lnTo>
                      <a:pt x="2412" y="1002"/>
                    </a:lnTo>
                    <a:lnTo>
                      <a:pt x="2448" y="984"/>
                    </a:lnTo>
                    <a:lnTo>
                      <a:pt x="2460" y="972"/>
                    </a:lnTo>
                    <a:lnTo>
                      <a:pt x="2460" y="954"/>
                    </a:lnTo>
                    <a:lnTo>
                      <a:pt x="2472" y="942"/>
                    </a:lnTo>
                    <a:lnTo>
                      <a:pt x="2460" y="930"/>
                    </a:lnTo>
                    <a:lnTo>
                      <a:pt x="2454" y="930"/>
                    </a:lnTo>
                    <a:close/>
                    <a:moveTo>
                      <a:pt x="2400" y="930"/>
                    </a:moveTo>
                    <a:lnTo>
                      <a:pt x="2388" y="930"/>
                    </a:lnTo>
                    <a:lnTo>
                      <a:pt x="2376" y="936"/>
                    </a:lnTo>
                    <a:lnTo>
                      <a:pt x="2364" y="948"/>
                    </a:lnTo>
                    <a:lnTo>
                      <a:pt x="2364" y="954"/>
                    </a:lnTo>
                    <a:lnTo>
                      <a:pt x="2370" y="966"/>
                    </a:lnTo>
                    <a:lnTo>
                      <a:pt x="2376" y="972"/>
                    </a:lnTo>
                    <a:lnTo>
                      <a:pt x="2406" y="972"/>
                    </a:lnTo>
                    <a:lnTo>
                      <a:pt x="2412" y="960"/>
                    </a:lnTo>
                    <a:lnTo>
                      <a:pt x="2418" y="954"/>
                    </a:lnTo>
                    <a:lnTo>
                      <a:pt x="2418" y="942"/>
                    </a:lnTo>
                    <a:lnTo>
                      <a:pt x="2406" y="936"/>
                    </a:lnTo>
                    <a:lnTo>
                      <a:pt x="2400" y="930"/>
                    </a:lnTo>
                    <a:close/>
                    <a:moveTo>
                      <a:pt x="2316" y="1188"/>
                    </a:moveTo>
                    <a:lnTo>
                      <a:pt x="2328" y="1188"/>
                    </a:lnTo>
                    <a:lnTo>
                      <a:pt x="2340" y="1152"/>
                    </a:lnTo>
                    <a:lnTo>
                      <a:pt x="2322" y="1158"/>
                    </a:lnTo>
                    <a:lnTo>
                      <a:pt x="2316" y="1188"/>
                    </a:lnTo>
                    <a:close/>
                    <a:moveTo>
                      <a:pt x="2388" y="1074"/>
                    </a:moveTo>
                    <a:lnTo>
                      <a:pt x="2370" y="1086"/>
                    </a:lnTo>
                    <a:lnTo>
                      <a:pt x="2382" y="1098"/>
                    </a:lnTo>
                    <a:lnTo>
                      <a:pt x="2388" y="1098"/>
                    </a:lnTo>
                    <a:lnTo>
                      <a:pt x="2382" y="1104"/>
                    </a:lnTo>
                    <a:lnTo>
                      <a:pt x="2376" y="1104"/>
                    </a:lnTo>
                    <a:lnTo>
                      <a:pt x="2364" y="1116"/>
                    </a:lnTo>
                    <a:lnTo>
                      <a:pt x="2358" y="1116"/>
                    </a:lnTo>
                    <a:lnTo>
                      <a:pt x="2352" y="1122"/>
                    </a:lnTo>
                    <a:lnTo>
                      <a:pt x="2352" y="1152"/>
                    </a:lnTo>
                    <a:lnTo>
                      <a:pt x="2358" y="1164"/>
                    </a:lnTo>
                    <a:lnTo>
                      <a:pt x="2358" y="1188"/>
                    </a:lnTo>
                    <a:lnTo>
                      <a:pt x="2370" y="1182"/>
                    </a:lnTo>
                    <a:lnTo>
                      <a:pt x="2376" y="1170"/>
                    </a:lnTo>
                    <a:lnTo>
                      <a:pt x="2388" y="1164"/>
                    </a:lnTo>
                    <a:lnTo>
                      <a:pt x="2394" y="1158"/>
                    </a:lnTo>
                    <a:lnTo>
                      <a:pt x="2394" y="1146"/>
                    </a:lnTo>
                    <a:lnTo>
                      <a:pt x="2382" y="1134"/>
                    </a:lnTo>
                    <a:lnTo>
                      <a:pt x="2394" y="1134"/>
                    </a:lnTo>
                    <a:lnTo>
                      <a:pt x="2412" y="1116"/>
                    </a:lnTo>
                    <a:lnTo>
                      <a:pt x="2412" y="1098"/>
                    </a:lnTo>
                    <a:lnTo>
                      <a:pt x="2388" y="1074"/>
                    </a:lnTo>
                    <a:close/>
                    <a:moveTo>
                      <a:pt x="2562" y="1080"/>
                    </a:moveTo>
                    <a:lnTo>
                      <a:pt x="2550" y="1080"/>
                    </a:lnTo>
                    <a:lnTo>
                      <a:pt x="2550" y="1074"/>
                    </a:lnTo>
                    <a:lnTo>
                      <a:pt x="2544" y="1068"/>
                    </a:lnTo>
                    <a:lnTo>
                      <a:pt x="2538" y="1068"/>
                    </a:lnTo>
                    <a:lnTo>
                      <a:pt x="2532" y="1062"/>
                    </a:lnTo>
                    <a:lnTo>
                      <a:pt x="2520" y="1056"/>
                    </a:lnTo>
                    <a:lnTo>
                      <a:pt x="2514" y="1050"/>
                    </a:lnTo>
                    <a:lnTo>
                      <a:pt x="2514" y="1044"/>
                    </a:lnTo>
                    <a:lnTo>
                      <a:pt x="2520" y="1032"/>
                    </a:lnTo>
                    <a:lnTo>
                      <a:pt x="2520" y="1020"/>
                    </a:lnTo>
                    <a:lnTo>
                      <a:pt x="2526" y="1008"/>
                    </a:lnTo>
                    <a:lnTo>
                      <a:pt x="2532" y="1002"/>
                    </a:lnTo>
                    <a:lnTo>
                      <a:pt x="2532" y="960"/>
                    </a:lnTo>
                    <a:lnTo>
                      <a:pt x="2550" y="924"/>
                    </a:lnTo>
                    <a:lnTo>
                      <a:pt x="2550" y="906"/>
                    </a:lnTo>
                    <a:lnTo>
                      <a:pt x="2544" y="894"/>
                    </a:lnTo>
                    <a:lnTo>
                      <a:pt x="2526" y="876"/>
                    </a:lnTo>
                    <a:lnTo>
                      <a:pt x="2538" y="864"/>
                    </a:lnTo>
                    <a:lnTo>
                      <a:pt x="2538" y="834"/>
                    </a:lnTo>
                    <a:lnTo>
                      <a:pt x="2544" y="828"/>
                    </a:lnTo>
                    <a:lnTo>
                      <a:pt x="2550" y="828"/>
                    </a:lnTo>
                    <a:lnTo>
                      <a:pt x="2556" y="822"/>
                    </a:lnTo>
                    <a:lnTo>
                      <a:pt x="2550" y="816"/>
                    </a:lnTo>
                    <a:lnTo>
                      <a:pt x="2532" y="810"/>
                    </a:lnTo>
                    <a:lnTo>
                      <a:pt x="2520" y="810"/>
                    </a:lnTo>
                    <a:lnTo>
                      <a:pt x="2502" y="816"/>
                    </a:lnTo>
                    <a:lnTo>
                      <a:pt x="2490" y="816"/>
                    </a:lnTo>
                    <a:lnTo>
                      <a:pt x="2484" y="822"/>
                    </a:lnTo>
                    <a:lnTo>
                      <a:pt x="2478" y="822"/>
                    </a:lnTo>
                    <a:lnTo>
                      <a:pt x="2478" y="834"/>
                    </a:lnTo>
                    <a:lnTo>
                      <a:pt x="2460" y="834"/>
                    </a:lnTo>
                    <a:lnTo>
                      <a:pt x="2454" y="840"/>
                    </a:lnTo>
                    <a:lnTo>
                      <a:pt x="2442" y="846"/>
                    </a:lnTo>
                    <a:lnTo>
                      <a:pt x="2430" y="846"/>
                    </a:lnTo>
                    <a:lnTo>
                      <a:pt x="2418" y="852"/>
                    </a:lnTo>
                    <a:lnTo>
                      <a:pt x="2406" y="852"/>
                    </a:lnTo>
                    <a:lnTo>
                      <a:pt x="2400" y="858"/>
                    </a:lnTo>
                    <a:lnTo>
                      <a:pt x="2394" y="858"/>
                    </a:lnTo>
                    <a:lnTo>
                      <a:pt x="2388" y="864"/>
                    </a:lnTo>
                    <a:lnTo>
                      <a:pt x="2376" y="870"/>
                    </a:lnTo>
                    <a:lnTo>
                      <a:pt x="2370" y="876"/>
                    </a:lnTo>
                    <a:lnTo>
                      <a:pt x="2364" y="876"/>
                    </a:lnTo>
                    <a:lnTo>
                      <a:pt x="2364" y="864"/>
                    </a:lnTo>
                    <a:lnTo>
                      <a:pt x="2382" y="846"/>
                    </a:lnTo>
                    <a:lnTo>
                      <a:pt x="2376" y="840"/>
                    </a:lnTo>
                    <a:lnTo>
                      <a:pt x="2364" y="834"/>
                    </a:lnTo>
                    <a:lnTo>
                      <a:pt x="2358" y="828"/>
                    </a:lnTo>
                    <a:lnTo>
                      <a:pt x="2358" y="810"/>
                    </a:lnTo>
                    <a:lnTo>
                      <a:pt x="2352" y="798"/>
                    </a:lnTo>
                    <a:lnTo>
                      <a:pt x="2352" y="792"/>
                    </a:lnTo>
                    <a:lnTo>
                      <a:pt x="2376" y="768"/>
                    </a:lnTo>
                    <a:lnTo>
                      <a:pt x="2340" y="768"/>
                    </a:lnTo>
                    <a:lnTo>
                      <a:pt x="2328" y="780"/>
                    </a:lnTo>
                    <a:lnTo>
                      <a:pt x="2274" y="780"/>
                    </a:lnTo>
                    <a:lnTo>
                      <a:pt x="2274" y="768"/>
                    </a:lnTo>
                    <a:lnTo>
                      <a:pt x="2280" y="756"/>
                    </a:lnTo>
                    <a:lnTo>
                      <a:pt x="2292" y="750"/>
                    </a:lnTo>
                    <a:lnTo>
                      <a:pt x="2298" y="744"/>
                    </a:lnTo>
                    <a:lnTo>
                      <a:pt x="3072" y="108"/>
                    </a:lnTo>
                    <a:lnTo>
                      <a:pt x="3054" y="108"/>
                    </a:lnTo>
                    <a:lnTo>
                      <a:pt x="3054" y="102"/>
                    </a:lnTo>
                    <a:lnTo>
                      <a:pt x="3048" y="90"/>
                    </a:lnTo>
                    <a:lnTo>
                      <a:pt x="3036" y="84"/>
                    </a:lnTo>
                    <a:lnTo>
                      <a:pt x="3030" y="78"/>
                    </a:lnTo>
                    <a:lnTo>
                      <a:pt x="3012" y="78"/>
                    </a:lnTo>
                    <a:lnTo>
                      <a:pt x="2988" y="84"/>
                    </a:lnTo>
                    <a:lnTo>
                      <a:pt x="2964" y="84"/>
                    </a:lnTo>
                    <a:lnTo>
                      <a:pt x="2928" y="96"/>
                    </a:lnTo>
                    <a:lnTo>
                      <a:pt x="2916" y="96"/>
                    </a:lnTo>
                    <a:lnTo>
                      <a:pt x="2892" y="84"/>
                    </a:lnTo>
                    <a:lnTo>
                      <a:pt x="2886" y="78"/>
                    </a:lnTo>
                    <a:lnTo>
                      <a:pt x="2874" y="72"/>
                    </a:lnTo>
                    <a:lnTo>
                      <a:pt x="2784" y="72"/>
                    </a:lnTo>
                    <a:lnTo>
                      <a:pt x="2772" y="66"/>
                    </a:lnTo>
                    <a:lnTo>
                      <a:pt x="2766" y="60"/>
                    </a:lnTo>
                    <a:lnTo>
                      <a:pt x="2748" y="60"/>
                    </a:lnTo>
                    <a:lnTo>
                      <a:pt x="2736" y="54"/>
                    </a:lnTo>
                    <a:lnTo>
                      <a:pt x="2598" y="54"/>
                    </a:lnTo>
                    <a:lnTo>
                      <a:pt x="2598" y="42"/>
                    </a:lnTo>
                    <a:lnTo>
                      <a:pt x="2604" y="36"/>
                    </a:lnTo>
                    <a:lnTo>
                      <a:pt x="2592" y="36"/>
                    </a:lnTo>
                    <a:lnTo>
                      <a:pt x="2574" y="30"/>
                    </a:lnTo>
                    <a:lnTo>
                      <a:pt x="2562" y="30"/>
                    </a:lnTo>
                    <a:lnTo>
                      <a:pt x="2550" y="24"/>
                    </a:lnTo>
                    <a:lnTo>
                      <a:pt x="2532" y="24"/>
                    </a:lnTo>
                    <a:lnTo>
                      <a:pt x="2520" y="30"/>
                    </a:lnTo>
                    <a:lnTo>
                      <a:pt x="2496" y="30"/>
                    </a:lnTo>
                    <a:lnTo>
                      <a:pt x="2490" y="36"/>
                    </a:lnTo>
                    <a:lnTo>
                      <a:pt x="2484" y="36"/>
                    </a:lnTo>
                    <a:lnTo>
                      <a:pt x="2514" y="0"/>
                    </a:lnTo>
                    <a:lnTo>
                      <a:pt x="2430" y="36"/>
                    </a:lnTo>
                    <a:lnTo>
                      <a:pt x="2460" y="0"/>
                    </a:lnTo>
                    <a:lnTo>
                      <a:pt x="2430" y="0"/>
                    </a:lnTo>
                    <a:lnTo>
                      <a:pt x="2418" y="6"/>
                    </a:lnTo>
                    <a:lnTo>
                      <a:pt x="2412" y="12"/>
                    </a:lnTo>
                    <a:lnTo>
                      <a:pt x="2358" y="30"/>
                    </a:lnTo>
                    <a:lnTo>
                      <a:pt x="2232" y="30"/>
                    </a:lnTo>
                    <a:lnTo>
                      <a:pt x="2214" y="36"/>
                    </a:lnTo>
                    <a:lnTo>
                      <a:pt x="2208" y="42"/>
                    </a:lnTo>
                    <a:lnTo>
                      <a:pt x="2184" y="54"/>
                    </a:lnTo>
                    <a:lnTo>
                      <a:pt x="2172" y="54"/>
                    </a:lnTo>
                    <a:lnTo>
                      <a:pt x="2166" y="60"/>
                    </a:lnTo>
                    <a:lnTo>
                      <a:pt x="2046" y="60"/>
                    </a:lnTo>
                    <a:lnTo>
                      <a:pt x="2004" y="72"/>
                    </a:lnTo>
                    <a:lnTo>
                      <a:pt x="1956" y="102"/>
                    </a:lnTo>
                    <a:lnTo>
                      <a:pt x="1902" y="132"/>
                    </a:lnTo>
                    <a:lnTo>
                      <a:pt x="1854" y="144"/>
                    </a:lnTo>
                    <a:lnTo>
                      <a:pt x="1758" y="156"/>
                    </a:lnTo>
                    <a:lnTo>
                      <a:pt x="1722" y="162"/>
                    </a:lnTo>
                    <a:lnTo>
                      <a:pt x="1704" y="162"/>
                    </a:lnTo>
                    <a:lnTo>
                      <a:pt x="1698" y="168"/>
                    </a:lnTo>
                    <a:lnTo>
                      <a:pt x="1644" y="186"/>
                    </a:lnTo>
                    <a:lnTo>
                      <a:pt x="1632" y="192"/>
                    </a:lnTo>
                    <a:lnTo>
                      <a:pt x="1620" y="192"/>
                    </a:lnTo>
                    <a:lnTo>
                      <a:pt x="1620" y="198"/>
                    </a:lnTo>
                    <a:lnTo>
                      <a:pt x="1626" y="204"/>
                    </a:lnTo>
                    <a:lnTo>
                      <a:pt x="1638" y="210"/>
                    </a:lnTo>
                    <a:lnTo>
                      <a:pt x="1650" y="222"/>
                    </a:lnTo>
                    <a:lnTo>
                      <a:pt x="1656" y="222"/>
                    </a:lnTo>
                    <a:lnTo>
                      <a:pt x="1662" y="234"/>
                    </a:lnTo>
                    <a:lnTo>
                      <a:pt x="1662" y="240"/>
                    </a:lnTo>
                    <a:lnTo>
                      <a:pt x="1668" y="252"/>
                    </a:lnTo>
                    <a:lnTo>
                      <a:pt x="1668" y="264"/>
                    </a:lnTo>
                    <a:lnTo>
                      <a:pt x="1662" y="264"/>
                    </a:lnTo>
                    <a:lnTo>
                      <a:pt x="1650" y="270"/>
                    </a:lnTo>
                    <a:lnTo>
                      <a:pt x="1644" y="282"/>
                    </a:lnTo>
                    <a:lnTo>
                      <a:pt x="1734" y="282"/>
                    </a:lnTo>
                    <a:lnTo>
                      <a:pt x="1704" y="318"/>
                    </a:lnTo>
                    <a:lnTo>
                      <a:pt x="1770" y="318"/>
                    </a:lnTo>
                    <a:lnTo>
                      <a:pt x="1764" y="336"/>
                    </a:lnTo>
                    <a:lnTo>
                      <a:pt x="1710" y="336"/>
                    </a:lnTo>
                    <a:lnTo>
                      <a:pt x="1698" y="348"/>
                    </a:lnTo>
                    <a:lnTo>
                      <a:pt x="1632" y="348"/>
                    </a:lnTo>
                    <a:lnTo>
                      <a:pt x="1614" y="354"/>
                    </a:lnTo>
                    <a:lnTo>
                      <a:pt x="1560" y="354"/>
                    </a:lnTo>
                    <a:lnTo>
                      <a:pt x="1554" y="348"/>
                    </a:lnTo>
                    <a:lnTo>
                      <a:pt x="1548" y="348"/>
                    </a:lnTo>
                    <a:lnTo>
                      <a:pt x="1554" y="342"/>
                    </a:lnTo>
                    <a:lnTo>
                      <a:pt x="1560" y="342"/>
                    </a:lnTo>
                    <a:lnTo>
                      <a:pt x="1572" y="330"/>
                    </a:lnTo>
                    <a:lnTo>
                      <a:pt x="1566" y="324"/>
                    </a:lnTo>
                    <a:lnTo>
                      <a:pt x="1458" y="324"/>
                    </a:lnTo>
                    <a:lnTo>
                      <a:pt x="1452" y="330"/>
                    </a:lnTo>
                    <a:lnTo>
                      <a:pt x="1452" y="348"/>
                    </a:lnTo>
                    <a:lnTo>
                      <a:pt x="1434" y="348"/>
                    </a:lnTo>
                    <a:lnTo>
                      <a:pt x="1422" y="354"/>
                    </a:lnTo>
                    <a:lnTo>
                      <a:pt x="1404" y="354"/>
                    </a:lnTo>
                    <a:lnTo>
                      <a:pt x="1386" y="360"/>
                    </a:lnTo>
                    <a:lnTo>
                      <a:pt x="1338" y="360"/>
                    </a:lnTo>
                    <a:lnTo>
                      <a:pt x="1308" y="366"/>
                    </a:lnTo>
                    <a:lnTo>
                      <a:pt x="1254" y="384"/>
                    </a:lnTo>
                    <a:lnTo>
                      <a:pt x="1254" y="390"/>
                    </a:lnTo>
                    <a:lnTo>
                      <a:pt x="1272" y="396"/>
                    </a:lnTo>
                    <a:lnTo>
                      <a:pt x="1284" y="402"/>
                    </a:lnTo>
                    <a:lnTo>
                      <a:pt x="1314" y="402"/>
                    </a:lnTo>
                    <a:lnTo>
                      <a:pt x="1272" y="420"/>
                    </a:lnTo>
                    <a:lnTo>
                      <a:pt x="1260" y="462"/>
                    </a:lnTo>
                    <a:lnTo>
                      <a:pt x="1272" y="462"/>
                    </a:lnTo>
                    <a:lnTo>
                      <a:pt x="1290" y="468"/>
                    </a:lnTo>
                    <a:lnTo>
                      <a:pt x="1338" y="468"/>
                    </a:lnTo>
                    <a:lnTo>
                      <a:pt x="1350" y="462"/>
                    </a:lnTo>
                    <a:lnTo>
                      <a:pt x="1362" y="462"/>
                    </a:lnTo>
                    <a:lnTo>
                      <a:pt x="1410" y="474"/>
                    </a:lnTo>
                    <a:lnTo>
                      <a:pt x="1422" y="456"/>
                    </a:lnTo>
                    <a:lnTo>
                      <a:pt x="1434" y="474"/>
                    </a:lnTo>
                    <a:lnTo>
                      <a:pt x="1446" y="468"/>
                    </a:lnTo>
                    <a:lnTo>
                      <a:pt x="1452" y="462"/>
                    </a:lnTo>
                    <a:lnTo>
                      <a:pt x="1476" y="450"/>
                    </a:lnTo>
                    <a:lnTo>
                      <a:pt x="1482" y="444"/>
                    </a:lnTo>
                    <a:lnTo>
                      <a:pt x="1494" y="444"/>
                    </a:lnTo>
                    <a:lnTo>
                      <a:pt x="1506" y="450"/>
                    </a:lnTo>
                    <a:lnTo>
                      <a:pt x="1524" y="450"/>
                    </a:lnTo>
                    <a:lnTo>
                      <a:pt x="1536" y="444"/>
                    </a:lnTo>
                    <a:lnTo>
                      <a:pt x="1542" y="438"/>
                    </a:lnTo>
                    <a:lnTo>
                      <a:pt x="1554" y="432"/>
                    </a:lnTo>
                    <a:lnTo>
                      <a:pt x="1560" y="432"/>
                    </a:lnTo>
                    <a:lnTo>
                      <a:pt x="1566" y="426"/>
                    </a:lnTo>
                    <a:lnTo>
                      <a:pt x="1566" y="450"/>
                    </a:lnTo>
                    <a:lnTo>
                      <a:pt x="1560" y="462"/>
                    </a:lnTo>
                    <a:lnTo>
                      <a:pt x="1554" y="468"/>
                    </a:lnTo>
                    <a:lnTo>
                      <a:pt x="1500" y="468"/>
                    </a:lnTo>
                    <a:lnTo>
                      <a:pt x="1506" y="498"/>
                    </a:lnTo>
                    <a:lnTo>
                      <a:pt x="1494" y="504"/>
                    </a:lnTo>
                    <a:lnTo>
                      <a:pt x="1488" y="516"/>
                    </a:lnTo>
                    <a:lnTo>
                      <a:pt x="1476" y="522"/>
                    </a:lnTo>
                    <a:lnTo>
                      <a:pt x="1464" y="534"/>
                    </a:lnTo>
                    <a:lnTo>
                      <a:pt x="1446" y="540"/>
                    </a:lnTo>
                    <a:lnTo>
                      <a:pt x="1380" y="540"/>
                    </a:lnTo>
                    <a:lnTo>
                      <a:pt x="1362" y="522"/>
                    </a:lnTo>
                    <a:lnTo>
                      <a:pt x="1344" y="534"/>
                    </a:lnTo>
                    <a:lnTo>
                      <a:pt x="1344" y="546"/>
                    </a:lnTo>
                    <a:lnTo>
                      <a:pt x="1338" y="546"/>
                    </a:lnTo>
                    <a:lnTo>
                      <a:pt x="1332" y="552"/>
                    </a:lnTo>
                    <a:lnTo>
                      <a:pt x="1320" y="558"/>
                    </a:lnTo>
                    <a:lnTo>
                      <a:pt x="1302" y="564"/>
                    </a:lnTo>
                    <a:lnTo>
                      <a:pt x="1290" y="570"/>
                    </a:lnTo>
                    <a:lnTo>
                      <a:pt x="1266" y="570"/>
                    </a:lnTo>
                    <a:lnTo>
                      <a:pt x="1242" y="558"/>
                    </a:lnTo>
                    <a:lnTo>
                      <a:pt x="1236" y="558"/>
                    </a:lnTo>
                    <a:lnTo>
                      <a:pt x="1140" y="606"/>
                    </a:lnTo>
                    <a:lnTo>
                      <a:pt x="1122" y="624"/>
                    </a:lnTo>
                    <a:lnTo>
                      <a:pt x="1116" y="606"/>
                    </a:lnTo>
                    <a:lnTo>
                      <a:pt x="1080" y="624"/>
                    </a:lnTo>
                    <a:lnTo>
                      <a:pt x="1068" y="624"/>
                    </a:lnTo>
                    <a:lnTo>
                      <a:pt x="1044" y="636"/>
                    </a:lnTo>
                    <a:lnTo>
                      <a:pt x="1020" y="660"/>
                    </a:lnTo>
                    <a:lnTo>
                      <a:pt x="990" y="648"/>
                    </a:lnTo>
                    <a:lnTo>
                      <a:pt x="990" y="672"/>
                    </a:lnTo>
                    <a:lnTo>
                      <a:pt x="984" y="666"/>
                    </a:lnTo>
                    <a:lnTo>
                      <a:pt x="972" y="666"/>
                    </a:lnTo>
                    <a:lnTo>
                      <a:pt x="966" y="672"/>
                    </a:lnTo>
                    <a:lnTo>
                      <a:pt x="966" y="690"/>
                    </a:lnTo>
                    <a:lnTo>
                      <a:pt x="954" y="708"/>
                    </a:lnTo>
                    <a:lnTo>
                      <a:pt x="1014" y="684"/>
                    </a:lnTo>
                    <a:lnTo>
                      <a:pt x="990" y="702"/>
                    </a:lnTo>
                    <a:lnTo>
                      <a:pt x="990" y="714"/>
                    </a:lnTo>
                    <a:lnTo>
                      <a:pt x="972" y="726"/>
                    </a:lnTo>
                    <a:lnTo>
                      <a:pt x="1026" y="726"/>
                    </a:lnTo>
                    <a:lnTo>
                      <a:pt x="1032" y="732"/>
                    </a:lnTo>
                    <a:lnTo>
                      <a:pt x="1032" y="738"/>
                    </a:lnTo>
                    <a:lnTo>
                      <a:pt x="1020" y="744"/>
                    </a:lnTo>
                    <a:lnTo>
                      <a:pt x="984" y="744"/>
                    </a:lnTo>
                    <a:lnTo>
                      <a:pt x="960" y="750"/>
                    </a:lnTo>
                    <a:lnTo>
                      <a:pt x="972" y="738"/>
                    </a:lnTo>
                    <a:lnTo>
                      <a:pt x="960" y="732"/>
                    </a:lnTo>
                    <a:lnTo>
                      <a:pt x="954" y="732"/>
                    </a:lnTo>
                    <a:lnTo>
                      <a:pt x="948" y="738"/>
                    </a:lnTo>
                    <a:lnTo>
                      <a:pt x="936" y="744"/>
                    </a:lnTo>
                    <a:lnTo>
                      <a:pt x="930" y="750"/>
                    </a:lnTo>
                    <a:lnTo>
                      <a:pt x="924" y="750"/>
                    </a:lnTo>
                    <a:lnTo>
                      <a:pt x="918" y="756"/>
                    </a:lnTo>
                    <a:lnTo>
                      <a:pt x="924" y="756"/>
                    </a:lnTo>
                    <a:lnTo>
                      <a:pt x="930" y="762"/>
                    </a:lnTo>
                    <a:lnTo>
                      <a:pt x="930" y="768"/>
                    </a:lnTo>
                    <a:lnTo>
                      <a:pt x="924" y="774"/>
                    </a:lnTo>
                    <a:lnTo>
                      <a:pt x="924" y="780"/>
                    </a:lnTo>
                    <a:lnTo>
                      <a:pt x="918" y="792"/>
                    </a:lnTo>
                    <a:lnTo>
                      <a:pt x="918" y="804"/>
                    </a:lnTo>
                    <a:lnTo>
                      <a:pt x="990" y="804"/>
                    </a:lnTo>
                    <a:lnTo>
                      <a:pt x="1038" y="774"/>
                    </a:lnTo>
                    <a:lnTo>
                      <a:pt x="1104" y="750"/>
                    </a:lnTo>
                    <a:lnTo>
                      <a:pt x="1098" y="750"/>
                    </a:lnTo>
                    <a:lnTo>
                      <a:pt x="1092" y="756"/>
                    </a:lnTo>
                    <a:lnTo>
                      <a:pt x="1080" y="762"/>
                    </a:lnTo>
                    <a:lnTo>
                      <a:pt x="1062" y="768"/>
                    </a:lnTo>
                    <a:lnTo>
                      <a:pt x="1050" y="780"/>
                    </a:lnTo>
                    <a:lnTo>
                      <a:pt x="1038" y="786"/>
                    </a:lnTo>
                    <a:lnTo>
                      <a:pt x="1026" y="798"/>
                    </a:lnTo>
                    <a:lnTo>
                      <a:pt x="1026" y="816"/>
                    </a:lnTo>
                    <a:lnTo>
                      <a:pt x="1020" y="828"/>
                    </a:lnTo>
                    <a:lnTo>
                      <a:pt x="990" y="828"/>
                    </a:lnTo>
                    <a:lnTo>
                      <a:pt x="978" y="834"/>
                    </a:lnTo>
                    <a:lnTo>
                      <a:pt x="972" y="852"/>
                    </a:lnTo>
                    <a:lnTo>
                      <a:pt x="966" y="864"/>
                    </a:lnTo>
                    <a:lnTo>
                      <a:pt x="954" y="870"/>
                    </a:lnTo>
                    <a:lnTo>
                      <a:pt x="942" y="882"/>
                    </a:lnTo>
                    <a:lnTo>
                      <a:pt x="930" y="888"/>
                    </a:lnTo>
                    <a:lnTo>
                      <a:pt x="924" y="894"/>
                    </a:lnTo>
                    <a:lnTo>
                      <a:pt x="978" y="888"/>
                    </a:lnTo>
                    <a:lnTo>
                      <a:pt x="972" y="906"/>
                    </a:lnTo>
                    <a:lnTo>
                      <a:pt x="978" y="894"/>
                    </a:lnTo>
                    <a:lnTo>
                      <a:pt x="990" y="888"/>
                    </a:lnTo>
                    <a:lnTo>
                      <a:pt x="1002" y="876"/>
                    </a:lnTo>
                    <a:lnTo>
                      <a:pt x="1026" y="864"/>
                    </a:lnTo>
                    <a:lnTo>
                      <a:pt x="1038" y="864"/>
                    </a:lnTo>
                    <a:lnTo>
                      <a:pt x="1050" y="870"/>
                    </a:lnTo>
                    <a:lnTo>
                      <a:pt x="1056" y="870"/>
                    </a:lnTo>
                    <a:lnTo>
                      <a:pt x="1056" y="876"/>
                    </a:lnTo>
                    <a:lnTo>
                      <a:pt x="1050" y="876"/>
                    </a:lnTo>
                    <a:lnTo>
                      <a:pt x="1074" y="870"/>
                    </a:lnTo>
                    <a:lnTo>
                      <a:pt x="1068" y="876"/>
                    </a:lnTo>
                    <a:lnTo>
                      <a:pt x="1068" y="906"/>
                    </a:lnTo>
                    <a:lnTo>
                      <a:pt x="1074" y="912"/>
                    </a:lnTo>
                    <a:lnTo>
                      <a:pt x="1092" y="912"/>
                    </a:lnTo>
                    <a:lnTo>
                      <a:pt x="1098" y="900"/>
                    </a:lnTo>
                    <a:lnTo>
                      <a:pt x="1110" y="894"/>
                    </a:lnTo>
                    <a:lnTo>
                      <a:pt x="1116" y="888"/>
                    </a:lnTo>
                    <a:lnTo>
                      <a:pt x="1122" y="876"/>
                    </a:lnTo>
                    <a:lnTo>
                      <a:pt x="1164" y="858"/>
                    </a:lnTo>
                    <a:lnTo>
                      <a:pt x="1176" y="870"/>
                    </a:lnTo>
                    <a:lnTo>
                      <a:pt x="1146" y="870"/>
                    </a:lnTo>
                    <a:lnTo>
                      <a:pt x="1140" y="876"/>
                    </a:lnTo>
                    <a:lnTo>
                      <a:pt x="1140" y="882"/>
                    </a:lnTo>
                    <a:lnTo>
                      <a:pt x="1134" y="888"/>
                    </a:lnTo>
                    <a:lnTo>
                      <a:pt x="1134" y="894"/>
                    </a:lnTo>
                    <a:lnTo>
                      <a:pt x="1152" y="894"/>
                    </a:lnTo>
                    <a:lnTo>
                      <a:pt x="1164" y="888"/>
                    </a:lnTo>
                    <a:lnTo>
                      <a:pt x="1182" y="888"/>
                    </a:lnTo>
                    <a:lnTo>
                      <a:pt x="1200" y="882"/>
                    </a:lnTo>
                    <a:lnTo>
                      <a:pt x="1218" y="882"/>
                    </a:lnTo>
                    <a:lnTo>
                      <a:pt x="1224" y="876"/>
                    </a:lnTo>
                    <a:lnTo>
                      <a:pt x="1230" y="876"/>
                    </a:lnTo>
                    <a:lnTo>
                      <a:pt x="1272" y="858"/>
                    </a:lnTo>
                    <a:lnTo>
                      <a:pt x="1224" y="882"/>
                    </a:lnTo>
                    <a:lnTo>
                      <a:pt x="1224" y="894"/>
                    </a:lnTo>
                    <a:lnTo>
                      <a:pt x="1212" y="894"/>
                    </a:lnTo>
                    <a:lnTo>
                      <a:pt x="1200" y="900"/>
                    </a:lnTo>
                    <a:lnTo>
                      <a:pt x="1188" y="900"/>
                    </a:lnTo>
                    <a:lnTo>
                      <a:pt x="1176" y="906"/>
                    </a:lnTo>
                    <a:lnTo>
                      <a:pt x="1170" y="912"/>
                    </a:lnTo>
                    <a:lnTo>
                      <a:pt x="1158" y="918"/>
                    </a:lnTo>
                    <a:lnTo>
                      <a:pt x="1152" y="930"/>
                    </a:lnTo>
                    <a:lnTo>
                      <a:pt x="1122" y="930"/>
                    </a:lnTo>
                    <a:lnTo>
                      <a:pt x="1086" y="960"/>
                    </a:lnTo>
                    <a:lnTo>
                      <a:pt x="1086" y="978"/>
                    </a:lnTo>
                    <a:lnTo>
                      <a:pt x="1038" y="978"/>
                    </a:lnTo>
                    <a:lnTo>
                      <a:pt x="1032" y="984"/>
                    </a:lnTo>
                    <a:lnTo>
                      <a:pt x="1020" y="984"/>
                    </a:lnTo>
                    <a:lnTo>
                      <a:pt x="1002" y="990"/>
                    </a:lnTo>
                    <a:lnTo>
                      <a:pt x="990" y="996"/>
                    </a:lnTo>
                    <a:lnTo>
                      <a:pt x="978" y="996"/>
                    </a:lnTo>
                    <a:lnTo>
                      <a:pt x="966" y="1008"/>
                    </a:lnTo>
                    <a:lnTo>
                      <a:pt x="966" y="1020"/>
                    </a:lnTo>
                    <a:lnTo>
                      <a:pt x="960" y="1026"/>
                    </a:lnTo>
                    <a:lnTo>
                      <a:pt x="960" y="1038"/>
                    </a:lnTo>
                    <a:lnTo>
                      <a:pt x="876" y="1038"/>
                    </a:lnTo>
                    <a:lnTo>
                      <a:pt x="858" y="1044"/>
                    </a:lnTo>
                    <a:lnTo>
                      <a:pt x="828" y="1062"/>
                    </a:lnTo>
                    <a:lnTo>
                      <a:pt x="804" y="1080"/>
                    </a:lnTo>
                    <a:lnTo>
                      <a:pt x="780" y="1092"/>
                    </a:lnTo>
                    <a:lnTo>
                      <a:pt x="774" y="1098"/>
                    </a:lnTo>
                    <a:lnTo>
                      <a:pt x="750" y="1104"/>
                    </a:lnTo>
                    <a:lnTo>
                      <a:pt x="738" y="1122"/>
                    </a:lnTo>
                    <a:lnTo>
                      <a:pt x="732" y="1104"/>
                    </a:lnTo>
                    <a:lnTo>
                      <a:pt x="672" y="1104"/>
                    </a:lnTo>
                    <a:lnTo>
                      <a:pt x="648" y="1116"/>
                    </a:lnTo>
                    <a:lnTo>
                      <a:pt x="630" y="1122"/>
                    </a:lnTo>
                    <a:lnTo>
                      <a:pt x="624" y="1128"/>
                    </a:lnTo>
                    <a:lnTo>
                      <a:pt x="606" y="1128"/>
                    </a:lnTo>
                    <a:lnTo>
                      <a:pt x="606" y="1140"/>
                    </a:lnTo>
                    <a:lnTo>
                      <a:pt x="576" y="1146"/>
                    </a:lnTo>
                    <a:lnTo>
                      <a:pt x="564" y="1152"/>
                    </a:lnTo>
                    <a:lnTo>
                      <a:pt x="540" y="1152"/>
                    </a:lnTo>
                    <a:lnTo>
                      <a:pt x="516" y="1170"/>
                    </a:lnTo>
                    <a:lnTo>
                      <a:pt x="522" y="1182"/>
                    </a:lnTo>
                    <a:lnTo>
                      <a:pt x="540" y="1164"/>
                    </a:lnTo>
                    <a:lnTo>
                      <a:pt x="558" y="1176"/>
                    </a:lnTo>
                    <a:lnTo>
                      <a:pt x="582" y="1158"/>
                    </a:lnTo>
                    <a:lnTo>
                      <a:pt x="582" y="1170"/>
                    </a:lnTo>
                    <a:lnTo>
                      <a:pt x="594" y="1170"/>
                    </a:lnTo>
                    <a:lnTo>
                      <a:pt x="606" y="1164"/>
                    </a:lnTo>
                    <a:lnTo>
                      <a:pt x="618" y="1164"/>
                    </a:lnTo>
                    <a:lnTo>
                      <a:pt x="642" y="1140"/>
                    </a:lnTo>
                    <a:lnTo>
                      <a:pt x="654" y="1134"/>
                    </a:lnTo>
                    <a:lnTo>
                      <a:pt x="666" y="1122"/>
                    </a:lnTo>
                    <a:lnTo>
                      <a:pt x="684" y="1122"/>
                    </a:lnTo>
                    <a:lnTo>
                      <a:pt x="684" y="1134"/>
                    </a:lnTo>
                    <a:lnTo>
                      <a:pt x="690" y="1140"/>
                    </a:lnTo>
                    <a:lnTo>
                      <a:pt x="708" y="1140"/>
                    </a:lnTo>
                    <a:lnTo>
                      <a:pt x="732" y="1128"/>
                    </a:lnTo>
                    <a:lnTo>
                      <a:pt x="744" y="1128"/>
                    </a:lnTo>
                    <a:lnTo>
                      <a:pt x="756" y="1122"/>
                    </a:lnTo>
                    <a:lnTo>
                      <a:pt x="762" y="1116"/>
                    </a:lnTo>
                    <a:lnTo>
                      <a:pt x="768" y="1116"/>
                    </a:lnTo>
                    <a:lnTo>
                      <a:pt x="804" y="1128"/>
                    </a:lnTo>
                    <a:lnTo>
                      <a:pt x="822" y="1110"/>
                    </a:lnTo>
                    <a:lnTo>
                      <a:pt x="834" y="1110"/>
                    </a:lnTo>
                    <a:lnTo>
                      <a:pt x="852" y="1104"/>
                    </a:lnTo>
                    <a:lnTo>
                      <a:pt x="870" y="1104"/>
                    </a:lnTo>
                    <a:lnTo>
                      <a:pt x="894" y="1092"/>
                    </a:lnTo>
                    <a:lnTo>
                      <a:pt x="918" y="1068"/>
                    </a:lnTo>
                    <a:lnTo>
                      <a:pt x="942" y="1056"/>
                    </a:lnTo>
                    <a:lnTo>
                      <a:pt x="972" y="1056"/>
                    </a:lnTo>
                    <a:lnTo>
                      <a:pt x="978" y="1044"/>
                    </a:lnTo>
                    <a:lnTo>
                      <a:pt x="1014" y="1044"/>
                    </a:lnTo>
                    <a:lnTo>
                      <a:pt x="1026" y="1038"/>
                    </a:lnTo>
                    <a:lnTo>
                      <a:pt x="1032" y="1038"/>
                    </a:lnTo>
                    <a:lnTo>
                      <a:pt x="1038" y="1032"/>
                    </a:lnTo>
                    <a:lnTo>
                      <a:pt x="1050" y="1032"/>
                    </a:lnTo>
                    <a:lnTo>
                      <a:pt x="1086" y="1020"/>
                    </a:lnTo>
                    <a:lnTo>
                      <a:pt x="1110" y="1008"/>
                    </a:lnTo>
                    <a:lnTo>
                      <a:pt x="1122" y="996"/>
                    </a:lnTo>
                    <a:lnTo>
                      <a:pt x="1134" y="990"/>
                    </a:lnTo>
                    <a:lnTo>
                      <a:pt x="1140" y="984"/>
                    </a:lnTo>
                    <a:lnTo>
                      <a:pt x="1206" y="972"/>
                    </a:lnTo>
                    <a:lnTo>
                      <a:pt x="1260" y="942"/>
                    </a:lnTo>
                    <a:lnTo>
                      <a:pt x="1296" y="942"/>
                    </a:lnTo>
                    <a:lnTo>
                      <a:pt x="1314" y="936"/>
                    </a:lnTo>
                    <a:lnTo>
                      <a:pt x="1326" y="936"/>
                    </a:lnTo>
                    <a:lnTo>
                      <a:pt x="1338" y="930"/>
                    </a:lnTo>
                    <a:lnTo>
                      <a:pt x="1368" y="900"/>
                    </a:lnTo>
                    <a:lnTo>
                      <a:pt x="1380" y="900"/>
                    </a:lnTo>
                    <a:lnTo>
                      <a:pt x="1404" y="888"/>
                    </a:lnTo>
                    <a:lnTo>
                      <a:pt x="1416" y="888"/>
                    </a:lnTo>
                    <a:lnTo>
                      <a:pt x="1428" y="882"/>
                    </a:lnTo>
                    <a:lnTo>
                      <a:pt x="1434" y="876"/>
                    </a:lnTo>
                    <a:lnTo>
                      <a:pt x="1434" y="864"/>
                    </a:lnTo>
                    <a:lnTo>
                      <a:pt x="1422" y="864"/>
                    </a:lnTo>
                    <a:lnTo>
                      <a:pt x="1428" y="858"/>
                    </a:lnTo>
                    <a:lnTo>
                      <a:pt x="1452" y="846"/>
                    </a:lnTo>
                    <a:lnTo>
                      <a:pt x="1458" y="840"/>
                    </a:lnTo>
                    <a:lnTo>
                      <a:pt x="1470" y="834"/>
                    </a:lnTo>
                    <a:lnTo>
                      <a:pt x="1476" y="828"/>
                    </a:lnTo>
                    <a:lnTo>
                      <a:pt x="1488" y="828"/>
                    </a:lnTo>
                    <a:lnTo>
                      <a:pt x="1500" y="822"/>
                    </a:lnTo>
                    <a:lnTo>
                      <a:pt x="1512" y="822"/>
                    </a:lnTo>
                    <a:lnTo>
                      <a:pt x="1518" y="816"/>
                    </a:lnTo>
                    <a:lnTo>
                      <a:pt x="1524" y="816"/>
                    </a:lnTo>
                    <a:lnTo>
                      <a:pt x="1596" y="786"/>
                    </a:lnTo>
                    <a:lnTo>
                      <a:pt x="1590" y="768"/>
                    </a:lnTo>
                    <a:lnTo>
                      <a:pt x="1602" y="768"/>
                    </a:lnTo>
                    <a:lnTo>
                      <a:pt x="1608" y="774"/>
                    </a:lnTo>
                    <a:lnTo>
                      <a:pt x="1626" y="774"/>
                    </a:lnTo>
                    <a:lnTo>
                      <a:pt x="1638" y="762"/>
                    </a:lnTo>
                    <a:lnTo>
                      <a:pt x="1650" y="762"/>
                    </a:lnTo>
                    <a:lnTo>
                      <a:pt x="1674" y="750"/>
                    </a:lnTo>
                    <a:lnTo>
                      <a:pt x="1680" y="744"/>
                    </a:lnTo>
                    <a:lnTo>
                      <a:pt x="1704" y="732"/>
                    </a:lnTo>
                    <a:lnTo>
                      <a:pt x="1740" y="720"/>
                    </a:lnTo>
                    <a:lnTo>
                      <a:pt x="1770" y="708"/>
                    </a:lnTo>
                    <a:lnTo>
                      <a:pt x="1794" y="702"/>
                    </a:lnTo>
                    <a:lnTo>
                      <a:pt x="1812" y="702"/>
                    </a:lnTo>
                    <a:lnTo>
                      <a:pt x="1818" y="708"/>
                    </a:lnTo>
                    <a:lnTo>
                      <a:pt x="1842" y="720"/>
                    </a:lnTo>
                    <a:lnTo>
                      <a:pt x="1848" y="726"/>
                    </a:lnTo>
                    <a:lnTo>
                      <a:pt x="1812" y="726"/>
                    </a:lnTo>
                    <a:lnTo>
                      <a:pt x="1794" y="714"/>
                    </a:lnTo>
                    <a:lnTo>
                      <a:pt x="1758" y="738"/>
                    </a:lnTo>
                    <a:lnTo>
                      <a:pt x="1728" y="738"/>
                    </a:lnTo>
                    <a:lnTo>
                      <a:pt x="1722" y="744"/>
                    </a:lnTo>
                    <a:lnTo>
                      <a:pt x="1710" y="750"/>
                    </a:lnTo>
                    <a:lnTo>
                      <a:pt x="1704" y="762"/>
                    </a:lnTo>
                    <a:lnTo>
                      <a:pt x="1692" y="768"/>
                    </a:lnTo>
                    <a:lnTo>
                      <a:pt x="1686" y="774"/>
                    </a:lnTo>
                    <a:lnTo>
                      <a:pt x="1680" y="774"/>
                    </a:lnTo>
                    <a:lnTo>
                      <a:pt x="1668" y="780"/>
                    </a:lnTo>
                    <a:lnTo>
                      <a:pt x="1656" y="780"/>
                    </a:lnTo>
                    <a:lnTo>
                      <a:pt x="1638" y="786"/>
                    </a:lnTo>
                    <a:lnTo>
                      <a:pt x="1614" y="798"/>
                    </a:lnTo>
                    <a:lnTo>
                      <a:pt x="1614" y="804"/>
                    </a:lnTo>
                    <a:lnTo>
                      <a:pt x="1620" y="810"/>
                    </a:lnTo>
                    <a:lnTo>
                      <a:pt x="1632" y="816"/>
                    </a:lnTo>
                    <a:lnTo>
                      <a:pt x="1650" y="816"/>
                    </a:lnTo>
                    <a:lnTo>
                      <a:pt x="1644" y="816"/>
                    </a:lnTo>
                    <a:lnTo>
                      <a:pt x="1638" y="822"/>
                    </a:lnTo>
                    <a:lnTo>
                      <a:pt x="1632" y="822"/>
                    </a:lnTo>
                    <a:lnTo>
                      <a:pt x="1620" y="828"/>
                    </a:lnTo>
                    <a:lnTo>
                      <a:pt x="1572" y="828"/>
                    </a:lnTo>
                    <a:lnTo>
                      <a:pt x="1566" y="834"/>
                    </a:lnTo>
                    <a:lnTo>
                      <a:pt x="1560" y="834"/>
                    </a:lnTo>
                    <a:lnTo>
                      <a:pt x="1560" y="846"/>
                    </a:lnTo>
                    <a:lnTo>
                      <a:pt x="1572" y="858"/>
                    </a:lnTo>
                    <a:lnTo>
                      <a:pt x="1584" y="858"/>
                    </a:lnTo>
                    <a:lnTo>
                      <a:pt x="1596" y="852"/>
                    </a:lnTo>
                    <a:lnTo>
                      <a:pt x="1638" y="834"/>
                    </a:lnTo>
                    <a:lnTo>
                      <a:pt x="1680" y="810"/>
                    </a:lnTo>
                    <a:lnTo>
                      <a:pt x="1722" y="798"/>
                    </a:lnTo>
                    <a:lnTo>
                      <a:pt x="1788" y="798"/>
                    </a:lnTo>
                    <a:lnTo>
                      <a:pt x="1818" y="792"/>
                    </a:lnTo>
                    <a:lnTo>
                      <a:pt x="1824" y="786"/>
                    </a:lnTo>
                    <a:lnTo>
                      <a:pt x="1848" y="774"/>
                    </a:lnTo>
                    <a:lnTo>
                      <a:pt x="1854" y="762"/>
                    </a:lnTo>
                    <a:lnTo>
                      <a:pt x="1866" y="756"/>
                    </a:lnTo>
                    <a:lnTo>
                      <a:pt x="1872" y="750"/>
                    </a:lnTo>
                    <a:lnTo>
                      <a:pt x="1866" y="738"/>
                    </a:lnTo>
                    <a:lnTo>
                      <a:pt x="1878" y="732"/>
                    </a:lnTo>
                    <a:lnTo>
                      <a:pt x="1908" y="720"/>
                    </a:lnTo>
                    <a:lnTo>
                      <a:pt x="1944" y="714"/>
                    </a:lnTo>
                    <a:lnTo>
                      <a:pt x="1962" y="708"/>
                    </a:lnTo>
                    <a:lnTo>
                      <a:pt x="1968" y="708"/>
                    </a:lnTo>
                    <a:lnTo>
                      <a:pt x="1980" y="720"/>
                    </a:lnTo>
                    <a:lnTo>
                      <a:pt x="1980" y="726"/>
                    </a:lnTo>
                    <a:lnTo>
                      <a:pt x="2046" y="702"/>
                    </a:lnTo>
                    <a:lnTo>
                      <a:pt x="2004" y="738"/>
                    </a:lnTo>
                    <a:lnTo>
                      <a:pt x="2022" y="744"/>
                    </a:lnTo>
                    <a:lnTo>
                      <a:pt x="2022" y="762"/>
                    </a:lnTo>
                    <a:lnTo>
                      <a:pt x="2028" y="762"/>
                    </a:lnTo>
                    <a:lnTo>
                      <a:pt x="2034" y="756"/>
                    </a:lnTo>
                    <a:lnTo>
                      <a:pt x="2094" y="726"/>
                    </a:lnTo>
                    <a:lnTo>
                      <a:pt x="2082" y="732"/>
                    </a:lnTo>
                    <a:lnTo>
                      <a:pt x="2076" y="744"/>
                    </a:lnTo>
                    <a:lnTo>
                      <a:pt x="2064" y="750"/>
                    </a:lnTo>
                    <a:lnTo>
                      <a:pt x="2058" y="762"/>
                    </a:lnTo>
                    <a:lnTo>
                      <a:pt x="2046" y="774"/>
                    </a:lnTo>
                    <a:lnTo>
                      <a:pt x="2052" y="780"/>
                    </a:lnTo>
                    <a:lnTo>
                      <a:pt x="2064" y="780"/>
                    </a:lnTo>
                    <a:lnTo>
                      <a:pt x="2076" y="786"/>
                    </a:lnTo>
                    <a:lnTo>
                      <a:pt x="2106" y="786"/>
                    </a:lnTo>
                    <a:lnTo>
                      <a:pt x="2208" y="798"/>
                    </a:lnTo>
                    <a:lnTo>
                      <a:pt x="2238" y="780"/>
                    </a:lnTo>
                    <a:lnTo>
                      <a:pt x="2232" y="786"/>
                    </a:lnTo>
                    <a:lnTo>
                      <a:pt x="2232" y="810"/>
                    </a:lnTo>
                    <a:lnTo>
                      <a:pt x="2298" y="810"/>
                    </a:lnTo>
                    <a:lnTo>
                      <a:pt x="2334" y="804"/>
                    </a:lnTo>
                    <a:lnTo>
                      <a:pt x="2328" y="804"/>
                    </a:lnTo>
                    <a:lnTo>
                      <a:pt x="2322" y="810"/>
                    </a:lnTo>
                    <a:lnTo>
                      <a:pt x="2310" y="810"/>
                    </a:lnTo>
                    <a:lnTo>
                      <a:pt x="2286" y="822"/>
                    </a:lnTo>
                    <a:lnTo>
                      <a:pt x="2280" y="828"/>
                    </a:lnTo>
                    <a:lnTo>
                      <a:pt x="2280" y="834"/>
                    </a:lnTo>
                    <a:lnTo>
                      <a:pt x="2292" y="846"/>
                    </a:lnTo>
                    <a:lnTo>
                      <a:pt x="2304" y="852"/>
                    </a:lnTo>
                    <a:lnTo>
                      <a:pt x="2310" y="858"/>
                    </a:lnTo>
                    <a:lnTo>
                      <a:pt x="2310" y="882"/>
                    </a:lnTo>
                    <a:lnTo>
                      <a:pt x="2316" y="888"/>
                    </a:lnTo>
                    <a:lnTo>
                      <a:pt x="2316" y="900"/>
                    </a:lnTo>
                    <a:lnTo>
                      <a:pt x="2322" y="912"/>
                    </a:lnTo>
                    <a:lnTo>
                      <a:pt x="2358" y="912"/>
                    </a:lnTo>
                    <a:lnTo>
                      <a:pt x="2370" y="906"/>
                    </a:lnTo>
                    <a:lnTo>
                      <a:pt x="2388" y="906"/>
                    </a:lnTo>
                    <a:lnTo>
                      <a:pt x="2382" y="876"/>
                    </a:lnTo>
                    <a:lnTo>
                      <a:pt x="2400" y="870"/>
                    </a:lnTo>
                    <a:lnTo>
                      <a:pt x="2412" y="888"/>
                    </a:lnTo>
                    <a:lnTo>
                      <a:pt x="2442" y="876"/>
                    </a:lnTo>
                    <a:lnTo>
                      <a:pt x="2430" y="888"/>
                    </a:lnTo>
                    <a:lnTo>
                      <a:pt x="2430" y="900"/>
                    </a:lnTo>
                    <a:lnTo>
                      <a:pt x="2424" y="906"/>
                    </a:lnTo>
                    <a:lnTo>
                      <a:pt x="2424" y="912"/>
                    </a:lnTo>
                    <a:lnTo>
                      <a:pt x="2430" y="918"/>
                    </a:lnTo>
                    <a:lnTo>
                      <a:pt x="2436" y="918"/>
                    </a:lnTo>
                    <a:lnTo>
                      <a:pt x="2448" y="912"/>
                    </a:lnTo>
                    <a:lnTo>
                      <a:pt x="2454" y="906"/>
                    </a:lnTo>
                    <a:lnTo>
                      <a:pt x="2460" y="894"/>
                    </a:lnTo>
                    <a:lnTo>
                      <a:pt x="2466" y="888"/>
                    </a:lnTo>
                    <a:lnTo>
                      <a:pt x="2472" y="876"/>
                    </a:lnTo>
                    <a:lnTo>
                      <a:pt x="2502" y="834"/>
                    </a:lnTo>
                    <a:lnTo>
                      <a:pt x="2478" y="900"/>
                    </a:lnTo>
                    <a:lnTo>
                      <a:pt x="2484" y="924"/>
                    </a:lnTo>
                    <a:lnTo>
                      <a:pt x="2520" y="912"/>
                    </a:lnTo>
                    <a:lnTo>
                      <a:pt x="2496" y="936"/>
                    </a:lnTo>
                    <a:lnTo>
                      <a:pt x="2520" y="954"/>
                    </a:lnTo>
                    <a:lnTo>
                      <a:pt x="2502" y="954"/>
                    </a:lnTo>
                    <a:lnTo>
                      <a:pt x="2502" y="972"/>
                    </a:lnTo>
                    <a:lnTo>
                      <a:pt x="2472" y="990"/>
                    </a:lnTo>
                    <a:lnTo>
                      <a:pt x="2454" y="1002"/>
                    </a:lnTo>
                    <a:lnTo>
                      <a:pt x="2484" y="1020"/>
                    </a:lnTo>
                    <a:lnTo>
                      <a:pt x="2478" y="1050"/>
                    </a:lnTo>
                    <a:lnTo>
                      <a:pt x="2460" y="1068"/>
                    </a:lnTo>
                    <a:lnTo>
                      <a:pt x="2478" y="1080"/>
                    </a:lnTo>
                    <a:lnTo>
                      <a:pt x="2460" y="1098"/>
                    </a:lnTo>
                    <a:lnTo>
                      <a:pt x="2490" y="1098"/>
                    </a:lnTo>
                    <a:lnTo>
                      <a:pt x="2526" y="1086"/>
                    </a:lnTo>
                    <a:lnTo>
                      <a:pt x="2496" y="1122"/>
                    </a:lnTo>
                    <a:lnTo>
                      <a:pt x="2478" y="1140"/>
                    </a:lnTo>
                    <a:lnTo>
                      <a:pt x="2502" y="1146"/>
                    </a:lnTo>
                    <a:lnTo>
                      <a:pt x="2454" y="1164"/>
                    </a:lnTo>
                    <a:lnTo>
                      <a:pt x="2436" y="1176"/>
                    </a:lnTo>
                    <a:lnTo>
                      <a:pt x="2454" y="1188"/>
                    </a:lnTo>
                    <a:lnTo>
                      <a:pt x="2454" y="1200"/>
                    </a:lnTo>
                    <a:lnTo>
                      <a:pt x="2472" y="1188"/>
                    </a:lnTo>
                    <a:lnTo>
                      <a:pt x="2490" y="1182"/>
                    </a:lnTo>
                    <a:lnTo>
                      <a:pt x="2502" y="1170"/>
                    </a:lnTo>
                    <a:lnTo>
                      <a:pt x="2514" y="1164"/>
                    </a:lnTo>
                    <a:lnTo>
                      <a:pt x="2532" y="1146"/>
                    </a:lnTo>
                    <a:lnTo>
                      <a:pt x="2538" y="1134"/>
                    </a:lnTo>
                    <a:lnTo>
                      <a:pt x="2538" y="1122"/>
                    </a:lnTo>
                    <a:lnTo>
                      <a:pt x="2550" y="1116"/>
                    </a:lnTo>
                    <a:lnTo>
                      <a:pt x="2562" y="1104"/>
                    </a:lnTo>
                    <a:lnTo>
                      <a:pt x="2574" y="1098"/>
                    </a:lnTo>
                    <a:lnTo>
                      <a:pt x="2574" y="1086"/>
                    </a:lnTo>
                    <a:lnTo>
                      <a:pt x="2568" y="1080"/>
                    </a:lnTo>
                    <a:lnTo>
                      <a:pt x="2562" y="1080"/>
                    </a:lnTo>
                    <a:close/>
                    <a:moveTo>
                      <a:pt x="2394" y="1056"/>
                    </a:moveTo>
                    <a:lnTo>
                      <a:pt x="2400" y="1062"/>
                    </a:lnTo>
                    <a:lnTo>
                      <a:pt x="2418" y="1062"/>
                    </a:lnTo>
                    <a:lnTo>
                      <a:pt x="2436" y="1044"/>
                    </a:lnTo>
                    <a:lnTo>
                      <a:pt x="2460" y="1038"/>
                    </a:lnTo>
                    <a:lnTo>
                      <a:pt x="2454" y="1020"/>
                    </a:lnTo>
                    <a:lnTo>
                      <a:pt x="2430" y="1020"/>
                    </a:lnTo>
                    <a:lnTo>
                      <a:pt x="2418" y="1026"/>
                    </a:lnTo>
                    <a:lnTo>
                      <a:pt x="2412" y="1032"/>
                    </a:lnTo>
                    <a:lnTo>
                      <a:pt x="2406" y="1044"/>
                    </a:lnTo>
                    <a:lnTo>
                      <a:pt x="2394" y="1050"/>
                    </a:lnTo>
                    <a:lnTo>
                      <a:pt x="2394" y="1056"/>
                    </a:lnTo>
                    <a:close/>
                    <a:moveTo>
                      <a:pt x="2376" y="984"/>
                    </a:moveTo>
                    <a:lnTo>
                      <a:pt x="2358" y="984"/>
                    </a:lnTo>
                    <a:lnTo>
                      <a:pt x="2346" y="990"/>
                    </a:lnTo>
                    <a:lnTo>
                      <a:pt x="2334" y="1002"/>
                    </a:lnTo>
                    <a:lnTo>
                      <a:pt x="2334" y="1014"/>
                    </a:lnTo>
                    <a:lnTo>
                      <a:pt x="2322" y="1026"/>
                    </a:lnTo>
                    <a:lnTo>
                      <a:pt x="2322" y="1044"/>
                    </a:lnTo>
                    <a:lnTo>
                      <a:pt x="2310" y="1056"/>
                    </a:lnTo>
                    <a:lnTo>
                      <a:pt x="2310" y="1074"/>
                    </a:lnTo>
                    <a:lnTo>
                      <a:pt x="2316" y="1080"/>
                    </a:lnTo>
                    <a:lnTo>
                      <a:pt x="2322" y="1074"/>
                    </a:lnTo>
                    <a:lnTo>
                      <a:pt x="2328" y="1062"/>
                    </a:lnTo>
                    <a:lnTo>
                      <a:pt x="2340" y="1050"/>
                    </a:lnTo>
                    <a:lnTo>
                      <a:pt x="2352" y="1044"/>
                    </a:lnTo>
                    <a:lnTo>
                      <a:pt x="2376" y="1020"/>
                    </a:lnTo>
                    <a:lnTo>
                      <a:pt x="2382" y="1008"/>
                    </a:lnTo>
                    <a:lnTo>
                      <a:pt x="2382" y="990"/>
                    </a:lnTo>
                    <a:lnTo>
                      <a:pt x="2376" y="984"/>
                    </a:lnTo>
                    <a:close/>
                    <a:moveTo>
                      <a:pt x="786" y="810"/>
                    </a:moveTo>
                    <a:lnTo>
                      <a:pt x="798" y="810"/>
                    </a:lnTo>
                    <a:lnTo>
                      <a:pt x="834" y="798"/>
                    </a:lnTo>
                    <a:lnTo>
                      <a:pt x="858" y="786"/>
                    </a:lnTo>
                    <a:lnTo>
                      <a:pt x="864" y="780"/>
                    </a:lnTo>
                    <a:lnTo>
                      <a:pt x="870" y="780"/>
                    </a:lnTo>
                    <a:lnTo>
                      <a:pt x="864" y="774"/>
                    </a:lnTo>
                    <a:lnTo>
                      <a:pt x="828" y="762"/>
                    </a:lnTo>
                    <a:lnTo>
                      <a:pt x="810" y="762"/>
                    </a:lnTo>
                    <a:lnTo>
                      <a:pt x="798" y="768"/>
                    </a:lnTo>
                    <a:lnTo>
                      <a:pt x="792" y="774"/>
                    </a:lnTo>
                    <a:lnTo>
                      <a:pt x="786" y="768"/>
                    </a:lnTo>
                    <a:lnTo>
                      <a:pt x="774" y="768"/>
                    </a:lnTo>
                    <a:lnTo>
                      <a:pt x="768" y="774"/>
                    </a:lnTo>
                    <a:lnTo>
                      <a:pt x="768" y="804"/>
                    </a:lnTo>
                    <a:lnTo>
                      <a:pt x="774" y="810"/>
                    </a:lnTo>
                    <a:lnTo>
                      <a:pt x="786" y="810"/>
                    </a:lnTo>
                    <a:close/>
                    <a:moveTo>
                      <a:pt x="0" y="1332"/>
                    </a:moveTo>
                    <a:lnTo>
                      <a:pt x="60" y="1320"/>
                    </a:lnTo>
                    <a:lnTo>
                      <a:pt x="72" y="1302"/>
                    </a:lnTo>
                    <a:lnTo>
                      <a:pt x="132" y="1296"/>
                    </a:lnTo>
                    <a:lnTo>
                      <a:pt x="114" y="1272"/>
                    </a:lnTo>
                    <a:lnTo>
                      <a:pt x="0" y="1332"/>
                    </a:lnTo>
                    <a:close/>
                    <a:moveTo>
                      <a:pt x="1362" y="954"/>
                    </a:moveTo>
                    <a:lnTo>
                      <a:pt x="1350" y="954"/>
                    </a:lnTo>
                    <a:lnTo>
                      <a:pt x="1338" y="960"/>
                    </a:lnTo>
                    <a:lnTo>
                      <a:pt x="1332" y="954"/>
                    </a:lnTo>
                    <a:lnTo>
                      <a:pt x="1314" y="954"/>
                    </a:lnTo>
                    <a:lnTo>
                      <a:pt x="1314" y="978"/>
                    </a:lnTo>
                    <a:lnTo>
                      <a:pt x="1290" y="996"/>
                    </a:lnTo>
                    <a:lnTo>
                      <a:pt x="1290" y="972"/>
                    </a:lnTo>
                    <a:lnTo>
                      <a:pt x="1278" y="966"/>
                    </a:lnTo>
                    <a:lnTo>
                      <a:pt x="1272" y="966"/>
                    </a:lnTo>
                    <a:lnTo>
                      <a:pt x="1248" y="978"/>
                    </a:lnTo>
                    <a:lnTo>
                      <a:pt x="1242" y="978"/>
                    </a:lnTo>
                    <a:lnTo>
                      <a:pt x="1230" y="990"/>
                    </a:lnTo>
                    <a:lnTo>
                      <a:pt x="1224" y="1002"/>
                    </a:lnTo>
                    <a:lnTo>
                      <a:pt x="1218" y="1008"/>
                    </a:lnTo>
                    <a:lnTo>
                      <a:pt x="1218" y="1014"/>
                    </a:lnTo>
                    <a:lnTo>
                      <a:pt x="1224" y="1014"/>
                    </a:lnTo>
                    <a:lnTo>
                      <a:pt x="1230" y="1020"/>
                    </a:lnTo>
                    <a:lnTo>
                      <a:pt x="1278" y="1020"/>
                    </a:lnTo>
                    <a:lnTo>
                      <a:pt x="1296" y="1014"/>
                    </a:lnTo>
                    <a:lnTo>
                      <a:pt x="1308" y="1014"/>
                    </a:lnTo>
                    <a:lnTo>
                      <a:pt x="1320" y="1008"/>
                    </a:lnTo>
                    <a:lnTo>
                      <a:pt x="1320" y="996"/>
                    </a:lnTo>
                    <a:lnTo>
                      <a:pt x="1350" y="990"/>
                    </a:lnTo>
                    <a:lnTo>
                      <a:pt x="1350" y="984"/>
                    </a:lnTo>
                    <a:lnTo>
                      <a:pt x="1386" y="978"/>
                    </a:lnTo>
                    <a:lnTo>
                      <a:pt x="1398" y="954"/>
                    </a:lnTo>
                    <a:lnTo>
                      <a:pt x="1380" y="960"/>
                    </a:lnTo>
                    <a:lnTo>
                      <a:pt x="1374" y="954"/>
                    </a:lnTo>
                    <a:lnTo>
                      <a:pt x="1362" y="954"/>
                    </a:lnTo>
                    <a:close/>
                    <a:moveTo>
                      <a:pt x="162" y="1290"/>
                    </a:moveTo>
                    <a:lnTo>
                      <a:pt x="204" y="1290"/>
                    </a:lnTo>
                    <a:lnTo>
                      <a:pt x="240" y="1260"/>
                    </a:lnTo>
                    <a:lnTo>
                      <a:pt x="228" y="1242"/>
                    </a:lnTo>
                    <a:lnTo>
                      <a:pt x="162" y="1290"/>
                    </a:lnTo>
                    <a:close/>
                    <a:moveTo>
                      <a:pt x="2466" y="1140"/>
                    </a:moveTo>
                    <a:lnTo>
                      <a:pt x="2472" y="1128"/>
                    </a:lnTo>
                    <a:lnTo>
                      <a:pt x="2454" y="1110"/>
                    </a:lnTo>
                    <a:lnTo>
                      <a:pt x="2448" y="1110"/>
                    </a:lnTo>
                    <a:lnTo>
                      <a:pt x="2436" y="1122"/>
                    </a:lnTo>
                    <a:lnTo>
                      <a:pt x="2430" y="1134"/>
                    </a:lnTo>
                    <a:lnTo>
                      <a:pt x="2424" y="1152"/>
                    </a:lnTo>
                    <a:lnTo>
                      <a:pt x="2418" y="1164"/>
                    </a:lnTo>
                    <a:lnTo>
                      <a:pt x="2418" y="1176"/>
                    </a:lnTo>
                    <a:lnTo>
                      <a:pt x="2436" y="1158"/>
                    </a:lnTo>
                    <a:lnTo>
                      <a:pt x="2454" y="1158"/>
                    </a:lnTo>
                    <a:lnTo>
                      <a:pt x="2460" y="1152"/>
                    </a:lnTo>
                    <a:lnTo>
                      <a:pt x="2466" y="1140"/>
                    </a:lnTo>
                    <a:close/>
                    <a:moveTo>
                      <a:pt x="1428" y="912"/>
                    </a:moveTo>
                    <a:lnTo>
                      <a:pt x="1404" y="924"/>
                    </a:lnTo>
                    <a:lnTo>
                      <a:pt x="1386" y="942"/>
                    </a:lnTo>
                    <a:lnTo>
                      <a:pt x="1386" y="948"/>
                    </a:lnTo>
                    <a:lnTo>
                      <a:pt x="1398" y="954"/>
                    </a:lnTo>
                    <a:lnTo>
                      <a:pt x="1410" y="954"/>
                    </a:lnTo>
                    <a:lnTo>
                      <a:pt x="1422" y="948"/>
                    </a:lnTo>
                    <a:lnTo>
                      <a:pt x="1428" y="948"/>
                    </a:lnTo>
                    <a:lnTo>
                      <a:pt x="1440" y="942"/>
                    </a:lnTo>
                    <a:lnTo>
                      <a:pt x="1446" y="930"/>
                    </a:lnTo>
                    <a:lnTo>
                      <a:pt x="1470" y="930"/>
                    </a:lnTo>
                    <a:lnTo>
                      <a:pt x="1470" y="924"/>
                    </a:lnTo>
                    <a:lnTo>
                      <a:pt x="1458" y="912"/>
                    </a:lnTo>
                    <a:lnTo>
                      <a:pt x="1452" y="912"/>
                    </a:lnTo>
                    <a:lnTo>
                      <a:pt x="1440" y="906"/>
                    </a:lnTo>
                    <a:lnTo>
                      <a:pt x="1428" y="912"/>
                    </a:lnTo>
                    <a:close/>
                    <a:moveTo>
                      <a:pt x="498" y="1164"/>
                    </a:moveTo>
                    <a:lnTo>
                      <a:pt x="486" y="1164"/>
                    </a:lnTo>
                    <a:lnTo>
                      <a:pt x="474" y="1170"/>
                    </a:lnTo>
                    <a:lnTo>
                      <a:pt x="462" y="1170"/>
                    </a:lnTo>
                    <a:lnTo>
                      <a:pt x="450" y="1176"/>
                    </a:lnTo>
                    <a:lnTo>
                      <a:pt x="444" y="1182"/>
                    </a:lnTo>
                    <a:lnTo>
                      <a:pt x="432" y="1182"/>
                    </a:lnTo>
                    <a:lnTo>
                      <a:pt x="426" y="1188"/>
                    </a:lnTo>
                    <a:lnTo>
                      <a:pt x="414" y="1188"/>
                    </a:lnTo>
                    <a:lnTo>
                      <a:pt x="390" y="1200"/>
                    </a:lnTo>
                    <a:lnTo>
                      <a:pt x="384" y="1206"/>
                    </a:lnTo>
                    <a:lnTo>
                      <a:pt x="384" y="1218"/>
                    </a:lnTo>
                    <a:lnTo>
                      <a:pt x="402" y="1218"/>
                    </a:lnTo>
                    <a:lnTo>
                      <a:pt x="420" y="1212"/>
                    </a:lnTo>
                    <a:lnTo>
                      <a:pt x="432" y="1206"/>
                    </a:lnTo>
                    <a:lnTo>
                      <a:pt x="504" y="1206"/>
                    </a:lnTo>
                    <a:lnTo>
                      <a:pt x="510" y="1200"/>
                    </a:lnTo>
                    <a:lnTo>
                      <a:pt x="510" y="1176"/>
                    </a:lnTo>
                    <a:lnTo>
                      <a:pt x="498" y="1164"/>
                    </a:lnTo>
                    <a:close/>
                    <a:moveTo>
                      <a:pt x="330" y="1242"/>
                    </a:moveTo>
                    <a:lnTo>
                      <a:pt x="330" y="1224"/>
                    </a:lnTo>
                    <a:lnTo>
                      <a:pt x="276" y="1242"/>
                    </a:lnTo>
                    <a:lnTo>
                      <a:pt x="330" y="124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09" name="USA">
                <a:extLst>
                  <a:ext uri="{FF2B5EF4-FFF2-40B4-BE49-F238E27FC236}">
                    <a16:creationId xmlns:a16="http://schemas.microsoft.com/office/drawing/2014/main" id="{BD67B781-BA66-7F46-8048-D6048392C27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9" y="1295"/>
                <a:ext cx="1002" cy="497"/>
              </a:xfrm>
              <a:custGeom>
                <a:avLst/>
                <a:gdLst>
                  <a:gd name="T0" fmla="*/ 2147483647 w 3918"/>
                  <a:gd name="T1" fmla="*/ 2147483647 h 1944"/>
                  <a:gd name="T2" fmla="*/ 2147483647 w 3918"/>
                  <a:gd name="T3" fmla="*/ 2147483647 h 1944"/>
                  <a:gd name="T4" fmla="*/ 2147483647 w 3918"/>
                  <a:gd name="T5" fmla="*/ 2147483647 h 1944"/>
                  <a:gd name="T6" fmla="*/ 2147483647 w 3918"/>
                  <a:gd name="T7" fmla="*/ 2147483647 h 1944"/>
                  <a:gd name="T8" fmla="*/ 2147483647 w 3918"/>
                  <a:gd name="T9" fmla="*/ 2147483647 h 1944"/>
                  <a:gd name="T10" fmla="*/ 2147483647 w 3918"/>
                  <a:gd name="T11" fmla="*/ 2147483647 h 1944"/>
                  <a:gd name="T12" fmla="*/ 2147483647 w 3918"/>
                  <a:gd name="T13" fmla="*/ 2147483647 h 1944"/>
                  <a:gd name="T14" fmla="*/ 2147483647 w 3918"/>
                  <a:gd name="T15" fmla="*/ 2147483647 h 1944"/>
                  <a:gd name="T16" fmla="*/ 2147483647 w 3918"/>
                  <a:gd name="T17" fmla="*/ 2147483647 h 1944"/>
                  <a:gd name="T18" fmla="*/ 2147483647 w 3918"/>
                  <a:gd name="T19" fmla="*/ 2147483647 h 1944"/>
                  <a:gd name="T20" fmla="*/ 2147483647 w 3918"/>
                  <a:gd name="T21" fmla="*/ 2147483647 h 1944"/>
                  <a:gd name="T22" fmla="*/ 2147483647 w 3918"/>
                  <a:gd name="T23" fmla="*/ 2147483647 h 1944"/>
                  <a:gd name="T24" fmla="*/ 2147483647 w 3918"/>
                  <a:gd name="T25" fmla="*/ 2147483647 h 1944"/>
                  <a:gd name="T26" fmla="*/ 2147483647 w 3918"/>
                  <a:gd name="T27" fmla="*/ 2147483647 h 1944"/>
                  <a:gd name="T28" fmla="*/ 2147483647 w 3918"/>
                  <a:gd name="T29" fmla="*/ 2147483647 h 1944"/>
                  <a:gd name="T30" fmla="*/ 2147483647 w 3918"/>
                  <a:gd name="T31" fmla="*/ 2147483647 h 1944"/>
                  <a:gd name="T32" fmla="*/ 2147483647 w 3918"/>
                  <a:gd name="T33" fmla="*/ 2147483647 h 1944"/>
                  <a:gd name="T34" fmla="*/ 2147483647 w 3918"/>
                  <a:gd name="T35" fmla="*/ 2147483647 h 1944"/>
                  <a:gd name="T36" fmla="*/ 2147483647 w 3918"/>
                  <a:gd name="T37" fmla="*/ 2147483647 h 1944"/>
                  <a:gd name="T38" fmla="*/ 2147483647 w 3918"/>
                  <a:gd name="T39" fmla="*/ 2147483647 h 1944"/>
                  <a:gd name="T40" fmla="*/ 2147483647 w 3918"/>
                  <a:gd name="T41" fmla="*/ 2147483647 h 1944"/>
                  <a:gd name="T42" fmla="*/ 2147483647 w 3918"/>
                  <a:gd name="T43" fmla="*/ 2147483647 h 1944"/>
                  <a:gd name="T44" fmla="*/ 2147483647 w 3918"/>
                  <a:gd name="T45" fmla="*/ 2147483647 h 1944"/>
                  <a:gd name="T46" fmla="*/ 2147483647 w 3918"/>
                  <a:gd name="T47" fmla="*/ 2147483647 h 1944"/>
                  <a:gd name="T48" fmla="*/ 2147483647 w 3918"/>
                  <a:gd name="T49" fmla="*/ 2147483647 h 1944"/>
                  <a:gd name="T50" fmla="*/ 2147483647 w 3918"/>
                  <a:gd name="T51" fmla="*/ 2147483647 h 1944"/>
                  <a:gd name="T52" fmla="*/ 2147483647 w 3918"/>
                  <a:gd name="T53" fmla="*/ 2147483647 h 1944"/>
                  <a:gd name="T54" fmla="*/ 2147483647 w 3918"/>
                  <a:gd name="T55" fmla="*/ 2147483647 h 1944"/>
                  <a:gd name="T56" fmla="*/ 2147483647 w 3918"/>
                  <a:gd name="T57" fmla="*/ 2147483647 h 1944"/>
                  <a:gd name="T58" fmla="*/ 2147483647 w 3918"/>
                  <a:gd name="T59" fmla="*/ 2147483647 h 1944"/>
                  <a:gd name="T60" fmla="*/ 2147483647 w 3918"/>
                  <a:gd name="T61" fmla="*/ 2147483647 h 1944"/>
                  <a:gd name="T62" fmla="*/ 2147483647 w 3918"/>
                  <a:gd name="T63" fmla="*/ 2147483647 h 1944"/>
                  <a:gd name="T64" fmla="*/ 2147483647 w 3918"/>
                  <a:gd name="T65" fmla="*/ 2147483647 h 1944"/>
                  <a:gd name="T66" fmla="*/ 2147483647 w 3918"/>
                  <a:gd name="T67" fmla="*/ 2147483647 h 1944"/>
                  <a:gd name="T68" fmla="*/ 2147483647 w 3918"/>
                  <a:gd name="T69" fmla="*/ 2147483647 h 1944"/>
                  <a:gd name="T70" fmla="*/ 2147483647 w 3918"/>
                  <a:gd name="T71" fmla="*/ 2147483647 h 1944"/>
                  <a:gd name="T72" fmla="*/ 2147483647 w 3918"/>
                  <a:gd name="T73" fmla="*/ 2147483647 h 1944"/>
                  <a:gd name="T74" fmla="*/ 2147483647 w 3918"/>
                  <a:gd name="T75" fmla="*/ 2147483647 h 1944"/>
                  <a:gd name="T76" fmla="*/ 2147483647 w 3918"/>
                  <a:gd name="T77" fmla="*/ 2147483647 h 1944"/>
                  <a:gd name="T78" fmla="*/ 2147483647 w 3918"/>
                  <a:gd name="T79" fmla="*/ 2147483647 h 1944"/>
                  <a:gd name="T80" fmla="*/ 2147483647 w 3918"/>
                  <a:gd name="T81" fmla="*/ 2147483647 h 1944"/>
                  <a:gd name="T82" fmla="*/ 2147483647 w 3918"/>
                  <a:gd name="T83" fmla="*/ 2147483647 h 1944"/>
                  <a:gd name="T84" fmla="*/ 2147483647 w 3918"/>
                  <a:gd name="T85" fmla="*/ 2147483647 h 1944"/>
                  <a:gd name="T86" fmla="*/ 2147483647 w 3918"/>
                  <a:gd name="T87" fmla="*/ 2147483647 h 1944"/>
                  <a:gd name="T88" fmla="*/ 2147483647 w 3918"/>
                  <a:gd name="T89" fmla="*/ 2147483647 h 1944"/>
                  <a:gd name="T90" fmla="*/ 2147483647 w 3918"/>
                  <a:gd name="T91" fmla="*/ 2147483647 h 1944"/>
                  <a:gd name="T92" fmla="*/ 2147483647 w 3918"/>
                  <a:gd name="T93" fmla="*/ 2147483647 h 1944"/>
                  <a:gd name="T94" fmla="*/ 2147483647 w 3918"/>
                  <a:gd name="T95" fmla="*/ 2147483647 h 1944"/>
                  <a:gd name="T96" fmla="*/ 2147483647 w 3918"/>
                  <a:gd name="T97" fmla="*/ 2147483647 h 1944"/>
                  <a:gd name="T98" fmla="*/ 2147483647 w 3918"/>
                  <a:gd name="T99" fmla="*/ 2147483647 h 1944"/>
                  <a:gd name="T100" fmla="*/ 2147483647 w 3918"/>
                  <a:gd name="T101" fmla="*/ 2147483647 h 1944"/>
                  <a:gd name="T102" fmla="*/ 2147483647 w 3918"/>
                  <a:gd name="T103" fmla="*/ 2147483647 h 1944"/>
                  <a:gd name="T104" fmla="*/ 2147483647 w 3918"/>
                  <a:gd name="T105" fmla="*/ 2147483647 h 1944"/>
                  <a:gd name="T106" fmla="*/ 2147483647 w 3918"/>
                  <a:gd name="T107" fmla="*/ 2147483647 h 1944"/>
                  <a:gd name="T108" fmla="*/ 2147483647 w 3918"/>
                  <a:gd name="T109" fmla="*/ 2147483647 h 1944"/>
                  <a:gd name="T110" fmla="*/ 2147483647 w 3918"/>
                  <a:gd name="T111" fmla="*/ 2147483647 h 1944"/>
                  <a:gd name="T112" fmla="*/ 2147483647 w 3918"/>
                  <a:gd name="T113" fmla="*/ 2147483647 h 1944"/>
                  <a:gd name="T114" fmla="*/ 2147483647 w 3918"/>
                  <a:gd name="T115" fmla="*/ 2147483647 h 1944"/>
                  <a:gd name="T116" fmla="*/ 2147483647 w 3918"/>
                  <a:gd name="T117" fmla="*/ 2147483647 h 1944"/>
                  <a:gd name="T118" fmla="*/ 2147483647 w 3918"/>
                  <a:gd name="T119" fmla="*/ 2147483647 h 1944"/>
                  <a:gd name="T120" fmla="*/ 2147483647 w 3918"/>
                  <a:gd name="T121" fmla="*/ 2147483647 h 1944"/>
                  <a:gd name="T122" fmla="*/ 2147483647 w 3918"/>
                  <a:gd name="T123" fmla="*/ 2147483647 h 1944"/>
                  <a:gd name="T124" fmla="*/ 2147483647 w 3918"/>
                  <a:gd name="T125" fmla="*/ 2147483647 h 194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918"/>
                  <a:gd name="T190" fmla="*/ 0 h 1944"/>
                  <a:gd name="T191" fmla="*/ 3918 w 3918"/>
                  <a:gd name="T192" fmla="*/ 1944 h 1944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918" h="1944">
                    <a:moveTo>
                      <a:pt x="3858" y="168"/>
                    </a:moveTo>
                    <a:lnTo>
                      <a:pt x="3852" y="168"/>
                    </a:lnTo>
                    <a:lnTo>
                      <a:pt x="3846" y="162"/>
                    </a:lnTo>
                    <a:lnTo>
                      <a:pt x="3846" y="156"/>
                    </a:lnTo>
                    <a:lnTo>
                      <a:pt x="3840" y="150"/>
                    </a:lnTo>
                    <a:lnTo>
                      <a:pt x="3828" y="150"/>
                    </a:lnTo>
                    <a:lnTo>
                      <a:pt x="3804" y="174"/>
                    </a:lnTo>
                    <a:lnTo>
                      <a:pt x="3798" y="186"/>
                    </a:lnTo>
                    <a:lnTo>
                      <a:pt x="3756" y="210"/>
                    </a:lnTo>
                    <a:lnTo>
                      <a:pt x="3756" y="234"/>
                    </a:lnTo>
                    <a:lnTo>
                      <a:pt x="3744" y="246"/>
                    </a:lnTo>
                    <a:lnTo>
                      <a:pt x="3738" y="246"/>
                    </a:lnTo>
                    <a:lnTo>
                      <a:pt x="3726" y="258"/>
                    </a:lnTo>
                    <a:lnTo>
                      <a:pt x="3720" y="270"/>
                    </a:lnTo>
                    <a:lnTo>
                      <a:pt x="3720" y="294"/>
                    </a:lnTo>
                    <a:lnTo>
                      <a:pt x="3714" y="294"/>
                    </a:lnTo>
                    <a:lnTo>
                      <a:pt x="3708" y="288"/>
                    </a:lnTo>
                    <a:lnTo>
                      <a:pt x="3696" y="288"/>
                    </a:lnTo>
                    <a:lnTo>
                      <a:pt x="3690" y="294"/>
                    </a:lnTo>
                    <a:lnTo>
                      <a:pt x="3678" y="300"/>
                    </a:lnTo>
                    <a:lnTo>
                      <a:pt x="3666" y="312"/>
                    </a:lnTo>
                    <a:lnTo>
                      <a:pt x="3666" y="318"/>
                    </a:lnTo>
                    <a:lnTo>
                      <a:pt x="3660" y="318"/>
                    </a:lnTo>
                    <a:lnTo>
                      <a:pt x="3648" y="324"/>
                    </a:lnTo>
                    <a:lnTo>
                      <a:pt x="3630" y="324"/>
                    </a:lnTo>
                    <a:lnTo>
                      <a:pt x="3618" y="336"/>
                    </a:lnTo>
                    <a:lnTo>
                      <a:pt x="3618" y="342"/>
                    </a:lnTo>
                    <a:lnTo>
                      <a:pt x="3384" y="342"/>
                    </a:lnTo>
                    <a:lnTo>
                      <a:pt x="3372" y="354"/>
                    </a:lnTo>
                    <a:lnTo>
                      <a:pt x="3360" y="360"/>
                    </a:lnTo>
                    <a:lnTo>
                      <a:pt x="3336" y="384"/>
                    </a:lnTo>
                    <a:lnTo>
                      <a:pt x="3324" y="390"/>
                    </a:lnTo>
                    <a:lnTo>
                      <a:pt x="3312" y="402"/>
                    </a:lnTo>
                    <a:lnTo>
                      <a:pt x="3282" y="402"/>
                    </a:lnTo>
                    <a:lnTo>
                      <a:pt x="3282" y="408"/>
                    </a:lnTo>
                    <a:lnTo>
                      <a:pt x="3276" y="408"/>
                    </a:lnTo>
                    <a:lnTo>
                      <a:pt x="3282" y="414"/>
                    </a:lnTo>
                    <a:lnTo>
                      <a:pt x="3282" y="420"/>
                    </a:lnTo>
                    <a:lnTo>
                      <a:pt x="3288" y="426"/>
                    </a:lnTo>
                    <a:lnTo>
                      <a:pt x="3282" y="432"/>
                    </a:lnTo>
                    <a:lnTo>
                      <a:pt x="3282" y="438"/>
                    </a:lnTo>
                    <a:lnTo>
                      <a:pt x="3276" y="444"/>
                    </a:lnTo>
                    <a:lnTo>
                      <a:pt x="3270" y="456"/>
                    </a:lnTo>
                    <a:lnTo>
                      <a:pt x="3264" y="462"/>
                    </a:lnTo>
                    <a:lnTo>
                      <a:pt x="3264" y="468"/>
                    </a:lnTo>
                    <a:lnTo>
                      <a:pt x="3246" y="468"/>
                    </a:lnTo>
                    <a:lnTo>
                      <a:pt x="3246" y="474"/>
                    </a:lnTo>
                    <a:lnTo>
                      <a:pt x="3240" y="474"/>
                    </a:lnTo>
                    <a:lnTo>
                      <a:pt x="3228" y="480"/>
                    </a:lnTo>
                    <a:lnTo>
                      <a:pt x="3204" y="480"/>
                    </a:lnTo>
                    <a:lnTo>
                      <a:pt x="3198" y="474"/>
                    </a:lnTo>
                    <a:lnTo>
                      <a:pt x="3186" y="486"/>
                    </a:lnTo>
                    <a:lnTo>
                      <a:pt x="3162" y="486"/>
                    </a:lnTo>
                    <a:lnTo>
                      <a:pt x="3150" y="480"/>
                    </a:lnTo>
                    <a:lnTo>
                      <a:pt x="3144" y="474"/>
                    </a:lnTo>
                    <a:lnTo>
                      <a:pt x="3114" y="474"/>
                    </a:lnTo>
                    <a:lnTo>
                      <a:pt x="3096" y="486"/>
                    </a:lnTo>
                    <a:lnTo>
                      <a:pt x="3078" y="492"/>
                    </a:lnTo>
                    <a:lnTo>
                      <a:pt x="3072" y="492"/>
                    </a:lnTo>
                    <a:lnTo>
                      <a:pt x="3072" y="516"/>
                    </a:lnTo>
                    <a:lnTo>
                      <a:pt x="3066" y="522"/>
                    </a:lnTo>
                    <a:lnTo>
                      <a:pt x="3078" y="522"/>
                    </a:lnTo>
                    <a:lnTo>
                      <a:pt x="3066" y="528"/>
                    </a:lnTo>
                    <a:lnTo>
                      <a:pt x="3036" y="546"/>
                    </a:lnTo>
                    <a:lnTo>
                      <a:pt x="3000" y="564"/>
                    </a:lnTo>
                    <a:lnTo>
                      <a:pt x="2964" y="576"/>
                    </a:lnTo>
                    <a:lnTo>
                      <a:pt x="2946" y="588"/>
                    </a:lnTo>
                    <a:lnTo>
                      <a:pt x="2934" y="594"/>
                    </a:lnTo>
                    <a:lnTo>
                      <a:pt x="2928" y="594"/>
                    </a:lnTo>
                    <a:lnTo>
                      <a:pt x="2856" y="618"/>
                    </a:lnTo>
                    <a:lnTo>
                      <a:pt x="2850" y="624"/>
                    </a:lnTo>
                    <a:lnTo>
                      <a:pt x="2838" y="624"/>
                    </a:lnTo>
                    <a:lnTo>
                      <a:pt x="2826" y="630"/>
                    </a:lnTo>
                    <a:lnTo>
                      <a:pt x="2808" y="630"/>
                    </a:lnTo>
                    <a:lnTo>
                      <a:pt x="2802" y="636"/>
                    </a:lnTo>
                    <a:lnTo>
                      <a:pt x="2778" y="636"/>
                    </a:lnTo>
                    <a:lnTo>
                      <a:pt x="2772" y="630"/>
                    </a:lnTo>
                    <a:lnTo>
                      <a:pt x="2772" y="624"/>
                    </a:lnTo>
                    <a:lnTo>
                      <a:pt x="2760" y="624"/>
                    </a:lnTo>
                    <a:lnTo>
                      <a:pt x="2748" y="618"/>
                    </a:lnTo>
                    <a:lnTo>
                      <a:pt x="2736" y="606"/>
                    </a:lnTo>
                    <a:lnTo>
                      <a:pt x="2742" y="606"/>
                    </a:lnTo>
                    <a:lnTo>
                      <a:pt x="2748" y="600"/>
                    </a:lnTo>
                    <a:lnTo>
                      <a:pt x="2772" y="588"/>
                    </a:lnTo>
                    <a:lnTo>
                      <a:pt x="2772" y="582"/>
                    </a:lnTo>
                    <a:lnTo>
                      <a:pt x="2796" y="558"/>
                    </a:lnTo>
                    <a:lnTo>
                      <a:pt x="2832" y="540"/>
                    </a:lnTo>
                    <a:lnTo>
                      <a:pt x="2838" y="540"/>
                    </a:lnTo>
                    <a:lnTo>
                      <a:pt x="2844" y="534"/>
                    </a:lnTo>
                    <a:lnTo>
                      <a:pt x="2844" y="510"/>
                    </a:lnTo>
                    <a:lnTo>
                      <a:pt x="2850" y="504"/>
                    </a:lnTo>
                    <a:lnTo>
                      <a:pt x="2856" y="492"/>
                    </a:lnTo>
                    <a:lnTo>
                      <a:pt x="2850" y="486"/>
                    </a:lnTo>
                    <a:lnTo>
                      <a:pt x="2850" y="480"/>
                    </a:lnTo>
                    <a:lnTo>
                      <a:pt x="2856" y="468"/>
                    </a:lnTo>
                    <a:lnTo>
                      <a:pt x="2856" y="444"/>
                    </a:lnTo>
                    <a:lnTo>
                      <a:pt x="2862" y="432"/>
                    </a:lnTo>
                    <a:lnTo>
                      <a:pt x="2862" y="426"/>
                    </a:lnTo>
                    <a:lnTo>
                      <a:pt x="2856" y="420"/>
                    </a:lnTo>
                    <a:lnTo>
                      <a:pt x="2850" y="420"/>
                    </a:lnTo>
                    <a:lnTo>
                      <a:pt x="2844" y="426"/>
                    </a:lnTo>
                    <a:lnTo>
                      <a:pt x="2832" y="426"/>
                    </a:lnTo>
                    <a:lnTo>
                      <a:pt x="2814" y="444"/>
                    </a:lnTo>
                    <a:lnTo>
                      <a:pt x="2802" y="450"/>
                    </a:lnTo>
                    <a:lnTo>
                      <a:pt x="2796" y="456"/>
                    </a:lnTo>
                    <a:lnTo>
                      <a:pt x="2778" y="456"/>
                    </a:lnTo>
                    <a:lnTo>
                      <a:pt x="2772" y="450"/>
                    </a:lnTo>
                    <a:lnTo>
                      <a:pt x="2778" y="444"/>
                    </a:lnTo>
                    <a:lnTo>
                      <a:pt x="2784" y="432"/>
                    </a:lnTo>
                    <a:lnTo>
                      <a:pt x="2808" y="420"/>
                    </a:lnTo>
                    <a:lnTo>
                      <a:pt x="2826" y="402"/>
                    </a:lnTo>
                    <a:lnTo>
                      <a:pt x="2850" y="390"/>
                    </a:lnTo>
                    <a:lnTo>
                      <a:pt x="2856" y="384"/>
                    </a:lnTo>
                    <a:lnTo>
                      <a:pt x="2856" y="366"/>
                    </a:lnTo>
                    <a:lnTo>
                      <a:pt x="2850" y="360"/>
                    </a:lnTo>
                    <a:lnTo>
                      <a:pt x="2850" y="348"/>
                    </a:lnTo>
                    <a:lnTo>
                      <a:pt x="2856" y="348"/>
                    </a:lnTo>
                    <a:lnTo>
                      <a:pt x="2862" y="342"/>
                    </a:lnTo>
                    <a:lnTo>
                      <a:pt x="2868" y="330"/>
                    </a:lnTo>
                    <a:lnTo>
                      <a:pt x="2868" y="318"/>
                    </a:lnTo>
                    <a:lnTo>
                      <a:pt x="2862" y="312"/>
                    </a:lnTo>
                    <a:lnTo>
                      <a:pt x="2850" y="312"/>
                    </a:lnTo>
                    <a:lnTo>
                      <a:pt x="2838" y="306"/>
                    </a:lnTo>
                    <a:lnTo>
                      <a:pt x="2832" y="306"/>
                    </a:lnTo>
                    <a:lnTo>
                      <a:pt x="2826" y="294"/>
                    </a:lnTo>
                    <a:lnTo>
                      <a:pt x="2820" y="288"/>
                    </a:lnTo>
                    <a:lnTo>
                      <a:pt x="2820" y="282"/>
                    </a:lnTo>
                    <a:lnTo>
                      <a:pt x="2814" y="288"/>
                    </a:lnTo>
                    <a:lnTo>
                      <a:pt x="2808" y="288"/>
                    </a:lnTo>
                    <a:lnTo>
                      <a:pt x="2808" y="264"/>
                    </a:lnTo>
                    <a:lnTo>
                      <a:pt x="2844" y="270"/>
                    </a:lnTo>
                    <a:lnTo>
                      <a:pt x="2850" y="264"/>
                    </a:lnTo>
                    <a:lnTo>
                      <a:pt x="2850" y="246"/>
                    </a:lnTo>
                    <a:lnTo>
                      <a:pt x="2862" y="246"/>
                    </a:lnTo>
                    <a:lnTo>
                      <a:pt x="2868" y="228"/>
                    </a:lnTo>
                    <a:lnTo>
                      <a:pt x="2850" y="228"/>
                    </a:lnTo>
                    <a:lnTo>
                      <a:pt x="2844" y="240"/>
                    </a:lnTo>
                    <a:lnTo>
                      <a:pt x="2820" y="228"/>
                    </a:lnTo>
                    <a:lnTo>
                      <a:pt x="2820" y="210"/>
                    </a:lnTo>
                    <a:lnTo>
                      <a:pt x="2802" y="210"/>
                    </a:lnTo>
                    <a:lnTo>
                      <a:pt x="2790" y="216"/>
                    </a:lnTo>
                    <a:lnTo>
                      <a:pt x="2736" y="216"/>
                    </a:lnTo>
                    <a:lnTo>
                      <a:pt x="2724" y="222"/>
                    </a:lnTo>
                    <a:lnTo>
                      <a:pt x="2712" y="222"/>
                    </a:lnTo>
                    <a:lnTo>
                      <a:pt x="2700" y="228"/>
                    </a:lnTo>
                    <a:lnTo>
                      <a:pt x="2682" y="228"/>
                    </a:lnTo>
                    <a:lnTo>
                      <a:pt x="2658" y="216"/>
                    </a:lnTo>
                    <a:lnTo>
                      <a:pt x="2658" y="210"/>
                    </a:lnTo>
                    <a:lnTo>
                      <a:pt x="2652" y="204"/>
                    </a:lnTo>
                    <a:lnTo>
                      <a:pt x="2652" y="198"/>
                    </a:lnTo>
                    <a:lnTo>
                      <a:pt x="2646" y="192"/>
                    </a:lnTo>
                    <a:lnTo>
                      <a:pt x="2628" y="192"/>
                    </a:lnTo>
                    <a:lnTo>
                      <a:pt x="2622" y="198"/>
                    </a:lnTo>
                    <a:lnTo>
                      <a:pt x="2616" y="198"/>
                    </a:lnTo>
                    <a:lnTo>
                      <a:pt x="2610" y="192"/>
                    </a:lnTo>
                    <a:lnTo>
                      <a:pt x="2670" y="162"/>
                    </a:lnTo>
                    <a:lnTo>
                      <a:pt x="2658" y="150"/>
                    </a:lnTo>
                    <a:lnTo>
                      <a:pt x="2640" y="150"/>
                    </a:lnTo>
                    <a:lnTo>
                      <a:pt x="2628" y="162"/>
                    </a:lnTo>
                    <a:lnTo>
                      <a:pt x="2616" y="168"/>
                    </a:lnTo>
                    <a:lnTo>
                      <a:pt x="2610" y="174"/>
                    </a:lnTo>
                    <a:lnTo>
                      <a:pt x="2604" y="174"/>
                    </a:lnTo>
                    <a:lnTo>
                      <a:pt x="2580" y="186"/>
                    </a:lnTo>
                    <a:lnTo>
                      <a:pt x="2562" y="192"/>
                    </a:lnTo>
                    <a:lnTo>
                      <a:pt x="2538" y="204"/>
                    </a:lnTo>
                    <a:lnTo>
                      <a:pt x="2508" y="204"/>
                    </a:lnTo>
                    <a:lnTo>
                      <a:pt x="2496" y="216"/>
                    </a:lnTo>
                    <a:lnTo>
                      <a:pt x="2448" y="216"/>
                    </a:lnTo>
                    <a:lnTo>
                      <a:pt x="2448" y="210"/>
                    </a:lnTo>
                    <a:lnTo>
                      <a:pt x="2454" y="204"/>
                    </a:lnTo>
                    <a:lnTo>
                      <a:pt x="2460" y="204"/>
                    </a:lnTo>
                    <a:lnTo>
                      <a:pt x="2472" y="192"/>
                    </a:lnTo>
                    <a:lnTo>
                      <a:pt x="2460" y="192"/>
                    </a:lnTo>
                    <a:lnTo>
                      <a:pt x="2448" y="198"/>
                    </a:lnTo>
                    <a:lnTo>
                      <a:pt x="2412" y="198"/>
                    </a:lnTo>
                    <a:lnTo>
                      <a:pt x="2400" y="204"/>
                    </a:lnTo>
                    <a:lnTo>
                      <a:pt x="2394" y="210"/>
                    </a:lnTo>
                    <a:lnTo>
                      <a:pt x="2370" y="210"/>
                    </a:lnTo>
                    <a:lnTo>
                      <a:pt x="2370" y="198"/>
                    </a:lnTo>
                    <a:lnTo>
                      <a:pt x="2400" y="180"/>
                    </a:lnTo>
                    <a:lnTo>
                      <a:pt x="2442" y="168"/>
                    </a:lnTo>
                    <a:lnTo>
                      <a:pt x="2502" y="138"/>
                    </a:lnTo>
                    <a:lnTo>
                      <a:pt x="2520" y="126"/>
                    </a:lnTo>
                    <a:lnTo>
                      <a:pt x="2544" y="120"/>
                    </a:lnTo>
                    <a:lnTo>
                      <a:pt x="2574" y="114"/>
                    </a:lnTo>
                    <a:lnTo>
                      <a:pt x="2580" y="114"/>
                    </a:lnTo>
                    <a:lnTo>
                      <a:pt x="2592" y="108"/>
                    </a:lnTo>
                    <a:lnTo>
                      <a:pt x="2574" y="108"/>
                    </a:lnTo>
                    <a:lnTo>
                      <a:pt x="2562" y="102"/>
                    </a:lnTo>
                    <a:lnTo>
                      <a:pt x="2556" y="102"/>
                    </a:lnTo>
                    <a:lnTo>
                      <a:pt x="2556" y="96"/>
                    </a:lnTo>
                    <a:lnTo>
                      <a:pt x="2508" y="102"/>
                    </a:lnTo>
                    <a:lnTo>
                      <a:pt x="2508" y="84"/>
                    </a:lnTo>
                    <a:lnTo>
                      <a:pt x="2502" y="90"/>
                    </a:lnTo>
                    <a:lnTo>
                      <a:pt x="2490" y="96"/>
                    </a:lnTo>
                    <a:lnTo>
                      <a:pt x="2478" y="108"/>
                    </a:lnTo>
                    <a:lnTo>
                      <a:pt x="2466" y="108"/>
                    </a:lnTo>
                    <a:lnTo>
                      <a:pt x="2448" y="90"/>
                    </a:lnTo>
                    <a:lnTo>
                      <a:pt x="2418" y="90"/>
                    </a:lnTo>
                    <a:lnTo>
                      <a:pt x="2412" y="84"/>
                    </a:lnTo>
                    <a:lnTo>
                      <a:pt x="2412" y="78"/>
                    </a:lnTo>
                    <a:lnTo>
                      <a:pt x="2400" y="66"/>
                    </a:lnTo>
                    <a:lnTo>
                      <a:pt x="2388" y="60"/>
                    </a:lnTo>
                    <a:lnTo>
                      <a:pt x="2376" y="60"/>
                    </a:lnTo>
                    <a:lnTo>
                      <a:pt x="2364" y="72"/>
                    </a:lnTo>
                    <a:lnTo>
                      <a:pt x="2364" y="78"/>
                    </a:lnTo>
                    <a:lnTo>
                      <a:pt x="2352" y="78"/>
                    </a:lnTo>
                    <a:lnTo>
                      <a:pt x="2334" y="60"/>
                    </a:lnTo>
                    <a:lnTo>
                      <a:pt x="2322" y="60"/>
                    </a:lnTo>
                    <a:lnTo>
                      <a:pt x="2304" y="54"/>
                    </a:lnTo>
                    <a:lnTo>
                      <a:pt x="2292" y="48"/>
                    </a:lnTo>
                    <a:lnTo>
                      <a:pt x="2292" y="36"/>
                    </a:lnTo>
                    <a:lnTo>
                      <a:pt x="2298" y="24"/>
                    </a:lnTo>
                    <a:lnTo>
                      <a:pt x="2310" y="12"/>
                    </a:lnTo>
                    <a:lnTo>
                      <a:pt x="2298" y="0"/>
                    </a:lnTo>
                    <a:lnTo>
                      <a:pt x="2286" y="6"/>
                    </a:lnTo>
                    <a:lnTo>
                      <a:pt x="2280" y="12"/>
                    </a:lnTo>
                    <a:lnTo>
                      <a:pt x="2274" y="24"/>
                    </a:lnTo>
                    <a:lnTo>
                      <a:pt x="2274" y="30"/>
                    </a:lnTo>
                    <a:lnTo>
                      <a:pt x="2268" y="42"/>
                    </a:lnTo>
                    <a:lnTo>
                      <a:pt x="558" y="42"/>
                    </a:lnTo>
                    <a:lnTo>
                      <a:pt x="552" y="54"/>
                    </a:lnTo>
                    <a:lnTo>
                      <a:pt x="552" y="60"/>
                    </a:lnTo>
                    <a:lnTo>
                      <a:pt x="546" y="60"/>
                    </a:lnTo>
                    <a:lnTo>
                      <a:pt x="546" y="72"/>
                    </a:lnTo>
                    <a:lnTo>
                      <a:pt x="540" y="84"/>
                    </a:lnTo>
                    <a:lnTo>
                      <a:pt x="540" y="108"/>
                    </a:lnTo>
                    <a:lnTo>
                      <a:pt x="510" y="126"/>
                    </a:lnTo>
                    <a:lnTo>
                      <a:pt x="504" y="144"/>
                    </a:lnTo>
                    <a:lnTo>
                      <a:pt x="486" y="168"/>
                    </a:lnTo>
                    <a:lnTo>
                      <a:pt x="438" y="180"/>
                    </a:lnTo>
                    <a:lnTo>
                      <a:pt x="474" y="162"/>
                    </a:lnTo>
                    <a:lnTo>
                      <a:pt x="450" y="162"/>
                    </a:lnTo>
                    <a:lnTo>
                      <a:pt x="456" y="156"/>
                    </a:lnTo>
                    <a:lnTo>
                      <a:pt x="462" y="144"/>
                    </a:lnTo>
                    <a:lnTo>
                      <a:pt x="486" y="120"/>
                    </a:lnTo>
                    <a:lnTo>
                      <a:pt x="492" y="120"/>
                    </a:lnTo>
                    <a:lnTo>
                      <a:pt x="504" y="108"/>
                    </a:lnTo>
                    <a:lnTo>
                      <a:pt x="504" y="102"/>
                    </a:lnTo>
                    <a:lnTo>
                      <a:pt x="456" y="102"/>
                    </a:lnTo>
                    <a:lnTo>
                      <a:pt x="450" y="96"/>
                    </a:lnTo>
                    <a:lnTo>
                      <a:pt x="438" y="90"/>
                    </a:lnTo>
                    <a:lnTo>
                      <a:pt x="432" y="84"/>
                    </a:lnTo>
                    <a:lnTo>
                      <a:pt x="420" y="78"/>
                    </a:lnTo>
                    <a:lnTo>
                      <a:pt x="402" y="78"/>
                    </a:lnTo>
                    <a:lnTo>
                      <a:pt x="390" y="90"/>
                    </a:lnTo>
                    <a:lnTo>
                      <a:pt x="384" y="102"/>
                    </a:lnTo>
                    <a:lnTo>
                      <a:pt x="384" y="150"/>
                    </a:lnTo>
                    <a:lnTo>
                      <a:pt x="378" y="156"/>
                    </a:lnTo>
                    <a:lnTo>
                      <a:pt x="378" y="162"/>
                    </a:lnTo>
                    <a:lnTo>
                      <a:pt x="360" y="180"/>
                    </a:lnTo>
                    <a:lnTo>
                      <a:pt x="390" y="186"/>
                    </a:lnTo>
                    <a:lnTo>
                      <a:pt x="360" y="192"/>
                    </a:lnTo>
                    <a:lnTo>
                      <a:pt x="366" y="210"/>
                    </a:lnTo>
                    <a:lnTo>
                      <a:pt x="348" y="234"/>
                    </a:lnTo>
                    <a:lnTo>
                      <a:pt x="354" y="234"/>
                    </a:lnTo>
                    <a:lnTo>
                      <a:pt x="366" y="246"/>
                    </a:lnTo>
                    <a:lnTo>
                      <a:pt x="372" y="246"/>
                    </a:lnTo>
                    <a:lnTo>
                      <a:pt x="378" y="252"/>
                    </a:lnTo>
                    <a:lnTo>
                      <a:pt x="330" y="252"/>
                    </a:lnTo>
                    <a:lnTo>
                      <a:pt x="324" y="264"/>
                    </a:lnTo>
                    <a:lnTo>
                      <a:pt x="306" y="282"/>
                    </a:lnTo>
                    <a:lnTo>
                      <a:pt x="270" y="342"/>
                    </a:lnTo>
                    <a:lnTo>
                      <a:pt x="258" y="360"/>
                    </a:lnTo>
                    <a:lnTo>
                      <a:pt x="216" y="402"/>
                    </a:lnTo>
                    <a:lnTo>
                      <a:pt x="192" y="432"/>
                    </a:lnTo>
                    <a:lnTo>
                      <a:pt x="174" y="456"/>
                    </a:lnTo>
                    <a:lnTo>
                      <a:pt x="168" y="462"/>
                    </a:lnTo>
                    <a:lnTo>
                      <a:pt x="174" y="480"/>
                    </a:lnTo>
                    <a:lnTo>
                      <a:pt x="168" y="480"/>
                    </a:lnTo>
                    <a:lnTo>
                      <a:pt x="162" y="486"/>
                    </a:lnTo>
                    <a:lnTo>
                      <a:pt x="150" y="492"/>
                    </a:lnTo>
                    <a:lnTo>
                      <a:pt x="126" y="516"/>
                    </a:lnTo>
                    <a:lnTo>
                      <a:pt x="120" y="534"/>
                    </a:lnTo>
                    <a:lnTo>
                      <a:pt x="120" y="546"/>
                    </a:lnTo>
                    <a:lnTo>
                      <a:pt x="102" y="570"/>
                    </a:lnTo>
                    <a:lnTo>
                      <a:pt x="96" y="618"/>
                    </a:lnTo>
                    <a:lnTo>
                      <a:pt x="90" y="630"/>
                    </a:lnTo>
                    <a:lnTo>
                      <a:pt x="72" y="648"/>
                    </a:lnTo>
                    <a:lnTo>
                      <a:pt x="60" y="672"/>
                    </a:lnTo>
                    <a:lnTo>
                      <a:pt x="54" y="678"/>
                    </a:lnTo>
                    <a:lnTo>
                      <a:pt x="42" y="684"/>
                    </a:lnTo>
                    <a:lnTo>
                      <a:pt x="18" y="708"/>
                    </a:lnTo>
                    <a:lnTo>
                      <a:pt x="12" y="720"/>
                    </a:lnTo>
                    <a:lnTo>
                      <a:pt x="18" y="732"/>
                    </a:lnTo>
                    <a:lnTo>
                      <a:pt x="36" y="750"/>
                    </a:lnTo>
                    <a:lnTo>
                      <a:pt x="36" y="762"/>
                    </a:lnTo>
                    <a:lnTo>
                      <a:pt x="30" y="774"/>
                    </a:lnTo>
                    <a:lnTo>
                      <a:pt x="18" y="786"/>
                    </a:lnTo>
                    <a:lnTo>
                      <a:pt x="12" y="798"/>
                    </a:lnTo>
                    <a:lnTo>
                      <a:pt x="6" y="816"/>
                    </a:lnTo>
                    <a:lnTo>
                      <a:pt x="0" y="828"/>
                    </a:lnTo>
                    <a:lnTo>
                      <a:pt x="0" y="840"/>
                    </a:lnTo>
                    <a:lnTo>
                      <a:pt x="6" y="852"/>
                    </a:lnTo>
                    <a:lnTo>
                      <a:pt x="12" y="870"/>
                    </a:lnTo>
                    <a:lnTo>
                      <a:pt x="12" y="882"/>
                    </a:lnTo>
                    <a:lnTo>
                      <a:pt x="18" y="900"/>
                    </a:lnTo>
                    <a:lnTo>
                      <a:pt x="24" y="906"/>
                    </a:lnTo>
                    <a:lnTo>
                      <a:pt x="24" y="912"/>
                    </a:lnTo>
                    <a:lnTo>
                      <a:pt x="48" y="894"/>
                    </a:lnTo>
                    <a:lnTo>
                      <a:pt x="114" y="900"/>
                    </a:lnTo>
                    <a:lnTo>
                      <a:pt x="78" y="900"/>
                    </a:lnTo>
                    <a:lnTo>
                      <a:pt x="66" y="906"/>
                    </a:lnTo>
                    <a:lnTo>
                      <a:pt x="60" y="906"/>
                    </a:lnTo>
                    <a:lnTo>
                      <a:pt x="48" y="918"/>
                    </a:lnTo>
                    <a:lnTo>
                      <a:pt x="48" y="942"/>
                    </a:lnTo>
                    <a:lnTo>
                      <a:pt x="30" y="924"/>
                    </a:lnTo>
                    <a:lnTo>
                      <a:pt x="24" y="924"/>
                    </a:lnTo>
                    <a:lnTo>
                      <a:pt x="18" y="936"/>
                    </a:lnTo>
                    <a:lnTo>
                      <a:pt x="18" y="942"/>
                    </a:lnTo>
                    <a:lnTo>
                      <a:pt x="12" y="960"/>
                    </a:lnTo>
                    <a:lnTo>
                      <a:pt x="12" y="978"/>
                    </a:lnTo>
                    <a:lnTo>
                      <a:pt x="18" y="984"/>
                    </a:lnTo>
                    <a:lnTo>
                      <a:pt x="30" y="990"/>
                    </a:lnTo>
                    <a:lnTo>
                      <a:pt x="42" y="990"/>
                    </a:lnTo>
                    <a:lnTo>
                      <a:pt x="42" y="1002"/>
                    </a:lnTo>
                    <a:lnTo>
                      <a:pt x="36" y="1008"/>
                    </a:lnTo>
                    <a:lnTo>
                      <a:pt x="36" y="1014"/>
                    </a:lnTo>
                    <a:lnTo>
                      <a:pt x="18" y="1032"/>
                    </a:lnTo>
                    <a:lnTo>
                      <a:pt x="12" y="1044"/>
                    </a:lnTo>
                    <a:lnTo>
                      <a:pt x="12" y="1056"/>
                    </a:lnTo>
                    <a:lnTo>
                      <a:pt x="18" y="1068"/>
                    </a:lnTo>
                    <a:lnTo>
                      <a:pt x="24" y="1074"/>
                    </a:lnTo>
                    <a:lnTo>
                      <a:pt x="36" y="1098"/>
                    </a:lnTo>
                    <a:lnTo>
                      <a:pt x="42" y="1104"/>
                    </a:lnTo>
                    <a:lnTo>
                      <a:pt x="54" y="1128"/>
                    </a:lnTo>
                    <a:lnTo>
                      <a:pt x="60" y="1134"/>
                    </a:lnTo>
                    <a:lnTo>
                      <a:pt x="60" y="1146"/>
                    </a:lnTo>
                    <a:lnTo>
                      <a:pt x="54" y="1152"/>
                    </a:lnTo>
                    <a:lnTo>
                      <a:pt x="42" y="1176"/>
                    </a:lnTo>
                    <a:lnTo>
                      <a:pt x="36" y="1182"/>
                    </a:lnTo>
                    <a:lnTo>
                      <a:pt x="36" y="1188"/>
                    </a:lnTo>
                    <a:lnTo>
                      <a:pt x="42" y="1194"/>
                    </a:lnTo>
                    <a:lnTo>
                      <a:pt x="54" y="1194"/>
                    </a:lnTo>
                    <a:lnTo>
                      <a:pt x="72" y="1200"/>
                    </a:lnTo>
                    <a:lnTo>
                      <a:pt x="102" y="1200"/>
                    </a:lnTo>
                    <a:lnTo>
                      <a:pt x="102" y="1212"/>
                    </a:lnTo>
                    <a:lnTo>
                      <a:pt x="120" y="1230"/>
                    </a:lnTo>
                    <a:lnTo>
                      <a:pt x="132" y="1230"/>
                    </a:lnTo>
                    <a:lnTo>
                      <a:pt x="144" y="1224"/>
                    </a:lnTo>
                    <a:lnTo>
                      <a:pt x="150" y="1224"/>
                    </a:lnTo>
                    <a:lnTo>
                      <a:pt x="162" y="1218"/>
                    </a:lnTo>
                    <a:lnTo>
                      <a:pt x="168" y="1248"/>
                    </a:lnTo>
                    <a:lnTo>
                      <a:pt x="174" y="1248"/>
                    </a:lnTo>
                    <a:lnTo>
                      <a:pt x="180" y="1254"/>
                    </a:lnTo>
                    <a:lnTo>
                      <a:pt x="204" y="1266"/>
                    </a:lnTo>
                    <a:lnTo>
                      <a:pt x="216" y="1290"/>
                    </a:lnTo>
                    <a:lnTo>
                      <a:pt x="216" y="1314"/>
                    </a:lnTo>
                    <a:lnTo>
                      <a:pt x="210" y="1338"/>
                    </a:lnTo>
                    <a:lnTo>
                      <a:pt x="216" y="1344"/>
                    </a:lnTo>
                    <a:lnTo>
                      <a:pt x="360" y="1338"/>
                    </a:lnTo>
                    <a:lnTo>
                      <a:pt x="354" y="1344"/>
                    </a:lnTo>
                    <a:lnTo>
                      <a:pt x="354" y="1350"/>
                    </a:lnTo>
                    <a:lnTo>
                      <a:pt x="360" y="1350"/>
                    </a:lnTo>
                    <a:lnTo>
                      <a:pt x="570" y="1446"/>
                    </a:lnTo>
                    <a:lnTo>
                      <a:pt x="774" y="1446"/>
                    </a:lnTo>
                    <a:lnTo>
                      <a:pt x="774" y="1440"/>
                    </a:lnTo>
                    <a:lnTo>
                      <a:pt x="780" y="1428"/>
                    </a:lnTo>
                    <a:lnTo>
                      <a:pt x="780" y="1410"/>
                    </a:lnTo>
                    <a:lnTo>
                      <a:pt x="786" y="1404"/>
                    </a:lnTo>
                    <a:lnTo>
                      <a:pt x="900" y="1404"/>
                    </a:lnTo>
                    <a:lnTo>
                      <a:pt x="912" y="1416"/>
                    </a:lnTo>
                    <a:lnTo>
                      <a:pt x="912" y="1440"/>
                    </a:lnTo>
                    <a:lnTo>
                      <a:pt x="942" y="1452"/>
                    </a:lnTo>
                    <a:lnTo>
                      <a:pt x="948" y="1482"/>
                    </a:lnTo>
                    <a:lnTo>
                      <a:pt x="960" y="1482"/>
                    </a:lnTo>
                    <a:lnTo>
                      <a:pt x="972" y="1488"/>
                    </a:lnTo>
                    <a:lnTo>
                      <a:pt x="984" y="1500"/>
                    </a:lnTo>
                    <a:lnTo>
                      <a:pt x="990" y="1512"/>
                    </a:lnTo>
                    <a:lnTo>
                      <a:pt x="990" y="1554"/>
                    </a:lnTo>
                    <a:lnTo>
                      <a:pt x="984" y="1566"/>
                    </a:lnTo>
                    <a:lnTo>
                      <a:pt x="984" y="1578"/>
                    </a:lnTo>
                    <a:lnTo>
                      <a:pt x="1014" y="1608"/>
                    </a:lnTo>
                    <a:lnTo>
                      <a:pt x="1026" y="1614"/>
                    </a:lnTo>
                    <a:lnTo>
                      <a:pt x="1044" y="1626"/>
                    </a:lnTo>
                    <a:lnTo>
                      <a:pt x="1056" y="1626"/>
                    </a:lnTo>
                    <a:lnTo>
                      <a:pt x="1080" y="1614"/>
                    </a:lnTo>
                    <a:lnTo>
                      <a:pt x="1092" y="1602"/>
                    </a:lnTo>
                    <a:lnTo>
                      <a:pt x="1104" y="1578"/>
                    </a:lnTo>
                    <a:lnTo>
                      <a:pt x="1116" y="1566"/>
                    </a:lnTo>
                    <a:lnTo>
                      <a:pt x="1134" y="1566"/>
                    </a:lnTo>
                    <a:lnTo>
                      <a:pt x="1134" y="1560"/>
                    </a:lnTo>
                    <a:lnTo>
                      <a:pt x="1152" y="1566"/>
                    </a:lnTo>
                    <a:lnTo>
                      <a:pt x="1194" y="1566"/>
                    </a:lnTo>
                    <a:lnTo>
                      <a:pt x="1200" y="1578"/>
                    </a:lnTo>
                    <a:lnTo>
                      <a:pt x="1206" y="1584"/>
                    </a:lnTo>
                    <a:lnTo>
                      <a:pt x="1212" y="1596"/>
                    </a:lnTo>
                    <a:lnTo>
                      <a:pt x="1224" y="1608"/>
                    </a:lnTo>
                    <a:lnTo>
                      <a:pt x="1230" y="1620"/>
                    </a:lnTo>
                    <a:lnTo>
                      <a:pt x="1242" y="1632"/>
                    </a:lnTo>
                    <a:lnTo>
                      <a:pt x="1242" y="1656"/>
                    </a:lnTo>
                    <a:lnTo>
                      <a:pt x="1236" y="1668"/>
                    </a:lnTo>
                    <a:lnTo>
                      <a:pt x="1236" y="1680"/>
                    </a:lnTo>
                    <a:lnTo>
                      <a:pt x="1242" y="1692"/>
                    </a:lnTo>
                    <a:lnTo>
                      <a:pt x="1254" y="1698"/>
                    </a:lnTo>
                    <a:lnTo>
                      <a:pt x="1254" y="1722"/>
                    </a:lnTo>
                    <a:lnTo>
                      <a:pt x="1260" y="1728"/>
                    </a:lnTo>
                    <a:lnTo>
                      <a:pt x="1272" y="1734"/>
                    </a:lnTo>
                    <a:lnTo>
                      <a:pt x="1284" y="1746"/>
                    </a:lnTo>
                    <a:lnTo>
                      <a:pt x="1284" y="1752"/>
                    </a:lnTo>
                    <a:lnTo>
                      <a:pt x="1278" y="1758"/>
                    </a:lnTo>
                    <a:lnTo>
                      <a:pt x="1272" y="1758"/>
                    </a:lnTo>
                    <a:lnTo>
                      <a:pt x="1272" y="1794"/>
                    </a:lnTo>
                    <a:lnTo>
                      <a:pt x="1284" y="1806"/>
                    </a:lnTo>
                    <a:lnTo>
                      <a:pt x="1284" y="1836"/>
                    </a:lnTo>
                    <a:lnTo>
                      <a:pt x="1296" y="1848"/>
                    </a:lnTo>
                    <a:lnTo>
                      <a:pt x="1314" y="1854"/>
                    </a:lnTo>
                    <a:lnTo>
                      <a:pt x="1326" y="1854"/>
                    </a:lnTo>
                    <a:lnTo>
                      <a:pt x="1338" y="1866"/>
                    </a:lnTo>
                    <a:lnTo>
                      <a:pt x="1380" y="1866"/>
                    </a:lnTo>
                    <a:lnTo>
                      <a:pt x="1380" y="1872"/>
                    </a:lnTo>
                    <a:lnTo>
                      <a:pt x="1386" y="1884"/>
                    </a:lnTo>
                    <a:lnTo>
                      <a:pt x="1410" y="1884"/>
                    </a:lnTo>
                    <a:lnTo>
                      <a:pt x="1410" y="1878"/>
                    </a:lnTo>
                    <a:lnTo>
                      <a:pt x="1398" y="1806"/>
                    </a:lnTo>
                    <a:lnTo>
                      <a:pt x="1416" y="1788"/>
                    </a:lnTo>
                    <a:lnTo>
                      <a:pt x="1398" y="1776"/>
                    </a:lnTo>
                    <a:lnTo>
                      <a:pt x="1398" y="1758"/>
                    </a:lnTo>
                    <a:lnTo>
                      <a:pt x="1404" y="1764"/>
                    </a:lnTo>
                    <a:lnTo>
                      <a:pt x="1422" y="1764"/>
                    </a:lnTo>
                    <a:lnTo>
                      <a:pt x="1428" y="1758"/>
                    </a:lnTo>
                    <a:lnTo>
                      <a:pt x="1428" y="1728"/>
                    </a:lnTo>
                    <a:lnTo>
                      <a:pt x="1452" y="1722"/>
                    </a:lnTo>
                    <a:lnTo>
                      <a:pt x="1458" y="1698"/>
                    </a:lnTo>
                    <a:lnTo>
                      <a:pt x="1476" y="1704"/>
                    </a:lnTo>
                    <a:lnTo>
                      <a:pt x="1494" y="1692"/>
                    </a:lnTo>
                    <a:lnTo>
                      <a:pt x="1488" y="1668"/>
                    </a:lnTo>
                    <a:lnTo>
                      <a:pt x="1500" y="1680"/>
                    </a:lnTo>
                    <a:lnTo>
                      <a:pt x="1500" y="1668"/>
                    </a:lnTo>
                    <a:lnTo>
                      <a:pt x="1506" y="1656"/>
                    </a:lnTo>
                    <a:lnTo>
                      <a:pt x="1512" y="1650"/>
                    </a:lnTo>
                    <a:lnTo>
                      <a:pt x="1518" y="1650"/>
                    </a:lnTo>
                    <a:lnTo>
                      <a:pt x="1524" y="1656"/>
                    </a:lnTo>
                    <a:lnTo>
                      <a:pt x="1524" y="1668"/>
                    </a:lnTo>
                    <a:lnTo>
                      <a:pt x="1542" y="1668"/>
                    </a:lnTo>
                    <a:lnTo>
                      <a:pt x="1554" y="1662"/>
                    </a:lnTo>
                    <a:lnTo>
                      <a:pt x="1572" y="1656"/>
                    </a:lnTo>
                    <a:lnTo>
                      <a:pt x="1596" y="1644"/>
                    </a:lnTo>
                    <a:lnTo>
                      <a:pt x="1602" y="1638"/>
                    </a:lnTo>
                    <a:lnTo>
                      <a:pt x="1608" y="1626"/>
                    </a:lnTo>
                    <a:lnTo>
                      <a:pt x="1620" y="1620"/>
                    </a:lnTo>
                    <a:lnTo>
                      <a:pt x="1626" y="1608"/>
                    </a:lnTo>
                    <a:lnTo>
                      <a:pt x="1632" y="1602"/>
                    </a:lnTo>
                    <a:lnTo>
                      <a:pt x="1632" y="1590"/>
                    </a:lnTo>
                    <a:lnTo>
                      <a:pt x="1626" y="1584"/>
                    </a:lnTo>
                    <a:lnTo>
                      <a:pt x="1626" y="1566"/>
                    </a:lnTo>
                    <a:lnTo>
                      <a:pt x="1632" y="1566"/>
                    </a:lnTo>
                    <a:lnTo>
                      <a:pt x="1656" y="1578"/>
                    </a:lnTo>
                    <a:lnTo>
                      <a:pt x="1662" y="1584"/>
                    </a:lnTo>
                    <a:lnTo>
                      <a:pt x="1674" y="1590"/>
                    </a:lnTo>
                    <a:lnTo>
                      <a:pt x="1686" y="1590"/>
                    </a:lnTo>
                    <a:lnTo>
                      <a:pt x="1692" y="1584"/>
                    </a:lnTo>
                    <a:lnTo>
                      <a:pt x="1710" y="1548"/>
                    </a:lnTo>
                    <a:lnTo>
                      <a:pt x="1716" y="1548"/>
                    </a:lnTo>
                    <a:lnTo>
                      <a:pt x="1734" y="1566"/>
                    </a:lnTo>
                    <a:lnTo>
                      <a:pt x="1746" y="1566"/>
                    </a:lnTo>
                    <a:lnTo>
                      <a:pt x="1752" y="1560"/>
                    </a:lnTo>
                    <a:lnTo>
                      <a:pt x="1758" y="1548"/>
                    </a:lnTo>
                    <a:lnTo>
                      <a:pt x="1764" y="1542"/>
                    </a:lnTo>
                    <a:lnTo>
                      <a:pt x="1770" y="1554"/>
                    </a:lnTo>
                    <a:lnTo>
                      <a:pt x="1776" y="1560"/>
                    </a:lnTo>
                    <a:lnTo>
                      <a:pt x="1782" y="1572"/>
                    </a:lnTo>
                    <a:lnTo>
                      <a:pt x="1794" y="1578"/>
                    </a:lnTo>
                    <a:lnTo>
                      <a:pt x="1800" y="1584"/>
                    </a:lnTo>
                    <a:lnTo>
                      <a:pt x="1818" y="1584"/>
                    </a:lnTo>
                    <a:lnTo>
                      <a:pt x="1824" y="1578"/>
                    </a:lnTo>
                    <a:lnTo>
                      <a:pt x="1830" y="1566"/>
                    </a:lnTo>
                    <a:lnTo>
                      <a:pt x="1842" y="1554"/>
                    </a:lnTo>
                    <a:lnTo>
                      <a:pt x="1848" y="1554"/>
                    </a:lnTo>
                    <a:lnTo>
                      <a:pt x="1860" y="1560"/>
                    </a:lnTo>
                    <a:lnTo>
                      <a:pt x="1872" y="1572"/>
                    </a:lnTo>
                    <a:lnTo>
                      <a:pt x="1872" y="1584"/>
                    </a:lnTo>
                    <a:lnTo>
                      <a:pt x="1878" y="1596"/>
                    </a:lnTo>
                    <a:lnTo>
                      <a:pt x="1878" y="1614"/>
                    </a:lnTo>
                    <a:lnTo>
                      <a:pt x="1914" y="1614"/>
                    </a:lnTo>
                    <a:lnTo>
                      <a:pt x="1920" y="1620"/>
                    </a:lnTo>
                    <a:lnTo>
                      <a:pt x="1926" y="1620"/>
                    </a:lnTo>
                    <a:lnTo>
                      <a:pt x="1926" y="1608"/>
                    </a:lnTo>
                    <a:lnTo>
                      <a:pt x="1932" y="1602"/>
                    </a:lnTo>
                    <a:lnTo>
                      <a:pt x="1932" y="1608"/>
                    </a:lnTo>
                    <a:lnTo>
                      <a:pt x="1956" y="1632"/>
                    </a:lnTo>
                    <a:lnTo>
                      <a:pt x="1962" y="1626"/>
                    </a:lnTo>
                    <a:lnTo>
                      <a:pt x="1968" y="1614"/>
                    </a:lnTo>
                    <a:lnTo>
                      <a:pt x="1968" y="1596"/>
                    </a:lnTo>
                    <a:lnTo>
                      <a:pt x="1962" y="1584"/>
                    </a:lnTo>
                    <a:lnTo>
                      <a:pt x="1980" y="1590"/>
                    </a:lnTo>
                    <a:lnTo>
                      <a:pt x="1992" y="1608"/>
                    </a:lnTo>
                    <a:lnTo>
                      <a:pt x="2004" y="1614"/>
                    </a:lnTo>
                    <a:lnTo>
                      <a:pt x="2004" y="1626"/>
                    </a:lnTo>
                    <a:lnTo>
                      <a:pt x="2010" y="1626"/>
                    </a:lnTo>
                    <a:lnTo>
                      <a:pt x="2016" y="1632"/>
                    </a:lnTo>
                    <a:lnTo>
                      <a:pt x="2028" y="1632"/>
                    </a:lnTo>
                    <a:lnTo>
                      <a:pt x="2034" y="1626"/>
                    </a:lnTo>
                    <a:lnTo>
                      <a:pt x="2034" y="1620"/>
                    </a:lnTo>
                    <a:lnTo>
                      <a:pt x="2028" y="1608"/>
                    </a:lnTo>
                    <a:lnTo>
                      <a:pt x="2022" y="1602"/>
                    </a:lnTo>
                    <a:lnTo>
                      <a:pt x="2010" y="1596"/>
                    </a:lnTo>
                    <a:lnTo>
                      <a:pt x="2004" y="1590"/>
                    </a:lnTo>
                    <a:lnTo>
                      <a:pt x="1998" y="1578"/>
                    </a:lnTo>
                    <a:lnTo>
                      <a:pt x="2010" y="1578"/>
                    </a:lnTo>
                    <a:lnTo>
                      <a:pt x="2022" y="1566"/>
                    </a:lnTo>
                    <a:lnTo>
                      <a:pt x="2022" y="1554"/>
                    </a:lnTo>
                    <a:lnTo>
                      <a:pt x="2016" y="1548"/>
                    </a:lnTo>
                    <a:lnTo>
                      <a:pt x="1968" y="1548"/>
                    </a:lnTo>
                    <a:lnTo>
                      <a:pt x="1962" y="1542"/>
                    </a:lnTo>
                    <a:lnTo>
                      <a:pt x="1962" y="1530"/>
                    </a:lnTo>
                    <a:lnTo>
                      <a:pt x="1968" y="1524"/>
                    </a:lnTo>
                    <a:lnTo>
                      <a:pt x="1986" y="1524"/>
                    </a:lnTo>
                    <a:lnTo>
                      <a:pt x="1998" y="1530"/>
                    </a:lnTo>
                    <a:lnTo>
                      <a:pt x="2004" y="1530"/>
                    </a:lnTo>
                    <a:lnTo>
                      <a:pt x="2016" y="1536"/>
                    </a:lnTo>
                    <a:lnTo>
                      <a:pt x="2028" y="1536"/>
                    </a:lnTo>
                    <a:lnTo>
                      <a:pt x="2064" y="1518"/>
                    </a:lnTo>
                    <a:lnTo>
                      <a:pt x="2070" y="1512"/>
                    </a:lnTo>
                    <a:lnTo>
                      <a:pt x="2082" y="1512"/>
                    </a:lnTo>
                    <a:lnTo>
                      <a:pt x="2082" y="1518"/>
                    </a:lnTo>
                    <a:lnTo>
                      <a:pt x="2106" y="1518"/>
                    </a:lnTo>
                    <a:lnTo>
                      <a:pt x="2118" y="1512"/>
                    </a:lnTo>
                    <a:lnTo>
                      <a:pt x="2124" y="1512"/>
                    </a:lnTo>
                    <a:lnTo>
                      <a:pt x="2130" y="1506"/>
                    </a:lnTo>
                    <a:lnTo>
                      <a:pt x="2130" y="1500"/>
                    </a:lnTo>
                    <a:lnTo>
                      <a:pt x="2136" y="1488"/>
                    </a:lnTo>
                    <a:lnTo>
                      <a:pt x="2136" y="1482"/>
                    </a:lnTo>
                    <a:lnTo>
                      <a:pt x="2142" y="1482"/>
                    </a:lnTo>
                    <a:lnTo>
                      <a:pt x="2142" y="1488"/>
                    </a:lnTo>
                    <a:lnTo>
                      <a:pt x="2148" y="1500"/>
                    </a:lnTo>
                    <a:lnTo>
                      <a:pt x="2148" y="1524"/>
                    </a:lnTo>
                    <a:lnTo>
                      <a:pt x="2154" y="1524"/>
                    </a:lnTo>
                    <a:lnTo>
                      <a:pt x="2160" y="1518"/>
                    </a:lnTo>
                    <a:lnTo>
                      <a:pt x="2172" y="1512"/>
                    </a:lnTo>
                    <a:lnTo>
                      <a:pt x="2190" y="1512"/>
                    </a:lnTo>
                    <a:lnTo>
                      <a:pt x="2202" y="1506"/>
                    </a:lnTo>
                    <a:lnTo>
                      <a:pt x="2214" y="1506"/>
                    </a:lnTo>
                    <a:lnTo>
                      <a:pt x="2226" y="1512"/>
                    </a:lnTo>
                    <a:lnTo>
                      <a:pt x="2232" y="1524"/>
                    </a:lnTo>
                    <a:lnTo>
                      <a:pt x="2232" y="1506"/>
                    </a:lnTo>
                    <a:lnTo>
                      <a:pt x="2244" y="1506"/>
                    </a:lnTo>
                    <a:lnTo>
                      <a:pt x="2256" y="1518"/>
                    </a:lnTo>
                    <a:lnTo>
                      <a:pt x="2256" y="1530"/>
                    </a:lnTo>
                    <a:lnTo>
                      <a:pt x="2286" y="1524"/>
                    </a:lnTo>
                    <a:lnTo>
                      <a:pt x="2280" y="1536"/>
                    </a:lnTo>
                    <a:lnTo>
                      <a:pt x="2280" y="1548"/>
                    </a:lnTo>
                    <a:lnTo>
                      <a:pt x="2286" y="1554"/>
                    </a:lnTo>
                    <a:lnTo>
                      <a:pt x="2286" y="1566"/>
                    </a:lnTo>
                    <a:lnTo>
                      <a:pt x="2298" y="1578"/>
                    </a:lnTo>
                    <a:lnTo>
                      <a:pt x="2310" y="1578"/>
                    </a:lnTo>
                    <a:lnTo>
                      <a:pt x="2328" y="1572"/>
                    </a:lnTo>
                    <a:lnTo>
                      <a:pt x="2352" y="1548"/>
                    </a:lnTo>
                    <a:lnTo>
                      <a:pt x="2370" y="1542"/>
                    </a:lnTo>
                    <a:lnTo>
                      <a:pt x="2382" y="1542"/>
                    </a:lnTo>
                    <a:lnTo>
                      <a:pt x="2394" y="1548"/>
                    </a:lnTo>
                    <a:lnTo>
                      <a:pt x="2400" y="1554"/>
                    </a:lnTo>
                    <a:lnTo>
                      <a:pt x="2418" y="1590"/>
                    </a:lnTo>
                    <a:lnTo>
                      <a:pt x="2418" y="1602"/>
                    </a:lnTo>
                    <a:lnTo>
                      <a:pt x="2424" y="1608"/>
                    </a:lnTo>
                    <a:lnTo>
                      <a:pt x="2436" y="1614"/>
                    </a:lnTo>
                    <a:lnTo>
                      <a:pt x="2466" y="1614"/>
                    </a:lnTo>
                    <a:lnTo>
                      <a:pt x="2460" y="1656"/>
                    </a:lnTo>
                    <a:lnTo>
                      <a:pt x="2460" y="1662"/>
                    </a:lnTo>
                    <a:lnTo>
                      <a:pt x="2454" y="1668"/>
                    </a:lnTo>
                    <a:lnTo>
                      <a:pt x="2436" y="1704"/>
                    </a:lnTo>
                    <a:lnTo>
                      <a:pt x="2436" y="1710"/>
                    </a:lnTo>
                    <a:lnTo>
                      <a:pt x="2448" y="1722"/>
                    </a:lnTo>
                    <a:lnTo>
                      <a:pt x="2454" y="1722"/>
                    </a:lnTo>
                    <a:lnTo>
                      <a:pt x="2460" y="1734"/>
                    </a:lnTo>
                    <a:lnTo>
                      <a:pt x="2436" y="1758"/>
                    </a:lnTo>
                    <a:lnTo>
                      <a:pt x="2454" y="1806"/>
                    </a:lnTo>
                    <a:lnTo>
                      <a:pt x="2472" y="1788"/>
                    </a:lnTo>
                    <a:lnTo>
                      <a:pt x="2478" y="1788"/>
                    </a:lnTo>
                    <a:lnTo>
                      <a:pt x="2478" y="1794"/>
                    </a:lnTo>
                    <a:lnTo>
                      <a:pt x="2472" y="1800"/>
                    </a:lnTo>
                    <a:lnTo>
                      <a:pt x="2466" y="1812"/>
                    </a:lnTo>
                    <a:lnTo>
                      <a:pt x="2466" y="1818"/>
                    </a:lnTo>
                    <a:lnTo>
                      <a:pt x="2460" y="1830"/>
                    </a:lnTo>
                    <a:lnTo>
                      <a:pt x="2478" y="1830"/>
                    </a:lnTo>
                    <a:lnTo>
                      <a:pt x="2478" y="1878"/>
                    </a:lnTo>
                    <a:lnTo>
                      <a:pt x="2496" y="1878"/>
                    </a:lnTo>
                    <a:lnTo>
                      <a:pt x="2502" y="1884"/>
                    </a:lnTo>
                    <a:lnTo>
                      <a:pt x="2508" y="1884"/>
                    </a:lnTo>
                    <a:lnTo>
                      <a:pt x="2508" y="1896"/>
                    </a:lnTo>
                    <a:lnTo>
                      <a:pt x="2502" y="1908"/>
                    </a:lnTo>
                    <a:lnTo>
                      <a:pt x="2502" y="1920"/>
                    </a:lnTo>
                    <a:lnTo>
                      <a:pt x="2526" y="1944"/>
                    </a:lnTo>
                    <a:lnTo>
                      <a:pt x="2532" y="1944"/>
                    </a:lnTo>
                    <a:lnTo>
                      <a:pt x="2538" y="1938"/>
                    </a:lnTo>
                    <a:lnTo>
                      <a:pt x="2550" y="1932"/>
                    </a:lnTo>
                    <a:lnTo>
                      <a:pt x="2556" y="1932"/>
                    </a:lnTo>
                    <a:lnTo>
                      <a:pt x="2562" y="1926"/>
                    </a:lnTo>
                    <a:lnTo>
                      <a:pt x="2568" y="1914"/>
                    </a:lnTo>
                    <a:lnTo>
                      <a:pt x="2568" y="1896"/>
                    </a:lnTo>
                    <a:lnTo>
                      <a:pt x="2586" y="1896"/>
                    </a:lnTo>
                    <a:lnTo>
                      <a:pt x="2586" y="1872"/>
                    </a:lnTo>
                    <a:lnTo>
                      <a:pt x="2604" y="1836"/>
                    </a:lnTo>
                    <a:lnTo>
                      <a:pt x="2604" y="1818"/>
                    </a:lnTo>
                    <a:lnTo>
                      <a:pt x="2610" y="1806"/>
                    </a:lnTo>
                    <a:lnTo>
                      <a:pt x="2610" y="1794"/>
                    </a:lnTo>
                    <a:lnTo>
                      <a:pt x="2604" y="1782"/>
                    </a:lnTo>
                    <a:lnTo>
                      <a:pt x="2604" y="1770"/>
                    </a:lnTo>
                    <a:lnTo>
                      <a:pt x="2598" y="1752"/>
                    </a:lnTo>
                    <a:lnTo>
                      <a:pt x="2592" y="1740"/>
                    </a:lnTo>
                    <a:lnTo>
                      <a:pt x="2586" y="1722"/>
                    </a:lnTo>
                    <a:lnTo>
                      <a:pt x="2586" y="1704"/>
                    </a:lnTo>
                    <a:lnTo>
                      <a:pt x="2592" y="1686"/>
                    </a:lnTo>
                    <a:lnTo>
                      <a:pt x="2598" y="1674"/>
                    </a:lnTo>
                    <a:lnTo>
                      <a:pt x="2598" y="1644"/>
                    </a:lnTo>
                    <a:lnTo>
                      <a:pt x="2592" y="1626"/>
                    </a:lnTo>
                    <a:lnTo>
                      <a:pt x="2586" y="1614"/>
                    </a:lnTo>
                    <a:lnTo>
                      <a:pt x="2580" y="1596"/>
                    </a:lnTo>
                    <a:lnTo>
                      <a:pt x="2574" y="1584"/>
                    </a:lnTo>
                    <a:lnTo>
                      <a:pt x="2574" y="1518"/>
                    </a:lnTo>
                    <a:lnTo>
                      <a:pt x="2580" y="1488"/>
                    </a:lnTo>
                    <a:lnTo>
                      <a:pt x="2586" y="1470"/>
                    </a:lnTo>
                    <a:lnTo>
                      <a:pt x="2598" y="1452"/>
                    </a:lnTo>
                    <a:lnTo>
                      <a:pt x="2604" y="1440"/>
                    </a:lnTo>
                    <a:lnTo>
                      <a:pt x="2610" y="1422"/>
                    </a:lnTo>
                    <a:lnTo>
                      <a:pt x="2616" y="1416"/>
                    </a:lnTo>
                    <a:lnTo>
                      <a:pt x="2616" y="1410"/>
                    </a:lnTo>
                    <a:lnTo>
                      <a:pt x="2628" y="1398"/>
                    </a:lnTo>
                    <a:lnTo>
                      <a:pt x="2652" y="1380"/>
                    </a:lnTo>
                    <a:lnTo>
                      <a:pt x="2658" y="1356"/>
                    </a:lnTo>
                    <a:lnTo>
                      <a:pt x="2670" y="1368"/>
                    </a:lnTo>
                    <a:lnTo>
                      <a:pt x="2676" y="1344"/>
                    </a:lnTo>
                    <a:lnTo>
                      <a:pt x="2730" y="1344"/>
                    </a:lnTo>
                    <a:lnTo>
                      <a:pt x="2730" y="1314"/>
                    </a:lnTo>
                    <a:lnTo>
                      <a:pt x="2748" y="1320"/>
                    </a:lnTo>
                    <a:lnTo>
                      <a:pt x="2754" y="1308"/>
                    </a:lnTo>
                    <a:lnTo>
                      <a:pt x="2772" y="1308"/>
                    </a:lnTo>
                    <a:lnTo>
                      <a:pt x="2796" y="1278"/>
                    </a:lnTo>
                    <a:lnTo>
                      <a:pt x="2796" y="1272"/>
                    </a:lnTo>
                    <a:lnTo>
                      <a:pt x="2802" y="1266"/>
                    </a:lnTo>
                    <a:lnTo>
                      <a:pt x="2814" y="1242"/>
                    </a:lnTo>
                    <a:lnTo>
                      <a:pt x="2832" y="1236"/>
                    </a:lnTo>
                    <a:lnTo>
                      <a:pt x="2862" y="1236"/>
                    </a:lnTo>
                    <a:lnTo>
                      <a:pt x="2874" y="1242"/>
                    </a:lnTo>
                    <a:lnTo>
                      <a:pt x="2886" y="1242"/>
                    </a:lnTo>
                    <a:lnTo>
                      <a:pt x="2892" y="1236"/>
                    </a:lnTo>
                    <a:lnTo>
                      <a:pt x="2904" y="1212"/>
                    </a:lnTo>
                    <a:lnTo>
                      <a:pt x="2910" y="1206"/>
                    </a:lnTo>
                    <a:lnTo>
                      <a:pt x="2916" y="1194"/>
                    </a:lnTo>
                    <a:lnTo>
                      <a:pt x="2928" y="1200"/>
                    </a:lnTo>
                    <a:lnTo>
                      <a:pt x="2934" y="1176"/>
                    </a:lnTo>
                    <a:lnTo>
                      <a:pt x="3018" y="1170"/>
                    </a:lnTo>
                    <a:lnTo>
                      <a:pt x="3024" y="1146"/>
                    </a:lnTo>
                    <a:lnTo>
                      <a:pt x="2982" y="1152"/>
                    </a:lnTo>
                    <a:lnTo>
                      <a:pt x="2988" y="1146"/>
                    </a:lnTo>
                    <a:lnTo>
                      <a:pt x="3000" y="1140"/>
                    </a:lnTo>
                    <a:lnTo>
                      <a:pt x="3006" y="1140"/>
                    </a:lnTo>
                    <a:lnTo>
                      <a:pt x="3006" y="1134"/>
                    </a:lnTo>
                    <a:lnTo>
                      <a:pt x="3000" y="1128"/>
                    </a:lnTo>
                    <a:lnTo>
                      <a:pt x="2994" y="1116"/>
                    </a:lnTo>
                    <a:lnTo>
                      <a:pt x="2988" y="1110"/>
                    </a:lnTo>
                    <a:lnTo>
                      <a:pt x="3024" y="1104"/>
                    </a:lnTo>
                    <a:lnTo>
                      <a:pt x="3048" y="1116"/>
                    </a:lnTo>
                    <a:lnTo>
                      <a:pt x="3078" y="1080"/>
                    </a:lnTo>
                    <a:lnTo>
                      <a:pt x="3024" y="1074"/>
                    </a:lnTo>
                    <a:lnTo>
                      <a:pt x="3024" y="1050"/>
                    </a:lnTo>
                    <a:lnTo>
                      <a:pt x="3036" y="1062"/>
                    </a:lnTo>
                    <a:lnTo>
                      <a:pt x="3078" y="1050"/>
                    </a:lnTo>
                    <a:lnTo>
                      <a:pt x="3084" y="990"/>
                    </a:lnTo>
                    <a:lnTo>
                      <a:pt x="3054" y="1002"/>
                    </a:lnTo>
                    <a:lnTo>
                      <a:pt x="3048" y="972"/>
                    </a:lnTo>
                    <a:lnTo>
                      <a:pt x="3024" y="960"/>
                    </a:lnTo>
                    <a:lnTo>
                      <a:pt x="3072" y="978"/>
                    </a:lnTo>
                    <a:lnTo>
                      <a:pt x="3078" y="972"/>
                    </a:lnTo>
                    <a:lnTo>
                      <a:pt x="3060" y="954"/>
                    </a:lnTo>
                    <a:lnTo>
                      <a:pt x="3090" y="954"/>
                    </a:lnTo>
                    <a:lnTo>
                      <a:pt x="3084" y="948"/>
                    </a:lnTo>
                    <a:lnTo>
                      <a:pt x="3078" y="936"/>
                    </a:lnTo>
                    <a:lnTo>
                      <a:pt x="3060" y="918"/>
                    </a:lnTo>
                    <a:lnTo>
                      <a:pt x="3054" y="906"/>
                    </a:lnTo>
                    <a:lnTo>
                      <a:pt x="3054" y="894"/>
                    </a:lnTo>
                    <a:lnTo>
                      <a:pt x="3060" y="888"/>
                    </a:lnTo>
                    <a:lnTo>
                      <a:pt x="3042" y="870"/>
                    </a:lnTo>
                    <a:lnTo>
                      <a:pt x="3042" y="864"/>
                    </a:lnTo>
                    <a:lnTo>
                      <a:pt x="3048" y="864"/>
                    </a:lnTo>
                    <a:lnTo>
                      <a:pt x="3066" y="846"/>
                    </a:lnTo>
                    <a:lnTo>
                      <a:pt x="3072" y="846"/>
                    </a:lnTo>
                    <a:lnTo>
                      <a:pt x="3066" y="870"/>
                    </a:lnTo>
                    <a:lnTo>
                      <a:pt x="3096" y="894"/>
                    </a:lnTo>
                    <a:lnTo>
                      <a:pt x="3096" y="888"/>
                    </a:lnTo>
                    <a:lnTo>
                      <a:pt x="3102" y="882"/>
                    </a:lnTo>
                    <a:lnTo>
                      <a:pt x="3102" y="864"/>
                    </a:lnTo>
                    <a:lnTo>
                      <a:pt x="3108" y="852"/>
                    </a:lnTo>
                    <a:lnTo>
                      <a:pt x="3108" y="834"/>
                    </a:lnTo>
                    <a:lnTo>
                      <a:pt x="3114" y="822"/>
                    </a:lnTo>
                    <a:lnTo>
                      <a:pt x="3144" y="792"/>
                    </a:lnTo>
                    <a:lnTo>
                      <a:pt x="3156" y="786"/>
                    </a:lnTo>
                    <a:lnTo>
                      <a:pt x="3162" y="786"/>
                    </a:lnTo>
                    <a:lnTo>
                      <a:pt x="3162" y="792"/>
                    </a:lnTo>
                    <a:lnTo>
                      <a:pt x="3150" y="816"/>
                    </a:lnTo>
                    <a:lnTo>
                      <a:pt x="3132" y="834"/>
                    </a:lnTo>
                    <a:lnTo>
                      <a:pt x="3126" y="846"/>
                    </a:lnTo>
                    <a:lnTo>
                      <a:pt x="3120" y="882"/>
                    </a:lnTo>
                    <a:lnTo>
                      <a:pt x="3138" y="882"/>
                    </a:lnTo>
                    <a:lnTo>
                      <a:pt x="3138" y="894"/>
                    </a:lnTo>
                    <a:lnTo>
                      <a:pt x="3132" y="906"/>
                    </a:lnTo>
                    <a:lnTo>
                      <a:pt x="3132" y="918"/>
                    </a:lnTo>
                    <a:lnTo>
                      <a:pt x="3114" y="936"/>
                    </a:lnTo>
                    <a:lnTo>
                      <a:pt x="3102" y="960"/>
                    </a:lnTo>
                    <a:lnTo>
                      <a:pt x="3102" y="978"/>
                    </a:lnTo>
                    <a:lnTo>
                      <a:pt x="3126" y="954"/>
                    </a:lnTo>
                    <a:lnTo>
                      <a:pt x="3132" y="942"/>
                    </a:lnTo>
                    <a:lnTo>
                      <a:pt x="3144" y="930"/>
                    </a:lnTo>
                    <a:lnTo>
                      <a:pt x="3168" y="918"/>
                    </a:lnTo>
                    <a:lnTo>
                      <a:pt x="3180" y="906"/>
                    </a:lnTo>
                    <a:lnTo>
                      <a:pt x="3192" y="882"/>
                    </a:lnTo>
                    <a:lnTo>
                      <a:pt x="3192" y="798"/>
                    </a:lnTo>
                    <a:lnTo>
                      <a:pt x="3198" y="780"/>
                    </a:lnTo>
                    <a:lnTo>
                      <a:pt x="3198" y="768"/>
                    </a:lnTo>
                    <a:lnTo>
                      <a:pt x="3204" y="756"/>
                    </a:lnTo>
                    <a:lnTo>
                      <a:pt x="3210" y="756"/>
                    </a:lnTo>
                    <a:lnTo>
                      <a:pt x="3210" y="768"/>
                    </a:lnTo>
                    <a:lnTo>
                      <a:pt x="3204" y="780"/>
                    </a:lnTo>
                    <a:lnTo>
                      <a:pt x="3204" y="798"/>
                    </a:lnTo>
                    <a:lnTo>
                      <a:pt x="3210" y="798"/>
                    </a:lnTo>
                    <a:lnTo>
                      <a:pt x="3216" y="804"/>
                    </a:lnTo>
                    <a:lnTo>
                      <a:pt x="3216" y="840"/>
                    </a:lnTo>
                    <a:lnTo>
                      <a:pt x="3234" y="822"/>
                    </a:lnTo>
                    <a:lnTo>
                      <a:pt x="3240" y="810"/>
                    </a:lnTo>
                    <a:lnTo>
                      <a:pt x="3288" y="762"/>
                    </a:lnTo>
                    <a:lnTo>
                      <a:pt x="3300" y="756"/>
                    </a:lnTo>
                    <a:lnTo>
                      <a:pt x="3324" y="732"/>
                    </a:lnTo>
                    <a:lnTo>
                      <a:pt x="3324" y="726"/>
                    </a:lnTo>
                    <a:lnTo>
                      <a:pt x="3318" y="720"/>
                    </a:lnTo>
                    <a:lnTo>
                      <a:pt x="3312" y="720"/>
                    </a:lnTo>
                    <a:lnTo>
                      <a:pt x="3306" y="714"/>
                    </a:lnTo>
                    <a:lnTo>
                      <a:pt x="3306" y="702"/>
                    </a:lnTo>
                    <a:lnTo>
                      <a:pt x="3312" y="696"/>
                    </a:lnTo>
                    <a:lnTo>
                      <a:pt x="3324" y="696"/>
                    </a:lnTo>
                    <a:lnTo>
                      <a:pt x="3330" y="702"/>
                    </a:lnTo>
                    <a:lnTo>
                      <a:pt x="3360" y="702"/>
                    </a:lnTo>
                    <a:lnTo>
                      <a:pt x="3390" y="696"/>
                    </a:lnTo>
                    <a:lnTo>
                      <a:pt x="3450" y="672"/>
                    </a:lnTo>
                    <a:lnTo>
                      <a:pt x="3462" y="666"/>
                    </a:lnTo>
                    <a:lnTo>
                      <a:pt x="3444" y="660"/>
                    </a:lnTo>
                    <a:lnTo>
                      <a:pt x="3438" y="660"/>
                    </a:lnTo>
                    <a:lnTo>
                      <a:pt x="3432" y="666"/>
                    </a:lnTo>
                    <a:lnTo>
                      <a:pt x="3414" y="672"/>
                    </a:lnTo>
                    <a:lnTo>
                      <a:pt x="3402" y="672"/>
                    </a:lnTo>
                    <a:lnTo>
                      <a:pt x="3390" y="678"/>
                    </a:lnTo>
                    <a:lnTo>
                      <a:pt x="3372" y="678"/>
                    </a:lnTo>
                    <a:lnTo>
                      <a:pt x="3360" y="684"/>
                    </a:lnTo>
                    <a:lnTo>
                      <a:pt x="3348" y="684"/>
                    </a:lnTo>
                    <a:lnTo>
                      <a:pt x="3342" y="678"/>
                    </a:lnTo>
                    <a:lnTo>
                      <a:pt x="3342" y="672"/>
                    </a:lnTo>
                    <a:lnTo>
                      <a:pt x="3348" y="666"/>
                    </a:lnTo>
                    <a:lnTo>
                      <a:pt x="3354" y="654"/>
                    </a:lnTo>
                    <a:lnTo>
                      <a:pt x="3366" y="654"/>
                    </a:lnTo>
                    <a:lnTo>
                      <a:pt x="3378" y="648"/>
                    </a:lnTo>
                    <a:lnTo>
                      <a:pt x="3402" y="648"/>
                    </a:lnTo>
                    <a:lnTo>
                      <a:pt x="3492" y="642"/>
                    </a:lnTo>
                    <a:lnTo>
                      <a:pt x="3534" y="606"/>
                    </a:lnTo>
                    <a:lnTo>
                      <a:pt x="3546" y="618"/>
                    </a:lnTo>
                    <a:lnTo>
                      <a:pt x="3570" y="606"/>
                    </a:lnTo>
                    <a:lnTo>
                      <a:pt x="3570" y="642"/>
                    </a:lnTo>
                    <a:lnTo>
                      <a:pt x="3600" y="618"/>
                    </a:lnTo>
                    <a:lnTo>
                      <a:pt x="3624" y="612"/>
                    </a:lnTo>
                    <a:lnTo>
                      <a:pt x="3630" y="582"/>
                    </a:lnTo>
                    <a:lnTo>
                      <a:pt x="3618" y="570"/>
                    </a:lnTo>
                    <a:lnTo>
                      <a:pt x="3612" y="600"/>
                    </a:lnTo>
                    <a:lnTo>
                      <a:pt x="3588" y="600"/>
                    </a:lnTo>
                    <a:lnTo>
                      <a:pt x="3588" y="576"/>
                    </a:lnTo>
                    <a:lnTo>
                      <a:pt x="3570" y="552"/>
                    </a:lnTo>
                    <a:lnTo>
                      <a:pt x="3594" y="540"/>
                    </a:lnTo>
                    <a:lnTo>
                      <a:pt x="3600" y="504"/>
                    </a:lnTo>
                    <a:lnTo>
                      <a:pt x="3612" y="498"/>
                    </a:lnTo>
                    <a:lnTo>
                      <a:pt x="3618" y="486"/>
                    </a:lnTo>
                    <a:lnTo>
                      <a:pt x="3630" y="480"/>
                    </a:lnTo>
                    <a:lnTo>
                      <a:pt x="3636" y="474"/>
                    </a:lnTo>
                    <a:lnTo>
                      <a:pt x="3648" y="468"/>
                    </a:lnTo>
                    <a:lnTo>
                      <a:pt x="3654" y="456"/>
                    </a:lnTo>
                    <a:lnTo>
                      <a:pt x="3654" y="450"/>
                    </a:lnTo>
                    <a:lnTo>
                      <a:pt x="3660" y="444"/>
                    </a:lnTo>
                    <a:lnTo>
                      <a:pt x="3660" y="438"/>
                    </a:lnTo>
                    <a:lnTo>
                      <a:pt x="3690" y="444"/>
                    </a:lnTo>
                    <a:lnTo>
                      <a:pt x="3702" y="426"/>
                    </a:lnTo>
                    <a:lnTo>
                      <a:pt x="3708" y="432"/>
                    </a:lnTo>
                    <a:lnTo>
                      <a:pt x="3720" y="432"/>
                    </a:lnTo>
                    <a:lnTo>
                      <a:pt x="3726" y="426"/>
                    </a:lnTo>
                    <a:lnTo>
                      <a:pt x="3738" y="420"/>
                    </a:lnTo>
                    <a:lnTo>
                      <a:pt x="3744" y="408"/>
                    </a:lnTo>
                    <a:lnTo>
                      <a:pt x="3756" y="402"/>
                    </a:lnTo>
                    <a:lnTo>
                      <a:pt x="3774" y="384"/>
                    </a:lnTo>
                    <a:lnTo>
                      <a:pt x="3774" y="414"/>
                    </a:lnTo>
                    <a:lnTo>
                      <a:pt x="3786" y="408"/>
                    </a:lnTo>
                    <a:lnTo>
                      <a:pt x="3792" y="402"/>
                    </a:lnTo>
                    <a:lnTo>
                      <a:pt x="3828" y="384"/>
                    </a:lnTo>
                    <a:lnTo>
                      <a:pt x="3834" y="378"/>
                    </a:lnTo>
                    <a:lnTo>
                      <a:pt x="3846" y="378"/>
                    </a:lnTo>
                    <a:lnTo>
                      <a:pt x="3858" y="372"/>
                    </a:lnTo>
                    <a:lnTo>
                      <a:pt x="3876" y="372"/>
                    </a:lnTo>
                    <a:lnTo>
                      <a:pt x="3888" y="366"/>
                    </a:lnTo>
                    <a:lnTo>
                      <a:pt x="3900" y="366"/>
                    </a:lnTo>
                    <a:lnTo>
                      <a:pt x="3900" y="330"/>
                    </a:lnTo>
                    <a:lnTo>
                      <a:pt x="3876" y="330"/>
                    </a:lnTo>
                    <a:lnTo>
                      <a:pt x="3876" y="324"/>
                    </a:lnTo>
                    <a:lnTo>
                      <a:pt x="3882" y="312"/>
                    </a:lnTo>
                    <a:lnTo>
                      <a:pt x="3894" y="300"/>
                    </a:lnTo>
                    <a:lnTo>
                      <a:pt x="3888" y="294"/>
                    </a:lnTo>
                    <a:lnTo>
                      <a:pt x="3882" y="294"/>
                    </a:lnTo>
                    <a:lnTo>
                      <a:pt x="3876" y="288"/>
                    </a:lnTo>
                    <a:lnTo>
                      <a:pt x="3876" y="276"/>
                    </a:lnTo>
                    <a:lnTo>
                      <a:pt x="3888" y="252"/>
                    </a:lnTo>
                    <a:lnTo>
                      <a:pt x="3900" y="222"/>
                    </a:lnTo>
                    <a:lnTo>
                      <a:pt x="3912" y="198"/>
                    </a:lnTo>
                    <a:lnTo>
                      <a:pt x="3918" y="174"/>
                    </a:lnTo>
                    <a:lnTo>
                      <a:pt x="3918" y="168"/>
                    </a:lnTo>
                    <a:lnTo>
                      <a:pt x="3912" y="162"/>
                    </a:lnTo>
                    <a:lnTo>
                      <a:pt x="3876" y="162"/>
                    </a:lnTo>
                    <a:lnTo>
                      <a:pt x="3864" y="168"/>
                    </a:lnTo>
                    <a:lnTo>
                      <a:pt x="3858" y="168"/>
                    </a:lnTo>
                    <a:close/>
                    <a:moveTo>
                      <a:pt x="2718" y="366"/>
                    </a:moveTo>
                    <a:lnTo>
                      <a:pt x="2712" y="366"/>
                    </a:lnTo>
                    <a:lnTo>
                      <a:pt x="2712" y="354"/>
                    </a:lnTo>
                    <a:lnTo>
                      <a:pt x="2718" y="348"/>
                    </a:lnTo>
                    <a:lnTo>
                      <a:pt x="2718" y="336"/>
                    </a:lnTo>
                    <a:lnTo>
                      <a:pt x="2712" y="336"/>
                    </a:lnTo>
                    <a:lnTo>
                      <a:pt x="2700" y="342"/>
                    </a:lnTo>
                    <a:lnTo>
                      <a:pt x="2694" y="348"/>
                    </a:lnTo>
                    <a:lnTo>
                      <a:pt x="2682" y="354"/>
                    </a:lnTo>
                    <a:lnTo>
                      <a:pt x="2676" y="372"/>
                    </a:lnTo>
                    <a:lnTo>
                      <a:pt x="2664" y="366"/>
                    </a:lnTo>
                    <a:lnTo>
                      <a:pt x="2664" y="378"/>
                    </a:lnTo>
                    <a:lnTo>
                      <a:pt x="2652" y="402"/>
                    </a:lnTo>
                    <a:lnTo>
                      <a:pt x="2628" y="414"/>
                    </a:lnTo>
                    <a:lnTo>
                      <a:pt x="2628" y="426"/>
                    </a:lnTo>
                    <a:lnTo>
                      <a:pt x="2634" y="432"/>
                    </a:lnTo>
                    <a:lnTo>
                      <a:pt x="2628" y="432"/>
                    </a:lnTo>
                    <a:lnTo>
                      <a:pt x="2598" y="462"/>
                    </a:lnTo>
                    <a:lnTo>
                      <a:pt x="2598" y="468"/>
                    </a:lnTo>
                    <a:lnTo>
                      <a:pt x="2604" y="474"/>
                    </a:lnTo>
                    <a:lnTo>
                      <a:pt x="2610" y="474"/>
                    </a:lnTo>
                    <a:lnTo>
                      <a:pt x="2616" y="480"/>
                    </a:lnTo>
                    <a:lnTo>
                      <a:pt x="2616" y="492"/>
                    </a:lnTo>
                    <a:lnTo>
                      <a:pt x="2610" y="498"/>
                    </a:lnTo>
                    <a:lnTo>
                      <a:pt x="2604" y="498"/>
                    </a:lnTo>
                    <a:lnTo>
                      <a:pt x="2604" y="510"/>
                    </a:lnTo>
                    <a:lnTo>
                      <a:pt x="2592" y="534"/>
                    </a:lnTo>
                    <a:lnTo>
                      <a:pt x="2580" y="552"/>
                    </a:lnTo>
                    <a:lnTo>
                      <a:pt x="2550" y="582"/>
                    </a:lnTo>
                    <a:lnTo>
                      <a:pt x="2478" y="618"/>
                    </a:lnTo>
                    <a:lnTo>
                      <a:pt x="2484" y="588"/>
                    </a:lnTo>
                    <a:lnTo>
                      <a:pt x="2478" y="582"/>
                    </a:lnTo>
                    <a:lnTo>
                      <a:pt x="2478" y="576"/>
                    </a:lnTo>
                    <a:lnTo>
                      <a:pt x="2472" y="570"/>
                    </a:lnTo>
                    <a:lnTo>
                      <a:pt x="2472" y="564"/>
                    </a:lnTo>
                    <a:lnTo>
                      <a:pt x="2478" y="552"/>
                    </a:lnTo>
                    <a:lnTo>
                      <a:pt x="2496" y="534"/>
                    </a:lnTo>
                    <a:lnTo>
                      <a:pt x="2502" y="522"/>
                    </a:lnTo>
                    <a:lnTo>
                      <a:pt x="2502" y="516"/>
                    </a:lnTo>
                    <a:lnTo>
                      <a:pt x="2496" y="510"/>
                    </a:lnTo>
                    <a:lnTo>
                      <a:pt x="2496" y="492"/>
                    </a:lnTo>
                    <a:lnTo>
                      <a:pt x="2502" y="480"/>
                    </a:lnTo>
                    <a:lnTo>
                      <a:pt x="2508" y="474"/>
                    </a:lnTo>
                    <a:lnTo>
                      <a:pt x="2514" y="462"/>
                    </a:lnTo>
                    <a:lnTo>
                      <a:pt x="2526" y="456"/>
                    </a:lnTo>
                    <a:lnTo>
                      <a:pt x="2532" y="450"/>
                    </a:lnTo>
                    <a:lnTo>
                      <a:pt x="2532" y="432"/>
                    </a:lnTo>
                    <a:lnTo>
                      <a:pt x="2538" y="432"/>
                    </a:lnTo>
                    <a:lnTo>
                      <a:pt x="2622" y="348"/>
                    </a:lnTo>
                    <a:lnTo>
                      <a:pt x="2592" y="354"/>
                    </a:lnTo>
                    <a:lnTo>
                      <a:pt x="2580" y="360"/>
                    </a:lnTo>
                    <a:lnTo>
                      <a:pt x="2574" y="366"/>
                    </a:lnTo>
                    <a:lnTo>
                      <a:pt x="2562" y="372"/>
                    </a:lnTo>
                    <a:lnTo>
                      <a:pt x="2556" y="378"/>
                    </a:lnTo>
                    <a:lnTo>
                      <a:pt x="2550" y="378"/>
                    </a:lnTo>
                    <a:lnTo>
                      <a:pt x="2550" y="372"/>
                    </a:lnTo>
                    <a:lnTo>
                      <a:pt x="2556" y="366"/>
                    </a:lnTo>
                    <a:lnTo>
                      <a:pt x="2568" y="360"/>
                    </a:lnTo>
                    <a:lnTo>
                      <a:pt x="2592" y="336"/>
                    </a:lnTo>
                    <a:lnTo>
                      <a:pt x="2604" y="330"/>
                    </a:lnTo>
                    <a:lnTo>
                      <a:pt x="2658" y="276"/>
                    </a:lnTo>
                    <a:lnTo>
                      <a:pt x="2670" y="288"/>
                    </a:lnTo>
                    <a:lnTo>
                      <a:pt x="2682" y="276"/>
                    </a:lnTo>
                    <a:lnTo>
                      <a:pt x="2682" y="288"/>
                    </a:lnTo>
                    <a:lnTo>
                      <a:pt x="2694" y="288"/>
                    </a:lnTo>
                    <a:lnTo>
                      <a:pt x="2700" y="282"/>
                    </a:lnTo>
                    <a:lnTo>
                      <a:pt x="2700" y="270"/>
                    </a:lnTo>
                    <a:lnTo>
                      <a:pt x="2724" y="276"/>
                    </a:lnTo>
                    <a:lnTo>
                      <a:pt x="2736" y="270"/>
                    </a:lnTo>
                    <a:lnTo>
                      <a:pt x="2742" y="270"/>
                    </a:lnTo>
                    <a:lnTo>
                      <a:pt x="2754" y="264"/>
                    </a:lnTo>
                    <a:lnTo>
                      <a:pt x="2772" y="264"/>
                    </a:lnTo>
                    <a:lnTo>
                      <a:pt x="2784" y="270"/>
                    </a:lnTo>
                    <a:lnTo>
                      <a:pt x="2790" y="276"/>
                    </a:lnTo>
                    <a:lnTo>
                      <a:pt x="2796" y="288"/>
                    </a:lnTo>
                    <a:lnTo>
                      <a:pt x="2772" y="294"/>
                    </a:lnTo>
                    <a:lnTo>
                      <a:pt x="2772" y="318"/>
                    </a:lnTo>
                    <a:lnTo>
                      <a:pt x="2742" y="318"/>
                    </a:lnTo>
                    <a:lnTo>
                      <a:pt x="2736" y="324"/>
                    </a:lnTo>
                    <a:lnTo>
                      <a:pt x="2736" y="360"/>
                    </a:lnTo>
                    <a:lnTo>
                      <a:pt x="2730" y="366"/>
                    </a:lnTo>
                    <a:lnTo>
                      <a:pt x="2718" y="36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srgbClr val="C0C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10" name="Puerto Rico">
                <a:extLst>
                  <a:ext uri="{FF2B5EF4-FFF2-40B4-BE49-F238E27FC236}">
                    <a16:creationId xmlns:a16="http://schemas.microsoft.com/office/drawing/2014/main" id="{D8D03BB8-E2F1-2343-ACA9-BE6F43BCE7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1" y="1931"/>
                <a:ext cx="35" cy="15"/>
              </a:xfrm>
              <a:custGeom>
                <a:avLst/>
                <a:gdLst>
                  <a:gd name="T0" fmla="*/ 2147483647 w 138"/>
                  <a:gd name="T1" fmla="*/ 2147483647 h 60"/>
                  <a:gd name="T2" fmla="*/ 2147483647 w 138"/>
                  <a:gd name="T3" fmla="*/ 2147483647 h 60"/>
                  <a:gd name="T4" fmla="*/ 2147483647 w 138"/>
                  <a:gd name="T5" fmla="*/ 0 h 60"/>
                  <a:gd name="T6" fmla="*/ 2147483647 w 138"/>
                  <a:gd name="T7" fmla="*/ 0 h 60"/>
                  <a:gd name="T8" fmla="*/ 2147483647 w 138"/>
                  <a:gd name="T9" fmla="*/ 2147483647 h 60"/>
                  <a:gd name="T10" fmla="*/ 0 w 138"/>
                  <a:gd name="T11" fmla="*/ 2147483647 h 60"/>
                  <a:gd name="T12" fmla="*/ 0 w 138"/>
                  <a:gd name="T13" fmla="*/ 2147483647 h 60"/>
                  <a:gd name="T14" fmla="*/ 2147483647 w 138"/>
                  <a:gd name="T15" fmla="*/ 2147483647 h 60"/>
                  <a:gd name="T16" fmla="*/ 2147483647 w 138"/>
                  <a:gd name="T17" fmla="*/ 2147483647 h 60"/>
                  <a:gd name="T18" fmla="*/ 2147483647 w 138"/>
                  <a:gd name="T19" fmla="*/ 2147483647 h 60"/>
                  <a:gd name="T20" fmla="*/ 2147483647 w 138"/>
                  <a:gd name="T21" fmla="*/ 2147483647 h 60"/>
                  <a:gd name="T22" fmla="*/ 2147483647 w 138"/>
                  <a:gd name="T23" fmla="*/ 2147483647 h 60"/>
                  <a:gd name="T24" fmla="*/ 2147483647 w 138"/>
                  <a:gd name="T25" fmla="*/ 2147483647 h 60"/>
                  <a:gd name="T26" fmla="*/ 2147483647 w 138"/>
                  <a:gd name="T27" fmla="*/ 2147483647 h 60"/>
                  <a:gd name="T28" fmla="*/ 2147483647 w 138"/>
                  <a:gd name="T29" fmla="*/ 2147483647 h 60"/>
                  <a:gd name="T30" fmla="*/ 2147483647 w 138"/>
                  <a:gd name="T31" fmla="*/ 2147483647 h 60"/>
                  <a:gd name="T32" fmla="*/ 2147483647 w 138"/>
                  <a:gd name="T33" fmla="*/ 2147483647 h 60"/>
                  <a:gd name="T34" fmla="*/ 2147483647 w 138"/>
                  <a:gd name="T35" fmla="*/ 2147483647 h 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38"/>
                  <a:gd name="T55" fmla="*/ 0 h 60"/>
                  <a:gd name="T56" fmla="*/ 138 w 138"/>
                  <a:gd name="T57" fmla="*/ 60 h 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38" h="60">
                    <a:moveTo>
                      <a:pt x="84" y="12"/>
                    </a:moveTo>
                    <a:lnTo>
                      <a:pt x="72" y="12"/>
                    </a:lnTo>
                    <a:lnTo>
                      <a:pt x="36" y="0"/>
                    </a:lnTo>
                    <a:lnTo>
                      <a:pt x="12" y="0"/>
                    </a:lnTo>
                    <a:lnTo>
                      <a:pt x="6" y="12"/>
                    </a:lnTo>
                    <a:lnTo>
                      <a:pt x="0" y="18"/>
                    </a:lnTo>
                    <a:lnTo>
                      <a:pt x="0" y="48"/>
                    </a:lnTo>
                    <a:lnTo>
                      <a:pt x="36" y="60"/>
                    </a:lnTo>
                    <a:lnTo>
                      <a:pt x="48" y="48"/>
                    </a:lnTo>
                    <a:lnTo>
                      <a:pt x="102" y="48"/>
                    </a:lnTo>
                    <a:lnTo>
                      <a:pt x="120" y="36"/>
                    </a:lnTo>
                    <a:lnTo>
                      <a:pt x="132" y="30"/>
                    </a:lnTo>
                    <a:lnTo>
                      <a:pt x="138" y="18"/>
                    </a:lnTo>
                    <a:lnTo>
                      <a:pt x="138" y="12"/>
                    </a:lnTo>
                    <a:lnTo>
                      <a:pt x="132" y="6"/>
                    </a:lnTo>
                    <a:lnTo>
                      <a:pt x="114" y="6"/>
                    </a:lnTo>
                    <a:lnTo>
                      <a:pt x="102" y="12"/>
                    </a:lnTo>
                    <a:lnTo>
                      <a:pt x="84" y="1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11" name="Panama">
                <a:extLst>
                  <a:ext uri="{FF2B5EF4-FFF2-40B4-BE49-F238E27FC236}">
                    <a16:creationId xmlns:a16="http://schemas.microsoft.com/office/drawing/2014/main" id="{6279DC8B-AAD4-8D41-A6C2-F63D98CE2D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7" y="2112"/>
                <a:ext cx="104" cy="50"/>
              </a:xfrm>
              <a:custGeom>
                <a:avLst/>
                <a:gdLst>
                  <a:gd name="T0" fmla="*/ 2147483647 w 408"/>
                  <a:gd name="T1" fmla="*/ 2147483647 h 198"/>
                  <a:gd name="T2" fmla="*/ 2147483647 w 408"/>
                  <a:gd name="T3" fmla="*/ 2147483647 h 198"/>
                  <a:gd name="T4" fmla="*/ 2147483647 w 408"/>
                  <a:gd name="T5" fmla="*/ 2147483647 h 198"/>
                  <a:gd name="T6" fmla="*/ 2147483647 w 408"/>
                  <a:gd name="T7" fmla="*/ 2147483647 h 198"/>
                  <a:gd name="T8" fmla="*/ 2147483647 w 408"/>
                  <a:gd name="T9" fmla="*/ 2147483647 h 198"/>
                  <a:gd name="T10" fmla="*/ 2147483647 w 408"/>
                  <a:gd name="T11" fmla="*/ 2147483647 h 198"/>
                  <a:gd name="T12" fmla="*/ 2147483647 w 408"/>
                  <a:gd name="T13" fmla="*/ 2147483647 h 198"/>
                  <a:gd name="T14" fmla="*/ 2147483647 w 408"/>
                  <a:gd name="T15" fmla="*/ 2147483647 h 198"/>
                  <a:gd name="T16" fmla="*/ 2147483647 w 408"/>
                  <a:gd name="T17" fmla="*/ 2147483647 h 198"/>
                  <a:gd name="T18" fmla="*/ 2147483647 w 408"/>
                  <a:gd name="T19" fmla="*/ 2147483647 h 198"/>
                  <a:gd name="T20" fmla="*/ 2147483647 w 408"/>
                  <a:gd name="T21" fmla="*/ 2147483647 h 198"/>
                  <a:gd name="T22" fmla="*/ 2147483647 w 408"/>
                  <a:gd name="T23" fmla="*/ 2147483647 h 198"/>
                  <a:gd name="T24" fmla="*/ 2147483647 w 408"/>
                  <a:gd name="T25" fmla="*/ 2147483647 h 198"/>
                  <a:gd name="T26" fmla="*/ 2147483647 w 408"/>
                  <a:gd name="T27" fmla="*/ 2147483647 h 198"/>
                  <a:gd name="T28" fmla="*/ 2147483647 w 408"/>
                  <a:gd name="T29" fmla="*/ 2147483647 h 198"/>
                  <a:gd name="T30" fmla="*/ 2147483647 w 408"/>
                  <a:gd name="T31" fmla="*/ 2147483647 h 198"/>
                  <a:gd name="T32" fmla="*/ 2147483647 w 408"/>
                  <a:gd name="T33" fmla="*/ 0 h 198"/>
                  <a:gd name="T34" fmla="*/ 2147483647 w 408"/>
                  <a:gd name="T35" fmla="*/ 2147483647 h 198"/>
                  <a:gd name="T36" fmla="*/ 2147483647 w 408"/>
                  <a:gd name="T37" fmla="*/ 2147483647 h 198"/>
                  <a:gd name="T38" fmla="*/ 2147483647 w 408"/>
                  <a:gd name="T39" fmla="*/ 2147483647 h 198"/>
                  <a:gd name="T40" fmla="*/ 2147483647 w 408"/>
                  <a:gd name="T41" fmla="*/ 2147483647 h 198"/>
                  <a:gd name="T42" fmla="*/ 2147483647 w 408"/>
                  <a:gd name="T43" fmla="*/ 2147483647 h 198"/>
                  <a:gd name="T44" fmla="*/ 2147483647 w 408"/>
                  <a:gd name="T45" fmla="*/ 2147483647 h 198"/>
                  <a:gd name="T46" fmla="*/ 2147483647 w 408"/>
                  <a:gd name="T47" fmla="*/ 2147483647 h 198"/>
                  <a:gd name="T48" fmla="*/ 2147483647 w 408"/>
                  <a:gd name="T49" fmla="*/ 2147483647 h 198"/>
                  <a:gd name="T50" fmla="*/ 2147483647 w 408"/>
                  <a:gd name="T51" fmla="*/ 2147483647 h 198"/>
                  <a:gd name="T52" fmla="*/ 2147483647 w 408"/>
                  <a:gd name="T53" fmla="*/ 2147483647 h 198"/>
                  <a:gd name="T54" fmla="*/ 2147483647 w 408"/>
                  <a:gd name="T55" fmla="*/ 2147483647 h 198"/>
                  <a:gd name="T56" fmla="*/ 0 w 408"/>
                  <a:gd name="T57" fmla="*/ 2147483647 h 198"/>
                  <a:gd name="T58" fmla="*/ 2147483647 w 408"/>
                  <a:gd name="T59" fmla="*/ 2147483647 h 198"/>
                  <a:gd name="T60" fmla="*/ 2147483647 w 408"/>
                  <a:gd name="T61" fmla="*/ 2147483647 h 198"/>
                  <a:gd name="T62" fmla="*/ 2147483647 w 408"/>
                  <a:gd name="T63" fmla="*/ 2147483647 h 198"/>
                  <a:gd name="T64" fmla="*/ 0 w 408"/>
                  <a:gd name="T65" fmla="*/ 2147483647 h 198"/>
                  <a:gd name="T66" fmla="*/ 2147483647 w 408"/>
                  <a:gd name="T67" fmla="*/ 2147483647 h 198"/>
                  <a:gd name="T68" fmla="*/ 2147483647 w 408"/>
                  <a:gd name="T69" fmla="*/ 2147483647 h 198"/>
                  <a:gd name="T70" fmla="*/ 2147483647 w 408"/>
                  <a:gd name="T71" fmla="*/ 2147483647 h 198"/>
                  <a:gd name="T72" fmla="*/ 2147483647 w 408"/>
                  <a:gd name="T73" fmla="*/ 2147483647 h 198"/>
                  <a:gd name="T74" fmla="*/ 2147483647 w 408"/>
                  <a:gd name="T75" fmla="*/ 2147483647 h 198"/>
                  <a:gd name="T76" fmla="*/ 2147483647 w 408"/>
                  <a:gd name="T77" fmla="*/ 2147483647 h 198"/>
                  <a:gd name="T78" fmla="*/ 2147483647 w 408"/>
                  <a:gd name="T79" fmla="*/ 2147483647 h 198"/>
                  <a:gd name="T80" fmla="*/ 2147483647 w 408"/>
                  <a:gd name="T81" fmla="*/ 2147483647 h 198"/>
                  <a:gd name="T82" fmla="*/ 2147483647 w 408"/>
                  <a:gd name="T83" fmla="*/ 2147483647 h 198"/>
                  <a:gd name="T84" fmla="*/ 2147483647 w 408"/>
                  <a:gd name="T85" fmla="*/ 2147483647 h 198"/>
                  <a:gd name="T86" fmla="*/ 2147483647 w 408"/>
                  <a:gd name="T87" fmla="*/ 2147483647 h 198"/>
                  <a:gd name="T88" fmla="*/ 2147483647 w 408"/>
                  <a:gd name="T89" fmla="*/ 2147483647 h 198"/>
                  <a:gd name="T90" fmla="*/ 2147483647 w 408"/>
                  <a:gd name="T91" fmla="*/ 2147483647 h 198"/>
                  <a:gd name="T92" fmla="*/ 2147483647 w 408"/>
                  <a:gd name="T93" fmla="*/ 2147483647 h 198"/>
                  <a:gd name="T94" fmla="*/ 2147483647 w 408"/>
                  <a:gd name="T95" fmla="*/ 2147483647 h 198"/>
                  <a:gd name="T96" fmla="*/ 2147483647 w 408"/>
                  <a:gd name="T97" fmla="*/ 2147483647 h 198"/>
                  <a:gd name="T98" fmla="*/ 2147483647 w 408"/>
                  <a:gd name="T99" fmla="*/ 2147483647 h 198"/>
                  <a:gd name="T100" fmla="*/ 2147483647 w 408"/>
                  <a:gd name="T101" fmla="*/ 2147483647 h 19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08"/>
                  <a:gd name="T154" fmla="*/ 0 h 198"/>
                  <a:gd name="T155" fmla="*/ 408 w 408"/>
                  <a:gd name="T156" fmla="*/ 198 h 198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08" h="198">
                    <a:moveTo>
                      <a:pt x="306" y="66"/>
                    </a:moveTo>
                    <a:lnTo>
                      <a:pt x="318" y="78"/>
                    </a:lnTo>
                    <a:lnTo>
                      <a:pt x="324" y="90"/>
                    </a:lnTo>
                    <a:lnTo>
                      <a:pt x="330" y="96"/>
                    </a:lnTo>
                    <a:lnTo>
                      <a:pt x="342" y="90"/>
                    </a:lnTo>
                    <a:lnTo>
                      <a:pt x="372" y="120"/>
                    </a:lnTo>
                    <a:lnTo>
                      <a:pt x="342" y="102"/>
                    </a:lnTo>
                    <a:lnTo>
                      <a:pt x="342" y="120"/>
                    </a:lnTo>
                    <a:lnTo>
                      <a:pt x="336" y="132"/>
                    </a:lnTo>
                    <a:lnTo>
                      <a:pt x="336" y="162"/>
                    </a:lnTo>
                    <a:lnTo>
                      <a:pt x="342" y="168"/>
                    </a:lnTo>
                    <a:lnTo>
                      <a:pt x="348" y="180"/>
                    </a:lnTo>
                    <a:lnTo>
                      <a:pt x="354" y="186"/>
                    </a:lnTo>
                    <a:lnTo>
                      <a:pt x="360" y="186"/>
                    </a:lnTo>
                    <a:lnTo>
                      <a:pt x="372" y="156"/>
                    </a:lnTo>
                    <a:lnTo>
                      <a:pt x="378" y="162"/>
                    </a:lnTo>
                    <a:lnTo>
                      <a:pt x="390" y="168"/>
                    </a:lnTo>
                    <a:lnTo>
                      <a:pt x="396" y="162"/>
                    </a:lnTo>
                    <a:lnTo>
                      <a:pt x="408" y="138"/>
                    </a:lnTo>
                    <a:lnTo>
                      <a:pt x="408" y="126"/>
                    </a:lnTo>
                    <a:lnTo>
                      <a:pt x="396" y="120"/>
                    </a:lnTo>
                    <a:lnTo>
                      <a:pt x="390" y="108"/>
                    </a:lnTo>
                    <a:lnTo>
                      <a:pt x="390" y="90"/>
                    </a:lnTo>
                    <a:lnTo>
                      <a:pt x="396" y="84"/>
                    </a:lnTo>
                    <a:lnTo>
                      <a:pt x="372" y="66"/>
                    </a:lnTo>
                    <a:lnTo>
                      <a:pt x="372" y="60"/>
                    </a:lnTo>
                    <a:lnTo>
                      <a:pt x="366" y="54"/>
                    </a:lnTo>
                    <a:lnTo>
                      <a:pt x="366" y="42"/>
                    </a:lnTo>
                    <a:lnTo>
                      <a:pt x="360" y="30"/>
                    </a:lnTo>
                    <a:lnTo>
                      <a:pt x="348" y="24"/>
                    </a:lnTo>
                    <a:lnTo>
                      <a:pt x="330" y="18"/>
                    </a:lnTo>
                    <a:lnTo>
                      <a:pt x="288" y="18"/>
                    </a:lnTo>
                    <a:lnTo>
                      <a:pt x="282" y="0"/>
                    </a:lnTo>
                    <a:lnTo>
                      <a:pt x="246" y="0"/>
                    </a:lnTo>
                    <a:lnTo>
                      <a:pt x="234" y="6"/>
                    </a:lnTo>
                    <a:lnTo>
                      <a:pt x="228" y="12"/>
                    </a:lnTo>
                    <a:lnTo>
                      <a:pt x="222" y="24"/>
                    </a:lnTo>
                    <a:lnTo>
                      <a:pt x="210" y="36"/>
                    </a:lnTo>
                    <a:lnTo>
                      <a:pt x="204" y="36"/>
                    </a:lnTo>
                    <a:lnTo>
                      <a:pt x="198" y="30"/>
                    </a:lnTo>
                    <a:lnTo>
                      <a:pt x="192" y="30"/>
                    </a:lnTo>
                    <a:lnTo>
                      <a:pt x="168" y="42"/>
                    </a:lnTo>
                    <a:lnTo>
                      <a:pt x="144" y="66"/>
                    </a:lnTo>
                    <a:lnTo>
                      <a:pt x="132" y="72"/>
                    </a:lnTo>
                    <a:lnTo>
                      <a:pt x="120" y="72"/>
                    </a:lnTo>
                    <a:lnTo>
                      <a:pt x="114" y="66"/>
                    </a:lnTo>
                    <a:lnTo>
                      <a:pt x="102" y="60"/>
                    </a:lnTo>
                    <a:lnTo>
                      <a:pt x="90" y="42"/>
                    </a:lnTo>
                    <a:lnTo>
                      <a:pt x="78" y="54"/>
                    </a:lnTo>
                    <a:lnTo>
                      <a:pt x="60" y="54"/>
                    </a:lnTo>
                    <a:lnTo>
                      <a:pt x="48" y="42"/>
                    </a:lnTo>
                    <a:lnTo>
                      <a:pt x="48" y="18"/>
                    </a:lnTo>
                    <a:lnTo>
                      <a:pt x="36" y="6"/>
                    </a:lnTo>
                    <a:lnTo>
                      <a:pt x="24" y="6"/>
                    </a:lnTo>
                    <a:lnTo>
                      <a:pt x="18" y="12"/>
                    </a:lnTo>
                    <a:lnTo>
                      <a:pt x="6" y="12"/>
                    </a:lnTo>
                    <a:lnTo>
                      <a:pt x="0" y="18"/>
                    </a:lnTo>
                    <a:lnTo>
                      <a:pt x="0" y="36"/>
                    </a:lnTo>
                    <a:lnTo>
                      <a:pt x="6" y="42"/>
                    </a:lnTo>
                    <a:lnTo>
                      <a:pt x="6" y="48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12" y="72"/>
                    </a:lnTo>
                    <a:lnTo>
                      <a:pt x="6" y="72"/>
                    </a:lnTo>
                    <a:lnTo>
                      <a:pt x="6" y="96"/>
                    </a:lnTo>
                    <a:lnTo>
                      <a:pt x="0" y="102"/>
                    </a:lnTo>
                    <a:lnTo>
                      <a:pt x="6" y="108"/>
                    </a:lnTo>
                    <a:lnTo>
                      <a:pt x="48" y="102"/>
                    </a:lnTo>
                    <a:lnTo>
                      <a:pt x="60" y="120"/>
                    </a:lnTo>
                    <a:lnTo>
                      <a:pt x="90" y="114"/>
                    </a:lnTo>
                    <a:lnTo>
                      <a:pt x="90" y="126"/>
                    </a:lnTo>
                    <a:lnTo>
                      <a:pt x="84" y="132"/>
                    </a:lnTo>
                    <a:lnTo>
                      <a:pt x="84" y="150"/>
                    </a:lnTo>
                    <a:lnTo>
                      <a:pt x="90" y="156"/>
                    </a:lnTo>
                    <a:lnTo>
                      <a:pt x="108" y="156"/>
                    </a:lnTo>
                    <a:lnTo>
                      <a:pt x="114" y="150"/>
                    </a:lnTo>
                    <a:lnTo>
                      <a:pt x="120" y="150"/>
                    </a:lnTo>
                    <a:lnTo>
                      <a:pt x="120" y="132"/>
                    </a:lnTo>
                    <a:lnTo>
                      <a:pt x="138" y="126"/>
                    </a:lnTo>
                    <a:lnTo>
                      <a:pt x="138" y="150"/>
                    </a:lnTo>
                    <a:lnTo>
                      <a:pt x="144" y="168"/>
                    </a:lnTo>
                    <a:lnTo>
                      <a:pt x="144" y="180"/>
                    </a:lnTo>
                    <a:lnTo>
                      <a:pt x="150" y="192"/>
                    </a:lnTo>
                    <a:lnTo>
                      <a:pt x="156" y="198"/>
                    </a:lnTo>
                    <a:lnTo>
                      <a:pt x="162" y="198"/>
                    </a:lnTo>
                    <a:lnTo>
                      <a:pt x="180" y="192"/>
                    </a:lnTo>
                    <a:lnTo>
                      <a:pt x="198" y="174"/>
                    </a:lnTo>
                    <a:lnTo>
                      <a:pt x="204" y="174"/>
                    </a:lnTo>
                    <a:lnTo>
                      <a:pt x="198" y="168"/>
                    </a:lnTo>
                    <a:lnTo>
                      <a:pt x="186" y="162"/>
                    </a:lnTo>
                    <a:lnTo>
                      <a:pt x="180" y="150"/>
                    </a:lnTo>
                    <a:lnTo>
                      <a:pt x="174" y="144"/>
                    </a:lnTo>
                    <a:lnTo>
                      <a:pt x="168" y="132"/>
                    </a:lnTo>
                    <a:lnTo>
                      <a:pt x="162" y="126"/>
                    </a:lnTo>
                    <a:lnTo>
                      <a:pt x="186" y="102"/>
                    </a:lnTo>
                    <a:lnTo>
                      <a:pt x="222" y="84"/>
                    </a:lnTo>
                    <a:lnTo>
                      <a:pt x="228" y="72"/>
                    </a:lnTo>
                    <a:lnTo>
                      <a:pt x="246" y="54"/>
                    </a:lnTo>
                    <a:lnTo>
                      <a:pt x="258" y="48"/>
                    </a:lnTo>
                    <a:lnTo>
                      <a:pt x="276" y="54"/>
                    </a:lnTo>
                    <a:lnTo>
                      <a:pt x="288" y="60"/>
                    </a:lnTo>
                    <a:lnTo>
                      <a:pt x="306" y="6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12" name="Nicaragua">
                <a:extLst>
                  <a:ext uri="{FF2B5EF4-FFF2-40B4-BE49-F238E27FC236}">
                    <a16:creationId xmlns:a16="http://schemas.microsoft.com/office/drawing/2014/main" id="{D663EC21-2C7F-6242-B341-98039D2072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0" y="2004"/>
                <a:ext cx="83" cy="85"/>
              </a:xfrm>
              <a:custGeom>
                <a:avLst/>
                <a:gdLst>
                  <a:gd name="T0" fmla="*/ 2147483647 w 324"/>
                  <a:gd name="T1" fmla="*/ 2147483647 h 330"/>
                  <a:gd name="T2" fmla="*/ 2147483647 w 324"/>
                  <a:gd name="T3" fmla="*/ 0 h 330"/>
                  <a:gd name="T4" fmla="*/ 2147483647 w 324"/>
                  <a:gd name="T5" fmla="*/ 2147483647 h 330"/>
                  <a:gd name="T6" fmla="*/ 2147483647 w 324"/>
                  <a:gd name="T7" fmla="*/ 2147483647 h 330"/>
                  <a:gd name="T8" fmla="*/ 2147483647 w 324"/>
                  <a:gd name="T9" fmla="*/ 0 h 330"/>
                  <a:gd name="T10" fmla="*/ 2147483647 w 324"/>
                  <a:gd name="T11" fmla="*/ 2147483647 h 330"/>
                  <a:gd name="T12" fmla="*/ 2147483647 w 324"/>
                  <a:gd name="T13" fmla="*/ 2147483647 h 330"/>
                  <a:gd name="T14" fmla="*/ 2147483647 w 324"/>
                  <a:gd name="T15" fmla="*/ 2147483647 h 330"/>
                  <a:gd name="T16" fmla="*/ 2147483647 w 324"/>
                  <a:gd name="T17" fmla="*/ 2147483647 h 330"/>
                  <a:gd name="T18" fmla="*/ 2147483647 w 324"/>
                  <a:gd name="T19" fmla="*/ 2147483647 h 330"/>
                  <a:gd name="T20" fmla="*/ 2147483647 w 324"/>
                  <a:gd name="T21" fmla="*/ 2147483647 h 330"/>
                  <a:gd name="T22" fmla="*/ 2147483647 w 324"/>
                  <a:gd name="T23" fmla="*/ 2147483647 h 330"/>
                  <a:gd name="T24" fmla="*/ 2147483647 w 324"/>
                  <a:gd name="T25" fmla="*/ 2147483647 h 330"/>
                  <a:gd name="T26" fmla="*/ 2147483647 w 324"/>
                  <a:gd name="T27" fmla="*/ 2147483647 h 330"/>
                  <a:gd name="T28" fmla="*/ 2147483647 w 324"/>
                  <a:gd name="T29" fmla="*/ 2147483647 h 330"/>
                  <a:gd name="T30" fmla="*/ 2147483647 w 324"/>
                  <a:gd name="T31" fmla="*/ 2147483647 h 330"/>
                  <a:gd name="T32" fmla="*/ 2147483647 w 324"/>
                  <a:gd name="T33" fmla="*/ 2147483647 h 330"/>
                  <a:gd name="T34" fmla="*/ 2147483647 w 324"/>
                  <a:gd name="T35" fmla="*/ 2147483647 h 330"/>
                  <a:gd name="T36" fmla="*/ 2147483647 w 324"/>
                  <a:gd name="T37" fmla="*/ 2147483647 h 330"/>
                  <a:gd name="T38" fmla="*/ 2147483647 w 324"/>
                  <a:gd name="T39" fmla="*/ 2147483647 h 330"/>
                  <a:gd name="T40" fmla="*/ 2147483647 w 324"/>
                  <a:gd name="T41" fmla="*/ 2147483647 h 330"/>
                  <a:gd name="T42" fmla="*/ 2147483647 w 324"/>
                  <a:gd name="T43" fmla="*/ 2147483647 h 330"/>
                  <a:gd name="T44" fmla="*/ 2147483647 w 324"/>
                  <a:gd name="T45" fmla="*/ 2147483647 h 330"/>
                  <a:gd name="T46" fmla="*/ 2147483647 w 324"/>
                  <a:gd name="T47" fmla="*/ 2147483647 h 330"/>
                  <a:gd name="T48" fmla="*/ 2147483647 w 324"/>
                  <a:gd name="T49" fmla="*/ 2147483647 h 330"/>
                  <a:gd name="T50" fmla="*/ 2147483647 w 324"/>
                  <a:gd name="T51" fmla="*/ 2147483647 h 330"/>
                  <a:gd name="T52" fmla="*/ 2147483647 w 324"/>
                  <a:gd name="T53" fmla="*/ 2147483647 h 330"/>
                  <a:gd name="T54" fmla="*/ 2147483647 w 324"/>
                  <a:gd name="T55" fmla="*/ 2147483647 h 330"/>
                  <a:gd name="T56" fmla="*/ 2147483647 w 324"/>
                  <a:gd name="T57" fmla="*/ 2147483647 h 330"/>
                  <a:gd name="T58" fmla="*/ 2147483647 w 324"/>
                  <a:gd name="T59" fmla="*/ 2147483647 h 330"/>
                  <a:gd name="T60" fmla="*/ 2147483647 w 324"/>
                  <a:gd name="T61" fmla="*/ 2147483647 h 330"/>
                  <a:gd name="T62" fmla="*/ 2147483647 w 324"/>
                  <a:gd name="T63" fmla="*/ 2147483647 h 330"/>
                  <a:gd name="T64" fmla="*/ 2147483647 w 324"/>
                  <a:gd name="T65" fmla="*/ 2147483647 h 330"/>
                  <a:gd name="T66" fmla="*/ 2147483647 w 324"/>
                  <a:gd name="T67" fmla="*/ 2147483647 h 330"/>
                  <a:gd name="T68" fmla="*/ 2147483647 w 324"/>
                  <a:gd name="T69" fmla="*/ 2147483647 h 330"/>
                  <a:gd name="T70" fmla="*/ 2147483647 w 324"/>
                  <a:gd name="T71" fmla="*/ 2147483647 h 330"/>
                  <a:gd name="T72" fmla="*/ 2147483647 w 324"/>
                  <a:gd name="T73" fmla="*/ 2147483647 h 330"/>
                  <a:gd name="T74" fmla="*/ 2147483647 w 324"/>
                  <a:gd name="T75" fmla="*/ 2147483647 h 330"/>
                  <a:gd name="T76" fmla="*/ 2147483647 w 324"/>
                  <a:gd name="T77" fmla="*/ 2147483647 h 330"/>
                  <a:gd name="T78" fmla="*/ 2147483647 w 324"/>
                  <a:gd name="T79" fmla="*/ 2147483647 h 330"/>
                  <a:gd name="T80" fmla="*/ 2147483647 w 324"/>
                  <a:gd name="T81" fmla="*/ 2147483647 h 33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24"/>
                  <a:gd name="T124" fmla="*/ 0 h 330"/>
                  <a:gd name="T125" fmla="*/ 324 w 324"/>
                  <a:gd name="T126" fmla="*/ 330 h 33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24" h="330">
                    <a:moveTo>
                      <a:pt x="324" y="18"/>
                    </a:moveTo>
                    <a:lnTo>
                      <a:pt x="318" y="12"/>
                    </a:lnTo>
                    <a:lnTo>
                      <a:pt x="318" y="6"/>
                    </a:lnTo>
                    <a:lnTo>
                      <a:pt x="312" y="0"/>
                    </a:lnTo>
                    <a:lnTo>
                      <a:pt x="264" y="0"/>
                    </a:lnTo>
                    <a:lnTo>
                      <a:pt x="264" y="6"/>
                    </a:lnTo>
                    <a:lnTo>
                      <a:pt x="252" y="18"/>
                    </a:lnTo>
                    <a:lnTo>
                      <a:pt x="240" y="18"/>
                    </a:lnTo>
                    <a:lnTo>
                      <a:pt x="222" y="0"/>
                    </a:lnTo>
                    <a:lnTo>
                      <a:pt x="210" y="0"/>
                    </a:lnTo>
                    <a:lnTo>
                      <a:pt x="198" y="12"/>
                    </a:lnTo>
                    <a:lnTo>
                      <a:pt x="198" y="30"/>
                    </a:lnTo>
                    <a:lnTo>
                      <a:pt x="180" y="30"/>
                    </a:lnTo>
                    <a:lnTo>
                      <a:pt x="168" y="54"/>
                    </a:lnTo>
                    <a:lnTo>
                      <a:pt x="144" y="78"/>
                    </a:lnTo>
                    <a:lnTo>
                      <a:pt x="126" y="78"/>
                    </a:lnTo>
                    <a:lnTo>
                      <a:pt x="120" y="72"/>
                    </a:lnTo>
                    <a:lnTo>
                      <a:pt x="120" y="66"/>
                    </a:lnTo>
                    <a:lnTo>
                      <a:pt x="108" y="66"/>
                    </a:lnTo>
                    <a:lnTo>
                      <a:pt x="102" y="72"/>
                    </a:lnTo>
                    <a:lnTo>
                      <a:pt x="96" y="84"/>
                    </a:lnTo>
                    <a:lnTo>
                      <a:pt x="60" y="84"/>
                    </a:lnTo>
                    <a:lnTo>
                      <a:pt x="54" y="90"/>
                    </a:lnTo>
                    <a:lnTo>
                      <a:pt x="54" y="102"/>
                    </a:lnTo>
                    <a:lnTo>
                      <a:pt x="60" y="108"/>
                    </a:lnTo>
                    <a:lnTo>
                      <a:pt x="60" y="120"/>
                    </a:lnTo>
                    <a:lnTo>
                      <a:pt x="66" y="126"/>
                    </a:lnTo>
                    <a:lnTo>
                      <a:pt x="48" y="126"/>
                    </a:lnTo>
                    <a:lnTo>
                      <a:pt x="48" y="144"/>
                    </a:lnTo>
                    <a:lnTo>
                      <a:pt x="36" y="150"/>
                    </a:lnTo>
                    <a:lnTo>
                      <a:pt x="0" y="150"/>
                    </a:lnTo>
                    <a:lnTo>
                      <a:pt x="48" y="204"/>
                    </a:lnTo>
                    <a:lnTo>
                      <a:pt x="48" y="210"/>
                    </a:lnTo>
                    <a:lnTo>
                      <a:pt x="54" y="216"/>
                    </a:lnTo>
                    <a:lnTo>
                      <a:pt x="54" y="228"/>
                    </a:lnTo>
                    <a:lnTo>
                      <a:pt x="66" y="252"/>
                    </a:lnTo>
                    <a:lnTo>
                      <a:pt x="72" y="258"/>
                    </a:lnTo>
                    <a:lnTo>
                      <a:pt x="96" y="270"/>
                    </a:lnTo>
                    <a:lnTo>
                      <a:pt x="108" y="282"/>
                    </a:lnTo>
                    <a:lnTo>
                      <a:pt x="114" y="294"/>
                    </a:lnTo>
                    <a:lnTo>
                      <a:pt x="138" y="294"/>
                    </a:lnTo>
                    <a:lnTo>
                      <a:pt x="132" y="294"/>
                    </a:lnTo>
                    <a:lnTo>
                      <a:pt x="120" y="282"/>
                    </a:lnTo>
                    <a:lnTo>
                      <a:pt x="120" y="276"/>
                    </a:lnTo>
                    <a:lnTo>
                      <a:pt x="126" y="270"/>
                    </a:lnTo>
                    <a:lnTo>
                      <a:pt x="138" y="270"/>
                    </a:lnTo>
                    <a:lnTo>
                      <a:pt x="138" y="264"/>
                    </a:lnTo>
                    <a:lnTo>
                      <a:pt x="132" y="258"/>
                    </a:lnTo>
                    <a:lnTo>
                      <a:pt x="126" y="258"/>
                    </a:lnTo>
                    <a:lnTo>
                      <a:pt x="120" y="264"/>
                    </a:lnTo>
                    <a:lnTo>
                      <a:pt x="114" y="264"/>
                    </a:lnTo>
                    <a:lnTo>
                      <a:pt x="114" y="222"/>
                    </a:lnTo>
                    <a:lnTo>
                      <a:pt x="120" y="222"/>
                    </a:lnTo>
                    <a:lnTo>
                      <a:pt x="132" y="228"/>
                    </a:lnTo>
                    <a:lnTo>
                      <a:pt x="144" y="240"/>
                    </a:lnTo>
                    <a:lnTo>
                      <a:pt x="156" y="246"/>
                    </a:lnTo>
                    <a:lnTo>
                      <a:pt x="180" y="270"/>
                    </a:lnTo>
                    <a:lnTo>
                      <a:pt x="192" y="306"/>
                    </a:lnTo>
                    <a:lnTo>
                      <a:pt x="210" y="306"/>
                    </a:lnTo>
                    <a:lnTo>
                      <a:pt x="216" y="312"/>
                    </a:lnTo>
                    <a:lnTo>
                      <a:pt x="222" y="312"/>
                    </a:lnTo>
                    <a:lnTo>
                      <a:pt x="222" y="318"/>
                    </a:lnTo>
                    <a:lnTo>
                      <a:pt x="234" y="330"/>
                    </a:lnTo>
                    <a:lnTo>
                      <a:pt x="270" y="330"/>
                    </a:lnTo>
                    <a:lnTo>
                      <a:pt x="270" y="324"/>
                    </a:lnTo>
                    <a:lnTo>
                      <a:pt x="258" y="312"/>
                    </a:lnTo>
                    <a:lnTo>
                      <a:pt x="252" y="300"/>
                    </a:lnTo>
                    <a:lnTo>
                      <a:pt x="252" y="276"/>
                    </a:lnTo>
                    <a:lnTo>
                      <a:pt x="264" y="264"/>
                    </a:lnTo>
                    <a:lnTo>
                      <a:pt x="270" y="264"/>
                    </a:lnTo>
                    <a:lnTo>
                      <a:pt x="270" y="246"/>
                    </a:lnTo>
                    <a:lnTo>
                      <a:pt x="264" y="234"/>
                    </a:lnTo>
                    <a:lnTo>
                      <a:pt x="264" y="222"/>
                    </a:lnTo>
                    <a:lnTo>
                      <a:pt x="270" y="174"/>
                    </a:lnTo>
                    <a:lnTo>
                      <a:pt x="282" y="192"/>
                    </a:lnTo>
                    <a:lnTo>
                      <a:pt x="288" y="108"/>
                    </a:lnTo>
                    <a:lnTo>
                      <a:pt x="288" y="102"/>
                    </a:lnTo>
                    <a:lnTo>
                      <a:pt x="294" y="96"/>
                    </a:lnTo>
                    <a:lnTo>
                      <a:pt x="306" y="72"/>
                    </a:lnTo>
                    <a:lnTo>
                      <a:pt x="312" y="66"/>
                    </a:lnTo>
                    <a:lnTo>
                      <a:pt x="324" y="42"/>
                    </a:lnTo>
                    <a:lnTo>
                      <a:pt x="324" y="1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13" name="Newfoundland">
                <a:extLst>
                  <a:ext uri="{FF2B5EF4-FFF2-40B4-BE49-F238E27FC236}">
                    <a16:creationId xmlns:a16="http://schemas.microsoft.com/office/drawing/2014/main" id="{DCF12C2C-7767-DF4F-A8C2-FDF5D7381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2" y="1254"/>
                <a:ext cx="109" cy="98"/>
              </a:xfrm>
              <a:custGeom>
                <a:avLst/>
                <a:gdLst>
                  <a:gd name="T0" fmla="*/ 2147483647 w 426"/>
                  <a:gd name="T1" fmla="*/ 2147483647 h 384"/>
                  <a:gd name="T2" fmla="*/ 2147483647 w 426"/>
                  <a:gd name="T3" fmla="*/ 2147483647 h 384"/>
                  <a:gd name="T4" fmla="*/ 2147483647 w 426"/>
                  <a:gd name="T5" fmla="*/ 0 h 384"/>
                  <a:gd name="T6" fmla="*/ 2147483647 w 426"/>
                  <a:gd name="T7" fmla="*/ 2147483647 h 384"/>
                  <a:gd name="T8" fmla="*/ 2147483647 w 426"/>
                  <a:gd name="T9" fmla="*/ 2147483647 h 384"/>
                  <a:gd name="T10" fmla="*/ 2147483647 w 426"/>
                  <a:gd name="T11" fmla="*/ 2147483647 h 384"/>
                  <a:gd name="T12" fmla="*/ 2147483647 w 426"/>
                  <a:gd name="T13" fmla="*/ 2147483647 h 384"/>
                  <a:gd name="T14" fmla="*/ 2147483647 w 426"/>
                  <a:gd name="T15" fmla="*/ 2147483647 h 384"/>
                  <a:gd name="T16" fmla="*/ 2147483647 w 426"/>
                  <a:gd name="T17" fmla="*/ 2147483647 h 384"/>
                  <a:gd name="T18" fmla="*/ 2147483647 w 426"/>
                  <a:gd name="T19" fmla="*/ 2147483647 h 384"/>
                  <a:gd name="T20" fmla="*/ 2147483647 w 426"/>
                  <a:gd name="T21" fmla="*/ 2147483647 h 384"/>
                  <a:gd name="T22" fmla="*/ 2147483647 w 426"/>
                  <a:gd name="T23" fmla="*/ 2147483647 h 384"/>
                  <a:gd name="T24" fmla="*/ 2147483647 w 426"/>
                  <a:gd name="T25" fmla="*/ 2147483647 h 384"/>
                  <a:gd name="T26" fmla="*/ 2147483647 w 426"/>
                  <a:gd name="T27" fmla="*/ 2147483647 h 384"/>
                  <a:gd name="T28" fmla="*/ 2147483647 w 426"/>
                  <a:gd name="T29" fmla="*/ 2147483647 h 384"/>
                  <a:gd name="T30" fmla="*/ 2147483647 w 426"/>
                  <a:gd name="T31" fmla="*/ 2147483647 h 384"/>
                  <a:gd name="T32" fmla="*/ 2147483647 w 426"/>
                  <a:gd name="T33" fmla="*/ 2147483647 h 384"/>
                  <a:gd name="T34" fmla="*/ 2147483647 w 426"/>
                  <a:gd name="T35" fmla="*/ 2147483647 h 384"/>
                  <a:gd name="T36" fmla="*/ 2147483647 w 426"/>
                  <a:gd name="T37" fmla="*/ 2147483647 h 384"/>
                  <a:gd name="T38" fmla="*/ 2147483647 w 426"/>
                  <a:gd name="T39" fmla="*/ 2147483647 h 384"/>
                  <a:gd name="T40" fmla="*/ 2147483647 w 426"/>
                  <a:gd name="T41" fmla="*/ 2147483647 h 384"/>
                  <a:gd name="T42" fmla="*/ 2147483647 w 426"/>
                  <a:gd name="T43" fmla="*/ 2147483647 h 384"/>
                  <a:gd name="T44" fmla="*/ 2147483647 w 426"/>
                  <a:gd name="T45" fmla="*/ 2147483647 h 384"/>
                  <a:gd name="T46" fmla="*/ 2147483647 w 426"/>
                  <a:gd name="T47" fmla="*/ 2147483647 h 384"/>
                  <a:gd name="T48" fmla="*/ 2147483647 w 426"/>
                  <a:gd name="T49" fmla="*/ 2147483647 h 384"/>
                  <a:gd name="T50" fmla="*/ 2147483647 w 426"/>
                  <a:gd name="T51" fmla="*/ 2147483647 h 384"/>
                  <a:gd name="T52" fmla="*/ 2147483647 w 426"/>
                  <a:gd name="T53" fmla="*/ 2147483647 h 384"/>
                  <a:gd name="T54" fmla="*/ 2147483647 w 426"/>
                  <a:gd name="T55" fmla="*/ 2147483647 h 384"/>
                  <a:gd name="T56" fmla="*/ 2147483647 w 426"/>
                  <a:gd name="T57" fmla="*/ 2147483647 h 384"/>
                  <a:gd name="T58" fmla="*/ 2147483647 w 426"/>
                  <a:gd name="T59" fmla="*/ 2147483647 h 384"/>
                  <a:gd name="T60" fmla="*/ 2147483647 w 426"/>
                  <a:gd name="T61" fmla="*/ 2147483647 h 384"/>
                  <a:gd name="T62" fmla="*/ 2147483647 w 426"/>
                  <a:gd name="T63" fmla="*/ 2147483647 h 384"/>
                  <a:gd name="T64" fmla="*/ 2147483647 w 426"/>
                  <a:gd name="T65" fmla="*/ 2147483647 h 384"/>
                  <a:gd name="T66" fmla="*/ 2147483647 w 426"/>
                  <a:gd name="T67" fmla="*/ 2147483647 h 384"/>
                  <a:gd name="T68" fmla="*/ 2147483647 w 426"/>
                  <a:gd name="T69" fmla="*/ 2147483647 h 384"/>
                  <a:gd name="T70" fmla="*/ 2147483647 w 426"/>
                  <a:gd name="T71" fmla="*/ 2147483647 h 384"/>
                  <a:gd name="T72" fmla="*/ 2147483647 w 426"/>
                  <a:gd name="T73" fmla="*/ 2147483647 h 384"/>
                  <a:gd name="T74" fmla="*/ 2147483647 w 426"/>
                  <a:gd name="T75" fmla="*/ 2147483647 h 384"/>
                  <a:gd name="T76" fmla="*/ 2147483647 w 426"/>
                  <a:gd name="T77" fmla="*/ 2147483647 h 384"/>
                  <a:gd name="T78" fmla="*/ 2147483647 w 426"/>
                  <a:gd name="T79" fmla="*/ 2147483647 h 384"/>
                  <a:gd name="T80" fmla="*/ 2147483647 w 426"/>
                  <a:gd name="T81" fmla="*/ 2147483647 h 384"/>
                  <a:gd name="T82" fmla="*/ 2147483647 w 426"/>
                  <a:gd name="T83" fmla="*/ 2147483647 h 38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26"/>
                  <a:gd name="T127" fmla="*/ 0 h 384"/>
                  <a:gd name="T128" fmla="*/ 426 w 426"/>
                  <a:gd name="T129" fmla="*/ 384 h 38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26" h="384">
                    <a:moveTo>
                      <a:pt x="258" y="18"/>
                    </a:moveTo>
                    <a:lnTo>
                      <a:pt x="270" y="12"/>
                    </a:lnTo>
                    <a:lnTo>
                      <a:pt x="276" y="12"/>
                    </a:lnTo>
                    <a:lnTo>
                      <a:pt x="294" y="6"/>
                    </a:lnTo>
                    <a:lnTo>
                      <a:pt x="306" y="0"/>
                    </a:lnTo>
                    <a:lnTo>
                      <a:pt x="330" y="0"/>
                    </a:lnTo>
                    <a:lnTo>
                      <a:pt x="342" y="6"/>
                    </a:lnTo>
                    <a:lnTo>
                      <a:pt x="342" y="18"/>
                    </a:lnTo>
                    <a:lnTo>
                      <a:pt x="336" y="24"/>
                    </a:lnTo>
                    <a:lnTo>
                      <a:pt x="312" y="42"/>
                    </a:lnTo>
                    <a:lnTo>
                      <a:pt x="312" y="48"/>
                    </a:lnTo>
                    <a:lnTo>
                      <a:pt x="306" y="54"/>
                    </a:lnTo>
                    <a:lnTo>
                      <a:pt x="300" y="72"/>
                    </a:lnTo>
                    <a:lnTo>
                      <a:pt x="276" y="96"/>
                    </a:lnTo>
                    <a:lnTo>
                      <a:pt x="258" y="102"/>
                    </a:lnTo>
                    <a:lnTo>
                      <a:pt x="246" y="102"/>
                    </a:lnTo>
                    <a:lnTo>
                      <a:pt x="210" y="150"/>
                    </a:lnTo>
                    <a:lnTo>
                      <a:pt x="210" y="174"/>
                    </a:lnTo>
                    <a:lnTo>
                      <a:pt x="234" y="156"/>
                    </a:lnTo>
                    <a:lnTo>
                      <a:pt x="264" y="108"/>
                    </a:lnTo>
                    <a:lnTo>
                      <a:pt x="282" y="126"/>
                    </a:lnTo>
                    <a:lnTo>
                      <a:pt x="306" y="138"/>
                    </a:lnTo>
                    <a:lnTo>
                      <a:pt x="294" y="168"/>
                    </a:lnTo>
                    <a:lnTo>
                      <a:pt x="324" y="168"/>
                    </a:lnTo>
                    <a:lnTo>
                      <a:pt x="330" y="192"/>
                    </a:lnTo>
                    <a:lnTo>
                      <a:pt x="384" y="162"/>
                    </a:lnTo>
                    <a:lnTo>
                      <a:pt x="402" y="174"/>
                    </a:lnTo>
                    <a:lnTo>
                      <a:pt x="396" y="180"/>
                    </a:lnTo>
                    <a:lnTo>
                      <a:pt x="390" y="192"/>
                    </a:lnTo>
                    <a:lnTo>
                      <a:pt x="378" y="204"/>
                    </a:lnTo>
                    <a:lnTo>
                      <a:pt x="372" y="204"/>
                    </a:lnTo>
                    <a:lnTo>
                      <a:pt x="384" y="204"/>
                    </a:lnTo>
                    <a:lnTo>
                      <a:pt x="396" y="210"/>
                    </a:lnTo>
                    <a:lnTo>
                      <a:pt x="408" y="210"/>
                    </a:lnTo>
                    <a:lnTo>
                      <a:pt x="408" y="216"/>
                    </a:lnTo>
                    <a:lnTo>
                      <a:pt x="396" y="240"/>
                    </a:lnTo>
                    <a:lnTo>
                      <a:pt x="384" y="252"/>
                    </a:lnTo>
                    <a:lnTo>
                      <a:pt x="378" y="264"/>
                    </a:lnTo>
                    <a:lnTo>
                      <a:pt x="366" y="276"/>
                    </a:lnTo>
                    <a:lnTo>
                      <a:pt x="360" y="288"/>
                    </a:lnTo>
                    <a:lnTo>
                      <a:pt x="354" y="294"/>
                    </a:lnTo>
                    <a:lnTo>
                      <a:pt x="390" y="294"/>
                    </a:lnTo>
                    <a:lnTo>
                      <a:pt x="354" y="312"/>
                    </a:lnTo>
                    <a:lnTo>
                      <a:pt x="384" y="312"/>
                    </a:lnTo>
                    <a:lnTo>
                      <a:pt x="420" y="300"/>
                    </a:lnTo>
                    <a:lnTo>
                      <a:pt x="426" y="324"/>
                    </a:lnTo>
                    <a:lnTo>
                      <a:pt x="360" y="384"/>
                    </a:lnTo>
                    <a:lnTo>
                      <a:pt x="318" y="378"/>
                    </a:lnTo>
                    <a:lnTo>
                      <a:pt x="336" y="354"/>
                    </a:lnTo>
                    <a:lnTo>
                      <a:pt x="306" y="360"/>
                    </a:lnTo>
                    <a:lnTo>
                      <a:pt x="300" y="348"/>
                    </a:lnTo>
                    <a:lnTo>
                      <a:pt x="228" y="360"/>
                    </a:lnTo>
                    <a:lnTo>
                      <a:pt x="192" y="354"/>
                    </a:lnTo>
                    <a:lnTo>
                      <a:pt x="186" y="348"/>
                    </a:lnTo>
                    <a:lnTo>
                      <a:pt x="228" y="336"/>
                    </a:lnTo>
                    <a:lnTo>
                      <a:pt x="234" y="330"/>
                    </a:lnTo>
                    <a:lnTo>
                      <a:pt x="234" y="324"/>
                    </a:lnTo>
                    <a:lnTo>
                      <a:pt x="228" y="324"/>
                    </a:lnTo>
                    <a:lnTo>
                      <a:pt x="222" y="318"/>
                    </a:lnTo>
                    <a:lnTo>
                      <a:pt x="198" y="318"/>
                    </a:lnTo>
                    <a:lnTo>
                      <a:pt x="162" y="312"/>
                    </a:lnTo>
                    <a:lnTo>
                      <a:pt x="126" y="300"/>
                    </a:lnTo>
                    <a:lnTo>
                      <a:pt x="96" y="294"/>
                    </a:lnTo>
                    <a:lnTo>
                      <a:pt x="78" y="294"/>
                    </a:lnTo>
                    <a:lnTo>
                      <a:pt x="72" y="300"/>
                    </a:lnTo>
                    <a:lnTo>
                      <a:pt x="48" y="300"/>
                    </a:lnTo>
                    <a:lnTo>
                      <a:pt x="36" y="306"/>
                    </a:lnTo>
                    <a:lnTo>
                      <a:pt x="24" y="306"/>
                    </a:lnTo>
                    <a:lnTo>
                      <a:pt x="12" y="300"/>
                    </a:lnTo>
                    <a:lnTo>
                      <a:pt x="6" y="294"/>
                    </a:lnTo>
                    <a:lnTo>
                      <a:pt x="18" y="282"/>
                    </a:lnTo>
                    <a:lnTo>
                      <a:pt x="24" y="282"/>
                    </a:lnTo>
                    <a:lnTo>
                      <a:pt x="30" y="276"/>
                    </a:lnTo>
                    <a:lnTo>
                      <a:pt x="42" y="276"/>
                    </a:lnTo>
                    <a:lnTo>
                      <a:pt x="30" y="276"/>
                    </a:lnTo>
                    <a:lnTo>
                      <a:pt x="12" y="270"/>
                    </a:lnTo>
                    <a:lnTo>
                      <a:pt x="0" y="258"/>
                    </a:lnTo>
                    <a:lnTo>
                      <a:pt x="6" y="252"/>
                    </a:lnTo>
                    <a:lnTo>
                      <a:pt x="18" y="252"/>
                    </a:lnTo>
                    <a:lnTo>
                      <a:pt x="54" y="234"/>
                    </a:lnTo>
                    <a:lnTo>
                      <a:pt x="60" y="228"/>
                    </a:lnTo>
                    <a:lnTo>
                      <a:pt x="66" y="228"/>
                    </a:lnTo>
                    <a:lnTo>
                      <a:pt x="204" y="90"/>
                    </a:lnTo>
                    <a:lnTo>
                      <a:pt x="258" y="1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14" name="Mexico">
                <a:extLst>
                  <a:ext uri="{FF2B5EF4-FFF2-40B4-BE49-F238E27FC236}">
                    <a16:creationId xmlns:a16="http://schemas.microsoft.com/office/drawing/2014/main" id="{CE41EA9A-F7F0-8A4E-A939-54F95E28B5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" y="1637"/>
                <a:ext cx="476" cy="373"/>
              </a:xfrm>
              <a:custGeom>
                <a:avLst/>
                <a:gdLst>
                  <a:gd name="T0" fmla="*/ 2147483647 w 1860"/>
                  <a:gd name="T1" fmla="*/ 2147483647 h 1458"/>
                  <a:gd name="T2" fmla="*/ 2147483647 w 1860"/>
                  <a:gd name="T3" fmla="*/ 2147483647 h 1458"/>
                  <a:gd name="T4" fmla="*/ 2147483647 w 1860"/>
                  <a:gd name="T5" fmla="*/ 2147483647 h 1458"/>
                  <a:gd name="T6" fmla="*/ 2147483647 w 1860"/>
                  <a:gd name="T7" fmla="*/ 2147483647 h 1458"/>
                  <a:gd name="T8" fmla="*/ 2147483647 w 1860"/>
                  <a:gd name="T9" fmla="*/ 2147483647 h 1458"/>
                  <a:gd name="T10" fmla="*/ 2147483647 w 1860"/>
                  <a:gd name="T11" fmla="*/ 2147483647 h 1458"/>
                  <a:gd name="T12" fmla="*/ 2147483647 w 1860"/>
                  <a:gd name="T13" fmla="*/ 2147483647 h 1458"/>
                  <a:gd name="T14" fmla="*/ 2147483647 w 1860"/>
                  <a:gd name="T15" fmla="*/ 2147483647 h 1458"/>
                  <a:gd name="T16" fmla="*/ 2147483647 w 1860"/>
                  <a:gd name="T17" fmla="*/ 2147483647 h 1458"/>
                  <a:gd name="T18" fmla="*/ 2147483647 w 1860"/>
                  <a:gd name="T19" fmla="*/ 2147483647 h 1458"/>
                  <a:gd name="T20" fmla="*/ 2147483647 w 1860"/>
                  <a:gd name="T21" fmla="*/ 2147483647 h 1458"/>
                  <a:gd name="T22" fmla="*/ 2147483647 w 1860"/>
                  <a:gd name="T23" fmla="*/ 2147483647 h 1458"/>
                  <a:gd name="T24" fmla="*/ 2147483647 w 1860"/>
                  <a:gd name="T25" fmla="*/ 2147483647 h 1458"/>
                  <a:gd name="T26" fmla="*/ 2147483647 w 1860"/>
                  <a:gd name="T27" fmla="*/ 2147483647 h 1458"/>
                  <a:gd name="T28" fmla="*/ 2147483647 w 1860"/>
                  <a:gd name="T29" fmla="*/ 2147483647 h 1458"/>
                  <a:gd name="T30" fmla="*/ 2147483647 w 1860"/>
                  <a:gd name="T31" fmla="*/ 2147483647 h 1458"/>
                  <a:gd name="T32" fmla="*/ 2147483647 w 1860"/>
                  <a:gd name="T33" fmla="*/ 2147483647 h 1458"/>
                  <a:gd name="T34" fmla="*/ 2147483647 w 1860"/>
                  <a:gd name="T35" fmla="*/ 2147483647 h 1458"/>
                  <a:gd name="T36" fmla="*/ 2147483647 w 1860"/>
                  <a:gd name="T37" fmla="*/ 2147483647 h 1458"/>
                  <a:gd name="T38" fmla="*/ 2147483647 w 1860"/>
                  <a:gd name="T39" fmla="*/ 2147483647 h 1458"/>
                  <a:gd name="T40" fmla="*/ 2147483647 w 1860"/>
                  <a:gd name="T41" fmla="*/ 2147483647 h 1458"/>
                  <a:gd name="T42" fmla="*/ 2147483647 w 1860"/>
                  <a:gd name="T43" fmla="*/ 2147483647 h 1458"/>
                  <a:gd name="T44" fmla="*/ 2147483647 w 1860"/>
                  <a:gd name="T45" fmla="*/ 2147483647 h 1458"/>
                  <a:gd name="T46" fmla="*/ 2147483647 w 1860"/>
                  <a:gd name="T47" fmla="*/ 2147483647 h 1458"/>
                  <a:gd name="T48" fmla="*/ 2147483647 w 1860"/>
                  <a:gd name="T49" fmla="*/ 2147483647 h 1458"/>
                  <a:gd name="T50" fmla="*/ 2147483647 w 1860"/>
                  <a:gd name="T51" fmla="*/ 2147483647 h 1458"/>
                  <a:gd name="T52" fmla="*/ 2147483647 w 1860"/>
                  <a:gd name="T53" fmla="*/ 2147483647 h 1458"/>
                  <a:gd name="T54" fmla="*/ 2147483647 w 1860"/>
                  <a:gd name="T55" fmla="*/ 2147483647 h 1458"/>
                  <a:gd name="T56" fmla="*/ 0 w 1860"/>
                  <a:gd name="T57" fmla="*/ 2147483647 h 1458"/>
                  <a:gd name="T58" fmla="*/ 2147483647 w 1860"/>
                  <a:gd name="T59" fmla="*/ 2147483647 h 1458"/>
                  <a:gd name="T60" fmla="*/ 2147483647 w 1860"/>
                  <a:gd name="T61" fmla="*/ 2147483647 h 1458"/>
                  <a:gd name="T62" fmla="*/ 2147483647 w 1860"/>
                  <a:gd name="T63" fmla="*/ 2147483647 h 1458"/>
                  <a:gd name="T64" fmla="*/ 2147483647 w 1860"/>
                  <a:gd name="T65" fmla="*/ 2147483647 h 1458"/>
                  <a:gd name="T66" fmla="*/ 2147483647 w 1860"/>
                  <a:gd name="T67" fmla="*/ 2147483647 h 1458"/>
                  <a:gd name="T68" fmla="*/ 2147483647 w 1860"/>
                  <a:gd name="T69" fmla="*/ 2147483647 h 1458"/>
                  <a:gd name="T70" fmla="*/ 2147483647 w 1860"/>
                  <a:gd name="T71" fmla="*/ 2147483647 h 1458"/>
                  <a:gd name="T72" fmla="*/ 2147483647 w 1860"/>
                  <a:gd name="T73" fmla="*/ 2147483647 h 1458"/>
                  <a:gd name="T74" fmla="*/ 2147483647 w 1860"/>
                  <a:gd name="T75" fmla="*/ 2147483647 h 1458"/>
                  <a:gd name="T76" fmla="*/ 2147483647 w 1860"/>
                  <a:gd name="T77" fmla="*/ 2147483647 h 1458"/>
                  <a:gd name="T78" fmla="*/ 2147483647 w 1860"/>
                  <a:gd name="T79" fmla="*/ 2147483647 h 1458"/>
                  <a:gd name="T80" fmla="*/ 2147483647 w 1860"/>
                  <a:gd name="T81" fmla="*/ 2147483647 h 1458"/>
                  <a:gd name="T82" fmla="*/ 2147483647 w 1860"/>
                  <a:gd name="T83" fmla="*/ 2147483647 h 1458"/>
                  <a:gd name="T84" fmla="*/ 2147483647 w 1860"/>
                  <a:gd name="T85" fmla="*/ 2147483647 h 1458"/>
                  <a:gd name="T86" fmla="*/ 2147483647 w 1860"/>
                  <a:gd name="T87" fmla="*/ 2147483647 h 1458"/>
                  <a:gd name="T88" fmla="*/ 2147483647 w 1860"/>
                  <a:gd name="T89" fmla="*/ 2147483647 h 1458"/>
                  <a:gd name="T90" fmla="*/ 2147483647 w 1860"/>
                  <a:gd name="T91" fmla="*/ 2147483647 h 1458"/>
                  <a:gd name="T92" fmla="*/ 2147483647 w 1860"/>
                  <a:gd name="T93" fmla="*/ 2147483647 h 1458"/>
                  <a:gd name="T94" fmla="*/ 2147483647 w 1860"/>
                  <a:gd name="T95" fmla="*/ 2147483647 h 1458"/>
                  <a:gd name="T96" fmla="*/ 2147483647 w 1860"/>
                  <a:gd name="T97" fmla="*/ 2147483647 h 1458"/>
                  <a:gd name="T98" fmla="*/ 2147483647 w 1860"/>
                  <a:gd name="T99" fmla="*/ 2147483647 h 1458"/>
                  <a:gd name="T100" fmla="*/ 2147483647 w 1860"/>
                  <a:gd name="T101" fmla="*/ 2147483647 h 1458"/>
                  <a:gd name="T102" fmla="*/ 2147483647 w 1860"/>
                  <a:gd name="T103" fmla="*/ 2147483647 h 1458"/>
                  <a:gd name="T104" fmla="*/ 2147483647 w 1860"/>
                  <a:gd name="T105" fmla="*/ 2147483647 h 1458"/>
                  <a:gd name="T106" fmla="*/ 2147483647 w 1860"/>
                  <a:gd name="T107" fmla="*/ 2147483647 h 1458"/>
                  <a:gd name="T108" fmla="*/ 2147483647 w 1860"/>
                  <a:gd name="T109" fmla="*/ 2147483647 h 1458"/>
                  <a:gd name="T110" fmla="*/ 2147483647 w 1860"/>
                  <a:gd name="T111" fmla="*/ 2147483647 h 1458"/>
                  <a:gd name="T112" fmla="*/ 2147483647 w 1860"/>
                  <a:gd name="T113" fmla="*/ 2147483647 h 1458"/>
                  <a:gd name="T114" fmla="*/ 2147483647 w 1860"/>
                  <a:gd name="T115" fmla="*/ 2147483647 h 1458"/>
                  <a:gd name="T116" fmla="*/ 2147483647 w 1860"/>
                  <a:gd name="T117" fmla="*/ 2147483647 h 1458"/>
                  <a:gd name="T118" fmla="*/ 2147483647 w 1860"/>
                  <a:gd name="T119" fmla="*/ 2147483647 h 1458"/>
                  <a:gd name="T120" fmla="*/ 2147483647 w 1860"/>
                  <a:gd name="T121" fmla="*/ 2147483647 h 145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860"/>
                  <a:gd name="T184" fmla="*/ 0 h 1458"/>
                  <a:gd name="T185" fmla="*/ 1860 w 1860"/>
                  <a:gd name="T186" fmla="*/ 1458 h 145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860" h="1458">
                    <a:moveTo>
                      <a:pt x="1422" y="1440"/>
                    </a:moveTo>
                    <a:lnTo>
                      <a:pt x="1422" y="1380"/>
                    </a:lnTo>
                    <a:lnTo>
                      <a:pt x="1452" y="1332"/>
                    </a:lnTo>
                    <a:lnTo>
                      <a:pt x="1542" y="1338"/>
                    </a:lnTo>
                    <a:lnTo>
                      <a:pt x="1542" y="1320"/>
                    </a:lnTo>
                    <a:lnTo>
                      <a:pt x="1548" y="1320"/>
                    </a:lnTo>
                    <a:lnTo>
                      <a:pt x="1554" y="1314"/>
                    </a:lnTo>
                    <a:lnTo>
                      <a:pt x="1554" y="1302"/>
                    </a:lnTo>
                    <a:lnTo>
                      <a:pt x="1536" y="1302"/>
                    </a:lnTo>
                    <a:lnTo>
                      <a:pt x="1530" y="1278"/>
                    </a:lnTo>
                    <a:lnTo>
                      <a:pt x="1524" y="1278"/>
                    </a:lnTo>
                    <a:lnTo>
                      <a:pt x="1512" y="1272"/>
                    </a:lnTo>
                    <a:lnTo>
                      <a:pt x="1506" y="1272"/>
                    </a:lnTo>
                    <a:lnTo>
                      <a:pt x="1500" y="1266"/>
                    </a:lnTo>
                    <a:lnTo>
                      <a:pt x="1494" y="1254"/>
                    </a:lnTo>
                    <a:lnTo>
                      <a:pt x="1494" y="1248"/>
                    </a:lnTo>
                    <a:lnTo>
                      <a:pt x="1482" y="1242"/>
                    </a:lnTo>
                    <a:lnTo>
                      <a:pt x="1506" y="1242"/>
                    </a:lnTo>
                    <a:lnTo>
                      <a:pt x="1518" y="1236"/>
                    </a:lnTo>
                    <a:lnTo>
                      <a:pt x="1524" y="1236"/>
                    </a:lnTo>
                    <a:lnTo>
                      <a:pt x="1524" y="1212"/>
                    </a:lnTo>
                    <a:lnTo>
                      <a:pt x="1518" y="1200"/>
                    </a:lnTo>
                    <a:lnTo>
                      <a:pt x="1518" y="1188"/>
                    </a:lnTo>
                    <a:lnTo>
                      <a:pt x="1650" y="1194"/>
                    </a:lnTo>
                    <a:lnTo>
                      <a:pt x="1656" y="1182"/>
                    </a:lnTo>
                    <a:lnTo>
                      <a:pt x="1656" y="1176"/>
                    </a:lnTo>
                    <a:lnTo>
                      <a:pt x="1662" y="1176"/>
                    </a:lnTo>
                    <a:lnTo>
                      <a:pt x="1668" y="1182"/>
                    </a:lnTo>
                    <a:lnTo>
                      <a:pt x="1668" y="1188"/>
                    </a:lnTo>
                    <a:lnTo>
                      <a:pt x="1674" y="1188"/>
                    </a:lnTo>
                    <a:lnTo>
                      <a:pt x="1680" y="1182"/>
                    </a:lnTo>
                    <a:lnTo>
                      <a:pt x="1692" y="1176"/>
                    </a:lnTo>
                    <a:lnTo>
                      <a:pt x="1698" y="1164"/>
                    </a:lnTo>
                    <a:lnTo>
                      <a:pt x="1698" y="1152"/>
                    </a:lnTo>
                    <a:lnTo>
                      <a:pt x="1704" y="1146"/>
                    </a:lnTo>
                    <a:lnTo>
                      <a:pt x="1704" y="1140"/>
                    </a:lnTo>
                    <a:lnTo>
                      <a:pt x="1710" y="1152"/>
                    </a:lnTo>
                    <a:lnTo>
                      <a:pt x="1746" y="1116"/>
                    </a:lnTo>
                    <a:lnTo>
                      <a:pt x="1746" y="1122"/>
                    </a:lnTo>
                    <a:lnTo>
                      <a:pt x="1740" y="1128"/>
                    </a:lnTo>
                    <a:lnTo>
                      <a:pt x="1740" y="1146"/>
                    </a:lnTo>
                    <a:lnTo>
                      <a:pt x="1746" y="1152"/>
                    </a:lnTo>
                    <a:lnTo>
                      <a:pt x="1758" y="1152"/>
                    </a:lnTo>
                    <a:lnTo>
                      <a:pt x="1782" y="1086"/>
                    </a:lnTo>
                    <a:lnTo>
                      <a:pt x="1770" y="1074"/>
                    </a:lnTo>
                    <a:lnTo>
                      <a:pt x="1794" y="1068"/>
                    </a:lnTo>
                    <a:lnTo>
                      <a:pt x="1794" y="1056"/>
                    </a:lnTo>
                    <a:lnTo>
                      <a:pt x="1776" y="1050"/>
                    </a:lnTo>
                    <a:lnTo>
                      <a:pt x="1794" y="1032"/>
                    </a:lnTo>
                    <a:lnTo>
                      <a:pt x="1800" y="1008"/>
                    </a:lnTo>
                    <a:lnTo>
                      <a:pt x="1806" y="996"/>
                    </a:lnTo>
                    <a:lnTo>
                      <a:pt x="1818" y="990"/>
                    </a:lnTo>
                    <a:lnTo>
                      <a:pt x="1824" y="978"/>
                    </a:lnTo>
                    <a:lnTo>
                      <a:pt x="1836" y="966"/>
                    </a:lnTo>
                    <a:lnTo>
                      <a:pt x="1842" y="954"/>
                    </a:lnTo>
                    <a:lnTo>
                      <a:pt x="1848" y="948"/>
                    </a:lnTo>
                    <a:lnTo>
                      <a:pt x="1854" y="936"/>
                    </a:lnTo>
                    <a:lnTo>
                      <a:pt x="1854" y="930"/>
                    </a:lnTo>
                    <a:lnTo>
                      <a:pt x="1860" y="918"/>
                    </a:lnTo>
                    <a:lnTo>
                      <a:pt x="1860" y="900"/>
                    </a:lnTo>
                    <a:lnTo>
                      <a:pt x="1854" y="894"/>
                    </a:lnTo>
                    <a:lnTo>
                      <a:pt x="1818" y="894"/>
                    </a:lnTo>
                    <a:lnTo>
                      <a:pt x="1812" y="900"/>
                    </a:lnTo>
                    <a:lnTo>
                      <a:pt x="1800" y="900"/>
                    </a:lnTo>
                    <a:lnTo>
                      <a:pt x="1794" y="894"/>
                    </a:lnTo>
                    <a:lnTo>
                      <a:pt x="1782" y="894"/>
                    </a:lnTo>
                    <a:lnTo>
                      <a:pt x="1770" y="888"/>
                    </a:lnTo>
                    <a:lnTo>
                      <a:pt x="1746" y="888"/>
                    </a:lnTo>
                    <a:lnTo>
                      <a:pt x="1734" y="894"/>
                    </a:lnTo>
                    <a:lnTo>
                      <a:pt x="1716" y="900"/>
                    </a:lnTo>
                    <a:lnTo>
                      <a:pt x="1698" y="900"/>
                    </a:lnTo>
                    <a:lnTo>
                      <a:pt x="1686" y="906"/>
                    </a:lnTo>
                    <a:lnTo>
                      <a:pt x="1668" y="906"/>
                    </a:lnTo>
                    <a:lnTo>
                      <a:pt x="1656" y="912"/>
                    </a:lnTo>
                    <a:lnTo>
                      <a:pt x="1626" y="912"/>
                    </a:lnTo>
                    <a:lnTo>
                      <a:pt x="1614" y="918"/>
                    </a:lnTo>
                    <a:lnTo>
                      <a:pt x="1608" y="924"/>
                    </a:lnTo>
                    <a:lnTo>
                      <a:pt x="1596" y="948"/>
                    </a:lnTo>
                    <a:lnTo>
                      <a:pt x="1590" y="966"/>
                    </a:lnTo>
                    <a:lnTo>
                      <a:pt x="1590" y="1026"/>
                    </a:lnTo>
                    <a:lnTo>
                      <a:pt x="1572" y="1032"/>
                    </a:lnTo>
                    <a:lnTo>
                      <a:pt x="1572" y="1062"/>
                    </a:lnTo>
                    <a:lnTo>
                      <a:pt x="1566" y="1074"/>
                    </a:lnTo>
                    <a:lnTo>
                      <a:pt x="1542" y="1086"/>
                    </a:lnTo>
                    <a:lnTo>
                      <a:pt x="1524" y="1098"/>
                    </a:lnTo>
                    <a:lnTo>
                      <a:pt x="1512" y="1110"/>
                    </a:lnTo>
                    <a:lnTo>
                      <a:pt x="1512" y="1122"/>
                    </a:lnTo>
                    <a:lnTo>
                      <a:pt x="1506" y="1128"/>
                    </a:lnTo>
                    <a:lnTo>
                      <a:pt x="1506" y="1140"/>
                    </a:lnTo>
                    <a:lnTo>
                      <a:pt x="1500" y="1146"/>
                    </a:lnTo>
                    <a:lnTo>
                      <a:pt x="1488" y="1146"/>
                    </a:lnTo>
                    <a:lnTo>
                      <a:pt x="1476" y="1134"/>
                    </a:lnTo>
                    <a:lnTo>
                      <a:pt x="1476" y="1128"/>
                    </a:lnTo>
                    <a:lnTo>
                      <a:pt x="1470" y="1122"/>
                    </a:lnTo>
                    <a:lnTo>
                      <a:pt x="1440" y="1122"/>
                    </a:lnTo>
                    <a:lnTo>
                      <a:pt x="1416" y="1128"/>
                    </a:lnTo>
                    <a:lnTo>
                      <a:pt x="1392" y="1140"/>
                    </a:lnTo>
                    <a:lnTo>
                      <a:pt x="1356" y="1140"/>
                    </a:lnTo>
                    <a:lnTo>
                      <a:pt x="1338" y="1146"/>
                    </a:lnTo>
                    <a:lnTo>
                      <a:pt x="1290" y="1170"/>
                    </a:lnTo>
                    <a:lnTo>
                      <a:pt x="1284" y="1170"/>
                    </a:lnTo>
                    <a:lnTo>
                      <a:pt x="1272" y="1158"/>
                    </a:lnTo>
                    <a:lnTo>
                      <a:pt x="1266" y="1146"/>
                    </a:lnTo>
                    <a:lnTo>
                      <a:pt x="1266" y="1140"/>
                    </a:lnTo>
                    <a:lnTo>
                      <a:pt x="1260" y="1128"/>
                    </a:lnTo>
                    <a:lnTo>
                      <a:pt x="1242" y="1128"/>
                    </a:lnTo>
                    <a:lnTo>
                      <a:pt x="1224" y="1122"/>
                    </a:lnTo>
                    <a:lnTo>
                      <a:pt x="1194" y="1122"/>
                    </a:lnTo>
                    <a:lnTo>
                      <a:pt x="1194" y="1104"/>
                    </a:lnTo>
                    <a:lnTo>
                      <a:pt x="1188" y="1092"/>
                    </a:lnTo>
                    <a:lnTo>
                      <a:pt x="1176" y="1080"/>
                    </a:lnTo>
                    <a:lnTo>
                      <a:pt x="1170" y="1068"/>
                    </a:lnTo>
                    <a:lnTo>
                      <a:pt x="1164" y="1062"/>
                    </a:lnTo>
                    <a:lnTo>
                      <a:pt x="1164" y="1026"/>
                    </a:lnTo>
                    <a:lnTo>
                      <a:pt x="1128" y="966"/>
                    </a:lnTo>
                    <a:lnTo>
                      <a:pt x="1122" y="924"/>
                    </a:lnTo>
                    <a:lnTo>
                      <a:pt x="1110" y="894"/>
                    </a:lnTo>
                    <a:lnTo>
                      <a:pt x="1104" y="804"/>
                    </a:lnTo>
                    <a:lnTo>
                      <a:pt x="1110" y="798"/>
                    </a:lnTo>
                    <a:lnTo>
                      <a:pt x="1122" y="774"/>
                    </a:lnTo>
                    <a:lnTo>
                      <a:pt x="1128" y="768"/>
                    </a:lnTo>
                    <a:lnTo>
                      <a:pt x="1128" y="654"/>
                    </a:lnTo>
                    <a:lnTo>
                      <a:pt x="1152" y="648"/>
                    </a:lnTo>
                    <a:lnTo>
                      <a:pt x="1152" y="612"/>
                    </a:lnTo>
                    <a:lnTo>
                      <a:pt x="1158" y="600"/>
                    </a:lnTo>
                    <a:lnTo>
                      <a:pt x="1158" y="594"/>
                    </a:lnTo>
                    <a:lnTo>
                      <a:pt x="1164" y="588"/>
                    </a:lnTo>
                    <a:lnTo>
                      <a:pt x="1176" y="588"/>
                    </a:lnTo>
                    <a:lnTo>
                      <a:pt x="1182" y="594"/>
                    </a:lnTo>
                    <a:lnTo>
                      <a:pt x="1188" y="594"/>
                    </a:lnTo>
                    <a:lnTo>
                      <a:pt x="1188" y="588"/>
                    </a:lnTo>
                    <a:lnTo>
                      <a:pt x="1194" y="576"/>
                    </a:lnTo>
                    <a:lnTo>
                      <a:pt x="1194" y="564"/>
                    </a:lnTo>
                    <a:lnTo>
                      <a:pt x="1200" y="558"/>
                    </a:lnTo>
                    <a:lnTo>
                      <a:pt x="1206" y="546"/>
                    </a:lnTo>
                    <a:lnTo>
                      <a:pt x="1206" y="540"/>
                    </a:lnTo>
                    <a:lnTo>
                      <a:pt x="1206" y="546"/>
                    </a:lnTo>
                    <a:lnTo>
                      <a:pt x="1182" y="546"/>
                    </a:lnTo>
                    <a:lnTo>
                      <a:pt x="1176" y="534"/>
                    </a:lnTo>
                    <a:lnTo>
                      <a:pt x="1176" y="528"/>
                    </a:lnTo>
                    <a:lnTo>
                      <a:pt x="1134" y="528"/>
                    </a:lnTo>
                    <a:lnTo>
                      <a:pt x="1122" y="516"/>
                    </a:lnTo>
                    <a:lnTo>
                      <a:pt x="1110" y="516"/>
                    </a:lnTo>
                    <a:lnTo>
                      <a:pt x="1092" y="510"/>
                    </a:lnTo>
                    <a:lnTo>
                      <a:pt x="1080" y="498"/>
                    </a:lnTo>
                    <a:lnTo>
                      <a:pt x="1080" y="468"/>
                    </a:lnTo>
                    <a:lnTo>
                      <a:pt x="1068" y="456"/>
                    </a:lnTo>
                    <a:lnTo>
                      <a:pt x="1068" y="420"/>
                    </a:lnTo>
                    <a:lnTo>
                      <a:pt x="1074" y="420"/>
                    </a:lnTo>
                    <a:lnTo>
                      <a:pt x="1080" y="414"/>
                    </a:lnTo>
                    <a:lnTo>
                      <a:pt x="1080" y="408"/>
                    </a:lnTo>
                    <a:lnTo>
                      <a:pt x="1068" y="396"/>
                    </a:lnTo>
                    <a:lnTo>
                      <a:pt x="1056" y="390"/>
                    </a:lnTo>
                    <a:lnTo>
                      <a:pt x="1050" y="384"/>
                    </a:lnTo>
                    <a:lnTo>
                      <a:pt x="1050" y="360"/>
                    </a:lnTo>
                    <a:lnTo>
                      <a:pt x="1038" y="354"/>
                    </a:lnTo>
                    <a:lnTo>
                      <a:pt x="1032" y="342"/>
                    </a:lnTo>
                    <a:lnTo>
                      <a:pt x="1032" y="330"/>
                    </a:lnTo>
                    <a:lnTo>
                      <a:pt x="1038" y="318"/>
                    </a:lnTo>
                    <a:lnTo>
                      <a:pt x="1038" y="294"/>
                    </a:lnTo>
                    <a:lnTo>
                      <a:pt x="1026" y="282"/>
                    </a:lnTo>
                    <a:lnTo>
                      <a:pt x="1020" y="270"/>
                    </a:lnTo>
                    <a:lnTo>
                      <a:pt x="1008" y="258"/>
                    </a:lnTo>
                    <a:lnTo>
                      <a:pt x="1002" y="246"/>
                    </a:lnTo>
                    <a:lnTo>
                      <a:pt x="996" y="240"/>
                    </a:lnTo>
                    <a:lnTo>
                      <a:pt x="990" y="228"/>
                    </a:lnTo>
                    <a:lnTo>
                      <a:pt x="948" y="228"/>
                    </a:lnTo>
                    <a:lnTo>
                      <a:pt x="930" y="222"/>
                    </a:lnTo>
                    <a:lnTo>
                      <a:pt x="930" y="228"/>
                    </a:lnTo>
                    <a:lnTo>
                      <a:pt x="912" y="228"/>
                    </a:lnTo>
                    <a:lnTo>
                      <a:pt x="900" y="240"/>
                    </a:lnTo>
                    <a:lnTo>
                      <a:pt x="888" y="264"/>
                    </a:lnTo>
                    <a:lnTo>
                      <a:pt x="876" y="276"/>
                    </a:lnTo>
                    <a:lnTo>
                      <a:pt x="852" y="288"/>
                    </a:lnTo>
                    <a:lnTo>
                      <a:pt x="840" y="288"/>
                    </a:lnTo>
                    <a:lnTo>
                      <a:pt x="822" y="276"/>
                    </a:lnTo>
                    <a:lnTo>
                      <a:pt x="810" y="270"/>
                    </a:lnTo>
                    <a:lnTo>
                      <a:pt x="780" y="240"/>
                    </a:lnTo>
                    <a:lnTo>
                      <a:pt x="780" y="228"/>
                    </a:lnTo>
                    <a:lnTo>
                      <a:pt x="786" y="216"/>
                    </a:lnTo>
                    <a:lnTo>
                      <a:pt x="786" y="174"/>
                    </a:lnTo>
                    <a:lnTo>
                      <a:pt x="780" y="162"/>
                    </a:lnTo>
                    <a:lnTo>
                      <a:pt x="768" y="150"/>
                    </a:lnTo>
                    <a:lnTo>
                      <a:pt x="756" y="144"/>
                    </a:lnTo>
                    <a:lnTo>
                      <a:pt x="744" y="144"/>
                    </a:lnTo>
                    <a:lnTo>
                      <a:pt x="738" y="114"/>
                    </a:lnTo>
                    <a:lnTo>
                      <a:pt x="708" y="102"/>
                    </a:lnTo>
                    <a:lnTo>
                      <a:pt x="708" y="78"/>
                    </a:lnTo>
                    <a:lnTo>
                      <a:pt x="696" y="66"/>
                    </a:lnTo>
                    <a:lnTo>
                      <a:pt x="582" y="66"/>
                    </a:lnTo>
                    <a:lnTo>
                      <a:pt x="576" y="72"/>
                    </a:lnTo>
                    <a:lnTo>
                      <a:pt x="576" y="90"/>
                    </a:lnTo>
                    <a:lnTo>
                      <a:pt x="570" y="102"/>
                    </a:lnTo>
                    <a:lnTo>
                      <a:pt x="570" y="108"/>
                    </a:lnTo>
                    <a:lnTo>
                      <a:pt x="366" y="108"/>
                    </a:lnTo>
                    <a:lnTo>
                      <a:pt x="156" y="12"/>
                    </a:lnTo>
                    <a:lnTo>
                      <a:pt x="150" y="12"/>
                    </a:lnTo>
                    <a:lnTo>
                      <a:pt x="150" y="6"/>
                    </a:lnTo>
                    <a:lnTo>
                      <a:pt x="156" y="0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0" y="48"/>
                    </a:lnTo>
                    <a:lnTo>
                      <a:pt x="6" y="60"/>
                    </a:lnTo>
                    <a:lnTo>
                      <a:pt x="12" y="66"/>
                    </a:lnTo>
                    <a:lnTo>
                      <a:pt x="18" y="78"/>
                    </a:lnTo>
                    <a:lnTo>
                      <a:pt x="0" y="90"/>
                    </a:lnTo>
                    <a:lnTo>
                      <a:pt x="12" y="114"/>
                    </a:lnTo>
                    <a:lnTo>
                      <a:pt x="6" y="126"/>
                    </a:lnTo>
                    <a:lnTo>
                      <a:pt x="24" y="144"/>
                    </a:lnTo>
                    <a:lnTo>
                      <a:pt x="6" y="174"/>
                    </a:lnTo>
                    <a:lnTo>
                      <a:pt x="18" y="180"/>
                    </a:lnTo>
                    <a:lnTo>
                      <a:pt x="18" y="210"/>
                    </a:lnTo>
                    <a:lnTo>
                      <a:pt x="24" y="228"/>
                    </a:lnTo>
                    <a:lnTo>
                      <a:pt x="24" y="240"/>
                    </a:lnTo>
                    <a:lnTo>
                      <a:pt x="30" y="252"/>
                    </a:lnTo>
                    <a:lnTo>
                      <a:pt x="42" y="264"/>
                    </a:lnTo>
                    <a:lnTo>
                      <a:pt x="60" y="264"/>
                    </a:lnTo>
                    <a:lnTo>
                      <a:pt x="60" y="270"/>
                    </a:lnTo>
                    <a:lnTo>
                      <a:pt x="66" y="276"/>
                    </a:lnTo>
                    <a:lnTo>
                      <a:pt x="72" y="288"/>
                    </a:lnTo>
                    <a:lnTo>
                      <a:pt x="84" y="300"/>
                    </a:lnTo>
                    <a:lnTo>
                      <a:pt x="90" y="318"/>
                    </a:lnTo>
                    <a:lnTo>
                      <a:pt x="96" y="330"/>
                    </a:lnTo>
                    <a:lnTo>
                      <a:pt x="96" y="342"/>
                    </a:lnTo>
                    <a:lnTo>
                      <a:pt x="78" y="378"/>
                    </a:lnTo>
                    <a:lnTo>
                      <a:pt x="72" y="384"/>
                    </a:lnTo>
                    <a:lnTo>
                      <a:pt x="72" y="390"/>
                    </a:lnTo>
                    <a:lnTo>
                      <a:pt x="84" y="396"/>
                    </a:lnTo>
                    <a:lnTo>
                      <a:pt x="72" y="414"/>
                    </a:lnTo>
                    <a:lnTo>
                      <a:pt x="60" y="396"/>
                    </a:lnTo>
                    <a:lnTo>
                      <a:pt x="12" y="390"/>
                    </a:lnTo>
                    <a:lnTo>
                      <a:pt x="36" y="414"/>
                    </a:lnTo>
                    <a:lnTo>
                      <a:pt x="42" y="438"/>
                    </a:lnTo>
                    <a:lnTo>
                      <a:pt x="66" y="444"/>
                    </a:lnTo>
                    <a:lnTo>
                      <a:pt x="78" y="456"/>
                    </a:lnTo>
                    <a:lnTo>
                      <a:pt x="84" y="468"/>
                    </a:lnTo>
                    <a:lnTo>
                      <a:pt x="90" y="474"/>
                    </a:lnTo>
                    <a:lnTo>
                      <a:pt x="96" y="474"/>
                    </a:lnTo>
                    <a:lnTo>
                      <a:pt x="102" y="468"/>
                    </a:lnTo>
                    <a:lnTo>
                      <a:pt x="108" y="468"/>
                    </a:lnTo>
                    <a:lnTo>
                      <a:pt x="120" y="462"/>
                    </a:lnTo>
                    <a:lnTo>
                      <a:pt x="126" y="456"/>
                    </a:lnTo>
                    <a:lnTo>
                      <a:pt x="126" y="480"/>
                    </a:lnTo>
                    <a:lnTo>
                      <a:pt x="144" y="516"/>
                    </a:lnTo>
                    <a:lnTo>
                      <a:pt x="156" y="528"/>
                    </a:lnTo>
                    <a:lnTo>
                      <a:pt x="168" y="552"/>
                    </a:lnTo>
                    <a:lnTo>
                      <a:pt x="168" y="564"/>
                    </a:lnTo>
                    <a:lnTo>
                      <a:pt x="156" y="588"/>
                    </a:lnTo>
                    <a:lnTo>
                      <a:pt x="150" y="606"/>
                    </a:lnTo>
                    <a:lnTo>
                      <a:pt x="150" y="618"/>
                    </a:lnTo>
                    <a:lnTo>
                      <a:pt x="180" y="648"/>
                    </a:lnTo>
                    <a:lnTo>
                      <a:pt x="192" y="666"/>
                    </a:lnTo>
                    <a:lnTo>
                      <a:pt x="222" y="696"/>
                    </a:lnTo>
                    <a:lnTo>
                      <a:pt x="234" y="714"/>
                    </a:lnTo>
                    <a:lnTo>
                      <a:pt x="264" y="744"/>
                    </a:lnTo>
                    <a:lnTo>
                      <a:pt x="258" y="750"/>
                    </a:lnTo>
                    <a:lnTo>
                      <a:pt x="258" y="762"/>
                    </a:lnTo>
                    <a:lnTo>
                      <a:pt x="252" y="768"/>
                    </a:lnTo>
                    <a:lnTo>
                      <a:pt x="252" y="780"/>
                    </a:lnTo>
                    <a:lnTo>
                      <a:pt x="258" y="786"/>
                    </a:lnTo>
                    <a:lnTo>
                      <a:pt x="276" y="786"/>
                    </a:lnTo>
                    <a:lnTo>
                      <a:pt x="288" y="780"/>
                    </a:lnTo>
                    <a:lnTo>
                      <a:pt x="294" y="768"/>
                    </a:lnTo>
                    <a:lnTo>
                      <a:pt x="306" y="762"/>
                    </a:lnTo>
                    <a:lnTo>
                      <a:pt x="312" y="756"/>
                    </a:lnTo>
                    <a:lnTo>
                      <a:pt x="306" y="738"/>
                    </a:lnTo>
                    <a:lnTo>
                      <a:pt x="306" y="732"/>
                    </a:lnTo>
                    <a:lnTo>
                      <a:pt x="300" y="726"/>
                    </a:lnTo>
                    <a:lnTo>
                      <a:pt x="300" y="708"/>
                    </a:lnTo>
                    <a:lnTo>
                      <a:pt x="288" y="684"/>
                    </a:lnTo>
                    <a:lnTo>
                      <a:pt x="282" y="678"/>
                    </a:lnTo>
                    <a:lnTo>
                      <a:pt x="258" y="678"/>
                    </a:lnTo>
                    <a:lnTo>
                      <a:pt x="240" y="648"/>
                    </a:lnTo>
                    <a:lnTo>
                      <a:pt x="240" y="576"/>
                    </a:lnTo>
                    <a:lnTo>
                      <a:pt x="222" y="546"/>
                    </a:lnTo>
                    <a:lnTo>
                      <a:pt x="228" y="534"/>
                    </a:lnTo>
                    <a:lnTo>
                      <a:pt x="228" y="528"/>
                    </a:lnTo>
                    <a:lnTo>
                      <a:pt x="234" y="516"/>
                    </a:lnTo>
                    <a:lnTo>
                      <a:pt x="234" y="492"/>
                    </a:lnTo>
                    <a:lnTo>
                      <a:pt x="228" y="486"/>
                    </a:lnTo>
                    <a:lnTo>
                      <a:pt x="216" y="480"/>
                    </a:lnTo>
                    <a:lnTo>
                      <a:pt x="210" y="474"/>
                    </a:lnTo>
                    <a:lnTo>
                      <a:pt x="198" y="474"/>
                    </a:lnTo>
                    <a:lnTo>
                      <a:pt x="198" y="432"/>
                    </a:lnTo>
                    <a:lnTo>
                      <a:pt x="168" y="396"/>
                    </a:lnTo>
                    <a:lnTo>
                      <a:pt x="174" y="336"/>
                    </a:lnTo>
                    <a:lnTo>
                      <a:pt x="168" y="330"/>
                    </a:lnTo>
                    <a:lnTo>
                      <a:pt x="162" y="318"/>
                    </a:lnTo>
                    <a:lnTo>
                      <a:pt x="144" y="300"/>
                    </a:lnTo>
                    <a:lnTo>
                      <a:pt x="138" y="288"/>
                    </a:lnTo>
                    <a:lnTo>
                      <a:pt x="138" y="276"/>
                    </a:lnTo>
                    <a:lnTo>
                      <a:pt x="132" y="264"/>
                    </a:lnTo>
                    <a:lnTo>
                      <a:pt x="132" y="246"/>
                    </a:lnTo>
                    <a:lnTo>
                      <a:pt x="126" y="240"/>
                    </a:lnTo>
                    <a:lnTo>
                      <a:pt x="120" y="228"/>
                    </a:lnTo>
                    <a:lnTo>
                      <a:pt x="108" y="216"/>
                    </a:lnTo>
                    <a:lnTo>
                      <a:pt x="102" y="204"/>
                    </a:lnTo>
                    <a:lnTo>
                      <a:pt x="96" y="198"/>
                    </a:lnTo>
                    <a:lnTo>
                      <a:pt x="96" y="192"/>
                    </a:lnTo>
                    <a:lnTo>
                      <a:pt x="102" y="186"/>
                    </a:lnTo>
                    <a:lnTo>
                      <a:pt x="114" y="162"/>
                    </a:lnTo>
                    <a:lnTo>
                      <a:pt x="114" y="114"/>
                    </a:lnTo>
                    <a:lnTo>
                      <a:pt x="120" y="108"/>
                    </a:lnTo>
                    <a:lnTo>
                      <a:pt x="126" y="96"/>
                    </a:lnTo>
                    <a:lnTo>
                      <a:pt x="126" y="60"/>
                    </a:lnTo>
                    <a:lnTo>
                      <a:pt x="132" y="66"/>
                    </a:lnTo>
                    <a:lnTo>
                      <a:pt x="144" y="72"/>
                    </a:lnTo>
                    <a:lnTo>
                      <a:pt x="150" y="84"/>
                    </a:lnTo>
                    <a:lnTo>
                      <a:pt x="162" y="90"/>
                    </a:lnTo>
                    <a:lnTo>
                      <a:pt x="180" y="90"/>
                    </a:lnTo>
                    <a:lnTo>
                      <a:pt x="186" y="84"/>
                    </a:lnTo>
                    <a:lnTo>
                      <a:pt x="198" y="84"/>
                    </a:lnTo>
                    <a:lnTo>
                      <a:pt x="198" y="102"/>
                    </a:lnTo>
                    <a:lnTo>
                      <a:pt x="204" y="108"/>
                    </a:lnTo>
                    <a:lnTo>
                      <a:pt x="216" y="114"/>
                    </a:lnTo>
                    <a:lnTo>
                      <a:pt x="234" y="114"/>
                    </a:lnTo>
                    <a:lnTo>
                      <a:pt x="234" y="120"/>
                    </a:lnTo>
                    <a:lnTo>
                      <a:pt x="228" y="126"/>
                    </a:lnTo>
                    <a:lnTo>
                      <a:pt x="228" y="186"/>
                    </a:lnTo>
                    <a:lnTo>
                      <a:pt x="240" y="258"/>
                    </a:lnTo>
                    <a:lnTo>
                      <a:pt x="240" y="270"/>
                    </a:lnTo>
                    <a:lnTo>
                      <a:pt x="246" y="282"/>
                    </a:lnTo>
                    <a:lnTo>
                      <a:pt x="252" y="306"/>
                    </a:lnTo>
                    <a:lnTo>
                      <a:pt x="264" y="342"/>
                    </a:lnTo>
                    <a:lnTo>
                      <a:pt x="276" y="372"/>
                    </a:lnTo>
                    <a:lnTo>
                      <a:pt x="282" y="384"/>
                    </a:lnTo>
                    <a:lnTo>
                      <a:pt x="324" y="384"/>
                    </a:lnTo>
                    <a:lnTo>
                      <a:pt x="318" y="390"/>
                    </a:lnTo>
                    <a:lnTo>
                      <a:pt x="306" y="414"/>
                    </a:lnTo>
                    <a:lnTo>
                      <a:pt x="318" y="438"/>
                    </a:lnTo>
                    <a:lnTo>
                      <a:pt x="330" y="444"/>
                    </a:lnTo>
                    <a:lnTo>
                      <a:pt x="336" y="450"/>
                    </a:lnTo>
                    <a:lnTo>
                      <a:pt x="348" y="450"/>
                    </a:lnTo>
                    <a:lnTo>
                      <a:pt x="354" y="474"/>
                    </a:lnTo>
                    <a:lnTo>
                      <a:pt x="384" y="474"/>
                    </a:lnTo>
                    <a:lnTo>
                      <a:pt x="390" y="516"/>
                    </a:lnTo>
                    <a:lnTo>
                      <a:pt x="384" y="516"/>
                    </a:lnTo>
                    <a:lnTo>
                      <a:pt x="378" y="522"/>
                    </a:lnTo>
                    <a:lnTo>
                      <a:pt x="366" y="528"/>
                    </a:lnTo>
                    <a:lnTo>
                      <a:pt x="360" y="534"/>
                    </a:lnTo>
                    <a:lnTo>
                      <a:pt x="354" y="546"/>
                    </a:lnTo>
                    <a:lnTo>
                      <a:pt x="354" y="558"/>
                    </a:lnTo>
                    <a:lnTo>
                      <a:pt x="360" y="564"/>
                    </a:lnTo>
                    <a:lnTo>
                      <a:pt x="372" y="570"/>
                    </a:lnTo>
                    <a:lnTo>
                      <a:pt x="384" y="558"/>
                    </a:lnTo>
                    <a:lnTo>
                      <a:pt x="384" y="564"/>
                    </a:lnTo>
                    <a:lnTo>
                      <a:pt x="396" y="576"/>
                    </a:lnTo>
                    <a:lnTo>
                      <a:pt x="396" y="588"/>
                    </a:lnTo>
                    <a:lnTo>
                      <a:pt x="402" y="594"/>
                    </a:lnTo>
                    <a:lnTo>
                      <a:pt x="414" y="594"/>
                    </a:lnTo>
                    <a:lnTo>
                      <a:pt x="426" y="600"/>
                    </a:lnTo>
                    <a:lnTo>
                      <a:pt x="432" y="600"/>
                    </a:lnTo>
                    <a:lnTo>
                      <a:pt x="438" y="606"/>
                    </a:lnTo>
                    <a:lnTo>
                      <a:pt x="438" y="624"/>
                    </a:lnTo>
                    <a:lnTo>
                      <a:pt x="432" y="630"/>
                    </a:lnTo>
                    <a:lnTo>
                      <a:pt x="432" y="636"/>
                    </a:lnTo>
                    <a:lnTo>
                      <a:pt x="426" y="648"/>
                    </a:lnTo>
                    <a:lnTo>
                      <a:pt x="426" y="654"/>
                    </a:lnTo>
                    <a:lnTo>
                      <a:pt x="468" y="654"/>
                    </a:lnTo>
                    <a:lnTo>
                      <a:pt x="468" y="684"/>
                    </a:lnTo>
                    <a:lnTo>
                      <a:pt x="504" y="720"/>
                    </a:lnTo>
                    <a:lnTo>
                      <a:pt x="510" y="732"/>
                    </a:lnTo>
                    <a:lnTo>
                      <a:pt x="528" y="750"/>
                    </a:lnTo>
                    <a:lnTo>
                      <a:pt x="534" y="768"/>
                    </a:lnTo>
                    <a:lnTo>
                      <a:pt x="546" y="780"/>
                    </a:lnTo>
                    <a:lnTo>
                      <a:pt x="552" y="798"/>
                    </a:lnTo>
                    <a:lnTo>
                      <a:pt x="558" y="810"/>
                    </a:lnTo>
                    <a:lnTo>
                      <a:pt x="558" y="870"/>
                    </a:lnTo>
                    <a:lnTo>
                      <a:pt x="564" y="882"/>
                    </a:lnTo>
                    <a:lnTo>
                      <a:pt x="576" y="894"/>
                    </a:lnTo>
                    <a:lnTo>
                      <a:pt x="576" y="906"/>
                    </a:lnTo>
                    <a:lnTo>
                      <a:pt x="570" y="918"/>
                    </a:lnTo>
                    <a:lnTo>
                      <a:pt x="552" y="936"/>
                    </a:lnTo>
                    <a:lnTo>
                      <a:pt x="546" y="948"/>
                    </a:lnTo>
                    <a:lnTo>
                      <a:pt x="546" y="954"/>
                    </a:lnTo>
                    <a:lnTo>
                      <a:pt x="552" y="960"/>
                    </a:lnTo>
                    <a:lnTo>
                      <a:pt x="564" y="966"/>
                    </a:lnTo>
                    <a:lnTo>
                      <a:pt x="540" y="966"/>
                    </a:lnTo>
                    <a:lnTo>
                      <a:pt x="528" y="972"/>
                    </a:lnTo>
                    <a:lnTo>
                      <a:pt x="528" y="1038"/>
                    </a:lnTo>
                    <a:lnTo>
                      <a:pt x="534" y="1056"/>
                    </a:lnTo>
                    <a:lnTo>
                      <a:pt x="540" y="1062"/>
                    </a:lnTo>
                    <a:lnTo>
                      <a:pt x="546" y="1074"/>
                    </a:lnTo>
                    <a:lnTo>
                      <a:pt x="558" y="1074"/>
                    </a:lnTo>
                    <a:lnTo>
                      <a:pt x="576" y="1080"/>
                    </a:lnTo>
                    <a:lnTo>
                      <a:pt x="600" y="1080"/>
                    </a:lnTo>
                    <a:lnTo>
                      <a:pt x="612" y="1086"/>
                    </a:lnTo>
                    <a:lnTo>
                      <a:pt x="636" y="1110"/>
                    </a:lnTo>
                    <a:lnTo>
                      <a:pt x="642" y="1122"/>
                    </a:lnTo>
                    <a:lnTo>
                      <a:pt x="648" y="1140"/>
                    </a:lnTo>
                    <a:lnTo>
                      <a:pt x="654" y="1152"/>
                    </a:lnTo>
                    <a:lnTo>
                      <a:pt x="666" y="1164"/>
                    </a:lnTo>
                    <a:lnTo>
                      <a:pt x="678" y="1170"/>
                    </a:lnTo>
                    <a:lnTo>
                      <a:pt x="732" y="1170"/>
                    </a:lnTo>
                    <a:lnTo>
                      <a:pt x="750" y="1176"/>
                    </a:lnTo>
                    <a:lnTo>
                      <a:pt x="762" y="1182"/>
                    </a:lnTo>
                    <a:lnTo>
                      <a:pt x="768" y="1188"/>
                    </a:lnTo>
                    <a:lnTo>
                      <a:pt x="774" y="1200"/>
                    </a:lnTo>
                    <a:lnTo>
                      <a:pt x="786" y="1218"/>
                    </a:lnTo>
                    <a:lnTo>
                      <a:pt x="810" y="1242"/>
                    </a:lnTo>
                    <a:lnTo>
                      <a:pt x="834" y="1254"/>
                    </a:lnTo>
                    <a:lnTo>
                      <a:pt x="870" y="1266"/>
                    </a:lnTo>
                    <a:lnTo>
                      <a:pt x="912" y="1272"/>
                    </a:lnTo>
                    <a:lnTo>
                      <a:pt x="942" y="1278"/>
                    </a:lnTo>
                    <a:lnTo>
                      <a:pt x="960" y="1290"/>
                    </a:lnTo>
                    <a:lnTo>
                      <a:pt x="966" y="1302"/>
                    </a:lnTo>
                    <a:lnTo>
                      <a:pt x="978" y="1314"/>
                    </a:lnTo>
                    <a:lnTo>
                      <a:pt x="990" y="1320"/>
                    </a:lnTo>
                    <a:lnTo>
                      <a:pt x="996" y="1320"/>
                    </a:lnTo>
                    <a:lnTo>
                      <a:pt x="1002" y="1326"/>
                    </a:lnTo>
                    <a:lnTo>
                      <a:pt x="1008" y="1338"/>
                    </a:lnTo>
                    <a:lnTo>
                      <a:pt x="1014" y="1344"/>
                    </a:lnTo>
                    <a:lnTo>
                      <a:pt x="1080" y="1344"/>
                    </a:lnTo>
                    <a:lnTo>
                      <a:pt x="1092" y="1356"/>
                    </a:lnTo>
                    <a:lnTo>
                      <a:pt x="1098" y="1368"/>
                    </a:lnTo>
                    <a:lnTo>
                      <a:pt x="1104" y="1374"/>
                    </a:lnTo>
                    <a:lnTo>
                      <a:pt x="1116" y="1374"/>
                    </a:lnTo>
                    <a:lnTo>
                      <a:pt x="1140" y="1362"/>
                    </a:lnTo>
                    <a:lnTo>
                      <a:pt x="1170" y="1350"/>
                    </a:lnTo>
                    <a:lnTo>
                      <a:pt x="1206" y="1332"/>
                    </a:lnTo>
                    <a:lnTo>
                      <a:pt x="1260" y="1314"/>
                    </a:lnTo>
                    <a:lnTo>
                      <a:pt x="1278" y="1326"/>
                    </a:lnTo>
                    <a:lnTo>
                      <a:pt x="1308" y="1350"/>
                    </a:lnTo>
                    <a:lnTo>
                      <a:pt x="1344" y="1374"/>
                    </a:lnTo>
                    <a:lnTo>
                      <a:pt x="1386" y="1416"/>
                    </a:lnTo>
                    <a:lnTo>
                      <a:pt x="1386" y="1428"/>
                    </a:lnTo>
                    <a:lnTo>
                      <a:pt x="1392" y="1446"/>
                    </a:lnTo>
                    <a:lnTo>
                      <a:pt x="1398" y="1458"/>
                    </a:lnTo>
                    <a:lnTo>
                      <a:pt x="1416" y="1458"/>
                    </a:lnTo>
                    <a:lnTo>
                      <a:pt x="1422" y="1452"/>
                    </a:lnTo>
                    <a:lnTo>
                      <a:pt x="1422" y="1440"/>
                    </a:lnTo>
                    <a:close/>
                  </a:path>
                </a:pathLst>
              </a:custGeom>
              <a:grpFill/>
              <a:ln w="3175" cmpd="sng" algn="ctr">
                <a:solidFill>
                  <a:srgbClr val="0D1E2D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15" name="Jamaica">
                <a:extLst>
                  <a:ext uri="{FF2B5EF4-FFF2-40B4-BE49-F238E27FC236}">
                    <a16:creationId xmlns:a16="http://schemas.microsoft.com/office/drawing/2014/main" id="{6285B8B2-C46A-724F-A05A-67CEB8DCE7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6" y="1931"/>
                <a:ext cx="40" cy="13"/>
              </a:xfrm>
              <a:custGeom>
                <a:avLst/>
                <a:gdLst>
                  <a:gd name="T0" fmla="*/ 2147483647 w 156"/>
                  <a:gd name="T1" fmla="*/ 2147483647 h 54"/>
                  <a:gd name="T2" fmla="*/ 2147483647 w 156"/>
                  <a:gd name="T3" fmla="*/ 2147483647 h 54"/>
                  <a:gd name="T4" fmla="*/ 2147483647 w 156"/>
                  <a:gd name="T5" fmla="*/ 2147483647 h 54"/>
                  <a:gd name="T6" fmla="*/ 2147483647 w 156"/>
                  <a:gd name="T7" fmla="*/ 2147483647 h 54"/>
                  <a:gd name="T8" fmla="*/ 2147483647 w 156"/>
                  <a:gd name="T9" fmla="*/ 2147483647 h 54"/>
                  <a:gd name="T10" fmla="*/ 2147483647 w 156"/>
                  <a:gd name="T11" fmla="*/ 2147483647 h 54"/>
                  <a:gd name="T12" fmla="*/ 2147483647 w 156"/>
                  <a:gd name="T13" fmla="*/ 2147483647 h 54"/>
                  <a:gd name="T14" fmla="*/ 2147483647 w 156"/>
                  <a:gd name="T15" fmla="*/ 2147483647 h 54"/>
                  <a:gd name="T16" fmla="*/ 2147483647 w 156"/>
                  <a:gd name="T17" fmla="*/ 0 h 54"/>
                  <a:gd name="T18" fmla="*/ 2147483647 w 156"/>
                  <a:gd name="T19" fmla="*/ 0 h 54"/>
                  <a:gd name="T20" fmla="*/ 2147483647 w 156"/>
                  <a:gd name="T21" fmla="*/ 2147483647 h 54"/>
                  <a:gd name="T22" fmla="*/ 0 w 156"/>
                  <a:gd name="T23" fmla="*/ 2147483647 h 54"/>
                  <a:gd name="T24" fmla="*/ 2147483647 w 156"/>
                  <a:gd name="T25" fmla="*/ 2147483647 h 54"/>
                  <a:gd name="T26" fmla="*/ 2147483647 w 156"/>
                  <a:gd name="T27" fmla="*/ 2147483647 h 54"/>
                  <a:gd name="T28" fmla="*/ 2147483647 w 156"/>
                  <a:gd name="T29" fmla="*/ 2147483647 h 54"/>
                  <a:gd name="T30" fmla="*/ 2147483647 w 156"/>
                  <a:gd name="T31" fmla="*/ 2147483647 h 54"/>
                  <a:gd name="T32" fmla="*/ 2147483647 w 156"/>
                  <a:gd name="T33" fmla="*/ 2147483647 h 54"/>
                  <a:gd name="T34" fmla="*/ 2147483647 w 156"/>
                  <a:gd name="T35" fmla="*/ 2147483647 h 54"/>
                  <a:gd name="T36" fmla="*/ 2147483647 w 156"/>
                  <a:gd name="T37" fmla="*/ 2147483647 h 5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56"/>
                  <a:gd name="T58" fmla="*/ 0 h 54"/>
                  <a:gd name="T59" fmla="*/ 156 w 156"/>
                  <a:gd name="T60" fmla="*/ 54 h 5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56" h="54">
                    <a:moveTo>
                      <a:pt x="108" y="54"/>
                    </a:moveTo>
                    <a:lnTo>
                      <a:pt x="114" y="36"/>
                    </a:lnTo>
                    <a:lnTo>
                      <a:pt x="156" y="48"/>
                    </a:lnTo>
                    <a:lnTo>
                      <a:pt x="156" y="42"/>
                    </a:lnTo>
                    <a:lnTo>
                      <a:pt x="150" y="36"/>
                    </a:lnTo>
                    <a:lnTo>
                      <a:pt x="144" y="24"/>
                    </a:lnTo>
                    <a:lnTo>
                      <a:pt x="126" y="6"/>
                    </a:lnTo>
                    <a:lnTo>
                      <a:pt x="84" y="6"/>
                    </a:lnTo>
                    <a:lnTo>
                      <a:pt x="66" y="0"/>
                    </a:lnTo>
                    <a:lnTo>
                      <a:pt x="24" y="0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6" y="18"/>
                    </a:lnTo>
                    <a:lnTo>
                      <a:pt x="18" y="24"/>
                    </a:lnTo>
                    <a:lnTo>
                      <a:pt x="24" y="36"/>
                    </a:lnTo>
                    <a:lnTo>
                      <a:pt x="36" y="42"/>
                    </a:lnTo>
                    <a:lnTo>
                      <a:pt x="60" y="42"/>
                    </a:lnTo>
                    <a:lnTo>
                      <a:pt x="78" y="48"/>
                    </a:lnTo>
                    <a:lnTo>
                      <a:pt x="108" y="5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16" name="Honduras">
                <a:extLst>
                  <a:ext uri="{FF2B5EF4-FFF2-40B4-BE49-F238E27FC236}">
                    <a16:creationId xmlns:a16="http://schemas.microsoft.com/office/drawing/2014/main" id="{06C7AA4A-059B-DF4A-86DC-2A70650E58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2" y="1980"/>
                <a:ext cx="114" cy="63"/>
              </a:xfrm>
              <a:custGeom>
                <a:avLst/>
                <a:gdLst>
                  <a:gd name="T0" fmla="*/ 2147483647 w 444"/>
                  <a:gd name="T1" fmla="*/ 2147483647 h 246"/>
                  <a:gd name="T2" fmla="*/ 2147483647 w 444"/>
                  <a:gd name="T3" fmla="*/ 2147483647 h 246"/>
                  <a:gd name="T4" fmla="*/ 2147483647 w 444"/>
                  <a:gd name="T5" fmla="*/ 2147483647 h 246"/>
                  <a:gd name="T6" fmla="*/ 2147483647 w 444"/>
                  <a:gd name="T7" fmla="*/ 2147483647 h 246"/>
                  <a:gd name="T8" fmla="*/ 2147483647 w 444"/>
                  <a:gd name="T9" fmla="*/ 2147483647 h 246"/>
                  <a:gd name="T10" fmla="*/ 2147483647 w 444"/>
                  <a:gd name="T11" fmla="*/ 2147483647 h 246"/>
                  <a:gd name="T12" fmla="*/ 2147483647 w 444"/>
                  <a:gd name="T13" fmla="*/ 2147483647 h 246"/>
                  <a:gd name="T14" fmla="*/ 2147483647 w 444"/>
                  <a:gd name="T15" fmla="*/ 2147483647 h 246"/>
                  <a:gd name="T16" fmla="*/ 2147483647 w 444"/>
                  <a:gd name="T17" fmla="*/ 2147483647 h 246"/>
                  <a:gd name="T18" fmla="*/ 2147483647 w 444"/>
                  <a:gd name="T19" fmla="*/ 2147483647 h 246"/>
                  <a:gd name="T20" fmla="*/ 2147483647 w 444"/>
                  <a:gd name="T21" fmla="*/ 2147483647 h 246"/>
                  <a:gd name="T22" fmla="*/ 2147483647 w 444"/>
                  <a:gd name="T23" fmla="*/ 2147483647 h 246"/>
                  <a:gd name="T24" fmla="*/ 2147483647 w 444"/>
                  <a:gd name="T25" fmla="*/ 2147483647 h 246"/>
                  <a:gd name="T26" fmla="*/ 2147483647 w 444"/>
                  <a:gd name="T27" fmla="*/ 2147483647 h 246"/>
                  <a:gd name="T28" fmla="*/ 2147483647 w 444"/>
                  <a:gd name="T29" fmla="*/ 2147483647 h 246"/>
                  <a:gd name="T30" fmla="*/ 2147483647 w 444"/>
                  <a:gd name="T31" fmla="*/ 2147483647 h 246"/>
                  <a:gd name="T32" fmla="*/ 2147483647 w 444"/>
                  <a:gd name="T33" fmla="*/ 2147483647 h 246"/>
                  <a:gd name="T34" fmla="*/ 2147483647 w 444"/>
                  <a:gd name="T35" fmla="*/ 2147483647 h 246"/>
                  <a:gd name="T36" fmla="*/ 2147483647 w 444"/>
                  <a:gd name="T37" fmla="*/ 2147483647 h 246"/>
                  <a:gd name="T38" fmla="*/ 2147483647 w 444"/>
                  <a:gd name="T39" fmla="*/ 0 h 246"/>
                  <a:gd name="T40" fmla="*/ 2147483647 w 444"/>
                  <a:gd name="T41" fmla="*/ 2147483647 h 246"/>
                  <a:gd name="T42" fmla="*/ 2147483647 w 444"/>
                  <a:gd name="T43" fmla="*/ 2147483647 h 246"/>
                  <a:gd name="T44" fmla="*/ 2147483647 w 444"/>
                  <a:gd name="T45" fmla="*/ 0 h 246"/>
                  <a:gd name="T46" fmla="*/ 2147483647 w 444"/>
                  <a:gd name="T47" fmla="*/ 2147483647 h 246"/>
                  <a:gd name="T48" fmla="*/ 2147483647 w 444"/>
                  <a:gd name="T49" fmla="*/ 2147483647 h 246"/>
                  <a:gd name="T50" fmla="*/ 2147483647 w 444"/>
                  <a:gd name="T51" fmla="*/ 2147483647 h 246"/>
                  <a:gd name="T52" fmla="*/ 2147483647 w 444"/>
                  <a:gd name="T53" fmla="*/ 2147483647 h 246"/>
                  <a:gd name="T54" fmla="*/ 2147483647 w 444"/>
                  <a:gd name="T55" fmla="*/ 2147483647 h 246"/>
                  <a:gd name="T56" fmla="*/ 2147483647 w 444"/>
                  <a:gd name="T57" fmla="*/ 2147483647 h 246"/>
                  <a:gd name="T58" fmla="*/ 2147483647 w 444"/>
                  <a:gd name="T59" fmla="*/ 2147483647 h 246"/>
                  <a:gd name="T60" fmla="*/ 2147483647 w 444"/>
                  <a:gd name="T61" fmla="*/ 0 h 246"/>
                  <a:gd name="T62" fmla="*/ 2147483647 w 444"/>
                  <a:gd name="T63" fmla="*/ 2147483647 h 246"/>
                  <a:gd name="T64" fmla="*/ 2147483647 w 444"/>
                  <a:gd name="T65" fmla="*/ 2147483647 h 246"/>
                  <a:gd name="T66" fmla="*/ 2147483647 w 444"/>
                  <a:gd name="T67" fmla="*/ 2147483647 h 246"/>
                  <a:gd name="T68" fmla="*/ 2147483647 w 444"/>
                  <a:gd name="T69" fmla="*/ 2147483647 h 246"/>
                  <a:gd name="T70" fmla="*/ 2147483647 w 444"/>
                  <a:gd name="T71" fmla="*/ 2147483647 h 246"/>
                  <a:gd name="T72" fmla="*/ 0 w 444"/>
                  <a:gd name="T73" fmla="*/ 2147483647 h 246"/>
                  <a:gd name="T74" fmla="*/ 2147483647 w 444"/>
                  <a:gd name="T75" fmla="*/ 2147483647 h 246"/>
                  <a:gd name="T76" fmla="*/ 2147483647 w 444"/>
                  <a:gd name="T77" fmla="*/ 2147483647 h 246"/>
                  <a:gd name="T78" fmla="*/ 2147483647 w 444"/>
                  <a:gd name="T79" fmla="*/ 2147483647 h 246"/>
                  <a:gd name="T80" fmla="*/ 2147483647 w 444"/>
                  <a:gd name="T81" fmla="*/ 2147483647 h 246"/>
                  <a:gd name="T82" fmla="*/ 2147483647 w 444"/>
                  <a:gd name="T83" fmla="*/ 2147483647 h 246"/>
                  <a:gd name="T84" fmla="*/ 2147483647 w 444"/>
                  <a:gd name="T85" fmla="*/ 2147483647 h 246"/>
                  <a:gd name="T86" fmla="*/ 2147483647 w 444"/>
                  <a:gd name="T87" fmla="*/ 2147483647 h 24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44"/>
                  <a:gd name="T133" fmla="*/ 0 h 246"/>
                  <a:gd name="T134" fmla="*/ 444 w 444"/>
                  <a:gd name="T135" fmla="*/ 246 h 24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44" h="246">
                    <a:moveTo>
                      <a:pt x="156" y="240"/>
                    </a:moveTo>
                    <a:lnTo>
                      <a:pt x="156" y="222"/>
                    </a:lnTo>
                    <a:lnTo>
                      <a:pt x="174" y="222"/>
                    </a:lnTo>
                    <a:lnTo>
                      <a:pt x="168" y="216"/>
                    </a:lnTo>
                    <a:lnTo>
                      <a:pt x="168" y="204"/>
                    </a:lnTo>
                    <a:lnTo>
                      <a:pt x="162" y="198"/>
                    </a:lnTo>
                    <a:lnTo>
                      <a:pt x="162" y="186"/>
                    </a:lnTo>
                    <a:lnTo>
                      <a:pt x="168" y="180"/>
                    </a:lnTo>
                    <a:lnTo>
                      <a:pt x="204" y="180"/>
                    </a:lnTo>
                    <a:lnTo>
                      <a:pt x="210" y="168"/>
                    </a:lnTo>
                    <a:lnTo>
                      <a:pt x="216" y="162"/>
                    </a:lnTo>
                    <a:lnTo>
                      <a:pt x="228" y="162"/>
                    </a:lnTo>
                    <a:lnTo>
                      <a:pt x="228" y="168"/>
                    </a:lnTo>
                    <a:lnTo>
                      <a:pt x="234" y="174"/>
                    </a:lnTo>
                    <a:lnTo>
                      <a:pt x="252" y="174"/>
                    </a:lnTo>
                    <a:lnTo>
                      <a:pt x="276" y="150"/>
                    </a:lnTo>
                    <a:lnTo>
                      <a:pt x="288" y="126"/>
                    </a:lnTo>
                    <a:lnTo>
                      <a:pt x="306" y="126"/>
                    </a:lnTo>
                    <a:lnTo>
                      <a:pt x="306" y="108"/>
                    </a:lnTo>
                    <a:lnTo>
                      <a:pt x="318" y="96"/>
                    </a:lnTo>
                    <a:lnTo>
                      <a:pt x="330" y="96"/>
                    </a:lnTo>
                    <a:lnTo>
                      <a:pt x="348" y="114"/>
                    </a:lnTo>
                    <a:lnTo>
                      <a:pt x="360" y="114"/>
                    </a:lnTo>
                    <a:lnTo>
                      <a:pt x="372" y="102"/>
                    </a:lnTo>
                    <a:lnTo>
                      <a:pt x="372" y="96"/>
                    </a:lnTo>
                    <a:lnTo>
                      <a:pt x="420" y="96"/>
                    </a:lnTo>
                    <a:lnTo>
                      <a:pt x="426" y="90"/>
                    </a:lnTo>
                    <a:lnTo>
                      <a:pt x="432" y="90"/>
                    </a:lnTo>
                    <a:lnTo>
                      <a:pt x="444" y="84"/>
                    </a:lnTo>
                    <a:lnTo>
                      <a:pt x="444" y="78"/>
                    </a:lnTo>
                    <a:lnTo>
                      <a:pt x="426" y="60"/>
                    </a:lnTo>
                    <a:lnTo>
                      <a:pt x="402" y="48"/>
                    </a:lnTo>
                    <a:lnTo>
                      <a:pt x="396" y="48"/>
                    </a:lnTo>
                    <a:lnTo>
                      <a:pt x="390" y="42"/>
                    </a:lnTo>
                    <a:lnTo>
                      <a:pt x="384" y="30"/>
                    </a:lnTo>
                    <a:lnTo>
                      <a:pt x="372" y="24"/>
                    </a:lnTo>
                    <a:lnTo>
                      <a:pt x="366" y="18"/>
                    </a:lnTo>
                    <a:lnTo>
                      <a:pt x="348" y="18"/>
                    </a:lnTo>
                    <a:lnTo>
                      <a:pt x="342" y="6"/>
                    </a:lnTo>
                    <a:lnTo>
                      <a:pt x="336" y="0"/>
                    </a:lnTo>
                    <a:lnTo>
                      <a:pt x="312" y="0"/>
                    </a:lnTo>
                    <a:lnTo>
                      <a:pt x="300" y="6"/>
                    </a:lnTo>
                    <a:lnTo>
                      <a:pt x="294" y="12"/>
                    </a:lnTo>
                    <a:lnTo>
                      <a:pt x="282" y="12"/>
                    </a:lnTo>
                    <a:lnTo>
                      <a:pt x="270" y="0"/>
                    </a:lnTo>
                    <a:lnTo>
                      <a:pt x="252" y="0"/>
                    </a:lnTo>
                    <a:lnTo>
                      <a:pt x="240" y="6"/>
                    </a:lnTo>
                    <a:lnTo>
                      <a:pt x="234" y="18"/>
                    </a:lnTo>
                    <a:lnTo>
                      <a:pt x="222" y="24"/>
                    </a:lnTo>
                    <a:lnTo>
                      <a:pt x="186" y="24"/>
                    </a:lnTo>
                    <a:lnTo>
                      <a:pt x="174" y="18"/>
                    </a:lnTo>
                    <a:lnTo>
                      <a:pt x="168" y="12"/>
                    </a:lnTo>
                    <a:lnTo>
                      <a:pt x="156" y="12"/>
                    </a:lnTo>
                    <a:lnTo>
                      <a:pt x="150" y="18"/>
                    </a:lnTo>
                    <a:lnTo>
                      <a:pt x="144" y="18"/>
                    </a:lnTo>
                    <a:lnTo>
                      <a:pt x="138" y="24"/>
                    </a:lnTo>
                    <a:lnTo>
                      <a:pt x="132" y="24"/>
                    </a:lnTo>
                    <a:lnTo>
                      <a:pt x="132" y="18"/>
                    </a:lnTo>
                    <a:lnTo>
                      <a:pt x="126" y="12"/>
                    </a:lnTo>
                    <a:lnTo>
                      <a:pt x="126" y="6"/>
                    </a:lnTo>
                    <a:lnTo>
                      <a:pt x="120" y="0"/>
                    </a:lnTo>
                    <a:lnTo>
                      <a:pt x="114" y="0"/>
                    </a:lnTo>
                    <a:lnTo>
                      <a:pt x="96" y="18"/>
                    </a:lnTo>
                    <a:lnTo>
                      <a:pt x="90" y="18"/>
                    </a:lnTo>
                    <a:lnTo>
                      <a:pt x="84" y="30"/>
                    </a:lnTo>
                    <a:lnTo>
                      <a:pt x="72" y="36"/>
                    </a:lnTo>
                    <a:lnTo>
                      <a:pt x="60" y="48"/>
                    </a:lnTo>
                    <a:lnTo>
                      <a:pt x="48" y="54"/>
                    </a:lnTo>
                    <a:lnTo>
                      <a:pt x="36" y="66"/>
                    </a:lnTo>
                    <a:lnTo>
                      <a:pt x="24" y="72"/>
                    </a:lnTo>
                    <a:lnTo>
                      <a:pt x="18" y="84"/>
                    </a:lnTo>
                    <a:lnTo>
                      <a:pt x="18" y="102"/>
                    </a:lnTo>
                    <a:lnTo>
                      <a:pt x="12" y="114"/>
                    </a:lnTo>
                    <a:lnTo>
                      <a:pt x="0" y="126"/>
                    </a:lnTo>
                    <a:lnTo>
                      <a:pt x="6" y="138"/>
                    </a:lnTo>
                    <a:lnTo>
                      <a:pt x="18" y="150"/>
                    </a:lnTo>
                    <a:lnTo>
                      <a:pt x="42" y="150"/>
                    </a:lnTo>
                    <a:lnTo>
                      <a:pt x="42" y="168"/>
                    </a:lnTo>
                    <a:lnTo>
                      <a:pt x="48" y="174"/>
                    </a:lnTo>
                    <a:lnTo>
                      <a:pt x="60" y="174"/>
                    </a:lnTo>
                    <a:lnTo>
                      <a:pt x="66" y="168"/>
                    </a:lnTo>
                    <a:lnTo>
                      <a:pt x="102" y="168"/>
                    </a:lnTo>
                    <a:lnTo>
                      <a:pt x="102" y="210"/>
                    </a:lnTo>
                    <a:lnTo>
                      <a:pt x="126" y="222"/>
                    </a:lnTo>
                    <a:lnTo>
                      <a:pt x="132" y="228"/>
                    </a:lnTo>
                    <a:lnTo>
                      <a:pt x="132" y="246"/>
                    </a:lnTo>
                    <a:lnTo>
                      <a:pt x="144" y="246"/>
                    </a:lnTo>
                    <a:lnTo>
                      <a:pt x="156" y="24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17" name="Haiti">
                <a:extLst>
                  <a:ext uri="{FF2B5EF4-FFF2-40B4-BE49-F238E27FC236}">
                    <a16:creationId xmlns:a16="http://schemas.microsoft.com/office/drawing/2014/main" id="{D565D7AB-9F5F-0D44-924A-AAB8258C18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2" y="1900"/>
                <a:ext cx="50" cy="40"/>
              </a:xfrm>
              <a:custGeom>
                <a:avLst/>
                <a:gdLst>
                  <a:gd name="T0" fmla="*/ 2147483647 w 198"/>
                  <a:gd name="T1" fmla="*/ 2147483647 h 156"/>
                  <a:gd name="T2" fmla="*/ 2147483647 w 198"/>
                  <a:gd name="T3" fmla="*/ 2147483647 h 156"/>
                  <a:gd name="T4" fmla="*/ 2147483647 w 198"/>
                  <a:gd name="T5" fmla="*/ 2147483647 h 156"/>
                  <a:gd name="T6" fmla="*/ 2147483647 w 198"/>
                  <a:gd name="T7" fmla="*/ 2147483647 h 156"/>
                  <a:gd name="T8" fmla="*/ 2147483647 w 198"/>
                  <a:gd name="T9" fmla="*/ 2147483647 h 156"/>
                  <a:gd name="T10" fmla="*/ 2147483647 w 198"/>
                  <a:gd name="T11" fmla="*/ 2147483647 h 156"/>
                  <a:gd name="T12" fmla="*/ 2147483647 w 198"/>
                  <a:gd name="T13" fmla="*/ 2147483647 h 156"/>
                  <a:gd name="T14" fmla="*/ 2147483647 w 198"/>
                  <a:gd name="T15" fmla="*/ 2147483647 h 156"/>
                  <a:gd name="T16" fmla="*/ 2147483647 w 198"/>
                  <a:gd name="T17" fmla="*/ 2147483647 h 156"/>
                  <a:gd name="T18" fmla="*/ 2147483647 w 198"/>
                  <a:gd name="T19" fmla="*/ 2147483647 h 156"/>
                  <a:gd name="T20" fmla="*/ 2147483647 w 198"/>
                  <a:gd name="T21" fmla="*/ 2147483647 h 156"/>
                  <a:gd name="T22" fmla="*/ 2147483647 w 198"/>
                  <a:gd name="T23" fmla="*/ 2147483647 h 156"/>
                  <a:gd name="T24" fmla="*/ 2147483647 w 198"/>
                  <a:gd name="T25" fmla="*/ 2147483647 h 156"/>
                  <a:gd name="T26" fmla="*/ 2147483647 w 198"/>
                  <a:gd name="T27" fmla="*/ 2147483647 h 156"/>
                  <a:gd name="T28" fmla="*/ 2147483647 w 198"/>
                  <a:gd name="T29" fmla="*/ 2147483647 h 156"/>
                  <a:gd name="T30" fmla="*/ 2147483647 w 198"/>
                  <a:gd name="T31" fmla="*/ 2147483647 h 156"/>
                  <a:gd name="T32" fmla="*/ 2147483647 w 198"/>
                  <a:gd name="T33" fmla="*/ 2147483647 h 156"/>
                  <a:gd name="T34" fmla="*/ 2147483647 w 198"/>
                  <a:gd name="T35" fmla="*/ 0 h 156"/>
                  <a:gd name="T36" fmla="*/ 2147483647 w 198"/>
                  <a:gd name="T37" fmla="*/ 0 h 156"/>
                  <a:gd name="T38" fmla="*/ 2147483647 w 198"/>
                  <a:gd name="T39" fmla="*/ 2147483647 h 156"/>
                  <a:gd name="T40" fmla="*/ 2147483647 w 198"/>
                  <a:gd name="T41" fmla="*/ 2147483647 h 156"/>
                  <a:gd name="T42" fmla="*/ 2147483647 w 198"/>
                  <a:gd name="T43" fmla="*/ 2147483647 h 156"/>
                  <a:gd name="T44" fmla="*/ 2147483647 w 198"/>
                  <a:gd name="T45" fmla="*/ 2147483647 h 156"/>
                  <a:gd name="T46" fmla="*/ 2147483647 w 198"/>
                  <a:gd name="T47" fmla="*/ 2147483647 h 156"/>
                  <a:gd name="T48" fmla="*/ 2147483647 w 198"/>
                  <a:gd name="T49" fmla="*/ 2147483647 h 156"/>
                  <a:gd name="T50" fmla="*/ 2147483647 w 198"/>
                  <a:gd name="T51" fmla="*/ 2147483647 h 156"/>
                  <a:gd name="T52" fmla="*/ 2147483647 w 198"/>
                  <a:gd name="T53" fmla="*/ 2147483647 h 156"/>
                  <a:gd name="T54" fmla="*/ 2147483647 w 198"/>
                  <a:gd name="T55" fmla="*/ 2147483647 h 156"/>
                  <a:gd name="T56" fmla="*/ 2147483647 w 198"/>
                  <a:gd name="T57" fmla="*/ 2147483647 h 156"/>
                  <a:gd name="T58" fmla="*/ 2147483647 w 198"/>
                  <a:gd name="T59" fmla="*/ 2147483647 h 156"/>
                  <a:gd name="T60" fmla="*/ 2147483647 w 198"/>
                  <a:gd name="T61" fmla="*/ 2147483647 h 156"/>
                  <a:gd name="T62" fmla="*/ 2147483647 w 198"/>
                  <a:gd name="T63" fmla="*/ 2147483647 h 156"/>
                  <a:gd name="T64" fmla="*/ 2147483647 w 198"/>
                  <a:gd name="T65" fmla="*/ 2147483647 h 156"/>
                  <a:gd name="T66" fmla="*/ 2147483647 w 198"/>
                  <a:gd name="T67" fmla="*/ 2147483647 h 156"/>
                  <a:gd name="T68" fmla="*/ 2147483647 w 198"/>
                  <a:gd name="T69" fmla="*/ 2147483647 h 156"/>
                  <a:gd name="T70" fmla="*/ 2147483647 w 198"/>
                  <a:gd name="T71" fmla="*/ 2147483647 h 156"/>
                  <a:gd name="T72" fmla="*/ 2147483647 w 198"/>
                  <a:gd name="T73" fmla="*/ 2147483647 h 156"/>
                  <a:gd name="T74" fmla="*/ 2147483647 w 198"/>
                  <a:gd name="T75" fmla="*/ 2147483647 h 156"/>
                  <a:gd name="T76" fmla="*/ 2147483647 w 198"/>
                  <a:gd name="T77" fmla="*/ 2147483647 h 156"/>
                  <a:gd name="T78" fmla="*/ 2147483647 w 198"/>
                  <a:gd name="T79" fmla="*/ 2147483647 h 156"/>
                  <a:gd name="T80" fmla="*/ 2147483647 w 198"/>
                  <a:gd name="T81" fmla="*/ 2147483647 h 156"/>
                  <a:gd name="T82" fmla="*/ 0 w 198"/>
                  <a:gd name="T83" fmla="*/ 2147483647 h 156"/>
                  <a:gd name="T84" fmla="*/ 0 w 198"/>
                  <a:gd name="T85" fmla="*/ 2147483647 h 156"/>
                  <a:gd name="T86" fmla="*/ 2147483647 w 198"/>
                  <a:gd name="T87" fmla="*/ 2147483647 h 156"/>
                  <a:gd name="T88" fmla="*/ 2147483647 w 198"/>
                  <a:gd name="T89" fmla="*/ 2147483647 h 156"/>
                  <a:gd name="T90" fmla="*/ 2147483647 w 198"/>
                  <a:gd name="T91" fmla="*/ 2147483647 h 156"/>
                  <a:gd name="T92" fmla="*/ 2147483647 w 198"/>
                  <a:gd name="T93" fmla="*/ 2147483647 h 156"/>
                  <a:gd name="T94" fmla="*/ 2147483647 w 198"/>
                  <a:gd name="T95" fmla="*/ 2147483647 h 156"/>
                  <a:gd name="T96" fmla="*/ 2147483647 w 198"/>
                  <a:gd name="T97" fmla="*/ 2147483647 h 156"/>
                  <a:gd name="T98" fmla="*/ 2147483647 w 198"/>
                  <a:gd name="T99" fmla="*/ 2147483647 h 156"/>
                  <a:gd name="T100" fmla="*/ 2147483647 w 198"/>
                  <a:gd name="T101" fmla="*/ 2147483647 h 156"/>
                  <a:gd name="T102" fmla="*/ 2147483647 w 198"/>
                  <a:gd name="T103" fmla="*/ 2147483647 h 156"/>
                  <a:gd name="T104" fmla="*/ 2147483647 w 198"/>
                  <a:gd name="T105" fmla="*/ 2147483647 h 156"/>
                  <a:gd name="T106" fmla="*/ 2147483647 w 198"/>
                  <a:gd name="T107" fmla="*/ 2147483647 h 156"/>
                  <a:gd name="T108" fmla="*/ 2147483647 w 198"/>
                  <a:gd name="T109" fmla="*/ 2147483647 h 156"/>
                  <a:gd name="T110" fmla="*/ 2147483647 w 198"/>
                  <a:gd name="T111" fmla="*/ 2147483647 h 156"/>
                  <a:gd name="T112" fmla="*/ 2147483647 w 198"/>
                  <a:gd name="T113" fmla="*/ 2147483647 h 15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98"/>
                  <a:gd name="T172" fmla="*/ 0 h 156"/>
                  <a:gd name="T173" fmla="*/ 198 w 198"/>
                  <a:gd name="T174" fmla="*/ 156 h 15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98" h="156">
                    <a:moveTo>
                      <a:pt x="168" y="114"/>
                    </a:moveTo>
                    <a:lnTo>
                      <a:pt x="168" y="108"/>
                    </a:lnTo>
                    <a:lnTo>
                      <a:pt x="174" y="102"/>
                    </a:lnTo>
                    <a:lnTo>
                      <a:pt x="180" y="90"/>
                    </a:lnTo>
                    <a:lnTo>
                      <a:pt x="180" y="78"/>
                    </a:lnTo>
                    <a:lnTo>
                      <a:pt x="186" y="72"/>
                    </a:lnTo>
                    <a:lnTo>
                      <a:pt x="192" y="60"/>
                    </a:lnTo>
                    <a:lnTo>
                      <a:pt x="198" y="54"/>
                    </a:lnTo>
                    <a:lnTo>
                      <a:pt x="198" y="42"/>
                    </a:lnTo>
                    <a:lnTo>
                      <a:pt x="186" y="6"/>
                    </a:lnTo>
                    <a:lnTo>
                      <a:pt x="180" y="12"/>
                    </a:lnTo>
                    <a:lnTo>
                      <a:pt x="180" y="18"/>
                    </a:lnTo>
                    <a:lnTo>
                      <a:pt x="174" y="18"/>
                    </a:lnTo>
                    <a:lnTo>
                      <a:pt x="168" y="12"/>
                    </a:lnTo>
                    <a:lnTo>
                      <a:pt x="156" y="12"/>
                    </a:lnTo>
                    <a:lnTo>
                      <a:pt x="144" y="6"/>
                    </a:lnTo>
                    <a:lnTo>
                      <a:pt x="126" y="6"/>
                    </a:lnTo>
                    <a:lnTo>
                      <a:pt x="114" y="0"/>
                    </a:lnTo>
                    <a:lnTo>
                      <a:pt x="84" y="0"/>
                    </a:lnTo>
                    <a:lnTo>
                      <a:pt x="72" y="6"/>
                    </a:lnTo>
                    <a:lnTo>
                      <a:pt x="66" y="12"/>
                    </a:lnTo>
                    <a:lnTo>
                      <a:pt x="66" y="18"/>
                    </a:lnTo>
                    <a:lnTo>
                      <a:pt x="72" y="24"/>
                    </a:lnTo>
                    <a:lnTo>
                      <a:pt x="108" y="24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6" y="48"/>
                    </a:lnTo>
                    <a:lnTo>
                      <a:pt x="114" y="54"/>
                    </a:lnTo>
                    <a:lnTo>
                      <a:pt x="108" y="60"/>
                    </a:lnTo>
                    <a:lnTo>
                      <a:pt x="108" y="72"/>
                    </a:lnTo>
                    <a:lnTo>
                      <a:pt x="114" y="84"/>
                    </a:lnTo>
                    <a:lnTo>
                      <a:pt x="114" y="96"/>
                    </a:lnTo>
                    <a:lnTo>
                      <a:pt x="120" y="102"/>
                    </a:lnTo>
                    <a:lnTo>
                      <a:pt x="114" y="108"/>
                    </a:lnTo>
                    <a:lnTo>
                      <a:pt x="96" y="108"/>
                    </a:lnTo>
                    <a:lnTo>
                      <a:pt x="78" y="102"/>
                    </a:lnTo>
                    <a:lnTo>
                      <a:pt x="66" y="102"/>
                    </a:lnTo>
                    <a:lnTo>
                      <a:pt x="54" y="96"/>
                    </a:lnTo>
                    <a:lnTo>
                      <a:pt x="36" y="96"/>
                    </a:lnTo>
                    <a:lnTo>
                      <a:pt x="24" y="102"/>
                    </a:lnTo>
                    <a:lnTo>
                      <a:pt x="6" y="102"/>
                    </a:lnTo>
                    <a:lnTo>
                      <a:pt x="0" y="108"/>
                    </a:lnTo>
                    <a:lnTo>
                      <a:pt x="0" y="114"/>
                    </a:lnTo>
                    <a:lnTo>
                      <a:pt x="6" y="120"/>
                    </a:lnTo>
                    <a:lnTo>
                      <a:pt x="12" y="132"/>
                    </a:lnTo>
                    <a:lnTo>
                      <a:pt x="24" y="138"/>
                    </a:lnTo>
                    <a:lnTo>
                      <a:pt x="30" y="150"/>
                    </a:lnTo>
                    <a:lnTo>
                      <a:pt x="36" y="156"/>
                    </a:lnTo>
                    <a:lnTo>
                      <a:pt x="42" y="156"/>
                    </a:lnTo>
                    <a:lnTo>
                      <a:pt x="48" y="150"/>
                    </a:lnTo>
                    <a:lnTo>
                      <a:pt x="54" y="138"/>
                    </a:lnTo>
                    <a:lnTo>
                      <a:pt x="60" y="132"/>
                    </a:lnTo>
                    <a:lnTo>
                      <a:pt x="138" y="132"/>
                    </a:lnTo>
                    <a:lnTo>
                      <a:pt x="156" y="126"/>
                    </a:lnTo>
                    <a:lnTo>
                      <a:pt x="168" y="126"/>
                    </a:lnTo>
                    <a:lnTo>
                      <a:pt x="180" y="144"/>
                    </a:lnTo>
                    <a:lnTo>
                      <a:pt x="168" y="11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18" name="Guatemala">
                <a:extLst>
                  <a:ext uri="{FF2B5EF4-FFF2-40B4-BE49-F238E27FC236}">
                    <a16:creationId xmlns:a16="http://schemas.microsoft.com/office/drawing/2014/main" id="{565B0496-F0C3-3347-958E-640505F8E6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9" y="1941"/>
                <a:ext cx="76" cy="86"/>
              </a:xfrm>
              <a:custGeom>
                <a:avLst/>
                <a:gdLst>
                  <a:gd name="T0" fmla="*/ 2147483647 w 300"/>
                  <a:gd name="T1" fmla="*/ 2147483647 h 336"/>
                  <a:gd name="T2" fmla="*/ 2147483647 w 300"/>
                  <a:gd name="T3" fmla="*/ 2147483647 h 336"/>
                  <a:gd name="T4" fmla="*/ 2147483647 w 300"/>
                  <a:gd name="T5" fmla="*/ 2147483647 h 336"/>
                  <a:gd name="T6" fmla="*/ 2147483647 w 300"/>
                  <a:gd name="T7" fmla="*/ 2147483647 h 336"/>
                  <a:gd name="T8" fmla="*/ 2147483647 w 300"/>
                  <a:gd name="T9" fmla="*/ 2147483647 h 336"/>
                  <a:gd name="T10" fmla="*/ 2147483647 w 300"/>
                  <a:gd name="T11" fmla="*/ 0 h 336"/>
                  <a:gd name="T12" fmla="*/ 2147483647 w 300"/>
                  <a:gd name="T13" fmla="*/ 2147483647 h 336"/>
                  <a:gd name="T14" fmla="*/ 2147483647 w 300"/>
                  <a:gd name="T15" fmla="*/ 2147483647 h 336"/>
                  <a:gd name="T16" fmla="*/ 2147483647 w 300"/>
                  <a:gd name="T17" fmla="*/ 2147483647 h 336"/>
                  <a:gd name="T18" fmla="*/ 2147483647 w 300"/>
                  <a:gd name="T19" fmla="*/ 2147483647 h 336"/>
                  <a:gd name="T20" fmla="*/ 2147483647 w 300"/>
                  <a:gd name="T21" fmla="*/ 2147483647 h 336"/>
                  <a:gd name="T22" fmla="*/ 2147483647 w 300"/>
                  <a:gd name="T23" fmla="*/ 2147483647 h 336"/>
                  <a:gd name="T24" fmla="*/ 2147483647 w 300"/>
                  <a:gd name="T25" fmla="*/ 2147483647 h 336"/>
                  <a:gd name="T26" fmla="*/ 2147483647 w 300"/>
                  <a:gd name="T27" fmla="*/ 2147483647 h 336"/>
                  <a:gd name="T28" fmla="*/ 2147483647 w 300"/>
                  <a:gd name="T29" fmla="*/ 2147483647 h 336"/>
                  <a:gd name="T30" fmla="*/ 2147483647 w 300"/>
                  <a:gd name="T31" fmla="*/ 2147483647 h 336"/>
                  <a:gd name="T32" fmla="*/ 2147483647 w 300"/>
                  <a:gd name="T33" fmla="*/ 2147483647 h 336"/>
                  <a:gd name="T34" fmla="*/ 2147483647 w 300"/>
                  <a:gd name="T35" fmla="*/ 2147483647 h 336"/>
                  <a:gd name="T36" fmla="*/ 2147483647 w 300"/>
                  <a:gd name="T37" fmla="*/ 2147483647 h 336"/>
                  <a:gd name="T38" fmla="*/ 2147483647 w 300"/>
                  <a:gd name="T39" fmla="*/ 2147483647 h 336"/>
                  <a:gd name="T40" fmla="*/ 2147483647 w 300"/>
                  <a:gd name="T41" fmla="*/ 2147483647 h 336"/>
                  <a:gd name="T42" fmla="*/ 2147483647 w 300"/>
                  <a:gd name="T43" fmla="*/ 2147483647 h 336"/>
                  <a:gd name="T44" fmla="*/ 2147483647 w 300"/>
                  <a:gd name="T45" fmla="*/ 2147483647 h 336"/>
                  <a:gd name="T46" fmla="*/ 2147483647 w 300"/>
                  <a:gd name="T47" fmla="*/ 2147483647 h 336"/>
                  <a:gd name="T48" fmla="*/ 2147483647 w 300"/>
                  <a:gd name="T49" fmla="*/ 2147483647 h 336"/>
                  <a:gd name="T50" fmla="*/ 2147483647 w 300"/>
                  <a:gd name="T51" fmla="*/ 2147483647 h 336"/>
                  <a:gd name="T52" fmla="*/ 2147483647 w 300"/>
                  <a:gd name="T53" fmla="*/ 2147483647 h 336"/>
                  <a:gd name="T54" fmla="*/ 2147483647 w 300"/>
                  <a:gd name="T55" fmla="*/ 2147483647 h 336"/>
                  <a:gd name="T56" fmla="*/ 2147483647 w 300"/>
                  <a:gd name="T57" fmla="*/ 2147483647 h 336"/>
                  <a:gd name="T58" fmla="*/ 0 w 300"/>
                  <a:gd name="T59" fmla="*/ 2147483647 h 336"/>
                  <a:gd name="T60" fmla="*/ 2147483647 w 300"/>
                  <a:gd name="T61" fmla="*/ 2147483647 h 336"/>
                  <a:gd name="T62" fmla="*/ 2147483647 w 300"/>
                  <a:gd name="T63" fmla="*/ 2147483647 h 336"/>
                  <a:gd name="T64" fmla="*/ 2147483647 w 300"/>
                  <a:gd name="T65" fmla="*/ 2147483647 h 336"/>
                  <a:gd name="T66" fmla="*/ 2147483647 w 300"/>
                  <a:gd name="T67" fmla="*/ 2147483647 h 336"/>
                  <a:gd name="T68" fmla="*/ 2147483647 w 300"/>
                  <a:gd name="T69" fmla="*/ 2147483647 h 336"/>
                  <a:gd name="T70" fmla="*/ 2147483647 w 300"/>
                  <a:gd name="T71" fmla="*/ 2147483647 h 336"/>
                  <a:gd name="T72" fmla="*/ 2147483647 w 300"/>
                  <a:gd name="T73" fmla="*/ 2147483647 h 336"/>
                  <a:gd name="T74" fmla="*/ 2147483647 w 300"/>
                  <a:gd name="T75" fmla="*/ 2147483647 h 336"/>
                  <a:gd name="T76" fmla="*/ 2147483647 w 300"/>
                  <a:gd name="T77" fmla="*/ 2147483647 h 336"/>
                  <a:gd name="T78" fmla="*/ 2147483647 w 300"/>
                  <a:gd name="T79" fmla="*/ 2147483647 h 336"/>
                  <a:gd name="T80" fmla="*/ 2147483647 w 300"/>
                  <a:gd name="T81" fmla="*/ 2147483647 h 336"/>
                  <a:gd name="T82" fmla="*/ 2147483647 w 300"/>
                  <a:gd name="T83" fmla="*/ 2147483647 h 336"/>
                  <a:gd name="T84" fmla="*/ 2147483647 w 300"/>
                  <a:gd name="T85" fmla="*/ 2147483647 h 336"/>
                  <a:gd name="T86" fmla="*/ 2147483647 w 300"/>
                  <a:gd name="T87" fmla="*/ 2147483647 h 336"/>
                  <a:gd name="T88" fmla="*/ 2147483647 w 300"/>
                  <a:gd name="T89" fmla="*/ 2147483647 h 336"/>
                  <a:gd name="T90" fmla="*/ 2147483647 w 300"/>
                  <a:gd name="T91" fmla="*/ 2147483647 h 336"/>
                  <a:gd name="T92" fmla="*/ 2147483647 w 300"/>
                  <a:gd name="T93" fmla="*/ 2147483647 h 336"/>
                  <a:gd name="T94" fmla="*/ 2147483647 w 300"/>
                  <a:gd name="T95" fmla="*/ 2147483647 h 336"/>
                  <a:gd name="T96" fmla="*/ 2147483647 w 300"/>
                  <a:gd name="T97" fmla="*/ 2147483647 h 336"/>
                  <a:gd name="T98" fmla="*/ 2147483647 w 300"/>
                  <a:gd name="T99" fmla="*/ 2147483647 h 336"/>
                  <a:gd name="T100" fmla="*/ 2147483647 w 300"/>
                  <a:gd name="T101" fmla="*/ 2147483647 h 336"/>
                  <a:gd name="T102" fmla="*/ 2147483647 w 300"/>
                  <a:gd name="T103" fmla="*/ 2147483647 h 336"/>
                  <a:gd name="T104" fmla="*/ 2147483647 w 300"/>
                  <a:gd name="T105" fmla="*/ 2147483647 h 336"/>
                  <a:gd name="T106" fmla="*/ 2147483647 w 300"/>
                  <a:gd name="T107" fmla="*/ 2147483647 h 336"/>
                  <a:gd name="T108" fmla="*/ 2147483647 w 300"/>
                  <a:gd name="T109" fmla="*/ 2147483647 h 336"/>
                  <a:gd name="T110" fmla="*/ 2147483647 w 300"/>
                  <a:gd name="T111" fmla="*/ 2147483647 h 336"/>
                  <a:gd name="T112" fmla="*/ 2147483647 w 300"/>
                  <a:gd name="T113" fmla="*/ 2147483647 h 336"/>
                  <a:gd name="T114" fmla="*/ 2147483647 w 300"/>
                  <a:gd name="T115" fmla="*/ 2147483647 h 336"/>
                  <a:gd name="T116" fmla="*/ 2147483647 w 300"/>
                  <a:gd name="T117" fmla="*/ 2147483647 h 336"/>
                  <a:gd name="T118" fmla="*/ 2147483647 w 300"/>
                  <a:gd name="T119" fmla="*/ 2147483647 h 336"/>
                  <a:gd name="T120" fmla="*/ 2147483647 w 300"/>
                  <a:gd name="T121" fmla="*/ 2147483647 h 3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00"/>
                  <a:gd name="T184" fmla="*/ 0 h 336"/>
                  <a:gd name="T185" fmla="*/ 300 w 300"/>
                  <a:gd name="T186" fmla="*/ 336 h 3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00" h="336">
                    <a:moveTo>
                      <a:pt x="288" y="156"/>
                    </a:moveTo>
                    <a:lnTo>
                      <a:pt x="270" y="168"/>
                    </a:lnTo>
                    <a:lnTo>
                      <a:pt x="258" y="162"/>
                    </a:lnTo>
                    <a:lnTo>
                      <a:pt x="228" y="162"/>
                    </a:lnTo>
                    <a:lnTo>
                      <a:pt x="252" y="6"/>
                    </a:lnTo>
                    <a:lnTo>
                      <a:pt x="120" y="0"/>
                    </a:lnTo>
                    <a:lnTo>
                      <a:pt x="120" y="12"/>
                    </a:lnTo>
                    <a:lnTo>
                      <a:pt x="126" y="24"/>
                    </a:lnTo>
                    <a:lnTo>
                      <a:pt x="126" y="48"/>
                    </a:lnTo>
                    <a:lnTo>
                      <a:pt x="120" y="48"/>
                    </a:lnTo>
                    <a:lnTo>
                      <a:pt x="108" y="54"/>
                    </a:lnTo>
                    <a:lnTo>
                      <a:pt x="84" y="54"/>
                    </a:lnTo>
                    <a:lnTo>
                      <a:pt x="96" y="60"/>
                    </a:lnTo>
                    <a:lnTo>
                      <a:pt x="96" y="66"/>
                    </a:lnTo>
                    <a:lnTo>
                      <a:pt x="102" y="78"/>
                    </a:lnTo>
                    <a:lnTo>
                      <a:pt x="108" y="84"/>
                    </a:lnTo>
                    <a:lnTo>
                      <a:pt x="114" y="84"/>
                    </a:lnTo>
                    <a:lnTo>
                      <a:pt x="126" y="90"/>
                    </a:lnTo>
                    <a:lnTo>
                      <a:pt x="132" y="90"/>
                    </a:lnTo>
                    <a:lnTo>
                      <a:pt x="138" y="114"/>
                    </a:lnTo>
                    <a:lnTo>
                      <a:pt x="156" y="114"/>
                    </a:lnTo>
                    <a:lnTo>
                      <a:pt x="156" y="126"/>
                    </a:lnTo>
                    <a:lnTo>
                      <a:pt x="150" y="132"/>
                    </a:lnTo>
                    <a:lnTo>
                      <a:pt x="144" y="132"/>
                    </a:lnTo>
                    <a:lnTo>
                      <a:pt x="144" y="150"/>
                    </a:lnTo>
                    <a:lnTo>
                      <a:pt x="54" y="144"/>
                    </a:lnTo>
                    <a:lnTo>
                      <a:pt x="24" y="192"/>
                    </a:lnTo>
                    <a:lnTo>
                      <a:pt x="24" y="264"/>
                    </a:lnTo>
                    <a:lnTo>
                      <a:pt x="18" y="270"/>
                    </a:lnTo>
                    <a:lnTo>
                      <a:pt x="0" y="270"/>
                    </a:lnTo>
                    <a:lnTo>
                      <a:pt x="6" y="282"/>
                    </a:lnTo>
                    <a:lnTo>
                      <a:pt x="12" y="288"/>
                    </a:lnTo>
                    <a:lnTo>
                      <a:pt x="24" y="288"/>
                    </a:lnTo>
                    <a:lnTo>
                      <a:pt x="42" y="300"/>
                    </a:lnTo>
                    <a:lnTo>
                      <a:pt x="60" y="318"/>
                    </a:lnTo>
                    <a:lnTo>
                      <a:pt x="72" y="324"/>
                    </a:lnTo>
                    <a:lnTo>
                      <a:pt x="120" y="324"/>
                    </a:lnTo>
                    <a:lnTo>
                      <a:pt x="126" y="330"/>
                    </a:lnTo>
                    <a:lnTo>
                      <a:pt x="132" y="330"/>
                    </a:lnTo>
                    <a:lnTo>
                      <a:pt x="138" y="336"/>
                    </a:lnTo>
                    <a:lnTo>
                      <a:pt x="150" y="324"/>
                    </a:lnTo>
                    <a:lnTo>
                      <a:pt x="162" y="318"/>
                    </a:lnTo>
                    <a:lnTo>
                      <a:pt x="168" y="312"/>
                    </a:lnTo>
                    <a:lnTo>
                      <a:pt x="174" y="312"/>
                    </a:lnTo>
                    <a:lnTo>
                      <a:pt x="180" y="300"/>
                    </a:lnTo>
                    <a:lnTo>
                      <a:pt x="186" y="294"/>
                    </a:lnTo>
                    <a:lnTo>
                      <a:pt x="186" y="282"/>
                    </a:lnTo>
                    <a:lnTo>
                      <a:pt x="204" y="282"/>
                    </a:lnTo>
                    <a:lnTo>
                      <a:pt x="210" y="276"/>
                    </a:lnTo>
                    <a:lnTo>
                      <a:pt x="222" y="270"/>
                    </a:lnTo>
                    <a:lnTo>
                      <a:pt x="222" y="264"/>
                    </a:lnTo>
                    <a:lnTo>
                      <a:pt x="228" y="252"/>
                    </a:lnTo>
                    <a:lnTo>
                      <a:pt x="228" y="234"/>
                    </a:lnTo>
                    <a:lnTo>
                      <a:pt x="234" y="222"/>
                    </a:lnTo>
                    <a:lnTo>
                      <a:pt x="246" y="216"/>
                    </a:lnTo>
                    <a:lnTo>
                      <a:pt x="258" y="204"/>
                    </a:lnTo>
                    <a:lnTo>
                      <a:pt x="270" y="198"/>
                    </a:lnTo>
                    <a:lnTo>
                      <a:pt x="282" y="186"/>
                    </a:lnTo>
                    <a:lnTo>
                      <a:pt x="294" y="180"/>
                    </a:lnTo>
                    <a:lnTo>
                      <a:pt x="300" y="168"/>
                    </a:lnTo>
                    <a:lnTo>
                      <a:pt x="288" y="15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19" name="Greenland">
                <a:extLst>
                  <a:ext uri="{FF2B5EF4-FFF2-40B4-BE49-F238E27FC236}">
                    <a16:creationId xmlns:a16="http://schemas.microsoft.com/office/drawing/2014/main" id="{D3D7CF77-354B-2642-93D4-57620A0E021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71" y="702"/>
                <a:ext cx="717" cy="390"/>
              </a:xfrm>
              <a:custGeom>
                <a:avLst/>
                <a:gdLst>
                  <a:gd name="T0" fmla="*/ 939201 w 732"/>
                  <a:gd name="T1" fmla="*/ 56001 h 398"/>
                  <a:gd name="T2" fmla="*/ 880112 w 732"/>
                  <a:gd name="T3" fmla="*/ 40445 h 398"/>
                  <a:gd name="T4" fmla="*/ 813249 w 732"/>
                  <a:gd name="T5" fmla="*/ 34223 h 398"/>
                  <a:gd name="T6" fmla="*/ 976520 w 732"/>
                  <a:gd name="T7" fmla="*/ 18667 h 398"/>
                  <a:gd name="T8" fmla="*/ 894107 w 732"/>
                  <a:gd name="T9" fmla="*/ 3111 h 398"/>
                  <a:gd name="T10" fmla="*/ 695071 w 732"/>
                  <a:gd name="T11" fmla="*/ 7778 h 398"/>
                  <a:gd name="T12" fmla="*/ 662417 w 732"/>
                  <a:gd name="T13" fmla="*/ 21778 h 398"/>
                  <a:gd name="T14" fmla="*/ 569119 w 732"/>
                  <a:gd name="T15" fmla="*/ 37334 h 398"/>
                  <a:gd name="T16" fmla="*/ 418287 w 732"/>
                  <a:gd name="T17" fmla="*/ 37334 h 398"/>
                  <a:gd name="T18" fmla="*/ 314104 w 732"/>
                  <a:gd name="T19" fmla="*/ 34223 h 398"/>
                  <a:gd name="T20" fmla="*/ 158607 w 732"/>
                  <a:gd name="T21" fmla="*/ 63779 h 398"/>
                  <a:gd name="T22" fmla="*/ 62199 w 732"/>
                  <a:gd name="T23" fmla="*/ 104225 h 398"/>
                  <a:gd name="T24" fmla="*/ 51314 w 732"/>
                  <a:gd name="T25" fmla="*/ 133781 h 398"/>
                  <a:gd name="T26" fmla="*/ 88633 w 732"/>
                  <a:gd name="T27" fmla="*/ 141559 h 398"/>
                  <a:gd name="T28" fmla="*/ 10885 w 732"/>
                  <a:gd name="T29" fmla="*/ 152448 h 398"/>
                  <a:gd name="T30" fmla="*/ 80858 w 732"/>
                  <a:gd name="T31" fmla="*/ 163337 h 398"/>
                  <a:gd name="T32" fmla="*/ 150832 w 732"/>
                  <a:gd name="T33" fmla="*/ 163337 h 398"/>
                  <a:gd name="T34" fmla="*/ 222361 w 732"/>
                  <a:gd name="T35" fmla="*/ 208449 h 398"/>
                  <a:gd name="T36" fmla="*/ 228580 w 732"/>
                  <a:gd name="T37" fmla="*/ 264450 h 398"/>
                  <a:gd name="T38" fmla="*/ 225470 w 732"/>
                  <a:gd name="T39" fmla="*/ 286229 h 398"/>
                  <a:gd name="T40" fmla="*/ 265900 w 732"/>
                  <a:gd name="T41" fmla="*/ 290895 h 398"/>
                  <a:gd name="T42" fmla="*/ 217696 w 732"/>
                  <a:gd name="T43" fmla="*/ 304896 h 398"/>
                  <a:gd name="T44" fmla="*/ 269010 w 732"/>
                  <a:gd name="T45" fmla="*/ 331341 h 398"/>
                  <a:gd name="T46" fmla="*/ 265900 w 732"/>
                  <a:gd name="T47" fmla="*/ 354675 h 398"/>
                  <a:gd name="T48" fmla="*/ 247240 w 732"/>
                  <a:gd name="T49" fmla="*/ 392009 h 398"/>
                  <a:gd name="T50" fmla="*/ 206811 w 732"/>
                  <a:gd name="T51" fmla="*/ 379564 h 398"/>
                  <a:gd name="T52" fmla="*/ 217696 w 732"/>
                  <a:gd name="T53" fmla="*/ 392009 h 398"/>
                  <a:gd name="T54" fmla="*/ 177266 w 732"/>
                  <a:gd name="T55" fmla="*/ 406009 h 398"/>
                  <a:gd name="T56" fmla="*/ 150832 w 732"/>
                  <a:gd name="T57" fmla="*/ 427787 h 398"/>
                  <a:gd name="T58" fmla="*/ 166382 w 732"/>
                  <a:gd name="T59" fmla="*/ 458899 h 398"/>
                  <a:gd name="T60" fmla="*/ 163272 w 732"/>
                  <a:gd name="T61" fmla="*/ 480677 h 398"/>
                  <a:gd name="T62" fmla="*/ 192816 w 732"/>
                  <a:gd name="T63" fmla="*/ 488455 h 398"/>
                  <a:gd name="T64" fmla="*/ 169492 w 732"/>
                  <a:gd name="T65" fmla="*/ 514900 h 398"/>
                  <a:gd name="T66" fmla="*/ 177266 w 732"/>
                  <a:gd name="T67" fmla="*/ 547568 h 398"/>
                  <a:gd name="T68" fmla="*/ 209921 w 732"/>
                  <a:gd name="T69" fmla="*/ 584902 h 398"/>
                  <a:gd name="T70" fmla="*/ 255015 w 732"/>
                  <a:gd name="T71" fmla="*/ 592680 h 398"/>
                  <a:gd name="T72" fmla="*/ 284559 w 732"/>
                  <a:gd name="T73" fmla="*/ 619125 h 398"/>
                  <a:gd name="T74" fmla="*/ 324988 w 732"/>
                  <a:gd name="T75" fmla="*/ 584902 h 398"/>
                  <a:gd name="T76" fmla="*/ 335873 w 732"/>
                  <a:gd name="T77" fmla="*/ 533568 h 398"/>
                  <a:gd name="T78" fmla="*/ 399627 w 732"/>
                  <a:gd name="T79" fmla="*/ 514900 h 398"/>
                  <a:gd name="T80" fmla="*/ 469601 w 732"/>
                  <a:gd name="T81" fmla="*/ 454232 h 398"/>
                  <a:gd name="T82" fmla="*/ 510030 w 732"/>
                  <a:gd name="T83" fmla="*/ 440232 h 398"/>
                  <a:gd name="T84" fmla="*/ 620432 w 732"/>
                  <a:gd name="T85" fmla="*/ 392009 h 398"/>
                  <a:gd name="T86" fmla="*/ 705956 w 732"/>
                  <a:gd name="T87" fmla="*/ 373342 h 398"/>
                  <a:gd name="T88" fmla="*/ 842793 w 732"/>
                  <a:gd name="T89" fmla="*/ 331341 h 398"/>
                  <a:gd name="T90" fmla="*/ 768154 w 732"/>
                  <a:gd name="T91" fmla="*/ 317340 h 398"/>
                  <a:gd name="T92" fmla="*/ 754160 w 732"/>
                  <a:gd name="T93" fmla="*/ 298673 h 398"/>
                  <a:gd name="T94" fmla="*/ 754160 w 732"/>
                  <a:gd name="T95" fmla="*/ 272228 h 398"/>
                  <a:gd name="T96" fmla="*/ 821024 w 732"/>
                  <a:gd name="T97" fmla="*/ 294007 h 398"/>
                  <a:gd name="T98" fmla="*/ 869228 w 732"/>
                  <a:gd name="T99" fmla="*/ 317340 h 398"/>
                  <a:gd name="T100" fmla="*/ 824133 w 732"/>
                  <a:gd name="T101" fmla="*/ 256672 h 398"/>
                  <a:gd name="T102" fmla="*/ 864563 w 732"/>
                  <a:gd name="T103" fmla="*/ 245783 h 398"/>
                  <a:gd name="T104" fmla="*/ 923651 w 732"/>
                  <a:gd name="T105" fmla="*/ 234894 h 398"/>
                  <a:gd name="T106" fmla="*/ 931426 w 732"/>
                  <a:gd name="T107" fmla="*/ 200671 h 398"/>
                  <a:gd name="T108" fmla="*/ 942311 w 732"/>
                  <a:gd name="T109" fmla="*/ 186671 h 398"/>
                  <a:gd name="T110" fmla="*/ 950086 w 732"/>
                  <a:gd name="T111" fmla="*/ 149337 h 398"/>
                  <a:gd name="T112" fmla="*/ 960971 w 732"/>
                  <a:gd name="T113" fmla="*/ 122892 h 398"/>
                  <a:gd name="T114" fmla="*/ 960971 w 732"/>
                  <a:gd name="T115" fmla="*/ 101113 h 398"/>
                  <a:gd name="T116" fmla="*/ 1020059 w 732"/>
                  <a:gd name="T117" fmla="*/ 82446 h 398"/>
                  <a:gd name="T118" fmla="*/ 1054269 w 732"/>
                  <a:gd name="T119" fmla="*/ 66890 h 398"/>
                  <a:gd name="T120" fmla="*/ 1124242 w 732"/>
                  <a:gd name="T121" fmla="*/ 45112 h 398"/>
                  <a:gd name="T122" fmla="*/ 233245 w 732"/>
                  <a:gd name="T123" fmla="*/ 336008 h 39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32"/>
                  <a:gd name="T187" fmla="*/ 0 h 398"/>
                  <a:gd name="T188" fmla="*/ 732 w 732"/>
                  <a:gd name="T189" fmla="*/ 398 h 39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32" h="398">
                    <a:moveTo>
                      <a:pt x="730" y="24"/>
                    </a:moveTo>
                    <a:lnTo>
                      <a:pt x="728" y="24"/>
                    </a:lnTo>
                    <a:lnTo>
                      <a:pt x="723" y="24"/>
                    </a:lnTo>
                    <a:lnTo>
                      <a:pt x="718" y="22"/>
                    </a:lnTo>
                    <a:lnTo>
                      <a:pt x="678" y="22"/>
                    </a:lnTo>
                    <a:lnTo>
                      <a:pt x="678" y="24"/>
                    </a:lnTo>
                    <a:lnTo>
                      <a:pt x="670" y="26"/>
                    </a:lnTo>
                    <a:lnTo>
                      <a:pt x="659" y="26"/>
                    </a:lnTo>
                    <a:lnTo>
                      <a:pt x="651" y="24"/>
                    </a:lnTo>
                    <a:lnTo>
                      <a:pt x="637" y="24"/>
                    </a:lnTo>
                    <a:lnTo>
                      <a:pt x="623" y="29"/>
                    </a:lnTo>
                    <a:lnTo>
                      <a:pt x="616" y="34"/>
                    </a:lnTo>
                    <a:lnTo>
                      <a:pt x="611" y="34"/>
                    </a:lnTo>
                    <a:lnTo>
                      <a:pt x="606" y="34"/>
                    </a:lnTo>
                    <a:lnTo>
                      <a:pt x="604" y="36"/>
                    </a:lnTo>
                    <a:lnTo>
                      <a:pt x="602" y="36"/>
                    </a:lnTo>
                    <a:lnTo>
                      <a:pt x="597" y="38"/>
                    </a:lnTo>
                    <a:lnTo>
                      <a:pt x="592" y="38"/>
                    </a:lnTo>
                    <a:lnTo>
                      <a:pt x="599" y="34"/>
                    </a:lnTo>
                    <a:lnTo>
                      <a:pt x="609" y="31"/>
                    </a:lnTo>
                    <a:lnTo>
                      <a:pt x="621" y="26"/>
                    </a:lnTo>
                    <a:lnTo>
                      <a:pt x="623" y="24"/>
                    </a:lnTo>
                    <a:lnTo>
                      <a:pt x="618" y="19"/>
                    </a:lnTo>
                    <a:lnTo>
                      <a:pt x="606" y="19"/>
                    </a:lnTo>
                    <a:lnTo>
                      <a:pt x="604" y="22"/>
                    </a:lnTo>
                    <a:lnTo>
                      <a:pt x="602" y="22"/>
                    </a:lnTo>
                    <a:lnTo>
                      <a:pt x="597" y="24"/>
                    </a:lnTo>
                    <a:lnTo>
                      <a:pt x="594" y="24"/>
                    </a:lnTo>
                    <a:lnTo>
                      <a:pt x="566" y="26"/>
                    </a:lnTo>
                    <a:lnTo>
                      <a:pt x="566" y="29"/>
                    </a:lnTo>
                    <a:lnTo>
                      <a:pt x="563" y="29"/>
                    </a:lnTo>
                    <a:lnTo>
                      <a:pt x="566" y="26"/>
                    </a:lnTo>
                    <a:lnTo>
                      <a:pt x="568" y="26"/>
                    </a:lnTo>
                    <a:lnTo>
                      <a:pt x="573" y="26"/>
                    </a:lnTo>
                    <a:lnTo>
                      <a:pt x="578" y="24"/>
                    </a:lnTo>
                    <a:lnTo>
                      <a:pt x="580" y="24"/>
                    </a:lnTo>
                    <a:lnTo>
                      <a:pt x="582" y="24"/>
                    </a:lnTo>
                    <a:lnTo>
                      <a:pt x="585" y="22"/>
                    </a:lnTo>
                    <a:lnTo>
                      <a:pt x="578" y="19"/>
                    </a:lnTo>
                    <a:lnTo>
                      <a:pt x="552" y="19"/>
                    </a:lnTo>
                    <a:lnTo>
                      <a:pt x="542" y="22"/>
                    </a:lnTo>
                    <a:lnTo>
                      <a:pt x="525" y="19"/>
                    </a:lnTo>
                    <a:lnTo>
                      <a:pt x="523" y="19"/>
                    </a:lnTo>
                    <a:lnTo>
                      <a:pt x="523" y="22"/>
                    </a:lnTo>
                    <a:lnTo>
                      <a:pt x="518" y="22"/>
                    </a:lnTo>
                    <a:lnTo>
                      <a:pt x="514" y="24"/>
                    </a:lnTo>
                    <a:lnTo>
                      <a:pt x="511" y="24"/>
                    </a:lnTo>
                    <a:lnTo>
                      <a:pt x="509" y="24"/>
                    </a:lnTo>
                    <a:lnTo>
                      <a:pt x="506" y="24"/>
                    </a:lnTo>
                    <a:lnTo>
                      <a:pt x="509" y="22"/>
                    </a:lnTo>
                    <a:lnTo>
                      <a:pt x="518" y="19"/>
                    </a:lnTo>
                    <a:lnTo>
                      <a:pt x="530" y="19"/>
                    </a:lnTo>
                    <a:lnTo>
                      <a:pt x="563" y="19"/>
                    </a:lnTo>
                    <a:lnTo>
                      <a:pt x="580" y="17"/>
                    </a:lnTo>
                    <a:lnTo>
                      <a:pt x="625" y="17"/>
                    </a:lnTo>
                    <a:lnTo>
                      <a:pt x="632" y="14"/>
                    </a:lnTo>
                    <a:lnTo>
                      <a:pt x="628" y="12"/>
                    </a:lnTo>
                    <a:lnTo>
                      <a:pt x="618" y="10"/>
                    </a:lnTo>
                    <a:lnTo>
                      <a:pt x="592" y="10"/>
                    </a:lnTo>
                    <a:lnTo>
                      <a:pt x="594" y="10"/>
                    </a:lnTo>
                    <a:lnTo>
                      <a:pt x="597" y="7"/>
                    </a:lnTo>
                    <a:lnTo>
                      <a:pt x="594" y="5"/>
                    </a:lnTo>
                    <a:lnTo>
                      <a:pt x="585" y="5"/>
                    </a:lnTo>
                    <a:lnTo>
                      <a:pt x="582" y="7"/>
                    </a:lnTo>
                    <a:lnTo>
                      <a:pt x="568" y="7"/>
                    </a:lnTo>
                    <a:lnTo>
                      <a:pt x="566" y="5"/>
                    </a:lnTo>
                    <a:lnTo>
                      <a:pt x="571" y="5"/>
                    </a:lnTo>
                    <a:lnTo>
                      <a:pt x="573" y="5"/>
                    </a:lnTo>
                    <a:lnTo>
                      <a:pt x="578" y="5"/>
                    </a:lnTo>
                    <a:lnTo>
                      <a:pt x="578" y="2"/>
                    </a:lnTo>
                    <a:lnTo>
                      <a:pt x="575" y="2"/>
                    </a:lnTo>
                    <a:lnTo>
                      <a:pt x="571" y="0"/>
                    </a:lnTo>
                    <a:lnTo>
                      <a:pt x="537" y="0"/>
                    </a:lnTo>
                    <a:lnTo>
                      <a:pt x="528" y="2"/>
                    </a:lnTo>
                    <a:lnTo>
                      <a:pt x="518" y="2"/>
                    </a:lnTo>
                    <a:lnTo>
                      <a:pt x="509" y="0"/>
                    </a:lnTo>
                    <a:lnTo>
                      <a:pt x="483" y="0"/>
                    </a:lnTo>
                    <a:lnTo>
                      <a:pt x="478" y="2"/>
                    </a:lnTo>
                    <a:lnTo>
                      <a:pt x="454" y="2"/>
                    </a:lnTo>
                    <a:lnTo>
                      <a:pt x="452" y="0"/>
                    </a:lnTo>
                    <a:lnTo>
                      <a:pt x="447" y="0"/>
                    </a:lnTo>
                    <a:lnTo>
                      <a:pt x="445" y="2"/>
                    </a:lnTo>
                    <a:lnTo>
                      <a:pt x="442" y="2"/>
                    </a:lnTo>
                    <a:lnTo>
                      <a:pt x="442" y="5"/>
                    </a:lnTo>
                    <a:lnTo>
                      <a:pt x="445" y="5"/>
                    </a:lnTo>
                    <a:lnTo>
                      <a:pt x="447" y="5"/>
                    </a:lnTo>
                    <a:lnTo>
                      <a:pt x="442" y="7"/>
                    </a:lnTo>
                    <a:lnTo>
                      <a:pt x="428" y="7"/>
                    </a:lnTo>
                    <a:lnTo>
                      <a:pt x="409" y="5"/>
                    </a:lnTo>
                    <a:lnTo>
                      <a:pt x="378" y="5"/>
                    </a:lnTo>
                    <a:lnTo>
                      <a:pt x="373" y="5"/>
                    </a:lnTo>
                    <a:lnTo>
                      <a:pt x="371" y="5"/>
                    </a:lnTo>
                    <a:lnTo>
                      <a:pt x="368" y="7"/>
                    </a:lnTo>
                    <a:lnTo>
                      <a:pt x="366" y="7"/>
                    </a:lnTo>
                    <a:lnTo>
                      <a:pt x="366" y="10"/>
                    </a:lnTo>
                    <a:lnTo>
                      <a:pt x="368" y="10"/>
                    </a:lnTo>
                    <a:lnTo>
                      <a:pt x="378" y="10"/>
                    </a:lnTo>
                    <a:lnTo>
                      <a:pt x="387" y="10"/>
                    </a:lnTo>
                    <a:lnTo>
                      <a:pt x="399" y="12"/>
                    </a:lnTo>
                    <a:lnTo>
                      <a:pt x="404" y="12"/>
                    </a:lnTo>
                    <a:lnTo>
                      <a:pt x="426" y="14"/>
                    </a:lnTo>
                    <a:lnTo>
                      <a:pt x="399" y="14"/>
                    </a:lnTo>
                    <a:lnTo>
                      <a:pt x="395" y="14"/>
                    </a:lnTo>
                    <a:lnTo>
                      <a:pt x="392" y="14"/>
                    </a:lnTo>
                    <a:lnTo>
                      <a:pt x="387" y="12"/>
                    </a:lnTo>
                    <a:lnTo>
                      <a:pt x="378" y="12"/>
                    </a:lnTo>
                    <a:lnTo>
                      <a:pt x="380" y="14"/>
                    </a:lnTo>
                    <a:lnTo>
                      <a:pt x="383" y="14"/>
                    </a:lnTo>
                    <a:lnTo>
                      <a:pt x="385" y="14"/>
                    </a:lnTo>
                    <a:lnTo>
                      <a:pt x="376" y="14"/>
                    </a:lnTo>
                    <a:lnTo>
                      <a:pt x="373" y="17"/>
                    </a:lnTo>
                    <a:lnTo>
                      <a:pt x="373" y="19"/>
                    </a:lnTo>
                    <a:lnTo>
                      <a:pt x="371" y="22"/>
                    </a:lnTo>
                    <a:lnTo>
                      <a:pt x="371" y="24"/>
                    </a:lnTo>
                    <a:lnTo>
                      <a:pt x="368" y="24"/>
                    </a:lnTo>
                    <a:lnTo>
                      <a:pt x="366" y="24"/>
                    </a:lnTo>
                    <a:lnTo>
                      <a:pt x="364" y="24"/>
                    </a:lnTo>
                    <a:lnTo>
                      <a:pt x="359" y="24"/>
                    </a:lnTo>
                    <a:lnTo>
                      <a:pt x="357" y="22"/>
                    </a:lnTo>
                    <a:lnTo>
                      <a:pt x="345" y="19"/>
                    </a:lnTo>
                    <a:lnTo>
                      <a:pt x="330" y="14"/>
                    </a:lnTo>
                    <a:lnTo>
                      <a:pt x="309" y="14"/>
                    </a:lnTo>
                    <a:lnTo>
                      <a:pt x="309" y="24"/>
                    </a:lnTo>
                    <a:lnTo>
                      <a:pt x="297" y="24"/>
                    </a:lnTo>
                    <a:lnTo>
                      <a:pt x="292" y="22"/>
                    </a:lnTo>
                    <a:lnTo>
                      <a:pt x="288" y="22"/>
                    </a:lnTo>
                    <a:lnTo>
                      <a:pt x="285" y="19"/>
                    </a:lnTo>
                    <a:lnTo>
                      <a:pt x="278" y="19"/>
                    </a:lnTo>
                    <a:lnTo>
                      <a:pt x="273" y="22"/>
                    </a:lnTo>
                    <a:lnTo>
                      <a:pt x="273" y="24"/>
                    </a:lnTo>
                    <a:lnTo>
                      <a:pt x="269" y="24"/>
                    </a:lnTo>
                    <a:lnTo>
                      <a:pt x="271" y="19"/>
                    </a:lnTo>
                    <a:lnTo>
                      <a:pt x="269" y="17"/>
                    </a:lnTo>
                    <a:lnTo>
                      <a:pt x="238" y="17"/>
                    </a:lnTo>
                    <a:lnTo>
                      <a:pt x="228" y="19"/>
                    </a:lnTo>
                    <a:lnTo>
                      <a:pt x="209" y="19"/>
                    </a:lnTo>
                    <a:lnTo>
                      <a:pt x="214" y="22"/>
                    </a:lnTo>
                    <a:lnTo>
                      <a:pt x="223" y="26"/>
                    </a:lnTo>
                    <a:lnTo>
                      <a:pt x="226" y="29"/>
                    </a:lnTo>
                    <a:lnTo>
                      <a:pt x="223" y="29"/>
                    </a:lnTo>
                    <a:lnTo>
                      <a:pt x="223" y="26"/>
                    </a:lnTo>
                    <a:lnTo>
                      <a:pt x="214" y="24"/>
                    </a:lnTo>
                    <a:lnTo>
                      <a:pt x="207" y="24"/>
                    </a:lnTo>
                    <a:lnTo>
                      <a:pt x="202" y="22"/>
                    </a:lnTo>
                    <a:lnTo>
                      <a:pt x="197" y="22"/>
                    </a:lnTo>
                    <a:lnTo>
                      <a:pt x="192" y="19"/>
                    </a:lnTo>
                    <a:lnTo>
                      <a:pt x="190" y="19"/>
                    </a:lnTo>
                    <a:lnTo>
                      <a:pt x="188" y="22"/>
                    </a:lnTo>
                    <a:lnTo>
                      <a:pt x="185" y="24"/>
                    </a:lnTo>
                    <a:lnTo>
                      <a:pt x="183" y="26"/>
                    </a:lnTo>
                    <a:lnTo>
                      <a:pt x="178" y="29"/>
                    </a:lnTo>
                    <a:lnTo>
                      <a:pt x="176" y="29"/>
                    </a:lnTo>
                    <a:lnTo>
                      <a:pt x="171" y="31"/>
                    </a:lnTo>
                    <a:lnTo>
                      <a:pt x="150" y="31"/>
                    </a:lnTo>
                    <a:lnTo>
                      <a:pt x="143" y="34"/>
                    </a:lnTo>
                    <a:lnTo>
                      <a:pt x="133" y="36"/>
                    </a:lnTo>
                    <a:lnTo>
                      <a:pt x="124" y="38"/>
                    </a:lnTo>
                    <a:lnTo>
                      <a:pt x="119" y="38"/>
                    </a:lnTo>
                    <a:lnTo>
                      <a:pt x="102" y="41"/>
                    </a:lnTo>
                    <a:lnTo>
                      <a:pt x="97" y="43"/>
                    </a:lnTo>
                    <a:lnTo>
                      <a:pt x="100" y="46"/>
                    </a:lnTo>
                    <a:lnTo>
                      <a:pt x="105" y="48"/>
                    </a:lnTo>
                    <a:lnTo>
                      <a:pt x="126" y="48"/>
                    </a:lnTo>
                    <a:lnTo>
                      <a:pt x="116" y="50"/>
                    </a:lnTo>
                    <a:lnTo>
                      <a:pt x="112" y="55"/>
                    </a:lnTo>
                    <a:lnTo>
                      <a:pt x="109" y="55"/>
                    </a:lnTo>
                    <a:lnTo>
                      <a:pt x="93" y="60"/>
                    </a:lnTo>
                    <a:lnTo>
                      <a:pt x="88" y="60"/>
                    </a:lnTo>
                    <a:lnTo>
                      <a:pt x="66" y="60"/>
                    </a:lnTo>
                    <a:lnTo>
                      <a:pt x="57" y="62"/>
                    </a:lnTo>
                    <a:lnTo>
                      <a:pt x="47" y="65"/>
                    </a:lnTo>
                    <a:lnTo>
                      <a:pt x="45" y="67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1" y="70"/>
                    </a:lnTo>
                    <a:lnTo>
                      <a:pt x="9" y="70"/>
                    </a:lnTo>
                    <a:lnTo>
                      <a:pt x="7" y="70"/>
                    </a:lnTo>
                    <a:lnTo>
                      <a:pt x="2" y="70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9" y="79"/>
                    </a:lnTo>
                    <a:lnTo>
                      <a:pt x="12" y="82"/>
                    </a:lnTo>
                    <a:lnTo>
                      <a:pt x="14" y="84"/>
                    </a:lnTo>
                    <a:lnTo>
                      <a:pt x="24" y="79"/>
                    </a:lnTo>
                    <a:lnTo>
                      <a:pt x="24" y="84"/>
                    </a:lnTo>
                    <a:lnTo>
                      <a:pt x="28" y="86"/>
                    </a:lnTo>
                    <a:lnTo>
                      <a:pt x="33" y="86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40" y="82"/>
                    </a:lnTo>
                    <a:lnTo>
                      <a:pt x="40" y="84"/>
                    </a:lnTo>
                    <a:lnTo>
                      <a:pt x="43" y="86"/>
                    </a:lnTo>
                    <a:lnTo>
                      <a:pt x="45" y="86"/>
                    </a:lnTo>
                    <a:lnTo>
                      <a:pt x="47" y="84"/>
                    </a:lnTo>
                    <a:lnTo>
                      <a:pt x="52" y="84"/>
                    </a:lnTo>
                    <a:lnTo>
                      <a:pt x="57" y="84"/>
                    </a:lnTo>
                    <a:lnTo>
                      <a:pt x="59" y="82"/>
                    </a:lnTo>
                    <a:lnTo>
                      <a:pt x="64" y="82"/>
                    </a:lnTo>
                    <a:lnTo>
                      <a:pt x="64" y="84"/>
                    </a:lnTo>
                    <a:lnTo>
                      <a:pt x="64" y="86"/>
                    </a:lnTo>
                    <a:lnTo>
                      <a:pt x="62" y="86"/>
                    </a:lnTo>
                    <a:lnTo>
                      <a:pt x="57" y="91"/>
                    </a:lnTo>
                    <a:lnTo>
                      <a:pt x="55" y="91"/>
                    </a:lnTo>
                    <a:lnTo>
                      <a:pt x="52" y="89"/>
                    </a:lnTo>
                    <a:lnTo>
                      <a:pt x="40" y="89"/>
                    </a:lnTo>
                    <a:lnTo>
                      <a:pt x="36" y="91"/>
                    </a:lnTo>
                    <a:lnTo>
                      <a:pt x="33" y="91"/>
                    </a:lnTo>
                    <a:lnTo>
                      <a:pt x="21" y="89"/>
                    </a:lnTo>
                    <a:lnTo>
                      <a:pt x="19" y="89"/>
                    </a:lnTo>
                    <a:lnTo>
                      <a:pt x="14" y="86"/>
                    </a:lnTo>
                    <a:lnTo>
                      <a:pt x="7" y="86"/>
                    </a:lnTo>
                    <a:lnTo>
                      <a:pt x="2" y="89"/>
                    </a:lnTo>
                    <a:lnTo>
                      <a:pt x="2" y="93"/>
                    </a:lnTo>
                    <a:lnTo>
                      <a:pt x="2" y="96"/>
                    </a:lnTo>
                    <a:lnTo>
                      <a:pt x="7" y="98"/>
                    </a:lnTo>
                    <a:lnTo>
                      <a:pt x="19" y="98"/>
                    </a:lnTo>
                    <a:lnTo>
                      <a:pt x="17" y="101"/>
                    </a:lnTo>
                    <a:lnTo>
                      <a:pt x="14" y="101"/>
                    </a:lnTo>
                    <a:lnTo>
                      <a:pt x="9" y="101"/>
                    </a:lnTo>
                    <a:lnTo>
                      <a:pt x="12" y="103"/>
                    </a:lnTo>
                    <a:lnTo>
                      <a:pt x="19" y="105"/>
                    </a:lnTo>
                    <a:lnTo>
                      <a:pt x="21" y="105"/>
                    </a:lnTo>
                    <a:lnTo>
                      <a:pt x="24" y="108"/>
                    </a:lnTo>
                    <a:lnTo>
                      <a:pt x="33" y="108"/>
                    </a:lnTo>
                    <a:lnTo>
                      <a:pt x="33" y="105"/>
                    </a:lnTo>
                    <a:lnTo>
                      <a:pt x="36" y="105"/>
                    </a:lnTo>
                    <a:lnTo>
                      <a:pt x="38" y="105"/>
                    </a:lnTo>
                    <a:lnTo>
                      <a:pt x="43" y="108"/>
                    </a:lnTo>
                    <a:lnTo>
                      <a:pt x="52" y="105"/>
                    </a:lnTo>
                    <a:lnTo>
                      <a:pt x="52" y="108"/>
                    </a:lnTo>
                    <a:lnTo>
                      <a:pt x="57" y="108"/>
                    </a:lnTo>
                    <a:lnTo>
                      <a:pt x="62" y="105"/>
                    </a:lnTo>
                    <a:lnTo>
                      <a:pt x="64" y="105"/>
                    </a:lnTo>
                    <a:lnTo>
                      <a:pt x="69" y="103"/>
                    </a:lnTo>
                    <a:lnTo>
                      <a:pt x="76" y="105"/>
                    </a:lnTo>
                    <a:lnTo>
                      <a:pt x="81" y="105"/>
                    </a:lnTo>
                    <a:lnTo>
                      <a:pt x="83" y="105"/>
                    </a:lnTo>
                    <a:lnTo>
                      <a:pt x="85" y="103"/>
                    </a:lnTo>
                    <a:lnTo>
                      <a:pt x="88" y="103"/>
                    </a:lnTo>
                    <a:lnTo>
                      <a:pt x="93" y="105"/>
                    </a:lnTo>
                    <a:lnTo>
                      <a:pt x="97" y="105"/>
                    </a:lnTo>
                    <a:lnTo>
                      <a:pt x="112" y="105"/>
                    </a:lnTo>
                    <a:lnTo>
                      <a:pt x="121" y="110"/>
                    </a:lnTo>
                    <a:lnTo>
                      <a:pt x="124" y="110"/>
                    </a:lnTo>
                    <a:lnTo>
                      <a:pt x="128" y="115"/>
                    </a:lnTo>
                    <a:lnTo>
                      <a:pt x="135" y="115"/>
                    </a:lnTo>
                    <a:lnTo>
                      <a:pt x="133" y="117"/>
                    </a:lnTo>
                    <a:lnTo>
                      <a:pt x="133" y="120"/>
                    </a:lnTo>
                    <a:lnTo>
                      <a:pt x="133" y="125"/>
                    </a:lnTo>
                    <a:lnTo>
                      <a:pt x="138" y="125"/>
                    </a:lnTo>
                    <a:lnTo>
                      <a:pt x="140" y="125"/>
                    </a:lnTo>
                    <a:lnTo>
                      <a:pt x="145" y="127"/>
                    </a:lnTo>
                    <a:lnTo>
                      <a:pt x="147" y="129"/>
                    </a:lnTo>
                    <a:lnTo>
                      <a:pt x="143" y="134"/>
                    </a:lnTo>
                    <a:lnTo>
                      <a:pt x="145" y="141"/>
                    </a:lnTo>
                    <a:lnTo>
                      <a:pt x="152" y="144"/>
                    </a:lnTo>
                    <a:lnTo>
                      <a:pt x="145" y="149"/>
                    </a:lnTo>
                    <a:lnTo>
                      <a:pt x="150" y="151"/>
                    </a:lnTo>
                    <a:lnTo>
                      <a:pt x="147" y="151"/>
                    </a:lnTo>
                    <a:lnTo>
                      <a:pt x="145" y="153"/>
                    </a:lnTo>
                    <a:lnTo>
                      <a:pt x="145" y="156"/>
                    </a:lnTo>
                    <a:lnTo>
                      <a:pt x="150" y="161"/>
                    </a:lnTo>
                    <a:lnTo>
                      <a:pt x="152" y="161"/>
                    </a:lnTo>
                    <a:lnTo>
                      <a:pt x="152" y="163"/>
                    </a:lnTo>
                    <a:lnTo>
                      <a:pt x="147" y="165"/>
                    </a:lnTo>
                    <a:lnTo>
                      <a:pt x="145" y="168"/>
                    </a:lnTo>
                    <a:lnTo>
                      <a:pt x="143" y="168"/>
                    </a:lnTo>
                    <a:lnTo>
                      <a:pt x="147" y="170"/>
                    </a:lnTo>
                    <a:lnTo>
                      <a:pt x="143" y="170"/>
                    </a:lnTo>
                    <a:lnTo>
                      <a:pt x="140" y="170"/>
                    </a:lnTo>
                    <a:lnTo>
                      <a:pt x="138" y="170"/>
                    </a:lnTo>
                    <a:lnTo>
                      <a:pt x="133" y="173"/>
                    </a:lnTo>
                    <a:lnTo>
                      <a:pt x="131" y="173"/>
                    </a:lnTo>
                    <a:lnTo>
                      <a:pt x="131" y="175"/>
                    </a:lnTo>
                    <a:lnTo>
                      <a:pt x="143" y="175"/>
                    </a:lnTo>
                    <a:lnTo>
                      <a:pt x="138" y="180"/>
                    </a:lnTo>
                    <a:lnTo>
                      <a:pt x="126" y="180"/>
                    </a:lnTo>
                    <a:lnTo>
                      <a:pt x="124" y="180"/>
                    </a:lnTo>
                    <a:lnTo>
                      <a:pt x="124" y="182"/>
                    </a:lnTo>
                    <a:lnTo>
                      <a:pt x="133" y="189"/>
                    </a:lnTo>
                    <a:lnTo>
                      <a:pt x="138" y="189"/>
                    </a:lnTo>
                    <a:lnTo>
                      <a:pt x="145" y="184"/>
                    </a:lnTo>
                    <a:lnTo>
                      <a:pt x="147" y="184"/>
                    </a:lnTo>
                    <a:lnTo>
                      <a:pt x="152" y="184"/>
                    </a:lnTo>
                    <a:lnTo>
                      <a:pt x="154" y="182"/>
                    </a:lnTo>
                    <a:lnTo>
                      <a:pt x="157" y="182"/>
                    </a:lnTo>
                    <a:lnTo>
                      <a:pt x="157" y="180"/>
                    </a:lnTo>
                    <a:lnTo>
                      <a:pt x="157" y="175"/>
                    </a:lnTo>
                    <a:lnTo>
                      <a:pt x="159" y="173"/>
                    </a:lnTo>
                    <a:lnTo>
                      <a:pt x="159" y="180"/>
                    </a:lnTo>
                    <a:lnTo>
                      <a:pt x="166" y="175"/>
                    </a:lnTo>
                    <a:lnTo>
                      <a:pt x="164" y="177"/>
                    </a:lnTo>
                    <a:lnTo>
                      <a:pt x="164" y="180"/>
                    </a:lnTo>
                    <a:lnTo>
                      <a:pt x="166" y="180"/>
                    </a:lnTo>
                    <a:lnTo>
                      <a:pt x="169" y="182"/>
                    </a:lnTo>
                    <a:lnTo>
                      <a:pt x="176" y="182"/>
                    </a:lnTo>
                    <a:lnTo>
                      <a:pt x="171" y="187"/>
                    </a:lnTo>
                    <a:lnTo>
                      <a:pt x="171" y="189"/>
                    </a:lnTo>
                    <a:lnTo>
                      <a:pt x="173" y="192"/>
                    </a:lnTo>
                    <a:lnTo>
                      <a:pt x="176" y="194"/>
                    </a:lnTo>
                    <a:lnTo>
                      <a:pt x="178" y="196"/>
                    </a:lnTo>
                    <a:lnTo>
                      <a:pt x="181" y="199"/>
                    </a:lnTo>
                    <a:lnTo>
                      <a:pt x="178" y="201"/>
                    </a:lnTo>
                    <a:lnTo>
                      <a:pt x="173" y="201"/>
                    </a:lnTo>
                    <a:lnTo>
                      <a:pt x="173" y="204"/>
                    </a:lnTo>
                    <a:lnTo>
                      <a:pt x="166" y="204"/>
                    </a:lnTo>
                    <a:lnTo>
                      <a:pt x="164" y="201"/>
                    </a:lnTo>
                    <a:lnTo>
                      <a:pt x="162" y="201"/>
                    </a:lnTo>
                    <a:lnTo>
                      <a:pt x="159" y="201"/>
                    </a:lnTo>
                    <a:lnTo>
                      <a:pt x="157" y="199"/>
                    </a:lnTo>
                    <a:lnTo>
                      <a:pt x="143" y="199"/>
                    </a:lnTo>
                    <a:lnTo>
                      <a:pt x="140" y="196"/>
                    </a:lnTo>
                    <a:lnTo>
                      <a:pt x="138" y="194"/>
                    </a:lnTo>
                    <a:lnTo>
                      <a:pt x="131" y="194"/>
                    </a:lnTo>
                    <a:lnTo>
                      <a:pt x="128" y="199"/>
                    </a:lnTo>
                    <a:lnTo>
                      <a:pt x="128" y="201"/>
                    </a:lnTo>
                    <a:lnTo>
                      <a:pt x="133" y="201"/>
                    </a:lnTo>
                    <a:lnTo>
                      <a:pt x="133" y="204"/>
                    </a:lnTo>
                    <a:lnTo>
                      <a:pt x="140" y="204"/>
                    </a:lnTo>
                    <a:lnTo>
                      <a:pt x="143" y="206"/>
                    </a:lnTo>
                    <a:lnTo>
                      <a:pt x="145" y="206"/>
                    </a:lnTo>
                    <a:lnTo>
                      <a:pt x="147" y="206"/>
                    </a:lnTo>
                    <a:lnTo>
                      <a:pt x="152" y="211"/>
                    </a:lnTo>
                    <a:lnTo>
                      <a:pt x="162" y="211"/>
                    </a:lnTo>
                    <a:lnTo>
                      <a:pt x="164" y="211"/>
                    </a:lnTo>
                    <a:lnTo>
                      <a:pt x="166" y="211"/>
                    </a:lnTo>
                    <a:lnTo>
                      <a:pt x="173" y="213"/>
                    </a:lnTo>
                    <a:lnTo>
                      <a:pt x="178" y="208"/>
                    </a:lnTo>
                    <a:lnTo>
                      <a:pt x="178" y="216"/>
                    </a:lnTo>
                    <a:lnTo>
                      <a:pt x="176" y="213"/>
                    </a:lnTo>
                    <a:lnTo>
                      <a:pt x="173" y="213"/>
                    </a:lnTo>
                    <a:lnTo>
                      <a:pt x="171" y="213"/>
                    </a:lnTo>
                    <a:lnTo>
                      <a:pt x="171" y="216"/>
                    </a:lnTo>
                    <a:lnTo>
                      <a:pt x="173" y="220"/>
                    </a:lnTo>
                    <a:lnTo>
                      <a:pt x="169" y="220"/>
                    </a:lnTo>
                    <a:lnTo>
                      <a:pt x="166" y="220"/>
                    </a:lnTo>
                    <a:lnTo>
                      <a:pt x="164" y="220"/>
                    </a:lnTo>
                    <a:lnTo>
                      <a:pt x="164" y="223"/>
                    </a:lnTo>
                    <a:lnTo>
                      <a:pt x="164" y="225"/>
                    </a:lnTo>
                    <a:lnTo>
                      <a:pt x="173" y="225"/>
                    </a:lnTo>
                    <a:lnTo>
                      <a:pt x="171" y="225"/>
                    </a:lnTo>
                    <a:lnTo>
                      <a:pt x="171" y="228"/>
                    </a:lnTo>
                    <a:lnTo>
                      <a:pt x="169" y="230"/>
                    </a:lnTo>
                    <a:lnTo>
                      <a:pt x="162" y="225"/>
                    </a:lnTo>
                    <a:lnTo>
                      <a:pt x="159" y="225"/>
                    </a:lnTo>
                    <a:lnTo>
                      <a:pt x="159" y="228"/>
                    </a:lnTo>
                    <a:lnTo>
                      <a:pt x="159" y="230"/>
                    </a:lnTo>
                    <a:lnTo>
                      <a:pt x="162" y="232"/>
                    </a:lnTo>
                    <a:lnTo>
                      <a:pt x="157" y="232"/>
                    </a:lnTo>
                    <a:lnTo>
                      <a:pt x="157" y="237"/>
                    </a:lnTo>
                    <a:lnTo>
                      <a:pt x="154" y="237"/>
                    </a:lnTo>
                    <a:lnTo>
                      <a:pt x="152" y="240"/>
                    </a:lnTo>
                    <a:lnTo>
                      <a:pt x="152" y="242"/>
                    </a:lnTo>
                    <a:lnTo>
                      <a:pt x="157" y="247"/>
                    </a:lnTo>
                    <a:lnTo>
                      <a:pt x="159" y="247"/>
                    </a:lnTo>
                    <a:lnTo>
                      <a:pt x="159" y="252"/>
                    </a:lnTo>
                    <a:lnTo>
                      <a:pt x="157" y="252"/>
                    </a:lnTo>
                    <a:lnTo>
                      <a:pt x="154" y="252"/>
                    </a:lnTo>
                    <a:lnTo>
                      <a:pt x="152" y="249"/>
                    </a:lnTo>
                    <a:lnTo>
                      <a:pt x="150" y="244"/>
                    </a:lnTo>
                    <a:lnTo>
                      <a:pt x="147" y="242"/>
                    </a:lnTo>
                    <a:lnTo>
                      <a:pt x="147" y="240"/>
                    </a:lnTo>
                    <a:lnTo>
                      <a:pt x="145" y="237"/>
                    </a:lnTo>
                    <a:lnTo>
                      <a:pt x="143" y="235"/>
                    </a:lnTo>
                    <a:lnTo>
                      <a:pt x="140" y="235"/>
                    </a:lnTo>
                    <a:lnTo>
                      <a:pt x="135" y="235"/>
                    </a:lnTo>
                    <a:lnTo>
                      <a:pt x="133" y="235"/>
                    </a:lnTo>
                    <a:lnTo>
                      <a:pt x="128" y="240"/>
                    </a:lnTo>
                    <a:lnTo>
                      <a:pt x="128" y="242"/>
                    </a:lnTo>
                    <a:lnTo>
                      <a:pt x="133" y="244"/>
                    </a:lnTo>
                    <a:lnTo>
                      <a:pt x="138" y="244"/>
                    </a:lnTo>
                    <a:lnTo>
                      <a:pt x="140" y="247"/>
                    </a:lnTo>
                    <a:lnTo>
                      <a:pt x="135" y="249"/>
                    </a:lnTo>
                    <a:lnTo>
                      <a:pt x="131" y="249"/>
                    </a:lnTo>
                    <a:lnTo>
                      <a:pt x="128" y="247"/>
                    </a:lnTo>
                    <a:lnTo>
                      <a:pt x="121" y="247"/>
                    </a:lnTo>
                    <a:lnTo>
                      <a:pt x="119" y="249"/>
                    </a:lnTo>
                    <a:lnTo>
                      <a:pt x="116" y="249"/>
                    </a:lnTo>
                    <a:lnTo>
                      <a:pt x="114" y="249"/>
                    </a:lnTo>
                    <a:lnTo>
                      <a:pt x="112" y="252"/>
                    </a:lnTo>
                    <a:lnTo>
                      <a:pt x="109" y="252"/>
                    </a:lnTo>
                    <a:lnTo>
                      <a:pt x="121" y="252"/>
                    </a:lnTo>
                    <a:lnTo>
                      <a:pt x="126" y="252"/>
                    </a:lnTo>
                    <a:lnTo>
                      <a:pt x="140" y="252"/>
                    </a:lnTo>
                    <a:lnTo>
                      <a:pt x="143" y="252"/>
                    </a:lnTo>
                    <a:lnTo>
                      <a:pt x="131" y="252"/>
                    </a:lnTo>
                    <a:lnTo>
                      <a:pt x="112" y="256"/>
                    </a:lnTo>
                    <a:lnTo>
                      <a:pt x="107" y="256"/>
                    </a:lnTo>
                    <a:lnTo>
                      <a:pt x="105" y="259"/>
                    </a:lnTo>
                    <a:lnTo>
                      <a:pt x="107" y="259"/>
                    </a:lnTo>
                    <a:lnTo>
                      <a:pt x="107" y="261"/>
                    </a:lnTo>
                    <a:lnTo>
                      <a:pt x="114" y="261"/>
                    </a:lnTo>
                    <a:lnTo>
                      <a:pt x="119" y="259"/>
                    </a:lnTo>
                    <a:lnTo>
                      <a:pt x="124" y="259"/>
                    </a:lnTo>
                    <a:lnTo>
                      <a:pt x="128" y="256"/>
                    </a:lnTo>
                    <a:lnTo>
                      <a:pt x="138" y="256"/>
                    </a:lnTo>
                    <a:lnTo>
                      <a:pt x="140" y="259"/>
                    </a:lnTo>
                    <a:lnTo>
                      <a:pt x="138" y="261"/>
                    </a:lnTo>
                    <a:lnTo>
                      <a:pt x="114" y="261"/>
                    </a:lnTo>
                    <a:lnTo>
                      <a:pt x="112" y="261"/>
                    </a:lnTo>
                    <a:lnTo>
                      <a:pt x="102" y="261"/>
                    </a:lnTo>
                    <a:lnTo>
                      <a:pt x="102" y="264"/>
                    </a:lnTo>
                    <a:lnTo>
                      <a:pt x="107" y="264"/>
                    </a:lnTo>
                    <a:lnTo>
                      <a:pt x="107" y="266"/>
                    </a:lnTo>
                    <a:lnTo>
                      <a:pt x="112" y="266"/>
                    </a:lnTo>
                    <a:lnTo>
                      <a:pt x="114" y="266"/>
                    </a:lnTo>
                    <a:lnTo>
                      <a:pt x="109" y="266"/>
                    </a:lnTo>
                    <a:lnTo>
                      <a:pt x="107" y="268"/>
                    </a:lnTo>
                    <a:lnTo>
                      <a:pt x="107" y="271"/>
                    </a:lnTo>
                    <a:lnTo>
                      <a:pt x="105" y="273"/>
                    </a:lnTo>
                    <a:lnTo>
                      <a:pt x="102" y="273"/>
                    </a:lnTo>
                    <a:lnTo>
                      <a:pt x="100" y="275"/>
                    </a:lnTo>
                    <a:lnTo>
                      <a:pt x="97" y="275"/>
                    </a:lnTo>
                    <a:lnTo>
                      <a:pt x="107" y="278"/>
                    </a:lnTo>
                    <a:lnTo>
                      <a:pt x="97" y="280"/>
                    </a:lnTo>
                    <a:lnTo>
                      <a:pt x="97" y="283"/>
                    </a:lnTo>
                    <a:lnTo>
                      <a:pt x="100" y="285"/>
                    </a:lnTo>
                    <a:lnTo>
                      <a:pt x="105" y="285"/>
                    </a:lnTo>
                    <a:lnTo>
                      <a:pt x="107" y="285"/>
                    </a:lnTo>
                    <a:lnTo>
                      <a:pt x="114" y="285"/>
                    </a:lnTo>
                    <a:lnTo>
                      <a:pt x="112" y="285"/>
                    </a:lnTo>
                    <a:lnTo>
                      <a:pt x="109" y="285"/>
                    </a:lnTo>
                    <a:lnTo>
                      <a:pt x="107" y="287"/>
                    </a:lnTo>
                    <a:lnTo>
                      <a:pt x="102" y="290"/>
                    </a:lnTo>
                    <a:lnTo>
                      <a:pt x="102" y="292"/>
                    </a:lnTo>
                    <a:lnTo>
                      <a:pt x="105" y="295"/>
                    </a:lnTo>
                    <a:lnTo>
                      <a:pt x="107" y="295"/>
                    </a:lnTo>
                    <a:lnTo>
                      <a:pt x="109" y="292"/>
                    </a:lnTo>
                    <a:lnTo>
                      <a:pt x="114" y="290"/>
                    </a:lnTo>
                    <a:lnTo>
                      <a:pt x="112" y="295"/>
                    </a:lnTo>
                    <a:lnTo>
                      <a:pt x="109" y="295"/>
                    </a:lnTo>
                    <a:lnTo>
                      <a:pt x="107" y="299"/>
                    </a:lnTo>
                    <a:lnTo>
                      <a:pt x="107" y="304"/>
                    </a:lnTo>
                    <a:lnTo>
                      <a:pt x="109" y="304"/>
                    </a:lnTo>
                    <a:lnTo>
                      <a:pt x="109" y="302"/>
                    </a:lnTo>
                    <a:lnTo>
                      <a:pt x="114" y="302"/>
                    </a:lnTo>
                    <a:lnTo>
                      <a:pt x="109" y="307"/>
                    </a:lnTo>
                    <a:lnTo>
                      <a:pt x="107" y="307"/>
                    </a:lnTo>
                    <a:lnTo>
                      <a:pt x="105" y="309"/>
                    </a:lnTo>
                    <a:lnTo>
                      <a:pt x="102" y="311"/>
                    </a:lnTo>
                    <a:lnTo>
                      <a:pt x="102" y="316"/>
                    </a:lnTo>
                    <a:lnTo>
                      <a:pt x="105" y="316"/>
                    </a:lnTo>
                    <a:lnTo>
                      <a:pt x="107" y="314"/>
                    </a:lnTo>
                    <a:lnTo>
                      <a:pt x="114" y="307"/>
                    </a:lnTo>
                    <a:lnTo>
                      <a:pt x="124" y="307"/>
                    </a:lnTo>
                    <a:lnTo>
                      <a:pt x="126" y="304"/>
                    </a:lnTo>
                    <a:lnTo>
                      <a:pt x="128" y="304"/>
                    </a:lnTo>
                    <a:lnTo>
                      <a:pt x="128" y="307"/>
                    </a:lnTo>
                    <a:lnTo>
                      <a:pt x="133" y="304"/>
                    </a:lnTo>
                    <a:lnTo>
                      <a:pt x="128" y="311"/>
                    </a:lnTo>
                    <a:lnTo>
                      <a:pt x="135" y="311"/>
                    </a:lnTo>
                    <a:lnTo>
                      <a:pt x="128" y="311"/>
                    </a:lnTo>
                    <a:lnTo>
                      <a:pt x="124" y="314"/>
                    </a:lnTo>
                    <a:lnTo>
                      <a:pt x="124" y="316"/>
                    </a:lnTo>
                    <a:lnTo>
                      <a:pt x="119" y="316"/>
                    </a:lnTo>
                    <a:lnTo>
                      <a:pt x="116" y="316"/>
                    </a:lnTo>
                    <a:lnTo>
                      <a:pt x="114" y="319"/>
                    </a:lnTo>
                    <a:lnTo>
                      <a:pt x="114" y="321"/>
                    </a:lnTo>
                    <a:lnTo>
                      <a:pt x="112" y="321"/>
                    </a:lnTo>
                    <a:lnTo>
                      <a:pt x="107" y="323"/>
                    </a:lnTo>
                    <a:lnTo>
                      <a:pt x="105" y="326"/>
                    </a:lnTo>
                    <a:lnTo>
                      <a:pt x="109" y="326"/>
                    </a:lnTo>
                    <a:lnTo>
                      <a:pt x="107" y="326"/>
                    </a:lnTo>
                    <a:lnTo>
                      <a:pt x="107" y="328"/>
                    </a:lnTo>
                    <a:lnTo>
                      <a:pt x="107" y="331"/>
                    </a:lnTo>
                    <a:lnTo>
                      <a:pt x="109" y="331"/>
                    </a:lnTo>
                    <a:lnTo>
                      <a:pt x="107" y="333"/>
                    </a:lnTo>
                    <a:lnTo>
                      <a:pt x="107" y="335"/>
                    </a:lnTo>
                    <a:lnTo>
                      <a:pt x="116" y="335"/>
                    </a:lnTo>
                    <a:lnTo>
                      <a:pt x="112" y="343"/>
                    </a:lnTo>
                    <a:lnTo>
                      <a:pt x="116" y="340"/>
                    </a:lnTo>
                    <a:lnTo>
                      <a:pt x="119" y="340"/>
                    </a:lnTo>
                    <a:lnTo>
                      <a:pt x="116" y="340"/>
                    </a:lnTo>
                    <a:lnTo>
                      <a:pt x="114" y="343"/>
                    </a:lnTo>
                    <a:lnTo>
                      <a:pt x="114" y="345"/>
                    </a:lnTo>
                    <a:lnTo>
                      <a:pt x="112" y="347"/>
                    </a:lnTo>
                    <a:lnTo>
                      <a:pt x="112" y="352"/>
                    </a:lnTo>
                    <a:lnTo>
                      <a:pt x="114" y="352"/>
                    </a:lnTo>
                    <a:lnTo>
                      <a:pt x="121" y="352"/>
                    </a:lnTo>
                    <a:lnTo>
                      <a:pt x="116" y="359"/>
                    </a:lnTo>
                    <a:lnTo>
                      <a:pt x="126" y="357"/>
                    </a:lnTo>
                    <a:lnTo>
                      <a:pt x="121" y="362"/>
                    </a:lnTo>
                    <a:lnTo>
                      <a:pt x="124" y="366"/>
                    </a:lnTo>
                    <a:lnTo>
                      <a:pt x="128" y="366"/>
                    </a:lnTo>
                    <a:lnTo>
                      <a:pt x="126" y="366"/>
                    </a:lnTo>
                    <a:lnTo>
                      <a:pt x="126" y="369"/>
                    </a:lnTo>
                    <a:lnTo>
                      <a:pt x="128" y="371"/>
                    </a:lnTo>
                    <a:lnTo>
                      <a:pt x="133" y="371"/>
                    </a:lnTo>
                    <a:lnTo>
                      <a:pt x="128" y="376"/>
                    </a:lnTo>
                    <a:lnTo>
                      <a:pt x="135" y="376"/>
                    </a:lnTo>
                    <a:lnTo>
                      <a:pt x="133" y="381"/>
                    </a:lnTo>
                    <a:lnTo>
                      <a:pt x="145" y="378"/>
                    </a:lnTo>
                    <a:lnTo>
                      <a:pt x="147" y="381"/>
                    </a:lnTo>
                    <a:lnTo>
                      <a:pt x="150" y="381"/>
                    </a:lnTo>
                    <a:lnTo>
                      <a:pt x="152" y="378"/>
                    </a:lnTo>
                    <a:lnTo>
                      <a:pt x="162" y="374"/>
                    </a:lnTo>
                    <a:lnTo>
                      <a:pt x="164" y="371"/>
                    </a:lnTo>
                    <a:lnTo>
                      <a:pt x="164" y="374"/>
                    </a:lnTo>
                    <a:lnTo>
                      <a:pt x="162" y="376"/>
                    </a:lnTo>
                    <a:lnTo>
                      <a:pt x="169" y="378"/>
                    </a:lnTo>
                    <a:lnTo>
                      <a:pt x="171" y="376"/>
                    </a:lnTo>
                    <a:lnTo>
                      <a:pt x="173" y="376"/>
                    </a:lnTo>
                    <a:lnTo>
                      <a:pt x="169" y="378"/>
                    </a:lnTo>
                    <a:lnTo>
                      <a:pt x="164" y="381"/>
                    </a:lnTo>
                    <a:lnTo>
                      <a:pt x="162" y="383"/>
                    </a:lnTo>
                    <a:lnTo>
                      <a:pt x="162" y="386"/>
                    </a:lnTo>
                    <a:lnTo>
                      <a:pt x="169" y="386"/>
                    </a:lnTo>
                    <a:lnTo>
                      <a:pt x="173" y="386"/>
                    </a:lnTo>
                    <a:lnTo>
                      <a:pt x="176" y="386"/>
                    </a:lnTo>
                    <a:lnTo>
                      <a:pt x="173" y="386"/>
                    </a:lnTo>
                    <a:lnTo>
                      <a:pt x="171" y="388"/>
                    </a:lnTo>
                    <a:lnTo>
                      <a:pt x="169" y="390"/>
                    </a:lnTo>
                    <a:lnTo>
                      <a:pt x="169" y="393"/>
                    </a:lnTo>
                    <a:lnTo>
                      <a:pt x="169" y="395"/>
                    </a:lnTo>
                    <a:lnTo>
                      <a:pt x="176" y="395"/>
                    </a:lnTo>
                    <a:lnTo>
                      <a:pt x="178" y="393"/>
                    </a:lnTo>
                    <a:lnTo>
                      <a:pt x="178" y="395"/>
                    </a:lnTo>
                    <a:lnTo>
                      <a:pt x="183" y="398"/>
                    </a:lnTo>
                    <a:lnTo>
                      <a:pt x="188" y="398"/>
                    </a:lnTo>
                    <a:lnTo>
                      <a:pt x="192" y="395"/>
                    </a:lnTo>
                    <a:lnTo>
                      <a:pt x="195" y="393"/>
                    </a:lnTo>
                    <a:lnTo>
                      <a:pt x="192" y="390"/>
                    </a:lnTo>
                    <a:lnTo>
                      <a:pt x="192" y="388"/>
                    </a:lnTo>
                    <a:lnTo>
                      <a:pt x="197" y="388"/>
                    </a:lnTo>
                    <a:lnTo>
                      <a:pt x="200" y="386"/>
                    </a:lnTo>
                    <a:lnTo>
                      <a:pt x="200" y="378"/>
                    </a:lnTo>
                    <a:lnTo>
                      <a:pt x="202" y="381"/>
                    </a:lnTo>
                    <a:lnTo>
                      <a:pt x="207" y="381"/>
                    </a:lnTo>
                    <a:lnTo>
                      <a:pt x="207" y="376"/>
                    </a:lnTo>
                    <a:lnTo>
                      <a:pt x="207" y="374"/>
                    </a:lnTo>
                    <a:lnTo>
                      <a:pt x="207" y="371"/>
                    </a:lnTo>
                    <a:lnTo>
                      <a:pt x="207" y="374"/>
                    </a:lnTo>
                    <a:lnTo>
                      <a:pt x="209" y="376"/>
                    </a:lnTo>
                    <a:lnTo>
                      <a:pt x="212" y="376"/>
                    </a:lnTo>
                    <a:lnTo>
                      <a:pt x="214" y="374"/>
                    </a:lnTo>
                    <a:lnTo>
                      <a:pt x="214" y="371"/>
                    </a:lnTo>
                    <a:lnTo>
                      <a:pt x="209" y="366"/>
                    </a:lnTo>
                    <a:lnTo>
                      <a:pt x="216" y="366"/>
                    </a:lnTo>
                    <a:lnTo>
                      <a:pt x="216" y="364"/>
                    </a:lnTo>
                    <a:lnTo>
                      <a:pt x="214" y="362"/>
                    </a:lnTo>
                    <a:lnTo>
                      <a:pt x="223" y="362"/>
                    </a:lnTo>
                    <a:lnTo>
                      <a:pt x="219" y="357"/>
                    </a:lnTo>
                    <a:lnTo>
                      <a:pt x="223" y="355"/>
                    </a:lnTo>
                    <a:lnTo>
                      <a:pt x="219" y="352"/>
                    </a:lnTo>
                    <a:lnTo>
                      <a:pt x="216" y="350"/>
                    </a:lnTo>
                    <a:lnTo>
                      <a:pt x="219" y="350"/>
                    </a:lnTo>
                    <a:lnTo>
                      <a:pt x="221" y="350"/>
                    </a:lnTo>
                    <a:lnTo>
                      <a:pt x="216" y="343"/>
                    </a:lnTo>
                    <a:lnTo>
                      <a:pt x="221" y="347"/>
                    </a:lnTo>
                    <a:lnTo>
                      <a:pt x="223" y="347"/>
                    </a:lnTo>
                    <a:lnTo>
                      <a:pt x="228" y="343"/>
                    </a:lnTo>
                    <a:lnTo>
                      <a:pt x="235" y="343"/>
                    </a:lnTo>
                    <a:lnTo>
                      <a:pt x="235" y="340"/>
                    </a:lnTo>
                    <a:lnTo>
                      <a:pt x="233" y="338"/>
                    </a:lnTo>
                    <a:lnTo>
                      <a:pt x="238" y="338"/>
                    </a:lnTo>
                    <a:lnTo>
                      <a:pt x="242" y="331"/>
                    </a:lnTo>
                    <a:lnTo>
                      <a:pt x="245" y="331"/>
                    </a:lnTo>
                    <a:lnTo>
                      <a:pt x="252" y="331"/>
                    </a:lnTo>
                    <a:lnTo>
                      <a:pt x="252" y="326"/>
                    </a:lnTo>
                    <a:lnTo>
                      <a:pt x="257" y="331"/>
                    </a:lnTo>
                    <a:lnTo>
                      <a:pt x="259" y="326"/>
                    </a:lnTo>
                    <a:lnTo>
                      <a:pt x="259" y="319"/>
                    </a:lnTo>
                    <a:lnTo>
                      <a:pt x="252" y="316"/>
                    </a:lnTo>
                    <a:lnTo>
                      <a:pt x="257" y="316"/>
                    </a:lnTo>
                    <a:lnTo>
                      <a:pt x="264" y="311"/>
                    </a:lnTo>
                    <a:lnTo>
                      <a:pt x="266" y="307"/>
                    </a:lnTo>
                    <a:lnTo>
                      <a:pt x="259" y="304"/>
                    </a:lnTo>
                    <a:lnTo>
                      <a:pt x="264" y="299"/>
                    </a:lnTo>
                    <a:lnTo>
                      <a:pt x="278" y="299"/>
                    </a:lnTo>
                    <a:lnTo>
                      <a:pt x="280" y="297"/>
                    </a:lnTo>
                    <a:lnTo>
                      <a:pt x="280" y="292"/>
                    </a:lnTo>
                    <a:lnTo>
                      <a:pt x="288" y="290"/>
                    </a:lnTo>
                    <a:lnTo>
                      <a:pt x="292" y="290"/>
                    </a:lnTo>
                    <a:lnTo>
                      <a:pt x="295" y="292"/>
                    </a:lnTo>
                    <a:lnTo>
                      <a:pt x="302" y="292"/>
                    </a:lnTo>
                    <a:lnTo>
                      <a:pt x="311" y="283"/>
                    </a:lnTo>
                    <a:lnTo>
                      <a:pt x="311" y="280"/>
                    </a:lnTo>
                    <a:lnTo>
                      <a:pt x="314" y="280"/>
                    </a:lnTo>
                    <a:lnTo>
                      <a:pt x="316" y="278"/>
                    </a:lnTo>
                    <a:lnTo>
                      <a:pt x="319" y="278"/>
                    </a:lnTo>
                    <a:lnTo>
                      <a:pt x="319" y="280"/>
                    </a:lnTo>
                    <a:lnTo>
                      <a:pt x="316" y="283"/>
                    </a:lnTo>
                    <a:lnTo>
                      <a:pt x="314" y="285"/>
                    </a:lnTo>
                    <a:lnTo>
                      <a:pt x="311" y="290"/>
                    </a:lnTo>
                    <a:lnTo>
                      <a:pt x="319" y="290"/>
                    </a:lnTo>
                    <a:lnTo>
                      <a:pt x="319" y="285"/>
                    </a:lnTo>
                    <a:lnTo>
                      <a:pt x="323" y="285"/>
                    </a:lnTo>
                    <a:lnTo>
                      <a:pt x="326" y="283"/>
                    </a:lnTo>
                    <a:lnTo>
                      <a:pt x="328" y="283"/>
                    </a:lnTo>
                    <a:lnTo>
                      <a:pt x="328" y="285"/>
                    </a:lnTo>
                    <a:lnTo>
                      <a:pt x="333" y="285"/>
                    </a:lnTo>
                    <a:lnTo>
                      <a:pt x="335" y="285"/>
                    </a:lnTo>
                    <a:lnTo>
                      <a:pt x="342" y="283"/>
                    </a:lnTo>
                    <a:lnTo>
                      <a:pt x="347" y="278"/>
                    </a:lnTo>
                    <a:lnTo>
                      <a:pt x="349" y="275"/>
                    </a:lnTo>
                    <a:lnTo>
                      <a:pt x="359" y="275"/>
                    </a:lnTo>
                    <a:lnTo>
                      <a:pt x="366" y="275"/>
                    </a:lnTo>
                    <a:lnTo>
                      <a:pt x="371" y="271"/>
                    </a:lnTo>
                    <a:lnTo>
                      <a:pt x="373" y="268"/>
                    </a:lnTo>
                    <a:lnTo>
                      <a:pt x="376" y="266"/>
                    </a:lnTo>
                    <a:lnTo>
                      <a:pt x="383" y="259"/>
                    </a:lnTo>
                    <a:lnTo>
                      <a:pt x="385" y="256"/>
                    </a:lnTo>
                    <a:lnTo>
                      <a:pt x="390" y="254"/>
                    </a:lnTo>
                    <a:lnTo>
                      <a:pt x="399" y="252"/>
                    </a:lnTo>
                    <a:lnTo>
                      <a:pt x="402" y="252"/>
                    </a:lnTo>
                    <a:lnTo>
                      <a:pt x="404" y="249"/>
                    </a:lnTo>
                    <a:lnTo>
                      <a:pt x="407" y="249"/>
                    </a:lnTo>
                    <a:lnTo>
                      <a:pt x="407" y="247"/>
                    </a:lnTo>
                    <a:lnTo>
                      <a:pt x="407" y="244"/>
                    </a:lnTo>
                    <a:lnTo>
                      <a:pt x="407" y="240"/>
                    </a:lnTo>
                    <a:lnTo>
                      <a:pt x="407" y="235"/>
                    </a:lnTo>
                    <a:lnTo>
                      <a:pt x="414" y="242"/>
                    </a:lnTo>
                    <a:lnTo>
                      <a:pt x="416" y="244"/>
                    </a:lnTo>
                    <a:lnTo>
                      <a:pt x="418" y="244"/>
                    </a:lnTo>
                    <a:lnTo>
                      <a:pt x="437" y="244"/>
                    </a:lnTo>
                    <a:lnTo>
                      <a:pt x="447" y="242"/>
                    </a:lnTo>
                    <a:lnTo>
                      <a:pt x="454" y="240"/>
                    </a:lnTo>
                    <a:lnTo>
                      <a:pt x="459" y="240"/>
                    </a:lnTo>
                    <a:lnTo>
                      <a:pt x="468" y="237"/>
                    </a:lnTo>
                    <a:lnTo>
                      <a:pt x="480" y="235"/>
                    </a:lnTo>
                    <a:lnTo>
                      <a:pt x="487" y="235"/>
                    </a:lnTo>
                    <a:lnTo>
                      <a:pt x="492" y="230"/>
                    </a:lnTo>
                    <a:lnTo>
                      <a:pt x="499" y="230"/>
                    </a:lnTo>
                    <a:lnTo>
                      <a:pt x="502" y="228"/>
                    </a:lnTo>
                    <a:lnTo>
                      <a:pt x="509" y="228"/>
                    </a:lnTo>
                    <a:lnTo>
                      <a:pt x="516" y="220"/>
                    </a:lnTo>
                    <a:lnTo>
                      <a:pt x="518" y="220"/>
                    </a:lnTo>
                    <a:lnTo>
                      <a:pt x="518" y="218"/>
                    </a:lnTo>
                    <a:lnTo>
                      <a:pt x="523" y="218"/>
                    </a:lnTo>
                    <a:lnTo>
                      <a:pt x="525" y="216"/>
                    </a:lnTo>
                    <a:lnTo>
                      <a:pt x="528" y="216"/>
                    </a:lnTo>
                    <a:lnTo>
                      <a:pt x="542" y="213"/>
                    </a:lnTo>
                    <a:lnTo>
                      <a:pt x="552" y="211"/>
                    </a:lnTo>
                    <a:lnTo>
                      <a:pt x="552" y="206"/>
                    </a:lnTo>
                    <a:lnTo>
                      <a:pt x="549" y="206"/>
                    </a:lnTo>
                    <a:lnTo>
                      <a:pt x="547" y="208"/>
                    </a:lnTo>
                    <a:lnTo>
                      <a:pt x="537" y="208"/>
                    </a:lnTo>
                    <a:lnTo>
                      <a:pt x="530" y="206"/>
                    </a:lnTo>
                    <a:lnTo>
                      <a:pt x="525" y="206"/>
                    </a:lnTo>
                    <a:lnTo>
                      <a:pt x="521" y="204"/>
                    </a:lnTo>
                    <a:lnTo>
                      <a:pt x="509" y="204"/>
                    </a:lnTo>
                    <a:lnTo>
                      <a:pt x="499" y="206"/>
                    </a:lnTo>
                    <a:lnTo>
                      <a:pt x="490" y="206"/>
                    </a:lnTo>
                    <a:lnTo>
                      <a:pt x="487" y="211"/>
                    </a:lnTo>
                    <a:lnTo>
                      <a:pt x="471" y="211"/>
                    </a:lnTo>
                    <a:lnTo>
                      <a:pt x="485" y="206"/>
                    </a:lnTo>
                    <a:lnTo>
                      <a:pt x="494" y="204"/>
                    </a:lnTo>
                    <a:lnTo>
                      <a:pt x="499" y="204"/>
                    </a:lnTo>
                    <a:lnTo>
                      <a:pt x="502" y="201"/>
                    </a:lnTo>
                    <a:lnTo>
                      <a:pt x="506" y="201"/>
                    </a:lnTo>
                    <a:lnTo>
                      <a:pt x="511" y="199"/>
                    </a:lnTo>
                    <a:lnTo>
                      <a:pt x="514" y="199"/>
                    </a:lnTo>
                    <a:lnTo>
                      <a:pt x="516" y="199"/>
                    </a:lnTo>
                    <a:lnTo>
                      <a:pt x="514" y="196"/>
                    </a:lnTo>
                    <a:lnTo>
                      <a:pt x="509" y="194"/>
                    </a:lnTo>
                    <a:lnTo>
                      <a:pt x="506" y="194"/>
                    </a:lnTo>
                    <a:lnTo>
                      <a:pt x="504" y="194"/>
                    </a:lnTo>
                    <a:lnTo>
                      <a:pt x="497" y="196"/>
                    </a:lnTo>
                    <a:lnTo>
                      <a:pt x="483" y="201"/>
                    </a:lnTo>
                    <a:lnTo>
                      <a:pt x="468" y="201"/>
                    </a:lnTo>
                    <a:lnTo>
                      <a:pt x="478" y="196"/>
                    </a:lnTo>
                    <a:lnTo>
                      <a:pt x="485" y="192"/>
                    </a:lnTo>
                    <a:lnTo>
                      <a:pt x="487" y="192"/>
                    </a:lnTo>
                    <a:lnTo>
                      <a:pt x="492" y="194"/>
                    </a:lnTo>
                    <a:lnTo>
                      <a:pt x="497" y="194"/>
                    </a:lnTo>
                    <a:lnTo>
                      <a:pt x="499" y="192"/>
                    </a:lnTo>
                    <a:lnTo>
                      <a:pt x="504" y="192"/>
                    </a:lnTo>
                    <a:lnTo>
                      <a:pt x="506" y="189"/>
                    </a:lnTo>
                    <a:lnTo>
                      <a:pt x="516" y="189"/>
                    </a:lnTo>
                    <a:lnTo>
                      <a:pt x="518" y="189"/>
                    </a:lnTo>
                    <a:lnTo>
                      <a:pt x="516" y="187"/>
                    </a:lnTo>
                    <a:lnTo>
                      <a:pt x="514" y="187"/>
                    </a:lnTo>
                    <a:lnTo>
                      <a:pt x="509" y="184"/>
                    </a:lnTo>
                    <a:lnTo>
                      <a:pt x="485" y="184"/>
                    </a:lnTo>
                    <a:lnTo>
                      <a:pt x="492" y="182"/>
                    </a:lnTo>
                    <a:lnTo>
                      <a:pt x="485" y="180"/>
                    </a:lnTo>
                    <a:lnTo>
                      <a:pt x="485" y="175"/>
                    </a:lnTo>
                    <a:lnTo>
                      <a:pt x="487" y="175"/>
                    </a:lnTo>
                    <a:lnTo>
                      <a:pt x="490" y="177"/>
                    </a:lnTo>
                    <a:lnTo>
                      <a:pt x="492" y="180"/>
                    </a:lnTo>
                    <a:lnTo>
                      <a:pt x="497" y="182"/>
                    </a:lnTo>
                    <a:lnTo>
                      <a:pt x="504" y="182"/>
                    </a:lnTo>
                    <a:lnTo>
                      <a:pt x="506" y="184"/>
                    </a:lnTo>
                    <a:lnTo>
                      <a:pt x="509" y="184"/>
                    </a:lnTo>
                    <a:lnTo>
                      <a:pt x="514" y="184"/>
                    </a:lnTo>
                    <a:lnTo>
                      <a:pt x="518" y="184"/>
                    </a:lnTo>
                    <a:lnTo>
                      <a:pt x="518" y="187"/>
                    </a:lnTo>
                    <a:lnTo>
                      <a:pt x="523" y="187"/>
                    </a:lnTo>
                    <a:lnTo>
                      <a:pt x="523" y="184"/>
                    </a:lnTo>
                    <a:lnTo>
                      <a:pt x="528" y="184"/>
                    </a:lnTo>
                    <a:lnTo>
                      <a:pt x="528" y="187"/>
                    </a:lnTo>
                    <a:lnTo>
                      <a:pt x="528" y="189"/>
                    </a:lnTo>
                    <a:lnTo>
                      <a:pt x="528" y="192"/>
                    </a:lnTo>
                    <a:lnTo>
                      <a:pt x="528" y="196"/>
                    </a:lnTo>
                    <a:lnTo>
                      <a:pt x="528" y="199"/>
                    </a:lnTo>
                    <a:lnTo>
                      <a:pt x="533" y="199"/>
                    </a:lnTo>
                    <a:lnTo>
                      <a:pt x="537" y="201"/>
                    </a:lnTo>
                    <a:lnTo>
                      <a:pt x="542" y="201"/>
                    </a:lnTo>
                    <a:lnTo>
                      <a:pt x="547" y="201"/>
                    </a:lnTo>
                    <a:lnTo>
                      <a:pt x="549" y="201"/>
                    </a:lnTo>
                    <a:lnTo>
                      <a:pt x="552" y="199"/>
                    </a:lnTo>
                    <a:lnTo>
                      <a:pt x="554" y="199"/>
                    </a:lnTo>
                    <a:lnTo>
                      <a:pt x="554" y="204"/>
                    </a:lnTo>
                    <a:lnTo>
                      <a:pt x="559" y="204"/>
                    </a:lnTo>
                    <a:lnTo>
                      <a:pt x="561" y="201"/>
                    </a:lnTo>
                    <a:lnTo>
                      <a:pt x="563" y="201"/>
                    </a:lnTo>
                    <a:lnTo>
                      <a:pt x="563" y="194"/>
                    </a:lnTo>
                    <a:lnTo>
                      <a:pt x="561" y="194"/>
                    </a:lnTo>
                    <a:lnTo>
                      <a:pt x="563" y="189"/>
                    </a:lnTo>
                    <a:lnTo>
                      <a:pt x="563" y="187"/>
                    </a:lnTo>
                    <a:lnTo>
                      <a:pt x="559" y="187"/>
                    </a:lnTo>
                    <a:lnTo>
                      <a:pt x="556" y="182"/>
                    </a:lnTo>
                    <a:lnTo>
                      <a:pt x="552" y="180"/>
                    </a:lnTo>
                    <a:lnTo>
                      <a:pt x="552" y="175"/>
                    </a:lnTo>
                    <a:lnTo>
                      <a:pt x="533" y="170"/>
                    </a:lnTo>
                    <a:lnTo>
                      <a:pt x="523" y="170"/>
                    </a:lnTo>
                    <a:lnTo>
                      <a:pt x="521" y="170"/>
                    </a:lnTo>
                    <a:lnTo>
                      <a:pt x="528" y="168"/>
                    </a:lnTo>
                    <a:lnTo>
                      <a:pt x="530" y="165"/>
                    </a:lnTo>
                    <a:lnTo>
                      <a:pt x="528" y="165"/>
                    </a:lnTo>
                    <a:lnTo>
                      <a:pt x="525" y="163"/>
                    </a:lnTo>
                    <a:lnTo>
                      <a:pt x="514" y="163"/>
                    </a:lnTo>
                    <a:lnTo>
                      <a:pt x="509" y="161"/>
                    </a:lnTo>
                    <a:lnTo>
                      <a:pt x="504" y="161"/>
                    </a:lnTo>
                    <a:lnTo>
                      <a:pt x="509" y="156"/>
                    </a:lnTo>
                    <a:lnTo>
                      <a:pt x="523" y="156"/>
                    </a:lnTo>
                    <a:lnTo>
                      <a:pt x="528" y="153"/>
                    </a:lnTo>
                    <a:lnTo>
                      <a:pt x="533" y="153"/>
                    </a:lnTo>
                    <a:lnTo>
                      <a:pt x="547" y="156"/>
                    </a:lnTo>
                    <a:lnTo>
                      <a:pt x="552" y="156"/>
                    </a:lnTo>
                    <a:lnTo>
                      <a:pt x="554" y="156"/>
                    </a:lnTo>
                    <a:lnTo>
                      <a:pt x="556" y="158"/>
                    </a:lnTo>
                    <a:lnTo>
                      <a:pt x="559" y="161"/>
                    </a:lnTo>
                    <a:lnTo>
                      <a:pt x="563" y="165"/>
                    </a:lnTo>
                    <a:lnTo>
                      <a:pt x="568" y="165"/>
                    </a:lnTo>
                    <a:lnTo>
                      <a:pt x="568" y="163"/>
                    </a:lnTo>
                    <a:lnTo>
                      <a:pt x="568" y="158"/>
                    </a:lnTo>
                    <a:lnTo>
                      <a:pt x="559" y="156"/>
                    </a:lnTo>
                    <a:lnTo>
                      <a:pt x="552" y="153"/>
                    </a:lnTo>
                    <a:lnTo>
                      <a:pt x="540" y="151"/>
                    </a:lnTo>
                    <a:lnTo>
                      <a:pt x="544" y="149"/>
                    </a:lnTo>
                    <a:lnTo>
                      <a:pt x="547" y="149"/>
                    </a:lnTo>
                    <a:lnTo>
                      <a:pt x="552" y="151"/>
                    </a:lnTo>
                    <a:lnTo>
                      <a:pt x="556" y="151"/>
                    </a:lnTo>
                    <a:lnTo>
                      <a:pt x="559" y="153"/>
                    </a:lnTo>
                    <a:lnTo>
                      <a:pt x="578" y="153"/>
                    </a:lnTo>
                    <a:lnTo>
                      <a:pt x="594" y="151"/>
                    </a:lnTo>
                    <a:lnTo>
                      <a:pt x="594" y="144"/>
                    </a:lnTo>
                    <a:lnTo>
                      <a:pt x="582" y="141"/>
                    </a:lnTo>
                    <a:lnTo>
                      <a:pt x="578" y="146"/>
                    </a:lnTo>
                    <a:lnTo>
                      <a:pt x="573" y="141"/>
                    </a:lnTo>
                    <a:lnTo>
                      <a:pt x="573" y="139"/>
                    </a:lnTo>
                    <a:lnTo>
                      <a:pt x="587" y="139"/>
                    </a:lnTo>
                    <a:lnTo>
                      <a:pt x="599" y="137"/>
                    </a:lnTo>
                    <a:lnTo>
                      <a:pt x="602" y="139"/>
                    </a:lnTo>
                    <a:lnTo>
                      <a:pt x="609" y="139"/>
                    </a:lnTo>
                    <a:lnTo>
                      <a:pt x="616" y="134"/>
                    </a:lnTo>
                    <a:lnTo>
                      <a:pt x="618" y="134"/>
                    </a:lnTo>
                    <a:lnTo>
                      <a:pt x="618" y="132"/>
                    </a:lnTo>
                    <a:lnTo>
                      <a:pt x="599" y="132"/>
                    </a:lnTo>
                    <a:lnTo>
                      <a:pt x="599" y="129"/>
                    </a:lnTo>
                    <a:lnTo>
                      <a:pt x="597" y="129"/>
                    </a:lnTo>
                    <a:lnTo>
                      <a:pt x="597" y="127"/>
                    </a:lnTo>
                    <a:lnTo>
                      <a:pt x="592" y="127"/>
                    </a:lnTo>
                    <a:lnTo>
                      <a:pt x="587" y="125"/>
                    </a:lnTo>
                    <a:lnTo>
                      <a:pt x="592" y="125"/>
                    </a:lnTo>
                    <a:lnTo>
                      <a:pt x="594" y="125"/>
                    </a:lnTo>
                    <a:lnTo>
                      <a:pt x="594" y="122"/>
                    </a:lnTo>
                    <a:lnTo>
                      <a:pt x="592" y="120"/>
                    </a:lnTo>
                    <a:lnTo>
                      <a:pt x="590" y="120"/>
                    </a:lnTo>
                    <a:lnTo>
                      <a:pt x="582" y="117"/>
                    </a:lnTo>
                    <a:lnTo>
                      <a:pt x="592" y="117"/>
                    </a:lnTo>
                    <a:lnTo>
                      <a:pt x="594" y="120"/>
                    </a:lnTo>
                    <a:lnTo>
                      <a:pt x="597" y="120"/>
                    </a:lnTo>
                    <a:lnTo>
                      <a:pt x="602" y="120"/>
                    </a:lnTo>
                    <a:lnTo>
                      <a:pt x="606" y="120"/>
                    </a:lnTo>
                    <a:lnTo>
                      <a:pt x="609" y="125"/>
                    </a:lnTo>
                    <a:lnTo>
                      <a:pt x="613" y="125"/>
                    </a:lnTo>
                    <a:lnTo>
                      <a:pt x="618" y="120"/>
                    </a:lnTo>
                    <a:lnTo>
                      <a:pt x="618" y="113"/>
                    </a:lnTo>
                    <a:lnTo>
                      <a:pt x="616" y="110"/>
                    </a:lnTo>
                    <a:lnTo>
                      <a:pt x="613" y="110"/>
                    </a:lnTo>
                    <a:lnTo>
                      <a:pt x="611" y="108"/>
                    </a:lnTo>
                    <a:lnTo>
                      <a:pt x="609" y="105"/>
                    </a:lnTo>
                    <a:lnTo>
                      <a:pt x="592" y="103"/>
                    </a:lnTo>
                    <a:lnTo>
                      <a:pt x="587" y="101"/>
                    </a:lnTo>
                    <a:lnTo>
                      <a:pt x="587" y="98"/>
                    </a:lnTo>
                    <a:lnTo>
                      <a:pt x="590" y="98"/>
                    </a:lnTo>
                    <a:lnTo>
                      <a:pt x="599" y="98"/>
                    </a:lnTo>
                    <a:lnTo>
                      <a:pt x="611" y="96"/>
                    </a:lnTo>
                    <a:lnTo>
                      <a:pt x="618" y="96"/>
                    </a:lnTo>
                    <a:lnTo>
                      <a:pt x="623" y="98"/>
                    </a:lnTo>
                    <a:lnTo>
                      <a:pt x="632" y="98"/>
                    </a:lnTo>
                    <a:lnTo>
                      <a:pt x="637" y="96"/>
                    </a:lnTo>
                    <a:lnTo>
                      <a:pt x="642" y="93"/>
                    </a:lnTo>
                    <a:lnTo>
                      <a:pt x="642" y="91"/>
                    </a:lnTo>
                    <a:lnTo>
                      <a:pt x="642" y="89"/>
                    </a:lnTo>
                    <a:lnTo>
                      <a:pt x="632" y="89"/>
                    </a:lnTo>
                    <a:lnTo>
                      <a:pt x="625" y="86"/>
                    </a:lnTo>
                    <a:lnTo>
                      <a:pt x="616" y="86"/>
                    </a:lnTo>
                    <a:lnTo>
                      <a:pt x="613" y="84"/>
                    </a:lnTo>
                    <a:lnTo>
                      <a:pt x="623" y="84"/>
                    </a:lnTo>
                    <a:lnTo>
                      <a:pt x="621" y="82"/>
                    </a:lnTo>
                    <a:lnTo>
                      <a:pt x="618" y="79"/>
                    </a:lnTo>
                    <a:lnTo>
                      <a:pt x="618" y="77"/>
                    </a:lnTo>
                    <a:lnTo>
                      <a:pt x="613" y="77"/>
                    </a:lnTo>
                    <a:lnTo>
                      <a:pt x="611" y="79"/>
                    </a:lnTo>
                    <a:lnTo>
                      <a:pt x="611" y="84"/>
                    </a:lnTo>
                    <a:lnTo>
                      <a:pt x="606" y="84"/>
                    </a:lnTo>
                    <a:lnTo>
                      <a:pt x="604" y="84"/>
                    </a:lnTo>
                    <a:lnTo>
                      <a:pt x="602" y="82"/>
                    </a:lnTo>
                    <a:lnTo>
                      <a:pt x="599" y="79"/>
                    </a:lnTo>
                    <a:lnTo>
                      <a:pt x="602" y="79"/>
                    </a:lnTo>
                    <a:lnTo>
                      <a:pt x="606" y="77"/>
                    </a:lnTo>
                    <a:lnTo>
                      <a:pt x="609" y="74"/>
                    </a:lnTo>
                    <a:lnTo>
                      <a:pt x="613" y="70"/>
                    </a:lnTo>
                    <a:lnTo>
                      <a:pt x="616" y="67"/>
                    </a:lnTo>
                    <a:lnTo>
                      <a:pt x="618" y="65"/>
                    </a:lnTo>
                    <a:lnTo>
                      <a:pt x="621" y="65"/>
                    </a:lnTo>
                    <a:lnTo>
                      <a:pt x="623" y="65"/>
                    </a:lnTo>
                    <a:lnTo>
                      <a:pt x="628" y="65"/>
                    </a:lnTo>
                    <a:lnTo>
                      <a:pt x="630" y="65"/>
                    </a:lnTo>
                    <a:lnTo>
                      <a:pt x="632" y="62"/>
                    </a:lnTo>
                    <a:lnTo>
                      <a:pt x="637" y="60"/>
                    </a:lnTo>
                    <a:lnTo>
                      <a:pt x="635" y="55"/>
                    </a:lnTo>
                    <a:lnTo>
                      <a:pt x="637" y="53"/>
                    </a:lnTo>
                    <a:lnTo>
                      <a:pt x="640" y="50"/>
                    </a:lnTo>
                    <a:lnTo>
                      <a:pt x="642" y="50"/>
                    </a:lnTo>
                    <a:lnTo>
                      <a:pt x="647" y="50"/>
                    </a:lnTo>
                    <a:lnTo>
                      <a:pt x="649" y="50"/>
                    </a:lnTo>
                    <a:lnTo>
                      <a:pt x="651" y="53"/>
                    </a:lnTo>
                    <a:lnTo>
                      <a:pt x="656" y="53"/>
                    </a:lnTo>
                    <a:lnTo>
                      <a:pt x="659" y="50"/>
                    </a:lnTo>
                    <a:lnTo>
                      <a:pt x="661" y="50"/>
                    </a:lnTo>
                    <a:lnTo>
                      <a:pt x="663" y="48"/>
                    </a:lnTo>
                    <a:lnTo>
                      <a:pt x="644" y="48"/>
                    </a:lnTo>
                    <a:lnTo>
                      <a:pt x="642" y="48"/>
                    </a:lnTo>
                    <a:lnTo>
                      <a:pt x="637" y="48"/>
                    </a:lnTo>
                    <a:lnTo>
                      <a:pt x="635" y="50"/>
                    </a:lnTo>
                    <a:lnTo>
                      <a:pt x="630" y="50"/>
                    </a:lnTo>
                    <a:lnTo>
                      <a:pt x="630" y="48"/>
                    </a:lnTo>
                    <a:lnTo>
                      <a:pt x="640" y="43"/>
                    </a:lnTo>
                    <a:lnTo>
                      <a:pt x="670" y="43"/>
                    </a:lnTo>
                    <a:lnTo>
                      <a:pt x="675" y="43"/>
                    </a:lnTo>
                    <a:lnTo>
                      <a:pt x="678" y="43"/>
                    </a:lnTo>
                    <a:lnTo>
                      <a:pt x="682" y="41"/>
                    </a:lnTo>
                    <a:lnTo>
                      <a:pt x="678" y="41"/>
                    </a:lnTo>
                    <a:lnTo>
                      <a:pt x="673" y="38"/>
                    </a:lnTo>
                    <a:lnTo>
                      <a:pt x="656" y="38"/>
                    </a:lnTo>
                    <a:lnTo>
                      <a:pt x="651" y="41"/>
                    </a:lnTo>
                    <a:lnTo>
                      <a:pt x="635" y="41"/>
                    </a:lnTo>
                    <a:lnTo>
                      <a:pt x="635" y="38"/>
                    </a:lnTo>
                    <a:lnTo>
                      <a:pt x="637" y="38"/>
                    </a:lnTo>
                    <a:lnTo>
                      <a:pt x="642" y="38"/>
                    </a:lnTo>
                    <a:lnTo>
                      <a:pt x="687" y="38"/>
                    </a:lnTo>
                    <a:lnTo>
                      <a:pt x="692" y="36"/>
                    </a:lnTo>
                    <a:lnTo>
                      <a:pt x="699" y="34"/>
                    </a:lnTo>
                    <a:lnTo>
                      <a:pt x="701" y="31"/>
                    </a:lnTo>
                    <a:lnTo>
                      <a:pt x="718" y="31"/>
                    </a:lnTo>
                    <a:lnTo>
                      <a:pt x="723" y="29"/>
                    </a:lnTo>
                    <a:lnTo>
                      <a:pt x="725" y="29"/>
                    </a:lnTo>
                    <a:lnTo>
                      <a:pt x="730" y="29"/>
                    </a:lnTo>
                    <a:lnTo>
                      <a:pt x="732" y="26"/>
                    </a:lnTo>
                    <a:lnTo>
                      <a:pt x="730" y="24"/>
                    </a:lnTo>
                    <a:close/>
                    <a:moveTo>
                      <a:pt x="119" y="268"/>
                    </a:moveTo>
                    <a:lnTo>
                      <a:pt x="116" y="266"/>
                    </a:lnTo>
                    <a:lnTo>
                      <a:pt x="119" y="268"/>
                    </a:lnTo>
                    <a:close/>
                    <a:moveTo>
                      <a:pt x="128" y="223"/>
                    </a:moveTo>
                    <a:lnTo>
                      <a:pt x="135" y="223"/>
                    </a:lnTo>
                    <a:lnTo>
                      <a:pt x="138" y="220"/>
                    </a:lnTo>
                    <a:lnTo>
                      <a:pt x="145" y="220"/>
                    </a:lnTo>
                    <a:lnTo>
                      <a:pt x="147" y="220"/>
                    </a:lnTo>
                    <a:lnTo>
                      <a:pt x="147" y="216"/>
                    </a:lnTo>
                    <a:lnTo>
                      <a:pt x="150" y="216"/>
                    </a:lnTo>
                    <a:lnTo>
                      <a:pt x="147" y="213"/>
                    </a:lnTo>
                    <a:lnTo>
                      <a:pt x="145" y="211"/>
                    </a:lnTo>
                    <a:lnTo>
                      <a:pt x="143" y="211"/>
                    </a:lnTo>
                    <a:lnTo>
                      <a:pt x="138" y="211"/>
                    </a:lnTo>
                    <a:lnTo>
                      <a:pt x="135" y="206"/>
                    </a:lnTo>
                    <a:lnTo>
                      <a:pt x="119" y="206"/>
                    </a:lnTo>
                    <a:lnTo>
                      <a:pt x="119" y="213"/>
                    </a:lnTo>
                    <a:lnTo>
                      <a:pt x="116" y="216"/>
                    </a:lnTo>
                    <a:lnTo>
                      <a:pt x="114" y="216"/>
                    </a:lnTo>
                    <a:lnTo>
                      <a:pt x="114" y="218"/>
                    </a:lnTo>
                    <a:lnTo>
                      <a:pt x="116" y="220"/>
                    </a:lnTo>
                    <a:lnTo>
                      <a:pt x="119" y="220"/>
                    </a:lnTo>
                    <a:lnTo>
                      <a:pt x="119" y="225"/>
                    </a:lnTo>
                    <a:lnTo>
                      <a:pt x="128" y="223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20" name="El Salvador">
                <a:extLst>
                  <a:ext uri="{FF2B5EF4-FFF2-40B4-BE49-F238E27FC236}">
                    <a16:creationId xmlns:a16="http://schemas.microsoft.com/office/drawing/2014/main" id="{068DF452-F582-8B48-B409-2672EB6EDA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4" y="2012"/>
                <a:ext cx="44" cy="29"/>
              </a:xfrm>
              <a:custGeom>
                <a:avLst/>
                <a:gdLst>
                  <a:gd name="T0" fmla="*/ 2147483647 w 174"/>
                  <a:gd name="T1" fmla="*/ 2147483647 h 114"/>
                  <a:gd name="T2" fmla="*/ 2147483647 w 174"/>
                  <a:gd name="T3" fmla="*/ 2147483647 h 114"/>
                  <a:gd name="T4" fmla="*/ 2147483647 w 174"/>
                  <a:gd name="T5" fmla="*/ 2147483647 h 114"/>
                  <a:gd name="T6" fmla="*/ 2147483647 w 174"/>
                  <a:gd name="T7" fmla="*/ 2147483647 h 114"/>
                  <a:gd name="T8" fmla="*/ 2147483647 w 174"/>
                  <a:gd name="T9" fmla="*/ 2147483647 h 114"/>
                  <a:gd name="T10" fmla="*/ 2147483647 w 174"/>
                  <a:gd name="T11" fmla="*/ 2147483647 h 114"/>
                  <a:gd name="T12" fmla="*/ 2147483647 w 174"/>
                  <a:gd name="T13" fmla="*/ 2147483647 h 114"/>
                  <a:gd name="T14" fmla="*/ 2147483647 w 174"/>
                  <a:gd name="T15" fmla="*/ 2147483647 h 114"/>
                  <a:gd name="T16" fmla="*/ 2147483647 w 174"/>
                  <a:gd name="T17" fmla="*/ 2147483647 h 114"/>
                  <a:gd name="T18" fmla="*/ 2147483647 w 174"/>
                  <a:gd name="T19" fmla="*/ 0 h 114"/>
                  <a:gd name="T20" fmla="*/ 2147483647 w 174"/>
                  <a:gd name="T21" fmla="*/ 2147483647 h 114"/>
                  <a:gd name="T22" fmla="*/ 2147483647 w 174"/>
                  <a:gd name="T23" fmla="*/ 2147483647 h 114"/>
                  <a:gd name="T24" fmla="*/ 2147483647 w 174"/>
                  <a:gd name="T25" fmla="*/ 2147483647 h 114"/>
                  <a:gd name="T26" fmla="*/ 2147483647 w 174"/>
                  <a:gd name="T27" fmla="*/ 2147483647 h 114"/>
                  <a:gd name="T28" fmla="*/ 2147483647 w 174"/>
                  <a:gd name="T29" fmla="*/ 2147483647 h 114"/>
                  <a:gd name="T30" fmla="*/ 2147483647 w 174"/>
                  <a:gd name="T31" fmla="*/ 2147483647 h 114"/>
                  <a:gd name="T32" fmla="*/ 2147483647 w 174"/>
                  <a:gd name="T33" fmla="*/ 2147483647 h 114"/>
                  <a:gd name="T34" fmla="*/ 2147483647 w 174"/>
                  <a:gd name="T35" fmla="*/ 2147483647 h 114"/>
                  <a:gd name="T36" fmla="*/ 0 w 174"/>
                  <a:gd name="T37" fmla="*/ 2147483647 h 114"/>
                  <a:gd name="T38" fmla="*/ 2147483647 w 174"/>
                  <a:gd name="T39" fmla="*/ 2147483647 h 114"/>
                  <a:gd name="T40" fmla="*/ 2147483647 w 174"/>
                  <a:gd name="T41" fmla="*/ 2147483647 h 114"/>
                  <a:gd name="T42" fmla="*/ 2147483647 w 174"/>
                  <a:gd name="T43" fmla="*/ 2147483647 h 114"/>
                  <a:gd name="T44" fmla="*/ 2147483647 w 174"/>
                  <a:gd name="T45" fmla="*/ 2147483647 h 114"/>
                  <a:gd name="T46" fmla="*/ 2147483647 w 174"/>
                  <a:gd name="T47" fmla="*/ 2147483647 h 114"/>
                  <a:gd name="T48" fmla="*/ 2147483647 w 174"/>
                  <a:gd name="T49" fmla="*/ 2147483647 h 114"/>
                  <a:gd name="T50" fmla="*/ 2147483647 w 174"/>
                  <a:gd name="T51" fmla="*/ 2147483647 h 114"/>
                  <a:gd name="T52" fmla="*/ 2147483647 w 174"/>
                  <a:gd name="T53" fmla="*/ 2147483647 h 114"/>
                  <a:gd name="T54" fmla="*/ 2147483647 w 174"/>
                  <a:gd name="T55" fmla="*/ 2147483647 h 114"/>
                  <a:gd name="T56" fmla="*/ 2147483647 w 174"/>
                  <a:gd name="T57" fmla="*/ 2147483647 h 11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74"/>
                  <a:gd name="T88" fmla="*/ 0 h 114"/>
                  <a:gd name="T89" fmla="*/ 174 w 174"/>
                  <a:gd name="T90" fmla="*/ 114 h 11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74" h="114">
                    <a:moveTo>
                      <a:pt x="174" y="84"/>
                    </a:moveTo>
                    <a:lnTo>
                      <a:pt x="174" y="42"/>
                    </a:lnTo>
                    <a:lnTo>
                      <a:pt x="138" y="42"/>
                    </a:lnTo>
                    <a:lnTo>
                      <a:pt x="132" y="48"/>
                    </a:lnTo>
                    <a:lnTo>
                      <a:pt x="120" y="48"/>
                    </a:lnTo>
                    <a:lnTo>
                      <a:pt x="114" y="42"/>
                    </a:lnTo>
                    <a:lnTo>
                      <a:pt x="114" y="24"/>
                    </a:lnTo>
                    <a:lnTo>
                      <a:pt x="90" y="24"/>
                    </a:lnTo>
                    <a:lnTo>
                      <a:pt x="78" y="12"/>
                    </a:lnTo>
                    <a:lnTo>
                      <a:pt x="72" y="0"/>
                    </a:lnTo>
                    <a:lnTo>
                      <a:pt x="60" y="6"/>
                    </a:lnTo>
                    <a:lnTo>
                      <a:pt x="48" y="6"/>
                    </a:lnTo>
                    <a:lnTo>
                      <a:pt x="48" y="18"/>
                    </a:lnTo>
                    <a:lnTo>
                      <a:pt x="42" y="24"/>
                    </a:lnTo>
                    <a:lnTo>
                      <a:pt x="36" y="36"/>
                    </a:lnTo>
                    <a:lnTo>
                      <a:pt x="30" y="36"/>
                    </a:lnTo>
                    <a:lnTo>
                      <a:pt x="24" y="42"/>
                    </a:lnTo>
                    <a:lnTo>
                      <a:pt x="12" y="48"/>
                    </a:lnTo>
                    <a:lnTo>
                      <a:pt x="0" y="60"/>
                    </a:lnTo>
                    <a:lnTo>
                      <a:pt x="6" y="66"/>
                    </a:lnTo>
                    <a:lnTo>
                      <a:pt x="18" y="72"/>
                    </a:lnTo>
                    <a:lnTo>
                      <a:pt x="24" y="78"/>
                    </a:lnTo>
                    <a:lnTo>
                      <a:pt x="72" y="78"/>
                    </a:lnTo>
                    <a:lnTo>
                      <a:pt x="96" y="102"/>
                    </a:lnTo>
                    <a:lnTo>
                      <a:pt x="132" y="96"/>
                    </a:lnTo>
                    <a:lnTo>
                      <a:pt x="150" y="114"/>
                    </a:lnTo>
                    <a:lnTo>
                      <a:pt x="168" y="84"/>
                    </a:lnTo>
                    <a:lnTo>
                      <a:pt x="174" y="90"/>
                    </a:lnTo>
                    <a:lnTo>
                      <a:pt x="174" y="8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21" name="Dominican Republic">
                <a:extLst>
                  <a:ext uri="{FF2B5EF4-FFF2-40B4-BE49-F238E27FC236}">
                    <a16:creationId xmlns:a16="http://schemas.microsoft.com/office/drawing/2014/main" id="{9A3AE632-7D78-4848-87A6-F066E725F0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5" y="1900"/>
                <a:ext cx="64" cy="43"/>
              </a:xfrm>
              <a:custGeom>
                <a:avLst/>
                <a:gdLst>
                  <a:gd name="T0" fmla="*/ 2147483647 w 252"/>
                  <a:gd name="T1" fmla="*/ 2147483647 h 168"/>
                  <a:gd name="T2" fmla="*/ 2147483647 w 252"/>
                  <a:gd name="T3" fmla="*/ 2147483647 h 168"/>
                  <a:gd name="T4" fmla="*/ 2147483647 w 252"/>
                  <a:gd name="T5" fmla="*/ 2147483647 h 168"/>
                  <a:gd name="T6" fmla="*/ 2147483647 w 252"/>
                  <a:gd name="T7" fmla="*/ 2147483647 h 168"/>
                  <a:gd name="T8" fmla="*/ 2147483647 w 252"/>
                  <a:gd name="T9" fmla="*/ 2147483647 h 168"/>
                  <a:gd name="T10" fmla="*/ 2147483647 w 252"/>
                  <a:gd name="T11" fmla="*/ 2147483647 h 168"/>
                  <a:gd name="T12" fmla="*/ 2147483647 w 252"/>
                  <a:gd name="T13" fmla="*/ 2147483647 h 168"/>
                  <a:gd name="T14" fmla="*/ 2147483647 w 252"/>
                  <a:gd name="T15" fmla="*/ 2147483647 h 168"/>
                  <a:gd name="T16" fmla="*/ 2147483647 w 252"/>
                  <a:gd name="T17" fmla="*/ 2147483647 h 168"/>
                  <a:gd name="T18" fmla="*/ 2147483647 w 252"/>
                  <a:gd name="T19" fmla="*/ 2147483647 h 168"/>
                  <a:gd name="T20" fmla="*/ 2147483647 w 252"/>
                  <a:gd name="T21" fmla="*/ 0 h 168"/>
                  <a:gd name="T22" fmla="*/ 2147483647 w 252"/>
                  <a:gd name="T23" fmla="*/ 0 h 168"/>
                  <a:gd name="T24" fmla="*/ 2147483647 w 252"/>
                  <a:gd name="T25" fmla="*/ 2147483647 h 168"/>
                  <a:gd name="T26" fmla="*/ 2147483647 w 252"/>
                  <a:gd name="T27" fmla="*/ 2147483647 h 168"/>
                  <a:gd name="T28" fmla="*/ 2147483647 w 252"/>
                  <a:gd name="T29" fmla="*/ 2147483647 h 168"/>
                  <a:gd name="T30" fmla="*/ 2147483647 w 252"/>
                  <a:gd name="T31" fmla="*/ 2147483647 h 168"/>
                  <a:gd name="T32" fmla="*/ 2147483647 w 252"/>
                  <a:gd name="T33" fmla="*/ 2147483647 h 168"/>
                  <a:gd name="T34" fmla="*/ 2147483647 w 252"/>
                  <a:gd name="T35" fmla="*/ 2147483647 h 168"/>
                  <a:gd name="T36" fmla="*/ 2147483647 w 252"/>
                  <a:gd name="T37" fmla="*/ 2147483647 h 168"/>
                  <a:gd name="T38" fmla="*/ 2147483647 w 252"/>
                  <a:gd name="T39" fmla="*/ 2147483647 h 168"/>
                  <a:gd name="T40" fmla="*/ 2147483647 w 252"/>
                  <a:gd name="T41" fmla="*/ 2147483647 h 168"/>
                  <a:gd name="T42" fmla="*/ 0 w 252"/>
                  <a:gd name="T43" fmla="*/ 2147483647 h 168"/>
                  <a:gd name="T44" fmla="*/ 0 w 252"/>
                  <a:gd name="T45" fmla="*/ 2147483647 h 168"/>
                  <a:gd name="T46" fmla="*/ 2147483647 w 252"/>
                  <a:gd name="T47" fmla="*/ 2147483647 h 168"/>
                  <a:gd name="T48" fmla="*/ 0 w 252"/>
                  <a:gd name="T49" fmla="*/ 2147483647 h 168"/>
                  <a:gd name="T50" fmla="*/ 2147483647 w 252"/>
                  <a:gd name="T51" fmla="*/ 2147483647 h 168"/>
                  <a:gd name="T52" fmla="*/ 2147483647 w 252"/>
                  <a:gd name="T53" fmla="*/ 2147483647 h 168"/>
                  <a:gd name="T54" fmla="*/ 2147483647 w 252"/>
                  <a:gd name="T55" fmla="*/ 2147483647 h 168"/>
                  <a:gd name="T56" fmla="*/ 2147483647 w 252"/>
                  <a:gd name="T57" fmla="*/ 2147483647 h 168"/>
                  <a:gd name="T58" fmla="*/ 2147483647 w 252"/>
                  <a:gd name="T59" fmla="*/ 2147483647 h 168"/>
                  <a:gd name="T60" fmla="*/ 2147483647 w 252"/>
                  <a:gd name="T61" fmla="*/ 2147483647 h 168"/>
                  <a:gd name="T62" fmla="*/ 2147483647 w 252"/>
                  <a:gd name="T63" fmla="*/ 2147483647 h 168"/>
                  <a:gd name="T64" fmla="*/ 2147483647 w 252"/>
                  <a:gd name="T65" fmla="*/ 2147483647 h 168"/>
                  <a:gd name="T66" fmla="*/ 2147483647 w 252"/>
                  <a:gd name="T67" fmla="*/ 2147483647 h 16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52"/>
                  <a:gd name="T103" fmla="*/ 0 h 168"/>
                  <a:gd name="T104" fmla="*/ 252 w 252"/>
                  <a:gd name="T105" fmla="*/ 168 h 16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52" h="168">
                    <a:moveTo>
                      <a:pt x="246" y="102"/>
                    </a:moveTo>
                    <a:lnTo>
                      <a:pt x="234" y="96"/>
                    </a:lnTo>
                    <a:lnTo>
                      <a:pt x="216" y="78"/>
                    </a:lnTo>
                    <a:lnTo>
                      <a:pt x="192" y="66"/>
                    </a:lnTo>
                    <a:lnTo>
                      <a:pt x="156" y="54"/>
                    </a:lnTo>
                    <a:lnTo>
                      <a:pt x="132" y="42"/>
                    </a:lnTo>
                    <a:lnTo>
                      <a:pt x="126" y="30"/>
                    </a:lnTo>
                    <a:lnTo>
                      <a:pt x="108" y="12"/>
                    </a:lnTo>
                    <a:lnTo>
                      <a:pt x="96" y="6"/>
                    </a:lnTo>
                    <a:lnTo>
                      <a:pt x="84" y="6"/>
                    </a:lnTo>
                    <a:lnTo>
                      <a:pt x="60" y="0"/>
                    </a:lnTo>
                    <a:lnTo>
                      <a:pt x="30" y="0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30" y="42"/>
                    </a:lnTo>
                    <a:lnTo>
                      <a:pt x="30" y="54"/>
                    </a:lnTo>
                    <a:lnTo>
                      <a:pt x="24" y="60"/>
                    </a:lnTo>
                    <a:lnTo>
                      <a:pt x="18" y="72"/>
                    </a:lnTo>
                    <a:lnTo>
                      <a:pt x="12" y="78"/>
                    </a:lnTo>
                    <a:lnTo>
                      <a:pt x="12" y="90"/>
                    </a:lnTo>
                    <a:lnTo>
                      <a:pt x="6" y="102"/>
                    </a:lnTo>
                    <a:lnTo>
                      <a:pt x="0" y="108"/>
                    </a:lnTo>
                    <a:lnTo>
                      <a:pt x="0" y="114"/>
                    </a:lnTo>
                    <a:lnTo>
                      <a:pt x="12" y="144"/>
                    </a:lnTo>
                    <a:lnTo>
                      <a:pt x="0" y="126"/>
                    </a:lnTo>
                    <a:lnTo>
                      <a:pt x="30" y="168"/>
                    </a:lnTo>
                    <a:lnTo>
                      <a:pt x="78" y="132"/>
                    </a:lnTo>
                    <a:lnTo>
                      <a:pt x="174" y="132"/>
                    </a:lnTo>
                    <a:lnTo>
                      <a:pt x="186" y="138"/>
                    </a:lnTo>
                    <a:lnTo>
                      <a:pt x="240" y="138"/>
                    </a:lnTo>
                    <a:lnTo>
                      <a:pt x="246" y="132"/>
                    </a:lnTo>
                    <a:lnTo>
                      <a:pt x="252" y="120"/>
                    </a:lnTo>
                    <a:lnTo>
                      <a:pt x="252" y="114"/>
                    </a:lnTo>
                    <a:lnTo>
                      <a:pt x="246" y="10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22" name="Cuba">
                <a:extLst>
                  <a:ext uri="{FF2B5EF4-FFF2-40B4-BE49-F238E27FC236}">
                    <a16:creationId xmlns:a16="http://schemas.microsoft.com/office/drawing/2014/main" id="{0533C582-7A31-8544-9D06-DDD52DA16E4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42" y="1831"/>
                <a:ext cx="189" cy="69"/>
              </a:xfrm>
              <a:custGeom>
                <a:avLst/>
                <a:gdLst>
                  <a:gd name="T0" fmla="*/ 2147483647 w 738"/>
                  <a:gd name="T1" fmla="*/ 2147483647 h 270"/>
                  <a:gd name="T2" fmla="*/ 2147483647 w 738"/>
                  <a:gd name="T3" fmla="*/ 2147483647 h 270"/>
                  <a:gd name="T4" fmla="*/ 2147483647 w 738"/>
                  <a:gd name="T5" fmla="*/ 2147483647 h 270"/>
                  <a:gd name="T6" fmla="*/ 2147483647 w 738"/>
                  <a:gd name="T7" fmla="*/ 2147483647 h 270"/>
                  <a:gd name="T8" fmla="*/ 2147483647 w 738"/>
                  <a:gd name="T9" fmla="*/ 2147483647 h 270"/>
                  <a:gd name="T10" fmla="*/ 2147483647 w 738"/>
                  <a:gd name="T11" fmla="*/ 2147483647 h 270"/>
                  <a:gd name="T12" fmla="*/ 2147483647 w 738"/>
                  <a:gd name="T13" fmla="*/ 2147483647 h 270"/>
                  <a:gd name="T14" fmla="*/ 2147483647 w 738"/>
                  <a:gd name="T15" fmla="*/ 2147483647 h 270"/>
                  <a:gd name="T16" fmla="*/ 2147483647 w 738"/>
                  <a:gd name="T17" fmla="*/ 2147483647 h 270"/>
                  <a:gd name="T18" fmla="*/ 2147483647 w 738"/>
                  <a:gd name="T19" fmla="*/ 2147483647 h 270"/>
                  <a:gd name="T20" fmla="*/ 2147483647 w 738"/>
                  <a:gd name="T21" fmla="*/ 2147483647 h 270"/>
                  <a:gd name="T22" fmla="*/ 2147483647 w 738"/>
                  <a:gd name="T23" fmla="*/ 2147483647 h 270"/>
                  <a:gd name="T24" fmla="*/ 2147483647 w 738"/>
                  <a:gd name="T25" fmla="*/ 2147483647 h 270"/>
                  <a:gd name="T26" fmla="*/ 2147483647 w 738"/>
                  <a:gd name="T27" fmla="*/ 2147483647 h 270"/>
                  <a:gd name="T28" fmla="*/ 2147483647 w 738"/>
                  <a:gd name="T29" fmla="*/ 2147483647 h 270"/>
                  <a:gd name="T30" fmla="*/ 2147483647 w 738"/>
                  <a:gd name="T31" fmla="*/ 2147483647 h 270"/>
                  <a:gd name="T32" fmla="*/ 2147483647 w 738"/>
                  <a:gd name="T33" fmla="*/ 2147483647 h 270"/>
                  <a:gd name="T34" fmla="*/ 2147483647 w 738"/>
                  <a:gd name="T35" fmla="*/ 2147483647 h 270"/>
                  <a:gd name="T36" fmla="*/ 2147483647 w 738"/>
                  <a:gd name="T37" fmla="*/ 0 h 270"/>
                  <a:gd name="T38" fmla="*/ 2147483647 w 738"/>
                  <a:gd name="T39" fmla="*/ 2147483647 h 270"/>
                  <a:gd name="T40" fmla="*/ 2147483647 w 738"/>
                  <a:gd name="T41" fmla="*/ 2147483647 h 270"/>
                  <a:gd name="T42" fmla="*/ 2147483647 w 738"/>
                  <a:gd name="T43" fmla="*/ 2147483647 h 270"/>
                  <a:gd name="T44" fmla="*/ 2147483647 w 738"/>
                  <a:gd name="T45" fmla="*/ 2147483647 h 270"/>
                  <a:gd name="T46" fmla="*/ 2147483647 w 738"/>
                  <a:gd name="T47" fmla="*/ 2147483647 h 270"/>
                  <a:gd name="T48" fmla="*/ 2147483647 w 738"/>
                  <a:gd name="T49" fmla="*/ 2147483647 h 270"/>
                  <a:gd name="T50" fmla="*/ 2147483647 w 738"/>
                  <a:gd name="T51" fmla="*/ 2147483647 h 270"/>
                  <a:gd name="T52" fmla="*/ 2147483647 w 738"/>
                  <a:gd name="T53" fmla="*/ 2147483647 h 270"/>
                  <a:gd name="T54" fmla="*/ 2147483647 w 738"/>
                  <a:gd name="T55" fmla="*/ 2147483647 h 270"/>
                  <a:gd name="T56" fmla="*/ 2147483647 w 738"/>
                  <a:gd name="T57" fmla="*/ 2147483647 h 270"/>
                  <a:gd name="T58" fmla="*/ 2147483647 w 738"/>
                  <a:gd name="T59" fmla="*/ 2147483647 h 270"/>
                  <a:gd name="T60" fmla="*/ 2147483647 w 738"/>
                  <a:gd name="T61" fmla="*/ 2147483647 h 270"/>
                  <a:gd name="T62" fmla="*/ 2147483647 w 738"/>
                  <a:gd name="T63" fmla="*/ 2147483647 h 270"/>
                  <a:gd name="T64" fmla="*/ 2147483647 w 738"/>
                  <a:gd name="T65" fmla="*/ 2147483647 h 270"/>
                  <a:gd name="T66" fmla="*/ 2147483647 w 738"/>
                  <a:gd name="T67" fmla="*/ 2147483647 h 270"/>
                  <a:gd name="T68" fmla="*/ 2147483647 w 738"/>
                  <a:gd name="T69" fmla="*/ 2147483647 h 270"/>
                  <a:gd name="T70" fmla="*/ 2147483647 w 738"/>
                  <a:gd name="T71" fmla="*/ 2147483647 h 270"/>
                  <a:gd name="T72" fmla="*/ 2147483647 w 738"/>
                  <a:gd name="T73" fmla="*/ 2147483647 h 270"/>
                  <a:gd name="T74" fmla="*/ 2147483647 w 738"/>
                  <a:gd name="T75" fmla="*/ 2147483647 h 270"/>
                  <a:gd name="T76" fmla="*/ 2147483647 w 738"/>
                  <a:gd name="T77" fmla="*/ 2147483647 h 270"/>
                  <a:gd name="T78" fmla="*/ 2147483647 w 738"/>
                  <a:gd name="T79" fmla="*/ 2147483647 h 270"/>
                  <a:gd name="T80" fmla="*/ 2147483647 w 738"/>
                  <a:gd name="T81" fmla="*/ 2147483647 h 270"/>
                  <a:gd name="T82" fmla="*/ 2147483647 w 738"/>
                  <a:gd name="T83" fmla="*/ 2147483647 h 270"/>
                  <a:gd name="T84" fmla="*/ 2147483647 w 738"/>
                  <a:gd name="T85" fmla="*/ 2147483647 h 270"/>
                  <a:gd name="T86" fmla="*/ 2147483647 w 738"/>
                  <a:gd name="T87" fmla="*/ 2147483647 h 270"/>
                  <a:gd name="T88" fmla="*/ 2147483647 w 738"/>
                  <a:gd name="T89" fmla="*/ 2147483647 h 270"/>
                  <a:gd name="T90" fmla="*/ 2147483647 w 738"/>
                  <a:gd name="T91" fmla="*/ 2147483647 h 270"/>
                  <a:gd name="T92" fmla="*/ 2147483647 w 738"/>
                  <a:gd name="T93" fmla="*/ 2147483647 h 270"/>
                  <a:gd name="T94" fmla="*/ 2147483647 w 738"/>
                  <a:gd name="T95" fmla="*/ 2147483647 h 270"/>
                  <a:gd name="T96" fmla="*/ 2147483647 w 738"/>
                  <a:gd name="T97" fmla="*/ 2147483647 h 270"/>
                  <a:gd name="T98" fmla="*/ 2147483647 w 738"/>
                  <a:gd name="T99" fmla="*/ 2147483647 h 270"/>
                  <a:gd name="T100" fmla="*/ 2147483647 w 738"/>
                  <a:gd name="T101" fmla="*/ 2147483647 h 270"/>
                  <a:gd name="T102" fmla="*/ 2147483647 w 738"/>
                  <a:gd name="T103" fmla="*/ 2147483647 h 270"/>
                  <a:gd name="T104" fmla="*/ 2147483647 w 738"/>
                  <a:gd name="T105" fmla="*/ 2147483647 h 270"/>
                  <a:gd name="T106" fmla="*/ 2147483647 w 738"/>
                  <a:gd name="T107" fmla="*/ 2147483647 h 270"/>
                  <a:gd name="T108" fmla="*/ 2147483647 w 738"/>
                  <a:gd name="T109" fmla="*/ 2147483647 h 270"/>
                  <a:gd name="T110" fmla="*/ 2147483647 w 738"/>
                  <a:gd name="T111" fmla="*/ 2147483647 h 270"/>
                  <a:gd name="T112" fmla="*/ 2147483647 w 738"/>
                  <a:gd name="T113" fmla="*/ 2147483647 h 270"/>
                  <a:gd name="T114" fmla="*/ 2147483647 w 738"/>
                  <a:gd name="T115" fmla="*/ 2147483647 h 27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738"/>
                  <a:gd name="T175" fmla="*/ 0 h 270"/>
                  <a:gd name="T176" fmla="*/ 738 w 738"/>
                  <a:gd name="T177" fmla="*/ 270 h 27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738" h="270">
                    <a:moveTo>
                      <a:pt x="708" y="228"/>
                    </a:moveTo>
                    <a:lnTo>
                      <a:pt x="690" y="222"/>
                    </a:lnTo>
                    <a:lnTo>
                      <a:pt x="666" y="222"/>
                    </a:lnTo>
                    <a:lnTo>
                      <a:pt x="666" y="204"/>
                    </a:lnTo>
                    <a:lnTo>
                      <a:pt x="660" y="198"/>
                    </a:lnTo>
                    <a:lnTo>
                      <a:pt x="648" y="192"/>
                    </a:lnTo>
                    <a:lnTo>
                      <a:pt x="600" y="192"/>
                    </a:lnTo>
                    <a:lnTo>
                      <a:pt x="624" y="168"/>
                    </a:lnTo>
                    <a:lnTo>
                      <a:pt x="612" y="168"/>
                    </a:lnTo>
                    <a:lnTo>
                      <a:pt x="600" y="162"/>
                    </a:lnTo>
                    <a:lnTo>
                      <a:pt x="558" y="162"/>
                    </a:lnTo>
                    <a:lnTo>
                      <a:pt x="534" y="150"/>
                    </a:lnTo>
                    <a:lnTo>
                      <a:pt x="528" y="144"/>
                    </a:lnTo>
                    <a:lnTo>
                      <a:pt x="522" y="144"/>
                    </a:lnTo>
                    <a:lnTo>
                      <a:pt x="528" y="138"/>
                    </a:lnTo>
                    <a:lnTo>
                      <a:pt x="528" y="132"/>
                    </a:lnTo>
                    <a:lnTo>
                      <a:pt x="534" y="126"/>
                    </a:lnTo>
                    <a:lnTo>
                      <a:pt x="534" y="120"/>
                    </a:lnTo>
                    <a:lnTo>
                      <a:pt x="522" y="120"/>
                    </a:lnTo>
                    <a:lnTo>
                      <a:pt x="510" y="114"/>
                    </a:lnTo>
                    <a:lnTo>
                      <a:pt x="504" y="114"/>
                    </a:lnTo>
                    <a:lnTo>
                      <a:pt x="474" y="84"/>
                    </a:lnTo>
                    <a:lnTo>
                      <a:pt x="462" y="78"/>
                    </a:lnTo>
                    <a:lnTo>
                      <a:pt x="450" y="66"/>
                    </a:lnTo>
                    <a:lnTo>
                      <a:pt x="432" y="66"/>
                    </a:lnTo>
                    <a:lnTo>
                      <a:pt x="432" y="84"/>
                    </a:lnTo>
                    <a:lnTo>
                      <a:pt x="444" y="96"/>
                    </a:lnTo>
                    <a:lnTo>
                      <a:pt x="450" y="96"/>
                    </a:lnTo>
                    <a:lnTo>
                      <a:pt x="378" y="60"/>
                    </a:lnTo>
                    <a:lnTo>
                      <a:pt x="372" y="54"/>
                    </a:lnTo>
                    <a:lnTo>
                      <a:pt x="360" y="48"/>
                    </a:lnTo>
                    <a:lnTo>
                      <a:pt x="354" y="36"/>
                    </a:lnTo>
                    <a:lnTo>
                      <a:pt x="342" y="30"/>
                    </a:lnTo>
                    <a:lnTo>
                      <a:pt x="330" y="18"/>
                    </a:lnTo>
                    <a:lnTo>
                      <a:pt x="270" y="18"/>
                    </a:lnTo>
                    <a:lnTo>
                      <a:pt x="258" y="12"/>
                    </a:lnTo>
                    <a:lnTo>
                      <a:pt x="228" y="6"/>
                    </a:lnTo>
                    <a:lnTo>
                      <a:pt x="174" y="0"/>
                    </a:lnTo>
                    <a:lnTo>
                      <a:pt x="126" y="6"/>
                    </a:lnTo>
                    <a:lnTo>
                      <a:pt x="96" y="18"/>
                    </a:lnTo>
                    <a:lnTo>
                      <a:pt x="72" y="42"/>
                    </a:lnTo>
                    <a:lnTo>
                      <a:pt x="60" y="48"/>
                    </a:lnTo>
                    <a:lnTo>
                      <a:pt x="42" y="60"/>
                    </a:lnTo>
                    <a:lnTo>
                      <a:pt x="24" y="66"/>
                    </a:lnTo>
                    <a:lnTo>
                      <a:pt x="12" y="72"/>
                    </a:lnTo>
                    <a:lnTo>
                      <a:pt x="6" y="78"/>
                    </a:lnTo>
                    <a:lnTo>
                      <a:pt x="0" y="78"/>
                    </a:lnTo>
                    <a:lnTo>
                      <a:pt x="72" y="72"/>
                    </a:lnTo>
                    <a:lnTo>
                      <a:pt x="72" y="60"/>
                    </a:lnTo>
                    <a:lnTo>
                      <a:pt x="150" y="54"/>
                    </a:lnTo>
                    <a:lnTo>
                      <a:pt x="174" y="42"/>
                    </a:lnTo>
                    <a:lnTo>
                      <a:pt x="198" y="42"/>
                    </a:lnTo>
                    <a:lnTo>
                      <a:pt x="222" y="54"/>
                    </a:lnTo>
                    <a:lnTo>
                      <a:pt x="222" y="60"/>
                    </a:lnTo>
                    <a:lnTo>
                      <a:pt x="216" y="60"/>
                    </a:lnTo>
                    <a:lnTo>
                      <a:pt x="210" y="66"/>
                    </a:lnTo>
                    <a:lnTo>
                      <a:pt x="198" y="66"/>
                    </a:lnTo>
                    <a:lnTo>
                      <a:pt x="192" y="72"/>
                    </a:lnTo>
                    <a:lnTo>
                      <a:pt x="186" y="72"/>
                    </a:lnTo>
                    <a:lnTo>
                      <a:pt x="204" y="78"/>
                    </a:lnTo>
                    <a:lnTo>
                      <a:pt x="210" y="78"/>
                    </a:lnTo>
                    <a:lnTo>
                      <a:pt x="216" y="84"/>
                    </a:lnTo>
                    <a:lnTo>
                      <a:pt x="228" y="90"/>
                    </a:lnTo>
                    <a:lnTo>
                      <a:pt x="246" y="96"/>
                    </a:lnTo>
                    <a:lnTo>
                      <a:pt x="258" y="102"/>
                    </a:lnTo>
                    <a:lnTo>
                      <a:pt x="276" y="102"/>
                    </a:lnTo>
                    <a:lnTo>
                      <a:pt x="282" y="96"/>
                    </a:lnTo>
                    <a:lnTo>
                      <a:pt x="282" y="90"/>
                    </a:lnTo>
                    <a:lnTo>
                      <a:pt x="294" y="96"/>
                    </a:lnTo>
                    <a:lnTo>
                      <a:pt x="300" y="102"/>
                    </a:lnTo>
                    <a:lnTo>
                      <a:pt x="318" y="114"/>
                    </a:lnTo>
                    <a:lnTo>
                      <a:pt x="342" y="126"/>
                    </a:lnTo>
                    <a:lnTo>
                      <a:pt x="372" y="126"/>
                    </a:lnTo>
                    <a:lnTo>
                      <a:pt x="390" y="120"/>
                    </a:lnTo>
                    <a:lnTo>
                      <a:pt x="402" y="120"/>
                    </a:lnTo>
                    <a:lnTo>
                      <a:pt x="390" y="144"/>
                    </a:lnTo>
                    <a:lnTo>
                      <a:pt x="450" y="168"/>
                    </a:lnTo>
                    <a:lnTo>
                      <a:pt x="474" y="204"/>
                    </a:lnTo>
                    <a:lnTo>
                      <a:pt x="480" y="210"/>
                    </a:lnTo>
                    <a:lnTo>
                      <a:pt x="492" y="216"/>
                    </a:lnTo>
                    <a:lnTo>
                      <a:pt x="498" y="222"/>
                    </a:lnTo>
                    <a:lnTo>
                      <a:pt x="498" y="228"/>
                    </a:lnTo>
                    <a:lnTo>
                      <a:pt x="474" y="252"/>
                    </a:lnTo>
                    <a:lnTo>
                      <a:pt x="474" y="258"/>
                    </a:lnTo>
                    <a:lnTo>
                      <a:pt x="480" y="264"/>
                    </a:lnTo>
                    <a:lnTo>
                      <a:pt x="492" y="258"/>
                    </a:lnTo>
                    <a:lnTo>
                      <a:pt x="504" y="258"/>
                    </a:lnTo>
                    <a:lnTo>
                      <a:pt x="528" y="246"/>
                    </a:lnTo>
                    <a:lnTo>
                      <a:pt x="558" y="246"/>
                    </a:lnTo>
                    <a:lnTo>
                      <a:pt x="558" y="252"/>
                    </a:lnTo>
                    <a:lnTo>
                      <a:pt x="552" y="252"/>
                    </a:lnTo>
                    <a:lnTo>
                      <a:pt x="546" y="258"/>
                    </a:lnTo>
                    <a:lnTo>
                      <a:pt x="546" y="264"/>
                    </a:lnTo>
                    <a:lnTo>
                      <a:pt x="558" y="264"/>
                    </a:lnTo>
                    <a:lnTo>
                      <a:pt x="564" y="270"/>
                    </a:lnTo>
                    <a:lnTo>
                      <a:pt x="612" y="270"/>
                    </a:lnTo>
                    <a:lnTo>
                      <a:pt x="636" y="264"/>
                    </a:lnTo>
                    <a:lnTo>
                      <a:pt x="684" y="258"/>
                    </a:lnTo>
                    <a:lnTo>
                      <a:pt x="720" y="252"/>
                    </a:lnTo>
                    <a:lnTo>
                      <a:pt x="738" y="246"/>
                    </a:lnTo>
                    <a:lnTo>
                      <a:pt x="738" y="240"/>
                    </a:lnTo>
                    <a:lnTo>
                      <a:pt x="732" y="234"/>
                    </a:lnTo>
                    <a:lnTo>
                      <a:pt x="720" y="228"/>
                    </a:lnTo>
                    <a:lnTo>
                      <a:pt x="708" y="228"/>
                    </a:lnTo>
                    <a:close/>
                    <a:moveTo>
                      <a:pt x="114" y="126"/>
                    </a:moveTo>
                    <a:lnTo>
                      <a:pt x="114" y="132"/>
                    </a:lnTo>
                    <a:lnTo>
                      <a:pt x="120" y="138"/>
                    </a:lnTo>
                    <a:lnTo>
                      <a:pt x="132" y="144"/>
                    </a:lnTo>
                    <a:lnTo>
                      <a:pt x="144" y="138"/>
                    </a:lnTo>
                    <a:lnTo>
                      <a:pt x="150" y="138"/>
                    </a:lnTo>
                    <a:lnTo>
                      <a:pt x="156" y="126"/>
                    </a:lnTo>
                    <a:lnTo>
                      <a:pt x="156" y="120"/>
                    </a:lnTo>
                    <a:lnTo>
                      <a:pt x="150" y="114"/>
                    </a:lnTo>
                    <a:lnTo>
                      <a:pt x="138" y="114"/>
                    </a:lnTo>
                    <a:lnTo>
                      <a:pt x="126" y="120"/>
                    </a:lnTo>
                    <a:lnTo>
                      <a:pt x="120" y="120"/>
                    </a:lnTo>
                    <a:lnTo>
                      <a:pt x="114" y="12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23" name="Costa Rica">
                <a:extLst>
                  <a:ext uri="{FF2B5EF4-FFF2-40B4-BE49-F238E27FC236}">
                    <a16:creationId xmlns:a16="http://schemas.microsoft.com/office/drawing/2014/main" id="{47A76BB2-7FD8-634F-AE68-6932A9E1CC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5" y="2079"/>
                <a:ext cx="61" cy="59"/>
              </a:xfrm>
              <a:custGeom>
                <a:avLst/>
                <a:gdLst>
                  <a:gd name="T0" fmla="*/ 2147483647 w 240"/>
                  <a:gd name="T1" fmla="*/ 2147483647 h 228"/>
                  <a:gd name="T2" fmla="*/ 2147483647 w 240"/>
                  <a:gd name="T3" fmla="*/ 2147483647 h 228"/>
                  <a:gd name="T4" fmla="*/ 2147483647 w 240"/>
                  <a:gd name="T5" fmla="*/ 2147483647 h 228"/>
                  <a:gd name="T6" fmla="*/ 2147483647 w 240"/>
                  <a:gd name="T7" fmla="*/ 2147483647 h 228"/>
                  <a:gd name="T8" fmla="*/ 2147483647 w 240"/>
                  <a:gd name="T9" fmla="*/ 2147483647 h 228"/>
                  <a:gd name="T10" fmla="*/ 2147483647 w 240"/>
                  <a:gd name="T11" fmla="*/ 2147483647 h 228"/>
                  <a:gd name="T12" fmla="*/ 2147483647 w 240"/>
                  <a:gd name="T13" fmla="*/ 2147483647 h 228"/>
                  <a:gd name="T14" fmla="*/ 2147483647 w 240"/>
                  <a:gd name="T15" fmla="*/ 2147483647 h 228"/>
                  <a:gd name="T16" fmla="*/ 2147483647 w 240"/>
                  <a:gd name="T17" fmla="*/ 2147483647 h 228"/>
                  <a:gd name="T18" fmla="*/ 2147483647 w 240"/>
                  <a:gd name="T19" fmla="*/ 2147483647 h 228"/>
                  <a:gd name="T20" fmla="*/ 2147483647 w 240"/>
                  <a:gd name="T21" fmla="*/ 2147483647 h 228"/>
                  <a:gd name="T22" fmla="*/ 2147483647 w 240"/>
                  <a:gd name="T23" fmla="*/ 2147483647 h 228"/>
                  <a:gd name="T24" fmla="*/ 2147483647 w 240"/>
                  <a:gd name="T25" fmla="*/ 2147483647 h 228"/>
                  <a:gd name="T26" fmla="*/ 2147483647 w 240"/>
                  <a:gd name="T27" fmla="*/ 2147483647 h 228"/>
                  <a:gd name="T28" fmla="*/ 2147483647 w 240"/>
                  <a:gd name="T29" fmla="*/ 2147483647 h 228"/>
                  <a:gd name="T30" fmla="*/ 2147483647 w 240"/>
                  <a:gd name="T31" fmla="*/ 0 h 228"/>
                  <a:gd name="T32" fmla="*/ 2147483647 w 240"/>
                  <a:gd name="T33" fmla="*/ 2147483647 h 228"/>
                  <a:gd name="T34" fmla="*/ 2147483647 w 240"/>
                  <a:gd name="T35" fmla="*/ 2147483647 h 228"/>
                  <a:gd name="T36" fmla="*/ 0 w 240"/>
                  <a:gd name="T37" fmla="*/ 2147483647 h 228"/>
                  <a:gd name="T38" fmla="*/ 2147483647 w 240"/>
                  <a:gd name="T39" fmla="*/ 2147483647 h 228"/>
                  <a:gd name="T40" fmla="*/ 2147483647 w 240"/>
                  <a:gd name="T41" fmla="*/ 2147483647 h 228"/>
                  <a:gd name="T42" fmla="*/ 2147483647 w 240"/>
                  <a:gd name="T43" fmla="*/ 2147483647 h 228"/>
                  <a:gd name="T44" fmla="*/ 2147483647 w 240"/>
                  <a:gd name="T45" fmla="*/ 2147483647 h 228"/>
                  <a:gd name="T46" fmla="*/ 2147483647 w 240"/>
                  <a:gd name="T47" fmla="*/ 2147483647 h 228"/>
                  <a:gd name="T48" fmla="*/ 2147483647 w 240"/>
                  <a:gd name="T49" fmla="*/ 2147483647 h 228"/>
                  <a:gd name="T50" fmla="*/ 2147483647 w 240"/>
                  <a:gd name="T51" fmla="*/ 2147483647 h 228"/>
                  <a:gd name="T52" fmla="*/ 2147483647 w 240"/>
                  <a:gd name="T53" fmla="*/ 2147483647 h 228"/>
                  <a:gd name="T54" fmla="*/ 2147483647 w 240"/>
                  <a:gd name="T55" fmla="*/ 2147483647 h 228"/>
                  <a:gd name="T56" fmla="*/ 2147483647 w 240"/>
                  <a:gd name="T57" fmla="*/ 2147483647 h 228"/>
                  <a:gd name="T58" fmla="*/ 2147483647 w 240"/>
                  <a:gd name="T59" fmla="*/ 2147483647 h 228"/>
                  <a:gd name="T60" fmla="*/ 2147483647 w 240"/>
                  <a:gd name="T61" fmla="*/ 2147483647 h 228"/>
                  <a:gd name="T62" fmla="*/ 2147483647 w 240"/>
                  <a:gd name="T63" fmla="*/ 2147483647 h 228"/>
                  <a:gd name="T64" fmla="*/ 2147483647 w 240"/>
                  <a:gd name="T65" fmla="*/ 2147483647 h 228"/>
                  <a:gd name="T66" fmla="*/ 2147483647 w 240"/>
                  <a:gd name="T67" fmla="*/ 2147483647 h 22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40"/>
                  <a:gd name="T103" fmla="*/ 0 h 228"/>
                  <a:gd name="T104" fmla="*/ 240 w 240"/>
                  <a:gd name="T105" fmla="*/ 228 h 22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40" h="228">
                    <a:moveTo>
                      <a:pt x="210" y="198"/>
                    </a:moveTo>
                    <a:lnTo>
                      <a:pt x="216" y="198"/>
                    </a:lnTo>
                    <a:lnTo>
                      <a:pt x="234" y="180"/>
                    </a:lnTo>
                    <a:lnTo>
                      <a:pt x="228" y="174"/>
                    </a:lnTo>
                    <a:lnTo>
                      <a:pt x="210" y="174"/>
                    </a:lnTo>
                    <a:lnTo>
                      <a:pt x="210" y="168"/>
                    </a:lnTo>
                    <a:lnTo>
                      <a:pt x="204" y="162"/>
                    </a:lnTo>
                    <a:lnTo>
                      <a:pt x="204" y="144"/>
                    </a:lnTo>
                    <a:lnTo>
                      <a:pt x="210" y="138"/>
                    </a:lnTo>
                    <a:lnTo>
                      <a:pt x="222" y="138"/>
                    </a:lnTo>
                    <a:lnTo>
                      <a:pt x="228" y="132"/>
                    </a:lnTo>
                    <a:lnTo>
                      <a:pt x="240" y="132"/>
                    </a:lnTo>
                    <a:lnTo>
                      <a:pt x="228" y="126"/>
                    </a:lnTo>
                    <a:lnTo>
                      <a:pt x="210" y="108"/>
                    </a:lnTo>
                    <a:lnTo>
                      <a:pt x="198" y="84"/>
                    </a:lnTo>
                    <a:lnTo>
                      <a:pt x="192" y="78"/>
                    </a:lnTo>
                    <a:lnTo>
                      <a:pt x="186" y="66"/>
                    </a:lnTo>
                    <a:lnTo>
                      <a:pt x="180" y="60"/>
                    </a:lnTo>
                    <a:lnTo>
                      <a:pt x="174" y="36"/>
                    </a:lnTo>
                    <a:lnTo>
                      <a:pt x="138" y="36"/>
                    </a:lnTo>
                    <a:lnTo>
                      <a:pt x="126" y="24"/>
                    </a:lnTo>
                    <a:lnTo>
                      <a:pt x="126" y="18"/>
                    </a:lnTo>
                    <a:lnTo>
                      <a:pt x="120" y="18"/>
                    </a:lnTo>
                    <a:lnTo>
                      <a:pt x="114" y="12"/>
                    </a:lnTo>
                    <a:lnTo>
                      <a:pt x="84" y="12"/>
                    </a:lnTo>
                    <a:lnTo>
                      <a:pt x="84" y="18"/>
                    </a:lnTo>
                    <a:lnTo>
                      <a:pt x="78" y="18"/>
                    </a:lnTo>
                    <a:lnTo>
                      <a:pt x="72" y="12"/>
                    </a:lnTo>
                    <a:lnTo>
                      <a:pt x="60" y="6"/>
                    </a:lnTo>
                    <a:lnTo>
                      <a:pt x="48" y="6"/>
                    </a:lnTo>
                    <a:lnTo>
                      <a:pt x="42" y="0"/>
                    </a:lnTo>
                    <a:lnTo>
                      <a:pt x="24" y="0"/>
                    </a:lnTo>
                    <a:lnTo>
                      <a:pt x="6" y="30"/>
                    </a:lnTo>
                    <a:lnTo>
                      <a:pt x="18" y="42"/>
                    </a:lnTo>
                    <a:lnTo>
                      <a:pt x="24" y="42"/>
                    </a:lnTo>
                    <a:lnTo>
                      <a:pt x="24" y="48"/>
                    </a:lnTo>
                    <a:lnTo>
                      <a:pt x="6" y="66"/>
                    </a:lnTo>
                    <a:lnTo>
                      <a:pt x="0" y="78"/>
                    </a:lnTo>
                    <a:lnTo>
                      <a:pt x="6" y="90"/>
                    </a:lnTo>
                    <a:lnTo>
                      <a:pt x="18" y="102"/>
                    </a:lnTo>
                    <a:lnTo>
                      <a:pt x="30" y="108"/>
                    </a:lnTo>
                    <a:lnTo>
                      <a:pt x="42" y="108"/>
                    </a:lnTo>
                    <a:lnTo>
                      <a:pt x="60" y="126"/>
                    </a:lnTo>
                    <a:lnTo>
                      <a:pt x="72" y="126"/>
                    </a:lnTo>
                    <a:lnTo>
                      <a:pt x="72" y="102"/>
                    </a:lnTo>
                    <a:lnTo>
                      <a:pt x="66" y="96"/>
                    </a:lnTo>
                    <a:lnTo>
                      <a:pt x="54" y="90"/>
                    </a:lnTo>
                    <a:lnTo>
                      <a:pt x="42" y="78"/>
                    </a:lnTo>
                    <a:lnTo>
                      <a:pt x="42" y="72"/>
                    </a:lnTo>
                    <a:lnTo>
                      <a:pt x="48" y="72"/>
                    </a:lnTo>
                    <a:lnTo>
                      <a:pt x="60" y="78"/>
                    </a:lnTo>
                    <a:lnTo>
                      <a:pt x="66" y="84"/>
                    </a:lnTo>
                    <a:lnTo>
                      <a:pt x="90" y="96"/>
                    </a:lnTo>
                    <a:lnTo>
                      <a:pt x="96" y="102"/>
                    </a:lnTo>
                    <a:lnTo>
                      <a:pt x="96" y="132"/>
                    </a:lnTo>
                    <a:lnTo>
                      <a:pt x="114" y="132"/>
                    </a:lnTo>
                    <a:lnTo>
                      <a:pt x="126" y="138"/>
                    </a:lnTo>
                    <a:lnTo>
                      <a:pt x="138" y="138"/>
                    </a:lnTo>
                    <a:lnTo>
                      <a:pt x="156" y="180"/>
                    </a:lnTo>
                    <a:lnTo>
                      <a:pt x="150" y="186"/>
                    </a:lnTo>
                    <a:lnTo>
                      <a:pt x="150" y="198"/>
                    </a:lnTo>
                    <a:lnTo>
                      <a:pt x="168" y="216"/>
                    </a:lnTo>
                    <a:lnTo>
                      <a:pt x="180" y="222"/>
                    </a:lnTo>
                    <a:lnTo>
                      <a:pt x="192" y="222"/>
                    </a:lnTo>
                    <a:lnTo>
                      <a:pt x="174" y="198"/>
                    </a:lnTo>
                    <a:lnTo>
                      <a:pt x="204" y="228"/>
                    </a:lnTo>
                    <a:lnTo>
                      <a:pt x="210" y="222"/>
                    </a:lnTo>
                    <a:lnTo>
                      <a:pt x="210" y="19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24" name="Canada">
                <a:extLst>
                  <a:ext uri="{FF2B5EF4-FFF2-40B4-BE49-F238E27FC236}">
                    <a16:creationId xmlns:a16="http://schemas.microsoft.com/office/drawing/2014/main" id="{68CBB2C3-3F5B-A042-8D7E-A03331EDF00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3" y="708"/>
                <a:ext cx="1425" cy="738"/>
              </a:xfrm>
              <a:custGeom>
                <a:avLst/>
                <a:gdLst>
                  <a:gd name="T0" fmla="*/ 2147483647 w 5574"/>
                  <a:gd name="T1" fmla="*/ 2147483647 h 2886"/>
                  <a:gd name="T2" fmla="*/ 2147483647 w 5574"/>
                  <a:gd name="T3" fmla="*/ 2147483647 h 2886"/>
                  <a:gd name="T4" fmla="*/ 2147483647 w 5574"/>
                  <a:gd name="T5" fmla="*/ 2147483647 h 2886"/>
                  <a:gd name="T6" fmla="*/ 2147483647 w 5574"/>
                  <a:gd name="T7" fmla="*/ 2147483647 h 2886"/>
                  <a:gd name="T8" fmla="*/ 2147483647 w 5574"/>
                  <a:gd name="T9" fmla="*/ 2147483647 h 2886"/>
                  <a:gd name="T10" fmla="*/ 2147483647 w 5574"/>
                  <a:gd name="T11" fmla="*/ 2147483647 h 2886"/>
                  <a:gd name="T12" fmla="*/ 2147483647 w 5574"/>
                  <a:gd name="T13" fmla="*/ 2147483647 h 2886"/>
                  <a:gd name="T14" fmla="*/ 2147483647 w 5574"/>
                  <a:gd name="T15" fmla="*/ 2147483647 h 2886"/>
                  <a:gd name="T16" fmla="*/ 2147483647 w 5574"/>
                  <a:gd name="T17" fmla="*/ 2147483647 h 2886"/>
                  <a:gd name="T18" fmla="*/ 2147483647 w 5574"/>
                  <a:gd name="T19" fmla="*/ 2147483647 h 2886"/>
                  <a:gd name="T20" fmla="*/ 2147483647 w 5574"/>
                  <a:gd name="T21" fmla="*/ 2147483647 h 2886"/>
                  <a:gd name="T22" fmla="*/ 2147483647 w 5574"/>
                  <a:gd name="T23" fmla="*/ 2147483647 h 2886"/>
                  <a:gd name="T24" fmla="*/ 2147483647 w 5574"/>
                  <a:gd name="T25" fmla="*/ 2147483647 h 2886"/>
                  <a:gd name="T26" fmla="*/ 2147483647 w 5574"/>
                  <a:gd name="T27" fmla="*/ 2147483647 h 2886"/>
                  <a:gd name="T28" fmla="*/ 2147483647 w 5574"/>
                  <a:gd name="T29" fmla="*/ 2147483647 h 2886"/>
                  <a:gd name="T30" fmla="*/ 2147483647 w 5574"/>
                  <a:gd name="T31" fmla="*/ 2147483647 h 2886"/>
                  <a:gd name="T32" fmla="*/ 2147483647 w 5574"/>
                  <a:gd name="T33" fmla="*/ 2147483647 h 2886"/>
                  <a:gd name="T34" fmla="*/ 2147483647 w 5574"/>
                  <a:gd name="T35" fmla="*/ 2147483647 h 2886"/>
                  <a:gd name="T36" fmla="*/ 2147483647 w 5574"/>
                  <a:gd name="T37" fmla="*/ 2147483647 h 2886"/>
                  <a:gd name="T38" fmla="*/ 2147483647 w 5574"/>
                  <a:gd name="T39" fmla="*/ 2147483647 h 2886"/>
                  <a:gd name="T40" fmla="*/ 2147483647 w 5574"/>
                  <a:gd name="T41" fmla="*/ 2147483647 h 2886"/>
                  <a:gd name="T42" fmla="*/ 2147483647 w 5574"/>
                  <a:gd name="T43" fmla="*/ 2147483647 h 2886"/>
                  <a:gd name="T44" fmla="*/ 2147483647 w 5574"/>
                  <a:gd name="T45" fmla="*/ 2147483647 h 2886"/>
                  <a:gd name="T46" fmla="*/ 2147483647 w 5574"/>
                  <a:gd name="T47" fmla="*/ 2147483647 h 2886"/>
                  <a:gd name="T48" fmla="*/ 2147483647 w 5574"/>
                  <a:gd name="T49" fmla="*/ 2147483647 h 2886"/>
                  <a:gd name="T50" fmla="*/ 2147483647 w 5574"/>
                  <a:gd name="T51" fmla="*/ 2147483647 h 2886"/>
                  <a:gd name="T52" fmla="*/ 2147483647 w 5574"/>
                  <a:gd name="T53" fmla="*/ 2147483647 h 2886"/>
                  <a:gd name="T54" fmla="*/ 2147483647 w 5574"/>
                  <a:gd name="T55" fmla="*/ 2147483647 h 2886"/>
                  <a:gd name="T56" fmla="*/ 2147483647 w 5574"/>
                  <a:gd name="T57" fmla="*/ 2147483647 h 2886"/>
                  <a:gd name="T58" fmla="*/ 2147483647 w 5574"/>
                  <a:gd name="T59" fmla="*/ 2147483647 h 2886"/>
                  <a:gd name="T60" fmla="*/ 2147483647 w 5574"/>
                  <a:gd name="T61" fmla="*/ 2147483647 h 2886"/>
                  <a:gd name="T62" fmla="*/ 2147483647 w 5574"/>
                  <a:gd name="T63" fmla="*/ 2147483647 h 2886"/>
                  <a:gd name="T64" fmla="*/ 2147483647 w 5574"/>
                  <a:gd name="T65" fmla="*/ 2147483647 h 2886"/>
                  <a:gd name="T66" fmla="*/ 2147483647 w 5574"/>
                  <a:gd name="T67" fmla="*/ 2147483647 h 2886"/>
                  <a:gd name="T68" fmla="*/ 2147483647 w 5574"/>
                  <a:gd name="T69" fmla="*/ 2147483647 h 2886"/>
                  <a:gd name="T70" fmla="*/ 2147483647 w 5574"/>
                  <a:gd name="T71" fmla="*/ 2147483647 h 2886"/>
                  <a:gd name="T72" fmla="*/ 2147483647 w 5574"/>
                  <a:gd name="T73" fmla="*/ 2147483647 h 2886"/>
                  <a:gd name="T74" fmla="*/ 2147483647 w 5574"/>
                  <a:gd name="T75" fmla="*/ 2147483647 h 2886"/>
                  <a:gd name="T76" fmla="*/ 2147483647 w 5574"/>
                  <a:gd name="T77" fmla="*/ 2147483647 h 2886"/>
                  <a:gd name="T78" fmla="*/ 2147483647 w 5574"/>
                  <a:gd name="T79" fmla="*/ 2147483647 h 2886"/>
                  <a:gd name="T80" fmla="*/ 2147483647 w 5574"/>
                  <a:gd name="T81" fmla="*/ 2147483647 h 2886"/>
                  <a:gd name="T82" fmla="*/ 2147483647 w 5574"/>
                  <a:gd name="T83" fmla="*/ 2147483647 h 2886"/>
                  <a:gd name="T84" fmla="*/ 2147483647 w 5574"/>
                  <a:gd name="T85" fmla="*/ 2147483647 h 2886"/>
                  <a:gd name="T86" fmla="*/ 2147483647 w 5574"/>
                  <a:gd name="T87" fmla="*/ 2147483647 h 2886"/>
                  <a:gd name="T88" fmla="*/ 2147483647 w 5574"/>
                  <a:gd name="T89" fmla="*/ 2147483647 h 2886"/>
                  <a:gd name="T90" fmla="*/ 2147483647 w 5574"/>
                  <a:gd name="T91" fmla="*/ 2147483647 h 2886"/>
                  <a:gd name="T92" fmla="*/ 2147483647 w 5574"/>
                  <a:gd name="T93" fmla="*/ 2147483647 h 2886"/>
                  <a:gd name="T94" fmla="*/ 2147483647 w 5574"/>
                  <a:gd name="T95" fmla="*/ 2147483647 h 2886"/>
                  <a:gd name="T96" fmla="*/ 2147483647 w 5574"/>
                  <a:gd name="T97" fmla="*/ 2147483647 h 2886"/>
                  <a:gd name="T98" fmla="*/ 2147483647 w 5574"/>
                  <a:gd name="T99" fmla="*/ 2147483647 h 2886"/>
                  <a:gd name="T100" fmla="*/ 2147483647 w 5574"/>
                  <a:gd name="T101" fmla="*/ 2147483647 h 2886"/>
                  <a:gd name="T102" fmla="*/ 2147483647 w 5574"/>
                  <a:gd name="T103" fmla="*/ 2147483647 h 2886"/>
                  <a:gd name="T104" fmla="*/ 2147483647 w 5574"/>
                  <a:gd name="T105" fmla="*/ 2147483647 h 2886"/>
                  <a:gd name="T106" fmla="*/ 2147483647 w 5574"/>
                  <a:gd name="T107" fmla="*/ 2147483647 h 2886"/>
                  <a:gd name="T108" fmla="*/ 2147483647 w 5574"/>
                  <a:gd name="T109" fmla="*/ 2147483647 h 2886"/>
                  <a:gd name="T110" fmla="*/ 2147483647 w 5574"/>
                  <a:gd name="T111" fmla="*/ 2147483647 h 2886"/>
                  <a:gd name="T112" fmla="*/ 2147483647 w 5574"/>
                  <a:gd name="T113" fmla="*/ 2147483647 h 2886"/>
                  <a:gd name="T114" fmla="*/ 2147483647 w 5574"/>
                  <a:gd name="T115" fmla="*/ 2147483647 h 2886"/>
                  <a:gd name="T116" fmla="*/ 2147483647 w 5574"/>
                  <a:gd name="T117" fmla="*/ 2147483647 h 2886"/>
                  <a:gd name="T118" fmla="*/ 2147483647 w 5574"/>
                  <a:gd name="T119" fmla="*/ 2147483647 h 2886"/>
                  <a:gd name="T120" fmla="*/ 2147483647 w 5574"/>
                  <a:gd name="T121" fmla="*/ 2147483647 h 2886"/>
                  <a:gd name="T122" fmla="*/ 2147483647 w 5574"/>
                  <a:gd name="T123" fmla="*/ 2147483647 h 2886"/>
                  <a:gd name="T124" fmla="*/ 2147483647 w 5574"/>
                  <a:gd name="T125" fmla="*/ 2147483647 h 288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574"/>
                  <a:gd name="T190" fmla="*/ 0 h 2886"/>
                  <a:gd name="T191" fmla="*/ 5574 w 5574"/>
                  <a:gd name="T192" fmla="*/ 2886 h 288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574" h="2886">
                    <a:moveTo>
                      <a:pt x="3114" y="252"/>
                    </a:moveTo>
                    <a:lnTo>
                      <a:pt x="3138" y="252"/>
                    </a:lnTo>
                    <a:lnTo>
                      <a:pt x="3150" y="258"/>
                    </a:lnTo>
                    <a:lnTo>
                      <a:pt x="3168" y="258"/>
                    </a:lnTo>
                    <a:lnTo>
                      <a:pt x="3174" y="252"/>
                    </a:lnTo>
                    <a:lnTo>
                      <a:pt x="3174" y="246"/>
                    </a:lnTo>
                    <a:lnTo>
                      <a:pt x="3168" y="234"/>
                    </a:lnTo>
                    <a:lnTo>
                      <a:pt x="3156" y="228"/>
                    </a:lnTo>
                    <a:lnTo>
                      <a:pt x="3108" y="228"/>
                    </a:lnTo>
                    <a:lnTo>
                      <a:pt x="3066" y="234"/>
                    </a:lnTo>
                    <a:lnTo>
                      <a:pt x="3036" y="246"/>
                    </a:lnTo>
                    <a:lnTo>
                      <a:pt x="3018" y="246"/>
                    </a:lnTo>
                    <a:lnTo>
                      <a:pt x="3060" y="246"/>
                    </a:lnTo>
                    <a:lnTo>
                      <a:pt x="3096" y="252"/>
                    </a:lnTo>
                    <a:lnTo>
                      <a:pt x="3114" y="252"/>
                    </a:lnTo>
                    <a:close/>
                    <a:moveTo>
                      <a:pt x="2988" y="318"/>
                    </a:moveTo>
                    <a:lnTo>
                      <a:pt x="3036" y="318"/>
                    </a:lnTo>
                    <a:lnTo>
                      <a:pt x="3048" y="312"/>
                    </a:lnTo>
                    <a:lnTo>
                      <a:pt x="3060" y="312"/>
                    </a:lnTo>
                    <a:lnTo>
                      <a:pt x="3072" y="300"/>
                    </a:lnTo>
                    <a:lnTo>
                      <a:pt x="3072" y="294"/>
                    </a:lnTo>
                    <a:lnTo>
                      <a:pt x="3066" y="282"/>
                    </a:lnTo>
                    <a:lnTo>
                      <a:pt x="3138" y="270"/>
                    </a:lnTo>
                    <a:lnTo>
                      <a:pt x="3120" y="264"/>
                    </a:lnTo>
                    <a:lnTo>
                      <a:pt x="3054" y="264"/>
                    </a:lnTo>
                    <a:lnTo>
                      <a:pt x="3042" y="276"/>
                    </a:lnTo>
                    <a:lnTo>
                      <a:pt x="3030" y="276"/>
                    </a:lnTo>
                    <a:lnTo>
                      <a:pt x="2994" y="270"/>
                    </a:lnTo>
                    <a:lnTo>
                      <a:pt x="2958" y="270"/>
                    </a:lnTo>
                    <a:lnTo>
                      <a:pt x="2940" y="282"/>
                    </a:lnTo>
                    <a:lnTo>
                      <a:pt x="2940" y="294"/>
                    </a:lnTo>
                    <a:lnTo>
                      <a:pt x="2946" y="300"/>
                    </a:lnTo>
                    <a:lnTo>
                      <a:pt x="2970" y="312"/>
                    </a:lnTo>
                    <a:lnTo>
                      <a:pt x="2976" y="318"/>
                    </a:lnTo>
                    <a:lnTo>
                      <a:pt x="2988" y="318"/>
                    </a:lnTo>
                    <a:close/>
                    <a:moveTo>
                      <a:pt x="2682" y="384"/>
                    </a:moveTo>
                    <a:lnTo>
                      <a:pt x="2628" y="408"/>
                    </a:lnTo>
                    <a:lnTo>
                      <a:pt x="2634" y="408"/>
                    </a:lnTo>
                    <a:lnTo>
                      <a:pt x="2646" y="414"/>
                    </a:lnTo>
                    <a:lnTo>
                      <a:pt x="2652" y="414"/>
                    </a:lnTo>
                    <a:lnTo>
                      <a:pt x="2658" y="420"/>
                    </a:lnTo>
                    <a:lnTo>
                      <a:pt x="2658" y="426"/>
                    </a:lnTo>
                    <a:lnTo>
                      <a:pt x="2622" y="426"/>
                    </a:lnTo>
                    <a:lnTo>
                      <a:pt x="2586" y="432"/>
                    </a:lnTo>
                    <a:lnTo>
                      <a:pt x="2556" y="438"/>
                    </a:lnTo>
                    <a:lnTo>
                      <a:pt x="2544" y="438"/>
                    </a:lnTo>
                    <a:lnTo>
                      <a:pt x="2520" y="456"/>
                    </a:lnTo>
                    <a:lnTo>
                      <a:pt x="2580" y="450"/>
                    </a:lnTo>
                    <a:lnTo>
                      <a:pt x="2586" y="450"/>
                    </a:lnTo>
                    <a:lnTo>
                      <a:pt x="2592" y="456"/>
                    </a:lnTo>
                    <a:lnTo>
                      <a:pt x="2610" y="456"/>
                    </a:lnTo>
                    <a:lnTo>
                      <a:pt x="2628" y="462"/>
                    </a:lnTo>
                    <a:lnTo>
                      <a:pt x="2658" y="462"/>
                    </a:lnTo>
                    <a:lnTo>
                      <a:pt x="2694" y="450"/>
                    </a:lnTo>
                    <a:lnTo>
                      <a:pt x="2730" y="444"/>
                    </a:lnTo>
                    <a:lnTo>
                      <a:pt x="2742" y="438"/>
                    </a:lnTo>
                    <a:lnTo>
                      <a:pt x="2742" y="450"/>
                    </a:lnTo>
                    <a:lnTo>
                      <a:pt x="2760" y="450"/>
                    </a:lnTo>
                    <a:lnTo>
                      <a:pt x="2796" y="444"/>
                    </a:lnTo>
                    <a:lnTo>
                      <a:pt x="2856" y="444"/>
                    </a:lnTo>
                    <a:lnTo>
                      <a:pt x="2850" y="444"/>
                    </a:lnTo>
                    <a:lnTo>
                      <a:pt x="2844" y="450"/>
                    </a:lnTo>
                    <a:lnTo>
                      <a:pt x="2832" y="450"/>
                    </a:lnTo>
                    <a:lnTo>
                      <a:pt x="2790" y="456"/>
                    </a:lnTo>
                    <a:lnTo>
                      <a:pt x="2730" y="468"/>
                    </a:lnTo>
                    <a:lnTo>
                      <a:pt x="2706" y="468"/>
                    </a:lnTo>
                    <a:lnTo>
                      <a:pt x="2688" y="474"/>
                    </a:lnTo>
                    <a:lnTo>
                      <a:pt x="2670" y="474"/>
                    </a:lnTo>
                    <a:lnTo>
                      <a:pt x="2652" y="480"/>
                    </a:lnTo>
                    <a:lnTo>
                      <a:pt x="2646" y="486"/>
                    </a:lnTo>
                    <a:lnTo>
                      <a:pt x="2640" y="486"/>
                    </a:lnTo>
                    <a:lnTo>
                      <a:pt x="2658" y="486"/>
                    </a:lnTo>
                    <a:lnTo>
                      <a:pt x="2694" y="492"/>
                    </a:lnTo>
                    <a:lnTo>
                      <a:pt x="2760" y="498"/>
                    </a:lnTo>
                    <a:lnTo>
                      <a:pt x="2808" y="492"/>
                    </a:lnTo>
                    <a:lnTo>
                      <a:pt x="2850" y="480"/>
                    </a:lnTo>
                    <a:lnTo>
                      <a:pt x="2874" y="474"/>
                    </a:lnTo>
                    <a:lnTo>
                      <a:pt x="2886" y="468"/>
                    </a:lnTo>
                    <a:lnTo>
                      <a:pt x="2958" y="450"/>
                    </a:lnTo>
                    <a:lnTo>
                      <a:pt x="3000" y="450"/>
                    </a:lnTo>
                    <a:lnTo>
                      <a:pt x="3054" y="444"/>
                    </a:lnTo>
                    <a:lnTo>
                      <a:pt x="3096" y="438"/>
                    </a:lnTo>
                    <a:lnTo>
                      <a:pt x="3120" y="432"/>
                    </a:lnTo>
                    <a:lnTo>
                      <a:pt x="3138" y="420"/>
                    </a:lnTo>
                    <a:lnTo>
                      <a:pt x="3156" y="414"/>
                    </a:lnTo>
                    <a:lnTo>
                      <a:pt x="3168" y="408"/>
                    </a:lnTo>
                    <a:lnTo>
                      <a:pt x="3168" y="396"/>
                    </a:lnTo>
                    <a:lnTo>
                      <a:pt x="3156" y="384"/>
                    </a:lnTo>
                    <a:lnTo>
                      <a:pt x="3144" y="378"/>
                    </a:lnTo>
                    <a:lnTo>
                      <a:pt x="3120" y="378"/>
                    </a:lnTo>
                    <a:lnTo>
                      <a:pt x="3114" y="384"/>
                    </a:lnTo>
                    <a:lnTo>
                      <a:pt x="3108" y="384"/>
                    </a:lnTo>
                    <a:lnTo>
                      <a:pt x="3108" y="396"/>
                    </a:lnTo>
                    <a:lnTo>
                      <a:pt x="3072" y="396"/>
                    </a:lnTo>
                    <a:lnTo>
                      <a:pt x="3078" y="390"/>
                    </a:lnTo>
                    <a:lnTo>
                      <a:pt x="3078" y="378"/>
                    </a:lnTo>
                    <a:lnTo>
                      <a:pt x="3102" y="354"/>
                    </a:lnTo>
                    <a:lnTo>
                      <a:pt x="3102" y="342"/>
                    </a:lnTo>
                    <a:lnTo>
                      <a:pt x="3096" y="342"/>
                    </a:lnTo>
                    <a:lnTo>
                      <a:pt x="3054" y="348"/>
                    </a:lnTo>
                    <a:lnTo>
                      <a:pt x="2988" y="372"/>
                    </a:lnTo>
                    <a:lnTo>
                      <a:pt x="2976" y="378"/>
                    </a:lnTo>
                    <a:lnTo>
                      <a:pt x="3024" y="378"/>
                    </a:lnTo>
                    <a:lnTo>
                      <a:pt x="3018" y="408"/>
                    </a:lnTo>
                    <a:lnTo>
                      <a:pt x="2898" y="420"/>
                    </a:lnTo>
                    <a:lnTo>
                      <a:pt x="2898" y="414"/>
                    </a:lnTo>
                    <a:lnTo>
                      <a:pt x="2892" y="408"/>
                    </a:lnTo>
                    <a:lnTo>
                      <a:pt x="2892" y="372"/>
                    </a:lnTo>
                    <a:lnTo>
                      <a:pt x="2886" y="366"/>
                    </a:lnTo>
                    <a:lnTo>
                      <a:pt x="2874" y="366"/>
                    </a:lnTo>
                    <a:lnTo>
                      <a:pt x="2856" y="360"/>
                    </a:lnTo>
                    <a:lnTo>
                      <a:pt x="2814" y="360"/>
                    </a:lnTo>
                    <a:lnTo>
                      <a:pt x="2682" y="384"/>
                    </a:lnTo>
                    <a:close/>
                    <a:moveTo>
                      <a:pt x="2832" y="342"/>
                    </a:moveTo>
                    <a:lnTo>
                      <a:pt x="2844" y="330"/>
                    </a:lnTo>
                    <a:lnTo>
                      <a:pt x="2844" y="318"/>
                    </a:lnTo>
                    <a:lnTo>
                      <a:pt x="2838" y="312"/>
                    </a:lnTo>
                    <a:lnTo>
                      <a:pt x="2814" y="312"/>
                    </a:lnTo>
                    <a:lnTo>
                      <a:pt x="2802" y="318"/>
                    </a:lnTo>
                    <a:lnTo>
                      <a:pt x="2796" y="324"/>
                    </a:lnTo>
                    <a:lnTo>
                      <a:pt x="2796" y="330"/>
                    </a:lnTo>
                    <a:lnTo>
                      <a:pt x="2802" y="336"/>
                    </a:lnTo>
                    <a:lnTo>
                      <a:pt x="2814" y="336"/>
                    </a:lnTo>
                    <a:lnTo>
                      <a:pt x="2820" y="342"/>
                    </a:lnTo>
                    <a:lnTo>
                      <a:pt x="2832" y="342"/>
                    </a:lnTo>
                    <a:close/>
                    <a:moveTo>
                      <a:pt x="3012" y="564"/>
                    </a:moveTo>
                    <a:lnTo>
                      <a:pt x="2988" y="540"/>
                    </a:lnTo>
                    <a:lnTo>
                      <a:pt x="2958" y="540"/>
                    </a:lnTo>
                    <a:lnTo>
                      <a:pt x="2952" y="534"/>
                    </a:lnTo>
                    <a:lnTo>
                      <a:pt x="2946" y="534"/>
                    </a:lnTo>
                    <a:lnTo>
                      <a:pt x="2934" y="528"/>
                    </a:lnTo>
                    <a:lnTo>
                      <a:pt x="2916" y="528"/>
                    </a:lnTo>
                    <a:lnTo>
                      <a:pt x="2898" y="534"/>
                    </a:lnTo>
                    <a:lnTo>
                      <a:pt x="2892" y="540"/>
                    </a:lnTo>
                    <a:lnTo>
                      <a:pt x="2892" y="552"/>
                    </a:lnTo>
                    <a:lnTo>
                      <a:pt x="2928" y="570"/>
                    </a:lnTo>
                    <a:lnTo>
                      <a:pt x="2934" y="576"/>
                    </a:lnTo>
                    <a:lnTo>
                      <a:pt x="2946" y="582"/>
                    </a:lnTo>
                    <a:lnTo>
                      <a:pt x="3012" y="564"/>
                    </a:lnTo>
                    <a:close/>
                    <a:moveTo>
                      <a:pt x="2460" y="414"/>
                    </a:moveTo>
                    <a:lnTo>
                      <a:pt x="2442" y="420"/>
                    </a:lnTo>
                    <a:lnTo>
                      <a:pt x="2430" y="426"/>
                    </a:lnTo>
                    <a:lnTo>
                      <a:pt x="2430" y="438"/>
                    </a:lnTo>
                    <a:lnTo>
                      <a:pt x="2442" y="438"/>
                    </a:lnTo>
                    <a:lnTo>
                      <a:pt x="2472" y="432"/>
                    </a:lnTo>
                    <a:lnTo>
                      <a:pt x="2490" y="426"/>
                    </a:lnTo>
                    <a:lnTo>
                      <a:pt x="2502" y="420"/>
                    </a:lnTo>
                    <a:lnTo>
                      <a:pt x="2502" y="414"/>
                    </a:lnTo>
                    <a:lnTo>
                      <a:pt x="2496" y="408"/>
                    </a:lnTo>
                    <a:lnTo>
                      <a:pt x="2484" y="408"/>
                    </a:lnTo>
                    <a:lnTo>
                      <a:pt x="2460" y="414"/>
                    </a:lnTo>
                    <a:close/>
                    <a:moveTo>
                      <a:pt x="2970" y="858"/>
                    </a:moveTo>
                    <a:lnTo>
                      <a:pt x="2988" y="858"/>
                    </a:lnTo>
                    <a:lnTo>
                      <a:pt x="3006" y="864"/>
                    </a:lnTo>
                    <a:lnTo>
                      <a:pt x="3018" y="870"/>
                    </a:lnTo>
                    <a:lnTo>
                      <a:pt x="3036" y="876"/>
                    </a:lnTo>
                    <a:lnTo>
                      <a:pt x="3060" y="882"/>
                    </a:lnTo>
                    <a:lnTo>
                      <a:pt x="3096" y="882"/>
                    </a:lnTo>
                    <a:lnTo>
                      <a:pt x="3126" y="876"/>
                    </a:lnTo>
                    <a:lnTo>
                      <a:pt x="3138" y="876"/>
                    </a:lnTo>
                    <a:lnTo>
                      <a:pt x="3120" y="810"/>
                    </a:lnTo>
                    <a:lnTo>
                      <a:pt x="3018" y="792"/>
                    </a:lnTo>
                    <a:lnTo>
                      <a:pt x="2988" y="828"/>
                    </a:lnTo>
                    <a:lnTo>
                      <a:pt x="2958" y="828"/>
                    </a:lnTo>
                    <a:lnTo>
                      <a:pt x="2952" y="834"/>
                    </a:lnTo>
                    <a:lnTo>
                      <a:pt x="2952" y="846"/>
                    </a:lnTo>
                    <a:lnTo>
                      <a:pt x="2958" y="852"/>
                    </a:lnTo>
                    <a:lnTo>
                      <a:pt x="2970" y="858"/>
                    </a:lnTo>
                    <a:close/>
                    <a:moveTo>
                      <a:pt x="168" y="2034"/>
                    </a:moveTo>
                    <a:lnTo>
                      <a:pt x="168" y="2040"/>
                    </a:lnTo>
                    <a:lnTo>
                      <a:pt x="174" y="2046"/>
                    </a:lnTo>
                    <a:lnTo>
                      <a:pt x="192" y="2046"/>
                    </a:lnTo>
                    <a:lnTo>
                      <a:pt x="186" y="2070"/>
                    </a:lnTo>
                    <a:lnTo>
                      <a:pt x="216" y="2052"/>
                    </a:lnTo>
                    <a:lnTo>
                      <a:pt x="216" y="2028"/>
                    </a:lnTo>
                    <a:lnTo>
                      <a:pt x="174" y="2028"/>
                    </a:lnTo>
                    <a:lnTo>
                      <a:pt x="168" y="2034"/>
                    </a:lnTo>
                    <a:close/>
                    <a:moveTo>
                      <a:pt x="252" y="2298"/>
                    </a:moveTo>
                    <a:lnTo>
                      <a:pt x="252" y="2292"/>
                    </a:lnTo>
                    <a:lnTo>
                      <a:pt x="246" y="2286"/>
                    </a:lnTo>
                    <a:lnTo>
                      <a:pt x="246" y="2268"/>
                    </a:lnTo>
                    <a:lnTo>
                      <a:pt x="252" y="2256"/>
                    </a:lnTo>
                    <a:lnTo>
                      <a:pt x="252" y="2238"/>
                    </a:lnTo>
                    <a:lnTo>
                      <a:pt x="246" y="2226"/>
                    </a:lnTo>
                    <a:lnTo>
                      <a:pt x="228" y="2226"/>
                    </a:lnTo>
                    <a:lnTo>
                      <a:pt x="216" y="2220"/>
                    </a:lnTo>
                    <a:lnTo>
                      <a:pt x="204" y="2220"/>
                    </a:lnTo>
                    <a:lnTo>
                      <a:pt x="192" y="2214"/>
                    </a:lnTo>
                    <a:lnTo>
                      <a:pt x="186" y="2208"/>
                    </a:lnTo>
                    <a:lnTo>
                      <a:pt x="174" y="2202"/>
                    </a:lnTo>
                    <a:lnTo>
                      <a:pt x="150" y="2178"/>
                    </a:lnTo>
                    <a:lnTo>
                      <a:pt x="138" y="2172"/>
                    </a:lnTo>
                    <a:lnTo>
                      <a:pt x="126" y="2172"/>
                    </a:lnTo>
                    <a:lnTo>
                      <a:pt x="102" y="2184"/>
                    </a:lnTo>
                    <a:lnTo>
                      <a:pt x="96" y="2196"/>
                    </a:lnTo>
                    <a:lnTo>
                      <a:pt x="96" y="2202"/>
                    </a:lnTo>
                    <a:lnTo>
                      <a:pt x="108" y="2208"/>
                    </a:lnTo>
                    <a:lnTo>
                      <a:pt x="114" y="2214"/>
                    </a:lnTo>
                    <a:lnTo>
                      <a:pt x="120" y="2214"/>
                    </a:lnTo>
                    <a:lnTo>
                      <a:pt x="132" y="2202"/>
                    </a:lnTo>
                    <a:lnTo>
                      <a:pt x="144" y="2208"/>
                    </a:lnTo>
                    <a:lnTo>
                      <a:pt x="132" y="2220"/>
                    </a:lnTo>
                    <a:lnTo>
                      <a:pt x="120" y="2220"/>
                    </a:lnTo>
                    <a:lnTo>
                      <a:pt x="114" y="2226"/>
                    </a:lnTo>
                    <a:lnTo>
                      <a:pt x="102" y="2232"/>
                    </a:lnTo>
                    <a:lnTo>
                      <a:pt x="102" y="2244"/>
                    </a:lnTo>
                    <a:lnTo>
                      <a:pt x="108" y="2250"/>
                    </a:lnTo>
                    <a:lnTo>
                      <a:pt x="126" y="2250"/>
                    </a:lnTo>
                    <a:lnTo>
                      <a:pt x="138" y="2244"/>
                    </a:lnTo>
                    <a:lnTo>
                      <a:pt x="132" y="2262"/>
                    </a:lnTo>
                    <a:lnTo>
                      <a:pt x="150" y="2262"/>
                    </a:lnTo>
                    <a:lnTo>
                      <a:pt x="132" y="2280"/>
                    </a:lnTo>
                    <a:lnTo>
                      <a:pt x="168" y="2274"/>
                    </a:lnTo>
                    <a:lnTo>
                      <a:pt x="156" y="2280"/>
                    </a:lnTo>
                    <a:lnTo>
                      <a:pt x="144" y="2292"/>
                    </a:lnTo>
                    <a:lnTo>
                      <a:pt x="138" y="2292"/>
                    </a:lnTo>
                    <a:lnTo>
                      <a:pt x="138" y="2298"/>
                    </a:lnTo>
                    <a:lnTo>
                      <a:pt x="150" y="2298"/>
                    </a:lnTo>
                    <a:lnTo>
                      <a:pt x="162" y="2286"/>
                    </a:lnTo>
                    <a:lnTo>
                      <a:pt x="168" y="2286"/>
                    </a:lnTo>
                    <a:lnTo>
                      <a:pt x="174" y="2292"/>
                    </a:lnTo>
                    <a:lnTo>
                      <a:pt x="174" y="2304"/>
                    </a:lnTo>
                    <a:lnTo>
                      <a:pt x="162" y="2316"/>
                    </a:lnTo>
                    <a:lnTo>
                      <a:pt x="162" y="2328"/>
                    </a:lnTo>
                    <a:lnTo>
                      <a:pt x="210" y="2328"/>
                    </a:lnTo>
                    <a:lnTo>
                      <a:pt x="228" y="2316"/>
                    </a:lnTo>
                    <a:lnTo>
                      <a:pt x="210" y="2340"/>
                    </a:lnTo>
                    <a:lnTo>
                      <a:pt x="192" y="2340"/>
                    </a:lnTo>
                    <a:lnTo>
                      <a:pt x="186" y="2346"/>
                    </a:lnTo>
                    <a:lnTo>
                      <a:pt x="186" y="2352"/>
                    </a:lnTo>
                    <a:lnTo>
                      <a:pt x="210" y="2364"/>
                    </a:lnTo>
                    <a:lnTo>
                      <a:pt x="216" y="2364"/>
                    </a:lnTo>
                    <a:lnTo>
                      <a:pt x="228" y="2370"/>
                    </a:lnTo>
                    <a:lnTo>
                      <a:pt x="234" y="2376"/>
                    </a:lnTo>
                    <a:lnTo>
                      <a:pt x="246" y="2376"/>
                    </a:lnTo>
                    <a:lnTo>
                      <a:pt x="258" y="2382"/>
                    </a:lnTo>
                    <a:lnTo>
                      <a:pt x="270" y="2376"/>
                    </a:lnTo>
                    <a:lnTo>
                      <a:pt x="288" y="2358"/>
                    </a:lnTo>
                    <a:lnTo>
                      <a:pt x="294" y="2346"/>
                    </a:lnTo>
                    <a:lnTo>
                      <a:pt x="294" y="2340"/>
                    </a:lnTo>
                    <a:lnTo>
                      <a:pt x="288" y="2334"/>
                    </a:lnTo>
                    <a:lnTo>
                      <a:pt x="282" y="2322"/>
                    </a:lnTo>
                    <a:lnTo>
                      <a:pt x="270" y="2316"/>
                    </a:lnTo>
                    <a:lnTo>
                      <a:pt x="264" y="2304"/>
                    </a:lnTo>
                    <a:lnTo>
                      <a:pt x="252" y="2298"/>
                    </a:lnTo>
                    <a:close/>
                    <a:moveTo>
                      <a:pt x="2304" y="372"/>
                    </a:moveTo>
                    <a:lnTo>
                      <a:pt x="2316" y="372"/>
                    </a:lnTo>
                    <a:lnTo>
                      <a:pt x="2328" y="366"/>
                    </a:lnTo>
                    <a:lnTo>
                      <a:pt x="2376" y="366"/>
                    </a:lnTo>
                    <a:lnTo>
                      <a:pt x="2388" y="378"/>
                    </a:lnTo>
                    <a:lnTo>
                      <a:pt x="2388" y="390"/>
                    </a:lnTo>
                    <a:lnTo>
                      <a:pt x="2424" y="390"/>
                    </a:lnTo>
                    <a:lnTo>
                      <a:pt x="2442" y="384"/>
                    </a:lnTo>
                    <a:lnTo>
                      <a:pt x="2454" y="384"/>
                    </a:lnTo>
                    <a:lnTo>
                      <a:pt x="2466" y="390"/>
                    </a:lnTo>
                    <a:lnTo>
                      <a:pt x="2472" y="396"/>
                    </a:lnTo>
                    <a:lnTo>
                      <a:pt x="2490" y="396"/>
                    </a:lnTo>
                    <a:lnTo>
                      <a:pt x="2514" y="384"/>
                    </a:lnTo>
                    <a:lnTo>
                      <a:pt x="2520" y="372"/>
                    </a:lnTo>
                    <a:lnTo>
                      <a:pt x="2520" y="354"/>
                    </a:lnTo>
                    <a:lnTo>
                      <a:pt x="2550" y="354"/>
                    </a:lnTo>
                    <a:lnTo>
                      <a:pt x="2616" y="336"/>
                    </a:lnTo>
                    <a:lnTo>
                      <a:pt x="2580" y="366"/>
                    </a:lnTo>
                    <a:lnTo>
                      <a:pt x="2634" y="378"/>
                    </a:lnTo>
                    <a:lnTo>
                      <a:pt x="2688" y="354"/>
                    </a:lnTo>
                    <a:lnTo>
                      <a:pt x="2784" y="312"/>
                    </a:lnTo>
                    <a:lnTo>
                      <a:pt x="2778" y="312"/>
                    </a:lnTo>
                    <a:lnTo>
                      <a:pt x="2772" y="306"/>
                    </a:lnTo>
                    <a:lnTo>
                      <a:pt x="2754" y="300"/>
                    </a:lnTo>
                    <a:lnTo>
                      <a:pt x="2736" y="300"/>
                    </a:lnTo>
                    <a:lnTo>
                      <a:pt x="2724" y="294"/>
                    </a:lnTo>
                    <a:lnTo>
                      <a:pt x="2706" y="288"/>
                    </a:lnTo>
                    <a:lnTo>
                      <a:pt x="2676" y="288"/>
                    </a:lnTo>
                    <a:lnTo>
                      <a:pt x="2646" y="282"/>
                    </a:lnTo>
                    <a:lnTo>
                      <a:pt x="2604" y="282"/>
                    </a:lnTo>
                    <a:lnTo>
                      <a:pt x="2526" y="294"/>
                    </a:lnTo>
                    <a:lnTo>
                      <a:pt x="2526" y="318"/>
                    </a:lnTo>
                    <a:lnTo>
                      <a:pt x="2406" y="324"/>
                    </a:lnTo>
                    <a:lnTo>
                      <a:pt x="2400" y="324"/>
                    </a:lnTo>
                    <a:lnTo>
                      <a:pt x="2394" y="318"/>
                    </a:lnTo>
                    <a:lnTo>
                      <a:pt x="2334" y="318"/>
                    </a:lnTo>
                    <a:lnTo>
                      <a:pt x="2322" y="324"/>
                    </a:lnTo>
                    <a:lnTo>
                      <a:pt x="2310" y="324"/>
                    </a:lnTo>
                    <a:lnTo>
                      <a:pt x="2304" y="330"/>
                    </a:lnTo>
                    <a:lnTo>
                      <a:pt x="2304" y="372"/>
                    </a:lnTo>
                    <a:close/>
                    <a:moveTo>
                      <a:pt x="150" y="1980"/>
                    </a:moveTo>
                    <a:lnTo>
                      <a:pt x="162" y="2004"/>
                    </a:lnTo>
                    <a:lnTo>
                      <a:pt x="174" y="2010"/>
                    </a:lnTo>
                    <a:lnTo>
                      <a:pt x="186" y="1980"/>
                    </a:lnTo>
                    <a:lnTo>
                      <a:pt x="180" y="1974"/>
                    </a:lnTo>
                    <a:lnTo>
                      <a:pt x="174" y="1974"/>
                    </a:lnTo>
                    <a:lnTo>
                      <a:pt x="162" y="1968"/>
                    </a:lnTo>
                    <a:lnTo>
                      <a:pt x="156" y="1968"/>
                    </a:lnTo>
                    <a:lnTo>
                      <a:pt x="150" y="1974"/>
                    </a:lnTo>
                    <a:lnTo>
                      <a:pt x="150" y="1980"/>
                    </a:lnTo>
                    <a:close/>
                    <a:moveTo>
                      <a:pt x="126" y="1932"/>
                    </a:moveTo>
                    <a:lnTo>
                      <a:pt x="120" y="1932"/>
                    </a:lnTo>
                    <a:lnTo>
                      <a:pt x="108" y="1938"/>
                    </a:lnTo>
                    <a:lnTo>
                      <a:pt x="96" y="1938"/>
                    </a:lnTo>
                    <a:lnTo>
                      <a:pt x="84" y="1944"/>
                    </a:lnTo>
                    <a:lnTo>
                      <a:pt x="78" y="1944"/>
                    </a:lnTo>
                    <a:lnTo>
                      <a:pt x="78" y="1950"/>
                    </a:lnTo>
                    <a:lnTo>
                      <a:pt x="72" y="1962"/>
                    </a:lnTo>
                    <a:lnTo>
                      <a:pt x="66" y="1968"/>
                    </a:lnTo>
                    <a:lnTo>
                      <a:pt x="48" y="1968"/>
                    </a:lnTo>
                    <a:lnTo>
                      <a:pt x="42" y="1962"/>
                    </a:lnTo>
                    <a:lnTo>
                      <a:pt x="48" y="1956"/>
                    </a:lnTo>
                    <a:lnTo>
                      <a:pt x="60" y="1956"/>
                    </a:lnTo>
                    <a:lnTo>
                      <a:pt x="66" y="1950"/>
                    </a:lnTo>
                    <a:lnTo>
                      <a:pt x="72" y="1950"/>
                    </a:lnTo>
                    <a:lnTo>
                      <a:pt x="78" y="1944"/>
                    </a:lnTo>
                    <a:lnTo>
                      <a:pt x="84" y="1944"/>
                    </a:lnTo>
                    <a:lnTo>
                      <a:pt x="78" y="1938"/>
                    </a:lnTo>
                    <a:lnTo>
                      <a:pt x="54" y="1938"/>
                    </a:lnTo>
                    <a:lnTo>
                      <a:pt x="48" y="1944"/>
                    </a:lnTo>
                    <a:lnTo>
                      <a:pt x="48" y="1932"/>
                    </a:lnTo>
                    <a:lnTo>
                      <a:pt x="36" y="1932"/>
                    </a:lnTo>
                    <a:lnTo>
                      <a:pt x="24" y="1944"/>
                    </a:lnTo>
                    <a:lnTo>
                      <a:pt x="6" y="1980"/>
                    </a:lnTo>
                    <a:lnTo>
                      <a:pt x="6" y="2004"/>
                    </a:lnTo>
                    <a:lnTo>
                      <a:pt x="12" y="2004"/>
                    </a:lnTo>
                    <a:lnTo>
                      <a:pt x="12" y="2010"/>
                    </a:lnTo>
                    <a:lnTo>
                      <a:pt x="18" y="2016"/>
                    </a:lnTo>
                    <a:lnTo>
                      <a:pt x="0" y="2022"/>
                    </a:lnTo>
                    <a:lnTo>
                      <a:pt x="12" y="2076"/>
                    </a:lnTo>
                    <a:lnTo>
                      <a:pt x="12" y="2082"/>
                    </a:lnTo>
                    <a:lnTo>
                      <a:pt x="6" y="2082"/>
                    </a:lnTo>
                    <a:lnTo>
                      <a:pt x="12" y="2088"/>
                    </a:lnTo>
                    <a:lnTo>
                      <a:pt x="12" y="2094"/>
                    </a:lnTo>
                    <a:lnTo>
                      <a:pt x="30" y="2094"/>
                    </a:lnTo>
                    <a:lnTo>
                      <a:pt x="30" y="2070"/>
                    </a:lnTo>
                    <a:lnTo>
                      <a:pt x="24" y="2058"/>
                    </a:lnTo>
                    <a:lnTo>
                      <a:pt x="24" y="2040"/>
                    </a:lnTo>
                    <a:lnTo>
                      <a:pt x="36" y="2028"/>
                    </a:lnTo>
                    <a:lnTo>
                      <a:pt x="42" y="2028"/>
                    </a:lnTo>
                    <a:lnTo>
                      <a:pt x="48" y="2016"/>
                    </a:lnTo>
                    <a:lnTo>
                      <a:pt x="54" y="2010"/>
                    </a:lnTo>
                    <a:lnTo>
                      <a:pt x="54" y="1986"/>
                    </a:lnTo>
                    <a:lnTo>
                      <a:pt x="84" y="1956"/>
                    </a:lnTo>
                    <a:lnTo>
                      <a:pt x="108" y="1944"/>
                    </a:lnTo>
                    <a:lnTo>
                      <a:pt x="114" y="1944"/>
                    </a:lnTo>
                    <a:lnTo>
                      <a:pt x="126" y="1938"/>
                    </a:lnTo>
                    <a:lnTo>
                      <a:pt x="126" y="1932"/>
                    </a:lnTo>
                    <a:close/>
                    <a:moveTo>
                      <a:pt x="1896" y="678"/>
                    </a:moveTo>
                    <a:lnTo>
                      <a:pt x="1896" y="690"/>
                    </a:lnTo>
                    <a:lnTo>
                      <a:pt x="1884" y="702"/>
                    </a:lnTo>
                    <a:lnTo>
                      <a:pt x="1884" y="714"/>
                    </a:lnTo>
                    <a:lnTo>
                      <a:pt x="1902" y="714"/>
                    </a:lnTo>
                    <a:lnTo>
                      <a:pt x="1926" y="708"/>
                    </a:lnTo>
                    <a:lnTo>
                      <a:pt x="1944" y="708"/>
                    </a:lnTo>
                    <a:lnTo>
                      <a:pt x="1980" y="696"/>
                    </a:lnTo>
                    <a:lnTo>
                      <a:pt x="1986" y="690"/>
                    </a:lnTo>
                    <a:lnTo>
                      <a:pt x="1992" y="690"/>
                    </a:lnTo>
                    <a:lnTo>
                      <a:pt x="2034" y="702"/>
                    </a:lnTo>
                    <a:lnTo>
                      <a:pt x="2112" y="642"/>
                    </a:lnTo>
                    <a:lnTo>
                      <a:pt x="2244" y="600"/>
                    </a:lnTo>
                    <a:lnTo>
                      <a:pt x="2370" y="564"/>
                    </a:lnTo>
                    <a:lnTo>
                      <a:pt x="2466" y="546"/>
                    </a:lnTo>
                    <a:lnTo>
                      <a:pt x="2454" y="540"/>
                    </a:lnTo>
                    <a:lnTo>
                      <a:pt x="2448" y="528"/>
                    </a:lnTo>
                    <a:lnTo>
                      <a:pt x="2436" y="522"/>
                    </a:lnTo>
                    <a:lnTo>
                      <a:pt x="2424" y="510"/>
                    </a:lnTo>
                    <a:lnTo>
                      <a:pt x="2412" y="504"/>
                    </a:lnTo>
                    <a:lnTo>
                      <a:pt x="2400" y="492"/>
                    </a:lnTo>
                    <a:lnTo>
                      <a:pt x="2352" y="492"/>
                    </a:lnTo>
                    <a:lnTo>
                      <a:pt x="2340" y="498"/>
                    </a:lnTo>
                    <a:lnTo>
                      <a:pt x="2328" y="498"/>
                    </a:lnTo>
                    <a:lnTo>
                      <a:pt x="2262" y="504"/>
                    </a:lnTo>
                    <a:lnTo>
                      <a:pt x="2226" y="480"/>
                    </a:lnTo>
                    <a:lnTo>
                      <a:pt x="2142" y="486"/>
                    </a:lnTo>
                    <a:lnTo>
                      <a:pt x="2094" y="504"/>
                    </a:lnTo>
                    <a:lnTo>
                      <a:pt x="2076" y="522"/>
                    </a:lnTo>
                    <a:lnTo>
                      <a:pt x="2064" y="552"/>
                    </a:lnTo>
                    <a:lnTo>
                      <a:pt x="2010" y="564"/>
                    </a:lnTo>
                    <a:lnTo>
                      <a:pt x="1944" y="588"/>
                    </a:lnTo>
                    <a:lnTo>
                      <a:pt x="1962" y="600"/>
                    </a:lnTo>
                    <a:lnTo>
                      <a:pt x="1842" y="654"/>
                    </a:lnTo>
                    <a:lnTo>
                      <a:pt x="1854" y="654"/>
                    </a:lnTo>
                    <a:lnTo>
                      <a:pt x="1890" y="672"/>
                    </a:lnTo>
                    <a:lnTo>
                      <a:pt x="1896" y="678"/>
                    </a:lnTo>
                    <a:close/>
                    <a:moveTo>
                      <a:pt x="198" y="1968"/>
                    </a:moveTo>
                    <a:lnTo>
                      <a:pt x="192" y="1992"/>
                    </a:lnTo>
                    <a:lnTo>
                      <a:pt x="192" y="2010"/>
                    </a:lnTo>
                    <a:lnTo>
                      <a:pt x="216" y="1998"/>
                    </a:lnTo>
                    <a:lnTo>
                      <a:pt x="198" y="1968"/>
                    </a:lnTo>
                    <a:close/>
                    <a:moveTo>
                      <a:pt x="4182" y="600"/>
                    </a:moveTo>
                    <a:lnTo>
                      <a:pt x="4194" y="606"/>
                    </a:lnTo>
                    <a:lnTo>
                      <a:pt x="4206" y="600"/>
                    </a:lnTo>
                    <a:lnTo>
                      <a:pt x="4218" y="600"/>
                    </a:lnTo>
                    <a:lnTo>
                      <a:pt x="4242" y="588"/>
                    </a:lnTo>
                    <a:lnTo>
                      <a:pt x="4308" y="588"/>
                    </a:lnTo>
                    <a:lnTo>
                      <a:pt x="4314" y="594"/>
                    </a:lnTo>
                    <a:lnTo>
                      <a:pt x="4350" y="594"/>
                    </a:lnTo>
                    <a:lnTo>
                      <a:pt x="4356" y="588"/>
                    </a:lnTo>
                    <a:lnTo>
                      <a:pt x="4356" y="582"/>
                    </a:lnTo>
                    <a:lnTo>
                      <a:pt x="4344" y="558"/>
                    </a:lnTo>
                    <a:lnTo>
                      <a:pt x="4338" y="552"/>
                    </a:lnTo>
                    <a:lnTo>
                      <a:pt x="4326" y="546"/>
                    </a:lnTo>
                    <a:lnTo>
                      <a:pt x="4230" y="546"/>
                    </a:lnTo>
                    <a:lnTo>
                      <a:pt x="4224" y="540"/>
                    </a:lnTo>
                    <a:lnTo>
                      <a:pt x="4212" y="540"/>
                    </a:lnTo>
                    <a:lnTo>
                      <a:pt x="4200" y="534"/>
                    </a:lnTo>
                    <a:lnTo>
                      <a:pt x="4188" y="534"/>
                    </a:lnTo>
                    <a:lnTo>
                      <a:pt x="4176" y="540"/>
                    </a:lnTo>
                    <a:lnTo>
                      <a:pt x="4158" y="558"/>
                    </a:lnTo>
                    <a:lnTo>
                      <a:pt x="4158" y="564"/>
                    </a:lnTo>
                    <a:lnTo>
                      <a:pt x="4176" y="576"/>
                    </a:lnTo>
                    <a:lnTo>
                      <a:pt x="4170" y="582"/>
                    </a:lnTo>
                    <a:lnTo>
                      <a:pt x="4170" y="594"/>
                    </a:lnTo>
                    <a:lnTo>
                      <a:pt x="4176" y="594"/>
                    </a:lnTo>
                    <a:lnTo>
                      <a:pt x="4182" y="600"/>
                    </a:lnTo>
                    <a:close/>
                    <a:moveTo>
                      <a:pt x="3708" y="516"/>
                    </a:moveTo>
                    <a:lnTo>
                      <a:pt x="3678" y="516"/>
                    </a:lnTo>
                    <a:lnTo>
                      <a:pt x="3624" y="510"/>
                    </a:lnTo>
                    <a:lnTo>
                      <a:pt x="3564" y="504"/>
                    </a:lnTo>
                    <a:lnTo>
                      <a:pt x="3468" y="504"/>
                    </a:lnTo>
                    <a:lnTo>
                      <a:pt x="3468" y="516"/>
                    </a:lnTo>
                    <a:lnTo>
                      <a:pt x="3462" y="522"/>
                    </a:lnTo>
                    <a:lnTo>
                      <a:pt x="3426" y="540"/>
                    </a:lnTo>
                    <a:lnTo>
                      <a:pt x="3396" y="546"/>
                    </a:lnTo>
                    <a:lnTo>
                      <a:pt x="3378" y="552"/>
                    </a:lnTo>
                    <a:lnTo>
                      <a:pt x="3372" y="552"/>
                    </a:lnTo>
                    <a:lnTo>
                      <a:pt x="3372" y="558"/>
                    </a:lnTo>
                    <a:lnTo>
                      <a:pt x="3384" y="570"/>
                    </a:lnTo>
                    <a:lnTo>
                      <a:pt x="3390" y="582"/>
                    </a:lnTo>
                    <a:lnTo>
                      <a:pt x="3390" y="594"/>
                    </a:lnTo>
                    <a:lnTo>
                      <a:pt x="3372" y="618"/>
                    </a:lnTo>
                    <a:lnTo>
                      <a:pt x="3402" y="636"/>
                    </a:lnTo>
                    <a:lnTo>
                      <a:pt x="3480" y="606"/>
                    </a:lnTo>
                    <a:lnTo>
                      <a:pt x="3474" y="600"/>
                    </a:lnTo>
                    <a:lnTo>
                      <a:pt x="3468" y="600"/>
                    </a:lnTo>
                    <a:lnTo>
                      <a:pt x="3468" y="594"/>
                    </a:lnTo>
                    <a:lnTo>
                      <a:pt x="3474" y="588"/>
                    </a:lnTo>
                    <a:lnTo>
                      <a:pt x="3486" y="582"/>
                    </a:lnTo>
                    <a:lnTo>
                      <a:pt x="3522" y="582"/>
                    </a:lnTo>
                    <a:lnTo>
                      <a:pt x="3546" y="594"/>
                    </a:lnTo>
                    <a:lnTo>
                      <a:pt x="3552" y="600"/>
                    </a:lnTo>
                    <a:lnTo>
                      <a:pt x="3606" y="594"/>
                    </a:lnTo>
                    <a:lnTo>
                      <a:pt x="3600" y="570"/>
                    </a:lnTo>
                    <a:lnTo>
                      <a:pt x="3630" y="570"/>
                    </a:lnTo>
                    <a:lnTo>
                      <a:pt x="3648" y="564"/>
                    </a:lnTo>
                    <a:lnTo>
                      <a:pt x="3666" y="564"/>
                    </a:lnTo>
                    <a:lnTo>
                      <a:pt x="3690" y="552"/>
                    </a:lnTo>
                    <a:lnTo>
                      <a:pt x="3696" y="546"/>
                    </a:lnTo>
                    <a:lnTo>
                      <a:pt x="3702" y="534"/>
                    </a:lnTo>
                    <a:lnTo>
                      <a:pt x="3714" y="522"/>
                    </a:lnTo>
                    <a:lnTo>
                      <a:pt x="3720" y="522"/>
                    </a:lnTo>
                    <a:lnTo>
                      <a:pt x="3714" y="516"/>
                    </a:lnTo>
                    <a:lnTo>
                      <a:pt x="3708" y="516"/>
                    </a:lnTo>
                    <a:close/>
                    <a:moveTo>
                      <a:pt x="3792" y="150"/>
                    </a:moveTo>
                    <a:lnTo>
                      <a:pt x="3738" y="156"/>
                    </a:lnTo>
                    <a:lnTo>
                      <a:pt x="3756" y="180"/>
                    </a:lnTo>
                    <a:lnTo>
                      <a:pt x="3792" y="150"/>
                    </a:lnTo>
                    <a:close/>
                    <a:moveTo>
                      <a:pt x="3612" y="480"/>
                    </a:moveTo>
                    <a:lnTo>
                      <a:pt x="3636" y="468"/>
                    </a:lnTo>
                    <a:lnTo>
                      <a:pt x="3642" y="456"/>
                    </a:lnTo>
                    <a:lnTo>
                      <a:pt x="3654" y="450"/>
                    </a:lnTo>
                    <a:lnTo>
                      <a:pt x="3660" y="438"/>
                    </a:lnTo>
                    <a:lnTo>
                      <a:pt x="3660" y="432"/>
                    </a:lnTo>
                    <a:lnTo>
                      <a:pt x="3654" y="426"/>
                    </a:lnTo>
                    <a:lnTo>
                      <a:pt x="3642" y="426"/>
                    </a:lnTo>
                    <a:lnTo>
                      <a:pt x="3630" y="420"/>
                    </a:lnTo>
                    <a:lnTo>
                      <a:pt x="3588" y="420"/>
                    </a:lnTo>
                    <a:lnTo>
                      <a:pt x="3570" y="426"/>
                    </a:lnTo>
                    <a:lnTo>
                      <a:pt x="3552" y="426"/>
                    </a:lnTo>
                    <a:lnTo>
                      <a:pt x="3534" y="438"/>
                    </a:lnTo>
                    <a:lnTo>
                      <a:pt x="3516" y="444"/>
                    </a:lnTo>
                    <a:lnTo>
                      <a:pt x="3504" y="450"/>
                    </a:lnTo>
                    <a:lnTo>
                      <a:pt x="3504" y="462"/>
                    </a:lnTo>
                    <a:lnTo>
                      <a:pt x="3528" y="468"/>
                    </a:lnTo>
                    <a:lnTo>
                      <a:pt x="3600" y="480"/>
                    </a:lnTo>
                    <a:lnTo>
                      <a:pt x="3612" y="480"/>
                    </a:lnTo>
                    <a:close/>
                    <a:moveTo>
                      <a:pt x="3954" y="180"/>
                    </a:moveTo>
                    <a:lnTo>
                      <a:pt x="3900" y="192"/>
                    </a:lnTo>
                    <a:lnTo>
                      <a:pt x="3936" y="210"/>
                    </a:lnTo>
                    <a:lnTo>
                      <a:pt x="3924" y="216"/>
                    </a:lnTo>
                    <a:lnTo>
                      <a:pt x="3918" y="222"/>
                    </a:lnTo>
                    <a:lnTo>
                      <a:pt x="3918" y="228"/>
                    </a:lnTo>
                    <a:lnTo>
                      <a:pt x="3924" y="234"/>
                    </a:lnTo>
                    <a:lnTo>
                      <a:pt x="3936" y="240"/>
                    </a:lnTo>
                    <a:lnTo>
                      <a:pt x="3966" y="240"/>
                    </a:lnTo>
                    <a:lnTo>
                      <a:pt x="3942" y="252"/>
                    </a:lnTo>
                    <a:lnTo>
                      <a:pt x="3954" y="252"/>
                    </a:lnTo>
                    <a:lnTo>
                      <a:pt x="4002" y="276"/>
                    </a:lnTo>
                    <a:lnTo>
                      <a:pt x="4014" y="276"/>
                    </a:lnTo>
                    <a:lnTo>
                      <a:pt x="4026" y="270"/>
                    </a:lnTo>
                    <a:lnTo>
                      <a:pt x="4032" y="264"/>
                    </a:lnTo>
                    <a:lnTo>
                      <a:pt x="4044" y="258"/>
                    </a:lnTo>
                    <a:lnTo>
                      <a:pt x="4050" y="252"/>
                    </a:lnTo>
                    <a:lnTo>
                      <a:pt x="4074" y="246"/>
                    </a:lnTo>
                    <a:lnTo>
                      <a:pt x="4086" y="258"/>
                    </a:lnTo>
                    <a:lnTo>
                      <a:pt x="4092" y="270"/>
                    </a:lnTo>
                    <a:lnTo>
                      <a:pt x="4098" y="276"/>
                    </a:lnTo>
                    <a:lnTo>
                      <a:pt x="4104" y="270"/>
                    </a:lnTo>
                    <a:lnTo>
                      <a:pt x="4116" y="270"/>
                    </a:lnTo>
                    <a:lnTo>
                      <a:pt x="4128" y="264"/>
                    </a:lnTo>
                    <a:lnTo>
                      <a:pt x="4134" y="258"/>
                    </a:lnTo>
                    <a:lnTo>
                      <a:pt x="4146" y="258"/>
                    </a:lnTo>
                    <a:lnTo>
                      <a:pt x="4152" y="252"/>
                    </a:lnTo>
                    <a:lnTo>
                      <a:pt x="4158" y="252"/>
                    </a:lnTo>
                    <a:lnTo>
                      <a:pt x="4170" y="246"/>
                    </a:lnTo>
                    <a:lnTo>
                      <a:pt x="4176" y="234"/>
                    </a:lnTo>
                    <a:lnTo>
                      <a:pt x="4182" y="228"/>
                    </a:lnTo>
                    <a:lnTo>
                      <a:pt x="4194" y="246"/>
                    </a:lnTo>
                    <a:lnTo>
                      <a:pt x="4218" y="222"/>
                    </a:lnTo>
                    <a:lnTo>
                      <a:pt x="4218" y="216"/>
                    </a:lnTo>
                    <a:lnTo>
                      <a:pt x="4236" y="210"/>
                    </a:lnTo>
                    <a:lnTo>
                      <a:pt x="4326" y="210"/>
                    </a:lnTo>
                    <a:lnTo>
                      <a:pt x="4332" y="204"/>
                    </a:lnTo>
                    <a:lnTo>
                      <a:pt x="4332" y="192"/>
                    </a:lnTo>
                    <a:lnTo>
                      <a:pt x="4266" y="186"/>
                    </a:lnTo>
                    <a:lnTo>
                      <a:pt x="4302" y="174"/>
                    </a:lnTo>
                    <a:lnTo>
                      <a:pt x="4302" y="132"/>
                    </a:lnTo>
                    <a:lnTo>
                      <a:pt x="4278" y="132"/>
                    </a:lnTo>
                    <a:lnTo>
                      <a:pt x="4266" y="138"/>
                    </a:lnTo>
                    <a:lnTo>
                      <a:pt x="4260" y="144"/>
                    </a:lnTo>
                    <a:lnTo>
                      <a:pt x="4248" y="150"/>
                    </a:lnTo>
                    <a:lnTo>
                      <a:pt x="4242" y="126"/>
                    </a:lnTo>
                    <a:lnTo>
                      <a:pt x="4194" y="132"/>
                    </a:lnTo>
                    <a:lnTo>
                      <a:pt x="4194" y="120"/>
                    </a:lnTo>
                    <a:lnTo>
                      <a:pt x="4176" y="84"/>
                    </a:lnTo>
                    <a:lnTo>
                      <a:pt x="4140" y="84"/>
                    </a:lnTo>
                    <a:lnTo>
                      <a:pt x="4122" y="90"/>
                    </a:lnTo>
                    <a:lnTo>
                      <a:pt x="4110" y="96"/>
                    </a:lnTo>
                    <a:lnTo>
                      <a:pt x="4104" y="102"/>
                    </a:lnTo>
                    <a:lnTo>
                      <a:pt x="4098" y="102"/>
                    </a:lnTo>
                    <a:lnTo>
                      <a:pt x="4020" y="108"/>
                    </a:lnTo>
                    <a:lnTo>
                      <a:pt x="4044" y="126"/>
                    </a:lnTo>
                    <a:lnTo>
                      <a:pt x="3996" y="126"/>
                    </a:lnTo>
                    <a:lnTo>
                      <a:pt x="3984" y="132"/>
                    </a:lnTo>
                    <a:lnTo>
                      <a:pt x="3972" y="132"/>
                    </a:lnTo>
                    <a:lnTo>
                      <a:pt x="3966" y="138"/>
                    </a:lnTo>
                    <a:lnTo>
                      <a:pt x="3984" y="156"/>
                    </a:lnTo>
                    <a:lnTo>
                      <a:pt x="3972" y="156"/>
                    </a:lnTo>
                    <a:lnTo>
                      <a:pt x="3936" y="150"/>
                    </a:lnTo>
                    <a:lnTo>
                      <a:pt x="3906" y="156"/>
                    </a:lnTo>
                    <a:lnTo>
                      <a:pt x="3888" y="168"/>
                    </a:lnTo>
                    <a:lnTo>
                      <a:pt x="3888" y="174"/>
                    </a:lnTo>
                    <a:lnTo>
                      <a:pt x="3894" y="180"/>
                    </a:lnTo>
                    <a:lnTo>
                      <a:pt x="3954" y="180"/>
                    </a:lnTo>
                    <a:close/>
                    <a:moveTo>
                      <a:pt x="3972" y="294"/>
                    </a:moveTo>
                    <a:lnTo>
                      <a:pt x="3954" y="300"/>
                    </a:lnTo>
                    <a:lnTo>
                      <a:pt x="3942" y="306"/>
                    </a:lnTo>
                    <a:lnTo>
                      <a:pt x="3936" y="312"/>
                    </a:lnTo>
                    <a:lnTo>
                      <a:pt x="3936" y="318"/>
                    </a:lnTo>
                    <a:lnTo>
                      <a:pt x="3966" y="324"/>
                    </a:lnTo>
                    <a:lnTo>
                      <a:pt x="3972" y="324"/>
                    </a:lnTo>
                    <a:lnTo>
                      <a:pt x="3990" y="306"/>
                    </a:lnTo>
                    <a:lnTo>
                      <a:pt x="3990" y="300"/>
                    </a:lnTo>
                    <a:lnTo>
                      <a:pt x="3984" y="294"/>
                    </a:lnTo>
                    <a:lnTo>
                      <a:pt x="3972" y="294"/>
                    </a:lnTo>
                    <a:close/>
                    <a:moveTo>
                      <a:pt x="3738" y="336"/>
                    </a:moveTo>
                    <a:lnTo>
                      <a:pt x="3726" y="336"/>
                    </a:lnTo>
                    <a:lnTo>
                      <a:pt x="3720" y="330"/>
                    </a:lnTo>
                    <a:lnTo>
                      <a:pt x="3672" y="330"/>
                    </a:lnTo>
                    <a:lnTo>
                      <a:pt x="3636" y="336"/>
                    </a:lnTo>
                    <a:lnTo>
                      <a:pt x="3624" y="342"/>
                    </a:lnTo>
                    <a:lnTo>
                      <a:pt x="3642" y="360"/>
                    </a:lnTo>
                    <a:lnTo>
                      <a:pt x="3654" y="360"/>
                    </a:lnTo>
                    <a:lnTo>
                      <a:pt x="3660" y="378"/>
                    </a:lnTo>
                    <a:lnTo>
                      <a:pt x="3768" y="378"/>
                    </a:lnTo>
                    <a:lnTo>
                      <a:pt x="3768" y="390"/>
                    </a:lnTo>
                    <a:lnTo>
                      <a:pt x="3762" y="396"/>
                    </a:lnTo>
                    <a:lnTo>
                      <a:pt x="3762" y="408"/>
                    </a:lnTo>
                    <a:lnTo>
                      <a:pt x="3708" y="450"/>
                    </a:lnTo>
                    <a:lnTo>
                      <a:pt x="3732" y="456"/>
                    </a:lnTo>
                    <a:lnTo>
                      <a:pt x="3720" y="468"/>
                    </a:lnTo>
                    <a:lnTo>
                      <a:pt x="3714" y="468"/>
                    </a:lnTo>
                    <a:lnTo>
                      <a:pt x="3708" y="474"/>
                    </a:lnTo>
                    <a:lnTo>
                      <a:pt x="3708" y="480"/>
                    </a:lnTo>
                    <a:lnTo>
                      <a:pt x="3726" y="480"/>
                    </a:lnTo>
                    <a:lnTo>
                      <a:pt x="3738" y="474"/>
                    </a:lnTo>
                    <a:lnTo>
                      <a:pt x="3744" y="474"/>
                    </a:lnTo>
                    <a:lnTo>
                      <a:pt x="3756" y="468"/>
                    </a:lnTo>
                    <a:lnTo>
                      <a:pt x="3756" y="480"/>
                    </a:lnTo>
                    <a:lnTo>
                      <a:pt x="3792" y="480"/>
                    </a:lnTo>
                    <a:lnTo>
                      <a:pt x="3810" y="474"/>
                    </a:lnTo>
                    <a:lnTo>
                      <a:pt x="3822" y="468"/>
                    </a:lnTo>
                    <a:lnTo>
                      <a:pt x="3840" y="468"/>
                    </a:lnTo>
                    <a:lnTo>
                      <a:pt x="3846" y="462"/>
                    </a:lnTo>
                    <a:lnTo>
                      <a:pt x="3852" y="462"/>
                    </a:lnTo>
                    <a:lnTo>
                      <a:pt x="3858" y="486"/>
                    </a:lnTo>
                    <a:lnTo>
                      <a:pt x="3924" y="480"/>
                    </a:lnTo>
                    <a:lnTo>
                      <a:pt x="4002" y="498"/>
                    </a:lnTo>
                    <a:lnTo>
                      <a:pt x="4098" y="486"/>
                    </a:lnTo>
                    <a:lnTo>
                      <a:pt x="4128" y="468"/>
                    </a:lnTo>
                    <a:lnTo>
                      <a:pt x="4122" y="474"/>
                    </a:lnTo>
                    <a:lnTo>
                      <a:pt x="4122" y="486"/>
                    </a:lnTo>
                    <a:lnTo>
                      <a:pt x="4260" y="486"/>
                    </a:lnTo>
                    <a:lnTo>
                      <a:pt x="4272" y="468"/>
                    </a:lnTo>
                    <a:lnTo>
                      <a:pt x="4338" y="438"/>
                    </a:lnTo>
                    <a:lnTo>
                      <a:pt x="4320" y="432"/>
                    </a:lnTo>
                    <a:lnTo>
                      <a:pt x="4320" y="420"/>
                    </a:lnTo>
                    <a:lnTo>
                      <a:pt x="4314" y="420"/>
                    </a:lnTo>
                    <a:lnTo>
                      <a:pt x="4308" y="414"/>
                    </a:lnTo>
                    <a:lnTo>
                      <a:pt x="4290" y="414"/>
                    </a:lnTo>
                    <a:lnTo>
                      <a:pt x="4278" y="408"/>
                    </a:lnTo>
                    <a:lnTo>
                      <a:pt x="4260" y="408"/>
                    </a:lnTo>
                    <a:lnTo>
                      <a:pt x="4242" y="402"/>
                    </a:lnTo>
                    <a:lnTo>
                      <a:pt x="4206" y="402"/>
                    </a:lnTo>
                    <a:lnTo>
                      <a:pt x="4164" y="414"/>
                    </a:lnTo>
                    <a:lnTo>
                      <a:pt x="4116" y="420"/>
                    </a:lnTo>
                    <a:lnTo>
                      <a:pt x="4074" y="426"/>
                    </a:lnTo>
                    <a:lnTo>
                      <a:pt x="4038" y="438"/>
                    </a:lnTo>
                    <a:lnTo>
                      <a:pt x="4026" y="438"/>
                    </a:lnTo>
                    <a:lnTo>
                      <a:pt x="4014" y="432"/>
                    </a:lnTo>
                    <a:lnTo>
                      <a:pt x="4008" y="426"/>
                    </a:lnTo>
                    <a:lnTo>
                      <a:pt x="3996" y="420"/>
                    </a:lnTo>
                    <a:lnTo>
                      <a:pt x="3984" y="420"/>
                    </a:lnTo>
                    <a:lnTo>
                      <a:pt x="3972" y="426"/>
                    </a:lnTo>
                    <a:lnTo>
                      <a:pt x="3960" y="426"/>
                    </a:lnTo>
                    <a:lnTo>
                      <a:pt x="3948" y="432"/>
                    </a:lnTo>
                    <a:lnTo>
                      <a:pt x="3942" y="438"/>
                    </a:lnTo>
                    <a:lnTo>
                      <a:pt x="3936" y="438"/>
                    </a:lnTo>
                    <a:lnTo>
                      <a:pt x="3912" y="414"/>
                    </a:lnTo>
                    <a:lnTo>
                      <a:pt x="3894" y="426"/>
                    </a:lnTo>
                    <a:lnTo>
                      <a:pt x="3864" y="420"/>
                    </a:lnTo>
                    <a:lnTo>
                      <a:pt x="3894" y="408"/>
                    </a:lnTo>
                    <a:lnTo>
                      <a:pt x="3876" y="396"/>
                    </a:lnTo>
                    <a:lnTo>
                      <a:pt x="3822" y="408"/>
                    </a:lnTo>
                    <a:lnTo>
                      <a:pt x="3858" y="396"/>
                    </a:lnTo>
                    <a:lnTo>
                      <a:pt x="3858" y="390"/>
                    </a:lnTo>
                    <a:lnTo>
                      <a:pt x="3924" y="384"/>
                    </a:lnTo>
                    <a:lnTo>
                      <a:pt x="3888" y="372"/>
                    </a:lnTo>
                    <a:lnTo>
                      <a:pt x="3870" y="372"/>
                    </a:lnTo>
                    <a:lnTo>
                      <a:pt x="3876" y="366"/>
                    </a:lnTo>
                    <a:lnTo>
                      <a:pt x="3876" y="360"/>
                    </a:lnTo>
                    <a:lnTo>
                      <a:pt x="3870" y="354"/>
                    </a:lnTo>
                    <a:lnTo>
                      <a:pt x="3840" y="354"/>
                    </a:lnTo>
                    <a:lnTo>
                      <a:pt x="3822" y="360"/>
                    </a:lnTo>
                    <a:lnTo>
                      <a:pt x="3804" y="360"/>
                    </a:lnTo>
                    <a:lnTo>
                      <a:pt x="3786" y="366"/>
                    </a:lnTo>
                    <a:lnTo>
                      <a:pt x="3774" y="354"/>
                    </a:lnTo>
                    <a:lnTo>
                      <a:pt x="3762" y="348"/>
                    </a:lnTo>
                    <a:lnTo>
                      <a:pt x="3756" y="342"/>
                    </a:lnTo>
                    <a:lnTo>
                      <a:pt x="3744" y="336"/>
                    </a:lnTo>
                    <a:lnTo>
                      <a:pt x="3738" y="336"/>
                    </a:lnTo>
                    <a:close/>
                    <a:moveTo>
                      <a:pt x="3264" y="420"/>
                    </a:moveTo>
                    <a:lnTo>
                      <a:pt x="3282" y="420"/>
                    </a:lnTo>
                    <a:lnTo>
                      <a:pt x="3300" y="426"/>
                    </a:lnTo>
                    <a:lnTo>
                      <a:pt x="3318" y="426"/>
                    </a:lnTo>
                    <a:lnTo>
                      <a:pt x="3330" y="432"/>
                    </a:lnTo>
                    <a:lnTo>
                      <a:pt x="3342" y="432"/>
                    </a:lnTo>
                    <a:lnTo>
                      <a:pt x="3330" y="444"/>
                    </a:lnTo>
                    <a:lnTo>
                      <a:pt x="3324" y="444"/>
                    </a:lnTo>
                    <a:lnTo>
                      <a:pt x="3324" y="456"/>
                    </a:lnTo>
                    <a:lnTo>
                      <a:pt x="3438" y="456"/>
                    </a:lnTo>
                    <a:lnTo>
                      <a:pt x="3462" y="444"/>
                    </a:lnTo>
                    <a:lnTo>
                      <a:pt x="3462" y="432"/>
                    </a:lnTo>
                    <a:lnTo>
                      <a:pt x="3468" y="426"/>
                    </a:lnTo>
                    <a:lnTo>
                      <a:pt x="3480" y="426"/>
                    </a:lnTo>
                    <a:lnTo>
                      <a:pt x="3492" y="420"/>
                    </a:lnTo>
                    <a:lnTo>
                      <a:pt x="3504" y="420"/>
                    </a:lnTo>
                    <a:lnTo>
                      <a:pt x="3510" y="414"/>
                    </a:lnTo>
                    <a:lnTo>
                      <a:pt x="3510" y="408"/>
                    </a:lnTo>
                    <a:lnTo>
                      <a:pt x="3522" y="396"/>
                    </a:lnTo>
                    <a:lnTo>
                      <a:pt x="3534" y="390"/>
                    </a:lnTo>
                    <a:lnTo>
                      <a:pt x="3540" y="384"/>
                    </a:lnTo>
                    <a:lnTo>
                      <a:pt x="3552" y="378"/>
                    </a:lnTo>
                    <a:lnTo>
                      <a:pt x="3552" y="372"/>
                    </a:lnTo>
                    <a:lnTo>
                      <a:pt x="3546" y="366"/>
                    </a:lnTo>
                    <a:lnTo>
                      <a:pt x="3534" y="360"/>
                    </a:lnTo>
                    <a:lnTo>
                      <a:pt x="3510" y="360"/>
                    </a:lnTo>
                    <a:lnTo>
                      <a:pt x="3504" y="366"/>
                    </a:lnTo>
                    <a:lnTo>
                      <a:pt x="3492" y="366"/>
                    </a:lnTo>
                    <a:lnTo>
                      <a:pt x="3486" y="360"/>
                    </a:lnTo>
                    <a:lnTo>
                      <a:pt x="3474" y="360"/>
                    </a:lnTo>
                    <a:lnTo>
                      <a:pt x="3462" y="354"/>
                    </a:lnTo>
                    <a:lnTo>
                      <a:pt x="3450" y="354"/>
                    </a:lnTo>
                    <a:lnTo>
                      <a:pt x="3432" y="348"/>
                    </a:lnTo>
                    <a:lnTo>
                      <a:pt x="3426" y="354"/>
                    </a:lnTo>
                    <a:lnTo>
                      <a:pt x="3420" y="354"/>
                    </a:lnTo>
                    <a:lnTo>
                      <a:pt x="3414" y="366"/>
                    </a:lnTo>
                    <a:lnTo>
                      <a:pt x="3414" y="396"/>
                    </a:lnTo>
                    <a:lnTo>
                      <a:pt x="3396" y="378"/>
                    </a:lnTo>
                    <a:lnTo>
                      <a:pt x="3384" y="372"/>
                    </a:lnTo>
                    <a:lnTo>
                      <a:pt x="3366" y="372"/>
                    </a:lnTo>
                    <a:lnTo>
                      <a:pt x="3354" y="384"/>
                    </a:lnTo>
                    <a:lnTo>
                      <a:pt x="3348" y="396"/>
                    </a:lnTo>
                    <a:lnTo>
                      <a:pt x="3330" y="414"/>
                    </a:lnTo>
                    <a:lnTo>
                      <a:pt x="3324" y="414"/>
                    </a:lnTo>
                    <a:lnTo>
                      <a:pt x="3300" y="366"/>
                    </a:lnTo>
                    <a:lnTo>
                      <a:pt x="3288" y="360"/>
                    </a:lnTo>
                    <a:lnTo>
                      <a:pt x="3258" y="360"/>
                    </a:lnTo>
                    <a:lnTo>
                      <a:pt x="3246" y="366"/>
                    </a:lnTo>
                    <a:lnTo>
                      <a:pt x="3240" y="372"/>
                    </a:lnTo>
                    <a:lnTo>
                      <a:pt x="3240" y="396"/>
                    </a:lnTo>
                    <a:lnTo>
                      <a:pt x="3246" y="408"/>
                    </a:lnTo>
                    <a:lnTo>
                      <a:pt x="3258" y="414"/>
                    </a:lnTo>
                    <a:lnTo>
                      <a:pt x="3264" y="420"/>
                    </a:lnTo>
                    <a:close/>
                    <a:moveTo>
                      <a:pt x="3720" y="288"/>
                    </a:moveTo>
                    <a:lnTo>
                      <a:pt x="3726" y="288"/>
                    </a:lnTo>
                    <a:lnTo>
                      <a:pt x="3732" y="294"/>
                    </a:lnTo>
                    <a:lnTo>
                      <a:pt x="3738" y="306"/>
                    </a:lnTo>
                    <a:lnTo>
                      <a:pt x="3768" y="306"/>
                    </a:lnTo>
                    <a:lnTo>
                      <a:pt x="3780" y="300"/>
                    </a:lnTo>
                    <a:lnTo>
                      <a:pt x="3834" y="300"/>
                    </a:lnTo>
                    <a:lnTo>
                      <a:pt x="3834" y="294"/>
                    </a:lnTo>
                    <a:lnTo>
                      <a:pt x="3828" y="294"/>
                    </a:lnTo>
                    <a:lnTo>
                      <a:pt x="3822" y="288"/>
                    </a:lnTo>
                    <a:lnTo>
                      <a:pt x="3810" y="288"/>
                    </a:lnTo>
                    <a:lnTo>
                      <a:pt x="3804" y="282"/>
                    </a:lnTo>
                    <a:lnTo>
                      <a:pt x="3792" y="282"/>
                    </a:lnTo>
                    <a:lnTo>
                      <a:pt x="3804" y="270"/>
                    </a:lnTo>
                    <a:lnTo>
                      <a:pt x="3816" y="264"/>
                    </a:lnTo>
                    <a:lnTo>
                      <a:pt x="3822" y="264"/>
                    </a:lnTo>
                    <a:lnTo>
                      <a:pt x="3828" y="258"/>
                    </a:lnTo>
                    <a:lnTo>
                      <a:pt x="3822" y="258"/>
                    </a:lnTo>
                    <a:lnTo>
                      <a:pt x="3810" y="252"/>
                    </a:lnTo>
                    <a:lnTo>
                      <a:pt x="3738" y="228"/>
                    </a:lnTo>
                    <a:lnTo>
                      <a:pt x="3732" y="228"/>
                    </a:lnTo>
                    <a:lnTo>
                      <a:pt x="3726" y="234"/>
                    </a:lnTo>
                    <a:lnTo>
                      <a:pt x="3714" y="240"/>
                    </a:lnTo>
                    <a:lnTo>
                      <a:pt x="3702" y="240"/>
                    </a:lnTo>
                    <a:lnTo>
                      <a:pt x="3690" y="252"/>
                    </a:lnTo>
                    <a:lnTo>
                      <a:pt x="3690" y="258"/>
                    </a:lnTo>
                    <a:lnTo>
                      <a:pt x="3696" y="264"/>
                    </a:lnTo>
                    <a:lnTo>
                      <a:pt x="3702" y="276"/>
                    </a:lnTo>
                    <a:lnTo>
                      <a:pt x="3714" y="282"/>
                    </a:lnTo>
                    <a:lnTo>
                      <a:pt x="3720" y="288"/>
                    </a:lnTo>
                    <a:close/>
                    <a:moveTo>
                      <a:pt x="3288" y="504"/>
                    </a:moveTo>
                    <a:lnTo>
                      <a:pt x="3270" y="504"/>
                    </a:lnTo>
                    <a:lnTo>
                      <a:pt x="3234" y="510"/>
                    </a:lnTo>
                    <a:lnTo>
                      <a:pt x="3186" y="516"/>
                    </a:lnTo>
                    <a:lnTo>
                      <a:pt x="3144" y="528"/>
                    </a:lnTo>
                    <a:lnTo>
                      <a:pt x="3132" y="534"/>
                    </a:lnTo>
                    <a:lnTo>
                      <a:pt x="3126" y="540"/>
                    </a:lnTo>
                    <a:lnTo>
                      <a:pt x="3132" y="540"/>
                    </a:lnTo>
                    <a:lnTo>
                      <a:pt x="3150" y="558"/>
                    </a:lnTo>
                    <a:lnTo>
                      <a:pt x="3156" y="570"/>
                    </a:lnTo>
                    <a:lnTo>
                      <a:pt x="3156" y="576"/>
                    </a:lnTo>
                    <a:lnTo>
                      <a:pt x="3138" y="582"/>
                    </a:lnTo>
                    <a:lnTo>
                      <a:pt x="3120" y="570"/>
                    </a:lnTo>
                    <a:lnTo>
                      <a:pt x="3090" y="564"/>
                    </a:lnTo>
                    <a:lnTo>
                      <a:pt x="3048" y="570"/>
                    </a:lnTo>
                    <a:lnTo>
                      <a:pt x="3066" y="606"/>
                    </a:lnTo>
                    <a:lnTo>
                      <a:pt x="3072" y="612"/>
                    </a:lnTo>
                    <a:lnTo>
                      <a:pt x="3084" y="618"/>
                    </a:lnTo>
                    <a:lnTo>
                      <a:pt x="3102" y="624"/>
                    </a:lnTo>
                    <a:lnTo>
                      <a:pt x="3114" y="630"/>
                    </a:lnTo>
                    <a:lnTo>
                      <a:pt x="3120" y="642"/>
                    </a:lnTo>
                    <a:lnTo>
                      <a:pt x="3120" y="654"/>
                    </a:lnTo>
                    <a:lnTo>
                      <a:pt x="3126" y="666"/>
                    </a:lnTo>
                    <a:lnTo>
                      <a:pt x="3126" y="678"/>
                    </a:lnTo>
                    <a:lnTo>
                      <a:pt x="3144" y="678"/>
                    </a:lnTo>
                    <a:lnTo>
                      <a:pt x="3228" y="666"/>
                    </a:lnTo>
                    <a:lnTo>
                      <a:pt x="3264" y="660"/>
                    </a:lnTo>
                    <a:lnTo>
                      <a:pt x="3276" y="654"/>
                    </a:lnTo>
                    <a:lnTo>
                      <a:pt x="3282" y="642"/>
                    </a:lnTo>
                    <a:lnTo>
                      <a:pt x="3288" y="624"/>
                    </a:lnTo>
                    <a:lnTo>
                      <a:pt x="3300" y="600"/>
                    </a:lnTo>
                    <a:lnTo>
                      <a:pt x="3300" y="588"/>
                    </a:lnTo>
                    <a:lnTo>
                      <a:pt x="3228" y="576"/>
                    </a:lnTo>
                    <a:lnTo>
                      <a:pt x="3240" y="570"/>
                    </a:lnTo>
                    <a:lnTo>
                      <a:pt x="3348" y="534"/>
                    </a:lnTo>
                    <a:lnTo>
                      <a:pt x="3360" y="528"/>
                    </a:lnTo>
                    <a:lnTo>
                      <a:pt x="3354" y="522"/>
                    </a:lnTo>
                    <a:lnTo>
                      <a:pt x="3342" y="516"/>
                    </a:lnTo>
                    <a:lnTo>
                      <a:pt x="3324" y="510"/>
                    </a:lnTo>
                    <a:lnTo>
                      <a:pt x="3312" y="510"/>
                    </a:lnTo>
                    <a:lnTo>
                      <a:pt x="3300" y="504"/>
                    </a:lnTo>
                    <a:lnTo>
                      <a:pt x="3288" y="504"/>
                    </a:lnTo>
                    <a:close/>
                    <a:moveTo>
                      <a:pt x="2898" y="744"/>
                    </a:moveTo>
                    <a:lnTo>
                      <a:pt x="2880" y="738"/>
                    </a:lnTo>
                    <a:lnTo>
                      <a:pt x="2796" y="738"/>
                    </a:lnTo>
                    <a:lnTo>
                      <a:pt x="2874" y="696"/>
                    </a:lnTo>
                    <a:lnTo>
                      <a:pt x="2880" y="684"/>
                    </a:lnTo>
                    <a:lnTo>
                      <a:pt x="2886" y="654"/>
                    </a:lnTo>
                    <a:lnTo>
                      <a:pt x="2898" y="624"/>
                    </a:lnTo>
                    <a:lnTo>
                      <a:pt x="2898" y="588"/>
                    </a:lnTo>
                    <a:lnTo>
                      <a:pt x="2880" y="570"/>
                    </a:lnTo>
                    <a:lnTo>
                      <a:pt x="2850" y="570"/>
                    </a:lnTo>
                    <a:lnTo>
                      <a:pt x="2814" y="576"/>
                    </a:lnTo>
                    <a:lnTo>
                      <a:pt x="2796" y="582"/>
                    </a:lnTo>
                    <a:lnTo>
                      <a:pt x="2784" y="588"/>
                    </a:lnTo>
                    <a:lnTo>
                      <a:pt x="2784" y="594"/>
                    </a:lnTo>
                    <a:lnTo>
                      <a:pt x="2766" y="612"/>
                    </a:lnTo>
                    <a:lnTo>
                      <a:pt x="2760" y="630"/>
                    </a:lnTo>
                    <a:lnTo>
                      <a:pt x="2736" y="654"/>
                    </a:lnTo>
                    <a:lnTo>
                      <a:pt x="2718" y="666"/>
                    </a:lnTo>
                    <a:lnTo>
                      <a:pt x="2706" y="672"/>
                    </a:lnTo>
                    <a:lnTo>
                      <a:pt x="2700" y="672"/>
                    </a:lnTo>
                    <a:lnTo>
                      <a:pt x="2694" y="666"/>
                    </a:lnTo>
                    <a:lnTo>
                      <a:pt x="2694" y="660"/>
                    </a:lnTo>
                    <a:lnTo>
                      <a:pt x="2700" y="654"/>
                    </a:lnTo>
                    <a:lnTo>
                      <a:pt x="2706" y="642"/>
                    </a:lnTo>
                    <a:lnTo>
                      <a:pt x="2712" y="636"/>
                    </a:lnTo>
                    <a:lnTo>
                      <a:pt x="2718" y="624"/>
                    </a:lnTo>
                    <a:lnTo>
                      <a:pt x="2718" y="612"/>
                    </a:lnTo>
                    <a:lnTo>
                      <a:pt x="2724" y="606"/>
                    </a:lnTo>
                    <a:lnTo>
                      <a:pt x="2724" y="600"/>
                    </a:lnTo>
                    <a:lnTo>
                      <a:pt x="2706" y="594"/>
                    </a:lnTo>
                    <a:lnTo>
                      <a:pt x="2676" y="588"/>
                    </a:lnTo>
                    <a:lnTo>
                      <a:pt x="2628" y="588"/>
                    </a:lnTo>
                    <a:lnTo>
                      <a:pt x="2622" y="606"/>
                    </a:lnTo>
                    <a:lnTo>
                      <a:pt x="2610" y="612"/>
                    </a:lnTo>
                    <a:lnTo>
                      <a:pt x="2586" y="618"/>
                    </a:lnTo>
                    <a:lnTo>
                      <a:pt x="2550" y="624"/>
                    </a:lnTo>
                    <a:lnTo>
                      <a:pt x="2508" y="630"/>
                    </a:lnTo>
                    <a:lnTo>
                      <a:pt x="2490" y="630"/>
                    </a:lnTo>
                    <a:lnTo>
                      <a:pt x="2496" y="624"/>
                    </a:lnTo>
                    <a:lnTo>
                      <a:pt x="2508" y="618"/>
                    </a:lnTo>
                    <a:lnTo>
                      <a:pt x="2520" y="618"/>
                    </a:lnTo>
                    <a:lnTo>
                      <a:pt x="2538" y="612"/>
                    </a:lnTo>
                    <a:lnTo>
                      <a:pt x="2550" y="606"/>
                    </a:lnTo>
                    <a:lnTo>
                      <a:pt x="2586" y="594"/>
                    </a:lnTo>
                    <a:lnTo>
                      <a:pt x="2598" y="588"/>
                    </a:lnTo>
                    <a:lnTo>
                      <a:pt x="2604" y="588"/>
                    </a:lnTo>
                    <a:lnTo>
                      <a:pt x="2604" y="582"/>
                    </a:lnTo>
                    <a:lnTo>
                      <a:pt x="2592" y="576"/>
                    </a:lnTo>
                    <a:lnTo>
                      <a:pt x="2556" y="576"/>
                    </a:lnTo>
                    <a:lnTo>
                      <a:pt x="2496" y="594"/>
                    </a:lnTo>
                    <a:lnTo>
                      <a:pt x="2460" y="600"/>
                    </a:lnTo>
                    <a:lnTo>
                      <a:pt x="2466" y="594"/>
                    </a:lnTo>
                    <a:lnTo>
                      <a:pt x="2478" y="588"/>
                    </a:lnTo>
                    <a:lnTo>
                      <a:pt x="2490" y="576"/>
                    </a:lnTo>
                    <a:lnTo>
                      <a:pt x="2502" y="570"/>
                    </a:lnTo>
                    <a:lnTo>
                      <a:pt x="2514" y="558"/>
                    </a:lnTo>
                    <a:lnTo>
                      <a:pt x="2508" y="558"/>
                    </a:lnTo>
                    <a:lnTo>
                      <a:pt x="2508" y="552"/>
                    </a:lnTo>
                    <a:lnTo>
                      <a:pt x="2496" y="552"/>
                    </a:lnTo>
                    <a:lnTo>
                      <a:pt x="2346" y="600"/>
                    </a:lnTo>
                    <a:lnTo>
                      <a:pt x="2328" y="600"/>
                    </a:lnTo>
                    <a:lnTo>
                      <a:pt x="2244" y="624"/>
                    </a:lnTo>
                    <a:lnTo>
                      <a:pt x="2250" y="642"/>
                    </a:lnTo>
                    <a:lnTo>
                      <a:pt x="2190" y="660"/>
                    </a:lnTo>
                    <a:lnTo>
                      <a:pt x="2172" y="678"/>
                    </a:lnTo>
                    <a:lnTo>
                      <a:pt x="2202" y="690"/>
                    </a:lnTo>
                    <a:lnTo>
                      <a:pt x="2208" y="684"/>
                    </a:lnTo>
                    <a:lnTo>
                      <a:pt x="2220" y="678"/>
                    </a:lnTo>
                    <a:lnTo>
                      <a:pt x="2238" y="678"/>
                    </a:lnTo>
                    <a:lnTo>
                      <a:pt x="2244" y="684"/>
                    </a:lnTo>
                    <a:lnTo>
                      <a:pt x="2244" y="690"/>
                    </a:lnTo>
                    <a:lnTo>
                      <a:pt x="2238" y="696"/>
                    </a:lnTo>
                    <a:lnTo>
                      <a:pt x="2226" y="696"/>
                    </a:lnTo>
                    <a:lnTo>
                      <a:pt x="2208" y="702"/>
                    </a:lnTo>
                    <a:lnTo>
                      <a:pt x="2196" y="702"/>
                    </a:lnTo>
                    <a:lnTo>
                      <a:pt x="2160" y="720"/>
                    </a:lnTo>
                    <a:lnTo>
                      <a:pt x="2166" y="732"/>
                    </a:lnTo>
                    <a:lnTo>
                      <a:pt x="2196" y="732"/>
                    </a:lnTo>
                    <a:lnTo>
                      <a:pt x="2238" y="738"/>
                    </a:lnTo>
                    <a:lnTo>
                      <a:pt x="2322" y="738"/>
                    </a:lnTo>
                    <a:lnTo>
                      <a:pt x="2352" y="744"/>
                    </a:lnTo>
                    <a:lnTo>
                      <a:pt x="2352" y="750"/>
                    </a:lnTo>
                    <a:lnTo>
                      <a:pt x="2322" y="762"/>
                    </a:lnTo>
                    <a:lnTo>
                      <a:pt x="2280" y="762"/>
                    </a:lnTo>
                    <a:lnTo>
                      <a:pt x="2172" y="774"/>
                    </a:lnTo>
                    <a:lnTo>
                      <a:pt x="2136" y="774"/>
                    </a:lnTo>
                    <a:lnTo>
                      <a:pt x="2112" y="786"/>
                    </a:lnTo>
                    <a:lnTo>
                      <a:pt x="2106" y="792"/>
                    </a:lnTo>
                    <a:lnTo>
                      <a:pt x="2118" y="804"/>
                    </a:lnTo>
                    <a:lnTo>
                      <a:pt x="2130" y="810"/>
                    </a:lnTo>
                    <a:lnTo>
                      <a:pt x="2148" y="810"/>
                    </a:lnTo>
                    <a:lnTo>
                      <a:pt x="2160" y="816"/>
                    </a:lnTo>
                    <a:lnTo>
                      <a:pt x="2178" y="822"/>
                    </a:lnTo>
                    <a:lnTo>
                      <a:pt x="2190" y="828"/>
                    </a:lnTo>
                    <a:lnTo>
                      <a:pt x="2190" y="834"/>
                    </a:lnTo>
                    <a:lnTo>
                      <a:pt x="2184" y="840"/>
                    </a:lnTo>
                    <a:lnTo>
                      <a:pt x="2172" y="840"/>
                    </a:lnTo>
                    <a:lnTo>
                      <a:pt x="2154" y="858"/>
                    </a:lnTo>
                    <a:lnTo>
                      <a:pt x="2166" y="870"/>
                    </a:lnTo>
                    <a:lnTo>
                      <a:pt x="2322" y="870"/>
                    </a:lnTo>
                    <a:lnTo>
                      <a:pt x="2370" y="864"/>
                    </a:lnTo>
                    <a:lnTo>
                      <a:pt x="2436" y="858"/>
                    </a:lnTo>
                    <a:lnTo>
                      <a:pt x="2508" y="846"/>
                    </a:lnTo>
                    <a:lnTo>
                      <a:pt x="2574" y="840"/>
                    </a:lnTo>
                    <a:lnTo>
                      <a:pt x="2616" y="828"/>
                    </a:lnTo>
                    <a:lnTo>
                      <a:pt x="2652" y="828"/>
                    </a:lnTo>
                    <a:lnTo>
                      <a:pt x="2736" y="864"/>
                    </a:lnTo>
                    <a:lnTo>
                      <a:pt x="2778" y="876"/>
                    </a:lnTo>
                    <a:lnTo>
                      <a:pt x="2796" y="876"/>
                    </a:lnTo>
                    <a:lnTo>
                      <a:pt x="2814" y="870"/>
                    </a:lnTo>
                    <a:lnTo>
                      <a:pt x="2832" y="852"/>
                    </a:lnTo>
                    <a:lnTo>
                      <a:pt x="2838" y="840"/>
                    </a:lnTo>
                    <a:lnTo>
                      <a:pt x="2844" y="834"/>
                    </a:lnTo>
                    <a:lnTo>
                      <a:pt x="2844" y="822"/>
                    </a:lnTo>
                    <a:lnTo>
                      <a:pt x="2766" y="822"/>
                    </a:lnTo>
                    <a:lnTo>
                      <a:pt x="2802" y="798"/>
                    </a:lnTo>
                    <a:lnTo>
                      <a:pt x="2850" y="798"/>
                    </a:lnTo>
                    <a:lnTo>
                      <a:pt x="2898" y="792"/>
                    </a:lnTo>
                    <a:lnTo>
                      <a:pt x="2910" y="786"/>
                    </a:lnTo>
                    <a:lnTo>
                      <a:pt x="2916" y="786"/>
                    </a:lnTo>
                    <a:lnTo>
                      <a:pt x="2922" y="780"/>
                    </a:lnTo>
                    <a:lnTo>
                      <a:pt x="2916" y="768"/>
                    </a:lnTo>
                    <a:lnTo>
                      <a:pt x="2898" y="750"/>
                    </a:lnTo>
                    <a:lnTo>
                      <a:pt x="2898" y="744"/>
                    </a:lnTo>
                    <a:close/>
                    <a:moveTo>
                      <a:pt x="2868" y="882"/>
                    </a:moveTo>
                    <a:lnTo>
                      <a:pt x="2886" y="882"/>
                    </a:lnTo>
                    <a:lnTo>
                      <a:pt x="2904" y="876"/>
                    </a:lnTo>
                    <a:lnTo>
                      <a:pt x="2910" y="870"/>
                    </a:lnTo>
                    <a:lnTo>
                      <a:pt x="2910" y="864"/>
                    </a:lnTo>
                    <a:lnTo>
                      <a:pt x="2904" y="858"/>
                    </a:lnTo>
                    <a:lnTo>
                      <a:pt x="2880" y="858"/>
                    </a:lnTo>
                    <a:lnTo>
                      <a:pt x="2868" y="870"/>
                    </a:lnTo>
                    <a:lnTo>
                      <a:pt x="2868" y="882"/>
                    </a:lnTo>
                    <a:close/>
                    <a:moveTo>
                      <a:pt x="3276" y="330"/>
                    </a:moveTo>
                    <a:lnTo>
                      <a:pt x="3288" y="330"/>
                    </a:lnTo>
                    <a:lnTo>
                      <a:pt x="3294" y="324"/>
                    </a:lnTo>
                    <a:lnTo>
                      <a:pt x="3300" y="312"/>
                    </a:lnTo>
                    <a:lnTo>
                      <a:pt x="3300" y="306"/>
                    </a:lnTo>
                    <a:lnTo>
                      <a:pt x="3294" y="294"/>
                    </a:lnTo>
                    <a:lnTo>
                      <a:pt x="3288" y="288"/>
                    </a:lnTo>
                    <a:lnTo>
                      <a:pt x="3276" y="288"/>
                    </a:lnTo>
                    <a:lnTo>
                      <a:pt x="3270" y="300"/>
                    </a:lnTo>
                    <a:lnTo>
                      <a:pt x="3264" y="306"/>
                    </a:lnTo>
                    <a:lnTo>
                      <a:pt x="3264" y="324"/>
                    </a:lnTo>
                    <a:lnTo>
                      <a:pt x="3270" y="330"/>
                    </a:lnTo>
                    <a:lnTo>
                      <a:pt x="3276" y="330"/>
                    </a:lnTo>
                    <a:close/>
                    <a:moveTo>
                      <a:pt x="3462" y="228"/>
                    </a:moveTo>
                    <a:lnTo>
                      <a:pt x="3450" y="240"/>
                    </a:lnTo>
                    <a:lnTo>
                      <a:pt x="3450" y="252"/>
                    </a:lnTo>
                    <a:lnTo>
                      <a:pt x="3456" y="258"/>
                    </a:lnTo>
                    <a:lnTo>
                      <a:pt x="3528" y="258"/>
                    </a:lnTo>
                    <a:lnTo>
                      <a:pt x="3546" y="276"/>
                    </a:lnTo>
                    <a:lnTo>
                      <a:pt x="3558" y="282"/>
                    </a:lnTo>
                    <a:lnTo>
                      <a:pt x="3588" y="282"/>
                    </a:lnTo>
                    <a:lnTo>
                      <a:pt x="3612" y="270"/>
                    </a:lnTo>
                    <a:lnTo>
                      <a:pt x="3618" y="264"/>
                    </a:lnTo>
                    <a:lnTo>
                      <a:pt x="3606" y="252"/>
                    </a:lnTo>
                    <a:lnTo>
                      <a:pt x="3636" y="246"/>
                    </a:lnTo>
                    <a:lnTo>
                      <a:pt x="3594" y="210"/>
                    </a:lnTo>
                    <a:lnTo>
                      <a:pt x="3552" y="216"/>
                    </a:lnTo>
                    <a:lnTo>
                      <a:pt x="3534" y="198"/>
                    </a:lnTo>
                    <a:lnTo>
                      <a:pt x="3450" y="198"/>
                    </a:lnTo>
                    <a:lnTo>
                      <a:pt x="3438" y="204"/>
                    </a:lnTo>
                    <a:lnTo>
                      <a:pt x="3426" y="204"/>
                    </a:lnTo>
                    <a:lnTo>
                      <a:pt x="3420" y="210"/>
                    </a:lnTo>
                    <a:lnTo>
                      <a:pt x="3438" y="228"/>
                    </a:lnTo>
                    <a:lnTo>
                      <a:pt x="3462" y="228"/>
                    </a:lnTo>
                    <a:close/>
                    <a:moveTo>
                      <a:pt x="3432" y="1302"/>
                    </a:moveTo>
                    <a:lnTo>
                      <a:pt x="3408" y="1326"/>
                    </a:lnTo>
                    <a:lnTo>
                      <a:pt x="3408" y="1344"/>
                    </a:lnTo>
                    <a:lnTo>
                      <a:pt x="3438" y="1344"/>
                    </a:lnTo>
                    <a:lnTo>
                      <a:pt x="3462" y="1332"/>
                    </a:lnTo>
                    <a:lnTo>
                      <a:pt x="3468" y="1332"/>
                    </a:lnTo>
                    <a:lnTo>
                      <a:pt x="3480" y="1326"/>
                    </a:lnTo>
                    <a:lnTo>
                      <a:pt x="3486" y="1326"/>
                    </a:lnTo>
                    <a:lnTo>
                      <a:pt x="3504" y="1308"/>
                    </a:lnTo>
                    <a:lnTo>
                      <a:pt x="3516" y="1290"/>
                    </a:lnTo>
                    <a:lnTo>
                      <a:pt x="3516" y="1266"/>
                    </a:lnTo>
                    <a:lnTo>
                      <a:pt x="3510" y="1260"/>
                    </a:lnTo>
                    <a:lnTo>
                      <a:pt x="3498" y="1260"/>
                    </a:lnTo>
                    <a:lnTo>
                      <a:pt x="3480" y="1266"/>
                    </a:lnTo>
                    <a:lnTo>
                      <a:pt x="3432" y="1302"/>
                    </a:lnTo>
                    <a:close/>
                    <a:moveTo>
                      <a:pt x="4416" y="1392"/>
                    </a:moveTo>
                    <a:lnTo>
                      <a:pt x="4428" y="1380"/>
                    </a:lnTo>
                    <a:lnTo>
                      <a:pt x="4428" y="1374"/>
                    </a:lnTo>
                    <a:lnTo>
                      <a:pt x="4386" y="1374"/>
                    </a:lnTo>
                    <a:lnTo>
                      <a:pt x="4386" y="1380"/>
                    </a:lnTo>
                    <a:lnTo>
                      <a:pt x="4404" y="1398"/>
                    </a:lnTo>
                    <a:lnTo>
                      <a:pt x="4416" y="1392"/>
                    </a:lnTo>
                    <a:close/>
                    <a:moveTo>
                      <a:pt x="3120" y="2034"/>
                    </a:moveTo>
                    <a:lnTo>
                      <a:pt x="3132" y="2034"/>
                    </a:lnTo>
                    <a:lnTo>
                      <a:pt x="3138" y="2028"/>
                    </a:lnTo>
                    <a:lnTo>
                      <a:pt x="3132" y="2022"/>
                    </a:lnTo>
                    <a:lnTo>
                      <a:pt x="3120" y="2016"/>
                    </a:lnTo>
                    <a:lnTo>
                      <a:pt x="3114" y="2010"/>
                    </a:lnTo>
                    <a:lnTo>
                      <a:pt x="3108" y="2010"/>
                    </a:lnTo>
                    <a:lnTo>
                      <a:pt x="3090" y="2016"/>
                    </a:lnTo>
                    <a:lnTo>
                      <a:pt x="3078" y="2022"/>
                    </a:lnTo>
                    <a:lnTo>
                      <a:pt x="3072" y="2022"/>
                    </a:lnTo>
                    <a:lnTo>
                      <a:pt x="3072" y="2028"/>
                    </a:lnTo>
                    <a:lnTo>
                      <a:pt x="3078" y="2034"/>
                    </a:lnTo>
                    <a:lnTo>
                      <a:pt x="3120" y="2034"/>
                    </a:lnTo>
                    <a:close/>
                    <a:moveTo>
                      <a:pt x="4758" y="996"/>
                    </a:moveTo>
                    <a:lnTo>
                      <a:pt x="4746" y="996"/>
                    </a:lnTo>
                    <a:lnTo>
                      <a:pt x="4734" y="984"/>
                    </a:lnTo>
                    <a:lnTo>
                      <a:pt x="4704" y="1008"/>
                    </a:lnTo>
                    <a:lnTo>
                      <a:pt x="4704" y="978"/>
                    </a:lnTo>
                    <a:lnTo>
                      <a:pt x="4662" y="978"/>
                    </a:lnTo>
                    <a:lnTo>
                      <a:pt x="4668" y="978"/>
                    </a:lnTo>
                    <a:lnTo>
                      <a:pt x="4674" y="972"/>
                    </a:lnTo>
                    <a:lnTo>
                      <a:pt x="4686" y="972"/>
                    </a:lnTo>
                    <a:lnTo>
                      <a:pt x="4698" y="966"/>
                    </a:lnTo>
                    <a:lnTo>
                      <a:pt x="4704" y="954"/>
                    </a:lnTo>
                    <a:lnTo>
                      <a:pt x="4704" y="948"/>
                    </a:lnTo>
                    <a:lnTo>
                      <a:pt x="4698" y="942"/>
                    </a:lnTo>
                    <a:lnTo>
                      <a:pt x="4680" y="942"/>
                    </a:lnTo>
                    <a:lnTo>
                      <a:pt x="4668" y="936"/>
                    </a:lnTo>
                    <a:lnTo>
                      <a:pt x="4650" y="936"/>
                    </a:lnTo>
                    <a:lnTo>
                      <a:pt x="4632" y="930"/>
                    </a:lnTo>
                    <a:lnTo>
                      <a:pt x="4620" y="930"/>
                    </a:lnTo>
                    <a:lnTo>
                      <a:pt x="4614" y="918"/>
                    </a:lnTo>
                    <a:lnTo>
                      <a:pt x="4566" y="912"/>
                    </a:lnTo>
                    <a:lnTo>
                      <a:pt x="4500" y="870"/>
                    </a:lnTo>
                    <a:lnTo>
                      <a:pt x="4566" y="864"/>
                    </a:lnTo>
                    <a:lnTo>
                      <a:pt x="4536" y="840"/>
                    </a:lnTo>
                    <a:lnTo>
                      <a:pt x="4542" y="840"/>
                    </a:lnTo>
                    <a:lnTo>
                      <a:pt x="4548" y="834"/>
                    </a:lnTo>
                    <a:lnTo>
                      <a:pt x="4584" y="834"/>
                    </a:lnTo>
                    <a:lnTo>
                      <a:pt x="4596" y="840"/>
                    </a:lnTo>
                    <a:lnTo>
                      <a:pt x="4638" y="840"/>
                    </a:lnTo>
                    <a:lnTo>
                      <a:pt x="4638" y="834"/>
                    </a:lnTo>
                    <a:lnTo>
                      <a:pt x="4632" y="828"/>
                    </a:lnTo>
                    <a:lnTo>
                      <a:pt x="4614" y="822"/>
                    </a:lnTo>
                    <a:lnTo>
                      <a:pt x="4596" y="822"/>
                    </a:lnTo>
                    <a:lnTo>
                      <a:pt x="4578" y="816"/>
                    </a:lnTo>
                    <a:lnTo>
                      <a:pt x="4518" y="816"/>
                    </a:lnTo>
                    <a:lnTo>
                      <a:pt x="4536" y="816"/>
                    </a:lnTo>
                    <a:lnTo>
                      <a:pt x="4620" y="804"/>
                    </a:lnTo>
                    <a:lnTo>
                      <a:pt x="4638" y="798"/>
                    </a:lnTo>
                    <a:lnTo>
                      <a:pt x="4638" y="792"/>
                    </a:lnTo>
                    <a:lnTo>
                      <a:pt x="4632" y="792"/>
                    </a:lnTo>
                    <a:lnTo>
                      <a:pt x="4626" y="786"/>
                    </a:lnTo>
                    <a:lnTo>
                      <a:pt x="4608" y="786"/>
                    </a:lnTo>
                    <a:lnTo>
                      <a:pt x="4500" y="798"/>
                    </a:lnTo>
                    <a:lnTo>
                      <a:pt x="4560" y="762"/>
                    </a:lnTo>
                    <a:lnTo>
                      <a:pt x="4620" y="762"/>
                    </a:lnTo>
                    <a:lnTo>
                      <a:pt x="4626" y="756"/>
                    </a:lnTo>
                    <a:lnTo>
                      <a:pt x="4620" y="750"/>
                    </a:lnTo>
                    <a:lnTo>
                      <a:pt x="4584" y="738"/>
                    </a:lnTo>
                    <a:lnTo>
                      <a:pt x="4572" y="732"/>
                    </a:lnTo>
                    <a:lnTo>
                      <a:pt x="4554" y="732"/>
                    </a:lnTo>
                    <a:lnTo>
                      <a:pt x="4518" y="750"/>
                    </a:lnTo>
                    <a:lnTo>
                      <a:pt x="4500" y="744"/>
                    </a:lnTo>
                    <a:lnTo>
                      <a:pt x="4458" y="774"/>
                    </a:lnTo>
                    <a:lnTo>
                      <a:pt x="4464" y="756"/>
                    </a:lnTo>
                    <a:lnTo>
                      <a:pt x="4440" y="774"/>
                    </a:lnTo>
                    <a:lnTo>
                      <a:pt x="4464" y="744"/>
                    </a:lnTo>
                    <a:lnTo>
                      <a:pt x="4500" y="744"/>
                    </a:lnTo>
                    <a:lnTo>
                      <a:pt x="4506" y="738"/>
                    </a:lnTo>
                    <a:lnTo>
                      <a:pt x="4518" y="714"/>
                    </a:lnTo>
                    <a:lnTo>
                      <a:pt x="4518" y="708"/>
                    </a:lnTo>
                    <a:lnTo>
                      <a:pt x="4512" y="702"/>
                    </a:lnTo>
                    <a:lnTo>
                      <a:pt x="4506" y="708"/>
                    </a:lnTo>
                    <a:lnTo>
                      <a:pt x="4494" y="714"/>
                    </a:lnTo>
                    <a:lnTo>
                      <a:pt x="4488" y="726"/>
                    </a:lnTo>
                    <a:lnTo>
                      <a:pt x="4452" y="726"/>
                    </a:lnTo>
                    <a:lnTo>
                      <a:pt x="4428" y="738"/>
                    </a:lnTo>
                    <a:lnTo>
                      <a:pt x="4452" y="708"/>
                    </a:lnTo>
                    <a:lnTo>
                      <a:pt x="4482" y="708"/>
                    </a:lnTo>
                    <a:lnTo>
                      <a:pt x="4494" y="702"/>
                    </a:lnTo>
                    <a:lnTo>
                      <a:pt x="4500" y="702"/>
                    </a:lnTo>
                    <a:lnTo>
                      <a:pt x="4506" y="696"/>
                    </a:lnTo>
                    <a:lnTo>
                      <a:pt x="4506" y="690"/>
                    </a:lnTo>
                    <a:lnTo>
                      <a:pt x="4500" y="684"/>
                    </a:lnTo>
                    <a:lnTo>
                      <a:pt x="4458" y="684"/>
                    </a:lnTo>
                    <a:lnTo>
                      <a:pt x="4446" y="690"/>
                    </a:lnTo>
                    <a:lnTo>
                      <a:pt x="4428" y="696"/>
                    </a:lnTo>
                    <a:lnTo>
                      <a:pt x="4422" y="702"/>
                    </a:lnTo>
                    <a:lnTo>
                      <a:pt x="4416" y="702"/>
                    </a:lnTo>
                    <a:lnTo>
                      <a:pt x="4404" y="684"/>
                    </a:lnTo>
                    <a:lnTo>
                      <a:pt x="4380" y="702"/>
                    </a:lnTo>
                    <a:lnTo>
                      <a:pt x="4398" y="672"/>
                    </a:lnTo>
                    <a:lnTo>
                      <a:pt x="4344" y="696"/>
                    </a:lnTo>
                    <a:lnTo>
                      <a:pt x="4344" y="672"/>
                    </a:lnTo>
                    <a:lnTo>
                      <a:pt x="4350" y="672"/>
                    </a:lnTo>
                    <a:lnTo>
                      <a:pt x="4356" y="666"/>
                    </a:lnTo>
                    <a:lnTo>
                      <a:pt x="4368" y="666"/>
                    </a:lnTo>
                    <a:lnTo>
                      <a:pt x="4386" y="660"/>
                    </a:lnTo>
                    <a:lnTo>
                      <a:pt x="4392" y="660"/>
                    </a:lnTo>
                    <a:lnTo>
                      <a:pt x="4398" y="654"/>
                    </a:lnTo>
                    <a:lnTo>
                      <a:pt x="4356" y="654"/>
                    </a:lnTo>
                    <a:lnTo>
                      <a:pt x="4338" y="660"/>
                    </a:lnTo>
                    <a:lnTo>
                      <a:pt x="4326" y="660"/>
                    </a:lnTo>
                    <a:lnTo>
                      <a:pt x="4320" y="648"/>
                    </a:lnTo>
                    <a:lnTo>
                      <a:pt x="4332" y="648"/>
                    </a:lnTo>
                    <a:lnTo>
                      <a:pt x="4356" y="636"/>
                    </a:lnTo>
                    <a:lnTo>
                      <a:pt x="4368" y="636"/>
                    </a:lnTo>
                    <a:lnTo>
                      <a:pt x="4380" y="630"/>
                    </a:lnTo>
                    <a:lnTo>
                      <a:pt x="4386" y="624"/>
                    </a:lnTo>
                    <a:lnTo>
                      <a:pt x="4368" y="618"/>
                    </a:lnTo>
                    <a:lnTo>
                      <a:pt x="4326" y="612"/>
                    </a:lnTo>
                    <a:lnTo>
                      <a:pt x="4290" y="612"/>
                    </a:lnTo>
                    <a:lnTo>
                      <a:pt x="4266" y="606"/>
                    </a:lnTo>
                    <a:lnTo>
                      <a:pt x="4236" y="606"/>
                    </a:lnTo>
                    <a:lnTo>
                      <a:pt x="4230" y="612"/>
                    </a:lnTo>
                    <a:lnTo>
                      <a:pt x="4230" y="618"/>
                    </a:lnTo>
                    <a:lnTo>
                      <a:pt x="4236" y="624"/>
                    </a:lnTo>
                    <a:lnTo>
                      <a:pt x="4242" y="636"/>
                    </a:lnTo>
                    <a:lnTo>
                      <a:pt x="4206" y="630"/>
                    </a:lnTo>
                    <a:lnTo>
                      <a:pt x="4212" y="660"/>
                    </a:lnTo>
                    <a:lnTo>
                      <a:pt x="4194" y="636"/>
                    </a:lnTo>
                    <a:lnTo>
                      <a:pt x="4152" y="660"/>
                    </a:lnTo>
                    <a:lnTo>
                      <a:pt x="4158" y="654"/>
                    </a:lnTo>
                    <a:lnTo>
                      <a:pt x="4158" y="636"/>
                    </a:lnTo>
                    <a:lnTo>
                      <a:pt x="4152" y="630"/>
                    </a:lnTo>
                    <a:lnTo>
                      <a:pt x="4140" y="630"/>
                    </a:lnTo>
                    <a:lnTo>
                      <a:pt x="4122" y="636"/>
                    </a:lnTo>
                    <a:lnTo>
                      <a:pt x="4110" y="642"/>
                    </a:lnTo>
                    <a:lnTo>
                      <a:pt x="4098" y="642"/>
                    </a:lnTo>
                    <a:lnTo>
                      <a:pt x="4086" y="648"/>
                    </a:lnTo>
                    <a:lnTo>
                      <a:pt x="4080" y="654"/>
                    </a:lnTo>
                    <a:lnTo>
                      <a:pt x="4074" y="654"/>
                    </a:lnTo>
                    <a:lnTo>
                      <a:pt x="4092" y="618"/>
                    </a:lnTo>
                    <a:lnTo>
                      <a:pt x="4110" y="618"/>
                    </a:lnTo>
                    <a:lnTo>
                      <a:pt x="4122" y="612"/>
                    </a:lnTo>
                    <a:lnTo>
                      <a:pt x="4134" y="612"/>
                    </a:lnTo>
                    <a:lnTo>
                      <a:pt x="4146" y="606"/>
                    </a:lnTo>
                    <a:lnTo>
                      <a:pt x="4152" y="600"/>
                    </a:lnTo>
                    <a:lnTo>
                      <a:pt x="4152" y="594"/>
                    </a:lnTo>
                    <a:lnTo>
                      <a:pt x="4146" y="582"/>
                    </a:lnTo>
                    <a:lnTo>
                      <a:pt x="4134" y="570"/>
                    </a:lnTo>
                    <a:lnTo>
                      <a:pt x="4152" y="552"/>
                    </a:lnTo>
                    <a:lnTo>
                      <a:pt x="4152" y="540"/>
                    </a:lnTo>
                    <a:lnTo>
                      <a:pt x="4050" y="540"/>
                    </a:lnTo>
                    <a:lnTo>
                      <a:pt x="4026" y="558"/>
                    </a:lnTo>
                    <a:lnTo>
                      <a:pt x="3942" y="558"/>
                    </a:lnTo>
                    <a:lnTo>
                      <a:pt x="3948" y="576"/>
                    </a:lnTo>
                    <a:lnTo>
                      <a:pt x="3978" y="588"/>
                    </a:lnTo>
                    <a:lnTo>
                      <a:pt x="3936" y="576"/>
                    </a:lnTo>
                    <a:lnTo>
                      <a:pt x="3948" y="600"/>
                    </a:lnTo>
                    <a:lnTo>
                      <a:pt x="3936" y="594"/>
                    </a:lnTo>
                    <a:lnTo>
                      <a:pt x="3930" y="594"/>
                    </a:lnTo>
                    <a:lnTo>
                      <a:pt x="3918" y="588"/>
                    </a:lnTo>
                    <a:lnTo>
                      <a:pt x="3894" y="588"/>
                    </a:lnTo>
                    <a:lnTo>
                      <a:pt x="3882" y="594"/>
                    </a:lnTo>
                    <a:lnTo>
                      <a:pt x="3876" y="606"/>
                    </a:lnTo>
                    <a:lnTo>
                      <a:pt x="3882" y="612"/>
                    </a:lnTo>
                    <a:lnTo>
                      <a:pt x="3888" y="624"/>
                    </a:lnTo>
                    <a:lnTo>
                      <a:pt x="3894" y="630"/>
                    </a:lnTo>
                    <a:lnTo>
                      <a:pt x="3900" y="660"/>
                    </a:lnTo>
                    <a:lnTo>
                      <a:pt x="3894" y="660"/>
                    </a:lnTo>
                    <a:lnTo>
                      <a:pt x="3888" y="654"/>
                    </a:lnTo>
                    <a:lnTo>
                      <a:pt x="3864" y="642"/>
                    </a:lnTo>
                    <a:lnTo>
                      <a:pt x="3852" y="642"/>
                    </a:lnTo>
                    <a:lnTo>
                      <a:pt x="3828" y="666"/>
                    </a:lnTo>
                    <a:lnTo>
                      <a:pt x="3828" y="678"/>
                    </a:lnTo>
                    <a:lnTo>
                      <a:pt x="3846" y="678"/>
                    </a:lnTo>
                    <a:lnTo>
                      <a:pt x="3858" y="690"/>
                    </a:lnTo>
                    <a:lnTo>
                      <a:pt x="3810" y="714"/>
                    </a:lnTo>
                    <a:lnTo>
                      <a:pt x="3750" y="720"/>
                    </a:lnTo>
                    <a:lnTo>
                      <a:pt x="3762" y="720"/>
                    </a:lnTo>
                    <a:lnTo>
                      <a:pt x="3798" y="702"/>
                    </a:lnTo>
                    <a:lnTo>
                      <a:pt x="3810" y="690"/>
                    </a:lnTo>
                    <a:lnTo>
                      <a:pt x="3810" y="684"/>
                    </a:lnTo>
                    <a:lnTo>
                      <a:pt x="3804" y="684"/>
                    </a:lnTo>
                    <a:lnTo>
                      <a:pt x="3792" y="672"/>
                    </a:lnTo>
                    <a:lnTo>
                      <a:pt x="3786" y="672"/>
                    </a:lnTo>
                    <a:lnTo>
                      <a:pt x="3786" y="660"/>
                    </a:lnTo>
                    <a:lnTo>
                      <a:pt x="3804" y="642"/>
                    </a:lnTo>
                    <a:lnTo>
                      <a:pt x="3816" y="636"/>
                    </a:lnTo>
                    <a:lnTo>
                      <a:pt x="3828" y="636"/>
                    </a:lnTo>
                    <a:lnTo>
                      <a:pt x="3828" y="606"/>
                    </a:lnTo>
                    <a:lnTo>
                      <a:pt x="3840" y="600"/>
                    </a:lnTo>
                    <a:lnTo>
                      <a:pt x="3858" y="582"/>
                    </a:lnTo>
                    <a:lnTo>
                      <a:pt x="3876" y="576"/>
                    </a:lnTo>
                    <a:lnTo>
                      <a:pt x="3882" y="570"/>
                    </a:lnTo>
                    <a:lnTo>
                      <a:pt x="3894" y="564"/>
                    </a:lnTo>
                    <a:lnTo>
                      <a:pt x="3906" y="564"/>
                    </a:lnTo>
                    <a:lnTo>
                      <a:pt x="3918" y="558"/>
                    </a:lnTo>
                    <a:lnTo>
                      <a:pt x="3936" y="552"/>
                    </a:lnTo>
                    <a:lnTo>
                      <a:pt x="3954" y="552"/>
                    </a:lnTo>
                    <a:lnTo>
                      <a:pt x="3966" y="546"/>
                    </a:lnTo>
                    <a:lnTo>
                      <a:pt x="3972" y="540"/>
                    </a:lnTo>
                    <a:lnTo>
                      <a:pt x="3942" y="534"/>
                    </a:lnTo>
                    <a:lnTo>
                      <a:pt x="3852" y="534"/>
                    </a:lnTo>
                    <a:lnTo>
                      <a:pt x="3822" y="540"/>
                    </a:lnTo>
                    <a:lnTo>
                      <a:pt x="3786" y="558"/>
                    </a:lnTo>
                    <a:lnTo>
                      <a:pt x="3744" y="576"/>
                    </a:lnTo>
                    <a:lnTo>
                      <a:pt x="3720" y="594"/>
                    </a:lnTo>
                    <a:lnTo>
                      <a:pt x="3708" y="600"/>
                    </a:lnTo>
                    <a:lnTo>
                      <a:pt x="3702" y="600"/>
                    </a:lnTo>
                    <a:lnTo>
                      <a:pt x="3696" y="606"/>
                    </a:lnTo>
                    <a:lnTo>
                      <a:pt x="3684" y="606"/>
                    </a:lnTo>
                    <a:lnTo>
                      <a:pt x="3660" y="618"/>
                    </a:lnTo>
                    <a:lnTo>
                      <a:pt x="3654" y="618"/>
                    </a:lnTo>
                    <a:lnTo>
                      <a:pt x="3642" y="624"/>
                    </a:lnTo>
                    <a:lnTo>
                      <a:pt x="3630" y="636"/>
                    </a:lnTo>
                    <a:lnTo>
                      <a:pt x="3618" y="642"/>
                    </a:lnTo>
                    <a:lnTo>
                      <a:pt x="3600" y="660"/>
                    </a:lnTo>
                    <a:lnTo>
                      <a:pt x="3588" y="666"/>
                    </a:lnTo>
                    <a:lnTo>
                      <a:pt x="3582" y="678"/>
                    </a:lnTo>
                    <a:lnTo>
                      <a:pt x="3582" y="684"/>
                    </a:lnTo>
                    <a:lnTo>
                      <a:pt x="3588" y="690"/>
                    </a:lnTo>
                    <a:lnTo>
                      <a:pt x="3612" y="690"/>
                    </a:lnTo>
                    <a:lnTo>
                      <a:pt x="3648" y="696"/>
                    </a:lnTo>
                    <a:lnTo>
                      <a:pt x="3672" y="696"/>
                    </a:lnTo>
                    <a:lnTo>
                      <a:pt x="3684" y="708"/>
                    </a:lnTo>
                    <a:lnTo>
                      <a:pt x="3666" y="714"/>
                    </a:lnTo>
                    <a:lnTo>
                      <a:pt x="3594" y="726"/>
                    </a:lnTo>
                    <a:lnTo>
                      <a:pt x="3570" y="732"/>
                    </a:lnTo>
                    <a:lnTo>
                      <a:pt x="3576" y="738"/>
                    </a:lnTo>
                    <a:lnTo>
                      <a:pt x="3594" y="750"/>
                    </a:lnTo>
                    <a:lnTo>
                      <a:pt x="3630" y="762"/>
                    </a:lnTo>
                    <a:lnTo>
                      <a:pt x="3642" y="768"/>
                    </a:lnTo>
                    <a:lnTo>
                      <a:pt x="3648" y="768"/>
                    </a:lnTo>
                    <a:lnTo>
                      <a:pt x="3690" y="750"/>
                    </a:lnTo>
                    <a:lnTo>
                      <a:pt x="3690" y="762"/>
                    </a:lnTo>
                    <a:lnTo>
                      <a:pt x="3702" y="774"/>
                    </a:lnTo>
                    <a:lnTo>
                      <a:pt x="3744" y="774"/>
                    </a:lnTo>
                    <a:lnTo>
                      <a:pt x="3786" y="780"/>
                    </a:lnTo>
                    <a:lnTo>
                      <a:pt x="3834" y="786"/>
                    </a:lnTo>
                    <a:lnTo>
                      <a:pt x="3876" y="792"/>
                    </a:lnTo>
                    <a:lnTo>
                      <a:pt x="3894" y="792"/>
                    </a:lnTo>
                    <a:lnTo>
                      <a:pt x="3900" y="786"/>
                    </a:lnTo>
                    <a:lnTo>
                      <a:pt x="3894" y="780"/>
                    </a:lnTo>
                    <a:lnTo>
                      <a:pt x="3882" y="774"/>
                    </a:lnTo>
                    <a:lnTo>
                      <a:pt x="3876" y="768"/>
                    </a:lnTo>
                    <a:lnTo>
                      <a:pt x="3894" y="768"/>
                    </a:lnTo>
                    <a:lnTo>
                      <a:pt x="3930" y="774"/>
                    </a:lnTo>
                    <a:lnTo>
                      <a:pt x="3966" y="774"/>
                    </a:lnTo>
                    <a:lnTo>
                      <a:pt x="3990" y="780"/>
                    </a:lnTo>
                    <a:lnTo>
                      <a:pt x="4002" y="780"/>
                    </a:lnTo>
                    <a:lnTo>
                      <a:pt x="4020" y="786"/>
                    </a:lnTo>
                    <a:lnTo>
                      <a:pt x="4032" y="792"/>
                    </a:lnTo>
                    <a:lnTo>
                      <a:pt x="4050" y="792"/>
                    </a:lnTo>
                    <a:lnTo>
                      <a:pt x="4062" y="786"/>
                    </a:lnTo>
                    <a:lnTo>
                      <a:pt x="4062" y="774"/>
                    </a:lnTo>
                    <a:lnTo>
                      <a:pt x="4056" y="768"/>
                    </a:lnTo>
                    <a:lnTo>
                      <a:pt x="4050" y="756"/>
                    </a:lnTo>
                    <a:lnTo>
                      <a:pt x="4044" y="750"/>
                    </a:lnTo>
                    <a:lnTo>
                      <a:pt x="4092" y="738"/>
                    </a:lnTo>
                    <a:lnTo>
                      <a:pt x="4092" y="744"/>
                    </a:lnTo>
                    <a:lnTo>
                      <a:pt x="4098" y="750"/>
                    </a:lnTo>
                    <a:lnTo>
                      <a:pt x="4104" y="762"/>
                    </a:lnTo>
                    <a:lnTo>
                      <a:pt x="4104" y="768"/>
                    </a:lnTo>
                    <a:lnTo>
                      <a:pt x="4110" y="774"/>
                    </a:lnTo>
                    <a:lnTo>
                      <a:pt x="4116" y="774"/>
                    </a:lnTo>
                    <a:lnTo>
                      <a:pt x="4122" y="780"/>
                    </a:lnTo>
                    <a:lnTo>
                      <a:pt x="4134" y="786"/>
                    </a:lnTo>
                    <a:lnTo>
                      <a:pt x="4140" y="792"/>
                    </a:lnTo>
                    <a:lnTo>
                      <a:pt x="4170" y="786"/>
                    </a:lnTo>
                    <a:lnTo>
                      <a:pt x="4170" y="792"/>
                    </a:lnTo>
                    <a:lnTo>
                      <a:pt x="4164" y="798"/>
                    </a:lnTo>
                    <a:lnTo>
                      <a:pt x="4164" y="816"/>
                    </a:lnTo>
                    <a:lnTo>
                      <a:pt x="4170" y="816"/>
                    </a:lnTo>
                    <a:lnTo>
                      <a:pt x="4182" y="822"/>
                    </a:lnTo>
                    <a:lnTo>
                      <a:pt x="4200" y="822"/>
                    </a:lnTo>
                    <a:lnTo>
                      <a:pt x="4206" y="828"/>
                    </a:lnTo>
                    <a:lnTo>
                      <a:pt x="4212" y="828"/>
                    </a:lnTo>
                    <a:lnTo>
                      <a:pt x="4194" y="846"/>
                    </a:lnTo>
                    <a:lnTo>
                      <a:pt x="4194" y="858"/>
                    </a:lnTo>
                    <a:lnTo>
                      <a:pt x="4230" y="858"/>
                    </a:lnTo>
                    <a:lnTo>
                      <a:pt x="4224" y="882"/>
                    </a:lnTo>
                    <a:lnTo>
                      <a:pt x="4236" y="882"/>
                    </a:lnTo>
                    <a:lnTo>
                      <a:pt x="4248" y="888"/>
                    </a:lnTo>
                    <a:lnTo>
                      <a:pt x="4254" y="888"/>
                    </a:lnTo>
                    <a:lnTo>
                      <a:pt x="4278" y="900"/>
                    </a:lnTo>
                    <a:lnTo>
                      <a:pt x="4278" y="924"/>
                    </a:lnTo>
                    <a:lnTo>
                      <a:pt x="4266" y="948"/>
                    </a:lnTo>
                    <a:lnTo>
                      <a:pt x="4254" y="966"/>
                    </a:lnTo>
                    <a:lnTo>
                      <a:pt x="4248" y="978"/>
                    </a:lnTo>
                    <a:lnTo>
                      <a:pt x="4236" y="990"/>
                    </a:lnTo>
                    <a:lnTo>
                      <a:pt x="4218" y="996"/>
                    </a:lnTo>
                    <a:lnTo>
                      <a:pt x="4182" y="1014"/>
                    </a:lnTo>
                    <a:lnTo>
                      <a:pt x="4140" y="1026"/>
                    </a:lnTo>
                    <a:lnTo>
                      <a:pt x="4092" y="1050"/>
                    </a:lnTo>
                    <a:lnTo>
                      <a:pt x="4098" y="1056"/>
                    </a:lnTo>
                    <a:lnTo>
                      <a:pt x="4110" y="1062"/>
                    </a:lnTo>
                    <a:lnTo>
                      <a:pt x="4122" y="1074"/>
                    </a:lnTo>
                    <a:lnTo>
                      <a:pt x="4122" y="1080"/>
                    </a:lnTo>
                    <a:lnTo>
                      <a:pt x="4116" y="1086"/>
                    </a:lnTo>
                    <a:lnTo>
                      <a:pt x="4080" y="1098"/>
                    </a:lnTo>
                    <a:lnTo>
                      <a:pt x="4062" y="1098"/>
                    </a:lnTo>
                    <a:lnTo>
                      <a:pt x="3984" y="1110"/>
                    </a:lnTo>
                    <a:lnTo>
                      <a:pt x="3978" y="1128"/>
                    </a:lnTo>
                    <a:lnTo>
                      <a:pt x="3960" y="1110"/>
                    </a:lnTo>
                    <a:lnTo>
                      <a:pt x="3954" y="1110"/>
                    </a:lnTo>
                    <a:lnTo>
                      <a:pt x="3948" y="1104"/>
                    </a:lnTo>
                    <a:lnTo>
                      <a:pt x="3930" y="1104"/>
                    </a:lnTo>
                    <a:lnTo>
                      <a:pt x="3918" y="1098"/>
                    </a:lnTo>
                    <a:lnTo>
                      <a:pt x="3900" y="1098"/>
                    </a:lnTo>
                    <a:lnTo>
                      <a:pt x="3888" y="1104"/>
                    </a:lnTo>
                    <a:lnTo>
                      <a:pt x="3882" y="1110"/>
                    </a:lnTo>
                    <a:lnTo>
                      <a:pt x="3882" y="1122"/>
                    </a:lnTo>
                    <a:lnTo>
                      <a:pt x="3870" y="1122"/>
                    </a:lnTo>
                    <a:lnTo>
                      <a:pt x="3858" y="1128"/>
                    </a:lnTo>
                    <a:lnTo>
                      <a:pt x="3840" y="1134"/>
                    </a:lnTo>
                    <a:lnTo>
                      <a:pt x="3828" y="1140"/>
                    </a:lnTo>
                    <a:lnTo>
                      <a:pt x="3822" y="1146"/>
                    </a:lnTo>
                    <a:lnTo>
                      <a:pt x="3816" y="1158"/>
                    </a:lnTo>
                    <a:lnTo>
                      <a:pt x="3816" y="1170"/>
                    </a:lnTo>
                    <a:lnTo>
                      <a:pt x="3822" y="1182"/>
                    </a:lnTo>
                    <a:lnTo>
                      <a:pt x="3834" y="1188"/>
                    </a:lnTo>
                    <a:lnTo>
                      <a:pt x="3864" y="1188"/>
                    </a:lnTo>
                    <a:lnTo>
                      <a:pt x="3876" y="1182"/>
                    </a:lnTo>
                    <a:lnTo>
                      <a:pt x="3894" y="1182"/>
                    </a:lnTo>
                    <a:lnTo>
                      <a:pt x="3906" y="1176"/>
                    </a:lnTo>
                    <a:lnTo>
                      <a:pt x="3924" y="1170"/>
                    </a:lnTo>
                    <a:lnTo>
                      <a:pt x="3936" y="1164"/>
                    </a:lnTo>
                    <a:lnTo>
                      <a:pt x="3966" y="1164"/>
                    </a:lnTo>
                    <a:lnTo>
                      <a:pt x="3978" y="1176"/>
                    </a:lnTo>
                    <a:lnTo>
                      <a:pt x="3996" y="1176"/>
                    </a:lnTo>
                    <a:lnTo>
                      <a:pt x="4002" y="1170"/>
                    </a:lnTo>
                    <a:lnTo>
                      <a:pt x="4002" y="1152"/>
                    </a:lnTo>
                    <a:lnTo>
                      <a:pt x="4026" y="1128"/>
                    </a:lnTo>
                    <a:lnTo>
                      <a:pt x="4014" y="1140"/>
                    </a:lnTo>
                    <a:lnTo>
                      <a:pt x="4014" y="1146"/>
                    </a:lnTo>
                    <a:lnTo>
                      <a:pt x="4020" y="1152"/>
                    </a:lnTo>
                    <a:lnTo>
                      <a:pt x="4086" y="1152"/>
                    </a:lnTo>
                    <a:lnTo>
                      <a:pt x="4080" y="1158"/>
                    </a:lnTo>
                    <a:lnTo>
                      <a:pt x="4068" y="1164"/>
                    </a:lnTo>
                    <a:lnTo>
                      <a:pt x="4062" y="1170"/>
                    </a:lnTo>
                    <a:lnTo>
                      <a:pt x="4062" y="1176"/>
                    </a:lnTo>
                    <a:lnTo>
                      <a:pt x="4068" y="1182"/>
                    </a:lnTo>
                    <a:lnTo>
                      <a:pt x="4080" y="1182"/>
                    </a:lnTo>
                    <a:lnTo>
                      <a:pt x="4086" y="1188"/>
                    </a:lnTo>
                    <a:lnTo>
                      <a:pt x="4098" y="1188"/>
                    </a:lnTo>
                    <a:lnTo>
                      <a:pt x="4086" y="1200"/>
                    </a:lnTo>
                    <a:lnTo>
                      <a:pt x="4086" y="1206"/>
                    </a:lnTo>
                    <a:lnTo>
                      <a:pt x="4092" y="1212"/>
                    </a:lnTo>
                    <a:lnTo>
                      <a:pt x="4116" y="1224"/>
                    </a:lnTo>
                    <a:lnTo>
                      <a:pt x="4146" y="1224"/>
                    </a:lnTo>
                    <a:lnTo>
                      <a:pt x="4098" y="1242"/>
                    </a:lnTo>
                    <a:lnTo>
                      <a:pt x="4098" y="1248"/>
                    </a:lnTo>
                    <a:lnTo>
                      <a:pt x="4110" y="1260"/>
                    </a:lnTo>
                    <a:lnTo>
                      <a:pt x="4110" y="1266"/>
                    </a:lnTo>
                    <a:lnTo>
                      <a:pt x="4116" y="1272"/>
                    </a:lnTo>
                    <a:lnTo>
                      <a:pt x="4122" y="1266"/>
                    </a:lnTo>
                    <a:lnTo>
                      <a:pt x="4128" y="1266"/>
                    </a:lnTo>
                    <a:lnTo>
                      <a:pt x="4140" y="1260"/>
                    </a:lnTo>
                    <a:lnTo>
                      <a:pt x="4146" y="1272"/>
                    </a:lnTo>
                    <a:lnTo>
                      <a:pt x="4158" y="1284"/>
                    </a:lnTo>
                    <a:lnTo>
                      <a:pt x="4182" y="1284"/>
                    </a:lnTo>
                    <a:lnTo>
                      <a:pt x="4194" y="1290"/>
                    </a:lnTo>
                    <a:lnTo>
                      <a:pt x="4206" y="1290"/>
                    </a:lnTo>
                    <a:lnTo>
                      <a:pt x="4206" y="1308"/>
                    </a:lnTo>
                    <a:lnTo>
                      <a:pt x="4212" y="1314"/>
                    </a:lnTo>
                    <a:lnTo>
                      <a:pt x="4224" y="1320"/>
                    </a:lnTo>
                    <a:lnTo>
                      <a:pt x="4272" y="1320"/>
                    </a:lnTo>
                    <a:lnTo>
                      <a:pt x="4290" y="1326"/>
                    </a:lnTo>
                    <a:lnTo>
                      <a:pt x="4350" y="1356"/>
                    </a:lnTo>
                    <a:lnTo>
                      <a:pt x="4356" y="1362"/>
                    </a:lnTo>
                    <a:lnTo>
                      <a:pt x="4362" y="1362"/>
                    </a:lnTo>
                    <a:lnTo>
                      <a:pt x="4362" y="1356"/>
                    </a:lnTo>
                    <a:lnTo>
                      <a:pt x="4368" y="1350"/>
                    </a:lnTo>
                    <a:lnTo>
                      <a:pt x="4368" y="1320"/>
                    </a:lnTo>
                    <a:lnTo>
                      <a:pt x="4362" y="1308"/>
                    </a:lnTo>
                    <a:lnTo>
                      <a:pt x="4350" y="1296"/>
                    </a:lnTo>
                    <a:lnTo>
                      <a:pt x="4338" y="1290"/>
                    </a:lnTo>
                    <a:lnTo>
                      <a:pt x="4320" y="1272"/>
                    </a:lnTo>
                    <a:lnTo>
                      <a:pt x="4314" y="1272"/>
                    </a:lnTo>
                    <a:lnTo>
                      <a:pt x="4308" y="1260"/>
                    </a:lnTo>
                    <a:lnTo>
                      <a:pt x="4302" y="1254"/>
                    </a:lnTo>
                    <a:lnTo>
                      <a:pt x="4290" y="1230"/>
                    </a:lnTo>
                    <a:lnTo>
                      <a:pt x="4290" y="1224"/>
                    </a:lnTo>
                    <a:lnTo>
                      <a:pt x="4308" y="1224"/>
                    </a:lnTo>
                    <a:lnTo>
                      <a:pt x="4314" y="1230"/>
                    </a:lnTo>
                    <a:lnTo>
                      <a:pt x="4326" y="1236"/>
                    </a:lnTo>
                    <a:lnTo>
                      <a:pt x="4332" y="1242"/>
                    </a:lnTo>
                    <a:lnTo>
                      <a:pt x="4332" y="1212"/>
                    </a:lnTo>
                    <a:lnTo>
                      <a:pt x="4332" y="1218"/>
                    </a:lnTo>
                    <a:lnTo>
                      <a:pt x="4344" y="1230"/>
                    </a:lnTo>
                    <a:lnTo>
                      <a:pt x="4350" y="1242"/>
                    </a:lnTo>
                    <a:lnTo>
                      <a:pt x="4362" y="1254"/>
                    </a:lnTo>
                    <a:lnTo>
                      <a:pt x="4374" y="1254"/>
                    </a:lnTo>
                    <a:lnTo>
                      <a:pt x="4386" y="1248"/>
                    </a:lnTo>
                    <a:lnTo>
                      <a:pt x="4398" y="1248"/>
                    </a:lnTo>
                    <a:lnTo>
                      <a:pt x="4398" y="1272"/>
                    </a:lnTo>
                    <a:lnTo>
                      <a:pt x="4404" y="1278"/>
                    </a:lnTo>
                    <a:lnTo>
                      <a:pt x="4416" y="1278"/>
                    </a:lnTo>
                    <a:lnTo>
                      <a:pt x="4428" y="1290"/>
                    </a:lnTo>
                    <a:lnTo>
                      <a:pt x="4452" y="1272"/>
                    </a:lnTo>
                    <a:lnTo>
                      <a:pt x="4464" y="1284"/>
                    </a:lnTo>
                    <a:lnTo>
                      <a:pt x="4470" y="1284"/>
                    </a:lnTo>
                    <a:lnTo>
                      <a:pt x="4476" y="1278"/>
                    </a:lnTo>
                    <a:lnTo>
                      <a:pt x="4476" y="1260"/>
                    </a:lnTo>
                    <a:lnTo>
                      <a:pt x="4470" y="1254"/>
                    </a:lnTo>
                    <a:lnTo>
                      <a:pt x="4488" y="1212"/>
                    </a:lnTo>
                    <a:lnTo>
                      <a:pt x="4488" y="1236"/>
                    </a:lnTo>
                    <a:lnTo>
                      <a:pt x="4500" y="1248"/>
                    </a:lnTo>
                    <a:lnTo>
                      <a:pt x="4512" y="1236"/>
                    </a:lnTo>
                    <a:lnTo>
                      <a:pt x="4518" y="1218"/>
                    </a:lnTo>
                    <a:lnTo>
                      <a:pt x="4518" y="1206"/>
                    </a:lnTo>
                    <a:lnTo>
                      <a:pt x="4494" y="1182"/>
                    </a:lnTo>
                    <a:lnTo>
                      <a:pt x="4518" y="1176"/>
                    </a:lnTo>
                    <a:lnTo>
                      <a:pt x="4500" y="1164"/>
                    </a:lnTo>
                    <a:lnTo>
                      <a:pt x="4500" y="1146"/>
                    </a:lnTo>
                    <a:lnTo>
                      <a:pt x="4470" y="1146"/>
                    </a:lnTo>
                    <a:lnTo>
                      <a:pt x="4470" y="1134"/>
                    </a:lnTo>
                    <a:lnTo>
                      <a:pt x="4446" y="1134"/>
                    </a:lnTo>
                    <a:lnTo>
                      <a:pt x="4446" y="1080"/>
                    </a:lnTo>
                    <a:lnTo>
                      <a:pt x="4416" y="1086"/>
                    </a:lnTo>
                    <a:lnTo>
                      <a:pt x="4410" y="1080"/>
                    </a:lnTo>
                    <a:lnTo>
                      <a:pt x="4410" y="1056"/>
                    </a:lnTo>
                    <a:lnTo>
                      <a:pt x="4416" y="1050"/>
                    </a:lnTo>
                    <a:lnTo>
                      <a:pt x="4428" y="1050"/>
                    </a:lnTo>
                    <a:lnTo>
                      <a:pt x="4434" y="1056"/>
                    </a:lnTo>
                    <a:lnTo>
                      <a:pt x="4446" y="1062"/>
                    </a:lnTo>
                    <a:lnTo>
                      <a:pt x="4452" y="1068"/>
                    </a:lnTo>
                    <a:lnTo>
                      <a:pt x="4458" y="1068"/>
                    </a:lnTo>
                    <a:lnTo>
                      <a:pt x="4464" y="1062"/>
                    </a:lnTo>
                    <a:lnTo>
                      <a:pt x="4464" y="1026"/>
                    </a:lnTo>
                    <a:lnTo>
                      <a:pt x="4488" y="1032"/>
                    </a:lnTo>
                    <a:lnTo>
                      <a:pt x="4524" y="1014"/>
                    </a:lnTo>
                    <a:lnTo>
                      <a:pt x="4524" y="1026"/>
                    </a:lnTo>
                    <a:lnTo>
                      <a:pt x="4530" y="1038"/>
                    </a:lnTo>
                    <a:lnTo>
                      <a:pt x="4530" y="1044"/>
                    </a:lnTo>
                    <a:lnTo>
                      <a:pt x="4536" y="1050"/>
                    </a:lnTo>
                    <a:lnTo>
                      <a:pt x="4548" y="1044"/>
                    </a:lnTo>
                    <a:lnTo>
                      <a:pt x="4566" y="1044"/>
                    </a:lnTo>
                    <a:lnTo>
                      <a:pt x="4554" y="1062"/>
                    </a:lnTo>
                    <a:lnTo>
                      <a:pt x="4578" y="1062"/>
                    </a:lnTo>
                    <a:lnTo>
                      <a:pt x="4566" y="1092"/>
                    </a:lnTo>
                    <a:lnTo>
                      <a:pt x="4566" y="1098"/>
                    </a:lnTo>
                    <a:lnTo>
                      <a:pt x="4584" y="1116"/>
                    </a:lnTo>
                    <a:lnTo>
                      <a:pt x="4590" y="1128"/>
                    </a:lnTo>
                    <a:lnTo>
                      <a:pt x="4614" y="1140"/>
                    </a:lnTo>
                    <a:lnTo>
                      <a:pt x="4626" y="1134"/>
                    </a:lnTo>
                    <a:lnTo>
                      <a:pt x="4638" y="1122"/>
                    </a:lnTo>
                    <a:lnTo>
                      <a:pt x="4656" y="1086"/>
                    </a:lnTo>
                    <a:lnTo>
                      <a:pt x="4656" y="1080"/>
                    </a:lnTo>
                    <a:lnTo>
                      <a:pt x="4662" y="1068"/>
                    </a:lnTo>
                    <a:lnTo>
                      <a:pt x="4668" y="1074"/>
                    </a:lnTo>
                    <a:lnTo>
                      <a:pt x="4680" y="1080"/>
                    </a:lnTo>
                    <a:lnTo>
                      <a:pt x="4692" y="1080"/>
                    </a:lnTo>
                    <a:lnTo>
                      <a:pt x="4698" y="1086"/>
                    </a:lnTo>
                    <a:lnTo>
                      <a:pt x="4710" y="1080"/>
                    </a:lnTo>
                    <a:lnTo>
                      <a:pt x="4722" y="1068"/>
                    </a:lnTo>
                    <a:lnTo>
                      <a:pt x="4728" y="1056"/>
                    </a:lnTo>
                    <a:lnTo>
                      <a:pt x="4728" y="1038"/>
                    </a:lnTo>
                    <a:lnTo>
                      <a:pt x="4794" y="1038"/>
                    </a:lnTo>
                    <a:lnTo>
                      <a:pt x="4806" y="1026"/>
                    </a:lnTo>
                    <a:lnTo>
                      <a:pt x="4812" y="1014"/>
                    </a:lnTo>
                    <a:lnTo>
                      <a:pt x="4800" y="1002"/>
                    </a:lnTo>
                    <a:lnTo>
                      <a:pt x="4788" y="996"/>
                    </a:lnTo>
                    <a:lnTo>
                      <a:pt x="4758" y="996"/>
                    </a:lnTo>
                    <a:close/>
                    <a:moveTo>
                      <a:pt x="4476" y="1308"/>
                    </a:moveTo>
                    <a:lnTo>
                      <a:pt x="4446" y="1308"/>
                    </a:lnTo>
                    <a:lnTo>
                      <a:pt x="4440" y="1326"/>
                    </a:lnTo>
                    <a:lnTo>
                      <a:pt x="4476" y="1320"/>
                    </a:lnTo>
                    <a:lnTo>
                      <a:pt x="4476" y="1308"/>
                    </a:lnTo>
                    <a:close/>
                    <a:moveTo>
                      <a:pt x="4140" y="1290"/>
                    </a:moveTo>
                    <a:lnTo>
                      <a:pt x="4134" y="1290"/>
                    </a:lnTo>
                    <a:lnTo>
                      <a:pt x="4128" y="1296"/>
                    </a:lnTo>
                    <a:lnTo>
                      <a:pt x="4128" y="1308"/>
                    </a:lnTo>
                    <a:lnTo>
                      <a:pt x="4134" y="1314"/>
                    </a:lnTo>
                    <a:lnTo>
                      <a:pt x="4158" y="1314"/>
                    </a:lnTo>
                    <a:lnTo>
                      <a:pt x="4164" y="1308"/>
                    </a:lnTo>
                    <a:lnTo>
                      <a:pt x="4164" y="1296"/>
                    </a:lnTo>
                    <a:lnTo>
                      <a:pt x="4158" y="1290"/>
                    </a:lnTo>
                    <a:lnTo>
                      <a:pt x="4140" y="1290"/>
                    </a:lnTo>
                    <a:close/>
                    <a:moveTo>
                      <a:pt x="3834" y="1242"/>
                    </a:moveTo>
                    <a:lnTo>
                      <a:pt x="3840" y="1236"/>
                    </a:lnTo>
                    <a:lnTo>
                      <a:pt x="3834" y="1230"/>
                    </a:lnTo>
                    <a:lnTo>
                      <a:pt x="3828" y="1230"/>
                    </a:lnTo>
                    <a:lnTo>
                      <a:pt x="3822" y="1224"/>
                    </a:lnTo>
                    <a:lnTo>
                      <a:pt x="3810" y="1224"/>
                    </a:lnTo>
                    <a:lnTo>
                      <a:pt x="3810" y="1236"/>
                    </a:lnTo>
                    <a:lnTo>
                      <a:pt x="3816" y="1242"/>
                    </a:lnTo>
                    <a:lnTo>
                      <a:pt x="3816" y="1248"/>
                    </a:lnTo>
                    <a:lnTo>
                      <a:pt x="3828" y="1248"/>
                    </a:lnTo>
                    <a:lnTo>
                      <a:pt x="3834" y="1242"/>
                    </a:lnTo>
                    <a:close/>
                    <a:moveTo>
                      <a:pt x="4206" y="1452"/>
                    </a:moveTo>
                    <a:lnTo>
                      <a:pt x="4170" y="1452"/>
                    </a:lnTo>
                    <a:lnTo>
                      <a:pt x="4206" y="1476"/>
                    </a:lnTo>
                    <a:lnTo>
                      <a:pt x="4218" y="1470"/>
                    </a:lnTo>
                    <a:lnTo>
                      <a:pt x="4218" y="1458"/>
                    </a:lnTo>
                    <a:lnTo>
                      <a:pt x="4212" y="1458"/>
                    </a:lnTo>
                    <a:lnTo>
                      <a:pt x="4206" y="1452"/>
                    </a:lnTo>
                    <a:close/>
                    <a:moveTo>
                      <a:pt x="4170" y="870"/>
                    </a:moveTo>
                    <a:lnTo>
                      <a:pt x="4152" y="870"/>
                    </a:lnTo>
                    <a:lnTo>
                      <a:pt x="4152" y="876"/>
                    </a:lnTo>
                    <a:lnTo>
                      <a:pt x="4158" y="882"/>
                    </a:lnTo>
                    <a:lnTo>
                      <a:pt x="4164" y="882"/>
                    </a:lnTo>
                    <a:lnTo>
                      <a:pt x="4170" y="888"/>
                    </a:lnTo>
                    <a:lnTo>
                      <a:pt x="4182" y="882"/>
                    </a:lnTo>
                    <a:lnTo>
                      <a:pt x="4188" y="882"/>
                    </a:lnTo>
                    <a:lnTo>
                      <a:pt x="4194" y="876"/>
                    </a:lnTo>
                    <a:lnTo>
                      <a:pt x="4188" y="870"/>
                    </a:lnTo>
                    <a:lnTo>
                      <a:pt x="4170" y="870"/>
                    </a:lnTo>
                    <a:close/>
                    <a:moveTo>
                      <a:pt x="4170" y="936"/>
                    </a:moveTo>
                    <a:lnTo>
                      <a:pt x="4236" y="936"/>
                    </a:lnTo>
                    <a:lnTo>
                      <a:pt x="4236" y="918"/>
                    </a:lnTo>
                    <a:lnTo>
                      <a:pt x="4188" y="918"/>
                    </a:lnTo>
                    <a:lnTo>
                      <a:pt x="4170" y="936"/>
                    </a:lnTo>
                    <a:close/>
                    <a:moveTo>
                      <a:pt x="5574" y="36"/>
                    </a:moveTo>
                    <a:lnTo>
                      <a:pt x="5490" y="36"/>
                    </a:lnTo>
                    <a:lnTo>
                      <a:pt x="5496" y="24"/>
                    </a:lnTo>
                    <a:lnTo>
                      <a:pt x="5490" y="24"/>
                    </a:lnTo>
                    <a:lnTo>
                      <a:pt x="5484" y="18"/>
                    </a:lnTo>
                    <a:lnTo>
                      <a:pt x="5448" y="18"/>
                    </a:lnTo>
                    <a:lnTo>
                      <a:pt x="5430" y="12"/>
                    </a:lnTo>
                    <a:lnTo>
                      <a:pt x="5400" y="12"/>
                    </a:lnTo>
                    <a:lnTo>
                      <a:pt x="5364" y="18"/>
                    </a:lnTo>
                    <a:lnTo>
                      <a:pt x="5334" y="30"/>
                    </a:lnTo>
                    <a:lnTo>
                      <a:pt x="5304" y="36"/>
                    </a:lnTo>
                    <a:lnTo>
                      <a:pt x="5292" y="36"/>
                    </a:lnTo>
                    <a:lnTo>
                      <a:pt x="5346" y="12"/>
                    </a:lnTo>
                    <a:lnTo>
                      <a:pt x="5274" y="18"/>
                    </a:lnTo>
                    <a:lnTo>
                      <a:pt x="5268" y="18"/>
                    </a:lnTo>
                    <a:lnTo>
                      <a:pt x="5262" y="12"/>
                    </a:lnTo>
                    <a:lnTo>
                      <a:pt x="5250" y="12"/>
                    </a:lnTo>
                    <a:lnTo>
                      <a:pt x="5226" y="0"/>
                    </a:lnTo>
                    <a:lnTo>
                      <a:pt x="5196" y="0"/>
                    </a:lnTo>
                    <a:lnTo>
                      <a:pt x="5190" y="6"/>
                    </a:lnTo>
                    <a:lnTo>
                      <a:pt x="5184" y="18"/>
                    </a:lnTo>
                    <a:lnTo>
                      <a:pt x="5178" y="18"/>
                    </a:lnTo>
                    <a:lnTo>
                      <a:pt x="5172" y="12"/>
                    </a:lnTo>
                    <a:lnTo>
                      <a:pt x="5160" y="6"/>
                    </a:lnTo>
                    <a:lnTo>
                      <a:pt x="5148" y="6"/>
                    </a:lnTo>
                    <a:lnTo>
                      <a:pt x="5136" y="0"/>
                    </a:lnTo>
                    <a:lnTo>
                      <a:pt x="5124" y="0"/>
                    </a:lnTo>
                    <a:lnTo>
                      <a:pt x="5112" y="6"/>
                    </a:lnTo>
                    <a:lnTo>
                      <a:pt x="5106" y="12"/>
                    </a:lnTo>
                    <a:lnTo>
                      <a:pt x="5094" y="18"/>
                    </a:lnTo>
                    <a:lnTo>
                      <a:pt x="5088" y="24"/>
                    </a:lnTo>
                    <a:lnTo>
                      <a:pt x="5046" y="12"/>
                    </a:lnTo>
                    <a:lnTo>
                      <a:pt x="4938" y="6"/>
                    </a:lnTo>
                    <a:lnTo>
                      <a:pt x="4968" y="36"/>
                    </a:lnTo>
                    <a:lnTo>
                      <a:pt x="4902" y="12"/>
                    </a:lnTo>
                    <a:lnTo>
                      <a:pt x="4842" y="24"/>
                    </a:lnTo>
                    <a:lnTo>
                      <a:pt x="4830" y="24"/>
                    </a:lnTo>
                    <a:lnTo>
                      <a:pt x="4812" y="18"/>
                    </a:lnTo>
                    <a:lnTo>
                      <a:pt x="4746" y="18"/>
                    </a:lnTo>
                    <a:lnTo>
                      <a:pt x="4710" y="24"/>
                    </a:lnTo>
                    <a:lnTo>
                      <a:pt x="4686" y="36"/>
                    </a:lnTo>
                    <a:lnTo>
                      <a:pt x="4674" y="36"/>
                    </a:lnTo>
                    <a:lnTo>
                      <a:pt x="4764" y="60"/>
                    </a:lnTo>
                    <a:lnTo>
                      <a:pt x="4674" y="48"/>
                    </a:lnTo>
                    <a:lnTo>
                      <a:pt x="4662" y="48"/>
                    </a:lnTo>
                    <a:lnTo>
                      <a:pt x="4590" y="36"/>
                    </a:lnTo>
                    <a:lnTo>
                      <a:pt x="4542" y="36"/>
                    </a:lnTo>
                    <a:lnTo>
                      <a:pt x="4530" y="48"/>
                    </a:lnTo>
                    <a:lnTo>
                      <a:pt x="4530" y="60"/>
                    </a:lnTo>
                    <a:lnTo>
                      <a:pt x="4512" y="60"/>
                    </a:lnTo>
                    <a:lnTo>
                      <a:pt x="4482" y="54"/>
                    </a:lnTo>
                    <a:lnTo>
                      <a:pt x="4392" y="54"/>
                    </a:lnTo>
                    <a:lnTo>
                      <a:pt x="4350" y="60"/>
                    </a:lnTo>
                    <a:lnTo>
                      <a:pt x="4302" y="66"/>
                    </a:lnTo>
                    <a:lnTo>
                      <a:pt x="4260" y="66"/>
                    </a:lnTo>
                    <a:lnTo>
                      <a:pt x="4242" y="72"/>
                    </a:lnTo>
                    <a:lnTo>
                      <a:pt x="4260" y="72"/>
                    </a:lnTo>
                    <a:lnTo>
                      <a:pt x="4266" y="78"/>
                    </a:lnTo>
                    <a:lnTo>
                      <a:pt x="4278" y="78"/>
                    </a:lnTo>
                    <a:lnTo>
                      <a:pt x="4362" y="84"/>
                    </a:lnTo>
                    <a:lnTo>
                      <a:pt x="4278" y="96"/>
                    </a:lnTo>
                    <a:lnTo>
                      <a:pt x="4284" y="96"/>
                    </a:lnTo>
                    <a:lnTo>
                      <a:pt x="4290" y="102"/>
                    </a:lnTo>
                    <a:lnTo>
                      <a:pt x="4314" y="114"/>
                    </a:lnTo>
                    <a:lnTo>
                      <a:pt x="4338" y="114"/>
                    </a:lnTo>
                    <a:lnTo>
                      <a:pt x="4356" y="108"/>
                    </a:lnTo>
                    <a:lnTo>
                      <a:pt x="4392" y="108"/>
                    </a:lnTo>
                    <a:lnTo>
                      <a:pt x="4398" y="102"/>
                    </a:lnTo>
                    <a:lnTo>
                      <a:pt x="4410" y="102"/>
                    </a:lnTo>
                    <a:lnTo>
                      <a:pt x="4416" y="96"/>
                    </a:lnTo>
                    <a:lnTo>
                      <a:pt x="4440" y="96"/>
                    </a:lnTo>
                    <a:lnTo>
                      <a:pt x="4458" y="90"/>
                    </a:lnTo>
                    <a:lnTo>
                      <a:pt x="4500" y="90"/>
                    </a:lnTo>
                    <a:lnTo>
                      <a:pt x="4518" y="96"/>
                    </a:lnTo>
                    <a:lnTo>
                      <a:pt x="4536" y="96"/>
                    </a:lnTo>
                    <a:lnTo>
                      <a:pt x="4548" y="102"/>
                    </a:lnTo>
                    <a:lnTo>
                      <a:pt x="4560" y="102"/>
                    </a:lnTo>
                    <a:lnTo>
                      <a:pt x="4494" y="102"/>
                    </a:lnTo>
                    <a:lnTo>
                      <a:pt x="4482" y="108"/>
                    </a:lnTo>
                    <a:lnTo>
                      <a:pt x="4458" y="108"/>
                    </a:lnTo>
                    <a:lnTo>
                      <a:pt x="4446" y="114"/>
                    </a:lnTo>
                    <a:lnTo>
                      <a:pt x="4434" y="114"/>
                    </a:lnTo>
                    <a:lnTo>
                      <a:pt x="4422" y="120"/>
                    </a:lnTo>
                    <a:lnTo>
                      <a:pt x="4410" y="120"/>
                    </a:lnTo>
                    <a:lnTo>
                      <a:pt x="4404" y="126"/>
                    </a:lnTo>
                    <a:lnTo>
                      <a:pt x="4398" y="126"/>
                    </a:lnTo>
                    <a:lnTo>
                      <a:pt x="4434" y="126"/>
                    </a:lnTo>
                    <a:lnTo>
                      <a:pt x="4452" y="132"/>
                    </a:lnTo>
                    <a:lnTo>
                      <a:pt x="4488" y="132"/>
                    </a:lnTo>
                    <a:lnTo>
                      <a:pt x="4500" y="126"/>
                    </a:lnTo>
                    <a:lnTo>
                      <a:pt x="4506" y="126"/>
                    </a:lnTo>
                    <a:lnTo>
                      <a:pt x="4512" y="120"/>
                    </a:lnTo>
                    <a:lnTo>
                      <a:pt x="4638" y="120"/>
                    </a:lnTo>
                    <a:lnTo>
                      <a:pt x="4656" y="114"/>
                    </a:lnTo>
                    <a:lnTo>
                      <a:pt x="4680" y="114"/>
                    </a:lnTo>
                    <a:lnTo>
                      <a:pt x="4698" y="108"/>
                    </a:lnTo>
                    <a:lnTo>
                      <a:pt x="4710" y="108"/>
                    </a:lnTo>
                    <a:lnTo>
                      <a:pt x="4722" y="96"/>
                    </a:lnTo>
                    <a:lnTo>
                      <a:pt x="4734" y="96"/>
                    </a:lnTo>
                    <a:lnTo>
                      <a:pt x="4752" y="90"/>
                    </a:lnTo>
                    <a:lnTo>
                      <a:pt x="4770" y="90"/>
                    </a:lnTo>
                    <a:lnTo>
                      <a:pt x="4782" y="84"/>
                    </a:lnTo>
                    <a:lnTo>
                      <a:pt x="4830" y="84"/>
                    </a:lnTo>
                    <a:lnTo>
                      <a:pt x="4746" y="114"/>
                    </a:lnTo>
                    <a:lnTo>
                      <a:pt x="4782" y="114"/>
                    </a:lnTo>
                    <a:lnTo>
                      <a:pt x="4734" y="126"/>
                    </a:lnTo>
                    <a:lnTo>
                      <a:pt x="4716" y="126"/>
                    </a:lnTo>
                    <a:lnTo>
                      <a:pt x="4674" y="132"/>
                    </a:lnTo>
                    <a:lnTo>
                      <a:pt x="4620" y="132"/>
                    </a:lnTo>
                    <a:lnTo>
                      <a:pt x="4566" y="138"/>
                    </a:lnTo>
                    <a:lnTo>
                      <a:pt x="4536" y="138"/>
                    </a:lnTo>
                    <a:lnTo>
                      <a:pt x="4524" y="150"/>
                    </a:lnTo>
                    <a:lnTo>
                      <a:pt x="4524" y="156"/>
                    </a:lnTo>
                    <a:lnTo>
                      <a:pt x="4602" y="174"/>
                    </a:lnTo>
                    <a:lnTo>
                      <a:pt x="4596" y="174"/>
                    </a:lnTo>
                    <a:lnTo>
                      <a:pt x="4590" y="180"/>
                    </a:lnTo>
                    <a:lnTo>
                      <a:pt x="4578" y="180"/>
                    </a:lnTo>
                    <a:lnTo>
                      <a:pt x="4566" y="186"/>
                    </a:lnTo>
                    <a:lnTo>
                      <a:pt x="4542" y="186"/>
                    </a:lnTo>
                    <a:lnTo>
                      <a:pt x="4518" y="174"/>
                    </a:lnTo>
                    <a:lnTo>
                      <a:pt x="4500" y="162"/>
                    </a:lnTo>
                    <a:lnTo>
                      <a:pt x="4476" y="150"/>
                    </a:lnTo>
                    <a:lnTo>
                      <a:pt x="4470" y="144"/>
                    </a:lnTo>
                    <a:lnTo>
                      <a:pt x="4356" y="144"/>
                    </a:lnTo>
                    <a:lnTo>
                      <a:pt x="4350" y="150"/>
                    </a:lnTo>
                    <a:lnTo>
                      <a:pt x="4344" y="162"/>
                    </a:lnTo>
                    <a:lnTo>
                      <a:pt x="4338" y="168"/>
                    </a:lnTo>
                    <a:lnTo>
                      <a:pt x="4368" y="186"/>
                    </a:lnTo>
                    <a:lnTo>
                      <a:pt x="4386" y="204"/>
                    </a:lnTo>
                    <a:lnTo>
                      <a:pt x="4410" y="216"/>
                    </a:lnTo>
                    <a:lnTo>
                      <a:pt x="4458" y="216"/>
                    </a:lnTo>
                    <a:lnTo>
                      <a:pt x="4476" y="210"/>
                    </a:lnTo>
                    <a:lnTo>
                      <a:pt x="4488" y="210"/>
                    </a:lnTo>
                    <a:lnTo>
                      <a:pt x="4476" y="216"/>
                    </a:lnTo>
                    <a:lnTo>
                      <a:pt x="4470" y="228"/>
                    </a:lnTo>
                    <a:lnTo>
                      <a:pt x="4398" y="228"/>
                    </a:lnTo>
                    <a:lnTo>
                      <a:pt x="4380" y="222"/>
                    </a:lnTo>
                    <a:lnTo>
                      <a:pt x="4350" y="222"/>
                    </a:lnTo>
                    <a:lnTo>
                      <a:pt x="4314" y="228"/>
                    </a:lnTo>
                    <a:lnTo>
                      <a:pt x="4272" y="234"/>
                    </a:lnTo>
                    <a:lnTo>
                      <a:pt x="4230" y="234"/>
                    </a:lnTo>
                    <a:lnTo>
                      <a:pt x="4218" y="240"/>
                    </a:lnTo>
                    <a:lnTo>
                      <a:pt x="4200" y="246"/>
                    </a:lnTo>
                    <a:lnTo>
                      <a:pt x="4188" y="258"/>
                    </a:lnTo>
                    <a:lnTo>
                      <a:pt x="4176" y="264"/>
                    </a:lnTo>
                    <a:lnTo>
                      <a:pt x="4170" y="270"/>
                    </a:lnTo>
                    <a:lnTo>
                      <a:pt x="4164" y="270"/>
                    </a:lnTo>
                    <a:lnTo>
                      <a:pt x="4236" y="258"/>
                    </a:lnTo>
                    <a:lnTo>
                      <a:pt x="4236" y="276"/>
                    </a:lnTo>
                    <a:lnTo>
                      <a:pt x="4296" y="258"/>
                    </a:lnTo>
                    <a:lnTo>
                      <a:pt x="4224" y="288"/>
                    </a:lnTo>
                    <a:lnTo>
                      <a:pt x="4230" y="288"/>
                    </a:lnTo>
                    <a:lnTo>
                      <a:pt x="4236" y="294"/>
                    </a:lnTo>
                    <a:lnTo>
                      <a:pt x="4248" y="300"/>
                    </a:lnTo>
                    <a:lnTo>
                      <a:pt x="4278" y="300"/>
                    </a:lnTo>
                    <a:lnTo>
                      <a:pt x="4314" y="288"/>
                    </a:lnTo>
                    <a:lnTo>
                      <a:pt x="4326" y="288"/>
                    </a:lnTo>
                    <a:lnTo>
                      <a:pt x="4344" y="282"/>
                    </a:lnTo>
                    <a:lnTo>
                      <a:pt x="4350" y="276"/>
                    </a:lnTo>
                    <a:lnTo>
                      <a:pt x="4356" y="276"/>
                    </a:lnTo>
                    <a:lnTo>
                      <a:pt x="4254" y="312"/>
                    </a:lnTo>
                    <a:lnTo>
                      <a:pt x="4188" y="312"/>
                    </a:lnTo>
                    <a:lnTo>
                      <a:pt x="4176" y="288"/>
                    </a:lnTo>
                    <a:lnTo>
                      <a:pt x="4164" y="288"/>
                    </a:lnTo>
                    <a:lnTo>
                      <a:pt x="4146" y="282"/>
                    </a:lnTo>
                    <a:lnTo>
                      <a:pt x="4110" y="282"/>
                    </a:lnTo>
                    <a:lnTo>
                      <a:pt x="4104" y="288"/>
                    </a:lnTo>
                    <a:lnTo>
                      <a:pt x="4104" y="300"/>
                    </a:lnTo>
                    <a:lnTo>
                      <a:pt x="4110" y="312"/>
                    </a:lnTo>
                    <a:lnTo>
                      <a:pt x="4110" y="318"/>
                    </a:lnTo>
                    <a:lnTo>
                      <a:pt x="4116" y="324"/>
                    </a:lnTo>
                    <a:lnTo>
                      <a:pt x="4092" y="324"/>
                    </a:lnTo>
                    <a:lnTo>
                      <a:pt x="4074" y="330"/>
                    </a:lnTo>
                    <a:lnTo>
                      <a:pt x="4032" y="330"/>
                    </a:lnTo>
                    <a:lnTo>
                      <a:pt x="4020" y="336"/>
                    </a:lnTo>
                    <a:lnTo>
                      <a:pt x="4002" y="342"/>
                    </a:lnTo>
                    <a:lnTo>
                      <a:pt x="3990" y="348"/>
                    </a:lnTo>
                    <a:lnTo>
                      <a:pt x="3972" y="354"/>
                    </a:lnTo>
                    <a:lnTo>
                      <a:pt x="3936" y="354"/>
                    </a:lnTo>
                    <a:lnTo>
                      <a:pt x="3924" y="360"/>
                    </a:lnTo>
                    <a:lnTo>
                      <a:pt x="3918" y="360"/>
                    </a:lnTo>
                    <a:lnTo>
                      <a:pt x="3924" y="360"/>
                    </a:lnTo>
                    <a:lnTo>
                      <a:pt x="3936" y="366"/>
                    </a:lnTo>
                    <a:lnTo>
                      <a:pt x="3978" y="366"/>
                    </a:lnTo>
                    <a:lnTo>
                      <a:pt x="3990" y="360"/>
                    </a:lnTo>
                    <a:lnTo>
                      <a:pt x="3996" y="354"/>
                    </a:lnTo>
                    <a:lnTo>
                      <a:pt x="3984" y="372"/>
                    </a:lnTo>
                    <a:lnTo>
                      <a:pt x="4020" y="366"/>
                    </a:lnTo>
                    <a:lnTo>
                      <a:pt x="4044" y="354"/>
                    </a:lnTo>
                    <a:lnTo>
                      <a:pt x="4044" y="372"/>
                    </a:lnTo>
                    <a:lnTo>
                      <a:pt x="4074" y="366"/>
                    </a:lnTo>
                    <a:lnTo>
                      <a:pt x="4098" y="366"/>
                    </a:lnTo>
                    <a:lnTo>
                      <a:pt x="4098" y="372"/>
                    </a:lnTo>
                    <a:lnTo>
                      <a:pt x="4104" y="378"/>
                    </a:lnTo>
                    <a:lnTo>
                      <a:pt x="4122" y="378"/>
                    </a:lnTo>
                    <a:lnTo>
                      <a:pt x="4146" y="366"/>
                    </a:lnTo>
                    <a:lnTo>
                      <a:pt x="4152" y="366"/>
                    </a:lnTo>
                    <a:lnTo>
                      <a:pt x="4164" y="360"/>
                    </a:lnTo>
                    <a:lnTo>
                      <a:pt x="4170" y="372"/>
                    </a:lnTo>
                    <a:lnTo>
                      <a:pt x="4200" y="354"/>
                    </a:lnTo>
                    <a:lnTo>
                      <a:pt x="4206" y="360"/>
                    </a:lnTo>
                    <a:lnTo>
                      <a:pt x="4212" y="372"/>
                    </a:lnTo>
                    <a:lnTo>
                      <a:pt x="4224" y="372"/>
                    </a:lnTo>
                    <a:lnTo>
                      <a:pt x="4236" y="366"/>
                    </a:lnTo>
                    <a:lnTo>
                      <a:pt x="4242" y="360"/>
                    </a:lnTo>
                    <a:lnTo>
                      <a:pt x="4248" y="360"/>
                    </a:lnTo>
                    <a:lnTo>
                      <a:pt x="4254" y="366"/>
                    </a:lnTo>
                    <a:lnTo>
                      <a:pt x="4266" y="372"/>
                    </a:lnTo>
                    <a:lnTo>
                      <a:pt x="4284" y="372"/>
                    </a:lnTo>
                    <a:lnTo>
                      <a:pt x="4290" y="366"/>
                    </a:lnTo>
                    <a:lnTo>
                      <a:pt x="4290" y="360"/>
                    </a:lnTo>
                    <a:lnTo>
                      <a:pt x="4284" y="354"/>
                    </a:lnTo>
                    <a:lnTo>
                      <a:pt x="4338" y="372"/>
                    </a:lnTo>
                    <a:lnTo>
                      <a:pt x="4344" y="378"/>
                    </a:lnTo>
                    <a:lnTo>
                      <a:pt x="4350" y="390"/>
                    </a:lnTo>
                    <a:lnTo>
                      <a:pt x="4374" y="390"/>
                    </a:lnTo>
                    <a:lnTo>
                      <a:pt x="4410" y="378"/>
                    </a:lnTo>
                    <a:lnTo>
                      <a:pt x="4440" y="372"/>
                    </a:lnTo>
                    <a:lnTo>
                      <a:pt x="4476" y="372"/>
                    </a:lnTo>
                    <a:lnTo>
                      <a:pt x="4494" y="366"/>
                    </a:lnTo>
                    <a:lnTo>
                      <a:pt x="4506" y="360"/>
                    </a:lnTo>
                    <a:lnTo>
                      <a:pt x="4524" y="342"/>
                    </a:lnTo>
                    <a:lnTo>
                      <a:pt x="4464" y="342"/>
                    </a:lnTo>
                    <a:lnTo>
                      <a:pt x="4470" y="336"/>
                    </a:lnTo>
                    <a:lnTo>
                      <a:pt x="4470" y="330"/>
                    </a:lnTo>
                    <a:lnTo>
                      <a:pt x="4416" y="330"/>
                    </a:lnTo>
                    <a:lnTo>
                      <a:pt x="4362" y="318"/>
                    </a:lnTo>
                    <a:lnTo>
                      <a:pt x="4380" y="300"/>
                    </a:lnTo>
                    <a:lnTo>
                      <a:pt x="4440" y="318"/>
                    </a:lnTo>
                    <a:lnTo>
                      <a:pt x="4452" y="318"/>
                    </a:lnTo>
                    <a:lnTo>
                      <a:pt x="4488" y="312"/>
                    </a:lnTo>
                    <a:lnTo>
                      <a:pt x="4566" y="312"/>
                    </a:lnTo>
                    <a:lnTo>
                      <a:pt x="4578" y="300"/>
                    </a:lnTo>
                    <a:lnTo>
                      <a:pt x="4578" y="288"/>
                    </a:lnTo>
                    <a:lnTo>
                      <a:pt x="4584" y="288"/>
                    </a:lnTo>
                    <a:lnTo>
                      <a:pt x="4590" y="282"/>
                    </a:lnTo>
                    <a:lnTo>
                      <a:pt x="4608" y="282"/>
                    </a:lnTo>
                    <a:lnTo>
                      <a:pt x="4626" y="276"/>
                    </a:lnTo>
                    <a:lnTo>
                      <a:pt x="4662" y="276"/>
                    </a:lnTo>
                    <a:lnTo>
                      <a:pt x="4680" y="270"/>
                    </a:lnTo>
                    <a:lnTo>
                      <a:pt x="4710" y="270"/>
                    </a:lnTo>
                    <a:lnTo>
                      <a:pt x="4722" y="264"/>
                    </a:lnTo>
                    <a:lnTo>
                      <a:pt x="4728" y="264"/>
                    </a:lnTo>
                    <a:lnTo>
                      <a:pt x="4704" y="246"/>
                    </a:lnTo>
                    <a:lnTo>
                      <a:pt x="4746" y="246"/>
                    </a:lnTo>
                    <a:lnTo>
                      <a:pt x="4770" y="240"/>
                    </a:lnTo>
                    <a:lnTo>
                      <a:pt x="4782" y="234"/>
                    </a:lnTo>
                    <a:lnTo>
                      <a:pt x="4776" y="228"/>
                    </a:lnTo>
                    <a:lnTo>
                      <a:pt x="4770" y="228"/>
                    </a:lnTo>
                    <a:lnTo>
                      <a:pt x="4758" y="222"/>
                    </a:lnTo>
                    <a:lnTo>
                      <a:pt x="4746" y="222"/>
                    </a:lnTo>
                    <a:lnTo>
                      <a:pt x="4734" y="216"/>
                    </a:lnTo>
                    <a:lnTo>
                      <a:pt x="4686" y="216"/>
                    </a:lnTo>
                    <a:lnTo>
                      <a:pt x="4674" y="210"/>
                    </a:lnTo>
                    <a:lnTo>
                      <a:pt x="4662" y="210"/>
                    </a:lnTo>
                    <a:lnTo>
                      <a:pt x="4662" y="204"/>
                    </a:lnTo>
                    <a:lnTo>
                      <a:pt x="4674" y="198"/>
                    </a:lnTo>
                    <a:lnTo>
                      <a:pt x="4686" y="198"/>
                    </a:lnTo>
                    <a:lnTo>
                      <a:pt x="4704" y="192"/>
                    </a:lnTo>
                    <a:lnTo>
                      <a:pt x="4716" y="186"/>
                    </a:lnTo>
                    <a:lnTo>
                      <a:pt x="4764" y="186"/>
                    </a:lnTo>
                    <a:lnTo>
                      <a:pt x="4782" y="192"/>
                    </a:lnTo>
                    <a:lnTo>
                      <a:pt x="4860" y="192"/>
                    </a:lnTo>
                    <a:lnTo>
                      <a:pt x="4878" y="186"/>
                    </a:lnTo>
                    <a:lnTo>
                      <a:pt x="4902" y="186"/>
                    </a:lnTo>
                    <a:lnTo>
                      <a:pt x="4896" y="180"/>
                    </a:lnTo>
                    <a:lnTo>
                      <a:pt x="4878" y="180"/>
                    </a:lnTo>
                    <a:lnTo>
                      <a:pt x="4866" y="174"/>
                    </a:lnTo>
                    <a:lnTo>
                      <a:pt x="4872" y="168"/>
                    </a:lnTo>
                    <a:lnTo>
                      <a:pt x="4902" y="162"/>
                    </a:lnTo>
                    <a:lnTo>
                      <a:pt x="4944" y="168"/>
                    </a:lnTo>
                    <a:lnTo>
                      <a:pt x="4974" y="174"/>
                    </a:lnTo>
                    <a:lnTo>
                      <a:pt x="4986" y="174"/>
                    </a:lnTo>
                    <a:lnTo>
                      <a:pt x="4992" y="168"/>
                    </a:lnTo>
                    <a:lnTo>
                      <a:pt x="4992" y="150"/>
                    </a:lnTo>
                    <a:lnTo>
                      <a:pt x="5070" y="156"/>
                    </a:lnTo>
                    <a:lnTo>
                      <a:pt x="5070" y="132"/>
                    </a:lnTo>
                    <a:lnTo>
                      <a:pt x="5082" y="132"/>
                    </a:lnTo>
                    <a:lnTo>
                      <a:pt x="5094" y="138"/>
                    </a:lnTo>
                    <a:lnTo>
                      <a:pt x="5112" y="138"/>
                    </a:lnTo>
                    <a:lnTo>
                      <a:pt x="5136" y="126"/>
                    </a:lnTo>
                    <a:lnTo>
                      <a:pt x="5148" y="126"/>
                    </a:lnTo>
                    <a:lnTo>
                      <a:pt x="5154" y="120"/>
                    </a:lnTo>
                    <a:lnTo>
                      <a:pt x="5172" y="120"/>
                    </a:lnTo>
                    <a:lnTo>
                      <a:pt x="5208" y="114"/>
                    </a:lnTo>
                    <a:lnTo>
                      <a:pt x="5256" y="102"/>
                    </a:lnTo>
                    <a:lnTo>
                      <a:pt x="5298" y="96"/>
                    </a:lnTo>
                    <a:lnTo>
                      <a:pt x="5322" y="90"/>
                    </a:lnTo>
                    <a:lnTo>
                      <a:pt x="5340" y="90"/>
                    </a:lnTo>
                    <a:lnTo>
                      <a:pt x="5346" y="84"/>
                    </a:lnTo>
                    <a:lnTo>
                      <a:pt x="5238" y="84"/>
                    </a:lnTo>
                    <a:lnTo>
                      <a:pt x="5214" y="96"/>
                    </a:lnTo>
                    <a:lnTo>
                      <a:pt x="5142" y="96"/>
                    </a:lnTo>
                    <a:lnTo>
                      <a:pt x="5226" y="90"/>
                    </a:lnTo>
                    <a:lnTo>
                      <a:pt x="5220" y="78"/>
                    </a:lnTo>
                    <a:lnTo>
                      <a:pt x="5268" y="84"/>
                    </a:lnTo>
                    <a:lnTo>
                      <a:pt x="5274" y="78"/>
                    </a:lnTo>
                    <a:lnTo>
                      <a:pt x="5286" y="72"/>
                    </a:lnTo>
                    <a:lnTo>
                      <a:pt x="5358" y="72"/>
                    </a:lnTo>
                    <a:lnTo>
                      <a:pt x="5406" y="66"/>
                    </a:lnTo>
                    <a:lnTo>
                      <a:pt x="5454" y="66"/>
                    </a:lnTo>
                    <a:lnTo>
                      <a:pt x="5484" y="60"/>
                    </a:lnTo>
                    <a:lnTo>
                      <a:pt x="5496" y="60"/>
                    </a:lnTo>
                    <a:lnTo>
                      <a:pt x="5514" y="54"/>
                    </a:lnTo>
                    <a:lnTo>
                      <a:pt x="5532" y="54"/>
                    </a:lnTo>
                    <a:lnTo>
                      <a:pt x="5550" y="48"/>
                    </a:lnTo>
                    <a:lnTo>
                      <a:pt x="5562" y="42"/>
                    </a:lnTo>
                    <a:lnTo>
                      <a:pt x="5574" y="42"/>
                    </a:lnTo>
                    <a:lnTo>
                      <a:pt x="5574" y="36"/>
                    </a:lnTo>
                    <a:close/>
                    <a:moveTo>
                      <a:pt x="4032" y="966"/>
                    </a:moveTo>
                    <a:lnTo>
                      <a:pt x="4086" y="966"/>
                    </a:lnTo>
                    <a:lnTo>
                      <a:pt x="4134" y="942"/>
                    </a:lnTo>
                    <a:lnTo>
                      <a:pt x="4140" y="930"/>
                    </a:lnTo>
                    <a:lnTo>
                      <a:pt x="4134" y="918"/>
                    </a:lnTo>
                    <a:lnTo>
                      <a:pt x="4134" y="912"/>
                    </a:lnTo>
                    <a:lnTo>
                      <a:pt x="4122" y="906"/>
                    </a:lnTo>
                    <a:lnTo>
                      <a:pt x="4074" y="906"/>
                    </a:lnTo>
                    <a:lnTo>
                      <a:pt x="4062" y="912"/>
                    </a:lnTo>
                    <a:lnTo>
                      <a:pt x="4050" y="912"/>
                    </a:lnTo>
                    <a:lnTo>
                      <a:pt x="4026" y="924"/>
                    </a:lnTo>
                    <a:lnTo>
                      <a:pt x="4014" y="936"/>
                    </a:lnTo>
                    <a:lnTo>
                      <a:pt x="4002" y="942"/>
                    </a:lnTo>
                    <a:lnTo>
                      <a:pt x="4002" y="954"/>
                    </a:lnTo>
                    <a:lnTo>
                      <a:pt x="4014" y="960"/>
                    </a:lnTo>
                    <a:lnTo>
                      <a:pt x="4032" y="966"/>
                    </a:lnTo>
                    <a:close/>
                    <a:moveTo>
                      <a:pt x="4014" y="840"/>
                    </a:moveTo>
                    <a:lnTo>
                      <a:pt x="4002" y="840"/>
                    </a:lnTo>
                    <a:lnTo>
                      <a:pt x="3990" y="846"/>
                    </a:lnTo>
                    <a:lnTo>
                      <a:pt x="3984" y="852"/>
                    </a:lnTo>
                    <a:lnTo>
                      <a:pt x="3972" y="852"/>
                    </a:lnTo>
                    <a:lnTo>
                      <a:pt x="3990" y="852"/>
                    </a:lnTo>
                    <a:lnTo>
                      <a:pt x="4008" y="846"/>
                    </a:lnTo>
                    <a:lnTo>
                      <a:pt x="4026" y="846"/>
                    </a:lnTo>
                    <a:lnTo>
                      <a:pt x="4044" y="840"/>
                    </a:lnTo>
                    <a:lnTo>
                      <a:pt x="4050" y="834"/>
                    </a:lnTo>
                    <a:lnTo>
                      <a:pt x="4056" y="834"/>
                    </a:lnTo>
                    <a:lnTo>
                      <a:pt x="4068" y="822"/>
                    </a:lnTo>
                    <a:lnTo>
                      <a:pt x="4050" y="822"/>
                    </a:lnTo>
                    <a:lnTo>
                      <a:pt x="4044" y="828"/>
                    </a:lnTo>
                    <a:lnTo>
                      <a:pt x="4032" y="828"/>
                    </a:lnTo>
                    <a:lnTo>
                      <a:pt x="4020" y="834"/>
                    </a:lnTo>
                    <a:lnTo>
                      <a:pt x="4014" y="840"/>
                    </a:lnTo>
                    <a:close/>
                    <a:moveTo>
                      <a:pt x="4122" y="822"/>
                    </a:moveTo>
                    <a:lnTo>
                      <a:pt x="4104" y="822"/>
                    </a:lnTo>
                    <a:lnTo>
                      <a:pt x="4098" y="828"/>
                    </a:lnTo>
                    <a:lnTo>
                      <a:pt x="4098" y="840"/>
                    </a:lnTo>
                    <a:lnTo>
                      <a:pt x="4104" y="846"/>
                    </a:lnTo>
                    <a:lnTo>
                      <a:pt x="4110" y="840"/>
                    </a:lnTo>
                    <a:lnTo>
                      <a:pt x="4116" y="840"/>
                    </a:lnTo>
                    <a:lnTo>
                      <a:pt x="4128" y="828"/>
                    </a:lnTo>
                    <a:lnTo>
                      <a:pt x="4122" y="822"/>
                    </a:lnTo>
                    <a:close/>
                    <a:moveTo>
                      <a:pt x="3528" y="1062"/>
                    </a:moveTo>
                    <a:lnTo>
                      <a:pt x="3522" y="1062"/>
                    </a:lnTo>
                    <a:lnTo>
                      <a:pt x="3504" y="1080"/>
                    </a:lnTo>
                    <a:lnTo>
                      <a:pt x="3504" y="1086"/>
                    </a:lnTo>
                    <a:lnTo>
                      <a:pt x="3510" y="1092"/>
                    </a:lnTo>
                    <a:lnTo>
                      <a:pt x="3528" y="1092"/>
                    </a:lnTo>
                    <a:lnTo>
                      <a:pt x="3534" y="1086"/>
                    </a:lnTo>
                    <a:lnTo>
                      <a:pt x="3540" y="1074"/>
                    </a:lnTo>
                    <a:lnTo>
                      <a:pt x="3540" y="1068"/>
                    </a:lnTo>
                    <a:lnTo>
                      <a:pt x="3534" y="1062"/>
                    </a:lnTo>
                    <a:lnTo>
                      <a:pt x="3528" y="1062"/>
                    </a:lnTo>
                    <a:close/>
                    <a:moveTo>
                      <a:pt x="3588" y="1062"/>
                    </a:moveTo>
                    <a:lnTo>
                      <a:pt x="3582" y="1062"/>
                    </a:lnTo>
                    <a:lnTo>
                      <a:pt x="3576" y="1068"/>
                    </a:lnTo>
                    <a:lnTo>
                      <a:pt x="3576" y="1080"/>
                    </a:lnTo>
                    <a:lnTo>
                      <a:pt x="3582" y="1086"/>
                    </a:lnTo>
                    <a:lnTo>
                      <a:pt x="3594" y="1086"/>
                    </a:lnTo>
                    <a:lnTo>
                      <a:pt x="3600" y="1080"/>
                    </a:lnTo>
                    <a:lnTo>
                      <a:pt x="3600" y="1068"/>
                    </a:lnTo>
                    <a:lnTo>
                      <a:pt x="3588" y="1062"/>
                    </a:lnTo>
                    <a:close/>
                    <a:moveTo>
                      <a:pt x="3756" y="1242"/>
                    </a:moveTo>
                    <a:lnTo>
                      <a:pt x="3744" y="1248"/>
                    </a:lnTo>
                    <a:lnTo>
                      <a:pt x="3744" y="1260"/>
                    </a:lnTo>
                    <a:lnTo>
                      <a:pt x="3750" y="1266"/>
                    </a:lnTo>
                    <a:lnTo>
                      <a:pt x="3762" y="1272"/>
                    </a:lnTo>
                    <a:lnTo>
                      <a:pt x="3768" y="1272"/>
                    </a:lnTo>
                    <a:lnTo>
                      <a:pt x="3786" y="1254"/>
                    </a:lnTo>
                    <a:lnTo>
                      <a:pt x="3786" y="1242"/>
                    </a:lnTo>
                    <a:lnTo>
                      <a:pt x="3780" y="1236"/>
                    </a:lnTo>
                    <a:lnTo>
                      <a:pt x="3768" y="1236"/>
                    </a:lnTo>
                    <a:lnTo>
                      <a:pt x="3756" y="1242"/>
                    </a:lnTo>
                    <a:close/>
                    <a:moveTo>
                      <a:pt x="3984" y="2532"/>
                    </a:moveTo>
                    <a:lnTo>
                      <a:pt x="3948" y="2520"/>
                    </a:lnTo>
                    <a:lnTo>
                      <a:pt x="3942" y="2514"/>
                    </a:lnTo>
                    <a:lnTo>
                      <a:pt x="3936" y="2514"/>
                    </a:lnTo>
                    <a:lnTo>
                      <a:pt x="3924" y="2526"/>
                    </a:lnTo>
                    <a:lnTo>
                      <a:pt x="3930" y="2532"/>
                    </a:lnTo>
                    <a:lnTo>
                      <a:pt x="3942" y="2538"/>
                    </a:lnTo>
                    <a:lnTo>
                      <a:pt x="3948" y="2544"/>
                    </a:lnTo>
                    <a:lnTo>
                      <a:pt x="3954" y="2544"/>
                    </a:lnTo>
                    <a:lnTo>
                      <a:pt x="3960" y="2550"/>
                    </a:lnTo>
                    <a:lnTo>
                      <a:pt x="3996" y="2550"/>
                    </a:lnTo>
                    <a:lnTo>
                      <a:pt x="4008" y="2556"/>
                    </a:lnTo>
                    <a:lnTo>
                      <a:pt x="4020" y="2556"/>
                    </a:lnTo>
                    <a:lnTo>
                      <a:pt x="4038" y="2538"/>
                    </a:lnTo>
                    <a:lnTo>
                      <a:pt x="4008" y="2538"/>
                    </a:lnTo>
                    <a:lnTo>
                      <a:pt x="3984" y="2532"/>
                    </a:lnTo>
                    <a:close/>
                    <a:moveTo>
                      <a:pt x="4098" y="2280"/>
                    </a:moveTo>
                    <a:lnTo>
                      <a:pt x="4092" y="2280"/>
                    </a:lnTo>
                    <a:lnTo>
                      <a:pt x="4086" y="2274"/>
                    </a:lnTo>
                    <a:lnTo>
                      <a:pt x="4050" y="2274"/>
                    </a:lnTo>
                    <a:lnTo>
                      <a:pt x="4032" y="2268"/>
                    </a:lnTo>
                    <a:lnTo>
                      <a:pt x="3996" y="2268"/>
                    </a:lnTo>
                    <a:lnTo>
                      <a:pt x="4002" y="2274"/>
                    </a:lnTo>
                    <a:lnTo>
                      <a:pt x="4008" y="2274"/>
                    </a:lnTo>
                    <a:lnTo>
                      <a:pt x="4014" y="2280"/>
                    </a:lnTo>
                    <a:lnTo>
                      <a:pt x="4026" y="2286"/>
                    </a:lnTo>
                    <a:lnTo>
                      <a:pt x="4032" y="2286"/>
                    </a:lnTo>
                    <a:lnTo>
                      <a:pt x="4032" y="2304"/>
                    </a:lnTo>
                    <a:lnTo>
                      <a:pt x="4044" y="2304"/>
                    </a:lnTo>
                    <a:lnTo>
                      <a:pt x="4080" y="2310"/>
                    </a:lnTo>
                    <a:lnTo>
                      <a:pt x="4128" y="2316"/>
                    </a:lnTo>
                    <a:lnTo>
                      <a:pt x="4164" y="2316"/>
                    </a:lnTo>
                    <a:lnTo>
                      <a:pt x="4170" y="2310"/>
                    </a:lnTo>
                    <a:lnTo>
                      <a:pt x="4170" y="2304"/>
                    </a:lnTo>
                    <a:lnTo>
                      <a:pt x="4164" y="2304"/>
                    </a:lnTo>
                    <a:lnTo>
                      <a:pt x="4152" y="2292"/>
                    </a:lnTo>
                    <a:lnTo>
                      <a:pt x="4128" y="2286"/>
                    </a:lnTo>
                    <a:lnTo>
                      <a:pt x="4098" y="2280"/>
                    </a:lnTo>
                    <a:close/>
                    <a:moveTo>
                      <a:pt x="4194" y="2550"/>
                    </a:moveTo>
                    <a:lnTo>
                      <a:pt x="4164" y="2550"/>
                    </a:lnTo>
                    <a:lnTo>
                      <a:pt x="4152" y="2556"/>
                    </a:lnTo>
                    <a:lnTo>
                      <a:pt x="4146" y="2562"/>
                    </a:lnTo>
                    <a:lnTo>
                      <a:pt x="4182" y="2526"/>
                    </a:lnTo>
                    <a:lnTo>
                      <a:pt x="4176" y="2520"/>
                    </a:lnTo>
                    <a:lnTo>
                      <a:pt x="4152" y="2520"/>
                    </a:lnTo>
                    <a:lnTo>
                      <a:pt x="4140" y="2526"/>
                    </a:lnTo>
                    <a:lnTo>
                      <a:pt x="4128" y="2538"/>
                    </a:lnTo>
                    <a:lnTo>
                      <a:pt x="4104" y="2574"/>
                    </a:lnTo>
                    <a:lnTo>
                      <a:pt x="4164" y="2568"/>
                    </a:lnTo>
                    <a:lnTo>
                      <a:pt x="4176" y="2568"/>
                    </a:lnTo>
                    <a:lnTo>
                      <a:pt x="4182" y="2562"/>
                    </a:lnTo>
                    <a:lnTo>
                      <a:pt x="4194" y="2562"/>
                    </a:lnTo>
                    <a:lnTo>
                      <a:pt x="4200" y="2556"/>
                    </a:lnTo>
                    <a:lnTo>
                      <a:pt x="4200" y="2550"/>
                    </a:lnTo>
                    <a:lnTo>
                      <a:pt x="4194" y="2550"/>
                    </a:lnTo>
                    <a:close/>
                    <a:moveTo>
                      <a:pt x="4590" y="1962"/>
                    </a:moveTo>
                    <a:lnTo>
                      <a:pt x="4578" y="1974"/>
                    </a:lnTo>
                    <a:lnTo>
                      <a:pt x="4578" y="1980"/>
                    </a:lnTo>
                    <a:lnTo>
                      <a:pt x="4572" y="1986"/>
                    </a:lnTo>
                    <a:lnTo>
                      <a:pt x="4566" y="1986"/>
                    </a:lnTo>
                    <a:lnTo>
                      <a:pt x="4554" y="1974"/>
                    </a:lnTo>
                    <a:lnTo>
                      <a:pt x="4554" y="1962"/>
                    </a:lnTo>
                    <a:lnTo>
                      <a:pt x="4566" y="1962"/>
                    </a:lnTo>
                    <a:lnTo>
                      <a:pt x="4572" y="1956"/>
                    </a:lnTo>
                    <a:lnTo>
                      <a:pt x="4566" y="1932"/>
                    </a:lnTo>
                    <a:lnTo>
                      <a:pt x="4536" y="1926"/>
                    </a:lnTo>
                    <a:lnTo>
                      <a:pt x="4530" y="1926"/>
                    </a:lnTo>
                    <a:lnTo>
                      <a:pt x="4524" y="1932"/>
                    </a:lnTo>
                    <a:lnTo>
                      <a:pt x="4512" y="1938"/>
                    </a:lnTo>
                    <a:lnTo>
                      <a:pt x="4494" y="1944"/>
                    </a:lnTo>
                    <a:lnTo>
                      <a:pt x="4470" y="1956"/>
                    </a:lnTo>
                    <a:lnTo>
                      <a:pt x="4464" y="1962"/>
                    </a:lnTo>
                    <a:lnTo>
                      <a:pt x="4458" y="1962"/>
                    </a:lnTo>
                    <a:lnTo>
                      <a:pt x="4446" y="1968"/>
                    </a:lnTo>
                    <a:lnTo>
                      <a:pt x="4434" y="1968"/>
                    </a:lnTo>
                    <a:lnTo>
                      <a:pt x="4416" y="1974"/>
                    </a:lnTo>
                    <a:lnTo>
                      <a:pt x="4404" y="1974"/>
                    </a:lnTo>
                    <a:lnTo>
                      <a:pt x="4374" y="1998"/>
                    </a:lnTo>
                    <a:lnTo>
                      <a:pt x="4386" y="1974"/>
                    </a:lnTo>
                    <a:lnTo>
                      <a:pt x="4362" y="1956"/>
                    </a:lnTo>
                    <a:lnTo>
                      <a:pt x="4398" y="1968"/>
                    </a:lnTo>
                    <a:lnTo>
                      <a:pt x="4410" y="1956"/>
                    </a:lnTo>
                    <a:lnTo>
                      <a:pt x="4440" y="1950"/>
                    </a:lnTo>
                    <a:lnTo>
                      <a:pt x="4440" y="1932"/>
                    </a:lnTo>
                    <a:lnTo>
                      <a:pt x="4494" y="1932"/>
                    </a:lnTo>
                    <a:lnTo>
                      <a:pt x="4518" y="1920"/>
                    </a:lnTo>
                    <a:lnTo>
                      <a:pt x="4524" y="1914"/>
                    </a:lnTo>
                    <a:lnTo>
                      <a:pt x="4536" y="1908"/>
                    </a:lnTo>
                    <a:lnTo>
                      <a:pt x="4608" y="1908"/>
                    </a:lnTo>
                    <a:lnTo>
                      <a:pt x="4602" y="1902"/>
                    </a:lnTo>
                    <a:lnTo>
                      <a:pt x="4596" y="1902"/>
                    </a:lnTo>
                    <a:lnTo>
                      <a:pt x="4584" y="1896"/>
                    </a:lnTo>
                    <a:lnTo>
                      <a:pt x="4578" y="1890"/>
                    </a:lnTo>
                    <a:lnTo>
                      <a:pt x="4578" y="1866"/>
                    </a:lnTo>
                    <a:lnTo>
                      <a:pt x="4572" y="1866"/>
                    </a:lnTo>
                    <a:lnTo>
                      <a:pt x="4566" y="1872"/>
                    </a:lnTo>
                    <a:lnTo>
                      <a:pt x="4542" y="1872"/>
                    </a:lnTo>
                    <a:lnTo>
                      <a:pt x="4530" y="1878"/>
                    </a:lnTo>
                    <a:lnTo>
                      <a:pt x="4518" y="1878"/>
                    </a:lnTo>
                    <a:lnTo>
                      <a:pt x="4518" y="1866"/>
                    </a:lnTo>
                    <a:lnTo>
                      <a:pt x="4512" y="1860"/>
                    </a:lnTo>
                    <a:lnTo>
                      <a:pt x="4452" y="1878"/>
                    </a:lnTo>
                    <a:lnTo>
                      <a:pt x="4458" y="1848"/>
                    </a:lnTo>
                    <a:lnTo>
                      <a:pt x="4410" y="1860"/>
                    </a:lnTo>
                    <a:lnTo>
                      <a:pt x="4416" y="1854"/>
                    </a:lnTo>
                    <a:lnTo>
                      <a:pt x="4422" y="1842"/>
                    </a:lnTo>
                    <a:lnTo>
                      <a:pt x="4440" y="1824"/>
                    </a:lnTo>
                    <a:lnTo>
                      <a:pt x="4446" y="1812"/>
                    </a:lnTo>
                    <a:lnTo>
                      <a:pt x="4446" y="1800"/>
                    </a:lnTo>
                    <a:lnTo>
                      <a:pt x="4434" y="1800"/>
                    </a:lnTo>
                    <a:lnTo>
                      <a:pt x="4422" y="1794"/>
                    </a:lnTo>
                    <a:lnTo>
                      <a:pt x="4398" y="1794"/>
                    </a:lnTo>
                    <a:lnTo>
                      <a:pt x="4404" y="1770"/>
                    </a:lnTo>
                    <a:lnTo>
                      <a:pt x="4368" y="1770"/>
                    </a:lnTo>
                    <a:lnTo>
                      <a:pt x="4380" y="1752"/>
                    </a:lnTo>
                    <a:lnTo>
                      <a:pt x="4356" y="1728"/>
                    </a:lnTo>
                    <a:lnTo>
                      <a:pt x="4368" y="1728"/>
                    </a:lnTo>
                    <a:lnTo>
                      <a:pt x="4380" y="1734"/>
                    </a:lnTo>
                    <a:lnTo>
                      <a:pt x="4404" y="1734"/>
                    </a:lnTo>
                    <a:lnTo>
                      <a:pt x="4410" y="1728"/>
                    </a:lnTo>
                    <a:lnTo>
                      <a:pt x="4422" y="1722"/>
                    </a:lnTo>
                    <a:lnTo>
                      <a:pt x="4434" y="1710"/>
                    </a:lnTo>
                    <a:lnTo>
                      <a:pt x="4440" y="1710"/>
                    </a:lnTo>
                    <a:lnTo>
                      <a:pt x="4398" y="1686"/>
                    </a:lnTo>
                    <a:lnTo>
                      <a:pt x="4446" y="1656"/>
                    </a:lnTo>
                    <a:lnTo>
                      <a:pt x="4398" y="1632"/>
                    </a:lnTo>
                    <a:lnTo>
                      <a:pt x="4350" y="1638"/>
                    </a:lnTo>
                    <a:lnTo>
                      <a:pt x="4404" y="1614"/>
                    </a:lnTo>
                    <a:lnTo>
                      <a:pt x="4368" y="1608"/>
                    </a:lnTo>
                    <a:lnTo>
                      <a:pt x="4410" y="1584"/>
                    </a:lnTo>
                    <a:lnTo>
                      <a:pt x="4404" y="1560"/>
                    </a:lnTo>
                    <a:lnTo>
                      <a:pt x="4374" y="1560"/>
                    </a:lnTo>
                    <a:lnTo>
                      <a:pt x="4380" y="1554"/>
                    </a:lnTo>
                    <a:lnTo>
                      <a:pt x="4392" y="1530"/>
                    </a:lnTo>
                    <a:lnTo>
                      <a:pt x="4374" y="1494"/>
                    </a:lnTo>
                    <a:lnTo>
                      <a:pt x="4362" y="1494"/>
                    </a:lnTo>
                    <a:lnTo>
                      <a:pt x="4374" y="1470"/>
                    </a:lnTo>
                    <a:lnTo>
                      <a:pt x="4362" y="1476"/>
                    </a:lnTo>
                    <a:lnTo>
                      <a:pt x="4356" y="1482"/>
                    </a:lnTo>
                    <a:lnTo>
                      <a:pt x="4344" y="1488"/>
                    </a:lnTo>
                    <a:lnTo>
                      <a:pt x="4332" y="1500"/>
                    </a:lnTo>
                    <a:lnTo>
                      <a:pt x="4332" y="1518"/>
                    </a:lnTo>
                    <a:lnTo>
                      <a:pt x="4302" y="1506"/>
                    </a:lnTo>
                    <a:lnTo>
                      <a:pt x="4308" y="1542"/>
                    </a:lnTo>
                    <a:lnTo>
                      <a:pt x="4284" y="1542"/>
                    </a:lnTo>
                    <a:lnTo>
                      <a:pt x="4272" y="1560"/>
                    </a:lnTo>
                    <a:lnTo>
                      <a:pt x="4278" y="1572"/>
                    </a:lnTo>
                    <a:lnTo>
                      <a:pt x="4254" y="1572"/>
                    </a:lnTo>
                    <a:lnTo>
                      <a:pt x="4230" y="1614"/>
                    </a:lnTo>
                    <a:lnTo>
                      <a:pt x="4218" y="1614"/>
                    </a:lnTo>
                    <a:lnTo>
                      <a:pt x="4236" y="1578"/>
                    </a:lnTo>
                    <a:lnTo>
                      <a:pt x="4224" y="1566"/>
                    </a:lnTo>
                    <a:lnTo>
                      <a:pt x="4212" y="1566"/>
                    </a:lnTo>
                    <a:lnTo>
                      <a:pt x="4194" y="1584"/>
                    </a:lnTo>
                    <a:lnTo>
                      <a:pt x="4182" y="1590"/>
                    </a:lnTo>
                    <a:lnTo>
                      <a:pt x="4176" y="1596"/>
                    </a:lnTo>
                    <a:lnTo>
                      <a:pt x="4164" y="1602"/>
                    </a:lnTo>
                    <a:lnTo>
                      <a:pt x="4158" y="1608"/>
                    </a:lnTo>
                    <a:lnTo>
                      <a:pt x="4146" y="1614"/>
                    </a:lnTo>
                    <a:lnTo>
                      <a:pt x="4140" y="1620"/>
                    </a:lnTo>
                    <a:lnTo>
                      <a:pt x="4116" y="1632"/>
                    </a:lnTo>
                    <a:lnTo>
                      <a:pt x="4110" y="1638"/>
                    </a:lnTo>
                    <a:lnTo>
                      <a:pt x="4116" y="1614"/>
                    </a:lnTo>
                    <a:lnTo>
                      <a:pt x="4116" y="1596"/>
                    </a:lnTo>
                    <a:lnTo>
                      <a:pt x="4080" y="1632"/>
                    </a:lnTo>
                    <a:lnTo>
                      <a:pt x="4014" y="1644"/>
                    </a:lnTo>
                    <a:lnTo>
                      <a:pt x="4074" y="1626"/>
                    </a:lnTo>
                    <a:lnTo>
                      <a:pt x="4080" y="1620"/>
                    </a:lnTo>
                    <a:lnTo>
                      <a:pt x="4092" y="1596"/>
                    </a:lnTo>
                    <a:lnTo>
                      <a:pt x="4098" y="1590"/>
                    </a:lnTo>
                    <a:lnTo>
                      <a:pt x="4098" y="1578"/>
                    </a:lnTo>
                    <a:lnTo>
                      <a:pt x="4092" y="1572"/>
                    </a:lnTo>
                    <a:lnTo>
                      <a:pt x="4050" y="1572"/>
                    </a:lnTo>
                    <a:lnTo>
                      <a:pt x="4038" y="1578"/>
                    </a:lnTo>
                    <a:lnTo>
                      <a:pt x="4032" y="1578"/>
                    </a:lnTo>
                    <a:lnTo>
                      <a:pt x="4020" y="1584"/>
                    </a:lnTo>
                    <a:lnTo>
                      <a:pt x="4002" y="1584"/>
                    </a:lnTo>
                    <a:lnTo>
                      <a:pt x="4002" y="1578"/>
                    </a:lnTo>
                    <a:lnTo>
                      <a:pt x="4008" y="1572"/>
                    </a:lnTo>
                    <a:lnTo>
                      <a:pt x="4020" y="1566"/>
                    </a:lnTo>
                    <a:lnTo>
                      <a:pt x="4026" y="1560"/>
                    </a:lnTo>
                    <a:lnTo>
                      <a:pt x="4032" y="1560"/>
                    </a:lnTo>
                    <a:lnTo>
                      <a:pt x="4032" y="1572"/>
                    </a:lnTo>
                    <a:lnTo>
                      <a:pt x="4050" y="1560"/>
                    </a:lnTo>
                    <a:lnTo>
                      <a:pt x="4044" y="1536"/>
                    </a:lnTo>
                    <a:lnTo>
                      <a:pt x="4050" y="1530"/>
                    </a:lnTo>
                    <a:lnTo>
                      <a:pt x="4062" y="1524"/>
                    </a:lnTo>
                    <a:lnTo>
                      <a:pt x="4074" y="1512"/>
                    </a:lnTo>
                    <a:lnTo>
                      <a:pt x="4074" y="1506"/>
                    </a:lnTo>
                    <a:lnTo>
                      <a:pt x="4068" y="1500"/>
                    </a:lnTo>
                    <a:lnTo>
                      <a:pt x="4056" y="1494"/>
                    </a:lnTo>
                    <a:lnTo>
                      <a:pt x="4044" y="1494"/>
                    </a:lnTo>
                    <a:lnTo>
                      <a:pt x="4032" y="1488"/>
                    </a:lnTo>
                    <a:lnTo>
                      <a:pt x="4014" y="1488"/>
                    </a:lnTo>
                    <a:lnTo>
                      <a:pt x="4044" y="1488"/>
                    </a:lnTo>
                    <a:lnTo>
                      <a:pt x="4056" y="1482"/>
                    </a:lnTo>
                    <a:lnTo>
                      <a:pt x="4074" y="1482"/>
                    </a:lnTo>
                    <a:lnTo>
                      <a:pt x="4086" y="1470"/>
                    </a:lnTo>
                    <a:lnTo>
                      <a:pt x="4098" y="1446"/>
                    </a:lnTo>
                    <a:lnTo>
                      <a:pt x="4104" y="1440"/>
                    </a:lnTo>
                    <a:lnTo>
                      <a:pt x="4110" y="1440"/>
                    </a:lnTo>
                    <a:lnTo>
                      <a:pt x="4122" y="1434"/>
                    </a:lnTo>
                    <a:lnTo>
                      <a:pt x="4128" y="1434"/>
                    </a:lnTo>
                    <a:lnTo>
                      <a:pt x="4134" y="1428"/>
                    </a:lnTo>
                    <a:lnTo>
                      <a:pt x="4122" y="1416"/>
                    </a:lnTo>
                    <a:lnTo>
                      <a:pt x="4110" y="1422"/>
                    </a:lnTo>
                    <a:lnTo>
                      <a:pt x="4098" y="1434"/>
                    </a:lnTo>
                    <a:lnTo>
                      <a:pt x="4092" y="1404"/>
                    </a:lnTo>
                    <a:lnTo>
                      <a:pt x="4068" y="1404"/>
                    </a:lnTo>
                    <a:lnTo>
                      <a:pt x="4050" y="1410"/>
                    </a:lnTo>
                    <a:lnTo>
                      <a:pt x="4026" y="1410"/>
                    </a:lnTo>
                    <a:lnTo>
                      <a:pt x="4020" y="1404"/>
                    </a:lnTo>
                    <a:lnTo>
                      <a:pt x="4020" y="1386"/>
                    </a:lnTo>
                    <a:lnTo>
                      <a:pt x="4038" y="1368"/>
                    </a:lnTo>
                    <a:lnTo>
                      <a:pt x="4032" y="1362"/>
                    </a:lnTo>
                    <a:lnTo>
                      <a:pt x="4014" y="1362"/>
                    </a:lnTo>
                    <a:lnTo>
                      <a:pt x="4008" y="1368"/>
                    </a:lnTo>
                    <a:lnTo>
                      <a:pt x="4020" y="1344"/>
                    </a:lnTo>
                    <a:lnTo>
                      <a:pt x="3984" y="1350"/>
                    </a:lnTo>
                    <a:lnTo>
                      <a:pt x="3984" y="1326"/>
                    </a:lnTo>
                    <a:lnTo>
                      <a:pt x="3978" y="1314"/>
                    </a:lnTo>
                    <a:lnTo>
                      <a:pt x="3972" y="1308"/>
                    </a:lnTo>
                    <a:lnTo>
                      <a:pt x="3948" y="1308"/>
                    </a:lnTo>
                    <a:lnTo>
                      <a:pt x="3930" y="1314"/>
                    </a:lnTo>
                    <a:lnTo>
                      <a:pt x="3906" y="1326"/>
                    </a:lnTo>
                    <a:lnTo>
                      <a:pt x="3900" y="1332"/>
                    </a:lnTo>
                    <a:lnTo>
                      <a:pt x="3894" y="1332"/>
                    </a:lnTo>
                    <a:lnTo>
                      <a:pt x="3888" y="1326"/>
                    </a:lnTo>
                    <a:lnTo>
                      <a:pt x="3876" y="1320"/>
                    </a:lnTo>
                    <a:lnTo>
                      <a:pt x="3864" y="1320"/>
                    </a:lnTo>
                    <a:lnTo>
                      <a:pt x="3852" y="1326"/>
                    </a:lnTo>
                    <a:lnTo>
                      <a:pt x="3846" y="1326"/>
                    </a:lnTo>
                    <a:lnTo>
                      <a:pt x="3834" y="1332"/>
                    </a:lnTo>
                    <a:lnTo>
                      <a:pt x="3822" y="1326"/>
                    </a:lnTo>
                    <a:lnTo>
                      <a:pt x="3762" y="1302"/>
                    </a:lnTo>
                    <a:lnTo>
                      <a:pt x="3738" y="1302"/>
                    </a:lnTo>
                    <a:lnTo>
                      <a:pt x="3714" y="1314"/>
                    </a:lnTo>
                    <a:lnTo>
                      <a:pt x="3708" y="1326"/>
                    </a:lnTo>
                    <a:lnTo>
                      <a:pt x="3702" y="1326"/>
                    </a:lnTo>
                    <a:lnTo>
                      <a:pt x="3684" y="1344"/>
                    </a:lnTo>
                    <a:lnTo>
                      <a:pt x="3684" y="1350"/>
                    </a:lnTo>
                    <a:lnTo>
                      <a:pt x="3696" y="1356"/>
                    </a:lnTo>
                    <a:lnTo>
                      <a:pt x="3702" y="1362"/>
                    </a:lnTo>
                    <a:lnTo>
                      <a:pt x="3708" y="1374"/>
                    </a:lnTo>
                    <a:lnTo>
                      <a:pt x="3708" y="1380"/>
                    </a:lnTo>
                    <a:lnTo>
                      <a:pt x="3702" y="1386"/>
                    </a:lnTo>
                    <a:lnTo>
                      <a:pt x="3690" y="1392"/>
                    </a:lnTo>
                    <a:lnTo>
                      <a:pt x="3672" y="1410"/>
                    </a:lnTo>
                    <a:lnTo>
                      <a:pt x="3660" y="1416"/>
                    </a:lnTo>
                    <a:lnTo>
                      <a:pt x="3636" y="1422"/>
                    </a:lnTo>
                    <a:lnTo>
                      <a:pt x="3660" y="1440"/>
                    </a:lnTo>
                    <a:lnTo>
                      <a:pt x="3654" y="1446"/>
                    </a:lnTo>
                    <a:lnTo>
                      <a:pt x="3642" y="1446"/>
                    </a:lnTo>
                    <a:lnTo>
                      <a:pt x="3636" y="1452"/>
                    </a:lnTo>
                    <a:lnTo>
                      <a:pt x="3636" y="1470"/>
                    </a:lnTo>
                    <a:lnTo>
                      <a:pt x="3642" y="1482"/>
                    </a:lnTo>
                    <a:lnTo>
                      <a:pt x="3642" y="1488"/>
                    </a:lnTo>
                    <a:lnTo>
                      <a:pt x="3636" y="1500"/>
                    </a:lnTo>
                    <a:lnTo>
                      <a:pt x="3624" y="1506"/>
                    </a:lnTo>
                    <a:lnTo>
                      <a:pt x="3618" y="1512"/>
                    </a:lnTo>
                    <a:lnTo>
                      <a:pt x="3606" y="1512"/>
                    </a:lnTo>
                    <a:lnTo>
                      <a:pt x="3582" y="1524"/>
                    </a:lnTo>
                    <a:lnTo>
                      <a:pt x="3576" y="1536"/>
                    </a:lnTo>
                    <a:lnTo>
                      <a:pt x="3576" y="1548"/>
                    </a:lnTo>
                    <a:lnTo>
                      <a:pt x="3570" y="1548"/>
                    </a:lnTo>
                    <a:lnTo>
                      <a:pt x="3564" y="1554"/>
                    </a:lnTo>
                    <a:lnTo>
                      <a:pt x="3552" y="1554"/>
                    </a:lnTo>
                    <a:lnTo>
                      <a:pt x="3540" y="1560"/>
                    </a:lnTo>
                    <a:lnTo>
                      <a:pt x="3534" y="1566"/>
                    </a:lnTo>
                    <a:lnTo>
                      <a:pt x="3522" y="1572"/>
                    </a:lnTo>
                    <a:lnTo>
                      <a:pt x="3504" y="1590"/>
                    </a:lnTo>
                    <a:lnTo>
                      <a:pt x="3510" y="1596"/>
                    </a:lnTo>
                    <a:lnTo>
                      <a:pt x="3522" y="1602"/>
                    </a:lnTo>
                    <a:lnTo>
                      <a:pt x="3534" y="1614"/>
                    </a:lnTo>
                    <a:lnTo>
                      <a:pt x="3552" y="1620"/>
                    </a:lnTo>
                    <a:lnTo>
                      <a:pt x="3558" y="1632"/>
                    </a:lnTo>
                    <a:lnTo>
                      <a:pt x="3564" y="1638"/>
                    </a:lnTo>
                    <a:lnTo>
                      <a:pt x="3564" y="1662"/>
                    </a:lnTo>
                    <a:lnTo>
                      <a:pt x="3558" y="1698"/>
                    </a:lnTo>
                    <a:lnTo>
                      <a:pt x="3540" y="1746"/>
                    </a:lnTo>
                    <a:lnTo>
                      <a:pt x="3510" y="1776"/>
                    </a:lnTo>
                    <a:lnTo>
                      <a:pt x="3468" y="1800"/>
                    </a:lnTo>
                    <a:lnTo>
                      <a:pt x="3426" y="1830"/>
                    </a:lnTo>
                    <a:lnTo>
                      <a:pt x="3390" y="1854"/>
                    </a:lnTo>
                    <a:lnTo>
                      <a:pt x="3366" y="1860"/>
                    </a:lnTo>
                    <a:lnTo>
                      <a:pt x="3336" y="1860"/>
                    </a:lnTo>
                    <a:lnTo>
                      <a:pt x="3300" y="1866"/>
                    </a:lnTo>
                    <a:lnTo>
                      <a:pt x="3276" y="1872"/>
                    </a:lnTo>
                    <a:lnTo>
                      <a:pt x="3258" y="1878"/>
                    </a:lnTo>
                    <a:lnTo>
                      <a:pt x="3258" y="1902"/>
                    </a:lnTo>
                    <a:lnTo>
                      <a:pt x="3264" y="1914"/>
                    </a:lnTo>
                    <a:lnTo>
                      <a:pt x="3264" y="1926"/>
                    </a:lnTo>
                    <a:lnTo>
                      <a:pt x="3270" y="1938"/>
                    </a:lnTo>
                    <a:lnTo>
                      <a:pt x="3270" y="1950"/>
                    </a:lnTo>
                    <a:lnTo>
                      <a:pt x="3252" y="1968"/>
                    </a:lnTo>
                    <a:lnTo>
                      <a:pt x="3234" y="2004"/>
                    </a:lnTo>
                    <a:lnTo>
                      <a:pt x="3234" y="2076"/>
                    </a:lnTo>
                    <a:lnTo>
                      <a:pt x="3210" y="2088"/>
                    </a:lnTo>
                    <a:lnTo>
                      <a:pt x="3204" y="2094"/>
                    </a:lnTo>
                    <a:lnTo>
                      <a:pt x="3180" y="2106"/>
                    </a:lnTo>
                    <a:lnTo>
                      <a:pt x="3180" y="2142"/>
                    </a:lnTo>
                    <a:lnTo>
                      <a:pt x="3156" y="2166"/>
                    </a:lnTo>
                    <a:lnTo>
                      <a:pt x="3156" y="2154"/>
                    </a:lnTo>
                    <a:lnTo>
                      <a:pt x="3162" y="2148"/>
                    </a:lnTo>
                    <a:lnTo>
                      <a:pt x="3162" y="2142"/>
                    </a:lnTo>
                    <a:lnTo>
                      <a:pt x="3156" y="2130"/>
                    </a:lnTo>
                    <a:lnTo>
                      <a:pt x="3138" y="2130"/>
                    </a:lnTo>
                    <a:lnTo>
                      <a:pt x="3126" y="2136"/>
                    </a:lnTo>
                    <a:lnTo>
                      <a:pt x="3108" y="2154"/>
                    </a:lnTo>
                    <a:lnTo>
                      <a:pt x="3108" y="2166"/>
                    </a:lnTo>
                    <a:lnTo>
                      <a:pt x="3114" y="2178"/>
                    </a:lnTo>
                    <a:lnTo>
                      <a:pt x="3114" y="2190"/>
                    </a:lnTo>
                    <a:lnTo>
                      <a:pt x="3108" y="2196"/>
                    </a:lnTo>
                    <a:lnTo>
                      <a:pt x="3108" y="2178"/>
                    </a:lnTo>
                    <a:lnTo>
                      <a:pt x="3102" y="2166"/>
                    </a:lnTo>
                    <a:lnTo>
                      <a:pt x="3090" y="2154"/>
                    </a:lnTo>
                    <a:lnTo>
                      <a:pt x="3078" y="2154"/>
                    </a:lnTo>
                    <a:lnTo>
                      <a:pt x="3066" y="2160"/>
                    </a:lnTo>
                    <a:lnTo>
                      <a:pt x="3042" y="2160"/>
                    </a:lnTo>
                    <a:lnTo>
                      <a:pt x="3036" y="2166"/>
                    </a:lnTo>
                    <a:lnTo>
                      <a:pt x="3030" y="2166"/>
                    </a:lnTo>
                    <a:lnTo>
                      <a:pt x="3042" y="2160"/>
                    </a:lnTo>
                    <a:lnTo>
                      <a:pt x="3060" y="2142"/>
                    </a:lnTo>
                    <a:lnTo>
                      <a:pt x="3072" y="2136"/>
                    </a:lnTo>
                    <a:lnTo>
                      <a:pt x="3078" y="2124"/>
                    </a:lnTo>
                    <a:lnTo>
                      <a:pt x="3078" y="2118"/>
                    </a:lnTo>
                    <a:lnTo>
                      <a:pt x="3072" y="2106"/>
                    </a:lnTo>
                    <a:lnTo>
                      <a:pt x="3060" y="2100"/>
                    </a:lnTo>
                    <a:lnTo>
                      <a:pt x="3048" y="2088"/>
                    </a:lnTo>
                    <a:lnTo>
                      <a:pt x="3030" y="2088"/>
                    </a:lnTo>
                    <a:lnTo>
                      <a:pt x="3024" y="2082"/>
                    </a:lnTo>
                    <a:lnTo>
                      <a:pt x="3018" y="2082"/>
                    </a:lnTo>
                    <a:lnTo>
                      <a:pt x="3024" y="2082"/>
                    </a:lnTo>
                    <a:lnTo>
                      <a:pt x="3042" y="2064"/>
                    </a:lnTo>
                    <a:lnTo>
                      <a:pt x="3042" y="2058"/>
                    </a:lnTo>
                    <a:lnTo>
                      <a:pt x="3030" y="2034"/>
                    </a:lnTo>
                    <a:lnTo>
                      <a:pt x="3030" y="2028"/>
                    </a:lnTo>
                    <a:lnTo>
                      <a:pt x="3024" y="2016"/>
                    </a:lnTo>
                    <a:lnTo>
                      <a:pt x="3060" y="1992"/>
                    </a:lnTo>
                    <a:lnTo>
                      <a:pt x="3060" y="1968"/>
                    </a:lnTo>
                    <a:lnTo>
                      <a:pt x="3084" y="1956"/>
                    </a:lnTo>
                    <a:lnTo>
                      <a:pt x="3084" y="1914"/>
                    </a:lnTo>
                    <a:lnTo>
                      <a:pt x="3090" y="1914"/>
                    </a:lnTo>
                    <a:lnTo>
                      <a:pt x="3102" y="1902"/>
                    </a:lnTo>
                    <a:lnTo>
                      <a:pt x="3114" y="1896"/>
                    </a:lnTo>
                    <a:lnTo>
                      <a:pt x="3132" y="1878"/>
                    </a:lnTo>
                    <a:lnTo>
                      <a:pt x="3126" y="1866"/>
                    </a:lnTo>
                    <a:lnTo>
                      <a:pt x="3120" y="1860"/>
                    </a:lnTo>
                    <a:lnTo>
                      <a:pt x="3084" y="1848"/>
                    </a:lnTo>
                    <a:lnTo>
                      <a:pt x="2976" y="1848"/>
                    </a:lnTo>
                    <a:lnTo>
                      <a:pt x="2940" y="1860"/>
                    </a:lnTo>
                    <a:lnTo>
                      <a:pt x="2946" y="1848"/>
                    </a:lnTo>
                    <a:lnTo>
                      <a:pt x="2952" y="1842"/>
                    </a:lnTo>
                    <a:lnTo>
                      <a:pt x="2952" y="1830"/>
                    </a:lnTo>
                    <a:lnTo>
                      <a:pt x="2958" y="1824"/>
                    </a:lnTo>
                    <a:lnTo>
                      <a:pt x="2952" y="1818"/>
                    </a:lnTo>
                    <a:lnTo>
                      <a:pt x="2940" y="1812"/>
                    </a:lnTo>
                    <a:lnTo>
                      <a:pt x="2928" y="1812"/>
                    </a:lnTo>
                    <a:lnTo>
                      <a:pt x="2892" y="1800"/>
                    </a:lnTo>
                    <a:lnTo>
                      <a:pt x="2874" y="1800"/>
                    </a:lnTo>
                    <a:lnTo>
                      <a:pt x="2868" y="1794"/>
                    </a:lnTo>
                    <a:lnTo>
                      <a:pt x="2862" y="1794"/>
                    </a:lnTo>
                    <a:lnTo>
                      <a:pt x="2862" y="1770"/>
                    </a:lnTo>
                    <a:lnTo>
                      <a:pt x="2856" y="1752"/>
                    </a:lnTo>
                    <a:lnTo>
                      <a:pt x="2844" y="1740"/>
                    </a:lnTo>
                    <a:lnTo>
                      <a:pt x="2790" y="1722"/>
                    </a:lnTo>
                    <a:lnTo>
                      <a:pt x="2778" y="1722"/>
                    </a:lnTo>
                    <a:lnTo>
                      <a:pt x="2778" y="1716"/>
                    </a:lnTo>
                    <a:lnTo>
                      <a:pt x="2766" y="1704"/>
                    </a:lnTo>
                    <a:lnTo>
                      <a:pt x="2754" y="1704"/>
                    </a:lnTo>
                    <a:lnTo>
                      <a:pt x="2736" y="1698"/>
                    </a:lnTo>
                    <a:lnTo>
                      <a:pt x="2694" y="1698"/>
                    </a:lnTo>
                    <a:lnTo>
                      <a:pt x="2646" y="1704"/>
                    </a:lnTo>
                    <a:lnTo>
                      <a:pt x="2610" y="1716"/>
                    </a:lnTo>
                    <a:lnTo>
                      <a:pt x="2592" y="1716"/>
                    </a:lnTo>
                    <a:lnTo>
                      <a:pt x="2598" y="1716"/>
                    </a:lnTo>
                    <a:lnTo>
                      <a:pt x="2604" y="1710"/>
                    </a:lnTo>
                    <a:lnTo>
                      <a:pt x="2616" y="1710"/>
                    </a:lnTo>
                    <a:lnTo>
                      <a:pt x="2628" y="1704"/>
                    </a:lnTo>
                    <a:lnTo>
                      <a:pt x="2634" y="1692"/>
                    </a:lnTo>
                    <a:lnTo>
                      <a:pt x="2640" y="1686"/>
                    </a:lnTo>
                    <a:lnTo>
                      <a:pt x="2646" y="1662"/>
                    </a:lnTo>
                    <a:lnTo>
                      <a:pt x="2658" y="1632"/>
                    </a:lnTo>
                    <a:lnTo>
                      <a:pt x="2664" y="1602"/>
                    </a:lnTo>
                    <a:lnTo>
                      <a:pt x="2670" y="1590"/>
                    </a:lnTo>
                    <a:lnTo>
                      <a:pt x="2658" y="1590"/>
                    </a:lnTo>
                    <a:lnTo>
                      <a:pt x="2646" y="1584"/>
                    </a:lnTo>
                    <a:lnTo>
                      <a:pt x="2616" y="1584"/>
                    </a:lnTo>
                    <a:lnTo>
                      <a:pt x="2610" y="1590"/>
                    </a:lnTo>
                    <a:lnTo>
                      <a:pt x="2598" y="1596"/>
                    </a:lnTo>
                    <a:lnTo>
                      <a:pt x="2592" y="1602"/>
                    </a:lnTo>
                    <a:lnTo>
                      <a:pt x="2580" y="1608"/>
                    </a:lnTo>
                    <a:lnTo>
                      <a:pt x="2598" y="1578"/>
                    </a:lnTo>
                    <a:lnTo>
                      <a:pt x="2592" y="1560"/>
                    </a:lnTo>
                    <a:lnTo>
                      <a:pt x="2610" y="1542"/>
                    </a:lnTo>
                    <a:lnTo>
                      <a:pt x="2616" y="1530"/>
                    </a:lnTo>
                    <a:lnTo>
                      <a:pt x="2640" y="1506"/>
                    </a:lnTo>
                    <a:lnTo>
                      <a:pt x="2646" y="1494"/>
                    </a:lnTo>
                    <a:lnTo>
                      <a:pt x="2664" y="1476"/>
                    </a:lnTo>
                    <a:lnTo>
                      <a:pt x="2694" y="1452"/>
                    </a:lnTo>
                    <a:lnTo>
                      <a:pt x="2730" y="1428"/>
                    </a:lnTo>
                    <a:lnTo>
                      <a:pt x="2754" y="1410"/>
                    </a:lnTo>
                    <a:lnTo>
                      <a:pt x="2766" y="1404"/>
                    </a:lnTo>
                    <a:lnTo>
                      <a:pt x="2760" y="1392"/>
                    </a:lnTo>
                    <a:lnTo>
                      <a:pt x="2826" y="1368"/>
                    </a:lnTo>
                    <a:lnTo>
                      <a:pt x="2826" y="1350"/>
                    </a:lnTo>
                    <a:lnTo>
                      <a:pt x="2868" y="1344"/>
                    </a:lnTo>
                    <a:lnTo>
                      <a:pt x="2868" y="1326"/>
                    </a:lnTo>
                    <a:lnTo>
                      <a:pt x="2898" y="1320"/>
                    </a:lnTo>
                    <a:lnTo>
                      <a:pt x="2952" y="1284"/>
                    </a:lnTo>
                    <a:lnTo>
                      <a:pt x="3006" y="1284"/>
                    </a:lnTo>
                    <a:lnTo>
                      <a:pt x="3042" y="1278"/>
                    </a:lnTo>
                    <a:lnTo>
                      <a:pt x="3060" y="1266"/>
                    </a:lnTo>
                    <a:lnTo>
                      <a:pt x="3060" y="1254"/>
                    </a:lnTo>
                    <a:lnTo>
                      <a:pt x="3030" y="1224"/>
                    </a:lnTo>
                    <a:lnTo>
                      <a:pt x="2970" y="1230"/>
                    </a:lnTo>
                    <a:lnTo>
                      <a:pt x="2982" y="1218"/>
                    </a:lnTo>
                    <a:lnTo>
                      <a:pt x="2928" y="1194"/>
                    </a:lnTo>
                    <a:lnTo>
                      <a:pt x="2952" y="1188"/>
                    </a:lnTo>
                    <a:lnTo>
                      <a:pt x="3036" y="1212"/>
                    </a:lnTo>
                    <a:lnTo>
                      <a:pt x="3054" y="1230"/>
                    </a:lnTo>
                    <a:lnTo>
                      <a:pt x="3066" y="1236"/>
                    </a:lnTo>
                    <a:lnTo>
                      <a:pt x="3096" y="1236"/>
                    </a:lnTo>
                    <a:lnTo>
                      <a:pt x="3108" y="1230"/>
                    </a:lnTo>
                    <a:lnTo>
                      <a:pt x="3114" y="1218"/>
                    </a:lnTo>
                    <a:lnTo>
                      <a:pt x="3126" y="1206"/>
                    </a:lnTo>
                    <a:lnTo>
                      <a:pt x="3132" y="1194"/>
                    </a:lnTo>
                    <a:lnTo>
                      <a:pt x="3144" y="1188"/>
                    </a:lnTo>
                    <a:lnTo>
                      <a:pt x="3150" y="1182"/>
                    </a:lnTo>
                    <a:lnTo>
                      <a:pt x="3156" y="1182"/>
                    </a:lnTo>
                    <a:lnTo>
                      <a:pt x="3180" y="1194"/>
                    </a:lnTo>
                    <a:lnTo>
                      <a:pt x="3198" y="1200"/>
                    </a:lnTo>
                    <a:lnTo>
                      <a:pt x="3210" y="1200"/>
                    </a:lnTo>
                    <a:lnTo>
                      <a:pt x="3246" y="1182"/>
                    </a:lnTo>
                    <a:lnTo>
                      <a:pt x="3282" y="1170"/>
                    </a:lnTo>
                    <a:lnTo>
                      <a:pt x="3318" y="1152"/>
                    </a:lnTo>
                    <a:lnTo>
                      <a:pt x="3336" y="1146"/>
                    </a:lnTo>
                    <a:lnTo>
                      <a:pt x="3360" y="1134"/>
                    </a:lnTo>
                    <a:lnTo>
                      <a:pt x="3372" y="1122"/>
                    </a:lnTo>
                    <a:lnTo>
                      <a:pt x="3366" y="1116"/>
                    </a:lnTo>
                    <a:lnTo>
                      <a:pt x="3342" y="1110"/>
                    </a:lnTo>
                    <a:lnTo>
                      <a:pt x="3264" y="1110"/>
                    </a:lnTo>
                    <a:lnTo>
                      <a:pt x="3258" y="1086"/>
                    </a:lnTo>
                    <a:lnTo>
                      <a:pt x="3174" y="1056"/>
                    </a:lnTo>
                    <a:lnTo>
                      <a:pt x="3186" y="1056"/>
                    </a:lnTo>
                    <a:lnTo>
                      <a:pt x="3216" y="1050"/>
                    </a:lnTo>
                    <a:lnTo>
                      <a:pt x="3252" y="1050"/>
                    </a:lnTo>
                    <a:lnTo>
                      <a:pt x="3282" y="1056"/>
                    </a:lnTo>
                    <a:lnTo>
                      <a:pt x="3294" y="1062"/>
                    </a:lnTo>
                    <a:lnTo>
                      <a:pt x="3306" y="1074"/>
                    </a:lnTo>
                    <a:lnTo>
                      <a:pt x="3324" y="1086"/>
                    </a:lnTo>
                    <a:lnTo>
                      <a:pt x="3336" y="1098"/>
                    </a:lnTo>
                    <a:lnTo>
                      <a:pt x="3348" y="1104"/>
                    </a:lnTo>
                    <a:lnTo>
                      <a:pt x="3372" y="1098"/>
                    </a:lnTo>
                    <a:lnTo>
                      <a:pt x="3408" y="1080"/>
                    </a:lnTo>
                    <a:lnTo>
                      <a:pt x="3444" y="1068"/>
                    </a:lnTo>
                    <a:lnTo>
                      <a:pt x="3474" y="1050"/>
                    </a:lnTo>
                    <a:lnTo>
                      <a:pt x="3486" y="1044"/>
                    </a:lnTo>
                    <a:lnTo>
                      <a:pt x="3462" y="1032"/>
                    </a:lnTo>
                    <a:lnTo>
                      <a:pt x="3468" y="1026"/>
                    </a:lnTo>
                    <a:lnTo>
                      <a:pt x="3492" y="1014"/>
                    </a:lnTo>
                    <a:lnTo>
                      <a:pt x="3522" y="1014"/>
                    </a:lnTo>
                    <a:lnTo>
                      <a:pt x="3528" y="1020"/>
                    </a:lnTo>
                    <a:lnTo>
                      <a:pt x="3534" y="1032"/>
                    </a:lnTo>
                    <a:lnTo>
                      <a:pt x="3540" y="1038"/>
                    </a:lnTo>
                    <a:lnTo>
                      <a:pt x="3570" y="1050"/>
                    </a:lnTo>
                    <a:lnTo>
                      <a:pt x="3576" y="1026"/>
                    </a:lnTo>
                    <a:lnTo>
                      <a:pt x="3594" y="1044"/>
                    </a:lnTo>
                    <a:lnTo>
                      <a:pt x="3600" y="1038"/>
                    </a:lnTo>
                    <a:lnTo>
                      <a:pt x="3600" y="1026"/>
                    </a:lnTo>
                    <a:lnTo>
                      <a:pt x="3594" y="1014"/>
                    </a:lnTo>
                    <a:lnTo>
                      <a:pt x="3582" y="1002"/>
                    </a:lnTo>
                    <a:lnTo>
                      <a:pt x="3564" y="990"/>
                    </a:lnTo>
                    <a:lnTo>
                      <a:pt x="3606" y="984"/>
                    </a:lnTo>
                    <a:lnTo>
                      <a:pt x="3606" y="990"/>
                    </a:lnTo>
                    <a:lnTo>
                      <a:pt x="3612" y="996"/>
                    </a:lnTo>
                    <a:lnTo>
                      <a:pt x="3612" y="1008"/>
                    </a:lnTo>
                    <a:lnTo>
                      <a:pt x="3624" y="1032"/>
                    </a:lnTo>
                    <a:lnTo>
                      <a:pt x="3630" y="1038"/>
                    </a:lnTo>
                    <a:lnTo>
                      <a:pt x="3636" y="1038"/>
                    </a:lnTo>
                    <a:lnTo>
                      <a:pt x="3654" y="1032"/>
                    </a:lnTo>
                    <a:lnTo>
                      <a:pt x="3690" y="1026"/>
                    </a:lnTo>
                    <a:lnTo>
                      <a:pt x="3732" y="1008"/>
                    </a:lnTo>
                    <a:lnTo>
                      <a:pt x="3768" y="990"/>
                    </a:lnTo>
                    <a:lnTo>
                      <a:pt x="3798" y="972"/>
                    </a:lnTo>
                    <a:lnTo>
                      <a:pt x="3798" y="960"/>
                    </a:lnTo>
                    <a:lnTo>
                      <a:pt x="3786" y="942"/>
                    </a:lnTo>
                    <a:lnTo>
                      <a:pt x="3780" y="930"/>
                    </a:lnTo>
                    <a:lnTo>
                      <a:pt x="3774" y="912"/>
                    </a:lnTo>
                    <a:lnTo>
                      <a:pt x="3774" y="900"/>
                    </a:lnTo>
                    <a:lnTo>
                      <a:pt x="3780" y="894"/>
                    </a:lnTo>
                    <a:lnTo>
                      <a:pt x="3792" y="894"/>
                    </a:lnTo>
                    <a:lnTo>
                      <a:pt x="3804" y="888"/>
                    </a:lnTo>
                    <a:lnTo>
                      <a:pt x="3822" y="888"/>
                    </a:lnTo>
                    <a:lnTo>
                      <a:pt x="3840" y="882"/>
                    </a:lnTo>
                    <a:lnTo>
                      <a:pt x="3858" y="882"/>
                    </a:lnTo>
                    <a:lnTo>
                      <a:pt x="3864" y="876"/>
                    </a:lnTo>
                    <a:lnTo>
                      <a:pt x="3870" y="876"/>
                    </a:lnTo>
                    <a:lnTo>
                      <a:pt x="3870" y="858"/>
                    </a:lnTo>
                    <a:lnTo>
                      <a:pt x="3864" y="846"/>
                    </a:lnTo>
                    <a:lnTo>
                      <a:pt x="3864" y="840"/>
                    </a:lnTo>
                    <a:lnTo>
                      <a:pt x="3858" y="828"/>
                    </a:lnTo>
                    <a:lnTo>
                      <a:pt x="3840" y="804"/>
                    </a:lnTo>
                    <a:lnTo>
                      <a:pt x="3822" y="798"/>
                    </a:lnTo>
                    <a:lnTo>
                      <a:pt x="3786" y="792"/>
                    </a:lnTo>
                    <a:lnTo>
                      <a:pt x="3744" y="792"/>
                    </a:lnTo>
                    <a:lnTo>
                      <a:pt x="3708" y="804"/>
                    </a:lnTo>
                    <a:lnTo>
                      <a:pt x="3690" y="822"/>
                    </a:lnTo>
                    <a:lnTo>
                      <a:pt x="3690" y="840"/>
                    </a:lnTo>
                    <a:lnTo>
                      <a:pt x="3696" y="840"/>
                    </a:lnTo>
                    <a:lnTo>
                      <a:pt x="3702" y="846"/>
                    </a:lnTo>
                    <a:lnTo>
                      <a:pt x="3666" y="870"/>
                    </a:lnTo>
                    <a:lnTo>
                      <a:pt x="3642" y="870"/>
                    </a:lnTo>
                    <a:lnTo>
                      <a:pt x="3576" y="918"/>
                    </a:lnTo>
                    <a:lnTo>
                      <a:pt x="3552" y="930"/>
                    </a:lnTo>
                    <a:lnTo>
                      <a:pt x="3546" y="936"/>
                    </a:lnTo>
                    <a:lnTo>
                      <a:pt x="3540" y="948"/>
                    </a:lnTo>
                    <a:lnTo>
                      <a:pt x="3522" y="966"/>
                    </a:lnTo>
                    <a:lnTo>
                      <a:pt x="3492" y="966"/>
                    </a:lnTo>
                    <a:lnTo>
                      <a:pt x="3456" y="984"/>
                    </a:lnTo>
                    <a:lnTo>
                      <a:pt x="3456" y="972"/>
                    </a:lnTo>
                    <a:lnTo>
                      <a:pt x="3450" y="954"/>
                    </a:lnTo>
                    <a:lnTo>
                      <a:pt x="3450" y="918"/>
                    </a:lnTo>
                    <a:lnTo>
                      <a:pt x="3456" y="912"/>
                    </a:lnTo>
                    <a:lnTo>
                      <a:pt x="3480" y="900"/>
                    </a:lnTo>
                    <a:lnTo>
                      <a:pt x="3498" y="900"/>
                    </a:lnTo>
                    <a:lnTo>
                      <a:pt x="3510" y="894"/>
                    </a:lnTo>
                    <a:lnTo>
                      <a:pt x="3516" y="882"/>
                    </a:lnTo>
                    <a:lnTo>
                      <a:pt x="3516" y="870"/>
                    </a:lnTo>
                    <a:lnTo>
                      <a:pt x="3510" y="852"/>
                    </a:lnTo>
                    <a:lnTo>
                      <a:pt x="3504" y="846"/>
                    </a:lnTo>
                    <a:lnTo>
                      <a:pt x="3498" y="834"/>
                    </a:lnTo>
                    <a:lnTo>
                      <a:pt x="3486" y="834"/>
                    </a:lnTo>
                    <a:lnTo>
                      <a:pt x="3450" y="852"/>
                    </a:lnTo>
                    <a:lnTo>
                      <a:pt x="3432" y="858"/>
                    </a:lnTo>
                    <a:lnTo>
                      <a:pt x="3420" y="864"/>
                    </a:lnTo>
                    <a:lnTo>
                      <a:pt x="3414" y="870"/>
                    </a:lnTo>
                    <a:lnTo>
                      <a:pt x="3408" y="870"/>
                    </a:lnTo>
                    <a:lnTo>
                      <a:pt x="3378" y="900"/>
                    </a:lnTo>
                    <a:lnTo>
                      <a:pt x="3372" y="888"/>
                    </a:lnTo>
                    <a:lnTo>
                      <a:pt x="3396" y="858"/>
                    </a:lnTo>
                    <a:lnTo>
                      <a:pt x="3396" y="840"/>
                    </a:lnTo>
                    <a:lnTo>
                      <a:pt x="3438" y="822"/>
                    </a:lnTo>
                    <a:lnTo>
                      <a:pt x="3402" y="816"/>
                    </a:lnTo>
                    <a:lnTo>
                      <a:pt x="3408" y="804"/>
                    </a:lnTo>
                    <a:lnTo>
                      <a:pt x="3360" y="816"/>
                    </a:lnTo>
                    <a:lnTo>
                      <a:pt x="3336" y="804"/>
                    </a:lnTo>
                    <a:lnTo>
                      <a:pt x="3378" y="792"/>
                    </a:lnTo>
                    <a:lnTo>
                      <a:pt x="3378" y="774"/>
                    </a:lnTo>
                    <a:lnTo>
                      <a:pt x="3390" y="774"/>
                    </a:lnTo>
                    <a:lnTo>
                      <a:pt x="3396" y="780"/>
                    </a:lnTo>
                    <a:lnTo>
                      <a:pt x="3420" y="780"/>
                    </a:lnTo>
                    <a:lnTo>
                      <a:pt x="3426" y="774"/>
                    </a:lnTo>
                    <a:lnTo>
                      <a:pt x="3426" y="762"/>
                    </a:lnTo>
                    <a:lnTo>
                      <a:pt x="3420" y="756"/>
                    </a:lnTo>
                    <a:lnTo>
                      <a:pt x="3408" y="756"/>
                    </a:lnTo>
                    <a:lnTo>
                      <a:pt x="3396" y="744"/>
                    </a:lnTo>
                    <a:lnTo>
                      <a:pt x="3396" y="738"/>
                    </a:lnTo>
                    <a:lnTo>
                      <a:pt x="3420" y="690"/>
                    </a:lnTo>
                    <a:lnTo>
                      <a:pt x="3426" y="684"/>
                    </a:lnTo>
                    <a:lnTo>
                      <a:pt x="3426" y="672"/>
                    </a:lnTo>
                    <a:lnTo>
                      <a:pt x="3420" y="666"/>
                    </a:lnTo>
                    <a:lnTo>
                      <a:pt x="3414" y="666"/>
                    </a:lnTo>
                    <a:lnTo>
                      <a:pt x="3372" y="648"/>
                    </a:lnTo>
                    <a:lnTo>
                      <a:pt x="3348" y="660"/>
                    </a:lnTo>
                    <a:lnTo>
                      <a:pt x="3336" y="660"/>
                    </a:lnTo>
                    <a:lnTo>
                      <a:pt x="3318" y="666"/>
                    </a:lnTo>
                    <a:lnTo>
                      <a:pt x="3312" y="666"/>
                    </a:lnTo>
                    <a:lnTo>
                      <a:pt x="3306" y="672"/>
                    </a:lnTo>
                    <a:lnTo>
                      <a:pt x="3306" y="690"/>
                    </a:lnTo>
                    <a:lnTo>
                      <a:pt x="3240" y="690"/>
                    </a:lnTo>
                    <a:lnTo>
                      <a:pt x="3228" y="696"/>
                    </a:lnTo>
                    <a:lnTo>
                      <a:pt x="3222" y="702"/>
                    </a:lnTo>
                    <a:lnTo>
                      <a:pt x="3210" y="708"/>
                    </a:lnTo>
                    <a:lnTo>
                      <a:pt x="3198" y="720"/>
                    </a:lnTo>
                    <a:lnTo>
                      <a:pt x="3204" y="726"/>
                    </a:lnTo>
                    <a:lnTo>
                      <a:pt x="3216" y="732"/>
                    </a:lnTo>
                    <a:lnTo>
                      <a:pt x="3228" y="732"/>
                    </a:lnTo>
                    <a:lnTo>
                      <a:pt x="3234" y="738"/>
                    </a:lnTo>
                    <a:lnTo>
                      <a:pt x="3228" y="738"/>
                    </a:lnTo>
                    <a:lnTo>
                      <a:pt x="3222" y="744"/>
                    </a:lnTo>
                    <a:lnTo>
                      <a:pt x="3204" y="744"/>
                    </a:lnTo>
                    <a:lnTo>
                      <a:pt x="3180" y="756"/>
                    </a:lnTo>
                    <a:lnTo>
                      <a:pt x="3168" y="768"/>
                    </a:lnTo>
                    <a:lnTo>
                      <a:pt x="3168" y="774"/>
                    </a:lnTo>
                    <a:lnTo>
                      <a:pt x="3174" y="786"/>
                    </a:lnTo>
                    <a:lnTo>
                      <a:pt x="3186" y="798"/>
                    </a:lnTo>
                    <a:lnTo>
                      <a:pt x="3198" y="804"/>
                    </a:lnTo>
                    <a:lnTo>
                      <a:pt x="3204" y="810"/>
                    </a:lnTo>
                    <a:lnTo>
                      <a:pt x="3210" y="810"/>
                    </a:lnTo>
                    <a:lnTo>
                      <a:pt x="3234" y="798"/>
                    </a:lnTo>
                    <a:lnTo>
                      <a:pt x="3234" y="822"/>
                    </a:lnTo>
                    <a:lnTo>
                      <a:pt x="3240" y="828"/>
                    </a:lnTo>
                    <a:lnTo>
                      <a:pt x="3246" y="828"/>
                    </a:lnTo>
                    <a:lnTo>
                      <a:pt x="3258" y="822"/>
                    </a:lnTo>
                    <a:lnTo>
                      <a:pt x="3282" y="822"/>
                    </a:lnTo>
                    <a:lnTo>
                      <a:pt x="3276" y="828"/>
                    </a:lnTo>
                    <a:lnTo>
                      <a:pt x="3252" y="840"/>
                    </a:lnTo>
                    <a:lnTo>
                      <a:pt x="3246" y="840"/>
                    </a:lnTo>
                    <a:lnTo>
                      <a:pt x="3228" y="828"/>
                    </a:lnTo>
                    <a:lnTo>
                      <a:pt x="3222" y="846"/>
                    </a:lnTo>
                    <a:lnTo>
                      <a:pt x="3204" y="846"/>
                    </a:lnTo>
                    <a:lnTo>
                      <a:pt x="3192" y="852"/>
                    </a:lnTo>
                    <a:lnTo>
                      <a:pt x="3186" y="852"/>
                    </a:lnTo>
                    <a:lnTo>
                      <a:pt x="3180" y="858"/>
                    </a:lnTo>
                    <a:lnTo>
                      <a:pt x="3204" y="858"/>
                    </a:lnTo>
                    <a:lnTo>
                      <a:pt x="3228" y="846"/>
                    </a:lnTo>
                    <a:lnTo>
                      <a:pt x="3240" y="846"/>
                    </a:lnTo>
                    <a:lnTo>
                      <a:pt x="3240" y="852"/>
                    </a:lnTo>
                    <a:lnTo>
                      <a:pt x="3228" y="870"/>
                    </a:lnTo>
                    <a:lnTo>
                      <a:pt x="3210" y="882"/>
                    </a:lnTo>
                    <a:lnTo>
                      <a:pt x="3198" y="888"/>
                    </a:lnTo>
                    <a:lnTo>
                      <a:pt x="3180" y="894"/>
                    </a:lnTo>
                    <a:lnTo>
                      <a:pt x="3168" y="900"/>
                    </a:lnTo>
                    <a:lnTo>
                      <a:pt x="3162" y="906"/>
                    </a:lnTo>
                    <a:lnTo>
                      <a:pt x="3138" y="918"/>
                    </a:lnTo>
                    <a:lnTo>
                      <a:pt x="3132" y="924"/>
                    </a:lnTo>
                    <a:lnTo>
                      <a:pt x="3120" y="918"/>
                    </a:lnTo>
                    <a:lnTo>
                      <a:pt x="3114" y="918"/>
                    </a:lnTo>
                    <a:lnTo>
                      <a:pt x="3102" y="912"/>
                    </a:lnTo>
                    <a:lnTo>
                      <a:pt x="3090" y="912"/>
                    </a:lnTo>
                    <a:lnTo>
                      <a:pt x="3072" y="930"/>
                    </a:lnTo>
                    <a:lnTo>
                      <a:pt x="3060" y="936"/>
                    </a:lnTo>
                    <a:lnTo>
                      <a:pt x="3054" y="948"/>
                    </a:lnTo>
                    <a:lnTo>
                      <a:pt x="3054" y="972"/>
                    </a:lnTo>
                    <a:lnTo>
                      <a:pt x="3048" y="978"/>
                    </a:lnTo>
                    <a:lnTo>
                      <a:pt x="3042" y="966"/>
                    </a:lnTo>
                    <a:lnTo>
                      <a:pt x="3030" y="966"/>
                    </a:lnTo>
                    <a:lnTo>
                      <a:pt x="3018" y="960"/>
                    </a:lnTo>
                    <a:lnTo>
                      <a:pt x="3012" y="960"/>
                    </a:lnTo>
                    <a:lnTo>
                      <a:pt x="3006" y="954"/>
                    </a:lnTo>
                    <a:lnTo>
                      <a:pt x="3030" y="930"/>
                    </a:lnTo>
                    <a:lnTo>
                      <a:pt x="3042" y="924"/>
                    </a:lnTo>
                    <a:lnTo>
                      <a:pt x="3060" y="906"/>
                    </a:lnTo>
                    <a:lnTo>
                      <a:pt x="3072" y="900"/>
                    </a:lnTo>
                    <a:lnTo>
                      <a:pt x="3036" y="900"/>
                    </a:lnTo>
                    <a:lnTo>
                      <a:pt x="3030" y="888"/>
                    </a:lnTo>
                    <a:lnTo>
                      <a:pt x="3018" y="882"/>
                    </a:lnTo>
                    <a:lnTo>
                      <a:pt x="2994" y="882"/>
                    </a:lnTo>
                    <a:lnTo>
                      <a:pt x="2988" y="888"/>
                    </a:lnTo>
                    <a:lnTo>
                      <a:pt x="2946" y="888"/>
                    </a:lnTo>
                    <a:lnTo>
                      <a:pt x="2946" y="894"/>
                    </a:lnTo>
                    <a:lnTo>
                      <a:pt x="2940" y="906"/>
                    </a:lnTo>
                    <a:lnTo>
                      <a:pt x="2940" y="918"/>
                    </a:lnTo>
                    <a:lnTo>
                      <a:pt x="2946" y="918"/>
                    </a:lnTo>
                    <a:lnTo>
                      <a:pt x="2952" y="924"/>
                    </a:lnTo>
                    <a:lnTo>
                      <a:pt x="2964" y="924"/>
                    </a:lnTo>
                    <a:lnTo>
                      <a:pt x="2976" y="936"/>
                    </a:lnTo>
                    <a:lnTo>
                      <a:pt x="2982" y="936"/>
                    </a:lnTo>
                    <a:lnTo>
                      <a:pt x="2976" y="942"/>
                    </a:lnTo>
                    <a:lnTo>
                      <a:pt x="2958" y="942"/>
                    </a:lnTo>
                    <a:lnTo>
                      <a:pt x="2952" y="936"/>
                    </a:lnTo>
                    <a:lnTo>
                      <a:pt x="2940" y="930"/>
                    </a:lnTo>
                    <a:lnTo>
                      <a:pt x="2934" y="924"/>
                    </a:lnTo>
                    <a:lnTo>
                      <a:pt x="2916" y="912"/>
                    </a:lnTo>
                    <a:lnTo>
                      <a:pt x="2910" y="942"/>
                    </a:lnTo>
                    <a:lnTo>
                      <a:pt x="2904" y="942"/>
                    </a:lnTo>
                    <a:lnTo>
                      <a:pt x="2898" y="948"/>
                    </a:lnTo>
                    <a:lnTo>
                      <a:pt x="2862" y="948"/>
                    </a:lnTo>
                    <a:lnTo>
                      <a:pt x="2844" y="942"/>
                    </a:lnTo>
                    <a:lnTo>
                      <a:pt x="2826" y="942"/>
                    </a:lnTo>
                    <a:lnTo>
                      <a:pt x="2808" y="936"/>
                    </a:lnTo>
                    <a:lnTo>
                      <a:pt x="2718" y="936"/>
                    </a:lnTo>
                    <a:lnTo>
                      <a:pt x="2706" y="930"/>
                    </a:lnTo>
                    <a:lnTo>
                      <a:pt x="2700" y="918"/>
                    </a:lnTo>
                    <a:lnTo>
                      <a:pt x="2688" y="912"/>
                    </a:lnTo>
                    <a:lnTo>
                      <a:pt x="2628" y="918"/>
                    </a:lnTo>
                    <a:lnTo>
                      <a:pt x="2622" y="912"/>
                    </a:lnTo>
                    <a:lnTo>
                      <a:pt x="2616" y="900"/>
                    </a:lnTo>
                    <a:lnTo>
                      <a:pt x="2604" y="894"/>
                    </a:lnTo>
                    <a:lnTo>
                      <a:pt x="2598" y="894"/>
                    </a:lnTo>
                    <a:lnTo>
                      <a:pt x="2586" y="888"/>
                    </a:lnTo>
                    <a:lnTo>
                      <a:pt x="2568" y="888"/>
                    </a:lnTo>
                    <a:lnTo>
                      <a:pt x="2556" y="894"/>
                    </a:lnTo>
                    <a:lnTo>
                      <a:pt x="2538" y="900"/>
                    </a:lnTo>
                    <a:lnTo>
                      <a:pt x="2532" y="906"/>
                    </a:lnTo>
                    <a:lnTo>
                      <a:pt x="2526" y="906"/>
                    </a:lnTo>
                    <a:lnTo>
                      <a:pt x="2526" y="912"/>
                    </a:lnTo>
                    <a:lnTo>
                      <a:pt x="2484" y="912"/>
                    </a:lnTo>
                    <a:lnTo>
                      <a:pt x="2472" y="906"/>
                    </a:lnTo>
                    <a:lnTo>
                      <a:pt x="2442" y="906"/>
                    </a:lnTo>
                    <a:lnTo>
                      <a:pt x="2430" y="918"/>
                    </a:lnTo>
                    <a:lnTo>
                      <a:pt x="2430" y="930"/>
                    </a:lnTo>
                    <a:lnTo>
                      <a:pt x="2418" y="954"/>
                    </a:lnTo>
                    <a:lnTo>
                      <a:pt x="2412" y="960"/>
                    </a:lnTo>
                    <a:lnTo>
                      <a:pt x="2412" y="966"/>
                    </a:lnTo>
                    <a:lnTo>
                      <a:pt x="2400" y="996"/>
                    </a:lnTo>
                    <a:lnTo>
                      <a:pt x="2364" y="996"/>
                    </a:lnTo>
                    <a:lnTo>
                      <a:pt x="2358" y="1026"/>
                    </a:lnTo>
                    <a:lnTo>
                      <a:pt x="2334" y="978"/>
                    </a:lnTo>
                    <a:lnTo>
                      <a:pt x="2340" y="978"/>
                    </a:lnTo>
                    <a:lnTo>
                      <a:pt x="2352" y="984"/>
                    </a:lnTo>
                    <a:lnTo>
                      <a:pt x="2376" y="984"/>
                    </a:lnTo>
                    <a:lnTo>
                      <a:pt x="2388" y="972"/>
                    </a:lnTo>
                    <a:lnTo>
                      <a:pt x="2358" y="942"/>
                    </a:lnTo>
                    <a:lnTo>
                      <a:pt x="2340" y="942"/>
                    </a:lnTo>
                    <a:lnTo>
                      <a:pt x="2328" y="936"/>
                    </a:lnTo>
                    <a:lnTo>
                      <a:pt x="2316" y="936"/>
                    </a:lnTo>
                    <a:lnTo>
                      <a:pt x="2322" y="918"/>
                    </a:lnTo>
                    <a:lnTo>
                      <a:pt x="2304" y="924"/>
                    </a:lnTo>
                    <a:lnTo>
                      <a:pt x="2262" y="930"/>
                    </a:lnTo>
                    <a:lnTo>
                      <a:pt x="2208" y="936"/>
                    </a:lnTo>
                    <a:lnTo>
                      <a:pt x="2160" y="942"/>
                    </a:lnTo>
                    <a:lnTo>
                      <a:pt x="2112" y="942"/>
                    </a:lnTo>
                    <a:lnTo>
                      <a:pt x="2064" y="936"/>
                    </a:lnTo>
                    <a:lnTo>
                      <a:pt x="2034" y="930"/>
                    </a:lnTo>
                    <a:lnTo>
                      <a:pt x="2028" y="924"/>
                    </a:lnTo>
                    <a:lnTo>
                      <a:pt x="2052" y="918"/>
                    </a:lnTo>
                    <a:lnTo>
                      <a:pt x="2082" y="918"/>
                    </a:lnTo>
                    <a:lnTo>
                      <a:pt x="2118" y="912"/>
                    </a:lnTo>
                    <a:lnTo>
                      <a:pt x="2142" y="900"/>
                    </a:lnTo>
                    <a:lnTo>
                      <a:pt x="2142" y="888"/>
                    </a:lnTo>
                    <a:lnTo>
                      <a:pt x="2112" y="864"/>
                    </a:lnTo>
                    <a:lnTo>
                      <a:pt x="2082" y="852"/>
                    </a:lnTo>
                    <a:lnTo>
                      <a:pt x="2004" y="852"/>
                    </a:lnTo>
                    <a:lnTo>
                      <a:pt x="1968" y="840"/>
                    </a:lnTo>
                    <a:lnTo>
                      <a:pt x="1944" y="834"/>
                    </a:lnTo>
                    <a:lnTo>
                      <a:pt x="1938" y="828"/>
                    </a:lnTo>
                    <a:lnTo>
                      <a:pt x="1908" y="828"/>
                    </a:lnTo>
                    <a:lnTo>
                      <a:pt x="1896" y="822"/>
                    </a:lnTo>
                    <a:lnTo>
                      <a:pt x="1866" y="804"/>
                    </a:lnTo>
                    <a:lnTo>
                      <a:pt x="1836" y="792"/>
                    </a:lnTo>
                    <a:lnTo>
                      <a:pt x="1812" y="786"/>
                    </a:lnTo>
                    <a:lnTo>
                      <a:pt x="1800" y="792"/>
                    </a:lnTo>
                    <a:lnTo>
                      <a:pt x="1782" y="798"/>
                    </a:lnTo>
                    <a:lnTo>
                      <a:pt x="1770" y="804"/>
                    </a:lnTo>
                    <a:lnTo>
                      <a:pt x="1758" y="816"/>
                    </a:lnTo>
                    <a:lnTo>
                      <a:pt x="1734" y="828"/>
                    </a:lnTo>
                    <a:lnTo>
                      <a:pt x="1680" y="828"/>
                    </a:lnTo>
                    <a:lnTo>
                      <a:pt x="1710" y="810"/>
                    </a:lnTo>
                    <a:lnTo>
                      <a:pt x="1710" y="798"/>
                    </a:lnTo>
                    <a:lnTo>
                      <a:pt x="1734" y="768"/>
                    </a:lnTo>
                    <a:lnTo>
                      <a:pt x="1728" y="768"/>
                    </a:lnTo>
                    <a:lnTo>
                      <a:pt x="1722" y="774"/>
                    </a:lnTo>
                    <a:lnTo>
                      <a:pt x="1674" y="798"/>
                    </a:lnTo>
                    <a:lnTo>
                      <a:pt x="1650" y="822"/>
                    </a:lnTo>
                    <a:lnTo>
                      <a:pt x="1638" y="828"/>
                    </a:lnTo>
                    <a:lnTo>
                      <a:pt x="1620" y="834"/>
                    </a:lnTo>
                    <a:lnTo>
                      <a:pt x="1608" y="828"/>
                    </a:lnTo>
                    <a:lnTo>
                      <a:pt x="1602" y="816"/>
                    </a:lnTo>
                    <a:lnTo>
                      <a:pt x="1602" y="798"/>
                    </a:lnTo>
                    <a:lnTo>
                      <a:pt x="1614" y="774"/>
                    </a:lnTo>
                    <a:lnTo>
                      <a:pt x="1614" y="762"/>
                    </a:lnTo>
                    <a:lnTo>
                      <a:pt x="1608" y="750"/>
                    </a:lnTo>
                    <a:lnTo>
                      <a:pt x="1596" y="744"/>
                    </a:lnTo>
                    <a:lnTo>
                      <a:pt x="1590" y="738"/>
                    </a:lnTo>
                    <a:lnTo>
                      <a:pt x="1578" y="738"/>
                    </a:lnTo>
                    <a:lnTo>
                      <a:pt x="1572" y="744"/>
                    </a:lnTo>
                    <a:lnTo>
                      <a:pt x="1572" y="750"/>
                    </a:lnTo>
                    <a:lnTo>
                      <a:pt x="1578" y="762"/>
                    </a:lnTo>
                    <a:lnTo>
                      <a:pt x="1584" y="768"/>
                    </a:lnTo>
                    <a:lnTo>
                      <a:pt x="1542" y="768"/>
                    </a:lnTo>
                    <a:lnTo>
                      <a:pt x="1530" y="774"/>
                    </a:lnTo>
                    <a:lnTo>
                      <a:pt x="1512" y="780"/>
                    </a:lnTo>
                    <a:lnTo>
                      <a:pt x="1494" y="798"/>
                    </a:lnTo>
                    <a:lnTo>
                      <a:pt x="1446" y="798"/>
                    </a:lnTo>
                    <a:lnTo>
                      <a:pt x="1428" y="804"/>
                    </a:lnTo>
                    <a:lnTo>
                      <a:pt x="1416" y="804"/>
                    </a:lnTo>
                    <a:lnTo>
                      <a:pt x="1398" y="810"/>
                    </a:lnTo>
                    <a:lnTo>
                      <a:pt x="1380" y="810"/>
                    </a:lnTo>
                    <a:lnTo>
                      <a:pt x="1374" y="816"/>
                    </a:lnTo>
                    <a:lnTo>
                      <a:pt x="1368" y="816"/>
                    </a:lnTo>
                    <a:lnTo>
                      <a:pt x="1356" y="822"/>
                    </a:lnTo>
                    <a:lnTo>
                      <a:pt x="1350" y="828"/>
                    </a:lnTo>
                    <a:lnTo>
                      <a:pt x="1338" y="834"/>
                    </a:lnTo>
                    <a:lnTo>
                      <a:pt x="1314" y="816"/>
                    </a:lnTo>
                    <a:lnTo>
                      <a:pt x="1302" y="822"/>
                    </a:lnTo>
                    <a:lnTo>
                      <a:pt x="1296" y="828"/>
                    </a:lnTo>
                    <a:lnTo>
                      <a:pt x="1272" y="840"/>
                    </a:lnTo>
                    <a:lnTo>
                      <a:pt x="1260" y="840"/>
                    </a:lnTo>
                    <a:lnTo>
                      <a:pt x="1254" y="846"/>
                    </a:lnTo>
                    <a:lnTo>
                      <a:pt x="1242" y="846"/>
                    </a:lnTo>
                    <a:lnTo>
                      <a:pt x="1230" y="852"/>
                    </a:lnTo>
                    <a:lnTo>
                      <a:pt x="1224" y="858"/>
                    </a:lnTo>
                    <a:lnTo>
                      <a:pt x="1212" y="864"/>
                    </a:lnTo>
                    <a:lnTo>
                      <a:pt x="1176" y="864"/>
                    </a:lnTo>
                    <a:lnTo>
                      <a:pt x="1188" y="858"/>
                    </a:lnTo>
                    <a:lnTo>
                      <a:pt x="1194" y="846"/>
                    </a:lnTo>
                    <a:lnTo>
                      <a:pt x="1212" y="840"/>
                    </a:lnTo>
                    <a:lnTo>
                      <a:pt x="1236" y="828"/>
                    </a:lnTo>
                    <a:lnTo>
                      <a:pt x="1254" y="828"/>
                    </a:lnTo>
                    <a:lnTo>
                      <a:pt x="1266" y="822"/>
                    </a:lnTo>
                    <a:lnTo>
                      <a:pt x="1284" y="816"/>
                    </a:lnTo>
                    <a:lnTo>
                      <a:pt x="1290" y="810"/>
                    </a:lnTo>
                    <a:lnTo>
                      <a:pt x="1362" y="810"/>
                    </a:lnTo>
                    <a:lnTo>
                      <a:pt x="1386" y="798"/>
                    </a:lnTo>
                    <a:lnTo>
                      <a:pt x="1422" y="792"/>
                    </a:lnTo>
                    <a:lnTo>
                      <a:pt x="1458" y="780"/>
                    </a:lnTo>
                    <a:lnTo>
                      <a:pt x="1470" y="780"/>
                    </a:lnTo>
                    <a:lnTo>
                      <a:pt x="1476" y="774"/>
                    </a:lnTo>
                    <a:lnTo>
                      <a:pt x="1482" y="774"/>
                    </a:lnTo>
                    <a:lnTo>
                      <a:pt x="1476" y="768"/>
                    </a:lnTo>
                    <a:lnTo>
                      <a:pt x="1410" y="768"/>
                    </a:lnTo>
                    <a:lnTo>
                      <a:pt x="1398" y="774"/>
                    </a:lnTo>
                    <a:lnTo>
                      <a:pt x="1392" y="774"/>
                    </a:lnTo>
                    <a:lnTo>
                      <a:pt x="1380" y="780"/>
                    </a:lnTo>
                    <a:lnTo>
                      <a:pt x="1374" y="786"/>
                    </a:lnTo>
                    <a:lnTo>
                      <a:pt x="1368" y="786"/>
                    </a:lnTo>
                    <a:lnTo>
                      <a:pt x="1362" y="792"/>
                    </a:lnTo>
                    <a:lnTo>
                      <a:pt x="1278" y="792"/>
                    </a:lnTo>
                    <a:lnTo>
                      <a:pt x="1254" y="804"/>
                    </a:lnTo>
                    <a:lnTo>
                      <a:pt x="1248" y="810"/>
                    </a:lnTo>
                    <a:lnTo>
                      <a:pt x="1236" y="816"/>
                    </a:lnTo>
                    <a:lnTo>
                      <a:pt x="1230" y="822"/>
                    </a:lnTo>
                    <a:lnTo>
                      <a:pt x="1212" y="822"/>
                    </a:lnTo>
                    <a:lnTo>
                      <a:pt x="1158" y="846"/>
                    </a:lnTo>
                    <a:lnTo>
                      <a:pt x="1140" y="846"/>
                    </a:lnTo>
                    <a:lnTo>
                      <a:pt x="1128" y="858"/>
                    </a:lnTo>
                    <a:lnTo>
                      <a:pt x="1122" y="870"/>
                    </a:lnTo>
                    <a:lnTo>
                      <a:pt x="1122" y="876"/>
                    </a:lnTo>
                    <a:lnTo>
                      <a:pt x="1116" y="876"/>
                    </a:lnTo>
                    <a:lnTo>
                      <a:pt x="1110" y="870"/>
                    </a:lnTo>
                    <a:lnTo>
                      <a:pt x="1110" y="846"/>
                    </a:lnTo>
                    <a:lnTo>
                      <a:pt x="1116" y="846"/>
                    </a:lnTo>
                    <a:lnTo>
                      <a:pt x="1152" y="834"/>
                    </a:lnTo>
                    <a:lnTo>
                      <a:pt x="1176" y="822"/>
                    </a:lnTo>
                    <a:lnTo>
                      <a:pt x="1194" y="816"/>
                    </a:lnTo>
                    <a:lnTo>
                      <a:pt x="1188" y="810"/>
                    </a:lnTo>
                    <a:lnTo>
                      <a:pt x="1176" y="810"/>
                    </a:lnTo>
                    <a:lnTo>
                      <a:pt x="1164" y="804"/>
                    </a:lnTo>
                    <a:lnTo>
                      <a:pt x="1140" y="804"/>
                    </a:lnTo>
                    <a:lnTo>
                      <a:pt x="1122" y="822"/>
                    </a:lnTo>
                    <a:lnTo>
                      <a:pt x="1110" y="828"/>
                    </a:lnTo>
                    <a:lnTo>
                      <a:pt x="1092" y="828"/>
                    </a:lnTo>
                    <a:lnTo>
                      <a:pt x="1080" y="834"/>
                    </a:lnTo>
                    <a:lnTo>
                      <a:pt x="1068" y="834"/>
                    </a:lnTo>
                    <a:lnTo>
                      <a:pt x="1068" y="840"/>
                    </a:lnTo>
                    <a:lnTo>
                      <a:pt x="1062" y="846"/>
                    </a:lnTo>
                    <a:lnTo>
                      <a:pt x="1062" y="876"/>
                    </a:lnTo>
                    <a:lnTo>
                      <a:pt x="1038" y="858"/>
                    </a:lnTo>
                    <a:lnTo>
                      <a:pt x="972" y="852"/>
                    </a:lnTo>
                    <a:lnTo>
                      <a:pt x="960" y="846"/>
                    </a:lnTo>
                    <a:lnTo>
                      <a:pt x="948" y="834"/>
                    </a:lnTo>
                    <a:lnTo>
                      <a:pt x="936" y="834"/>
                    </a:lnTo>
                    <a:lnTo>
                      <a:pt x="936" y="828"/>
                    </a:lnTo>
                    <a:lnTo>
                      <a:pt x="942" y="822"/>
                    </a:lnTo>
                    <a:lnTo>
                      <a:pt x="942" y="810"/>
                    </a:lnTo>
                    <a:lnTo>
                      <a:pt x="948" y="804"/>
                    </a:lnTo>
                    <a:lnTo>
                      <a:pt x="834" y="804"/>
                    </a:lnTo>
                    <a:lnTo>
                      <a:pt x="852" y="804"/>
                    </a:lnTo>
                    <a:lnTo>
                      <a:pt x="78" y="1440"/>
                    </a:lnTo>
                    <a:lnTo>
                      <a:pt x="72" y="1446"/>
                    </a:lnTo>
                    <a:lnTo>
                      <a:pt x="60" y="1452"/>
                    </a:lnTo>
                    <a:lnTo>
                      <a:pt x="54" y="1464"/>
                    </a:lnTo>
                    <a:lnTo>
                      <a:pt x="54" y="1476"/>
                    </a:lnTo>
                    <a:lnTo>
                      <a:pt x="108" y="1476"/>
                    </a:lnTo>
                    <a:lnTo>
                      <a:pt x="120" y="1464"/>
                    </a:lnTo>
                    <a:lnTo>
                      <a:pt x="156" y="1464"/>
                    </a:lnTo>
                    <a:lnTo>
                      <a:pt x="132" y="1488"/>
                    </a:lnTo>
                    <a:lnTo>
                      <a:pt x="132" y="1494"/>
                    </a:lnTo>
                    <a:lnTo>
                      <a:pt x="138" y="1506"/>
                    </a:lnTo>
                    <a:lnTo>
                      <a:pt x="138" y="1524"/>
                    </a:lnTo>
                    <a:lnTo>
                      <a:pt x="144" y="1530"/>
                    </a:lnTo>
                    <a:lnTo>
                      <a:pt x="156" y="1536"/>
                    </a:lnTo>
                    <a:lnTo>
                      <a:pt x="162" y="1542"/>
                    </a:lnTo>
                    <a:lnTo>
                      <a:pt x="144" y="1560"/>
                    </a:lnTo>
                    <a:lnTo>
                      <a:pt x="144" y="1572"/>
                    </a:lnTo>
                    <a:lnTo>
                      <a:pt x="150" y="1572"/>
                    </a:lnTo>
                    <a:lnTo>
                      <a:pt x="156" y="1566"/>
                    </a:lnTo>
                    <a:lnTo>
                      <a:pt x="168" y="1560"/>
                    </a:lnTo>
                    <a:lnTo>
                      <a:pt x="174" y="1554"/>
                    </a:lnTo>
                    <a:lnTo>
                      <a:pt x="180" y="1554"/>
                    </a:lnTo>
                    <a:lnTo>
                      <a:pt x="186" y="1548"/>
                    </a:lnTo>
                    <a:lnTo>
                      <a:pt x="198" y="1548"/>
                    </a:lnTo>
                    <a:lnTo>
                      <a:pt x="210" y="1542"/>
                    </a:lnTo>
                    <a:lnTo>
                      <a:pt x="222" y="1542"/>
                    </a:lnTo>
                    <a:lnTo>
                      <a:pt x="234" y="1536"/>
                    </a:lnTo>
                    <a:lnTo>
                      <a:pt x="240" y="1530"/>
                    </a:lnTo>
                    <a:lnTo>
                      <a:pt x="258" y="1530"/>
                    </a:lnTo>
                    <a:lnTo>
                      <a:pt x="258" y="1518"/>
                    </a:lnTo>
                    <a:lnTo>
                      <a:pt x="264" y="1518"/>
                    </a:lnTo>
                    <a:lnTo>
                      <a:pt x="270" y="1512"/>
                    </a:lnTo>
                    <a:lnTo>
                      <a:pt x="282" y="1512"/>
                    </a:lnTo>
                    <a:lnTo>
                      <a:pt x="300" y="1506"/>
                    </a:lnTo>
                    <a:lnTo>
                      <a:pt x="312" y="1506"/>
                    </a:lnTo>
                    <a:lnTo>
                      <a:pt x="330" y="1512"/>
                    </a:lnTo>
                    <a:lnTo>
                      <a:pt x="336" y="1518"/>
                    </a:lnTo>
                    <a:lnTo>
                      <a:pt x="330" y="1524"/>
                    </a:lnTo>
                    <a:lnTo>
                      <a:pt x="324" y="1524"/>
                    </a:lnTo>
                    <a:lnTo>
                      <a:pt x="318" y="1530"/>
                    </a:lnTo>
                    <a:lnTo>
                      <a:pt x="318" y="1560"/>
                    </a:lnTo>
                    <a:lnTo>
                      <a:pt x="306" y="1572"/>
                    </a:lnTo>
                    <a:lnTo>
                      <a:pt x="324" y="1590"/>
                    </a:lnTo>
                    <a:lnTo>
                      <a:pt x="330" y="1602"/>
                    </a:lnTo>
                    <a:lnTo>
                      <a:pt x="330" y="1620"/>
                    </a:lnTo>
                    <a:lnTo>
                      <a:pt x="312" y="1656"/>
                    </a:lnTo>
                    <a:lnTo>
                      <a:pt x="312" y="1698"/>
                    </a:lnTo>
                    <a:lnTo>
                      <a:pt x="306" y="1704"/>
                    </a:lnTo>
                    <a:lnTo>
                      <a:pt x="300" y="1716"/>
                    </a:lnTo>
                    <a:lnTo>
                      <a:pt x="300" y="1728"/>
                    </a:lnTo>
                    <a:lnTo>
                      <a:pt x="294" y="1740"/>
                    </a:lnTo>
                    <a:lnTo>
                      <a:pt x="294" y="1746"/>
                    </a:lnTo>
                    <a:lnTo>
                      <a:pt x="300" y="1752"/>
                    </a:lnTo>
                    <a:lnTo>
                      <a:pt x="312" y="1758"/>
                    </a:lnTo>
                    <a:lnTo>
                      <a:pt x="318" y="1764"/>
                    </a:lnTo>
                    <a:lnTo>
                      <a:pt x="324" y="1764"/>
                    </a:lnTo>
                    <a:lnTo>
                      <a:pt x="330" y="1770"/>
                    </a:lnTo>
                    <a:lnTo>
                      <a:pt x="330" y="1776"/>
                    </a:lnTo>
                    <a:lnTo>
                      <a:pt x="348" y="1776"/>
                    </a:lnTo>
                    <a:lnTo>
                      <a:pt x="354" y="1782"/>
                    </a:lnTo>
                    <a:lnTo>
                      <a:pt x="354" y="1794"/>
                    </a:lnTo>
                    <a:lnTo>
                      <a:pt x="342" y="1800"/>
                    </a:lnTo>
                    <a:lnTo>
                      <a:pt x="330" y="1812"/>
                    </a:lnTo>
                    <a:lnTo>
                      <a:pt x="318" y="1818"/>
                    </a:lnTo>
                    <a:lnTo>
                      <a:pt x="318" y="1830"/>
                    </a:lnTo>
                    <a:lnTo>
                      <a:pt x="312" y="1842"/>
                    </a:lnTo>
                    <a:lnTo>
                      <a:pt x="294" y="1860"/>
                    </a:lnTo>
                    <a:lnTo>
                      <a:pt x="282" y="1866"/>
                    </a:lnTo>
                    <a:lnTo>
                      <a:pt x="270" y="1878"/>
                    </a:lnTo>
                    <a:lnTo>
                      <a:pt x="252" y="1884"/>
                    </a:lnTo>
                    <a:lnTo>
                      <a:pt x="234" y="1896"/>
                    </a:lnTo>
                    <a:lnTo>
                      <a:pt x="228" y="1902"/>
                    </a:lnTo>
                    <a:lnTo>
                      <a:pt x="222" y="1914"/>
                    </a:lnTo>
                    <a:lnTo>
                      <a:pt x="222" y="1926"/>
                    </a:lnTo>
                    <a:lnTo>
                      <a:pt x="216" y="1932"/>
                    </a:lnTo>
                    <a:lnTo>
                      <a:pt x="216" y="1944"/>
                    </a:lnTo>
                    <a:lnTo>
                      <a:pt x="204" y="1956"/>
                    </a:lnTo>
                    <a:lnTo>
                      <a:pt x="210" y="1962"/>
                    </a:lnTo>
                    <a:lnTo>
                      <a:pt x="216" y="1962"/>
                    </a:lnTo>
                    <a:lnTo>
                      <a:pt x="216" y="1974"/>
                    </a:lnTo>
                    <a:lnTo>
                      <a:pt x="228" y="1986"/>
                    </a:lnTo>
                    <a:lnTo>
                      <a:pt x="240" y="1980"/>
                    </a:lnTo>
                    <a:lnTo>
                      <a:pt x="246" y="1968"/>
                    </a:lnTo>
                    <a:lnTo>
                      <a:pt x="258" y="1962"/>
                    </a:lnTo>
                    <a:lnTo>
                      <a:pt x="276" y="1956"/>
                    </a:lnTo>
                    <a:lnTo>
                      <a:pt x="294" y="1938"/>
                    </a:lnTo>
                    <a:lnTo>
                      <a:pt x="306" y="1938"/>
                    </a:lnTo>
                    <a:lnTo>
                      <a:pt x="306" y="1944"/>
                    </a:lnTo>
                    <a:lnTo>
                      <a:pt x="300" y="1950"/>
                    </a:lnTo>
                    <a:lnTo>
                      <a:pt x="288" y="1956"/>
                    </a:lnTo>
                    <a:lnTo>
                      <a:pt x="282" y="1956"/>
                    </a:lnTo>
                    <a:lnTo>
                      <a:pt x="276" y="1962"/>
                    </a:lnTo>
                    <a:lnTo>
                      <a:pt x="276" y="1974"/>
                    </a:lnTo>
                    <a:lnTo>
                      <a:pt x="282" y="1986"/>
                    </a:lnTo>
                    <a:lnTo>
                      <a:pt x="294" y="1998"/>
                    </a:lnTo>
                    <a:lnTo>
                      <a:pt x="252" y="1992"/>
                    </a:lnTo>
                    <a:lnTo>
                      <a:pt x="246" y="1998"/>
                    </a:lnTo>
                    <a:lnTo>
                      <a:pt x="240" y="2010"/>
                    </a:lnTo>
                    <a:lnTo>
                      <a:pt x="234" y="2016"/>
                    </a:lnTo>
                    <a:lnTo>
                      <a:pt x="228" y="2028"/>
                    </a:lnTo>
                    <a:lnTo>
                      <a:pt x="228" y="2034"/>
                    </a:lnTo>
                    <a:lnTo>
                      <a:pt x="234" y="2034"/>
                    </a:lnTo>
                    <a:lnTo>
                      <a:pt x="240" y="2040"/>
                    </a:lnTo>
                    <a:lnTo>
                      <a:pt x="252" y="2040"/>
                    </a:lnTo>
                    <a:lnTo>
                      <a:pt x="258" y="2046"/>
                    </a:lnTo>
                    <a:lnTo>
                      <a:pt x="252" y="2052"/>
                    </a:lnTo>
                    <a:lnTo>
                      <a:pt x="252" y="2058"/>
                    </a:lnTo>
                    <a:lnTo>
                      <a:pt x="246" y="2070"/>
                    </a:lnTo>
                    <a:lnTo>
                      <a:pt x="246" y="2076"/>
                    </a:lnTo>
                    <a:lnTo>
                      <a:pt x="252" y="2070"/>
                    </a:lnTo>
                    <a:lnTo>
                      <a:pt x="288" y="2052"/>
                    </a:lnTo>
                    <a:lnTo>
                      <a:pt x="306" y="2034"/>
                    </a:lnTo>
                    <a:lnTo>
                      <a:pt x="318" y="2028"/>
                    </a:lnTo>
                    <a:lnTo>
                      <a:pt x="318" y="2040"/>
                    </a:lnTo>
                    <a:lnTo>
                      <a:pt x="288" y="2058"/>
                    </a:lnTo>
                    <a:lnTo>
                      <a:pt x="312" y="2064"/>
                    </a:lnTo>
                    <a:lnTo>
                      <a:pt x="312" y="2076"/>
                    </a:lnTo>
                    <a:lnTo>
                      <a:pt x="294" y="2094"/>
                    </a:lnTo>
                    <a:lnTo>
                      <a:pt x="276" y="2076"/>
                    </a:lnTo>
                    <a:lnTo>
                      <a:pt x="270" y="2076"/>
                    </a:lnTo>
                    <a:lnTo>
                      <a:pt x="264" y="2082"/>
                    </a:lnTo>
                    <a:lnTo>
                      <a:pt x="240" y="2094"/>
                    </a:lnTo>
                    <a:lnTo>
                      <a:pt x="228" y="2094"/>
                    </a:lnTo>
                    <a:lnTo>
                      <a:pt x="216" y="2106"/>
                    </a:lnTo>
                    <a:lnTo>
                      <a:pt x="210" y="2118"/>
                    </a:lnTo>
                    <a:lnTo>
                      <a:pt x="204" y="2124"/>
                    </a:lnTo>
                    <a:lnTo>
                      <a:pt x="210" y="2118"/>
                    </a:lnTo>
                    <a:lnTo>
                      <a:pt x="222" y="2118"/>
                    </a:lnTo>
                    <a:lnTo>
                      <a:pt x="228" y="2112"/>
                    </a:lnTo>
                    <a:lnTo>
                      <a:pt x="276" y="2112"/>
                    </a:lnTo>
                    <a:lnTo>
                      <a:pt x="270" y="2112"/>
                    </a:lnTo>
                    <a:lnTo>
                      <a:pt x="264" y="2118"/>
                    </a:lnTo>
                    <a:lnTo>
                      <a:pt x="252" y="2118"/>
                    </a:lnTo>
                    <a:lnTo>
                      <a:pt x="240" y="2124"/>
                    </a:lnTo>
                    <a:lnTo>
                      <a:pt x="228" y="2124"/>
                    </a:lnTo>
                    <a:lnTo>
                      <a:pt x="216" y="2130"/>
                    </a:lnTo>
                    <a:lnTo>
                      <a:pt x="210" y="2130"/>
                    </a:lnTo>
                    <a:lnTo>
                      <a:pt x="210" y="2148"/>
                    </a:lnTo>
                    <a:lnTo>
                      <a:pt x="204" y="2148"/>
                    </a:lnTo>
                    <a:lnTo>
                      <a:pt x="198" y="2142"/>
                    </a:lnTo>
                    <a:lnTo>
                      <a:pt x="174" y="2142"/>
                    </a:lnTo>
                    <a:lnTo>
                      <a:pt x="174" y="2154"/>
                    </a:lnTo>
                    <a:lnTo>
                      <a:pt x="180" y="2166"/>
                    </a:lnTo>
                    <a:lnTo>
                      <a:pt x="192" y="2172"/>
                    </a:lnTo>
                    <a:lnTo>
                      <a:pt x="198" y="2178"/>
                    </a:lnTo>
                    <a:lnTo>
                      <a:pt x="246" y="2160"/>
                    </a:lnTo>
                    <a:lnTo>
                      <a:pt x="264" y="2184"/>
                    </a:lnTo>
                    <a:lnTo>
                      <a:pt x="300" y="2166"/>
                    </a:lnTo>
                    <a:lnTo>
                      <a:pt x="294" y="2172"/>
                    </a:lnTo>
                    <a:lnTo>
                      <a:pt x="288" y="2184"/>
                    </a:lnTo>
                    <a:lnTo>
                      <a:pt x="276" y="2190"/>
                    </a:lnTo>
                    <a:lnTo>
                      <a:pt x="270" y="2196"/>
                    </a:lnTo>
                    <a:lnTo>
                      <a:pt x="264" y="2208"/>
                    </a:lnTo>
                    <a:lnTo>
                      <a:pt x="264" y="2214"/>
                    </a:lnTo>
                    <a:lnTo>
                      <a:pt x="276" y="2214"/>
                    </a:lnTo>
                    <a:lnTo>
                      <a:pt x="282" y="2208"/>
                    </a:lnTo>
                    <a:lnTo>
                      <a:pt x="300" y="2202"/>
                    </a:lnTo>
                    <a:lnTo>
                      <a:pt x="318" y="2184"/>
                    </a:lnTo>
                    <a:lnTo>
                      <a:pt x="330" y="2178"/>
                    </a:lnTo>
                    <a:lnTo>
                      <a:pt x="306" y="2202"/>
                    </a:lnTo>
                    <a:lnTo>
                      <a:pt x="300" y="2214"/>
                    </a:lnTo>
                    <a:lnTo>
                      <a:pt x="294" y="2220"/>
                    </a:lnTo>
                    <a:lnTo>
                      <a:pt x="300" y="2220"/>
                    </a:lnTo>
                    <a:lnTo>
                      <a:pt x="312" y="2214"/>
                    </a:lnTo>
                    <a:lnTo>
                      <a:pt x="324" y="2214"/>
                    </a:lnTo>
                    <a:lnTo>
                      <a:pt x="318" y="2220"/>
                    </a:lnTo>
                    <a:lnTo>
                      <a:pt x="306" y="2226"/>
                    </a:lnTo>
                    <a:lnTo>
                      <a:pt x="300" y="2238"/>
                    </a:lnTo>
                    <a:lnTo>
                      <a:pt x="282" y="2256"/>
                    </a:lnTo>
                    <a:lnTo>
                      <a:pt x="288" y="2262"/>
                    </a:lnTo>
                    <a:lnTo>
                      <a:pt x="294" y="2262"/>
                    </a:lnTo>
                    <a:lnTo>
                      <a:pt x="342" y="2238"/>
                    </a:lnTo>
                    <a:lnTo>
                      <a:pt x="348" y="2232"/>
                    </a:lnTo>
                    <a:lnTo>
                      <a:pt x="324" y="2256"/>
                    </a:lnTo>
                    <a:lnTo>
                      <a:pt x="318" y="2268"/>
                    </a:lnTo>
                    <a:lnTo>
                      <a:pt x="318" y="2274"/>
                    </a:lnTo>
                    <a:lnTo>
                      <a:pt x="330" y="2280"/>
                    </a:lnTo>
                    <a:lnTo>
                      <a:pt x="342" y="2280"/>
                    </a:lnTo>
                    <a:lnTo>
                      <a:pt x="354" y="2292"/>
                    </a:lnTo>
                    <a:lnTo>
                      <a:pt x="354" y="2298"/>
                    </a:lnTo>
                    <a:lnTo>
                      <a:pt x="348" y="2304"/>
                    </a:lnTo>
                    <a:lnTo>
                      <a:pt x="348" y="2340"/>
                    </a:lnTo>
                    <a:lnTo>
                      <a:pt x="2058" y="2340"/>
                    </a:lnTo>
                    <a:lnTo>
                      <a:pt x="2064" y="2328"/>
                    </a:lnTo>
                    <a:lnTo>
                      <a:pt x="2064" y="2322"/>
                    </a:lnTo>
                    <a:lnTo>
                      <a:pt x="2070" y="2310"/>
                    </a:lnTo>
                    <a:lnTo>
                      <a:pt x="2076" y="2304"/>
                    </a:lnTo>
                    <a:lnTo>
                      <a:pt x="2088" y="2298"/>
                    </a:lnTo>
                    <a:lnTo>
                      <a:pt x="2100" y="2310"/>
                    </a:lnTo>
                    <a:lnTo>
                      <a:pt x="2088" y="2322"/>
                    </a:lnTo>
                    <a:lnTo>
                      <a:pt x="2082" y="2334"/>
                    </a:lnTo>
                    <a:lnTo>
                      <a:pt x="2082" y="2346"/>
                    </a:lnTo>
                    <a:lnTo>
                      <a:pt x="2094" y="2352"/>
                    </a:lnTo>
                    <a:lnTo>
                      <a:pt x="2112" y="2358"/>
                    </a:lnTo>
                    <a:lnTo>
                      <a:pt x="2124" y="2358"/>
                    </a:lnTo>
                    <a:lnTo>
                      <a:pt x="2142" y="2376"/>
                    </a:lnTo>
                    <a:lnTo>
                      <a:pt x="2154" y="2376"/>
                    </a:lnTo>
                    <a:lnTo>
                      <a:pt x="2154" y="2370"/>
                    </a:lnTo>
                    <a:lnTo>
                      <a:pt x="2166" y="2358"/>
                    </a:lnTo>
                    <a:lnTo>
                      <a:pt x="2178" y="2358"/>
                    </a:lnTo>
                    <a:lnTo>
                      <a:pt x="2190" y="2364"/>
                    </a:lnTo>
                    <a:lnTo>
                      <a:pt x="2202" y="2376"/>
                    </a:lnTo>
                    <a:lnTo>
                      <a:pt x="2202" y="2382"/>
                    </a:lnTo>
                    <a:lnTo>
                      <a:pt x="2208" y="2388"/>
                    </a:lnTo>
                    <a:lnTo>
                      <a:pt x="2238" y="2388"/>
                    </a:lnTo>
                    <a:lnTo>
                      <a:pt x="2256" y="2406"/>
                    </a:lnTo>
                    <a:lnTo>
                      <a:pt x="2268" y="2406"/>
                    </a:lnTo>
                    <a:lnTo>
                      <a:pt x="2280" y="2394"/>
                    </a:lnTo>
                    <a:lnTo>
                      <a:pt x="2292" y="2388"/>
                    </a:lnTo>
                    <a:lnTo>
                      <a:pt x="2298" y="2382"/>
                    </a:lnTo>
                    <a:lnTo>
                      <a:pt x="2298" y="2400"/>
                    </a:lnTo>
                    <a:lnTo>
                      <a:pt x="2346" y="2394"/>
                    </a:lnTo>
                    <a:lnTo>
                      <a:pt x="2346" y="2400"/>
                    </a:lnTo>
                    <a:lnTo>
                      <a:pt x="2352" y="2400"/>
                    </a:lnTo>
                    <a:lnTo>
                      <a:pt x="2364" y="2406"/>
                    </a:lnTo>
                    <a:lnTo>
                      <a:pt x="2382" y="2406"/>
                    </a:lnTo>
                    <a:lnTo>
                      <a:pt x="2394" y="2394"/>
                    </a:lnTo>
                    <a:lnTo>
                      <a:pt x="2406" y="2388"/>
                    </a:lnTo>
                    <a:lnTo>
                      <a:pt x="2412" y="2376"/>
                    </a:lnTo>
                    <a:lnTo>
                      <a:pt x="2412" y="2370"/>
                    </a:lnTo>
                    <a:lnTo>
                      <a:pt x="2430" y="2370"/>
                    </a:lnTo>
                    <a:lnTo>
                      <a:pt x="2436" y="2376"/>
                    </a:lnTo>
                    <a:lnTo>
                      <a:pt x="2442" y="2376"/>
                    </a:lnTo>
                    <a:lnTo>
                      <a:pt x="2454" y="2364"/>
                    </a:lnTo>
                    <a:lnTo>
                      <a:pt x="2460" y="2352"/>
                    </a:lnTo>
                    <a:lnTo>
                      <a:pt x="2466" y="2346"/>
                    </a:lnTo>
                    <a:lnTo>
                      <a:pt x="2472" y="2346"/>
                    </a:lnTo>
                    <a:lnTo>
                      <a:pt x="2472" y="2352"/>
                    </a:lnTo>
                    <a:lnTo>
                      <a:pt x="2478" y="2358"/>
                    </a:lnTo>
                    <a:lnTo>
                      <a:pt x="2502" y="2352"/>
                    </a:lnTo>
                    <a:lnTo>
                      <a:pt x="2496" y="2346"/>
                    </a:lnTo>
                    <a:lnTo>
                      <a:pt x="2496" y="2334"/>
                    </a:lnTo>
                    <a:lnTo>
                      <a:pt x="2502" y="2328"/>
                    </a:lnTo>
                    <a:lnTo>
                      <a:pt x="2514" y="2322"/>
                    </a:lnTo>
                    <a:lnTo>
                      <a:pt x="2532" y="2340"/>
                    </a:lnTo>
                    <a:lnTo>
                      <a:pt x="2556" y="2340"/>
                    </a:lnTo>
                    <a:lnTo>
                      <a:pt x="2562" y="2346"/>
                    </a:lnTo>
                    <a:lnTo>
                      <a:pt x="2580" y="2346"/>
                    </a:lnTo>
                    <a:lnTo>
                      <a:pt x="2604" y="2358"/>
                    </a:lnTo>
                    <a:lnTo>
                      <a:pt x="2604" y="2370"/>
                    </a:lnTo>
                    <a:lnTo>
                      <a:pt x="2598" y="2382"/>
                    </a:lnTo>
                    <a:lnTo>
                      <a:pt x="2598" y="2388"/>
                    </a:lnTo>
                    <a:lnTo>
                      <a:pt x="2592" y="2400"/>
                    </a:lnTo>
                    <a:lnTo>
                      <a:pt x="2604" y="2412"/>
                    </a:lnTo>
                    <a:lnTo>
                      <a:pt x="2592" y="2436"/>
                    </a:lnTo>
                    <a:lnTo>
                      <a:pt x="2598" y="2436"/>
                    </a:lnTo>
                    <a:lnTo>
                      <a:pt x="2604" y="2430"/>
                    </a:lnTo>
                    <a:lnTo>
                      <a:pt x="2616" y="2424"/>
                    </a:lnTo>
                    <a:lnTo>
                      <a:pt x="2634" y="2418"/>
                    </a:lnTo>
                    <a:lnTo>
                      <a:pt x="2646" y="2412"/>
                    </a:lnTo>
                    <a:lnTo>
                      <a:pt x="2670" y="2412"/>
                    </a:lnTo>
                    <a:lnTo>
                      <a:pt x="2670" y="2424"/>
                    </a:lnTo>
                    <a:lnTo>
                      <a:pt x="2658" y="2430"/>
                    </a:lnTo>
                    <a:lnTo>
                      <a:pt x="2652" y="2436"/>
                    </a:lnTo>
                    <a:lnTo>
                      <a:pt x="2646" y="2436"/>
                    </a:lnTo>
                    <a:lnTo>
                      <a:pt x="2640" y="2442"/>
                    </a:lnTo>
                    <a:lnTo>
                      <a:pt x="2646" y="2448"/>
                    </a:lnTo>
                    <a:lnTo>
                      <a:pt x="2652" y="2448"/>
                    </a:lnTo>
                    <a:lnTo>
                      <a:pt x="2664" y="2460"/>
                    </a:lnTo>
                    <a:lnTo>
                      <a:pt x="2640" y="2484"/>
                    </a:lnTo>
                    <a:lnTo>
                      <a:pt x="2640" y="2490"/>
                    </a:lnTo>
                    <a:lnTo>
                      <a:pt x="2652" y="2490"/>
                    </a:lnTo>
                    <a:lnTo>
                      <a:pt x="2652" y="2502"/>
                    </a:lnTo>
                    <a:lnTo>
                      <a:pt x="2640" y="2514"/>
                    </a:lnTo>
                    <a:lnTo>
                      <a:pt x="2640" y="2526"/>
                    </a:lnTo>
                    <a:lnTo>
                      <a:pt x="2658" y="2526"/>
                    </a:lnTo>
                    <a:lnTo>
                      <a:pt x="2652" y="2544"/>
                    </a:lnTo>
                    <a:lnTo>
                      <a:pt x="2658" y="2544"/>
                    </a:lnTo>
                    <a:lnTo>
                      <a:pt x="2670" y="2550"/>
                    </a:lnTo>
                    <a:lnTo>
                      <a:pt x="2754" y="2550"/>
                    </a:lnTo>
                    <a:lnTo>
                      <a:pt x="2766" y="2556"/>
                    </a:lnTo>
                    <a:lnTo>
                      <a:pt x="2784" y="2568"/>
                    </a:lnTo>
                    <a:lnTo>
                      <a:pt x="2838" y="2568"/>
                    </a:lnTo>
                    <a:lnTo>
                      <a:pt x="2850" y="2574"/>
                    </a:lnTo>
                    <a:lnTo>
                      <a:pt x="2856" y="2580"/>
                    </a:lnTo>
                    <a:lnTo>
                      <a:pt x="2856" y="2610"/>
                    </a:lnTo>
                    <a:lnTo>
                      <a:pt x="2874" y="2610"/>
                    </a:lnTo>
                    <a:lnTo>
                      <a:pt x="2874" y="2628"/>
                    </a:lnTo>
                    <a:lnTo>
                      <a:pt x="2862" y="2640"/>
                    </a:lnTo>
                    <a:lnTo>
                      <a:pt x="2862" y="2652"/>
                    </a:lnTo>
                    <a:lnTo>
                      <a:pt x="2874" y="2664"/>
                    </a:lnTo>
                    <a:lnTo>
                      <a:pt x="2880" y="2664"/>
                    </a:lnTo>
                    <a:lnTo>
                      <a:pt x="2856" y="2658"/>
                    </a:lnTo>
                    <a:lnTo>
                      <a:pt x="2856" y="2670"/>
                    </a:lnTo>
                    <a:lnTo>
                      <a:pt x="2850" y="2676"/>
                    </a:lnTo>
                    <a:lnTo>
                      <a:pt x="2844" y="2688"/>
                    </a:lnTo>
                    <a:lnTo>
                      <a:pt x="2838" y="2694"/>
                    </a:lnTo>
                    <a:lnTo>
                      <a:pt x="2832" y="2688"/>
                    </a:lnTo>
                    <a:lnTo>
                      <a:pt x="2820" y="2682"/>
                    </a:lnTo>
                    <a:lnTo>
                      <a:pt x="2802" y="2670"/>
                    </a:lnTo>
                    <a:lnTo>
                      <a:pt x="2790" y="2664"/>
                    </a:lnTo>
                    <a:lnTo>
                      <a:pt x="2784" y="2652"/>
                    </a:lnTo>
                    <a:lnTo>
                      <a:pt x="2784" y="2628"/>
                    </a:lnTo>
                    <a:lnTo>
                      <a:pt x="2766" y="2622"/>
                    </a:lnTo>
                    <a:lnTo>
                      <a:pt x="2772" y="2640"/>
                    </a:lnTo>
                    <a:lnTo>
                      <a:pt x="2772" y="2646"/>
                    </a:lnTo>
                    <a:lnTo>
                      <a:pt x="2778" y="2652"/>
                    </a:lnTo>
                    <a:lnTo>
                      <a:pt x="2778" y="2664"/>
                    </a:lnTo>
                    <a:lnTo>
                      <a:pt x="2772" y="2676"/>
                    </a:lnTo>
                    <a:lnTo>
                      <a:pt x="2760" y="2688"/>
                    </a:lnTo>
                    <a:lnTo>
                      <a:pt x="2754" y="2700"/>
                    </a:lnTo>
                    <a:lnTo>
                      <a:pt x="2736" y="2706"/>
                    </a:lnTo>
                    <a:lnTo>
                      <a:pt x="2718" y="2724"/>
                    </a:lnTo>
                    <a:lnTo>
                      <a:pt x="2712" y="2742"/>
                    </a:lnTo>
                    <a:lnTo>
                      <a:pt x="2700" y="2760"/>
                    </a:lnTo>
                    <a:lnTo>
                      <a:pt x="2694" y="2778"/>
                    </a:lnTo>
                    <a:lnTo>
                      <a:pt x="2688" y="2784"/>
                    </a:lnTo>
                    <a:lnTo>
                      <a:pt x="2664" y="2796"/>
                    </a:lnTo>
                    <a:lnTo>
                      <a:pt x="2652" y="2796"/>
                    </a:lnTo>
                    <a:lnTo>
                      <a:pt x="2646" y="2790"/>
                    </a:lnTo>
                    <a:lnTo>
                      <a:pt x="2640" y="2802"/>
                    </a:lnTo>
                    <a:lnTo>
                      <a:pt x="2634" y="2808"/>
                    </a:lnTo>
                    <a:lnTo>
                      <a:pt x="2634" y="2832"/>
                    </a:lnTo>
                    <a:lnTo>
                      <a:pt x="2628" y="2838"/>
                    </a:lnTo>
                    <a:lnTo>
                      <a:pt x="2622" y="2838"/>
                    </a:lnTo>
                    <a:lnTo>
                      <a:pt x="2586" y="2856"/>
                    </a:lnTo>
                    <a:lnTo>
                      <a:pt x="2562" y="2880"/>
                    </a:lnTo>
                    <a:lnTo>
                      <a:pt x="2562" y="2886"/>
                    </a:lnTo>
                    <a:lnTo>
                      <a:pt x="2568" y="2886"/>
                    </a:lnTo>
                    <a:lnTo>
                      <a:pt x="2580" y="2880"/>
                    </a:lnTo>
                    <a:lnTo>
                      <a:pt x="2592" y="2880"/>
                    </a:lnTo>
                    <a:lnTo>
                      <a:pt x="2598" y="2886"/>
                    </a:lnTo>
                    <a:lnTo>
                      <a:pt x="2610" y="2880"/>
                    </a:lnTo>
                    <a:lnTo>
                      <a:pt x="2616" y="2868"/>
                    </a:lnTo>
                    <a:lnTo>
                      <a:pt x="2628" y="2862"/>
                    </a:lnTo>
                    <a:lnTo>
                      <a:pt x="2658" y="2862"/>
                    </a:lnTo>
                    <a:lnTo>
                      <a:pt x="2658" y="2856"/>
                    </a:lnTo>
                    <a:lnTo>
                      <a:pt x="2664" y="2844"/>
                    </a:lnTo>
                    <a:lnTo>
                      <a:pt x="2676" y="2838"/>
                    </a:lnTo>
                    <a:lnTo>
                      <a:pt x="2682" y="2832"/>
                    </a:lnTo>
                    <a:lnTo>
                      <a:pt x="2754" y="2832"/>
                    </a:lnTo>
                    <a:lnTo>
                      <a:pt x="2766" y="2838"/>
                    </a:lnTo>
                    <a:lnTo>
                      <a:pt x="2790" y="2820"/>
                    </a:lnTo>
                    <a:lnTo>
                      <a:pt x="2856" y="2820"/>
                    </a:lnTo>
                    <a:lnTo>
                      <a:pt x="2862" y="2814"/>
                    </a:lnTo>
                    <a:lnTo>
                      <a:pt x="2862" y="2790"/>
                    </a:lnTo>
                    <a:lnTo>
                      <a:pt x="2844" y="2796"/>
                    </a:lnTo>
                    <a:lnTo>
                      <a:pt x="2832" y="2796"/>
                    </a:lnTo>
                    <a:lnTo>
                      <a:pt x="2826" y="2790"/>
                    </a:lnTo>
                    <a:lnTo>
                      <a:pt x="2826" y="2784"/>
                    </a:lnTo>
                    <a:lnTo>
                      <a:pt x="2832" y="2772"/>
                    </a:lnTo>
                    <a:lnTo>
                      <a:pt x="2850" y="2754"/>
                    </a:lnTo>
                    <a:lnTo>
                      <a:pt x="2868" y="2742"/>
                    </a:lnTo>
                    <a:lnTo>
                      <a:pt x="2880" y="2736"/>
                    </a:lnTo>
                    <a:lnTo>
                      <a:pt x="2910" y="2736"/>
                    </a:lnTo>
                    <a:lnTo>
                      <a:pt x="2928" y="2730"/>
                    </a:lnTo>
                    <a:lnTo>
                      <a:pt x="2952" y="2730"/>
                    </a:lnTo>
                    <a:lnTo>
                      <a:pt x="2964" y="2724"/>
                    </a:lnTo>
                    <a:lnTo>
                      <a:pt x="2970" y="2724"/>
                    </a:lnTo>
                    <a:lnTo>
                      <a:pt x="2976" y="2718"/>
                    </a:lnTo>
                    <a:lnTo>
                      <a:pt x="2982" y="2718"/>
                    </a:lnTo>
                    <a:lnTo>
                      <a:pt x="2994" y="2724"/>
                    </a:lnTo>
                    <a:lnTo>
                      <a:pt x="3000" y="2724"/>
                    </a:lnTo>
                    <a:lnTo>
                      <a:pt x="3012" y="2730"/>
                    </a:lnTo>
                    <a:lnTo>
                      <a:pt x="3018" y="2736"/>
                    </a:lnTo>
                    <a:lnTo>
                      <a:pt x="3024" y="2736"/>
                    </a:lnTo>
                    <a:lnTo>
                      <a:pt x="3030" y="2730"/>
                    </a:lnTo>
                    <a:lnTo>
                      <a:pt x="3030" y="2712"/>
                    </a:lnTo>
                    <a:lnTo>
                      <a:pt x="3036" y="2706"/>
                    </a:lnTo>
                    <a:lnTo>
                      <a:pt x="3048" y="2700"/>
                    </a:lnTo>
                    <a:lnTo>
                      <a:pt x="3060" y="2700"/>
                    </a:lnTo>
                    <a:lnTo>
                      <a:pt x="3066" y="2706"/>
                    </a:lnTo>
                    <a:lnTo>
                      <a:pt x="3072" y="2706"/>
                    </a:lnTo>
                    <a:lnTo>
                      <a:pt x="3072" y="2700"/>
                    </a:lnTo>
                    <a:lnTo>
                      <a:pt x="3102" y="2700"/>
                    </a:lnTo>
                    <a:lnTo>
                      <a:pt x="3114" y="2688"/>
                    </a:lnTo>
                    <a:lnTo>
                      <a:pt x="3126" y="2682"/>
                    </a:lnTo>
                    <a:lnTo>
                      <a:pt x="3150" y="2658"/>
                    </a:lnTo>
                    <a:lnTo>
                      <a:pt x="3162" y="2652"/>
                    </a:lnTo>
                    <a:lnTo>
                      <a:pt x="3174" y="2640"/>
                    </a:lnTo>
                    <a:lnTo>
                      <a:pt x="3408" y="2640"/>
                    </a:lnTo>
                    <a:lnTo>
                      <a:pt x="3408" y="2634"/>
                    </a:lnTo>
                    <a:lnTo>
                      <a:pt x="3420" y="2622"/>
                    </a:lnTo>
                    <a:lnTo>
                      <a:pt x="3438" y="2622"/>
                    </a:lnTo>
                    <a:lnTo>
                      <a:pt x="3450" y="2616"/>
                    </a:lnTo>
                    <a:lnTo>
                      <a:pt x="3456" y="2616"/>
                    </a:lnTo>
                    <a:lnTo>
                      <a:pt x="3456" y="2610"/>
                    </a:lnTo>
                    <a:lnTo>
                      <a:pt x="3468" y="2598"/>
                    </a:lnTo>
                    <a:lnTo>
                      <a:pt x="3480" y="2592"/>
                    </a:lnTo>
                    <a:lnTo>
                      <a:pt x="3486" y="2586"/>
                    </a:lnTo>
                    <a:lnTo>
                      <a:pt x="3498" y="2586"/>
                    </a:lnTo>
                    <a:lnTo>
                      <a:pt x="3504" y="2592"/>
                    </a:lnTo>
                    <a:lnTo>
                      <a:pt x="3510" y="2592"/>
                    </a:lnTo>
                    <a:lnTo>
                      <a:pt x="3510" y="2568"/>
                    </a:lnTo>
                    <a:lnTo>
                      <a:pt x="3516" y="2556"/>
                    </a:lnTo>
                    <a:lnTo>
                      <a:pt x="3528" y="2544"/>
                    </a:lnTo>
                    <a:lnTo>
                      <a:pt x="3534" y="2544"/>
                    </a:lnTo>
                    <a:lnTo>
                      <a:pt x="3546" y="2532"/>
                    </a:lnTo>
                    <a:lnTo>
                      <a:pt x="3546" y="2508"/>
                    </a:lnTo>
                    <a:lnTo>
                      <a:pt x="3588" y="2484"/>
                    </a:lnTo>
                    <a:lnTo>
                      <a:pt x="3594" y="2472"/>
                    </a:lnTo>
                    <a:lnTo>
                      <a:pt x="3618" y="2448"/>
                    </a:lnTo>
                    <a:lnTo>
                      <a:pt x="3630" y="2448"/>
                    </a:lnTo>
                    <a:lnTo>
                      <a:pt x="3636" y="2454"/>
                    </a:lnTo>
                    <a:lnTo>
                      <a:pt x="3636" y="2460"/>
                    </a:lnTo>
                    <a:lnTo>
                      <a:pt x="3642" y="2466"/>
                    </a:lnTo>
                    <a:lnTo>
                      <a:pt x="3654" y="2466"/>
                    </a:lnTo>
                    <a:lnTo>
                      <a:pt x="3666" y="2460"/>
                    </a:lnTo>
                    <a:lnTo>
                      <a:pt x="3702" y="2460"/>
                    </a:lnTo>
                    <a:lnTo>
                      <a:pt x="3708" y="2466"/>
                    </a:lnTo>
                    <a:lnTo>
                      <a:pt x="3708" y="2472"/>
                    </a:lnTo>
                    <a:lnTo>
                      <a:pt x="3702" y="2496"/>
                    </a:lnTo>
                    <a:lnTo>
                      <a:pt x="3690" y="2520"/>
                    </a:lnTo>
                    <a:lnTo>
                      <a:pt x="3678" y="2550"/>
                    </a:lnTo>
                    <a:lnTo>
                      <a:pt x="3666" y="2574"/>
                    </a:lnTo>
                    <a:lnTo>
                      <a:pt x="3666" y="2586"/>
                    </a:lnTo>
                    <a:lnTo>
                      <a:pt x="3672" y="2592"/>
                    </a:lnTo>
                    <a:lnTo>
                      <a:pt x="3678" y="2592"/>
                    </a:lnTo>
                    <a:lnTo>
                      <a:pt x="3684" y="2598"/>
                    </a:lnTo>
                    <a:lnTo>
                      <a:pt x="3672" y="2610"/>
                    </a:lnTo>
                    <a:lnTo>
                      <a:pt x="3666" y="2622"/>
                    </a:lnTo>
                    <a:lnTo>
                      <a:pt x="3666" y="2628"/>
                    </a:lnTo>
                    <a:lnTo>
                      <a:pt x="3690" y="2628"/>
                    </a:lnTo>
                    <a:lnTo>
                      <a:pt x="3690" y="2634"/>
                    </a:lnTo>
                    <a:lnTo>
                      <a:pt x="3696" y="2640"/>
                    </a:lnTo>
                    <a:lnTo>
                      <a:pt x="3714" y="2640"/>
                    </a:lnTo>
                    <a:lnTo>
                      <a:pt x="3750" y="2622"/>
                    </a:lnTo>
                    <a:lnTo>
                      <a:pt x="3768" y="2604"/>
                    </a:lnTo>
                    <a:lnTo>
                      <a:pt x="3780" y="2622"/>
                    </a:lnTo>
                    <a:lnTo>
                      <a:pt x="3786" y="2622"/>
                    </a:lnTo>
                    <a:lnTo>
                      <a:pt x="3792" y="2616"/>
                    </a:lnTo>
                    <a:lnTo>
                      <a:pt x="3816" y="2604"/>
                    </a:lnTo>
                    <a:lnTo>
                      <a:pt x="3828" y="2604"/>
                    </a:lnTo>
                    <a:lnTo>
                      <a:pt x="3840" y="2592"/>
                    </a:lnTo>
                    <a:lnTo>
                      <a:pt x="3852" y="2592"/>
                    </a:lnTo>
                    <a:lnTo>
                      <a:pt x="3864" y="2580"/>
                    </a:lnTo>
                    <a:lnTo>
                      <a:pt x="3870" y="2580"/>
                    </a:lnTo>
                    <a:lnTo>
                      <a:pt x="3888" y="2586"/>
                    </a:lnTo>
                    <a:lnTo>
                      <a:pt x="3846" y="2616"/>
                    </a:lnTo>
                    <a:lnTo>
                      <a:pt x="3936" y="2610"/>
                    </a:lnTo>
                    <a:lnTo>
                      <a:pt x="3918" y="2610"/>
                    </a:lnTo>
                    <a:lnTo>
                      <a:pt x="3906" y="2616"/>
                    </a:lnTo>
                    <a:lnTo>
                      <a:pt x="3894" y="2616"/>
                    </a:lnTo>
                    <a:lnTo>
                      <a:pt x="3888" y="2622"/>
                    </a:lnTo>
                    <a:lnTo>
                      <a:pt x="3888" y="2634"/>
                    </a:lnTo>
                    <a:lnTo>
                      <a:pt x="3882" y="2640"/>
                    </a:lnTo>
                    <a:lnTo>
                      <a:pt x="3876" y="2640"/>
                    </a:lnTo>
                    <a:lnTo>
                      <a:pt x="3870" y="2634"/>
                    </a:lnTo>
                    <a:lnTo>
                      <a:pt x="3864" y="2634"/>
                    </a:lnTo>
                    <a:lnTo>
                      <a:pt x="3852" y="2628"/>
                    </a:lnTo>
                    <a:lnTo>
                      <a:pt x="3846" y="2628"/>
                    </a:lnTo>
                    <a:lnTo>
                      <a:pt x="3828" y="2634"/>
                    </a:lnTo>
                    <a:lnTo>
                      <a:pt x="3738" y="2688"/>
                    </a:lnTo>
                    <a:lnTo>
                      <a:pt x="3726" y="2700"/>
                    </a:lnTo>
                    <a:lnTo>
                      <a:pt x="3720" y="2712"/>
                    </a:lnTo>
                    <a:lnTo>
                      <a:pt x="3720" y="2748"/>
                    </a:lnTo>
                    <a:lnTo>
                      <a:pt x="3726" y="2748"/>
                    </a:lnTo>
                    <a:lnTo>
                      <a:pt x="3732" y="2742"/>
                    </a:lnTo>
                    <a:lnTo>
                      <a:pt x="3738" y="2742"/>
                    </a:lnTo>
                    <a:lnTo>
                      <a:pt x="3738" y="2754"/>
                    </a:lnTo>
                    <a:lnTo>
                      <a:pt x="3744" y="2760"/>
                    </a:lnTo>
                    <a:lnTo>
                      <a:pt x="3756" y="2760"/>
                    </a:lnTo>
                    <a:lnTo>
                      <a:pt x="3762" y="2754"/>
                    </a:lnTo>
                    <a:lnTo>
                      <a:pt x="3768" y="2742"/>
                    </a:lnTo>
                    <a:lnTo>
                      <a:pt x="3774" y="2736"/>
                    </a:lnTo>
                    <a:lnTo>
                      <a:pt x="3786" y="2736"/>
                    </a:lnTo>
                    <a:lnTo>
                      <a:pt x="3804" y="2730"/>
                    </a:lnTo>
                    <a:lnTo>
                      <a:pt x="3816" y="2724"/>
                    </a:lnTo>
                    <a:lnTo>
                      <a:pt x="3834" y="2718"/>
                    </a:lnTo>
                    <a:lnTo>
                      <a:pt x="3846" y="2706"/>
                    </a:lnTo>
                    <a:lnTo>
                      <a:pt x="3852" y="2694"/>
                    </a:lnTo>
                    <a:lnTo>
                      <a:pt x="3870" y="2676"/>
                    </a:lnTo>
                    <a:lnTo>
                      <a:pt x="3876" y="2664"/>
                    </a:lnTo>
                    <a:lnTo>
                      <a:pt x="3876" y="2670"/>
                    </a:lnTo>
                    <a:lnTo>
                      <a:pt x="3882" y="2682"/>
                    </a:lnTo>
                    <a:lnTo>
                      <a:pt x="3888" y="2688"/>
                    </a:lnTo>
                    <a:lnTo>
                      <a:pt x="3894" y="2688"/>
                    </a:lnTo>
                    <a:lnTo>
                      <a:pt x="3930" y="2676"/>
                    </a:lnTo>
                    <a:lnTo>
                      <a:pt x="3954" y="2664"/>
                    </a:lnTo>
                    <a:lnTo>
                      <a:pt x="3972" y="2658"/>
                    </a:lnTo>
                    <a:lnTo>
                      <a:pt x="3984" y="2652"/>
                    </a:lnTo>
                    <a:lnTo>
                      <a:pt x="4008" y="2646"/>
                    </a:lnTo>
                    <a:lnTo>
                      <a:pt x="4068" y="2634"/>
                    </a:lnTo>
                    <a:lnTo>
                      <a:pt x="4080" y="2628"/>
                    </a:lnTo>
                    <a:lnTo>
                      <a:pt x="4068" y="2616"/>
                    </a:lnTo>
                    <a:lnTo>
                      <a:pt x="4074" y="2598"/>
                    </a:lnTo>
                    <a:lnTo>
                      <a:pt x="4038" y="2604"/>
                    </a:lnTo>
                    <a:lnTo>
                      <a:pt x="4038" y="2580"/>
                    </a:lnTo>
                    <a:lnTo>
                      <a:pt x="4026" y="2586"/>
                    </a:lnTo>
                    <a:lnTo>
                      <a:pt x="4020" y="2586"/>
                    </a:lnTo>
                    <a:lnTo>
                      <a:pt x="4008" y="2592"/>
                    </a:lnTo>
                    <a:lnTo>
                      <a:pt x="4002" y="2598"/>
                    </a:lnTo>
                    <a:lnTo>
                      <a:pt x="3990" y="2598"/>
                    </a:lnTo>
                    <a:lnTo>
                      <a:pt x="3990" y="2580"/>
                    </a:lnTo>
                    <a:lnTo>
                      <a:pt x="3930" y="2580"/>
                    </a:lnTo>
                    <a:lnTo>
                      <a:pt x="3924" y="2574"/>
                    </a:lnTo>
                    <a:lnTo>
                      <a:pt x="3924" y="2568"/>
                    </a:lnTo>
                    <a:lnTo>
                      <a:pt x="3918" y="2562"/>
                    </a:lnTo>
                    <a:lnTo>
                      <a:pt x="3918" y="2556"/>
                    </a:lnTo>
                    <a:lnTo>
                      <a:pt x="3930" y="2556"/>
                    </a:lnTo>
                    <a:lnTo>
                      <a:pt x="3918" y="2544"/>
                    </a:lnTo>
                    <a:lnTo>
                      <a:pt x="3888" y="2544"/>
                    </a:lnTo>
                    <a:lnTo>
                      <a:pt x="3882" y="2532"/>
                    </a:lnTo>
                    <a:lnTo>
                      <a:pt x="3882" y="2526"/>
                    </a:lnTo>
                    <a:lnTo>
                      <a:pt x="3876" y="2514"/>
                    </a:lnTo>
                    <a:lnTo>
                      <a:pt x="3876" y="2502"/>
                    </a:lnTo>
                    <a:lnTo>
                      <a:pt x="3894" y="2484"/>
                    </a:lnTo>
                    <a:lnTo>
                      <a:pt x="3870" y="2484"/>
                    </a:lnTo>
                    <a:lnTo>
                      <a:pt x="3876" y="2478"/>
                    </a:lnTo>
                    <a:lnTo>
                      <a:pt x="3888" y="2472"/>
                    </a:lnTo>
                    <a:lnTo>
                      <a:pt x="3894" y="2460"/>
                    </a:lnTo>
                    <a:lnTo>
                      <a:pt x="3906" y="2454"/>
                    </a:lnTo>
                    <a:lnTo>
                      <a:pt x="3918" y="2442"/>
                    </a:lnTo>
                    <a:lnTo>
                      <a:pt x="3924" y="2430"/>
                    </a:lnTo>
                    <a:lnTo>
                      <a:pt x="3936" y="2424"/>
                    </a:lnTo>
                    <a:lnTo>
                      <a:pt x="3942" y="2412"/>
                    </a:lnTo>
                    <a:lnTo>
                      <a:pt x="3948" y="2406"/>
                    </a:lnTo>
                    <a:lnTo>
                      <a:pt x="3936" y="2400"/>
                    </a:lnTo>
                    <a:lnTo>
                      <a:pt x="3912" y="2430"/>
                    </a:lnTo>
                    <a:lnTo>
                      <a:pt x="3894" y="2418"/>
                    </a:lnTo>
                    <a:lnTo>
                      <a:pt x="3864" y="2436"/>
                    </a:lnTo>
                    <a:lnTo>
                      <a:pt x="3858" y="2418"/>
                    </a:lnTo>
                    <a:lnTo>
                      <a:pt x="3828" y="2406"/>
                    </a:lnTo>
                    <a:lnTo>
                      <a:pt x="3810" y="2412"/>
                    </a:lnTo>
                    <a:lnTo>
                      <a:pt x="3864" y="2394"/>
                    </a:lnTo>
                    <a:lnTo>
                      <a:pt x="3870" y="2400"/>
                    </a:lnTo>
                    <a:lnTo>
                      <a:pt x="3882" y="2406"/>
                    </a:lnTo>
                    <a:lnTo>
                      <a:pt x="3900" y="2406"/>
                    </a:lnTo>
                    <a:lnTo>
                      <a:pt x="3918" y="2388"/>
                    </a:lnTo>
                    <a:lnTo>
                      <a:pt x="3930" y="2382"/>
                    </a:lnTo>
                    <a:lnTo>
                      <a:pt x="3936" y="2376"/>
                    </a:lnTo>
                    <a:lnTo>
                      <a:pt x="3978" y="2376"/>
                    </a:lnTo>
                    <a:lnTo>
                      <a:pt x="3978" y="2364"/>
                    </a:lnTo>
                    <a:lnTo>
                      <a:pt x="3972" y="2358"/>
                    </a:lnTo>
                    <a:lnTo>
                      <a:pt x="3966" y="2346"/>
                    </a:lnTo>
                    <a:lnTo>
                      <a:pt x="3990" y="2346"/>
                    </a:lnTo>
                    <a:lnTo>
                      <a:pt x="3978" y="2334"/>
                    </a:lnTo>
                    <a:lnTo>
                      <a:pt x="3972" y="2322"/>
                    </a:lnTo>
                    <a:lnTo>
                      <a:pt x="3960" y="2316"/>
                    </a:lnTo>
                    <a:lnTo>
                      <a:pt x="3942" y="2310"/>
                    </a:lnTo>
                    <a:lnTo>
                      <a:pt x="3918" y="2310"/>
                    </a:lnTo>
                    <a:lnTo>
                      <a:pt x="3852" y="2316"/>
                    </a:lnTo>
                    <a:lnTo>
                      <a:pt x="3792" y="2334"/>
                    </a:lnTo>
                    <a:lnTo>
                      <a:pt x="3744" y="2352"/>
                    </a:lnTo>
                    <a:lnTo>
                      <a:pt x="3684" y="2376"/>
                    </a:lnTo>
                    <a:lnTo>
                      <a:pt x="3660" y="2388"/>
                    </a:lnTo>
                    <a:lnTo>
                      <a:pt x="3642" y="2400"/>
                    </a:lnTo>
                    <a:lnTo>
                      <a:pt x="3624" y="2418"/>
                    </a:lnTo>
                    <a:lnTo>
                      <a:pt x="3606" y="2430"/>
                    </a:lnTo>
                    <a:lnTo>
                      <a:pt x="3594" y="2442"/>
                    </a:lnTo>
                    <a:lnTo>
                      <a:pt x="3576" y="2454"/>
                    </a:lnTo>
                    <a:lnTo>
                      <a:pt x="3564" y="2466"/>
                    </a:lnTo>
                    <a:lnTo>
                      <a:pt x="3528" y="2484"/>
                    </a:lnTo>
                    <a:lnTo>
                      <a:pt x="3516" y="2484"/>
                    </a:lnTo>
                    <a:lnTo>
                      <a:pt x="3498" y="2490"/>
                    </a:lnTo>
                    <a:lnTo>
                      <a:pt x="3486" y="2490"/>
                    </a:lnTo>
                    <a:lnTo>
                      <a:pt x="3492" y="2490"/>
                    </a:lnTo>
                    <a:lnTo>
                      <a:pt x="3498" y="2484"/>
                    </a:lnTo>
                    <a:lnTo>
                      <a:pt x="3510" y="2478"/>
                    </a:lnTo>
                    <a:lnTo>
                      <a:pt x="3522" y="2466"/>
                    </a:lnTo>
                    <a:lnTo>
                      <a:pt x="3540" y="2460"/>
                    </a:lnTo>
                    <a:lnTo>
                      <a:pt x="3552" y="2448"/>
                    </a:lnTo>
                    <a:lnTo>
                      <a:pt x="3576" y="2436"/>
                    </a:lnTo>
                    <a:lnTo>
                      <a:pt x="3600" y="2412"/>
                    </a:lnTo>
                    <a:lnTo>
                      <a:pt x="3606" y="2400"/>
                    </a:lnTo>
                    <a:lnTo>
                      <a:pt x="3582" y="2388"/>
                    </a:lnTo>
                    <a:lnTo>
                      <a:pt x="3588" y="2388"/>
                    </a:lnTo>
                    <a:lnTo>
                      <a:pt x="3594" y="2394"/>
                    </a:lnTo>
                    <a:lnTo>
                      <a:pt x="3624" y="2394"/>
                    </a:lnTo>
                    <a:lnTo>
                      <a:pt x="3642" y="2382"/>
                    </a:lnTo>
                    <a:lnTo>
                      <a:pt x="3702" y="2334"/>
                    </a:lnTo>
                    <a:lnTo>
                      <a:pt x="3750" y="2310"/>
                    </a:lnTo>
                    <a:lnTo>
                      <a:pt x="3768" y="2304"/>
                    </a:lnTo>
                    <a:lnTo>
                      <a:pt x="3804" y="2304"/>
                    </a:lnTo>
                    <a:lnTo>
                      <a:pt x="3852" y="2256"/>
                    </a:lnTo>
                    <a:lnTo>
                      <a:pt x="3870" y="2244"/>
                    </a:lnTo>
                    <a:lnTo>
                      <a:pt x="3888" y="2238"/>
                    </a:lnTo>
                    <a:lnTo>
                      <a:pt x="3936" y="2232"/>
                    </a:lnTo>
                    <a:lnTo>
                      <a:pt x="3990" y="2232"/>
                    </a:lnTo>
                    <a:lnTo>
                      <a:pt x="4044" y="2226"/>
                    </a:lnTo>
                    <a:lnTo>
                      <a:pt x="4074" y="2226"/>
                    </a:lnTo>
                    <a:lnTo>
                      <a:pt x="4104" y="2232"/>
                    </a:lnTo>
                    <a:lnTo>
                      <a:pt x="4176" y="2244"/>
                    </a:lnTo>
                    <a:lnTo>
                      <a:pt x="4200" y="2250"/>
                    </a:lnTo>
                    <a:lnTo>
                      <a:pt x="4212" y="2244"/>
                    </a:lnTo>
                    <a:lnTo>
                      <a:pt x="4248" y="2232"/>
                    </a:lnTo>
                    <a:lnTo>
                      <a:pt x="4260" y="2226"/>
                    </a:lnTo>
                    <a:lnTo>
                      <a:pt x="4278" y="2226"/>
                    </a:lnTo>
                    <a:lnTo>
                      <a:pt x="4296" y="2220"/>
                    </a:lnTo>
                    <a:lnTo>
                      <a:pt x="4320" y="2214"/>
                    </a:lnTo>
                    <a:lnTo>
                      <a:pt x="4338" y="2208"/>
                    </a:lnTo>
                    <a:lnTo>
                      <a:pt x="4374" y="2172"/>
                    </a:lnTo>
                    <a:lnTo>
                      <a:pt x="4392" y="2166"/>
                    </a:lnTo>
                    <a:lnTo>
                      <a:pt x="4404" y="2154"/>
                    </a:lnTo>
                    <a:lnTo>
                      <a:pt x="4410" y="2154"/>
                    </a:lnTo>
                    <a:lnTo>
                      <a:pt x="4422" y="2148"/>
                    </a:lnTo>
                    <a:lnTo>
                      <a:pt x="4452" y="2148"/>
                    </a:lnTo>
                    <a:lnTo>
                      <a:pt x="4458" y="2142"/>
                    </a:lnTo>
                    <a:lnTo>
                      <a:pt x="4470" y="2136"/>
                    </a:lnTo>
                    <a:lnTo>
                      <a:pt x="4476" y="2130"/>
                    </a:lnTo>
                    <a:lnTo>
                      <a:pt x="4494" y="2130"/>
                    </a:lnTo>
                    <a:lnTo>
                      <a:pt x="4500" y="2136"/>
                    </a:lnTo>
                    <a:lnTo>
                      <a:pt x="4518" y="2136"/>
                    </a:lnTo>
                    <a:lnTo>
                      <a:pt x="4530" y="2130"/>
                    </a:lnTo>
                    <a:lnTo>
                      <a:pt x="4536" y="2130"/>
                    </a:lnTo>
                    <a:lnTo>
                      <a:pt x="4542" y="2124"/>
                    </a:lnTo>
                    <a:lnTo>
                      <a:pt x="4596" y="2106"/>
                    </a:lnTo>
                    <a:lnTo>
                      <a:pt x="4620" y="2094"/>
                    </a:lnTo>
                    <a:lnTo>
                      <a:pt x="4620" y="2088"/>
                    </a:lnTo>
                    <a:lnTo>
                      <a:pt x="4614" y="2076"/>
                    </a:lnTo>
                    <a:lnTo>
                      <a:pt x="4602" y="2070"/>
                    </a:lnTo>
                    <a:lnTo>
                      <a:pt x="4584" y="2052"/>
                    </a:lnTo>
                    <a:lnTo>
                      <a:pt x="4578" y="2052"/>
                    </a:lnTo>
                    <a:lnTo>
                      <a:pt x="4602" y="2052"/>
                    </a:lnTo>
                    <a:lnTo>
                      <a:pt x="4614" y="2046"/>
                    </a:lnTo>
                    <a:lnTo>
                      <a:pt x="4614" y="2028"/>
                    </a:lnTo>
                    <a:lnTo>
                      <a:pt x="4608" y="2022"/>
                    </a:lnTo>
                    <a:lnTo>
                      <a:pt x="4608" y="2010"/>
                    </a:lnTo>
                    <a:lnTo>
                      <a:pt x="4632" y="2010"/>
                    </a:lnTo>
                    <a:lnTo>
                      <a:pt x="4644" y="1998"/>
                    </a:lnTo>
                    <a:lnTo>
                      <a:pt x="4644" y="1992"/>
                    </a:lnTo>
                    <a:lnTo>
                      <a:pt x="4632" y="1980"/>
                    </a:lnTo>
                    <a:lnTo>
                      <a:pt x="4626" y="1968"/>
                    </a:lnTo>
                    <a:lnTo>
                      <a:pt x="4608" y="1962"/>
                    </a:lnTo>
                    <a:lnTo>
                      <a:pt x="4602" y="1956"/>
                    </a:lnTo>
                    <a:lnTo>
                      <a:pt x="4590" y="196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25" name="Belize">
                <a:extLst>
                  <a:ext uri="{FF2B5EF4-FFF2-40B4-BE49-F238E27FC236}">
                    <a16:creationId xmlns:a16="http://schemas.microsoft.com/office/drawing/2014/main" id="{1ED88A65-F081-104E-9C2C-04E4B67CB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7" y="1929"/>
                <a:ext cx="28" cy="54"/>
              </a:xfrm>
              <a:custGeom>
                <a:avLst/>
                <a:gdLst>
                  <a:gd name="T0" fmla="*/ 2147483647 w 108"/>
                  <a:gd name="T1" fmla="*/ 2147483647 h 210"/>
                  <a:gd name="T2" fmla="*/ 2147483647 w 108"/>
                  <a:gd name="T3" fmla="*/ 2147483647 h 210"/>
                  <a:gd name="T4" fmla="*/ 2147483647 w 108"/>
                  <a:gd name="T5" fmla="*/ 2147483647 h 210"/>
                  <a:gd name="T6" fmla="*/ 2147483647 w 108"/>
                  <a:gd name="T7" fmla="*/ 2147483647 h 210"/>
                  <a:gd name="T8" fmla="*/ 2147483647 w 108"/>
                  <a:gd name="T9" fmla="*/ 2147483647 h 210"/>
                  <a:gd name="T10" fmla="*/ 2147483647 w 108"/>
                  <a:gd name="T11" fmla="*/ 0 h 210"/>
                  <a:gd name="T12" fmla="*/ 2147483647 w 108"/>
                  <a:gd name="T13" fmla="*/ 2147483647 h 210"/>
                  <a:gd name="T14" fmla="*/ 2147483647 w 108"/>
                  <a:gd name="T15" fmla="*/ 2147483647 h 210"/>
                  <a:gd name="T16" fmla="*/ 2147483647 w 108"/>
                  <a:gd name="T17" fmla="*/ 2147483647 h 210"/>
                  <a:gd name="T18" fmla="*/ 2147483647 w 108"/>
                  <a:gd name="T19" fmla="*/ 2147483647 h 210"/>
                  <a:gd name="T20" fmla="*/ 2147483647 w 108"/>
                  <a:gd name="T21" fmla="*/ 2147483647 h 210"/>
                  <a:gd name="T22" fmla="*/ 2147483647 w 108"/>
                  <a:gd name="T23" fmla="*/ 2147483647 h 210"/>
                  <a:gd name="T24" fmla="*/ 2147483647 w 108"/>
                  <a:gd name="T25" fmla="*/ 2147483647 h 210"/>
                  <a:gd name="T26" fmla="*/ 2147483647 w 108"/>
                  <a:gd name="T27" fmla="*/ 2147483647 h 210"/>
                  <a:gd name="T28" fmla="*/ 2147483647 w 108"/>
                  <a:gd name="T29" fmla="*/ 2147483647 h 210"/>
                  <a:gd name="T30" fmla="*/ 2147483647 w 108"/>
                  <a:gd name="T31" fmla="*/ 2147483647 h 210"/>
                  <a:gd name="T32" fmla="*/ 2147483647 w 108"/>
                  <a:gd name="T33" fmla="*/ 2147483647 h 210"/>
                  <a:gd name="T34" fmla="*/ 2147483647 w 108"/>
                  <a:gd name="T35" fmla="*/ 2147483647 h 210"/>
                  <a:gd name="T36" fmla="*/ 0 w 108"/>
                  <a:gd name="T37" fmla="*/ 2147483647 h 210"/>
                  <a:gd name="T38" fmla="*/ 2147483647 w 108"/>
                  <a:gd name="T39" fmla="*/ 2147483647 h 210"/>
                  <a:gd name="T40" fmla="*/ 2147483647 w 108"/>
                  <a:gd name="T41" fmla="*/ 2147483647 h 210"/>
                  <a:gd name="T42" fmla="*/ 2147483647 w 108"/>
                  <a:gd name="T43" fmla="*/ 2147483647 h 210"/>
                  <a:gd name="T44" fmla="*/ 2147483647 w 108"/>
                  <a:gd name="T45" fmla="*/ 2147483647 h 210"/>
                  <a:gd name="T46" fmla="*/ 2147483647 w 108"/>
                  <a:gd name="T47" fmla="*/ 2147483647 h 210"/>
                  <a:gd name="T48" fmla="*/ 2147483647 w 108"/>
                  <a:gd name="T49" fmla="*/ 2147483647 h 210"/>
                  <a:gd name="T50" fmla="*/ 2147483647 w 108"/>
                  <a:gd name="T51" fmla="*/ 2147483647 h 210"/>
                  <a:gd name="T52" fmla="*/ 2147483647 w 108"/>
                  <a:gd name="T53" fmla="*/ 2147483647 h 210"/>
                  <a:gd name="T54" fmla="*/ 2147483647 w 108"/>
                  <a:gd name="T55" fmla="*/ 2147483647 h 21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08"/>
                  <a:gd name="T85" fmla="*/ 0 h 210"/>
                  <a:gd name="T86" fmla="*/ 108 w 108"/>
                  <a:gd name="T87" fmla="*/ 210 h 210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08" h="210">
                    <a:moveTo>
                      <a:pt x="108" y="30"/>
                    </a:moveTo>
                    <a:lnTo>
                      <a:pt x="108" y="24"/>
                    </a:lnTo>
                    <a:lnTo>
                      <a:pt x="102" y="24"/>
                    </a:lnTo>
                    <a:lnTo>
                      <a:pt x="90" y="18"/>
                    </a:lnTo>
                    <a:lnTo>
                      <a:pt x="84" y="12"/>
                    </a:lnTo>
                    <a:lnTo>
                      <a:pt x="78" y="0"/>
                    </a:lnTo>
                    <a:lnTo>
                      <a:pt x="78" y="6"/>
                    </a:lnTo>
                    <a:lnTo>
                      <a:pt x="72" y="12"/>
                    </a:lnTo>
                    <a:lnTo>
                      <a:pt x="72" y="24"/>
                    </a:lnTo>
                    <a:lnTo>
                      <a:pt x="66" y="36"/>
                    </a:lnTo>
                    <a:lnTo>
                      <a:pt x="54" y="42"/>
                    </a:lnTo>
                    <a:lnTo>
                      <a:pt x="48" y="48"/>
                    </a:lnTo>
                    <a:lnTo>
                      <a:pt x="42" y="48"/>
                    </a:lnTo>
                    <a:lnTo>
                      <a:pt x="42" y="42"/>
                    </a:lnTo>
                    <a:lnTo>
                      <a:pt x="36" y="36"/>
                    </a:lnTo>
                    <a:lnTo>
                      <a:pt x="30" y="36"/>
                    </a:lnTo>
                    <a:lnTo>
                      <a:pt x="30" y="42"/>
                    </a:lnTo>
                    <a:lnTo>
                      <a:pt x="24" y="54"/>
                    </a:lnTo>
                    <a:lnTo>
                      <a:pt x="0" y="210"/>
                    </a:lnTo>
                    <a:lnTo>
                      <a:pt x="30" y="210"/>
                    </a:lnTo>
                    <a:lnTo>
                      <a:pt x="42" y="168"/>
                    </a:lnTo>
                    <a:lnTo>
                      <a:pt x="60" y="174"/>
                    </a:lnTo>
                    <a:lnTo>
                      <a:pt x="84" y="150"/>
                    </a:lnTo>
                    <a:lnTo>
                      <a:pt x="84" y="90"/>
                    </a:lnTo>
                    <a:lnTo>
                      <a:pt x="90" y="78"/>
                    </a:lnTo>
                    <a:lnTo>
                      <a:pt x="96" y="60"/>
                    </a:lnTo>
                    <a:lnTo>
                      <a:pt x="108" y="36"/>
                    </a:lnTo>
                    <a:lnTo>
                      <a:pt x="108" y="3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48" name="Group 1127">
              <a:extLst>
                <a:ext uri="{FF2B5EF4-FFF2-40B4-BE49-F238E27FC236}">
                  <a16:creationId xmlns:a16="http://schemas.microsoft.com/office/drawing/2014/main" id="{745FAF47-DBF7-724A-8F9D-486A51AD08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84" y="2193"/>
              <a:ext cx="1309" cy="1075"/>
              <a:chOff x="4384" y="2193"/>
              <a:chExt cx="1309" cy="1075"/>
            </a:xfrm>
            <a:grpFill/>
          </p:grpSpPr>
          <p:sp>
            <p:nvSpPr>
              <p:cNvPr id="802" name="Solomon Islands">
                <a:extLst>
                  <a:ext uri="{FF2B5EF4-FFF2-40B4-BE49-F238E27FC236}">
                    <a16:creationId xmlns:a16="http://schemas.microsoft.com/office/drawing/2014/main" id="{61DC8D1B-5084-824A-82A9-464CCBEBE8D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98" y="2448"/>
                <a:ext cx="95" cy="89"/>
              </a:xfrm>
              <a:custGeom>
                <a:avLst/>
                <a:gdLst>
                  <a:gd name="T0" fmla="*/ 2147483647 w 372"/>
                  <a:gd name="T1" fmla="*/ 0 h 348"/>
                  <a:gd name="T2" fmla="*/ 2147483647 w 372"/>
                  <a:gd name="T3" fmla="*/ 2147483647 h 348"/>
                  <a:gd name="T4" fmla="*/ 0 w 372"/>
                  <a:gd name="T5" fmla="*/ 2147483647 h 348"/>
                  <a:gd name="T6" fmla="*/ 2147483647 w 372"/>
                  <a:gd name="T7" fmla="*/ 2147483647 h 348"/>
                  <a:gd name="T8" fmla="*/ 0 w 372"/>
                  <a:gd name="T9" fmla="*/ 2147483647 h 348"/>
                  <a:gd name="T10" fmla="*/ 2147483647 w 372"/>
                  <a:gd name="T11" fmla="*/ 2147483647 h 348"/>
                  <a:gd name="T12" fmla="*/ 2147483647 w 372"/>
                  <a:gd name="T13" fmla="*/ 2147483647 h 348"/>
                  <a:gd name="T14" fmla="*/ 2147483647 w 372"/>
                  <a:gd name="T15" fmla="*/ 2147483647 h 348"/>
                  <a:gd name="T16" fmla="*/ 2147483647 w 372"/>
                  <a:gd name="T17" fmla="*/ 2147483647 h 348"/>
                  <a:gd name="T18" fmla="*/ 2147483647 w 372"/>
                  <a:gd name="T19" fmla="*/ 2147483647 h 348"/>
                  <a:gd name="T20" fmla="*/ 2147483647 w 372"/>
                  <a:gd name="T21" fmla="*/ 2147483647 h 348"/>
                  <a:gd name="T22" fmla="*/ 2147483647 w 372"/>
                  <a:gd name="T23" fmla="*/ 2147483647 h 348"/>
                  <a:gd name="T24" fmla="*/ 2147483647 w 372"/>
                  <a:gd name="T25" fmla="*/ 2147483647 h 348"/>
                  <a:gd name="T26" fmla="*/ 2147483647 w 372"/>
                  <a:gd name="T27" fmla="*/ 2147483647 h 348"/>
                  <a:gd name="T28" fmla="*/ 2147483647 w 372"/>
                  <a:gd name="T29" fmla="*/ 2147483647 h 348"/>
                  <a:gd name="T30" fmla="*/ 2147483647 w 372"/>
                  <a:gd name="T31" fmla="*/ 2147483647 h 348"/>
                  <a:gd name="T32" fmla="*/ 2147483647 w 372"/>
                  <a:gd name="T33" fmla="*/ 2147483647 h 348"/>
                  <a:gd name="T34" fmla="*/ 2147483647 w 372"/>
                  <a:gd name="T35" fmla="*/ 2147483647 h 348"/>
                  <a:gd name="T36" fmla="*/ 2147483647 w 372"/>
                  <a:gd name="T37" fmla="*/ 2147483647 h 348"/>
                  <a:gd name="T38" fmla="*/ 2147483647 w 372"/>
                  <a:gd name="T39" fmla="*/ 2147483647 h 348"/>
                  <a:gd name="T40" fmla="*/ 2147483647 w 372"/>
                  <a:gd name="T41" fmla="*/ 2147483647 h 348"/>
                  <a:gd name="T42" fmla="*/ 2147483647 w 372"/>
                  <a:gd name="T43" fmla="*/ 2147483647 h 348"/>
                  <a:gd name="T44" fmla="*/ 2147483647 w 372"/>
                  <a:gd name="T45" fmla="*/ 2147483647 h 348"/>
                  <a:gd name="T46" fmla="*/ 2147483647 w 372"/>
                  <a:gd name="T47" fmla="*/ 2147483647 h 348"/>
                  <a:gd name="T48" fmla="*/ 2147483647 w 372"/>
                  <a:gd name="T49" fmla="*/ 2147483647 h 348"/>
                  <a:gd name="T50" fmla="*/ 2147483647 w 372"/>
                  <a:gd name="T51" fmla="*/ 2147483647 h 348"/>
                  <a:gd name="T52" fmla="*/ 2147483647 w 372"/>
                  <a:gd name="T53" fmla="*/ 2147483647 h 348"/>
                  <a:gd name="T54" fmla="*/ 2147483647 w 372"/>
                  <a:gd name="T55" fmla="*/ 2147483647 h 348"/>
                  <a:gd name="T56" fmla="*/ 2147483647 w 372"/>
                  <a:gd name="T57" fmla="*/ 2147483647 h 348"/>
                  <a:gd name="T58" fmla="*/ 2147483647 w 372"/>
                  <a:gd name="T59" fmla="*/ 2147483647 h 348"/>
                  <a:gd name="T60" fmla="*/ 2147483647 w 372"/>
                  <a:gd name="T61" fmla="*/ 2147483647 h 348"/>
                  <a:gd name="T62" fmla="*/ 2147483647 w 372"/>
                  <a:gd name="T63" fmla="*/ 2147483647 h 3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72"/>
                  <a:gd name="T97" fmla="*/ 0 h 348"/>
                  <a:gd name="T98" fmla="*/ 372 w 372"/>
                  <a:gd name="T99" fmla="*/ 348 h 34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72" h="348">
                    <a:moveTo>
                      <a:pt x="30" y="18"/>
                    </a:moveTo>
                    <a:lnTo>
                      <a:pt x="12" y="0"/>
                    </a:lnTo>
                    <a:lnTo>
                      <a:pt x="6" y="24"/>
                    </a:lnTo>
                    <a:lnTo>
                      <a:pt x="24" y="48"/>
                    </a:lnTo>
                    <a:lnTo>
                      <a:pt x="30" y="18"/>
                    </a:lnTo>
                    <a:close/>
                    <a:moveTo>
                      <a:pt x="0" y="126"/>
                    </a:moveTo>
                    <a:lnTo>
                      <a:pt x="18" y="132"/>
                    </a:lnTo>
                    <a:lnTo>
                      <a:pt x="36" y="102"/>
                    </a:lnTo>
                    <a:lnTo>
                      <a:pt x="0" y="102"/>
                    </a:lnTo>
                    <a:lnTo>
                      <a:pt x="0" y="126"/>
                    </a:lnTo>
                    <a:close/>
                    <a:moveTo>
                      <a:pt x="78" y="120"/>
                    </a:moveTo>
                    <a:lnTo>
                      <a:pt x="36" y="120"/>
                    </a:lnTo>
                    <a:lnTo>
                      <a:pt x="42" y="144"/>
                    </a:lnTo>
                    <a:lnTo>
                      <a:pt x="78" y="132"/>
                    </a:lnTo>
                    <a:lnTo>
                      <a:pt x="78" y="120"/>
                    </a:lnTo>
                    <a:close/>
                    <a:moveTo>
                      <a:pt x="60" y="186"/>
                    </a:moveTo>
                    <a:lnTo>
                      <a:pt x="96" y="186"/>
                    </a:lnTo>
                    <a:lnTo>
                      <a:pt x="48" y="150"/>
                    </a:lnTo>
                    <a:lnTo>
                      <a:pt x="60" y="186"/>
                    </a:lnTo>
                    <a:close/>
                    <a:moveTo>
                      <a:pt x="246" y="222"/>
                    </a:moveTo>
                    <a:lnTo>
                      <a:pt x="222" y="210"/>
                    </a:lnTo>
                    <a:lnTo>
                      <a:pt x="192" y="210"/>
                    </a:lnTo>
                    <a:lnTo>
                      <a:pt x="192" y="228"/>
                    </a:lnTo>
                    <a:lnTo>
                      <a:pt x="198" y="234"/>
                    </a:lnTo>
                    <a:lnTo>
                      <a:pt x="204" y="246"/>
                    </a:lnTo>
                    <a:lnTo>
                      <a:pt x="216" y="252"/>
                    </a:lnTo>
                    <a:lnTo>
                      <a:pt x="252" y="264"/>
                    </a:lnTo>
                    <a:lnTo>
                      <a:pt x="264" y="264"/>
                    </a:lnTo>
                    <a:lnTo>
                      <a:pt x="276" y="258"/>
                    </a:lnTo>
                    <a:lnTo>
                      <a:pt x="276" y="252"/>
                    </a:lnTo>
                    <a:lnTo>
                      <a:pt x="270" y="246"/>
                    </a:lnTo>
                    <a:lnTo>
                      <a:pt x="264" y="234"/>
                    </a:lnTo>
                    <a:lnTo>
                      <a:pt x="246" y="222"/>
                    </a:lnTo>
                    <a:close/>
                    <a:moveTo>
                      <a:pt x="312" y="288"/>
                    </a:moveTo>
                    <a:lnTo>
                      <a:pt x="360" y="348"/>
                    </a:lnTo>
                    <a:lnTo>
                      <a:pt x="372" y="318"/>
                    </a:lnTo>
                    <a:lnTo>
                      <a:pt x="312" y="288"/>
                    </a:lnTo>
                    <a:close/>
                    <a:moveTo>
                      <a:pt x="288" y="126"/>
                    </a:moveTo>
                    <a:lnTo>
                      <a:pt x="288" y="132"/>
                    </a:lnTo>
                    <a:lnTo>
                      <a:pt x="282" y="138"/>
                    </a:lnTo>
                    <a:lnTo>
                      <a:pt x="282" y="150"/>
                    </a:lnTo>
                    <a:lnTo>
                      <a:pt x="276" y="162"/>
                    </a:lnTo>
                    <a:lnTo>
                      <a:pt x="276" y="192"/>
                    </a:lnTo>
                    <a:lnTo>
                      <a:pt x="312" y="228"/>
                    </a:lnTo>
                    <a:lnTo>
                      <a:pt x="324" y="234"/>
                    </a:lnTo>
                    <a:lnTo>
                      <a:pt x="330" y="240"/>
                    </a:lnTo>
                    <a:lnTo>
                      <a:pt x="288" y="126"/>
                    </a:lnTo>
                    <a:close/>
                    <a:moveTo>
                      <a:pt x="120" y="60"/>
                    </a:moveTo>
                    <a:lnTo>
                      <a:pt x="120" y="66"/>
                    </a:lnTo>
                    <a:lnTo>
                      <a:pt x="126" y="78"/>
                    </a:lnTo>
                    <a:lnTo>
                      <a:pt x="138" y="90"/>
                    </a:lnTo>
                    <a:lnTo>
                      <a:pt x="150" y="108"/>
                    </a:lnTo>
                    <a:lnTo>
                      <a:pt x="168" y="120"/>
                    </a:lnTo>
                    <a:lnTo>
                      <a:pt x="192" y="144"/>
                    </a:lnTo>
                    <a:lnTo>
                      <a:pt x="204" y="150"/>
                    </a:lnTo>
                    <a:lnTo>
                      <a:pt x="216" y="150"/>
                    </a:lnTo>
                    <a:lnTo>
                      <a:pt x="210" y="138"/>
                    </a:lnTo>
                    <a:lnTo>
                      <a:pt x="204" y="132"/>
                    </a:lnTo>
                    <a:lnTo>
                      <a:pt x="198" y="120"/>
                    </a:lnTo>
                    <a:lnTo>
                      <a:pt x="186" y="108"/>
                    </a:lnTo>
                    <a:lnTo>
                      <a:pt x="174" y="90"/>
                    </a:lnTo>
                    <a:lnTo>
                      <a:pt x="156" y="78"/>
                    </a:lnTo>
                    <a:lnTo>
                      <a:pt x="144" y="66"/>
                    </a:lnTo>
                    <a:lnTo>
                      <a:pt x="132" y="60"/>
                    </a:lnTo>
                    <a:lnTo>
                      <a:pt x="120" y="6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03" name="Papua New Guinea">
                <a:extLst>
                  <a:ext uri="{FF2B5EF4-FFF2-40B4-BE49-F238E27FC236}">
                    <a16:creationId xmlns:a16="http://schemas.microsoft.com/office/drawing/2014/main" id="{FC9A714B-5E87-EF41-8262-BEFD82EF973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08" y="2348"/>
                <a:ext cx="278" cy="186"/>
              </a:xfrm>
              <a:custGeom>
                <a:avLst/>
                <a:gdLst>
                  <a:gd name="T0" fmla="*/ 2147483647 w 1086"/>
                  <a:gd name="T1" fmla="*/ 2147483647 h 726"/>
                  <a:gd name="T2" fmla="*/ 2147483647 w 1086"/>
                  <a:gd name="T3" fmla="*/ 2147483647 h 726"/>
                  <a:gd name="T4" fmla="*/ 2147483647 w 1086"/>
                  <a:gd name="T5" fmla="*/ 2147483647 h 726"/>
                  <a:gd name="T6" fmla="*/ 2147483647 w 1086"/>
                  <a:gd name="T7" fmla="*/ 2147483647 h 726"/>
                  <a:gd name="T8" fmla="*/ 2147483647 w 1086"/>
                  <a:gd name="T9" fmla="*/ 2147483647 h 726"/>
                  <a:gd name="T10" fmla="*/ 2147483647 w 1086"/>
                  <a:gd name="T11" fmla="*/ 2147483647 h 726"/>
                  <a:gd name="T12" fmla="*/ 2147483647 w 1086"/>
                  <a:gd name="T13" fmla="*/ 2147483647 h 726"/>
                  <a:gd name="T14" fmla="*/ 2147483647 w 1086"/>
                  <a:gd name="T15" fmla="*/ 2147483647 h 726"/>
                  <a:gd name="T16" fmla="*/ 2147483647 w 1086"/>
                  <a:gd name="T17" fmla="*/ 2147483647 h 726"/>
                  <a:gd name="T18" fmla="*/ 2147483647 w 1086"/>
                  <a:gd name="T19" fmla="*/ 2147483647 h 726"/>
                  <a:gd name="T20" fmla="*/ 2147483647 w 1086"/>
                  <a:gd name="T21" fmla="*/ 2147483647 h 726"/>
                  <a:gd name="T22" fmla="*/ 2147483647 w 1086"/>
                  <a:gd name="T23" fmla="*/ 2147483647 h 726"/>
                  <a:gd name="T24" fmla="*/ 2147483647 w 1086"/>
                  <a:gd name="T25" fmla="*/ 2147483647 h 726"/>
                  <a:gd name="T26" fmla="*/ 2147483647 w 1086"/>
                  <a:gd name="T27" fmla="*/ 2147483647 h 726"/>
                  <a:gd name="T28" fmla="*/ 2147483647 w 1086"/>
                  <a:gd name="T29" fmla="*/ 2147483647 h 726"/>
                  <a:gd name="T30" fmla="*/ 2147483647 w 1086"/>
                  <a:gd name="T31" fmla="*/ 2147483647 h 726"/>
                  <a:gd name="T32" fmla="*/ 2147483647 w 1086"/>
                  <a:gd name="T33" fmla="*/ 2147483647 h 726"/>
                  <a:gd name="T34" fmla="*/ 2147483647 w 1086"/>
                  <a:gd name="T35" fmla="*/ 2147483647 h 726"/>
                  <a:gd name="T36" fmla="*/ 2147483647 w 1086"/>
                  <a:gd name="T37" fmla="*/ 2147483647 h 726"/>
                  <a:gd name="T38" fmla="*/ 2147483647 w 1086"/>
                  <a:gd name="T39" fmla="*/ 2147483647 h 726"/>
                  <a:gd name="T40" fmla="*/ 2147483647 w 1086"/>
                  <a:gd name="T41" fmla="*/ 2147483647 h 726"/>
                  <a:gd name="T42" fmla="*/ 2147483647 w 1086"/>
                  <a:gd name="T43" fmla="*/ 2147483647 h 726"/>
                  <a:gd name="T44" fmla="*/ 2147483647 w 1086"/>
                  <a:gd name="T45" fmla="*/ 2147483647 h 726"/>
                  <a:gd name="T46" fmla="*/ 2147483647 w 1086"/>
                  <a:gd name="T47" fmla="*/ 2147483647 h 726"/>
                  <a:gd name="T48" fmla="*/ 2147483647 w 1086"/>
                  <a:gd name="T49" fmla="*/ 2147483647 h 726"/>
                  <a:gd name="T50" fmla="*/ 2147483647 w 1086"/>
                  <a:gd name="T51" fmla="*/ 2147483647 h 726"/>
                  <a:gd name="T52" fmla="*/ 2147483647 w 1086"/>
                  <a:gd name="T53" fmla="*/ 2147483647 h 726"/>
                  <a:gd name="T54" fmla="*/ 2147483647 w 1086"/>
                  <a:gd name="T55" fmla="*/ 2147483647 h 726"/>
                  <a:gd name="T56" fmla="*/ 2147483647 w 1086"/>
                  <a:gd name="T57" fmla="*/ 2147483647 h 726"/>
                  <a:gd name="T58" fmla="*/ 2147483647 w 1086"/>
                  <a:gd name="T59" fmla="*/ 2147483647 h 726"/>
                  <a:gd name="T60" fmla="*/ 2147483647 w 1086"/>
                  <a:gd name="T61" fmla="*/ 2147483647 h 726"/>
                  <a:gd name="T62" fmla="*/ 2147483647 w 1086"/>
                  <a:gd name="T63" fmla="*/ 2147483647 h 726"/>
                  <a:gd name="T64" fmla="*/ 2147483647 w 1086"/>
                  <a:gd name="T65" fmla="*/ 2147483647 h 726"/>
                  <a:gd name="T66" fmla="*/ 2147483647 w 1086"/>
                  <a:gd name="T67" fmla="*/ 2147483647 h 726"/>
                  <a:gd name="T68" fmla="*/ 2147483647 w 1086"/>
                  <a:gd name="T69" fmla="*/ 2147483647 h 726"/>
                  <a:gd name="T70" fmla="*/ 2147483647 w 1086"/>
                  <a:gd name="T71" fmla="*/ 2147483647 h 726"/>
                  <a:gd name="T72" fmla="*/ 2147483647 w 1086"/>
                  <a:gd name="T73" fmla="*/ 2147483647 h 726"/>
                  <a:gd name="T74" fmla="*/ 2147483647 w 1086"/>
                  <a:gd name="T75" fmla="*/ 2147483647 h 726"/>
                  <a:gd name="T76" fmla="*/ 2147483647 w 1086"/>
                  <a:gd name="T77" fmla="*/ 2147483647 h 726"/>
                  <a:gd name="T78" fmla="*/ 2147483647 w 1086"/>
                  <a:gd name="T79" fmla="*/ 2147483647 h 726"/>
                  <a:gd name="T80" fmla="*/ 2147483647 w 1086"/>
                  <a:gd name="T81" fmla="*/ 2147483647 h 726"/>
                  <a:gd name="T82" fmla="*/ 2147483647 w 1086"/>
                  <a:gd name="T83" fmla="*/ 2147483647 h 726"/>
                  <a:gd name="T84" fmla="*/ 2147483647 w 1086"/>
                  <a:gd name="T85" fmla="*/ 2147483647 h 726"/>
                  <a:gd name="T86" fmla="*/ 2147483647 w 1086"/>
                  <a:gd name="T87" fmla="*/ 2147483647 h 726"/>
                  <a:gd name="T88" fmla="*/ 2147483647 w 1086"/>
                  <a:gd name="T89" fmla="*/ 2147483647 h 726"/>
                  <a:gd name="T90" fmla="*/ 2147483647 w 1086"/>
                  <a:gd name="T91" fmla="*/ 2147483647 h 726"/>
                  <a:gd name="T92" fmla="*/ 2147483647 w 1086"/>
                  <a:gd name="T93" fmla="*/ 2147483647 h 726"/>
                  <a:gd name="T94" fmla="*/ 2147483647 w 1086"/>
                  <a:gd name="T95" fmla="*/ 2147483647 h 726"/>
                  <a:gd name="T96" fmla="*/ 2147483647 w 1086"/>
                  <a:gd name="T97" fmla="*/ 2147483647 h 726"/>
                  <a:gd name="T98" fmla="*/ 2147483647 w 1086"/>
                  <a:gd name="T99" fmla="*/ 2147483647 h 726"/>
                  <a:gd name="T100" fmla="*/ 2147483647 w 1086"/>
                  <a:gd name="T101" fmla="*/ 2147483647 h 726"/>
                  <a:gd name="T102" fmla="*/ 2147483647 w 1086"/>
                  <a:gd name="T103" fmla="*/ 2147483647 h 726"/>
                  <a:gd name="T104" fmla="*/ 2147483647 w 1086"/>
                  <a:gd name="T105" fmla="*/ 2147483647 h 726"/>
                  <a:gd name="T106" fmla="*/ 2147483647 w 1086"/>
                  <a:gd name="T107" fmla="*/ 2147483647 h 726"/>
                  <a:gd name="T108" fmla="*/ 2147483647 w 1086"/>
                  <a:gd name="T109" fmla="*/ 2147483647 h 726"/>
                  <a:gd name="T110" fmla="*/ 2147483647 w 1086"/>
                  <a:gd name="T111" fmla="*/ 2147483647 h 726"/>
                  <a:gd name="T112" fmla="*/ 2147483647 w 1086"/>
                  <a:gd name="T113" fmla="*/ 2147483647 h 72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086"/>
                  <a:gd name="T172" fmla="*/ 0 h 726"/>
                  <a:gd name="T173" fmla="*/ 1086 w 1086"/>
                  <a:gd name="T174" fmla="*/ 726 h 72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086" h="726">
                    <a:moveTo>
                      <a:pt x="486" y="0"/>
                    </a:moveTo>
                    <a:lnTo>
                      <a:pt x="462" y="0"/>
                    </a:lnTo>
                    <a:lnTo>
                      <a:pt x="450" y="6"/>
                    </a:lnTo>
                    <a:lnTo>
                      <a:pt x="444" y="12"/>
                    </a:lnTo>
                    <a:lnTo>
                      <a:pt x="432" y="18"/>
                    </a:lnTo>
                    <a:lnTo>
                      <a:pt x="462" y="36"/>
                    </a:lnTo>
                    <a:lnTo>
                      <a:pt x="474" y="36"/>
                    </a:lnTo>
                    <a:lnTo>
                      <a:pt x="486" y="30"/>
                    </a:lnTo>
                    <a:lnTo>
                      <a:pt x="498" y="18"/>
                    </a:lnTo>
                    <a:lnTo>
                      <a:pt x="492" y="6"/>
                    </a:lnTo>
                    <a:lnTo>
                      <a:pt x="486" y="0"/>
                    </a:lnTo>
                    <a:close/>
                    <a:moveTo>
                      <a:pt x="756" y="216"/>
                    </a:moveTo>
                    <a:lnTo>
                      <a:pt x="750" y="222"/>
                    </a:lnTo>
                    <a:lnTo>
                      <a:pt x="750" y="228"/>
                    </a:lnTo>
                    <a:lnTo>
                      <a:pt x="756" y="234"/>
                    </a:lnTo>
                    <a:lnTo>
                      <a:pt x="768" y="240"/>
                    </a:lnTo>
                    <a:lnTo>
                      <a:pt x="774" y="246"/>
                    </a:lnTo>
                    <a:lnTo>
                      <a:pt x="774" y="264"/>
                    </a:lnTo>
                    <a:lnTo>
                      <a:pt x="702" y="300"/>
                    </a:lnTo>
                    <a:lnTo>
                      <a:pt x="666" y="300"/>
                    </a:lnTo>
                    <a:lnTo>
                      <a:pt x="630" y="312"/>
                    </a:lnTo>
                    <a:lnTo>
                      <a:pt x="594" y="330"/>
                    </a:lnTo>
                    <a:lnTo>
                      <a:pt x="588" y="336"/>
                    </a:lnTo>
                    <a:lnTo>
                      <a:pt x="570" y="336"/>
                    </a:lnTo>
                    <a:lnTo>
                      <a:pt x="564" y="342"/>
                    </a:lnTo>
                    <a:lnTo>
                      <a:pt x="588" y="378"/>
                    </a:lnTo>
                    <a:lnTo>
                      <a:pt x="684" y="378"/>
                    </a:lnTo>
                    <a:lnTo>
                      <a:pt x="702" y="366"/>
                    </a:lnTo>
                    <a:lnTo>
                      <a:pt x="738" y="366"/>
                    </a:lnTo>
                    <a:lnTo>
                      <a:pt x="750" y="360"/>
                    </a:lnTo>
                    <a:lnTo>
                      <a:pt x="774" y="336"/>
                    </a:lnTo>
                    <a:lnTo>
                      <a:pt x="774" y="330"/>
                    </a:lnTo>
                    <a:lnTo>
                      <a:pt x="804" y="324"/>
                    </a:lnTo>
                    <a:lnTo>
                      <a:pt x="798" y="300"/>
                    </a:lnTo>
                    <a:lnTo>
                      <a:pt x="822" y="300"/>
                    </a:lnTo>
                    <a:lnTo>
                      <a:pt x="822" y="288"/>
                    </a:lnTo>
                    <a:lnTo>
                      <a:pt x="828" y="258"/>
                    </a:lnTo>
                    <a:lnTo>
                      <a:pt x="828" y="228"/>
                    </a:lnTo>
                    <a:lnTo>
                      <a:pt x="822" y="198"/>
                    </a:lnTo>
                    <a:lnTo>
                      <a:pt x="816" y="192"/>
                    </a:lnTo>
                    <a:lnTo>
                      <a:pt x="804" y="186"/>
                    </a:lnTo>
                    <a:lnTo>
                      <a:pt x="792" y="192"/>
                    </a:lnTo>
                    <a:lnTo>
                      <a:pt x="786" y="198"/>
                    </a:lnTo>
                    <a:lnTo>
                      <a:pt x="762" y="210"/>
                    </a:lnTo>
                    <a:lnTo>
                      <a:pt x="756" y="216"/>
                    </a:lnTo>
                    <a:close/>
                    <a:moveTo>
                      <a:pt x="834" y="132"/>
                    </a:moveTo>
                    <a:lnTo>
                      <a:pt x="822" y="132"/>
                    </a:lnTo>
                    <a:lnTo>
                      <a:pt x="816" y="120"/>
                    </a:lnTo>
                    <a:lnTo>
                      <a:pt x="804" y="108"/>
                    </a:lnTo>
                    <a:lnTo>
                      <a:pt x="792" y="102"/>
                    </a:lnTo>
                    <a:lnTo>
                      <a:pt x="786" y="90"/>
                    </a:lnTo>
                    <a:lnTo>
                      <a:pt x="774" y="78"/>
                    </a:lnTo>
                    <a:lnTo>
                      <a:pt x="768" y="78"/>
                    </a:lnTo>
                    <a:lnTo>
                      <a:pt x="762" y="72"/>
                    </a:lnTo>
                    <a:lnTo>
                      <a:pt x="756" y="72"/>
                    </a:lnTo>
                    <a:lnTo>
                      <a:pt x="732" y="36"/>
                    </a:lnTo>
                    <a:lnTo>
                      <a:pt x="720" y="84"/>
                    </a:lnTo>
                    <a:lnTo>
                      <a:pt x="762" y="96"/>
                    </a:lnTo>
                    <a:lnTo>
                      <a:pt x="816" y="150"/>
                    </a:lnTo>
                    <a:lnTo>
                      <a:pt x="828" y="150"/>
                    </a:lnTo>
                    <a:lnTo>
                      <a:pt x="834" y="156"/>
                    </a:lnTo>
                    <a:lnTo>
                      <a:pt x="846" y="162"/>
                    </a:lnTo>
                    <a:lnTo>
                      <a:pt x="852" y="174"/>
                    </a:lnTo>
                    <a:lnTo>
                      <a:pt x="852" y="180"/>
                    </a:lnTo>
                    <a:lnTo>
                      <a:pt x="858" y="192"/>
                    </a:lnTo>
                    <a:lnTo>
                      <a:pt x="852" y="204"/>
                    </a:lnTo>
                    <a:lnTo>
                      <a:pt x="852" y="240"/>
                    </a:lnTo>
                    <a:lnTo>
                      <a:pt x="858" y="252"/>
                    </a:lnTo>
                    <a:lnTo>
                      <a:pt x="864" y="258"/>
                    </a:lnTo>
                    <a:lnTo>
                      <a:pt x="882" y="258"/>
                    </a:lnTo>
                    <a:lnTo>
                      <a:pt x="894" y="246"/>
                    </a:lnTo>
                    <a:lnTo>
                      <a:pt x="900" y="234"/>
                    </a:lnTo>
                    <a:lnTo>
                      <a:pt x="900" y="222"/>
                    </a:lnTo>
                    <a:lnTo>
                      <a:pt x="888" y="186"/>
                    </a:lnTo>
                    <a:lnTo>
                      <a:pt x="876" y="174"/>
                    </a:lnTo>
                    <a:lnTo>
                      <a:pt x="864" y="156"/>
                    </a:lnTo>
                    <a:lnTo>
                      <a:pt x="852" y="150"/>
                    </a:lnTo>
                    <a:lnTo>
                      <a:pt x="846" y="138"/>
                    </a:lnTo>
                    <a:lnTo>
                      <a:pt x="834" y="132"/>
                    </a:lnTo>
                    <a:close/>
                    <a:moveTo>
                      <a:pt x="1086" y="360"/>
                    </a:moveTo>
                    <a:lnTo>
                      <a:pt x="1020" y="294"/>
                    </a:lnTo>
                    <a:lnTo>
                      <a:pt x="1020" y="288"/>
                    </a:lnTo>
                    <a:lnTo>
                      <a:pt x="1002" y="270"/>
                    </a:lnTo>
                    <a:lnTo>
                      <a:pt x="984" y="270"/>
                    </a:lnTo>
                    <a:lnTo>
                      <a:pt x="978" y="276"/>
                    </a:lnTo>
                    <a:lnTo>
                      <a:pt x="978" y="300"/>
                    </a:lnTo>
                    <a:lnTo>
                      <a:pt x="996" y="330"/>
                    </a:lnTo>
                    <a:lnTo>
                      <a:pt x="1020" y="378"/>
                    </a:lnTo>
                    <a:lnTo>
                      <a:pt x="1086" y="438"/>
                    </a:lnTo>
                    <a:lnTo>
                      <a:pt x="1086" y="360"/>
                    </a:lnTo>
                    <a:close/>
                    <a:moveTo>
                      <a:pt x="672" y="672"/>
                    </a:moveTo>
                    <a:lnTo>
                      <a:pt x="630" y="642"/>
                    </a:lnTo>
                    <a:lnTo>
                      <a:pt x="648" y="630"/>
                    </a:lnTo>
                    <a:lnTo>
                      <a:pt x="636" y="630"/>
                    </a:lnTo>
                    <a:lnTo>
                      <a:pt x="624" y="624"/>
                    </a:lnTo>
                    <a:lnTo>
                      <a:pt x="612" y="624"/>
                    </a:lnTo>
                    <a:lnTo>
                      <a:pt x="600" y="618"/>
                    </a:lnTo>
                    <a:lnTo>
                      <a:pt x="594" y="606"/>
                    </a:lnTo>
                    <a:lnTo>
                      <a:pt x="594" y="594"/>
                    </a:lnTo>
                    <a:lnTo>
                      <a:pt x="600" y="582"/>
                    </a:lnTo>
                    <a:lnTo>
                      <a:pt x="600" y="564"/>
                    </a:lnTo>
                    <a:lnTo>
                      <a:pt x="588" y="570"/>
                    </a:lnTo>
                    <a:lnTo>
                      <a:pt x="582" y="570"/>
                    </a:lnTo>
                    <a:lnTo>
                      <a:pt x="570" y="576"/>
                    </a:lnTo>
                    <a:lnTo>
                      <a:pt x="564" y="576"/>
                    </a:lnTo>
                    <a:lnTo>
                      <a:pt x="552" y="582"/>
                    </a:lnTo>
                    <a:lnTo>
                      <a:pt x="552" y="552"/>
                    </a:lnTo>
                    <a:lnTo>
                      <a:pt x="528" y="540"/>
                    </a:lnTo>
                    <a:lnTo>
                      <a:pt x="528" y="492"/>
                    </a:lnTo>
                    <a:lnTo>
                      <a:pt x="474" y="456"/>
                    </a:lnTo>
                    <a:lnTo>
                      <a:pt x="450" y="402"/>
                    </a:lnTo>
                    <a:lnTo>
                      <a:pt x="474" y="390"/>
                    </a:lnTo>
                    <a:lnTo>
                      <a:pt x="480" y="384"/>
                    </a:lnTo>
                    <a:lnTo>
                      <a:pt x="492" y="378"/>
                    </a:lnTo>
                    <a:lnTo>
                      <a:pt x="504" y="366"/>
                    </a:lnTo>
                    <a:lnTo>
                      <a:pt x="504" y="360"/>
                    </a:lnTo>
                    <a:lnTo>
                      <a:pt x="492" y="336"/>
                    </a:lnTo>
                    <a:lnTo>
                      <a:pt x="468" y="324"/>
                    </a:lnTo>
                    <a:lnTo>
                      <a:pt x="462" y="318"/>
                    </a:lnTo>
                    <a:lnTo>
                      <a:pt x="456" y="318"/>
                    </a:lnTo>
                    <a:lnTo>
                      <a:pt x="450" y="312"/>
                    </a:lnTo>
                    <a:lnTo>
                      <a:pt x="438" y="312"/>
                    </a:lnTo>
                    <a:lnTo>
                      <a:pt x="402" y="300"/>
                    </a:lnTo>
                    <a:lnTo>
                      <a:pt x="390" y="300"/>
                    </a:lnTo>
                    <a:lnTo>
                      <a:pt x="378" y="294"/>
                    </a:lnTo>
                    <a:lnTo>
                      <a:pt x="372" y="294"/>
                    </a:lnTo>
                    <a:lnTo>
                      <a:pt x="372" y="234"/>
                    </a:lnTo>
                    <a:lnTo>
                      <a:pt x="366" y="222"/>
                    </a:lnTo>
                    <a:lnTo>
                      <a:pt x="354" y="210"/>
                    </a:lnTo>
                    <a:lnTo>
                      <a:pt x="342" y="210"/>
                    </a:lnTo>
                    <a:lnTo>
                      <a:pt x="288" y="156"/>
                    </a:lnTo>
                    <a:lnTo>
                      <a:pt x="252" y="162"/>
                    </a:lnTo>
                    <a:lnTo>
                      <a:pt x="216" y="126"/>
                    </a:lnTo>
                    <a:lnTo>
                      <a:pt x="186" y="120"/>
                    </a:lnTo>
                    <a:lnTo>
                      <a:pt x="66" y="60"/>
                    </a:lnTo>
                    <a:lnTo>
                      <a:pt x="42" y="72"/>
                    </a:lnTo>
                    <a:lnTo>
                      <a:pt x="0" y="42"/>
                    </a:lnTo>
                    <a:lnTo>
                      <a:pt x="42" y="72"/>
                    </a:lnTo>
                    <a:lnTo>
                      <a:pt x="36" y="102"/>
                    </a:lnTo>
                    <a:lnTo>
                      <a:pt x="36" y="240"/>
                    </a:lnTo>
                    <a:lnTo>
                      <a:pt x="30" y="258"/>
                    </a:lnTo>
                    <a:lnTo>
                      <a:pt x="30" y="372"/>
                    </a:lnTo>
                    <a:lnTo>
                      <a:pt x="24" y="378"/>
                    </a:lnTo>
                    <a:lnTo>
                      <a:pt x="12" y="384"/>
                    </a:lnTo>
                    <a:lnTo>
                      <a:pt x="0" y="396"/>
                    </a:lnTo>
                    <a:lnTo>
                      <a:pt x="0" y="402"/>
                    </a:lnTo>
                    <a:lnTo>
                      <a:pt x="6" y="408"/>
                    </a:lnTo>
                    <a:lnTo>
                      <a:pt x="18" y="414"/>
                    </a:lnTo>
                    <a:lnTo>
                      <a:pt x="30" y="414"/>
                    </a:lnTo>
                    <a:lnTo>
                      <a:pt x="30" y="444"/>
                    </a:lnTo>
                    <a:lnTo>
                      <a:pt x="24" y="456"/>
                    </a:lnTo>
                    <a:lnTo>
                      <a:pt x="24" y="480"/>
                    </a:lnTo>
                    <a:lnTo>
                      <a:pt x="18" y="492"/>
                    </a:lnTo>
                    <a:lnTo>
                      <a:pt x="18" y="504"/>
                    </a:lnTo>
                    <a:lnTo>
                      <a:pt x="12" y="510"/>
                    </a:lnTo>
                    <a:lnTo>
                      <a:pt x="12" y="516"/>
                    </a:lnTo>
                    <a:lnTo>
                      <a:pt x="18" y="540"/>
                    </a:lnTo>
                    <a:lnTo>
                      <a:pt x="18" y="588"/>
                    </a:lnTo>
                    <a:lnTo>
                      <a:pt x="30" y="594"/>
                    </a:lnTo>
                    <a:lnTo>
                      <a:pt x="48" y="594"/>
                    </a:lnTo>
                    <a:lnTo>
                      <a:pt x="60" y="588"/>
                    </a:lnTo>
                    <a:lnTo>
                      <a:pt x="90" y="588"/>
                    </a:lnTo>
                    <a:lnTo>
                      <a:pt x="96" y="582"/>
                    </a:lnTo>
                    <a:lnTo>
                      <a:pt x="102" y="582"/>
                    </a:lnTo>
                    <a:lnTo>
                      <a:pt x="126" y="600"/>
                    </a:lnTo>
                    <a:lnTo>
                      <a:pt x="132" y="600"/>
                    </a:lnTo>
                    <a:lnTo>
                      <a:pt x="138" y="594"/>
                    </a:lnTo>
                    <a:lnTo>
                      <a:pt x="156" y="588"/>
                    </a:lnTo>
                    <a:lnTo>
                      <a:pt x="168" y="582"/>
                    </a:lnTo>
                    <a:lnTo>
                      <a:pt x="180" y="570"/>
                    </a:lnTo>
                    <a:lnTo>
                      <a:pt x="180" y="564"/>
                    </a:lnTo>
                    <a:lnTo>
                      <a:pt x="168" y="552"/>
                    </a:lnTo>
                    <a:lnTo>
                      <a:pt x="150" y="540"/>
                    </a:lnTo>
                    <a:lnTo>
                      <a:pt x="138" y="534"/>
                    </a:lnTo>
                    <a:lnTo>
                      <a:pt x="120" y="522"/>
                    </a:lnTo>
                    <a:lnTo>
                      <a:pt x="108" y="516"/>
                    </a:lnTo>
                    <a:lnTo>
                      <a:pt x="102" y="510"/>
                    </a:lnTo>
                    <a:lnTo>
                      <a:pt x="96" y="510"/>
                    </a:lnTo>
                    <a:lnTo>
                      <a:pt x="108" y="510"/>
                    </a:lnTo>
                    <a:lnTo>
                      <a:pt x="138" y="516"/>
                    </a:lnTo>
                    <a:lnTo>
                      <a:pt x="204" y="516"/>
                    </a:lnTo>
                    <a:lnTo>
                      <a:pt x="204" y="510"/>
                    </a:lnTo>
                    <a:lnTo>
                      <a:pt x="198" y="504"/>
                    </a:lnTo>
                    <a:lnTo>
                      <a:pt x="198" y="498"/>
                    </a:lnTo>
                    <a:lnTo>
                      <a:pt x="186" y="486"/>
                    </a:lnTo>
                    <a:lnTo>
                      <a:pt x="192" y="492"/>
                    </a:lnTo>
                    <a:lnTo>
                      <a:pt x="204" y="492"/>
                    </a:lnTo>
                    <a:lnTo>
                      <a:pt x="210" y="498"/>
                    </a:lnTo>
                    <a:lnTo>
                      <a:pt x="216" y="498"/>
                    </a:lnTo>
                    <a:lnTo>
                      <a:pt x="222" y="492"/>
                    </a:lnTo>
                    <a:lnTo>
                      <a:pt x="222" y="486"/>
                    </a:lnTo>
                    <a:lnTo>
                      <a:pt x="216" y="480"/>
                    </a:lnTo>
                    <a:lnTo>
                      <a:pt x="216" y="468"/>
                    </a:lnTo>
                    <a:lnTo>
                      <a:pt x="210" y="462"/>
                    </a:lnTo>
                    <a:lnTo>
                      <a:pt x="222" y="468"/>
                    </a:lnTo>
                    <a:lnTo>
                      <a:pt x="228" y="474"/>
                    </a:lnTo>
                    <a:lnTo>
                      <a:pt x="246" y="474"/>
                    </a:lnTo>
                    <a:lnTo>
                      <a:pt x="252" y="468"/>
                    </a:lnTo>
                    <a:lnTo>
                      <a:pt x="264" y="462"/>
                    </a:lnTo>
                    <a:lnTo>
                      <a:pt x="270" y="456"/>
                    </a:lnTo>
                    <a:lnTo>
                      <a:pt x="288" y="474"/>
                    </a:lnTo>
                    <a:lnTo>
                      <a:pt x="300" y="480"/>
                    </a:lnTo>
                    <a:lnTo>
                      <a:pt x="306" y="486"/>
                    </a:lnTo>
                    <a:lnTo>
                      <a:pt x="312" y="486"/>
                    </a:lnTo>
                    <a:lnTo>
                      <a:pt x="330" y="492"/>
                    </a:lnTo>
                    <a:lnTo>
                      <a:pt x="342" y="492"/>
                    </a:lnTo>
                    <a:lnTo>
                      <a:pt x="378" y="504"/>
                    </a:lnTo>
                    <a:lnTo>
                      <a:pt x="390" y="510"/>
                    </a:lnTo>
                    <a:lnTo>
                      <a:pt x="402" y="534"/>
                    </a:lnTo>
                    <a:lnTo>
                      <a:pt x="402" y="558"/>
                    </a:lnTo>
                    <a:lnTo>
                      <a:pt x="408" y="570"/>
                    </a:lnTo>
                    <a:lnTo>
                      <a:pt x="420" y="582"/>
                    </a:lnTo>
                    <a:lnTo>
                      <a:pt x="438" y="582"/>
                    </a:lnTo>
                    <a:lnTo>
                      <a:pt x="450" y="594"/>
                    </a:lnTo>
                    <a:lnTo>
                      <a:pt x="450" y="606"/>
                    </a:lnTo>
                    <a:lnTo>
                      <a:pt x="456" y="618"/>
                    </a:lnTo>
                    <a:lnTo>
                      <a:pt x="468" y="654"/>
                    </a:lnTo>
                    <a:lnTo>
                      <a:pt x="486" y="672"/>
                    </a:lnTo>
                    <a:lnTo>
                      <a:pt x="516" y="678"/>
                    </a:lnTo>
                    <a:lnTo>
                      <a:pt x="558" y="684"/>
                    </a:lnTo>
                    <a:lnTo>
                      <a:pt x="618" y="684"/>
                    </a:lnTo>
                    <a:lnTo>
                      <a:pt x="630" y="690"/>
                    </a:lnTo>
                    <a:lnTo>
                      <a:pt x="654" y="714"/>
                    </a:lnTo>
                    <a:lnTo>
                      <a:pt x="678" y="726"/>
                    </a:lnTo>
                    <a:lnTo>
                      <a:pt x="684" y="726"/>
                    </a:lnTo>
                    <a:lnTo>
                      <a:pt x="684" y="720"/>
                    </a:lnTo>
                    <a:lnTo>
                      <a:pt x="678" y="708"/>
                    </a:lnTo>
                    <a:lnTo>
                      <a:pt x="678" y="702"/>
                    </a:lnTo>
                    <a:lnTo>
                      <a:pt x="672" y="690"/>
                    </a:lnTo>
                    <a:lnTo>
                      <a:pt x="666" y="684"/>
                    </a:lnTo>
                    <a:lnTo>
                      <a:pt x="672" y="67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04" name="New Zealand">
                <a:extLst>
                  <a:ext uri="{FF2B5EF4-FFF2-40B4-BE49-F238E27FC236}">
                    <a16:creationId xmlns:a16="http://schemas.microsoft.com/office/drawing/2014/main" id="{3BFAF620-3761-9F48-A10C-9CABE7E8419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68" y="3017"/>
                <a:ext cx="325" cy="251"/>
              </a:xfrm>
              <a:custGeom>
                <a:avLst/>
                <a:gdLst>
                  <a:gd name="T0" fmla="*/ 2147483647 w 1272"/>
                  <a:gd name="T1" fmla="*/ 2147483647 h 984"/>
                  <a:gd name="T2" fmla="*/ 2147483647 w 1272"/>
                  <a:gd name="T3" fmla="*/ 2147483647 h 984"/>
                  <a:gd name="T4" fmla="*/ 2147483647 w 1272"/>
                  <a:gd name="T5" fmla="*/ 2147483647 h 984"/>
                  <a:gd name="T6" fmla="*/ 2147483647 w 1272"/>
                  <a:gd name="T7" fmla="*/ 2147483647 h 984"/>
                  <a:gd name="T8" fmla="*/ 2147483647 w 1272"/>
                  <a:gd name="T9" fmla="*/ 2147483647 h 984"/>
                  <a:gd name="T10" fmla="*/ 2147483647 w 1272"/>
                  <a:gd name="T11" fmla="*/ 2147483647 h 984"/>
                  <a:gd name="T12" fmla="*/ 2147483647 w 1272"/>
                  <a:gd name="T13" fmla="*/ 2147483647 h 984"/>
                  <a:gd name="T14" fmla="*/ 2147483647 w 1272"/>
                  <a:gd name="T15" fmla="*/ 2147483647 h 984"/>
                  <a:gd name="T16" fmla="*/ 2147483647 w 1272"/>
                  <a:gd name="T17" fmla="*/ 2147483647 h 984"/>
                  <a:gd name="T18" fmla="*/ 2147483647 w 1272"/>
                  <a:gd name="T19" fmla="*/ 2147483647 h 984"/>
                  <a:gd name="T20" fmla="*/ 2147483647 w 1272"/>
                  <a:gd name="T21" fmla="*/ 2147483647 h 984"/>
                  <a:gd name="T22" fmla="*/ 2147483647 w 1272"/>
                  <a:gd name="T23" fmla="*/ 2147483647 h 984"/>
                  <a:gd name="T24" fmla="*/ 2147483647 w 1272"/>
                  <a:gd name="T25" fmla="*/ 2147483647 h 984"/>
                  <a:gd name="T26" fmla="*/ 2147483647 w 1272"/>
                  <a:gd name="T27" fmla="*/ 2147483647 h 984"/>
                  <a:gd name="T28" fmla="*/ 2147483647 w 1272"/>
                  <a:gd name="T29" fmla="*/ 2147483647 h 984"/>
                  <a:gd name="T30" fmla="*/ 2147483647 w 1272"/>
                  <a:gd name="T31" fmla="*/ 2147483647 h 984"/>
                  <a:gd name="T32" fmla="*/ 2147483647 w 1272"/>
                  <a:gd name="T33" fmla="*/ 2147483647 h 984"/>
                  <a:gd name="T34" fmla="*/ 2147483647 w 1272"/>
                  <a:gd name="T35" fmla="*/ 2147483647 h 984"/>
                  <a:gd name="T36" fmla="*/ 2147483647 w 1272"/>
                  <a:gd name="T37" fmla="*/ 2147483647 h 984"/>
                  <a:gd name="T38" fmla="*/ 2147483647 w 1272"/>
                  <a:gd name="T39" fmla="*/ 2147483647 h 984"/>
                  <a:gd name="T40" fmla="*/ 2147483647 w 1272"/>
                  <a:gd name="T41" fmla="*/ 2147483647 h 984"/>
                  <a:gd name="T42" fmla="*/ 2147483647 w 1272"/>
                  <a:gd name="T43" fmla="*/ 2147483647 h 984"/>
                  <a:gd name="T44" fmla="*/ 2147483647 w 1272"/>
                  <a:gd name="T45" fmla="*/ 2147483647 h 984"/>
                  <a:gd name="T46" fmla="*/ 2147483647 w 1272"/>
                  <a:gd name="T47" fmla="*/ 2147483647 h 984"/>
                  <a:gd name="T48" fmla="*/ 2147483647 w 1272"/>
                  <a:gd name="T49" fmla="*/ 2147483647 h 984"/>
                  <a:gd name="T50" fmla="*/ 2147483647 w 1272"/>
                  <a:gd name="T51" fmla="*/ 2147483647 h 984"/>
                  <a:gd name="T52" fmla="*/ 2147483647 w 1272"/>
                  <a:gd name="T53" fmla="*/ 2147483647 h 984"/>
                  <a:gd name="T54" fmla="*/ 2147483647 w 1272"/>
                  <a:gd name="T55" fmla="*/ 2147483647 h 984"/>
                  <a:gd name="T56" fmla="*/ 2147483647 w 1272"/>
                  <a:gd name="T57" fmla="*/ 2147483647 h 984"/>
                  <a:gd name="T58" fmla="*/ 2147483647 w 1272"/>
                  <a:gd name="T59" fmla="*/ 2147483647 h 984"/>
                  <a:gd name="T60" fmla="*/ 2147483647 w 1272"/>
                  <a:gd name="T61" fmla="*/ 2147483647 h 984"/>
                  <a:gd name="T62" fmla="*/ 2147483647 w 1272"/>
                  <a:gd name="T63" fmla="*/ 2147483647 h 984"/>
                  <a:gd name="T64" fmla="*/ 2147483647 w 1272"/>
                  <a:gd name="T65" fmla="*/ 2147483647 h 984"/>
                  <a:gd name="T66" fmla="*/ 2147483647 w 1272"/>
                  <a:gd name="T67" fmla="*/ 2147483647 h 984"/>
                  <a:gd name="T68" fmla="*/ 2147483647 w 1272"/>
                  <a:gd name="T69" fmla="*/ 2147483647 h 984"/>
                  <a:gd name="T70" fmla="*/ 2147483647 w 1272"/>
                  <a:gd name="T71" fmla="*/ 2147483647 h 984"/>
                  <a:gd name="T72" fmla="*/ 2147483647 w 1272"/>
                  <a:gd name="T73" fmla="*/ 2147483647 h 984"/>
                  <a:gd name="T74" fmla="*/ 2147483647 w 1272"/>
                  <a:gd name="T75" fmla="*/ 2147483647 h 984"/>
                  <a:gd name="T76" fmla="*/ 2147483647 w 1272"/>
                  <a:gd name="T77" fmla="*/ 2147483647 h 984"/>
                  <a:gd name="T78" fmla="*/ 2147483647 w 1272"/>
                  <a:gd name="T79" fmla="*/ 2147483647 h 984"/>
                  <a:gd name="T80" fmla="*/ 2147483647 w 1272"/>
                  <a:gd name="T81" fmla="*/ 2147483647 h 984"/>
                  <a:gd name="T82" fmla="*/ 2147483647 w 1272"/>
                  <a:gd name="T83" fmla="*/ 2147483647 h 984"/>
                  <a:gd name="T84" fmla="*/ 2147483647 w 1272"/>
                  <a:gd name="T85" fmla="*/ 2147483647 h 984"/>
                  <a:gd name="T86" fmla="*/ 2147483647 w 1272"/>
                  <a:gd name="T87" fmla="*/ 2147483647 h 984"/>
                  <a:gd name="T88" fmla="*/ 2147483647 w 1272"/>
                  <a:gd name="T89" fmla="*/ 2147483647 h 984"/>
                  <a:gd name="T90" fmla="*/ 2147483647 w 1272"/>
                  <a:gd name="T91" fmla="*/ 2147483647 h 984"/>
                  <a:gd name="T92" fmla="*/ 2147483647 w 1272"/>
                  <a:gd name="T93" fmla="*/ 2147483647 h 984"/>
                  <a:gd name="T94" fmla="*/ 2147483647 w 1272"/>
                  <a:gd name="T95" fmla="*/ 2147483647 h 984"/>
                  <a:gd name="T96" fmla="*/ 2147483647 w 1272"/>
                  <a:gd name="T97" fmla="*/ 2147483647 h 984"/>
                  <a:gd name="T98" fmla="*/ 2147483647 w 1272"/>
                  <a:gd name="T99" fmla="*/ 2147483647 h 984"/>
                  <a:gd name="T100" fmla="*/ 2147483647 w 1272"/>
                  <a:gd name="T101" fmla="*/ 2147483647 h 984"/>
                  <a:gd name="T102" fmla="*/ 2147483647 w 1272"/>
                  <a:gd name="T103" fmla="*/ 2147483647 h 984"/>
                  <a:gd name="T104" fmla="*/ 2147483647 w 1272"/>
                  <a:gd name="T105" fmla="*/ 2147483647 h 984"/>
                  <a:gd name="T106" fmla="*/ 2147483647 w 1272"/>
                  <a:gd name="T107" fmla="*/ 2147483647 h 984"/>
                  <a:gd name="T108" fmla="*/ 2147483647 w 1272"/>
                  <a:gd name="T109" fmla="*/ 2147483647 h 984"/>
                  <a:gd name="T110" fmla="*/ 2147483647 w 1272"/>
                  <a:gd name="T111" fmla="*/ 2147483647 h 984"/>
                  <a:gd name="T112" fmla="*/ 2147483647 w 1272"/>
                  <a:gd name="T113" fmla="*/ 2147483647 h 984"/>
                  <a:gd name="T114" fmla="*/ 2147483647 w 1272"/>
                  <a:gd name="T115" fmla="*/ 2147483647 h 984"/>
                  <a:gd name="T116" fmla="*/ 2147483647 w 1272"/>
                  <a:gd name="T117" fmla="*/ 2147483647 h 984"/>
                  <a:gd name="T118" fmla="*/ 2147483647 w 1272"/>
                  <a:gd name="T119" fmla="*/ 2147483647 h 984"/>
                  <a:gd name="T120" fmla="*/ 2147483647 w 1272"/>
                  <a:gd name="T121" fmla="*/ 2147483647 h 98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272"/>
                  <a:gd name="T184" fmla="*/ 0 h 984"/>
                  <a:gd name="T185" fmla="*/ 1272 w 1272"/>
                  <a:gd name="T186" fmla="*/ 984 h 98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272" h="984">
                    <a:moveTo>
                      <a:pt x="750" y="564"/>
                    </a:moveTo>
                    <a:lnTo>
                      <a:pt x="738" y="564"/>
                    </a:lnTo>
                    <a:lnTo>
                      <a:pt x="744" y="528"/>
                    </a:lnTo>
                    <a:lnTo>
                      <a:pt x="720" y="546"/>
                    </a:lnTo>
                    <a:lnTo>
                      <a:pt x="726" y="540"/>
                    </a:lnTo>
                    <a:lnTo>
                      <a:pt x="726" y="504"/>
                    </a:lnTo>
                    <a:lnTo>
                      <a:pt x="708" y="504"/>
                    </a:lnTo>
                    <a:lnTo>
                      <a:pt x="702" y="510"/>
                    </a:lnTo>
                    <a:lnTo>
                      <a:pt x="696" y="522"/>
                    </a:lnTo>
                    <a:lnTo>
                      <a:pt x="690" y="528"/>
                    </a:lnTo>
                    <a:lnTo>
                      <a:pt x="672" y="540"/>
                    </a:lnTo>
                    <a:lnTo>
                      <a:pt x="660" y="546"/>
                    </a:lnTo>
                    <a:lnTo>
                      <a:pt x="654" y="558"/>
                    </a:lnTo>
                    <a:lnTo>
                      <a:pt x="642" y="570"/>
                    </a:lnTo>
                    <a:lnTo>
                      <a:pt x="630" y="576"/>
                    </a:lnTo>
                    <a:lnTo>
                      <a:pt x="618" y="588"/>
                    </a:lnTo>
                    <a:lnTo>
                      <a:pt x="606" y="588"/>
                    </a:lnTo>
                    <a:lnTo>
                      <a:pt x="588" y="600"/>
                    </a:lnTo>
                    <a:lnTo>
                      <a:pt x="576" y="606"/>
                    </a:lnTo>
                    <a:lnTo>
                      <a:pt x="546" y="636"/>
                    </a:lnTo>
                    <a:lnTo>
                      <a:pt x="540" y="648"/>
                    </a:lnTo>
                    <a:lnTo>
                      <a:pt x="534" y="648"/>
                    </a:lnTo>
                    <a:lnTo>
                      <a:pt x="528" y="654"/>
                    </a:lnTo>
                    <a:lnTo>
                      <a:pt x="510" y="660"/>
                    </a:lnTo>
                    <a:lnTo>
                      <a:pt x="498" y="666"/>
                    </a:lnTo>
                    <a:lnTo>
                      <a:pt x="462" y="678"/>
                    </a:lnTo>
                    <a:lnTo>
                      <a:pt x="438" y="690"/>
                    </a:lnTo>
                    <a:lnTo>
                      <a:pt x="426" y="702"/>
                    </a:lnTo>
                    <a:lnTo>
                      <a:pt x="414" y="708"/>
                    </a:lnTo>
                    <a:lnTo>
                      <a:pt x="408" y="720"/>
                    </a:lnTo>
                    <a:lnTo>
                      <a:pt x="396" y="726"/>
                    </a:lnTo>
                    <a:lnTo>
                      <a:pt x="378" y="726"/>
                    </a:lnTo>
                    <a:lnTo>
                      <a:pt x="366" y="732"/>
                    </a:lnTo>
                    <a:lnTo>
                      <a:pt x="312" y="750"/>
                    </a:lnTo>
                    <a:lnTo>
                      <a:pt x="288" y="762"/>
                    </a:lnTo>
                    <a:lnTo>
                      <a:pt x="270" y="774"/>
                    </a:lnTo>
                    <a:lnTo>
                      <a:pt x="246" y="786"/>
                    </a:lnTo>
                    <a:lnTo>
                      <a:pt x="222" y="792"/>
                    </a:lnTo>
                    <a:lnTo>
                      <a:pt x="198" y="804"/>
                    </a:lnTo>
                    <a:lnTo>
                      <a:pt x="180" y="810"/>
                    </a:lnTo>
                    <a:lnTo>
                      <a:pt x="174" y="816"/>
                    </a:lnTo>
                    <a:lnTo>
                      <a:pt x="168" y="828"/>
                    </a:lnTo>
                    <a:lnTo>
                      <a:pt x="168" y="846"/>
                    </a:lnTo>
                    <a:lnTo>
                      <a:pt x="156" y="834"/>
                    </a:lnTo>
                    <a:lnTo>
                      <a:pt x="150" y="834"/>
                    </a:lnTo>
                    <a:lnTo>
                      <a:pt x="144" y="840"/>
                    </a:lnTo>
                    <a:lnTo>
                      <a:pt x="120" y="852"/>
                    </a:lnTo>
                    <a:lnTo>
                      <a:pt x="108" y="864"/>
                    </a:lnTo>
                    <a:lnTo>
                      <a:pt x="72" y="882"/>
                    </a:lnTo>
                    <a:lnTo>
                      <a:pt x="66" y="882"/>
                    </a:lnTo>
                    <a:lnTo>
                      <a:pt x="54" y="888"/>
                    </a:lnTo>
                    <a:lnTo>
                      <a:pt x="36" y="888"/>
                    </a:lnTo>
                    <a:lnTo>
                      <a:pt x="18" y="894"/>
                    </a:lnTo>
                    <a:lnTo>
                      <a:pt x="12" y="906"/>
                    </a:lnTo>
                    <a:lnTo>
                      <a:pt x="0" y="912"/>
                    </a:lnTo>
                    <a:lnTo>
                      <a:pt x="18" y="912"/>
                    </a:lnTo>
                    <a:lnTo>
                      <a:pt x="24" y="918"/>
                    </a:lnTo>
                    <a:lnTo>
                      <a:pt x="30" y="918"/>
                    </a:lnTo>
                    <a:lnTo>
                      <a:pt x="24" y="924"/>
                    </a:lnTo>
                    <a:lnTo>
                      <a:pt x="24" y="942"/>
                    </a:lnTo>
                    <a:lnTo>
                      <a:pt x="30" y="948"/>
                    </a:lnTo>
                    <a:lnTo>
                      <a:pt x="42" y="948"/>
                    </a:lnTo>
                    <a:lnTo>
                      <a:pt x="54" y="942"/>
                    </a:lnTo>
                    <a:lnTo>
                      <a:pt x="60" y="936"/>
                    </a:lnTo>
                    <a:lnTo>
                      <a:pt x="72" y="948"/>
                    </a:lnTo>
                    <a:lnTo>
                      <a:pt x="96" y="948"/>
                    </a:lnTo>
                    <a:lnTo>
                      <a:pt x="102" y="954"/>
                    </a:lnTo>
                    <a:lnTo>
                      <a:pt x="132" y="954"/>
                    </a:lnTo>
                    <a:lnTo>
                      <a:pt x="150" y="972"/>
                    </a:lnTo>
                    <a:lnTo>
                      <a:pt x="180" y="966"/>
                    </a:lnTo>
                    <a:lnTo>
                      <a:pt x="192" y="972"/>
                    </a:lnTo>
                    <a:lnTo>
                      <a:pt x="198" y="978"/>
                    </a:lnTo>
                    <a:lnTo>
                      <a:pt x="216" y="984"/>
                    </a:lnTo>
                    <a:lnTo>
                      <a:pt x="228" y="984"/>
                    </a:lnTo>
                    <a:lnTo>
                      <a:pt x="252" y="972"/>
                    </a:lnTo>
                    <a:lnTo>
                      <a:pt x="264" y="948"/>
                    </a:lnTo>
                    <a:lnTo>
                      <a:pt x="288" y="936"/>
                    </a:lnTo>
                    <a:lnTo>
                      <a:pt x="312" y="936"/>
                    </a:lnTo>
                    <a:lnTo>
                      <a:pt x="336" y="924"/>
                    </a:lnTo>
                    <a:lnTo>
                      <a:pt x="342" y="912"/>
                    </a:lnTo>
                    <a:lnTo>
                      <a:pt x="342" y="894"/>
                    </a:lnTo>
                    <a:lnTo>
                      <a:pt x="348" y="882"/>
                    </a:lnTo>
                    <a:lnTo>
                      <a:pt x="372" y="870"/>
                    </a:lnTo>
                    <a:lnTo>
                      <a:pt x="396" y="870"/>
                    </a:lnTo>
                    <a:lnTo>
                      <a:pt x="408" y="858"/>
                    </a:lnTo>
                    <a:lnTo>
                      <a:pt x="408" y="846"/>
                    </a:lnTo>
                    <a:lnTo>
                      <a:pt x="402" y="840"/>
                    </a:lnTo>
                    <a:lnTo>
                      <a:pt x="420" y="840"/>
                    </a:lnTo>
                    <a:lnTo>
                      <a:pt x="480" y="792"/>
                    </a:lnTo>
                    <a:lnTo>
                      <a:pt x="462" y="774"/>
                    </a:lnTo>
                    <a:lnTo>
                      <a:pt x="504" y="792"/>
                    </a:lnTo>
                    <a:lnTo>
                      <a:pt x="504" y="774"/>
                    </a:lnTo>
                    <a:lnTo>
                      <a:pt x="510" y="768"/>
                    </a:lnTo>
                    <a:lnTo>
                      <a:pt x="540" y="768"/>
                    </a:lnTo>
                    <a:lnTo>
                      <a:pt x="546" y="774"/>
                    </a:lnTo>
                    <a:lnTo>
                      <a:pt x="558" y="780"/>
                    </a:lnTo>
                    <a:lnTo>
                      <a:pt x="570" y="780"/>
                    </a:lnTo>
                    <a:lnTo>
                      <a:pt x="576" y="774"/>
                    </a:lnTo>
                    <a:lnTo>
                      <a:pt x="576" y="768"/>
                    </a:lnTo>
                    <a:lnTo>
                      <a:pt x="582" y="762"/>
                    </a:lnTo>
                    <a:lnTo>
                      <a:pt x="582" y="756"/>
                    </a:lnTo>
                    <a:lnTo>
                      <a:pt x="570" y="744"/>
                    </a:lnTo>
                    <a:lnTo>
                      <a:pt x="612" y="702"/>
                    </a:lnTo>
                    <a:lnTo>
                      <a:pt x="618" y="702"/>
                    </a:lnTo>
                    <a:lnTo>
                      <a:pt x="624" y="696"/>
                    </a:lnTo>
                    <a:lnTo>
                      <a:pt x="660" y="678"/>
                    </a:lnTo>
                    <a:lnTo>
                      <a:pt x="666" y="666"/>
                    </a:lnTo>
                    <a:lnTo>
                      <a:pt x="672" y="660"/>
                    </a:lnTo>
                    <a:lnTo>
                      <a:pt x="672" y="654"/>
                    </a:lnTo>
                    <a:lnTo>
                      <a:pt x="696" y="654"/>
                    </a:lnTo>
                    <a:lnTo>
                      <a:pt x="708" y="648"/>
                    </a:lnTo>
                    <a:lnTo>
                      <a:pt x="738" y="618"/>
                    </a:lnTo>
                    <a:lnTo>
                      <a:pt x="738" y="612"/>
                    </a:lnTo>
                    <a:lnTo>
                      <a:pt x="744" y="612"/>
                    </a:lnTo>
                    <a:lnTo>
                      <a:pt x="750" y="606"/>
                    </a:lnTo>
                    <a:lnTo>
                      <a:pt x="768" y="594"/>
                    </a:lnTo>
                    <a:lnTo>
                      <a:pt x="780" y="582"/>
                    </a:lnTo>
                    <a:lnTo>
                      <a:pt x="786" y="570"/>
                    </a:lnTo>
                    <a:lnTo>
                      <a:pt x="786" y="546"/>
                    </a:lnTo>
                    <a:lnTo>
                      <a:pt x="780" y="540"/>
                    </a:lnTo>
                    <a:lnTo>
                      <a:pt x="780" y="534"/>
                    </a:lnTo>
                    <a:lnTo>
                      <a:pt x="750" y="564"/>
                    </a:lnTo>
                    <a:close/>
                    <a:moveTo>
                      <a:pt x="1224" y="324"/>
                    </a:moveTo>
                    <a:lnTo>
                      <a:pt x="1236" y="318"/>
                    </a:lnTo>
                    <a:lnTo>
                      <a:pt x="1242" y="318"/>
                    </a:lnTo>
                    <a:lnTo>
                      <a:pt x="1266" y="306"/>
                    </a:lnTo>
                    <a:lnTo>
                      <a:pt x="1272" y="300"/>
                    </a:lnTo>
                    <a:lnTo>
                      <a:pt x="1272" y="282"/>
                    </a:lnTo>
                    <a:lnTo>
                      <a:pt x="1266" y="270"/>
                    </a:lnTo>
                    <a:lnTo>
                      <a:pt x="1260" y="264"/>
                    </a:lnTo>
                    <a:lnTo>
                      <a:pt x="1248" y="264"/>
                    </a:lnTo>
                    <a:lnTo>
                      <a:pt x="1236" y="276"/>
                    </a:lnTo>
                    <a:lnTo>
                      <a:pt x="1236" y="282"/>
                    </a:lnTo>
                    <a:lnTo>
                      <a:pt x="1224" y="282"/>
                    </a:lnTo>
                    <a:lnTo>
                      <a:pt x="1212" y="276"/>
                    </a:lnTo>
                    <a:lnTo>
                      <a:pt x="1200" y="276"/>
                    </a:lnTo>
                    <a:lnTo>
                      <a:pt x="1194" y="282"/>
                    </a:lnTo>
                    <a:lnTo>
                      <a:pt x="1176" y="288"/>
                    </a:lnTo>
                    <a:lnTo>
                      <a:pt x="1158" y="288"/>
                    </a:lnTo>
                    <a:lnTo>
                      <a:pt x="1146" y="276"/>
                    </a:lnTo>
                    <a:lnTo>
                      <a:pt x="1146" y="222"/>
                    </a:lnTo>
                    <a:lnTo>
                      <a:pt x="1170" y="180"/>
                    </a:lnTo>
                    <a:lnTo>
                      <a:pt x="1170" y="174"/>
                    </a:lnTo>
                    <a:lnTo>
                      <a:pt x="1164" y="162"/>
                    </a:lnTo>
                    <a:lnTo>
                      <a:pt x="1158" y="156"/>
                    </a:lnTo>
                    <a:lnTo>
                      <a:pt x="1146" y="156"/>
                    </a:lnTo>
                    <a:lnTo>
                      <a:pt x="1140" y="168"/>
                    </a:lnTo>
                    <a:lnTo>
                      <a:pt x="1134" y="174"/>
                    </a:lnTo>
                    <a:lnTo>
                      <a:pt x="1134" y="204"/>
                    </a:lnTo>
                    <a:lnTo>
                      <a:pt x="1128" y="216"/>
                    </a:lnTo>
                    <a:lnTo>
                      <a:pt x="1116" y="222"/>
                    </a:lnTo>
                    <a:lnTo>
                      <a:pt x="1116" y="192"/>
                    </a:lnTo>
                    <a:lnTo>
                      <a:pt x="1092" y="174"/>
                    </a:lnTo>
                    <a:lnTo>
                      <a:pt x="1104" y="150"/>
                    </a:lnTo>
                    <a:lnTo>
                      <a:pt x="1116" y="138"/>
                    </a:lnTo>
                    <a:lnTo>
                      <a:pt x="1122" y="126"/>
                    </a:lnTo>
                    <a:lnTo>
                      <a:pt x="1128" y="108"/>
                    </a:lnTo>
                    <a:lnTo>
                      <a:pt x="1128" y="84"/>
                    </a:lnTo>
                    <a:lnTo>
                      <a:pt x="1116" y="78"/>
                    </a:lnTo>
                    <a:lnTo>
                      <a:pt x="1110" y="72"/>
                    </a:lnTo>
                    <a:lnTo>
                      <a:pt x="1098" y="66"/>
                    </a:lnTo>
                    <a:lnTo>
                      <a:pt x="1092" y="60"/>
                    </a:lnTo>
                    <a:lnTo>
                      <a:pt x="1080" y="60"/>
                    </a:lnTo>
                    <a:lnTo>
                      <a:pt x="1086" y="42"/>
                    </a:lnTo>
                    <a:lnTo>
                      <a:pt x="1062" y="42"/>
                    </a:lnTo>
                    <a:lnTo>
                      <a:pt x="1044" y="18"/>
                    </a:lnTo>
                    <a:lnTo>
                      <a:pt x="1050" y="0"/>
                    </a:lnTo>
                    <a:lnTo>
                      <a:pt x="1020" y="18"/>
                    </a:lnTo>
                    <a:lnTo>
                      <a:pt x="1044" y="54"/>
                    </a:lnTo>
                    <a:lnTo>
                      <a:pt x="1032" y="90"/>
                    </a:lnTo>
                    <a:lnTo>
                      <a:pt x="1056" y="102"/>
                    </a:lnTo>
                    <a:lnTo>
                      <a:pt x="1044" y="108"/>
                    </a:lnTo>
                    <a:lnTo>
                      <a:pt x="1044" y="126"/>
                    </a:lnTo>
                    <a:lnTo>
                      <a:pt x="1068" y="132"/>
                    </a:lnTo>
                    <a:lnTo>
                      <a:pt x="1044" y="150"/>
                    </a:lnTo>
                    <a:lnTo>
                      <a:pt x="1062" y="156"/>
                    </a:lnTo>
                    <a:lnTo>
                      <a:pt x="1062" y="168"/>
                    </a:lnTo>
                    <a:lnTo>
                      <a:pt x="1056" y="174"/>
                    </a:lnTo>
                    <a:lnTo>
                      <a:pt x="1056" y="192"/>
                    </a:lnTo>
                    <a:lnTo>
                      <a:pt x="1068" y="198"/>
                    </a:lnTo>
                    <a:lnTo>
                      <a:pt x="1074" y="204"/>
                    </a:lnTo>
                    <a:lnTo>
                      <a:pt x="1056" y="210"/>
                    </a:lnTo>
                    <a:lnTo>
                      <a:pt x="1044" y="222"/>
                    </a:lnTo>
                    <a:lnTo>
                      <a:pt x="1062" y="234"/>
                    </a:lnTo>
                    <a:lnTo>
                      <a:pt x="1038" y="258"/>
                    </a:lnTo>
                    <a:lnTo>
                      <a:pt x="1032" y="270"/>
                    </a:lnTo>
                    <a:lnTo>
                      <a:pt x="1026" y="276"/>
                    </a:lnTo>
                    <a:lnTo>
                      <a:pt x="1026" y="288"/>
                    </a:lnTo>
                    <a:lnTo>
                      <a:pt x="1038" y="300"/>
                    </a:lnTo>
                    <a:lnTo>
                      <a:pt x="1026" y="300"/>
                    </a:lnTo>
                    <a:lnTo>
                      <a:pt x="1014" y="306"/>
                    </a:lnTo>
                    <a:lnTo>
                      <a:pt x="1002" y="306"/>
                    </a:lnTo>
                    <a:lnTo>
                      <a:pt x="978" y="318"/>
                    </a:lnTo>
                    <a:lnTo>
                      <a:pt x="948" y="348"/>
                    </a:lnTo>
                    <a:lnTo>
                      <a:pt x="930" y="360"/>
                    </a:lnTo>
                    <a:lnTo>
                      <a:pt x="894" y="372"/>
                    </a:lnTo>
                    <a:lnTo>
                      <a:pt x="870" y="384"/>
                    </a:lnTo>
                    <a:lnTo>
                      <a:pt x="858" y="396"/>
                    </a:lnTo>
                    <a:lnTo>
                      <a:pt x="858" y="432"/>
                    </a:lnTo>
                    <a:lnTo>
                      <a:pt x="864" y="444"/>
                    </a:lnTo>
                    <a:lnTo>
                      <a:pt x="870" y="450"/>
                    </a:lnTo>
                    <a:lnTo>
                      <a:pt x="870" y="456"/>
                    </a:lnTo>
                    <a:lnTo>
                      <a:pt x="924" y="456"/>
                    </a:lnTo>
                    <a:lnTo>
                      <a:pt x="924" y="474"/>
                    </a:lnTo>
                    <a:lnTo>
                      <a:pt x="918" y="486"/>
                    </a:lnTo>
                    <a:lnTo>
                      <a:pt x="918" y="522"/>
                    </a:lnTo>
                    <a:lnTo>
                      <a:pt x="894" y="534"/>
                    </a:lnTo>
                    <a:lnTo>
                      <a:pt x="882" y="534"/>
                    </a:lnTo>
                    <a:lnTo>
                      <a:pt x="864" y="540"/>
                    </a:lnTo>
                    <a:lnTo>
                      <a:pt x="852" y="546"/>
                    </a:lnTo>
                    <a:lnTo>
                      <a:pt x="852" y="558"/>
                    </a:lnTo>
                    <a:lnTo>
                      <a:pt x="840" y="570"/>
                    </a:lnTo>
                    <a:lnTo>
                      <a:pt x="852" y="576"/>
                    </a:lnTo>
                    <a:lnTo>
                      <a:pt x="858" y="582"/>
                    </a:lnTo>
                    <a:lnTo>
                      <a:pt x="876" y="588"/>
                    </a:lnTo>
                    <a:lnTo>
                      <a:pt x="888" y="588"/>
                    </a:lnTo>
                    <a:lnTo>
                      <a:pt x="912" y="576"/>
                    </a:lnTo>
                    <a:lnTo>
                      <a:pt x="924" y="558"/>
                    </a:lnTo>
                    <a:lnTo>
                      <a:pt x="972" y="510"/>
                    </a:lnTo>
                    <a:lnTo>
                      <a:pt x="996" y="498"/>
                    </a:lnTo>
                    <a:lnTo>
                      <a:pt x="1014" y="492"/>
                    </a:lnTo>
                    <a:lnTo>
                      <a:pt x="1026" y="486"/>
                    </a:lnTo>
                    <a:lnTo>
                      <a:pt x="1032" y="480"/>
                    </a:lnTo>
                    <a:lnTo>
                      <a:pt x="1038" y="480"/>
                    </a:lnTo>
                    <a:lnTo>
                      <a:pt x="1044" y="474"/>
                    </a:lnTo>
                    <a:lnTo>
                      <a:pt x="1050" y="462"/>
                    </a:lnTo>
                    <a:lnTo>
                      <a:pt x="1056" y="462"/>
                    </a:lnTo>
                    <a:lnTo>
                      <a:pt x="1062" y="456"/>
                    </a:lnTo>
                    <a:lnTo>
                      <a:pt x="1074" y="450"/>
                    </a:lnTo>
                    <a:lnTo>
                      <a:pt x="1080" y="444"/>
                    </a:lnTo>
                    <a:lnTo>
                      <a:pt x="1080" y="420"/>
                    </a:lnTo>
                    <a:lnTo>
                      <a:pt x="1074" y="414"/>
                    </a:lnTo>
                    <a:lnTo>
                      <a:pt x="1080" y="414"/>
                    </a:lnTo>
                    <a:lnTo>
                      <a:pt x="1086" y="408"/>
                    </a:lnTo>
                    <a:lnTo>
                      <a:pt x="1110" y="396"/>
                    </a:lnTo>
                    <a:lnTo>
                      <a:pt x="1140" y="396"/>
                    </a:lnTo>
                    <a:lnTo>
                      <a:pt x="1152" y="402"/>
                    </a:lnTo>
                    <a:lnTo>
                      <a:pt x="1164" y="402"/>
                    </a:lnTo>
                    <a:lnTo>
                      <a:pt x="1176" y="390"/>
                    </a:lnTo>
                    <a:lnTo>
                      <a:pt x="1176" y="360"/>
                    </a:lnTo>
                    <a:lnTo>
                      <a:pt x="1200" y="360"/>
                    </a:lnTo>
                    <a:lnTo>
                      <a:pt x="1212" y="354"/>
                    </a:lnTo>
                    <a:lnTo>
                      <a:pt x="1218" y="354"/>
                    </a:lnTo>
                    <a:lnTo>
                      <a:pt x="1224" y="348"/>
                    </a:lnTo>
                    <a:lnTo>
                      <a:pt x="1224" y="32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05" name="Indonesia">
                <a:extLst>
                  <a:ext uri="{FF2B5EF4-FFF2-40B4-BE49-F238E27FC236}">
                    <a16:creationId xmlns:a16="http://schemas.microsoft.com/office/drawing/2014/main" id="{493AFD8A-242E-3E42-BC74-F9E7BA69A7D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84" y="2193"/>
                <a:ext cx="835" cy="333"/>
              </a:xfrm>
              <a:custGeom>
                <a:avLst/>
                <a:gdLst>
                  <a:gd name="T0" fmla="*/ 2147483647 w 3264"/>
                  <a:gd name="T1" fmla="*/ 2147483647 h 1302"/>
                  <a:gd name="T2" fmla="*/ 2147483647 w 3264"/>
                  <a:gd name="T3" fmla="*/ 2147483647 h 1302"/>
                  <a:gd name="T4" fmla="*/ 2147483647 w 3264"/>
                  <a:gd name="T5" fmla="*/ 2147483647 h 1302"/>
                  <a:gd name="T6" fmla="*/ 2147483647 w 3264"/>
                  <a:gd name="T7" fmla="*/ 2147483647 h 1302"/>
                  <a:gd name="T8" fmla="*/ 2147483647 w 3264"/>
                  <a:gd name="T9" fmla="*/ 2147483647 h 1302"/>
                  <a:gd name="T10" fmla="*/ 2147483647 w 3264"/>
                  <a:gd name="T11" fmla="*/ 2147483647 h 1302"/>
                  <a:gd name="T12" fmla="*/ 2147483647 w 3264"/>
                  <a:gd name="T13" fmla="*/ 2147483647 h 1302"/>
                  <a:gd name="T14" fmla="*/ 2147483647 w 3264"/>
                  <a:gd name="T15" fmla="*/ 2147483647 h 1302"/>
                  <a:gd name="T16" fmla="*/ 2147483647 w 3264"/>
                  <a:gd name="T17" fmla="*/ 2147483647 h 1302"/>
                  <a:gd name="T18" fmla="*/ 2147483647 w 3264"/>
                  <a:gd name="T19" fmla="*/ 2147483647 h 1302"/>
                  <a:gd name="T20" fmla="*/ 2147483647 w 3264"/>
                  <a:gd name="T21" fmla="*/ 2147483647 h 1302"/>
                  <a:gd name="T22" fmla="*/ 2147483647 w 3264"/>
                  <a:gd name="T23" fmla="*/ 2147483647 h 1302"/>
                  <a:gd name="T24" fmla="*/ 2147483647 w 3264"/>
                  <a:gd name="T25" fmla="*/ 2147483647 h 1302"/>
                  <a:gd name="T26" fmla="*/ 2147483647 w 3264"/>
                  <a:gd name="T27" fmla="*/ 2147483647 h 1302"/>
                  <a:gd name="T28" fmla="*/ 2147483647 w 3264"/>
                  <a:gd name="T29" fmla="*/ 2147483647 h 1302"/>
                  <a:gd name="T30" fmla="*/ 2147483647 w 3264"/>
                  <a:gd name="T31" fmla="*/ 2147483647 h 1302"/>
                  <a:gd name="T32" fmla="*/ 2147483647 w 3264"/>
                  <a:gd name="T33" fmla="*/ 2147483647 h 1302"/>
                  <a:gd name="T34" fmla="*/ 2147483647 w 3264"/>
                  <a:gd name="T35" fmla="*/ 2147483647 h 1302"/>
                  <a:gd name="T36" fmla="*/ 2147483647 w 3264"/>
                  <a:gd name="T37" fmla="*/ 2147483647 h 1302"/>
                  <a:gd name="T38" fmla="*/ 2147483647 w 3264"/>
                  <a:gd name="T39" fmla="*/ 2147483647 h 1302"/>
                  <a:gd name="T40" fmla="*/ 2147483647 w 3264"/>
                  <a:gd name="T41" fmla="*/ 2147483647 h 1302"/>
                  <a:gd name="T42" fmla="*/ 2147483647 w 3264"/>
                  <a:gd name="T43" fmla="*/ 2147483647 h 1302"/>
                  <a:gd name="T44" fmla="*/ 2147483647 w 3264"/>
                  <a:gd name="T45" fmla="*/ 2147483647 h 1302"/>
                  <a:gd name="T46" fmla="*/ 2147483647 w 3264"/>
                  <a:gd name="T47" fmla="*/ 2147483647 h 1302"/>
                  <a:gd name="T48" fmla="*/ 2147483647 w 3264"/>
                  <a:gd name="T49" fmla="*/ 2147483647 h 1302"/>
                  <a:gd name="T50" fmla="*/ 2147483647 w 3264"/>
                  <a:gd name="T51" fmla="*/ 2147483647 h 1302"/>
                  <a:gd name="T52" fmla="*/ 2147483647 w 3264"/>
                  <a:gd name="T53" fmla="*/ 2147483647 h 1302"/>
                  <a:gd name="T54" fmla="*/ 2147483647 w 3264"/>
                  <a:gd name="T55" fmla="*/ 2147483647 h 1302"/>
                  <a:gd name="T56" fmla="*/ 2147483647 w 3264"/>
                  <a:gd name="T57" fmla="*/ 2147483647 h 1302"/>
                  <a:gd name="T58" fmla="*/ 2147483647 w 3264"/>
                  <a:gd name="T59" fmla="*/ 2147483647 h 1302"/>
                  <a:gd name="T60" fmla="*/ 2147483647 w 3264"/>
                  <a:gd name="T61" fmla="*/ 2147483647 h 1302"/>
                  <a:gd name="T62" fmla="*/ 2147483647 w 3264"/>
                  <a:gd name="T63" fmla="*/ 2147483647 h 1302"/>
                  <a:gd name="T64" fmla="*/ 2147483647 w 3264"/>
                  <a:gd name="T65" fmla="*/ 2147483647 h 1302"/>
                  <a:gd name="T66" fmla="*/ 2147483647 w 3264"/>
                  <a:gd name="T67" fmla="*/ 2147483647 h 1302"/>
                  <a:gd name="T68" fmla="*/ 2147483647 w 3264"/>
                  <a:gd name="T69" fmla="*/ 2147483647 h 1302"/>
                  <a:gd name="T70" fmla="*/ 2147483647 w 3264"/>
                  <a:gd name="T71" fmla="*/ 2147483647 h 1302"/>
                  <a:gd name="T72" fmla="*/ 2147483647 w 3264"/>
                  <a:gd name="T73" fmla="*/ 2147483647 h 1302"/>
                  <a:gd name="T74" fmla="*/ 2147483647 w 3264"/>
                  <a:gd name="T75" fmla="*/ 2147483647 h 1302"/>
                  <a:gd name="T76" fmla="*/ 2147483647 w 3264"/>
                  <a:gd name="T77" fmla="*/ 2147483647 h 1302"/>
                  <a:gd name="T78" fmla="*/ 2147483647 w 3264"/>
                  <a:gd name="T79" fmla="*/ 2147483647 h 1302"/>
                  <a:gd name="T80" fmla="*/ 2147483647 w 3264"/>
                  <a:gd name="T81" fmla="*/ 2147483647 h 1302"/>
                  <a:gd name="T82" fmla="*/ 2147483647 w 3264"/>
                  <a:gd name="T83" fmla="*/ 2147483647 h 1302"/>
                  <a:gd name="T84" fmla="*/ 2147483647 w 3264"/>
                  <a:gd name="T85" fmla="*/ 2147483647 h 1302"/>
                  <a:gd name="T86" fmla="*/ 2147483647 w 3264"/>
                  <a:gd name="T87" fmla="*/ 2147483647 h 1302"/>
                  <a:gd name="T88" fmla="*/ 2147483647 w 3264"/>
                  <a:gd name="T89" fmla="*/ 2147483647 h 1302"/>
                  <a:gd name="T90" fmla="*/ 2147483647 w 3264"/>
                  <a:gd name="T91" fmla="*/ 2147483647 h 1302"/>
                  <a:gd name="T92" fmla="*/ 2147483647 w 3264"/>
                  <a:gd name="T93" fmla="*/ 2147483647 h 1302"/>
                  <a:gd name="T94" fmla="*/ 2147483647 w 3264"/>
                  <a:gd name="T95" fmla="*/ 2147483647 h 1302"/>
                  <a:gd name="T96" fmla="*/ 2147483647 w 3264"/>
                  <a:gd name="T97" fmla="*/ 2147483647 h 1302"/>
                  <a:gd name="T98" fmla="*/ 2147483647 w 3264"/>
                  <a:gd name="T99" fmla="*/ 2147483647 h 1302"/>
                  <a:gd name="T100" fmla="*/ 2147483647 w 3264"/>
                  <a:gd name="T101" fmla="*/ 2147483647 h 1302"/>
                  <a:gd name="T102" fmla="*/ 2147483647 w 3264"/>
                  <a:gd name="T103" fmla="*/ 2147483647 h 1302"/>
                  <a:gd name="T104" fmla="*/ 2147483647 w 3264"/>
                  <a:gd name="T105" fmla="*/ 2147483647 h 1302"/>
                  <a:gd name="T106" fmla="*/ 2147483647 w 3264"/>
                  <a:gd name="T107" fmla="*/ 2147483647 h 1302"/>
                  <a:gd name="T108" fmla="*/ 2147483647 w 3264"/>
                  <a:gd name="T109" fmla="*/ 2147483647 h 1302"/>
                  <a:gd name="T110" fmla="*/ 2147483647 w 3264"/>
                  <a:gd name="T111" fmla="*/ 2147483647 h 1302"/>
                  <a:gd name="T112" fmla="*/ 2147483647 w 3264"/>
                  <a:gd name="T113" fmla="*/ 2147483647 h 1302"/>
                  <a:gd name="T114" fmla="*/ 2147483647 w 3264"/>
                  <a:gd name="T115" fmla="*/ 2147483647 h 1302"/>
                  <a:gd name="T116" fmla="*/ 2147483647 w 3264"/>
                  <a:gd name="T117" fmla="*/ 2147483647 h 1302"/>
                  <a:gd name="T118" fmla="*/ 2147483647 w 3264"/>
                  <a:gd name="T119" fmla="*/ 2147483647 h 1302"/>
                  <a:gd name="T120" fmla="*/ 2147483647 w 3264"/>
                  <a:gd name="T121" fmla="*/ 2147483647 h 1302"/>
                  <a:gd name="T122" fmla="*/ 2147483647 w 3264"/>
                  <a:gd name="T123" fmla="*/ 2147483647 h 1302"/>
                  <a:gd name="T124" fmla="*/ 2147483647 w 3264"/>
                  <a:gd name="T125" fmla="*/ 2147483647 h 130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264"/>
                  <a:gd name="T190" fmla="*/ 0 h 1302"/>
                  <a:gd name="T191" fmla="*/ 3264 w 3264"/>
                  <a:gd name="T192" fmla="*/ 1302 h 130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264" h="1302">
                    <a:moveTo>
                      <a:pt x="1788" y="984"/>
                    </a:moveTo>
                    <a:lnTo>
                      <a:pt x="1806" y="978"/>
                    </a:lnTo>
                    <a:lnTo>
                      <a:pt x="1818" y="954"/>
                    </a:lnTo>
                    <a:lnTo>
                      <a:pt x="1812" y="930"/>
                    </a:lnTo>
                    <a:lnTo>
                      <a:pt x="1788" y="984"/>
                    </a:lnTo>
                    <a:close/>
                    <a:moveTo>
                      <a:pt x="672" y="462"/>
                    </a:moveTo>
                    <a:lnTo>
                      <a:pt x="702" y="480"/>
                    </a:lnTo>
                    <a:lnTo>
                      <a:pt x="702" y="450"/>
                    </a:lnTo>
                    <a:lnTo>
                      <a:pt x="672" y="426"/>
                    </a:lnTo>
                    <a:lnTo>
                      <a:pt x="672" y="462"/>
                    </a:lnTo>
                    <a:close/>
                    <a:moveTo>
                      <a:pt x="678" y="492"/>
                    </a:moveTo>
                    <a:lnTo>
                      <a:pt x="654" y="516"/>
                    </a:lnTo>
                    <a:lnTo>
                      <a:pt x="678" y="546"/>
                    </a:lnTo>
                    <a:lnTo>
                      <a:pt x="678" y="492"/>
                    </a:lnTo>
                    <a:close/>
                    <a:moveTo>
                      <a:pt x="906" y="714"/>
                    </a:moveTo>
                    <a:lnTo>
                      <a:pt x="930" y="732"/>
                    </a:lnTo>
                    <a:lnTo>
                      <a:pt x="936" y="708"/>
                    </a:lnTo>
                    <a:lnTo>
                      <a:pt x="936" y="702"/>
                    </a:lnTo>
                    <a:lnTo>
                      <a:pt x="930" y="696"/>
                    </a:lnTo>
                    <a:lnTo>
                      <a:pt x="930" y="690"/>
                    </a:lnTo>
                    <a:lnTo>
                      <a:pt x="912" y="672"/>
                    </a:lnTo>
                    <a:lnTo>
                      <a:pt x="900" y="666"/>
                    </a:lnTo>
                    <a:lnTo>
                      <a:pt x="888" y="666"/>
                    </a:lnTo>
                    <a:lnTo>
                      <a:pt x="882" y="672"/>
                    </a:lnTo>
                    <a:lnTo>
                      <a:pt x="876" y="684"/>
                    </a:lnTo>
                    <a:lnTo>
                      <a:pt x="882" y="696"/>
                    </a:lnTo>
                    <a:lnTo>
                      <a:pt x="882" y="708"/>
                    </a:lnTo>
                    <a:lnTo>
                      <a:pt x="888" y="720"/>
                    </a:lnTo>
                    <a:lnTo>
                      <a:pt x="906" y="714"/>
                    </a:lnTo>
                    <a:close/>
                    <a:moveTo>
                      <a:pt x="684" y="372"/>
                    </a:moveTo>
                    <a:lnTo>
                      <a:pt x="672" y="360"/>
                    </a:lnTo>
                    <a:lnTo>
                      <a:pt x="660" y="372"/>
                    </a:lnTo>
                    <a:lnTo>
                      <a:pt x="672" y="396"/>
                    </a:lnTo>
                    <a:lnTo>
                      <a:pt x="684" y="396"/>
                    </a:lnTo>
                    <a:lnTo>
                      <a:pt x="684" y="372"/>
                    </a:lnTo>
                    <a:close/>
                    <a:moveTo>
                      <a:pt x="750" y="624"/>
                    </a:moveTo>
                    <a:lnTo>
                      <a:pt x="750" y="630"/>
                    </a:lnTo>
                    <a:lnTo>
                      <a:pt x="756" y="636"/>
                    </a:lnTo>
                    <a:lnTo>
                      <a:pt x="756" y="648"/>
                    </a:lnTo>
                    <a:lnTo>
                      <a:pt x="774" y="684"/>
                    </a:lnTo>
                    <a:lnTo>
                      <a:pt x="786" y="690"/>
                    </a:lnTo>
                    <a:lnTo>
                      <a:pt x="804" y="696"/>
                    </a:lnTo>
                    <a:lnTo>
                      <a:pt x="816" y="702"/>
                    </a:lnTo>
                    <a:lnTo>
                      <a:pt x="834" y="702"/>
                    </a:lnTo>
                    <a:lnTo>
                      <a:pt x="828" y="660"/>
                    </a:lnTo>
                    <a:lnTo>
                      <a:pt x="810" y="648"/>
                    </a:lnTo>
                    <a:lnTo>
                      <a:pt x="810" y="618"/>
                    </a:lnTo>
                    <a:lnTo>
                      <a:pt x="804" y="606"/>
                    </a:lnTo>
                    <a:lnTo>
                      <a:pt x="792" y="600"/>
                    </a:lnTo>
                    <a:lnTo>
                      <a:pt x="786" y="588"/>
                    </a:lnTo>
                    <a:lnTo>
                      <a:pt x="768" y="582"/>
                    </a:lnTo>
                    <a:lnTo>
                      <a:pt x="756" y="576"/>
                    </a:lnTo>
                    <a:lnTo>
                      <a:pt x="732" y="576"/>
                    </a:lnTo>
                    <a:lnTo>
                      <a:pt x="732" y="582"/>
                    </a:lnTo>
                    <a:lnTo>
                      <a:pt x="726" y="588"/>
                    </a:lnTo>
                    <a:lnTo>
                      <a:pt x="726" y="600"/>
                    </a:lnTo>
                    <a:lnTo>
                      <a:pt x="714" y="600"/>
                    </a:lnTo>
                    <a:lnTo>
                      <a:pt x="714" y="606"/>
                    </a:lnTo>
                    <a:lnTo>
                      <a:pt x="708" y="612"/>
                    </a:lnTo>
                    <a:lnTo>
                      <a:pt x="714" y="624"/>
                    </a:lnTo>
                    <a:lnTo>
                      <a:pt x="750" y="624"/>
                    </a:lnTo>
                    <a:close/>
                    <a:moveTo>
                      <a:pt x="246" y="438"/>
                    </a:moveTo>
                    <a:lnTo>
                      <a:pt x="222" y="462"/>
                    </a:lnTo>
                    <a:lnTo>
                      <a:pt x="234" y="492"/>
                    </a:lnTo>
                    <a:lnTo>
                      <a:pt x="234" y="498"/>
                    </a:lnTo>
                    <a:lnTo>
                      <a:pt x="228" y="504"/>
                    </a:lnTo>
                    <a:lnTo>
                      <a:pt x="228" y="510"/>
                    </a:lnTo>
                    <a:lnTo>
                      <a:pt x="240" y="510"/>
                    </a:lnTo>
                    <a:lnTo>
                      <a:pt x="246" y="504"/>
                    </a:lnTo>
                    <a:lnTo>
                      <a:pt x="246" y="468"/>
                    </a:lnTo>
                    <a:lnTo>
                      <a:pt x="252" y="456"/>
                    </a:lnTo>
                    <a:lnTo>
                      <a:pt x="246" y="438"/>
                    </a:lnTo>
                    <a:close/>
                    <a:moveTo>
                      <a:pt x="264" y="534"/>
                    </a:moveTo>
                    <a:lnTo>
                      <a:pt x="258" y="546"/>
                    </a:lnTo>
                    <a:lnTo>
                      <a:pt x="258" y="588"/>
                    </a:lnTo>
                    <a:lnTo>
                      <a:pt x="264" y="600"/>
                    </a:lnTo>
                    <a:lnTo>
                      <a:pt x="276" y="612"/>
                    </a:lnTo>
                    <a:lnTo>
                      <a:pt x="288" y="612"/>
                    </a:lnTo>
                    <a:lnTo>
                      <a:pt x="294" y="606"/>
                    </a:lnTo>
                    <a:lnTo>
                      <a:pt x="294" y="588"/>
                    </a:lnTo>
                    <a:lnTo>
                      <a:pt x="288" y="576"/>
                    </a:lnTo>
                    <a:lnTo>
                      <a:pt x="282" y="558"/>
                    </a:lnTo>
                    <a:lnTo>
                      <a:pt x="282" y="546"/>
                    </a:lnTo>
                    <a:lnTo>
                      <a:pt x="276" y="534"/>
                    </a:lnTo>
                    <a:lnTo>
                      <a:pt x="264" y="534"/>
                    </a:lnTo>
                    <a:close/>
                    <a:moveTo>
                      <a:pt x="48" y="222"/>
                    </a:moveTo>
                    <a:lnTo>
                      <a:pt x="42" y="228"/>
                    </a:lnTo>
                    <a:lnTo>
                      <a:pt x="42" y="246"/>
                    </a:lnTo>
                    <a:lnTo>
                      <a:pt x="48" y="258"/>
                    </a:lnTo>
                    <a:lnTo>
                      <a:pt x="66" y="258"/>
                    </a:lnTo>
                    <a:lnTo>
                      <a:pt x="84" y="276"/>
                    </a:lnTo>
                    <a:lnTo>
                      <a:pt x="90" y="270"/>
                    </a:lnTo>
                    <a:lnTo>
                      <a:pt x="90" y="252"/>
                    </a:lnTo>
                    <a:lnTo>
                      <a:pt x="78" y="246"/>
                    </a:lnTo>
                    <a:lnTo>
                      <a:pt x="72" y="234"/>
                    </a:lnTo>
                    <a:lnTo>
                      <a:pt x="60" y="228"/>
                    </a:lnTo>
                    <a:lnTo>
                      <a:pt x="54" y="222"/>
                    </a:lnTo>
                    <a:lnTo>
                      <a:pt x="48" y="222"/>
                    </a:lnTo>
                    <a:close/>
                    <a:moveTo>
                      <a:pt x="162" y="330"/>
                    </a:moveTo>
                    <a:lnTo>
                      <a:pt x="156" y="330"/>
                    </a:lnTo>
                    <a:lnTo>
                      <a:pt x="144" y="342"/>
                    </a:lnTo>
                    <a:lnTo>
                      <a:pt x="144" y="354"/>
                    </a:lnTo>
                    <a:lnTo>
                      <a:pt x="156" y="366"/>
                    </a:lnTo>
                    <a:lnTo>
                      <a:pt x="162" y="378"/>
                    </a:lnTo>
                    <a:lnTo>
                      <a:pt x="174" y="390"/>
                    </a:lnTo>
                    <a:lnTo>
                      <a:pt x="180" y="402"/>
                    </a:lnTo>
                    <a:lnTo>
                      <a:pt x="192" y="414"/>
                    </a:lnTo>
                    <a:lnTo>
                      <a:pt x="198" y="408"/>
                    </a:lnTo>
                    <a:lnTo>
                      <a:pt x="198" y="402"/>
                    </a:lnTo>
                    <a:lnTo>
                      <a:pt x="204" y="390"/>
                    </a:lnTo>
                    <a:lnTo>
                      <a:pt x="204" y="384"/>
                    </a:lnTo>
                    <a:lnTo>
                      <a:pt x="198" y="372"/>
                    </a:lnTo>
                    <a:lnTo>
                      <a:pt x="198" y="366"/>
                    </a:lnTo>
                    <a:lnTo>
                      <a:pt x="192" y="360"/>
                    </a:lnTo>
                    <a:lnTo>
                      <a:pt x="186" y="348"/>
                    </a:lnTo>
                    <a:lnTo>
                      <a:pt x="180" y="342"/>
                    </a:lnTo>
                    <a:lnTo>
                      <a:pt x="168" y="336"/>
                    </a:lnTo>
                    <a:lnTo>
                      <a:pt x="162" y="330"/>
                    </a:lnTo>
                    <a:close/>
                    <a:moveTo>
                      <a:pt x="2574" y="486"/>
                    </a:moveTo>
                    <a:lnTo>
                      <a:pt x="2574" y="474"/>
                    </a:lnTo>
                    <a:lnTo>
                      <a:pt x="2568" y="474"/>
                    </a:lnTo>
                    <a:lnTo>
                      <a:pt x="2556" y="468"/>
                    </a:lnTo>
                    <a:lnTo>
                      <a:pt x="2520" y="468"/>
                    </a:lnTo>
                    <a:lnTo>
                      <a:pt x="2514" y="474"/>
                    </a:lnTo>
                    <a:lnTo>
                      <a:pt x="2520" y="498"/>
                    </a:lnTo>
                    <a:lnTo>
                      <a:pt x="2526" y="498"/>
                    </a:lnTo>
                    <a:lnTo>
                      <a:pt x="2538" y="492"/>
                    </a:lnTo>
                    <a:lnTo>
                      <a:pt x="2562" y="492"/>
                    </a:lnTo>
                    <a:lnTo>
                      <a:pt x="2568" y="486"/>
                    </a:lnTo>
                    <a:lnTo>
                      <a:pt x="2574" y="486"/>
                    </a:lnTo>
                    <a:close/>
                    <a:moveTo>
                      <a:pt x="336" y="648"/>
                    </a:moveTo>
                    <a:lnTo>
                      <a:pt x="342" y="648"/>
                    </a:lnTo>
                    <a:lnTo>
                      <a:pt x="342" y="636"/>
                    </a:lnTo>
                    <a:lnTo>
                      <a:pt x="330" y="624"/>
                    </a:lnTo>
                    <a:lnTo>
                      <a:pt x="318" y="624"/>
                    </a:lnTo>
                    <a:lnTo>
                      <a:pt x="318" y="636"/>
                    </a:lnTo>
                    <a:lnTo>
                      <a:pt x="330" y="648"/>
                    </a:lnTo>
                    <a:lnTo>
                      <a:pt x="336" y="648"/>
                    </a:lnTo>
                    <a:close/>
                    <a:moveTo>
                      <a:pt x="2472" y="654"/>
                    </a:moveTo>
                    <a:lnTo>
                      <a:pt x="2484" y="648"/>
                    </a:lnTo>
                    <a:lnTo>
                      <a:pt x="2502" y="630"/>
                    </a:lnTo>
                    <a:lnTo>
                      <a:pt x="2502" y="618"/>
                    </a:lnTo>
                    <a:lnTo>
                      <a:pt x="2430" y="612"/>
                    </a:lnTo>
                    <a:lnTo>
                      <a:pt x="2430" y="624"/>
                    </a:lnTo>
                    <a:lnTo>
                      <a:pt x="2436" y="630"/>
                    </a:lnTo>
                    <a:lnTo>
                      <a:pt x="2442" y="642"/>
                    </a:lnTo>
                    <a:lnTo>
                      <a:pt x="2448" y="648"/>
                    </a:lnTo>
                    <a:lnTo>
                      <a:pt x="2460" y="654"/>
                    </a:lnTo>
                    <a:lnTo>
                      <a:pt x="2472" y="654"/>
                    </a:lnTo>
                    <a:close/>
                    <a:moveTo>
                      <a:pt x="2406" y="288"/>
                    </a:moveTo>
                    <a:lnTo>
                      <a:pt x="2418" y="276"/>
                    </a:lnTo>
                    <a:lnTo>
                      <a:pt x="2418" y="264"/>
                    </a:lnTo>
                    <a:lnTo>
                      <a:pt x="2412" y="258"/>
                    </a:lnTo>
                    <a:lnTo>
                      <a:pt x="2400" y="252"/>
                    </a:lnTo>
                    <a:lnTo>
                      <a:pt x="2376" y="252"/>
                    </a:lnTo>
                    <a:lnTo>
                      <a:pt x="2370" y="258"/>
                    </a:lnTo>
                    <a:lnTo>
                      <a:pt x="2370" y="264"/>
                    </a:lnTo>
                    <a:lnTo>
                      <a:pt x="2394" y="288"/>
                    </a:lnTo>
                    <a:lnTo>
                      <a:pt x="2406" y="288"/>
                    </a:lnTo>
                    <a:close/>
                    <a:moveTo>
                      <a:pt x="2868" y="528"/>
                    </a:moveTo>
                    <a:lnTo>
                      <a:pt x="2886" y="534"/>
                    </a:lnTo>
                    <a:lnTo>
                      <a:pt x="2892" y="534"/>
                    </a:lnTo>
                    <a:lnTo>
                      <a:pt x="2898" y="528"/>
                    </a:lnTo>
                    <a:lnTo>
                      <a:pt x="2898" y="522"/>
                    </a:lnTo>
                    <a:lnTo>
                      <a:pt x="2874" y="510"/>
                    </a:lnTo>
                    <a:lnTo>
                      <a:pt x="2868" y="516"/>
                    </a:lnTo>
                    <a:lnTo>
                      <a:pt x="2862" y="516"/>
                    </a:lnTo>
                    <a:lnTo>
                      <a:pt x="2862" y="522"/>
                    </a:lnTo>
                    <a:lnTo>
                      <a:pt x="2868" y="528"/>
                    </a:lnTo>
                    <a:close/>
                    <a:moveTo>
                      <a:pt x="2916" y="618"/>
                    </a:moveTo>
                    <a:lnTo>
                      <a:pt x="2928" y="618"/>
                    </a:lnTo>
                    <a:lnTo>
                      <a:pt x="2940" y="612"/>
                    </a:lnTo>
                    <a:lnTo>
                      <a:pt x="2958" y="612"/>
                    </a:lnTo>
                    <a:lnTo>
                      <a:pt x="2964" y="606"/>
                    </a:lnTo>
                    <a:lnTo>
                      <a:pt x="2970" y="606"/>
                    </a:lnTo>
                    <a:lnTo>
                      <a:pt x="2964" y="606"/>
                    </a:lnTo>
                    <a:lnTo>
                      <a:pt x="2958" y="600"/>
                    </a:lnTo>
                    <a:lnTo>
                      <a:pt x="2946" y="594"/>
                    </a:lnTo>
                    <a:lnTo>
                      <a:pt x="2934" y="594"/>
                    </a:lnTo>
                    <a:lnTo>
                      <a:pt x="2928" y="588"/>
                    </a:lnTo>
                    <a:lnTo>
                      <a:pt x="2922" y="588"/>
                    </a:lnTo>
                    <a:lnTo>
                      <a:pt x="2910" y="594"/>
                    </a:lnTo>
                    <a:lnTo>
                      <a:pt x="2892" y="594"/>
                    </a:lnTo>
                    <a:lnTo>
                      <a:pt x="2886" y="600"/>
                    </a:lnTo>
                    <a:lnTo>
                      <a:pt x="2880" y="600"/>
                    </a:lnTo>
                    <a:lnTo>
                      <a:pt x="2892" y="606"/>
                    </a:lnTo>
                    <a:lnTo>
                      <a:pt x="2898" y="612"/>
                    </a:lnTo>
                    <a:lnTo>
                      <a:pt x="2910" y="618"/>
                    </a:lnTo>
                    <a:lnTo>
                      <a:pt x="2916" y="618"/>
                    </a:lnTo>
                    <a:close/>
                    <a:moveTo>
                      <a:pt x="1710" y="552"/>
                    </a:moveTo>
                    <a:lnTo>
                      <a:pt x="1710" y="564"/>
                    </a:lnTo>
                    <a:lnTo>
                      <a:pt x="1716" y="570"/>
                    </a:lnTo>
                    <a:lnTo>
                      <a:pt x="1716" y="582"/>
                    </a:lnTo>
                    <a:lnTo>
                      <a:pt x="1722" y="594"/>
                    </a:lnTo>
                    <a:lnTo>
                      <a:pt x="1722" y="612"/>
                    </a:lnTo>
                    <a:lnTo>
                      <a:pt x="1716" y="618"/>
                    </a:lnTo>
                    <a:lnTo>
                      <a:pt x="1692" y="630"/>
                    </a:lnTo>
                    <a:lnTo>
                      <a:pt x="1686" y="636"/>
                    </a:lnTo>
                    <a:lnTo>
                      <a:pt x="1674" y="642"/>
                    </a:lnTo>
                    <a:lnTo>
                      <a:pt x="1674" y="678"/>
                    </a:lnTo>
                    <a:lnTo>
                      <a:pt x="1680" y="684"/>
                    </a:lnTo>
                    <a:lnTo>
                      <a:pt x="1686" y="696"/>
                    </a:lnTo>
                    <a:lnTo>
                      <a:pt x="1674" y="708"/>
                    </a:lnTo>
                    <a:lnTo>
                      <a:pt x="1674" y="720"/>
                    </a:lnTo>
                    <a:lnTo>
                      <a:pt x="1680" y="726"/>
                    </a:lnTo>
                    <a:lnTo>
                      <a:pt x="1692" y="732"/>
                    </a:lnTo>
                    <a:lnTo>
                      <a:pt x="1698" y="726"/>
                    </a:lnTo>
                    <a:lnTo>
                      <a:pt x="1722" y="726"/>
                    </a:lnTo>
                    <a:lnTo>
                      <a:pt x="1728" y="732"/>
                    </a:lnTo>
                    <a:lnTo>
                      <a:pt x="1728" y="756"/>
                    </a:lnTo>
                    <a:lnTo>
                      <a:pt x="1722" y="762"/>
                    </a:lnTo>
                    <a:lnTo>
                      <a:pt x="1740" y="780"/>
                    </a:lnTo>
                    <a:lnTo>
                      <a:pt x="1728" y="846"/>
                    </a:lnTo>
                    <a:lnTo>
                      <a:pt x="1710" y="864"/>
                    </a:lnTo>
                    <a:lnTo>
                      <a:pt x="1704" y="876"/>
                    </a:lnTo>
                    <a:lnTo>
                      <a:pt x="1704" y="888"/>
                    </a:lnTo>
                    <a:lnTo>
                      <a:pt x="1710" y="906"/>
                    </a:lnTo>
                    <a:lnTo>
                      <a:pt x="1722" y="924"/>
                    </a:lnTo>
                    <a:lnTo>
                      <a:pt x="1746" y="936"/>
                    </a:lnTo>
                    <a:lnTo>
                      <a:pt x="1764" y="930"/>
                    </a:lnTo>
                    <a:lnTo>
                      <a:pt x="1788" y="906"/>
                    </a:lnTo>
                    <a:lnTo>
                      <a:pt x="1788" y="864"/>
                    </a:lnTo>
                    <a:lnTo>
                      <a:pt x="1782" y="858"/>
                    </a:lnTo>
                    <a:lnTo>
                      <a:pt x="1776" y="846"/>
                    </a:lnTo>
                    <a:lnTo>
                      <a:pt x="1800" y="822"/>
                    </a:lnTo>
                    <a:lnTo>
                      <a:pt x="1806" y="804"/>
                    </a:lnTo>
                    <a:lnTo>
                      <a:pt x="1806" y="774"/>
                    </a:lnTo>
                    <a:lnTo>
                      <a:pt x="1812" y="756"/>
                    </a:lnTo>
                    <a:lnTo>
                      <a:pt x="1812" y="726"/>
                    </a:lnTo>
                    <a:lnTo>
                      <a:pt x="1806" y="714"/>
                    </a:lnTo>
                    <a:lnTo>
                      <a:pt x="1800" y="696"/>
                    </a:lnTo>
                    <a:lnTo>
                      <a:pt x="1794" y="684"/>
                    </a:lnTo>
                    <a:lnTo>
                      <a:pt x="1794" y="636"/>
                    </a:lnTo>
                    <a:lnTo>
                      <a:pt x="1800" y="630"/>
                    </a:lnTo>
                    <a:lnTo>
                      <a:pt x="1800" y="624"/>
                    </a:lnTo>
                    <a:lnTo>
                      <a:pt x="1806" y="618"/>
                    </a:lnTo>
                    <a:lnTo>
                      <a:pt x="1812" y="618"/>
                    </a:lnTo>
                    <a:lnTo>
                      <a:pt x="1818" y="624"/>
                    </a:lnTo>
                    <a:lnTo>
                      <a:pt x="1824" y="642"/>
                    </a:lnTo>
                    <a:lnTo>
                      <a:pt x="1830" y="666"/>
                    </a:lnTo>
                    <a:lnTo>
                      <a:pt x="1836" y="684"/>
                    </a:lnTo>
                    <a:lnTo>
                      <a:pt x="1836" y="702"/>
                    </a:lnTo>
                    <a:lnTo>
                      <a:pt x="1866" y="738"/>
                    </a:lnTo>
                    <a:lnTo>
                      <a:pt x="1866" y="792"/>
                    </a:lnTo>
                    <a:lnTo>
                      <a:pt x="1890" y="822"/>
                    </a:lnTo>
                    <a:lnTo>
                      <a:pt x="1890" y="858"/>
                    </a:lnTo>
                    <a:lnTo>
                      <a:pt x="1902" y="930"/>
                    </a:lnTo>
                    <a:lnTo>
                      <a:pt x="1920" y="918"/>
                    </a:lnTo>
                    <a:lnTo>
                      <a:pt x="1962" y="930"/>
                    </a:lnTo>
                    <a:lnTo>
                      <a:pt x="1962" y="870"/>
                    </a:lnTo>
                    <a:lnTo>
                      <a:pt x="1968" y="864"/>
                    </a:lnTo>
                    <a:lnTo>
                      <a:pt x="1974" y="852"/>
                    </a:lnTo>
                    <a:lnTo>
                      <a:pt x="1980" y="876"/>
                    </a:lnTo>
                    <a:lnTo>
                      <a:pt x="1998" y="876"/>
                    </a:lnTo>
                    <a:lnTo>
                      <a:pt x="2004" y="870"/>
                    </a:lnTo>
                    <a:lnTo>
                      <a:pt x="2010" y="858"/>
                    </a:lnTo>
                    <a:lnTo>
                      <a:pt x="2010" y="828"/>
                    </a:lnTo>
                    <a:lnTo>
                      <a:pt x="2004" y="822"/>
                    </a:lnTo>
                    <a:lnTo>
                      <a:pt x="2004" y="816"/>
                    </a:lnTo>
                    <a:lnTo>
                      <a:pt x="1992" y="810"/>
                    </a:lnTo>
                    <a:lnTo>
                      <a:pt x="1986" y="798"/>
                    </a:lnTo>
                    <a:lnTo>
                      <a:pt x="1974" y="792"/>
                    </a:lnTo>
                    <a:lnTo>
                      <a:pt x="1962" y="780"/>
                    </a:lnTo>
                    <a:lnTo>
                      <a:pt x="1956" y="768"/>
                    </a:lnTo>
                    <a:lnTo>
                      <a:pt x="1944" y="756"/>
                    </a:lnTo>
                    <a:lnTo>
                      <a:pt x="1944" y="750"/>
                    </a:lnTo>
                    <a:lnTo>
                      <a:pt x="1956" y="726"/>
                    </a:lnTo>
                    <a:lnTo>
                      <a:pt x="1968" y="720"/>
                    </a:lnTo>
                    <a:lnTo>
                      <a:pt x="1968" y="708"/>
                    </a:lnTo>
                    <a:lnTo>
                      <a:pt x="1962" y="696"/>
                    </a:lnTo>
                    <a:lnTo>
                      <a:pt x="1938" y="684"/>
                    </a:lnTo>
                    <a:lnTo>
                      <a:pt x="1932" y="672"/>
                    </a:lnTo>
                    <a:lnTo>
                      <a:pt x="1932" y="642"/>
                    </a:lnTo>
                    <a:lnTo>
                      <a:pt x="1938" y="636"/>
                    </a:lnTo>
                    <a:lnTo>
                      <a:pt x="1938" y="630"/>
                    </a:lnTo>
                    <a:lnTo>
                      <a:pt x="1926" y="618"/>
                    </a:lnTo>
                    <a:lnTo>
                      <a:pt x="1914" y="612"/>
                    </a:lnTo>
                    <a:lnTo>
                      <a:pt x="1896" y="594"/>
                    </a:lnTo>
                    <a:lnTo>
                      <a:pt x="1884" y="588"/>
                    </a:lnTo>
                    <a:lnTo>
                      <a:pt x="1878" y="582"/>
                    </a:lnTo>
                    <a:lnTo>
                      <a:pt x="1914" y="582"/>
                    </a:lnTo>
                    <a:lnTo>
                      <a:pt x="1926" y="576"/>
                    </a:lnTo>
                    <a:lnTo>
                      <a:pt x="1932" y="570"/>
                    </a:lnTo>
                    <a:lnTo>
                      <a:pt x="1944" y="546"/>
                    </a:lnTo>
                    <a:lnTo>
                      <a:pt x="1950" y="540"/>
                    </a:lnTo>
                    <a:lnTo>
                      <a:pt x="1956" y="528"/>
                    </a:lnTo>
                    <a:lnTo>
                      <a:pt x="1992" y="528"/>
                    </a:lnTo>
                    <a:lnTo>
                      <a:pt x="2004" y="522"/>
                    </a:lnTo>
                    <a:lnTo>
                      <a:pt x="2010" y="522"/>
                    </a:lnTo>
                    <a:lnTo>
                      <a:pt x="2016" y="516"/>
                    </a:lnTo>
                    <a:lnTo>
                      <a:pt x="2016" y="504"/>
                    </a:lnTo>
                    <a:lnTo>
                      <a:pt x="1998" y="486"/>
                    </a:lnTo>
                    <a:lnTo>
                      <a:pt x="1986" y="480"/>
                    </a:lnTo>
                    <a:lnTo>
                      <a:pt x="1974" y="486"/>
                    </a:lnTo>
                    <a:lnTo>
                      <a:pt x="1956" y="504"/>
                    </a:lnTo>
                    <a:lnTo>
                      <a:pt x="1956" y="510"/>
                    </a:lnTo>
                    <a:lnTo>
                      <a:pt x="1944" y="510"/>
                    </a:lnTo>
                    <a:lnTo>
                      <a:pt x="1932" y="504"/>
                    </a:lnTo>
                    <a:lnTo>
                      <a:pt x="1896" y="504"/>
                    </a:lnTo>
                    <a:lnTo>
                      <a:pt x="1890" y="510"/>
                    </a:lnTo>
                    <a:lnTo>
                      <a:pt x="1884" y="522"/>
                    </a:lnTo>
                    <a:lnTo>
                      <a:pt x="1854" y="552"/>
                    </a:lnTo>
                    <a:lnTo>
                      <a:pt x="1848" y="546"/>
                    </a:lnTo>
                    <a:lnTo>
                      <a:pt x="1836" y="540"/>
                    </a:lnTo>
                    <a:lnTo>
                      <a:pt x="1824" y="516"/>
                    </a:lnTo>
                    <a:lnTo>
                      <a:pt x="1788" y="498"/>
                    </a:lnTo>
                    <a:lnTo>
                      <a:pt x="1776" y="498"/>
                    </a:lnTo>
                    <a:lnTo>
                      <a:pt x="1776" y="486"/>
                    </a:lnTo>
                    <a:lnTo>
                      <a:pt x="1782" y="468"/>
                    </a:lnTo>
                    <a:lnTo>
                      <a:pt x="1782" y="456"/>
                    </a:lnTo>
                    <a:lnTo>
                      <a:pt x="1794" y="420"/>
                    </a:lnTo>
                    <a:lnTo>
                      <a:pt x="1806" y="408"/>
                    </a:lnTo>
                    <a:lnTo>
                      <a:pt x="1824" y="408"/>
                    </a:lnTo>
                    <a:lnTo>
                      <a:pt x="1842" y="414"/>
                    </a:lnTo>
                    <a:lnTo>
                      <a:pt x="1896" y="414"/>
                    </a:lnTo>
                    <a:lnTo>
                      <a:pt x="1902" y="408"/>
                    </a:lnTo>
                    <a:lnTo>
                      <a:pt x="1908" y="408"/>
                    </a:lnTo>
                    <a:lnTo>
                      <a:pt x="1908" y="402"/>
                    </a:lnTo>
                    <a:lnTo>
                      <a:pt x="1914" y="396"/>
                    </a:lnTo>
                    <a:lnTo>
                      <a:pt x="1920" y="396"/>
                    </a:lnTo>
                    <a:lnTo>
                      <a:pt x="1944" y="402"/>
                    </a:lnTo>
                    <a:lnTo>
                      <a:pt x="1980" y="420"/>
                    </a:lnTo>
                    <a:lnTo>
                      <a:pt x="2010" y="432"/>
                    </a:lnTo>
                    <a:lnTo>
                      <a:pt x="2034" y="438"/>
                    </a:lnTo>
                    <a:lnTo>
                      <a:pt x="2040" y="438"/>
                    </a:lnTo>
                    <a:lnTo>
                      <a:pt x="2052" y="432"/>
                    </a:lnTo>
                    <a:lnTo>
                      <a:pt x="2064" y="420"/>
                    </a:lnTo>
                    <a:lnTo>
                      <a:pt x="2082" y="420"/>
                    </a:lnTo>
                    <a:lnTo>
                      <a:pt x="2094" y="414"/>
                    </a:lnTo>
                    <a:lnTo>
                      <a:pt x="2106" y="414"/>
                    </a:lnTo>
                    <a:lnTo>
                      <a:pt x="2112" y="408"/>
                    </a:lnTo>
                    <a:lnTo>
                      <a:pt x="2112" y="402"/>
                    </a:lnTo>
                    <a:lnTo>
                      <a:pt x="2106" y="396"/>
                    </a:lnTo>
                    <a:lnTo>
                      <a:pt x="2106" y="390"/>
                    </a:lnTo>
                    <a:lnTo>
                      <a:pt x="2118" y="378"/>
                    </a:lnTo>
                    <a:lnTo>
                      <a:pt x="2142" y="366"/>
                    </a:lnTo>
                    <a:lnTo>
                      <a:pt x="2148" y="360"/>
                    </a:lnTo>
                    <a:lnTo>
                      <a:pt x="2160" y="354"/>
                    </a:lnTo>
                    <a:lnTo>
                      <a:pt x="2148" y="324"/>
                    </a:lnTo>
                    <a:lnTo>
                      <a:pt x="2070" y="360"/>
                    </a:lnTo>
                    <a:lnTo>
                      <a:pt x="2076" y="366"/>
                    </a:lnTo>
                    <a:lnTo>
                      <a:pt x="2076" y="372"/>
                    </a:lnTo>
                    <a:lnTo>
                      <a:pt x="2070" y="378"/>
                    </a:lnTo>
                    <a:lnTo>
                      <a:pt x="2046" y="378"/>
                    </a:lnTo>
                    <a:lnTo>
                      <a:pt x="2022" y="366"/>
                    </a:lnTo>
                    <a:lnTo>
                      <a:pt x="2004" y="366"/>
                    </a:lnTo>
                    <a:lnTo>
                      <a:pt x="1968" y="384"/>
                    </a:lnTo>
                    <a:lnTo>
                      <a:pt x="1950" y="384"/>
                    </a:lnTo>
                    <a:lnTo>
                      <a:pt x="1938" y="378"/>
                    </a:lnTo>
                    <a:lnTo>
                      <a:pt x="1926" y="378"/>
                    </a:lnTo>
                    <a:lnTo>
                      <a:pt x="1902" y="366"/>
                    </a:lnTo>
                    <a:lnTo>
                      <a:pt x="1860" y="366"/>
                    </a:lnTo>
                    <a:lnTo>
                      <a:pt x="1872" y="348"/>
                    </a:lnTo>
                    <a:lnTo>
                      <a:pt x="1860" y="348"/>
                    </a:lnTo>
                    <a:lnTo>
                      <a:pt x="1848" y="342"/>
                    </a:lnTo>
                    <a:lnTo>
                      <a:pt x="1824" y="342"/>
                    </a:lnTo>
                    <a:lnTo>
                      <a:pt x="1824" y="366"/>
                    </a:lnTo>
                    <a:lnTo>
                      <a:pt x="1812" y="378"/>
                    </a:lnTo>
                    <a:lnTo>
                      <a:pt x="1788" y="390"/>
                    </a:lnTo>
                    <a:lnTo>
                      <a:pt x="1764" y="390"/>
                    </a:lnTo>
                    <a:lnTo>
                      <a:pt x="1758" y="396"/>
                    </a:lnTo>
                    <a:lnTo>
                      <a:pt x="1758" y="426"/>
                    </a:lnTo>
                    <a:lnTo>
                      <a:pt x="1740" y="432"/>
                    </a:lnTo>
                    <a:lnTo>
                      <a:pt x="1752" y="498"/>
                    </a:lnTo>
                    <a:lnTo>
                      <a:pt x="1740" y="498"/>
                    </a:lnTo>
                    <a:lnTo>
                      <a:pt x="1734" y="510"/>
                    </a:lnTo>
                    <a:lnTo>
                      <a:pt x="1728" y="516"/>
                    </a:lnTo>
                    <a:lnTo>
                      <a:pt x="1710" y="552"/>
                    </a:lnTo>
                    <a:close/>
                    <a:moveTo>
                      <a:pt x="1986" y="576"/>
                    </a:moveTo>
                    <a:lnTo>
                      <a:pt x="1986" y="594"/>
                    </a:lnTo>
                    <a:lnTo>
                      <a:pt x="1992" y="600"/>
                    </a:lnTo>
                    <a:lnTo>
                      <a:pt x="2004" y="600"/>
                    </a:lnTo>
                    <a:lnTo>
                      <a:pt x="2016" y="588"/>
                    </a:lnTo>
                    <a:lnTo>
                      <a:pt x="2016" y="576"/>
                    </a:lnTo>
                    <a:lnTo>
                      <a:pt x="1986" y="576"/>
                    </a:lnTo>
                    <a:close/>
                    <a:moveTo>
                      <a:pt x="1686" y="1110"/>
                    </a:moveTo>
                    <a:lnTo>
                      <a:pt x="1674" y="1110"/>
                    </a:lnTo>
                    <a:lnTo>
                      <a:pt x="1668" y="1116"/>
                    </a:lnTo>
                    <a:lnTo>
                      <a:pt x="1662" y="1116"/>
                    </a:lnTo>
                    <a:lnTo>
                      <a:pt x="1614" y="1104"/>
                    </a:lnTo>
                    <a:lnTo>
                      <a:pt x="1644" y="1146"/>
                    </a:lnTo>
                    <a:lnTo>
                      <a:pt x="1650" y="1152"/>
                    </a:lnTo>
                    <a:lnTo>
                      <a:pt x="1662" y="1158"/>
                    </a:lnTo>
                    <a:lnTo>
                      <a:pt x="1668" y="1164"/>
                    </a:lnTo>
                    <a:lnTo>
                      <a:pt x="1680" y="1170"/>
                    </a:lnTo>
                    <a:lnTo>
                      <a:pt x="1692" y="1158"/>
                    </a:lnTo>
                    <a:lnTo>
                      <a:pt x="1698" y="1140"/>
                    </a:lnTo>
                    <a:lnTo>
                      <a:pt x="1698" y="1128"/>
                    </a:lnTo>
                    <a:lnTo>
                      <a:pt x="1692" y="1116"/>
                    </a:lnTo>
                    <a:lnTo>
                      <a:pt x="1686" y="1110"/>
                    </a:lnTo>
                    <a:close/>
                    <a:moveTo>
                      <a:pt x="2094" y="1104"/>
                    </a:moveTo>
                    <a:lnTo>
                      <a:pt x="2064" y="1128"/>
                    </a:lnTo>
                    <a:lnTo>
                      <a:pt x="2094" y="1134"/>
                    </a:lnTo>
                    <a:lnTo>
                      <a:pt x="2094" y="1104"/>
                    </a:lnTo>
                    <a:close/>
                    <a:moveTo>
                      <a:pt x="486" y="294"/>
                    </a:moveTo>
                    <a:lnTo>
                      <a:pt x="474" y="288"/>
                    </a:lnTo>
                    <a:lnTo>
                      <a:pt x="468" y="288"/>
                    </a:lnTo>
                    <a:lnTo>
                      <a:pt x="456" y="294"/>
                    </a:lnTo>
                    <a:lnTo>
                      <a:pt x="456" y="312"/>
                    </a:lnTo>
                    <a:lnTo>
                      <a:pt x="468" y="324"/>
                    </a:lnTo>
                    <a:lnTo>
                      <a:pt x="474" y="318"/>
                    </a:lnTo>
                    <a:lnTo>
                      <a:pt x="486" y="318"/>
                    </a:lnTo>
                    <a:lnTo>
                      <a:pt x="486" y="312"/>
                    </a:lnTo>
                    <a:lnTo>
                      <a:pt x="492" y="300"/>
                    </a:lnTo>
                    <a:lnTo>
                      <a:pt x="486" y="294"/>
                    </a:lnTo>
                    <a:close/>
                    <a:moveTo>
                      <a:pt x="2346" y="588"/>
                    </a:moveTo>
                    <a:lnTo>
                      <a:pt x="2340" y="576"/>
                    </a:lnTo>
                    <a:lnTo>
                      <a:pt x="2328" y="570"/>
                    </a:lnTo>
                    <a:lnTo>
                      <a:pt x="2310" y="552"/>
                    </a:lnTo>
                    <a:lnTo>
                      <a:pt x="2304" y="552"/>
                    </a:lnTo>
                    <a:lnTo>
                      <a:pt x="2304" y="600"/>
                    </a:lnTo>
                    <a:lnTo>
                      <a:pt x="2316" y="600"/>
                    </a:lnTo>
                    <a:lnTo>
                      <a:pt x="2328" y="606"/>
                    </a:lnTo>
                    <a:lnTo>
                      <a:pt x="2334" y="606"/>
                    </a:lnTo>
                    <a:lnTo>
                      <a:pt x="2346" y="600"/>
                    </a:lnTo>
                    <a:lnTo>
                      <a:pt x="2346" y="588"/>
                    </a:lnTo>
                    <a:close/>
                    <a:moveTo>
                      <a:pt x="2310" y="474"/>
                    </a:moveTo>
                    <a:lnTo>
                      <a:pt x="2340" y="504"/>
                    </a:lnTo>
                    <a:lnTo>
                      <a:pt x="2358" y="516"/>
                    </a:lnTo>
                    <a:lnTo>
                      <a:pt x="2382" y="528"/>
                    </a:lnTo>
                    <a:lnTo>
                      <a:pt x="2400" y="528"/>
                    </a:lnTo>
                    <a:lnTo>
                      <a:pt x="2400" y="522"/>
                    </a:lnTo>
                    <a:lnTo>
                      <a:pt x="2358" y="480"/>
                    </a:lnTo>
                    <a:lnTo>
                      <a:pt x="2358" y="468"/>
                    </a:lnTo>
                    <a:lnTo>
                      <a:pt x="2364" y="456"/>
                    </a:lnTo>
                    <a:lnTo>
                      <a:pt x="2376" y="450"/>
                    </a:lnTo>
                    <a:lnTo>
                      <a:pt x="2394" y="450"/>
                    </a:lnTo>
                    <a:lnTo>
                      <a:pt x="2406" y="456"/>
                    </a:lnTo>
                    <a:lnTo>
                      <a:pt x="2424" y="444"/>
                    </a:lnTo>
                    <a:lnTo>
                      <a:pt x="2400" y="432"/>
                    </a:lnTo>
                    <a:lnTo>
                      <a:pt x="2412" y="426"/>
                    </a:lnTo>
                    <a:lnTo>
                      <a:pt x="2424" y="402"/>
                    </a:lnTo>
                    <a:lnTo>
                      <a:pt x="2412" y="378"/>
                    </a:lnTo>
                    <a:lnTo>
                      <a:pt x="2400" y="372"/>
                    </a:lnTo>
                    <a:lnTo>
                      <a:pt x="2382" y="372"/>
                    </a:lnTo>
                    <a:lnTo>
                      <a:pt x="2358" y="396"/>
                    </a:lnTo>
                    <a:lnTo>
                      <a:pt x="2346" y="402"/>
                    </a:lnTo>
                    <a:lnTo>
                      <a:pt x="2340" y="408"/>
                    </a:lnTo>
                    <a:lnTo>
                      <a:pt x="2334" y="408"/>
                    </a:lnTo>
                    <a:lnTo>
                      <a:pt x="2328" y="402"/>
                    </a:lnTo>
                    <a:lnTo>
                      <a:pt x="2328" y="366"/>
                    </a:lnTo>
                    <a:lnTo>
                      <a:pt x="2334" y="360"/>
                    </a:lnTo>
                    <a:lnTo>
                      <a:pt x="2346" y="336"/>
                    </a:lnTo>
                    <a:lnTo>
                      <a:pt x="2346" y="318"/>
                    </a:lnTo>
                    <a:lnTo>
                      <a:pt x="2340" y="312"/>
                    </a:lnTo>
                    <a:lnTo>
                      <a:pt x="2358" y="276"/>
                    </a:lnTo>
                    <a:lnTo>
                      <a:pt x="2316" y="312"/>
                    </a:lnTo>
                    <a:lnTo>
                      <a:pt x="2316" y="342"/>
                    </a:lnTo>
                    <a:lnTo>
                      <a:pt x="2304" y="348"/>
                    </a:lnTo>
                    <a:lnTo>
                      <a:pt x="2298" y="354"/>
                    </a:lnTo>
                    <a:lnTo>
                      <a:pt x="2286" y="378"/>
                    </a:lnTo>
                    <a:lnTo>
                      <a:pt x="2286" y="408"/>
                    </a:lnTo>
                    <a:lnTo>
                      <a:pt x="2298" y="420"/>
                    </a:lnTo>
                    <a:lnTo>
                      <a:pt x="2304" y="432"/>
                    </a:lnTo>
                    <a:lnTo>
                      <a:pt x="2310" y="438"/>
                    </a:lnTo>
                    <a:lnTo>
                      <a:pt x="2310" y="444"/>
                    </a:lnTo>
                    <a:lnTo>
                      <a:pt x="2304" y="450"/>
                    </a:lnTo>
                    <a:lnTo>
                      <a:pt x="2304" y="468"/>
                    </a:lnTo>
                    <a:lnTo>
                      <a:pt x="2310" y="474"/>
                    </a:lnTo>
                    <a:close/>
                    <a:moveTo>
                      <a:pt x="2250" y="708"/>
                    </a:moveTo>
                    <a:lnTo>
                      <a:pt x="2238" y="696"/>
                    </a:lnTo>
                    <a:lnTo>
                      <a:pt x="2214" y="708"/>
                    </a:lnTo>
                    <a:lnTo>
                      <a:pt x="2214" y="732"/>
                    </a:lnTo>
                    <a:lnTo>
                      <a:pt x="2220" y="744"/>
                    </a:lnTo>
                    <a:lnTo>
                      <a:pt x="2226" y="750"/>
                    </a:lnTo>
                    <a:lnTo>
                      <a:pt x="2250" y="762"/>
                    </a:lnTo>
                    <a:lnTo>
                      <a:pt x="2274" y="762"/>
                    </a:lnTo>
                    <a:lnTo>
                      <a:pt x="2280" y="750"/>
                    </a:lnTo>
                    <a:lnTo>
                      <a:pt x="2280" y="738"/>
                    </a:lnTo>
                    <a:lnTo>
                      <a:pt x="2274" y="726"/>
                    </a:lnTo>
                    <a:lnTo>
                      <a:pt x="2274" y="714"/>
                    </a:lnTo>
                    <a:lnTo>
                      <a:pt x="2268" y="708"/>
                    </a:lnTo>
                    <a:lnTo>
                      <a:pt x="2268" y="702"/>
                    </a:lnTo>
                    <a:lnTo>
                      <a:pt x="2250" y="708"/>
                    </a:lnTo>
                    <a:close/>
                    <a:moveTo>
                      <a:pt x="2148" y="1104"/>
                    </a:moveTo>
                    <a:lnTo>
                      <a:pt x="2226" y="1092"/>
                    </a:lnTo>
                    <a:lnTo>
                      <a:pt x="2166" y="1074"/>
                    </a:lnTo>
                    <a:lnTo>
                      <a:pt x="2148" y="1104"/>
                    </a:lnTo>
                    <a:close/>
                    <a:moveTo>
                      <a:pt x="2544" y="750"/>
                    </a:moveTo>
                    <a:lnTo>
                      <a:pt x="2520" y="732"/>
                    </a:lnTo>
                    <a:lnTo>
                      <a:pt x="2526" y="714"/>
                    </a:lnTo>
                    <a:lnTo>
                      <a:pt x="2514" y="702"/>
                    </a:lnTo>
                    <a:lnTo>
                      <a:pt x="2508" y="690"/>
                    </a:lnTo>
                    <a:lnTo>
                      <a:pt x="2490" y="684"/>
                    </a:lnTo>
                    <a:lnTo>
                      <a:pt x="2472" y="672"/>
                    </a:lnTo>
                    <a:lnTo>
                      <a:pt x="2442" y="666"/>
                    </a:lnTo>
                    <a:lnTo>
                      <a:pt x="2424" y="666"/>
                    </a:lnTo>
                    <a:lnTo>
                      <a:pt x="2388" y="684"/>
                    </a:lnTo>
                    <a:lnTo>
                      <a:pt x="2358" y="684"/>
                    </a:lnTo>
                    <a:lnTo>
                      <a:pt x="2346" y="696"/>
                    </a:lnTo>
                    <a:lnTo>
                      <a:pt x="2340" y="708"/>
                    </a:lnTo>
                    <a:lnTo>
                      <a:pt x="2340" y="726"/>
                    </a:lnTo>
                    <a:lnTo>
                      <a:pt x="2346" y="732"/>
                    </a:lnTo>
                    <a:lnTo>
                      <a:pt x="2364" y="714"/>
                    </a:lnTo>
                    <a:lnTo>
                      <a:pt x="2364" y="726"/>
                    </a:lnTo>
                    <a:lnTo>
                      <a:pt x="2370" y="738"/>
                    </a:lnTo>
                    <a:lnTo>
                      <a:pt x="2376" y="744"/>
                    </a:lnTo>
                    <a:lnTo>
                      <a:pt x="2388" y="738"/>
                    </a:lnTo>
                    <a:lnTo>
                      <a:pt x="2394" y="732"/>
                    </a:lnTo>
                    <a:lnTo>
                      <a:pt x="2394" y="726"/>
                    </a:lnTo>
                    <a:lnTo>
                      <a:pt x="2400" y="720"/>
                    </a:lnTo>
                    <a:lnTo>
                      <a:pt x="2400" y="714"/>
                    </a:lnTo>
                    <a:lnTo>
                      <a:pt x="2406" y="726"/>
                    </a:lnTo>
                    <a:lnTo>
                      <a:pt x="2418" y="732"/>
                    </a:lnTo>
                    <a:lnTo>
                      <a:pt x="2430" y="732"/>
                    </a:lnTo>
                    <a:lnTo>
                      <a:pt x="2442" y="720"/>
                    </a:lnTo>
                    <a:lnTo>
                      <a:pt x="2454" y="714"/>
                    </a:lnTo>
                    <a:lnTo>
                      <a:pt x="2460" y="708"/>
                    </a:lnTo>
                    <a:lnTo>
                      <a:pt x="2472" y="762"/>
                    </a:lnTo>
                    <a:lnTo>
                      <a:pt x="2502" y="738"/>
                    </a:lnTo>
                    <a:lnTo>
                      <a:pt x="2538" y="774"/>
                    </a:lnTo>
                    <a:lnTo>
                      <a:pt x="2544" y="750"/>
                    </a:lnTo>
                    <a:close/>
                    <a:moveTo>
                      <a:pt x="3264" y="678"/>
                    </a:moveTo>
                    <a:lnTo>
                      <a:pt x="3222" y="648"/>
                    </a:lnTo>
                    <a:lnTo>
                      <a:pt x="3210" y="648"/>
                    </a:lnTo>
                    <a:lnTo>
                      <a:pt x="3198" y="654"/>
                    </a:lnTo>
                    <a:lnTo>
                      <a:pt x="3180" y="654"/>
                    </a:lnTo>
                    <a:lnTo>
                      <a:pt x="3162" y="648"/>
                    </a:lnTo>
                    <a:lnTo>
                      <a:pt x="3126" y="630"/>
                    </a:lnTo>
                    <a:lnTo>
                      <a:pt x="3096" y="612"/>
                    </a:lnTo>
                    <a:lnTo>
                      <a:pt x="3060" y="594"/>
                    </a:lnTo>
                    <a:lnTo>
                      <a:pt x="3042" y="582"/>
                    </a:lnTo>
                    <a:lnTo>
                      <a:pt x="3030" y="582"/>
                    </a:lnTo>
                    <a:lnTo>
                      <a:pt x="3006" y="594"/>
                    </a:lnTo>
                    <a:lnTo>
                      <a:pt x="3000" y="600"/>
                    </a:lnTo>
                    <a:lnTo>
                      <a:pt x="2988" y="606"/>
                    </a:lnTo>
                    <a:lnTo>
                      <a:pt x="3006" y="630"/>
                    </a:lnTo>
                    <a:lnTo>
                      <a:pt x="2928" y="642"/>
                    </a:lnTo>
                    <a:lnTo>
                      <a:pt x="2934" y="666"/>
                    </a:lnTo>
                    <a:lnTo>
                      <a:pt x="2928" y="678"/>
                    </a:lnTo>
                    <a:lnTo>
                      <a:pt x="2922" y="684"/>
                    </a:lnTo>
                    <a:lnTo>
                      <a:pt x="2916" y="696"/>
                    </a:lnTo>
                    <a:lnTo>
                      <a:pt x="2880" y="720"/>
                    </a:lnTo>
                    <a:lnTo>
                      <a:pt x="2862" y="726"/>
                    </a:lnTo>
                    <a:lnTo>
                      <a:pt x="2844" y="726"/>
                    </a:lnTo>
                    <a:lnTo>
                      <a:pt x="2832" y="720"/>
                    </a:lnTo>
                    <a:lnTo>
                      <a:pt x="2826" y="714"/>
                    </a:lnTo>
                    <a:lnTo>
                      <a:pt x="2820" y="702"/>
                    </a:lnTo>
                    <a:lnTo>
                      <a:pt x="2820" y="678"/>
                    </a:lnTo>
                    <a:lnTo>
                      <a:pt x="2814" y="672"/>
                    </a:lnTo>
                    <a:lnTo>
                      <a:pt x="2814" y="660"/>
                    </a:lnTo>
                    <a:lnTo>
                      <a:pt x="2808" y="666"/>
                    </a:lnTo>
                    <a:lnTo>
                      <a:pt x="2808" y="672"/>
                    </a:lnTo>
                    <a:lnTo>
                      <a:pt x="2802" y="684"/>
                    </a:lnTo>
                    <a:lnTo>
                      <a:pt x="2796" y="690"/>
                    </a:lnTo>
                    <a:lnTo>
                      <a:pt x="2796" y="696"/>
                    </a:lnTo>
                    <a:lnTo>
                      <a:pt x="2796" y="690"/>
                    </a:lnTo>
                    <a:lnTo>
                      <a:pt x="2790" y="684"/>
                    </a:lnTo>
                    <a:lnTo>
                      <a:pt x="2790" y="672"/>
                    </a:lnTo>
                    <a:lnTo>
                      <a:pt x="2784" y="660"/>
                    </a:lnTo>
                    <a:lnTo>
                      <a:pt x="2784" y="576"/>
                    </a:lnTo>
                    <a:lnTo>
                      <a:pt x="2778" y="558"/>
                    </a:lnTo>
                    <a:lnTo>
                      <a:pt x="2760" y="522"/>
                    </a:lnTo>
                    <a:lnTo>
                      <a:pt x="2724" y="522"/>
                    </a:lnTo>
                    <a:lnTo>
                      <a:pt x="2718" y="510"/>
                    </a:lnTo>
                    <a:lnTo>
                      <a:pt x="2694" y="498"/>
                    </a:lnTo>
                    <a:lnTo>
                      <a:pt x="2676" y="486"/>
                    </a:lnTo>
                    <a:lnTo>
                      <a:pt x="2652" y="486"/>
                    </a:lnTo>
                    <a:lnTo>
                      <a:pt x="2634" y="498"/>
                    </a:lnTo>
                    <a:lnTo>
                      <a:pt x="2628" y="504"/>
                    </a:lnTo>
                    <a:lnTo>
                      <a:pt x="2616" y="510"/>
                    </a:lnTo>
                    <a:lnTo>
                      <a:pt x="2610" y="522"/>
                    </a:lnTo>
                    <a:lnTo>
                      <a:pt x="2586" y="528"/>
                    </a:lnTo>
                    <a:lnTo>
                      <a:pt x="2580" y="546"/>
                    </a:lnTo>
                    <a:lnTo>
                      <a:pt x="2562" y="558"/>
                    </a:lnTo>
                    <a:lnTo>
                      <a:pt x="2562" y="540"/>
                    </a:lnTo>
                    <a:lnTo>
                      <a:pt x="2556" y="534"/>
                    </a:lnTo>
                    <a:lnTo>
                      <a:pt x="2532" y="534"/>
                    </a:lnTo>
                    <a:lnTo>
                      <a:pt x="2532" y="546"/>
                    </a:lnTo>
                    <a:lnTo>
                      <a:pt x="2544" y="570"/>
                    </a:lnTo>
                    <a:lnTo>
                      <a:pt x="2568" y="582"/>
                    </a:lnTo>
                    <a:lnTo>
                      <a:pt x="2604" y="582"/>
                    </a:lnTo>
                    <a:lnTo>
                      <a:pt x="2616" y="588"/>
                    </a:lnTo>
                    <a:lnTo>
                      <a:pt x="2622" y="594"/>
                    </a:lnTo>
                    <a:lnTo>
                      <a:pt x="2628" y="594"/>
                    </a:lnTo>
                    <a:lnTo>
                      <a:pt x="2628" y="618"/>
                    </a:lnTo>
                    <a:lnTo>
                      <a:pt x="2634" y="630"/>
                    </a:lnTo>
                    <a:lnTo>
                      <a:pt x="2640" y="636"/>
                    </a:lnTo>
                    <a:lnTo>
                      <a:pt x="2652" y="642"/>
                    </a:lnTo>
                    <a:lnTo>
                      <a:pt x="2694" y="642"/>
                    </a:lnTo>
                    <a:lnTo>
                      <a:pt x="2712" y="636"/>
                    </a:lnTo>
                    <a:lnTo>
                      <a:pt x="2754" y="636"/>
                    </a:lnTo>
                    <a:lnTo>
                      <a:pt x="2760" y="642"/>
                    </a:lnTo>
                    <a:lnTo>
                      <a:pt x="2760" y="660"/>
                    </a:lnTo>
                    <a:lnTo>
                      <a:pt x="2700" y="660"/>
                    </a:lnTo>
                    <a:lnTo>
                      <a:pt x="2688" y="666"/>
                    </a:lnTo>
                    <a:lnTo>
                      <a:pt x="2676" y="678"/>
                    </a:lnTo>
                    <a:lnTo>
                      <a:pt x="2640" y="678"/>
                    </a:lnTo>
                    <a:lnTo>
                      <a:pt x="2616" y="690"/>
                    </a:lnTo>
                    <a:lnTo>
                      <a:pt x="2616" y="696"/>
                    </a:lnTo>
                    <a:lnTo>
                      <a:pt x="2622" y="696"/>
                    </a:lnTo>
                    <a:lnTo>
                      <a:pt x="2646" y="708"/>
                    </a:lnTo>
                    <a:lnTo>
                      <a:pt x="2658" y="708"/>
                    </a:lnTo>
                    <a:lnTo>
                      <a:pt x="2676" y="726"/>
                    </a:lnTo>
                    <a:lnTo>
                      <a:pt x="2682" y="738"/>
                    </a:lnTo>
                    <a:lnTo>
                      <a:pt x="2688" y="744"/>
                    </a:lnTo>
                    <a:lnTo>
                      <a:pt x="2682" y="750"/>
                    </a:lnTo>
                    <a:lnTo>
                      <a:pt x="2676" y="762"/>
                    </a:lnTo>
                    <a:lnTo>
                      <a:pt x="2676" y="774"/>
                    </a:lnTo>
                    <a:lnTo>
                      <a:pt x="2670" y="780"/>
                    </a:lnTo>
                    <a:lnTo>
                      <a:pt x="2676" y="792"/>
                    </a:lnTo>
                    <a:lnTo>
                      <a:pt x="2682" y="798"/>
                    </a:lnTo>
                    <a:lnTo>
                      <a:pt x="2694" y="792"/>
                    </a:lnTo>
                    <a:lnTo>
                      <a:pt x="2706" y="780"/>
                    </a:lnTo>
                    <a:lnTo>
                      <a:pt x="2712" y="768"/>
                    </a:lnTo>
                    <a:lnTo>
                      <a:pt x="2718" y="762"/>
                    </a:lnTo>
                    <a:lnTo>
                      <a:pt x="2718" y="750"/>
                    </a:lnTo>
                    <a:lnTo>
                      <a:pt x="2724" y="744"/>
                    </a:lnTo>
                    <a:lnTo>
                      <a:pt x="2736" y="720"/>
                    </a:lnTo>
                    <a:lnTo>
                      <a:pt x="2742" y="714"/>
                    </a:lnTo>
                    <a:lnTo>
                      <a:pt x="2748" y="702"/>
                    </a:lnTo>
                    <a:lnTo>
                      <a:pt x="2748" y="744"/>
                    </a:lnTo>
                    <a:lnTo>
                      <a:pt x="2754" y="750"/>
                    </a:lnTo>
                    <a:lnTo>
                      <a:pt x="2766" y="756"/>
                    </a:lnTo>
                    <a:lnTo>
                      <a:pt x="2772" y="768"/>
                    </a:lnTo>
                    <a:lnTo>
                      <a:pt x="2784" y="774"/>
                    </a:lnTo>
                    <a:lnTo>
                      <a:pt x="2790" y="780"/>
                    </a:lnTo>
                    <a:lnTo>
                      <a:pt x="2814" y="780"/>
                    </a:lnTo>
                    <a:lnTo>
                      <a:pt x="2820" y="774"/>
                    </a:lnTo>
                    <a:lnTo>
                      <a:pt x="2826" y="774"/>
                    </a:lnTo>
                    <a:lnTo>
                      <a:pt x="2814" y="792"/>
                    </a:lnTo>
                    <a:lnTo>
                      <a:pt x="2844" y="822"/>
                    </a:lnTo>
                    <a:lnTo>
                      <a:pt x="2904" y="822"/>
                    </a:lnTo>
                    <a:lnTo>
                      <a:pt x="2940" y="846"/>
                    </a:lnTo>
                    <a:lnTo>
                      <a:pt x="2976" y="864"/>
                    </a:lnTo>
                    <a:lnTo>
                      <a:pt x="3006" y="876"/>
                    </a:lnTo>
                    <a:lnTo>
                      <a:pt x="3036" y="894"/>
                    </a:lnTo>
                    <a:lnTo>
                      <a:pt x="3066" y="924"/>
                    </a:lnTo>
                    <a:lnTo>
                      <a:pt x="3066" y="972"/>
                    </a:lnTo>
                    <a:lnTo>
                      <a:pt x="3090" y="996"/>
                    </a:lnTo>
                    <a:lnTo>
                      <a:pt x="3102" y="1002"/>
                    </a:lnTo>
                    <a:lnTo>
                      <a:pt x="3096" y="1002"/>
                    </a:lnTo>
                    <a:lnTo>
                      <a:pt x="3084" y="1008"/>
                    </a:lnTo>
                    <a:lnTo>
                      <a:pt x="3078" y="1014"/>
                    </a:lnTo>
                    <a:lnTo>
                      <a:pt x="3078" y="1020"/>
                    </a:lnTo>
                    <a:lnTo>
                      <a:pt x="3090" y="1032"/>
                    </a:lnTo>
                    <a:lnTo>
                      <a:pt x="3114" y="1032"/>
                    </a:lnTo>
                    <a:lnTo>
                      <a:pt x="3090" y="1044"/>
                    </a:lnTo>
                    <a:lnTo>
                      <a:pt x="3090" y="1056"/>
                    </a:lnTo>
                    <a:lnTo>
                      <a:pt x="3102" y="1062"/>
                    </a:lnTo>
                    <a:lnTo>
                      <a:pt x="3108" y="1092"/>
                    </a:lnTo>
                    <a:lnTo>
                      <a:pt x="3096" y="1122"/>
                    </a:lnTo>
                    <a:lnTo>
                      <a:pt x="3120" y="1122"/>
                    </a:lnTo>
                    <a:lnTo>
                      <a:pt x="3126" y="1116"/>
                    </a:lnTo>
                    <a:lnTo>
                      <a:pt x="3138" y="1116"/>
                    </a:lnTo>
                    <a:lnTo>
                      <a:pt x="3150" y="1110"/>
                    </a:lnTo>
                    <a:lnTo>
                      <a:pt x="3162" y="1110"/>
                    </a:lnTo>
                    <a:lnTo>
                      <a:pt x="3168" y="1104"/>
                    </a:lnTo>
                    <a:lnTo>
                      <a:pt x="3174" y="1104"/>
                    </a:lnTo>
                    <a:lnTo>
                      <a:pt x="3174" y="1134"/>
                    </a:lnTo>
                    <a:lnTo>
                      <a:pt x="3234" y="1194"/>
                    </a:lnTo>
                    <a:lnTo>
                      <a:pt x="3240" y="1194"/>
                    </a:lnTo>
                    <a:lnTo>
                      <a:pt x="3240" y="1146"/>
                    </a:lnTo>
                    <a:lnTo>
                      <a:pt x="3234" y="1122"/>
                    </a:lnTo>
                    <a:lnTo>
                      <a:pt x="3234" y="1116"/>
                    </a:lnTo>
                    <a:lnTo>
                      <a:pt x="3240" y="1110"/>
                    </a:lnTo>
                    <a:lnTo>
                      <a:pt x="3240" y="1098"/>
                    </a:lnTo>
                    <a:lnTo>
                      <a:pt x="3246" y="1086"/>
                    </a:lnTo>
                    <a:lnTo>
                      <a:pt x="3246" y="1062"/>
                    </a:lnTo>
                    <a:lnTo>
                      <a:pt x="3252" y="1050"/>
                    </a:lnTo>
                    <a:lnTo>
                      <a:pt x="3252" y="1020"/>
                    </a:lnTo>
                    <a:lnTo>
                      <a:pt x="3240" y="1020"/>
                    </a:lnTo>
                    <a:lnTo>
                      <a:pt x="3228" y="1014"/>
                    </a:lnTo>
                    <a:lnTo>
                      <a:pt x="3222" y="1008"/>
                    </a:lnTo>
                    <a:lnTo>
                      <a:pt x="3222" y="1002"/>
                    </a:lnTo>
                    <a:lnTo>
                      <a:pt x="3234" y="990"/>
                    </a:lnTo>
                    <a:lnTo>
                      <a:pt x="3246" y="984"/>
                    </a:lnTo>
                    <a:lnTo>
                      <a:pt x="3252" y="978"/>
                    </a:lnTo>
                    <a:lnTo>
                      <a:pt x="3252" y="864"/>
                    </a:lnTo>
                    <a:lnTo>
                      <a:pt x="3258" y="846"/>
                    </a:lnTo>
                    <a:lnTo>
                      <a:pt x="3258" y="708"/>
                    </a:lnTo>
                    <a:lnTo>
                      <a:pt x="3264" y="678"/>
                    </a:lnTo>
                    <a:close/>
                    <a:moveTo>
                      <a:pt x="336" y="666"/>
                    </a:moveTo>
                    <a:lnTo>
                      <a:pt x="330" y="672"/>
                    </a:lnTo>
                    <a:lnTo>
                      <a:pt x="354" y="696"/>
                    </a:lnTo>
                    <a:lnTo>
                      <a:pt x="360" y="708"/>
                    </a:lnTo>
                    <a:lnTo>
                      <a:pt x="366" y="714"/>
                    </a:lnTo>
                    <a:lnTo>
                      <a:pt x="378" y="714"/>
                    </a:lnTo>
                    <a:lnTo>
                      <a:pt x="378" y="696"/>
                    </a:lnTo>
                    <a:lnTo>
                      <a:pt x="366" y="690"/>
                    </a:lnTo>
                    <a:lnTo>
                      <a:pt x="360" y="678"/>
                    </a:lnTo>
                    <a:lnTo>
                      <a:pt x="348" y="672"/>
                    </a:lnTo>
                    <a:lnTo>
                      <a:pt x="342" y="666"/>
                    </a:lnTo>
                    <a:lnTo>
                      <a:pt x="336" y="666"/>
                    </a:lnTo>
                    <a:close/>
                    <a:moveTo>
                      <a:pt x="2526" y="1104"/>
                    </a:moveTo>
                    <a:lnTo>
                      <a:pt x="2544" y="1116"/>
                    </a:lnTo>
                    <a:lnTo>
                      <a:pt x="2574" y="1092"/>
                    </a:lnTo>
                    <a:lnTo>
                      <a:pt x="2592" y="1092"/>
                    </a:lnTo>
                    <a:lnTo>
                      <a:pt x="2604" y="1080"/>
                    </a:lnTo>
                    <a:lnTo>
                      <a:pt x="2604" y="1062"/>
                    </a:lnTo>
                    <a:lnTo>
                      <a:pt x="2592" y="1056"/>
                    </a:lnTo>
                    <a:lnTo>
                      <a:pt x="2586" y="1056"/>
                    </a:lnTo>
                    <a:lnTo>
                      <a:pt x="2574" y="1062"/>
                    </a:lnTo>
                    <a:lnTo>
                      <a:pt x="2556" y="1068"/>
                    </a:lnTo>
                    <a:lnTo>
                      <a:pt x="2526" y="1098"/>
                    </a:lnTo>
                    <a:lnTo>
                      <a:pt x="2526" y="1104"/>
                    </a:lnTo>
                    <a:close/>
                    <a:moveTo>
                      <a:pt x="3096" y="1068"/>
                    </a:moveTo>
                    <a:lnTo>
                      <a:pt x="3090" y="1068"/>
                    </a:lnTo>
                    <a:lnTo>
                      <a:pt x="3090" y="1062"/>
                    </a:lnTo>
                    <a:lnTo>
                      <a:pt x="3084" y="1062"/>
                    </a:lnTo>
                    <a:lnTo>
                      <a:pt x="3078" y="1056"/>
                    </a:lnTo>
                    <a:lnTo>
                      <a:pt x="3066" y="1056"/>
                    </a:lnTo>
                    <a:lnTo>
                      <a:pt x="3048" y="1062"/>
                    </a:lnTo>
                    <a:lnTo>
                      <a:pt x="3024" y="1086"/>
                    </a:lnTo>
                    <a:lnTo>
                      <a:pt x="3012" y="1122"/>
                    </a:lnTo>
                    <a:lnTo>
                      <a:pt x="3012" y="1134"/>
                    </a:lnTo>
                    <a:lnTo>
                      <a:pt x="3072" y="1128"/>
                    </a:lnTo>
                    <a:lnTo>
                      <a:pt x="3084" y="1128"/>
                    </a:lnTo>
                    <a:lnTo>
                      <a:pt x="3090" y="1122"/>
                    </a:lnTo>
                    <a:lnTo>
                      <a:pt x="3102" y="1092"/>
                    </a:lnTo>
                    <a:lnTo>
                      <a:pt x="3096" y="1068"/>
                    </a:lnTo>
                    <a:close/>
                    <a:moveTo>
                      <a:pt x="2778" y="942"/>
                    </a:moveTo>
                    <a:lnTo>
                      <a:pt x="2766" y="960"/>
                    </a:lnTo>
                    <a:lnTo>
                      <a:pt x="2766" y="1014"/>
                    </a:lnTo>
                    <a:lnTo>
                      <a:pt x="2784" y="1014"/>
                    </a:lnTo>
                    <a:lnTo>
                      <a:pt x="2778" y="996"/>
                    </a:lnTo>
                    <a:lnTo>
                      <a:pt x="2790" y="990"/>
                    </a:lnTo>
                    <a:lnTo>
                      <a:pt x="2790" y="972"/>
                    </a:lnTo>
                    <a:lnTo>
                      <a:pt x="2778" y="972"/>
                    </a:lnTo>
                    <a:lnTo>
                      <a:pt x="2796" y="936"/>
                    </a:lnTo>
                    <a:lnTo>
                      <a:pt x="2814" y="906"/>
                    </a:lnTo>
                    <a:lnTo>
                      <a:pt x="2784" y="912"/>
                    </a:lnTo>
                    <a:lnTo>
                      <a:pt x="2778" y="942"/>
                    </a:lnTo>
                    <a:close/>
                    <a:moveTo>
                      <a:pt x="2136" y="600"/>
                    </a:moveTo>
                    <a:lnTo>
                      <a:pt x="2124" y="594"/>
                    </a:lnTo>
                    <a:lnTo>
                      <a:pt x="2118" y="594"/>
                    </a:lnTo>
                    <a:lnTo>
                      <a:pt x="2106" y="588"/>
                    </a:lnTo>
                    <a:lnTo>
                      <a:pt x="2088" y="588"/>
                    </a:lnTo>
                    <a:lnTo>
                      <a:pt x="2082" y="594"/>
                    </a:lnTo>
                    <a:lnTo>
                      <a:pt x="2082" y="600"/>
                    </a:lnTo>
                    <a:lnTo>
                      <a:pt x="2076" y="606"/>
                    </a:lnTo>
                    <a:lnTo>
                      <a:pt x="2082" y="612"/>
                    </a:lnTo>
                    <a:lnTo>
                      <a:pt x="2094" y="618"/>
                    </a:lnTo>
                    <a:lnTo>
                      <a:pt x="2136" y="618"/>
                    </a:lnTo>
                    <a:lnTo>
                      <a:pt x="2214" y="606"/>
                    </a:lnTo>
                    <a:lnTo>
                      <a:pt x="2136" y="600"/>
                    </a:lnTo>
                    <a:close/>
                    <a:moveTo>
                      <a:pt x="1308" y="1038"/>
                    </a:moveTo>
                    <a:lnTo>
                      <a:pt x="1368" y="1002"/>
                    </a:lnTo>
                    <a:lnTo>
                      <a:pt x="1362" y="990"/>
                    </a:lnTo>
                    <a:lnTo>
                      <a:pt x="1350" y="990"/>
                    </a:lnTo>
                    <a:lnTo>
                      <a:pt x="1332" y="996"/>
                    </a:lnTo>
                    <a:lnTo>
                      <a:pt x="1320" y="996"/>
                    </a:lnTo>
                    <a:lnTo>
                      <a:pt x="1302" y="1002"/>
                    </a:lnTo>
                    <a:lnTo>
                      <a:pt x="1290" y="1008"/>
                    </a:lnTo>
                    <a:lnTo>
                      <a:pt x="1284" y="1014"/>
                    </a:lnTo>
                    <a:lnTo>
                      <a:pt x="1284" y="1032"/>
                    </a:lnTo>
                    <a:lnTo>
                      <a:pt x="1290" y="1038"/>
                    </a:lnTo>
                    <a:lnTo>
                      <a:pt x="1308" y="1038"/>
                    </a:lnTo>
                    <a:close/>
                    <a:moveTo>
                      <a:pt x="1428" y="1116"/>
                    </a:moveTo>
                    <a:lnTo>
                      <a:pt x="1392" y="1116"/>
                    </a:lnTo>
                    <a:lnTo>
                      <a:pt x="1386" y="1146"/>
                    </a:lnTo>
                    <a:lnTo>
                      <a:pt x="1386" y="1152"/>
                    </a:lnTo>
                    <a:lnTo>
                      <a:pt x="1404" y="1170"/>
                    </a:lnTo>
                    <a:lnTo>
                      <a:pt x="1416" y="1176"/>
                    </a:lnTo>
                    <a:lnTo>
                      <a:pt x="1428" y="1164"/>
                    </a:lnTo>
                    <a:lnTo>
                      <a:pt x="1440" y="1140"/>
                    </a:lnTo>
                    <a:lnTo>
                      <a:pt x="1440" y="1128"/>
                    </a:lnTo>
                    <a:lnTo>
                      <a:pt x="1428" y="1116"/>
                    </a:lnTo>
                    <a:close/>
                    <a:moveTo>
                      <a:pt x="708" y="930"/>
                    </a:moveTo>
                    <a:lnTo>
                      <a:pt x="714" y="924"/>
                    </a:lnTo>
                    <a:lnTo>
                      <a:pt x="714" y="900"/>
                    </a:lnTo>
                    <a:lnTo>
                      <a:pt x="744" y="924"/>
                    </a:lnTo>
                    <a:lnTo>
                      <a:pt x="744" y="918"/>
                    </a:lnTo>
                    <a:lnTo>
                      <a:pt x="750" y="912"/>
                    </a:lnTo>
                    <a:lnTo>
                      <a:pt x="750" y="900"/>
                    </a:lnTo>
                    <a:lnTo>
                      <a:pt x="756" y="882"/>
                    </a:lnTo>
                    <a:lnTo>
                      <a:pt x="756" y="840"/>
                    </a:lnTo>
                    <a:lnTo>
                      <a:pt x="762" y="822"/>
                    </a:lnTo>
                    <a:lnTo>
                      <a:pt x="762" y="810"/>
                    </a:lnTo>
                    <a:lnTo>
                      <a:pt x="768" y="792"/>
                    </a:lnTo>
                    <a:lnTo>
                      <a:pt x="768" y="780"/>
                    </a:lnTo>
                    <a:lnTo>
                      <a:pt x="762" y="774"/>
                    </a:lnTo>
                    <a:lnTo>
                      <a:pt x="756" y="762"/>
                    </a:lnTo>
                    <a:lnTo>
                      <a:pt x="756" y="750"/>
                    </a:lnTo>
                    <a:lnTo>
                      <a:pt x="768" y="726"/>
                    </a:lnTo>
                    <a:lnTo>
                      <a:pt x="774" y="720"/>
                    </a:lnTo>
                    <a:lnTo>
                      <a:pt x="774" y="714"/>
                    </a:lnTo>
                    <a:lnTo>
                      <a:pt x="756" y="696"/>
                    </a:lnTo>
                    <a:lnTo>
                      <a:pt x="744" y="654"/>
                    </a:lnTo>
                    <a:lnTo>
                      <a:pt x="702" y="654"/>
                    </a:lnTo>
                    <a:lnTo>
                      <a:pt x="702" y="618"/>
                    </a:lnTo>
                    <a:lnTo>
                      <a:pt x="666" y="618"/>
                    </a:lnTo>
                    <a:lnTo>
                      <a:pt x="660" y="546"/>
                    </a:lnTo>
                    <a:lnTo>
                      <a:pt x="606" y="546"/>
                    </a:lnTo>
                    <a:lnTo>
                      <a:pt x="594" y="534"/>
                    </a:lnTo>
                    <a:lnTo>
                      <a:pt x="594" y="504"/>
                    </a:lnTo>
                    <a:lnTo>
                      <a:pt x="600" y="498"/>
                    </a:lnTo>
                    <a:lnTo>
                      <a:pt x="606" y="486"/>
                    </a:lnTo>
                    <a:lnTo>
                      <a:pt x="582" y="486"/>
                    </a:lnTo>
                    <a:lnTo>
                      <a:pt x="600" y="468"/>
                    </a:lnTo>
                    <a:lnTo>
                      <a:pt x="606" y="456"/>
                    </a:lnTo>
                    <a:lnTo>
                      <a:pt x="612" y="450"/>
                    </a:lnTo>
                    <a:lnTo>
                      <a:pt x="612" y="438"/>
                    </a:lnTo>
                    <a:lnTo>
                      <a:pt x="600" y="426"/>
                    </a:lnTo>
                    <a:lnTo>
                      <a:pt x="588" y="432"/>
                    </a:lnTo>
                    <a:lnTo>
                      <a:pt x="570" y="432"/>
                    </a:lnTo>
                    <a:lnTo>
                      <a:pt x="552" y="438"/>
                    </a:lnTo>
                    <a:lnTo>
                      <a:pt x="540" y="438"/>
                    </a:lnTo>
                    <a:lnTo>
                      <a:pt x="534" y="444"/>
                    </a:lnTo>
                    <a:lnTo>
                      <a:pt x="528" y="444"/>
                    </a:lnTo>
                    <a:lnTo>
                      <a:pt x="534" y="438"/>
                    </a:lnTo>
                    <a:lnTo>
                      <a:pt x="546" y="432"/>
                    </a:lnTo>
                    <a:lnTo>
                      <a:pt x="552" y="420"/>
                    </a:lnTo>
                    <a:lnTo>
                      <a:pt x="558" y="414"/>
                    </a:lnTo>
                    <a:lnTo>
                      <a:pt x="558" y="402"/>
                    </a:lnTo>
                    <a:lnTo>
                      <a:pt x="546" y="396"/>
                    </a:lnTo>
                    <a:lnTo>
                      <a:pt x="534" y="396"/>
                    </a:lnTo>
                    <a:lnTo>
                      <a:pt x="522" y="390"/>
                    </a:lnTo>
                    <a:lnTo>
                      <a:pt x="510" y="390"/>
                    </a:lnTo>
                    <a:lnTo>
                      <a:pt x="516" y="384"/>
                    </a:lnTo>
                    <a:lnTo>
                      <a:pt x="516" y="378"/>
                    </a:lnTo>
                    <a:lnTo>
                      <a:pt x="504" y="354"/>
                    </a:lnTo>
                    <a:lnTo>
                      <a:pt x="492" y="342"/>
                    </a:lnTo>
                    <a:lnTo>
                      <a:pt x="480" y="336"/>
                    </a:lnTo>
                    <a:lnTo>
                      <a:pt x="462" y="330"/>
                    </a:lnTo>
                    <a:lnTo>
                      <a:pt x="456" y="324"/>
                    </a:lnTo>
                    <a:lnTo>
                      <a:pt x="450" y="324"/>
                    </a:lnTo>
                    <a:lnTo>
                      <a:pt x="450" y="318"/>
                    </a:lnTo>
                    <a:lnTo>
                      <a:pt x="444" y="312"/>
                    </a:lnTo>
                    <a:lnTo>
                      <a:pt x="438" y="300"/>
                    </a:lnTo>
                    <a:lnTo>
                      <a:pt x="438" y="288"/>
                    </a:lnTo>
                    <a:lnTo>
                      <a:pt x="426" y="276"/>
                    </a:lnTo>
                    <a:lnTo>
                      <a:pt x="414" y="276"/>
                    </a:lnTo>
                    <a:lnTo>
                      <a:pt x="408" y="282"/>
                    </a:lnTo>
                    <a:lnTo>
                      <a:pt x="414" y="306"/>
                    </a:lnTo>
                    <a:lnTo>
                      <a:pt x="408" y="300"/>
                    </a:lnTo>
                    <a:lnTo>
                      <a:pt x="396" y="294"/>
                    </a:lnTo>
                    <a:lnTo>
                      <a:pt x="360" y="258"/>
                    </a:lnTo>
                    <a:lnTo>
                      <a:pt x="360" y="246"/>
                    </a:lnTo>
                    <a:lnTo>
                      <a:pt x="354" y="240"/>
                    </a:lnTo>
                    <a:lnTo>
                      <a:pt x="348" y="228"/>
                    </a:lnTo>
                    <a:lnTo>
                      <a:pt x="342" y="222"/>
                    </a:lnTo>
                    <a:lnTo>
                      <a:pt x="342" y="216"/>
                    </a:lnTo>
                    <a:lnTo>
                      <a:pt x="330" y="210"/>
                    </a:lnTo>
                    <a:lnTo>
                      <a:pt x="312" y="192"/>
                    </a:lnTo>
                    <a:lnTo>
                      <a:pt x="294" y="186"/>
                    </a:lnTo>
                    <a:lnTo>
                      <a:pt x="288" y="174"/>
                    </a:lnTo>
                    <a:lnTo>
                      <a:pt x="276" y="168"/>
                    </a:lnTo>
                    <a:lnTo>
                      <a:pt x="264" y="156"/>
                    </a:lnTo>
                    <a:lnTo>
                      <a:pt x="252" y="150"/>
                    </a:lnTo>
                    <a:lnTo>
                      <a:pt x="240" y="138"/>
                    </a:lnTo>
                    <a:lnTo>
                      <a:pt x="234" y="126"/>
                    </a:lnTo>
                    <a:lnTo>
                      <a:pt x="222" y="120"/>
                    </a:lnTo>
                    <a:lnTo>
                      <a:pt x="222" y="102"/>
                    </a:lnTo>
                    <a:lnTo>
                      <a:pt x="204" y="84"/>
                    </a:lnTo>
                    <a:lnTo>
                      <a:pt x="198" y="72"/>
                    </a:lnTo>
                    <a:lnTo>
                      <a:pt x="168" y="42"/>
                    </a:lnTo>
                    <a:lnTo>
                      <a:pt x="150" y="42"/>
                    </a:lnTo>
                    <a:lnTo>
                      <a:pt x="66" y="36"/>
                    </a:lnTo>
                    <a:lnTo>
                      <a:pt x="42" y="12"/>
                    </a:lnTo>
                    <a:lnTo>
                      <a:pt x="30" y="6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6" y="6"/>
                    </a:lnTo>
                    <a:lnTo>
                      <a:pt x="0" y="18"/>
                    </a:lnTo>
                    <a:lnTo>
                      <a:pt x="0" y="48"/>
                    </a:lnTo>
                    <a:lnTo>
                      <a:pt x="6" y="60"/>
                    </a:lnTo>
                    <a:lnTo>
                      <a:pt x="18" y="78"/>
                    </a:lnTo>
                    <a:lnTo>
                      <a:pt x="66" y="126"/>
                    </a:lnTo>
                    <a:lnTo>
                      <a:pt x="96" y="150"/>
                    </a:lnTo>
                    <a:lnTo>
                      <a:pt x="126" y="180"/>
                    </a:lnTo>
                    <a:lnTo>
                      <a:pt x="162" y="234"/>
                    </a:lnTo>
                    <a:lnTo>
                      <a:pt x="174" y="228"/>
                    </a:lnTo>
                    <a:lnTo>
                      <a:pt x="174" y="252"/>
                    </a:lnTo>
                    <a:lnTo>
                      <a:pt x="180" y="264"/>
                    </a:lnTo>
                    <a:lnTo>
                      <a:pt x="186" y="270"/>
                    </a:lnTo>
                    <a:lnTo>
                      <a:pt x="198" y="276"/>
                    </a:lnTo>
                    <a:lnTo>
                      <a:pt x="216" y="288"/>
                    </a:lnTo>
                    <a:lnTo>
                      <a:pt x="228" y="300"/>
                    </a:lnTo>
                    <a:lnTo>
                      <a:pt x="246" y="312"/>
                    </a:lnTo>
                    <a:lnTo>
                      <a:pt x="258" y="324"/>
                    </a:lnTo>
                    <a:lnTo>
                      <a:pt x="264" y="336"/>
                    </a:lnTo>
                    <a:lnTo>
                      <a:pt x="276" y="372"/>
                    </a:lnTo>
                    <a:lnTo>
                      <a:pt x="276" y="384"/>
                    </a:lnTo>
                    <a:lnTo>
                      <a:pt x="282" y="390"/>
                    </a:lnTo>
                    <a:lnTo>
                      <a:pt x="282" y="426"/>
                    </a:lnTo>
                    <a:lnTo>
                      <a:pt x="288" y="438"/>
                    </a:lnTo>
                    <a:lnTo>
                      <a:pt x="288" y="444"/>
                    </a:lnTo>
                    <a:lnTo>
                      <a:pt x="294" y="450"/>
                    </a:lnTo>
                    <a:lnTo>
                      <a:pt x="300" y="450"/>
                    </a:lnTo>
                    <a:lnTo>
                      <a:pt x="312" y="444"/>
                    </a:lnTo>
                    <a:lnTo>
                      <a:pt x="324" y="444"/>
                    </a:lnTo>
                    <a:lnTo>
                      <a:pt x="324" y="450"/>
                    </a:lnTo>
                    <a:lnTo>
                      <a:pt x="330" y="462"/>
                    </a:lnTo>
                    <a:lnTo>
                      <a:pt x="330" y="474"/>
                    </a:lnTo>
                    <a:lnTo>
                      <a:pt x="336" y="480"/>
                    </a:lnTo>
                    <a:lnTo>
                      <a:pt x="336" y="486"/>
                    </a:lnTo>
                    <a:lnTo>
                      <a:pt x="378" y="522"/>
                    </a:lnTo>
                    <a:lnTo>
                      <a:pt x="372" y="546"/>
                    </a:lnTo>
                    <a:lnTo>
                      <a:pt x="408" y="606"/>
                    </a:lnTo>
                    <a:lnTo>
                      <a:pt x="402" y="618"/>
                    </a:lnTo>
                    <a:lnTo>
                      <a:pt x="402" y="636"/>
                    </a:lnTo>
                    <a:lnTo>
                      <a:pt x="408" y="648"/>
                    </a:lnTo>
                    <a:lnTo>
                      <a:pt x="438" y="678"/>
                    </a:lnTo>
                    <a:lnTo>
                      <a:pt x="438" y="684"/>
                    </a:lnTo>
                    <a:lnTo>
                      <a:pt x="444" y="690"/>
                    </a:lnTo>
                    <a:lnTo>
                      <a:pt x="462" y="726"/>
                    </a:lnTo>
                    <a:lnTo>
                      <a:pt x="498" y="744"/>
                    </a:lnTo>
                    <a:lnTo>
                      <a:pt x="504" y="750"/>
                    </a:lnTo>
                    <a:lnTo>
                      <a:pt x="510" y="750"/>
                    </a:lnTo>
                    <a:lnTo>
                      <a:pt x="510" y="786"/>
                    </a:lnTo>
                    <a:lnTo>
                      <a:pt x="522" y="792"/>
                    </a:lnTo>
                    <a:lnTo>
                      <a:pt x="528" y="804"/>
                    </a:lnTo>
                    <a:lnTo>
                      <a:pt x="540" y="810"/>
                    </a:lnTo>
                    <a:lnTo>
                      <a:pt x="564" y="834"/>
                    </a:lnTo>
                    <a:lnTo>
                      <a:pt x="576" y="840"/>
                    </a:lnTo>
                    <a:lnTo>
                      <a:pt x="594" y="858"/>
                    </a:lnTo>
                    <a:lnTo>
                      <a:pt x="600" y="858"/>
                    </a:lnTo>
                    <a:lnTo>
                      <a:pt x="606" y="864"/>
                    </a:lnTo>
                    <a:lnTo>
                      <a:pt x="612" y="864"/>
                    </a:lnTo>
                    <a:lnTo>
                      <a:pt x="612" y="870"/>
                    </a:lnTo>
                    <a:lnTo>
                      <a:pt x="618" y="876"/>
                    </a:lnTo>
                    <a:lnTo>
                      <a:pt x="630" y="900"/>
                    </a:lnTo>
                    <a:lnTo>
                      <a:pt x="642" y="912"/>
                    </a:lnTo>
                    <a:lnTo>
                      <a:pt x="654" y="936"/>
                    </a:lnTo>
                    <a:lnTo>
                      <a:pt x="660" y="942"/>
                    </a:lnTo>
                    <a:lnTo>
                      <a:pt x="660" y="906"/>
                    </a:lnTo>
                    <a:lnTo>
                      <a:pt x="672" y="906"/>
                    </a:lnTo>
                    <a:lnTo>
                      <a:pt x="684" y="918"/>
                    </a:lnTo>
                    <a:lnTo>
                      <a:pt x="696" y="924"/>
                    </a:lnTo>
                    <a:lnTo>
                      <a:pt x="702" y="930"/>
                    </a:lnTo>
                    <a:lnTo>
                      <a:pt x="708" y="930"/>
                    </a:lnTo>
                    <a:close/>
                    <a:moveTo>
                      <a:pt x="2118" y="1194"/>
                    </a:moveTo>
                    <a:lnTo>
                      <a:pt x="2106" y="1176"/>
                    </a:lnTo>
                    <a:lnTo>
                      <a:pt x="2088" y="1176"/>
                    </a:lnTo>
                    <a:lnTo>
                      <a:pt x="2064" y="1200"/>
                    </a:lnTo>
                    <a:lnTo>
                      <a:pt x="2064" y="1212"/>
                    </a:lnTo>
                    <a:lnTo>
                      <a:pt x="2052" y="1212"/>
                    </a:lnTo>
                    <a:lnTo>
                      <a:pt x="2040" y="1218"/>
                    </a:lnTo>
                    <a:lnTo>
                      <a:pt x="2010" y="1248"/>
                    </a:lnTo>
                    <a:lnTo>
                      <a:pt x="1998" y="1272"/>
                    </a:lnTo>
                    <a:lnTo>
                      <a:pt x="1992" y="1278"/>
                    </a:lnTo>
                    <a:lnTo>
                      <a:pt x="1992" y="1290"/>
                    </a:lnTo>
                    <a:lnTo>
                      <a:pt x="2004" y="1302"/>
                    </a:lnTo>
                    <a:lnTo>
                      <a:pt x="2022" y="1302"/>
                    </a:lnTo>
                    <a:lnTo>
                      <a:pt x="2052" y="1284"/>
                    </a:lnTo>
                    <a:lnTo>
                      <a:pt x="2082" y="1260"/>
                    </a:lnTo>
                    <a:lnTo>
                      <a:pt x="2106" y="1242"/>
                    </a:lnTo>
                    <a:lnTo>
                      <a:pt x="2100" y="1236"/>
                    </a:lnTo>
                    <a:lnTo>
                      <a:pt x="2100" y="1224"/>
                    </a:lnTo>
                    <a:lnTo>
                      <a:pt x="2112" y="1200"/>
                    </a:lnTo>
                    <a:lnTo>
                      <a:pt x="2118" y="1194"/>
                    </a:lnTo>
                    <a:close/>
                    <a:moveTo>
                      <a:pt x="1374" y="1128"/>
                    </a:moveTo>
                    <a:lnTo>
                      <a:pt x="1374" y="1116"/>
                    </a:lnTo>
                    <a:lnTo>
                      <a:pt x="1368" y="1110"/>
                    </a:lnTo>
                    <a:lnTo>
                      <a:pt x="1344" y="1098"/>
                    </a:lnTo>
                    <a:lnTo>
                      <a:pt x="1332" y="1098"/>
                    </a:lnTo>
                    <a:lnTo>
                      <a:pt x="1320" y="1092"/>
                    </a:lnTo>
                    <a:lnTo>
                      <a:pt x="1314" y="1092"/>
                    </a:lnTo>
                    <a:lnTo>
                      <a:pt x="1302" y="1098"/>
                    </a:lnTo>
                    <a:lnTo>
                      <a:pt x="1296" y="1104"/>
                    </a:lnTo>
                    <a:lnTo>
                      <a:pt x="1296" y="1116"/>
                    </a:lnTo>
                    <a:lnTo>
                      <a:pt x="1290" y="1122"/>
                    </a:lnTo>
                    <a:lnTo>
                      <a:pt x="1290" y="1134"/>
                    </a:lnTo>
                    <a:lnTo>
                      <a:pt x="1254" y="1104"/>
                    </a:lnTo>
                    <a:lnTo>
                      <a:pt x="1260" y="1092"/>
                    </a:lnTo>
                    <a:lnTo>
                      <a:pt x="1260" y="1080"/>
                    </a:lnTo>
                    <a:lnTo>
                      <a:pt x="1266" y="1068"/>
                    </a:lnTo>
                    <a:lnTo>
                      <a:pt x="1266" y="1050"/>
                    </a:lnTo>
                    <a:lnTo>
                      <a:pt x="1260" y="1038"/>
                    </a:lnTo>
                    <a:lnTo>
                      <a:pt x="1254" y="1032"/>
                    </a:lnTo>
                    <a:lnTo>
                      <a:pt x="1242" y="1026"/>
                    </a:lnTo>
                    <a:lnTo>
                      <a:pt x="1188" y="1026"/>
                    </a:lnTo>
                    <a:lnTo>
                      <a:pt x="1158" y="1008"/>
                    </a:lnTo>
                    <a:lnTo>
                      <a:pt x="1158" y="984"/>
                    </a:lnTo>
                    <a:lnTo>
                      <a:pt x="1116" y="984"/>
                    </a:lnTo>
                    <a:lnTo>
                      <a:pt x="1116" y="996"/>
                    </a:lnTo>
                    <a:lnTo>
                      <a:pt x="1110" y="1008"/>
                    </a:lnTo>
                    <a:lnTo>
                      <a:pt x="1110" y="1026"/>
                    </a:lnTo>
                    <a:lnTo>
                      <a:pt x="1086" y="1026"/>
                    </a:lnTo>
                    <a:lnTo>
                      <a:pt x="1074" y="1020"/>
                    </a:lnTo>
                    <a:lnTo>
                      <a:pt x="1056" y="1014"/>
                    </a:lnTo>
                    <a:lnTo>
                      <a:pt x="1044" y="1014"/>
                    </a:lnTo>
                    <a:lnTo>
                      <a:pt x="1032" y="1008"/>
                    </a:lnTo>
                    <a:lnTo>
                      <a:pt x="966" y="1008"/>
                    </a:lnTo>
                    <a:lnTo>
                      <a:pt x="960" y="996"/>
                    </a:lnTo>
                    <a:lnTo>
                      <a:pt x="948" y="990"/>
                    </a:lnTo>
                    <a:lnTo>
                      <a:pt x="942" y="978"/>
                    </a:lnTo>
                    <a:lnTo>
                      <a:pt x="918" y="954"/>
                    </a:lnTo>
                    <a:lnTo>
                      <a:pt x="900" y="954"/>
                    </a:lnTo>
                    <a:lnTo>
                      <a:pt x="888" y="960"/>
                    </a:lnTo>
                    <a:lnTo>
                      <a:pt x="876" y="954"/>
                    </a:lnTo>
                    <a:lnTo>
                      <a:pt x="870" y="948"/>
                    </a:lnTo>
                    <a:lnTo>
                      <a:pt x="858" y="942"/>
                    </a:lnTo>
                    <a:lnTo>
                      <a:pt x="846" y="942"/>
                    </a:lnTo>
                    <a:lnTo>
                      <a:pt x="840" y="936"/>
                    </a:lnTo>
                    <a:lnTo>
                      <a:pt x="822" y="936"/>
                    </a:lnTo>
                    <a:lnTo>
                      <a:pt x="810" y="930"/>
                    </a:lnTo>
                    <a:lnTo>
                      <a:pt x="792" y="930"/>
                    </a:lnTo>
                    <a:lnTo>
                      <a:pt x="786" y="924"/>
                    </a:lnTo>
                    <a:lnTo>
                      <a:pt x="762" y="924"/>
                    </a:lnTo>
                    <a:lnTo>
                      <a:pt x="750" y="930"/>
                    </a:lnTo>
                    <a:lnTo>
                      <a:pt x="738" y="954"/>
                    </a:lnTo>
                    <a:lnTo>
                      <a:pt x="738" y="966"/>
                    </a:lnTo>
                    <a:lnTo>
                      <a:pt x="732" y="978"/>
                    </a:lnTo>
                    <a:lnTo>
                      <a:pt x="720" y="990"/>
                    </a:lnTo>
                    <a:lnTo>
                      <a:pt x="714" y="990"/>
                    </a:lnTo>
                    <a:lnTo>
                      <a:pt x="702" y="1002"/>
                    </a:lnTo>
                    <a:lnTo>
                      <a:pt x="702" y="1014"/>
                    </a:lnTo>
                    <a:lnTo>
                      <a:pt x="738" y="1008"/>
                    </a:lnTo>
                    <a:lnTo>
                      <a:pt x="786" y="1008"/>
                    </a:lnTo>
                    <a:lnTo>
                      <a:pt x="780" y="1014"/>
                    </a:lnTo>
                    <a:lnTo>
                      <a:pt x="768" y="1020"/>
                    </a:lnTo>
                    <a:lnTo>
                      <a:pt x="762" y="1032"/>
                    </a:lnTo>
                    <a:lnTo>
                      <a:pt x="762" y="1044"/>
                    </a:lnTo>
                    <a:lnTo>
                      <a:pt x="774" y="1050"/>
                    </a:lnTo>
                    <a:lnTo>
                      <a:pt x="780" y="1050"/>
                    </a:lnTo>
                    <a:lnTo>
                      <a:pt x="798" y="1044"/>
                    </a:lnTo>
                    <a:lnTo>
                      <a:pt x="810" y="1044"/>
                    </a:lnTo>
                    <a:lnTo>
                      <a:pt x="816" y="1038"/>
                    </a:lnTo>
                    <a:lnTo>
                      <a:pt x="828" y="1032"/>
                    </a:lnTo>
                    <a:lnTo>
                      <a:pt x="840" y="1038"/>
                    </a:lnTo>
                    <a:lnTo>
                      <a:pt x="870" y="1056"/>
                    </a:lnTo>
                    <a:lnTo>
                      <a:pt x="900" y="1068"/>
                    </a:lnTo>
                    <a:lnTo>
                      <a:pt x="924" y="1080"/>
                    </a:lnTo>
                    <a:lnTo>
                      <a:pt x="960" y="1086"/>
                    </a:lnTo>
                    <a:lnTo>
                      <a:pt x="1014" y="1092"/>
                    </a:lnTo>
                    <a:lnTo>
                      <a:pt x="1062" y="1092"/>
                    </a:lnTo>
                    <a:lnTo>
                      <a:pt x="1080" y="1110"/>
                    </a:lnTo>
                    <a:lnTo>
                      <a:pt x="1086" y="1122"/>
                    </a:lnTo>
                    <a:lnTo>
                      <a:pt x="1098" y="1128"/>
                    </a:lnTo>
                    <a:lnTo>
                      <a:pt x="1110" y="1140"/>
                    </a:lnTo>
                    <a:lnTo>
                      <a:pt x="1128" y="1146"/>
                    </a:lnTo>
                    <a:lnTo>
                      <a:pt x="1152" y="1152"/>
                    </a:lnTo>
                    <a:lnTo>
                      <a:pt x="1170" y="1152"/>
                    </a:lnTo>
                    <a:lnTo>
                      <a:pt x="1182" y="1158"/>
                    </a:lnTo>
                    <a:lnTo>
                      <a:pt x="1248" y="1158"/>
                    </a:lnTo>
                    <a:lnTo>
                      <a:pt x="1260" y="1164"/>
                    </a:lnTo>
                    <a:lnTo>
                      <a:pt x="1278" y="1170"/>
                    </a:lnTo>
                    <a:lnTo>
                      <a:pt x="1290" y="1182"/>
                    </a:lnTo>
                    <a:lnTo>
                      <a:pt x="1302" y="1188"/>
                    </a:lnTo>
                    <a:lnTo>
                      <a:pt x="1320" y="1206"/>
                    </a:lnTo>
                    <a:lnTo>
                      <a:pt x="1338" y="1206"/>
                    </a:lnTo>
                    <a:lnTo>
                      <a:pt x="1350" y="1200"/>
                    </a:lnTo>
                    <a:lnTo>
                      <a:pt x="1356" y="1206"/>
                    </a:lnTo>
                    <a:lnTo>
                      <a:pt x="1374" y="1206"/>
                    </a:lnTo>
                    <a:lnTo>
                      <a:pt x="1374" y="1194"/>
                    </a:lnTo>
                    <a:lnTo>
                      <a:pt x="1368" y="1182"/>
                    </a:lnTo>
                    <a:lnTo>
                      <a:pt x="1362" y="1176"/>
                    </a:lnTo>
                    <a:lnTo>
                      <a:pt x="1356" y="1164"/>
                    </a:lnTo>
                    <a:lnTo>
                      <a:pt x="1374" y="1146"/>
                    </a:lnTo>
                    <a:lnTo>
                      <a:pt x="1374" y="1128"/>
                    </a:lnTo>
                    <a:close/>
                    <a:moveTo>
                      <a:pt x="1500" y="726"/>
                    </a:moveTo>
                    <a:lnTo>
                      <a:pt x="1542" y="684"/>
                    </a:lnTo>
                    <a:lnTo>
                      <a:pt x="1548" y="672"/>
                    </a:lnTo>
                    <a:lnTo>
                      <a:pt x="1554" y="654"/>
                    </a:lnTo>
                    <a:lnTo>
                      <a:pt x="1560" y="642"/>
                    </a:lnTo>
                    <a:lnTo>
                      <a:pt x="1566" y="624"/>
                    </a:lnTo>
                    <a:lnTo>
                      <a:pt x="1566" y="612"/>
                    </a:lnTo>
                    <a:lnTo>
                      <a:pt x="1572" y="606"/>
                    </a:lnTo>
                    <a:lnTo>
                      <a:pt x="1572" y="600"/>
                    </a:lnTo>
                    <a:lnTo>
                      <a:pt x="1566" y="600"/>
                    </a:lnTo>
                    <a:lnTo>
                      <a:pt x="1554" y="594"/>
                    </a:lnTo>
                    <a:lnTo>
                      <a:pt x="1542" y="582"/>
                    </a:lnTo>
                    <a:lnTo>
                      <a:pt x="1542" y="564"/>
                    </a:lnTo>
                    <a:lnTo>
                      <a:pt x="1554" y="516"/>
                    </a:lnTo>
                    <a:lnTo>
                      <a:pt x="1590" y="498"/>
                    </a:lnTo>
                    <a:lnTo>
                      <a:pt x="1626" y="498"/>
                    </a:lnTo>
                    <a:lnTo>
                      <a:pt x="1632" y="486"/>
                    </a:lnTo>
                    <a:lnTo>
                      <a:pt x="1638" y="480"/>
                    </a:lnTo>
                    <a:lnTo>
                      <a:pt x="1644" y="468"/>
                    </a:lnTo>
                    <a:lnTo>
                      <a:pt x="1644" y="444"/>
                    </a:lnTo>
                    <a:lnTo>
                      <a:pt x="1626" y="444"/>
                    </a:lnTo>
                    <a:lnTo>
                      <a:pt x="1620" y="450"/>
                    </a:lnTo>
                    <a:lnTo>
                      <a:pt x="1608" y="450"/>
                    </a:lnTo>
                    <a:lnTo>
                      <a:pt x="1608" y="438"/>
                    </a:lnTo>
                    <a:lnTo>
                      <a:pt x="1614" y="420"/>
                    </a:lnTo>
                    <a:lnTo>
                      <a:pt x="1626" y="408"/>
                    </a:lnTo>
                    <a:lnTo>
                      <a:pt x="1650" y="396"/>
                    </a:lnTo>
                    <a:lnTo>
                      <a:pt x="1662" y="396"/>
                    </a:lnTo>
                    <a:lnTo>
                      <a:pt x="1680" y="402"/>
                    </a:lnTo>
                    <a:lnTo>
                      <a:pt x="1704" y="402"/>
                    </a:lnTo>
                    <a:lnTo>
                      <a:pt x="1716" y="390"/>
                    </a:lnTo>
                    <a:lnTo>
                      <a:pt x="1716" y="384"/>
                    </a:lnTo>
                    <a:lnTo>
                      <a:pt x="1680" y="348"/>
                    </a:lnTo>
                    <a:lnTo>
                      <a:pt x="1680" y="312"/>
                    </a:lnTo>
                    <a:lnTo>
                      <a:pt x="1668" y="312"/>
                    </a:lnTo>
                    <a:lnTo>
                      <a:pt x="1650" y="294"/>
                    </a:lnTo>
                    <a:lnTo>
                      <a:pt x="1650" y="282"/>
                    </a:lnTo>
                    <a:lnTo>
                      <a:pt x="1662" y="270"/>
                    </a:lnTo>
                    <a:lnTo>
                      <a:pt x="1668" y="258"/>
                    </a:lnTo>
                    <a:lnTo>
                      <a:pt x="1668" y="246"/>
                    </a:lnTo>
                    <a:lnTo>
                      <a:pt x="1662" y="240"/>
                    </a:lnTo>
                    <a:lnTo>
                      <a:pt x="1638" y="228"/>
                    </a:lnTo>
                    <a:lnTo>
                      <a:pt x="1614" y="228"/>
                    </a:lnTo>
                    <a:lnTo>
                      <a:pt x="1632" y="198"/>
                    </a:lnTo>
                    <a:lnTo>
                      <a:pt x="1614" y="192"/>
                    </a:lnTo>
                    <a:lnTo>
                      <a:pt x="1620" y="162"/>
                    </a:lnTo>
                    <a:lnTo>
                      <a:pt x="1608" y="144"/>
                    </a:lnTo>
                    <a:lnTo>
                      <a:pt x="1602" y="138"/>
                    </a:lnTo>
                    <a:lnTo>
                      <a:pt x="1590" y="132"/>
                    </a:lnTo>
                    <a:lnTo>
                      <a:pt x="1566" y="108"/>
                    </a:lnTo>
                    <a:lnTo>
                      <a:pt x="1470" y="108"/>
                    </a:lnTo>
                    <a:lnTo>
                      <a:pt x="1464" y="114"/>
                    </a:lnTo>
                    <a:lnTo>
                      <a:pt x="1458" y="126"/>
                    </a:lnTo>
                    <a:lnTo>
                      <a:pt x="1458" y="180"/>
                    </a:lnTo>
                    <a:lnTo>
                      <a:pt x="1452" y="198"/>
                    </a:lnTo>
                    <a:lnTo>
                      <a:pt x="1452" y="204"/>
                    </a:lnTo>
                    <a:lnTo>
                      <a:pt x="1446" y="216"/>
                    </a:lnTo>
                    <a:lnTo>
                      <a:pt x="1428" y="216"/>
                    </a:lnTo>
                    <a:lnTo>
                      <a:pt x="1422" y="222"/>
                    </a:lnTo>
                    <a:lnTo>
                      <a:pt x="1422" y="246"/>
                    </a:lnTo>
                    <a:lnTo>
                      <a:pt x="1428" y="252"/>
                    </a:lnTo>
                    <a:lnTo>
                      <a:pt x="1434" y="264"/>
                    </a:lnTo>
                    <a:lnTo>
                      <a:pt x="1398" y="294"/>
                    </a:lnTo>
                    <a:lnTo>
                      <a:pt x="1404" y="306"/>
                    </a:lnTo>
                    <a:lnTo>
                      <a:pt x="1374" y="342"/>
                    </a:lnTo>
                    <a:lnTo>
                      <a:pt x="1350" y="342"/>
                    </a:lnTo>
                    <a:lnTo>
                      <a:pt x="1344" y="348"/>
                    </a:lnTo>
                    <a:lnTo>
                      <a:pt x="1332" y="354"/>
                    </a:lnTo>
                    <a:lnTo>
                      <a:pt x="1320" y="366"/>
                    </a:lnTo>
                    <a:lnTo>
                      <a:pt x="1314" y="366"/>
                    </a:lnTo>
                    <a:lnTo>
                      <a:pt x="1308" y="360"/>
                    </a:lnTo>
                    <a:lnTo>
                      <a:pt x="1284" y="348"/>
                    </a:lnTo>
                    <a:lnTo>
                      <a:pt x="1272" y="336"/>
                    </a:lnTo>
                    <a:lnTo>
                      <a:pt x="1230" y="336"/>
                    </a:lnTo>
                    <a:lnTo>
                      <a:pt x="1224" y="348"/>
                    </a:lnTo>
                    <a:lnTo>
                      <a:pt x="1194" y="378"/>
                    </a:lnTo>
                    <a:lnTo>
                      <a:pt x="1170" y="378"/>
                    </a:lnTo>
                    <a:lnTo>
                      <a:pt x="1152" y="372"/>
                    </a:lnTo>
                    <a:lnTo>
                      <a:pt x="1128" y="372"/>
                    </a:lnTo>
                    <a:lnTo>
                      <a:pt x="1110" y="390"/>
                    </a:lnTo>
                    <a:lnTo>
                      <a:pt x="1104" y="390"/>
                    </a:lnTo>
                    <a:lnTo>
                      <a:pt x="1080" y="378"/>
                    </a:lnTo>
                    <a:lnTo>
                      <a:pt x="1074" y="372"/>
                    </a:lnTo>
                    <a:lnTo>
                      <a:pt x="1062" y="366"/>
                    </a:lnTo>
                    <a:lnTo>
                      <a:pt x="1050" y="354"/>
                    </a:lnTo>
                    <a:lnTo>
                      <a:pt x="1050" y="342"/>
                    </a:lnTo>
                    <a:lnTo>
                      <a:pt x="1044" y="336"/>
                    </a:lnTo>
                    <a:lnTo>
                      <a:pt x="1032" y="330"/>
                    </a:lnTo>
                    <a:lnTo>
                      <a:pt x="1008" y="330"/>
                    </a:lnTo>
                    <a:lnTo>
                      <a:pt x="996" y="336"/>
                    </a:lnTo>
                    <a:lnTo>
                      <a:pt x="990" y="348"/>
                    </a:lnTo>
                    <a:lnTo>
                      <a:pt x="978" y="366"/>
                    </a:lnTo>
                    <a:lnTo>
                      <a:pt x="972" y="384"/>
                    </a:lnTo>
                    <a:lnTo>
                      <a:pt x="972" y="402"/>
                    </a:lnTo>
                    <a:lnTo>
                      <a:pt x="966" y="408"/>
                    </a:lnTo>
                    <a:lnTo>
                      <a:pt x="966" y="414"/>
                    </a:lnTo>
                    <a:lnTo>
                      <a:pt x="990" y="444"/>
                    </a:lnTo>
                    <a:lnTo>
                      <a:pt x="1002" y="498"/>
                    </a:lnTo>
                    <a:lnTo>
                      <a:pt x="1050" y="528"/>
                    </a:lnTo>
                    <a:lnTo>
                      <a:pt x="1038" y="564"/>
                    </a:lnTo>
                    <a:lnTo>
                      <a:pt x="1068" y="582"/>
                    </a:lnTo>
                    <a:lnTo>
                      <a:pt x="1050" y="606"/>
                    </a:lnTo>
                    <a:lnTo>
                      <a:pt x="1068" y="636"/>
                    </a:lnTo>
                    <a:lnTo>
                      <a:pt x="1056" y="648"/>
                    </a:lnTo>
                    <a:lnTo>
                      <a:pt x="1068" y="702"/>
                    </a:lnTo>
                    <a:lnTo>
                      <a:pt x="1110" y="696"/>
                    </a:lnTo>
                    <a:lnTo>
                      <a:pt x="1140" y="708"/>
                    </a:lnTo>
                    <a:lnTo>
                      <a:pt x="1146" y="696"/>
                    </a:lnTo>
                    <a:lnTo>
                      <a:pt x="1170" y="672"/>
                    </a:lnTo>
                    <a:lnTo>
                      <a:pt x="1182" y="672"/>
                    </a:lnTo>
                    <a:lnTo>
                      <a:pt x="1182" y="690"/>
                    </a:lnTo>
                    <a:lnTo>
                      <a:pt x="1188" y="702"/>
                    </a:lnTo>
                    <a:lnTo>
                      <a:pt x="1188" y="726"/>
                    </a:lnTo>
                    <a:lnTo>
                      <a:pt x="1194" y="738"/>
                    </a:lnTo>
                    <a:lnTo>
                      <a:pt x="1212" y="738"/>
                    </a:lnTo>
                    <a:lnTo>
                      <a:pt x="1218" y="726"/>
                    </a:lnTo>
                    <a:lnTo>
                      <a:pt x="1218" y="720"/>
                    </a:lnTo>
                    <a:lnTo>
                      <a:pt x="1224" y="714"/>
                    </a:lnTo>
                    <a:lnTo>
                      <a:pt x="1224" y="708"/>
                    </a:lnTo>
                    <a:lnTo>
                      <a:pt x="1254" y="726"/>
                    </a:lnTo>
                    <a:lnTo>
                      <a:pt x="1266" y="720"/>
                    </a:lnTo>
                    <a:lnTo>
                      <a:pt x="1272" y="708"/>
                    </a:lnTo>
                    <a:lnTo>
                      <a:pt x="1284" y="702"/>
                    </a:lnTo>
                    <a:lnTo>
                      <a:pt x="1296" y="702"/>
                    </a:lnTo>
                    <a:lnTo>
                      <a:pt x="1296" y="714"/>
                    </a:lnTo>
                    <a:lnTo>
                      <a:pt x="1302" y="720"/>
                    </a:lnTo>
                    <a:lnTo>
                      <a:pt x="1302" y="738"/>
                    </a:lnTo>
                    <a:lnTo>
                      <a:pt x="1308" y="744"/>
                    </a:lnTo>
                    <a:lnTo>
                      <a:pt x="1332" y="744"/>
                    </a:lnTo>
                    <a:lnTo>
                      <a:pt x="1350" y="738"/>
                    </a:lnTo>
                    <a:lnTo>
                      <a:pt x="1362" y="732"/>
                    </a:lnTo>
                    <a:lnTo>
                      <a:pt x="1392" y="732"/>
                    </a:lnTo>
                    <a:lnTo>
                      <a:pt x="1404" y="744"/>
                    </a:lnTo>
                    <a:lnTo>
                      <a:pt x="1404" y="786"/>
                    </a:lnTo>
                    <a:lnTo>
                      <a:pt x="1398" y="798"/>
                    </a:lnTo>
                    <a:lnTo>
                      <a:pt x="1398" y="810"/>
                    </a:lnTo>
                    <a:lnTo>
                      <a:pt x="1404" y="810"/>
                    </a:lnTo>
                    <a:lnTo>
                      <a:pt x="1410" y="804"/>
                    </a:lnTo>
                    <a:lnTo>
                      <a:pt x="1422" y="798"/>
                    </a:lnTo>
                    <a:lnTo>
                      <a:pt x="1440" y="792"/>
                    </a:lnTo>
                    <a:lnTo>
                      <a:pt x="1452" y="786"/>
                    </a:lnTo>
                    <a:lnTo>
                      <a:pt x="1476" y="762"/>
                    </a:lnTo>
                    <a:lnTo>
                      <a:pt x="1482" y="750"/>
                    </a:lnTo>
                    <a:lnTo>
                      <a:pt x="1500" y="732"/>
                    </a:lnTo>
                    <a:lnTo>
                      <a:pt x="1500" y="726"/>
                    </a:lnTo>
                    <a:close/>
                    <a:moveTo>
                      <a:pt x="1476" y="1116"/>
                    </a:moveTo>
                    <a:lnTo>
                      <a:pt x="1470" y="1116"/>
                    </a:lnTo>
                    <a:lnTo>
                      <a:pt x="1458" y="1122"/>
                    </a:lnTo>
                    <a:lnTo>
                      <a:pt x="1452" y="1128"/>
                    </a:lnTo>
                    <a:lnTo>
                      <a:pt x="1458" y="1134"/>
                    </a:lnTo>
                    <a:lnTo>
                      <a:pt x="1470" y="1140"/>
                    </a:lnTo>
                    <a:lnTo>
                      <a:pt x="1476" y="1140"/>
                    </a:lnTo>
                    <a:lnTo>
                      <a:pt x="1488" y="1146"/>
                    </a:lnTo>
                    <a:lnTo>
                      <a:pt x="1500" y="1134"/>
                    </a:lnTo>
                    <a:lnTo>
                      <a:pt x="1500" y="1128"/>
                    </a:lnTo>
                    <a:lnTo>
                      <a:pt x="1488" y="1116"/>
                    </a:lnTo>
                    <a:lnTo>
                      <a:pt x="1476" y="1116"/>
                    </a:lnTo>
                    <a:close/>
                    <a:moveTo>
                      <a:pt x="1716" y="1230"/>
                    </a:moveTo>
                    <a:lnTo>
                      <a:pt x="1680" y="1218"/>
                    </a:lnTo>
                    <a:lnTo>
                      <a:pt x="1674" y="1224"/>
                    </a:lnTo>
                    <a:lnTo>
                      <a:pt x="1674" y="1230"/>
                    </a:lnTo>
                    <a:lnTo>
                      <a:pt x="1686" y="1254"/>
                    </a:lnTo>
                    <a:lnTo>
                      <a:pt x="1692" y="1260"/>
                    </a:lnTo>
                    <a:lnTo>
                      <a:pt x="1704" y="1266"/>
                    </a:lnTo>
                    <a:lnTo>
                      <a:pt x="1716" y="1266"/>
                    </a:lnTo>
                    <a:lnTo>
                      <a:pt x="1722" y="1260"/>
                    </a:lnTo>
                    <a:lnTo>
                      <a:pt x="1740" y="1260"/>
                    </a:lnTo>
                    <a:lnTo>
                      <a:pt x="1746" y="1266"/>
                    </a:lnTo>
                    <a:lnTo>
                      <a:pt x="1746" y="1278"/>
                    </a:lnTo>
                    <a:lnTo>
                      <a:pt x="1752" y="1290"/>
                    </a:lnTo>
                    <a:lnTo>
                      <a:pt x="1764" y="1296"/>
                    </a:lnTo>
                    <a:lnTo>
                      <a:pt x="1788" y="1296"/>
                    </a:lnTo>
                    <a:lnTo>
                      <a:pt x="1794" y="1290"/>
                    </a:lnTo>
                    <a:lnTo>
                      <a:pt x="1800" y="1290"/>
                    </a:lnTo>
                    <a:lnTo>
                      <a:pt x="1800" y="1284"/>
                    </a:lnTo>
                    <a:lnTo>
                      <a:pt x="1794" y="1272"/>
                    </a:lnTo>
                    <a:lnTo>
                      <a:pt x="1782" y="1260"/>
                    </a:lnTo>
                    <a:lnTo>
                      <a:pt x="1770" y="1236"/>
                    </a:lnTo>
                    <a:lnTo>
                      <a:pt x="1746" y="1224"/>
                    </a:lnTo>
                    <a:lnTo>
                      <a:pt x="1728" y="1224"/>
                    </a:lnTo>
                    <a:lnTo>
                      <a:pt x="1716" y="1230"/>
                    </a:lnTo>
                    <a:close/>
                    <a:moveTo>
                      <a:pt x="1962" y="1122"/>
                    </a:moveTo>
                    <a:lnTo>
                      <a:pt x="1932" y="1146"/>
                    </a:lnTo>
                    <a:lnTo>
                      <a:pt x="1920" y="1134"/>
                    </a:lnTo>
                    <a:lnTo>
                      <a:pt x="1890" y="1134"/>
                    </a:lnTo>
                    <a:lnTo>
                      <a:pt x="1884" y="1140"/>
                    </a:lnTo>
                    <a:lnTo>
                      <a:pt x="1872" y="1146"/>
                    </a:lnTo>
                    <a:lnTo>
                      <a:pt x="1866" y="1152"/>
                    </a:lnTo>
                    <a:lnTo>
                      <a:pt x="1860" y="1140"/>
                    </a:lnTo>
                    <a:lnTo>
                      <a:pt x="1836" y="1116"/>
                    </a:lnTo>
                    <a:lnTo>
                      <a:pt x="1824" y="1116"/>
                    </a:lnTo>
                    <a:lnTo>
                      <a:pt x="1800" y="1128"/>
                    </a:lnTo>
                    <a:lnTo>
                      <a:pt x="1764" y="1164"/>
                    </a:lnTo>
                    <a:lnTo>
                      <a:pt x="1728" y="1158"/>
                    </a:lnTo>
                    <a:lnTo>
                      <a:pt x="1716" y="1176"/>
                    </a:lnTo>
                    <a:lnTo>
                      <a:pt x="1746" y="1176"/>
                    </a:lnTo>
                    <a:lnTo>
                      <a:pt x="1752" y="1182"/>
                    </a:lnTo>
                    <a:lnTo>
                      <a:pt x="1764" y="1182"/>
                    </a:lnTo>
                    <a:lnTo>
                      <a:pt x="1776" y="1188"/>
                    </a:lnTo>
                    <a:lnTo>
                      <a:pt x="1788" y="1188"/>
                    </a:lnTo>
                    <a:lnTo>
                      <a:pt x="1794" y="1182"/>
                    </a:lnTo>
                    <a:lnTo>
                      <a:pt x="1806" y="1176"/>
                    </a:lnTo>
                    <a:lnTo>
                      <a:pt x="1812" y="1170"/>
                    </a:lnTo>
                    <a:lnTo>
                      <a:pt x="1908" y="1164"/>
                    </a:lnTo>
                    <a:lnTo>
                      <a:pt x="1956" y="1158"/>
                    </a:lnTo>
                    <a:lnTo>
                      <a:pt x="1992" y="1128"/>
                    </a:lnTo>
                    <a:lnTo>
                      <a:pt x="1992" y="1110"/>
                    </a:lnTo>
                    <a:lnTo>
                      <a:pt x="1962" y="1122"/>
                    </a:lnTo>
                    <a:close/>
                    <a:moveTo>
                      <a:pt x="1578" y="1158"/>
                    </a:moveTo>
                    <a:lnTo>
                      <a:pt x="1566" y="1152"/>
                    </a:lnTo>
                    <a:lnTo>
                      <a:pt x="1560" y="1146"/>
                    </a:lnTo>
                    <a:lnTo>
                      <a:pt x="1548" y="1140"/>
                    </a:lnTo>
                    <a:lnTo>
                      <a:pt x="1536" y="1140"/>
                    </a:lnTo>
                    <a:lnTo>
                      <a:pt x="1512" y="1164"/>
                    </a:lnTo>
                    <a:lnTo>
                      <a:pt x="1506" y="1176"/>
                    </a:lnTo>
                    <a:lnTo>
                      <a:pt x="1500" y="1182"/>
                    </a:lnTo>
                    <a:lnTo>
                      <a:pt x="1554" y="1188"/>
                    </a:lnTo>
                    <a:lnTo>
                      <a:pt x="1554" y="1212"/>
                    </a:lnTo>
                    <a:lnTo>
                      <a:pt x="1578" y="1206"/>
                    </a:lnTo>
                    <a:lnTo>
                      <a:pt x="1590" y="1188"/>
                    </a:lnTo>
                    <a:lnTo>
                      <a:pt x="1614" y="1206"/>
                    </a:lnTo>
                    <a:lnTo>
                      <a:pt x="1644" y="1170"/>
                    </a:lnTo>
                    <a:lnTo>
                      <a:pt x="1596" y="1152"/>
                    </a:lnTo>
                    <a:lnTo>
                      <a:pt x="1578" y="115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06" name="East Timor">
                <a:extLst>
                  <a:ext uri="{FF2B5EF4-FFF2-40B4-BE49-F238E27FC236}">
                    <a16:creationId xmlns:a16="http://schemas.microsoft.com/office/drawing/2014/main" id="{A3242CED-9B15-4844-9475-1FCFA15F5B4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03" y="2480"/>
                <a:ext cx="64" cy="30"/>
              </a:xfrm>
              <a:custGeom>
                <a:avLst/>
                <a:gdLst>
                  <a:gd name="T0" fmla="*/ 2147483647 w 252"/>
                  <a:gd name="T1" fmla="*/ 0 h 120"/>
                  <a:gd name="T2" fmla="*/ 2147483647 w 252"/>
                  <a:gd name="T3" fmla="*/ 2147483647 h 120"/>
                  <a:gd name="T4" fmla="*/ 2147483647 w 252"/>
                  <a:gd name="T5" fmla="*/ 2147483647 h 120"/>
                  <a:gd name="T6" fmla="*/ 2147483647 w 252"/>
                  <a:gd name="T7" fmla="*/ 2147483647 h 120"/>
                  <a:gd name="T8" fmla="*/ 2147483647 w 252"/>
                  <a:gd name="T9" fmla="*/ 2147483647 h 120"/>
                  <a:gd name="T10" fmla="*/ 2147483647 w 252"/>
                  <a:gd name="T11" fmla="*/ 2147483647 h 120"/>
                  <a:gd name="T12" fmla="*/ 2147483647 w 252"/>
                  <a:gd name="T13" fmla="*/ 2147483647 h 120"/>
                  <a:gd name="T14" fmla="*/ 2147483647 w 252"/>
                  <a:gd name="T15" fmla="*/ 2147483647 h 120"/>
                  <a:gd name="T16" fmla="*/ 2147483647 w 252"/>
                  <a:gd name="T17" fmla="*/ 2147483647 h 120"/>
                  <a:gd name="T18" fmla="*/ 2147483647 w 252"/>
                  <a:gd name="T19" fmla="*/ 2147483647 h 120"/>
                  <a:gd name="T20" fmla="*/ 2147483647 w 252"/>
                  <a:gd name="T21" fmla="*/ 2147483647 h 120"/>
                  <a:gd name="T22" fmla="*/ 2147483647 w 252"/>
                  <a:gd name="T23" fmla="*/ 2147483647 h 120"/>
                  <a:gd name="T24" fmla="*/ 2147483647 w 252"/>
                  <a:gd name="T25" fmla="*/ 2147483647 h 120"/>
                  <a:gd name="T26" fmla="*/ 2147483647 w 252"/>
                  <a:gd name="T27" fmla="*/ 2147483647 h 120"/>
                  <a:gd name="T28" fmla="*/ 2147483647 w 252"/>
                  <a:gd name="T29" fmla="*/ 2147483647 h 120"/>
                  <a:gd name="T30" fmla="*/ 2147483647 w 252"/>
                  <a:gd name="T31" fmla="*/ 2147483647 h 120"/>
                  <a:gd name="T32" fmla="*/ 2147483647 w 252"/>
                  <a:gd name="T33" fmla="*/ 2147483647 h 120"/>
                  <a:gd name="T34" fmla="*/ 2147483647 w 252"/>
                  <a:gd name="T35" fmla="*/ 2147483647 h 120"/>
                  <a:gd name="T36" fmla="*/ 2147483647 w 252"/>
                  <a:gd name="T37" fmla="*/ 2147483647 h 120"/>
                  <a:gd name="T38" fmla="*/ 2147483647 w 252"/>
                  <a:gd name="T39" fmla="*/ 2147483647 h 120"/>
                  <a:gd name="T40" fmla="*/ 2147483647 w 252"/>
                  <a:gd name="T41" fmla="*/ 2147483647 h 120"/>
                  <a:gd name="T42" fmla="*/ 2147483647 w 252"/>
                  <a:gd name="T43" fmla="*/ 2147483647 h 120"/>
                  <a:gd name="T44" fmla="*/ 2147483647 w 252"/>
                  <a:gd name="T45" fmla="*/ 2147483647 h 120"/>
                  <a:gd name="T46" fmla="*/ 2147483647 w 252"/>
                  <a:gd name="T47" fmla="*/ 0 h 120"/>
                  <a:gd name="T48" fmla="*/ 0 w 252"/>
                  <a:gd name="T49" fmla="*/ 2147483647 h 120"/>
                  <a:gd name="T50" fmla="*/ 2147483647 w 252"/>
                  <a:gd name="T51" fmla="*/ 2147483647 h 120"/>
                  <a:gd name="T52" fmla="*/ 2147483647 w 252"/>
                  <a:gd name="T53" fmla="*/ 2147483647 h 120"/>
                  <a:gd name="T54" fmla="*/ 2147483647 w 252"/>
                  <a:gd name="T55" fmla="*/ 2147483647 h 120"/>
                  <a:gd name="T56" fmla="*/ 2147483647 w 252"/>
                  <a:gd name="T57" fmla="*/ 2147483647 h 120"/>
                  <a:gd name="T58" fmla="*/ 2147483647 w 252"/>
                  <a:gd name="T59" fmla="*/ 2147483647 h 120"/>
                  <a:gd name="T60" fmla="*/ 2147483647 w 252"/>
                  <a:gd name="T61" fmla="*/ 2147483647 h 120"/>
                  <a:gd name="T62" fmla="*/ 2147483647 w 252"/>
                  <a:gd name="T63" fmla="*/ 2147483647 h 120"/>
                  <a:gd name="T64" fmla="*/ 0 w 252"/>
                  <a:gd name="T65" fmla="*/ 2147483647 h 12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52"/>
                  <a:gd name="T100" fmla="*/ 0 h 120"/>
                  <a:gd name="T101" fmla="*/ 252 w 252"/>
                  <a:gd name="T102" fmla="*/ 120 h 12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52" h="120">
                    <a:moveTo>
                      <a:pt x="228" y="0"/>
                    </a:moveTo>
                    <a:lnTo>
                      <a:pt x="204" y="24"/>
                    </a:lnTo>
                    <a:lnTo>
                      <a:pt x="114" y="24"/>
                    </a:lnTo>
                    <a:lnTo>
                      <a:pt x="108" y="30"/>
                    </a:lnTo>
                    <a:lnTo>
                      <a:pt x="102" y="42"/>
                    </a:lnTo>
                    <a:lnTo>
                      <a:pt x="96" y="48"/>
                    </a:lnTo>
                    <a:lnTo>
                      <a:pt x="90" y="48"/>
                    </a:lnTo>
                    <a:lnTo>
                      <a:pt x="78" y="54"/>
                    </a:lnTo>
                    <a:lnTo>
                      <a:pt x="90" y="72"/>
                    </a:lnTo>
                    <a:lnTo>
                      <a:pt x="84" y="78"/>
                    </a:lnTo>
                    <a:lnTo>
                      <a:pt x="72" y="102"/>
                    </a:lnTo>
                    <a:lnTo>
                      <a:pt x="72" y="114"/>
                    </a:lnTo>
                    <a:lnTo>
                      <a:pt x="78" y="120"/>
                    </a:lnTo>
                    <a:lnTo>
                      <a:pt x="78" y="114"/>
                    </a:lnTo>
                    <a:lnTo>
                      <a:pt x="84" y="108"/>
                    </a:lnTo>
                    <a:lnTo>
                      <a:pt x="96" y="108"/>
                    </a:lnTo>
                    <a:lnTo>
                      <a:pt x="132" y="84"/>
                    </a:lnTo>
                    <a:lnTo>
                      <a:pt x="138" y="90"/>
                    </a:lnTo>
                    <a:lnTo>
                      <a:pt x="162" y="90"/>
                    </a:lnTo>
                    <a:lnTo>
                      <a:pt x="186" y="78"/>
                    </a:lnTo>
                    <a:lnTo>
                      <a:pt x="198" y="66"/>
                    </a:lnTo>
                    <a:lnTo>
                      <a:pt x="210" y="60"/>
                    </a:lnTo>
                    <a:lnTo>
                      <a:pt x="252" y="18"/>
                    </a:lnTo>
                    <a:lnTo>
                      <a:pt x="228" y="0"/>
                    </a:lnTo>
                    <a:close/>
                    <a:moveTo>
                      <a:pt x="0" y="90"/>
                    </a:moveTo>
                    <a:lnTo>
                      <a:pt x="6" y="102"/>
                    </a:lnTo>
                    <a:lnTo>
                      <a:pt x="18" y="96"/>
                    </a:lnTo>
                    <a:lnTo>
                      <a:pt x="24" y="90"/>
                    </a:lnTo>
                    <a:lnTo>
                      <a:pt x="36" y="90"/>
                    </a:lnTo>
                    <a:lnTo>
                      <a:pt x="36" y="84"/>
                    </a:lnTo>
                    <a:lnTo>
                      <a:pt x="42" y="72"/>
                    </a:lnTo>
                    <a:lnTo>
                      <a:pt x="18" y="72"/>
                    </a:lnTo>
                    <a:lnTo>
                      <a:pt x="0" y="9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07" name="Australia">
                <a:extLst>
                  <a:ext uri="{FF2B5EF4-FFF2-40B4-BE49-F238E27FC236}">
                    <a16:creationId xmlns:a16="http://schemas.microsoft.com/office/drawing/2014/main" id="{18BBCDFD-F135-364E-B442-62C19567336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33" y="2529"/>
                <a:ext cx="726" cy="681"/>
              </a:xfrm>
              <a:custGeom>
                <a:avLst/>
                <a:gdLst>
                  <a:gd name="T0" fmla="*/ 2147483647 w 2838"/>
                  <a:gd name="T1" fmla="*/ 2147483647 h 2664"/>
                  <a:gd name="T2" fmla="*/ 2147483647 w 2838"/>
                  <a:gd name="T3" fmla="*/ 2147483647 h 2664"/>
                  <a:gd name="T4" fmla="*/ 2147483647 w 2838"/>
                  <a:gd name="T5" fmla="*/ 2147483647 h 2664"/>
                  <a:gd name="T6" fmla="*/ 2147483647 w 2838"/>
                  <a:gd name="T7" fmla="*/ 2147483647 h 2664"/>
                  <a:gd name="T8" fmla="*/ 2147483647 w 2838"/>
                  <a:gd name="T9" fmla="*/ 2147483647 h 2664"/>
                  <a:gd name="T10" fmla="*/ 2147483647 w 2838"/>
                  <a:gd name="T11" fmla="*/ 2147483647 h 2664"/>
                  <a:gd name="T12" fmla="*/ 2147483647 w 2838"/>
                  <a:gd name="T13" fmla="*/ 2147483647 h 2664"/>
                  <a:gd name="T14" fmla="*/ 2147483647 w 2838"/>
                  <a:gd name="T15" fmla="*/ 2147483647 h 2664"/>
                  <a:gd name="T16" fmla="*/ 2147483647 w 2838"/>
                  <a:gd name="T17" fmla="*/ 2147483647 h 2664"/>
                  <a:gd name="T18" fmla="*/ 2147483647 w 2838"/>
                  <a:gd name="T19" fmla="*/ 2147483647 h 2664"/>
                  <a:gd name="T20" fmla="*/ 2147483647 w 2838"/>
                  <a:gd name="T21" fmla="*/ 2147483647 h 2664"/>
                  <a:gd name="T22" fmla="*/ 2147483647 w 2838"/>
                  <a:gd name="T23" fmla="*/ 2147483647 h 2664"/>
                  <a:gd name="T24" fmla="*/ 2147483647 w 2838"/>
                  <a:gd name="T25" fmla="*/ 2147483647 h 2664"/>
                  <a:gd name="T26" fmla="*/ 2147483647 w 2838"/>
                  <a:gd name="T27" fmla="*/ 2147483647 h 2664"/>
                  <a:gd name="T28" fmla="*/ 2147483647 w 2838"/>
                  <a:gd name="T29" fmla="*/ 2147483647 h 2664"/>
                  <a:gd name="T30" fmla="*/ 2147483647 w 2838"/>
                  <a:gd name="T31" fmla="*/ 2147483647 h 2664"/>
                  <a:gd name="T32" fmla="*/ 2147483647 w 2838"/>
                  <a:gd name="T33" fmla="*/ 2147483647 h 2664"/>
                  <a:gd name="T34" fmla="*/ 2147483647 w 2838"/>
                  <a:gd name="T35" fmla="*/ 2147483647 h 2664"/>
                  <a:gd name="T36" fmla="*/ 2147483647 w 2838"/>
                  <a:gd name="T37" fmla="*/ 2147483647 h 2664"/>
                  <a:gd name="T38" fmla="*/ 2147483647 w 2838"/>
                  <a:gd name="T39" fmla="*/ 2147483647 h 2664"/>
                  <a:gd name="T40" fmla="*/ 2147483647 w 2838"/>
                  <a:gd name="T41" fmla="*/ 2147483647 h 2664"/>
                  <a:gd name="T42" fmla="*/ 2147483647 w 2838"/>
                  <a:gd name="T43" fmla="*/ 2147483647 h 2664"/>
                  <a:gd name="T44" fmla="*/ 2147483647 w 2838"/>
                  <a:gd name="T45" fmla="*/ 2147483647 h 2664"/>
                  <a:gd name="T46" fmla="*/ 2147483647 w 2838"/>
                  <a:gd name="T47" fmla="*/ 2147483647 h 2664"/>
                  <a:gd name="T48" fmla="*/ 2147483647 w 2838"/>
                  <a:gd name="T49" fmla="*/ 2147483647 h 2664"/>
                  <a:gd name="T50" fmla="*/ 2147483647 w 2838"/>
                  <a:gd name="T51" fmla="*/ 2147483647 h 2664"/>
                  <a:gd name="T52" fmla="*/ 2147483647 w 2838"/>
                  <a:gd name="T53" fmla="*/ 2147483647 h 2664"/>
                  <a:gd name="T54" fmla="*/ 2147483647 w 2838"/>
                  <a:gd name="T55" fmla="*/ 2147483647 h 2664"/>
                  <a:gd name="T56" fmla="*/ 2147483647 w 2838"/>
                  <a:gd name="T57" fmla="*/ 2147483647 h 2664"/>
                  <a:gd name="T58" fmla="*/ 2147483647 w 2838"/>
                  <a:gd name="T59" fmla="*/ 2147483647 h 2664"/>
                  <a:gd name="T60" fmla="*/ 2147483647 w 2838"/>
                  <a:gd name="T61" fmla="*/ 2147483647 h 2664"/>
                  <a:gd name="T62" fmla="*/ 2147483647 w 2838"/>
                  <a:gd name="T63" fmla="*/ 2147483647 h 2664"/>
                  <a:gd name="T64" fmla="*/ 2147483647 w 2838"/>
                  <a:gd name="T65" fmla="*/ 2147483647 h 2664"/>
                  <a:gd name="T66" fmla="*/ 2147483647 w 2838"/>
                  <a:gd name="T67" fmla="*/ 2147483647 h 2664"/>
                  <a:gd name="T68" fmla="*/ 2147483647 w 2838"/>
                  <a:gd name="T69" fmla="*/ 2147483647 h 2664"/>
                  <a:gd name="T70" fmla="*/ 2147483647 w 2838"/>
                  <a:gd name="T71" fmla="*/ 2147483647 h 2664"/>
                  <a:gd name="T72" fmla="*/ 2147483647 w 2838"/>
                  <a:gd name="T73" fmla="*/ 2147483647 h 2664"/>
                  <a:gd name="T74" fmla="*/ 2147483647 w 2838"/>
                  <a:gd name="T75" fmla="*/ 2147483647 h 2664"/>
                  <a:gd name="T76" fmla="*/ 2147483647 w 2838"/>
                  <a:gd name="T77" fmla="*/ 2147483647 h 2664"/>
                  <a:gd name="T78" fmla="*/ 2147483647 w 2838"/>
                  <a:gd name="T79" fmla="*/ 2147483647 h 2664"/>
                  <a:gd name="T80" fmla="*/ 2147483647 w 2838"/>
                  <a:gd name="T81" fmla="*/ 2147483647 h 2664"/>
                  <a:gd name="T82" fmla="*/ 2147483647 w 2838"/>
                  <a:gd name="T83" fmla="*/ 2147483647 h 2664"/>
                  <a:gd name="T84" fmla="*/ 2147483647 w 2838"/>
                  <a:gd name="T85" fmla="*/ 2147483647 h 2664"/>
                  <a:gd name="T86" fmla="*/ 2147483647 w 2838"/>
                  <a:gd name="T87" fmla="*/ 2147483647 h 2664"/>
                  <a:gd name="T88" fmla="*/ 2147483647 w 2838"/>
                  <a:gd name="T89" fmla="*/ 2147483647 h 2664"/>
                  <a:gd name="T90" fmla="*/ 2147483647 w 2838"/>
                  <a:gd name="T91" fmla="*/ 2147483647 h 2664"/>
                  <a:gd name="T92" fmla="*/ 2147483647 w 2838"/>
                  <a:gd name="T93" fmla="*/ 2147483647 h 2664"/>
                  <a:gd name="T94" fmla="*/ 2147483647 w 2838"/>
                  <a:gd name="T95" fmla="*/ 2147483647 h 2664"/>
                  <a:gd name="T96" fmla="*/ 2147483647 w 2838"/>
                  <a:gd name="T97" fmla="*/ 2147483647 h 2664"/>
                  <a:gd name="T98" fmla="*/ 2147483647 w 2838"/>
                  <a:gd name="T99" fmla="*/ 2147483647 h 2664"/>
                  <a:gd name="T100" fmla="*/ 2147483647 w 2838"/>
                  <a:gd name="T101" fmla="*/ 2147483647 h 2664"/>
                  <a:gd name="T102" fmla="*/ 2147483647 w 2838"/>
                  <a:gd name="T103" fmla="*/ 2147483647 h 2664"/>
                  <a:gd name="T104" fmla="*/ 2147483647 w 2838"/>
                  <a:gd name="T105" fmla="*/ 2147483647 h 2664"/>
                  <a:gd name="T106" fmla="*/ 2147483647 w 2838"/>
                  <a:gd name="T107" fmla="*/ 2147483647 h 2664"/>
                  <a:gd name="T108" fmla="*/ 2147483647 w 2838"/>
                  <a:gd name="T109" fmla="*/ 2147483647 h 2664"/>
                  <a:gd name="T110" fmla="*/ 2147483647 w 2838"/>
                  <a:gd name="T111" fmla="*/ 2147483647 h 2664"/>
                  <a:gd name="T112" fmla="*/ 2147483647 w 2838"/>
                  <a:gd name="T113" fmla="*/ 2147483647 h 2664"/>
                  <a:gd name="T114" fmla="*/ 2147483647 w 2838"/>
                  <a:gd name="T115" fmla="*/ 2147483647 h 2664"/>
                  <a:gd name="T116" fmla="*/ 2147483647 w 2838"/>
                  <a:gd name="T117" fmla="*/ 2147483647 h 266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838"/>
                  <a:gd name="T178" fmla="*/ 0 h 2664"/>
                  <a:gd name="T179" fmla="*/ 2838 w 2838"/>
                  <a:gd name="T180" fmla="*/ 2664 h 266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838" h="2664">
                    <a:moveTo>
                      <a:pt x="1530" y="66"/>
                    </a:moveTo>
                    <a:lnTo>
                      <a:pt x="1524" y="60"/>
                    </a:lnTo>
                    <a:lnTo>
                      <a:pt x="1518" y="60"/>
                    </a:lnTo>
                    <a:lnTo>
                      <a:pt x="1506" y="66"/>
                    </a:lnTo>
                    <a:lnTo>
                      <a:pt x="1500" y="72"/>
                    </a:lnTo>
                    <a:lnTo>
                      <a:pt x="1494" y="84"/>
                    </a:lnTo>
                    <a:lnTo>
                      <a:pt x="1494" y="102"/>
                    </a:lnTo>
                    <a:lnTo>
                      <a:pt x="1506" y="102"/>
                    </a:lnTo>
                    <a:lnTo>
                      <a:pt x="1512" y="90"/>
                    </a:lnTo>
                    <a:lnTo>
                      <a:pt x="1524" y="78"/>
                    </a:lnTo>
                    <a:lnTo>
                      <a:pt x="1530" y="66"/>
                    </a:lnTo>
                    <a:close/>
                    <a:moveTo>
                      <a:pt x="1476" y="2016"/>
                    </a:moveTo>
                    <a:lnTo>
                      <a:pt x="1464" y="2016"/>
                    </a:lnTo>
                    <a:lnTo>
                      <a:pt x="1440" y="2028"/>
                    </a:lnTo>
                    <a:lnTo>
                      <a:pt x="1440" y="2034"/>
                    </a:lnTo>
                    <a:lnTo>
                      <a:pt x="1452" y="2046"/>
                    </a:lnTo>
                    <a:lnTo>
                      <a:pt x="1452" y="2052"/>
                    </a:lnTo>
                    <a:lnTo>
                      <a:pt x="1470" y="2052"/>
                    </a:lnTo>
                    <a:lnTo>
                      <a:pt x="1482" y="2046"/>
                    </a:lnTo>
                    <a:lnTo>
                      <a:pt x="1488" y="2040"/>
                    </a:lnTo>
                    <a:lnTo>
                      <a:pt x="1506" y="2040"/>
                    </a:lnTo>
                    <a:lnTo>
                      <a:pt x="1512" y="2034"/>
                    </a:lnTo>
                    <a:lnTo>
                      <a:pt x="1530" y="2034"/>
                    </a:lnTo>
                    <a:lnTo>
                      <a:pt x="1536" y="2028"/>
                    </a:lnTo>
                    <a:lnTo>
                      <a:pt x="1512" y="2028"/>
                    </a:lnTo>
                    <a:lnTo>
                      <a:pt x="1500" y="2016"/>
                    </a:lnTo>
                    <a:lnTo>
                      <a:pt x="1476" y="2016"/>
                    </a:lnTo>
                    <a:close/>
                    <a:moveTo>
                      <a:pt x="2802" y="1164"/>
                    </a:moveTo>
                    <a:lnTo>
                      <a:pt x="2802" y="1134"/>
                    </a:lnTo>
                    <a:lnTo>
                      <a:pt x="2796" y="1116"/>
                    </a:lnTo>
                    <a:lnTo>
                      <a:pt x="2796" y="1092"/>
                    </a:lnTo>
                    <a:lnTo>
                      <a:pt x="2790" y="1086"/>
                    </a:lnTo>
                    <a:lnTo>
                      <a:pt x="2778" y="1086"/>
                    </a:lnTo>
                    <a:lnTo>
                      <a:pt x="2772" y="1080"/>
                    </a:lnTo>
                    <a:lnTo>
                      <a:pt x="2760" y="1080"/>
                    </a:lnTo>
                    <a:lnTo>
                      <a:pt x="2760" y="1062"/>
                    </a:lnTo>
                    <a:lnTo>
                      <a:pt x="2742" y="1050"/>
                    </a:lnTo>
                    <a:lnTo>
                      <a:pt x="2742" y="1014"/>
                    </a:lnTo>
                    <a:lnTo>
                      <a:pt x="2736" y="1008"/>
                    </a:lnTo>
                    <a:lnTo>
                      <a:pt x="2724" y="1002"/>
                    </a:lnTo>
                    <a:lnTo>
                      <a:pt x="2718" y="996"/>
                    </a:lnTo>
                    <a:lnTo>
                      <a:pt x="2706" y="996"/>
                    </a:lnTo>
                    <a:lnTo>
                      <a:pt x="2712" y="996"/>
                    </a:lnTo>
                    <a:lnTo>
                      <a:pt x="2718" y="990"/>
                    </a:lnTo>
                    <a:lnTo>
                      <a:pt x="2730" y="990"/>
                    </a:lnTo>
                    <a:lnTo>
                      <a:pt x="2742" y="984"/>
                    </a:lnTo>
                    <a:lnTo>
                      <a:pt x="2760" y="966"/>
                    </a:lnTo>
                    <a:lnTo>
                      <a:pt x="2754" y="954"/>
                    </a:lnTo>
                    <a:lnTo>
                      <a:pt x="2736" y="936"/>
                    </a:lnTo>
                    <a:lnTo>
                      <a:pt x="2730" y="936"/>
                    </a:lnTo>
                    <a:lnTo>
                      <a:pt x="2730" y="930"/>
                    </a:lnTo>
                    <a:lnTo>
                      <a:pt x="2712" y="912"/>
                    </a:lnTo>
                    <a:lnTo>
                      <a:pt x="2700" y="906"/>
                    </a:lnTo>
                    <a:lnTo>
                      <a:pt x="2694" y="912"/>
                    </a:lnTo>
                    <a:lnTo>
                      <a:pt x="2694" y="936"/>
                    </a:lnTo>
                    <a:lnTo>
                      <a:pt x="2670" y="930"/>
                    </a:lnTo>
                    <a:lnTo>
                      <a:pt x="2670" y="924"/>
                    </a:lnTo>
                    <a:lnTo>
                      <a:pt x="2676" y="918"/>
                    </a:lnTo>
                    <a:lnTo>
                      <a:pt x="2676" y="906"/>
                    </a:lnTo>
                    <a:lnTo>
                      <a:pt x="2682" y="894"/>
                    </a:lnTo>
                    <a:lnTo>
                      <a:pt x="2688" y="876"/>
                    </a:lnTo>
                    <a:lnTo>
                      <a:pt x="2688" y="858"/>
                    </a:lnTo>
                    <a:lnTo>
                      <a:pt x="2682" y="852"/>
                    </a:lnTo>
                    <a:lnTo>
                      <a:pt x="2676" y="840"/>
                    </a:lnTo>
                    <a:lnTo>
                      <a:pt x="2670" y="840"/>
                    </a:lnTo>
                    <a:lnTo>
                      <a:pt x="2652" y="822"/>
                    </a:lnTo>
                    <a:lnTo>
                      <a:pt x="2652" y="816"/>
                    </a:lnTo>
                    <a:lnTo>
                      <a:pt x="2658" y="804"/>
                    </a:lnTo>
                    <a:lnTo>
                      <a:pt x="2658" y="792"/>
                    </a:lnTo>
                    <a:lnTo>
                      <a:pt x="2664" y="774"/>
                    </a:lnTo>
                    <a:lnTo>
                      <a:pt x="2664" y="762"/>
                    </a:lnTo>
                    <a:lnTo>
                      <a:pt x="2652" y="750"/>
                    </a:lnTo>
                    <a:lnTo>
                      <a:pt x="2628" y="732"/>
                    </a:lnTo>
                    <a:lnTo>
                      <a:pt x="2598" y="720"/>
                    </a:lnTo>
                    <a:lnTo>
                      <a:pt x="2580" y="708"/>
                    </a:lnTo>
                    <a:lnTo>
                      <a:pt x="2568" y="702"/>
                    </a:lnTo>
                    <a:lnTo>
                      <a:pt x="2556" y="708"/>
                    </a:lnTo>
                    <a:lnTo>
                      <a:pt x="2550" y="696"/>
                    </a:lnTo>
                    <a:lnTo>
                      <a:pt x="2538" y="684"/>
                    </a:lnTo>
                    <a:lnTo>
                      <a:pt x="2532" y="672"/>
                    </a:lnTo>
                    <a:lnTo>
                      <a:pt x="2520" y="660"/>
                    </a:lnTo>
                    <a:lnTo>
                      <a:pt x="2514" y="642"/>
                    </a:lnTo>
                    <a:lnTo>
                      <a:pt x="2514" y="594"/>
                    </a:lnTo>
                    <a:lnTo>
                      <a:pt x="2520" y="576"/>
                    </a:lnTo>
                    <a:lnTo>
                      <a:pt x="2526" y="564"/>
                    </a:lnTo>
                    <a:lnTo>
                      <a:pt x="2526" y="546"/>
                    </a:lnTo>
                    <a:lnTo>
                      <a:pt x="2520" y="504"/>
                    </a:lnTo>
                    <a:lnTo>
                      <a:pt x="2502" y="462"/>
                    </a:lnTo>
                    <a:lnTo>
                      <a:pt x="2490" y="426"/>
                    </a:lnTo>
                    <a:lnTo>
                      <a:pt x="2490" y="402"/>
                    </a:lnTo>
                    <a:lnTo>
                      <a:pt x="2496" y="390"/>
                    </a:lnTo>
                    <a:lnTo>
                      <a:pt x="2502" y="384"/>
                    </a:lnTo>
                    <a:lnTo>
                      <a:pt x="2502" y="324"/>
                    </a:lnTo>
                    <a:lnTo>
                      <a:pt x="2496" y="312"/>
                    </a:lnTo>
                    <a:lnTo>
                      <a:pt x="2496" y="300"/>
                    </a:lnTo>
                    <a:lnTo>
                      <a:pt x="2472" y="294"/>
                    </a:lnTo>
                    <a:lnTo>
                      <a:pt x="2460" y="288"/>
                    </a:lnTo>
                    <a:lnTo>
                      <a:pt x="2454" y="276"/>
                    </a:lnTo>
                    <a:lnTo>
                      <a:pt x="2442" y="270"/>
                    </a:lnTo>
                    <a:lnTo>
                      <a:pt x="2424" y="270"/>
                    </a:lnTo>
                    <a:lnTo>
                      <a:pt x="2418" y="282"/>
                    </a:lnTo>
                    <a:lnTo>
                      <a:pt x="2412" y="288"/>
                    </a:lnTo>
                    <a:lnTo>
                      <a:pt x="2412" y="282"/>
                    </a:lnTo>
                    <a:lnTo>
                      <a:pt x="2406" y="276"/>
                    </a:lnTo>
                    <a:lnTo>
                      <a:pt x="2400" y="264"/>
                    </a:lnTo>
                    <a:lnTo>
                      <a:pt x="2400" y="228"/>
                    </a:lnTo>
                    <a:lnTo>
                      <a:pt x="2406" y="216"/>
                    </a:lnTo>
                    <a:lnTo>
                      <a:pt x="2406" y="204"/>
                    </a:lnTo>
                    <a:lnTo>
                      <a:pt x="2388" y="180"/>
                    </a:lnTo>
                    <a:lnTo>
                      <a:pt x="2394" y="96"/>
                    </a:lnTo>
                    <a:lnTo>
                      <a:pt x="2382" y="90"/>
                    </a:lnTo>
                    <a:lnTo>
                      <a:pt x="2364" y="72"/>
                    </a:lnTo>
                    <a:lnTo>
                      <a:pt x="2364" y="66"/>
                    </a:lnTo>
                    <a:lnTo>
                      <a:pt x="2370" y="48"/>
                    </a:lnTo>
                    <a:lnTo>
                      <a:pt x="2370" y="24"/>
                    </a:lnTo>
                    <a:lnTo>
                      <a:pt x="2364" y="18"/>
                    </a:lnTo>
                    <a:lnTo>
                      <a:pt x="2346" y="18"/>
                    </a:lnTo>
                    <a:lnTo>
                      <a:pt x="2346" y="0"/>
                    </a:lnTo>
                    <a:lnTo>
                      <a:pt x="2316" y="12"/>
                    </a:lnTo>
                    <a:lnTo>
                      <a:pt x="2310" y="30"/>
                    </a:lnTo>
                    <a:lnTo>
                      <a:pt x="2298" y="36"/>
                    </a:lnTo>
                    <a:lnTo>
                      <a:pt x="2292" y="42"/>
                    </a:lnTo>
                    <a:lnTo>
                      <a:pt x="2280" y="48"/>
                    </a:lnTo>
                    <a:lnTo>
                      <a:pt x="2280" y="66"/>
                    </a:lnTo>
                    <a:lnTo>
                      <a:pt x="2286" y="78"/>
                    </a:lnTo>
                    <a:lnTo>
                      <a:pt x="2286" y="90"/>
                    </a:lnTo>
                    <a:lnTo>
                      <a:pt x="2292" y="102"/>
                    </a:lnTo>
                    <a:lnTo>
                      <a:pt x="2292" y="114"/>
                    </a:lnTo>
                    <a:lnTo>
                      <a:pt x="2286" y="126"/>
                    </a:lnTo>
                    <a:lnTo>
                      <a:pt x="2274" y="138"/>
                    </a:lnTo>
                    <a:lnTo>
                      <a:pt x="2268" y="150"/>
                    </a:lnTo>
                    <a:lnTo>
                      <a:pt x="2238" y="180"/>
                    </a:lnTo>
                    <a:lnTo>
                      <a:pt x="2256" y="192"/>
                    </a:lnTo>
                    <a:lnTo>
                      <a:pt x="2256" y="198"/>
                    </a:lnTo>
                    <a:lnTo>
                      <a:pt x="2250" y="204"/>
                    </a:lnTo>
                    <a:lnTo>
                      <a:pt x="2238" y="228"/>
                    </a:lnTo>
                    <a:lnTo>
                      <a:pt x="2232" y="234"/>
                    </a:lnTo>
                    <a:lnTo>
                      <a:pt x="2232" y="264"/>
                    </a:lnTo>
                    <a:lnTo>
                      <a:pt x="2238" y="276"/>
                    </a:lnTo>
                    <a:lnTo>
                      <a:pt x="2238" y="288"/>
                    </a:lnTo>
                    <a:lnTo>
                      <a:pt x="2232" y="300"/>
                    </a:lnTo>
                    <a:lnTo>
                      <a:pt x="2214" y="408"/>
                    </a:lnTo>
                    <a:lnTo>
                      <a:pt x="2208" y="432"/>
                    </a:lnTo>
                    <a:lnTo>
                      <a:pt x="2202" y="438"/>
                    </a:lnTo>
                    <a:lnTo>
                      <a:pt x="2190" y="462"/>
                    </a:lnTo>
                    <a:lnTo>
                      <a:pt x="2178" y="474"/>
                    </a:lnTo>
                    <a:lnTo>
                      <a:pt x="2172" y="486"/>
                    </a:lnTo>
                    <a:lnTo>
                      <a:pt x="2166" y="492"/>
                    </a:lnTo>
                    <a:lnTo>
                      <a:pt x="2166" y="516"/>
                    </a:lnTo>
                    <a:lnTo>
                      <a:pt x="2160" y="534"/>
                    </a:lnTo>
                    <a:lnTo>
                      <a:pt x="2154" y="546"/>
                    </a:lnTo>
                    <a:lnTo>
                      <a:pt x="2142" y="552"/>
                    </a:lnTo>
                    <a:lnTo>
                      <a:pt x="2088" y="570"/>
                    </a:lnTo>
                    <a:lnTo>
                      <a:pt x="2076" y="570"/>
                    </a:lnTo>
                    <a:lnTo>
                      <a:pt x="2064" y="576"/>
                    </a:lnTo>
                    <a:lnTo>
                      <a:pt x="2058" y="576"/>
                    </a:lnTo>
                    <a:lnTo>
                      <a:pt x="2058" y="570"/>
                    </a:lnTo>
                    <a:lnTo>
                      <a:pt x="2052" y="564"/>
                    </a:lnTo>
                    <a:lnTo>
                      <a:pt x="2028" y="516"/>
                    </a:lnTo>
                    <a:lnTo>
                      <a:pt x="2022" y="510"/>
                    </a:lnTo>
                    <a:lnTo>
                      <a:pt x="1998" y="492"/>
                    </a:lnTo>
                    <a:lnTo>
                      <a:pt x="1956" y="474"/>
                    </a:lnTo>
                    <a:lnTo>
                      <a:pt x="1920" y="462"/>
                    </a:lnTo>
                    <a:lnTo>
                      <a:pt x="1908" y="456"/>
                    </a:lnTo>
                    <a:lnTo>
                      <a:pt x="1896" y="438"/>
                    </a:lnTo>
                    <a:lnTo>
                      <a:pt x="1884" y="426"/>
                    </a:lnTo>
                    <a:lnTo>
                      <a:pt x="1872" y="402"/>
                    </a:lnTo>
                    <a:lnTo>
                      <a:pt x="1866" y="396"/>
                    </a:lnTo>
                    <a:lnTo>
                      <a:pt x="1830" y="396"/>
                    </a:lnTo>
                    <a:lnTo>
                      <a:pt x="1806" y="348"/>
                    </a:lnTo>
                    <a:lnTo>
                      <a:pt x="1824" y="330"/>
                    </a:lnTo>
                    <a:lnTo>
                      <a:pt x="1824" y="306"/>
                    </a:lnTo>
                    <a:lnTo>
                      <a:pt x="1830" y="294"/>
                    </a:lnTo>
                    <a:lnTo>
                      <a:pt x="1836" y="288"/>
                    </a:lnTo>
                    <a:lnTo>
                      <a:pt x="1848" y="282"/>
                    </a:lnTo>
                    <a:lnTo>
                      <a:pt x="1854" y="276"/>
                    </a:lnTo>
                    <a:lnTo>
                      <a:pt x="1848" y="228"/>
                    </a:lnTo>
                    <a:lnTo>
                      <a:pt x="1866" y="210"/>
                    </a:lnTo>
                    <a:lnTo>
                      <a:pt x="1872" y="216"/>
                    </a:lnTo>
                    <a:lnTo>
                      <a:pt x="1884" y="216"/>
                    </a:lnTo>
                    <a:lnTo>
                      <a:pt x="1890" y="222"/>
                    </a:lnTo>
                    <a:lnTo>
                      <a:pt x="1896" y="222"/>
                    </a:lnTo>
                    <a:lnTo>
                      <a:pt x="1902" y="216"/>
                    </a:lnTo>
                    <a:lnTo>
                      <a:pt x="1908" y="204"/>
                    </a:lnTo>
                    <a:lnTo>
                      <a:pt x="1908" y="180"/>
                    </a:lnTo>
                    <a:lnTo>
                      <a:pt x="1944" y="144"/>
                    </a:lnTo>
                    <a:lnTo>
                      <a:pt x="1938" y="132"/>
                    </a:lnTo>
                    <a:lnTo>
                      <a:pt x="1914" y="108"/>
                    </a:lnTo>
                    <a:lnTo>
                      <a:pt x="1890" y="108"/>
                    </a:lnTo>
                    <a:lnTo>
                      <a:pt x="1872" y="114"/>
                    </a:lnTo>
                    <a:lnTo>
                      <a:pt x="1848" y="126"/>
                    </a:lnTo>
                    <a:lnTo>
                      <a:pt x="1842" y="138"/>
                    </a:lnTo>
                    <a:lnTo>
                      <a:pt x="1842" y="120"/>
                    </a:lnTo>
                    <a:lnTo>
                      <a:pt x="1812" y="126"/>
                    </a:lnTo>
                    <a:lnTo>
                      <a:pt x="1794" y="138"/>
                    </a:lnTo>
                    <a:lnTo>
                      <a:pt x="1788" y="120"/>
                    </a:lnTo>
                    <a:lnTo>
                      <a:pt x="1752" y="114"/>
                    </a:lnTo>
                    <a:lnTo>
                      <a:pt x="1746" y="108"/>
                    </a:lnTo>
                    <a:lnTo>
                      <a:pt x="1734" y="102"/>
                    </a:lnTo>
                    <a:lnTo>
                      <a:pt x="1728" y="96"/>
                    </a:lnTo>
                    <a:lnTo>
                      <a:pt x="1716" y="90"/>
                    </a:lnTo>
                    <a:lnTo>
                      <a:pt x="1674" y="90"/>
                    </a:lnTo>
                    <a:lnTo>
                      <a:pt x="1662" y="84"/>
                    </a:lnTo>
                    <a:lnTo>
                      <a:pt x="1650" y="84"/>
                    </a:lnTo>
                    <a:lnTo>
                      <a:pt x="1650" y="78"/>
                    </a:lnTo>
                    <a:lnTo>
                      <a:pt x="1644" y="72"/>
                    </a:lnTo>
                    <a:lnTo>
                      <a:pt x="1632" y="48"/>
                    </a:lnTo>
                    <a:lnTo>
                      <a:pt x="1626" y="42"/>
                    </a:lnTo>
                    <a:lnTo>
                      <a:pt x="1620" y="42"/>
                    </a:lnTo>
                    <a:lnTo>
                      <a:pt x="1620" y="54"/>
                    </a:lnTo>
                    <a:lnTo>
                      <a:pt x="1614" y="60"/>
                    </a:lnTo>
                    <a:lnTo>
                      <a:pt x="1602" y="54"/>
                    </a:lnTo>
                    <a:lnTo>
                      <a:pt x="1596" y="54"/>
                    </a:lnTo>
                    <a:lnTo>
                      <a:pt x="1584" y="48"/>
                    </a:lnTo>
                    <a:lnTo>
                      <a:pt x="1566" y="48"/>
                    </a:lnTo>
                    <a:lnTo>
                      <a:pt x="1566" y="60"/>
                    </a:lnTo>
                    <a:lnTo>
                      <a:pt x="1572" y="66"/>
                    </a:lnTo>
                    <a:lnTo>
                      <a:pt x="1554" y="66"/>
                    </a:lnTo>
                    <a:lnTo>
                      <a:pt x="1548" y="72"/>
                    </a:lnTo>
                    <a:lnTo>
                      <a:pt x="1548" y="78"/>
                    </a:lnTo>
                    <a:lnTo>
                      <a:pt x="1554" y="84"/>
                    </a:lnTo>
                    <a:lnTo>
                      <a:pt x="1566" y="84"/>
                    </a:lnTo>
                    <a:lnTo>
                      <a:pt x="1590" y="96"/>
                    </a:lnTo>
                    <a:lnTo>
                      <a:pt x="1596" y="96"/>
                    </a:lnTo>
                    <a:lnTo>
                      <a:pt x="1608" y="90"/>
                    </a:lnTo>
                    <a:lnTo>
                      <a:pt x="1614" y="84"/>
                    </a:lnTo>
                    <a:lnTo>
                      <a:pt x="1644" y="102"/>
                    </a:lnTo>
                    <a:lnTo>
                      <a:pt x="1638" y="102"/>
                    </a:lnTo>
                    <a:lnTo>
                      <a:pt x="1632" y="108"/>
                    </a:lnTo>
                    <a:lnTo>
                      <a:pt x="1596" y="126"/>
                    </a:lnTo>
                    <a:lnTo>
                      <a:pt x="1572" y="126"/>
                    </a:lnTo>
                    <a:lnTo>
                      <a:pt x="1554" y="132"/>
                    </a:lnTo>
                    <a:lnTo>
                      <a:pt x="1512" y="132"/>
                    </a:lnTo>
                    <a:lnTo>
                      <a:pt x="1500" y="138"/>
                    </a:lnTo>
                    <a:lnTo>
                      <a:pt x="1482" y="144"/>
                    </a:lnTo>
                    <a:lnTo>
                      <a:pt x="1470" y="156"/>
                    </a:lnTo>
                    <a:lnTo>
                      <a:pt x="1452" y="162"/>
                    </a:lnTo>
                    <a:lnTo>
                      <a:pt x="1440" y="168"/>
                    </a:lnTo>
                    <a:lnTo>
                      <a:pt x="1434" y="174"/>
                    </a:lnTo>
                    <a:lnTo>
                      <a:pt x="1428" y="174"/>
                    </a:lnTo>
                    <a:lnTo>
                      <a:pt x="1428" y="186"/>
                    </a:lnTo>
                    <a:lnTo>
                      <a:pt x="1422" y="204"/>
                    </a:lnTo>
                    <a:lnTo>
                      <a:pt x="1422" y="228"/>
                    </a:lnTo>
                    <a:lnTo>
                      <a:pt x="1428" y="234"/>
                    </a:lnTo>
                    <a:lnTo>
                      <a:pt x="1440" y="240"/>
                    </a:lnTo>
                    <a:lnTo>
                      <a:pt x="1446" y="246"/>
                    </a:lnTo>
                    <a:lnTo>
                      <a:pt x="1452" y="246"/>
                    </a:lnTo>
                    <a:lnTo>
                      <a:pt x="1398" y="246"/>
                    </a:lnTo>
                    <a:lnTo>
                      <a:pt x="1368" y="282"/>
                    </a:lnTo>
                    <a:lnTo>
                      <a:pt x="1368" y="312"/>
                    </a:lnTo>
                    <a:lnTo>
                      <a:pt x="1362" y="324"/>
                    </a:lnTo>
                    <a:lnTo>
                      <a:pt x="1362" y="330"/>
                    </a:lnTo>
                    <a:lnTo>
                      <a:pt x="1368" y="336"/>
                    </a:lnTo>
                    <a:lnTo>
                      <a:pt x="1380" y="336"/>
                    </a:lnTo>
                    <a:lnTo>
                      <a:pt x="1404" y="348"/>
                    </a:lnTo>
                    <a:lnTo>
                      <a:pt x="1410" y="354"/>
                    </a:lnTo>
                    <a:lnTo>
                      <a:pt x="1410" y="390"/>
                    </a:lnTo>
                    <a:lnTo>
                      <a:pt x="1386" y="366"/>
                    </a:lnTo>
                    <a:lnTo>
                      <a:pt x="1356" y="366"/>
                    </a:lnTo>
                    <a:lnTo>
                      <a:pt x="1344" y="390"/>
                    </a:lnTo>
                    <a:lnTo>
                      <a:pt x="1308" y="354"/>
                    </a:lnTo>
                    <a:lnTo>
                      <a:pt x="1302" y="384"/>
                    </a:lnTo>
                    <a:lnTo>
                      <a:pt x="1278" y="396"/>
                    </a:lnTo>
                    <a:lnTo>
                      <a:pt x="1284" y="420"/>
                    </a:lnTo>
                    <a:lnTo>
                      <a:pt x="1254" y="414"/>
                    </a:lnTo>
                    <a:lnTo>
                      <a:pt x="1284" y="354"/>
                    </a:lnTo>
                    <a:lnTo>
                      <a:pt x="1278" y="348"/>
                    </a:lnTo>
                    <a:lnTo>
                      <a:pt x="1272" y="336"/>
                    </a:lnTo>
                    <a:lnTo>
                      <a:pt x="1272" y="324"/>
                    </a:lnTo>
                    <a:lnTo>
                      <a:pt x="1266" y="318"/>
                    </a:lnTo>
                    <a:lnTo>
                      <a:pt x="1254" y="312"/>
                    </a:lnTo>
                    <a:lnTo>
                      <a:pt x="1236" y="312"/>
                    </a:lnTo>
                    <a:lnTo>
                      <a:pt x="1224" y="282"/>
                    </a:lnTo>
                    <a:lnTo>
                      <a:pt x="1224" y="276"/>
                    </a:lnTo>
                    <a:lnTo>
                      <a:pt x="1230" y="270"/>
                    </a:lnTo>
                    <a:lnTo>
                      <a:pt x="1230" y="258"/>
                    </a:lnTo>
                    <a:lnTo>
                      <a:pt x="1224" y="246"/>
                    </a:lnTo>
                    <a:lnTo>
                      <a:pt x="1218" y="240"/>
                    </a:lnTo>
                    <a:lnTo>
                      <a:pt x="1206" y="234"/>
                    </a:lnTo>
                    <a:lnTo>
                      <a:pt x="1194" y="240"/>
                    </a:lnTo>
                    <a:lnTo>
                      <a:pt x="1188" y="246"/>
                    </a:lnTo>
                    <a:lnTo>
                      <a:pt x="1176" y="252"/>
                    </a:lnTo>
                    <a:lnTo>
                      <a:pt x="1176" y="264"/>
                    </a:lnTo>
                    <a:lnTo>
                      <a:pt x="1182" y="270"/>
                    </a:lnTo>
                    <a:lnTo>
                      <a:pt x="1182" y="282"/>
                    </a:lnTo>
                    <a:lnTo>
                      <a:pt x="1146" y="276"/>
                    </a:lnTo>
                    <a:lnTo>
                      <a:pt x="1152" y="306"/>
                    </a:lnTo>
                    <a:lnTo>
                      <a:pt x="1134" y="300"/>
                    </a:lnTo>
                    <a:lnTo>
                      <a:pt x="1116" y="306"/>
                    </a:lnTo>
                    <a:lnTo>
                      <a:pt x="1122" y="312"/>
                    </a:lnTo>
                    <a:lnTo>
                      <a:pt x="1122" y="330"/>
                    </a:lnTo>
                    <a:lnTo>
                      <a:pt x="1116" y="342"/>
                    </a:lnTo>
                    <a:lnTo>
                      <a:pt x="1110" y="348"/>
                    </a:lnTo>
                    <a:lnTo>
                      <a:pt x="1098" y="354"/>
                    </a:lnTo>
                    <a:lnTo>
                      <a:pt x="1092" y="360"/>
                    </a:lnTo>
                    <a:lnTo>
                      <a:pt x="1104" y="324"/>
                    </a:lnTo>
                    <a:lnTo>
                      <a:pt x="1080" y="348"/>
                    </a:lnTo>
                    <a:lnTo>
                      <a:pt x="1062" y="348"/>
                    </a:lnTo>
                    <a:lnTo>
                      <a:pt x="1056" y="360"/>
                    </a:lnTo>
                    <a:lnTo>
                      <a:pt x="1050" y="366"/>
                    </a:lnTo>
                    <a:lnTo>
                      <a:pt x="1050" y="378"/>
                    </a:lnTo>
                    <a:lnTo>
                      <a:pt x="1056" y="390"/>
                    </a:lnTo>
                    <a:lnTo>
                      <a:pt x="1056" y="396"/>
                    </a:lnTo>
                    <a:lnTo>
                      <a:pt x="1062" y="408"/>
                    </a:lnTo>
                    <a:lnTo>
                      <a:pt x="1014" y="384"/>
                    </a:lnTo>
                    <a:lnTo>
                      <a:pt x="1008" y="420"/>
                    </a:lnTo>
                    <a:lnTo>
                      <a:pt x="996" y="426"/>
                    </a:lnTo>
                    <a:lnTo>
                      <a:pt x="1008" y="450"/>
                    </a:lnTo>
                    <a:lnTo>
                      <a:pt x="1032" y="450"/>
                    </a:lnTo>
                    <a:lnTo>
                      <a:pt x="1026" y="468"/>
                    </a:lnTo>
                    <a:lnTo>
                      <a:pt x="954" y="474"/>
                    </a:lnTo>
                    <a:lnTo>
                      <a:pt x="948" y="468"/>
                    </a:lnTo>
                    <a:lnTo>
                      <a:pt x="936" y="462"/>
                    </a:lnTo>
                    <a:lnTo>
                      <a:pt x="930" y="462"/>
                    </a:lnTo>
                    <a:lnTo>
                      <a:pt x="918" y="468"/>
                    </a:lnTo>
                    <a:lnTo>
                      <a:pt x="912" y="474"/>
                    </a:lnTo>
                    <a:lnTo>
                      <a:pt x="918" y="486"/>
                    </a:lnTo>
                    <a:lnTo>
                      <a:pt x="918" y="492"/>
                    </a:lnTo>
                    <a:lnTo>
                      <a:pt x="924" y="504"/>
                    </a:lnTo>
                    <a:lnTo>
                      <a:pt x="930" y="510"/>
                    </a:lnTo>
                    <a:lnTo>
                      <a:pt x="930" y="540"/>
                    </a:lnTo>
                    <a:lnTo>
                      <a:pt x="924" y="564"/>
                    </a:lnTo>
                    <a:lnTo>
                      <a:pt x="930" y="600"/>
                    </a:lnTo>
                    <a:lnTo>
                      <a:pt x="912" y="600"/>
                    </a:lnTo>
                    <a:lnTo>
                      <a:pt x="906" y="522"/>
                    </a:lnTo>
                    <a:lnTo>
                      <a:pt x="888" y="510"/>
                    </a:lnTo>
                    <a:lnTo>
                      <a:pt x="888" y="480"/>
                    </a:lnTo>
                    <a:lnTo>
                      <a:pt x="870" y="480"/>
                    </a:lnTo>
                    <a:lnTo>
                      <a:pt x="852" y="504"/>
                    </a:lnTo>
                    <a:lnTo>
                      <a:pt x="822" y="534"/>
                    </a:lnTo>
                    <a:lnTo>
                      <a:pt x="804" y="546"/>
                    </a:lnTo>
                    <a:lnTo>
                      <a:pt x="792" y="558"/>
                    </a:lnTo>
                    <a:lnTo>
                      <a:pt x="786" y="570"/>
                    </a:lnTo>
                    <a:lnTo>
                      <a:pt x="786" y="600"/>
                    </a:lnTo>
                    <a:lnTo>
                      <a:pt x="792" y="606"/>
                    </a:lnTo>
                    <a:lnTo>
                      <a:pt x="792" y="618"/>
                    </a:lnTo>
                    <a:lnTo>
                      <a:pt x="798" y="618"/>
                    </a:lnTo>
                    <a:lnTo>
                      <a:pt x="816" y="636"/>
                    </a:lnTo>
                    <a:lnTo>
                      <a:pt x="810" y="648"/>
                    </a:lnTo>
                    <a:lnTo>
                      <a:pt x="792" y="654"/>
                    </a:lnTo>
                    <a:lnTo>
                      <a:pt x="774" y="666"/>
                    </a:lnTo>
                    <a:lnTo>
                      <a:pt x="750" y="678"/>
                    </a:lnTo>
                    <a:lnTo>
                      <a:pt x="750" y="696"/>
                    </a:lnTo>
                    <a:lnTo>
                      <a:pt x="720" y="726"/>
                    </a:lnTo>
                    <a:lnTo>
                      <a:pt x="702" y="732"/>
                    </a:lnTo>
                    <a:lnTo>
                      <a:pt x="690" y="744"/>
                    </a:lnTo>
                    <a:lnTo>
                      <a:pt x="666" y="756"/>
                    </a:lnTo>
                    <a:lnTo>
                      <a:pt x="630" y="762"/>
                    </a:lnTo>
                    <a:lnTo>
                      <a:pt x="600" y="768"/>
                    </a:lnTo>
                    <a:lnTo>
                      <a:pt x="588" y="768"/>
                    </a:lnTo>
                    <a:lnTo>
                      <a:pt x="534" y="762"/>
                    </a:lnTo>
                    <a:lnTo>
                      <a:pt x="492" y="780"/>
                    </a:lnTo>
                    <a:lnTo>
                      <a:pt x="438" y="786"/>
                    </a:lnTo>
                    <a:lnTo>
                      <a:pt x="432" y="798"/>
                    </a:lnTo>
                    <a:lnTo>
                      <a:pt x="414" y="798"/>
                    </a:lnTo>
                    <a:lnTo>
                      <a:pt x="402" y="804"/>
                    </a:lnTo>
                    <a:lnTo>
                      <a:pt x="396" y="810"/>
                    </a:lnTo>
                    <a:lnTo>
                      <a:pt x="384" y="816"/>
                    </a:lnTo>
                    <a:lnTo>
                      <a:pt x="372" y="828"/>
                    </a:lnTo>
                    <a:lnTo>
                      <a:pt x="342" y="828"/>
                    </a:lnTo>
                    <a:lnTo>
                      <a:pt x="324" y="834"/>
                    </a:lnTo>
                    <a:lnTo>
                      <a:pt x="312" y="840"/>
                    </a:lnTo>
                    <a:lnTo>
                      <a:pt x="306" y="852"/>
                    </a:lnTo>
                    <a:lnTo>
                      <a:pt x="294" y="858"/>
                    </a:lnTo>
                    <a:lnTo>
                      <a:pt x="288" y="870"/>
                    </a:lnTo>
                    <a:lnTo>
                      <a:pt x="282" y="876"/>
                    </a:lnTo>
                    <a:lnTo>
                      <a:pt x="282" y="882"/>
                    </a:lnTo>
                    <a:lnTo>
                      <a:pt x="276" y="882"/>
                    </a:lnTo>
                    <a:lnTo>
                      <a:pt x="270" y="888"/>
                    </a:lnTo>
                    <a:lnTo>
                      <a:pt x="252" y="888"/>
                    </a:lnTo>
                    <a:lnTo>
                      <a:pt x="240" y="894"/>
                    </a:lnTo>
                    <a:lnTo>
                      <a:pt x="228" y="894"/>
                    </a:lnTo>
                    <a:lnTo>
                      <a:pt x="216" y="900"/>
                    </a:lnTo>
                    <a:lnTo>
                      <a:pt x="210" y="906"/>
                    </a:lnTo>
                    <a:lnTo>
                      <a:pt x="198" y="912"/>
                    </a:lnTo>
                    <a:lnTo>
                      <a:pt x="192" y="930"/>
                    </a:lnTo>
                    <a:lnTo>
                      <a:pt x="150" y="972"/>
                    </a:lnTo>
                    <a:lnTo>
                      <a:pt x="150" y="978"/>
                    </a:lnTo>
                    <a:lnTo>
                      <a:pt x="162" y="912"/>
                    </a:lnTo>
                    <a:lnTo>
                      <a:pt x="144" y="918"/>
                    </a:lnTo>
                    <a:lnTo>
                      <a:pt x="120" y="978"/>
                    </a:lnTo>
                    <a:lnTo>
                      <a:pt x="90" y="1038"/>
                    </a:lnTo>
                    <a:lnTo>
                      <a:pt x="90" y="1056"/>
                    </a:lnTo>
                    <a:lnTo>
                      <a:pt x="96" y="1062"/>
                    </a:lnTo>
                    <a:lnTo>
                      <a:pt x="108" y="1068"/>
                    </a:lnTo>
                    <a:lnTo>
                      <a:pt x="114" y="1068"/>
                    </a:lnTo>
                    <a:lnTo>
                      <a:pt x="108" y="1080"/>
                    </a:lnTo>
                    <a:lnTo>
                      <a:pt x="96" y="1086"/>
                    </a:lnTo>
                    <a:lnTo>
                      <a:pt x="90" y="1098"/>
                    </a:lnTo>
                    <a:lnTo>
                      <a:pt x="66" y="1122"/>
                    </a:lnTo>
                    <a:lnTo>
                      <a:pt x="66" y="1134"/>
                    </a:lnTo>
                    <a:lnTo>
                      <a:pt x="72" y="1152"/>
                    </a:lnTo>
                    <a:lnTo>
                      <a:pt x="72" y="1164"/>
                    </a:lnTo>
                    <a:lnTo>
                      <a:pt x="84" y="1188"/>
                    </a:lnTo>
                    <a:lnTo>
                      <a:pt x="84" y="1200"/>
                    </a:lnTo>
                    <a:lnTo>
                      <a:pt x="102" y="1236"/>
                    </a:lnTo>
                    <a:lnTo>
                      <a:pt x="108" y="1254"/>
                    </a:lnTo>
                    <a:lnTo>
                      <a:pt x="114" y="1266"/>
                    </a:lnTo>
                    <a:lnTo>
                      <a:pt x="114" y="1278"/>
                    </a:lnTo>
                    <a:lnTo>
                      <a:pt x="108" y="1278"/>
                    </a:lnTo>
                    <a:lnTo>
                      <a:pt x="96" y="1266"/>
                    </a:lnTo>
                    <a:lnTo>
                      <a:pt x="90" y="1254"/>
                    </a:lnTo>
                    <a:lnTo>
                      <a:pt x="72" y="1236"/>
                    </a:lnTo>
                    <a:lnTo>
                      <a:pt x="66" y="1224"/>
                    </a:lnTo>
                    <a:lnTo>
                      <a:pt x="48" y="1218"/>
                    </a:lnTo>
                    <a:lnTo>
                      <a:pt x="66" y="1266"/>
                    </a:lnTo>
                    <a:lnTo>
                      <a:pt x="30" y="1236"/>
                    </a:lnTo>
                    <a:lnTo>
                      <a:pt x="30" y="1290"/>
                    </a:lnTo>
                    <a:lnTo>
                      <a:pt x="60" y="1350"/>
                    </a:lnTo>
                    <a:lnTo>
                      <a:pt x="66" y="1356"/>
                    </a:lnTo>
                    <a:lnTo>
                      <a:pt x="66" y="1368"/>
                    </a:lnTo>
                    <a:lnTo>
                      <a:pt x="60" y="1374"/>
                    </a:lnTo>
                    <a:lnTo>
                      <a:pt x="54" y="1386"/>
                    </a:lnTo>
                    <a:lnTo>
                      <a:pt x="54" y="1398"/>
                    </a:lnTo>
                    <a:lnTo>
                      <a:pt x="48" y="1410"/>
                    </a:lnTo>
                    <a:lnTo>
                      <a:pt x="54" y="1416"/>
                    </a:lnTo>
                    <a:lnTo>
                      <a:pt x="60" y="1428"/>
                    </a:lnTo>
                    <a:lnTo>
                      <a:pt x="78" y="1446"/>
                    </a:lnTo>
                    <a:lnTo>
                      <a:pt x="84" y="1458"/>
                    </a:lnTo>
                    <a:lnTo>
                      <a:pt x="90" y="1464"/>
                    </a:lnTo>
                    <a:lnTo>
                      <a:pt x="96" y="1476"/>
                    </a:lnTo>
                    <a:lnTo>
                      <a:pt x="96" y="1506"/>
                    </a:lnTo>
                    <a:lnTo>
                      <a:pt x="90" y="1518"/>
                    </a:lnTo>
                    <a:lnTo>
                      <a:pt x="84" y="1524"/>
                    </a:lnTo>
                    <a:lnTo>
                      <a:pt x="90" y="1542"/>
                    </a:lnTo>
                    <a:lnTo>
                      <a:pt x="90" y="1554"/>
                    </a:lnTo>
                    <a:lnTo>
                      <a:pt x="96" y="1572"/>
                    </a:lnTo>
                    <a:lnTo>
                      <a:pt x="96" y="1590"/>
                    </a:lnTo>
                    <a:lnTo>
                      <a:pt x="102" y="1596"/>
                    </a:lnTo>
                    <a:lnTo>
                      <a:pt x="102" y="1602"/>
                    </a:lnTo>
                    <a:lnTo>
                      <a:pt x="96" y="1602"/>
                    </a:lnTo>
                    <a:lnTo>
                      <a:pt x="78" y="1620"/>
                    </a:lnTo>
                    <a:lnTo>
                      <a:pt x="84" y="1626"/>
                    </a:lnTo>
                    <a:lnTo>
                      <a:pt x="84" y="1638"/>
                    </a:lnTo>
                    <a:lnTo>
                      <a:pt x="90" y="1650"/>
                    </a:lnTo>
                    <a:lnTo>
                      <a:pt x="90" y="1662"/>
                    </a:lnTo>
                    <a:lnTo>
                      <a:pt x="96" y="1668"/>
                    </a:lnTo>
                    <a:lnTo>
                      <a:pt x="96" y="1674"/>
                    </a:lnTo>
                    <a:lnTo>
                      <a:pt x="102" y="1674"/>
                    </a:lnTo>
                    <a:lnTo>
                      <a:pt x="108" y="1680"/>
                    </a:lnTo>
                    <a:lnTo>
                      <a:pt x="126" y="1716"/>
                    </a:lnTo>
                    <a:lnTo>
                      <a:pt x="126" y="1728"/>
                    </a:lnTo>
                    <a:lnTo>
                      <a:pt x="108" y="1764"/>
                    </a:lnTo>
                    <a:lnTo>
                      <a:pt x="90" y="1782"/>
                    </a:lnTo>
                    <a:lnTo>
                      <a:pt x="90" y="1824"/>
                    </a:lnTo>
                    <a:lnTo>
                      <a:pt x="84" y="1842"/>
                    </a:lnTo>
                    <a:lnTo>
                      <a:pt x="60" y="1866"/>
                    </a:lnTo>
                    <a:lnTo>
                      <a:pt x="42" y="1866"/>
                    </a:lnTo>
                    <a:lnTo>
                      <a:pt x="30" y="1872"/>
                    </a:lnTo>
                    <a:lnTo>
                      <a:pt x="18" y="1866"/>
                    </a:lnTo>
                    <a:lnTo>
                      <a:pt x="6" y="1866"/>
                    </a:lnTo>
                    <a:lnTo>
                      <a:pt x="0" y="1920"/>
                    </a:lnTo>
                    <a:lnTo>
                      <a:pt x="12" y="1920"/>
                    </a:lnTo>
                    <a:lnTo>
                      <a:pt x="24" y="1926"/>
                    </a:lnTo>
                    <a:lnTo>
                      <a:pt x="42" y="1926"/>
                    </a:lnTo>
                    <a:lnTo>
                      <a:pt x="54" y="1932"/>
                    </a:lnTo>
                    <a:lnTo>
                      <a:pt x="72" y="1950"/>
                    </a:lnTo>
                    <a:lnTo>
                      <a:pt x="78" y="1962"/>
                    </a:lnTo>
                    <a:lnTo>
                      <a:pt x="108" y="1956"/>
                    </a:lnTo>
                    <a:lnTo>
                      <a:pt x="114" y="1968"/>
                    </a:lnTo>
                    <a:lnTo>
                      <a:pt x="138" y="1980"/>
                    </a:lnTo>
                    <a:lnTo>
                      <a:pt x="174" y="1980"/>
                    </a:lnTo>
                    <a:lnTo>
                      <a:pt x="210" y="1968"/>
                    </a:lnTo>
                    <a:lnTo>
                      <a:pt x="234" y="1968"/>
                    </a:lnTo>
                    <a:lnTo>
                      <a:pt x="234" y="1950"/>
                    </a:lnTo>
                    <a:lnTo>
                      <a:pt x="228" y="1944"/>
                    </a:lnTo>
                    <a:lnTo>
                      <a:pt x="264" y="1950"/>
                    </a:lnTo>
                    <a:lnTo>
                      <a:pt x="276" y="1932"/>
                    </a:lnTo>
                    <a:lnTo>
                      <a:pt x="318" y="1926"/>
                    </a:lnTo>
                    <a:lnTo>
                      <a:pt x="354" y="1890"/>
                    </a:lnTo>
                    <a:lnTo>
                      <a:pt x="366" y="1884"/>
                    </a:lnTo>
                    <a:lnTo>
                      <a:pt x="372" y="1884"/>
                    </a:lnTo>
                    <a:lnTo>
                      <a:pt x="420" y="1908"/>
                    </a:lnTo>
                    <a:lnTo>
                      <a:pt x="426" y="1902"/>
                    </a:lnTo>
                    <a:lnTo>
                      <a:pt x="474" y="1878"/>
                    </a:lnTo>
                    <a:lnTo>
                      <a:pt x="480" y="1872"/>
                    </a:lnTo>
                    <a:lnTo>
                      <a:pt x="486" y="1872"/>
                    </a:lnTo>
                    <a:lnTo>
                      <a:pt x="498" y="1878"/>
                    </a:lnTo>
                    <a:lnTo>
                      <a:pt x="504" y="1884"/>
                    </a:lnTo>
                    <a:lnTo>
                      <a:pt x="516" y="1884"/>
                    </a:lnTo>
                    <a:lnTo>
                      <a:pt x="528" y="1890"/>
                    </a:lnTo>
                    <a:lnTo>
                      <a:pt x="534" y="1890"/>
                    </a:lnTo>
                    <a:lnTo>
                      <a:pt x="552" y="1884"/>
                    </a:lnTo>
                    <a:lnTo>
                      <a:pt x="576" y="1872"/>
                    </a:lnTo>
                    <a:lnTo>
                      <a:pt x="582" y="1872"/>
                    </a:lnTo>
                    <a:lnTo>
                      <a:pt x="594" y="1878"/>
                    </a:lnTo>
                    <a:lnTo>
                      <a:pt x="606" y="1878"/>
                    </a:lnTo>
                    <a:lnTo>
                      <a:pt x="624" y="1884"/>
                    </a:lnTo>
                    <a:lnTo>
                      <a:pt x="636" y="1884"/>
                    </a:lnTo>
                    <a:lnTo>
                      <a:pt x="648" y="1878"/>
                    </a:lnTo>
                    <a:lnTo>
                      <a:pt x="654" y="1872"/>
                    </a:lnTo>
                    <a:lnTo>
                      <a:pt x="654" y="1848"/>
                    </a:lnTo>
                    <a:lnTo>
                      <a:pt x="666" y="1848"/>
                    </a:lnTo>
                    <a:lnTo>
                      <a:pt x="672" y="1842"/>
                    </a:lnTo>
                    <a:lnTo>
                      <a:pt x="678" y="1842"/>
                    </a:lnTo>
                    <a:lnTo>
                      <a:pt x="684" y="1836"/>
                    </a:lnTo>
                    <a:lnTo>
                      <a:pt x="690" y="1824"/>
                    </a:lnTo>
                    <a:lnTo>
                      <a:pt x="702" y="1788"/>
                    </a:lnTo>
                    <a:lnTo>
                      <a:pt x="714" y="1776"/>
                    </a:lnTo>
                    <a:lnTo>
                      <a:pt x="726" y="1770"/>
                    </a:lnTo>
                    <a:lnTo>
                      <a:pt x="744" y="1764"/>
                    </a:lnTo>
                    <a:lnTo>
                      <a:pt x="756" y="1764"/>
                    </a:lnTo>
                    <a:lnTo>
                      <a:pt x="774" y="1770"/>
                    </a:lnTo>
                    <a:lnTo>
                      <a:pt x="798" y="1770"/>
                    </a:lnTo>
                    <a:lnTo>
                      <a:pt x="822" y="1758"/>
                    </a:lnTo>
                    <a:lnTo>
                      <a:pt x="840" y="1752"/>
                    </a:lnTo>
                    <a:lnTo>
                      <a:pt x="858" y="1740"/>
                    </a:lnTo>
                    <a:lnTo>
                      <a:pt x="876" y="1734"/>
                    </a:lnTo>
                    <a:lnTo>
                      <a:pt x="912" y="1734"/>
                    </a:lnTo>
                    <a:lnTo>
                      <a:pt x="918" y="1740"/>
                    </a:lnTo>
                    <a:lnTo>
                      <a:pt x="930" y="1740"/>
                    </a:lnTo>
                    <a:lnTo>
                      <a:pt x="942" y="1746"/>
                    </a:lnTo>
                    <a:lnTo>
                      <a:pt x="972" y="1740"/>
                    </a:lnTo>
                    <a:lnTo>
                      <a:pt x="1044" y="1704"/>
                    </a:lnTo>
                    <a:lnTo>
                      <a:pt x="1074" y="1692"/>
                    </a:lnTo>
                    <a:lnTo>
                      <a:pt x="1098" y="1686"/>
                    </a:lnTo>
                    <a:lnTo>
                      <a:pt x="1140" y="1680"/>
                    </a:lnTo>
                    <a:lnTo>
                      <a:pt x="1176" y="1674"/>
                    </a:lnTo>
                    <a:lnTo>
                      <a:pt x="1224" y="1674"/>
                    </a:lnTo>
                    <a:lnTo>
                      <a:pt x="1236" y="1662"/>
                    </a:lnTo>
                    <a:lnTo>
                      <a:pt x="1254" y="1680"/>
                    </a:lnTo>
                    <a:lnTo>
                      <a:pt x="1266" y="1686"/>
                    </a:lnTo>
                    <a:lnTo>
                      <a:pt x="1278" y="1698"/>
                    </a:lnTo>
                    <a:lnTo>
                      <a:pt x="1302" y="1710"/>
                    </a:lnTo>
                    <a:lnTo>
                      <a:pt x="1320" y="1716"/>
                    </a:lnTo>
                    <a:lnTo>
                      <a:pt x="1332" y="1716"/>
                    </a:lnTo>
                    <a:lnTo>
                      <a:pt x="1338" y="1710"/>
                    </a:lnTo>
                    <a:lnTo>
                      <a:pt x="1338" y="1716"/>
                    </a:lnTo>
                    <a:lnTo>
                      <a:pt x="1344" y="1722"/>
                    </a:lnTo>
                    <a:lnTo>
                      <a:pt x="1350" y="1734"/>
                    </a:lnTo>
                    <a:lnTo>
                      <a:pt x="1356" y="1740"/>
                    </a:lnTo>
                    <a:lnTo>
                      <a:pt x="1374" y="1740"/>
                    </a:lnTo>
                    <a:lnTo>
                      <a:pt x="1380" y="1734"/>
                    </a:lnTo>
                    <a:lnTo>
                      <a:pt x="1380" y="1752"/>
                    </a:lnTo>
                    <a:lnTo>
                      <a:pt x="1392" y="1752"/>
                    </a:lnTo>
                    <a:lnTo>
                      <a:pt x="1398" y="1758"/>
                    </a:lnTo>
                    <a:lnTo>
                      <a:pt x="1398" y="1770"/>
                    </a:lnTo>
                    <a:lnTo>
                      <a:pt x="1386" y="1794"/>
                    </a:lnTo>
                    <a:lnTo>
                      <a:pt x="1380" y="1800"/>
                    </a:lnTo>
                    <a:lnTo>
                      <a:pt x="1374" y="1812"/>
                    </a:lnTo>
                    <a:lnTo>
                      <a:pt x="1392" y="1842"/>
                    </a:lnTo>
                    <a:lnTo>
                      <a:pt x="1410" y="1830"/>
                    </a:lnTo>
                    <a:lnTo>
                      <a:pt x="1428" y="1866"/>
                    </a:lnTo>
                    <a:lnTo>
                      <a:pt x="1428" y="1872"/>
                    </a:lnTo>
                    <a:lnTo>
                      <a:pt x="1434" y="1878"/>
                    </a:lnTo>
                    <a:lnTo>
                      <a:pt x="1434" y="1902"/>
                    </a:lnTo>
                    <a:lnTo>
                      <a:pt x="1440" y="1914"/>
                    </a:lnTo>
                    <a:lnTo>
                      <a:pt x="1440" y="1926"/>
                    </a:lnTo>
                    <a:lnTo>
                      <a:pt x="1422" y="1926"/>
                    </a:lnTo>
                    <a:lnTo>
                      <a:pt x="1410" y="1920"/>
                    </a:lnTo>
                    <a:lnTo>
                      <a:pt x="1404" y="1920"/>
                    </a:lnTo>
                    <a:lnTo>
                      <a:pt x="1410" y="1956"/>
                    </a:lnTo>
                    <a:lnTo>
                      <a:pt x="1446" y="1956"/>
                    </a:lnTo>
                    <a:lnTo>
                      <a:pt x="1452" y="1962"/>
                    </a:lnTo>
                    <a:lnTo>
                      <a:pt x="1452" y="1968"/>
                    </a:lnTo>
                    <a:lnTo>
                      <a:pt x="1470" y="1968"/>
                    </a:lnTo>
                    <a:lnTo>
                      <a:pt x="1470" y="1956"/>
                    </a:lnTo>
                    <a:lnTo>
                      <a:pt x="1464" y="1938"/>
                    </a:lnTo>
                    <a:lnTo>
                      <a:pt x="1464" y="1926"/>
                    </a:lnTo>
                    <a:lnTo>
                      <a:pt x="1470" y="1914"/>
                    </a:lnTo>
                    <a:lnTo>
                      <a:pt x="1476" y="1908"/>
                    </a:lnTo>
                    <a:lnTo>
                      <a:pt x="1500" y="1896"/>
                    </a:lnTo>
                    <a:lnTo>
                      <a:pt x="1512" y="1896"/>
                    </a:lnTo>
                    <a:lnTo>
                      <a:pt x="1518" y="1890"/>
                    </a:lnTo>
                    <a:lnTo>
                      <a:pt x="1530" y="1884"/>
                    </a:lnTo>
                    <a:lnTo>
                      <a:pt x="1542" y="1872"/>
                    </a:lnTo>
                    <a:lnTo>
                      <a:pt x="1548" y="1860"/>
                    </a:lnTo>
                    <a:lnTo>
                      <a:pt x="1566" y="1842"/>
                    </a:lnTo>
                    <a:lnTo>
                      <a:pt x="1566" y="1836"/>
                    </a:lnTo>
                    <a:lnTo>
                      <a:pt x="1590" y="1842"/>
                    </a:lnTo>
                    <a:lnTo>
                      <a:pt x="1608" y="1788"/>
                    </a:lnTo>
                    <a:lnTo>
                      <a:pt x="1638" y="1788"/>
                    </a:lnTo>
                    <a:lnTo>
                      <a:pt x="1650" y="1782"/>
                    </a:lnTo>
                    <a:lnTo>
                      <a:pt x="1662" y="1770"/>
                    </a:lnTo>
                    <a:lnTo>
                      <a:pt x="1668" y="1752"/>
                    </a:lnTo>
                    <a:lnTo>
                      <a:pt x="1668" y="1740"/>
                    </a:lnTo>
                    <a:lnTo>
                      <a:pt x="1668" y="1746"/>
                    </a:lnTo>
                    <a:lnTo>
                      <a:pt x="1674" y="1752"/>
                    </a:lnTo>
                    <a:lnTo>
                      <a:pt x="1674" y="1764"/>
                    </a:lnTo>
                    <a:lnTo>
                      <a:pt x="1680" y="1776"/>
                    </a:lnTo>
                    <a:lnTo>
                      <a:pt x="1680" y="1782"/>
                    </a:lnTo>
                    <a:lnTo>
                      <a:pt x="1668" y="1794"/>
                    </a:lnTo>
                    <a:lnTo>
                      <a:pt x="1662" y="1806"/>
                    </a:lnTo>
                    <a:lnTo>
                      <a:pt x="1650" y="1812"/>
                    </a:lnTo>
                    <a:lnTo>
                      <a:pt x="1644" y="1818"/>
                    </a:lnTo>
                    <a:lnTo>
                      <a:pt x="1620" y="1818"/>
                    </a:lnTo>
                    <a:lnTo>
                      <a:pt x="1614" y="1830"/>
                    </a:lnTo>
                    <a:lnTo>
                      <a:pt x="1632" y="1866"/>
                    </a:lnTo>
                    <a:lnTo>
                      <a:pt x="1620" y="1866"/>
                    </a:lnTo>
                    <a:lnTo>
                      <a:pt x="1614" y="1872"/>
                    </a:lnTo>
                    <a:lnTo>
                      <a:pt x="1602" y="1878"/>
                    </a:lnTo>
                    <a:lnTo>
                      <a:pt x="1566" y="1914"/>
                    </a:lnTo>
                    <a:lnTo>
                      <a:pt x="1566" y="1926"/>
                    </a:lnTo>
                    <a:lnTo>
                      <a:pt x="1560" y="1932"/>
                    </a:lnTo>
                    <a:lnTo>
                      <a:pt x="1554" y="1944"/>
                    </a:lnTo>
                    <a:lnTo>
                      <a:pt x="1542" y="1956"/>
                    </a:lnTo>
                    <a:lnTo>
                      <a:pt x="1518" y="1968"/>
                    </a:lnTo>
                    <a:lnTo>
                      <a:pt x="1512" y="1974"/>
                    </a:lnTo>
                    <a:lnTo>
                      <a:pt x="1512" y="1980"/>
                    </a:lnTo>
                    <a:lnTo>
                      <a:pt x="1518" y="1986"/>
                    </a:lnTo>
                    <a:lnTo>
                      <a:pt x="1548" y="1986"/>
                    </a:lnTo>
                    <a:lnTo>
                      <a:pt x="1560" y="1980"/>
                    </a:lnTo>
                    <a:lnTo>
                      <a:pt x="1572" y="1980"/>
                    </a:lnTo>
                    <a:lnTo>
                      <a:pt x="1584" y="1968"/>
                    </a:lnTo>
                    <a:lnTo>
                      <a:pt x="1602" y="1932"/>
                    </a:lnTo>
                    <a:lnTo>
                      <a:pt x="1608" y="1926"/>
                    </a:lnTo>
                    <a:lnTo>
                      <a:pt x="1614" y="1914"/>
                    </a:lnTo>
                    <a:lnTo>
                      <a:pt x="1626" y="1908"/>
                    </a:lnTo>
                    <a:lnTo>
                      <a:pt x="1632" y="1902"/>
                    </a:lnTo>
                    <a:lnTo>
                      <a:pt x="1632" y="1920"/>
                    </a:lnTo>
                    <a:lnTo>
                      <a:pt x="1638" y="1932"/>
                    </a:lnTo>
                    <a:lnTo>
                      <a:pt x="1638" y="1956"/>
                    </a:lnTo>
                    <a:lnTo>
                      <a:pt x="1626" y="1968"/>
                    </a:lnTo>
                    <a:lnTo>
                      <a:pt x="1614" y="1974"/>
                    </a:lnTo>
                    <a:lnTo>
                      <a:pt x="1602" y="1986"/>
                    </a:lnTo>
                    <a:lnTo>
                      <a:pt x="1602" y="2004"/>
                    </a:lnTo>
                    <a:lnTo>
                      <a:pt x="1608" y="2010"/>
                    </a:lnTo>
                    <a:lnTo>
                      <a:pt x="1614" y="2010"/>
                    </a:lnTo>
                    <a:lnTo>
                      <a:pt x="1632" y="2016"/>
                    </a:lnTo>
                    <a:lnTo>
                      <a:pt x="1662" y="2016"/>
                    </a:lnTo>
                    <a:lnTo>
                      <a:pt x="1668" y="2028"/>
                    </a:lnTo>
                    <a:lnTo>
                      <a:pt x="1644" y="2052"/>
                    </a:lnTo>
                    <a:lnTo>
                      <a:pt x="1644" y="2058"/>
                    </a:lnTo>
                    <a:lnTo>
                      <a:pt x="1650" y="2064"/>
                    </a:lnTo>
                    <a:lnTo>
                      <a:pt x="1668" y="2100"/>
                    </a:lnTo>
                    <a:lnTo>
                      <a:pt x="1674" y="2106"/>
                    </a:lnTo>
                    <a:lnTo>
                      <a:pt x="1674" y="2118"/>
                    </a:lnTo>
                    <a:lnTo>
                      <a:pt x="1626" y="2166"/>
                    </a:lnTo>
                    <a:lnTo>
                      <a:pt x="1626" y="2178"/>
                    </a:lnTo>
                    <a:lnTo>
                      <a:pt x="1638" y="2190"/>
                    </a:lnTo>
                    <a:lnTo>
                      <a:pt x="1644" y="2202"/>
                    </a:lnTo>
                    <a:lnTo>
                      <a:pt x="1668" y="2214"/>
                    </a:lnTo>
                    <a:lnTo>
                      <a:pt x="1680" y="2226"/>
                    </a:lnTo>
                    <a:lnTo>
                      <a:pt x="1692" y="2232"/>
                    </a:lnTo>
                    <a:lnTo>
                      <a:pt x="1716" y="2256"/>
                    </a:lnTo>
                    <a:lnTo>
                      <a:pt x="1728" y="2262"/>
                    </a:lnTo>
                    <a:lnTo>
                      <a:pt x="1800" y="2262"/>
                    </a:lnTo>
                    <a:lnTo>
                      <a:pt x="1824" y="2286"/>
                    </a:lnTo>
                    <a:lnTo>
                      <a:pt x="1842" y="2292"/>
                    </a:lnTo>
                    <a:lnTo>
                      <a:pt x="1872" y="2286"/>
                    </a:lnTo>
                    <a:lnTo>
                      <a:pt x="1902" y="2274"/>
                    </a:lnTo>
                    <a:lnTo>
                      <a:pt x="1932" y="2256"/>
                    </a:lnTo>
                    <a:lnTo>
                      <a:pt x="1944" y="2250"/>
                    </a:lnTo>
                    <a:lnTo>
                      <a:pt x="1944" y="2226"/>
                    </a:lnTo>
                    <a:lnTo>
                      <a:pt x="1956" y="2214"/>
                    </a:lnTo>
                    <a:lnTo>
                      <a:pt x="1962" y="2214"/>
                    </a:lnTo>
                    <a:lnTo>
                      <a:pt x="1974" y="2226"/>
                    </a:lnTo>
                    <a:lnTo>
                      <a:pt x="1974" y="2256"/>
                    </a:lnTo>
                    <a:lnTo>
                      <a:pt x="1992" y="2256"/>
                    </a:lnTo>
                    <a:lnTo>
                      <a:pt x="1980" y="2280"/>
                    </a:lnTo>
                    <a:lnTo>
                      <a:pt x="1998" y="2280"/>
                    </a:lnTo>
                    <a:lnTo>
                      <a:pt x="1998" y="2292"/>
                    </a:lnTo>
                    <a:lnTo>
                      <a:pt x="2004" y="2298"/>
                    </a:lnTo>
                    <a:lnTo>
                      <a:pt x="2010" y="2310"/>
                    </a:lnTo>
                    <a:lnTo>
                      <a:pt x="2016" y="2316"/>
                    </a:lnTo>
                    <a:lnTo>
                      <a:pt x="2028" y="2316"/>
                    </a:lnTo>
                    <a:lnTo>
                      <a:pt x="2040" y="2304"/>
                    </a:lnTo>
                    <a:lnTo>
                      <a:pt x="2046" y="2304"/>
                    </a:lnTo>
                    <a:lnTo>
                      <a:pt x="2052" y="2298"/>
                    </a:lnTo>
                    <a:lnTo>
                      <a:pt x="2070" y="2292"/>
                    </a:lnTo>
                    <a:lnTo>
                      <a:pt x="2082" y="2286"/>
                    </a:lnTo>
                    <a:lnTo>
                      <a:pt x="2088" y="2280"/>
                    </a:lnTo>
                    <a:lnTo>
                      <a:pt x="2100" y="2274"/>
                    </a:lnTo>
                    <a:lnTo>
                      <a:pt x="2124" y="2250"/>
                    </a:lnTo>
                    <a:lnTo>
                      <a:pt x="2136" y="2244"/>
                    </a:lnTo>
                    <a:lnTo>
                      <a:pt x="2148" y="2232"/>
                    </a:lnTo>
                    <a:lnTo>
                      <a:pt x="2160" y="2226"/>
                    </a:lnTo>
                    <a:lnTo>
                      <a:pt x="2154" y="2214"/>
                    </a:lnTo>
                    <a:lnTo>
                      <a:pt x="2190" y="2202"/>
                    </a:lnTo>
                    <a:lnTo>
                      <a:pt x="2202" y="2214"/>
                    </a:lnTo>
                    <a:lnTo>
                      <a:pt x="2220" y="2214"/>
                    </a:lnTo>
                    <a:lnTo>
                      <a:pt x="2256" y="2208"/>
                    </a:lnTo>
                    <a:lnTo>
                      <a:pt x="2298" y="2196"/>
                    </a:lnTo>
                    <a:lnTo>
                      <a:pt x="2316" y="2178"/>
                    </a:lnTo>
                    <a:lnTo>
                      <a:pt x="2328" y="2148"/>
                    </a:lnTo>
                    <a:lnTo>
                      <a:pt x="2334" y="2118"/>
                    </a:lnTo>
                    <a:lnTo>
                      <a:pt x="2340" y="2100"/>
                    </a:lnTo>
                    <a:lnTo>
                      <a:pt x="2346" y="2088"/>
                    </a:lnTo>
                    <a:lnTo>
                      <a:pt x="2376" y="2058"/>
                    </a:lnTo>
                    <a:lnTo>
                      <a:pt x="2382" y="2058"/>
                    </a:lnTo>
                    <a:lnTo>
                      <a:pt x="2382" y="2034"/>
                    </a:lnTo>
                    <a:lnTo>
                      <a:pt x="2388" y="2034"/>
                    </a:lnTo>
                    <a:lnTo>
                      <a:pt x="2394" y="2028"/>
                    </a:lnTo>
                    <a:lnTo>
                      <a:pt x="2406" y="2022"/>
                    </a:lnTo>
                    <a:lnTo>
                      <a:pt x="2418" y="2010"/>
                    </a:lnTo>
                    <a:lnTo>
                      <a:pt x="2424" y="1998"/>
                    </a:lnTo>
                    <a:lnTo>
                      <a:pt x="2442" y="1980"/>
                    </a:lnTo>
                    <a:lnTo>
                      <a:pt x="2442" y="1956"/>
                    </a:lnTo>
                    <a:lnTo>
                      <a:pt x="2448" y="1944"/>
                    </a:lnTo>
                    <a:lnTo>
                      <a:pt x="2454" y="1926"/>
                    </a:lnTo>
                    <a:lnTo>
                      <a:pt x="2460" y="1914"/>
                    </a:lnTo>
                    <a:lnTo>
                      <a:pt x="2490" y="1884"/>
                    </a:lnTo>
                    <a:lnTo>
                      <a:pt x="2502" y="1866"/>
                    </a:lnTo>
                    <a:lnTo>
                      <a:pt x="2526" y="1842"/>
                    </a:lnTo>
                    <a:lnTo>
                      <a:pt x="2538" y="1836"/>
                    </a:lnTo>
                    <a:lnTo>
                      <a:pt x="2550" y="1824"/>
                    </a:lnTo>
                    <a:lnTo>
                      <a:pt x="2556" y="1812"/>
                    </a:lnTo>
                    <a:lnTo>
                      <a:pt x="2556" y="1800"/>
                    </a:lnTo>
                    <a:lnTo>
                      <a:pt x="2562" y="1788"/>
                    </a:lnTo>
                    <a:lnTo>
                      <a:pt x="2562" y="1782"/>
                    </a:lnTo>
                    <a:lnTo>
                      <a:pt x="2586" y="1782"/>
                    </a:lnTo>
                    <a:lnTo>
                      <a:pt x="2610" y="1770"/>
                    </a:lnTo>
                    <a:lnTo>
                      <a:pt x="2622" y="1752"/>
                    </a:lnTo>
                    <a:lnTo>
                      <a:pt x="2646" y="1728"/>
                    </a:lnTo>
                    <a:lnTo>
                      <a:pt x="2670" y="1698"/>
                    </a:lnTo>
                    <a:lnTo>
                      <a:pt x="2688" y="1674"/>
                    </a:lnTo>
                    <a:lnTo>
                      <a:pt x="2700" y="1662"/>
                    </a:lnTo>
                    <a:lnTo>
                      <a:pt x="2700" y="1656"/>
                    </a:lnTo>
                    <a:lnTo>
                      <a:pt x="2706" y="1638"/>
                    </a:lnTo>
                    <a:lnTo>
                      <a:pt x="2706" y="1614"/>
                    </a:lnTo>
                    <a:lnTo>
                      <a:pt x="2712" y="1596"/>
                    </a:lnTo>
                    <a:lnTo>
                      <a:pt x="2718" y="1590"/>
                    </a:lnTo>
                    <a:lnTo>
                      <a:pt x="2730" y="1572"/>
                    </a:lnTo>
                    <a:lnTo>
                      <a:pt x="2754" y="1542"/>
                    </a:lnTo>
                    <a:lnTo>
                      <a:pt x="2772" y="1494"/>
                    </a:lnTo>
                    <a:lnTo>
                      <a:pt x="2796" y="1458"/>
                    </a:lnTo>
                    <a:lnTo>
                      <a:pt x="2808" y="1428"/>
                    </a:lnTo>
                    <a:lnTo>
                      <a:pt x="2814" y="1416"/>
                    </a:lnTo>
                    <a:lnTo>
                      <a:pt x="2814" y="1386"/>
                    </a:lnTo>
                    <a:lnTo>
                      <a:pt x="2802" y="1362"/>
                    </a:lnTo>
                    <a:lnTo>
                      <a:pt x="2820" y="1308"/>
                    </a:lnTo>
                    <a:lnTo>
                      <a:pt x="2832" y="1290"/>
                    </a:lnTo>
                    <a:lnTo>
                      <a:pt x="2838" y="1266"/>
                    </a:lnTo>
                    <a:lnTo>
                      <a:pt x="2838" y="1224"/>
                    </a:lnTo>
                    <a:lnTo>
                      <a:pt x="2832" y="1194"/>
                    </a:lnTo>
                    <a:lnTo>
                      <a:pt x="2832" y="1176"/>
                    </a:lnTo>
                    <a:lnTo>
                      <a:pt x="2802" y="1164"/>
                    </a:lnTo>
                    <a:close/>
                    <a:moveTo>
                      <a:pt x="2016" y="2436"/>
                    </a:moveTo>
                    <a:lnTo>
                      <a:pt x="2022" y="2442"/>
                    </a:lnTo>
                    <a:lnTo>
                      <a:pt x="2028" y="2442"/>
                    </a:lnTo>
                    <a:lnTo>
                      <a:pt x="2040" y="2436"/>
                    </a:lnTo>
                    <a:lnTo>
                      <a:pt x="2046" y="2430"/>
                    </a:lnTo>
                    <a:lnTo>
                      <a:pt x="2034" y="2418"/>
                    </a:lnTo>
                    <a:lnTo>
                      <a:pt x="2016" y="2436"/>
                    </a:lnTo>
                    <a:close/>
                    <a:moveTo>
                      <a:pt x="1992" y="2454"/>
                    </a:moveTo>
                    <a:lnTo>
                      <a:pt x="1974" y="2454"/>
                    </a:lnTo>
                    <a:lnTo>
                      <a:pt x="1962" y="2466"/>
                    </a:lnTo>
                    <a:lnTo>
                      <a:pt x="1962" y="2472"/>
                    </a:lnTo>
                    <a:lnTo>
                      <a:pt x="1962" y="2460"/>
                    </a:lnTo>
                    <a:lnTo>
                      <a:pt x="1938" y="2460"/>
                    </a:lnTo>
                    <a:lnTo>
                      <a:pt x="1926" y="2466"/>
                    </a:lnTo>
                    <a:lnTo>
                      <a:pt x="1914" y="2466"/>
                    </a:lnTo>
                    <a:lnTo>
                      <a:pt x="1908" y="2478"/>
                    </a:lnTo>
                    <a:lnTo>
                      <a:pt x="1890" y="2460"/>
                    </a:lnTo>
                    <a:lnTo>
                      <a:pt x="1854" y="2460"/>
                    </a:lnTo>
                    <a:lnTo>
                      <a:pt x="1830" y="2430"/>
                    </a:lnTo>
                    <a:lnTo>
                      <a:pt x="1824" y="2436"/>
                    </a:lnTo>
                    <a:lnTo>
                      <a:pt x="1818" y="2436"/>
                    </a:lnTo>
                    <a:lnTo>
                      <a:pt x="1812" y="2442"/>
                    </a:lnTo>
                    <a:lnTo>
                      <a:pt x="1806" y="2442"/>
                    </a:lnTo>
                    <a:lnTo>
                      <a:pt x="1776" y="2412"/>
                    </a:lnTo>
                    <a:lnTo>
                      <a:pt x="1776" y="2424"/>
                    </a:lnTo>
                    <a:lnTo>
                      <a:pt x="1782" y="2448"/>
                    </a:lnTo>
                    <a:lnTo>
                      <a:pt x="1782" y="2472"/>
                    </a:lnTo>
                    <a:lnTo>
                      <a:pt x="1776" y="2478"/>
                    </a:lnTo>
                    <a:lnTo>
                      <a:pt x="1776" y="2484"/>
                    </a:lnTo>
                    <a:lnTo>
                      <a:pt x="1770" y="2490"/>
                    </a:lnTo>
                    <a:lnTo>
                      <a:pt x="1770" y="2502"/>
                    </a:lnTo>
                    <a:lnTo>
                      <a:pt x="1776" y="2514"/>
                    </a:lnTo>
                    <a:lnTo>
                      <a:pt x="1776" y="2532"/>
                    </a:lnTo>
                    <a:lnTo>
                      <a:pt x="1764" y="2538"/>
                    </a:lnTo>
                    <a:lnTo>
                      <a:pt x="1758" y="2544"/>
                    </a:lnTo>
                    <a:lnTo>
                      <a:pt x="1752" y="2544"/>
                    </a:lnTo>
                    <a:lnTo>
                      <a:pt x="1740" y="2532"/>
                    </a:lnTo>
                    <a:lnTo>
                      <a:pt x="1740" y="2538"/>
                    </a:lnTo>
                    <a:lnTo>
                      <a:pt x="1734" y="2544"/>
                    </a:lnTo>
                    <a:lnTo>
                      <a:pt x="1734" y="2556"/>
                    </a:lnTo>
                    <a:lnTo>
                      <a:pt x="1728" y="2574"/>
                    </a:lnTo>
                    <a:lnTo>
                      <a:pt x="1728" y="2586"/>
                    </a:lnTo>
                    <a:lnTo>
                      <a:pt x="1740" y="2610"/>
                    </a:lnTo>
                    <a:lnTo>
                      <a:pt x="1740" y="2616"/>
                    </a:lnTo>
                    <a:lnTo>
                      <a:pt x="1746" y="2628"/>
                    </a:lnTo>
                    <a:lnTo>
                      <a:pt x="1770" y="2628"/>
                    </a:lnTo>
                    <a:lnTo>
                      <a:pt x="1752" y="2640"/>
                    </a:lnTo>
                    <a:lnTo>
                      <a:pt x="1758" y="2664"/>
                    </a:lnTo>
                    <a:lnTo>
                      <a:pt x="1770" y="2658"/>
                    </a:lnTo>
                    <a:lnTo>
                      <a:pt x="1776" y="2658"/>
                    </a:lnTo>
                    <a:lnTo>
                      <a:pt x="1782" y="2652"/>
                    </a:lnTo>
                    <a:lnTo>
                      <a:pt x="1794" y="2652"/>
                    </a:lnTo>
                    <a:lnTo>
                      <a:pt x="1800" y="2658"/>
                    </a:lnTo>
                    <a:lnTo>
                      <a:pt x="1818" y="2658"/>
                    </a:lnTo>
                    <a:lnTo>
                      <a:pt x="1830" y="2652"/>
                    </a:lnTo>
                    <a:lnTo>
                      <a:pt x="1836" y="2646"/>
                    </a:lnTo>
                    <a:lnTo>
                      <a:pt x="1842" y="2634"/>
                    </a:lnTo>
                    <a:lnTo>
                      <a:pt x="1854" y="2634"/>
                    </a:lnTo>
                    <a:lnTo>
                      <a:pt x="1860" y="2640"/>
                    </a:lnTo>
                    <a:lnTo>
                      <a:pt x="1860" y="2646"/>
                    </a:lnTo>
                    <a:lnTo>
                      <a:pt x="1848" y="2658"/>
                    </a:lnTo>
                    <a:lnTo>
                      <a:pt x="1866" y="2664"/>
                    </a:lnTo>
                    <a:lnTo>
                      <a:pt x="1884" y="2646"/>
                    </a:lnTo>
                    <a:lnTo>
                      <a:pt x="1890" y="2634"/>
                    </a:lnTo>
                    <a:lnTo>
                      <a:pt x="1902" y="2628"/>
                    </a:lnTo>
                    <a:lnTo>
                      <a:pt x="1908" y="2616"/>
                    </a:lnTo>
                    <a:lnTo>
                      <a:pt x="1920" y="2604"/>
                    </a:lnTo>
                    <a:lnTo>
                      <a:pt x="1914" y="2604"/>
                    </a:lnTo>
                    <a:lnTo>
                      <a:pt x="1902" y="2592"/>
                    </a:lnTo>
                    <a:lnTo>
                      <a:pt x="1920" y="2562"/>
                    </a:lnTo>
                    <a:lnTo>
                      <a:pt x="1950" y="2562"/>
                    </a:lnTo>
                    <a:lnTo>
                      <a:pt x="1962" y="2538"/>
                    </a:lnTo>
                    <a:lnTo>
                      <a:pt x="1962" y="2514"/>
                    </a:lnTo>
                    <a:lnTo>
                      <a:pt x="1968" y="2502"/>
                    </a:lnTo>
                    <a:lnTo>
                      <a:pt x="1980" y="2496"/>
                    </a:lnTo>
                    <a:lnTo>
                      <a:pt x="1986" y="2484"/>
                    </a:lnTo>
                    <a:lnTo>
                      <a:pt x="1992" y="2478"/>
                    </a:lnTo>
                    <a:lnTo>
                      <a:pt x="1998" y="2466"/>
                    </a:lnTo>
                    <a:lnTo>
                      <a:pt x="1998" y="2460"/>
                    </a:lnTo>
                    <a:lnTo>
                      <a:pt x="1992" y="2454"/>
                    </a:lnTo>
                    <a:close/>
                    <a:moveTo>
                      <a:pt x="1902" y="246"/>
                    </a:moveTo>
                    <a:lnTo>
                      <a:pt x="1890" y="258"/>
                    </a:lnTo>
                    <a:lnTo>
                      <a:pt x="1890" y="270"/>
                    </a:lnTo>
                    <a:lnTo>
                      <a:pt x="1884" y="282"/>
                    </a:lnTo>
                    <a:lnTo>
                      <a:pt x="1884" y="294"/>
                    </a:lnTo>
                    <a:lnTo>
                      <a:pt x="1896" y="300"/>
                    </a:lnTo>
                    <a:lnTo>
                      <a:pt x="1920" y="300"/>
                    </a:lnTo>
                    <a:lnTo>
                      <a:pt x="1926" y="294"/>
                    </a:lnTo>
                    <a:lnTo>
                      <a:pt x="1932" y="294"/>
                    </a:lnTo>
                    <a:lnTo>
                      <a:pt x="1926" y="282"/>
                    </a:lnTo>
                    <a:lnTo>
                      <a:pt x="1932" y="252"/>
                    </a:lnTo>
                    <a:lnTo>
                      <a:pt x="1920" y="252"/>
                    </a:lnTo>
                    <a:lnTo>
                      <a:pt x="1908" y="246"/>
                    </a:lnTo>
                    <a:lnTo>
                      <a:pt x="1902" y="246"/>
                    </a:lnTo>
                    <a:close/>
                    <a:moveTo>
                      <a:pt x="1770" y="2334"/>
                    </a:moveTo>
                    <a:lnTo>
                      <a:pt x="1758" y="2376"/>
                    </a:lnTo>
                    <a:lnTo>
                      <a:pt x="1812" y="2328"/>
                    </a:lnTo>
                    <a:lnTo>
                      <a:pt x="1770" y="2334"/>
                    </a:lnTo>
                    <a:close/>
                    <a:moveTo>
                      <a:pt x="2034" y="2400"/>
                    </a:moveTo>
                    <a:lnTo>
                      <a:pt x="2016" y="2358"/>
                    </a:lnTo>
                    <a:lnTo>
                      <a:pt x="1998" y="2376"/>
                    </a:lnTo>
                    <a:lnTo>
                      <a:pt x="1998" y="2394"/>
                    </a:lnTo>
                    <a:lnTo>
                      <a:pt x="2010" y="2406"/>
                    </a:lnTo>
                    <a:lnTo>
                      <a:pt x="2028" y="2406"/>
                    </a:lnTo>
                    <a:lnTo>
                      <a:pt x="2034" y="240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49" name="Group 1124">
              <a:extLst>
                <a:ext uri="{FF2B5EF4-FFF2-40B4-BE49-F238E27FC236}">
                  <a16:creationId xmlns:a16="http://schemas.microsoft.com/office/drawing/2014/main" id="{88CD93C2-204B-7842-8B1A-56F8704F46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73" y="2053"/>
              <a:ext cx="848" cy="1395"/>
              <a:chOff x="1173" y="2053"/>
              <a:chExt cx="848" cy="1395"/>
            </a:xfrm>
            <a:grpFill/>
          </p:grpSpPr>
          <p:sp>
            <p:nvSpPr>
              <p:cNvPr id="789" name="Venezuela">
                <a:extLst>
                  <a:ext uri="{FF2B5EF4-FFF2-40B4-BE49-F238E27FC236}">
                    <a16:creationId xmlns:a16="http://schemas.microsoft.com/office/drawing/2014/main" id="{2AC484A8-5497-A14C-B126-CD08450819B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23" y="2059"/>
                <a:ext cx="244" cy="238"/>
              </a:xfrm>
              <a:custGeom>
                <a:avLst/>
                <a:gdLst>
                  <a:gd name="T0" fmla="*/ 2147483647 w 954"/>
                  <a:gd name="T1" fmla="*/ 2147483647 h 930"/>
                  <a:gd name="T2" fmla="*/ 2147483647 w 954"/>
                  <a:gd name="T3" fmla="*/ 2147483647 h 930"/>
                  <a:gd name="T4" fmla="*/ 2147483647 w 954"/>
                  <a:gd name="T5" fmla="*/ 2147483647 h 930"/>
                  <a:gd name="T6" fmla="*/ 2147483647 w 954"/>
                  <a:gd name="T7" fmla="*/ 2147483647 h 930"/>
                  <a:gd name="T8" fmla="*/ 2147483647 w 954"/>
                  <a:gd name="T9" fmla="*/ 2147483647 h 930"/>
                  <a:gd name="T10" fmla="*/ 2147483647 w 954"/>
                  <a:gd name="T11" fmla="*/ 2147483647 h 930"/>
                  <a:gd name="T12" fmla="*/ 2147483647 w 954"/>
                  <a:gd name="T13" fmla="*/ 2147483647 h 930"/>
                  <a:gd name="T14" fmla="*/ 2147483647 w 954"/>
                  <a:gd name="T15" fmla="*/ 2147483647 h 930"/>
                  <a:gd name="T16" fmla="*/ 2147483647 w 954"/>
                  <a:gd name="T17" fmla="*/ 2147483647 h 930"/>
                  <a:gd name="T18" fmla="*/ 2147483647 w 954"/>
                  <a:gd name="T19" fmla="*/ 2147483647 h 930"/>
                  <a:gd name="T20" fmla="*/ 2147483647 w 954"/>
                  <a:gd name="T21" fmla="*/ 2147483647 h 930"/>
                  <a:gd name="T22" fmla="*/ 2147483647 w 954"/>
                  <a:gd name="T23" fmla="*/ 2147483647 h 930"/>
                  <a:gd name="T24" fmla="*/ 2147483647 w 954"/>
                  <a:gd name="T25" fmla="*/ 2147483647 h 930"/>
                  <a:gd name="T26" fmla="*/ 2147483647 w 954"/>
                  <a:gd name="T27" fmla="*/ 2147483647 h 930"/>
                  <a:gd name="T28" fmla="*/ 2147483647 w 954"/>
                  <a:gd name="T29" fmla="*/ 2147483647 h 930"/>
                  <a:gd name="T30" fmla="*/ 2147483647 w 954"/>
                  <a:gd name="T31" fmla="*/ 2147483647 h 930"/>
                  <a:gd name="T32" fmla="*/ 2147483647 w 954"/>
                  <a:gd name="T33" fmla="*/ 2147483647 h 930"/>
                  <a:gd name="T34" fmla="*/ 2147483647 w 954"/>
                  <a:gd name="T35" fmla="*/ 2147483647 h 930"/>
                  <a:gd name="T36" fmla="*/ 2147483647 w 954"/>
                  <a:gd name="T37" fmla="*/ 2147483647 h 930"/>
                  <a:gd name="T38" fmla="*/ 2147483647 w 954"/>
                  <a:gd name="T39" fmla="*/ 2147483647 h 930"/>
                  <a:gd name="T40" fmla="*/ 2147483647 w 954"/>
                  <a:gd name="T41" fmla="*/ 2147483647 h 930"/>
                  <a:gd name="T42" fmla="*/ 2147483647 w 954"/>
                  <a:gd name="T43" fmla="*/ 2147483647 h 930"/>
                  <a:gd name="T44" fmla="*/ 2147483647 w 954"/>
                  <a:gd name="T45" fmla="*/ 2147483647 h 930"/>
                  <a:gd name="T46" fmla="*/ 2147483647 w 954"/>
                  <a:gd name="T47" fmla="*/ 2147483647 h 930"/>
                  <a:gd name="T48" fmla="*/ 2147483647 w 954"/>
                  <a:gd name="T49" fmla="*/ 2147483647 h 930"/>
                  <a:gd name="T50" fmla="*/ 0 w 954"/>
                  <a:gd name="T51" fmla="*/ 2147483647 h 930"/>
                  <a:gd name="T52" fmla="*/ 2147483647 w 954"/>
                  <a:gd name="T53" fmla="*/ 2147483647 h 930"/>
                  <a:gd name="T54" fmla="*/ 2147483647 w 954"/>
                  <a:gd name="T55" fmla="*/ 2147483647 h 930"/>
                  <a:gd name="T56" fmla="*/ 2147483647 w 954"/>
                  <a:gd name="T57" fmla="*/ 2147483647 h 930"/>
                  <a:gd name="T58" fmla="*/ 2147483647 w 954"/>
                  <a:gd name="T59" fmla="*/ 2147483647 h 930"/>
                  <a:gd name="T60" fmla="*/ 2147483647 w 954"/>
                  <a:gd name="T61" fmla="*/ 2147483647 h 930"/>
                  <a:gd name="T62" fmla="*/ 2147483647 w 954"/>
                  <a:gd name="T63" fmla="*/ 2147483647 h 930"/>
                  <a:gd name="T64" fmla="*/ 2147483647 w 954"/>
                  <a:gd name="T65" fmla="*/ 2147483647 h 930"/>
                  <a:gd name="T66" fmla="*/ 2147483647 w 954"/>
                  <a:gd name="T67" fmla="*/ 2147483647 h 930"/>
                  <a:gd name="T68" fmla="*/ 2147483647 w 954"/>
                  <a:gd name="T69" fmla="*/ 2147483647 h 930"/>
                  <a:gd name="T70" fmla="*/ 2147483647 w 954"/>
                  <a:gd name="T71" fmla="*/ 2147483647 h 930"/>
                  <a:gd name="T72" fmla="*/ 2147483647 w 954"/>
                  <a:gd name="T73" fmla="*/ 2147483647 h 930"/>
                  <a:gd name="T74" fmla="*/ 2147483647 w 954"/>
                  <a:gd name="T75" fmla="*/ 2147483647 h 930"/>
                  <a:gd name="T76" fmla="*/ 2147483647 w 954"/>
                  <a:gd name="T77" fmla="*/ 2147483647 h 930"/>
                  <a:gd name="T78" fmla="*/ 2147483647 w 954"/>
                  <a:gd name="T79" fmla="*/ 2147483647 h 930"/>
                  <a:gd name="T80" fmla="*/ 2147483647 w 954"/>
                  <a:gd name="T81" fmla="*/ 2147483647 h 930"/>
                  <a:gd name="T82" fmla="*/ 2147483647 w 954"/>
                  <a:gd name="T83" fmla="*/ 2147483647 h 930"/>
                  <a:gd name="T84" fmla="*/ 2147483647 w 954"/>
                  <a:gd name="T85" fmla="*/ 2147483647 h 930"/>
                  <a:gd name="T86" fmla="*/ 2147483647 w 954"/>
                  <a:gd name="T87" fmla="*/ 2147483647 h 930"/>
                  <a:gd name="T88" fmla="*/ 2147483647 w 954"/>
                  <a:gd name="T89" fmla="*/ 2147483647 h 930"/>
                  <a:gd name="T90" fmla="*/ 2147483647 w 954"/>
                  <a:gd name="T91" fmla="*/ 2147483647 h 930"/>
                  <a:gd name="T92" fmla="*/ 2147483647 w 954"/>
                  <a:gd name="T93" fmla="*/ 2147483647 h 930"/>
                  <a:gd name="T94" fmla="*/ 2147483647 w 954"/>
                  <a:gd name="T95" fmla="*/ 2147483647 h 930"/>
                  <a:gd name="T96" fmla="*/ 2147483647 w 954"/>
                  <a:gd name="T97" fmla="*/ 2147483647 h 930"/>
                  <a:gd name="T98" fmla="*/ 2147483647 w 954"/>
                  <a:gd name="T99" fmla="*/ 2147483647 h 930"/>
                  <a:gd name="T100" fmla="*/ 2147483647 w 954"/>
                  <a:gd name="T101" fmla="*/ 2147483647 h 930"/>
                  <a:gd name="T102" fmla="*/ 2147483647 w 954"/>
                  <a:gd name="T103" fmla="*/ 2147483647 h 930"/>
                  <a:gd name="T104" fmla="*/ 2147483647 w 954"/>
                  <a:gd name="T105" fmla="*/ 2147483647 h 930"/>
                  <a:gd name="T106" fmla="*/ 2147483647 w 954"/>
                  <a:gd name="T107" fmla="*/ 2147483647 h 930"/>
                  <a:gd name="T108" fmla="*/ 2147483647 w 954"/>
                  <a:gd name="T109" fmla="*/ 2147483647 h 930"/>
                  <a:gd name="T110" fmla="*/ 2147483647 w 954"/>
                  <a:gd name="T111" fmla="*/ 2147483647 h 930"/>
                  <a:gd name="T112" fmla="*/ 2147483647 w 954"/>
                  <a:gd name="T113" fmla="*/ 2147483647 h 930"/>
                  <a:gd name="T114" fmla="*/ 2147483647 w 954"/>
                  <a:gd name="T115" fmla="*/ 2147483647 h 930"/>
                  <a:gd name="T116" fmla="*/ 2147483647 w 954"/>
                  <a:gd name="T117" fmla="*/ 2147483647 h 930"/>
                  <a:gd name="T118" fmla="*/ 2147483647 w 954"/>
                  <a:gd name="T119" fmla="*/ 2147483647 h 93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954"/>
                  <a:gd name="T181" fmla="*/ 0 h 930"/>
                  <a:gd name="T182" fmla="*/ 954 w 954"/>
                  <a:gd name="T183" fmla="*/ 930 h 93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954" h="930">
                    <a:moveTo>
                      <a:pt x="264" y="42"/>
                    </a:moveTo>
                    <a:lnTo>
                      <a:pt x="264" y="12"/>
                    </a:lnTo>
                    <a:lnTo>
                      <a:pt x="252" y="0"/>
                    </a:lnTo>
                    <a:lnTo>
                      <a:pt x="234" y="0"/>
                    </a:lnTo>
                    <a:lnTo>
                      <a:pt x="228" y="6"/>
                    </a:lnTo>
                    <a:lnTo>
                      <a:pt x="228" y="18"/>
                    </a:lnTo>
                    <a:lnTo>
                      <a:pt x="234" y="24"/>
                    </a:lnTo>
                    <a:lnTo>
                      <a:pt x="234" y="36"/>
                    </a:lnTo>
                    <a:lnTo>
                      <a:pt x="240" y="42"/>
                    </a:lnTo>
                    <a:lnTo>
                      <a:pt x="264" y="42"/>
                    </a:lnTo>
                    <a:close/>
                    <a:moveTo>
                      <a:pt x="936" y="276"/>
                    </a:moveTo>
                    <a:lnTo>
                      <a:pt x="930" y="276"/>
                    </a:lnTo>
                    <a:lnTo>
                      <a:pt x="924" y="282"/>
                    </a:lnTo>
                    <a:lnTo>
                      <a:pt x="912" y="288"/>
                    </a:lnTo>
                    <a:lnTo>
                      <a:pt x="906" y="294"/>
                    </a:lnTo>
                    <a:lnTo>
                      <a:pt x="900" y="288"/>
                    </a:lnTo>
                    <a:lnTo>
                      <a:pt x="888" y="288"/>
                    </a:lnTo>
                    <a:lnTo>
                      <a:pt x="882" y="282"/>
                    </a:lnTo>
                    <a:lnTo>
                      <a:pt x="876" y="282"/>
                    </a:lnTo>
                    <a:lnTo>
                      <a:pt x="852" y="306"/>
                    </a:lnTo>
                    <a:lnTo>
                      <a:pt x="822" y="282"/>
                    </a:lnTo>
                    <a:lnTo>
                      <a:pt x="846" y="282"/>
                    </a:lnTo>
                    <a:lnTo>
                      <a:pt x="858" y="276"/>
                    </a:lnTo>
                    <a:lnTo>
                      <a:pt x="864" y="276"/>
                    </a:lnTo>
                    <a:lnTo>
                      <a:pt x="870" y="264"/>
                    </a:lnTo>
                    <a:lnTo>
                      <a:pt x="870" y="246"/>
                    </a:lnTo>
                    <a:lnTo>
                      <a:pt x="882" y="234"/>
                    </a:lnTo>
                    <a:lnTo>
                      <a:pt x="888" y="222"/>
                    </a:lnTo>
                    <a:lnTo>
                      <a:pt x="876" y="210"/>
                    </a:lnTo>
                    <a:lnTo>
                      <a:pt x="846" y="210"/>
                    </a:lnTo>
                    <a:lnTo>
                      <a:pt x="846" y="204"/>
                    </a:lnTo>
                    <a:lnTo>
                      <a:pt x="840" y="198"/>
                    </a:lnTo>
                    <a:lnTo>
                      <a:pt x="840" y="192"/>
                    </a:lnTo>
                    <a:lnTo>
                      <a:pt x="834" y="186"/>
                    </a:lnTo>
                    <a:lnTo>
                      <a:pt x="828" y="186"/>
                    </a:lnTo>
                    <a:lnTo>
                      <a:pt x="822" y="192"/>
                    </a:lnTo>
                    <a:lnTo>
                      <a:pt x="822" y="210"/>
                    </a:lnTo>
                    <a:lnTo>
                      <a:pt x="816" y="198"/>
                    </a:lnTo>
                    <a:lnTo>
                      <a:pt x="816" y="180"/>
                    </a:lnTo>
                    <a:lnTo>
                      <a:pt x="792" y="180"/>
                    </a:lnTo>
                    <a:lnTo>
                      <a:pt x="786" y="210"/>
                    </a:lnTo>
                    <a:lnTo>
                      <a:pt x="780" y="204"/>
                    </a:lnTo>
                    <a:lnTo>
                      <a:pt x="774" y="192"/>
                    </a:lnTo>
                    <a:lnTo>
                      <a:pt x="774" y="186"/>
                    </a:lnTo>
                    <a:lnTo>
                      <a:pt x="768" y="180"/>
                    </a:lnTo>
                    <a:lnTo>
                      <a:pt x="768" y="156"/>
                    </a:lnTo>
                    <a:lnTo>
                      <a:pt x="738" y="168"/>
                    </a:lnTo>
                    <a:lnTo>
                      <a:pt x="744" y="162"/>
                    </a:lnTo>
                    <a:lnTo>
                      <a:pt x="756" y="156"/>
                    </a:lnTo>
                    <a:lnTo>
                      <a:pt x="762" y="156"/>
                    </a:lnTo>
                    <a:lnTo>
                      <a:pt x="762" y="144"/>
                    </a:lnTo>
                    <a:lnTo>
                      <a:pt x="750" y="138"/>
                    </a:lnTo>
                    <a:lnTo>
                      <a:pt x="744" y="138"/>
                    </a:lnTo>
                    <a:lnTo>
                      <a:pt x="744" y="132"/>
                    </a:lnTo>
                    <a:lnTo>
                      <a:pt x="750" y="132"/>
                    </a:lnTo>
                    <a:lnTo>
                      <a:pt x="762" y="126"/>
                    </a:lnTo>
                    <a:lnTo>
                      <a:pt x="774" y="126"/>
                    </a:lnTo>
                    <a:lnTo>
                      <a:pt x="792" y="120"/>
                    </a:lnTo>
                    <a:lnTo>
                      <a:pt x="804" y="120"/>
                    </a:lnTo>
                    <a:lnTo>
                      <a:pt x="810" y="114"/>
                    </a:lnTo>
                    <a:lnTo>
                      <a:pt x="726" y="114"/>
                    </a:lnTo>
                    <a:lnTo>
                      <a:pt x="690" y="120"/>
                    </a:lnTo>
                    <a:lnTo>
                      <a:pt x="678" y="120"/>
                    </a:lnTo>
                    <a:lnTo>
                      <a:pt x="690" y="132"/>
                    </a:lnTo>
                    <a:lnTo>
                      <a:pt x="678" y="132"/>
                    </a:lnTo>
                    <a:lnTo>
                      <a:pt x="666" y="138"/>
                    </a:lnTo>
                    <a:lnTo>
                      <a:pt x="654" y="138"/>
                    </a:lnTo>
                    <a:lnTo>
                      <a:pt x="642" y="144"/>
                    </a:lnTo>
                    <a:lnTo>
                      <a:pt x="636" y="144"/>
                    </a:lnTo>
                    <a:lnTo>
                      <a:pt x="624" y="150"/>
                    </a:lnTo>
                    <a:lnTo>
                      <a:pt x="606" y="168"/>
                    </a:lnTo>
                    <a:lnTo>
                      <a:pt x="594" y="174"/>
                    </a:lnTo>
                    <a:lnTo>
                      <a:pt x="576" y="174"/>
                    </a:lnTo>
                    <a:lnTo>
                      <a:pt x="564" y="162"/>
                    </a:lnTo>
                    <a:lnTo>
                      <a:pt x="546" y="156"/>
                    </a:lnTo>
                    <a:lnTo>
                      <a:pt x="534" y="144"/>
                    </a:lnTo>
                    <a:lnTo>
                      <a:pt x="522" y="138"/>
                    </a:lnTo>
                    <a:lnTo>
                      <a:pt x="510" y="126"/>
                    </a:lnTo>
                    <a:lnTo>
                      <a:pt x="492" y="126"/>
                    </a:lnTo>
                    <a:lnTo>
                      <a:pt x="450" y="132"/>
                    </a:lnTo>
                    <a:lnTo>
                      <a:pt x="372" y="132"/>
                    </a:lnTo>
                    <a:lnTo>
                      <a:pt x="360" y="120"/>
                    </a:lnTo>
                    <a:lnTo>
                      <a:pt x="354" y="108"/>
                    </a:lnTo>
                    <a:lnTo>
                      <a:pt x="354" y="84"/>
                    </a:lnTo>
                    <a:lnTo>
                      <a:pt x="348" y="72"/>
                    </a:lnTo>
                    <a:lnTo>
                      <a:pt x="336" y="60"/>
                    </a:lnTo>
                    <a:lnTo>
                      <a:pt x="324" y="54"/>
                    </a:lnTo>
                    <a:lnTo>
                      <a:pt x="276" y="54"/>
                    </a:lnTo>
                    <a:lnTo>
                      <a:pt x="240" y="60"/>
                    </a:lnTo>
                    <a:lnTo>
                      <a:pt x="222" y="72"/>
                    </a:lnTo>
                    <a:lnTo>
                      <a:pt x="210" y="78"/>
                    </a:lnTo>
                    <a:lnTo>
                      <a:pt x="204" y="78"/>
                    </a:lnTo>
                    <a:lnTo>
                      <a:pt x="180" y="90"/>
                    </a:lnTo>
                    <a:lnTo>
                      <a:pt x="162" y="96"/>
                    </a:lnTo>
                    <a:lnTo>
                      <a:pt x="144" y="108"/>
                    </a:lnTo>
                    <a:lnTo>
                      <a:pt x="138" y="120"/>
                    </a:lnTo>
                    <a:lnTo>
                      <a:pt x="138" y="144"/>
                    </a:lnTo>
                    <a:lnTo>
                      <a:pt x="150" y="168"/>
                    </a:lnTo>
                    <a:lnTo>
                      <a:pt x="156" y="186"/>
                    </a:lnTo>
                    <a:lnTo>
                      <a:pt x="162" y="198"/>
                    </a:lnTo>
                    <a:lnTo>
                      <a:pt x="156" y="210"/>
                    </a:lnTo>
                    <a:lnTo>
                      <a:pt x="150" y="228"/>
                    </a:lnTo>
                    <a:lnTo>
                      <a:pt x="138" y="234"/>
                    </a:lnTo>
                    <a:lnTo>
                      <a:pt x="132" y="246"/>
                    </a:lnTo>
                    <a:lnTo>
                      <a:pt x="126" y="252"/>
                    </a:lnTo>
                    <a:lnTo>
                      <a:pt x="120" y="252"/>
                    </a:lnTo>
                    <a:lnTo>
                      <a:pt x="126" y="222"/>
                    </a:lnTo>
                    <a:lnTo>
                      <a:pt x="114" y="222"/>
                    </a:lnTo>
                    <a:lnTo>
                      <a:pt x="108" y="216"/>
                    </a:lnTo>
                    <a:lnTo>
                      <a:pt x="96" y="210"/>
                    </a:lnTo>
                    <a:lnTo>
                      <a:pt x="90" y="204"/>
                    </a:lnTo>
                    <a:lnTo>
                      <a:pt x="84" y="192"/>
                    </a:lnTo>
                    <a:lnTo>
                      <a:pt x="96" y="168"/>
                    </a:lnTo>
                    <a:lnTo>
                      <a:pt x="108" y="156"/>
                    </a:lnTo>
                    <a:lnTo>
                      <a:pt x="120" y="132"/>
                    </a:lnTo>
                    <a:lnTo>
                      <a:pt x="120" y="78"/>
                    </a:lnTo>
                    <a:lnTo>
                      <a:pt x="114" y="66"/>
                    </a:lnTo>
                    <a:lnTo>
                      <a:pt x="114" y="54"/>
                    </a:lnTo>
                    <a:lnTo>
                      <a:pt x="108" y="48"/>
                    </a:lnTo>
                    <a:lnTo>
                      <a:pt x="108" y="54"/>
                    </a:lnTo>
                    <a:lnTo>
                      <a:pt x="102" y="66"/>
                    </a:lnTo>
                    <a:lnTo>
                      <a:pt x="90" y="78"/>
                    </a:lnTo>
                    <a:lnTo>
                      <a:pt x="72" y="84"/>
                    </a:lnTo>
                    <a:lnTo>
                      <a:pt x="48" y="108"/>
                    </a:lnTo>
                    <a:lnTo>
                      <a:pt x="36" y="144"/>
                    </a:lnTo>
                    <a:lnTo>
                      <a:pt x="36" y="162"/>
                    </a:lnTo>
                    <a:lnTo>
                      <a:pt x="30" y="168"/>
                    </a:lnTo>
                    <a:lnTo>
                      <a:pt x="30" y="192"/>
                    </a:lnTo>
                    <a:lnTo>
                      <a:pt x="6" y="216"/>
                    </a:lnTo>
                    <a:lnTo>
                      <a:pt x="0" y="228"/>
                    </a:lnTo>
                    <a:lnTo>
                      <a:pt x="0" y="240"/>
                    </a:lnTo>
                    <a:lnTo>
                      <a:pt x="6" y="246"/>
                    </a:lnTo>
                    <a:lnTo>
                      <a:pt x="6" y="240"/>
                    </a:lnTo>
                    <a:lnTo>
                      <a:pt x="18" y="228"/>
                    </a:lnTo>
                    <a:lnTo>
                      <a:pt x="24" y="228"/>
                    </a:lnTo>
                    <a:lnTo>
                      <a:pt x="36" y="240"/>
                    </a:lnTo>
                    <a:lnTo>
                      <a:pt x="42" y="252"/>
                    </a:lnTo>
                    <a:lnTo>
                      <a:pt x="42" y="288"/>
                    </a:lnTo>
                    <a:lnTo>
                      <a:pt x="48" y="294"/>
                    </a:lnTo>
                    <a:lnTo>
                      <a:pt x="60" y="300"/>
                    </a:lnTo>
                    <a:lnTo>
                      <a:pt x="66" y="306"/>
                    </a:lnTo>
                    <a:lnTo>
                      <a:pt x="66" y="318"/>
                    </a:lnTo>
                    <a:lnTo>
                      <a:pt x="54" y="342"/>
                    </a:lnTo>
                    <a:lnTo>
                      <a:pt x="54" y="384"/>
                    </a:lnTo>
                    <a:lnTo>
                      <a:pt x="66" y="384"/>
                    </a:lnTo>
                    <a:lnTo>
                      <a:pt x="66" y="396"/>
                    </a:lnTo>
                    <a:lnTo>
                      <a:pt x="72" y="408"/>
                    </a:lnTo>
                    <a:lnTo>
                      <a:pt x="78" y="414"/>
                    </a:lnTo>
                    <a:lnTo>
                      <a:pt x="102" y="414"/>
                    </a:lnTo>
                    <a:lnTo>
                      <a:pt x="108" y="408"/>
                    </a:lnTo>
                    <a:lnTo>
                      <a:pt x="120" y="408"/>
                    </a:lnTo>
                    <a:lnTo>
                      <a:pt x="132" y="414"/>
                    </a:lnTo>
                    <a:lnTo>
                      <a:pt x="138" y="414"/>
                    </a:lnTo>
                    <a:lnTo>
                      <a:pt x="150" y="420"/>
                    </a:lnTo>
                    <a:lnTo>
                      <a:pt x="162" y="420"/>
                    </a:lnTo>
                    <a:lnTo>
                      <a:pt x="168" y="414"/>
                    </a:lnTo>
                    <a:lnTo>
                      <a:pt x="168" y="408"/>
                    </a:lnTo>
                    <a:lnTo>
                      <a:pt x="180" y="408"/>
                    </a:lnTo>
                    <a:lnTo>
                      <a:pt x="186" y="414"/>
                    </a:lnTo>
                    <a:lnTo>
                      <a:pt x="198" y="420"/>
                    </a:lnTo>
                    <a:lnTo>
                      <a:pt x="222" y="420"/>
                    </a:lnTo>
                    <a:lnTo>
                      <a:pt x="222" y="426"/>
                    </a:lnTo>
                    <a:lnTo>
                      <a:pt x="228" y="432"/>
                    </a:lnTo>
                    <a:lnTo>
                      <a:pt x="234" y="444"/>
                    </a:lnTo>
                    <a:lnTo>
                      <a:pt x="240" y="462"/>
                    </a:lnTo>
                    <a:lnTo>
                      <a:pt x="264" y="486"/>
                    </a:lnTo>
                    <a:lnTo>
                      <a:pt x="288" y="486"/>
                    </a:lnTo>
                    <a:lnTo>
                      <a:pt x="288" y="480"/>
                    </a:lnTo>
                    <a:lnTo>
                      <a:pt x="306" y="480"/>
                    </a:lnTo>
                    <a:lnTo>
                      <a:pt x="312" y="486"/>
                    </a:lnTo>
                    <a:lnTo>
                      <a:pt x="336" y="486"/>
                    </a:lnTo>
                    <a:lnTo>
                      <a:pt x="342" y="480"/>
                    </a:lnTo>
                    <a:lnTo>
                      <a:pt x="366" y="486"/>
                    </a:lnTo>
                    <a:lnTo>
                      <a:pt x="372" y="480"/>
                    </a:lnTo>
                    <a:lnTo>
                      <a:pt x="384" y="474"/>
                    </a:lnTo>
                    <a:lnTo>
                      <a:pt x="402" y="474"/>
                    </a:lnTo>
                    <a:lnTo>
                      <a:pt x="408" y="480"/>
                    </a:lnTo>
                    <a:lnTo>
                      <a:pt x="408" y="492"/>
                    </a:lnTo>
                    <a:lnTo>
                      <a:pt x="390" y="510"/>
                    </a:lnTo>
                    <a:lnTo>
                      <a:pt x="390" y="534"/>
                    </a:lnTo>
                    <a:lnTo>
                      <a:pt x="384" y="540"/>
                    </a:lnTo>
                    <a:lnTo>
                      <a:pt x="378" y="540"/>
                    </a:lnTo>
                    <a:lnTo>
                      <a:pt x="366" y="552"/>
                    </a:lnTo>
                    <a:lnTo>
                      <a:pt x="366" y="576"/>
                    </a:lnTo>
                    <a:lnTo>
                      <a:pt x="372" y="588"/>
                    </a:lnTo>
                    <a:lnTo>
                      <a:pt x="372" y="618"/>
                    </a:lnTo>
                    <a:lnTo>
                      <a:pt x="366" y="630"/>
                    </a:lnTo>
                    <a:lnTo>
                      <a:pt x="366" y="642"/>
                    </a:lnTo>
                    <a:lnTo>
                      <a:pt x="372" y="648"/>
                    </a:lnTo>
                    <a:lnTo>
                      <a:pt x="384" y="648"/>
                    </a:lnTo>
                    <a:lnTo>
                      <a:pt x="384" y="672"/>
                    </a:lnTo>
                    <a:lnTo>
                      <a:pt x="390" y="684"/>
                    </a:lnTo>
                    <a:lnTo>
                      <a:pt x="402" y="690"/>
                    </a:lnTo>
                    <a:lnTo>
                      <a:pt x="408" y="702"/>
                    </a:lnTo>
                    <a:lnTo>
                      <a:pt x="408" y="708"/>
                    </a:lnTo>
                    <a:lnTo>
                      <a:pt x="402" y="720"/>
                    </a:lnTo>
                    <a:lnTo>
                      <a:pt x="372" y="750"/>
                    </a:lnTo>
                    <a:lnTo>
                      <a:pt x="366" y="750"/>
                    </a:lnTo>
                    <a:lnTo>
                      <a:pt x="390" y="762"/>
                    </a:lnTo>
                    <a:lnTo>
                      <a:pt x="402" y="774"/>
                    </a:lnTo>
                    <a:lnTo>
                      <a:pt x="414" y="774"/>
                    </a:lnTo>
                    <a:lnTo>
                      <a:pt x="414" y="798"/>
                    </a:lnTo>
                    <a:lnTo>
                      <a:pt x="420" y="804"/>
                    </a:lnTo>
                    <a:lnTo>
                      <a:pt x="420" y="822"/>
                    </a:lnTo>
                    <a:lnTo>
                      <a:pt x="426" y="828"/>
                    </a:lnTo>
                    <a:lnTo>
                      <a:pt x="426" y="846"/>
                    </a:lnTo>
                    <a:lnTo>
                      <a:pt x="432" y="858"/>
                    </a:lnTo>
                    <a:lnTo>
                      <a:pt x="432" y="876"/>
                    </a:lnTo>
                    <a:lnTo>
                      <a:pt x="444" y="888"/>
                    </a:lnTo>
                    <a:lnTo>
                      <a:pt x="450" y="900"/>
                    </a:lnTo>
                    <a:lnTo>
                      <a:pt x="450" y="906"/>
                    </a:lnTo>
                    <a:lnTo>
                      <a:pt x="462" y="918"/>
                    </a:lnTo>
                    <a:lnTo>
                      <a:pt x="468" y="918"/>
                    </a:lnTo>
                    <a:lnTo>
                      <a:pt x="480" y="924"/>
                    </a:lnTo>
                    <a:lnTo>
                      <a:pt x="486" y="924"/>
                    </a:lnTo>
                    <a:lnTo>
                      <a:pt x="498" y="918"/>
                    </a:lnTo>
                    <a:lnTo>
                      <a:pt x="504" y="912"/>
                    </a:lnTo>
                    <a:lnTo>
                      <a:pt x="516" y="906"/>
                    </a:lnTo>
                    <a:lnTo>
                      <a:pt x="522" y="900"/>
                    </a:lnTo>
                    <a:lnTo>
                      <a:pt x="528" y="906"/>
                    </a:lnTo>
                    <a:lnTo>
                      <a:pt x="528" y="930"/>
                    </a:lnTo>
                    <a:lnTo>
                      <a:pt x="534" y="930"/>
                    </a:lnTo>
                    <a:lnTo>
                      <a:pt x="546" y="918"/>
                    </a:lnTo>
                    <a:lnTo>
                      <a:pt x="558" y="894"/>
                    </a:lnTo>
                    <a:lnTo>
                      <a:pt x="570" y="882"/>
                    </a:lnTo>
                    <a:lnTo>
                      <a:pt x="588" y="882"/>
                    </a:lnTo>
                    <a:lnTo>
                      <a:pt x="594" y="876"/>
                    </a:lnTo>
                    <a:lnTo>
                      <a:pt x="630" y="858"/>
                    </a:lnTo>
                    <a:lnTo>
                      <a:pt x="636" y="846"/>
                    </a:lnTo>
                    <a:lnTo>
                      <a:pt x="636" y="816"/>
                    </a:lnTo>
                    <a:lnTo>
                      <a:pt x="678" y="816"/>
                    </a:lnTo>
                    <a:lnTo>
                      <a:pt x="684" y="810"/>
                    </a:lnTo>
                    <a:lnTo>
                      <a:pt x="690" y="798"/>
                    </a:lnTo>
                    <a:lnTo>
                      <a:pt x="690" y="792"/>
                    </a:lnTo>
                    <a:lnTo>
                      <a:pt x="684" y="786"/>
                    </a:lnTo>
                    <a:lnTo>
                      <a:pt x="636" y="780"/>
                    </a:lnTo>
                    <a:lnTo>
                      <a:pt x="636" y="750"/>
                    </a:lnTo>
                    <a:lnTo>
                      <a:pt x="630" y="738"/>
                    </a:lnTo>
                    <a:lnTo>
                      <a:pt x="618" y="726"/>
                    </a:lnTo>
                    <a:lnTo>
                      <a:pt x="624" y="720"/>
                    </a:lnTo>
                    <a:lnTo>
                      <a:pt x="624" y="690"/>
                    </a:lnTo>
                    <a:lnTo>
                      <a:pt x="618" y="684"/>
                    </a:lnTo>
                    <a:lnTo>
                      <a:pt x="606" y="678"/>
                    </a:lnTo>
                    <a:lnTo>
                      <a:pt x="588" y="660"/>
                    </a:lnTo>
                    <a:lnTo>
                      <a:pt x="588" y="630"/>
                    </a:lnTo>
                    <a:lnTo>
                      <a:pt x="594" y="636"/>
                    </a:lnTo>
                    <a:lnTo>
                      <a:pt x="594" y="642"/>
                    </a:lnTo>
                    <a:lnTo>
                      <a:pt x="636" y="642"/>
                    </a:lnTo>
                    <a:lnTo>
                      <a:pt x="642" y="648"/>
                    </a:lnTo>
                    <a:lnTo>
                      <a:pt x="642" y="666"/>
                    </a:lnTo>
                    <a:lnTo>
                      <a:pt x="654" y="666"/>
                    </a:lnTo>
                    <a:lnTo>
                      <a:pt x="666" y="660"/>
                    </a:lnTo>
                    <a:lnTo>
                      <a:pt x="678" y="666"/>
                    </a:lnTo>
                    <a:lnTo>
                      <a:pt x="684" y="660"/>
                    </a:lnTo>
                    <a:lnTo>
                      <a:pt x="696" y="660"/>
                    </a:lnTo>
                    <a:lnTo>
                      <a:pt x="702" y="666"/>
                    </a:lnTo>
                    <a:lnTo>
                      <a:pt x="708" y="678"/>
                    </a:lnTo>
                    <a:lnTo>
                      <a:pt x="720" y="690"/>
                    </a:lnTo>
                    <a:lnTo>
                      <a:pt x="732" y="696"/>
                    </a:lnTo>
                    <a:lnTo>
                      <a:pt x="738" y="690"/>
                    </a:lnTo>
                    <a:lnTo>
                      <a:pt x="738" y="672"/>
                    </a:lnTo>
                    <a:lnTo>
                      <a:pt x="744" y="660"/>
                    </a:lnTo>
                    <a:lnTo>
                      <a:pt x="744" y="648"/>
                    </a:lnTo>
                    <a:lnTo>
                      <a:pt x="750" y="642"/>
                    </a:lnTo>
                    <a:lnTo>
                      <a:pt x="768" y="642"/>
                    </a:lnTo>
                    <a:lnTo>
                      <a:pt x="774" y="648"/>
                    </a:lnTo>
                    <a:lnTo>
                      <a:pt x="792" y="648"/>
                    </a:lnTo>
                    <a:lnTo>
                      <a:pt x="804" y="642"/>
                    </a:lnTo>
                    <a:lnTo>
                      <a:pt x="828" y="618"/>
                    </a:lnTo>
                    <a:lnTo>
                      <a:pt x="840" y="612"/>
                    </a:lnTo>
                    <a:lnTo>
                      <a:pt x="864" y="612"/>
                    </a:lnTo>
                    <a:lnTo>
                      <a:pt x="864" y="600"/>
                    </a:lnTo>
                    <a:lnTo>
                      <a:pt x="876" y="600"/>
                    </a:lnTo>
                    <a:lnTo>
                      <a:pt x="882" y="594"/>
                    </a:lnTo>
                    <a:lnTo>
                      <a:pt x="882" y="558"/>
                    </a:lnTo>
                    <a:lnTo>
                      <a:pt x="846" y="522"/>
                    </a:lnTo>
                    <a:lnTo>
                      <a:pt x="840" y="510"/>
                    </a:lnTo>
                    <a:lnTo>
                      <a:pt x="834" y="504"/>
                    </a:lnTo>
                    <a:lnTo>
                      <a:pt x="834" y="492"/>
                    </a:lnTo>
                    <a:lnTo>
                      <a:pt x="846" y="486"/>
                    </a:lnTo>
                    <a:lnTo>
                      <a:pt x="852" y="486"/>
                    </a:lnTo>
                    <a:lnTo>
                      <a:pt x="864" y="480"/>
                    </a:lnTo>
                    <a:lnTo>
                      <a:pt x="864" y="462"/>
                    </a:lnTo>
                    <a:lnTo>
                      <a:pt x="846" y="444"/>
                    </a:lnTo>
                    <a:lnTo>
                      <a:pt x="846" y="438"/>
                    </a:lnTo>
                    <a:lnTo>
                      <a:pt x="876" y="438"/>
                    </a:lnTo>
                    <a:lnTo>
                      <a:pt x="888" y="432"/>
                    </a:lnTo>
                    <a:lnTo>
                      <a:pt x="900" y="432"/>
                    </a:lnTo>
                    <a:lnTo>
                      <a:pt x="912" y="426"/>
                    </a:lnTo>
                    <a:lnTo>
                      <a:pt x="918" y="420"/>
                    </a:lnTo>
                    <a:lnTo>
                      <a:pt x="918" y="402"/>
                    </a:lnTo>
                    <a:lnTo>
                      <a:pt x="894" y="402"/>
                    </a:lnTo>
                    <a:lnTo>
                      <a:pt x="894" y="360"/>
                    </a:lnTo>
                    <a:lnTo>
                      <a:pt x="906" y="348"/>
                    </a:lnTo>
                    <a:lnTo>
                      <a:pt x="918" y="348"/>
                    </a:lnTo>
                    <a:lnTo>
                      <a:pt x="924" y="342"/>
                    </a:lnTo>
                    <a:lnTo>
                      <a:pt x="930" y="342"/>
                    </a:lnTo>
                    <a:lnTo>
                      <a:pt x="936" y="336"/>
                    </a:lnTo>
                    <a:lnTo>
                      <a:pt x="954" y="300"/>
                    </a:lnTo>
                    <a:lnTo>
                      <a:pt x="948" y="294"/>
                    </a:lnTo>
                    <a:lnTo>
                      <a:pt x="942" y="282"/>
                    </a:lnTo>
                    <a:lnTo>
                      <a:pt x="936" y="27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0" name="Uruguay">
                <a:extLst>
                  <a:ext uri="{FF2B5EF4-FFF2-40B4-BE49-F238E27FC236}">
                    <a16:creationId xmlns:a16="http://schemas.microsoft.com/office/drawing/2014/main" id="{BA418A8F-1EF2-4B4D-9472-1B6DA9A850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8" y="2931"/>
                <a:ext cx="94" cy="98"/>
              </a:xfrm>
              <a:custGeom>
                <a:avLst/>
                <a:gdLst>
                  <a:gd name="T0" fmla="*/ 2147483647 w 366"/>
                  <a:gd name="T1" fmla="*/ 2147483647 h 384"/>
                  <a:gd name="T2" fmla="*/ 2147483647 w 366"/>
                  <a:gd name="T3" fmla="*/ 2147483647 h 384"/>
                  <a:gd name="T4" fmla="*/ 2147483647 w 366"/>
                  <a:gd name="T5" fmla="*/ 2147483647 h 384"/>
                  <a:gd name="T6" fmla="*/ 2147483647 w 366"/>
                  <a:gd name="T7" fmla="*/ 2147483647 h 384"/>
                  <a:gd name="T8" fmla="*/ 2147483647 w 366"/>
                  <a:gd name="T9" fmla="*/ 2147483647 h 384"/>
                  <a:gd name="T10" fmla="*/ 2147483647 w 366"/>
                  <a:gd name="T11" fmla="*/ 2147483647 h 384"/>
                  <a:gd name="T12" fmla="*/ 2147483647 w 366"/>
                  <a:gd name="T13" fmla="*/ 2147483647 h 384"/>
                  <a:gd name="T14" fmla="*/ 2147483647 w 366"/>
                  <a:gd name="T15" fmla="*/ 2147483647 h 384"/>
                  <a:gd name="T16" fmla="*/ 2147483647 w 366"/>
                  <a:gd name="T17" fmla="*/ 2147483647 h 384"/>
                  <a:gd name="T18" fmla="*/ 2147483647 w 366"/>
                  <a:gd name="T19" fmla="*/ 2147483647 h 384"/>
                  <a:gd name="T20" fmla="*/ 2147483647 w 366"/>
                  <a:gd name="T21" fmla="*/ 2147483647 h 384"/>
                  <a:gd name="T22" fmla="*/ 2147483647 w 366"/>
                  <a:gd name="T23" fmla="*/ 2147483647 h 384"/>
                  <a:gd name="T24" fmla="*/ 2147483647 w 366"/>
                  <a:gd name="T25" fmla="*/ 2147483647 h 384"/>
                  <a:gd name="T26" fmla="*/ 2147483647 w 366"/>
                  <a:gd name="T27" fmla="*/ 2147483647 h 384"/>
                  <a:gd name="T28" fmla="*/ 2147483647 w 366"/>
                  <a:gd name="T29" fmla="*/ 2147483647 h 384"/>
                  <a:gd name="T30" fmla="*/ 2147483647 w 366"/>
                  <a:gd name="T31" fmla="*/ 2147483647 h 384"/>
                  <a:gd name="T32" fmla="*/ 2147483647 w 366"/>
                  <a:gd name="T33" fmla="*/ 2147483647 h 384"/>
                  <a:gd name="T34" fmla="*/ 2147483647 w 366"/>
                  <a:gd name="T35" fmla="*/ 2147483647 h 384"/>
                  <a:gd name="T36" fmla="*/ 2147483647 w 366"/>
                  <a:gd name="T37" fmla="*/ 2147483647 h 384"/>
                  <a:gd name="T38" fmla="*/ 2147483647 w 366"/>
                  <a:gd name="T39" fmla="*/ 2147483647 h 384"/>
                  <a:gd name="T40" fmla="*/ 2147483647 w 366"/>
                  <a:gd name="T41" fmla="*/ 2147483647 h 384"/>
                  <a:gd name="T42" fmla="*/ 2147483647 w 366"/>
                  <a:gd name="T43" fmla="*/ 2147483647 h 384"/>
                  <a:gd name="T44" fmla="*/ 2147483647 w 366"/>
                  <a:gd name="T45" fmla="*/ 0 h 384"/>
                  <a:gd name="T46" fmla="*/ 2147483647 w 366"/>
                  <a:gd name="T47" fmla="*/ 2147483647 h 384"/>
                  <a:gd name="T48" fmla="*/ 2147483647 w 366"/>
                  <a:gd name="T49" fmla="*/ 2147483647 h 384"/>
                  <a:gd name="T50" fmla="*/ 0 w 366"/>
                  <a:gd name="T51" fmla="*/ 2147483647 h 384"/>
                  <a:gd name="T52" fmla="*/ 2147483647 w 366"/>
                  <a:gd name="T53" fmla="*/ 2147483647 h 384"/>
                  <a:gd name="T54" fmla="*/ 2147483647 w 366"/>
                  <a:gd name="T55" fmla="*/ 2147483647 h 384"/>
                  <a:gd name="T56" fmla="*/ 2147483647 w 366"/>
                  <a:gd name="T57" fmla="*/ 2147483647 h 384"/>
                  <a:gd name="T58" fmla="*/ 2147483647 w 366"/>
                  <a:gd name="T59" fmla="*/ 2147483647 h 384"/>
                  <a:gd name="T60" fmla="*/ 2147483647 w 366"/>
                  <a:gd name="T61" fmla="*/ 2147483647 h 384"/>
                  <a:gd name="T62" fmla="*/ 2147483647 w 366"/>
                  <a:gd name="T63" fmla="*/ 2147483647 h 384"/>
                  <a:gd name="T64" fmla="*/ 2147483647 w 366"/>
                  <a:gd name="T65" fmla="*/ 2147483647 h 384"/>
                  <a:gd name="T66" fmla="*/ 2147483647 w 366"/>
                  <a:gd name="T67" fmla="*/ 2147483647 h 384"/>
                  <a:gd name="T68" fmla="*/ 2147483647 w 366"/>
                  <a:gd name="T69" fmla="*/ 2147483647 h 384"/>
                  <a:gd name="T70" fmla="*/ 2147483647 w 366"/>
                  <a:gd name="T71" fmla="*/ 2147483647 h 384"/>
                  <a:gd name="T72" fmla="*/ 2147483647 w 366"/>
                  <a:gd name="T73" fmla="*/ 2147483647 h 384"/>
                  <a:gd name="T74" fmla="*/ 2147483647 w 366"/>
                  <a:gd name="T75" fmla="*/ 2147483647 h 384"/>
                  <a:gd name="T76" fmla="*/ 2147483647 w 366"/>
                  <a:gd name="T77" fmla="*/ 2147483647 h 38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66"/>
                  <a:gd name="T118" fmla="*/ 0 h 384"/>
                  <a:gd name="T119" fmla="*/ 366 w 366"/>
                  <a:gd name="T120" fmla="*/ 384 h 384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66" h="384">
                    <a:moveTo>
                      <a:pt x="138" y="372"/>
                    </a:moveTo>
                    <a:lnTo>
                      <a:pt x="174" y="372"/>
                    </a:lnTo>
                    <a:lnTo>
                      <a:pt x="198" y="378"/>
                    </a:lnTo>
                    <a:lnTo>
                      <a:pt x="228" y="378"/>
                    </a:lnTo>
                    <a:lnTo>
                      <a:pt x="288" y="384"/>
                    </a:lnTo>
                    <a:lnTo>
                      <a:pt x="330" y="366"/>
                    </a:lnTo>
                    <a:lnTo>
                      <a:pt x="342" y="354"/>
                    </a:lnTo>
                    <a:lnTo>
                      <a:pt x="360" y="300"/>
                    </a:lnTo>
                    <a:lnTo>
                      <a:pt x="366" y="294"/>
                    </a:lnTo>
                    <a:lnTo>
                      <a:pt x="348" y="294"/>
                    </a:lnTo>
                    <a:lnTo>
                      <a:pt x="348" y="264"/>
                    </a:lnTo>
                    <a:lnTo>
                      <a:pt x="342" y="264"/>
                    </a:lnTo>
                    <a:lnTo>
                      <a:pt x="342" y="240"/>
                    </a:lnTo>
                    <a:lnTo>
                      <a:pt x="348" y="234"/>
                    </a:lnTo>
                    <a:lnTo>
                      <a:pt x="360" y="210"/>
                    </a:lnTo>
                    <a:lnTo>
                      <a:pt x="360" y="198"/>
                    </a:lnTo>
                    <a:lnTo>
                      <a:pt x="354" y="198"/>
                    </a:lnTo>
                    <a:lnTo>
                      <a:pt x="342" y="192"/>
                    </a:lnTo>
                    <a:lnTo>
                      <a:pt x="336" y="192"/>
                    </a:lnTo>
                    <a:lnTo>
                      <a:pt x="318" y="174"/>
                    </a:lnTo>
                    <a:lnTo>
                      <a:pt x="312" y="162"/>
                    </a:lnTo>
                    <a:lnTo>
                      <a:pt x="306" y="156"/>
                    </a:lnTo>
                    <a:lnTo>
                      <a:pt x="300" y="144"/>
                    </a:lnTo>
                    <a:lnTo>
                      <a:pt x="288" y="144"/>
                    </a:lnTo>
                    <a:lnTo>
                      <a:pt x="270" y="138"/>
                    </a:lnTo>
                    <a:lnTo>
                      <a:pt x="258" y="132"/>
                    </a:lnTo>
                    <a:lnTo>
                      <a:pt x="252" y="126"/>
                    </a:lnTo>
                    <a:lnTo>
                      <a:pt x="252" y="114"/>
                    </a:lnTo>
                    <a:lnTo>
                      <a:pt x="246" y="114"/>
                    </a:lnTo>
                    <a:lnTo>
                      <a:pt x="228" y="96"/>
                    </a:lnTo>
                    <a:lnTo>
                      <a:pt x="210" y="96"/>
                    </a:lnTo>
                    <a:lnTo>
                      <a:pt x="192" y="78"/>
                    </a:lnTo>
                    <a:lnTo>
                      <a:pt x="186" y="66"/>
                    </a:lnTo>
                    <a:lnTo>
                      <a:pt x="174" y="60"/>
                    </a:lnTo>
                    <a:lnTo>
                      <a:pt x="168" y="60"/>
                    </a:lnTo>
                    <a:lnTo>
                      <a:pt x="156" y="72"/>
                    </a:lnTo>
                    <a:lnTo>
                      <a:pt x="156" y="78"/>
                    </a:lnTo>
                    <a:lnTo>
                      <a:pt x="144" y="78"/>
                    </a:lnTo>
                    <a:lnTo>
                      <a:pt x="144" y="66"/>
                    </a:lnTo>
                    <a:lnTo>
                      <a:pt x="132" y="54"/>
                    </a:lnTo>
                    <a:lnTo>
                      <a:pt x="126" y="42"/>
                    </a:lnTo>
                    <a:lnTo>
                      <a:pt x="120" y="36"/>
                    </a:lnTo>
                    <a:lnTo>
                      <a:pt x="108" y="30"/>
                    </a:lnTo>
                    <a:lnTo>
                      <a:pt x="102" y="18"/>
                    </a:lnTo>
                    <a:lnTo>
                      <a:pt x="78" y="6"/>
                    </a:lnTo>
                    <a:lnTo>
                      <a:pt x="72" y="0"/>
                    </a:lnTo>
                    <a:lnTo>
                      <a:pt x="60" y="0"/>
                    </a:lnTo>
                    <a:lnTo>
                      <a:pt x="48" y="6"/>
                    </a:lnTo>
                    <a:lnTo>
                      <a:pt x="42" y="12"/>
                    </a:lnTo>
                    <a:lnTo>
                      <a:pt x="18" y="1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4" y="60"/>
                    </a:lnTo>
                    <a:lnTo>
                      <a:pt x="30" y="60"/>
                    </a:lnTo>
                    <a:lnTo>
                      <a:pt x="6" y="72"/>
                    </a:lnTo>
                    <a:lnTo>
                      <a:pt x="6" y="108"/>
                    </a:lnTo>
                    <a:lnTo>
                      <a:pt x="30" y="126"/>
                    </a:lnTo>
                    <a:lnTo>
                      <a:pt x="12" y="126"/>
                    </a:lnTo>
                    <a:lnTo>
                      <a:pt x="0" y="138"/>
                    </a:lnTo>
                    <a:lnTo>
                      <a:pt x="6" y="144"/>
                    </a:lnTo>
                    <a:lnTo>
                      <a:pt x="12" y="156"/>
                    </a:lnTo>
                    <a:lnTo>
                      <a:pt x="24" y="168"/>
                    </a:lnTo>
                    <a:lnTo>
                      <a:pt x="12" y="186"/>
                    </a:lnTo>
                    <a:lnTo>
                      <a:pt x="18" y="192"/>
                    </a:lnTo>
                    <a:lnTo>
                      <a:pt x="24" y="204"/>
                    </a:lnTo>
                    <a:lnTo>
                      <a:pt x="36" y="210"/>
                    </a:lnTo>
                    <a:lnTo>
                      <a:pt x="42" y="222"/>
                    </a:lnTo>
                    <a:lnTo>
                      <a:pt x="42" y="228"/>
                    </a:lnTo>
                    <a:lnTo>
                      <a:pt x="36" y="228"/>
                    </a:lnTo>
                    <a:lnTo>
                      <a:pt x="30" y="234"/>
                    </a:lnTo>
                    <a:lnTo>
                      <a:pt x="6" y="234"/>
                    </a:lnTo>
                    <a:lnTo>
                      <a:pt x="6" y="282"/>
                    </a:lnTo>
                    <a:lnTo>
                      <a:pt x="36" y="318"/>
                    </a:lnTo>
                    <a:lnTo>
                      <a:pt x="42" y="318"/>
                    </a:lnTo>
                    <a:lnTo>
                      <a:pt x="54" y="324"/>
                    </a:lnTo>
                    <a:lnTo>
                      <a:pt x="78" y="348"/>
                    </a:lnTo>
                    <a:lnTo>
                      <a:pt x="90" y="354"/>
                    </a:lnTo>
                    <a:lnTo>
                      <a:pt x="126" y="354"/>
                    </a:lnTo>
                    <a:lnTo>
                      <a:pt x="138" y="37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1" name="Suriname">
                <a:extLst>
                  <a:ext uri="{FF2B5EF4-FFF2-40B4-BE49-F238E27FC236}">
                    <a16:creationId xmlns:a16="http://schemas.microsoft.com/office/drawing/2014/main" id="{2F48748F-4A4C-9844-8C38-6764225C0D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6" y="2187"/>
                <a:ext cx="75" cy="86"/>
              </a:xfrm>
              <a:custGeom>
                <a:avLst/>
                <a:gdLst>
                  <a:gd name="T0" fmla="*/ 2147483647 w 294"/>
                  <a:gd name="T1" fmla="*/ 2147483647 h 336"/>
                  <a:gd name="T2" fmla="*/ 2147483647 w 294"/>
                  <a:gd name="T3" fmla="*/ 2147483647 h 336"/>
                  <a:gd name="T4" fmla="*/ 2147483647 w 294"/>
                  <a:gd name="T5" fmla="*/ 2147483647 h 336"/>
                  <a:gd name="T6" fmla="*/ 0 w 294"/>
                  <a:gd name="T7" fmla="*/ 2147483647 h 336"/>
                  <a:gd name="T8" fmla="*/ 2147483647 w 294"/>
                  <a:gd name="T9" fmla="*/ 2147483647 h 336"/>
                  <a:gd name="T10" fmla="*/ 2147483647 w 294"/>
                  <a:gd name="T11" fmla="*/ 2147483647 h 336"/>
                  <a:gd name="T12" fmla="*/ 2147483647 w 294"/>
                  <a:gd name="T13" fmla="*/ 2147483647 h 336"/>
                  <a:gd name="T14" fmla="*/ 2147483647 w 294"/>
                  <a:gd name="T15" fmla="*/ 2147483647 h 336"/>
                  <a:gd name="T16" fmla="*/ 2147483647 w 294"/>
                  <a:gd name="T17" fmla="*/ 2147483647 h 336"/>
                  <a:gd name="T18" fmla="*/ 2147483647 w 294"/>
                  <a:gd name="T19" fmla="*/ 2147483647 h 336"/>
                  <a:gd name="T20" fmla="*/ 2147483647 w 294"/>
                  <a:gd name="T21" fmla="*/ 2147483647 h 336"/>
                  <a:gd name="T22" fmla="*/ 2147483647 w 294"/>
                  <a:gd name="T23" fmla="*/ 2147483647 h 336"/>
                  <a:gd name="T24" fmla="*/ 2147483647 w 294"/>
                  <a:gd name="T25" fmla="*/ 2147483647 h 336"/>
                  <a:gd name="T26" fmla="*/ 2147483647 w 294"/>
                  <a:gd name="T27" fmla="*/ 2147483647 h 336"/>
                  <a:gd name="T28" fmla="*/ 2147483647 w 294"/>
                  <a:gd name="T29" fmla="*/ 2147483647 h 336"/>
                  <a:gd name="T30" fmla="*/ 2147483647 w 294"/>
                  <a:gd name="T31" fmla="*/ 2147483647 h 336"/>
                  <a:gd name="T32" fmla="*/ 2147483647 w 294"/>
                  <a:gd name="T33" fmla="*/ 2147483647 h 336"/>
                  <a:gd name="T34" fmla="*/ 2147483647 w 294"/>
                  <a:gd name="T35" fmla="*/ 2147483647 h 336"/>
                  <a:gd name="T36" fmla="*/ 2147483647 w 294"/>
                  <a:gd name="T37" fmla="*/ 2147483647 h 336"/>
                  <a:gd name="T38" fmla="*/ 2147483647 w 294"/>
                  <a:gd name="T39" fmla="*/ 2147483647 h 336"/>
                  <a:gd name="T40" fmla="*/ 2147483647 w 294"/>
                  <a:gd name="T41" fmla="*/ 2147483647 h 336"/>
                  <a:gd name="T42" fmla="*/ 2147483647 w 294"/>
                  <a:gd name="T43" fmla="*/ 2147483647 h 336"/>
                  <a:gd name="T44" fmla="*/ 2147483647 w 294"/>
                  <a:gd name="T45" fmla="*/ 2147483647 h 336"/>
                  <a:gd name="T46" fmla="*/ 2147483647 w 294"/>
                  <a:gd name="T47" fmla="*/ 2147483647 h 336"/>
                  <a:gd name="T48" fmla="*/ 2147483647 w 294"/>
                  <a:gd name="T49" fmla="*/ 2147483647 h 336"/>
                  <a:gd name="T50" fmla="*/ 2147483647 w 294"/>
                  <a:gd name="T51" fmla="*/ 2147483647 h 336"/>
                  <a:gd name="T52" fmla="*/ 2147483647 w 294"/>
                  <a:gd name="T53" fmla="*/ 2147483647 h 336"/>
                  <a:gd name="T54" fmla="*/ 2147483647 w 294"/>
                  <a:gd name="T55" fmla="*/ 2147483647 h 336"/>
                  <a:gd name="T56" fmla="*/ 2147483647 w 294"/>
                  <a:gd name="T57" fmla="*/ 2147483647 h 336"/>
                  <a:gd name="T58" fmla="*/ 2147483647 w 294"/>
                  <a:gd name="T59" fmla="*/ 2147483647 h 336"/>
                  <a:gd name="T60" fmla="*/ 2147483647 w 294"/>
                  <a:gd name="T61" fmla="*/ 2147483647 h 336"/>
                  <a:gd name="T62" fmla="*/ 2147483647 w 294"/>
                  <a:gd name="T63" fmla="*/ 2147483647 h 336"/>
                  <a:gd name="T64" fmla="*/ 2147483647 w 294"/>
                  <a:gd name="T65" fmla="*/ 2147483647 h 336"/>
                  <a:gd name="T66" fmla="*/ 2147483647 w 294"/>
                  <a:gd name="T67" fmla="*/ 2147483647 h 336"/>
                  <a:gd name="T68" fmla="*/ 2147483647 w 294"/>
                  <a:gd name="T69" fmla="*/ 2147483647 h 336"/>
                  <a:gd name="T70" fmla="*/ 2147483647 w 294"/>
                  <a:gd name="T71" fmla="*/ 0 h 336"/>
                  <a:gd name="T72" fmla="*/ 2147483647 w 294"/>
                  <a:gd name="T73" fmla="*/ 2147483647 h 336"/>
                  <a:gd name="T74" fmla="*/ 2147483647 w 294"/>
                  <a:gd name="T75" fmla="*/ 2147483647 h 336"/>
                  <a:gd name="T76" fmla="*/ 2147483647 w 294"/>
                  <a:gd name="T77" fmla="*/ 2147483647 h 336"/>
                  <a:gd name="T78" fmla="*/ 2147483647 w 294"/>
                  <a:gd name="T79" fmla="*/ 2147483647 h 336"/>
                  <a:gd name="T80" fmla="*/ 2147483647 w 294"/>
                  <a:gd name="T81" fmla="*/ 2147483647 h 336"/>
                  <a:gd name="T82" fmla="*/ 2147483647 w 294"/>
                  <a:gd name="T83" fmla="*/ 2147483647 h 3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94"/>
                  <a:gd name="T127" fmla="*/ 0 h 336"/>
                  <a:gd name="T128" fmla="*/ 294 w 294"/>
                  <a:gd name="T129" fmla="*/ 336 h 3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94" h="336">
                    <a:moveTo>
                      <a:pt x="60" y="78"/>
                    </a:moveTo>
                    <a:lnTo>
                      <a:pt x="30" y="78"/>
                    </a:lnTo>
                    <a:lnTo>
                      <a:pt x="18" y="84"/>
                    </a:lnTo>
                    <a:lnTo>
                      <a:pt x="12" y="90"/>
                    </a:lnTo>
                    <a:lnTo>
                      <a:pt x="12" y="132"/>
                    </a:lnTo>
                    <a:lnTo>
                      <a:pt x="6" y="138"/>
                    </a:lnTo>
                    <a:lnTo>
                      <a:pt x="0" y="150"/>
                    </a:lnTo>
                    <a:lnTo>
                      <a:pt x="0" y="162"/>
                    </a:lnTo>
                    <a:lnTo>
                      <a:pt x="6" y="168"/>
                    </a:lnTo>
                    <a:lnTo>
                      <a:pt x="6" y="174"/>
                    </a:lnTo>
                    <a:lnTo>
                      <a:pt x="12" y="174"/>
                    </a:lnTo>
                    <a:lnTo>
                      <a:pt x="12" y="186"/>
                    </a:lnTo>
                    <a:lnTo>
                      <a:pt x="18" y="198"/>
                    </a:lnTo>
                    <a:lnTo>
                      <a:pt x="24" y="204"/>
                    </a:lnTo>
                    <a:lnTo>
                      <a:pt x="30" y="216"/>
                    </a:lnTo>
                    <a:lnTo>
                      <a:pt x="42" y="216"/>
                    </a:lnTo>
                    <a:lnTo>
                      <a:pt x="42" y="210"/>
                    </a:lnTo>
                    <a:lnTo>
                      <a:pt x="54" y="198"/>
                    </a:lnTo>
                    <a:lnTo>
                      <a:pt x="54" y="216"/>
                    </a:lnTo>
                    <a:lnTo>
                      <a:pt x="48" y="222"/>
                    </a:lnTo>
                    <a:lnTo>
                      <a:pt x="48" y="246"/>
                    </a:lnTo>
                    <a:lnTo>
                      <a:pt x="54" y="258"/>
                    </a:lnTo>
                    <a:lnTo>
                      <a:pt x="72" y="276"/>
                    </a:lnTo>
                    <a:lnTo>
                      <a:pt x="78" y="294"/>
                    </a:lnTo>
                    <a:lnTo>
                      <a:pt x="84" y="306"/>
                    </a:lnTo>
                    <a:lnTo>
                      <a:pt x="90" y="312"/>
                    </a:lnTo>
                    <a:lnTo>
                      <a:pt x="90" y="318"/>
                    </a:lnTo>
                    <a:lnTo>
                      <a:pt x="102" y="324"/>
                    </a:lnTo>
                    <a:lnTo>
                      <a:pt x="108" y="324"/>
                    </a:lnTo>
                    <a:lnTo>
                      <a:pt x="132" y="336"/>
                    </a:lnTo>
                    <a:lnTo>
                      <a:pt x="150" y="336"/>
                    </a:lnTo>
                    <a:lnTo>
                      <a:pt x="156" y="330"/>
                    </a:lnTo>
                    <a:lnTo>
                      <a:pt x="150" y="324"/>
                    </a:lnTo>
                    <a:lnTo>
                      <a:pt x="150" y="318"/>
                    </a:lnTo>
                    <a:lnTo>
                      <a:pt x="138" y="306"/>
                    </a:lnTo>
                    <a:lnTo>
                      <a:pt x="138" y="282"/>
                    </a:lnTo>
                    <a:lnTo>
                      <a:pt x="150" y="276"/>
                    </a:lnTo>
                    <a:lnTo>
                      <a:pt x="156" y="276"/>
                    </a:lnTo>
                    <a:lnTo>
                      <a:pt x="156" y="288"/>
                    </a:lnTo>
                    <a:lnTo>
                      <a:pt x="180" y="288"/>
                    </a:lnTo>
                    <a:lnTo>
                      <a:pt x="192" y="282"/>
                    </a:lnTo>
                    <a:lnTo>
                      <a:pt x="198" y="276"/>
                    </a:lnTo>
                    <a:lnTo>
                      <a:pt x="210" y="270"/>
                    </a:lnTo>
                    <a:lnTo>
                      <a:pt x="216" y="270"/>
                    </a:lnTo>
                    <a:lnTo>
                      <a:pt x="222" y="282"/>
                    </a:lnTo>
                    <a:lnTo>
                      <a:pt x="228" y="288"/>
                    </a:lnTo>
                    <a:lnTo>
                      <a:pt x="246" y="294"/>
                    </a:lnTo>
                    <a:lnTo>
                      <a:pt x="252" y="282"/>
                    </a:lnTo>
                    <a:lnTo>
                      <a:pt x="258" y="276"/>
                    </a:lnTo>
                    <a:lnTo>
                      <a:pt x="258" y="264"/>
                    </a:lnTo>
                    <a:lnTo>
                      <a:pt x="264" y="264"/>
                    </a:lnTo>
                    <a:lnTo>
                      <a:pt x="276" y="258"/>
                    </a:lnTo>
                    <a:lnTo>
                      <a:pt x="270" y="222"/>
                    </a:lnTo>
                    <a:lnTo>
                      <a:pt x="288" y="204"/>
                    </a:lnTo>
                    <a:lnTo>
                      <a:pt x="288" y="198"/>
                    </a:lnTo>
                    <a:lnTo>
                      <a:pt x="282" y="186"/>
                    </a:lnTo>
                    <a:lnTo>
                      <a:pt x="264" y="168"/>
                    </a:lnTo>
                    <a:lnTo>
                      <a:pt x="258" y="156"/>
                    </a:lnTo>
                    <a:lnTo>
                      <a:pt x="258" y="144"/>
                    </a:lnTo>
                    <a:lnTo>
                      <a:pt x="252" y="126"/>
                    </a:lnTo>
                    <a:lnTo>
                      <a:pt x="252" y="96"/>
                    </a:lnTo>
                    <a:lnTo>
                      <a:pt x="258" y="78"/>
                    </a:lnTo>
                    <a:lnTo>
                      <a:pt x="264" y="66"/>
                    </a:lnTo>
                    <a:lnTo>
                      <a:pt x="276" y="60"/>
                    </a:lnTo>
                    <a:lnTo>
                      <a:pt x="282" y="54"/>
                    </a:lnTo>
                    <a:lnTo>
                      <a:pt x="288" y="54"/>
                    </a:lnTo>
                    <a:lnTo>
                      <a:pt x="288" y="30"/>
                    </a:lnTo>
                    <a:lnTo>
                      <a:pt x="294" y="12"/>
                    </a:lnTo>
                    <a:lnTo>
                      <a:pt x="288" y="12"/>
                    </a:lnTo>
                    <a:lnTo>
                      <a:pt x="282" y="6"/>
                    </a:lnTo>
                    <a:lnTo>
                      <a:pt x="270" y="6"/>
                    </a:lnTo>
                    <a:lnTo>
                      <a:pt x="252" y="0"/>
                    </a:lnTo>
                    <a:lnTo>
                      <a:pt x="210" y="0"/>
                    </a:lnTo>
                    <a:lnTo>
                      <a:pt x="204" y="12"/>
                    </a:lnTo>
                    <a:lnTo>
                      <a:pt x="156" y="6"/>
                    </a:lnTo>
                    <a:lnTo>
                      <a:pt x="156" y="18"/>
                    </a:lnTo>
                    <a:lnTo>
                      <a:pt x="96" y="0"/>
                    </a:lnTo>
                    <a:lnTo>
                      <a:pt x="72" y="6"/>
                    </a:lnTo>
                    <a:lnTo>
                      <a:pt x="66" y="18"/>
                    </a:lnTo>
                    <a:lnTo>
                      <a:pt x="60" y="24"/>
                    </a:lnTo>
                    <a:lnTo>
                      <a:pt x="54" y="36"/>
                    </a:lnTo>
                    <a:lnTo>
                      <a:pt x="54" y="48"/>
                    </a:lnTo>
                    <a:lnTo>
                      <a:pt x="66" y="60"/>
                    </a:lnTo>
                    <a:lnTo>
                      <a:pt x="66" y="72"/>
                    </a:lnTo>
                    <a:lnTo>
                      <a:pt x="60" y="7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2" name="Paraguay">
                <a:extLst>
                  <a:ext uri="{FF2B5EF4-FFF2-40B4-BE49-F238E27FC236}">
                    <a16:creationId xmlns:a16="http://schemas.microsoft.com/office/drawing/2014/main" id="{341090A3-EFCA-7E48-8230-8C555BD520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1" y="2707"/>
                <a:ext cx="153" cy="173"/>
              </a:xfrm>
              <a:custGeom>
                <a:avLst/>
                <a:gdLst>
                  <a:gd name="T0" fmla="*/ 2147483647 w 600"/>
                  <a:gd name="T1" fmla="*/ 2147483647 h 678"/>
                  <a:gd name="T2" fmla="*/ 2147483647 w 600"/>
                  <a:gd name="T3" fmla="*/ 2147483647 h 678"/>
                  <a:gd name="T4" fmla="*/ 2147483647 w 600"/>
                  <a:gd name="T5" fmla="*/ 2147483647 h 678"/>
                  <a:gd name="T6" fmla="*/ 2147483647 w 600"/>
                  <a:gd name="T7" fmla="*/ 2147483647 h 678"/>
                  <a:gd name="T8" fmla="*/ 2147483647 w 600"/>
                  <a:gd name="T9" fmla="*/ 2147483647 h 678"/>
                  <a:gd name="T10" fmla="*/ 2147483647 w 600"/>
                  <a:gd name="T11" fmla="*/ 2147483647 h 678"/>
                  <a:gd name="T12" fmla="*/ 2147483647 w 600"/>
                  <a:gd name="T13" fmla="*/ 2147483647 h 678"/>
                  <a:gd name="T14" fmla="*/ 2147483647 w 600"/>
                  <a:gd name="T15" fmla="*/ 2147483647 h 678"/>
                  <a:gd name="T16" fmla="*/ 2147483647 w 600"/>
                  <a:gd name="T17" fmla="*/ 2147483647 h 678"/>
                  <a:gd name="T18" fmla="*/ 2147483647 w 600"/>
                  <a:gd name="T19" fmla="*/ 2147483647 h 678"/>
                  <a:gd name="T20" fmla="*/ 2147483647 w 600"/>
                  <a:gd name="T21" fmla="*/ 2147483647 h 678"/>
                  <a:gd name="T22" fmla="*/ 2147483647 w 600"/>
                  <a:gd name="T23" fmla="*/ 2147483647 h 678"/>
                  <a:gd name="T24" fmla="*/ 2147483647 w 600"/>
                  <a:gd name="T25" fmla="*/ 2147483647 h 678"/>
                  <a:gd name="T26" fmla="*/ 2147483647 w 600"/>
                  <a:gd name="T27" fmla="*/ 2147483647 h 678"/>
                  <a:gd name="T28" fmla="*/ 2147483647 w 600"/>
                  <a:gd name="T29" fmla="*/ 2147483647 h 678"/>
                  <a:gd name="T30" fmla="*/ 2147483647 w 600"/>
                  <a:gd name="T31" fmla="*/ 2147483647 h 678"/>
                  <a:gd name="T32" fmla="*/ 2147483647 w 600"/>
                  <a:gd name="T33" fmla="*/ 2147483647 h 678"/>
                  <a:gd name="T34" fmla="*/ 2147483647 w 600"/>
                  <a:gd name="T35" fmla="*/ 2147483647 h 678"/>
                  <a:gd name="T36" fmla="*/ 2147483647 w 600"/>
                  <a:gd name="T37" fmla="*/ 2147483647 h 678"/>
                  <a:gd name="T38" fmla="*/ 2147483647 w 600"/>
                  <a:gd name="T39" fmla="*/ 2147483647 h 678"/>
                  <a:gd name="T40" fmla="*/ 2147483647 w 600"/>
                  <a:gd name="T41" fmla="*/ 2147483647 h 678"/>
                  <a:gd name="T42" fmla="*/ 2147483647 w 600"/>
                  <a:gd name="T43" fmla="*/ 2147483647 h 678"/>
                  <a:gd name="T44" fmla="*/ 2147483647 w 600"/>
                  <a:gd name="T45" fmla="*/ 2147483647 h 678"/>
                  <a:gd name="T46" fmla="*/ 2147483647 w 600"/>
                  <a:gd name="T47" fmla="*/ 2147483647 h 678"/>
                  <a:gd name="T48" fmla="*/ 2147483647 w 600"/>
                  <a:gd name="T49" fmla="*/ 2147483647 h 678"/>
                  <a:gd name="T50" fmla="*/ 2147483647 w 600"/>
                  <a:gd name="T51" fmla="*/ 2147483647 h 678"/>
                  <a:gd name="T52" fmla="*/ 2147483647 w 600"/>
                  <a:gd name="T53" fmla="*/ 0 h 678"/>
                  <a:gd name="T54" fmla="*/ 2147483647 w 600"/>
                  <a:gd name="T55" fmla="*/ 2147483647 h 678"/>
                  <a:gd name="T56" fmla="*/ 2147483647 w 600"/>
                  <a:gd name="T57" fmla="*/ 2147483647 h 678"/>
                  <a:gd name="T58" fmla="*/ 0 w 600"/>
                  <a:gd name="T59" fmla="*/ 2147483647 h 678"/>
                  <a:gd name="T60" fmla="*/ 2147483647 w 600"/>
                  <a:gd name="T61" fmla="*/ 2147483647 h 678"/>
                  <a:gd name="T62" fmla="*/ 2147483647 w 600"/>
                  <a:gd name="T63" fmla="*/ 2147483647 h 678"/>
                  <a:gd name="T64" fmla="*/ 2147483647 w 600"/>
                  <a:gd name="T65" fmla="*/ 2147483647 h 678"/>
                  <a:gd name="T66" fmla="*/ 2147483647 w 600"/>
                  <a:gd name="T67" fmla="*/ 2147483647 h 678"/>
                  <a:gd name="T68" fmla="*/ 2147483647 w 600"/>
                  <a:gd name="T69" fmla="*/ 2147483647 h 678"/>
                  <a:gd name="T70" fmla="*/ 2147483647 w 600"/>
                  <a:gd name="T71" fmla="*/ 2147483647 h 678"/>
                  <a:gd name="T72" fmla="*/ 2147483647 w 600"/>
                  <a:gd name="T73" fmla="*/ 2147483647 h 678"/>
                  <a:gd name="T74" fmla="*/ 2147483647 w 600"/>
                  <a:gd name="T75" fmla="*/ 2147483647 h 678"/>
                  <a:gd name="T76" fmla="*/ 2147483647 w 600"/>
                  <a:gd name="T77" fmla="*/ 2147483647 h 678"/>
                  <a:gd name="T78" fmla="*/ 2147483647 w 600"/>
                  <a:gd name="T79" fmla="*/ 2147483647 h 678"/>
                  <a:gd name="T80" fmla="*/ 2147483647 w 600"/>
                  <a:gd name="T81" fmla="*/ 2147483647 h 678"/>
                  <a:gd name="T82" fmla="*/ 2147483647 w 600"/>
                  <a:gd name="T83" fmla="*/ 2147483647 h 678"/>
                  <a:gd name="T84" fmla="*/ 2147483647 w 600"/>
                  <a:gd name="T85" fmla="*/ 2147483647 h 678"/>
                  <a:gd name="T86" fmla="*/ 2147483647 w 600"/>
                  <a:gd name="T87" fmla="*/ 2147483647 h 678"/>
                  <a:gd name="T88" fmla="*/ 2147483647 w 600"/>
                  <a:gd name="T89" fmla="*/ 2147483647 h 678"/>
                  <a:gd name="T90" fmla="*/ 2147483647 w 600"/>
                  <a:gd name="T91" fmla="*/ 2147483647 h 678"/>
                  <a:gd name="T92" fmla="*/ 2147483647 w 600"/>
                  <a:gd name="T93" fmla="*/ 2147483647 h 678"/>
                  <a:gd name="T94" fmla="*/ 2147483647 w 600"/>
                  <a:gd name="T95" fmla="*/ 2147483647 h 678"/>
                  <a:gd name="T96" fmla="*/ 2147483647 w 600"/>
                  <a:gd name="T97" fmla="*/ 2147483647 h 678"/>
                  <a:gd name="T98" fmla="*/ 2147483647 w 600"/>
                  <a:gd name="T99" fmla="*/ 2147483647 h 678"/>
                  <a:gd name="T100" fmla="*/ 2147483647 w 600"/>
                  <a:gd name="T101" fmla="*/ 2147483647 h 678"/>
                  <a:gd name="T102" fmla="*/ 2147483647 w 600"/>
                  <a:gd name="T103" fmla="*/ 2147483647 h 678"/>
                  <a:gd name="T104" fmla="*/ 2147483647 w 600"/>
                  <a:gd name="T105" fmla="*/ 2147483647 h 678"/>
                  <a:gd name="T106" fmla="*/ 2147483647 w 600"/>
                  <a:gd name="T107" fmla="*/ 2147483647 h 678"/>
                  <a:gd name="T108" fmla="*/ 2147483647 w 600"/>
                  <a:gd name="T109" fmla="*/ 2147483647 h 678"/>
                  <a:gd name="T110" fmla="*/ 2147483647 w 600"/>
                  <a:gd name="T111" fmla="*/ 2147483647 h 678"/>
                  <a:gd name="T112" fmla="*/ 2147483647 w 600"/>
                  <a:gd name="T113" fmla="*/ 2147483647 h 678"/>
                  <a:gd name="T114" fmla="*/ 2147483647 w 600"/>
                  <a:gd name="T115" fmla="*/ 2147483647 h 678"/>
                  <a:gd name="T116" fmla="*/ 2147483647 w 600"/>
                  <a:gd name="T117" fmla="*/ 2147483647 h 678"/>
                  <a:gd name="T118" fmla="*/ 2147483647 w 600"/>
                  <a:gd name="T119" fmla="*/ 2147483647 h 67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600"/>
                  <a:gd name="T181" fmla="*/ 0 h 678"/>
                  <a:gd name="T182" fmla="*/ 600 w 600"/>
                  <a:gd name="T183" fmla="*/ 678 h 67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600" h="678">
                    <a:moveTo>
                      <a:pt x="480" y="660"/>
                    </a:moveTo>
                    <a:lnTo>
                      <a:pt x="492" y="678"/>
                    </a:lnTo>
                    <a:lnTo>
                      <a:pt x="492" y="660"/>
                    </a:lnTo>
                    <a:lnTo>
                      <a:pt x="498" y="654"/>
                    </a:lnTo>
                    <a:lnTo>
                      <a:pt x="510" y="654"/>
                    </a:lnTo>
                    <a:lnTo>
                      <a:pt x="516" y="660"/>
                    </a:lnTo>
                    <a:lnTo>
                      <a:pt x="516" y="666"/>
                    </a:lnTo>
                    <a:lnTo>
                      <a:pt x="522" y="660"/>
                    </a:lnTo>
                    <a:lnTo>
                      <a:pt x="534" y="636"/>
                    </a:lnTo>
                    <a:lnTo>
                      <a:pt x="546" y="624"/>
                    </a:lnTo>
                    <a:lnTo>
                      <a:pt x="552" y="624"/>
                    </a:lnTo>
                    <a:lnTo>
                      <a:pt x="558" y="618"/>
                    </a:lnTo>
                    <a:lnTo>
                      <a:pt x="570" y="612"/>
                    </a:lnTo>
                    <a:lnTo>
                      <a:pt x="576" y="600"/>
                    </a:lnTo>
                    <a:lnTo>
                      <a:pt x="588" y="594"/>
                    </a:lnTo>
                    <a:lnTo>
                      <a:pt x="588" y="516"/>
                    </a:lnTo>
                    <a:lnTo>
                      <a:pt x="582" y="498"/>
                    </a:lnTo>
                    <a:lnTo>
                      <a:pt x="582" y="486"/>
                    </a:lnTo>
                    <a:lnTo>
                      <a:pt x="588" y="474"/>
                    </a:lnTo>
                    <a:lnTo>
                      <a:pt x="588" y="468"/>
                    </a:lnTo>
                    <a:lnTo>
                      <a:pt x="594" y="462"/>
                    </a:lnTo>
                    <a:lnTo>
                      <a:pt x="594" y="432"/>
                    </a:lnTo>
                    <a:lnTo>
                      <a:pt x="600" y="414"/>
                    </a:lnTo>
                    <a:lnTo>
                      <a:pt x="600" y="396"/>
                    </a:lnTo>
                    <a:lnTo>
                      <a:pt x="594" y="384"/>
                    </a:lnTo>
                    <a:lnTo>
                      <a:pt x="582" y="372"/>
                    </a:lnTo>
                    <a:lnTo>
                      <a:pt x="570" y="366"/>
                    </a:lnTo>
                    <a:lnTo>
                      <a:pt x="558" y="366"/>
                    </a:lnTo>
                    <a:lnTo>
                      <a:pt x="540" y="384"/>
                    </a:lnTo>
                    <a:lnTo>
                      <a:pt x="528" y="384"/>
                    </a:lnTo>
                    <a:lnTo>
                      <a:pt x="516" y="378"/>
                    </a:lnTo>
                    <a:lnTo>
                      <a:pt x="504" y="354"/>
                    </a:lnTo>
                    <a:lnTo>
                      <a:pt x="504" y="336"/>
                    </a:lnTo>
                    <a:lnTo>
                      <a:pt x="498" y="318"/>
                    </a:lnTo>
                    <a:lnTo>
                      <a:pt x="498" y="294"/>
                    </a:lnTo>
                    <a:lnTo>
                      <a:pt x="492" y="276"/>
                    </a:lnTo>
                    <a:lnTo>
                      <a:pt x="492" y="252"/>
                    </a:lnTo>
                    <a:lnTo>
                      <a:pt x="486" y="246"/>
                    </a:lnTo>
                    <a:lnTo>
                      <a:pt x="474" y="240"/>
                    </a:lnTo>
                    <a:lnTo>
                      <a:pt x="402" y="240"/>
                    </a:lnTo>
                    <a:lnTo>
                      <a:pt x="360" y="234"/>
                    </a:lnTo>
                    <a:lnTo>
                      <a:pt x="324" y="222"/>
                    </a:lnTo>
                    <a:lnTo>
                      <a:pt x="318" y="216"/>
                    </a:lnTo>
                    <a:lnTo>
                      <a:pt x="312" y="204"/>
                    </a:lnTo>
                    <a:lnTo>
                      <a:pt x="312" y="162"/>
                    </a:lnTo>
                    <a:lnTo>
                      <a:pt x="318" y="150"/>
                    </a:lnTo>
                    <a:lnTo>
                      <a:pt x="318" y="132"/>
                    </a:lnTo>
                    <a:lnTo>
                      <a:pt x="306" y="132"/>
                    </a:lnTo>
                    <a:lnTo>
                      <a:pt x="306" y="96"/>
                    </a:lnTo>
                    <a:lnTo>
                      <a:pt x="294" y="90"/>
                    </a:lnTo>
                    <a:lnTo>
                      <a:pt x="288" y="84"/>
                    </a:lnTo>
                    <a:lnTo>
                      <a:pt x="288" y="78"/>
                    </a:lnTo>
                    <a:lnTo>
                      <a:pt x="270" y="42"/>
                    </a:lnTo>
                    <a:lnTo>
                      <a:pt x="216" y="0"/>
                    </a:lnTo>
                    <a:lnTo>
                      <a:pt x="138" y="12"/>
                    </a:lnTo>
                    <a:lnTo>
                      <a:pt x="36" y="30"/>
                    </a:lnTo>
                    <a:lnTo>
                      <a:pt x="30" y="60"/>
                    </a:lnTo>
                    <a:lnTo>
                      <a:pt x="18" y="72"/>
                    </a:lnTo>
                    <a:lnTo>
                      <a:pt x="6" y="78"/>
                    </a:lnTo>
                    <a:lnTo>
                      <a:pt x="0" y="84"/>
                    </a:lnTo>
                    <a:lnTo>
                      <a:pt x="0" y="96"/>
                    </a:lnTo>
                    <a:lnTo>
                      <a:pt x="12" y="120"/>
                    </a:lnTo>
                    <a:lnTo>
                      <a:pt x="12" y="126"/>
                    </a:lnTo>
                    <a:lnTo>
                      <a:pt x="18" y="132"/>
                    </a:lnTo>
                    <a:lnTo>
                      <a:pt x="18" y="156"/>
                    </a:lnTo>
                    <a:lnTo>
                      <a:pt x="6" y="228"/>
                    </a:lnTo>
                    <a:lnTo>
                      <a:pt x="6" y="246"/>
                    </a:lnTo>
                    <a:lnTo>
                      <a:pt x="24" y="264"/>
                    </a:lnTo>
                    <a:lnTo>
                      <a:pt x="24" y="270"/>
                    </a:lnTo>
                    <a:lnTo>
                      <a:pt x="30" y="276"/>
                    </a:lnTo>
                    <a:lnTo>
                      <a:pt x="36" y="288"/>
                    </a:lnTo>
                    <a:lnTo>
                      <a:pt x="48" y="294"/>
                    </a:lnTo>
                    <a:lnTo>
                      <a:pt x="54" y="306"/>
                    </a:lnTo>
                    <a:lnTo>
                      <a:pt x="60" y="312"/>
                    </a:lnTo>
                    <a:lnTo>
                      <a:pt x="84" y="324"/>
                    </a:lnTo>
                    <a:lnTo>
                      <a:pt x="102" y="342"/>
                    </a:lnTo>
                    <a:lnTo>
                      <a:pt x="114" y="348"/>
                    </a:lnTo>
                    <a:lnTo>
                      <a:pt x="120" y="366"/>
                    </a:lnTo>
                    <a:lnTo>
                      <a:pt x="126" y="366"/>
                    </a:lnTo>
                    <a:lnTo>
                      <a:pt x="132" y="372"/>
                    </a:lnTo>
                    <a:lnTo>
                      <a:pt x="168" y="390"/>
                    </a:lnTo>
                    <a:lnTo>
                      <a:pt x="198" y="390"/>
                    </a:lnTo>
                    <a:lnTo>
                      <a:pt x="210" y="396"/>
                    </a:lnTo>
                    <a:lnTo>
                      <a:pt x="216" y="402"/>
                    </a:lnTo>
                    <a:lnTo>
                      <a:pt x="228" y="408"/>
                    </a:lnTo>
                    <a:lnTo>
                      <a:pt x="234" y="414"/>
                    </a:lnTo>
                    <a:lnTo>
                      <a:pt x="240" y="414"/>
                    </a:lnTo>
                    <a:lnTo>
                      <a:pt x="246" y="420"/>
                    </a:lnTo>
                    <a:lnTo>
                      <a:pt x="258" y="426"/>
                    </a:lnTo>
                    <a:lnTo>
                      <a:pt x="276" y="438"/>
                    </a:lnTo>
                    <a:lnTo>
                      <a:pt x="312" y="456"/>
                    </a:lnTo>
                    <a:lnTo>
                      <a:pt x="318" y="462"/>
                    </a:lnTo>
                    <a:lnTo>
                      <a:pt x="330" y="462"/>
                    </a:lnTo>
                    <a:lnTo>
                      <a:pt x="342" y="468"/>
                    </a:lnTo>
                    <a:lnTo>
                      <a:pt x="360" y="474"/>
                    </a:lnTo>
                    <a:lnTo>
                      <a:pt x="372" y="480"/>
                    </a:lnTo>
                    <a:lnTo>
                      <a:pt x="378" y="486"/>
                    </a:lnTo>
                    <a:lnTo>
                      <a:pt x="372" y="492"/>
                    </a:lnTo>
                    <a:lnTo>
                      <a:pt x="372" y="504"/>
                    </a:lnTo>
                    <a:lnTo>
                      <a:pt x="366" y="510"/>
                    </a:lnTo>
                    <a:lnTo>
                      <a:pt x="360" y="522"/>
                    </a:lnTo>
                    <a:lnTo>
                      <a:pt x="366" y="528"/>
                    </a:lnTo>
                    <a:lnTo>
                      <a:pt x="372" y="540"/>
                    </a:lnTo>
                    <a:lnTo>
                      <a:pt x="372" y="546"/>
                    </a:lnTo>
                    <a:lnTo>
                      <a:pt x="366" y="552"/>
                    </a:lnTo>
                    <a:lnTo>
                      <a:pt x="348" y="552"/>
                    </a:lnTo>
                    <a:lnTo>
                      <a:pt x="348" y="588"/>
                    </a:lnTo>
                    <a:lnTo>
                      <a:pt x="342" y="594"/>
                    </a:lnTo>
                    <a:lnTo>
                      <a:pt x="336" y="606"/>
                    </a:lnTo>
                    <a:lnTo>
                      <a:pt x="330" y="612"/>
                    </a:lnTo>
                    <a:lnTo>
                      <a:pt x="324" y="624"/>
                    </a:lnTo>
                    <a:lnTo>
                      <a:pt x="324" y="636"/>
                    </a:lnTo>
                    <a:lnTo>
                      <a:pt x="330" y="642"/>
                    </a:lnTo>
                    <a:lnTo>
                      <a:pt x="354" y="642"/>
                    </a:lnTo>
                    <a:lnTo>
                      <a:pt x="366" y="636"/>
                    </a:lnTo>
                    <a:lnTo>
                      <a:pt x="372" y="636"/>
                    </a:lnTo>
                    <a:lnTo>
                      <a:pt x="384" y="642"/>
                    </a:lnTo>
                    <a:lnTo>
                      <a:pt x="390" y="648"/>
                    </a:lnTo>
                    <a:lnTo>
                      <a:pt x="402" y="654"/>
                    </a:lnTo>
                    <a:lnTo>
                      <a:pt x="420" y="660"/>
                    </a:lnTo>
                    <a:lnTo>
                      <a:pt x="480" y="66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3" name="Guyane (French Guiana)">
                <a:extLst>
                  <a:ext uri="{FF2B5EF4-FFF2-40B4-BE49-F238E27FC236}">
                    <a16:creationId xmlns:a16="http://schemas.microsoft.com/office/drawing/2014/main" id="{8C098AF5-63F1-6E4A-A087-8A986B1E11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8" y="2191"/>
                <a:ext cx="52" cy="76"/>
              </a:xfrm>
              <a:custGeom>
                <a:avLst/>
                <a:gdLst>
                  <a:gd name="T0" fmla="*/ 131048136 w 52"/>
                  <a:gd name="T1" fmla="*/ 80644992 h 76"/>
                  <a:gd name="T2" fmla="*/ 126007825 w 52"/>
                  <a:gd name="T3" fmla="*/ 65524061 h 76"/>
                  <a:gd name="T4" fmla="*/ 120967514 w 52"/>
                  <a:gd name="T5" fmla="*/ 60483751 h 76"/>
                  <a:gd name="T6" fmla="*/ 115927203 w 52"/>
                  <a:gd name="T7" fmla="*/ 55443440 h 76"/>
                  <a:gd name="T8" fmla="*/ 115927203 w 52"/>
                  <a:gd name="T9" fmla="*/ 50403117 h 76"/>
                  <a:gd name="T10" fmla="*/ 100806245 w 52"/>
                  <a:gd name="T11" fmla="*/ 50403117 h 76"/>
                  <a:gd name="T12" fmla="*/ 80645001 w 52"/>
                  <a:gd name="T13" fmla="*/ 15120938 h 76"/>
                  <a:gd name="T14" fmla="*/ 60483757 w 52"/>
                  <a:gd name="T15" fmla="*/ 15120938 h 76"/>
                  <a:gd name="T16" fmla="*/ 55443446 w 52"/>
                  <a:gd name="T17" fmla="*/ 10080624 h 76"/>
                  <a:gd name="T18" fmla="*/ 50403123 w 52"/>
                  <a:gd name="T19" fmla="*/ 10080624 h 76"/>
                  <a:gd name="T20" fmla="*/ 40322501 w 52"/>
                  <a:gd name="T21" fmla="*/ 5040312 h 76"/>
                  <a:gd name="T22" fmla="*/ 35282190 w 52"/>
                  <a:gd name="T23" fmla="*/ 0 h 76"/>
                  <a:gd name="T24" fmla="*/ 30241879 w 52"/>
                  <a:gd name="T25" fmla="*/ 10080624 h 76"/>
                  <a:gd name="T26" fmla="*/ 30241879 w 52"/>
                  <a:gd name="T27" fmla="*/ 25201559 h 76"/>
                  <a:gd name="T28" fmla="*/ 25201561 w 52"/>
                  <a:gd name="T29" fmla="*/ 25201559 h 76"/>
                  <a:gd name="T30" fmla="*/ 20161250 w 52"/>
                  <a:gd name="T31" fmla="*/ 30241875 h 76"/>
                  <a:gd name="T32" fmla="*/ 15120939 w 52"/>
                  <a:gd name="T33" fmla="*/ 35282186 h 76"/>
                  <a:gd name="T34" fmla="*/ 10080625 w 52"/>
                  <a:gd name="T35" fmla="*/ 40322496 h 76"/>
                  <a:gd name="T36" fmla="*/ 5040313 w 52"/>
                  <a:gd name="T37" fmla="*/ 50403117 h 76"/>
                  <a:gd name="T38" fmla="*/ 5040313 w 52"/>
                  <a:gd name="T39" fmla="*/ 70564371 h 76"/>
                  <a:gd name="T40" fmla="*/ 10080625 w 52"/>
                  <a:gd name="T41" fmla="*/ 80644992 h 76"/>
                  <a:gd name="T42" fmla="*/ 10080625 w 52"/>
                  <a:gd name="T43" fmla="*/ 90725613 h 76"/>
                  <a:gd name="T44" fmla="*/ 15120939 w 52"/>
                  <a:gd name="T45" fmla="*/ 100806234 h 76"/>
                  <a:gd name="T46" fmla="*/ 25201561 w 52"/>
                  <a:gd name="T47" fmla="*/ 110886880 h 76"/>
                  <a:gd name="T48" fmla="*/ 30241879 w 52"/>
                  <a:gd name="T49" fmla="*/ 115927191 h 76"/>
                  <a:gd name="T50" fmla="*/ 30241879 w 52"/>
                  <a:gd name="T51" fmla="*/ 120967501 h 76"/>
                  <a:gd name="T52" fmla="*/ 15120939 w 52"/>
                  <a:gd name="T53" fmla="*/ 136088432 h 76"/>
                  <a:gd name="T54" fmla="*/ 20161250 w 52"/>
                  <a:gd name="T55" fmla="*/ 156249674 h 76"/>
                  <a:gd name="T56" fmla="*/ 15120939 w 52"/>
                  <a:gd name="T57" fmla="*/ 161289985 h 76"/>
                  <a:gd name="T58" fmla="*/ 10080625 w 52"/>
                  <a:gd name="T59" fmla="*/ 161289985 h 76"/>
                  <a:gd name="T60" fmla="*/ 10080625 w 52"/>
                  <a:gd name="T61" fmla="*/ 166330295 h 76"/>
                  <a:gd name="T62" fmla="*/ 5040313 w 52"/>
                  <a:gd name="T63" fmla="*/ 171370606 h 76"/>
                  <a:gd name="T64" fmla="*/ 0 w 52"/>
                  <a:gd name="T65" fmla="*/ 181451227 h 76"/>
                  <a:gd name="T66" fmla="*/ 0 w 52"/>
                  <a:gd name="T67" fmla="*/ 181451227 h 76"/>
                  <a:gd name="T68" fmla="*/ 10080625 w 52"/>
                  <a:gd name="T69" fmla="*/ 191531848 h 76"/>
                  <a:gd name="T70" fmla="*/ 25201561 w 52"/>
                  <a:gd name="T71" fmla="*/ 191531848 h 76"/>
                  <a:gd name="T72" fmla="*/ 30241879 w 52"/>
                  <a:gd name="T73" fmla="*/ 186491537 h 76"/>
                  <a:gd name="T74" fmla="*/ 30241879 w 52"/>
                  <a:gd name="T75" fmla="*/ 181451227 h 76"/>
                  <a:gd name="T76" fmla="*/ 35282190 w 52"/>
                  <a:gd name="T77" fmla="*/ 181451227 h 76"/>
                  <a:gd name="T78" fmla="*/ 40322501 w 52"/>
                  <a:gd name="T79" fmla="*/ 181451227 h 76"/>
                  <a:gd name="T80" fmla="*/ 45362812 w 52"/>
                  <a:gd name="T81" fmla="*/ 181451227 h 76"/>
                  <a:gd name="T82" fmla="*/ 50403123 w 52"/>
                  <a:gd name="T83" fmla="*/ 181451227 h 76"/>
                  <a:gd name="T84" fmla="*/ 55443446 w 52"/>
                  <a:gd name="T85" fmla="*/ 181451227 h 76"/>
                  <a:gd name="T86" fmla="*/ 65524068 w 52"/>
                  <a:gd name="T87" fmla="*/ 186491537 h 76"/>
                  <a:gd name="T88" fmla="*/ 75604690 w 52"/>
                  <a:gd name="T89" fmla="*/ 186491537 h 76"/>
                  <a:gd name="T90" fmla="*/ 80645001 w 52"/>
                  <a:gd name="T91" fmla="*/ 181451227 h 76"/>
                  <a:gd name="T92" fmla="*/ 80645001 w 52"/>
                  <a:gd name="T93" fmla="*/ 181451227 h 76"/>
                  <a:gd name="T94" fmla="*/ 100806245 w 52"/>
                  <a:gd name="T95" fmla="*/ 161289985 h 76"/>
                  <a:gd name="T96" fmla="*/ 100806245 w 52"/>
                  <a:gd name="T97" fmla="*/ 151209364 h 76"/>
                  <a:gd name="T98" fmla="*/ 110886892 w 52"/>
                  <a:gd name="T99" fmla="*/ 126007812 h 76"/>
                  <a:gd name="T100" fmla="*/ 115927203 w 52"/>
                  <a:gd name="T101" fmla="*/ 115927191 h 76"/>
                  <a:gd name="T102" fmla="*/ 120967514 w 52"/>
                  <a:gd name="T103" fmla="*/ 110886880 h 76"/>
                  <a:gd name="T104" fmla="*/ 126007825 w 52"/>
                  <a:gd name="T105" fmla="*/ 105846570 h 76"/>
                  <a:gd name="T106" fmla="*/ 126007825 w 52"/>
                  <a:gd name="T107" fmla="*/ 100806234 h 76"/>
                  <a:gd name="T108" fmla="*/ 131048136 w 52"/>
                  <a:gd name="T109" fmla="*/ 95765924 h 76"/>
                  <a:gd name="T110" fmla="*/ 131048136 w 52"/>
                  <a:gd name="T111" fmla="*/ 90725613 h 76"/>
                  <a:gd name="T112" fmla="*/ 131048136 w 52"/>
                  <a:gd name="T113" fmla="*/ 85685303 h 76"/>
                  <a:gd name="T114" fmla="*/ 131048136 w 52"/>
                  <a:gd name="T115" fmla="*/ 80644992 h 7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52"/>
                  <a:gd name="T175" fmla="*/ 0 h 76"/>
                  <a:gd name="T176" fmla="*/ 52 w 52"/>
                  <a:gd name="T177" fmla="*/ 76 h 7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52" h="76">
                    <a:moveTo>
                      <a:pt x="52" y="32"/>
                    </a:moveTo>
                    <a:lnTo>
                      <a:pt x="50" y="26"/>
                    </a:lnTo>
                    <a:lnTo>
                      <a:pt x="48" y="24"/>
                    </a:lnTo>
                    <a:lnTo>
                      <a:pt x="46" y="22"/>
                    </a:lnTo>
                    <a:lnTo>
                      <a:pt x="46" y="20"/>
                    </a:lnTo>
                    <a:lnTo>
                      <a:pt x="40" y="20"/>
                    </a:lnTo>
                    <a:lnTo>
                      <a:pt x="32" y="6"/>
                    </a:lnTo>
                    <a:lnTo>
                      <a:pt x="24" y="6"/>
                    </a:lnTo>
                    <a:lnTo>
                      <a:pt x="22" y="4"/>
                    </a:lnTo>
                    <a:lnTo>
                      <a:pt x="20" y="4"/>
                    </a:lnTo>
                    <a:lnTo>
                      <a:pt x="16" y="2"/>
                    </a:lnTo>
                    <a:lnTo>
                      <a:pt x="14" y="0"/>
                    </a:lnTo>
                    <a:lnTo>
                      <a:pt x="12" y="4"/>
                    </a:lnTo>
                    <a:lnTo>
                      <a:pt x="12" y="10"/>
                    </a:lnTo>
                    <a:lnTo>
                      <a:pt x="10" y="10"/>
                    </a:lnTo>
                    <a:lnTo>
                      <a:pt x="8" y="12"/>
                    </a:lnTo>
                    <a:lnTo>
                      <a:pt x="6" y="14"/>
                    </a:lnTo>
                    <a:lnTo>
                      <a:pt x="4" y="16"/>
                    </a:lnTo>
                    <a:lnTo>
                      <a:pt x="2" y="20"/>
                    </a:lnTo>
                    <a:lnTo>
                      <a:pt x="2" y="28"/>
                    </a:lnTo>
                    <a:lnTo>
                      <a:pt x="4" y="32"/>
                    </a:lnTo>
                    <a:lnTo>
                      <a:pt x="4" y="36"/>
                    </a:lnTo>
                    <a:lnTo>
                      <a:pt x="6" y="40"/>
                    </a:lnTo>
                    <a:lnTo>
                      <a:pt x="10" y="44"/>
                    </a:lnTo>
                    <a:lnTo>
                      <a:pt x="12" y="46"/>
                    </a:lnTo>
                    <a:lnTo>
                      <a:pt x="12" y="48"/>
                    </a:lnTo>
                    <a:lnTo>
                      <a:pt x="6" y="54"/>
                    </a:lnTo>
                    <a:lnTo>
                      <a:pt x="8" y="62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6"/>
                    </a:lnTo>
                    <a:lnTo>
                      <a:pt x="2" y="68"/>
                    </a:lnTo>
                    <a:lnTo>
                      <a:pt x="0" y="72"/>
                    </a:lnTo>
                    <a:lnTo>
                      <a:pt x="4" y="76"/>
                    </a:lnTo>
                    <a:lnTo>
                      <a:pt x="10" y="76"/>
                    </a:lnTo>
                    <a:lnTo>
                      <a:pt x="12" y="74"/>
                    </a:lnTo>
                    <a:lnTo>
                      <a:pt x="12" y="72"/>
                    </a:lnTo>
                    <a:lnTo>
                      <a:pt x="14" y="72"/>
                    </a:lnTo>
                    <a:lnTo>
                      <a:pt x="16" y="72"/>
                    </a:lnTo>
                    <a:lnTo>
                      <a:pt x="18" y="72"/>
                    </a:lnTo>
                    <a:lnTo>
                      <a:pt x="20" y="72"/>
                    </a:lnTo>
                    <a:lnTo>
                      <a:pt x="22" y="72"/>
                    </a:lnTo>
                    <a:lnTo>
                      <a:pt x="26" y="74"/>
                    </a:lnTo>
                    <a:lnTo>
                      <a:pt x="30" y="74"/>
                    </a:lnTo>
                    <a:lnTo>
                      <a:pt x="32" y="72"/>
                    </a:lnTo>
                    <a:lnTo>
                      <a:pt x="40" y="64"/>
                    </a:lnTo>
                    <a:lnTo>
                      <a:pt x="40" y="60"/>
                    </a:lnTo>
                    <a:lnTo>
                      <a:pt x="44" y="50"/>
                    </a:lnTo>
                    <a:lnTo>
                      <a:pt x="46" y="46"/>
                    </a:lnTo>
                    <a:lnTo>
                      <a:pt x="48" y="44"/>
                    </a:lnTo>
                    <a:lnTo>
                      <a:pt x="50" y="42"/>
                    </a:lnTo>
                    <a:lnTo>
                      <a:pt x="50" y="40"/>
                    </a:lnTo>
                    <a:lnTo>
                      <a:pt x="52" y="38"/>
                    </a:lnTo>
                    <a:lnTo>
                      <a:pt x="52" y="36"/>
                    </a:lnTo>
                    <a:lnTo>
                      <a:pt x="52" y="34"/>
                    </a:lnTo>
                    <a:lnTo>
                      <a:pt x="52" y="3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4" name="Guyana">
                <a:extLst>
                  <a:ext uri="{FF2B5EF4-FFF2-40B4-BE49-F238E27FC236}">
                    <a16:creationId xmlns:a16="http://schemas.microsoft.com/office/drawing/2014/main" id="{D003FC59-69A6-2D4F-BA28-071870B7D9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6" y="2136"/>
                <a:ext cx="83" cy="149"/>
              </a:xfrm>
              <a:custGeom>
                <a:avLst/>
                <a:gdLst>
                  <a:gd name="T0" fmla="*/ 2147483647 w 324"/>
                  <a:gd name="T1" fmla="*/ 2147483647 h 582"/>
                  <a:gd name="T2" fmla="*/ 2147483647 w 324"/>
                  <a:gd name="T3" fmla="*/ 2147483647 h 582"/>
                  <a:gd name="T4" fmla="*/ 2147483647 w 324"/>
                  <a:gd name="T5" fmla="*/ 2147483647 h 582"/>
                  <a:gd name="T6" fmla="*/ 2147483647 w 324"/>
                  <a:gd name="T7" fmla="*/ 2147483647 h 582"/>
                  <a:gd name="T8" fmla="*/ 2147483647 w 324"/>
                  <a:gd name="T9" fmla="*/ 2147483647 h 582"/>
                  <a:gd name="T10" fmla="*/ 2147483647 w 324"/>
                  <a:gd name="T11" fmla="*/ 2147483647 h 582"/>
                  <a:gd name="T12" fmla="*/ 2147483647 w 324"/>
                  <a:gd name="T13" fmla="*/ 2147483647 h 582"/>
                  <a:gd name="T14" fmla="*/ 2147483647 w 324"/>
                  <a:gd name="T15" fmla="*/ 2147483647 h 582"/>
                  <a:gd name="T16" fmla="*/ 0 w 324"/>
                  <a:gd name="T17" fmla="*/ 2147483647 h 582"/>
                  <a:gd name="T18" fmla="*/ 2147483647 w 324"/>
                  <a:gd name="T19" fmla="*/ 2147483647 h 582"/>
                  <a:gd name="T20" fmla="*/ 2147483647 w 324"/>
                  <a:gd name="T21" fmla="*/ 2147483647 h 582"/>
                  <a:gd name="T22" fmla="*/ 2147483647 w 324"/>
                  <a:gd name="T23" fmla="*/ 2147483647 h 582"/>
                  <a:gd name="T24" fmla="*/ 2147483647 w 324"/>
                  <a:gd name="T25" fmla="*/ 2147483647 h 582"/>
                  <a:gd name="T26" fmla="*/ 2147483647 w 324"/>
                  <a:gd name="T27" fmla="*/ 2147483647 h 582"/>
                  <a:gd name="T28" fmla="*/ 2147483647 w 324"/>
                  <a:gd name="T29" fmla="*/ 2147483647 h 582"/>
                  <a:gd name="T30" fmla="*/ 2147483647 w 324"/>
                  <a:gd name="T31" fmla="*/ 2147483647 h 582"/>
                  <a:gd name="T32" fmla="*/ 2147483647 w 324"/>
                  <a:gd name="T33" fmla="*/ 2147483647 h 582"/>
                  <a:gd name="T34" fmla="*/ 2147483647 w 324"/>
                  <a:gd name="T35" fmla="*/ 2147483647 h 582"/>
                  <a:gd name="T36" fmla="*/ 2147483647 w 324"/>
                  <a:gd name="T37" fmla="*/ 2147483647 h 582"/>
                  <a:gd name="T38" fmla="*/ 2147483647 w 324"/>
                  <a:gd name="T39" fmla="*/ 2147483647 h 582"/>
                  <a:gd name="T40" fmla="*/ 2147483647 w 324"/>
                  <a:gd name="T41" fmla="*/ 2147483647 h 582"/>
                  <a:gd name="T42" fmla="*/ 2147483647 w 324"/>
                  <a:gd name="T43" fmla="*/ 2147483647 h 582"/>
                  <a:gd name="T44" fmla="*/ 2147483647 w 324"/>
                  <a:gd name="T45" fmla="*/ 2147483647 h 582"/>
                  <a:gd name="T46" fmla="*/ 2147483647 w 324"/>
                  <a:gd name="T47" fmla="*/ 2147483647 h 582"/>
                  <a:gd name="T48" fmla="*/ 2147483647 w 324"/>
                  <a:gd name="T49" fmla="*/ 2147483647 h 582"/>
                  <a:gd name="T50" fmla="*/ 2147483647 w 324"/>
                  <a:gd name="T51" fmla="*/ 2147483647 h 582"/>
                  <a:gd name="T52" fmla="*/ 2147483647 w 324"/>
                  <a:gd name="T53" fmla="*/ 2147483647 h 582"/>
                  <a:gd name="T54" fmla="*/ 2147483647 w 324"/>
                  <a:gd name="T55" fmla="*/ 2147483647 h 582"/>
                  <a:gd name="T56" fmla="*/ 2147483647 w 324"/>
                  <a:gd name="T57" fmla="*/ 2147483647 h 582"/>
                  <a:gd name="T58" fmla="*/ 2147483647 w 324"/>
                  <a:gd name="T59" fmla="*/ 2147483647 h 582"/>
                  <a:gd name="T60" fmla="*/ 2147483647 w 324"/>
                  <a:gd name="T61" fmla="*/ 2147483647 h 582"/>
                  <a:gd name="T62" fmla="*/ 2147483647 w 324"/>
                  <a:gd name="T63" fmla="*/ 2147483647 h 582"/>
                  <a:gd name="T64" fmla="*/ 2147483647 w 324"/>
                  <a:gd name="T65" fmla="*/ 2147483647 h 582"/>
                  <a:gd name="T66" fmla="*/ 2147483647 w 324"/>
                  <a:gd name="T67" fmla="*/ 2147483647 h 582"/>
                  <a:gd name="T68" fmla="*/ 2147483647 w 324"/>
                  <a:gd name="T69" fmla="*/ 2147483647 h 582"/>
                  <a:gd name="T70" fmla="*/ 2147483647 w 324"/>
                  <a:gd name="T71" fmla="*/ 2147483647 h 582"/>
                  <a:gd name="T72" fmla="*/ 2147483647 w 324"/>
                  <a:gd name="T73" fmla="*/ 2147483647 h 582"/>
                  <a:gd name="T74" fmla="*/ 2147483647 w 324"/>
                  <a:gd name="T75" fmla="*/ 2147483647 h 582"/>
                  <a:gd name="T76" fmla="*/ 2147483647 w 324"/>
                  <a:gd name="T77" fmla="*/ 2147483647 h 582"/>
                  <a:gd name="T78" fmla="*/ 2147483647 w 324"/>
                  <a:gd name="T79" fmla="*/ 2147483647 h 582"/>
                  <a:gd name="T80" fmla="*/ 2147483647 w 324"/>
                  <a:gd name="T81" fmla="*/ 2147483647 h 582"/>
                  <a:gd name="T82" fmla="*/ 2147483647 w 324"/>
                  <a:gd name="T83" fmla="*/ 2147483647 h 582"/>
                  <a:gd name="T84" fmla="*/ 2147483647 w 324"/>
                  <a:gd name="T85" fmla="*/ 2147483647 h 582"/>
                  <a:gd name="T86" fmla="*/ 2147483647 w 324"/>
                  <a:gd name="T87" fmla="*/ 2147483647 h 582"/>
                  <a:gd name="T88" fmla="*/ 2147483647 w 324"/>
                  <a:gd name="T89" fmla="*/ 2147483647 h 582"/>
                  <a:gd name="T90" fmla="*/ 2147483647 w 324"/>
                  <a:gd name="T91" fmla="*/ 2147483647 h 582"/>
                  <a:gd name="T92" fmla="*/ 2147483647 w 324"/>
                  <a:gd name="T93" fmla="*/ 2147483647 h 582"/>
                  <a:gd name="T94" fmla="*/ 2147483647 w 324"/>
                  <a:gd name="T95" fmla="*/ 2147483647 h 582"/>
                  <a:gd name="T96" fmla="*/ 2147483647 w 324"/>
                  <a:gd name="T97" fmla="*/ 2147483647 h 582"/>
                  <a:gd name="T98" fmla="*/ 2147483647 w 324"/>
                  <a:gd name="T99" fmla="*/ 2147483647 h 582"/>
                  <a:gd name="T100" fmla="*/ 2147483647 w 324"/>
                  <a:gd name="T101" fmla="*/ 2147483647 h 582"/>
                  <a:gd name="T102" fmla="*/ 2147483647 w 324"/>
                  <a:gd name="T103" fmla="*/ 2147483647 h 582"/>
                  <a:gd name="T104" fmla="*/ 2147483647 w 324"/>
                  <a:gd name="T105" fmla="*/ 2147483647 h 582"/>
                  <a:gd name="T106" fmla="*/ 2147483647 w 324"/>
                  <a:gd name="T107" fmla="*/ 2147483647 h 582"/>
                  <a:gd name="T108" fmla="*/ 2147483647 w 324"/>
                  <a:gd name="T109" fmla="*/ 2147483647 h 582"/>
                  <a:gd name="T110" fmla="*/ 2147483647 w 324"/>
                  <a:gd name="T111" fmla="*/ 2147483647 h 582"/>
                  <a:gd name="T112" fmla="*/ 2147483647 w 324"/>
                  <a:gd name="T113" fmla="*/ 2147483647 h 582"/>
                  <a:gd name="T114" fmla="*/ 2147483647 w 324"/>
                  <a:gd name="T115" fmla="*/ 2147483647 h 582"/>
                  <a:gd name="T116" fmla="*/ 2147483647 w 324"/>
                  <a:gd name="T117" fmla="*/ 2147483647 h 582"/>
                  <a:gd name="T118" fmla="*/ 2147483647 w 324"/>
                  <a:gd name="T119" fmla="*/ 2147483647 h 582"/>
                  <a:gd name="T120" fmla="*/ 2147483647 w 324"/>
                  <a:gd name="T121" fmla="*/ 2147483647 h 582"/>
                  <a:gd name="T122" fmla="*/ 2147483647 w 324"/>
                  <a:gd name="T123" fmla="*/ 0 h 582"/>
                  <a:gd name="T124" fmla="*/ 2147483647 w 324"/>
                  <a:gd name="T125" fmla="*/ 2147483647 h 58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24"/>
                  <a:gd name="T190" fmla="*/ 0 h 582"/>
                  <a:gd name="T191" fmla="*/ 324 w 324"/>
                  <a:gd name="T192" fmla="*/ 582 h 58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24" h="582">
                    <a:moveTo>
                      <a:pt x="90" y="42"/>
                    </a:moveTo>
                    <a:lnTo>
                      <a:pt x="84" y="48"/>
                    </a:lnTo>
                    <a:lnTo>
                      <a:pt x="72" y="48"/>
                    </a:lnTo>
                    <a:lnTo>
                      <a:pt x="60" y="60"/>
                    </a:lnTo>
                    <a:lnTo>
                      <a:pt x="60" y="102"/>
                    </a:lnTo>
                    <a:lnTo>
                      <a:pt x="84" y="102"/>
                    </a:lnTo>
                    <a:lnTo>
                      <a:pt x="84" y="120"/>
                    </a:lnTo>
                    <a:lnTo>
                      <a:pt x="78" y="126"/>
                    </a:lnTo>
                    <a:lnTo>
                      <a:pt x="66" y="132"/>
                    </a:lnTo>
                    <a:lnTo>
                      <a:pt x="54" y="132"/>
                    </a:lnTo>
                    <a:lnTo>
                      <a:pt x="42" y="138"/>
                    </a:lnTo>
                    <a:lnTo>
                      <a:pt x="12" y="138"/>
                    </a:lnTo>
                    <a:lnTo>
                      <a:pt x="12" y="144"/>
                    </a:lnTo>
                    <a:lnTo>
                      <a:pt x="30" y="162"/>
                    </a:lnTo>
                    <a:lnTo>
                      <a:pt x="30" y="180"/>
                    </a:lnTo>
                    <a:lnTo>
                      <a:pt x="18" y="186"/>
                    </a:lnTo>
                    <a:lnTo>
                      <a:pt x="12" y="186"/>
                    </a:lnTo>
                    <a:lnTo>
                      <a:pt x="0" y="192"/>
                    </a:lnTo>
                    <a:lnTo>
                      <a:pt x="0" y="204"/>
                    </a:lnTo>
                    <a:lnTo>
                      <a:pt x="6" y="210"/>
                    </a:lnTo>
                    <a:lnTo>
                      <a:pt x="12" y="222"/>
                    </a:lnTo>
                    <a:lnTo>
                      <a:pt x="48" y="258"/>
                    </a:lnTo>
                    <a:lnTo>
                      <a:pt x="72" y="264"/>
                    </a:lnTo>
                    <a:lnTo>
                      <a:pt x="78" y="252"/>
                    </a:lnTo>
                    <a:lnTo>
                      <a:pt x="90" y="264"/>
                    </a:lnTo>
                    <a:lnTo>
                      <a:pt x="96" y="276"/>
                    </a:lnTo>
                    <a:lnTo>
                      <a:pt x="96" y="294"/>
                    </a:lnTo>
                    <a:lnTo>
                      <a:pt x="90" y="306"/>
                    </a:lnTo>
                    <a:lnTo>
                      <a:pt x="84" y="312"/>
                    </a:lnTo>
                    <a:lnTo>
                      <a:pt x="84" y="318"/>
                    </a:lnTo>
                    <a:lnTo>
                      <a:pt x="90" y="324"/>
                    </a:lnTo>
                    <a:lnTo>
                      <a:pt x="96" y="324"/>
                    </a:lnTo>
                    <a:lnTo>
                      <a:pt x="108" y="318"/>
                    </a:lnTo>
                    <a:lnTo>
                      <a:pt x="114" y="318"/>
                    </a:lnTo>
                    <a:lnTo>
                      <a:pt x="114" y="348"/>
                    </a:lnTo>
                    <a:lnTo>
                      <a:pt x="120" y="354"/>
                    </a:lnTo>
                    <a:lnTo>
                      <a:pt x="126" y="354"/>
                    </a:lnTo>
                    <a:lnTo>
                      <a:pt x="126" y="366"/>
                    </a:lnTo>
                    <a:lnTo>
                      <a:pt x="120" y="378"/>
                    </a:lnTo>
                    <a:lnTo>
                      <a:pt x="108" y="390"/>
                    </a:lnTo>
                    <a:lnTo>
                      <a:pt x="96" y="432"/>
                    </a:lnTo>
                    <a:lnTo>
                      <a:pt x="90" y="444"/>
                    </a:lnTo>
                    <a:lnTo>
                      <a:pt x="90" y="450"/>
                    </a:lnTo>
                    <a:lnTo>
                      <a:pt x="84" y="462"/>
                    </a:lnTo>
                    <a:lnTo>
                      <a:pt x="84" y="468"/>
                    </a:lnTo>
                    <a:lnTo>
                      <a:pt x="90" y="480"/>
                    </a:lnTo>
                    <a:lnTo>
                      <a:pt x="114" y="504"/>
                    </a:lnTo>
                    <a:lnTo>
                      <a:pt x="114" y="534"/>
                    </a:lnTo>
                    <a:lnTo>
                      <a:pt x="144" y="570"/>
                    </a:lnTo>
                    <a:lnTo>
                      <a:pt x="156" y="570"/>
                    </a:lnTo>
                    <a:lnTo>
                      <a:pt x="162" y="582"/>
                    </a:lnTo>
                    <a:lnTo>
                      <a:pt x="198" y="582"/>
                    </a:lnTo>
                    <a:lnTo>
                      <a:pt x="204" y="576"/>
                    </a:lnTo>
                    <a:lnTo>
                      <a:pt x="204" y="564"/>
                    </a:lnTo>
                    <a:lnTo>
                      <a:pt x="216" y="552"/>
                    </a:lnTo>
                    <a:lnTo>
                      <a:pt x="234" y="552"/>
                    </a:lnTo>
                    <a:lnTo>
                      <a:pt x="240" y="540"/>
                    </a:lnTo>
                    <a:lnTo>
                      <a:pt x="270" y="540"/>
                    </a:lnTo>
                    <a:lnTo>
                      <a:pt x="270" y="534"/>
                    </a:lnTo>
                    <a:lnTo>
                      <a:pt x="288" y="516"/>
                    </a:lnTo>
                    <a:lnTo>
                      <a:pt x="300" y="516"/>
                    </a:lnTo>
                    <a:lnTo>
                      <a:pt x="312" y="528"/>
                    </a:lnTo>
                    <a:lnTo>
                      <a:pt x="318" y="528"/>
                    </a:lnTo>
                    <a:lnTo>
                      <a:pt x="324" y="522"/>
                    </a:lnTo>
                    <a:lnTo>
                      <a:pt x="324" y="510"/>
                    </a:lnTo>
                    <a:lnTo>
                      <a:pt x="318" y="504"/>
                    </a:lnTo>
                    <a:lnTo>
                      <a:pt x="312" y="492"/>
                    </a:lnTo>
                    <a:lnTo>
                      <a:pt x="306" y="474"/>
                    </a:lnTo>
                    <a:lnTo>
                      <a:pt x="288" y="456"/>
                    </a:lnTo>
                    <a:lnTo>
                      <a:pt x="282" y="444"/>
                    </a:lnTo>
                    <a:lnTo>
                      <a:pt x="282" y="420"/>
                    </a:lnTo>
                    <a:lnTo>
                      <a:pt x="288" y="414"/>
                    </a:lnTo>
                    <a:lnTo>
                      <a:pt x="288" y="396"/>
                    </a:lnTo>
                    <a:lnTo>
                      <a:pt x="276" y="408"/>
                    </a:lnTo>
                    <a:lnTo>
                      <a:pt x="276" y="414"/>
                    </a:lnTo>
                    <a:lnTo>
                      <a:pt x="264" y="414"/>
                    </a:lnTo>
                    <a:lnTo>
                      <a:pt x="258" y="402"/>
                    </a:lnTo>
                    <a:lnTo>
                      <a:pt x="252" y="396"/>
                    </a:lnTo>
                    <a:lnTo>
                      <a:pt x="246" y="384"/>
                    </a:lnTo>
                    <a:lnTo>
                      <a:pt x="246" y="372"/>
                    </a:lnTo>
                    <a:lnTo>
                      <a:pt x="240" y="372"/>
                    </a:lnTo>
                    <a:lnTo>
                      <a:pt x="240" y="366"/>
                    </a:lnTo>
                    <a:lnTo>
                      <a:pt x="234" y="360"/>
                    </a:lnTo>
                    <a:lnTo>
                      <a:pt x="234" y="348"/>
                    </a:lnTo>
                    <a:lnTo>
                      <a:pt x="240" y="336"/>
                    </a:lnTo>
                    <a:lnTo>
                      <a:pt x="246" y="330"/>
                    </a:lnTo>
                    <a:lnTo>
                      <a:pt x="246" y="288"/>
                    </a:lnTo>
                    <a:lnTo>
                      <a:pt x="252" y="282"/>
                    </a:lnTo>
                    <a:lnTo>
                      <a:pt x="264" y="276"/>
                    </a:lnTo>
                    <a:lnTo>
                      <a:pt x="294" y="276"/>
                    </a:lnTo>
                    <a:lnTo>
                      <a:pt x="300" y="270"/>
                    </a:lnTo>
                    <a:lnTo>
                      <a:pt x="300" y="258"/>
                    </a:lnTo>
                    <a:lnTo>
                      <a:pt x="288" y="246"/>
                    </a:lnTo>
                    <a:lnTo>
                      <a:pt x="288" y="234"/>
                    </a:lnTo>
                    <a:lnTo>
                      <a:pt x="294" y="222"/>
                    </a:lnTo>
                    <a:lnTo>
                      <a:pt x="300" y="216"/>
                    </a:lnTo>
                    <a:lnTo>
                      <a:pt x="306" y="204"/>
                    </a:lnTo>
                    <a:lnTo>
                      <a:pt x="306" y="192"/>
                    </a:lnTo>
                    <a:lnTo>
                      <a:pt x="300" y="180"/>
                    </a:lnTo>
                    <a:lnTo>
                      <a:pt x="294" y="174"/>
                    </a:lnTo>
                    <a:lnTo>
                      <a:pt x="276" y="174"/>
                    </a:lnTo>
                    <a:lnTo>
                      <a:pt x="270" y="180"/>
                    </a:lnTo>
                    <a:lnTo>
                      <a:pt x="270" y="156"/>
                    </a:lnTo>
                    <a:lnTo>
                      <a:pt x="258" y="150"/>
                    </a:lnTo>
                    <a:lnTo>
                      <a:pt x="252" y="138"/>
                    </a:lnTo>
                    <a:lnTo>
                      <a:pt x="234" y="132"/>
                    </a:lnTo>
                    <a:lnTo>
                      <a:pt x="216" y="132"/>
                    </a:lnTo>
                    <a:lnTo>
                      <a:pt x="204" y="138"/>
                    </a:lnTo>
                    <a:lnTo>
                      <a:pt x="198" y="150"/>
                    </a:lnTo>
                    <a:lnTo>
                      <a:pt x="198" y="156"/>
                    </a:lnTo>
                    <a:lnTo>
                      <a:pt x="192" y="162"/>
                    </a:lnTo>
                    <a:lnTo>
                      <a:pt x="192" y="168"/>
                    </a:lnTo>
                    <a:lnTo>
                      <a:pt x="192" y="162"/>
                    </a:lnTo>
                    <a:lnTo>
                      <a:pt x="198" y="156"/>
                    </a:lnTo>
                    <a:lnTo>
                      <a:pt x="198" y="144"/>
                    </a:lnTo>
                    <a:lnTo>
                      <a:pt x="204" y="132"/>
                    </a:lnTo>
                    <a:lnTo>
                      <a:pt x="204" y="114"/>
                    </a:lnTo>
                    <a:lnTo>
                      <a:pt x="210" y="102"/>
                    </a:lnTo>
                    <a:lnTo>
                      <a:pt x="210" y="78"/>
                    </a:lnTo>
                    <a:lnTo>
                      <a:pt x="192" y="42"/>
                    </a:lnTo>
                    <a:lnTo>
                      <a:pt x="180" y="30"/>
                    </a:lnTo>
                    <a:lnTo>
                      <a:pt x="132" y="6"/>
                    </a:lnTo>
                    <a:lnTo>
                      <a:pt x="126" y="0"/>
                    </a:lnTo>
                    <a:lnTo>
                      <a:pt x="120" y="0"/>
                    </a:lnTo>
                    <a:lnTo>
                      <a:pt x="102" y="36"/>
                    </a:lnTo>
                    <a:lnTo>
                      <a:pt x="96" y="42"/>
                    </a:lnTo>
                    <a:lnTo>
                      <a:pt x="90" y="4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5" name="Ecuador">
                <a:extLst>
                  <a:ext uri="{FF2B5EF4-FFF2-40B4-BE49-F238E27FC236}">
                    <a16:creationId xmlns:a16="http://schemas.microsoft.com/office/drawing/2014/main" id="{D73F56A5-BE7B-D647-AB91-6AD70103D88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76" y="2277"/>
                <a:ext cx="106" cy="135"/>
              </a:xfrm>
              <a:custGeom>
                <a:avLst/>
                <a:gdLst>
                  <a:gd name="T0" fmla="*/ 2147483647 w 414"/>
                  <a:gd name="T1" fmla="*/ 2147483647 h 528"/>
                  <a:gd name="T2" fmla="*/ 2147483647 w 414"/>
                  <a:gd name="T3" fmla="*/ 2147483647 h 528"/>
                  <a:gd name="T4" fmla="*/ 2147483647 w 414"/>
                  <a:gd name="T5" fmla="*/ 2147483647 h 528"/>
                  <a:gd name="T6" fmla="*/ 2147483647 w 414"/>
                  <a:gd name="T7" fmla="*/ 2147483647 h 528"/>
                  <a:gd name="T8" fmla="*/ 2147483647 w 414"/>
                  <a:gd name="T9" fmla="*/ 2147483647 h 528"/>
                  <a:gd name="T10" fmla="*/ 2147483647 w 414"/>
                  <a:gd name="T11" fmla="*/ 2147483647 h 528"/>
                  <a:gd name="T12" fmla="*/ 2147483647 w 414"/>
                  <a:gd name="T13" fmla="*/ 2147483647 h 528"/>
                  <a:gd name="T14" fmla="*/ 2147483647 w 414"/>
                  <a:gd name="T15" fmla="*/ 2147483647 h 528"/>
                  <a:gd name="T16" fmla="*/ 2147483647 w 414"/>
                  <a:gd name="T17" fmla="*/ 2147483647 h 528"/>
                  <a:gd name="T18" fmla="*/ 2147483647 w 414"/>
                  <a:gd name="T19" fmla="*/ 2147483647 h 528"/>
                  <a:gd name="T20" fmla="*/ 2147483647 w 414"/>
                  <a:gd name="T21" fmla="*/ 2147483647 h 528"/>
                  <a:gd name="T22" fmla="*/ 2147483647 w 414"/>
                  <a:gd name="T23" fmla="*/ 2147483647 h 528"/>
                  <a:gd name="T24" fmla="*/ 2147483647 w 414"/>
                  <a:gd name="T25" fmla="*/ 2147483647 h 528"/>
                  <a:gd name="T26" fmla="*/ 2147483647 w 414"/>
                  <a:gd name="T27" fmla="*/ 2147483647 h 528"/>
                  <a:gd name="T28" fmla="*/ 2147483647 w 414"/>
                  <a:gd name="T29" fmla="*/ 2147483647 h 528"/>
                  <a:gd name="T30" fmla="*/ 2147483647 w 414"/>
                  <a:gd name="T31" fmla="*/ 2147483647 h 528"/>
                  <a:gd name="T32" fmla="*/ 2147483647 w 414"/>
                  <a:gd name="T33" fmla="*/ 2147483647 h 528"/>
                  <a:gd name="T34" fmla="*/ 2147483647 w 414"/>
                  <a:gd name="T35" fmla="*/ 2147483647 h 528"/>
                  <a:gd name="T36" fmla="*/ 2147483647 w 414"/>
                  <a:gd name="T37" fmla="*/ 2147483647 h 528"/>
                  <a:gd name="T38" fmla="*/ 2147483647 w 414"/>
                  <a:gd name="T39" fmla="*/ 2147483647 h 528"/>
                  <a:gd name="T40" fmla="*/ 2147483647 w 414"/>
                  <a:gd name="T41" fmla="*/ 2147483647 h 528"/>
                  <a:gd name="T42" fmla="*/ 2147483647 w 414"/>
                  <a:gd name="T43" fmla="*/ 2147483647 h 528"/>
                  <a:gd name="T44" fmla="*/ 2147483647 w 414"/>
                  <a:gd name="T45" fmla="*/ 2147483647 h 528"/>
                  <a:gd name="T46" fmla="*/ 2147483647 w 414"/>
                  <a:gd name="T47" fmla="*/ 2147483647 h 528"/>
                  <a:gd name="T48" fmla="*/ 2147483647 w 414"/>
                  <a:gd name="T49" fmla="*/ 2147483647 h 528"/>
                  <a:gd name="T50" fmla="*/ 2147483647 w 414"/>
                  <a:gd name="T51" fmla="*/ 2147483647 h 528"/>
                  <a:gd name="T52" fmla="*/ 2147483647 w 414"/>
                  <a:gd name="T53" fmla="*/ 2147483647 h 528"/>
                  <a:gd name="T54" fmla="*/ 2147483647 w 414"/>
                  <a:gd name="T55" fmla="*/ 2147483647 h 528"/>
                  <a:gd name="T56" fmla="*/ 2147483647 w 414"/>
                  <a:gd name="T57" fmla="*/ 2147483647 h 528"/>
                  <a:gd name="T58" fmla="*/ 2147483647 w 414"/>
                  <a:gd name="T59" fmla="*/ 2147483647 h 528"/>
                  <a:gd name="T60" fmla="*/ 2147483647 w 414"/>
                  <a:gd name="T61" fmla="*/ 2147483647 h 528"/>
                  <a:gd name="T62" fmla="*/ 2147483647 w 414"/>
                  <a:gd name="T63" fmla="*/ 2147483647 h 528"/>
                  <a:gd name="T64" fmla="*/ 2147483647 w 414"/>
                  <a:gd name="T65" fmla="*/ 2147483647 h 528"/>
                  <a:gd name="T66" fmla="*/ 2147483647 w 414"/>
                  <a:gd name="T67" fmla="*/ 2147483647 h 528"/>
                  <a:gd name="T68" fmla="*/ 2147483647 w 414"/>
                  <a:gd name="T69" fmla="*/ 2147483647 h 528"/>
                  <a:gd name="T70" fmla="*/ 2147483647 w 414"/>
                  <a:gd name="T71" fmla="*/ 2147483647 h 528"/>
                  <a:gd name="T72" fmla="*/ 2147483647 w 414"/>
                  <a:gd name="T73" fmla="*/ 2147483647 h 528"/>
                  <a:gd name="T74" fmla="*/ 2147483647 w 414"/>
                  <a:gd name="T75" fmla="*/ 2147483647 h 528"/>
                  <a:gd name="T76" fmla="*/ 2147483647 w 414"/>
                  <a:gd name="T77" fmla="*/ 2147483647 h 528"/>
                  <a:gd name="T78" fmla="*/ 2147483647 w 414"/>
                  <a:gd name="T79" fmla="*/ 2147483647 h 528"/>
                  <a:gd name="T80" fmla="*/ 2147483647 w 414"/>
                  <a:gd name="T81" fmla="*/ 2147483647 h 528"/>
                  <a:gd name="T82" fmla="*/ 2147483647 w 414"/>
                  <a:gd name="T83" fmla="*/ 2147483647 h 528"/>
                  <a:gd name="T84" fmla="*/ 2147483647 w 414"/>
                  <a:gd name="T85" fmla="*/ 2147483647 h 528"/>
                  <a:gd name="T86" fmla="*/ 2147483647 w 414"/>
                  <a:gd name="T87" fmla="*/ 2147483647 h 528"/>
                  <a:gd name="T88" fmla="*/ 2147483647 w 414"/>
                  <a:gd name="T89" fmla="*/ 2147483647 h 52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14"/>
                  <a:gd name="T136" fmla="*/ 0 h 528"/>
                  <a:gd name="T137" fmla="*/ 414 w 414"/>
                  <a:gd name="T138" fmla="*/ 528 h 52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14" h="528">
                    <a:moveTo>
                      <a:pt x="60" y="372"/>
                    </a:moveTo>
                    <a:lnTo>
                      <a:pt x="72" y="366"/>
                    </a:lnTo>
                    <a:lnTo>
                      <a:pt x="78" y="360"/>
                    </a:lnTo>
                    <a:lnTo>
                      <a:pt x="78" y="342"/>
                    </a:lnTo>
                    <a:lnTo>
                      <a:pt x="72" y="342"/>
                    </a:lnTo>
                    <a:lnTo>
                      <a:pt x="54" y="360"/>
                    </a:lnTo>
                    <a:lnTo>
                      <a:pt x="54" y="372"/>
                    </a:lnTo>
                    <a:lnTo>
                      <a:pt x="60" y="372"/>
                    </a:lnTo>
                    <a:close/>
                    <a:moveTo>
                      <a:pt x="414" y="174"/>
                    </a:moveTo>
                    <a:lnTo>
                      <a:pt x="390" y="156"/>
                    </a:lnTo>
                    <a:lnTo>
                      <a:pt x="396" y="156"/>
                    </a:lnTo>
                    <a:lnTo>
                      <a:pt x="396" y="150"/>
                    </a:lnTo>
                    <a:lnTo>
                      <a:pt x="402" y="150"/>
                    </a:lnTo>
                    <a:lnTo>
                      <a:pt x="402" y="126"/>
                    </a:lnTo>
                    <a:lnTo>
                      <a:pt x="372" y="126"/>
                    </a:lnTo>
                    <a:lnTo>
                      <a:pt x="360" y="114"/>
                    </a:lnTo>
                    <a:lnTo>
                      <a:pt x="360" y="108"/>
                    </a:lnTo>
                    <a:lnTo>
                      <a:pt x="354" y="102"/>
                    </a:lnTo>
                    <a:lnTo>
                      <a:pt x="354" y="96"/>
                    </a:lnTo>
                    <a:lnTo>
                      <a:pt x="342" y="90"/>
                    </a:lnTo>
                    <a:lnTo>
                      <a:pt x="336" y="90"/>
                    </a:lnTo>
                    <a:lnTo>
                      <a:pt x="330" y="96"/>
                    </a:lnTo>
                    <a:lnTo>
                      <a:pt x="330" y="108"/>
                    </a:lnTo>
                    <a:lnTo>
                      <a:pt x="306" y="108"/>
                    </a:lnTo>
                    <a:lnTo>
                      <a:pt x="300" y="102"/>
                    </a:lnTo>
                    <a:lnTo>
                      <a:pt x="288" y="96"/>
                    </a:lnTo>
                    <a:lnTo>
                      <a:pt x="282" y="102"/>
                    </a:lnTo>
                    <a:lnTo>
                      <a:pt x="270" y="102"/>
                    </a:lnTo>
                    <a:lnTo>
                      <a:pt x="258" y="96"/>
                    </a:lnTo>
                    <a:lnTo>
                      <a:pt x="252" y="90"/>
                    </a:lnTo>
                    <a:lnTo>
                      <a:pt x="252" y="84"/>
                    </a:lnTo>
                    <a:lnTo>
                      <a:pt x="246" y="72"/>
                    </a:lnTo>
                    <a:lnTo>
                      <a:pt x="240" y="66"/>
                    </a:lnTo>
                    <a:lnTo>
                      <a:pt x="228" y="60"/>
                    </a:lnTo>
                    <a:lnTo>
                      <a:pt x="210" y="60"/>
                    </a:lnTo>
                    <a:lnTo>
                      <a:pt x="204" y="48"/>
                    </a:lnTo>
                    <a:lnTo>
                      <a:pt x="168" y="30"/>
                    </a:lnTo>
                    <a:lnTo>
                      <a:pt x="162" y="18"/>
                    </a:lnTo>
                    <a:lnTo>
                      <a:pt x="150" y="12"/>
                    </a:lnTo>
                    <a:lnTo>
                      <a:pt x="144" y="0"/>
                    </a:lnTo>
                    <a:lnTo>
                      <a:pt x="144" y="12"/>
                    </a:lnTo>
                    <a:lnTo>
                      <a:pt x="150" y="18"/>
                    </a:lnTo>
                    <a:lnTo>
                      <a:pt x="150" y="36"/>
                    </a:lnTo>
                    <a:lnTo>
                      <a:pt x="144" y="42"/>
                    </a:lnTo>
                    <a:lnTo>
                      <a:pt x="120" y="54"/>
                    </a:lnTo>
                    <a:lnTo>
                      <a:pt x="102" y="54"/>
                    </a:lnTo>
                    <a:lnTo>
                      <a:pt x="96" y="42"/>
                    </a:lnTo>
                    <a:lnTo>
                      <a:pt x="90" y="42"/>
                    </a:lnTo>
                    <a:lnTo>
                      <a:pt x="78" y="54"/>
                    </a:lnTo>
                    <a:lnTo>
                      <a:pt x="66" y="60"/>
                    </a:lnTo>
                    <a:lnTo>
                      <a:pt x="60" y="72"/>
                    </a:lnTo>
                    <a:lnTo>
                      <a:pt x="60" y="84"/>
                    </a:lnTo>
                    <a:lnTo>
                      <a:pt x="66" y="90"/>
                    </a:lnTo>
                    <a:lnTo>
                      <a:pt x="72" y="102"/>
                    </a:lnTo>
                    <a:lnTo>
                      <a:pt x="72" y="120"/>
                    </a:lnTo>
                    <a:lnTo>
                      <a:pt x="66" y="126"/>
                    </a:lnTo>
                    <a:lnTo>
                      <a:pt x="54" y="132"/>
                    </a:lnTo>
                    <a:lnTo>
                      <a:pt x="42" y="144"/>
                    </a:lnTo>
                    <a:lnTo>
                      <a:pt x="42" y="162"/>
                    </a:lnTo>
                    <a:lnTo>
                      <a:pt x="48" y="168"/>
                    </a:lnTo>
                    <a:lnTo>
                      <a:pt x="54" y="180"/>
                    </a:lnTo>
                    <a:lnTo>
                      <a:pt x="36" y="180"/>
                    </a:lnTo>
                    <a:lnTo>
                      <a:pt x="36" y="198"/>
                    </a:lnTo>
                    <a:lnTo>
                      <a:pt x="0" y="216"/>
                    </a:lnTo>
                    <a:lnTo>
                      <a:pt x="24" y="228"/>
                    </a:lnTo>
                    <a:lnTo>
                      <a:pt x="12" y="258"/>
                    </a:lnTo>
                    <a:lnTo>
                      <a:pt x="24" y="270"/>
                    </a:lnTo>
                    <a:lnTo>
                      <a:pt x="24" y="282"/>
                    </a:lnTo>
                    <a:lnTo>
                      <a:pt x="6" y="300"/>
                    </a:lnTo>
                    <a:lnTo>
                      <a:pt x="0" y="300"/>
                    </a:lnTo>
                    <a:lnTo>
                      <a:pt x="12" y="312"/>
                    </a:lnTo>
                    <a:lnTo>
                      <a:pt x="6" y="318"/>
                    </a:lnTo>
                    <a:lnTo>
                      <a:pt x="6" y="324"/>
                    </a:lnTo>
                    <a:lnTo>
                      <a:pt x="18" y="336"/>
                    </a:lnTo>
                    <a:lnTo>
                      <a:pt x="30" y="342"/>
                    </a:lnTo>
                    <a:lnTo>
                      <a:pt x="60" y="342"/>
                    </a:lnTo>
                    <a:lnTo>
                      <a:pt x="72" y="330"/>
                    </a:lnTo>
                    <a:lnTo>
                      <a:pt x="72" y="324"/>
                    </a:lnTo>
                    <a:lnTo>
                      <a:pt x="96" y="330"/>
                    </a:lnTo>
                    <a:lnTo>
                      <a:pt x="102" y="342"/>
                    </a:lnTo>
                    <a:lnTo>
                      <a:pt x="102" y="348"/>
                    </a:lnTo>
                    <a:lnTo>
                      <a:pt x="96" y="366"/>
                    </a:lnTo>
                    <a:lnTo>
                      <a:pt x="90" y="372"/>
                    </a:lnTo>
                    <a:lnTo>
                      <a:pt x="90" y="384"/>
                    </a:lnTo>
                    <a:lnTo>
                      <a:pt x="84" y="396"/>
                    </a:lnTo>
                    <a:lnTo>
                      <a:pt x="72" y="402"/>
                    </a:lnTo>
                    <a:lnTo>
                      <a:pt x="66" y="402"/>
                    </a:lnTo>
                    <a:lnTo>
                      <a:pt x="60" y="408"/>
                    </a:lnTo>
                    <a:lnTo>
                      <a:pt x="54" y="408"/>
                    </a:lnTo>
                    <a:lnTo>
                      <a:pt x="60" y="408"/>
                    </a:lnTo>
                    <a:lnTo>
                      <a:pt x="72" y="414"/>
                    </a:lnTo>
                    <a:lnTo>
                      <a:pt x="78" y="414"/>
                    </a:lnTo>
                    <a:lnTo>
                      <a:pt x="78" y="420"/>
                    </a:lnTo>
                    <a:lnTo>
                      <a:pt x="72" y="426"/>
                    </a:lnTo>
                    <a:lnTo>
                      <a:pt x="66" y="438"/>
                    </a:lnTo>
                    <a:lnTo>
                      <a:pt x="54" y="444"/>
                    </a:lnTo>
                    <a:lnTo>
                      <a:pt x="48" y="456"/>
                    </a:lnTo>
                    <a:lnTo>
                      <a:pt x="42" y="462"/>
                    </a:lnTo>
                    <a:lnTo>
                      <a:pt x="54" y="474"/>
                    </a:lnTo>
                    <a:lnTo>
                      <a:pt x="42" y="486"/>
                    </a:lnTo>
                    <a:lnTo>
                      <a:pt x="48" y="492"/>
                    </a:lnTo>
                    <a:lnTo>
                      <a:pt x="54" y="492"/>
                    </a:lnTo>
                    <a:lnTo>
                      <a:pt x="66" y="486"/>
                    </a:lnTo>
                    <a:lnTo>
                      <a:pt x="78" y="474"/>
                    </a:lnTo>
                    <a:lnTo>
                      <a:pt x="90" y="486"/>
                    </a:lnTo>
                    <a:lnTo>
                      <a:pt x="120" y="486"/>
                    </a:lnTo>
                    <a:lnTo>
                      <a:pt x="120" y="492"/>
                    </a:lnTo>
                    <a:lnTo>
                      <a:pt x="126" y="498"/>
                    </a:lnTo>
                    <a:lnTo>
                      <a:pt x="126" y="516"/>
                    </a:lnTo>
                    <a:lnTo>
                      <a:pt x="132" y="528"/>
                    </a:lnTo>
                    <a:lnTo>
                      <a:pt x="150" y="528"/>
                    </a:lnTo>
                    <a:lnTo>
                      <a:pt x="150" y="522"/>
                    </a:lnTo>
                    <a:lnTo>
                      <a:pt x="156" y="516"/>
                    </a:lnTo>
                    <a:lnTo>
                      <a:pt x="156" y="510"/>
                    </a:lnTo>
                    <a:lnTo>
                      <a:pt x="162" y="504"/>
                    </a:lnTo>
                    <a:lnTo>
                      <a:pt x="180" y="504"/>
                    </a:lnTo>
                    <a:lnTo>
                      <a:pt x="180" y="474"/>
                    </a:lnTo>
                    <a:lnTo>
                      <a:pt x="186" y="462"/>
                    </a:lnTo>
                    <a:lnTo>
                      <a:pt x="186" y="438"/>
                    </a:lnTo>
                    <a:lnTo>
                      <a:pt x="198" y="426"/>
                    </a:lnTo>
                    <a:lnTo>
                      <a:pt x="198" y="408"/>
                    </a:lnTo>
                    <a:lnTo>
                      <a:pt x="210" y="402"/>
                    </a:lnTo>
                    <a:lnTo>
                      <a:pt x="210" y="396"/>
                    </a:lnTo>
                    <a:lnTo>
                      <a:pt x="228" y="378"/>
                    </a:lnTo>
                    <a:lnTo>
                      <a:pt x="246" y="366"/>
                    </a:lnTo>
                    <a:lnTo>
                      <a:pt x="264" y="360"/>
                    </a:lnTo>
                    <a:lnTo>
                      <a:pt x="324" y="330"/>
                    </a:lnTo>
                    <a:lnTo>
                      <a:pt x="342" y="318"/>
                    </a:lnTo>
                    <a:lnTo>
                      <a:pt x="354" y="300"/>
                    </a:lnTo>
                    <a:lnTo>
                      <a:pt x="366" y="288"/>
                    </a:lnTo>
                    <a:lnTo>
                      <a:pt x="372" y="276"/>
                    </a:lnTo>
                    <a:lnTo>
                      <a:pt x="384" y="264"/>
                    </a:lnTo>
                    <a:lnTo>
                      <a:pt x="390" y="252"/>
                    </a:lnTo>
                    <a:lnTo>
                      <a:pt x="402" y="210"/>
                    </a:lnTo>
                    <a:lnTo>
                      <a:pt x="414" y="204"/>
                    </a:lnTo>
                    <a:lnTo>
                      <a:pt x="414" y="17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6" name="Colombia">
                <a:extLst>
                  <a:ext uri="{FF2B5EF4-FFF2-40B4-BE49-F238E27FC236}">
                    <a16:creationId xmlns:a16="http://schemas.microsoft.com/office/drawing/2014/main" id="{02527716-818C-D74C-9AE0-B8B2053693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3" y="2053"/>
                <a:ext cx="222" cy="344"/>
              </a:xfrm>
              <a:custGeom>
                <a:avLst/>
                <a:gdLst>
                  <a:gd name="T0" fmla="*/ 2147483647 w 870"/>
                  <a:gd name="T1" fmla="*/ 2147483647 h 1344"/>
                  <a:gd name="T2" fmla="*/ 2147483647 w 870"/>
                  <a:gd name="T3" fmla="*/ 2147483647 h 1344"/>
                  <a:gd name="T4" fmla="*/ 2147483647 w 870"/>
                  <a:gd name="T5" fmla="*/ 2147483647 h 1344"/>
                  <a:gd name="T6" fmla="*/ 2147483647 w 870"/>
                  <a:gd name="T7" fmla="*/ 2147483647 h 1344"/>
                  <a:gd name="T8" fmla="*/ 2147483647 w 870"/>
                  <a:gd name="T9" fmla="*/ 2147483647 h 1344"/>
                  <a:gd name="T10" fmla="*/ 2147483647 w 870"/>
                  <a:gd name="T11" fmla="*/ 2147483647 h 1344"/>
                  <a:gd name="T12" fmla="*/ 2147483647 w 870"/>
                  <a:gd name="T13" fmla="*/ 2147483647 h 1344"/>
                  <a:gd name="T14" fmla="*/ 2147483647 w 870"/>
                  <a:gd name="T15" fmla="*/ 2147483647 h 1344"/>
                  <a:gd name="T16" fmla="*/ 2147483647 w 870"/>
                  <a:gd name="T17" fmla="*/ 2147483647 h 1344"/>
                  <a:gd name="T18" fmla="*/ 2147483647 w 870"/>
                  <a:gd name="T19" fmla="*/ 2147483647 h 1344"/>
                  <a:gd name="T20" fmla="*/ 2147483647 w 870"/>
                  <a:gd name="T21" fmla="*/ 2147483647 h 1344"/>
                  <a:gd name="T22" fmla="*/ 2147483647 w 870"/>
                  <a:gd name="T23" fmla="*/ 2147483647 h 1344"/>
                  <a:gd name="T24" fmla="*/ 2147483647 w 870"/>
                  <a:gd name="T25" fmla="*/ 2147483647 h 1344"/>
                  <a:gd name="T26" fmla="*/ 2147483647 w 870"/>
                  <a:gd name="T27" fmla="*/ 2147483647 h 1344"/>
                  <a:gd name="T28" fmla="*/ 2147483647 w 870"/>
                  <a:gd name="T29" fmla="*/ 2147483647 h 1344"/>
                  <a:gd name="T30" fmla="*/ 2147483647 w 870"/>
                  <a:gd name="T31" fmla="*/ 2147483647 h 1344"/>
                  <a:gd name="T32" fmla="*/ 2147483647 w 870"/>
                  <a:gd name="T33" fmla="*/ 2147483647 h 1344"/>
                  <a:gd name="T34" fmla="*/ 2147483647 w 870"/>
                  <a:gd name="T35" fmla="*/ 2147483647 h 1344"/>
                  <a:gd name="T36" fmla="*/ 2147483647 w 870"/>
                  <a:gd name="T37" fmla="*/ 2147483647 h 1344"/>
                  <a:gd name="T38" fmla="*/ 2147483647 w 870"/>
                  <a:gd name="T39" fmla="*/ 2147483647 h 1344"/>
                  <a:gd name="T40" fmla="*/ 2147483647 w 870"/>
                  <a:gd name="T41" fmla="*/ 2147483647 h 1344"/>
                  <a:gd name="T42" fmla="*/ 2147483647 w 870"/>
                  <a:gd name="T43" fmla="*/ 2147483647 h 1344"/>
                  <a:gd name="T44" fmla="*/ 2147483647 w 870"/>
                  <a:gd name="T45" fmla="*/ 2147483647 h 1344"/>
                  <a:gd name="T46" fmla="*/ 2147483647 w 870"/>
                  <a:gd name="T47" fmla="*/ 2147483647 h 1344"/>
                  <a:gd name="T48" fmla="*/ 2147483647 w 870"/>
                  <a:gd name="T49" fmla="*/ 2147483647 h 1344"/>
                  <a:gd name="T50" fmla="*/ 2147483647 w 870"/>
                  <a:gd name="T51" fmla="*/ 2147483647 h 1344"/>
                  <a:gd name="T52" fmla="*/ 2147483647 w 870"/>
                  <a:gd name="T53" fmla="*/ 2147483647 h 1344"/>
                  <a:gd name="T54" fmla="*/ 2147483647 w 870"/>
                  <a:gd name="T55" fmla="*/ 2147483647 h 1344"/>
                  <a:gd name="T56" fmla="*/ 2147483647 w 870"/>
                  <a:gd name="T57" fmla="*/ 2147483647 h 1344"/>
                  <a:gd name="T58" fmla="*/ 2147483647 w 870"/>
                  <a:gd name="T59" fmla="*/ 2147483647 h 1344"/>
                  <a:gd name="T60" fmla="*/ 2147483647 w 870"/>
                  <a:gd name="T61" fmla="*/ 2147483647 h 1344"/>
                  <a:gd name="T62" fmla="*/ 2147483647 w 870"/>
                  <a:gd name="T63" fmla="*/ 2147483647 h 1344"/>
                  <a:gd name="T64" fmla="*/ 2147483647 w 870"/>
                  <a:gd name="T65" fmla="*/ 2147483647 h 1344"/>
                  <a:gd name="T66" fmla="*/ 2147483647 w 870"/>
                  <a:gd name="T67" fmla="*/ 2147483647 h 1344"/>
                  <a:gd name="T68" fmla="*/ 2147483647 w 870"/>
                  <a:gd name="T69" fmla="*/ 2147483647 h 1344"/>
                  <a:gd name="T70" fmla="*/ 2147483647 w 870"/>
                  <a:gd name="T71" fmla="*/ 2147483647 h 1344"/>
                  <a:gd name="T72" fmla="*/ 2147483647 w 870"/>
                  <a:gd name="T73" fmla="*/ 0 h 1344"/>
                  <a:gd name="T74" fmla="*/ 2147483647 w 870"/>
                  <a:gd name="T75" fmla="*/ 2147483647 h 1344"/>
                  <a:gd name="T76" fmla="*/ 2147483647 w 870"/>
                  <a:gd name="T77" fmla="*/ 2147483647 h 1344"/>
                  <a:gd name="T78" fmla="*/ 2147483647 w 870"/>
                  <a:gd name="T79" fmla="*/ 2147483647 h 1344"/>
                  <a:gd name="T80" fmla="*/ 2147483647 w 870"/>
                  <a:gd name="T81" fmla="*/ 2147483647 h 1344"/>
                  <a:gd name="T82" fmla="*/ 2147483647 w 870"/>
                  <a:gd name="T83" fmla="*/ 2147483647 h 1344"/>
                  <a:gd name="T84" fmla="*/ 2147483647 w 870"/>
                  <a:gd name="T85" fmla="*/ 2147483647 h 1344"/>
                  <a:gd name="T86" fmla="*/ 2147483647 w 870"/>
                  <a:gd name="T87" fmla="*/ 2147483647 h 1344"/>
                  <a:gd name="T88" fmla="*/ 2147483647 w 870"/>
                  <a:gd name="T89" fmla="*/ 2147483647 h 1344"/>
                  <a:gd name="T90" fmla="*/ 2147483647 w 870"/>
                  <a:gd name="T91" fmla="*/ 2147483647 h 1344"/>
                  <a:gd name="T92" fmla="*/ 2147483647 w 870"/>
                  <a:gd name="T93" fmla="*/ 2147483647 h 1344"/>
                  <a:gd name="T94" fmla="*/ 2147483647 w 870"/>
                  <a:gd name="T95" fmla="*/ 2147483647 h 1344"/>
                  <a:gd name="T96" fmla="*/ 2147483647 w 870"/>
                  <a:gd name="T97" fmla="*/ 2147483647 h 1344"/>
                  <a:gd name="T98" fmla="*/ 2147483647 w 870"/>
                  <a:gd name="T99" fmla="*/ 2147483647 h 1344"/>
                  <a:gd name="T100" fmla="*/ 2147483647 w 870"/>
                  <a:gd name="T101" fmla="*/ 2147483647 h 1344"/>
                  <a:gd name="T102" fmla="*/ 2147483647 w 870"/>
                  <a:gd name="T103" fmla="*/ 2147483647 h 1344"/>
                  <a:gd name="T104" fmla="*/ 2147483647 w 870"/>
                  <a:gd name="T105" fmla="*/ 2147483647 h 1344"/>
                  <a:gd name="T106" fmla="*/ 2147483647 w 870"/>
                  <a:gd name="T107" fmla="*/ 2147483647 h 134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870"/>
                  <a:gd name="T163" fmla="*/ 0 h 1344"/>
                  <a:gd name="T164" fmla="*/ 870 w 870"/>
                  <a:gd name="T165" fmla="*/ 1344 h 134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870" h="1344">
                    <a:moveTo>
                      <a:pt x="36" y="912"/>
                    </a:moveTo>
                    <a:lnTo>
                      <a:pt x="60" y="924"/>
                    </a:lnTo>
                    <a:lnTo>
                      <a:pt x="66" y="936"/>
                    </a:lnTo>
                    <a:lnTo>
                      <a:pt x="84" y="936"/>
                    </a:lnTo>
                    <a:lnTo>
                      <a:pt x="96" y="942"/>
                    </a:lnTo>
                    <a:lnTo>
                      <a:pt x="102" y="948"/>
                    </a:lnTo>
                    <a:lnTo>
                      <a:pt x="108" y="960"/>
                    </a:lnTo>
                    <a:lnTo>
                      <a:pt x="108" y="966"/>
                    </a:lnTo>
                    <a:lnTo>
                      <a:pt x="114" y="972"/>
                    </a:lnTo>
                    <a:lnTo>
                      <a:pt x="126" y="978"/>
                    </a:lnTo>
                    <a:lnTo>
                      <a:pt x="138" y="978"/>
                    </a:lnTo>
                    <a:lnTo>
                      <a:pt x="144" y="972"/>
                    </a:lnTo>
                    <a:lnTo>
                      <a:pt x="156" y="978"/>
                    </a:lnTo>
                    <a:lnTo>
                      <a:pt x="162" y="984"/>
                    </a:lnTo>
                    <a:lnTo>
                      <a:pt x="186" y="984"/>
                    </a:lnTo>
                    <a:lnTo>
                      <a:pt x="186" y="972"/>
                    </a:lnTo>
                    <a:lnTo>
                      <a:pt x="192" y="966"/>
                    </a:lnTo>
                    <a:lnTo>
                      <a:pt x="198" y="966"/>
                    </a:lnTo>
                    <a:lnTo>
                      <a:pt x="210" y="972"/>
                    </a:lnTo>
                    <a:lnTo>
                      <a:pt x="210" y="978"/>
                    </a:lnTo>
                    <a:lnTo>
                      <a:pt x="216" y="984"/>
                    </a:lnTo>
                    <a:lnTo>
                      <a:pt x="216" y="990"/>
                    </a:lnTo>
                    <a:lnTo>
                      <a:pt x="228" y="1002"/>
                    </a:lnTo>
                    <a:lnTo>
                      <a:pt x="264" y="1002"/>
                    </a:lnTo>
                    <a:lnTo>
                      <a:pt x="276" y="1008"/>
                    </a:lnTo>
                    <a:lnTo>
                      <a:pt x="282" y="1014"/>
                    </a:lnTo>
                    <a:lnTo>
                      <a:pt x="294" y="1020"/>
                    </a:lnTo>
                    <a:lnTo>
                      <a:pt x="312" y="1038"/>
                    </a:lnTo>
                    <a:lnTo>
                      <a:pt x="324" y="1044"/>
                    </a:lnTo>
                    <a:lnTo>
                      <a:pt x="330" y="1050"/>
                    </a:lnTo>
                    <a:lnTo>
                      <a:pt x="342" y="1086"/>
                    </a:lnTo>
                    <a:lnTo>
                      <a:pt x="360" y="1086"/>
                    </a:lnTo>
                    <a:lnTo>
                      <a:pt x="372" y="1104"/>
                    </a:lnTo>
                    <a:lnTo>
                      <a:pt x="384" y="1104"/>
                    </a:lnTo>
                    <a:lnTo>
                      <a:pt x="390" y="1110"/>
                    </a:lnTo>
                    <a:lnTo>
                      <a:pt x="390" y="1134"/>
                    </a:lnTo>
                    <a:lnTo>
                      <a:pt x="396" y="1140"/>
                    </a:lnTo>
                    <a:lnTo>
                      <a:pt x="396" y="1146"/>
                    </a:lnTo>
                    <a:lnTo>
                      <a:pt x="408" y="1146"/>
                    </a:lnTo>
                    <a:lnTo>
                      <a:pt x="420" y="1152"/>
                    </a:lnTo>
                    <a:lnTo>
                      <a:pt x="426" y="1158"/>
                    </a:lnTo>
                    <a:lnTo>
                      <a:pt x="426" y="1164"/>
                    </a:lnTo>
                    <a:lnTo>
                      <a:pt x="420" y="1170"/>
                    </a:lnTo>
                    <a:lnTo>
                      <a:pt x="420" y="1194"/>
                    </a:lnTo>
                    <a:lnTo>
                      <a:pt x="432" y="1200"/>
                    </a:lnTo>
                    <a:lnTo>
                      <a:pt x="456" y="1206"/>
                    </a:lnTo>
                    <a:lnTo>
                      <a:pt x="492" y="1206"/>
                    </a:lnTo>
                    <a:lnTo>
                      <a:pt x="492" y="1194"/>
                    </a:lnTo>
                    <a:lnTo>
                      <a:pt x="504" y="1182"/>
                    </a:lnTo>
                    <a:lnTo>
                      <a:pt x="528" y="1182"/>
                    </a:lnTo>
                    <a:lnTo>
                      <a:pt x="534" y="1188"/>
                    </a:lnTo>
                    <a:lnTo>
                      <a:pt x="540" y="1188"/>
                    </a:lnTo>
                    <a:lnTo>
                      <a:pt x="546" y="1194"/>
                    </a:lnTo>
                    <a:lnTo>
                      <a:pt x="558" y="1194"/>
                    </a:lnTo>
                    <a:lnTo>
                      <a:pt x="570" y="1188"/>
                    </a:lnTo>
                    <a:lnTo>
                      <a:pt x="576" y="1182"/>
                    </a:lnTo>
                    <a:lnTo>
                      <a:pt x="588" y="1182"/>
                    </a:lnTo>
                    <a:lnTo>
                      <a:pt x="588" y="1188"/>
                    </a:lnTo>
                    <a:lnTo>
                      <a:pt x="594" y="1200"/>
                    </a:lnTo>
                    <a:lnTo>
                      <a:pt x="600" y="1206"/>
                    </a:lnTo>
                    <a:lnTo>
                      <a:pt x="624" y="1206"/>
                    </a:lnTo>
                    <a:lnTo>
                      <a:pt x="636" y="1212"/>
                    </a:lnTo>
                    <a:lnTo>
                      <a:pt x="642" y="1218"/>
                    </a:lnTo>
                    <a:lnTo>
                      <a:pt x="642" y="1236"/>
                    </a:lnTo>
                    <a:lnTo>
                      <a:pt x="636" y="1248"/>
                    </a:lnTo>
                    <a:lnTo>
                      <a:pt x="630" y="1254"/>
                    </a:lnTo>
                    <a:lnTo>
                      <a:pt x="624" y="1254"/>
                    </a:lnTo>
                    <a:lnTo>
                      <a:pt x="618" y="1260"/>
                    </a:lnTo>
                    <a:lnTo>
                      <a:pt x="618" y="1266"/>
                    </a:lnTo>
                    <a:lnTo>
                      <a:pt x="606" y="1290"/>
                    </a:lnTo>
                    <a:lnTo>
                      <a:pt x="606" y="1308"/>
                    </a:lnTo>
                    <a:lnTo>
                      <a:pt x="612" y="1314"/>
                    </a:lnTo>
                    <a:lnTo>
                      <a:pt x="630" y="1314"/>
                    </a:lnTo>
                    <a:lnTo>
                      <a:pt x="642" y="1332"/>
                    </a:lnTo>
                    <a:lnTo>
                      <a:pt x="660" y="1344"/>
                    </a:lnTo>
                    <a:lnTo>
                      <a:pt x="660" y="1308"/>
                    </a:lnTo>
                    <a:lnTo>
                      <a:pt x="666" y="1236"/>
                    </a:lnTo>
                    <a:lnTo>
                      <a:pt x="684" y="1188"/>
                    </a:lnTo>
                    <a:lnTo>
                      <a:pt x="678" y="1140"/>
                    </a:lnTo>
                    <a:lnTo>
                      <a:pt x="690" y="1128"/>
                    </a:lnTo>
                    <a:lnTo>
                      <a:pt x="696" y="1116"/>
                    </a:lnTo>
                    <a:lnTo>
                      <a:pt x="696" y="1104"/>
                    </a:lnTo>
                    <a:lnTo>
                      <a:pt x="690" y="1092"/>
                    </a:lnTo>
                    <a:lnTo>
                      <a:pt x="678" y="1080"/>
                    </a:lnTo>
                    <a:lnTo>
                      <a:pt x="678" y="1074"/>
                    </a:lnTo>
                    <a:lnTo>
                      <a:pt x="672" y="1068"/>
                    </a:lnTo>
                    <a:lnTo>
                      <a:pt x="672" y="1044"/>
                    </a:lnTo>
                    <a:lnTo>
                      <a:pt x="666" y="1038"/>
                    </a:lnTo>
                    <a:lnTo>
                      <a:pt x="654" y="1032"/>
                    </a:lnTo>
                    <a:lnTo>
                      <a:pt x="642" y="1020"/>
                    </a:lnTo>
                    <a:lnTo>
                      <a:pt x="636" y="1020"/>
                    </a:lnTo>
                    <a:lnTo>
                      <a:pt x="642" y="954"/>
                    </a:lnTo>
                    <a:lnTo>
                      <a:pt x="672" y="948"/>
                    </a:lnTo>
                    <a:lnTo>
                      <a:pt x="678" y="954"/>
                    </a:lnTo>
                    <a:lnTo>
                      <a:pt x="708" y="954"/>
                    </a:lnTo>
                    <a:lnTo>
                      <a:pt x="714" y="948"/>
                    </a:lnTo>
                    <a:lnTo>
                      <a:pt x="714" y="942"/>
                    </a:lnTo>
                    <a:lnTo>
                      <a:pt x="708" y="936"/>
                    </a:lnTo>
                    <a:lnTo>
                      <a:pt x="708" y="930"/>
                    </a:lnTo>
                    <a:lnTo>
                      <a:pt x="696" y="918"/>
                    </a:lnTo>
                    <a:lnTo>
                      <a:pt x="684" y="924"/>
                    </a:lnTo>
                    <a:lnTo>
                      <a:pt x="660" y="912"/>
                    </a:lnTo>
                    <a:lnTo>
                      <a:pt x="660" y="900"/>
                    </a:lnTo>
                    <a:lnTo>
                      <a:pt x="654" y="888"/>
                    </a:lnTo>
                    <a:lnTo>
                      <a:pt x="654" y="876"/>
                    </a:lnTo>
                    <a:lnTo>
                      <a:pt x="660" y="864"/>
                    </a:lnTo>
                    <a:lnTo>
                      <a:pt x="666" y="858"/>
                    </a:lnTo>
                    <a:lnTo>
                      <a:pt x="684" y="858"/>
                    </a:lnTo>
                    <a:lnTo>
                      <a:pt x="696" y="870"/>
                    </a:lnTo>
                    <a:lnTo>
                      <a:pt x="762" y="864"/>
                    </a:lnTo>
                    <a:lnTo>
                      <a:pt x="762" y="846"/>
                    </a:lnTo>
                    <a:lnTo>
                      <a:pt x="768" y="840"/>
                    </a:lnTo>
                    <a:lnTo>
                      <a:pt x="774" y="840"/>
                    </a:lnTo>
                    <a:lnTo>
                      <a:pt x="798" y="864"/>
                    </a:lnTo>
                    <a:lnTo>
                      <a:pt x="828" y="834"/>
                    </a:lnTo>
                    <a:lnTo>
                      <a:pt x="834" y="834"/>
                    </a:lnTo>
                    <a:lnTo>
                      <a:pt x="834" y="846"/>
                    </a:lnTo>
                    <a:lnTo>
                      <a:pt x="840" y="852"/>
                    </a:lnTo>
                    <a:lnTo>
                      <a:pt x="840" y="864"/>
                    </a:lnTo>
                    <a:lnTo>
                      <a:pt x="846" y="876"/>
                    </a:lnTo>
                    <a:lnTo>
                      <a:pt x="846" y="906"/>
                    </a:lnTo>
                    <a:lnTo>
                      <a:pt x="870" y="906"/>
                    </a:lnTo>
                    <a:lnTo>
                      <a:pt x="864" y="900"/>
                    </a:lnTo>
                    <a:lnTo>
                      <a:pt x="864" y="882"/>
                    </a:lnTo>
                    <a:lnTo>
                      <a:pt x="858" y="870"/>
                    </a:lnTo>
                    <a:lnTo>
                      <a:pt x="858" y="852"/>
                    </a:lnTo>
                    <a:lnTo>
                      <a:pt x="852" y="846"/>
                    </a:lnTo>
                    <a:lnTo>
                      <a:pt x="852" y="828"/>
                    </a:lnTo>
                    <a:lnTo>
                      <a:pt x="846" y="822"/>
                    </a:lnTo>
                    <a:lnTo>
                      <a:pt x="846" y="798"/>
                    </a:lnTo>
                    <a:lnTo>
                      <a:pt x="834" y="798"/>
                    </a:lnTo>
                    <a:lnTo>
                      <a:pt x="822" y="786"/>
                    </a:lnTo>
                    <a:lnTo>
                      <a:pt x="798" y="774"/>
                    </a:lnTo>
                    <a:lnTo>
                      <a:pt x="804" y="774"/>
                    </a:lnTo>
                    <a:lnTo>
                      <a:pt x="834" y="744"/>
                    </a:lnTo>
                    <a:lnTo>
                      <a:pt x="840" y="732"/>
                    </a:lnTo>
                    <a:lnTo>
                      <a:pt x="840" y="726"/>
                    </a:lnTo>
                    <a:lnTo>
                      <a:pt x="834" y="714"/>
                    </a:lnTo>
                    <a:lnTo>
                      <a:pt x="822" y="708"/>
                    </a:lnTo>
                    <a:lnTo>
                      <a:pt x="816" y="696"/>
                    </a:lnTo>
                    <a:lnTo>
                      <a:pt x="816" y="672"/>
                    </a:lnTo>
                    <a:lnTo>
                      <a:pt x="804" y="672"/>
                    </a:lnTo>
                    <a:lnTo>
                      <a:pt x="798" y="666"/>
                    </a:lnTo>
                    <a:lnTo>
                      <a:pt x="798" y="654"/>
                    </a:lnTo>
                    <a:lnTo>
                      <a:pt x="804" y="642"/>
                    </a:lnTo>
                    <a:lnTo>
                      <a:pt x="804" y="612"/>
                    </a:lnTo>
                    <a:lnTo>
                      <a:pt x="798" y="600"/>
                    </a:lnTo>
                    <a:lnTo>
                      <a:pt x="798" y="576"/>
                    </a:lnTo>
                    <a:lnTo>
                      <a:pt x="810" y="564"/>
                    </a:lnTo>
                    <a:lnTo>
                      <a:pt x="816" y="564"/>
                    </a:lnTo>
                    <a:lnTo>
                      <a:pt x="822" y="558"/>
                    </a:lnTo>
                    <a:lnTo>
                      <a:pt x="822" y="534"/>
                    </a:lnTo>
                    <a:lnTo>
                      <a:pt x="840" y="516"/>
                    </a:lnTo>
                    <a:lnTo>
                      <a:pt x="840" y="504"/>
                    </a:lnTo>
                    <a:lnTo>
                      <a:pt x="834" y="498"/>
                    </a:lnTo>
                    <a:lnTo>
                      <a:pt x="816" y="498"/>
                    </a:lnTo>
                    <a:lnTo>
                      <a:pt x="804" y="504"/>
                    </a:lnTo>
                    <a:lnTo>
                      <a:pt x="798" y="510"/>
                    </a:lnTo>
                    <a:lnTo>
                      <a:pt x="774" y="504"/>
                    </a:lnTo>
                    <a:lnTo>
                      <a:pt x="768" y="510"/>
                    </a:lnTo>
                    <a:lnTo>
                      <a:pt x="744" y="510"/>
                    </a:lnTo>
                    <a:lnTo>
                      <a:pt x="738" y="504"/>
                    </a:lnTo>
                    <a:lnTo>
                      <a:pt x="720" y="504"/>
                    </a:lnTo>
                    <a:lnTo>
                      <a:pt x="720" y="510"/>
                    </a:lnTo>
                    <a:lnTo>
                      <a:pt x="696" y="510"/>
                    </a:lnTo>
                    <a:lnTo>
                      <a:pt x="672" y="486"/>
                    </a:lnTo>
                    <a:lnTo>
                      <a:pt x="666" y="468"/>
                    </a:lnTo>
                    <a:lnTo>
                      <a:pt x="660" y="456"/>
                    </a:lnTo>
                    <a:lnTo>
                      <a:pt x="654" y="450"/>
                    </a:lnTo>
                    <a:lnTo>
                      <a:pt x="654" y="444"/>
                    </a:lnTo>
                    <a:lnTo>
                      <a:pt x="630" y="444"/>
                    </a:lnTo>
                    <a:lnTo>
                      <a:pt x="618" y="438"/>
                    </a:lnTo>
                    <a:lnTo>
                      <a:pt x="612" y="432"/>
                    </a:lnTo>
                    <a:lnTo>
                      <a:pt x="600" y="432"/>
                    </a:lnTo>
                    <a:lnTo>
                      <a:pt x="600" y="438"/>
                    </a:lnTo>
                    <a:lnTo>
                      <a:pt x="594" y="444"/>
                    </a:lnTo>
                    <a:lnTo>
                      <a:pt x="582" y="444"/>
                    </a:lnTo>
                    <a:lnTo>
                      <a:pt x="570" y="438"/>
                    </a:lnTo>
                    <a:lnTo>
                      <a:pt x="564" y="438"/>
                    </a:lnTo>
                    <a:lnTo>
                      <a:pt x="552" y="432"/>
                    </a:lnTo>
                    <a:lnTo>
                      <a:pt x="540" y="432"/>
                    </a:lnTo>
                    <a:lnTo>
                      <a:pt x="534" y="438"/>
                    </a:lnTo>
                    <a:lnTo>
                      <a:pt x="510" y="438"/>
                    </a:lnTo>
                    <a:lnTo>
                      <a:pt x="504" y="432"/>
                    </a:lnTo>
                    <a:lnTo>
                      <a:pt x="498" y="420"/>
                    </a:lnTo>
                    <a:lnTo>
                      <a:pt x="498" y="408"/>
                    </a:lnTo>
                    <a:lnTo>
                      <a:pt x="486" y="408"/>
                    </a:lnTo>
                    <a:lnTo>
                      <a:pt x="486" y="366"/>
                    </a:lnTo>
                    <a:lnTo>
                      <a:pt x="498" y="342"/>
                    </a:lnTo>
                    <a:lnTo>
                      <a:pt x="498" y="330"/>
                    </a:lnTo>
                    <a:lnTo>
                      <a:pt x="492" y="324"/>
                    </a:lnTo>
                    <a:lnTo>
                      <a:pt x="480" y="318"/>
                    </a:lnTo>
                    <a:lnTo>
                      <a:pt x="474" y="312"/>
                    </a:lnTo>
                    <a:lnTo>
                      <a:pt x="474" y="276"/>
                    </a:lnTo>
                    <a:lnTo>
                      <a:pt x="468" y="264"/>
                    </a:lnTo>
                    <a:lnTo>
                      <a:pt x="456" y="252"/>
                    </a:lnTo>
                    <a:lnTo>
                      <a:pt x="450" y="252"/>
                    </a:lnTo>
                    <a:lnTo>
                      <a:pt x="438" y="264"/>
                    </a:lnTo>
                    <a:lnTo>
                      <a:pt x="438" y="270"/>
                    </a:lnTo>
                    <a:lnTo>
                      <a:pt x="432" y="264"/>
                    </a:lnTo>
                    <a:lnTo>
                      <a:pt x="432" y="252"/>
                    </a:lnTo>
                    <a:lnTo>
                      <a:pt x="438" y="240"/>
                    </a:lnTo>
                    <a:lnTo>
                      <a:pt x="462" y="216"/>
                    </a:lnTo>
                    <a:lnTo>
                      <a:pt x="462" y="192"/>
                    </a:lnTo>
                    <a:lnTo>
                      <a:pt x="468" y="186"/>
                    </a:lnTo>
                    <a:lnTo>
                      <a:pt x="468" y="168"/>
                    </a:lnTo>
                    <a:lnTo>
                      <a:pt x="480" y="132"/>
                    </a:lnTo>
                    <a:lnTo>
                      <a:pt x="504" y="108"/>
                    </a:lnTo>
                    <a:lnTo>
                      <a:pt x="522" y="102"/>
                    </a:lnTo>
                    <a:lnTo>
                      <a:pt x="534" y="90"/>
                    </a:lnTo>
                    <a:lnTo>
                      <a:pt x="540" y="78"/>
                    </a:lnTo>
                    <a:lnTo>
                      <a:pt x="540" y="72"/>
                    </a:lnTo>
                    <a:lnTo>
                      <a:pt x="546" y="66"/>
                    </a:lnTo>
                    <a:lnTo>
                      <a:pt x="558" y="66"/>
                    </a:lnTo>
                    <a:lnTo>
                      <a:pt x="564" y="60"/>
                    </a:lnTo>
                    <a:lnTo>
                      <a:pt x="570" y="60"/>
                    </a:lnTo>
                    <a:lnTo>
                      <a:pt x="576" y="54"/>
                    </a:lnTo>
                    <a:lnTo>
                      <a:pt x="582" y="54"/>
                    </a:lnTo>
                    <a:lnTo>
                      <a:pt x="600" y="36"/>
                    </a:lnTo>
                    <a:lnTo>
                      <a:pt x="600" y="12"/>
                    </a:lnTo>
                    <a:lnTo>
                      <a:pt x="594" y="6"/>
                    </a:lnTo>
                    <a:lnTo>
                      <a:pt x="582" y="0"/>
                    </a:lnTo>
                    <a:lnTo>
                      <a:pt x="570" y="6"/>
                    </a:lnTo>
                    <a:lnTo>
                      <a:pt x="546" y="6"/>
                    </a:lnTo>
                    <a:lnTo>
                      <a:pt x="540" y="12"/>
                    </a:lnTo>
                    <a:lnTo>
                      <a:pt x="534" y="12"/>
                    </a:lnTo>
                    <a:lnTo>
                      <a:pt x="522" y="24"/>
                    </a:lnTo>
                    <a:lnTo>
                      <a:pt x="522" y="36"/>
                    </a:lnTo>
                    <a:lnTo>
                      <a:pt x="516" y="48"/>
                    </a:lnTo>
                    <a:lnTo>
                      <a:pt x="504" y="60"/>
                    </a:lnTo>
                    <a:lnTo>
                      <a:pt x="492" y="60"/>
                    </a:lnTo>
                    <a:lnTo>
                      <a:pt x="480" y="54"/>
                    </a:lnTo>
                    <a:lnTo>
                      <a:pt x="474" y="54"/>
                    </a:lnTo>
                    <a:lnTo>
                      <a:pt x="444" y="84"/>
                    </a:lnTo>
                    <a:lnTo>
                      <a:pt x="444" y="90"/>
                    </a:lnTo>
                    <a:lnTo>
                      <a:pt x="408" y="102"/>
                    </a:lnTo>
                    <a:lnTo>
                      <a:pt x="402" y="96"/>
                    </a:lnTo>
                    <a:lnTo>
                      <a:pt x="390" y="90"/>
                    </a:lnTo>
                    <a:lnTo>
                      <a:pt x="384" y="90"/>
                    </a:lnTo>
                    <a:lnTo>
                      <a:pt x="378" y="102"/>
                    </a:lnTo>
                    <a:lnTo>
                      <a:pt x="378" y="120"/>
                    </a:lnTo>
                    <a:lnTo>
                      <a:pt x="372" y="132"/>
                    </a:lnTo>
                    <a:lnTo>
                      <a:pt x="366" y="138"/>
                    </a:lnTo>
                    <a:lnTo>
                      <a:pt x="354" y="138"/>
                    </a:lnTo>
                    <a:lnTo>
                      <a:pt x="354" y="132"/>
                    </a:lnTo>
                    <a:lnTo>
                      <a:pt x="360" y="126"/>
                    </a:lnTo>
                    <a:lnTo>
                      <a:pt x="354" y="120"/>
                    </a:lnTo>
                    <a:lnTo>
                      <a:pt x="342" y="120"/>
                    </a:lnTo>
                    <a:lnTo>
                      <a:pt x="330" y="126"/>
                    </a:lnTo>
                    <a:lnTo>
                      <a:pt x="318" y="126"/>
                    </a:lnTo>
                    <a:lnTo>
                      <a:pt x="312" y="132"/>
                    </a:lnTo>
                    <a:lnTo>
                      <a:pt x="306" y="132"/>
                    </a:lnTo>
                    <a:lnTo>
                      <a:pt x="300" y="144"/>
                    </a:lnTo>
                    <a:lnTo>
                      <a:pt x="288" y="150"/>
                    </a:lnTo>
                    <a:lnTo>
                      <a:pt x="282" y="162"/>
                    </a:lnTo>
                    <a:lnTo>
                      <a:pt x="276" y="168"/>
                    </a:lnTo>
                    <a:lnTo>
                      <a:pt x="276" y="186"/>
                    </a:lnTo>
                    <a:lnTo>
                      <a:pt x="282" y="192"/>
                    </a:lnTo>
                    <a:lnTo>
                      <a:pt x="264" y="222"/>
                    </a:lnTo>
                    <a:lnTo>
                      <a:pt x="276" y="246"/>
                    </a:lnTo>
                    <a:lnTo>
                      <a:pt x="252" y="246"/>
                    </a:lnTo>
                    <a:lnTo>
                      <a:pt x="240" y="252"/>
                    </a:lnTo>
                    <a:lnTo>
                      <a:pt x="228" y="264"/>
                    </a:lnTo>
                    <a:lnTo>
                      <a:pt x="228" y="276"/>
                    </a:lnTo>
                    <a:lnTo>
                      <a:pt x="222" y="288"/>
                    </a:lnTo>
                    <a:lnTo>
                      <a:pt x="216" y="294"/>
                    </a:lnTo>
                    <a:lnTo>
                      <a:pt x="204" y="294"/>
                    </a:lnTo>
                    <a:lnTo>
                      <a:pt x="198" y="300"/>
                    </a:lnTo>
                    <a:lnTo>
                      <a:pt x="192" y="300"/>
                    </a:lnTo>
                    <a:lnTo>
                      <a:pt x="174" y="306"/>
                    </a:lnTo>
                    <a:lnTo>
                      <a:pt x="186" y="330"/>
                    </a:lnTo>
                    <a:lnTo>
                      <a:pt x="186" y="366"/>
                    </a:lnTo>
                    <a:lnTo>
                      <a:pt x="168" y="366"/>
                    </a:lnTo>
                    <a:lnTo>
                      <a:pt x="168" y="360"/>
                    </a:lnTo>
                    <a:lnTo>
                      <a:pt x="174" y="354"/>
                    </a:lnTo>
                    <a:lnTo>
                      <a:pt x="174" y="342"/>
                    </a:lnTo>
                    <a:lnTo>
                      <a:pt x="144" y="312"/>
                    </a:lnTo>
                    <a:lnTo>
                      <a:pt x="138" y="312"/>
                    </a:lnTo>
                    <a:lnTo>
                      <a:pt x="132" y="318"/>
                    </a:lnTo>
                    <a:lnTo>
                      <a:pt x="132" y="336"/>
                    </a:lnTo>
                    <a:lnTo>
                      <a:pt x="138" y="348"/>
                    </a:lnTo>
                    <a:lnTo>
                      <a:pt x="150" y="354"/>
                    </a:lnTo>
                    <a:lnTo>
                      <a:pt x="150" y="366"/>
                    </a:lnTo>
                    <a:lnTo>
                      <a:pt x="138" y="390"/>
                    </a:lnTo>
                    <a:lnTo>
                      <a:pt x="132" y="396"/>
                    </a:lnTo>
                    <a:lnTo>
                      <a:pt x="120" y="390"/>
                    </a:lnTo>
                    <a:lnTo>
                      <a:pt x="114" y="384"/>
                    </a:lnTo>
                    <a:lnTo>
                      <a:pt x="102" y="414"/>
                    </a:lnTo>
                    <a:lnTo>
                      <a:pt x="114" y="438"/>
                    </a:lnTo>
                    <a:lnTo>
                      <a:pt x="114" y="450"/>
                    </a:lnTo>
                    <a:lnTo>
                      <a:pt x="126" y="462"/>
                    </a:lnTo>
                    <a:lnTo>
                      <a:pt x="132" y="474"/>
                    </a:lnTo>
                    <a:lnTo>
                      <a:pt x="132" y="480"/>
                    </a:lnTo>
                    <a:lnTo>
                      <a:pt x="120" y="492"/>
                    </a:lnTo>
                    <a:lnTo>
                      <a:pt x="114" y="492"/>
                    </a:lnTo>
                    <a:lnTo>
                      <a:pt x="132" y="516"/>
                    </a:lnTo>
                    <a:lnTo>
                      <a:pt x="138" y="552"/>
                    </a:lnTo>
                    <a:lnTo>
                      <a:pt x="114" y="558"/>
                    </a:lnTo>
                    <a:lnTo>
                      <a:pt x="132" y="576"/>
                    </a:lnTo>
                    <a:lnTo>
                      <a:pt x="132" y="636"/>
                    </a:lnTo>
                    <a:lnTo>
                      <a:pt x="120" y="642"/>
                    </a:lnTo>
                    <a:lnTo>
                      <a:pt x="114" y="654"/>
                    </a:lnTo>
                    <a:lnTo>
                      <a:pt x="114" y="678"/>
                    </a:lnTo>
                    <a:lnTo>
                      <a:pt x="138" y="702"/>
                    </a:lnTo>
                    <a:lnTo>
                      <a:pt x="138" y="720"/>
                    </a:lnTo>
                    <a:lnTo>
                      <a:pt x="132" y="732"/>
                    </a:lnTo>
                    <a:lnTo>
                      <a:pt x="120" y="738"/>
                    </a:lnTo>
                    <a:lnTo>
                      <a:pt x="114" y="750"/>
                    </a:lnTo>
                    <a:lnTo>
                      <a:pt x="102" y="756"/>
                    </a:lnTo>
                    <a:lnTo>
                      <a:pt x="96" y="762"/>
                    </a:lnTo>
                    <a:lnTo>
                      <a:pt x="114" y="774"/>
                    </a:lnTo>
                    <a:lnTo>
                      <a:pt x="84" y="798"/>
                    </a:lnTo>
                    <a:lnTo>
                      <a:pt x="66" y="798"/>
                    </a:lnTo>
                    <a:lnTo>
                      <a:pt x="54" y="804"/>
                    </a:lnTo>
                    <a:lnTo>
                      <a:pt x="36" y="810"/>
                    </a:lnTo>
                    <a:lnTo>
                      <a:pt x="30" y="822"/>
                    </a:lnTo>
                    <a:lnTo>
                      <a:pt x="30" y="846"/>
                    </a:lnTo>
                    <a:lnTo>
                      <a:pt x="36" y="852"/>
                    </a:lnTo>
                    <a:lnTo>
                      <a:pt x="36" y="858"/>
                    </a:lnTo>
                    <a:lnTo>
                      <a:pt x="6" y="858"/>
                    </a:lnTo>
                    <a:lnTo>
                      <a:pt x="0" y="864"/>
                    </a:lnTo>
                    <a:lnTo>
                      <a:pt x="0" y="876"/>
                    </a:lnTo>
                    <a:lnTo>
                      <a:pt x="6" y="888"/>
                    </a:lnTo>
                    <a:lnTo>
                      <a:pt x="18" y="894"/>
                    </a:lnTo>
                    <a:lnTo>
                      <a:pt x="24" y="906"/>
                    </a:lnTo>
                    <a:lnTo>
                      <a:pt x="36" y="91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7" name="Brazil">
                <a:extLst>
                  <a:ext uri="{FF2B5EF4-FFF2-40B4-BE49-F238E27FC236}">
                    <a16:creationId xmlns:a16="http://schemas.microsoft.com/office/drawing/2014/main" id="{5F7FCDBC-525E-EA4C-AF2D-EDB41F68864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09" y="2201"/>
                <a:ext cx="712" cy="805"/>
              </a:xfrm>
              <a:custGeom>
                <a:avLst/>
                <a:gdLst>
                  <a:gd name="T0" fmla="*/ 2147483647 w 2784"/>
                  <a:gd name="T1" fmla="*/ 2147483647 h 3150"/>
                  <a:gd name="T2" fmla="*/ 2147483647 w 2784"/>
                  <a:gd name="T3" fmla="*/ 2147483647 h 3150"/>
                  <a:gd name="T4" fmla="*/ 2147483647 w 2784"/>
                  <a:gd name="T5" fmla="*/ 2147483647 h 3150"/>
                  <a:gd name="T6" fmla="*/ 2147483647 w 2784"/>
                  <a:gd name="T7" fmla="*/ 2147483647 h 3150"/>
                  <a:gd name="T8" fmla="*/ 2147483647 w 2784"/>
                  <a:gd name="T9" fmla="*/ 2147483647 h 3150"/>
                  <a:gd name="T10" fmla="*/ 2147483647 w 2784"/>
                  <a:gd name="T11" fmla="*/ 2147483647 h 3150"/>
                  <a:gd name="T12" fmla="*/ 2147483647 w 2784"/>
                  <a:gd name="T13" fmla="*/ 2147483647 h 3150"/>
                  <a:gd name="T14" fmla="*/ 2147483647 w 2784"/>
                  <a:gd name="T15" fmla="*/ 2147483647 h 3150"/>
                  <a:gd name="T16" fmla="*/ 2147483647 w 2784"/>
                  <a:gd name="T17" fmla="*/ 2147483647 h 3150"/>
                  <a:gd name="T18" fmla="*/ 2147483647 w 2784"/>
                  <a:gd name="T19" fmla="*/ 2147483647 h 3150"/>
                  <a:gd name="T20" fmla="*/ 2147483647 w 2784"/>
                  <a:gd name="T21" fmla="*/ 2147483647 h 3150"/>
                  <a:gd name="T22" fmla="*/ 2147483647 w 2784"/>
                  <a:gd name="T23" fmla="*/ 2147483647 h 3150"/>
                  <a:gd name="T24" fmla="*/ 2147483647 w 2784"/>
                  <a:gd name="T25" fmla="*/ 2147483647 h 3150"/>
                  <a:gd name="T26" fmla="*/ 2147483647 w 2784"/>
                  <a:gd name="T27" fmla="*/ 2147483647 h 3150"/>
                  <a:gd name="T28" fmla="*/ 2147483647 w 2784"/>
                  <a:gd name="T29" fmla="*/ 2147483647 h 3150"/>
                  <a:gd name="T30" fmla="*/ 2147483647 w 2784"/>
                  <a:gd name="T31" fmla="*/ 2147483647 h 3150"/>
                  <a:gd name="T32" fmla="*/ 2147483647 w 2784"/>
                  <a:gd name="T33" fmla="*/ 2147483647 h 3150"/>
                  <a:gd name="T34" fmla="*/ 2147483647 w 2784"/>
                  <a:gd name="T35" fmla="*/ 2147483647 h 3150"/>
                  <a:gd name="T36" fmla="*/ 2147483647 w 2784"/>
                  <a:gd name="T37" fmla="*/ 2147483647 h 3150"/>
                  <a:gd name="T38" fmla="*/ 2147483647 w 2784"/>
                  <a:gd name="T39" fmla="*/ 2147483647 h 3150"/>
                  <a:gd name="T40" fmla="*/ 2147483647 w 2784"/>
                  <a:gd name="T41" fmla="*/ 2147483647 h 3150"/>
                  <a:gd name="T42" fmla="*/ 2147483647 w 2784"/>
                  <a:gd name="T43" fmla="*/ 2147483647 h 3150"/>
                  <a:gd name="T44" fmla="*/ 2147483647 w 2784"/>
                  <a:gd name="T45" fmla="*/ 2147483647 h 3150"/>
                  <a:gd name="T46" fmla="*/ 2147483647 w 2784"/>
                  <a:gd name="T47" fmla="*/ 2147483647 h 3150"/>
                  <a:gd name="T48" fmla="*/ 2147483647 w 2784"/>
                  <a:gd name="T49" fmla="*/ 2147483647 h 3150"/>
                  <a:gd name="T50" fmla="*/ 2147483647 w 2784"/>
                  <a:gd name="T51" fmla="*/ 2147483647 h 3150"/>
                  <a:gd name="T52" fmla="*/ 2147483647 w 2784"/>
                  <a:gd name="T53" fmla="*/ 2147483647 h 3150"/>
                  <a:gd name="T54" fmla="*/ 2147483647 w 2784"/>
                  <a:gd name="T55" fmla="*/ 2147483647 h 3150"/>
                  <a:gd name="T56" fmla="*/ 2147483647 w 2784"/>
                  <a:gd name="T57" fmla="*/ 2147483647 h 3150"/>
                  <a:gd name="T58" fmla="*/ 2147483647 w 2784"/>
                  <a:gd name="T59" fmla="*/ 2147483647 h 3150"/>
                  <a:gd name="T60" fmla="*/ 2147483647 w 2784"/>
                  <a:gd name="T61" fmla="*/ 2147483647 h 3150"/>
                  <a:gd name="T62" fmla="*/ 2147483647 w 2784"/>
                  <a:gd name="T63" fmla="*/ 2147483647 h 3150"/>
                  <a:gd name="T64" fmla="*/ 2147483647 w 2784"/>
                  <a:gd name="T65" fmla="*/ 2147483647 h 3150"/>
                  <a:gd name="T66" fmla="*/ 2147483647 w 2784"/>
                  <a:gd name="T67" fmla="*/ 2147483647 h 3150"/>
                  <a:gd name="T68" fmla="*/ 2147483647 w 2784"/>
                  <a:gd name="T69" fmla="*/ 2147483647 h 3150"/>
                  <a:gd name="T70" fmla="*/ 2147483647 w 2784"/>
                  <a:gd name="T71" fmla="*/ 2147483647 h 3150"/>
                  <a:gd name="T72" fmla="*/ 2147483647 w 2784"/>
                  <a:gd name="T73" fmla="*/ 2147483647 h 3150"/>
                  <a:gd name="T74" fmla="*/ 2147483647 w 2784"/>
                  <a:gd name="T75" fmla="*/ 2147483647 h 3150"/>
                  <a:gd name="T76" fmla="*/ 2147483647 w 2784"/>
                  <a:gd name="T77" fmla="*/ 2147483647 h 3150"/>
                  <a:gd name="T78" fmla="*/ 2147483647 w 2784"/>
                  <a:gd name="T79" fmla="*/ 2147483647 h 3150"/>
                  <a:gd name="T80" fmla="*/ 2147483647 w 2784"/>
                  <a:gd name="T81" fmla="*/ 2147483647 h 3150"/>
                  <a:gd name="T82" fmla="*/ 2147483647 w 2784"/>
                  <a:gd name="T83" fmla="*/ 2147483647 h 3150"/>
                  <a:gd name="T84" fmla="*/ 2147483647 w 2784"/>
                  <a:gd name="T85" fmla="*/ 2147483647 h 3150"/>
                  <a:gd name="T86" fmla="*/ 2147483647 w 2784"/>
                  <a:gd name="T87" fmla="*/ 2147483647 h 3150"/>
                  <a:gd name="T88" fmla="*/ 2147483647 w 2784"/>
                  <a:gd name="T89" fmla="*/ 2147483647 h 3150"/>
                  <a:gd name="T90" fmla="*/ 2147483647 w 2784"/>
                  <a:gd name="T91" fmla="*/ 2147483647 h 3150"/>
                  <a:gd name="T92" fmla="*/ 2147483647 w 2784"/>
                  <a:gd name="T93" fmla="*/ 2147483647 h 3150"/>
                  <a:gd name="T94" fmla="*/ 2147483647 w 2784"/>
                  <a:gd name="T95" fmla="*/ 2147483647 h 3150"/>
                  <a:gd name="T96" fmla="*/ 2147483647 w 2784"/>
                  <a:gd name="T97" fmla="*/ 2147483647 h 3150"/>
                  <a:gd name="T98" fmla="*/ 2147483647 w 2784"/>
                  <a:gd name="T99" fmla="*/ 2147483647 h 3150"/>
                  <a:gd name="T100" fmla="*/ 2147483647 w 2784"/>
                  <a:gd name="T101" fmla="*/ 2147483647 h 3150"/>
                  <a:gd name="T102" fmla="*/ 2147483647 w 2784"/>
                  <a:gd name="T103" fmla="*/ 2147483647 h 3150"/>
                  <a:gd name="T104" fmla="*/ 2147483647 w 2784"/>
                  <a:gd name="T105" fmla="*/ 2147483647 h 3150"/>
                  <a:gd name="T106" fmla="*/ 2147483647 w 2784"/>
                  <a:gd name="T107" fmla="*/ 2147483647 h 3150"/>
                  <a:gd name="T108" fmla="*/ 2147483647 w 2784"/>
                  <a:gd name="T109" fmla="*/ 2147483647 h 3150"/>
                  <a:gd name="T110" fmla="*/ 2147483647 w 2784"/>
                  <a:gd name="T111" fmla="*/ 2147483647 h 3150"/>
                  <a:gd name="T112" fmla="*/ 2147483647 w 2784"/>
                  <a:gd name="T113" fmla="*/ 2147483647 h 3150"/>
                  <a:gd name="T114" fmla="*/ 2147483647 w 2784"/>
                  <a:gd name="T115" fmla="*/ 2147483647 h 3150"/>
                  <a:gd name="T116" fmla="*/ 2147483647 w 2784"/>
                  <a:gd name="T117" fmla="*/ 2147483647 h 3150"/>
                  <a:gd name="T118" fmla="*/ 2147483647 w 2784"/>
                  <a:gd name="T119" fmla="*/ 2147483647 h 315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784"/>
                  <a:gd name="T181" fmla="*/ 0 h 3150"/>
                  <a:gd name="T182" fmla="*/ 2784 w 2784"/>
                  <a:gd name="T183" fmla="*/ 3150 h 315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784" h="3150">
                    <a:moveTo>
                      <a:pt x="1716" y="450"/>
                    </a:moveTo>
                    <a:lnTo>
                      <a:pt x="1710" y="450"/>
                    </a:lnTo>
                    <a:lnTo>
                      <a:pt x="1698" y="444"/>
                    </a:lnTo>
                    <a:lnTo>
                      <a:pt x="1680" y="444"/>
                    </a:lnTo>
                    <a:lnTo>
                      <a:pt x="1662" y="438"/>
                    </a:lnTo>
                    <a:lnTo>
                      <a:pt x="1650" y="438"/>
                    </a:lnTo>
                    <a:lnTo>
                      <a:pt x="1644" y="444"/>
                    </a:lnTo>
                    <a:lnTo>
                      <a:pt x="1644" y="450"/>
                    </a:lnTo>
                    <a:lnTo>
                      <a:pt x="1650" y="462"/>
                    </a:lnTo>
                    <a:lnTo>
                      <a:pt x="1650" y="468"/>
                    </a:lnTo>
                    <a:lnTo>
                      <a:pt x="1656" y="480"/>
                    </a:lnTo>
                    <a:lnTo>
                      <a:pt x="1638" y="480"/>
                    </a:lnTo>
                    <a:lnTo>
                      <a:pt x="1638" y="504"/>
                    </a:lnTo>
                    <a:lnTo>
                      <a:pt x="1656" y="516"/>
                    </a:lnTo>
                    <a:lnTo>
                      <a:pt x="1644" y="528"/>
                    </a:lnTo>
                    <a:lnTo>
                      <a:pt x="1644" y="540"/>
                    </a:lnTo>
                    <a:lnTo>
                      <a:pt x="1656" y="564"/>
                    </a:lnTo>
                    <a:lnTo>
                      <a:pt x="1668" y="570"/>
                    </a:lnTo>
                    <a:lnTo>
                      <a:pt x="1674" y="576"/>
                    </a:lnTo>
                    <a:lnTo>
                      <a:pt x="1686" y="576"/>
                    </a:lnTo>
                    <a:lnTo>
                      <a:pt x="1698" y="570"/>
                    </a:lnTo>
                    <a:lnTo>
                      <a:pt x="1710" y="570"/>
                    </a:lnTo>
                    <a:lnTo>
                      <a:pt x="1716" y="564"/>
                    </a:lnTo>
                    <a:lnTo>
                      <a:pt x="1716" y="558"/>
                    </a:lnTo>
                    <a:lnTo>
                      <a:pt x="1728" y="558"/>
                    </a:lnTo>
                    <a:lnTo>
                      <a:pt x="1740" y="552"/>
                    </a:lnTo>
                    <a:lnTo>
                      <a:pt x="1758" y="552"/>
                    </a:lnTo>
                    <a:lnTo>
                      <a:pt x="1770" y="546"/>
                    </a:lnTo>
                    <a:lnTo>
                      <a:pt x="1776" y="534"/>
                    </a:lnTo>
                    <a:lnTo>
                      <a:pt x="1788" y="492"/>
                    </a:lnTo>
                    <a:lnTo>
                      <a:pt x="1794" y="480"/>
                    </a:lnTo>
                    <a:lnTo>
                      <a:pt x="1794" y="474"/>
                    </a:lnTo>
                    <a:lnTo>
                      <a:pt x="1800" y="462"/>
                    </a:lnTo>
                    <a:lnTo>
                      <a:pt x="1800" y="444"/>
                    </a:lnTo>
                    <a:lnTo>
                      <a:pt x="1794" y="438"/>
                    </a:lnTo>
                    <a:lnTo>
                      <a:pt x="1752" y="438"/>
                    </a:lnTo>
                    <a:lnTo>
                      <a:pt x="1740" y="444"/>
                    </a:lnTo>
                    <a:lnTo>
                      <a:pt x="1734" y="444"/>
                    </a:lnTo>
                    <a:lnTo>
                      <a:pt x="1722" y="450"/>
                    </a:lnTo>
                    <a:lnTo>
                      <a:pt x="1716" y="450"/>
                    </a:lnTo>
                    <a:close/>
                    <a:moveTo>
                      <a:pt x="1716" y="438"/>
                    </a:moveTo>
                    <a:lnTo>
                      <a:pt x="1740" y="432"/>
                    </a:lnTo>
                    <a:lnTo>
                      <a:pt x="1722" y="414"/>
                    </a:lnTo>
                    <a:lnTo>
                      <a:pt x="1698" y="438"/>
                    </a:lnTo>
                    <a:lnTo>
                      <a:pt x="1716" y="438"/>
                    </a:lnTo>
                    <a:close/>
                    <a:moveTo>
                      <a:pt x="1686" y="408"/>
                    </a:moveTo>
                    <a:lnTo>
                      <a:pt x="1662" y="408"/>
                    </a:lnTo>
                    <a:lnTo>
                      <a:pt x="1662" y="426"/>
                    </a:lnTo>
                    <a:lnTo>
                      <a:pt x="1698" y="426"/>
                    </a:lnTo>
                    <a:lnTo>
                      <a:pt x="1716" y="402"/>
                    </a:lnTo>
                    <a:lnTo>
                      <a:pt x="1698" y="384"/>
                    </a:lnTo>
                    <a:lnTo>
                      <a:pt x="1686" y="408"/>
                    </a:lnTo>
                    <a:close/>
                    <a:moveTo>
                      <a:pt x="1572" y="492"/>
                    </a:moveTo>
                    <a:lnTo>
                      <a:pt x="1572" y="510"/>
                    </a:lnTo>
                    <a:lnTo>
                      <a:pt x="1554" y="546"/>
                    </a:lnTo>
                    <a:lnTo>
                      <a:pt x="1584" y="528"/>
                    </a:lnTo>
                    <a:lnTo>
                      <a:pt x="1590" y="516"/>
                    </a:lnTo>
                    <a:lnTo>
                      <a:pt x="1596" y="510"/>
                    </a:lnTo>
                    <a:lnTo>
                      <a:pt x="1608" y="486"/>
                    </a:lnTo>
                    <a:lnTo>
                      <a:pt x="1608" y="480"/>
                    </a:lnTo>
                    <a:lnTo>
                      <a:pt x="1602" y="474"/>
                    </a:lnTo>
                    <a:lnTo>
                      <a:pt x="1596" y="474"/>
                    </a:lnTo>
                    <a:lnTo>
                      <a:pt x="1584" y="480"/>
                    </a:lnTo>
                    <a:lnTo>
                      <a:pt x="1572" y="492"/>
                    </a:lnTo>
                    <a:close/>
                    <a:moveTo>
                      <a:pt x="1632" y="426"/>
                    </a:moveTo>
                    <a:lnTo>
                      <a:pt x="1608" y="450"/>
                    </a:lnTo>
                    <a:lnTo>
                      <a:pt x="1626" y="456"/>
                    </a:lnTo>
                    <a:lnTo>
                      <a:pt x="1644" y="432"/>
                    </a:lnTo>
                    <a:lnTo>
                      <a:pt x="1632" y="426"/>
                    </a:lnTo>
                    <a:close/>
                    <a:moveTo>
                      <a:pt x="2778" y="1002"/>
                    </a:moveTo>
                    <a:lnTo>
                      <a:pt x="2778" y="984"/>
                    </a:lnTo>
                    <a:lnTo>
                      <a:pt x="2772" y="972"/>
                    </a:lnTo>
                    <a:lnTo>
                      <a:pt x="2760" y="954"/>
                    </a:lnTo>
                    <a:lnTo>
                      <a:pt x="2754" y="936"/>
                    </a:lnTo>
                    <a:lnTo>
                      <a:pt x="2754" y="870"/>
                    </a:lnTo>
                    <a:lnTo>
                      <a:pt x="2724" y="840"/>
                    </a:lnTo>
                    <a:lnTo>
                      <a:pt x="2694" y="834"/>
                    </a:lnTo>
                    <a:lnTo>
                      <a:pt x="2646" y="840"/>
                    </a:lnTo>
                    <a:lnTo>
                      <a:pt x="2628" y="822"/>
                    </a:lnTo>
                    <a:lnTo>
                      <a:pt x="2610" y="822"/>
                    </a:lnTo>
                    <a:lnTo>
                      <a:pt x="2592" y="798"/>
                    </a:lnTo>
                    <a:lnTo>
                      <a:pt x="2568" y="798"/>
                    </a:lnTo>
                    <a:lnTo>
                      <a:pt x="2538" y="768"/>
                    </a:lnTo>
                    <a:lnTo>
                      <a:pt x="2526" y="750"/>
                    </a:lnTo>
                    <a:lnTo>
                      <a:pt x="2490" y="714"/>
                    </a:lnTo>
                    <a:lnTo>
                      <a:pt x="2418" y="666"/>
                    </a:lnTo>
                    <a:lnTo>
                      <a:pt x="2394" y="660"/>
                    </a:lnTo>
                    <a:lnTo>
                      <a:pt x="2316" y="660"/>
                    </a:lnTo>
                    <a:lnTo>
                      <a:pt x="2316" y="672"/>
                    </a:lnTo>
                    <a:lnTo>
                      <a:pt x="2310" y="672"/>
                    </a:lnTo>
                    <a:lnTo>
                      <a:pt x="2298" y="660"/>
                    </a:lnTo>
                    <a:lnTo>
                      <a:pt x="2286" y="654"/>
                    </a:lnTo>
                    <a:lnTo>
                      <a:pt x="2274" y="654"/>
                    </a:lnTo>
                    <a:lnTo>
                      <a:pt x="2262" y="648"/>
                    </a:lnTo>
                    <a:lnTo>
                      <a:pt x="2232" y="648"/>
                    </a:lnTo>
                    <a:lnTo>
                      <a:pt x="2226" y="642"/>
                    </a:lnTo>
                    <a:lnTo>
                      <a:pt x="2214" y="636"/>
                    </a:lnTo>
                    <a:lnTo>
                      <a:pt x="2196" y="630"/>
                    </a:lnTo>
                    <a:lnTo>
                      <a:pt x="2184" y="624"/>
                    </a:lnTo>
                    <a:lnTo>
                      <a:pt x="2166" y="618"/>
                    </a:lnTo>
                    <a:lnTo>
                      <a:pt x="2154" y="618"/>
                    </a:lnTo>
                    <a:lnTo>
                      <a:pt x="2142" y="624"/>
                    </a:lnTo>
                    <a:lnTo>
                      <a:pt x="2112" y="654"/>
                    </a:lnTo>
                    <a:lnTo>
                      <a:pt x="2106" y="666"/>
                    </a:lnTo>
                    <a:lnTo>
                      <a:pt x="2088" y="642"/>
                    </a:lnTo>
                    <a:lnTo>
                      <a:pt x="2088" y="678"/>
                    </a:lnTo>
                    <a:lnTo>
                      <a:pt x="2058" y="702"/>
                    </a:lnTo>
                    <a:lnTo>
                      <a:pt x="2076" y="636"/>
                    </a:lnTo>
                    <a:lnTo>
                      <a:pt x="2082" y="636"/>
                    </a:lnTo>
                    <a:lnTo>
                      <a:pt x="2094" y="624"/>
                    </a:lnTo>
                    <a:lnTo>
                      <a:pt x="2094" y="606"/>
                    </a:lnTo>
                    <a:lnTo>
                      <a:pt x="2088" y="600"/>
                    </a:lnTo>
                    <a:lnTo>
                      <a:pt x="2082" y="600"/>
                    </a:lnTo>
                    <a:lnTo>
                      <a:pt x="2064" y="618"/>
                    </a:lnTo>
                    <a:lnTo>
                      <a:pt x="2076" y="582"/>
                    </a:lnTo>
                    <a:lnTo>
                      <a:pt x="2070" y="582"/>
                    </a:lnTo>
                    <a:lnTo>
                      <a:pt x="2064" y="576"/>
                    </a:lnTo>
                    <a:lnTo>
                      <a:pt x="2064" y="570"/>
                    </a:lnTo>
                    <a:lnTo>
                      <a:pt x="2040" y="546"/>
                    </a:lnTo>
                    <a:lnTo>
                      <a:pt x="2034" y="546"/>
                    </a:lnTo>
                    <a:lnTo>
                      <a:pt x="2022" y="564"/>
                    </a:lnTo>
                    <a:lnTo>
                      <a:pt x="2016" y="552"/>
                    </a:lnTo>
                    <a:lnTo>
                      <a:pt x="2004" y="546"/>
                    </a:lnTo>
                    <a:lnTo>
                      <a:pt x="1998" y="534"/>
                    </a:lnTo>
                    <a:lnTo>
                      <a:pt x="1986" y="528"/>
                    </a:lnTo>
                    <a:lnTo>
                      <a:pt x="1980" y="522"/>
                    </a:lnTo>
                    <a:lnTo>
                      <a:pt x="1968" y="516"/>
                    </a:lnTo>
                    <a:lnTo>
                      <a:pt x="1944" y="516"/>
                    </a:lnTo>
                    <a:lnTo>
                      <a:pt x="1932" y="510"/>
                    </a:lnTo>
                    <a:lnTo>
                      <a:pt x="1926" y="510"/>
                    </a:lnTo>
                    <a:lnTo>
                      <a:pt x="1914" y="498"/>
                    </a:lnTo>
                    <a:lnTo>
                      <a:pt x="1902" y="492"/>
                    </a:lnTo>
                    <a:lnTo>
                      <a:pt x="1896" y="480"/>
                    </a:lnTo>
                    <a:lnTo>
                      <a:pt x="1884" y="474"/>
                    </a:lnTo>
                    <a:lnTo>
                      <a:pt x="1878" y="486"/>
                    </a:lnTo>
                    <a:lnTo>
                      <a:pt x="1824" y="486"/>
                    </a:lnTo>
                    <a:lnTo>
                      <a:pt x="1812" y="498"/>
                    </a:lnTo>
                    <a:lnTo>
                      <a:pt x="1806" y="510"/>
                    </a:lnTo>
                    <a:lnTo>
                      <a:pt x="1806" y="522"/>
                    </a:lnTo>
                    <a:lnTo>
                      <a:pt x="1800" y="528"/>
                    </a:lnTo>
                    <a:lnTo>
                      <a:pt x="1800" y="534"/>
                    </a:lnTo>
                    <a:lnTo>
                      <a:pt x="1812" y="552"/>
                    </a:lnTo>
                    <a:lnTo>
                      <a:pt x="1776" y="552"/>
                    </a:lnTo>
                    <a:lnTo>
                      <a:pt x="1770" y="564"/>
                    </a:lnTo>
                    <a:lnTo>
                      <a:pt x="1758" y="576"/>
                    </a:lnTo>
                    <a:lnTo>
                      <a:pt x="1752" y="588"/>
                    </a:lnTo>
                    <a:lnTo>
                      <a:pt x="1752" y="594"/>
                    </a:lnTo>
                    <a:lnTo>
                      <a:pt x="1746" y="600"/>
                    </a:lnTo>
                    <a:lnTo>
                      <a:pt x="1746" y="612"/>
                    </a:lnTo>
                    <a:lnTo>
                      <a:pt x="1740" y="624"/>
                    </a:lnTo>
                    <a:lnTo>
                      <a:pt x="1728" y="636"/>
                    </a:lnTo>
                    <a:lnTo>
                      <a:pt x="1722" y="636"/>
                    </a:lnTo>
                    <a:lnTo>
                      <a:pt x="1728" y="630"/>
                    </a:lnTo>
                    <a:lnTo>
                      <a:pt x="1728" y="618"/>
                    </a:lnTo>
                    <a:lnTo>
                      <a:pt x="1734" y="606"/>
                    </a:lnTo>
                    <a:lnTo>
                      <a:pt x="1734" y="600"/>
                    </a:lnTo>
                    <a:lnTo>
                      <a:pt x="1740" y="588"/>
                    </a:lnTo>
                    <a:lnTo>
                      <a:pt x="1740" y="582"/>
                    </a:lnTo>
                    <a:lnTo>
                      <a:pt x="1734" y="576"/>
                    </a:lnTo>
                    <a:lnTo>
                      <a:pt x="1728" y="576"/>
                    </a:lnTo>
                    <a:lnTo>
                      <a:pt x="1722" y="582"/>
                    </a:lnTo>
                    <a:lnTo>
                      <a:pt x="1716" y="582"/>
                    </a:lnTo>
                    <a:lnTo>
                      <a:pt x="1704" y="594"/>
                    </a:lnTo>
                    <a:lnTo>
                      <a:pt x="1692" y="588"/>
                    </a:lnTo>
                    <a:lnTo>
                      <a:pt x="1656" y="588"/>
                    </a:lnTo>
                    <a:lnTo>
                      <a:pt x="1644" y="582"/>
                    </a:lnTo>
                    <a:lnTo>
                      <a:pt x="1632" y="570"/>
                    </a:lnTo>
                    <a:lnTo>
                      <a:pt x="1632" y="522"/>
                    </a:lnTo>
                    <a:lnTo>
                      <a:pt x="1626" y="516"/>
                    </a:lnTo>
                    <a:lnTo>
                      <a:pt x="1626" y="504"/>
                    </a:lnTo>
                    <a:lnTo>
                      <a:pt x="1620" y="504"/>
                    </a:lnTo>
                    <a:lnTo>
                      <a:pt x="1614" y="510"/>
                    </a:lnTo>
                    <a:lnTo>
                      <a:pt x="1602" y="516"/>
                    </a:lnTo>
                    <a:lnTo>
                      <a:pt x="1596" y="522"/>
                    </a:lnTo>
                    <a:lnTo>
                      <a:pt x="1590" y="534"/>
                    </a:lnTo>
                    <a:lnTo>
                      <a:pt x="1584" y="540"/>
                    </a:lnTo>
                    <a:lnTo>
                      <a:pt x="1560" y="552"/>
                    </a:lnTo>
                    <a:lnTo>
                      <a:pt x="1554" y="558"/>
                    </a:lnTo>
                    <a:lnTo>
                      <a:pt x="1512" y="558"/>
                    </a:lnTo>
                    <a:lnTo>
                      <a:pt x="1500" y="552"/>
                    </a:lnTo>
                    <a:lnTo>
                      <a:pt x="1542" y="540"/>
                    </a:lnTo>
                    <a:lnTo>
                      <a:pt x="1548" y="528"/>
                    </a:lnTo>
                    <a:lnTo>
                      <a:pt x="1566" y="510"/>
                    </a:lnTo>
                    <a:lnTo>
                      <a:pt x="1566" y="492"/>
                    </a:lnTo>
                    <a:lnTo>
                      <a:pt x="1572" y="486"/>
                    </a:lnTo>
                    <a:lnTo>
                      <a:pt x="1590" y="450"/>
                    </a:lnTo>
                    <a:lnTo>
                      <a:pt x="1626" y="414"/>
                    </a:lnTo>
                    <a:lnTo>
                      <a:pt x="1638" y="408"/>
                    </a:lnTo>
                    <a:lnTo>
                      <a:pt x="1656" y="390"/>
                    </a:lnTo>
                    <a:lnTo>
                      <a:pt x="1656" y="378"/>
                    </a:lnTo>
                    <a:lnTo>
                      <a:pt x="1662" y="366"/>
                    </a:lnTo>
                    <a:lnTo>
                      <a:pt x="1674" y="354"/>
                    </a:lnTo>
                    <a:lnTo>
                      <a:pt x="1686" y="348"/>
                    </a:lnTo>
                    <a:lnTo>
                      <a:pt x="1692" y="342"/>
                    </a:lnTo>
                    <a:lnTo>
                      <a:pt x="1704" y="336"/>
                    </a:lnTo>
                    <a:lnTo>
                      <a:pt x="1680" y="330"/>
                    </a:lnTo>
                    <a:lnTo>
                      <a:pt x="1698" y="312"/>
                    </a:lnTo>
                    <a:lnTo>
                      <a:pt x="1698" y="294"/>
                    </a:lnTo>
                    <a:lnTo>
                      <a:pt x="1692" y="288"/>
                    </a:lnTo>
                    <a:lnTo>
                      <a:pt x="1680" y="282"/>
                    </a:lnTo>
                    <a:lnTo>
                      <a:pt x="1662" y="282"/>
                    </a:lnTo>
                    <a:lnTo>
                      <a:pt x="1650" y="276"/>
                    </a:lnTo>
                    <a:lnTo>
                      <a:pt x="1644" y="270"/>
                    </a:lnTo>
                    <a:lnTo>
                      <a:pt x="1638" y="252"/>
                    </a:lnTo>
                    <a:lnTo>
                      <a:pt x="1632" y="216"/>
                    </a:lnTo>
                    <a:lnTo>
                      <a:pt x="1626" y="168"/>
                    </a:lnTo>
                    <a:lnTo>
                      <a:pt x="1620" y="138"/>
                    </a:lnTo>
                    <a:lnTo>
                      <a:pt x="1614" y="114"/>
                    </a:lnTo>
                    <a:lnTo>
                      <a:pt x="1608" y="96"/>
                    </a:lnTo>
                    <a:lnTo>
                      <a:pt x="1602" y="84"/>
                    </a:lnTo>
                    <a:lnTo>
                      <a:pt x="1590" y="78"/>
                    </a:lnTo>
                    <a:lnTo>
                      <a:pt x="1584" y="78"/>
                    </a:lnTo>
                    <a:lnTo>
                      <a:pt x="1584" y="90"/>
                    </a:lnTo>
                    <a:lnTo>
                      <a:pt x="1590" y="96"/>
                    </a:lnTo>
                    <a:lnTo>
                      <a:pt x="1590" y="108"/>
                    </a:lnTo>
                    <a:lnTo>
                      <a:pt x="1572" y="108"/>
                    </a:lnTo>
                    <a:lnTo>
                      <a:pt x="1572" y="102"/>
                    </a:lnTo>
                    <a:lnTo>
                      <a:pt x="1566" y="108"/>
                    </a:lnTo>
                    <a:lnTo>
                      <a:pt x="1560" y="120"/>
                    </a:lnTo>
                    <a:lnTo>
                      <a:pt x="1560" y="126"/>
                    </a:lnTo>
                    <a:lnTo>
                      <a:pt x="1554" y="132"/>
                    </a:lnTo>
                    <a:lnTo>
                      <a:pt x="1548" y="144"/>
                    </a:lnTo>
                    <a:lnTo>
                      <a:pt x="1536" y="156"/>
                    </a:lnTo>
                    <a:lnTo>
                      <a:pt x="1518" y="192"/>
                    </a:lnTo>
                    <a:lnTo>
                      <a:pt x="1518" y="210"/>
                    </a:lnTo>
                    <a:lnTo>
                      <a:pt x="1494" y="246"/>
                    </a:lnTo>
                    <a:lnTo>
                      <a:pt x="1488" y="246"/>
                    </a:lnTo>
                    <a:lnTo>
                      <a:pt x="1482" y="252"/>
                    </a:lnTo>
                    <a:lnTo>
                      <a:pt x="1464" y="252"/>
                    </a:lnTo>
                    <a:lnTo>
                      <a:pt x="1452" y="240"/>
                    </a:lnTo>
                    <a:lnTo>
                      <a:pt x="1446" y="246"/>
                    </a:lnTo>
                    <a:lnTo>
                      <a:pt x="1434" y="246"/>
                    </a:lnTo>
                    <a:lnTo>
                      <a:pt x="1428" y="240"/>
                    </a:lnTo>
                    <a:lnTo>
                      <a:pt x="1416" y="240"/>
                    </a:lnTo>
                    <a:lnTo>
                      <a:pt x="1410" y="246"/>
                    </a:lnTo>
                    <a:lnTo>
                      <a:pt x="1410" y="252"/>
                    </a:lnTo>
                    <a:lnTo>
                      <a:pt x="1404" y="258"/>
                    </a:lnTo>
                    <a:lnTo>
                      <a:pt x="1380" y="258"/>
                    </a:lnTo>
                    <a:lnTo>
                      <a:pt x="1368" y="246"/>
                    </a:lnTo>
                    <a:lnTo>
                      <a:pt x="1368" y="240"/>
                    </a:lnTo>
                    <a:lnTo>
                      <a:pt x="1350" y="234"/>
                    </a:lnTo>
                    <a:lnTo>
                      <a:pt x="1344" y="228"/>
                    </a:lnTo>
                    <a:lnTo>
                      <a:pt x="1338" y="216"/>
                    </a:lnTo>
                    <a:lnTo>
                      <a:pt x="1332" y="216"/>
                    </a:lnTo>
                    <a:lnTo>
                      <a:pt x="1320" y="222"/>
                    </a:lnTo>
                    <a:lnTo>
                      <a:pt x="1314" y="228"/>
                    </a:lnTo>
                    <a:lnTo>
                      <a:pt x="1302" y="234"/>
                    </a:lnTo>
                    <a:lnTo>
                      <a:pt x="1278" y="234"/>
                    </a:lnTo>
                    <a:lnTo>
                      <a:pt x="1278" y="222"/>
                    </a:lnTo>
                    <a:lnTo>
                      <a:pt x="1272" y="222"/>
                    </a:lnTo>
                    <a:lnTo>
                      <a:pt x="1260" y="228"/>
                    </a:lnTo>
                    <a:lnTo>
                      <a:pt x="1260" y="252"/>
                    </a:lnTo>
                    <a:lnTo>
                      <a:pt x="1272" y="264"/>
                    </a:lnTo>
                    <a:lnTo>
                      <a:pt x="1272" y="270"/>
                    </a:lnTo>
                    <a:lnTo>
                      <a:pt x="1278" y="276"/>
                    </a:lnTo>
                    <a:lnTo>
                      <a:pt x="1272" y="282"/>
                    </a:lnTo>
                    <a:lnTo>
                      <a:pt x="1254" y="282"/>
                    </a:lnTo>
                    <a:lnTo>
                      <a:pt x="1230" y="270"/>
                    </a:lnTo>
                    <a:lnTo>
                      <a:pt x="1224" y="270"/>
                    </a:lnTo>
                    <a:lnTo>
                      <a:pt x="1212" y="264"/>
                    </a:lnTo>
                    <a:lnTo>
                      <a:pt x="1212" y="270"/>
                    </a:lnTo>
                    <a:lnTo>
                      <a:pt x="1206" y="276"/>
                    </a:lnTo>
                    <a:lnTo>
                      <a:pt x="1200" y="276"/>
                    </a:lnTo>
                    <a:lnTo>
                      <a:pt x="1188" y="264"/>
                    </a:lnTo>
                    <a:lnTo>
                      <a:pt x="1176" y="264"/>
                    </a:lnTo>
                    <a:lnTo>
                      <a:pt x="1158" y="282"/>
                    </a:lnTo>
                    <a:lnTo>
                      <a:pt x="1158" y="288"/>
                    </a:lnTo>
                    <a:lnTo>
                      <a:pt x="1128" y="288"/>
                    </a:lnTo>
                    <a:lnTo>
                      <a:pt x="1122" y="300"/>
                    </a:lnTo>
                    <a:lnTo>
                      <a:pt x="1104" y="300"/>
                    </a:lnTo>
                    <a:lnTo>
                      <a:pt x="1092" y="312"/>
                    </a:lnTo>
                    <a:lnTo>
                      <a:pt x="1092" y="324"/>
                    </a:lnTo>
                    <a:lnTo>
                      <a:pt x="1086" y="330"/>
                    </a:lnTo>
                    <a:lnTo>
                      <a:pt x="1050" y="330"/>
                    </a:lnTo>
                    <a:lnTo>
                      <a:pt x="1044" y="318"/>
                    </a:lnTo>
                    <a:lnTo>
                      <a:pt x="1032" y="318"/>
                    </a:lnTo>
                    <a:lnTo>
                      <a:pt x="1002" y="282"/>
                    </a:lnTo>
                    <a:lnTo>
                      <a:pt x="1002" y="252"/>
                    </a:lnTo>
                    <a:lnTo>
                      <a:pt x="978" y="228"/>
                    </a:lnTo>
                    <a:lnTo>
                      <a:pt x="972" y="216"/>
                    </a:lnTo>
                    <a:lnTo>
                      <a:pt x="972" y="210"/>
                    </a:lnTo>
                    <a:lnTo>
                      <a:pt x="978" y="198"/>
                    </a:lnTo>
                    <a:lnTo>
                      <a:pt x="978" y="192"/>
                    </a:lnTo>
                    <a:lnTo>
                      <a:pt x="984" y="180"/>
                    </a:lnTo>
                    <a:lnTo>
                      <a:pt x="996" y="138"/>
                    </a:lnTo>
                    <a:lnTo>
                      <a:pt x="1008" y="126"/>
                    </a:lnTo>
                    <a:lnTo>
                      <a:pt x="1014" y="114"/>
                    </a:lnTo>
                    <a:lnTo>
                      <a:pt x="1014" y="102"/>
                    </a:lnTo>
                    <a:lnTo>
                      <a:pt x="1008" y="102"/>
                    </a:lnTo>
                    <a:lnTo>
                      <a:pt x="1002" y="96"/>
                    </a:lnTo>
                    <a:lnTo>
                      <a:pt x="1002" y="66"/>
                    </a:lnTo>
                    <a:lnTo>
                      <a:pt x="996" y="66"/>
                    </a:lnTo>
                    <a:lnTo>
                      <a:pt x="984" y="72"/>
                    </a:lnTo>
                    <a:lnTo>
                      <a:pt x="978" y="72"/>
                    </a:lnTo>
                    <a:lnTo>
                      <a:pt x="972" y="66"/>
                    </a:lnTo>
                    <a:lnTo>
                      <a:pt x="972" y="60"/>
                    </a:lnTo>
                    <a:lnTo>
                      <a:pt x="978" y="54"/>
                    </a:lnTo>
                    <a:lnTo>
                      <a:pt x="984" y="42"/>
                    </a:lnTo>
                    <a:lnTo>
                      <a:pt x="984" y="24"/>
                    </a:lnTo>
                    <a:lnTo>
                      <a:pt x="978" y="12"/>
                    </a:lnTo>
                    <a:lnTo>
                      <a:pt x="966" y="0"/>
                    </a:lnTo>
                    <a:lnTo>
                      <a:pt x="960" y="12"/>
                    </a:lnTo>
                    <a:lnTo>
                      <a:pt x="936" y="6"/>
                    </a:lnTo>
                    <a:lnTo>
                      <a:pt x="936" y="42"/>
                    </a:lnTo>
                    <a:lnTo>
                      <a:pt x="930" y="48"/>
                    </a:lnTo>
                    <a:lnTo>
                      <a:pt x="918" y="48"/>
                    </a:lnTo>
                    <a:lnTo>
                      <a:pt x="918" y="60"/>
                    </a:lnTo>
                    <a:lnTo>
                      <a:pt x="894" y="60"/>
                    </a:lnTo>
                    <a:lnTo>
                      <a:pt x="882" y="66"/>
                    </a:lnTo>
                    <a:lnTo>
                      <a:pt x="858" y="90"/>
                    </a:lnTo>
                    <a:lnTo>
                      <a:pt x="846" y="96"/>
                    </a:lnTo>
                    <a:lnTo>
                      <a:pt x="828" y="96"/>
                    </a:lnTo>
                    <a:lnTo>
                      <a:pt x="822" y="90"/>
                    </a:lnTo>
                    <a:lnTo>
                      <a:pt x="804" y="90"/>
                    </a:lnTo>
                    <a:lnTo>
                      <a:pt x="798" y="96"/>
                    </a:lnTo>
                    <a:lnTo>
                      <a:pt x="798" y="108"/>
                    </a:lnTo>
                    <a:lnTo>
                      <a:pt x="792" y="120"/>
                    </a:lnTo>
                    <a:lnTo>
                      <a:pt x="792" y="138"/>
                    </a:lnTo>
                    <a:lnTo>
                      <a:pt x="786" y="144"/>
                    </a:lnTo>
                    <a:lnTo>
                      <a:pt x="774" y="138"/>
                    </a:lnTo>
                    <a:lnTo>
                      <a:pt x="762" y="126"/>
                    </a:lnTo>
                    <a:lnTo>
                      <a:pt x="756" y="114"/>
                    </a:lnTo>
                    <a:lnTo>
                      <a:pt x="750" y="108"/>
                    </a:lnTo>
                    <a:lnTo>
                      <a:pt x="738" y="108"/>
                    </a:lnTo>
                    <a:lnTo>
                      <a:pt x="732" y="114"/>
                    </a:lnTo>
                    <a:lnTo>
                      <a:pt x="720" y="108"/>
                    </a:lnTo>
                    <a:lnTo>
                      <a:pt x="708" y="114"/>
                    </a:lnTo>
                    <a:lnTo>
                      <a:pt x="696" y="114"/>
                    </a:lnTo>
                    <a:lnTo>
                      <a:pt x="696" y="96"/>
                    </a:lnTo>
                    <a:lnTo>
                      <a:pt x="690" y="90"/>
                    </a:lnTo>
                    <a:lnTo>
                      <a:pt x="648" y="90"/>
                    </a:lnTo>
                    <a:lnTo>
                      <a:pt x="648" y="84"/>
                    </a:lnTo>
                    <a:lnTo>
                      <a:pt x="642" y="78"/>
                    </a:lnTo>
                    <a:lnTo>
                      <a:pt x="642" y="108"/>
                    </a:lnTo>
                    <a:lnTo>
                      <a:pt x="660" y="126"/>
                    </a:lnTo>
                    <a:lnTo>
                      <a:pt x="672" y="132"/>
                    </a:lnTo>
                    <a:lnTo>
                      <a:pt x="678" y="138"/>
                    </a:lnTo>
                    <a:lnTo>
                      <a:pt x="678" y="168"/>
                    </a:lnTo>
                    <a:lnTo>
                      <a:pt x="672" y="174"/>
                    </a:lnTo>
                    <a:lnTo>
                      <a:pt x="684" y="186"/>
                    </a:lnTo>
                    <a:lnTo>
                      <a:pt x="690" y="198"/>
                    </a:lnTo>
                    <a:lnTo>
                      <a:pt x="690" y="228"/>
                    </a:lnTo>
                    <a:lnTo>
                      <a:pt x="738" y="234"/>
                    </a:lnTo>
                    <a:lnTo>
                      <a:pt x="744" y="240"/>
                    </a:lnTo>
                    <a:lnTo>
                      <a:pt x="744" y="246"/>
                    </a:lnTo>
                    <a:lnTo>
                      <a:pt x="738" y="258"/>
                    </a:lnTo>
                    <a:lnTo>
                      <a:pt x="732" y="264"/>
                    </a:lnTo>
                    <a:lnTo>
                      <a:pt x="690" y="264"/>
                    </a:lnTo>
                    <a:lnTo>
                      <a:pt x="690" y="294"/>
                    </a:lnTo>
                    <a:lnTo>
                      <a:pt x="684" y="306"/>
                    </a:lnTo>
                    <a:lnTo>
                      <a:pt x="648" y="324"/>
                    </a:lnTo>
                    <a:lnTo>
                      <a:pt x="642" y="330"/>
                    </a:lnTo>
                    <a:lnTo>
                      <a:pt x="624" y="330"/>
                    </a:lnTo>
                    <a:lnTo>
                      <a:pt x="612" y="342"/>
                    </a:lnTo>
                    <a:lnTo>
                      <a:pt x="600" y="366"/>
                    </a:lnTo>
                    <a:lnTo>
                      <a:pt x="588" y="378"/>
                    </a:lnTo>
                    <a:lnTo>
                      <a:pt x="582" y="378"/>
                    </a:lnTo>
                    <a:lnTo>
                      <a:pt x="582" y="354"/>
                    </a:lnTo>
                    <a:lnTo>
                      <a:pt x="576" y="348"/>
                    </a:lnTo>
                    <a:lnTo>
                      <a:pt x="570" y="354"/>
                    </a:lnTo>
                    <a:lnTo>
                      <a:pt x="558" y="360"/>
                    </a:lnTo>
                    <a:lnTo>
                      <a:pt x="552" y="366"/>
                    </a:lnTo>
                    <a:lnTo>
                      <a:pt x="540" y="372"/>
                    </a:lnTo>
                    <a:lnTo>
                      <a:pt x="534" y="372"/>
                    </a:lnTo>
                    <a:lnTo>
                      <a:pt x="522" y="366"/>
                    </a:lnTo>
                    <a:lnTo>
                      <a:pt x="516" y="366"/>
                    </a:lnTo>
                    <a:lnTo>
                      <a:pt x="504" y="354"/>
                    </a:lnTo>
                    <a:lnTo>
                      <a:pt x="504" y="348"/>
                    </a:lnTo>
                    <a:lnTo>
                      <a:pt x="498" y="336"/>
                    </a:lnTo>
                    <a:lnTo>
                      <a:pt x="492" y="330"/>
                    </a:lnTo>
                    <a:lnTo>
                      <a:pt x="468" y="330"/>
                    </a:lnTo>
                    <a:lnTo>
                      <a:pt x="468" y="300"/>
                    </a:lnTo>
                    <a:lnTo>
                      <a:pt x="462" y="288"/>
                    </a:lnTo>
                    <a:lnTo>
                      <a:pt x="462" y="276"/>
                    </a:lnTo>
                    <a:lnTo>
                      <a:pt x="456" y="270"/>
                    </a:lnTo>
                    <a:lnTo>
                      <a:pt x="456" y="258"/>
                    </a:lnTo>
                    <a:lnTo>
                      <a:pt x="450" y="258"/>
                    </a:lnTo>
                    <a:lnTo>
                      <a:pt x="420" y="288"/>
                    </a:lnTo>
                    <a:lnTo>
                      <a:pt x="396" y="264"/>
                    </a:lnTo>
                    <a:lnTo>
                      <a:pt x="390" y="264"/>
                    </a:lnTo>
                    <a:lnTo>
                      <a:pt x="384" y="270"/>
                    </a:lnTo>
                    <a:lnTo>
                      <a:pt x="384" y="288"/>
                    </a:lnTo>
                    <a:lnTo>
                      <a:pt x="318" y="294"/>
                    </a:lnTo>
                    <a:lnTo>
                      <a:pt x="306" y="282"/>
                    </a:lnTo>
                    <a:lnTo>
                      <a:pt x="288" y="282"/>
                    </a:lnTo>
                    <a:lnTo>
                      <a:pt x="282" y="288"/>
                    </a:lnTo>
                    <a:lnTo>
                      <a:pt x="276" y="300"/>
                    </a:lnTo>
                    <a:lnTo>
                      <a:pt x="276" y="312"/>
                    </a:lnTo>
                    <a:lnTo>
                      <a:pt x="282" y="324"/>
                    </a:lnTo>
                    <a:lnTo>
                      <a:pt x="282" y="336"/>
                    </a:lnTo>
                    <a:lnTo>
                      <a:pt x="306" y="348"/>
                    </a:lnTo>
                    <a:lnTo>
                      <a:pt x="318" y="342"/>
                    </a:lnTo>
                    <a:lnTo>
                      <a:pt x="330" y="354"/>
                    </a:lnTo>
                    <a:lnTo>
                      <a:pt x="330" y="360"/>
                    </a:lnTo>
                    <a:lnTo>
                      <a:pt x="336" y="366"/>
                    </a:lnTo>
                    <a:lnTo>
                      <a:pt x="336" y="372"/>
                    </a:lnTo>
                    <a:lnTo>
                      <a:pt x="330" y="378"/>
                    </a:lnTo>
                    <a:lnTo>
                      <a:pt x="300" y="378"/>
                    </a:lnTo>
                    <a:lnTo>
                      <a:pt x="294" y="372"/>
                    </a:lnTo>
                    <a:lnTo>
                      <a:pt x="264" y="378"/>
                    </a:lnTo>
                    <a:lnTo>
                      <a:pt x="258" y="444"/>
                    </a:lnTo>
                    <a:lnTo>
                      <a:pt x="264" y="444"/>
                    </a:lnTo>
                    <a:lnTo>
                      <a:pt x="276" y="456"/>
                    </a:lnTo>
                    <a:lnTo>
                      <a:pt x="288" y="462"/>
                    </a:lnTo>
                    <a:lnTo>
                      <a:pt x="294" y="468"/>
                    </a:lnTo>
                    <a:lnTo>
                      <a:pt x="294" y="492"/>
                    </a:lnTo>
                    <a:lnTo>
                      <a:pt x="300" y="498"/>
                    </a:lnTo>
                    <a:lnTo>
                      <a:pt x="300" y="504"/>
                    </a:lnTo>
                    <a:lnTo>
                      <a:pt x="312" y="516"/>
                    </a:lnTo>
                    <a:lnTo>
                      <a:pt x="318" y="528"/>
                    </a:lnTo>
                    <a:lnTo>
                      <a:pt x="318" y="540"/>
                    </a:lnTo>
                    <a:lnTo>
                      <a:pt x="312" y="552"/>
                    </a:lnTo>
                    <a:lnTo>
                      <a:pt x="300" y="564"/>
                    </a:lnTo>
                    <a:lnTo>
                      <a:pt x="306" y="612"/>
                    </a:lnTo>
                    <a:lnTo>
                      <a:pt x="288" y="660"/>
                    </a:lnTo>
                    <a:lnTo>
                      <a:pt x="282" y="732"/>
                    </a:lnTo>
                    <a:lnTo>
                      <a:pt x="282" y="762"/>
                    </a:lnTo>
                    <a:lnTo>
                      <a:pt x="276" y="774"/>
                    </a:lnTo>
                    <a:lnTo>
                      <a:pt x="270" y="780"/>
                    </a:lnTo>
                    <a:lnTo>
                      <a:pt x="252" y="780"/>
                    </a:lnTo>
                    <a:lnTo>
                      <a:pt x="252" y="774"/>
                    </a:lnTo>
                    <a:lnTo>
                      <a:pt x="240" y="762"/>
                    </a:lnTo>
                    <a:lnTo>
                      <a:pt x="222" y="762"/>
                    </a:lnTo>
                    <a:lnTo>
                      <a:pt x="216" y="768"/>
                    </a:lnTo>
                    <a:lnTo>
                      <a:pt x="210" y="780"/>
                    </a:lnTo>
                    <a:lnTo>
                      <a:pt x="204" y="786"/>
                    </a:lnTo>
                    <a:lnTo>
                      <a:pt x="174" y="780"/>
                    </a:lnTo>
                    <a:lnTo>
                      <a:pt x="168" y="792"/>
                    </a:lnTo>
                    <a:lnTo>
                      <a:pt x="138" y="792"/>
                    </a:lnTo>
                    <a:lnTo>
                      <a:pt x="126" y="798"/>
                    </a:lnTo>
                    <a:lnTo>
                      <a:pt x="120" y="804"/>
                    </a:lnTo>
                    <a:lnTo>
                      <a:pt x="108" y="810"/>
                    </a:lnTo>
                    <a:lnTo>
                      <a:pt x="96" y="822"/>
                    </a:lnTo>
                    <a:lnTo>
                      <a:pt x="96" y="828"/>
                    </a:lnTo>
                    <a:lnTo>
                      <a:pt x="90" y="834"/>
                    </a:lnTo>
                    <a:lnTo>
                      <a:pt x="90" y="840"/>
                    </a:lnTo>
                    <a:lnTo>
                      <a:pt x="66" y="840"/>
                    </a:lnTo>
                    <a:lnTo>
                      <a:pt x="66" y="894"/>
                    </a:lnTo>
                    <a:lnTo>
                      <a:pt x="48" y="912"/>
                    </a:lnTo>
                    <a:lnTo>
                      <a:pt x="48" y="924"/>
                    </a:lnTo>
                    <a:lnTo>
                      <a:pt x="54" y="930"/>
                    </a:lnTo>
                    <a:lnTo>
                      <a:pt x="54" y="948"/>
                    </a:lnTo>
                    <a:lnTo>
                      <a:pt x="60" y="954"/>
                    </a:lnTo>
                    <a:lnTo>
                      <a:pt x="54" y="954"/>
                    </a:lnTo>
                    <a:lnTo>
                      <a:pt x="48" y="948"/>
                    </a:lnTo>
                    <a:lnTo>
                      <a:pt x="18" y="978"/>
                    </a:lnTo>
                    <a:lnTo>
                      <a:pt x="12" y="990"/>
                    </a:lnTo>
                    <a:lnTo>
                      <a:pt x="12" y="1014"/>
                    </a:lnTo>
                    <a:lnTo>
                      <a:pt x="18" y="1020"/>
                    </a:lnTo>
                    <a:lnTo>
                      <a:pt x="6" y="1026"/>
                    </a:lnTo>
                    <a:lnTo>
                      <a:pt x="0" y="1032"/>
                    </a:lnTo>
                    <a:lnTo>
                      <a:pt x="0" y="1044"/>
                    </a:lnTo>
                    <a:lnTo>
                      <a:pt x="6" y="1050"/>
                    </a:lnTo>
                    <a:lnTo>
                      <a:pt x="18" y="1056"/>
                    </a:lnTo>
                    <a:lnTo>
                      <a:pt x="24" y="1080"/>
                    </a:lnTo>
                    <a:lnTo>
                      <a:pt x="24" y="1086"/>
                    </a:lnTo>
                    <a:lnTo>
                      <a:pt x="30" y="1092"/>
                    </a:lnTo>
                    <a:lnTo>
                      <a:pt x="42" y="1116"/>
                    </a:lnTo>
                    <a:lnTo>
                      <a:pt x="54" y="1128"/>
                    </a:lnTo>
                    <a:lnTo>
                      <a:pt x="66" y="1134"/>
                    </a:lnTo>
                    <a:lnTo>
                      <a:pt x="90" y="1158"/>
                    </a:lnTo>
                    <a:lnTo>
                      <a:pt x="84" y="1164"/>
                    </a:lnTo>
                    <a:lnTo>
                      <a:pt x="78" y="1176"/>
                    </a:lnTo>
                    <a:lnTo>
                      <a:pt x="66" y="1182"/>
                    </a:lnTo>
                    <a:lnTo>
                      <a:pt x="60" y="1188"/>
                    </a:lnTo>
                    <a:lnTo>
                      <a:pt x="102" y="1188"/>
                    </a:lnTo>
                    <a:lnTo>
                      <a:pt x="114" y="1194"/>
                    </a:lnTo>
                    <a:lnTo>
                      <a:pt x="120" y="1194"/>
                    </a:lnTo>
                    <a:lnTo>
                      <a:pt x="126" y="1200"/>
                    </a:lnTo>
                    <a:lnTo>
                      <a:pt x="126" y="1212"/>
                    </a:lnTo>
                    <a:lnTo>
                      <a:pt x="132" y="1224"/>
                    </a:lnTo>
                    <a:lnTo>
                      <a:pt x="138" y="1230"/>
                    </a:lnTo>
                    <a:lnTo>
                      <a:pt x="138" y="1236"/>
                    </a:lnTo>
                    <a:lnTo>
                      <a:pt x="198" y="1230"/>
                    </a:lnTo>
                    <a:lnTo>
                      <a:pt x="252" y="1182"/>
                    </a:lnTo>
                    <a:lnTo>
                      <a:pt x="252" y="1194"/>
                    </a:lnTo>
                    <a:lnTo>
                      <a:pt x="258" y="1206"/>
                    </a:lnTo>
                    <a:lnTo>
                      <a:pt x="258" y="1224"/>
                    </a:lnTo>
                    <a:lnTo>
                      <a:pt x="252" y="1230"/>
                    </a:lnTo>
                    <a:lnTo>
                      <a:pt x="252" y="1242"/>
                    </a:lnTo>
                    <a:lnTo>
                      <a:pt x="246" y="1254"/>
                    </a:lnTo>
                    <a:lnTo>
                      <a:pt x="246" y="1266"/>
                    </a:lnTo>
                    <a:lnTo>
                      <a:pt x="252" y="1284"/>
                    </a:lnTo>
                    <a:lnTo>
                      <a:pt x="252" y="1314"/>
                    </a:lnTo>
                    <a:lnTo>
                      <a:pt x="264" y="1308"/>
                    </a:lnTo>
                    <a:lnTo>
                      <a:pt x="264" y="1314"/>
                    </a:lnTo>
                    <a:lnTo>
                      <a:pt x="270" y="1320"/>
                    </a:lnTo>
                    <a:lnTo>
                      <a:pt x="282" y="1320"/>
                    </a:lnTo>
                    <a:lnTo>
                      <a:pt x="282" y="1314"/>
                    </a:lnTo>
                    <a:lnTo>
                      <a:pt x="288" y="1314"/>
                    </a:lnTo>
                    <a:lnTo>
                      <a:pt x="294" y="1308"/>
                    </a:lnTo>
                    <a:lnTo>
                      <a:pt x="324" y="1308"/>
                    </a:lnTo>
                    <a:lnTo>
                      <a:pt x="336" y="1314"/>
                    </a:lnTo>
                    <a:lnTo>
                      <a:pt x="366" y="1314"/>
                    </a:lnTo>
                    <a:lnTo>
                      <a:pt x="372" y="1320"/>
                    </a:lnTo>
                    <a:lnTo>
                      <a:pt x="372" y="1326"/>
                    </a:lnTo>
                    <a:lnTo>
                      <a:pt x="390" y="1326"/>
                    </a:lnTo>
                    <a:lnTo>
                      <a:pt x="414" y="1314"/>
                    </a:lnTo>
                    <a:lnTo>
                      <a:pt x="420" y="1308"/>
                    </a:lnTo>
                    <a:lnTo>
                      <a:pt x="432" y="1290"/>
                    </a:lnTo>
                    <a:lnTo>
                      <a:pt x="468" y="1290"/>
                    </a:lnTo>
                    <a:lnTo>
                      <a:pt x="474" y="1260"/>
                    </a:lnTo>
                    <a:lnTo>
                      <a:pt x="510" y="1260"/>
                    </a:lnTo>
                    <a:lnTo>
                      <a:pt x="510" y="1254"/>
                    </a:lnTo>
                    <a:lnTo>
                      <a:pt x="516" y="1248"/>
                    </a:lnTo>
                    <a:lnTo>
                      <a:pt x="522" y="1236"/>
                    </a:lnTo>
                    <a:lnTo>
                      <a:pt x="528" y="1230"/>
                    </a:lnTo>
                    <a:lnTo>
                      <a:pt x="540" y="1224"/>
                    </a:lnTo>
                    <a:lnTo>
                      <a:pt x="576" y="1224"/>
                    </a:lnTo>
                    <a:lnTo>
                      <a:pt x="588" y="1212"/>
                    </a:lnTo>
                    <a:lnTo>
                      <a:pt x="600" y="1224"/>
                    </a:lnTo>
                    <a:lnTo>
                      <a:pt x="606" y="1224"/>
                    </a:lnTo>
                    <a:lnTo>
                      <a:pt x="606" y="1218"/>
                    </a:lnTo>
                    <a:lnTo>
                      <a:pt x="618" y="1212"/>
                    </a:lnTo>
                    <a:lnTo>
                      <a:pt x="630" y="1212"/>
                    </a:lnTo>
                    <a:lnTo>
                      <a:pt x="630" y="1242"/>
                    </a:lnTo>
                    <a:lnTo>
                      <a:pt x="624" y="1248"/>
                    </a:lnTo>
                    <a:lnTo>
                      <a:pt x="624" y="1254"/>
                    </a:lnTo>
                    <a:lnTo>
                      <a:pt x="618" y="1260"/>
                    </a:lnTo>
                    <a:lnTo>
                      <a:pt x="618" y="1290"/>
                    </a:lnTo>
                    <a:lnTo>
                      <a:pt x="624" y="1296"/>
                    </a:lnTo>
                    <a:lnTo>
                      <a:pt x="630" y="1308"/>
                    </a:lnTo>
                    <a:lnTo>
                      <a:pt x="630" y="1326"/>
                    </a:lnTo>
                    <a:lnTo>
                      <a:pt x="624" y="1332"/>
                    </a:lnTo>
                    <a:lnTo>
                      <a:pt x="624" y="1344"/>
                    </a:lnTo>
                    <a:lnTo>
                      <a:pt x="636" y="1356"/>
                    </a:lnTo>
                    <a:lnTo>
                      <a:pt x="648" y="1362"/>
                    </a:lnTo>
                    <a:lnTo>
                      <a:pt x="654" y="1368"/>
                    </a:lnTo>
                    <a:lnTo>
                      <a:pt x="660" y="1398"/>
                    </a:lnTo>
                    <a:lnTo>
                      <a:pt x="684" y="1398"/>
                    </a:lnTo>
                    <a:lnTo>
                      <a:pt x="690" y="1404"/>
                    </a:lnTo>
                    <a:lnTo>
                      <a:pt x="690" y="1410"/>
                    </a:lnTo>
                    <a:lnTo>
                      <a:pt x="696" y="1422"/>
                    </a:lnTo>
                    <a:lnTo>
                      <a:pt x="696" y="1428"/>
                    </a:lnTo>
                    <a:lnTo>
                      <a:pt x="702" y="1434"/>
                    </a:lnTo>
                    <a:lnTo>
                      <a:pt x="714" y="1440"/>
                    </a:lnTo>
                    <a:lnTo>
                      <a:pt x="744" y="1440"/>
                    </a:lnTo>
                    <a:lnTo>
                      <a:pt x="750" y="1434"/>
                    </a:lnTo>
                    <a:lnTo>
                      <a:pt x="756" y="1446"/>
                    </a:lnTo>
                    <a:lnTo>
                      <a:pt x="768" y="1452"/>
                    </a:lnTo>
                    <a:lnTo>
                      <a:pt x="780" y="1452"/>
                    </a:lnTo>
                    <a:lnTo>
                      <a:pt x="786" y="1446"/>
                    </a:lnTo>
                    <a:lnTo>
                      <a:pt x="798" y="1446"/>
                    </a:lnTo>
                    <a:lnTo>
                      <a:pt x="798" y="1452"/>
                    </a:lnTo>
                    <a:lnTo>
                      <a:pt x="804" y="1464"/>
                    </a:lnTo>
                    <a:lnTo>
                      <a:pt x="816" y="1470"/>
                    </a:lnTo>
                    <a:lnTo>
                      <a:pt x="828" y="1482"/>
                    </a:lnTo>
                    <a:lnTo>
                      <a:pt x="840" y="1488"/>
                    </a:lnTo>
                    <a:lnTo>
                      <a:pt x="864" y="1488"/>
                    </a:lnTo>
                    <a:lnTo>
                      <a:pt x="864" y="1494"/>
                    </a:lnTo>
                    <a:lnTo>
                      <a:pt x="876" y="1506"/>
                    </a:lnTo>
                    <a:lnTo>
                      <a:pt x="888" y="1512"/>
                    </a:lnTo>
                    <a:lnTo>
                      <a:pt x="894" y="1518"/>
                    </a:lnTo>
                    <a:lnTo>
                      <a:pt x="954" y="1518"/>
                    </a:lnTo>
                    <a:lnTo>
                      <a:pt x="978" y="1530"/>
                    </a:lnTo>
                    <a:lnTo>
                      <a:pt x="984" y="1542"/>
                    </a:lnTo>
                    <a:lnTo>
                      <a:pt x="990" y="1548"/>
                    </a:lnTo>
                    <a:lnTo>
                      <a:pt x="990" y="1578"/>
                    </a:lnTo>
                    <a:lnTo>
                      <a:pt x="996" y="1590"/>
                    </a:lnTo>
                    <a:lnTo>
                      <a:pt x="1002" y="1596"/>
                    </a:lnTo>
                    <a:lnTo>
                      <a:pt x="1008" y="1608"/>
                    </a:lnTo>
                    <a:lnTo>
                      <a:pt x="1008" y="1638"/>
                    </a:lnTo>
                    <a:lnTo>
                      <a:pt x="990" y="1638"/>
                    </a:lnTo>
                    <a:lnTo>
                      <a:pt x="990" y="1644"/>
                    </a:lnTo>
                    <a:lnTo>
                      <a:pt x="996" y="1650"/>
                    </a:lnTo>
                    <a:lnTo>
                      <a:pt x="1002" y="1662"/>
                    </a:lnTo>
                    <a:lnTo>
                      <a:pt x="1014" y="1668"/>
                    </a:lnTo>
                    <a:lnTo>
                      <a:pt x="1020" y="1674"/>
                    </a:lnTo>
                    <a:lnTo>
                      <a:pt x="1014" y="1686"/>
                    </a:lnTo>
                    <a:lnTo>
                      <a:pt x="1014" y="1728"/>
                    </a:lnTo>
                    <a:lnTo>
                      <a:pt x="1020" y="1734"/>
                    </a:lnTo>
                    <a:lnTo>
                      <a:pt x="1050" y="1740"/>
                    </a:lnTo>
                    <a:lnTo>
                      <a:pt x="1098" y="1746"/>
                    </a:lnTo>
                    <a:lnTo>
                      <a:pt x="1158" y="1746"/>
                    </a:lnTo>
                    <a:lnTo>
                      <a:pt x="1158" y="1752"/>
                    </a:lnTo>
                    <a:lnTo>
                      <a:pt x="1152" y="1758"/>
                    </a:lnTo>
                    <a:lnTo>
                      <a:pt x="1152" y="1770"/>
                    </a:lnTo>
                    <a:lnTo>
                      <a:pt x="1146" y="1788"/>
                    </a:lnTo>
                    <a:lnTo>
                      <a:pt x="1146" y="1800"/>
                    </a:lnTo>
                    <a:lnTo>
                      <a:pt x="1152" y="1812"/>
                    </a:lnTo>
                    <a:lnTo>
                      <a:pt x="1164" y="1818"/>
                    </a:lnTo>
                    <a:lnTo>
                      <a:pt x="1170" y="1824"/>
                    </a:lnTo>
                    <a:lnTo>
                      <a:pt x="1194" y="1836"/>
                    </a:lnTo>
                    <a:lnTo>
                      <a:pt x="1206" y="1848"/>
                    </a:lnTo>
                    <a:lnTo>
                      <a:pt x="1212" y="1860"/>
                    </a:lnTo>
                    <a:lnTo>
                      <a:pt x="1224" y="1896"/>
                    </a:lnTo>
                    <a:lnTo>
                      <a:pt x="1224" y="1908"/>
                    </a:lnTo>
                    <a:lnTo>
                      <a:pt x="1218" y="1920"/>
                    </a:lnTo>
                    <a:lnTo>
                      <a:pt x="1218" y="1944"/>
                    </a:lnTo>
                    <a:lnTo>
                      <a:pt x="1212" y="1950"/>
                    </a:lnTo>
                    <a:lnTo>
                      <a:pt x="1212" y="1956"/>
                    </a:lnTo>
                    <a:lnTo>
                      <a:pt x="1218" y="1968"/>
                    </a:lnTo>
                    <a:lnTo>
                      <a:pt x="1212" y="1980"/>
                    </a:lnTo>
                    <a:lnTo>
                      <a:pt x="1206" y="1986"/>
                    </a:lnTo>
                    <a:lnTo>
                      <a:pt x="1200" y="1998"/>
                    </a:lnTo>
                    <a:lnTo>
                      <a:pt x="1200" y="2022"/>
                    </a:lnTo>
                    <a:lnTo>
                      <a:pt x="1206" y="2028"/>
                    </a:lnTo>
                    <a:lnTo>
                      <a:pt x="1218" y="2034"/>
                    </a:lnTo>
                    <a:lnTo>
                      <a:pt x="1212" y="2040"/>
                    </a:lnTo>
                    <a:lnTo>
                      <a:pt x="1200" y="2046"/>
                    </a:lnTo>
                    <a:lnTo>
                      <a:pt x="1194" y="2052"/>
                    </a:lnTo>
                    <a:lnTo>
                      <a:pt x="1194" y="2064"/>
                    </a:lnTo>
                    <a:lnTo>
                      <a:pt x="1200" y="2070"/>
                    </a:lnTo>
                    <a:lnTo>
                      <a:pt x="1212" y="2076"/>
                    </a:lnTo>
                    <a:lnTo>
                      <a:pt x="1212" y="2112"/>
                    </a:lnTo>
                    <a:lnTo>
                      <a:pt x="1224" y="2112"/>
                    </a:lnTo>
                    <a:lnTo>
                      <a:pt x="1224" y="2130"/>
                    </a:lnTo>
                    <a:lnTo>
                      <a:pt x="1218" y="2142"/>
                    </a:lnTo>
                    <a:lnTo>
                      <a:pt x="1218" y="2184"/>
                    </a:lnTo>
                    <a:lnTo>
                      <a:pt x="1224" y="2196"/>
                    </a:lnTo>
                    <a:lnTo>
                      <a:pt x="1230" y="2202"/>
                    </a:lnTo>
                    <a:lnTo>
                      <a:pt x="1266" y="2214"/>
                    </a:lnTo>
                    <a:lnTo>
                      <a:pt x="1308" y="2220"/>
                    </a:lnTo>
                    <a:lnTo>
                      <a:pt x="1380" y="2220"/>
                    </a:lnTo>
                    <a:lnTo>
                      <a:pt x="1392" y="2226"/>
                    </a:lnTo>
                    <a:lnTo>
                      <a:pt x="1398" y="2232"/>
                    </a:lnTo>
                    <a:lnTo>
                      <a:pt x="1398" y="2256"/>
                    </a:lnTo>
                    <a:lnTo>
                      <a:pt x="1404" y="2274"/>
                    </a:lnTo>
                    <a:lnTo>
                      <a:pt x="1404" y="2298"/>
                    </a:lnTo>
                    <a:lnTo>
                      <a:pt x="1410" y="2316"/>
                    </a:lnTo>
                    <a:lnTo>
                      <a:pt x="1410" y="2334"/>
                    </a:lnTo>
                    <a:lnTo>
                      <a:pt x="1422" y="2358"/>
                    </a:lnTo>
                    <a:lnTo>
                      <a:pt x="1434" y="2364"/>
                    </a:lnTo>
                    <a:lnTo>
                      <a:pt x="1446" y="2364"/>
                    </a:lnTo>
                    <a:lnTo>
                      <a:pt x="1464" y="2346"/>
                    </a:lnTo>
                    <a:lnTo>
                      <a:pt x="1476" y="2346"/>
                    </a:lnTo>
                    <a:lnTo>
                      <a:pt x="1488" y="2352"/>
                    </a:lnTo>
                    <a:lnTo>
                      <a:pt x="1500" y="2364"/>
                    </a:lnTo>
                    <a:lnTo>
                      <a:pt x="1506" y="2376"/>
                    </a:lnTo>
                    <a:lnTo>
                      <a:pt x="1506" y="2394"/>
                    </a:lnTo>
                    <a:lnTo>
                      <a:pt x="1500" y="2412"/>
                    </a:lnTo>
                    <a:lnTo>
                      <a:pt x="1500" y="2442"/>
                    </a:lnTo>
                    <a:lnTo>
                      <a:pt x="1494" y="2448"/>
                    </a:lnTo>
                    <a:lnTo>
                      <a:pt x="1494" y="2454"/>
                    </a:lnTo>
                    <a:lnTo>
                      <a:pt x="1488" y="2466"/>
                    </a:lnTo>
                    <a:lnTo>
                      <a:pt x="1488" y="2478"/>
                    </a:lnTo>
                    <a:lnTo>
                      <a:pt x="1494" y="2496"/>
                    </a:lnTo>
                    <a:lnTo>
                      <a:pt x="1506" y="2490"/>
                    </a:lnTo>
                    <a:lnTo>
                      <a:pt x="1512" y="2484"/>
                    </a:lnTo>
                    <a:lnTo>
                      <a:pt x="1530" y="2484"/>
                    </a:lnTo>
                    <a:lnTo>
                      <a:pt x="1536" y="2490"/>
                    </a:lnTo>
                    <a:lnTo>
                      <a:pt x="1548" y="2514"/>
                    </a:lnTo>
                    <a:lnTo>
                      <a:pt x="1548" y="2526"/>
                    </a:lnTo>
                    <a:lnTo>
                      <a:pt x="1554" y="2526"/>
                    </a:lnTo>
                    <a:lnTo>
                      <a:pt x="1560" y="2532"/>
                    </a:lnTo>
                    <a:lnTo>
                      <a:pt x="1560" y="2562"/>
                    </a:lnTo>
                    <a:lnTo>
                      <a:pt x="1566" y="2580"/>
                    </a:lnTo>
                    <a:lnTo>
                      <a:pt x="1566" y="2616"/>
                    </a:lnTo>
                    <a:lnTo>
                      <a:pt x="1512" y="2634"/>
                    </a:lnTo>
                    <a:lnTo>
                      <a:pt x="1506" y="2640"/>
                    </a:lnTo>
                    <a:lnTo>
                      <a:pt x="1500" y="2652"/>
                    </a:lnTo>
                    <a:lnTo>
                      <a:pt x="1500" y="2670"/>
                    </a:lnTo>
                    <a:lnTo>
                      <a:pt x="1464" y="2670"/>
                    </a:lnTo>
                    <a:lnTo>
                      <a:pt x="1464" y="2688"/>
                    </a:lnTo>
                    <a:lnTo>
                      <a:pt x="1458" y="2694"/>
                    </a:lnTo>
                    <a:lnTo>
                      <a:pt x="1452" y="2718"/>
                    </a:lnTo>
                    <a:lnTo>
                      <a:pt x="1428" y="2724"/>
                    </a:lnTo>
                    <a:lnTo>
                      <a:pt x="1428" y="2736"/>
                    </a:lnTo>
                    <a:lnTo>
                      <a:pt x="1422" y="2748"/>
                    </a:lnTo>
                    <a:lnTo>
                      <a:pt x="1422" y="2760"/>
                    </a:lnTo>
                    <a:lnTo>
                      <a:pt x="1404" y="2778"/>
                    </a:lnTo>
                    <a:lnTo>
                      <a:pt x="1392" y="2778"/>
                    </a:lnTo>
                    <a:lnTo>
                      <a:pt x="1392" y="2802"/>
                    </a:lnTo>
                    <a:lnTo>
                      <a:pt x="1386" y="2808"/>
                    </a:lnTo>
                    <a:lnTo>
                      <a:pt x="1380" y="2820"/>
                    </a:lnTo>
                    <a:lnTo>
                      <a:pt x="1374" y="2826"/>
                    </a:lnTo>
                    <a:lnTo>
                      <a:pt x="1356" y="2826"/>
                    </a:lnTo>
                    <a:lnTo>
                      <a:pt x="1350" y="2832"/>
                    </a:lnTo>
                    <a:lnTo>
                      <a:pt x="1350" y="2844"/>
                    </a:lnTo>
                    <a:lnTo>
                      <a:pt x="1344" y="2856"/>
                    </a:lnTo>
                    <a:lnTo>
                      <a:pt x="1344" y="2868"/>
                    </a:lnTo>
                    <a:lnTo>
                      <a:pt x="1368" y="2868"/>
                    </a:lnTo>
                    <a:lnTo>
                      <a:pt x="1374" y="2862"/>
                    </a:lnTo>
                    <a:lnTo>
                      <a:pt x="1386" y="2856"/>
                    </a:lnTo>
                    <a:lnTo>
                      <a:pt x="1398" y="2856"/>
                    </a:lnTo>
                    <a:lnTo>
                      <a:pt x="1404" y="2862"/>
                    </a:lnTo>
                    <a:lnTo>
                      <a:pt x="1428" y="2874"/>
                    </a:lnTo>
                    <a:lnTo>
                      <a:pt x="1434" y="2886"/>
                    </a:lnTo>
                    <a:lnTo>
                      <a:pt x="1446" y="2892"/>
                    </a:lnTo>
                    <a:lnTo>
                      <a:pt x="1452" y="2898"/>
                    </a:lnTo>
                    <a:lnTo>
                      <a:pt x="1458" y="2910"/>
                    </a:lnTo>
                    <a:lnTo>
                      <a:pt x="1470" y="2922"/>
                    </a:lnTo>
                    <a:lnTo>
                      <a:pt x="1470" y="2934"/>
                    </a:lnTo>
                    <a:lnTo>
                      <a:pt x="1482" y="2934"/>
                    </a:lnTo>
                    <a:lnTo>
                      <a:pt x="1482" y="2928"/>
                    </a:lnTo>
                    <a:lnTo>
                      <a:pt x="1494" y="2916"/>
                    </a:lnTo>
                    <a:lnTo>
                      <a:pt x="1500" y="2916"/>
                    </a:lnTo>
                    <a:lnTo>
                      <a:pt x="1512" y="2922"/>
                    </a:lnTo>
                    <a:lnTo>
                      <a:pt x="1518" y="2934"/>
                    </a:lnTo>
                    <a:lnTo>
                      <a:pt x="1536" y="2952"/>
                    </a:lnTo>
                    <a:lnTo>
                      <a:pt x="1554" y="2952"/>
                    </a:lnTo>
                    <a:lnTo>
                      <a:pt x="1572" y="2970"/>
                    </a:lnTo>
                    <a:lnTo>
                      <a:pt x="1578" y="2970"/>
                    </a:lnTo>
                    <a:lnTo>
                      <a:pt x="1578" y="2982"/>
                    </a:lnTo>
                    <a:lnTo>
                      <a:pt x="1584" y="2988"/>
                    </a:lnTo>
                    <a:lnTo>
                      <a:pt x="1596" y="2994"/>
                    </a:lnTo>
                    <a:lnTo>
                      <a:pt x="1614" y="3000"/>
                    </a:lnTo>
                    <a:lnTo>
                      <a:pt x="1626" y="3000"/>
                    </a:lnTo>
                    <a:lnTo>
                      <a:pt x="1632" y="3012"/>
                    </a:lnTo>
                    <a:lnTo>
                      <a:pt x="1638" y="3018"/>
                    </a:lnTo>
                    <a:lnTo>
                      <a:pt x="1644" y="3030"/>
                    </a:lnTo>
                    <a:lnTo>
                      <a:pt x="1662" y="3048"/>
                    </a:lnTo>
                    <a:lnTo>
                      <a:pt x="1668" y="3048"/>
                    </a:lnTo>
                    <a:lnTo>
                      <a:pt x="1680" y="3054"/>
                    </a:lnTo>
                    <a:lnTo>
                      <a:pt x="1686" y="3054"/>
                    </a:lnTo>
                    <a:lnTo>
                      <a:pt x="1686" y="3066"/>
                    </a:lnTo>
                    <a:lnTo>
                      <a:pt x="1674" y="3090"/>
                    </a:lnTo>
                    <a:lnTo>
                      <a:pt x="1668" y="3096"/>
                    </a:lnTo>
                    <a:lnTo>
                      <a:pt x="1668" y="3120"/>
                    </a:lnTo>
                    <a:lnTo>
                      <a:pt x="1674" y="3120"/>
                    </a:lnTo>
                    <a:lnTo>
                      <a:pt x="1674" y="3150"/>
                    </a:lnTo>
                    <a:lnTo>
                      <a:pt x="1692" y="3150"/>
                    </a:lnTo>
                    <a:lnTo>
                      <a:pt x="1692" y="3144"/>
                    </a:lnTo>
                    <a:lnTo>
                      <a:pt x="1698" y="3132"/>
                    </a:lnTo>
                    <a:lnTo>
                      <a:pt x="1710" y="3126"/>
                    </a:lnTo>
                    <a:lnTo>
                      <a:pt x="1716" y="3114"/>
                    </a:lnTo>
                    <a:lnTo>
                      <a:pt x="1728" y="3102"/>
                    </a:lnTo>
                    <a:lnTo>
                      <a:pt x="1734" y="3090"/>
                    </a:lnTo>
                    <a:lnTo>
                      <a:pt x="1734" y="3060"/>
                    </a:lnTo>
                    <a:lnTo>
                      <a:pt x="1728" y="3054"/>
                    </a:lnTo>
                    <a:lnTo>
                      <a:pt x="1728" y="3048"/>
                    </a:lnTo>
                    <a:lnTo>
                      <a:pt x="1746" y="3018"/>
                    </a:lnTo>
                    <a:lnTo>
                      <a:pt x="1734" y="3012"/>
                    </a:lnTo>
                    <a:lnTo>
                      <a:pt x="1728" y="3000"/>
                    </a:lnTo>
                    <a:lnTo>
                      <a:pt x="1728" y="2988"/>
                    </a:lnTo>
                    <a:lnTo>
                      <a:pt x="1740" y="2976"/>
                    </a:lnTo>
                    <a:lnTo>
                      <a:pt x="1746" y="2976"/>
                    </a:lnTo>
                    <a:lnTo>
                      <a:pt x="1746" y="2952"/>
                    </a:lnTo>
                    <a:lnTo>
                      <a:pt x="1764" y="2952"/>
                    </a:lnTo>
                    <a:lnTo>
                      <a:pt x="1776" y="2940"/>
                    </a:lnTo>
                    <a:lnTo>
                      <a:pt x="1776" y="2904"/>
                    </a:lnTo>
                    <a:lnTo>
                      <a:pt x="1782" y="2898"/>
                    </a:lnTo>
                    <a:lnTo>
                      <a:pt x="1788" y="2886"/>
                    </a:lnTo>
                    <a:lnTo>
                      <a:pt x="1800" y="2874"/>
                    </a:lnTo>
                    <a:lnTo>
                      <a:pt x="1812" y="2868"/>
                    </a:lnTo>
                    <a:lnTo>
                      <a:pt x="1818" y="2862"/>
                    </a:lnTo>
                    <a:lnTo>
                      <a:pt x="1824" y="2862"/>
                    </a:lnTo>
                    <a:lnTo>
                      <a:pt x="1824" y="2898"/>
                    </a:lnTo>
                    <a:lnTo>
                      <a:pt x="1818" y="2904"/>
                    </a:lnTo>
                    <a:lnTo>
                      <a:pt x="1818" y="2910"/>
                    </a:lnTo>
                    <a:lnTo>
                      <a:pt x="1812" y="2916"/>
                    </a:lnTo>
                    <a:lnTo>
                      <a:pt x="1812" y="2934"/>
                    </a:lnTo>
                    <a:lnTo>
                      <a:pt x="1800" y="2940"/>
                    </a:lnTo>
                    <a:lnTo>
                      <a:pt x="1800" y="2952"/>
                    </a:lnTo>
                    <a:lnTo>
                      <a:pt x="1776" y="2982"/>
                    </a:lnTo>
                    <a:lnTo>
                      <a:pt x="1746" y="3006"/>
                    </a:lnTo>
                    <a:lnTo>
                      <a:pt x="1752" y="3012"/>
                    </a:lnTo>
                    <a:lnTo>
                      <a:pt x="1770" y="3012"/>
                    </a:lnTo>
                    <a:lnTo>
                      <a:pt x="1770" y="2994"/>
                    </a:lnTo>
                    <a:lnTo>
                      <a:pt x="1776" y="2988"/>
                    </a:lnTo>
                    <a:lnTo>
                      <a:pt x="1788" y="2988"/>
                    </a:lnTo>
                    <a:lnTo>
                      <a:pt x="1794" y="2982"/>
                    </a:lnTo>
                    <a:lnTo>
                      <a:pt x="1800" y="2982"/>
                    </a:lnTo>
                    <a:lnTo>
                      <a:pt x="1812" y="2964"/>
                    </a:lnTo>
                    <a:lnTo>
                      <a:pt x="1824" y="2940"/>
                    </a:lnTo>
                    <a:lnTo>
                      <a:pt x="1848" y="2880"/>
                    </a:lnTo>
                    <a:lnTo>
                      <a:pt x="1860" y="2832"/>
                    </a:lnTo>
                    <a:lnTo>
                      <a:pt x="1872" y="2808"/>
                    </a:lnTo>
                    <a:lnTo>
                      <a:pt x="1878" y="2790"/>
                    </a:lnTo>
                    <a:lnTo>
                      <a:pt x="1884" y="2778"/>
                    </a:lnTo>
                    <a:lnTo>
                      <a:pt x="1896" y="2772"/>
                    </a:lnTo>
                    <a:lnTo>
                      <a:pt x="1902" y="2760"/>
                    </a:lnTo>
                    <a:lnTo>
                      <a:pt x="1926" y="2736"/>
                    </a:lnTo>
                    <a:lnTo>
                      <a:pt x="1926" y="2724"/>
                    </a:lnTo>
                    <a:lnTo>
                      <a:pt x="1920" y="2718"/>
                    </a:lnTo>
                    <a:lnTo>
                      <a:pt x="1938" y="2706"/>
                    </a:lnTo>
                    <a:lnTo>
                      <a:pt x="1932" y="2670"/>
                    </a:lnTo>
                    <a:lnTo>
                      <a:pt x="1938" y="2646"/>
                    </a:lnTo>
                    <a:lnTo>
                      <a:pt x="1926" y="2640"/>
                    </a:lnTo>
                    <a:lnTo>
                      <a:pt x="1932" y="2634"/>
                    </a:lnTo>
                    <a:lnTo>
                      <a:pt x="1938" y="2622"/>
                    </a:lnTo>
                    <a:lnTo>
                      <a:pt x="1938" y="2610"/>
                    </a:lnTo>
                    <a:lnTo>
                      <a:pt x="1932" y="2604"/>
                    </a:lnTo>
                    <a:lnTo>
                      <a:pt x="1920" y="2598"/>
                    </a:lnTo>
                    <a:lnTo>
                      <a:pt x="1914" y="2592"/>
                    </a:lnTo>
                    <a:lnTo>
                      <a:pt x="1914" y="2556"/>
                    </a:lnTo>
                    <a:lnTo>
                      <a:pt x="1896" y="2544"/>
                    </a:lnTo>
                    <a:lnTo>
                      <a:pt x="1920" y="2544"/>
                    </a:lnTo>
                    <a:lnTo>
                      <a:pt x="1914" y="2520"/>
                    </a:lnTo>
                    <a:lnTo>
                      <a:pt x="1902" y="2508"/>
                    </a:lnTo>
                    <a:lnTo>
                      <a:pt x="1908" y="2508"/>
                    </a:lnTo>
                    <a:lnTo>
                      <a:pt x="1920" y="2502"/>
                    </a:lnTo>
                    <a:lnTo>
                      <a:pt x="1920" y="2490"/>
                    </a:lnTo>
                    <a:lnTo>
                      <a:pt x="1914" y="2490"/>
                    </a:lnTo>
                    <a:lnTo>
                      <a:pt x="1902" y="2484"/>
                    </a:lnTo>
                    <a:lnTo>
                      <a:pt x="1896" y="2478"/>
                    </a:lnTo>
                    <a:lnTo>
                      <a:pt x="1920" y="2460"/>
                    </a:lnTo>
                    <a:lnTo>
                      <a:pt x="1932" y="2472"/>
                    </a:lnTo>
                    <a:lnTo>
                      <a:pt x="1944" y="2478"/>
                    </a:lnTo>
                    <a:lnTo>
                      <a:pt x="1950" y="2478"/>
                    </a:lnTo>
                    <a:lnTo>
                      <a:pt x="1950" y="2448"/>
                    </a:lnTo>
                    <a:lnTo>
                      <a:pt x="1962" y="2424"/>
                    </a:lnTo>
                    <a:lnTo>
                      <a:pt x="1974" y="2418"/>
                    </a:lnTo>
                    <a:lnTo>
                      <a:pt x="1980" y="2418"/>
                    </a:lnTo>
                    <a:lnTo>
                      <a:pt x="2004" y="2406"/>
                    </a:lnTo>
                    <a:lnTo>
                      <a:pt x="2010" y="2394"/>
                    </a:lnTo>
                    <a:lnTo>
                      <a:pt x="2010" y="2382"/>
                    </a:lnTo>
                    <a:lnTo>
                      <a:pt x="2016" y="2376"/>
                    </a:lnTo>
                    <a:lnTo>
                      <a:pt x="2028" y="2376"/>
                    </a:lnTo>
                    <a:lnTo>
                      <a:pt x="2034" y="2370"/>
                    </a:lnTo>
                    <a:lnTo>
                      <a:pt x="2046" y="2370"/>
                    </a:lnTo>
                    <a:lnTo>
                      <a:pt x="2046" y="2358"/>
                    </a:lnTo>
                    <a:lnTo>
                      <a:pt x="2070" y="2358"/>
                    </a:lnTo>
                    <a:lnTo>
                      <a:pt x="2070" y="2340"/>
                    </a:lnTo>
                    <a:lnTo>
                      <a:pt x="2118" y="2340"/>
                    </a:lnTo>
                    <a:lnTo>
                      <a:pt x="2124" y="2358"/>
                    </a:lnTo>
                    <a:lnTo>
                      <a:pt x="2136" y="2352"/>
                    </a:lnTo>
                    <a:lnTo>
                      <a:pt x="2118" y="2334"/>
                    </a:lnTo>
                    <a:lnTo>
                      <a:pt x="2136" y="2316"/>
                    </a:lnTo>
                    <a:lnTo>
                      <a:pt x="2142" y="2316"/>
                    </a:lnTo>
                    <a:lnTo>
                      <a:pt x="2154" y="2310"/>
                    </a:lnTo>
                    <a:lnTo>
                      <a:pt x="2178" y="2310"/>
                    </a:lnTo>
                    <a:lnTo>
                      <a:pt x="2160" y="2292"/>
                    </a:lnTo>
                    <a:lnTo>
                      <a:pt x="2172" y="2286"/>
                    </a:lnTo>
                    <a:lnTo>
                      <a:pt x="2178" y="2280"/>
                    </a:lnTo>
                    <a:lnTo>
                      <a:pt x="2190" y="2280"/>
                    </a:lnTo>
                    <a:lnTo>
                      <a:pt x="2190" y="2304"/>
                    </a:lnTo>
                    <a:lnTo>
                      <a:pt x="2196" y="2304"/>
                    </a:lnTo>
                    <a:lnTo>
                      <a:pt x="2196" y="2298"/>
                    </a:lnTo>
                    <a:lnTo>
                      <a:pt x="2202" y="2286"/>
                    </a:lnTo>
                    <a:lnTo>
                      <a:pt x="2208" y="2280"/>
                    </a:lnTo>
                    <a:lnTo>
                      <a:pt x="2244" y="2286"/>
                    </a:lnTo>
                    <a:lnTo>
                      <a:pt x="2244" y="2280"/>
                    </a:lnTo>
                    <a:lnTo>
                      <a:pt x="2250" y="2274"/>
                    </a:lnTo>
                    <a:lnTo>
                      <a:pt x="2250" y="2268"/>
                    </a:lnTo>
                    <a:lnTo>
                      <a:pt x="2256" y="2262"/>
                    </a:lnTo>
                    <a:lnTo>
                      <a:pt x="2268" y="2256"/>
                    </a:lnTo>
                    <a:lnTo>
                      <a:pt x="2274" y="2256"/>
                    </a:lnTo>
                    <a:lnTo>
                      <a:pt x="2280" y="2262"/>
                    </a:lnTo>
                    <a:lnTo>
                      <a:pt x="2280" y="2286"/>
                    </a:lnTo>
                    <a:lnTo>
                      <a:pt x="2346" y="2280"/>
                    </a:lnTo>
                    <a:lnTo>
                      <a:pt x="2352" y="2262"/>
                    </a:lnTo>
                    <a:lnTo>
                      <a:pt x="2346" y="2250"/>
                    </a:lnTo>
                    <a:lnTo>
                      <a:pt x="2352" y="2244"/>
                    </a:lnTo>
                    <a:lnTo>
                      <a:pt x="2358" y="2232"/>
                    </a:lnTo>
                    <a:lnTo>
                      <a:pt x="2370" y="2220"/>
                    </a:lnTo>
                    <a:lnTo>
                      <a:pt x="2406" y="2202"/>
                    </a:lnTo>
                    <a:lnTo>
                      <a:pt x="2418" y="2202"/>
                    </a:lnTo>
                    <a:lnTo>
                      <a:pt x="2412" y="2190"/>
                    </a:lnTo>
                    <a:lnTo>
                      <a:pt x="2412" y="2112"/>
                    </a:lnTo>
                    <a:lnTo>
                      <a:pt x="2442" y="2082"/>
                    </a:lnTo>
                    <a:lnTo>
                      <a:pt x="2442" y="2058"/>
                    </a:lnTo>
                    <a:lnTo>
                      <a:pt x="2460" y="2052"/>
                    </a:lnTo>
                    <a:lnTo>
                      <a:pt x="2460" y="2022"/>
                    </a:lnTo>
                    <a:lnTo>
                      <a:pt x="2466" y="2022"/>
                    </a:lnTo>
                    <a:lnTo>
                      <a:pt x="2472" y="2016"/>
                    </a:lnTo>
                    <a:lnTo>
                      <a:pt x="2478" y="2016"/>
                    </a:lnTo>
                    <a:lnTo>
                      <a:pt x="2478" y="2010"/>
                    </a:lnTo>
                    <a:lnTo>
                      <a:pt x="2484" y="2004"/>
                    </a:lnTo>
                    <a:lnTo>
                      <a:pt x="2484" y="1956"/>
                    </a:lnTo>
                    <a:lnTo>
                      <a:pt x="2478" y="1944"/>
                    </a:lnTo>
                    <a:lnTo>
                      <a:pt x="2478" y="1926"/>
                    </a:lnTo>
                    <a:lnTo>
                      <a:pt x="2472" y="1908"/>
                    </a:lnTo>
                    <a:lnTo>
                      <a:pt x="2484" y="1884"/>
                    </a:lnTo>
                    <a:lnTo>
                      <a:pt x="2514" y="1854"/>
                    </a:lnTo>
                    <a:lnTo>
                      <a:pt x="2514" y="1848"/>
                    </a:lnTo>
                    <a:lnTo>
                      <a:pt x="2508" y="1836"/>
                    </a:lnTo>
                    <a:lnTo>
                      <a:pt x="2508" y="1830"/>
                    </a:lnTo>
                    <a:lnTo>
                      <a:pt x="2502" y="1818"/>
                    </a:lnTo>
                    <a:lnTo>
                      <a:pt x="2508" y="1764"/>
                    </a:lnTo>
                    <a:lnTo>
                      <a:pt x="2508" y="1758"/>
                    </a:lnTo>
                    <a:lnTo>
                      <a:pt x="2514" y="1752"/>
                    </a:lnTo>
                    <a:lnTo>
                      <a:pt x="2514" y="1722"/>
                    </a:lnTo>
                    <a:lnTo>
                      <a:pt x="2520" y="1710"/>
                    </a:lnTo>
                    <a:lnTo>
                      <a:pt x="2520" y="1680"/>
                    </a:lnTo>
                    <a:lnTo>
                      <a:pt x="2508" y="1644"/>
                    </a:lnTo>
                    <a:lnTo>
                      <a:pt x="2502" y="1608"/>
                    </a:lnTo>
                    <a:lnTo>
                      <a:pt x="2502" y="1596"/>
                    </a:lnTo>
                    <a:lnTo>
                      <a:pt x="2508" y="1560"/>
                    </a:lnTo>
                    <a:lnTo>
                      <a:pt x="2508" y="1548"/>
                    </a:lnTo>
                    <a:lnTo>
                      <a:pt x="2502" y="1536"/>
                    </a:lnTo>
                    <a:lnTo>
                      <a:pt x="2502" y="1500"/>
                    </a:lnTo>
                    <a:lnTo>
                      <a:pt x="2508" y="1488"/>
                    </a:lnTo>
                    <a:lnTo>
                      <a:pt x="2520" y="1476"/>
                    </a:lnTo>
                    <a:lnTo>
                      <a:pt x="2508" y="1458"/>
                    </a:lnTo>
                    <a:lnTo>
                      <a:pt x="2520" y="1446"/>
                    </a:lnTo>
                    <a:lnTo>
                      <a:pt x="2532" y="1446"/>
                    </a:lnTo>
                    <a:lnTo>
                      <a:pt x="2532" y="1452"/>
                    </a:lnTo>
                    <a:lnTo>
                      <a:pt x="2538" y="1464"/>
                    </a:lnTo>
                    <a:lnTo>
                      <a:pt x="2544" y="1470"/>
                    </a:lnTo>
                    <a:lnTo>
                      <a:pt x="2556" y="1464"/>
                    </a:lnTo>
                    <a:lnTo>
                      <a:pt x="2562" y="1452"/>
                    </a:lnTo>
                    <a:lnTo>
                      <a:pt x="2574" y="1446"/>
                    </a:lnTo>
                    <a:lnTo>
                      <a:pt x="2580" y="1434"/>
                    </a:lnTo>
                    <a:lnTo>
                      <a:pt x="2586" y="1428"/>
                    </a:lnTo>
                    <a:lnTo>
                      <a:pt x="2592" y="1416"/>
                    </a:lnTo>
                    <a:lnTo>
                      <a:pt x="2592" y="1404"/>
                    </a:lnTo>
                    <a:lnTo>
                      <a:pt x="2598" y="1386"/>
                    </a:lnTo>
                    <a:lnTo>
                      <a:pt x="2598" y="1374"/>
                    </a:lnTo>
                    <a:lnTo>
                      <a:pt x="2604" y="1356"/>
                    </a:lnTo>
                    <a:lnTo>
                      <a:pt x="2604" y="1344"/>
                    </a:lnTo>
                    <a:lnTo>
                      <a:pt x="2610" y="1338"/>
                    </a:lnTo>
                    <a:lnTo>
                      <a:pt x="2616" y="1338"/>
                    </a:lnTo>
                    <a:lnTo>
                      <a:pt x="2628" y="1326"/>
                    </a:lnTo>
                    <a:lnTo>
                      <a:pt x="2634" y="1314"/>
                    </a:lnTo>
                    <a:lnTo>
                      <a:pt x="2640" y="1308"/>
                    </a:lnTo>
                    <a:lnTo>
                      <a:pt x="2640" y="1296"/>
                    </a:lnTo>
                    <a:lnTo>
                      <a:pt x="2652" y="1290"/>
                    </a:lnTo>
                    <a:lnTo>
                      <a:pt x="2658" y="1284"/>
                    </a:lnTo>
                    <a:lnTo>
                      <a:pt x="2670" y="1284"/>
                    </a:lnTo>
                    <a:lnTo>
                      <a:pt x="2682" y="1272"/>
                    </a:lnTo>
                    <a:lnTo>
                      <a:pt x="2682" y="1254"/>
                    </a:lnTo>
                    <a:lnTo>
                      <a:pt x="2688" y="1254"/>
                    </a:lnTo>
                    <a:lnTo>
                      <a:pt x="2724" y="1218"/>
                    </a:lnTo>
                    <a:lnTo>
                      <a:pt x="2736" y="1188"/>
                    </a:lnTo>
                    <a:lnTo>
                      <a:pt x="2754" y="1158"/>
                    </a:lnTo>
                    <a:lnTo>
                      <a:pt x="2760" y="1134"/>
                    </a:lnTo>
                    <a:lnTo>
                      <a:pt x="2766" y="1122"/>
                    </a:lnTo>
                    <a:lnTo>
                      <a:pt x="2772" y="1116"/>
                    </a:lnTo>
                    <a:lnTo>
                      <a:pt x="2778" y="1104"/>
                    </a:lnTo>
                    <a:lnTo>
                      <a:pt x="2784" y="1098"/>
                    </a:lnTo>
                    <a:lnTo>
                      <a:pt x="2784" y="1080"/>
                    </a:lnTo>
                    <a:lnTo>
                      <a:pt x="2778" y="1068"/>
                    </a:lnTo>
                    <a:lnTo>
                      <a:pt x="2778" y="100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8" name="Bolivia">
                <a:extLst>
                  <a:ext uri="{FF2B5EF4-FFF2-40B4-BE49-F238E27FC236}">
                    <a16:creationId xmlns:a16="http://schemas.microsoft.com/office/drawing/2014/main" id="{B95D268A-CBB5-DA4A-B5E8-E769445114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4" y="2510"/>
                <a:ext cx="228" cy="271"/>
              </a:xfrm>
              <a:custGeom>
                <a:avLst/>
                <a:gdLst>
                  <a:gd name="T0" fmla="*/ 2147483647 w 894"/>
                  <a:gd name="T1" fmla="*/ 2147483647 h 1056"/>
                  <a:gd name="T2" fmla="*/ 2147483647 w 894"/>
                  <a:gd name="T3" fmla="*/ 2147483647 h 1056"/>
                  <a:gd name="T4" fmla="*/ 2147483647 w 894"/>
                  <a:gd name="T5" fmla="*/ 2147483647 h 1056"/>
                  <a:gd name="T6" fmla="*/ 2147483647 w 894"/>
                  <a:gd name="T7" fmla="*/ 2147483647 h 1056"/>
                  <a:gd name="T8" fmla="*/ 2147483647 w 894"/>
                  <a:gd name="T9" fmla="*/ 2147483647 h 1056"/>
                  <a:gd name="T10" fmla="*/ 2147483647 w 894"/>
                  <a:gd name="T11" fmla="*/ 2147483647 h 1056"/>
                  <a:gd name="T12" fmla="*/ 2147483647 w 894"/>
                  <a:gd name="T13" fmla="*/ 2147483647 h 1056"/>
                  <a:gd name="T14" fmla="*/ 2147483647 w 894"/>
                  <a:gd name="T15" fmla="*/ 2147483647 h 1056"/>
                  <a:gd name="T16" fmla="*/ 2147483647 w 894"/>
                  <a:gd name="T17" fmla="*/ 2147483647 h 1056"/>
                  <a:gd name="T18" fmla="*/ 2147483647 w 894"/>
                  <a:gd name="T19" fmla="*/ 2147483647 h 1056"/>
                  <a:gd name="T20" fmla="*/ 2147483647 w 894"/>
                  <a:gd name="T21" fmla="*/ 2147483647 h 1056"/>
                  <a:gd name="T22" fmla="*/ 2147483647 w 894"/>
                  <a:gd name="T23" fmla="*/ 2147483647 h 1056"/>
                  <a:gd name="T24" fmla="*/ 2147483647 w 894"/>
                  <a:gd name="T25" fmla="*/ 2147483647 h 1056"/>
                  <a:gd name="T26" fmla="*/ 2147483647 w 894"/>
                  <a:gd name="T27" fmla="*/ 2147483647 h 1056"/>
                  <a:gd name="T28" fmla="*/ 2147483647 w 894"/>
                  <a:gd name="T29" fmla="*/ 2147483647 h 1056"/>
                  <a:gd name="T30" fmla="*/ 2147483647 w 894"/>
                  <a:gd name="T31" fmla="*/ 2147483647 h 1056"/>
                  <a:gd name="T32" fmla="*/ 2147483647 w 894"/>
                  <a:gd name="T33" fmla="*/ 2147483647 h 1056"/>
                  <a:gd name="T34" fmla="*/ 2147483647 w 894"/>
                  <a:gd name="T35" fmla="*/ 2147483647 h 1056"/>
                  <a:gd name="T36" fmla="*/ 2147483647 w 894"/>
                  <a:gd name="T37" fmla="*/ 2147483647 h 1056"/>
                  <a:gd name="T38" fmla="*/ 2147483647 w 894"/>
                  <a:gd name="T39" fmla="*/ 2147483647 h 1056"/>
                  <a:gd name="T40" fmla="*/ 2147483647 w 894"/>
                  <a:gd name="T41" fmla="*/ 2147483647 h 1056"/>
                  <a:gd name="T42" fmla="*/ 2147483647 w 894"/>
                  <a:gd name="T43" fmla="*/ 2147483647 h 1056"/>
                  <a:gd name="T44" fmla="*/ 2147483647 w 894"/>
                  <a:gd name="T45" fmla="*/ 2147483647 h 1056"/>
                  <a:gd name="T46" fmla="*/ 2147483647 w 894"/>
                  <a:gd name="T47" fmla="*/ 2147483647 h 1056"/>
                  <a:gd name="T48" fmla="*/ 0 w 894"/>
                  <a:gd name="T49" fmla="*/ 2147483647 h 1056"/>
                  <a:gd name="T50" fmla="*/ 2147483647 w 894"/>
                  <a:gd name="T51" fmla="*/ 2147483647 h 1056"/>
                  <a:gd name="T52" fmla="*/ 2147483647 w 894"/>
                  <a:gd name="T53" fmla="*/ 2147483647 h 1056"/>
                  <a:gd name="T54" fmla="*/ 2147483647 w 894"/>
                  <a:gd name="T55" fmla="*/ 2147483647 h 1056"/>
                  <a:gd name="T56" fmla="*/ 2147483647 w 894"/>
                  <a:gd name="T57" fmla="*/ 2147483647 h 1056"/>
                  <a:gd name="T58" fmla="*/ 2147483647 w 894"/>
                  <a:gd name="T59" fmla="*/ 2147483647 h 1056"/>
                  <a:gd name="T60" fmla="*/ 2147483647 w 894"/>
                  <a:gd name="T61" fmla="*/ 2147483647 h 1056"/>
                  <a:gd name="T62" fmla="*/ 2147483647 w 894"/>
                  <a:gd name="T63" fmla="*/ 2147483647 h 1056"/>
                  <a:gd name="T64" fmla="*/ 2147483647 w 894"/>
                  <a:gd name="T65" fmla="*/ 2147483647 h 1056"/>
                  <a:gd name="T66" fmla="*/ 2147483647 w 894"/>
                  <a:gd name="T67" fmla="*/ 2147483647 h 1056"/>
                  <a:gd name="T68" fmla="*/ 2147483647 w 894"/>
                  <a:gd name="T69" fmla="*/ 2147483647 h 1056"/>
                  <a:gd name="T70" fmla="*/ 2147483647 w 894"/>
                  <a:gd name="T71" fmla="*/ 2147483647 h 1056"/>
                  <a:gd name="T72" fmla="*/ 2147483647 w 894"/>
                  <a:gd name="T73" fmla="*/ 2147483647 h 1056"/>
                  <a:gd name="T74" fmla="*/ 2147483647 w 894"/>
                  <a:gd name="T75" fmla="*/ 2147483647 h 1056"/>
                  <a:gd name="T76" fmla="*/ 2147483647 w 894"/>
                  <a:gd name="T77" fmla="*/ 2147483647 h 1056"/>
                  <a:gd name="T78" fmla="*/ 2147483647 w 894"/>
                  <a:gd name="T79" fmla="*/ 2147483647 h 1056"/>
                  <a:gd name="T80" fmla="*/ 2147483647 w 894"/>
                  <a:gd name="T81" fmla="*/ 2147483647 h 1056"/>
                  <a:gd name="T82" fmla="*/ 2147483647 w 894"/>
                  <a:gd name="T83" fmla="*/ 2147483647 h 1056"/>
                  <a:gd name="T84" fmla="*/ 2147483647 w 894"/>
                  <a:gd name="T85" fmla="*/ 2147483647 h 1056"/>
                  <a:gd name="T86" fmla="*/ 2147483647 w 894"/>
                  <a:gd name="T87" fmla="*/ 2147483647 h 1056"/>
                  <a:gd name="T88" fmla="*/ 2147483647 w 894"/>
                  <a:gd name="T89" fmla="*/ 2147483647 h 1056"/>
                  <a:gd name="T90" fmla="*/ 2147483647 w 894"/>
                  <a:gd name="T91" fmla="*/ 2147483647 h 1056"/>
                  <a:gd name="T92" fmla="*/ 2147483647 w 894"/>
                  <a:gd name="T93" fmla="*/ 2147483647 h 1056"/>
                  <a:gd name="T94" fmla="*/ 2147483647 w 894"/>
                  <a:gd name="T95" fmla="*/ 2147483647 h 1056"/>
                  <a:gd name="T96" fmla="*/ 2147483647 w 894"/>
                  <a:gd name="T97" fmla="*/ 2147483647 h 1056"/>
                  <a:gd name="T98" fmla="*/ 2147483647 w 894"/>
                  <a:gd name="T99" fmla="*/ 2147483647 h 1056"/>
                  <a:gd name="T100" fmla="*/ 2147483647 w 894"/>
                  <a:gd name="T101" fmla="*/ 2147483647 h 105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894"/>
                  <a:gd name="T154" fmla="*/ 0 h 1056"/>
                  <a:gd name="T155" fmla="*/ 894 w 894"/>
                  <a:gd name="T156" fmla="*/ 1056 h 105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894" h="1056">
                    <a:moveTo>
                      <a:pt x="882" y="744"/>
                    </a:moveTo>
                    <a:lnTo>
                      <a:pt x="882" y="738"/>
                    </a:lnTo>
                    <a:lnTo>
                      <a:pt x="888" y="732"/>
                    </a:lnTo>
                    <a:lnTo>
                      <a:pt x="888" y="708"/>
                    </a:lnTo>
                    <a:lnTo>
                      <a:pt x="894" y="696"/>
                    </a:lnTo>
                    <a:lnTo>
                      <a:pt x="894" y="684"/>
                    </a:lnTo>
                    <a:lnTo>
                      <a:pt x="882" y="648"/>
                    </a:lnTo>
                    <a:lnTo>
                      <a:pt x="876" y="636"/>
                    </a:lnTo>
                    <a:lnTo>
                      <a:pt x="864" y="624"/>
                    </a:lnTo>
                    <a:lnTo>
                      <a:pt x="840" y="612"/>
                    </a:lnTo>
                    <a:lnTo>
                      <a:pt x="834" y="606"/>
                    </a:lnTo>
                    <a:lnTo>
                      <a:pt x="822" y="600"/>
                    </a:lnTo>
                    <a:lnTo>
                      <a:pt x="816" y="588"/>
                    </a:lnTo>
                    <a:lnTo>
                      <a:pt x="816" y="576"/>
                    </a:lnTo>
                    <a:lnTo>
                      <a:pt x="822" y="558"/>
                    </a:lnTo>
                    <a:lnTo>
                      <a:pt x="822" y="546"/>
                    </a:lnTo>
                    <a:lnTo>
                      <a:pt x="828" y="540"/>
                    </a:lnTo>
                    <a:lnTo>
                      <a:pt x="828" y="534"/>
                    </a:lnTo>
                    <a:lnTo>
                      <a:pt x="768" y="534"/>
                    </a:lnTo>
                    <a:lnTo>
                      <a:pt x="720" y="528"/>
                    </a:lnTo>
                    <a:lnTo>
                      <a:pt x="690" y="522"/>
                    </a:lnTo>
                    <a:lnTo>
                      <a:pt x="684" y="516"/>
                    </a:lnTo>
                    <a:lnTo>
                      <a:pt x="684" y="474"/>
                    </a:lnTo>
                    <a:lnTo>
                      <a:pt x="690" y="462"/>
                    </a:lnTo>
                    <a:lnTo>
                      <a:pt x="684" y="456"/>
                    </a:lnTo>
                    <a:lnTo>
                      <a:pt x="672" y="450"/>
                    </a:lnTo>
                    <a:lnTo>
                      <a:pt x="666" y="438"/>
                    </a:lnTo>
                    <a:lnTo>
                      <a:pt x="660" y="432"/>
                    </a:lnTo>
                    <a:lnTo>
                      <a:pt x="660" y="426"/>
                    </a:lnTo>
                    <a:lnTo>
                      <a:pt x="678" y="426"/>
                    </a:lnTo>
                    <a:lnTo>
                      <a:pt x="678" y="396"/>
                    </a:lnTo>
                    <a:lnTo>
                      <a:pt x="672" y="384"/>
                    </a:lnTo>
                    <a:lnTo>
                      <a:pt x="666" y="378"/>
                    </a:lnTo>
                    <a:lnTo>
                      <a:pt x="660" y="366"/>
                    </a:lnTo>
                    <a:lnTo>
                      <a:pt x="660" y="336"/>
                    </a:lnTo>
                    <a:lnTo>
                      <a:pt x="654" y="330"/>
                    </a:lnTo>
                    <a:lnTo>
                      <a:pt x="648" y="318"/>
                    </a:lnTo>
                    <a:lnTo>
                      <a:pt x="624" y="306"/>
                    </a:lnTo>
                    <a:lnTo>
                      <a:pt x="564" y="306"/>
                    </a:lnTo>
                    <a:lnTo>
                      <a:pt x="558" y="300"/>
                    </a:lnTo>
                    <a:lnTo>
                      <a:pt x="546" y="294"/>
                    </a:lnTo>
                    <a:lnTo>
                      <a:pt x="534" y="282"/>
                    </a:lnTo>
                    <a:lnTo>
                      <a:pt x="534" y="276"/>
                    </a:lnTo>
                    <a:lnTo>
                      <a:pt x="510" y="276"/>
                    </a:lnTo>
                    <a:lnTo>
                      <a:pt x="498" y="270"/>
                    </a:lnTo>
                    <a:lnTo>
                      <a:pt x="486" y="258"/>
                    </a:lnTo>
                    <a:lnTo>
                      <a:pt x="474" y="252"/>
                    </a:lnTo>
                    <a:lnTo>
                      <a:pt x="468" y="240"/>
                    </a:lnTo>
                    <a:lnTo>
                      <a:pt x="468" y="234"/>
                    </a:lnTo>
                    <a:lnTo>
                      <a:pt x="456" y="234"/>
                    </a:lnTo>
                    <a:lnTo>
                      <a:pt x="450" y="240"/>
                    </a:lnTo>
                    <a:lnTo>
                      <a:pt x="438" y="240"/>
                    </a:lnTo>
                    <a:lnTo>
                      <a:pt x="426" y="234"/>
                    </a:lnTo>
                    <a:lnTo>
                      <a:pt x="420" y="222"/>
                    </a:lnTo>
                    <a:lnTo>
                      <a:pt x="414" y="228"/>
                    </a:lnTo>
                    <a:lnTo>
                      <a:pt x="384" y="228"/>
                    </a:lnTo>
                    <a:lnTo>
                      <a:pt x="372" y="222"/>
                    </a:lnTo>
                    <a:lnTo>
                      <a:pt x="366" y="216"/>
                    </a:lnTo>
                    <a:lnTo>
                      <a:pt x="366" y="210"/>
                    </a:lnTo>
                    <a:lnTo>
                      <a:pt x="360" y="198"/>
                    </a:lnTo>
                    <a:lnTo>
                      <a:pt x="360" y="192"/>
                    </a:lnTo>
                    <a:lnTo>
                      <a:pt x="354" y="186"/>
                    </a:lnTo>
                    <a:lnTo>
                      <a:pt x="330" y="186"/>
                    </a:lnTo>
                    <a:lnTo>
                      <a:pt x="324" y="156"/>
                    </a:lnTo>
                    <a:lnTo>
                      <a:pt x="318" y="150"/>
                    </a:lnTo>
                    <a:lnTo>
                      <a:pt x="306" y="144"/>
                    </a:lnTo>
                    <a:lnTo>
                      <a:pt x="294" y="132"/>
                    </a:lnTo>
                    <a:lnTo>
                      <a:pt x="294" y="120"/>
                    </a:lnTo>
                    <a:lnTo>
                      <a:pt x="300" y="114"/>
                    </a:lnTo>
                    <a:lnTo>
                      <a:pt x="300" y="96"/>
                    </a:lnTo>
                    <a:lnTo>
                      <a:pt x="294" y="84"/>
                    </a:lnTo>
                    <a:lnTo>
                      <a:pt x="288" y="78"/>
                    </a:lnTo>
                    <a:lnTo>
                      <a:pt x="288" y="48"/>
                    </a:lnTo>
                    <a:lnTo>
                      <a:pt x="294" y="42"/>
                    </a:lnTo>
                    <a:lnTo>
                      <a:pt x="294" y="36"/>
                    </a:lnTo>
                    <a:lnTo>
                      <a:pt x="300" y="30"/>
                    </a:lnTo>
                    <a:lnTo>
                      <a:pt x="300" y="0"/>
                    </a:lnTo>
                    <a:lnTo>
                      <a:pt x="288" y="0"/>
                    </a:lnTo>
                    <a:lnTo>
                      <a:pt x="276" y="6"/>
                    </a:lnTo>
                    <a:lnTo>
                      <a:pt x="276" y="12"/>
                    </a:lnTo>
                    <a:lnTo>
                      <a:pt x="270" y="12"/>
                    </a:lnTo>
                    <a:lnTo>
                      <a:pt x="258" y="0"/>
                    </a:lnTo>
                    <a:lnTo>
                      <a:pt x="246" y="12"/>
                    </a:lnTo>
                    <a:lnTo>
                      <a:pt x="210" y="12"/>
                    </a:lnTo>
                    <a:lnTo>
                      <a:pt x="198" y="18"/>
                    </a:lnTo>
                    <a:lnTo>
                      <a:pt x="192" y="24"/>
                    </a:lnTo>
                    <a:lnTo>
                      <a:pt x="186" y="36"/>
                    </a:lnTo>
                    <a:lnTo>
                      <a:pt x="180" y="42"/>
                    </a:lnTo>
                    <a:lnTo>
                      <a:pt x="180" y="48"/>
                    </a:lnTo>
                    <a:lnTo>
                      <a:pt x="144" y="48"/>
                    </a:lnTo>
                    <a:lnTo>
                      <a:pt x="138" y="78"/>
                    </a:lnTo>
                    <a:lnTo>
                      <a:pt x="102" y="78"/>
                    </a:lnTo>
                    <a:lnTo>
                      <a:pt x="90" y="96"/>
                    </a:lnTo>
                    <a:lnTo>
                      <a:pt x="84" y="102"/>
                    </a:lnTo>
                    <a:lnTo>
                      <a:pt x="60" y="114"/>
                    </a:lnTo>
                    <a:lnTo>
                      <a:pt x="42" y="114"/>
                    </a:lnTo>
                    <a:lnTo>
                      <a:pt x="42" y="108"/>
                    </a:lnTo>
                    <a:lnTo>
                      <a:pt x="36" y="102"/>
                    </a:lnTo>
                    <a:lnTo>
                      <a:pt x="12" y="102"/>
                    </a:lnTo>
                    <a:lnTo>
                      <a:pt x="0" y="96"/>
                    </a:lnTo>
                    <a:lnTo>
                      <a:pt x="0" y="114"/>
                    </a:lnTo>
                    <a:lnTo>
                      <a:pt x="6" y="132"/>
                    </a:lnTo>
                    <a:lnTo>
                      <a:pt x="18" y="144"/>
                    </a:lnTo>
                    <a:lnTo>
                      <a:pt x="30" y="162"/>
                    </a:lnTo>
                    <a:lnTo>
                      <a:pt x="42" y="174"/>
                    </a:lnTo>
                    <a:lnTo>
                      <a:pt x="54" y="192"/>
                    </a:lnTo>
                    <a:lnTo>
                      <a:pt x="66" y="216"/>
                    </a:lnTo>
                    <a:lnTo>
                      <a:pt x="66" y="228"/>
                    </a:lnTo>
                    <a:lnTo>
                      <a:pt x="60" y="234"/>
                    </a:lnTo>
                    <a:lnTo>
                      <a:pt x="54" y="246"/>
                    </a:lnTo>
                    <a:lnTo>
                      <a:pt x="48" y="252"/>
                    </a:lnTo>
                    <a:lnTo>
                      <a:pt x="60" y="300"/>
                    </a:lnTo>
                    <a:lnTo>
                      <a:pt x="42" y="330"/>
                    </a:lnTo>
                    <a:lnTo>
                      <a:pt x="48" y="330"/>
                    </a:lnTo>
                    <a:lnTo>
                      <a:pt x="60" y="342"/>
                    </a:lnTo>
                    <a:lnTo>
                      <a:pt x="66" y="354"/>
                    </a:lnTo>
                    <a:lnTo>
                      <a:pt x="66" y="360"/>
                    </a:lnTo>
                    <a:lnTo>
                      <a:pt x="60" y="372"/>
                    </a:lnTo>
                    <a:lnTo>
                      <a:pt x="48" y="384"/>
                    </a:lnTo>
                    <a:lnTo>
                      <a:pt x="36" y="408"/>
                    </a:lnTo>
                    <a:lnTo>
                      <a:pt x="42" y="426"/>
                    </a:lnTo>
                    <a:lnTo>
                      <a:pt x="48" y="438"/>
                    </a:lnTo>
                    <a:lnTo>
                      <a:pt x="54" y="444"/>
                    </a:lnTo>
                    <a:lnTo>
                      <a:pt x="54" y="450"/>
                    </a:lnTo>
                    <a:lnTo>
                      <a:pt x="42" y="468"/>
                    </a:lnTo>
                    <a:lnTo>
                      <a:pt x="54" y="480"/>
                    </a:lnTo>
                    <a:lnTo>
                      <a:pt x="78" y="498"/>
                    </a:lnTo>
                    <a:lnTo>
                      <a:pt x="78" y="516"/>
                    </a:lnTo>
                    <a:lnTo>
                      <a:pt x="102" y="528"/>
                    </a:lnTo>
                    <a:lnTo>
                      <a:pt x="90" y="558"/>
                    </a:lnTo>
                    <a:lnTo>
                      <a:pt x="78" y="546"/>
                    </a:lnTo>
                    <a:lnTo>
                      <a:pt x="78" y="558"/>
                    </a:lnTo>
                    <a:lnTo>
                      <a:pt x="66" y="582"/>
                    </a:lnTo>
                    <a:lnTo>
                      <a:pt x="54" y="588"/>
                    </a:lnTo>
                    <a:lnTo>
                      <a:pt x="36" y="606"/>
                    </a:lnTo>
                    <a:lnTo>
                      <a:pt x="48" y="630"/>
                    </a:lnTo>
                    <a:lnTo>
                      <a:pt x="42" y="636"/>
                    </a:lnTo>
                    <a:lnTo>
                      <a:pt x="60" y="666"/>
                    </a:lnTo>
                    <a:lnTo>
                      <a:pt x="84" y="666"/>
                    </a:lnTo>
                    <a:lnTo>
                      <a:pt x="96" y="744"/>
                    </a:lnTo>
                    <a:lnTo>
                      <a:pt x="108" y="750"/>
                    </a:lnTo>
                    <a:lnTo>
                      <a:pt x="114" y="750"/>
                    </a:lnTo>
                    <a:lnTo>
                      <a:pt x="138" y="762"/>
                    </a:lnTo>
                    <a:lnTo>
                      <a:pt x="144" y="774"/>
                    </a:lnTo>
                    <a:lnTo>
                      <a:pt x="144" y="780"/>
                    </a:lnTo>
                    <a:lnTo>
                      <a:pt x="138" y="792"/>
                    </a:lnTo>
                    <a:lnTo>
                      <a:pt x="126" y="804"/>
                    </a:lnTo>
                    <a:lnTo>
                      <a:pt x="144" y="822"/>
                    </a:lnTo>
                    <a:lnTo>
                      <a:pt x="138" y="828"/>
                    </a:lnTo>
                    <a:lnTo>
                      <a:pt x="132" y="840"/>
                    </a:lnTo>
                    <a:lnTo>
                      <a:pt x="126" y="846"/>
                    </a:lnTo>
                    <a:lnTo>
                      <a:pt x="126" y="858"/>
                    </a:lnTo>
                    <a:lnTo>
                      <a:pt x="132" y="870"/>
                    </a:lnTo>
                    <a:lnTo>
                      <a:pt x="138" y="876"/>
                    </a:lnTo>
                    <a:lnTo>
                      <a:pt x="138" y="900"/>
                    </a:lnTo>
                    <a:lnTo>
                      <a:pt x="144" y="900"/>
                    </a:lnTo>
                    <a:lnTo>
                      <a:pt x="150" y="906"/>
                    </a:lnTo>
                    <a:lnTo>
                      <a:pt x="162" y="912"/>
                    </a:lnTo>
                    <a:lnTo>
                      <a:pt x="168" y="918"/>
                    </a:lnTo>
                    <a:lnTo>
                      <a:pt x="180" y="924"/>
                    </a:lnTo>
                    <a:lnTo>
                      <a:pt x="186" y="930"/>
                    </a:lnTo>
                    <a:lnTo>
                      <a:pt x="186" y="996"/>
                    </a:lnTo>
                    <a:lnTo>
                      <a:pt x="210" y="1020"/>
                    </a:lnTo>
                    <a:lnTo>
                      <a:pt x="210" y="1044"/>
                    </a:lnTo>
                    <a:lnTo>
                      <a:pt x="216" y="1056"/>
                    </a:lnTo>
                    <a:lnTo>
                      <a:pt x="270" y="1056"/>
                    </a:lnTo>
                    <a:lnTo>
                      <a:pt x="270" y="1026"/>
                    </a:lnTo>
                    <a:lnTo>
                      <a:pt x="282" y="1026"/>
                    </a:lnTo>
                    <a:lnTo>
                      <a:pt x="282" y="1008"/>
                    </a:lnTo>
                    <a:lnTo>
                      <a:pt x="306" y="1002"/>
                    </a:lnTo>
                    <a:lnTo>
                      <a:pt x="318" y="978"/>
                    </a:lnTo>
                    <a:lnTo>
                      <a:pt x="324" y="984"/>
                    </a:lnTo>
                    <a:lnTo>
                      <a:pt x="348" y="996"/>
                    </a:lnTo>
                    <a:lnTo>
                      <a:pt x="360" y="996"/>
                    </a:lnTo>
                    <a:lnTo>
                      <a:pt x="378" y="1002"/>
                    </a:lnTo>
                    <a:lnTo>
                      <a:pt x="432" y="1002"/>
                    </a:lnTo>
                    <a:lnTo>
                      <a:pt x="462" y="1050"/>
                    </a:lnTo>
                    <a:lnTo>
                      <a:pt x="474" y="996"/>
                    </a:lnTo>
                    <a:lnTo>
                      <a:pt x="546" y="990"/>
                    </a:lnTo>
                    <a:lnTo>
                      <a:pt x="582" y="1014"/>
                    </a:lnTo>
                    <a:lnTo>
                      <a:pt x="582" y="996"/>
                    </a:lnTo>
                    <a:lnTo>
                      <a:pt x="594" y="924"/>
                    </a:lnTo>
                    <a:lnTo>
                      <a:pt x="594" y="900"/>
                    </a:lnTo>
                    <a:lnTo>
                      <a:pt x="588" y="894"/>
                    </a:lnTo>
                    <a:lnTo>
                      <a:pt x="588" y="888"/>
                    </a:lnTo>
                    <a:lnTo>
                      <a:pt x="576" y="864"/>
                    </a:lnTo>
                    <a:lnTo>
                      <a:pt x="576" y="852"/>
                    </a:lnTo>
                    <a:lnTo>
                      <a:pt x="582" y="846"/>
                    </a:lnTo>
                    <a:lnTo>
                      <a:pt x="594" y="840"/>
                    </a:lnTo>
                    <a:lnTo>
                      <a:pt x="606" y="828"/>
                    </a:lnTo>
                    <a:lnTo>
                      <a:pt x="612" y="798"/>
                    </a:lnTo>
                    <a:lnTo>
                      <a:pt x="714" y="780"/>
                    </a:lnTo>
                    <a:lnTo>
                      <a:pt x="792" y="768"/>
                    </a:lnTo>
                    <a:lnTo>
                      <a:pt x="846" y="810"/>
                    </a:lnTo>
                    <a:lnTo>
                      <a:pt x="864" y="846"/>
                    </a:lnTo>
                    <a:lnTo>
                      <a:pt x="864" y="840"/>
                    </a:lnTo>
                    <a:lnTo>
                      <a:pt x="870" y="834"/>
                    </a:lnTo>
                    <a:lnTo>
                      <a:pt x="882" y="828"/>
                    </a:lnTo>
                    <a:lnTo>
                      <a:pt x="888" y="822"/>
                    </a:lnTo>
                    <a:lnTo>
                      <a:pt x="876" y="816"/>
                    </a:lnTo>
                    <a:lnTo>
                      <a:pt x="870" y="810"/>
                    </a:lnTo>
                    <a:lnTo>
                      <a:pt x="870" y="786"/>
                    </a:lnTo>
                    <a:lnTo>
                      <a:pt x="876" y="774"/>
                    </a:lnTo>
                    <a:lnTo>
                      <a:pt x="882" y="768"/>
                    </a:lnTo>
                    <a:lnTo>
                      <a:pt x="888" y="756"/>
                    </a:lnTo>
                    <a:lnTo>
                      <a:pt x="882" y="74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" name="Argentina">
                <a:extLst>
                  <a:ext uri="{FF2B5EF4-FFF2-40B4-BE49-F238E27FC236}">
                    <a16:creationId xmlns:a16="http://schemas.microsoft.com/office/drawing/2014/main" id="{B2ABE099-4FAA-F84C-B580-0DA5BE01D81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31" y="2761"/>
                <a:ext cx="279" cy="624"/>
              </a:xfrm>
              <a:custGeom>
                <a:avLst/>
                <a:gdLst>
                  <a:gd name="T0" fmla="*/ 2147483647 w 1092"/>
                  <a:gd name="T1" fmla="*/ 2147483647 h 2442"/>
                  <a:gd name="T2" fmla="*/ 2147483647 w 1092"/>
                  <a:gd name="T3" fmla="*/ 2147483647 h 2442"/>
                  <a:gd name="T4" fmla="*/ 2147483647 w 1092"/>
                  <a:gd name="T5" fmla="*/ 2147483647 h 2442"/>
                  <a:gd name="T6" fmla="*/ 2147483647 w 1092"/>
                  <a:gd name="T7" fmla="*/ 2147483647 h 2442"/>
                  <a:gd name="T8" fmla="*/ 2147483647 w 1092"/>
                  <a:gd name="T9" fmla="*/ 2147483647 h 2442"/>
                  <a:gd name="T10" fmla="*/ 2147483647 w 1092"/>
                  <a:gd name="T11" fmla="*/ 2147483647 h 2442"/>
                  <a:gd name="T12" fmla="*/ 2147483647 w 1092"/>
                  <a:gd name="T13" fmla="*/ 2147483647 h 2442"/>
                  <a:gd name="T14" fmla="*/ 2147483647 w 1092"/>
                  <a:gd name="T15" fmla="*/ 2147483647 h 2442"/>
                  <a:gd name="T16" fmla="*/ 2147483647 w 1092"/>
                  <a:gd name="T17" fmla="*/ 2147483647 h 2442"/>
                  <a:gd name="T18" fmla="*/ 2147483647 w 1092"/>
                  <a:gd name="T19" fmla="*/ 2147483647 h 2442"/>
                  <a:gd name="T20" fmla="*/ 2147483647 w 1092"/>
                  <a:gd name="T21" fmla="*/ 0 h 2442"/>
                  <a:gd name="T22" fmla="*/ 2147483647 w 1092"/>
                  <a:gd name="T23" fmla="*/ 2147483647 h 2442"/>
                  <a:gd name="T24" fmla="*/ 2147483647 w 1092"/>
                  <a:gd name="T25" fmla="*/ 2147483647 h 2442"/>
                  <a:gd name="T26" fmla="*/ 2147483647 w 1092"/>
                  <a:gd name="T27" fmla="*/ 2147483647 h 2442"/>
                  <a:gd name="T28" fmla="*/ 2147483647 w 1092"/>
                  <a:gd name="T29" fmla="*/ 2147483647 h 2442"/>
                  <a:gd name="T30" fmla="*/ 2147483647 w 1092"/>
                  <a:gd name="T31" fmla="*/ 2147483647 h 2442"/>
                  <a:gd name="T32" fmla="*/ 2147483647 w 1092"/>
                  <a:gd name="T33" fmla="*/ 2147483647 h 2442"/>
                  <a:gd name="T34" fmla="*/ 2147483647 w 1092"/>
                  <a:gd name="T35" fmla="*/ 2147483647 h 2442"/>
                  <a:gd name="T36" fmla="*/ 2147483647 w 1092"/>
                  <a:gd name="T37" fmla="*/ 2147483647 h 2442"/>
                  <a:gd name="T38" fmla="*/ 2147483647 w 1092"/>
                  <a:gd name="T39" fmla="*/ 2147483647 h 2442"/>
                  <a:gd name="T40" fmla="*/ 2147483647 w 1092"/>
                  <a:gd name="T41" fmla="*/ 2147483647 h 2442"/>
                  <a:gd name="T42" fmla="*/ 2147483647 w 1092"/>
                  <a:gd name="T43" fmla="*/ 2147483647 h 2442"/>
                  <a:gd name="T44" fmla="*/ 2147483647 w 1092"/>
                  <a:gd name="T45" fmla="*/ 2147483647 h 2442"/>
                  <a:gd name="T46" fmla="*/ 2147483647 w 1092"/>
                  <a:gd name="T47" fmla="*/ 2147483647 h 2442"/>
                  <a:gd name="T48" fmla="*/ 2147483647 w 1092"/>
                  <a:gd name="T49" fmla="*/ 2147483647 h 2442"/>
                  <a:gd name="T50" fmla="*/ 2147483647 w 1092"/>
                  <a:gd name="T51" fmla="*/ 2147483647 h 2442"/>
                  <a:gd name="T52" fmla="*/ 2147483647 w 1092"/>
                  <a:gd name="T53" fmla="*/ 2147483647 h 2442"/>
                  <a:gd name="T54" fmla="*/ 2147483647 w 1092"/>
                  <a:gd name="T55" fmla="*/ 2147483647 h 2442"/>
                  <a:gd name="T56" fmla="*/ 2147483647 w 1092"/>
                  <a:gd name="T57" fmla="*/ 2147483647 h 2442"/>
                  <a:gd name="T58" fmla="*/ 2147483647 w 1092"/>
                  <a:gd name="T59" fmla="*/ 2147483647 h 2442"/>
                  <a:gd name="T60" fmla="*/ 2147483647 w 1092"/>
                  <a:gd name="T61" fmla="*/ 2147483647 h 2442"/>
                  <a:gd name="T62" fmla="*/ 2147483647 w 1092"/>
                  <a:gd name="T63" fmla="*/ 2147483647 h 2442"/>
                  <a:gd name="T64" fmla="*/ 2147483647 w 1092"/>
                  <a:gd name="T65" fmla="*/ 2147483647 h 2442"/>
                  <a:gd name="T66" fmla="*/ 2147483647 w 1092"/>
                  <a:gd name="T67" fmla="*/ 2147483647 h 2442"/>
                  <a:gd name="T68" fmla="*/ 2147483647 w 1092"/>
                  <a:gd name="T69" fmla="*/ 2147483647 h 2442"/>
                  <a:gd name="T70" fmla="*/ 2147483647 w 1092"/>
                  <a:gd name="T71" fmla="*/ 2147483647 h 2442"/>
                  <a:gd name="T72" fmla="*/ 2147483647 w 1092"/>
                  <a:gd name="T73" fmla="*/ 2147483647 h 2442"/>
                  <a:gd name="T74" fmla="*/ 2147483647 w 1092"/>
                  <a:gd name="T75" fmla="*/ 2147483647 h 2442"/>
                  <a:gd name="T76" fmla="*/ 2147483647 w 1092"/>
                  <a:gd name="T77" fmla="*/ 2147483647 h 2442"/>
                  <a:gd name="T78" fmla="*/ 2147483647 w 1092"/>
                  <a:gd name="T79" fmla="*/ 2147483647 h 2442"/>
                  <a:gd name="T80" fmla="*/ 2147483647 w 1092"/>
                  <a:gd name="T81" fmla="*/ 2147483647 h 2442"/>
                  <a:gd name="T82" fmla="*/ 2147483647 w 1092"/>
                  <a:gd name="T83" fmla="*/ 2147483647 h 2442"/>
                  <a:gd name="T84" fmla="*/ 2147483647 w 1092"/>
                  <a:gd name="T85" fmla="*/ 2147483647 h 2442"/>
                  <a:gd name="T86" fmla="*/ 2147483647 w 1092"/>
                  <a:gd name="T87" fmla="*/ 2147483647 h 2442"/>
                  <a:gd name="T88" fmla="*/ 2147483647 w 1092"/>
                  <a:gd name="T89" fmla="*/ 2147483647 h 2442"/>
                  <a:gd name="T90" fmla="*/ 2147483647 w 1092"/>
                  <a:gd name="T91" fmla="*/ 2147483647 h 2442"/>
                  <a:gd name="T92" fmla="*/ 2147483647 w 1092"/>
                  <a:gd name="T93" fmla="*/ 2147483647 h 2442"/>
                  <a:gd name="T94" fmla="*/ 2147483647 w 1092"/>
                  <a:gd name="T95" fmla="*/ 2147483647 h 2442"/>
                  <a:gd name="T96" fmla="*/ 2147483647 w 1092"/>
                  <a:gd name="T97" fmla="*/ 2147483647 h 2442"/>
                  <a:gd name="T98" fmla="*/ 2147483647 w 1092"/>
                  <a:gd name="T99" fmla="*/ 2147483647 h 2442"/>
                  <a:gd name="T100" fmla="*/ 2147483647 w 1092"/>
                  <a:gd name="T101" fmla="*/ 2147483647 h 2442"/>
                  <a:gd name="T102" fmla="*/ 2147483647 w 1092"/>
                  <a:gd name="T103" fmla="*/ 2147483647 h 2442"/>
                  <a:gd name="T104" fmla="*/ 2147483647 w 1092"/>
                  <a:gd name="T105" fmla="*/ 2147483647 h 2442"/>
                  <a:gd name="T106" fmla="*/ 2147483647 w 1092"/>
                  <a:gd name="T107" fmla="*/ 2147483647 h 2442"/>
                  <a:gd name="T108" fmla="*/ 2147483647 w 1092"/>
                  <a:gd name="T109" fmla="*/ 2147483647 h 2442"/>
                  <a:gd name="T110" fmla="*/ 2147483647 w 1092"/>
                  <a:gd name="T111" fmla="*/ 2147483647 h 2442"/>
                  <a:gd name="T112" fmla="*/ 2147483647 w 1092"/>
                  <a:gd name="T113" fmla="*/ 2147483647 h 244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092"/>
                  <a:gd name="T172" fmla="*/ 0 h 2442"/>
                  <a:gd name="T173" fmla="*/ 1092 w 1092"/>
                  <a:gd name="T174" fmla="*/ 2442 h 244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092" h="2442">
                    <a:moveTo>
                      <a:pt x="954" y="534"/>
                    </a:moveTo>
                    <a:lnTo>
                      <a:pt x="978" y="528"/>
                    </a:lnTo>
                    <a:lnTo>
                      <a:pt x="984" y="504"/>
                    </a:lnTo>
                    <a:lnTo>
                      <a:pt x="990" y="498"/>
                    </a:lnTo>
                    <a:lnTo>
                      <a:pt x="990" y="480"/>
                    </a:lnTo>
                    <a:lnTo>
                      <a:pt x="1026" y="480"/>
                    </a:lnTo>
                    <a:lnTo>
                      <a:pt x="1026" y="462"/>
                    </a:lnTo>
                    <a:lnTo>
                      <a:pt x="1032" y="450"/>
                    </a:lnTo>
                    <a:lnTo>
                      <a:pt x="1038" y="444"/>
                    </a:lnTo>
                    <a:lnTo>
                      <a:pt x="1092" y="426"/>
                    </a:lnTo>
                    <a:lnTo>
                      <a:pt x="1092" y="390"/>
                    </a:lnTo>
                    <a:lnTo>
                      <a:pt x="1086" y="372"/>
                    </a:lnTo>
                    <a:lnTo>
                      <a:pt x="1086" y="342"/>
                    </a:lnTo>
                    <a:lnTo>
                      <a:pt x="1080" y="336"/>
                    </a:lnTo>
                    <a:lnTo>
                      <a:pt x="1074" y="336"/>
                    </a:lnTo>
                    <a:lnTo>
                      <a:pt x="1074" y="324"/>
                    </a:lnTo>
                    <a:lnTo>
                      <a:pt x="1062" y="300"/>
                    </a:lnTo>
                    <a:lnTo>
                      <a:pt x="1056" y="294"/>
                    </a:lnTo>
                    <a:lnTo>
                      <a:pt x="1038" y="294"/>
                    </a:lnTo>
                    <a:lnTo>
                      <a:pt x="1032" y="300"/>
                    </a:lnTo>
                    <a:lnTo>
                      <a:pt x="1020" y="306"/>
                    </a:lnTo>
                    <a:lnTo>
                      <a:pt x="1020" y="384"/>
                    </a:lnTo>
                    <a:lnTo>
                      <a:pt x="1008" y="390"/>
                    </a:lnTo>
                    <a:lnTo>
                      <a:pt x="1002" y="402"/>
                    </a:lnTo>
                    <a:lnTo>
                      <a:pt x="990" y="408"/>
                    </a:lnTo>
                    <a:lnTo>
                      <a:pt x="984" y="414"/>
                    </a:lnTo>
                    <a:lnTo>
                      <a:pt x="978" y="414"/>
                    </a:lnTo>
                    <a:lnTo>
                      <a:pt x="966" y="426"/>
                    </a:lnTo>
                    <a:lnTo>
                      <a:pt x="954" y="450"/>
                    </a:lnTo>
                    <a:lnTo>
                      <a:pt x="948" y="456"/>
                    </a:lnTo>
                    <a:lnTo>
                      <a:pt x="948" y="450"/>
                    </a:lnTo>
                    <a:lnTo>
                      <a:pt x="942" y="444"/>
                    </a:lnTo>
                    <a:lnTo>
                      <a:pt x="930" y="444"/>
                    </a:lnTo>
                    <a:lnTo>
                      <a:pt x="924" y="450"/>
                    </a:lnTo>
                    <a:lnTo>
                      <a:pt x="924" y="468"/>
                    </a:lnTo>
                    <a:lnTo>
                      <a:pt x="912" y="450"/>
                    </a:lnTo>
                    <a:lnTo>
                      <a:pt x="852" y="450"/>
                    </a:lnTo>
                    <a:lnTo>
                      <a:pt x="834" y="444"/>
                    </a:lnTo>
                    <a:lnTo>
                      <a:pt x="822" y="438"/>
                    </a:lnTo>
                    <a:lnTo>
                      <a:pt x="816" y="432"/>
                    </a:lnTo>
                    <a:lnTo>
                      <a:pt x="804" y="426"/>
                    </a:lnTo>
                    <a:lnTo>
                      <a:pt x="798" y="426"/>
                    </a:lnTo>
                    <a:lnTo>
                      <a:pt x="786" y="432"/>
                    </a:lnTo>
                    <a:lnTo>
                      <a:pt x="762" y="432"/>
                    </a:lnTo>
                    <a:lnTo>
                      <a:pt x="756" y="426"/>
                    </a:lnTo>
                    <a:lnTo>
                      <a:pt x="756" y="414"/>
                    </a:lnTo>
                    <a:lnTo>
                      <a:pt x="762" y="402"/>
                    </a:lnTo>
                    <a:lnTo>
                      <a:pt x="768" y="396"/>
                    </a:lnTo>
                    <a:lnTo>
                      <a:pt x="774" y="384"/>
                    </a:lnTo>
                    <a:lnTo>
                      <a:pt x="780" y="378"/>
                    </a:lnTo>
                    <a:lnTo>
                      <a:pt x="780" y="342"/>
                    </a:lnTo>
                    <a:lnTo>
                      <a:pt x="798" y="342"/>
                    </a:lnTo>
                    <a:lnTo>
                      <a:pt x="804" y="336"/>
                    </a:lnTo>
                    <a:lnTo>
                      <a:pt x="804" y="330"/>
                    </a:lnTo>
                    <a:lnTo>
                      <a:pt x="798" y="318"/>
                    </a:lnTo>
                    <a:lnTo>
                      <a:pt x="792" y="312"/>
                    </a:lnTo>
                    <a:lnTo>
                      <a:pt x="798" y="300"/>
                    </a:lnTo>
                    <a:lnTo>
                      <a:pt x="804" y="294"/>
                    </a:lnTo>
                    <a:lnTo>
                      <a:pt x="804" y="282"/>
                    </a:lnTo>
                    <a:lnTo>
                      <a:pt x="810" y="276"/>
                    </a:lnTo>
                    <a:lnTo>
                      <a:pt x="804" y="270"/>
                    </a:lnTo>
                    <a:lnTo>
                      <a:pt x="792" y="264"/>
                    </a:lnTo>
                    <a:lnTo>
                      <a:pt x="774" y="258"/>
                    </a:lnTo>
                    <a:lnTo>
                      <a:pt x="762" y="252"/>
                    </a:lnTo>
                    <a:lnTo>
                      <a:pt x="750" y="252"/>
                    </a:lnTo>
                    <a:lnTo>
                      <a:pt x="744" y="246"/>
                    </a:lnTo>
                    <a:lnTo>
                      <a:pt x="708" y="228"/>
                    </a:lnTo>
                    <a:lnTo>
                      <a:pt x="690" y="216"/>
                    </a:lnTo>
                    <a:lnTo>
                      <a:pt x="678" y="210"/>
                    </a:lnTo>
                    <a:lnTo>
                      <a:pt x="672" y="204"/>
                    </a:lnTo>
                    <a:lnTo>
                      <a:pt x="666" y="204"/>
                    </a:lnTo>
                    <a:lnTo>
                      <a:pt x="660" y="198"/>
                    </a:lnTo>
                    <a:lnTo>
                      <a:pt x="648" y="192"/>
                    </a:lnTo>
                    <a:lnTo>
                      <a:pt x="642" y="186"/>
                    </a:lnTo>
                    <a:lnTo>
                      <a:pt x="630" y="180"/>
                    </a:lnTo>
                    <a:lnTo>
                      <a:pt x="600" y="180"/>
                    </a:lnTo>
                    <a:lnTo>
                      <a:pt x="564" y="162"/>
                    </a:lnTo>
                    <a:lnTo>
                      <a:pt x="558" y="156"/>
                    </a:lnTo>
                    <a:lnTo>
                      <a:pt x="552" y="156"/>
                    </a:lnTo>
                    <a:lnTo>
                      <a:pt x="546" y="138"/>
                    </a:lnTo>
                    <a:lnTo>
                      <a:pt x="534" y="132"/>
                    </a:lnTo>
                    <a:lnTo>
                      <a:pt x="516" y="114"/>
                    </a:lnTo>
                    <a:lnTo>
                      <a:pt x="492" y="102"/>
                    </a:lnTo>
                    <a:lnTo>
                      <a:pt x="486" y="96"/>
                    </a:lnTo>
                    <a:lnTo>
                      <a:pt x="480" y="84"/>
                    </a:lnTo>
                    <a:lnTo>
                      <a:pt x="468" y="78"/>
                    </a:lnTo>
                    <a:lnTo>
                      <a:pt x="462" y="66"/>
                    </a:lnTo>
                    <a:lnTo>
                      <a:pt x="456" y="60"/>
                    </a:lnTo>
                    <a:lnTo>
                      <a:pt x="456" y="54"/>
                    </a:lnTo>
                    <a:lnTo>
                      <a:pt x="438" y="36"/>
                    </a:lnTo>
                    <a:lnTo>
                      <a:pt x="402" y="12"/>
                    </a:lnTo>
                    <a:lnTo>
                      <a:pt x="330" y="18"/>
                    </a:lnTo>
                    <a:lnTo>
                      <a:pt x="318" y="72"/>
                    </a:lnTo>
                    <a:lnTo>
                      <a:pt x="288" y="24"/>
                    </a:lnTo>
                    <a:lnTo>
                      <a:pt x="234" y="24"/>
                    </a:lnTo>
                    <a:lnTo>
                      <a:pt x="216" y="18"/>
                    </a:lnTo>
                    <a:lnTo>
                      <a:pt x="204" y="18"/>
                    </a:lnTo>
                    <a:lnTo>
                      <a:pt x="180" y="6"/>
                    </a:lnTo>
                    <a:lnTo>
                      <a:pt x="174" y="0"/>
                    </a:lnTo>
                    <a:lnTo>
                      <a:pt x="162" y="24"/>
                    </a:lnTo>
                    <a:lnTo>
                      <a:pt x="138" y="30"/>
                    </a:lnTo>
                    <a:lnTo>
                      <a:pt x="138" y="48"/>
                    </a:lnTo>
                    <a:lnTo>
                      <a:pt x="126" y="48"/>
                    </a:lnTo>
                    <a:lnTo>
                      <a:pt x="126" y="78"/>
                    </a:lnTo>
                    <a:lnTo>
                      <a:pt x="114" y="78"/>
                    </a:lnTo>
                    <a:lnTo>
                      <a:pt x="126" y="96"/>
                    </a:lnTo>
                    <a:lnTo>
                      <a:pt x="114" y="180"/>
                    </a:lnTo>
                    <a:lnTo>
                      <a:pt x="108" y="180"/>
                    </a:lnTo>
                    <a:lnTo>
                      <a:pt x="102" y="186"/>
                    </a:lnTo>
                    <a:lnTo>
                      <a:pt x="90" y="192"/>
                    </a:lnTo>
                    <a:lnTo>
                      <a:pt x="72" y="198"/>
                    </a:lnTo>
                    <a:lnTo>
                      <a:pt x="60" y="210"/>
                    </a:lnTo>
                    <a:lnTo>
                      <a:pt x="48" y="216"/>
                    </a:lnTo>
                    <a:lnTo>
                      <a:pt x="42" y="228"/>
                    </a:lnTo>
                    <a:lnTo>
                      <a:pt x="36" y="234"/>
                    </a:lnTo>
                    <a:lnTo>
                      <a:pt x="36" y="240"/>
                    </a:lnTo>
                    <a:lnTo>
                      <a:pt x="42" y="246"/>
                    </a:lnTo>
                    <a:lnTo>
                      <a:pt x="54" y="252"/>
                    </a:lnTo>
                    <a:lnTo>
                      <a:pt x="66" y="252"/>
                    </a:lnTo>
                    <a:lnTo>
                      <a:pt x="66" y="258"/>
                    </a:lnTo>
                    <a:lnTo>
                      <a:pt x="42" y="282"/>
                    </a:lnTo>
                    <a:lnTo>
                      <a:pt x="42" y="300"/>
                    </a:lnTo>
                    <a:lnTo>
                      <a:pt x="48" y="306"/>
                    </a:lnTo>
                    <a:lnTo>
                      <a:pt x="60" y="312"/>
                    </a:lnTo>
                    <a:lnTo>
                      <a:pt x="72" y="324"/>
                    </a:lnTo>
                    <a:lnTo>
                      <a:pt x="78" y="336"/>
                    </a:lnTo>
                    <a:lnTo>
                      <a:pt x="72" y="342"/>
                    </a:lnTo>
                    <a:lnTo>
                      <a:pt x="66" y="354"/>
                    </a:lnTo>
                    <a:lnTo>
                      <a:pt x="54" y="366"/>
                    </a:lnTo>
                    <a:lnTo>
                      <a:pt x="48" y="366"/>
                    </a:lnTo>
                    <a:lnTo>
                      <a:pt x="54" y="366"/>
                    </a:lnTo>
                    <a:lnTo>
                      <a:pt x="60" y="372"/>
                    </a:lnTo>
                    <a:lnTo>
                      <a:pt x="84" y="384"/>
                    </a:lnTo>
                    <a:lnTo>
                      <a:pt x="90" y="396"/>
                    </a:lnTo>
                    <a:lnTo>
                      <a:pt x="90" y="408"/>
                    </a:lnTo>
                    <a:lnTo>
                      <a:pt x="78" y="414"/>
                    </a:lnTo>
                    <a:lnTo>
                      <a:pt x="72" y="420"/>
                    </a:lnTo>
                    <a:lnTo>
                      <a:pt x="54" y="420"/>
                    </a:lnTo>
                    <a:lnTo>
                      <a:pt x="54" y="432"/>
                    </a:lnTo>
                    <a:lnTo>
                      <a:pt x="48" y="450"/>
                    </a:lnTo>
                    <a:lnTo>
                      <a:pt x="48" y="462"/>
                    </a:lnTo>
                    <a:lnTo>
                      <a:pt x="42" y="474"/>
                    </a:lnTo>
                    <a:lnTo>
                      <a:pt x="42" y="486"/>
                    </a:lnTo>
                    <a:lnTo>
                      <a:pt x="30" y="498"/>
                    </a:lnTo>
                    <a:lnTo>
                      <a:pt x="24" y="510"/>
                    </a:lnTo>
                    <a:lnTo>
                      <a:pt x="18" y="516"/>
                    </a:lnTo>
                    <a:lnTo>
                      <a:pt x="18" y="582"/>
                    </a:lnTo>
                    <a:lnTo>
                      <a:pt x="6" y="594"/>
                    </a:lnTo>
                    <a:lnTo>
                      <a:pt x="6" y="606"/>
                    </a:lnTo>
                    <a:lnTo>
                      <a:pt x="18" y="630"/>
                    </a:lnTo>
                    <a:lnTo>
                      <a:pt x="30" y="666"/>
                    </a:lnTo>
                    <a:lnTo>
                      <a:pt x="36" y="678"/>
                    </a:lnTo>
                    <a:lnTo>
                      <a:pt x="36" y="684"/>
                    </a:lnTo>
                    <a:lnTo>
                      <a:pt x="12" y="684"/>
                    </a:lnTo>
                    <a:lnTo>
                      <a:pt x="18" y="738"/>
                    </a:lnTo>
                    <a:lnTo>
                      <a:pt x="6" y="744"/>
                    </a:lnTo>
                    <a:lnTo>
                      <a:pt x="0" y="744"/>
                    </a:lnTo>
                    <a:lnTo>
                      <a:pt x="0" y="768"/>
                    </a:lnTo>
                    <a:lnTo>
                      <a:pt x="6" y="774"/>
                    </a:lnTo>
                    <a:lnTo>
                      <a:pt x="6" y="780"/>
                    </a:lnTo>
                    <a:lnTo>
                      <a:pt x="18" y="786"/>
                    </a:lnTo>
                    <a:lnTo>
                      <a:pt x="36" y="804"/>
                    </a:lnTo>
                    <a:lnTo>
                      <a:pt x="36" y="816"/>
                    </a:lnTo>
                    <a:lnTo>
                      <a:pt x="30" y="822"/>
                    </a:lnTo>
                    <a:lnTo>
                      <a:pt x="30" y="828"/>
                    </a:lnTo>
                    <a:lnTo>
                      <a:pt x="48" y="846"/>
                    </a:lnTo>
                    <a:lnTo>
                      <a:pt x="60" y="876"/>
                    </a:lnTo>
                    <a:lnTo>
                      <a:pt x="66" y="888"/>
                    </a:lnTo>
                    <a:lnTo>
                      <a:pt x="60" y="894"/>
                    </a:lnTo>
                    <a:lnTo>
                      <a:pt x="60" y="906"/>
                    </a:lnTo>
                    <a:lnTo>
                      <a:pt x="72" y="918"/>
                    </a:lnTo>
                    <a:lnTo>
                      <a:pt x="96" y="918"/>
                    </a:lnTo>
                    <a:lnTo>
                      <a:pt x="102" y="960"/>
                    </a:lnTo>
                    <a:lnTo>
                      <a:pt x="108" y="972"/>
                    </a:lnTo>
                    <a:lnTo>
                      <a:pt x="114" y="978"/>
                    </a:lnTo>
                    <a:lnTo>
                      <a:pt x="120" y="990"/>
                    </a:lnTo>
                    <a:lnTo>
                      <a:pt x="120" y="996"/>
                    </a:lnTo>
                    <a:lnTo>
                      <a:pt x="102" y="1014"/>
                    </a:lnTo>
                    <a:lnTo>
                      <a:pt x="102" y="1038"/>
                    </a:lnTo>
                    <a:lnTo>
                      <a:pt x="96" y="1056"/>
                    </a:lnTo>
                    <a:lnTo>
                      <a:pt x="96" y="1086"/>
                    </a:lnTo>
                    <a:lnTo>
                      <a:pt x="84" y="1086"/>
                    </a:lnTo>
                    <a:lnTo>
                      <a:pt x="90" y="1092"/>
                    </a:lnTo>
                    <a:lnTo>
                      <a:pt x="96" y="1104"/>
                    </a:lnTo>
                    <a:lnTo>
                      <a:pt x="102" y="1110"/>
                    </a:lnTo>
                    <a:lnTo>
                      <a:pt x="108" y="1122"/>
                    </a:lnTo>
                    <a:lnTo>
                      <a:pt x="114" y="1128"/>
                    </a:lnTo>
                    <a:lnTo>
                      <a:pt x="114" y="1140"/>
                    </a:lnTo>
                    <a:lnTo>
                      <a:pt x="108" y="1152"/>
                    </a:lnTo>
                    <a:lnTo>
                      <a:pt x="108" y="1158"/>
                    </a:lnTo>
                    <a:lnTo>
                      <a:pt x="102" y="1176"/>
                    </a:lnTo>
                    <a:lnTo>
                      <a:pt x="78" y="1182"/>
                    </a:lnTo>
                    <a:lnTo>
                      <a:pt x="78" y="1188"/>
                    </a:lnTo>
                    <a:lnTo>
                      <a:pt x="84" y="1194"/>
                    </a:lnTo>
                    <a:lnTo>
                      <a:pt x="84" y="1206"/>
                    </a:lnTo>
                    <a:lnTo>
                      <a:pt x="90" y="1224"/>
                    </a:lnTo>
                    <a:lnTo>
                      <a:pt x="96" y="1236"/>
                    </a:lnTo>
                    <a:lnTo>
                      <a:pt x="96" y="1284"/>
                    </a:lnTo>
                    <a:lnTo>
                      <a:pt x="126" y="1308"/>
                    </a:lnTo>
                    <a:lnTo>
                      <a:pt x="126" y="1326"/>
                    </a:lnTo>
                    <a:lnTo>
                      <a:pt x="132" y="1326"/>
                    </a:lnTo>
                    <a:lnTo>
                      <a:pt x="150" y="1344"/>
                    </a:lnTo>
                    <a:lnTo>
                      <a:pt x="150" y="1350"/>
                    </a:lnTo>
                    <a:lnTo>
                      <a:pt x="144" y="1362"/>
                    </a:lnTo>
                    <a:lnTo>
                      <a:pt x="132" y="1368"/>
                    </a:lnTo>
                    <a:lnTo>
                      <a:pt x="126" y="1374"/>
                    </a:lnTo>
                    <a:lnTo>
                      <a:pt x="120" y="1374"/>
                    </a:lnTo>
                    <a:lnTo>
                      <a:pt x="132" y="1416"/>
                    </a:lnTo>
                    <a:lnTo>
                      <a:pt x="114" y="1428"/>
                    </a:lnTo>
                    <a:lnTo>
                      <a:pt x="132" y="1446"/>
                    </a:lnTo>
                    <a:lnTo>
                      <a:pt x="132" y="1452"/>
                    </a:lnTo>
                    <a:lnTo>
                      <a:pt x="126" y="1464"/>
                    </a:lnTo>
                    <a:lnTo>
                      <a:pt x="126" y="1470"/>
                    </a:lnTo>
                    <a:lnTo>
                      <a:pt x="144" y="1482"/>
                    </a:lnTo>
                    <a:lnTo>
                      <a:pt x="144" y="1494"/>
                    </a:lnTo>
                    <a:lnTo>
                      <a:pt x="138" y="1500"/>
                    </a:lnTo>
                    <a:lnTo>
                      <a:pt x="138" y="1530"/>
                    </a:lnTo>
                    <a:lnTo>
                      <a:pt x="144" y="1536"/>
                    </a:lnTo>
                    <a:lnTo>
                      <a:pt x="150" y="1548"/>
                    </a:lnTo>
                    <a:lnTo>
                      <a:pt x="150" y="1572"/>
                    </a:lnTo>
                    <a:lnTo>
                      <a:pt x="156" y="1584"/>
                    </a:lnTo>
                    <a:lnTo>
                      <a:pt x="174" y="1602"/>
                    </a:lnTo>
                    <a:lnTo>
                      <a:pt x="186" y="1608"/>
                    </a:lnTo>
                    <a:lnTo>
                      <a:pt x="198" y="1620"/>
                    </a:lnTo>
                    <a:lnTo>
                      <a:pt x="192" y="1620"/>
                    </a:lnTo>
                    <a:lnTo>
                      <a:pt x="180" y="1626"/>
                    </a:lnTo>
                    <a:lnTo>
                      <a:pt x="174" y="1632"/>
                    </a:lnTo>
                    <a:lnTo>
                      <a:pt x="174" y="1644"/>
                    </a:lnTo>
                    <a:lnTo>
                      <a:pt x="180" y="1656"/>
                    </a:lnTo>
                    <a:lnTo>
                      <a:pt x="180" y="1674"/>
                    </a:lnTo>
                    <a:lnTo>
                      <a:pt x="186" y="1686"/>
                    </a:lnTo>
                    <a:lnTo>
                      <a:pt x="186" y="1698"/>
                    </a:lnTo>
                    <a:lnTo>
                      <a:pt x="192" y="1704"/>
                    </a:lnTo>
                    <a:lnTo>
                      <a:pt x="216" y="1716"/>
                    </a:lnTo>
                    <a:lnTo>
                      <a:pt x="210" y="1746"/>
                    </a:lnTo>
                    <a:lnTo>
                      <a:pt x="216" y="1746"/>
                    </a:lnTo>
                    <a:lnTo>
                      <a:pt x="228" y="1752"/>
                    </a:lnTo>
                    <a:lnTo>
                      <a:pt x="234" y="1758"/>
                    </a:lnTo>
                    <a:lnTo>
                      <a:pt x="234" y="1764"/>
                    </a:lnTo>
                    <a:lnTo>
                      <a:pt x="240" y="1776"/>
                    </a:lnTo>
                    <a:lnTo>
                      <a:pt x="240" y="1806"/>
                    </a:lnTo>
                    <a:lnTo>
                      <a:pt x="252" y="1818"/>
                    </a:lnTo>
                    <a:lnTo>
                      <a:pt x="282" y="1818"/>
                    </a:lnTo>
                    <a:lnTo>
                      <a:pt x="294" y="1824"/>
                    </a:lnTo>
                    <a:lnTo>
                      <a:pt x="294" y="1830"/>
                    </a:lnTo>
                    <a:lnTo>
                      <a:pt x="288" y="1836"/>
                    </a:lnTo>
                    <a:lnTo>
                      <a:pt x="276" y="1836"/>
                    </a:lnTo>
                    <a:lnTo>
                      <a:pt x="264" y="1842"/>
                    </a:lnTo>
                    <a:lnTo>
                      <a:pt x="246" y="1842"/>
                    </a:lnTo>
                    <a:lnTo>
                      <a:pt x="252" y="1848"/>
                    </a:lnTo>
                    <a:lnTo>
                      <a:pt x="258" y="1848"/>
                    </a:lnTo>
                    <a:lnTo>
                      <a:pt x="270" y="1854"/>
                    </a:lnTo>
                    <a:lnTo>
                      <a:pt x="276" y="1860"/>
                    </a:lnTo>
                    <a:lnTo>
                      <a:pt x="288" y="1860"/>
                    </a:lnTo>
                    <a:lnTo>
                      <a:pt x="312" y="1884"/>
                    </a:lnTo>
                    <a:lnTo>
                      <a:pt x="306" y="1890"/>
                    </a:lnTo>
                    <a:lnTo>
                      <a:pt x="300" y="1902"/>
                    </a:lnTo>
                    <a:lnTo>
                      <a:pt x="288" y="1914"/>
                    </a:lnTo>
                    <a:lnTo>
                      <a:pt x="312" y="1932"/>
                    </a:lnTo>
                    <a:lnTo>
                      <a:pt x="306" y="1956"/>
                    </a:lnTo>
                    <a:lnTo>
                      <a:pt x="330" y="1980"/>
                    </a:lnTo>
                    <a:lnTo>
                      <a:pt x="324" y="2016"/>
                    </a:lnTo>
                    <a:lnTo>
                      <a:pt x="336" y="2040"/>
                    </a:lnTo>
                    <a:lnTo>
                      <a:pt x="324" y="2046"/>
                    </a:lnTo>
                    <a:lnTo>
                      <a:pt x="318" y="2088"/>
                    </a:lnTo>
                    <a:lnTo>
                      <a:pt x="324" y="2088"/>
                    </a:lnTo>
                    <a:lnTo>
                      <a:pt x="348" y="2112"/>
                    </a:lnTo>
                    <a:lnTo>
                      <a:pt x="348" y="2118"/>
                    </a:lnTo>
                    <a:lnTo>
                      <a:pt x="342" y="2118"/>
                    </a:lnTo>
                    <a:lnTo>
                      <a:pt x="330" y="2124"/>
                    </a:lnTo>
                    <a:lnTo>
                      <a:pt x="324" y="2130"/>
                    </a:lnTo>
                    <a:lnTo>
                      <a:pt x="348" y="2154"/>
                    </a:lnTo>
                    <a:lnTo>
                      <a:pt x="348" y="2160"/>
                    </a:lnTo>
                    <a:lnTo>
                      <a:pt x="342" y="2166"/>
                    </a:lnTo>
                    <a:lnTo>
                      <a:pt x="336" y="2166"/>
                    </a:lnTo>
                    <a:lnTo>
                      <a:pt x="330" y="2172"/>
                    </a:lnTo>
                    <a:lnTo>
                      <a:pt x="324" y="2172"/>
                    </a:lnTo>
                    <a:lnTo>
                      <a:pt x="324" y="2196"/>
                    </a:lnTo>
                    <a:lnTo>
                      <a:pt x="312" y="2202"/>
                    </a:lnTo>
                    <a:lnTo>
                      <a:pt x="312" y="2214"/>
                    </a:lnTo>
                    <a:lnTo>
                      <a:pt x="318" y="2226"/>
                    </a:lnTo>
                    <a:lnTo>
                      <a:pt x="324" y="2232"/>
                    </a:lnTo>
                    <a:lnTo>
                      <a:pt x="324" y="2268"/>
                    </a:lnTo>
                    <a:lnTo>
                      <a:pt x="354" y="2274"/>
                    </a:lnTo>
                    <a:lnTo>
                      <a:pt x="354" y="2280"/>
                    </a:lnTo>
                    <a:lnTo>
                      <a:pt x="360" y="2286"/>
                    </a:lnTo>
                    <a:lnTo>
                      <a:pt x="360" y="2298"/>
                    </a:lnTo>
                    <a:lnTo>
                      <a:pt x="366" y="2304"/>
                    </a:lnTo>
                    <a:lnTo>
                      <a:pt x="378" y="2310"/>
                    </a:lnTo>
                    <a:lnTo>
                      <a:pt x="384" y="2310"/>
                    </a:lnTo>
                    <a:lnTo>
                      <a:pt x="396" y="2298"/>
                    </a:lnTo>
                    <a:lnTo>
                      <a:pt x="414" y="2298"/>
                    </a:lnTo>
                    <a:lnTo>
                      <a:pt x="426" y="2304"/>
                    </a:lnTo>
                    <a:lnTo>
                      <a:pt x="438" y="2316"/>
                    </a:lnTo>
                    <a:lnTo>
                      <a:pt x="438" y="2340"/>
                    </a:lnTo>
                    <a:lnTo>
                      <a:pt x="456" y="2364"/>
                    </a:lnTo>
                    <a:lnTo>
                      <a:pt x="468" y="2382"/>
                    </a:lnTo>
                    <a:lnTo>
                      <a:pt x="504" y="2400"/>
                    </a:lnTo>
                    <a:lnTo>
                      <a:pt x="522" y="2418"/>
                    </a:lnTo>
                    <a:lnTo>
                      <a:pt x="534" y="2418"/>
                    </a:lnTo>
                    <a:lnTo>
                      <a:pt x="546" y="2412"/>
                    </a:lnTo>
                    <a:lnTo>
                      <a:pt x="642" y="2412"/>
                    </a:lnTo>
                    <a:lnTo>
                      <a:pt x="666" y="2430"/>
                    </a:lnTo>
                    <a:lnTo>
                      <a:pt x="660" y="2442"/>
                    </a:lnTo>
                    <a:lnTo>
                      <a:pt x="666" y="2424"/>
                    </a:lnTo>
                    <a:lnTo>
                      <a:pt x="672" y="2418"/>
                    </a:lnTo>
                    <a:lnTo>
                      <a:pt x="684" y="2418"/>
                    </a:lnTo>
                    <a:lnTo>
                      <a:pt x="690" y="2424"/>
                    </a:lnTo>
                    <a:lnTo>
                      <a:pt x="702" y="2424"/>
                    </a:lnTo>
                    <a:lnTo>
                      <a:pt x="714" y="2430"/>
                    </a:lnTo>
                    <a:lnTo>
                      <a:pt x="720" y="2436"/>
                    </a:lnTo>
                    <a:lnTo>
                      <a:pt x="678" y="2382"/>
                    </a:lnTo>
                    <a:lnTo>
                      <a:pt x="660" y="2382"/>
                    </a:lnTo>
                    <a:lnTo>
                      <a:pt x="666" y="2370"/>
                    </a:lnTo>
                    <a:lnTo>
                      <a:pt x="630" y="2340"/>
                    </a:lnTo>
                    <a:lnTo>
                      <a:pt x="630" y="2310"/>
                    </a:lnTo>
                    <a:lnTo>
                      <a:pt x="618" y="2298"/>
                    </a:lnTo>
                    <a:lnTo>
                      <a:pt x="624" y="2286"/>
                    </a:lnTo>
                    <a:lnTo>
                      <a:pt x="630" y="2286"/>
                    </a:lnTo>
                    <a:lnTo>
                      <a:pt x="642" y="2274"/>
                    </a:lnTo>
                    <a:lnTo>
                      <a:pt x="642" y="2268"/>
                    </a:lnTo>
                    <a:lnTo>
                      <a:pt x="636" y="2268"/>
                    </a:lnTo>
                    <a:lnTo>
                      <a:pt x="624" y="2262"/>
                    </a:lnTo>
                    <a:lnTo>
                      <a:pt x="606" y="2262"/>
                    </a:lnTo>
                    <a:lnTo>
                      <a:pt x="618" y="2250"/>
                    </a:lnTo>
                    <a:lnTo>
                      <a:pt x="618" y="2232"/>
                    </a:lnTo>
                    <a:lnTo>
                      <a:pt x="636" y="2256"/>
                    </a:lnTo>
                    <a:lnTo>
                      <a:pt x="648" y="2262"/>
                    </a:lnTo>
                    <a:lnTo>
                      <a:pt x="666" y="2262"/>
                    </a:lnTo>
                    <a:lnTo>
                      <a:pt x="672" y="2256"/>
                    </a:lnTo>
                    <a:lnTo>
                      <a:pt x="678" y="2244"/>
                    </a:lnTo>
                    <a:lnTo>
                      <a:pt x="678" y="2226"/>
                    </a:lnTo>
                    <a:lnTo>
                      <a:pt x="672" y="2208"/>
                    </a:lnTo>
                    <a:lnTo>
                      <a:pt x="666" y="2196"/>
                    </a:lnTo>
                    <a:lnTo>
                      <a:pt x="666" y="2178"/>
                    </a:lnTo>
                    <a:lnTo>
                      <a:pt x="678" y="2154"/>
                    </a:lnTo>
                    <a:lnTo>
                      <a:pt x="690" y="2142"/>
                    </a:lnTo>
                    <a:lnTo>
                      <a:pt x="708" y="2130"/>
                    </a:lnTo>
                    <a:lnTo>
                      <a:pt x="738" y="2100"/>
                    </a:lnTo>
                    <a:lnTo>
                      <a:pt x="726" y="2088"/>
                    </a:lnTo>
                    <a:lnTo>
                      <a:pt x="702" y="2088"/>
                    </a:lnTo>
                    <a:lnTo>
                      <a:pt x="726" y="2082"/>
                    </a:lnTo>
                    <a:lnTo>
                      <a:pt x="726" y="2064"/>
                    </a:lnTo>
                    <a:lnTo>
                      <a:pt x="714" y="2040"/>
                    </a:lnTo>
                    <a:lnTo>
                      <a:pt x="708" y="2034"/>
                    </a:lnTo>
                    <a:lnTo>
                      <a:pt x="696" y="2028"/>
                    </a:lnTo>
                    <a:lnTo>
                      <a:pt x="690" y="2028"/>
                    </a:lnTo>
                    <a:lnTo>
                      <a:pt x="684" y="2034"/>
                    </a:lnTo>
                    <a:lnTo>
                      <a:pt x="672" y="2016"/>
                    </a:lnTo>
                    <a:lnTo>
                      <a:pt x="642" y="2016"/>
                    </a:lnTo>
                    <a:lnTo>
                      <a:pt x="636" y="2010"/>
                    </a:lnTo>
                    <a:lnTo>
                      <a:pt x="624" y="2004"/>
                    </a:lnTo>
                    <a:lnTo>
                      <a:pt x="606" y="1992"/>
                    </a:lnTo>
                    <a:lnTo>
                      <a:pt x="582" y="1968"/>
                    </a:lnTo>
                    <a:lnTo>
                      <a:pt x="570" y="1950"/>
                    </a:lnTo>
                    <a:lnTo>
                      <a:pt x="564" y="1938"/>
                    </a:lnTo>
                    <a:lnTo>
                      <a:pt x="564" y="1926"/>
                    </a:lnTo>
                    <a:lnTo>
                      <a:pt x="570" y="1914"/>
                    </a:lnTo>
                    <a:lnTo>
                      <a:pt x="570" y="1908"/>
                    </a:lnTo>
                    <a:lnTo>
                      <a:pt x="576" y="1908"/>
                    </a:lnTo>
                    <a:lnTo>
                      <a:pt x="582" y="1902"/>
                    </a:lnTo>
                    <a:lnTo>
                      <a:pt x="594" y="1878"/>
                    </a:lnTo>
                    <a:lnTo>
                      <a:pt x="606" y="1878"/>
                    </a:lnTo>
                    <a:lnTo>
                      <a:pt x="612" y="1860"/>
                    </a:lnTo>
                    <a:lnTo>
                      <a:pt x="666" y="1860"/>
                    </a:lnTo>
                    <a:lnTo>
                      <a:pt x="654" y="1848"/>
                    </a:lnTo>
                    <a:lnTo>
                      <a:pt x="654" y="1824"/>
                    </a:lnTo>
                    <a:lnTo>
                      <a:pt x="666" y="1824"/>
                    </a:lnTo>
                    <a:lnTo>
                      <a:pt x="666" y="1794"/>
                    </a:lnTo>
                    <a:lnTo>
                      <a:pt x="660" y="1788"/>
                    </a:lnTo>
                    <a:lnTo>
                      <a:pt x="654" y="1776"/>
                    </a:lnTo>
                    <a:lnTo>
                      <a:pt x="642" y="1764"/>
                    </a:lnTo>
                    <a:lnTo>
                      <a:pt x="642" y="1746"/>
                    </a:lnTo>
                    <a:lnTo>
                      <a:pt x="648" y="1728"/>
                    </a:lnTo>
                    <a:lnTo>
                      <a:pt x="654" y="1716"/>
                    </a:lnTo>
                    <a:lnTo>
                      <a:pt x="666" y="1710"/>
                    </a:lnTo>
                    <a:lnTo>
                      <a:pt x="672" y="1704"/>
                    </a:lnTo>
                    <a:lnTo>
                      <a:pt x="684" y="1704"/>
                    </a:lnTo>
                    <a:lnTo>
                      <a:pt x="684" y="1692"/>
                    </a:lnTo>
                    <a:lnTo>
                      <a:pt x="660" y="1692"/>
                    </a:lnTo>
                    <a:lnTo>
                      <a:pt x="648" y="1686"/>
                    </a:lnTo>
                    <a:lnTo>
                      <a:pt x="642" y="1680"/>
                    </a:lnTo>
                    <a:lnTo>
                      <a:pt x="642" y="1674"/>
                    </a:lnTo>
                    <a:lnTo>
                      <a:pt x="654" y="1668"/>
                    </a:lnTo>
                    <a:lnTo>
                      <a:pt x="666" y="1668"/>
                    </a:lnTo>
                    <a:lnTo>
                      <a:pt x="702" y="1686"/>
                    </a:lnTo>
                    <a:lnTo>
                      <a:pt x="708" y="1692"/>
                    </a:lnTo>
                    <a:lnTo>
                      <a:pt x="714" y="1692"/>
                    </a:lnTo>
                    <a:lnTo>
                      <a:pt x="720" y="1686"/>
                    </a:lnTo>
                    <a:lnTo>
                      <a:pt x="732" y="1680"/>
                    </a:lnTo>
                    <a:lnTo>
                      <a:pt x="732" y="1656"/>
                    </a:lnTo>
                    <a:lnTo>
                      <a:pt x="726" y="1644"/>
                    </a:lnTo>
                    <a:lnTo>
                      <a:pt x="708" y="1626"/>
                    </a:lnTo>
                    <a:lnTo>
                      <a:pt x="696" y="1626"/>
                    </a:lnTo>
                    <a:lnTo>
                      <a:pt x="690" y="1632"/>
                    </a:lnTo>
                    <a:lnTo>
                      <a:pt x="690" y="1650"/>
                    </a:lnTo>
                    <a:lnTo>
                      <a:pt x="684" y="1656"/>
                    </a:lnTo>
                    <a:lnTo>
                      <a:pt x="666" y="1656"/>
                    </a:lnTo>
                    <a:lnTo>
                      <a:pt x="654" y="1650"/>
                    </a:lnTo>
                    <a:lnTo>
                      <a:pt x="648" y="1644"/>
                    </a:lnTo>
                    <a:lnTo>
                      <a:pt x="648" y="1638"/>
                    </a:lnTo>
                    <a:lnTo>
                      <a:pt x="612" y="1638"/>
                    </a:lnTo>
                    <a:lnTo>
                      <a:pt x="606" y="1632"/>
                    </a:lnTo>
                    <a:lnTo>
                      <a:pt x="606" y="1572"/>
                    </a:lnTo>
                    <a:lnTo>
                      <a:pt x="600" y="1566"/>
                    </a:lnTo>
                    <a:lnTo>
                      <a:pt x="594" y="1554"/>
                    </a:lnTo>
                    <a:lnTo>
                      <a:pt x="588" y="1536"/>
                    </a:lnTo>
                    <a:lnTo>
                      <a:pt x="588" y="1524"/>
                    </a:lnTo>
                    <a:lnTo>
                      <a:pt x="594" y="1518"/>
                    </a:lnTo>
                    <a:lnTo>
                      <a:pt x="600" y="1518"/>
                    </a:lnTo>
                    <a:lnTo>
                      <a:pt x="606" y="1524"/>
                    </a:lnTo>
                    <a:lnTo>
                      <a:pt x="618" y="1524"/>
                    </a:lnTo>
                    <a:lnTo>
                      <a:pt x="624" y="1530"/>
                    </a:lnTo>
                    <a:lnTo>
                      <a:pt x="636" y="1536"/>
                    </a:lnTo>
                    <a:lnTo>
                      <a:pt x="672" y="1548"/>
                    </a:lnTo>
                    <a:lnTo>
                      <a:pt x="690" y="1560"/>
                    </a:lnTo>
                    <a:lnTo>
                      <a:pt x="708" y="1560"/>
                    </a:lnTo>
                    <a:lnTo>
                      <a:pt x="726" y="1554"/>
                    </a:lnTo>
                    <a:lnTo>
                      <a:pt x="738" y="1542"/>
                    </a:lnTo>
                    <a:lnTo>
                      <a:pt x="750" y="1536"/>
                    </a:lnTo>
                    <a:lnTo>
                      <a:pt x="768" y="1530"/>
                    </a:lnTo>
                    <a:lnTo>
                      <a:pt x="774" y="1524"/>
                    </a:lnTo>
                    <a:lnTo>
                      <a:pt x="774" y="1512"/>
                    </a:lnTo>
                    <a:lnTo>
                      <a:pt x="762" y="1506"/>
                    </a:lnTo>
                    <a:lnTo>
                      <a:pt x="750" y="1494"/>
                    </a:lnTo>
                    <a:lnTo>
                      <a:pt x="738" y="1488"/>
                    </a:lnTo>
                    <a:lnTo>
                      <a:pt x="738" y="1464"/>
                    </a:lnTo>
                    <a:lnTo>
                      <a:pt x="744" y="1452"/>
                    </a:lnTo>
                    <a:lnTo>
                      <a:pt x="750" y="1446"/>
                    </a:lnTo>
                    <a:lnTo>
                      <a:pt x="750" y="1434"/>
                    </a:lnTo>
                    <a:lnTo>
                      <a:pt x="756" y="1422"/>
                    </a:lnTo>
                    <a:lnTo>
                      <a:pt x="744" y="1410"/>
                    </a:lnTo>
                    <a:lnTo>
                      <a:pt x="726" y="1410"/>
                    </a:lnTo>
                    <a:lnTo>
                      <a:pt x="720" y="1386"/>
                    </a:lnTo>
                    <a:lnTo>
                      <a:pt x="714" y="1380"/>
                    </a:lnTo>
                    <a:lnTo>
                      <a:pt x="714" y="1368"/>
                    </a:lnTo>
                    <a:lnTo>
                      <a:pt x="720" y="1362"/>
                    </a:lnTo>
                    <a:lnTo>
                      <a:pt x="726" y="1362"/>
                    </a:lnTo>
                    <a:lnTo>
                      <a:pt x="732" y="1374"/>
                    </a:lnTo>
                    <a:lnTo>
                      <a:pt x="738" y="1380"/>
                    </a:lnTo>
                    <a:lnTo>
                      <a:pt x="738" y="1386"/>
                    </a:lnTo>
                    <a:lnTo>
                      <a:pt x="744" y="1398"/>
                    </a:lnTo>
                    <a:lnTo>
                      <a:pt x="756" y="1398"/>
                    </a:lnTo>
                    <a:lnTo>
                      <a:pt x="750" y="1380"/>
                    </a:lnTo>
                    <a:lnTo>
                      <a:pt x="828" y="1386"/>
                    </a:lnTo>
                    <a:lnTo>
                      <a:pt x="834" y="1380"/>
                    </a:lnTo>
                    <a:lnTo>
                      <a:pt x="840" y="1380"/>
                    </a:lnTo>
                    <a:lnTo>
                      <a:pt x="846" y="1374"/>
                    </a:lnTo>
                    <a:lnTo>
                      <a:pt x="864" y="1368"/>
                    </a:lnTo>
                    <a:lnTo>
                      <a:pt x="894" y="1362"/>
                    </a:lnTo>
                    <a:lnTo>
                      <a:pt x="930" y="1350"/>
                    </a:lnTo>
                    <a:lnTo>
                      <a:pt x="972" y="1338"/>
                    </a:lnTo>
                    <a:lnTo>
                      <a:pt x="1002" y="1326"/>
                    </a:lnTo>
                    <a:lnTo>
                      <a:pt x="1014" y="1320"/>
                    </a:lnTo>
                    <a:lnTo>
                      <a:pt x="1014" y="1284"/>
                    </a:lnTo>
                    <a:lnTo>
                      <a:pt x="1032" y="1272"/>
                    </a:lnTo>
                    <a:lnTo>
                      <a:pt x="1044" y="1218"/>
                    </a:lnTo>
                    <a:lnTo>
                      <a:pt x="1038" y="1194"/>
                    </a:lnTo>
                    <a:lnTo>
                      <a:pt x="1038" y="1170"/>
                    </a:lnTo>
                    <a:lnTo>
                      <a:pt x="1032" y="1170"/>
                    </a:lnTo>
                    <a:lnTo>
                      <a:pt x="1026" y="1164"/>
                    </a:lnTo>
                    <a:lnTo>
                      <a:pt x="1002" y="1152"/>
                    </a:lnTo>
                    <a:lnTo>
                      <a:pt x="990" y="1152"/>
                    </a:lnTo>
                    <a:lnTo>
                      <a:pt x="984" y="1146"/>
                    </a:lnTo>
                    <a:lnTo>
                      <a:pt x="978" y="1146"/>
                    </a:lnTo>
                    <a:lnTo>
                      <a:pt x="972" y="1140"/>
                    </a:lnTo>
                    <a:lnTo>
                      <a:pt x="990" y="1122"/>
                    </a:lnTo>
                    <a:lnTo>
                      <a:pt x="990" y="1092"/>
                    </a:lnTo>
                    <a:lnTo>
                      <a:pt x="984" y="1080"/>
                    </a:lnTo>
                    <a:lnTo>
                      <a:pt x="978" y="1074"/>
                    </a:lnTo>
                    <a:lnTo>
                      <a:pt x="954" y="1062"/>
                    </a:lnTo>
                    <a:lnTo>
                      <a:pt x="918" y="1050"/>
                    </a:lnTo>
                    <a:lnTo>
                      <a:pt x="906" y="1044"/>
                    </a:lnTo>
                    <a:lnTo>
                      <a:pt x="888" y="1032"/>
                    </a:lnTo>
                    <a:lnTo>
                      <a:pt x="876" y="1020"/>
                    </a:lnTo>
                    <a:lnTo>
                      <a:pt x="876" y="1002"/>
                    </a:lnTo>
                    <a:lnTo>
                      <a:pt x="882" y="990"/>
                    </a:lnTo>
                    <a:lnTo>
                      <a:pt x="888" y="990"/>
                    </a:lnTo>
                    <a:lnTo>
                      <a:pt x="888" y="984"/>
                    </a:lnTo>
                    <a:lnTo>
                      <a:pt x="858" y="948"/>
                    </a:lnTo>
                    <a:lnTo>
                      <a:pt x="858" y="900"/>
                    </a:lnTo>
                    <a:lnTo>
                      <a:pt x="882" y="900"/>
                    </a:lnTo>
                    <a:lnTo>
                      <a:pt x="888" y="894"/>
                    </a:lnTo>
                    <a:lnTo>
                      <a:pt x="894" y="894"/>
                    </a:lnTo>
                    <a:lnTo>
                      <a:pt x="894" y="888"/>
                    </a:lnTo>
                    <a:lnTo>
                      <a:pt x="888" y="876"/>
                    </a:lnTo>
                    <a:lnTo>
                      <a:pt x="876" y="870"/>
                    </a:lnTo>
                    <a:lnTo>
                      <a:pt x="870" y="858"/>
                    </a:lnTo>
                    <a:lnTo>
                      <a:pt x="864" y="852"/>
                    </a:lnTo>
                    <a:lnTo>
                      <a:pt x="876" y="834"/>
                    </a:lnTo>
                    <a:lnTo>
                      <a:pt x="864" y="822"/>
                    </a:lnTo>
                    <a:lnTo>
                      <a:pt x="858" y="810"/>
                    </a:lnTo>
                    <a:lnTo>
                      <a:pt x="852" y="804"/>
                    </a:lnTo>
                    <a:lnTo>
                      <a:pt x="864" y="792"/>
                    </a:lnTo>
                    <a:lnTo>
                      <a:pt x="882" y="792"/>
                    </a:lnTo>
                    <a:lnTo>
                      <a:pt x="858" y="774"/>
                    </a:lnTo>
                    <a:lnTo>
                      <a:pt x="858" y="738"/>
                    </a:lnTo>
                    <a:lnTo>
                      <a:pt x="882" y="726"/>
                    </a:lnTo>
                    <a:lnTo>
                      <a:pt x="876" y="726"/>
                    </a:lnTo>
                    <a:lnTo>
                      <a:pt x="852" y="702"/>
                    </a:lnTo>
                    <a:lnTo>
                      <a:pt x="852" y="696"/>
                    </a:lnTo>
                    <a:lnTo>
                      <a:pt x="870" y="678"/>
                    </a:lnTo>
                    <a:lnTo>
                      <a:pt x="870" y="666"/>
                    </a:lnTo>
                    <a:lnTo>
                      <a:pt x="876" y="654"/>
                    </a:lnTo>
                    <a:lnTo>
                      <a:pt x="876" y="642"/>
                    </a:lnTo>
                    <a:lnTo>
                      <a:pt x="882" y="636"/>
                    </a:lnTo>
                    <a:lnTo>
                      <a:pt x="900" y="636"/>
                    </a:lnTo>
                    <a:lnTo>
                      <a:pt x="906" y="630"/>
                    </a:lnTo>
                    <a:lnTo>
                      <a:pt x="912" y="618"/>
                    </a:lnTo>
                    <a:lnTo>
                      <a:pt x="918" y="612"/>
                    </a:lnTo>
                    <a:lnTo>
                      <a:pt x="918" y="588"/>
                    </a:lnTo>
                    <a:lnTo>
                      <a:pt x="930" y="588"/>
                    </a:lnTo>
                    <a:lnTo>
                      <a:pt x="948" y="570"/>
                    </a:lnTo>
                    <a:lnTo>
                      <a:pt x="948" y="558"/>
                    </a:lnTo>
                    <a:lnTo>
                      <a:pt x="954" y="546"/>
                    </a:lnTo>
                    <a:lnTo>
                      <a:pt x="954" y="534"/>
                    </a:lnTo>
                    <a:close/>
                    <a:moveTo>
                      <a:pt x="930" y="1020"/>
                    </a:moveTo>
                    <a:lnTo>
                      <a:pt x="942" y="1020"/>
                    </a:lnTo>
                    <a:lnTo>
                      <a:pt x="930" y="1014"/>
                    </a:lnTo>
                    <a:lnTo>
                      <a:pt x="930" y="102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00" name="Peru">
                <a:extLst>
                  <a:ext uri="{FF2B5EF4-FFF2-40B4-BE49-F238E27FC236}">
                    <a16:creationId xmlns:a16="http://schemas.microsoft.com/office/drawing/2014/main" id="{8F392DE5-FE9A-F245-8573-D00840CF0D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3" y="2309"/>
                <a:ext cx="241" cy="381"/>
              </a:xfrm>
              <a:custGeom>
                <a:avLst/>
                <a:gdLst>
                  <a:gd name="T0" fmla="*/ 2147483647 w 942"/>
                  <a:gd name="T1" fmla="*/ 2147483647 h 1488"/>
                  <a:gd name="T2" fmla="*/ 2147483647 w 942"/>
                  <a:gd name="T3" fmla="*/ 2147483647 h 1488"/>
                  <a:gd name="T4" fmla="*/ 2147483647 w 942"/>
                  <a:gd name="T5" fmla="*/ 2147483647 h 1488"/>
                  <a:gd name="T6" fmla="*/ 2147483647 w 942"/>
                  <a:gd name="T7" fmla="*/ 2147483647 h 1488"/>
                  <a:gd name="T8" fmla="*/ 2147483647 w 942"/>
                  <a:gd name="T9" fmla="*/ 2147483647 h 1488"/>
                  <a:gd name="T10" fmla="*/ 2147483647 w 942"/>
                  <a:gd name="T11" fmla="*/ 2147483647 h 1488"/>
                  <a:gd name="T12" fmla="*/ 2147483647 w 942"/>
                  <a:gd name="T13" fmla="*/ 2147483647 h 1488"/>
                  <a:gd name="T14" fmla="*/ 2147483647 w 942"/>
                  <a:gd name="T15" fmla="*/ 2147483647 h 1488"/>
                  <a:gd name="T16" fmla="*/ 2147483647 w 942"/>
                  <a:gd name="T17" fmla="*/ 2147483647 h 1488"/>
                  <a:gd name="T18" fmla="*/ 2147483647 w 942"/>
                  <a:gd name="T19" fmla="*/ 2147483647 h 1488"/>
                  <a:gd name="T20" fmla="*/ 2147483647 w 942"/>
                  <a:gd name="T21" fmla="*/ 2147483647 h 1488"/>
                  <a:gd name="T22" fmla="*/ 2147483647 w 942"/>
                  <a:gd name="T23" fmla="*/ 2147483647 h 1488"/>
                  <a:gd name="T24" fmla="*/ 2147483647 w 942"/>
                  <a:gd name="T25" fmla="*/ 2147483647 h 1488"/>
                  <a:gd name="T26" fmla="*/ 2147483647 w 942"/>
                  <a:gd name="T27" fmla="*/ 2147483647 h 1488"/>
                  <a:gd name="T28" fmla="*/ 2147483647 w 942"/>
                  <a:gd name="T29" fmla="*/ 2147483647 h 1488"/>
                  <a:gd name="T30" fmla="*/ 2147483647 w 942"/>
                  <a:gd name="T31" fmla="*/ 2147483647 h 1488"/>
                  <a:gd name="T32" fmla="*/ 2147483647 w 942"/>
                  <a:gd name="T33" fmla="*/ 2147483647 h 1488"/>
                  <a:gd name="T34" fmla="*/ 2147483647 w 942"/>
                  <a:gd name="T35" fmla="*/ 2147483647 h 1488"/>
                  <a:gd name="T36" fmla="*/ 2147483647 w 942"/>
                  <a:gd name="T37" fmla="*/ 2147483647 h 1488"/>
                  <a:gd name="T38" fmla="*/ 2147483647 w 942"/>
                  <a:gd name="T39" fmla="*/ 2147483647 h 1488"/>
                  <a:gd name="T40" fmla="*/ 2147483647 w 942"/>
                  <a:gd name="T41" fmla="*/ 2147483647 h 1488"/>
                  <a:gd name="T42" fmla="*/ 2147483647 w 942"/>
                  <a:gd name="T43" fmla="*/ 2147483647 h 1488"/>
                  <a:gd name="T44" fmla="*/ 2147483647 w 942"/>
                  <a:gd name="T45" fmla="*/ 2147483647 h 1488"/>
                  <a:gd name="T46" fmla="*/ 2147483647 w 942"/>
                  <a:gd name="T47" fmla="*/ 2147483647 h 1488"/>
                  <a:gd name="T48" fmla="*/ 2147483647 w 942"/>
                  <a:gd name="T49" fmla="*/ 2147483647 h 1488"/>
                  <a:gd name="T50" fmla="*/ 2147483647 w 942"/>
                  <a:gd name="T51" fmla="*/ 2147483647 h 1488"/>
                  <a:gd name="T52" fmla="*/ 2147483647 w 942"/>
                  <a:gd name="T53" fmla="*/ 2147483647 h 1488"/>
                  <a:gd name="T54" fmla="*/ 2147483647 w 942"/>
                  <a:gd name="T55" fmla="*/ 2147483647 h 1488"/>
                  <a:gd name="T56" fmla="*/ 2147483647 w 942"/>
                  <a:gd name="T57" fmla="*/ 2147483647 h 1488"/>
                  <a:gd name="T58" fmla="*/ 2147483647 w 942"/>
                  <a:gd name="T59" fmla="*/ 2147483647 h 1488"/>
                  <a:gd name="T60" fmla="*/ 2147483647 w 942"/>
                  <a:gd name="T61" fmla="*/ 2147483647 h 1488"/>
                  <a:gd name="T62" fmla="*/ 2147483647 w 942"/>
                  <a:gd name="T63" fmla="*/ 0 h 1488"/>
                  <a:gd name="T64" fmla="*/ 2147483647 w 942"/>
                  <a:gd name="T65" fmla="*/ 2147483647 h 1488"/>
                  <a:gd name="T66" fmla="*/ 2147483647 w 942"/>
                  <a:gd name="T67" fmla="*/ 2147483647 h 1488"/>
                  <a:gd name="T68" fmla="*/ 2147483647 w 942"/>
                  <a:gd name="T69" fmla="*/ 2147483647 h 1488"/>
                  <a:gd name="T70" fmla="*/ 2147483647 w 942"/>
                  <a:gd name="T71" fmla="*/ 2147483647 h 1488"/>
                  <a:gd name="T72" fmla="*/ 2147483647 w 942"/>
                  <a:gd name="T73" fmla="*/ 2147483647 h 1488"/>
                  <a:gd name="T74" fmla="*/ 2147483647 w 942"/>
                  <a:gd name="T75" fmla="*/ 2147483647 h 1488"/>
                  <a:gd name="T76" fmla="*/ 2147483647 w 942"/>
                  <a:gd name="T77" fmla="*/ 2147483647 h 1488"/>
                  <a:gd name="T78" fmla="*/ 2147483647 w 942"/>
                  <a:gd name="T79" fmla="*/ 2147483647 h 1488"/>
                  <a:gd name="T80" fmla="*/ 2147483647 w 942"/>
                  <a:gd name="T81" fmla="*/ 2147483647 h 1488"/>
                  <a:gd name="T82" fmla="*/ 2147483647 w 942"/>
                  <a:gd name="T83" fmla="*/ 2147483647 h 1488"/>
                  <a:gd name="T84" fmla="*/ 0 w 942"/>
                  <a:gd name="T85" fmla="*/ 2147483647 h 1488"/>
                  <a:gd name="T86" fmla="*/ 2147483647 w 942"/>
                  <a:gd name="T87" fmla="*/ 2147483647 h 1488"/>
                  <a:gd name="T88" fmla="*/ 2147483647 w 942"/>
                  <a:gd name="T89" fmla="*/ 2147483647 h 1488"/>
                  <a:gd name="T90" fmla="*/ 2147483647 w 942"/>
                  <a:gd name="T91" fmla="*/ 2147483647 h 1488"/>
                  <a:gd name="T92" fmla="*/ 2147483647 w 942"/>
                  <a:gd name="T93" fmla="*/ 2147483647 h 1488"/>
                  <a:gd name="T94" fmla="*/ 2147483647 w 942"/>
                  <a:gd name="T95" fmla="*/ 2147483647 h 1488"/>
                  <a:gd name="T96" fmla="*/ 2147483647 w 942"/>
                  <a:gd name="T97" fmla="*/ 2147483647 h 1488"/>
                  <a:gd name="T98" fmla="*/ 2147483647 w 942"/>
                  <a:gd name="T99" fmla="*/ 2147483647 h 1488"/>
                  <a:gd name="T100" fmla="*/ 2147483647 w 942"/>
                  <a:gd name="T101" fmla="*/ 2147483647 h 1488"/>
                  <a:gd name="T102" fmla="*/ 2147483647 w 942"/>
                  <a:gd name="T103" fmla="*/ 2147483647 h 1488"/>
                  <a:gd name="T104" fmla="*/ 2147483647 w 942"/>
                  <a:gd name="T105" fmla="*/ 2147483647 h 1488"/>
                  <a:gd name="T106" fmla="*/ 2147483647 w 942"/>
                  <a:gd name="T107" fmla="*/ 2147483647 h 1488"/>
                  <a:gd name="T108" fmla="*/ 2147483647 w 942"/>
                  <a:gd name="T109" fmla="*/ 2147483647 h 1488"/>
                  <a:gd name="T110" fmla="*/ 2147483647 w 942"/>
                  <a:gd name="T111" fmla="*/ 2147483647 h 1488"/>
                  <a:gd name="T112" fmla="*/ 2147483647 w 942"/>
                  <a:gd name="T113" fmla="*/ 2147483647 h 1488"/>
                  <a:gd name="T114" fmla="*/ 2147483647 w 942"/>
                  <a:gd name="T115" fmla="*/ 2147483647 h 1488"/>
                  <a:gd name="T116" fmla="*/ 2147483647 w 942"/>
                  <a:gd name="T117" fmla="*/ 2147483647 h 1488"/>
                  <a:gd name="T118" fmla="*/ 2147483647 w 942"/>
                  <a:gd name="T119" fmla="*/ 2147483647 h 1488"/>
                  <a:gd name="T120" fmla="*/ 2147483647 w 942"/>
                  <a:gd name="T121" fmla="*/ 2147483647 h 148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42"/>
                  <a:gd name="T184" fmla="*/ 0 h 1488"/>
                  <a:gd name="T185" fmla="*/ 942 w 942"/>
                  <a:gd name="T186" fmla="*/ 1488 h 148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42" h="1488">
                    <a:moveTo>
                      <a:pt x="930" y="1320"/>
                    </a:moveTo>
                    <a:lnTo>
                      <a:pt x="924" y="1314"/>
                    </a:lnTo>
                    <a:lnTo>
                      <a:pt x="912" y="1308"/>
                    </a:lnTo>
                    <a:lnTo>
                      <a:pt x="888" y="1284"/>
                    </a:lnTo>
                    <a:lnTo>
                      <a:pt x="864" y="1284"/>
                    </a:lnTo>
                    <a:lnTo>
                      <a:pt x="858" y="1278"/>
                    </a:lnTo>
                    <a:lnTo>
                      <a:pt x="870" y="1260"/>
                    </a:lnTo>
                    <a:lnTo>
                      <a:pt x="870" y="1230"/>
                    </a:lnTo>
                    <a:lnTo>
                      <a:pt x="882" y="1230"/>
                    </a:lnTo>
                    <a:lnTo>
                      <a:pt x="906" y="1254"/>
                    </a:lnTo>
                    <a:lnTo>
                      <a:pt x="918" y="1236"/>
                    </a:lnTo>
                    <a:lnTo>
                      <a:pt x="918" y="1230"/>
                    </a:lnTo>
                    <a:lnTo>
                      <a:pt x="912" y="1224"/>
                    </a:lnTo>
                    <a:lnTo>
                      <a:pt x="906" y="1212"/>
                    </a:lnTo>
                    <a:lnTo>
                      <a:pt x="900" y="1194"/>
                    </a:lnTo>
                    <a:lnTo>
                      <a:pt x="912" y="1170"/>
                    </a:lnTo>
                    <a:lnTo>
                      <a:pt x="924" y="1158"/>
                    </a:lnTo>
                    <a:lnTo>
                      <a:pt x="930" y="1146"/>
                    </a:lnTo>
                    <a:lnTo>
                      <a:pt x="930" y="1140"/>
                    </a:lnTo>
                    <a:lnTo>
                      <a:pt x="924" y="1128"/>
                    </a:lnTo>
                    <a:lnTo>
                      <a:pt x="912" y="1116"/>
                    </a:lnTo>
                    <a:lnTo>
                      <a:pt x="906" y="1116"/>
                    </a:lnTo>
                    <a:lnTo>
                      <a:pt x="924" y="1086"/>
                    </a:lnTo>
                    <a:lnTo>
                      <a:pt x="912" y="1038"/>
                    </a:lnTo>
                    <a:lnTo>
                      <a:pt x="918" y="1032"/>
                    </a:lnTo>
                    <a:lnTo>
                      <a:pt x="924" y="1020"/>
                    </a:lnTo>
                    <a:lnTo>
                      <a:pt x="930" y="1014"/>
                    </a:lnTo>
                    <a:lnTo>
                      <a:pt x="930" y="1002"/>
                    </a:lnTo>
                    <a:lnTo>
                      <a:pt x="918" y="978"/>
                    </a:lnTo>
                    <a:lnTo>
                      <a:pt x="906" y="960"/>
                    </a:lnTo>
                    <a:lnTo>
                      <a:pt x="894" y="948"/>
                    </a:lnTo>
                    <a:lnTo>
                      <a:pt x="882" y="930"/>
                    </a:lnTo>
                    <a:lnTo>
                      <a:pt x="870" y="918"/>
                    </a:lnTo>
                    <a:lnTo>
                      <a:pt x="864" y="900"/>
                    </a:lnTo>
                    <a:lnTo>
                      <a:pt x="864" y="882"/>
                    </a:lnTo>
                    <a:lnTo>
                      <a:pt x="828" y="882"/>
                    </a:lnTo>
                    <a:lnTo>
                      <a:pt x="822" y="888"/>
                    </a:lnTo>
                    <a:lnTo>
                      <a:pt x="816" y="888"/>
                    </a:lnTo>
                    <a:lnTo>
                      <a:pt x="816" y="894"/>
                    </a:lnTo>
                    <a:lnTo>
                      <a:pt x="804" y="894"/>
                    </a:lnTo>
                    <a:lnTo>
                      <a:pt x="798" y="888"/>
                    </a:lnTo>
                    <a:lnTo>
                      <a:pt x="798" y="882"/>
                    </a:lnTo>
                    <a:lnTo>
                      <a:pt x="786" y="888"/>
                    </a:lnTo>
                    <a:lnTo>
                      <a:pt x="786" y="858"/>
                    </a:lnTo>
                    <a:lnTo>
                      <a:pt x="780" y="840"/>
                    </a:lnTo>
                    <a:lnTo>
                      <a:pt x="780" y="828"/>
                    </a:lnTo>
                    <a:lnTo>
                      <a:pt x="786" y="816"/>
                    </a:lnTo>
                    <a:lnTo>
                      <a:pt x="786" y="804"/>
                    </a:lnTo>
                    <a:lnTo>
                      <a:pt x="792" y="798"/>
                    </a:lnTo>
                    <a:lnTo>
                      <a:pt x="792" y="780"/>
                    </a:lnTo>
                    <a:lnTo>
                      <a:pt x="786" y="768"/>
                    </a:lnTo>
                    <a:lnTo>
                      <a:pt x="786" y="756"/>
                    </a:lnTo>
                    <a:lnTo>
                      <a:pt x="732" y="804"/>
                    </a:lnTo>
                    <a:lnTo>
                      <a:pt x="672" y="810"/>
                    </a:lnTo>
                    <a:lnTo>
                      <a:pt x="672" y="804"/>
                    </a:lnTo>
                    <a:lnTo>
                      <a:pt x="666" y="798"/>
                    </a:lnTo>
                    <a:lnTo>
                      <a:pt x="660" y="786"/>
                    </a:lnTo>
                    <a:lnTo>
                      <a:pt x="660" y="774"/>
                    </a:lnTo>
                    <a:lnTo>
                      <a:pt x="654" y="768"/>
                    </a:lnTo>
                    <a:lnTo>
                      <a:pt x="648" y="768"/>
                    </a:lnTo>
                    <a:lnTo>
                      <a:pt x="636" y="762"/>
                    </a:lnTo>
                    <a:lnTo>
                      <a:pt x="594" y="762"/>
                    </a:lnTo>
                    <a:lnTo>
                      <a:pt x="600" y="756"/>
                    </a:lnTo>
                    <a:lnTo>
                      <a:pt x="612" y="750"/>
                    </a:lnTo>
                    <a:lnTo>
                      <a:pt x="618" y="738"/>
                    </a:lnTo>
                    <a:lnTo>
                      <a:pt x="624" y="732"/>
                    </a:lnTo>
                    <a:lnTo>
                      <a:pt x="600" y="708"/>
                    </a:lnTo>
                    <a:lnTo>
                      <a:pt x="588" y="702"/>
                    </a:lnTo>
                    <a:lnTo>
                      <a:pt x="576" y="690"/>
                    </a:lnTo>
                    <a:lnTo>
                      <a:pt x="564" y="666"/>
                    </a:lnTo>
                    <a:lnTo>
                      <a:pt x="558" y="660"/>
                    </a:lnTo>
                    <a:lnTo>
                      <a:pt x="558" y="654"/>
                    </a:lnTo>
                    <a:lnTo>
                      <a:pt x="552" y="630"/>
                    </a:lnTo>
                    <a:lnTo>
                      <a:pt x="540" y="624"/>
                    </a:lnTo>
                    <a:lnTo>
                      <a:pt x="534" y="618"/>
                    </a:lnTo>
                    <a:lnTo>
                      <a:pt x="534" y="606"/>
                    </a:lnTo>
                    <a:lnTo>
                      <a:pt x="540" y="600"/>
                    </a:lnTo>
                    <a:lnTo>
                      <a:pt x="552" y="594"/>
                    </a:lnTo>
                    <a:lnTo>
                      <a:pt x="546" y="588"/>
                    </a:lnTo>
                    <a:lnTo>
                      <a:pt x="546" y="564"/>
                    </a:lnTo>
                    <a:lnTo>
                      <a:pt x="552" y="552"/>
                    </a:lnTo>
                    <a:lnTo>
                      <a:pt x="582" y="522"/>
                    </a:lnTo>
                    <a:lnTo>
                      <a:pt x="588" y="528"/>
                    </a:lnTo>
                    <a:lnTo>
                      <a:pt x="594" y="528"/>
                    </a:lnTo>
                    <a:lnTo>
                      <a:pt x="588" y="522"/>
                    </a:lnTo>
                    <a:lnTo>
                      <a:pt x="588" y="504"/>
                    </a:lnTo>
                    <a:lnTo>
                      <a:pt x="582" y="498"/>
                    </a:lnTo>
                    <a:lnTo>
                      <a:pt x="582" y="486"/>
                    </a:lnTo>
                    <a:lnTo>
                      <a:pt x="600" y="468"/>
                    </a:lnTo>
                    <a:lnTo>
                      <a:pt x="600" y="414"/>
                    </a:lnTo>
                    <a:lnTo>
                      <a:pt x="624" y="414"/>
                    </a:lnTo>
                    <a:lnTo>
                      <a:pt x="624" y="408"/>
                    </a:lnTo>
                    <a:lnTo>
                      <a:pt x="630" y="402"/>
                    </a:lnTo>
                    <a:lnTo>
                      <a:pt x="630" y="396"/>
                    </a:lnTo>
                    <a:lnTo>
                      <a:pt x="642" y="384"/>
                    </a:lnTo>
                    <a:lnTo>
                      <a:pt x="654" y="378"/>
                    </a:lnTo>
                    <a:lnTo>
                      <a:pt x="660" y="372"/>
                    </a:lnTo>
                    <a:lnTo>
                      <a:pt x="672" y="366"/>
                    </a:lnTo>
                    <a:lnTo>
                      <a:pt x="702" y="366"/>
                    </a:lnTo>
                    <a:lnTo>
                      <a:pt x="708" y="354"/>
                    </a:lnTo>
                    <a:lnTo>
                      <a:pt x="738" y="360"/>
                    </a:lnTo>
                    <a:lnTo>
                      <a:pt x="744" y="354"/>
                    </a:lnTo>
                    <a:lnTo>
                      <a:pt x="750" y="342"/>
                    </a:lnTo>
                    <a:lnTo>
                      <a:pt x="756" y="336"/>
                    </a:lnTo>
                    <a:lnTo>
                      <a:pt x="774" y="336"/>
                    </a:lnTo>
                    <a:lnTo>
                      <a:pt x="786" y="348"/>
                    </a:lnTo>
                    <a:lnTo>
                      <a:pt x="786" y="354"/>
                    </a:lnTo>
                    <a:lnTo>
                      <a:pt x="804" y="354"/>
                    </a:lnTo>
                    <a:lnTo>
                      <a:pt x="816" y="342"/>
                    </a:lnTo>
                    <a:lnTo>
                      <a:pt x="798" y="330"/>
                    </a:lnTo>
                    <a:lnTo>
                      <a:pt x="786" y="312"/>
                    </a:lnTo>
                    <a:lnTo>
                      <a:pt x="768" y="312"/>
                    </a:lnTo>
                    <a:lnTo>
                      <a:pt x="762" y="306"/>
                    </a:lnTo>
                    <a:lnTo>
                      <a:pt x="762" y="288"/>
                    </a:lnTo>
                    <a:lnTo>
                      <a:pt x="774" y="264"/>
                    </a:lnTo>
                    <a:lnTo>
                      <a:pt x="774" y="258"/>
                    </a:lnTo>
                    <a:lnTo>
                      <a:pt x="780" y="252"/>
                    </a:lnTo>
                    <a:lnTo>
                      <a:pt x="786" y="252"/>
                    </a:lnTo>
                    <a:lnTo>
                      <a:pt x="792" y="246"/>
                    </a:lnTo>
                    <a:lnTo>
                      <a:pt x="798" y="234"/>
                    </a:lnTo>
                    <a:lnTo>
                      <a:pt x="798" y="216"/>
                    </a:lnTo>
                    <a:lnTo>
                      <a:pt x="792" y="210"/>
                    </a:lnTo>
                    <a:lnTo>
                      <a:pt x="780" y="204"/>
                    </a:lnTo>
                    <a:lnTo>
                      <a:pt x="756" y="204"/>
                    </a:lnTo>
                    <a:lnTo>
                      <a:pt x="750" y="198"/>
                    </a:lnTo>
                    <a:lnTo>
                      <a:pt x="744" y="186"/>
                    </a:lnTo>
                    <a:lnTo>
                      <a:pt x="744" y="180"/>
                    </a:lnTo>
                    <a:lnTo>
                      <a:pt x="732" y="180"/>
                    </a:lnTo>
                    <a:lnTo>
                      <a:pt x="726" y="186"/>
                    </a:lnTo>
                    <a:lnTo>
                      <a:pt x="714" y="192"/>
                    </a:lnTo>
                    <a:lnTo>
                      <a:pt x="702" y="192"/>
                    </a:lnTo>
                    <a:lnTo>
                      <a:pt x="696" y="186"/>
                    </a:lnTo>
                    <a:lnTo>
                      <a:pt x="690" y="186"/>
                    </a:lnTo>
                    <a:lnTo>
                      <a:pt x="684" y="180"/>
                    </a:lnTo>
                    <a:lnTo>
                      <a:pt x="660" y="180"/>
                    </a:lnTo>
                    <a:lnTo>
                      <a:pt x="648" y="192"/>
                    </a:lnTo>
                    <a:lnTo>
                      <a:pt x="648" y="204"/>
                    </a:lnTo>
                    <a:lnTo>
                      <a:pt x="612" y="204"/>
                    </a:lnTo>
                    <a:lnTo>
                      <a:pt x="588" y="198"/>
                    </a:lnTo>
                    <a:lnTo>
                      <a:pt x="576" y="192"/>
                    </a:lnTo>
                    <a:lnTo>
                      <a:pt x="576" y="168"/>
                    </a:lnTo>
                    <a:lnTo>
                      <a:pt x="582" y="162"/>
                    </a:lnTo>
                    <a:lnTo>
                      <a:pt x="582" y="156"/>
                    </a:lnTo>
                    <a:lnTo>
                      <a:pt x="576" y="150"/>
                    </a:lnTo>
                    <a:lnTo>
                      <a:pt x="564" y="144"/>
                    </a:lnTo>
                    <a:lnTo>
                      <a:pt x="552" y="144"/>
                    </a:lnTo>
                    <a:lnTo>
                      <a:pt x="552" y="138"/>
                    </a:lnTo>
                    <a:lnTo>
                      <a:pt x="546" y="132"/>
                    </a:lnTo>
                    <a:lnTo>
                      <a:pt x="546" y="108"/>
                    </a:lnTo>
                    <a:lnTo>
                      <a:pt x="540" y="102"/>
                    </a:lnTo>
                    <a:lnTo>
                      <a:pt x="528" y="102"/>
                    </a:lnTo>
                    <a:lnTo>
                      <a:pt x="516" y="84"/>
                    </a:lnTo>
                    <a:lnTo>
                      <a:pt x="498" y="84"/>
                    </a:lnTo>
                    <a:lnTo>
                      <a:pt x="486" y="48"/>
                    </a:lnTo>
                    <a:lnTo>
                      <a:pt x="480" y="42"/>
                    </a:lnTo>
                    <a:lnTo>
                      <a:pt x="468" y="36"/>
                    </a:lnTo>
                    <a:lnTo>
                      <a:pt x="450" y="18"/>
                    </a:lnTo>
                    <a:lnTo>
                      <a:pt x="438" y="12"/>
                    </a:lnTo>
                    <a:lnTo>
                      <a:pt x="426" y="0"/>
                    </a:lnTo>
                    <a:lnTo>
                      <a:pt x="396" y="0"/>
                    </a:lnTo>
                    <a:lnTo>
                      <a:pt x="414" y="0"/>
                    </a:lnTo>
                    <a:lnTo>
                      <a:pt x="414" y="24"/>
                    </a:lnTo>
                    <a:lnTo>
                      <a:pt x="408" y="24"/>
                    </a:lnTo>
                    <a:lnTo>
                      <a:pt x="408" y="30"/>
                    </a:lnTo>
                    <a:lnTo>
                      <a:pt x="402" y="30"/>
                    </a:lnTo>
                    <a:lnTo>
                      <a:pt x="426" y="48"/>
                    </a:lnTo>
                    <a:lnTo>
                      <a:pt x="426" y="78"/>
                    </a:lnTo>
                    <a:lnTo>
                      <a:pt x="414" y="84"/>
                    </a:lnTo>
                    <a:lnTo>
                      <a:pt x="402" y="126"/>
                    </a:lnTo>
                    <a:lnTo>
                      <a:pt x="396" y="138"/>
                    </a:lnTo>
                    <a:lnTo>
                      <a:pt x="384" y="150"/>
                    </a:lnTo>
                    <a:lnTo>
                      <a:pt x="378" y="162"/>
                    </a:lnTo>
                    <a:lnTo>
                      <a:pt x="366" y="174"/>
                    </a:lnTo>
                    <a:lnTo>
                      <a:pt x="354" y="192"/>
                    </a:lnTo>
                    <a:lnTo>
                      <a:pt x="336" y="204"/>
                    </a:lnTo>
                    <a:lnTo>
                      <a:pt x="276" y="234"/>
                    </a:lnTo>
                    <a:lnTo>
                      <a:pt x="258" y="240"/>
                    </a:lnTo>
                    <a:lnTo>
                      <a:pt x="240" y="252"/>
                    </a:lnTo>
                    <a:lnTo>
                      <a:pt x="222" y="270"/>
                    </a:lnTo>
                    <a:lnTo>
                      <a:pt x="222" y="276"/>
                    </a:lnTo>
                    <a:lnTo>
                      <a:pt x="210" y="282"/>
                    </a:lnTo>
                    <a:lnTo>
                      <a:pt x="210" y="300"/>
                    </a:lnTo>
                    <a:lnTo>
                      <a:pt x="198" y="312"/>
                    </a:lnTo>
                    <a:lnTo>
                      <a:pt x="198" y="336"/>
                    </a:lnTo>
                    <a:lnTo>
                      <a:pt x="192" y="348"/>
                    </a:lnTo>
                    <a:lnTo>
                      <a:pt x="192" y="378"/>
                    </a:lnTo>
                    <a:lnTo>
                      <a:pt x="174" y="378"/>
                    </a:lnTo>
                    <a:lnTo>
                      <a:pt x="168" y="384"/>
                    </a:lnTo>
                    <a:lnTo>
                      <a:pt x="168" y="390"/>
                    </a:lnTo>
                    <a:lnTo>
                      <a:pt x="162" y="396"/>
                    </a:lnTo>
                    <a:lnTo>
                      <a:pt x="162" y="402"/>
                    </a:lnTo>
                    <a:lnTo>
                      <a:pt x="144" y="402"/>
                    </a:lnTo>
                    <a:lnTo>
                      <a:pt x="138" y="390"/>
                    </a:lnTo>
                    <a:lnTo>
                      <a:pt x="138" y="372"/>
                    </a:lnTo>
                    <a:lnTo>
                      <a:pt x="132" y="366"/>
                    </a:lnTo>
                    <a:lnTo>
                      <a:pt x="132" y="360"/>
                    </a:lnTo>
                    <a:lnTo>
                      <a:pt x="102" y="360"/>
                    </a:lnTo>
                    <a:lnTo>
                      <a:pt x="90" y="348"/>
                    </a:lnTo>
                    <a:lnTo>
                      <a:pt x="78" y="360"/>
                    </a:lnTo>
                    <a:lnTo>
                      <a:pt x="66" y="366"/>
                    </a:lnTo>
                    <a:lnTo>
                      <a:pt x="60" y="366"/>
                    </a:lnTo>
                    <a:lnTo>
                      <a:pt x="54" y="360"/>
                    </a:lnTo>
                    <a:lnTo>
                      <a:pt x="66" y="348"/>
                    </a:lnTo>
                    <a:lnTo>
                      <a:pt x="54" y="336"/>
                    </a:lnTo>
                    <a:lnTo>
                      <a:pt x="60" y="330"/>
                    </a:lnTo>
                    <a:lnTo>
                      <a:pt x="66" y="318"/>
                    </a:lnTo>
                    <a:lnTo>
                      <a:pt x="78" y="312"/>
                    </a:lnTo>
                    <a:lnTo>
                      <a:pt x="84" y="300"/>
                    </a:lnTo>
                    <a:lnTo>
                      <a:pt x="90" y="294"/>
                    </a:lnTo>
                    <a:lnTo>
                      <a:pt x="90" y="288"/>
                    </a:lnTo>
                    <a:lnTo>
                      <a:pt x="84" y="288"/>
                    </a:lnTo>
                    <a:lnTo>
                      <a:pt x="72" y="282"/>
                    </a:lnTo>
                    <a:lnTo>
                      <a:pt x="66" y="282"/>
                    </a:lnTo>
                    <a:lnTo>
                      <a:pt x="6" y="342"/>
                    </a:lnTo>
                    <a:lnTo>
                      <a:pt x="0" y="354"/>
                    </a:lnTo>
                    <a:lnTo>
                      <a:pt x="0" y="390"/>
                    </a:lnTo>
                    <a:lnTo>
                      <a:pt x="6" y="396"/>
                    </a:lnTo>
                    <a:lnTo>
                      <a:pt x="18" y="396"/>
                    </a:lnTo>
                    <a:lnTo>
                      <a:pt x="12" y="420"/>
                    </a:lnTo>
                    <a:lnTo>
                      <a:pt x="36" y="444"/>
                    </a:lnTo>
                    <a:lnTo>
                      <a:pt x="36" y="462"/>
                    </a:lnTo>
                    <a:lnTo>
                      <a:pt x="12" y="486"/>
                    </a:lnTo>
                    <a:lnTo>
                      <a:pt x="12" y="492"/>
                    </a:lnTo>
                    <a:lnTo>
                      <a:pt x="18" y="504"/>
                    </a:lnTo>
                    <a:lnTo>
                      <a:pt x="24" y="510"/>
                    </a:lnTo>
                    <a:lnTo>
                      <a:pt x="36" y="516"/>
                    </a:lnTo>
                    <a:lnTo>
                      <a:pt x="54" y="522"/>
                    </a:lnTo>
                    <a:lnTo>
                      <a:pt x="66" y="522"/>
                    </a:lnTo>
                    <a:lnTo>
                      <a:pt x="108" y="564"/>
                    </a:lnTo>
                    <a:lnTo>
                      <a:pt x="114" y="576"/>
                    </a:lnTo>
                    <a:lnTo>
                      <a:pt x="132" y="594"/>
                    </a:lnTo>
                    <a:lnTo>
                      <a:pt x="138" y="612"/>
                    </a:lnTo>
                    <a:lnTo>
                      <a:pt x="144" y="624"/>
                    </a:lnTo>
                    <a:lnTo>
                      <a:pt x="144" y="642"/>
                    </a:lnTo>
                    <a:lnTo>
                      <a:pt x="150" y="648"/>
                    </a:lnTo>
                    <a:lnTo>
                      <a:pt x="156" y="660"/>
                    </a:lnTo>
                    <a:lnTo>
                      <a:pt x="168" y="666"/>
                    </a:lnTo>
                    <a:lnTo>
                      <a:pt x="174" y="678"/>
                    </a:lnTo>
                    <a:lnTo>
                      <a:pt x="192" y="696"/>
                    </a:lnTo>
                    <a:lnTo>
                      <a:pt x="204" y="720"/>
                    </a:lnTo>
                    <a:lnTo>
                      <a:pt x="216" y="732"/>
                    </a:lnTo>
                    <a:lnTo>
                      <a:pt x="222" y="744"/>
                    </a:lnTo>
                    <a:lnTo>
                      <a:pt x="234" y="762"/>
                    </a:lnTo>
                    <a:lnTo>
                      <a:pt x="240" y="768"/>
                    </a:lnTo>
                    <a:lnTo>
                      <a:pt x="246" y="780"/>
                    </a:lnTo>
                    <a:lnTo>
                      <a:pt x="252" y="822"/>
                    </a:lnTo>
                    <a:lnTo>
                      <a:pt x="252" y="828"/>
                    </a:lnTo>
                    <a:lnTo>
                      <a:pt x="258" y="834"/>
                    </a:lnTo>
                    <a:lnTo>
                      <a:pt x="264" y="846"/>
                    </a:lnTo>
                    <a:lnTo>
                      <a:pt x="270" y="864"/>
                    </a:lnTo>
                    <a:lnTo>
                      <a:pt x="282" y="876"/>
                    </a:lnTo>
                    <a:lnTo>
                      <a:pt x="288" y="894"/>
                    </a:lnTo>
                    <a:lnTo>
                      <a:pt x="294" y="906"/>
                    </a:lnTo>
                    <a:lnTo>
                      <a:pt x="294" y="918"/>
                    </a:lnTo>
                    <a:lnTo>
                      <a:pt x="300" y="924"/>
                    </a:lnTo>
                    <a:lnTo>
                      <a:pt x="312" y="924"/>
                    </a:lnTo>
                    <a:lnTo>
                      <a:pt x="324" y="936"/>
                    </a:lnTo>
                    <a:lnTo>
                      <a:pt x="324" y="948"/>
                    </a:lnTo>
                    <a:lnTo>
                      <a:pt x="330" y="954"/>
                    </a:lnTo>
                    <a:lnTo>
                      <a:pt x="330" y="966"/>
                    </a:lnTo>
                    <a:lnTo>
                      <a:pt x="336" y="984"/>
                    </a:lnTo>
                    <a:lnTo>
                      <a:pt x="360" y="1014"/>
                    </a:lnTo>
                    <a:lnTo>
                      <a:pt x="378" y="1050"/>
                    </a:lnTo>
                    <a:lnTo>
                      <a:pt x="396" y="1074"/>
                    </a:lnTo>
                    <a:lnTo>
                      <a:pt x="402" y="1086"/>
                    </a:lnTo>
                    <a:lnTo>
                      <a:pt x="408" y="1104"/>
                    </a:lnTo>
                    <a:lnTo>
                      <a:pt x="408" y="1116"/>
                    </a:lnTo>
                    <a:lnTo>
                      <a:pt x="402" y="1128"/>
                    </a:lnTo>
                    <a:lnTo>
                      <a:pt x="402" y="1146"/>
                    </a:lnTo>
                    <a:lnTo>
                      <a:pt x="414" y="1158"/>
                    </a:lnTo>
                    <a:lnTo>
                      <a:pt x="420" y="1170"/>
                    </a:lnTo>
                    <a:lnTo>
                      <a:pt x="444" y="1194"/>
                    </a:lnTo>
                    <a:lnTo>
                      <a:pt x="456" y="1200"/>
                    </a:lnTo>
                    <a:lnTo>
                      <a:pt x="468" y="1212"/>
                    </a:lnTo>
                    <a:lnTo>
                      <a:pt x="474" y="1224"/>
                    </a:lnTo>
                    <a:lnTo>
                      <a:pt x="498" y="1248"/>
                    </a:lnTo>
                    <a:lnTo>
                      <a:pt x="516" y="1260"/>
                    </a:lnTo>
                    <a:lnTo>
                      <a:pt x="546" y="1278"/>
                    </a:lnTo>
                    <a:lnTo>
                      <a:pt x="576" y="1290"/>
                    </a:lnTo>
                    <a:lnTo>
                      <a:pt x="600" y="1302"/>
                    </a:lnTo>
                    <a:lnTo>
                      <a:pt x="642" y="1320"/>
                    </a:lnTo>
                    <a:lnTo>
                      <a:pt x="696" y="1350"/>
                    </a:lnTo>
                    <a:lnTo>
                      <a:pt x="708" y="1362"/>
                    </a:lnTo>
                    <a:lnTo>
                      <a:pt x="726" y="1374"/>
                    </a:lnTo>
                    <a:lnTo>
                      <a:pt x="738" y="1380"/>
                    </a:lnTo>
                    <a:lnTo>
                      <a:pt x="750" y="1392"/>
                    </a:lnTo>
                    <a:lnTo>
                      <a:pt x="774" y="1404"/>
                    </a:lnTo>
                    <a:lnTo>
                      <a:pt x="780" y="1428"/>
                    </a:lnTo>
                    <a:lnTo>
                      <a:pt x="792" y="1434"/>
                    </a:lnTo>
                    <a:lnTo>
                      <a:pt x="798" y="1446"/>
                    </a:lnTo>
                    <a:lnTo>
                      <a:pt x="810" y="1452"/>
                    </a:lnTo>
                    <a:lnTo>
                      <a:pt x="816" y="1458"/>
                    </a:lnTo>
                    <a:lnTo>
                      <a:pt x="840" y="1470"/>
                    </a:lnTo>
                    <a:lnTo>
                      <a:pt x="846" y="1482"/>
                    </a:lnTo>
                    <a:lnTo>
                      <a:pt x="858" y="1488"/>
                    </a:lnTo>
                    <a:lnTo>
                      <a:pt x="894" y="1464"/>
                    </a:lnTo>
                    <a:lnTo>
                      <a:pt x="900" y="1458"/>
                    </a:lnTo>
                    <a:lnTo>
                      <a:pt x="900" y="1440"/>
                    </a:lnTo>
                    <a:lnTo>
                      <a:pt x="894" y="1428"/>
                    </a:lnTo>
                    <a:lnTo>
                      <a:pt x="912" y="1416"/>
                    </a:lnTo>
                    <a:lnTo>
                      <a:pt x="900" y="1392"/>
                    </a:lnTo>
                    <a:lnTo>
                      <a:pt x="918" y="1374"/>
                    </a:lnTo>
                    <a:lnTo>
                      <a:pt x="930" y="1368"/>
                    </a:lnTo>
                    <a:lnTo>
                      <a:pt x="942" y="1344"/>
                    </a:lnTo>
                    <a:lnTo>
                      <a:pt x="942" y="1332"/>
                    </a:lnTo>
                    <a:lnTo>
                      <a:pt x="930" y="1320"/>
                    </a:lnTo>
                    <a:close/>
                  </a:path>
                </a:pathLst>
              </a:custGeom>
              <a:grpFill/>
              <a:ln w="3175" cmpd="sng" algn="ctr">
                <a:solidFill>
                  <a:srgbClr val="0D1E2D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01" name="Chile">
                <a:extLst>
                  <a:ext uri="{FF2B5EF4-FFF2-40B4-BE49-F238E27FC236}">
                    <a16:creationId xmlns:a16="http://schemas.microsoft.com/office/drawing/2014/main" id="{6A3BFA52-AA39-734B-B26C-F8982EE0D73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92" y="2673"/>
                <a:ext cx="296" cy="775"/>
              </a:xfrm>
              <a:custGeom>
                <a:avLst/>
                <a:gdLst>
                  <a:gd name="T0" fmla="*/ 2147483647 w 1158"/>
                  <a:gd name="T1" fmla="*/ 2147483647 h 3030"/>
                  <a:gd name="T2" fmla="*/ 2147483647 w 1158"/>
                  <a:gd name="T3" fmla="*/ 2147483647 h 3030"/>
                  <a:gd name="T4" fmla="*/ 2147483647 w 1158"/>
                  <a:gd name="T5" fmla="*/ 2147483647 h 3030"/>
                  <a:gd name="T6" fmla="*/ 2147483647 w 1158"/>
                  <a:gd name="T7" fmla="*/ 2147483647 h 3030"/>
                  <a:gd name="T8" fmla="*/ 2147483647 w 1158"/>
                  <a:gd name="T9" fmla="*/ 2147483647 h 3030"/>
                  <a:gd name="T10" fmla="*/ 2147483647 w 1158"/>
                  <a:gd name="T11" fmla="*/ 2147483647 h 3030"/>
                  <a:gd name="T12" fmla="*/ 2147483647 w 1158"/>
                  <a:gd name="T13" fmla="*/ 2147483647 h 3030"/>
                  <a:gd name="T14" fmla="*/ 2147483647 w 1158"/>
                  <a:gd name="T15" fmla="*/ 2147483647 h 3030"/>
                  <a:gd name="T16" fmla="*/ 2147483647 w 1158"/>
                  <a:gd name="T17" fmla="*/ 2147483647 h 3030"/>
                  <a:gd name="T18" fmla="*/ 2147483647 w 1158"/>
                  <a:gd name="T19" fmla="*/ 2147483647 h 3030"/>
                  <a:gd name="T20" fmla="*/ 2147483647 w 1158"/>
                  <a:gd name="T21" fmla="*/ 2147483647 h 3030"/>
                  <a:gd name="T22" fmla="*/ 2147483647 w 1158"/>
                  <a:gd name="T23" fmla="*/ 2147483647 h 3030"/>
                  <a:gd name="T24" fmla="*/ 2147483647 w 1158"/>
                  <a:gd name="T25" fmla="*/ 2147483647 h 3030"/>
                  <a:gd name="T26" fmla="*/ 2147483647 w 1158"/>
                  <a:gd name="T27" fmla="*/ 2147483647 h 3030"/>
                  <a:gd name="T28" fmla="*/ 2147483647 w 1158"/>
                  <a:gd name="T29" fmla="*/ 2147483647 h 3030"/>
                  <a:gd name="T30" fmla="*/ 2147483647 w 1158"/>
                  <a:gd name="T31" fmla="*/ 2147483647 h 3030"/>
                  <a:gd name="T32" fmla="*/ 2147483647 w 1158"/>
                  <a:gd name="T33" fmla="*/ 2147483647 h 3030"/>
                  <a:gd name="T34" fmla="*/ 2147483647 w 1158"/>
                  <a:gd name="T35" fmla="*/ 2147483647 h 3030"/>
                  <a:gd name="T36" fmla="*/ 2147483647 w 1158"/>
                  <a:gd name="T37" fmla="*/ 2147483647 h 3030"/>
                  <a:gd name="T38" fmla="*/ 2147483647 w 1158"/>
                  <a:gd name="T39" fmla="*/ 2147483647 h 3030"/>
                  <a:gd name="T40" fmla="*/ 2147483647 w 1158"/>
                  <a:gd name="T41" fmla="*/ 2147483647 h 3030"/>
                  <a:gd name="T42" fmla="*/ 2147483647 w 1158"/>
                  <a:gd name="T43" fmla="*/ 2147483647 h 3030"/>
                  <a:gd name="T44" fmla="*/ 2147483647 w 1158"/>
                  <a:gd name="T45" fmla="*/ 2147483647 h 3030"/>
                  <a:gd name="T46" fmla="*/ 2147483647 w 1158"/>
                  <a:gd name="T47" fmla="*/ 2147483647 h 3030"/>
                  <a:gd name="T48" fmla="*/ 2147483647 w 1158"/>
                  <a:gd name="T49" fmla="*/ 2147483647 h 3030"/>
                  <a:gd name="T50" fmla="*/ 2147483647 w 1158"/>
                  <a:gd name="T51" fmla="*/ 2147483647 h 3030"/>
                  <a:gd name="T52" fmla="*/ 2147483647 w 1158"/>
                  <a:gd name="T53" fmla="*/ 2147483647 h 3030"/>
                  <a:gd name="T54" fmla="*/ 2147483647 w 1158"/>
                  <a:gd name="T55" fmla="*/ 2147483647 h 3030"/>
                  <a:gd name="T56" fmla="*/ 2147483647 w 1158"/>
                  <a:gd name="T57" fmla="*/ 2147483647 h 3030"/>
                  <a:gd name="T58" fmla="*/ 2147483647 w 1158"/>
                  <a:gd name="T59" fmla="*/ 2147483647 h 3030"/>
                  <a:gd name="T60" fmla="*/ 2147483647 w 1158"/>
                  <a:gd name="T61" fmla="*/ 2147483647 h 3030"/>
                  <a:gd name="T62" fmla="*/ 2147483647 w 1158"/>
                  <a:gd name="T63" fmla="*/ 2147483647 h 3030"/>
                  <a:gd name="T64" fmla="*/ 2147483647 w 1158"/>
                  <a:gd name="T65" fmla="*/ 2147483647 h 3030"/>
                  <a:gd name="T66" fmla="*/ 2147483647 w 1158"/>
                  <a:gd name="T67" fmla="*/ 2147483647 h 3030"/>
                  <a:gd name="T68" fmla="*/ 2147483647 w 1158"/>
                  <a:gd name="T69" fmla="*/ 2147483647 h 3030"/>
                  <a:gd name="T70" fmla="*/ 2147483647 w 1158"/>
                  <a:gd name="T71" fmla="*/ 2147483647 h 3030"/>
                  <a:gd name="T72" fmla="*/ 2147483647 w 1158"/>
                  <a:gd name="T73" fmla="*/ 2147483647 h 3030"/>
                  <a:gd name="T74" fmla="*/ 2147483647 w 1158"/>
                  <a:gd name="T75" fmla="*/ 2147483647 h 3030"/>
                  <a:gd name="T76" fmla="*/ 2147483647 w 1158"/>
                  <a:gd name="T77" fmla="*/ 2147483647 h 3030"/>
                  <a:gd name="T78" fmla="*/ 0 w 1158"/>
                  <a:gd name="T79" fmla="*/ 2147483647 h 3030"/>
                  <a:gd name="T80" fmla="*/ 2147483647 w 1158"/>
                  <a:gd name="T81" fmla="*/ 2147483647 h 3030"/>
                  <a:gd name="T82" fmla="*/ 2147483647 w 1158"/>
                  <a:gd name="T83" fmla="*/ 2147483647 h 3030"/>
                  <a:gd name="T84" fmla="*/ 2147483647 w 1158"/>
                  <a:gd name="T85" fmla="*/ 2147483647 h 3030"/>
                  <a:gd name="T86" fmla="*/ 2147483647 w 1158"/>
                  <a:gd name="T87" fmla="*/ 2147483647 h 3030"/>
                  <a:gd name="T88" fmla="*/ 2147483647 w 1158"/>
                  <a:gd name="T89" fmla="*/ 2147483647 h 3030"/>
                  <a:gd name="T90" fmla="*/ 2147483647 w 1158"/>
                  <a:gd name="T91" fmla="*/ 2147483647 h 3030"/>
                  <a:gd name="T92" fmla="*/ 2147483647 w 1158"/>
                  <a:gd name="T93" fmla="*/ 2147483647 h 3030"/>
                  <a:gd name="T94" fmla="*/ 2147483647 w 1158"/>
                  <a:gd name="T95" fmla="*/ 2147483647 h 3030"/>
                  <a:gd name="T96" fmla="*/ 2147483647 w 1158"/>
                  <a:gd name="T97" fmla="*/ 2147483647 h 3030"/>
                  <a:gd name="T98" fmla="*/ 2147483647 w 1158"/>
                  <a:gd name="T99" fmla="*/ 2147483647 h 3030"/>
                  <a:gd name="T100" fmla="*/ 2147483647 w 1158"/>
                  <a:gd name="T101" fmla="*/ 2147483647 h 3030"/>
                  <a:gd name="T102" fmla="*/ 2147483647 w 1158"/>
                  <a:gd name="T103" fmla="*/ 2147483647 h 3030"/>
                  <a:gd name="T104" fmla="*/ 2147483647 w 1158"/>
                  <a:gd name="T105" fmla="*/ 2147483647 h 3030"/>
                  <a:gd name="T106" fmla="*/ 2147483647 w 1158"/>
                  <a:gd name="T107" fmla="*/ 2147483647 h 3030"/>
                  <a:gd name="T108" fmla="*/ 2147483647 w 1158"/>
                  <a:gd name="T109" fmla="*/ 2147483647 h 3030"/>
                  <a:gd name="T110" fmla="*/ 2147483647 w 1158"/>
                  <a:gd name="T111" fmla="*/ 2147483647 h 3030"/>
                  <a:gd name="T112" fmla="*/ 2147483647 w 1158"/>
                  <a:gd name="T113" fmla="*/ 2147483647 h 3030"/>
                  <a:gd name="T114" fmla="*/ 2147483647 w 1158"/>
                  <a:gd name="T115" fmla="*/ 2147483647 h 3030"/>
                  <a:gd name="T116" fmla="*/ 2147483647 w 1158"/>
                  <a:gd name="T117" fmla="*/ 2147483647 h 3030"/>
                  <a:gd name="T118" fmla="*/ 2147483647 w 1158"/>
                  <a:gd name="T119" fmla="*/ 2147483647 h 3030"/>
                  <a:gd name="T120" fmla="*/ 2147483647 w 1158"/>
                  <a:gd name="T121" fmla="*/ 2147483647 h 3030"/>
                  <a:gd name="T122" fmla="*/ 2147483647 w 1158"/>
                  <a:gd name="T123" fmla="*/ 2147483647 h 303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158"/>
                  <a:gd name="T187" fmla="*/ 0 h 3030"/>
                  <a:gd name="T188" fmla="*/ 1158 w 1158"/>
                  <a:gd name="T189" fmla="*/ 3030 h 3030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158" h="3030">
                    <a:moveTo>
                      <a:pt x="1014" y="2910"/>
                    </a:moveTo>
                    <a:lnTo>
                      <a:pt x="984" y="2898"/>
                    </a:lnTo>
                    <a:lnTo>
                      <a:pt x="966" y="2880"/>
                    </a:lnTo>
                    <a:lnTo>
                      <a:pt x="948" y="2874"/>
                    </a:lnTo>
                    <a:lnTo>
                      <a:pt x="942" y="2862"/>
                    </a:lnTo>
                    <a:lnTo>
                      <a:pt x="936" y="2856"/>
                    </a:lnTo>
                    <a:lnTo>
                      <a:pt x="936" y="2850"/>
                    </a:lnTo>
                    <a:lnTo>
                      <a:pt x="906" y="2850"/>
                    </a:lnTo>
                    <a:lnTo>
                      <a:pt x="912" y="2832"/>
                    </a:lnTo>
                    <a:lnTo>
                      <a:pt x="870" y="2796"/>
                    </a:lnTo>
                    <a:lnTo>
                      <a:pt x="840" y="2802"/>
                    </a:lnTo>
                    <a:lnTo>
                      <a:pt x="828" y="2796"/>
                    </a:lnTo>
                    <a:lnTo>
                      <a:pt x="816" y="2808"/>
                    </a:lnTo>
                    <a:lnTo>
                      <a:pt x="792" y="2814"/>
                    </a:lnTo>
                    <a:lnTo>
                      <a:pt x="798" y="2832"/>
                    </a:lnTo>
                    <a:lnTo>
                      <a:pt x="780" y="2832"/>
                    </a:lnTo>
                    <a:lnTo>
                      <a:pt x="780" y="2862"/>
                    </a:lnTo>
                    <a:lnTo>
                      <a:pt x="786" y="2868"/>
                    </a:lnTo>
                    <a:lnTo>
                      <a:pt x="798" y="2868"/>
                    </a:lnTo>
                    <a:lnTo>
                      <a:pt x="810" y="2862"/>
                    </a:lnTo>
                    <a:lnTo>
                      <a:pt x="816" y="2856"/>
                    </a:lnTo>
                    <a:lnTo>
                      <a:pt x="828" y="2850"/>
                    </a:lnTo>
                    <a:lnTo>
                      <a:pt x="834" y="2844"/>
                    </a:lnTo>
                    <a:lnTo>
                      <a:pt x="858" y="2856"/>
                    </a:lnTo>
                    <a:lnTo>
                      <a:pt x="858" y="2874"/>
                    </a:lnTo>
                    <a:lnTo>
                      <a:pt x="846" y="2880"/>
                    </a:lnTo>
                    <a:lnTo>
                      <a:pt x="828" y="2898"/>
                    </a:lnTo>
                    <a:lnTo>
                      <a:pt x="822" y="2898"/>
                    </a:lnTo>
                    <a:lnTo>
                      <a:pt x="828" y="2904"/>
                    </a:lnTo>
                    <a:lnTo>
                      <a:pt x="882" y="2922"/>
                    </a:lnTo>
                    <a:lnTo>
                      <a:pt x="912" y="2928"/>
                    </a:lnTo>
                    <a:lnTo>
                      <a:pt x="924" y="2934"/>
                    </a:lnTo>
                    <a:lnTo>
                      <a:pt x="906" y="2958"/>
                    </a:lnTo>
                    <a:lnTo>
                      <a:pt x="906" y="2952"/>
                    </a:lnTo>
                    <a:lnTo>
                      <a:pt x="894" y="2940"/>
                    </a:lnTo>
                    <a:lnTo>
                      <a:pt x="876" y="2940"/>
                    </a:lnTo>
                    <a:lnTo>
                      <a:pt x="870" y="2946"/>
                    </a:lnTo>
                    <a:lnTo>
                      <a:pt x="870" y="2952"/>
                    </a:lnTo>
                    <a:lnTo>
                      <a:pt x="852" y="2928"/>
                    </a:lnTo>
                    <a:lnTo>
                      <a:pt x="834" y="2934"/>
                    </a:lnTo>
                    <a:lnTo>
                      <a:pt x="846" y="2946"/>
                    </a:lnTo>
                    <a:lnTo>
                      <a:pt x="816" y="2940"/>
                    </a:lnTo>
                    <a:lnTo>
                      <a:pt x="822" y="2946"/>
                    </a:lnTo>
                    <a:lnTo>
                      <a:pt x="828" y="2958"/>
                    </a:lnTo>
                    <a:lnTo>
                      <a:pt x="834" y="2964"/>
                    </a:lnTo>
                    <a:lnTo>
                      <a:pt x="894" y="2964"/>
                    </a:lnTo>
                    <a:lnTo>
                      <a:pt x="906" y="2970"/>
                    </a:lnTo>
                    <a:lnTo>
                      <a:pt x="1050" y="2970"/>
                    </a:lnTo>
                    <a:lnTo>
                      <a:pt x="1074" y="2982"/>
                    </a:lnTo>
                    <a:lnTo>
                      <a:pt x="1080" y="2988"/>
                    </a:lnTo>
                    <a:lnTo>
                      <a:pt x="1086" y="2988"/>
                    </a:lnTo>
                    <a:lnTo>
                      <a:pt x="1122" y="2970"/>
                    </a:lnTo>
                    <a:lnTo>
                      <a:pt x="1140" y="2976"/>
                    </a:lnTo>
                    <a:lnTo>
                      <a:pt x="1152" y="2976"/>
                    </a:lnTo>
                    <a:lnTo>
                      <a:pt x="1158" y="2952"/>
                    </a:lnTo>
                    <a:lnTo>
                      <a:pt x="1140" y="2952"/>
                    </a:lnTo>
                    <a:lnTo>
                      <a:pt x="1086" y="2940"/>
                    </a:lnTo>
                    <a:lnTo>
                      <a:pt x="1014" y="2910"/>
                    </a:lnTo>
                    <a:close/>
                    <a:moveTo>
                      <a:pt x="990" y="2988"/>
                    </a:moveTo>
                    <a:lnTo>
                      <a:pt x="1014" y="3000"/>
                    </a:lnTo>
                    <a:lnTo>
                      <a:pt x="1068" y="3006"/>
                    </a:lnTo>
                    <a:lnTo>
                      <a:pt x="1038" y="2982"/>
                    </a:lnTo>
                    <a:lnTo>
                      <a:pt x="990" y="2988"/>
                    </a:lnTo>
                    <a:close/>
                    <a:moveTo>
                      <a:pt x="960" y="2994"/>
                    </a:moveTo>
                    <a:lnTo>
                      <a:pt x="966" y="2982"/>
                    </a:lnTo>
                    <a:lnTo>
                      <a:pt x="888" y="2982"/>
                    </a:lnTo>
                    <a:lnTo>
                      <a:pt x="906" y="3012"/>
                    </a:lnTo>
                    <a:lnTo>
                      <a:pt x="936" y="3018"/>
                    </a:lnTo>
                    <a:lnTo>
                      <a:pt x="930" y="3006"/>
                    </a:lnTo>
                    <a:lnTo>
                      <a:pt x="936" y="3000"/>
                    </a:lnTo>
                    <a:lnTo>
                      <a:pt x="948" y="3012"/>
                    </a:lnTo>
                    <a:lnTo>
                      <a:pt x="996" y="3012"/>
                    </a:lnTo>
                    <a:lnTo>
                      <a:pt x="1008" y="3030"/>
                    </a:lnTo>
                    <a:lnTo>
                      <a:pt x="1026" y="3030"/>
                    </a:lnTo>
                    <a:lnTo>
                      <a:pt x="996" y="3000"/>
                    </a:lnTo>
                    <a:lnTo>
                      <a:pt x="960" y="2994"/>
                    </a:lnTo>
                    <a:close/>
                    <a:moveTo>
                      <a:pt x="804" y="2946"/>
                    </a:moveTo>
                    <a:lnTo>
                      <a:pt x="744" y="2940"/>
                    </a:lnTo>
                    <a:lnTo>
                      <a:pt x="750" y="2958"/>
                    </a:lnTo>
                    <a:lnTo>
                      <a:pt x="792" y="2958"/>
                    </a:lnTo>
                    <a:lnTo>
                      <a:pt x="804" y="2976"/>
                    </a:lnTo>
                    <a:lnTo>
                      <a:pt x="864" y="3000"/>
                    </a:lnTo>
                    <a:lnTo>
                      <a:pt x="828" y="2970"/>
                    </a:lnTo>
                    <a:lnTo>
                      <a:pt x="804" y="2946"/>
                    </a:lnTo>
                    <a:close/>
                    <a:moveTo>
                      <a:pt x="804" y="2880"/>
                    </a:moveTo>
                    <a:lnTo>
                      <a:pt x="786" y="2898"/>
                    </a:lnTo>
                    <a:lnTo>
                      <a:pt x="792" y="2928"/>
                    </a:lnTo>
                    <a:lnTo>
                      <a:pt x="816" y="2922"/>
                    </a:lnTo>
                    <a:lnTo>
                      <a:pt x="804" y="2880"/>
                    </a:lnTo>
                    <a:close/>
                    <a:moveTo>
                      <a:pt x="774" y="2928"/>
                    </a:moveTo>
                    <a:lnTo>
                      <a:pt x="768" y="2910"/>
                    </a:lnTo>
                    <a:lnTo>
                      <a:pt x="720" y="2898"/>
                    </a:lnTo>
                    <a:lnTo>
                      <a:pt x="708" y="2916"/>
                    </a:lnTo>
                    <a:lnTo>
                      <a:pt x="708" y="2934"/>
                    </a:lnTo>
                    <a:lnTo>
                      <a:pt x="744" y="2922"/>
                    </a:lnTo>
                    <a:lnTo>
                      <a:pt x="774" y="2928"/>
                    </a:lnTo>
                    <a:close/>
                    <a:moveTo>
                      <a:pt x="612" y="2772"/>
                    </a:moveTo>
                    <a:lnTo>
                      <a:pt x="606" y="2766"/>
                    </a:lnTo>
                    <a:lnTo>
                      <a:pt x="594" y="2766"/>
                    </a:lnTo>
                    <a:lnTo>
                      <a:pt x="588" y="2760"/>
                    </a:lnTo>
                    <a:lnTo>
                      <a:pt x="570" y="2760"/>
                    </a:lnTo>
                    <a:lnTo>
                      <a:pt x="570" y="2766"/>
                    </a:lnTo>
                    <a:lnTo>
                      <a:pt x="564" y="2778"/>
                    </a:lnTo>
                    <a:lnTo>
                      <a:pt x="564" y="2808"/>
                    </a:lnTo>
                    <a:lnTo>
                      <a:pt x="570" y="2808"/>
                    </a:lnTo>
                    <a:lnTo>
                      <a:pt x="576" y="2802"/>
                    </a:lnTo>
                    <a:lnTo>
                      <a:pt x="588" y="2802"/>
                    </a:lnTo>
                    <a:lnTo>
                      <a:pt x="594" y="2796"/>
                    </a:lnTo>
                    <a:lnTo>
                      <a:pt x="600" y="2820"/>
                    </a:lnTo>
                    <a:lnTo>
                      <a:pt x="630" y="2808"/>
                    </a:lnTo>
                    <a:lnTo>
                      <a:pt x="612" y="2790"/>
                    </a:lnTo>
                    <a:lnTo>
                      <a:pt x="618" y="2772"/>
                    </a:lnTo>
                    <a:lnTo>
                      <a:pt x="612" y="2772"/>
                    </a:lnTo>
                    <a:close/>
                    <a:moveTo>
                      <a:pt x="552" y="2826"/>
                    </a:moveTo>
                    <a:lnTo>
                      <a:pt x="516" y="2808"/>
                    </a:lnTo>
                    <a:lnTo>
                      <a:pt x="546" y="2832"/>
                    </a:lnTo>
                    <a:lnTo>
                      <a:pt x="588" y="2844"/>
                    </a:lnTo>
                    <a:lnTo>
                      <a:pt x="606" y="2850"/>
                    </a:lnTo>
                    <a:lnTo>
                      <a:pt x="588" y="2832"/>
                    </a:lnTo>
                    <a:lnTo>
                      <a:pt x="552" y="2826"/>
                    </a:lnTo>
                    <a:close/>
                    <a:moveTo>
                      <a:pt x="552" y="2748"/>
                    </a:moveTo>
                    <a:lnTo>
                      <a:pt x="534" y="2730"/>
                    </a:lnTo>
                    <a:lnTo>
                      <a:pt x="528" y="2766"/>
                    </a:lnTo>
                    <a:lnTo>
                      <a:pt x="504" y="2772"/>
                    </a:lnTo>
                    <a:lnTo>
                      <a:pt x="546" y="2784"/>
                    </a:lnTo>
                    <a:lnTo>
                      <a:pt x="552" y="2748"/>
                    </a:lnTo>
                    <a:close/>
                    <a:moveTo>
                      <a:pt x="444" y="2736"/>
                    </a:moveTo>
                    <a:lnTo>
                      <a:pt x="480" y="2772"/>
                    </a:lnTo>
                    <a:lnTo>
                      <a:pt x="492" y="2760"/>
                    </a:lnTo>
                    <a:lnTo>
                      <a:pt x="462" y="2724"/>
                    </a:lnTo>
                    <a:lnTo>
                      <a:pt x="444" y="2736"/>
                    </a:lnTo>
                    <a:close/>
                    <a:moveTo>
                      <a:pt x="516" y="2724"/>
                    </a:moveTo>
                    <a:lnTo>
                      <a:pt x="504" y="2718"/>
                    </a:lnTo>
                    <a:lnTo>
                      <a:pt x="492" y="2730"/>
                    </a:lnTo>
                    <a:lnTo>
                      <a:pt x="504" y="2748"/>
                    </a:lnTo>
                    <a:lnTo>
                      <a:pt x="516" y="2724"/>
                    </a:lnTo>
                    <a:close/>
                    <a:moveTo>
                      <a:pt x="456" y="2706"/>
                    </a:moveTo>
                    <a:lnTo>
                      <a:pt x="462" y="2676"/>
                    </a:lnTo>
                    <a:lnTo>
                      <a:pt x="456" y="2640"/>
                    </a:lnTo>
                    <a:lnTo>
                      <a:pt x="438" y="2634"/>
                    </a:lnTo>
                    <a:lnTo>
                      <a:pt x="438" y="2652"/>
                    </a:lnTo>
                    <a:lnTo>
                      <a:pt x="408" y="2646"/>
                    </a:lnTo>
                    <a:lnTo>
                      <a:pt x="432" y="2682"/>
                    </a:lnTo>
                    <a:lnTo>
                      <a:pt x="426" y="2724"/>
                    </a:lnTo>
                    <a:lnTo>
                      <a:pt x="456" y="2706"/>
                    </a:lnTo>
                    <a:close/>
                    <a:moveTo>
                      <a:pt x="366" y="2622"/>
                    </a:moveTo>
                    <a:lnTo>
                      <a:pt x="384" y="2628"/>
                    </a:lnTo>
                    <a:lnTo>
                      <a:pt x="390" y="2658"/>
                    </a:lnTo>
                    <a:lnTo>
                      <a:pt x="396" y="2628"/>
                    </a:lnTo>
                    <a:lnTo>
                      <a:pt x="402" y="2604"/>
                    </a:lnTo>
                    <a:lnTo>
                      <a:pt x="372" y="2598"/>
                    </a:lnTo>
                    <a:lnTo>
                      <a:pt x="366" y="2622"/>
                    </a:lnTo>
                    <a:close/>
                    <a:moveTo>
                      <a:pt x="372" y="2586"/>
                    </a:moveTo>
                    <a:lnTo>
                      <a:pt x="378" y="2586"/>
                    </a:lnTo>
                    <a:lnTo>
                      <a:pt x="378" y="2580"/>
                    </a:lnTo>
                    <a:lnTo>
                      <a:pt x="384" y="2574"/>
                    </a:lnTo>
                    <a:lnTo>
                      <a:pt x="414" y="2598"/>
                    </a:lnTo>
                    <a:lnTo>
                      <a:pt x="414" y="2574"/>
                    </a:lnTo>
                    <a:lnTo>
                      <a:pt x="384" y="2544"/>
                    </a:lnTo>
                    <a:lnTo>
                      <a:pt x="378" y="2532"/>
                    </a:lnTo>
                    <a:lnTo>
                      <a:pt x="372" y="2526"/>
                    </a:lnTo>
                    <a:lnTo>
                      <a:pt x="360" y="2502"/>
                    </a:lnTo>
                    <a:lnTo>
                      <a:pt x="360" y="2490"/>
                    </a:lnTo>
                    <a:lnTo>
                      <a:pt x="342" y="2454"/>
                    </a:lnTo>
                    <a:lnTo>
                      <a:pt x="330" y="2448"/>
                    </a:lnTo>
                    <a:lnTo>
                      <a:pt x="324" y="2442"/>
                    </a:lnTo>
                    <a:lnTo>
                      <a:pt x="318" y="2442"/>
                    </a:lnTo>
                    <a:lnTo>
                      <a:pt x="312" y="2448"/>
                    </a:lnTo>
                    <a:lnTo>
                      <a:pt x="312" y="2454"/>
                    </a:lnTo>
                    <a:lnTo>
                      <a:pt x="294" y="2448"/>
                    </a:lnTo>
                    <a:lnTo>
                      <a:pt x="288" y="2454"/>
                    </a:lnTo>
                    <a:lnTo>
                      <a:pt x="288" y="2466"/>
                    </a:lnTo>
                    <a:lnTo>
                      <a:pt x="282" y="2472"/>
                    </a:lnTo>
                    <a:lnTo>
                      <a:pt x="282" y="2490"/>
                    </a:lnTo>
                    <a:lnTo>
                      <a:pt x="330" y="2490"/>
                    </a:lnTo>
                    <a:lnTo>
                      <a:pt x="312" y="2532"/>
                    </a:lnTo>
                    <a:lnTo>
                      <a:pt x="324" y="2532"/>
                    </a:lnTo>
                    <a:lnTo>
                      <a:pt x="348" y="2508"/>
                    </a:lnTo>
                    <a:lnTo>
                      <a:pt x="342" y="2532"/>
                    </a:lnTo>
                    <a:lnTo>
                      <a:pt x="342" y="2538"/>
                    </a:lnTo>
                    <a:lnTo>
                      <a:pt x="348" y="2544"/>
                    </a:lnTo>
                    <a:lnTo>
                      <a:pt x="366" y="2580"/>
                    </a:lnTo>
                    <a:lnTo>
                      <a:pt x="366" y="2586"/>
                    </a:lnTo>
                    <a:lnTo>
                      <a:pt x="372" y="2586"/>
                    </a:lnTo>
                    <a:close/>
                    <a:moveTo>
                      <a:pt x="246" y="2082"/>
                    </a:moveTo>
                    <a:lnTo>
                      <a:pt x="246" y="2034"/>
                    </a:lnTo>
                    <a:lnTo>
                      <a:pt x="216" y="2004"/>
                    </a:lnTo>
                    <a:lnTo>
                      <a:pt x="234" y="1992"/>
                    </a:lnTo>
                    <a:lnTo>
                      <a:pt x="210" y="1968"/>
                    </a:lnTo>
                    <a:lnTo>
                      <a:pt x="174" y="1956"/>
                    </a:lnTo>
                    <a:lnTo>
                      <a:pt x="174" y="1986"/>
                    </a:lnTo>
                    <a:lnTo>
                      <a:pt x="180" y="1998"/>
                    </a:lnTo>
                    <a:lnTo>
                      <a:pt x="180" y="2004"/>
                    </a:lnTo>
                    <a:lnTo>
                      <a:pt x="192" y="2016"/>
                    </a:lnTo>
                    <a:lnTo>
                      <a:pt x="198" y="2028"/>
                    </a:lnTo>
                    <a:lnTo>
                      <a:pt x="204" y="2034"/>
                    </a:lnTo>
                    <a:lnTo>
                      <a:pt x="204" y="2046"/>
                    </a:lnTo>
                    <a:lnTo>
                      <a:pt x="198" y="2064"/>
                    </a:lnTo>
                    <a:lnTo>
                      <a:pt x="246" y="2082"/>
                    </a:lnTo>
                    <a:close/>
                    <a:moveTo>
                      <a:pt x="246" y="2178"/>
                    </a:moveTo>
                    <a:lnTo>
                      <a:pt x="258" y="2190"/>
                    </a:lnTo>
                    <a:lnTo>
                      <a:pt x="282" y="2190"/>
                    </a:lnTo>
                    <a:lnTo>
                      <a:pt x="294" y="2172"/>
                    </a:lnTo>
                    <a:lnTo>
                      <a:pt x="264" y="2178"/>
                    </a:lnTo>
                    <a:lnTo>
                      <a:pt x="246" y="2178"/>
                    </a:lnTo>
                    <a:close/>
                    <a:moveTo>
                      <a:pt x="282" y="2220"/>
                    </a:moveTo>
                    <a:lnTo>
                      <a:pt x="282" y="2238"/>
                    </a:lnTo>
                    <a:lnTo>
                      <a:pt x="306" y="2256"/>
                    </a:lnTo>
                    <a:lnTo>
                      <a:pt x="306" y="2232"/>
                    </a:lnTo>
                    <a:lnTo>
                      <a:pt x="294" y="2208"/>
                    </a:lnTo>
                    <a:lnTo>
                      <a:pt x="258" y="2208"/>
                    </a:lnTo>
                    <a:lnTo>
                      <a:pt x="282" y="2220"/>
                    </a:lnTo>
                    <a:close/>
                    <a:moveTo>
                      <a:pt x="318" y="2190"/>
                    </a:moveTo>
                    <a:lnTo>
                      <a:pt x="324" y="2184"/>
                    </a:lnTo>
                    <a:lnTo>
                      <a:pt x="336" y="2178"/>
                    </a:lnTo>
                    <a:lnTo>
                      <a:pt x="348" y="2166"/>
                    </a:lnTo>
                    <a:lnTo>
                      <a:pt x="336" y="2154"/>
                    </a:lnTo>
                    <a:lnTo>
                      <a:pt x="324" y="2154"/>
                    </a:lnTo>
                    <a:lnTo>
                      <a:pt x="312" y="2160"/>
                    </a:lnTo>
                    <a:lnTo>
                      <a:pt x="306" y="2166"/>
                    </a:lnTo>
                    <a:lnTo>
                      <a:pt x="306" y="2184"/>
                    </a:lnTo>
                    <a:lnTo>
                      <a:pt x="312" y="2190"/>
                    </a:lnTo>
                    <a:lnTo>
                      <a:pt x="318" y="2190"/>
                    </a:lnTo>
                    <a:close/>
                    <a:moveTo>
                      <a:pt x="252" y="2112"/>
                    </a:moveTo>
                    <a:lnTo>
                      <a:pt x="240" y="2118"/>
                    </a:lnTo>
                    <a:lnTo>
                      <a:pt x="240" y="2136"/>
                    </a:lnTo>
                    <a:lnTo>
                      <a:pt x="252" y="2136"/>
                    </a:lnTo>
                    <a:lnTo>
                      <a:pt x="264" y="2124"/>
                    </a:lnTo>
                    <a:lnTo>
                      <a:pt x="264" y="2106"/>
                    </a:lnTo>
                    <a:lnTo>
                      <a:pt x="258" y="2106"/>
                    </a:lnTo>
                    <a:lnTo>
                      <a:pt x="252" y="2112"/>
                    </a:lnTo>
                    <a:close/>
                    <a:moveTo>
                      <a:pt x="234" y="2154"/>
                    </a:moveTo>
                    <a:lnTo>
                      <a:pt x="216" y="2154"/>
                    </a:lnTo>
                    <a:lnTo>
                      <a:pt x="228" y="2178"/>
                    </a:lnTo>
                    <a:lnTo>
                      <a:pt x="234" y="2154"/>
                    </a:lnTo>
                    <a:close/>
                    <a:moveTo>
                      <a:pt x="714" y="2874"/>
                    </a:moveTo>
                    <a:lnTo>
                      <a:pt x="726" y="2874"/>
                    </a:lnTo>
                    <a:lnTo>
                      <a:pt x="726" y="2886"/>
                    </a:lnTo>
                    <a:lnTo>
                      <a:pt x="768" y="2886"/>
                    </a:lnTo>
                    <a:lnTo>
                      <a:pt x="774" y="2880"/>
                    </a:lnTo>
                    <a:lnTo>
                      <a:pt x="774" y="2874"/>
                    </a:lnTo>
                    <a:lnTo>
                      <a:pt x="744" y="2844"/>
                    </a:lnTo>
                    <a:lnTo>
                      <a:pt x="744" y="2808"/>
                    </a:lnTo>
                    <a:lnTo>
                      <a:pt x="786" y="2802"/>
                    </a:lnTo>
                    <a:lnTo>
                      <a:pt x="780" y="2790"/>
                    </a:lnTo>
                    <a:lnTo>
                      <a:pt x="804" y="2790"/>
                    </a:lnTo>
                    <a:lnTo>
                      <a:pt x="816" y="2772"/>
                    </a:lnTo>
                    <a:lnTo>
                      <a:pt x="792" y="2754"/>
                    </a:lnTo>
                    <a:lnTo>
                      <a:pt x="696" y="2754"/>
                    </a:lnTo>
                    <a:lnTo>
                      <a:pt x="684" y="2760"/>
                    </a:lnTo>
                    <a:lnTo>
                      <a:pt x="672" y="2760"/>
                    </a:lnTo>
                    <a:lnTo>
                      <a:pt x="654" y="2742"/>
                    </a:lnTo>
                    <a:lnTo>
                      <a:pt x="618" y="2724"/>
                    </a:lnTo>
                    <a:lnTo>
                      <a:pt x="606" y="2706"/>
                    </a:lnTo>
                    <a:lnTo>
                      <a:pt x="588" y="2682"/>
                    </a:lnTo>
                    <a:lnTo>
                      <a:pt x="588" y="2658"/>
                    </a:lnTo>
                    <a:lnTo>
                      <a:pt x="576" y="2646"/>
                    </a:lnTo>
                    <a:lnTo>
                      <a:pt x="564" y="2640"/>
                    </a:lnTo>
                    <a:lnTo>
                      <a:pt x="546" y="2640"/>
                    </a:lnTo>
                    <a:lnTo>
                      <a:pt x="534" y="2652"/>
                    </a:lnTo>
                    <a:lnTo>
                      <a:pt x="528" y="2652"/>
                    </a:lnTo>
                    <a:lnTo>
                      <a:pt x="516" y="2646"/>
                    </a:lnTo>
                    <a:lnTo>
                      <a:pt x="510" y="2640"/>
                    </a:lnTo>
                    <a:lnTo>
                      <a:pt x="510" y="2628"/>
                    </a:lnTo>
                    <a:lnTo>
                      <a:pt x="504" y="2622"/>
                    </a:lnTo>
                    <a:lnTo>
                      <a:pt x="504" y="2616"/>
                    </a:lnTo>
                    <a:lnTo>
                      <a:pt x="474" y="2610"/>
                    </a:lnTo>
                    <a:lnTo>
                      <a:pt x="474" y="2574"/>
                    </a:lnTo>
                    <a:lnTo>
                      <a:pt x="468" y="2568"/>
                    </a:lnTo>
                    <a:lnTo>
                      <a:pt x="462" y="2556"/>
                    </a:lnTo>
                    <a:lnTo>
                      <a:pt x="462" y="2544"/>
                    </a:lnTo>
                    <a:lnTo>
                      <a:pt x="474" y="2538"/>
                    </a:lnTo>
                    <a:lnTo>
                      <a:pt x="474" y="2514"/>
                    </a:lnTo>
                    <a:lnTo>
                      <a:pt x="480" y="2514"/>
                    </a:lnTo>
                    <a:lnTo>
                      <a:pt x="486" y="2508"/>
                    </a:lnTo>
                    <a:lnTo>
                      <a:pt x="492" y="2508"/>
                    </a:lnTo>
                    <a:lnTo>
                      <a:pt x="498" y="2502"/>
                    </a:lnTo>
                    <a:lnTo>
                      <a:pt x="498" y="2496"/>
                    </a:lnTo>
                    <a:lnTo>
                      <a:pt x="474" y="2472"/>
                    </a:lnTo>
                    <a:lnTo>
                      <a:pt x="480" y="2466"/>
                    </a:lnTo>
                    <a:lnTo>
                      <a:pt x="492" y="2460"/>
                    </a:lnTo>
                    <a:lnTo>
                      <a:pt x="498" y="2460"/>
                    </a:lnTo>
                    <a:lnTo>
                      <a:pt x="498" y="2454"/>
                    </a:lnTo>
                    <a:lnTo>
                      <a:pt x="474" y="2430"/>
                    </a:lnTo>
                    <a:lnTo>
                      <a:pt x="468" y="2430"/>
                    </a:lnTo>
                    <a:lnTo>
                      <a:pt x="474" y="2388"/>
                    </a:lnTo>
                    <a:lnTo>
                      <a:pt x="486" y="2382"/>
                    </a:lnTo>
                    <a:lnTo>
                      <a:pt x="474" y="2358"/>
                    </a:lnTo>
                    <a:lnTo>
                      <a:pt x="480" y="2322"/>
                    </a:lnTo>
                    <a:lnTo>
                      <a:pt x="456" y="2298"/>
                    </a:lnTo>
                    <a:lnTo>
                      <a:pt x="462" y="2274"/>
                    </a:lnTo>
                    <a:lnTo>
                      <a:pt x="438" y="2256"/>
                    </a:lnTo>
                    <a:lnTo>
                      <a:pt x="450" y="2244"/>
                    </a:lnTo>
                    <a:lnTo>
                      <a:pt x="456" y="2232"/>
                    </a:lnTo>
                    <a:lnTo>
                      <a:pt x="462" y="2226"/>
                    </a:lnTo>
                    <a:lnTo>
                      <a:pt x="438" y="2202"/>
                    </a:lnTo>
                    <a:lnTo>
                      <a:pt x="426" y="2202"/>
                    </a:lnTo>
                    <a:lnTo>
                      <a:pt x="420" y="2196"/>
                    </a:lnTo>
                    <a:lnTo>
                      <a:pt x="408" y="2190"/>
                    </a:lnTo>
                    <a:lnTo>
                      <a:pt x="402" y="2190"/>
                    </a:lnTo>
                    <a:lnTo>
                      <a:pt x="396" y="2184"/>
                    </a:lnTo>
                    <a:lnTo>
                      <a:pt x="414" y="2184"/>
                    </a:lnTo>
                    <a:lnTo>
                      <a:pt x="426" y="2178"/>
                    </a:lnTo>
                    <a:lnTo>
                      <a:pt x="438" y="2178"/>
                    </a:lnTo>
                    <a:lnTo>
                      <a:pt x="444" y="2172"/>
                    </a:lnTo>
                    <a:lnTo>
                      <a:pt x="444" y="2166"/>
                    </a:lnTo>
                    <a:lnTo>
                      <a:pt x="432" y="2160"/>
                    </a:lnTo>
                    <a:lnTo>
                      <a:pt x="402" y="2160"/>
                    </a:lnTo>
                    <a:lnTo>
                      <a:pt x="390" y="2148"/>
                    </a:lnTo>
                    <a:lnTo>
                      <a:pt x="390" y="2118"/>
                    </a:lnTo>
                    <a:lnTo>
                      <a:pt x="384" y="2106"/>
                    </a:lnTo>
                    <a:lnTo>
                      <a:pt x="384" y="2100"/>
                    </a:lnTo>
                    <a:lnTo>
                      <a:pt x="378" y="2094"/>
                    </a:lnTo>
                    <a:lnTo>
                      <a:pt x="366" y="2088"/>
                    </a:lnTo>
                    <a:lnTo>
                      <a:pt x="360" y="2088"/>
                    </a:lnTo>
                    <a:lnTo>
                      <a:pt x="366" y="2058"/>
                    </a:lnTo>
                    <a:lnTo>
                      <a:pt x="342" y="2046"/>
                    </a:lnTo>
                    <a:lnTo>
                      <a:pt x="336" y="2040"/>
                    </a:lnTo>
                    <a:lnTo>
                      <a:pt x="336" y="2028"/>
                    </a:lnTo>
                    <a:lnTo>
                      <a:pt x="330" y="2016"/>
                    </a:lnTo>
                    <a:lnTo>
                      <a:pt x="330" y="1998"/>
                    </a:lnTo>
                    <a:lnTo>
                      <a:pt x="324" y="1986"/>
                    </a:lnTo>
                    <a:lnTo>
                      <a:pt x="324" y="1974"/>
                    </a:lnTo>
                    <a:lnTo>
                      <a:pt x="330" y="1968"/>
                    </a:lnTo>
                    <a:lnTo>
                      <a:pt x="342" y="1962"/>
                    </a:lnTo>
                    <a:lnTo>
                      <a:pt x="348" y="1962"/>
                    </a:lnTo>
                    <a:lnTo>
                      <a:pt x="336" y="1950"/>
                    </a:lnTo>
                    <a:lnTo>
                      <a:pt x="324" y="1944"/>
                    </a:lnTo>
                    <a:lnTo>
                      <a:pt x="306" y="1926"/>
                    </a:lnTo>
                    <a:lnTo>
                      <a:pt x="300" y="1914"/>
                    </a:lnTo>
                    <a:lnTo>
                      <a:pt x="300" y="1890"/>
                    </a:lnTo>
                    <a:lnTo>
                      <a:pt x="294" y="1878"/>
                    </a:lnTo>
                    <a:lnTo>
                      <a:pt x="288" y="1872"/>
                    </a:lnTo>
                    <a:lnTo>
                      <a:pt x="288" y="1842"/>
                    </a:lnTo>
                    <a:lnTo>
                      <a:pt x="294" y="1836"/>
                    </a:lnTo>
                    <a:lnTo>
                      <a:pt x="294" y="1824"/>
                    </a:lnTo>
                    <a:lnTo>
                      <a:pt x="276" y="1812"/>
                    </a:lnTo>
                    <a:lnTo>
                      <a:pt x="276" y="1806"/>
                    </a:lnTo>
                    <a:lnTo>
                      <a:pt x="282" y="1794"/>
                    </a:lnTo>
                    <a:lnTo>
                      <a:pt x="282" y="1788"/>
                    </a:lnTo>
                    <a:lnTo>
                      <a:pt x="264" y="1770"/>
                    </a:lnTo>
                    <a:lnTo>
                      <a:pt x="282" y="1758"/>
                    </a:lnTo>
                    <a:lnTo>
                      <a:pt x="270" y="1716"/>
                    </a:lnTo>
                    <a:lnTo>
                      <a:pt x="276" y="1716"/>
                    </a:lnTo>
                    <a:lnTo>
                      <a:pt x="282" y="1710"/>
                    </a:lnTo>
                    <a:lnTo>
                      <a:pt x="294" y="1704"/>
                    </a:lnTo>
                    <a:lnTo>
                      <a:pt x="300" y="1692"/>
                    </a:lnTo>
                    <a:lnTo>
                      <a:pt x="300" y="1686"/>
                    </a:lnTo>
                    <a:lnTo>
                      <a:pt x="282" y="1668"/>
                    </a:lnTo>
                    <a:lnTo>
                      <a:pt x="276" y="1668"/>
                    </a:lnTo>
                    <a:lnTo>
                      <a:pt x="276" y="1650"/>
                    </a:lnTo>
                    <a:lnTo>
                      <a:pt x="246" y="1626"/>
                    </a:lnTo>
                    <a:lnTo>
                      <a:pt x="246" y="1578"/>
                    </a:lnTo>
                    <a:lnTo>
                      <a:pt x="240" y="1566"/>
                    </a:lnTo>
                    <a:lnTo>
                      <a:pt x="234" y="1548"/>
                    </a:lnTo>
                    <a:lnTo>
                      <a:pt x="234" y="1536"/>
                    </a:lnTo>
                    <a:lnTo>
                      <a:pt x="228" y="1530"/>
                    </a:lnTo>
                    <a:lnTo>
                      <a:pt x="228" y="1524"/>
                    </a:lnTo>
                    <a:lnTo>
                      <a:pt x="252" y="1518"/>
                    </a:lnTo>
                    <a:lnTo>
                      <a:pt x="258" y="1500"/>
                    </a:lnTo>
                    <a:lnTo>
                      <a:pt x="258" y="1494"/>
                    </a:lnTo>
                    <a:lnTo>
                      <a:pt x="264" y="1482"/>
                    </a:lnTo>
                    <a:lnTo>
                      <a:pt x="264" y="1470"/>
                    </a:lnTo>
                    <a:lnTo>
                      <a:pt x="258" y="1464"/>
                    </a:lnTo>
                    <a:lnTo>
                      <a:pt x="252" y="1452"/>
                    </a:lnTo>
                    <a:lnTo>
                      <a:pt x="246" y="1446"/>
                    </a:lnTo>
                    <a:lnTo>
                      <a:pt x="240" y="1434"/>
                    </a:lnTo>
                    <a:lnTo>
                      <a:pt x="234" y="1428"/>
                    </a:lnTo>
                    <a:lnTo>
                      <a:pt x="246" y="1428"/>
                    </a:lnTo>
                    <a:lnTo>
                      <a:pt x="246" y="1398"/>
                    </a:lnTo>
                    <a:lnTo>
                      <a:pt x="252" y="1380"/>
                    </a:lnTo>
                    <a:lnTo>
                      <a:pt x="252" y="1356"/>
                    </a:lnTo>
                    <a:lnTo>
                      <a:pt x="270" y="1338"/>
                    </a:lnTo>
                    <a:lnTo>
                      <a:pt x="270" y="1332"/>
                    </a:lnTo>
                    <a:lnTo>
                      <a:pt x="264" y="1320"/>
                    </a:lnTo>
                    <a:lnTo>
                      <a:pt x="258" y="1314"/>
                    </a:lnTo>
                    <a:lnTo>
                      <a:pt x="252" y="1302"/>
                    </a:lnTo>
                    <a:lnTo>
                      <a:pt x="246" y="1260"/>
                    </a:lnTo>
                    <a:lnTo>
                      <a:pt x="222" y="1260"/>
                    </a:lnTo>
                    <a:lnTo>
                      <a:pt x="210" y="1248"/>
                    </a:lnTo>
                    <a:lnTo>
                      <a:pt x="210" y="1236"/>
                    </a:lnTo>
                    <a:lnTo>
                      <a:pt x="216" y="1230"/>
                    </a:lnTo>
                    <a:lnTo>
                      <a:pt x="210" y="1218"/>
                    </a:lnTo>
                    <a:lnTo>
                      <a:pt x="198" y="1188"/>
                    </a:lnTo>
                    <a:lnTo>
                      <a:pt x="180" y="1170"/>
                    </a:lnTo>
                    <a:lnTo>
                      <a:pt x="180" y="1164"/>
                    </a:lnTo>
                    <a:lnTo>
                      <a:pt x="186" y="1158"/>
                    </a:lnTo>
                    <a:lnTo>
                      <a:pt x="186" y="1146"/>
                    </a:lnTo>
                    <a:lnTo>
                      <a:pt x="168" y="1128"/>
                    </a:lnTo>
                    <a:lnTo>
                      <a:pt x="156" y="1122"/>
                    </a:lnTo>
                    <a:lnTo>
                      <a:pt x="156" y="1116"/>
                    </a:lnTo>
                    <a:lnTo>
                      <a:pt x="150" y="1110"/>
                    </a:lnTo>
                    <a:lnTo>
                      <a:pt x="150" y="1086"/>
                    </a:lnTo>
                    <a:lnTo>
                      <a:pt x="156" y="1086"/>
                    </a:lnTo>
                    <a:lnTo>
                      <a:pt x="168" y="1080"/>
                    </a:lnTo>
                    <a:lnTo>
                      <a:pt x="162" y="1026"/>
                    </a:lnTo>
                    <a:lnTo>
                      <a:pt x="186" y="1026"/>
                    </a:lnTo>
                    <a:lnTo>
                      <a:pt x="186" y="1020"/>
                    </a:lnTo>
                    <a:lnTo>
                      <a:pt x="180" y="1008"/>
                    </a:lnTo>
                    <a:lnTo>
                      <a:pt x="168" y="972"/>
                    </a:lnTo>
                    <a:lnTo>
                      <a:pt x="156" y="948"/>
                    </a:lnTo>
                    <a:lnTo>
                      <a:pt x="156" y="936"/>
                    </a:lnTo>
                    <a:lnTo>
                      <a:pt x="168" y="924"/>
                    </a:lnTo>
                    <a:lnTo>
                      <a:pt x="168" y="858"/>
                    </a:lnTo>
                    <a:lnTo>
                      <a:pt x="174" y="852"/>
                    </a:lnTo>
                    <a:lnTo>
                      <a:pt x="180" y="840"/>
                    </a:lnTo>
                    <a:lnTo>
                      <a:pt x="192" y="828"/>
                    </a:lnTo>
                    <a:lnTo>
                      <a:pt x="192" y="816"/>
                    </a:lnTo>
                    <a:lnTo>
                      <a:pt x="198" y="804"/>
                    </a:lnTo>
                    <a:lnTo>
                      <a:pt x="198" y="792"/>
                    </a:lnTo>
                    <a:lnTo>
                      <a:pt x="204" y="774"/>
                    </a:lnTo>
                    <a:lnTo>
                      <a:pt x="204" y="762"/>
                    </a:lnTo>
                    <a:lnTo>
                      <a:pt x="222" y="762"/>
                    </a:lnTo>
                    <a:lnTo>
                      <a:pt x="228" y="756"/>
                    </a:lnTo>
                    <a:lnTo>
                      <a:pt x="240" y="750"/>
                    </a:lnTo>
                    <a:lnTo>
                      <a:pt x="240" y="738"/>
                    </a:lnTo>
                    <a:lnTo>
                      <a:pt x="234" y="726"/>
                    </a:lnTo>
                    <a:lnTo>
                      <a:pt x="210" y="714"/>
                    </a:lnTo>
                    <a:lnTo>
                      <a:pt x="204" y="708"/>
                    </a:lnTo>
                    <a:lnTo>
                      <a:pt x="198" y="708"/>
                    </a:lnTo>
                    <a:lnTo>
                      <a:pt x="204" y="708"/>
                    </a:lnTo>
                    <a:lnTo>
                      <a:pt x="216" y="696"/>
                    </a:lnTo>
                    <a:lnTo>
                      <a:pt x="222" y="684"/>
                    </a:lnTo>
                    <a:lnTo>
                      <a:pt x="228" y="678"/>
                    </a:lnTo>
                    <a:lnTo>
                      <a:pt x="222" y="666"/>
                    </a:lnTo>
                    <a:lnTo>
                      <a:pt x="210" y="654"/>
                    </a:lnTo>
                    <a:lnTo>
                      <a:pt x="198" y="648"/>
                    </a:lnTo>
                    <a:lnTo>
                      <a:pt x="192" y="642"/>
                    </a:lnTo>
                    <a:lnTo>
                      <a:pt x="192" y="624"/>
                    </a:lnTo>
                    <a:lnTo>
                      <a:pt x="216" y="600"/>
                    </a:lnTo>
                    <a:lnTo>
                      <a:pt x="216" y="594"/>
                    </a:lnTo>
                    <a:lnTo>
                      <a:pt x="204" y="594"/>
                    </a:lnTo>
                    <a:lnTo>
                      <a:pt x="192" y="588"/>
                    </a:lnTo>
                    <a:lnTo>
                      <a:pt x="186" y="582"/>
                    </a:lnTo>
                    <a:lnTo>
                      <a:pt x="186" y="576"/>
                    </a:lnTo>
                    <a:lnTo>
                      <a:pt x="192" y="570"/>
                    </a:lnTo>
                    <a:lnTo>
                      <a:pt x="198" y="558"/>
                    </a:lnTo>
                    <a:lnTo>
                      <a:pt x="210" y="552"/>
                    </a:lnTo>
                    <a:lnTo>
                      <a:pt x="222" y="540"/>
                    </a:lnTo>
                    <a:lnTo>
                      <a:pt x="240" y="534"/>
                    </a:lnTo>
                    <a:lnTo>
                      <a:pt x="252" y="528"/>
                    </a:lnTo>
                    <a:lnTo>
                      <a:pt x="258" y="522"/>
                    </a:lnTo>
                    <a:lnTo>
                      <a:pt x="264" y="522"/>
                    </a:lnTo>
                    <a:lnTo>
                      <a:pt x="276" y="438"/>
                    </a:lnTo>
                    <a:lnTo>
                      <a:pt x="264" y="420"/>
                    </a:lnTo>
                    <a:lnTo>
                      <a:pt x="222" y="420"/>
                    </a:lnTo>
                    <a:lnTo>
                      <a:pt x="216" y="408"/>
                    </a:lnTo>
                    <a:lnTo>
                      <a:pt x="216" y="384"/>
                    </a:lnTo>
                    <a:lnTo>
                      <a:pt x="192" y="360"/>
                    </a:lnTo>
                    <a:lnTo>
                      <a:pt x="192" y="294"/>
                    </a:lnTo>
                    <a:lnTo>
                      <a:pt x="186" y="288"/>
                    </a:lnTo>
                    <a:lnTo>
                      <a:pt x="174" y="282"/>
                    </a:lnTo>
                    <a:lnTo>
                      <a:pt x="168" y="276"/>
                    </a:lnTo>
                    <a:lnTo>
                      <a:pt x="156" y="270"/>
                    </a:lnTo>
                    <a:lnTo>
                      <a:pt x="150" y="264"/>
                    </a:lnTo>
                    <a:lnTo>
                      <a:pt x="144" y="264"/>
                    </a:lnTo>
                    <a:lnTo>
                      <a:pt x="144" y="240"/>
                    </a:lnTo>
                    <a:lnTo>
                      <a:pt x="138" y="234"/>
                    </a:lnTo>
                    <a:lnTo>
                      <a:pt x="132" y="222"/>
                    </a:lnTo>
                    <a:lnTo>
                      <a:pt x="132" y="210"/>
                    </a:lnTo>
                    <a:lnTo>
                      <a:pt x="138" y="204"/>
                    </a:lnTo>
                    <a:lnTo>
                      <a:pt x="144" y="192"/>
                    </a:lnTo>
                    <a:lnTo>
                      <a:pt x="150" y="186"/>
                    </a:lnTo>
                    <a:lnTo>
                      <a:pt x="132" y="168"/>
                    </a:lnTo>
                    <a:lnTo>
                      <a:pt x="144" y="156"/>
                    </a:lnTo>
                    <a:lnTo>
                      <a:pt x="150" y="144"/>
                    </a:lnTo>
                    <a:lnTo>
                      <a:pt x="150" y="138"/>
                    </a:lnTo>
                    <a:lnTo>
                      <a:pt x="144" y="126"/>
                    </a:lnTo>
                    <a:lnTo>
                      <a:pt x="120" y="114"/>
                    </a:lnTo>
                    <a:lnTo>
                      <a:pt x="114" y="114"/>
                    </a:lnTo>
                    <a:lnTo>
                      <a:pt x="102" y="108"/>
                    </a:lnTo>
                    <a:lnTo>
                      <a:pt x="90" y="30"/>
                    </a:lnTo>
                    <a:lnTo>
                      <a:pt x="66" y="30"/>
                    </a:lnTo>
                    <a:lnTo>
                      <a:pt x="48" y="0"/>
                    </a:lnTo>
                    <a:lnTo>
                      <a:pt x="36" y="6"/>
                    </a:lnTo>
                    <a:lnTo>
                      <a:pt x="42" y="18"/>
                    </a:lnTo>
                    <a:lnTo>
                      <a:pt x="42" y="36"/>
                    </a:lnTo>
                    <a:lnTo>
                      <a:pt x="36" y="42"/>
                    </a:lnTo>
                    <a:lnTo>
                      <a:pt x="0" y="66"/>
                    </a:lnTo>
                    <a:lnTo>
                      <a:pt x="0" y="108"/>
                    </a:lnTo>
                    <a:lnTo>
                      <a:pt x="24" y="156"/>
                    </a:lnTo>
                    <a:lnTo>
                      <a:pt x="30" y="174"/>
                    </a:lnTo>
                    <a:lnTo>
                      <a:pt x="36" y="228"/>
                    </a:lnTo>
                    <a:lnTo>
                      <a:pt x="36" y="282"/>
                    </a:lnTo>
                    <a:lnTo>
                      <a:pt x="48" y="318"/>
                    </a:lnTo>
                    <a:lnTo>
                      <a:pt x="48" y="360"/>
                    </a:lnTo>
                    <a:lnTo>
                      <a:pt x="54" y="384"/>
                    </a:lnTo>
                    <a:lnTo>
                      <a:pt x="54" y="432"/>
                    </a:lnTo>
                    <a:lnTo>
                      <a:pt x="30" y="444"/>
                    </a:lnTo>
                    <a:lnTo>
                      <a:pt x="36" y="474"/>
                    </a:lnTo>
                    <a:lnTo>
                      <a:pt x="54" y="486"/>
                    </a:lnTo>
                    <a:lnTo>
                      <a:pt x="48" y="582"/>
                    </a:lnTo>
                    <a:lnTo>
                      <a:pt x="72" y="624"/>
                    </a:lnTo>
                    <a:lnTo>
                      <a:pt x="54" y="642"/>
                    </a:lnTo>
                    <a:lnTo>
                      <a:pt x="60" y="702"/>
                    </a:lnTo>
                    <a:lnTo>
                      <a:pt x="66" y="708"/>
                    </a:lnTo>
                    <a:lnTo>
                      <a:pt x="78" y="732"/>
                    </a:lnTo>
                    <a:lnTo>
                      <a:pt x="78" y="744"/>
                    </a:lnTo>
                    <a:lnTo>
                      <a:pt x="72" y="756"/>
                    </a:lnTo>
                    <a:lnTo>
                      <a:pt x="66" y="762"/>
                    </a:lnTo>
                    <a:lnTo>
                      <a:pt x="60" y="762"/>
                    </a:lnTo>
                    <a:lnTo>
                      <a:pt x="60" y="792"/>
                    </a:lnTo>
                    <a:lnTo>
                      <a:pt x="72" y="810"/>
                    </a:lnTo>
                    <a:lnTo>
                      <a:pt x="60" y="822"/>
                    </a:lnTo>
                    <a:lnTo>
                      <a:pt x="48" y="846"/>
                    </a:lnTo>
                    <a:lnTo>
                      <a:pt x="48" y="852"/>
                    </a:lnTo>
                    <a:lnTo>
                      <a:pt x="60" y="852"/>
                    </a:lnTo>
                    <a:lnTo>
                      <a:pt x="60" y="864"/>
                    </a:lnTo>
                    <a:lnTo>
                      <a:pt x="66" y="870"/>
                    </a:lnTo>
                    <a:lnTo>
                      <a:pt x="66" y="888"/>
                    </a:lnTo>
                    <a:lnTo>
                      <a:pt x="54" y="900"/>
                    </a:lnTo>
                    <a:lnTo>
                      <a:pt x="54" y="906"/>
                    </a:lnTo>
                    <a:lnTo>
                      <a:pt x="48" y="912"/>
                    </a:lnTo>
                    <a:lnTo>
                      <a:pt x="48" y="936"/>
                    </a:lnTo>
                    <a:lnTo>
                      <a:pt x="54" y="948"/>
                    </a:lnTo>
                    <a:lnTo>
                      <a:pt x="60" y="954"/>
                    </a:lnTo>
                    <a:lnTo>
                      <a:pt x="66" y="954"/>
                    </a:lnTo>
                    <a:lnTo>
                      <a:pt x="78" y="966"/>
                    </a:lnTo>
                    <a:lnTo>
                      <a:pt x="78" y="1020"/>
                    </a:lnTo>
                    <a:lnTo>
                      <a:pt x="60" y="1020"/>
                    </a:lnTo>
                    <a:lnTo>
                      <a:pt x="60" y="1044"/>
                    </a:lnTo>
                    <a:lnTo>
                      <a:pt x="66" y="1056"/>
                    </a:lnTo>
                    <a:lnTo>
                      <a:pt x="90" y="1128"/>
                    </a:lnTo>
                    <a:lnTo>
                      <a:pt x="96" y="1140"/>
                    </a:lnTo>
                    <a:lnTo>
                      <a:pt x="102" y="1146"/>
                    </a:lnTo>
                    <a:lnTo>
                      <a:pt x="102" y="1164"/>
                    </a:lnTo>
                    <a:lnTo>
                      <a:pt x="108" y="1170"/>
                    </a:lnTo>
                    <a:lnTo>
                      <a:pt x="114" y="1182"/>
                    </a:lnTo>
                    <a:lnTo>
                      <a:pt x="120" y="1188"/>
                    </a:lnTo>
                    <a:lnTo>
                      <a:pt x="120" y="1236"/>
                    </a:lnTo>
                    <a:lnTo>
                      <a:pt x="114" y="1266"/>
                    </a:lnTo>
                    <a:lnTo>
                      <a:pt x="138" y="1290"/>
                    </a:lnTo>
                    <a:lnTo>
                      <a:pt x="138" y="1296"/>
                    </a:lnTo>
                    <a:lnTo>
                      <a:pt x="132" y="1302"/>
                    </a:lnTo>
                    <a:lnTo>
                      <a:pt x="126" y="1314"/>
                    </a:lnTo>
                    <a:lnTo>
                      <a:pt x="126" y="1326"/>
                    </a:lnTo>
                    <a:lnTo>
                      <a:pt x="120" y="1338"/>
                    </a:lnTo>
                    <a:lnTo>
                      <a:pt x="120" y="1416"/>
                    </a:lnTo>
                    <a:lnTo>
                      <a:pt x="102" y="1452"/>
                    </a:lnTo>
                    <a:lnTo>
                      <a:pt x="114" y="1464"/>
                    </a:lnTo>
                    <a:lnTo>
                      <a:pt x="114" y="1470"/>
                    </a:lnTo>
                    <a:lnTo>
                      <a:pt x="108" y="1476"/>
                    </a:lnTo>
                    <a:lnTo>
                      <a:pt x="108" y="1536"/>
                    </a:lnTo>
                    <a:lnTo>
                      <a:pt x="102" y="1554"/>
                    </a:lnTo>
                    <a:lnTo>
                      <a:pt x="102" y="1578"/>
                    </a:lnTo>
                    <a:lnTo>
                      <a:pt x="84" y="1584"/>
                    </a:lnTo>
                    <a:lnTo>
                      <a:pt x="84" y="1608"/>
                    </a:lnTo>
                    <a:lnTo>
                      <a:pt x="108" y="1650"/>
                    </a:lnTo>
                    <a:lnTo>
                      <a:pt x="108" y="1692"/>
                    </a:lnTo>
                    <a:lnTo>
                      <a:pt x="114" y="1704"/>
                    </a:lnTo>
                    <a:lnTo>
                      <a:pt x="144" y="1734"/>
                    </a:lnTo>
                    <a:lnTo>
                      <a:pt x="156" y="1758"/>
                    </a:lnTo>
                    <a:lnTo>
                      <a:pt x="156" y="1800"/>
                    </a:lnTo>
                    <a:lnTo>
                      <a:pt x="150" y="1812"/>
                    </a:lnTo>
                    <a:lnTo>
                      <a:pt x="150" y="1824"/>
                    </a:lnTo>
                    <a:lnTo>
                      <a:pt x="162" y="1836"/>
                    </a:lnTo>
                    <a:lnTo>
                      <a:pt x="162" y="1896"/>
                    </a:lnTo>
                    <a:lnTo>
                      <a:pt x="168" y="1908"/>
                    </a:lnTo>
                    <a:lnTo>
                      <a:pt x="174" y="1914"/>
                    </a:lnTo>
                    <a:lnTo>
                      <a:pt x="186" y="1920"/>
                    </a:lnTo>
                    <a:lnTo>
                      <a:pt x="192" y="1926"/>
                    </a:lnTo>
                    <a:lnTo>
                      <a:pt x="198" y="1926"/>
                    </a:lnTo>
                    <a:lnTo>
                      <a:pt x="192" y="1944"/>
                    </a:lnTo>
                    <a:lnTo>
                      <a:pt x="234" y="1944"/>
                    </a:lnTo>
                    <a:lnTo>
                      <a:pt x="234" y="1914"/>
                    </a:lnTo>
                    <a:lnTo>
                      <a:pt x="246" y="1926"/>
                    </a:lnTo>
                    <a:lnTo>
                      <a:pt x="258" y="1932"/>
                    </a:lnTo>
                    <a:lnTo>
                      <a:pt x="270" y="1932"/>
                    </a:lnTo>
                    <a:lnTo>
                      <a:pt x="276" y="1926"/>
                    </a:lnTo>
                    <a:lnTo>
                      <a:pt x="276" y="1914"/>
                    </a:lnTo>
                    <a:lnTo>
                      <a:pt x="288" y="1932"/>
                    </a:lnTo>
                    <a:lnTo>
                      <a:pt x="282" y="1938"/>
                    </a:lnTo>
                    <a:lnTo>
                      <a:pt x="270" y="1944"/>
                    </a:lnTo>
                    <a:lnTo>
                      <a:pt x="264" y="1956"/>
                    </a:lnTo>
                    <a:lnTo>
                      <a:pt x="258" y="1962"/>
                    </a:lnTo>
                    <a:lnTo>
                      <a:pt x="258" y="1968"/>
                    </a:lnTo>
                    <a:lnTo>
                      <a:pt x="288" y="1968"/>
                    </a:lnTo>
                    <a:lnTo>
                      <a:pt x="294" y="1974"/>
                    </a:lnTo>
                    <a:lnTo>
                      <a:pt x="294" y="1992"/>
                    </a:lnTo>
                    <a:lnTo>
                      <a:pt x="270" y="1986"/>
                    </a:lnTo>
                    <a:lnTo>
                      <a:pt x="288" y="2010"/>
                    </a:lnTo>
                    <a:lnTo>
                      <a:pt x="276" y="2022"/>
                    </a:lnTo>
                    <a:lnTo>
                      <a:pt x="294" y="2046"/>
                    </a:lnTo>
                    <a:lnTo>
                      <a:pt x="276" y="2064"/>
                    </a:lnTo>
                    <a:lnTo>
                      <a:pt x="270" y="2076"/>
                    </a:lnTo>
                    <a:lnTo>
                      <a:pt x="270" y="2082"/>
                    </a:lnTo>
                    <a:lnTo>
                      <a:pt x="276" y="2088"/>
                    </a:lnTo>
                    <a:lnTo>
                      <a:pt x="282" y="2088"/>
                    </a:lnTo>
                    <a:lnTo>
                      <a:pt x="306" y="2100"/>
                    </a:lnTo>
                    <a:lnTo>
                      <a:pt x="318" y="2100"/>
                    </a:lnTo>
                    <a:lnTo>
                      <a:pt x="300" y="2118"/>
                    </a:lnTo>
                    <a:lnTo>
                      <a:pt x="300" y="2130"/>
                    </a:lnTo>
                    <a:lnTo>
                      <a:pt x="312" y="2136"/>
                    </a:lnTo>
                    <a:lnTo>
                      <a:pt x="318" y="2142"/>
                    </a:lnTo>
                    <a:lnTo>
                      <a:pt x="330" y="2148"/>
                    </a:lnTo>
                    <a:lnTo>
                      <a:pt x="354" y="2148"/>
                    </a:lnTo>
                    <a:lnTo>
                      <a:pt x="360" y="2184"/>
                    </a:lnTo>
                    <a:lnTo>
                      <a:pt x="354" y="2184"/>
                    </a:lnTo>
                    <a:lnTo>
                      <a:pt x="324" y="2214"/>
                    </a:lnTo>
                    <a:lnTo>
                      <a:pt x="324" y="2220"/>
                    </a:lnTo>
                    <a:lnTo>
                      <a:pt x="330" y="2226"/>
                    </a:lnTo>
                    <a:lnTo>
                      <a:pt x="354" y="2226"/>
                    </a:lnTo>
                    <a:lnTo>
                      <a:pt x="366" y="2232"/>
                    </a:lnTo>
                    <a:lnTo>
                      <a:pt x="378" y="2244"/>
                    </a:lnTo>
                    <a:lnTo>
                      <a:pt x="348" y="2244"/>
                    </a:lnTo>
                    <a:lnTo>
                      <a:pt x="342" y="2238"/>
                    </a:lnTo>
                    <a:lnTo>
                      <a:pt x="330" y="2238"/>
                    </a:lnTo>
                    <a:lnTo>
                      <a:pt x="324" y="2244"/>
                    </a:lnTo>
                    <a:lnTo>
                      <a:pt x="324" y="2250"/>
                    </a:lnTo>
                    <a:lnTo>
                      <a:pt x="354" y="2256"/>
                    </a:lnTo>
                    <a:lnTo>
                      <a:pt x="330" y="2268"/>
                    </a:lnTo>
                    <a:lnTo>
                      <a:pt x="336" y="2292"/>
                    </a:lnTo>
                    <a:lnTo>
                      <a:pt x="348" y="2292"/>
                    </a:lnTo>
                    <a:lnTo>
                      <a:pt x="348" y="2316"/>
                    </a:lnTo>
                    <a:lnTo>
                      <a:pt x="336" y="2328"/>
                    </a:lnTo>
                    <a:lnTo>
                      <a:pt x="336" y="2322"/>
                    </a:lnTo>
                    <a:lnTo>
                      <a:pt x="330" y="2316"/>
                    </a:lnTo>
                    <a:lnTo>
                      <a:pt x="324" y="2304"/>
                    </a:lnTo>
                    <a:lnTo>
                      <a:pt x="324" y="2298"/>
                    </a:lnTo>
                    <a:lnTo>
                      <a:pt x="288" y="2298"/>
                    </a:lnTo>
                    <a:lnTo>
                      <a:pt x="306" y="2292"/>
                    </a:lnTo>
                    <a:lnTo>
                      <a:pt x="282" y="2268"/>
                    </a:lnTo>
                    <a:lnTo>
                      <a:pt x="276" y="2268"/>
                    </a:lnTo>
                    <a:lnTo>
                      <a:pt x="276" y="2280"/>
                    </a:lnTo>
                    <a:lnTo>
                      <a:pt x="270" y="2268"/>
                    </a:lnTo>
                    <a:lnTo>
                      <a:pt x="228" y="2280"/>
                    </a:lnTo>
                    <a:lnTo>
                      <a:pt x="264" y="2286"/>
                    </a:lnTo>
                    <a:lnTo>
                      <a:pt x="258" y="2292"/>
                    </a:lnTo>
                    <a:lnTo>
                      <a:pt x="252" y="2304"/>
                    </a:lnTo>
                    <a:lnTo>
                      <a:pt x="246" y="2310"/>
                    </a:lnTo>
                    <a:lnTo>
                      <a:pt x="234" y="2316"/>
                    </a:lnTo>
                    <a:lnTo>
                      <a:pt x="228" y="2328"/>
                    </a:lnTo>
                    <a:lnTo>
                      <a:pt x="222" y="2334"/>
                    </a:lnTo>
                    <a:lnTo>
                      <a:pt x="222" y="2340"/>
                    </a:lnTo>
                    <a:lnTo>
                      <a:pt x="228" y="2346"/>
                    </a:lnTo>
                    <a:lnTo>
                      <a:pt x="240" y="2352"/>
                    </a:lnTo>
                    <a:lnTo>
                      <a:pt x="252" y="2352"/>
                    </a:lnTo>
                    <a:lnTo>
                      <a:pt x="252" y="2346"/>
                    </a:lnTo>
                    <a:lnTo>
                      <a:pt x="240" y="2334"/>
                    </a:lnTo>
                    <a:lnTo>
                      <a:pt x="264" y="2328"/>
                    </a:lnTo>
                    <a:lnTo>
                      <a:pt x="282" y="2346"/>
                    </a:lnTo>
                    <a:lnTo>
                      <a:pt x="324" y="2346"/>
                    </a:lnTo>
                    <a:lnTo>
                      <a:pt x="336" y="2352"/>
                    </a:lnTo>
                    <a:lnTo>
                      <a:pt x="342" y="2364"/>
                    </a:lnTo>
                    <a:lnTo>
                      <a:pt x="354" y="2370"/>
                    </a:lnTo>
                    <a:lnTo>
                      <a:pt x="354" y="2376"/>
                    </a:lnTo>
                    <a:lnTo>
                      <a:pt x="336" y="2394"/>
                    </a:lnTo>
                    <a:lnTo>
                      <a:pt x="342" y="2406"/>
                    </a:lnTo>
                    <a:lnTo>
                      <a:pt x="360" y="2406"/>
                    </a:lnTo>
                    <a:lnTo>
                      <a:pt x="360" y="2418"/>
                    </a:lnTo>
                    <a:lnTo>
                      <a:pt x="378" y="2424"/>
                    </a:lnTo>
                    <a:lnTo>
                      <a:pt x="384" y="2406"/>
                    </a:lnTo>
                    <a:lnTo>
                      <a:pt x="402" y="2424"/>
                    </a:lnTo>
                    <a:lnTo>
                      <a:pt x="408" y="2424"/>
                    </a:lnTo>
                    <a:lnTo>
                      <a:pt x="420" y="2430"/>
                    </a:lnTo>
                    <a:lnTo>
                      <a:pt x="426" y="2436"/>
                    </a:lnTo>
                    <a:lnTo>
                      <a:pt x="426" y="2448"/>
                    </a:lnTo>
                    <a:lnTo>
                      <a:pt x="414" y="2460"/>
                    </a:lnTo>
                    <a:lnTo>
                      <a:pt x="408" y="2454"/>
                    </a:lnTo>
                    <a:lnTo>
                      <a:pt x="396" y="2454"/>
                    </a:lnTo>
                    <a:lnTo>
                      <a:pt x="384" y="2448"/>
                    </a:lnTo>
                    <a:lnTo>
                      <a:pt x="378" y="2442"/>
                    </a:lnTo>
                    <a:lnTo>
                      <a:pt x="366" y="2442"/>
                    </a:lnTo>
                    <a:lnTo>
                      <a:pt x="366" y="2454"/>
                    </a:lnTo>
                    <a:lnTo>
                      <a:pt x="372" y="2460"/>
                    </a:lnTo>
                    <a:lnTo>
                      <a:pt x="378" y="2460"/>
                    </a:lnTo>
                    <a:lnTo>
                      <a:pt x="390" y="2472"/>
                    </a:lnTo>
                    <a:lnTo>
                      <a:pt x="402" y="2496"/>
                    </a:lnTo>
                    <a:lnTo>
                      <a:pt x="402" y="2508"/>
                    </a:lnTo>
                    <a:lnTo>
                      <a:pt x="384" y="2508"/>
                    </a:lnTo>
                    <a:lnTo>
                      <a:pt x="396" y="2526"/>
                    </a:lnTo>
                    <a:lnTo>
                      <a:pt x="414" y="2562"/>
                    </a:lnTo>
                    <a:lnTo>
                      <a:pt x="426" y="2520"/>
                    </a:lnTo>
                    <a:lnTo>
                      <a:pt x="426" y="2550"/>
                    </a:lnTo>
                    <a:lnTo>
                      <a:pt x="444" y="2574"/>
                    </a:lnTo>
                    <a:lnTo>
                      <a:pt x="420" y="2574"/>
                    </a:lnTo>
                    <a:lnTo>
                      <a:pt x="426" y="2592"/>
                    </a:lnTo>
                    <a:lnTo>
                      <a:pt x="450" y="2592"/>
                    </a:lnTo>
                    <a:lnTo>
                      <a:pt x="432" y="2604"/>
                    </a:lnTo>
                    <a:lnTo>
                      <a:pt x="462" y="2616"/>
                    </a:lnTo>
                    <a:lnTo>
                      <a:pt x="444" y="2628"/>
                    </a:lnTo>
                    <a:lnTo>
                      <a:pt x="474" y="2640"/>
                    </a:lnTo>
                    <a:lnTo>
                      <a:pt x="462" y="2652"/>
                    </a:lnTo>
                    <a:lnTo>
                      <a:pt x="480" y="2658"/>
                    </a:lnTo>
                    <a:lnTo>
                      <a:pt x="480" y="2652"/>
                    </a:lnTo>
                    <a:lnTo>
                      <a:pt x="486" y="2640"/>
                    </a:lnTo>
                    <a:lnTo>
                      <a:pt x="486" y="2634"/>
                    </a:lnTo>
                    <a:lnTo>
                      <a:pt x="492" y="2634"/>
                    </a:lnTo>
                    <a:lnTo>
                      <a:pt x="498" y="2640"/>
                    </a:lnTo>
                    <a:lnTo>
                      <a:pt x="504" y="2652"/>
                    </a:lnTo>
                    <a:lnTo>
                      <a:pt x="498" y="2658"/>
                    </a:lnTo>
                    <a:lnTo>
                      <a:pt x="498" y="2664"/>
                    </a:lnTo>
                    <a:lnTo>
                      <a:pt x="492" y="2664"/>
                    </a:lnTo>
                    <a:lnTo>
                      <a:pt x="480" y="2676"/>
                    </a:lnTo>
                    <a:lnTo>
                      <a:pt x="480" y="2682"/>
                    </a:lnTo>
                    <a:lnTo>
                      <a:pt x="486" y="2688"/>
                    </a:lnTo>
                    <a:lnTo>
                      <a:pt x="516" y="2688"/>
                    </a:lnTo>
                    <a:lnTo>
                      <a:pt x="516" y="2700"/>
                    </a:lnTo>
                    <a:lnTo>
                      <a:pt x="540" y="2724"/>
                    </a:lnTo>
                    <a:lnTo>
                      <a:pt x="552" y="2730"/>
                    </a:lnTo>
                    <a:lnTo>
                      <a:pt x="558" y="2736"/>
                    </a:lnTo>
                    <a:lnTo>
                      <a:pt x="558" y="2700"/>
                    </a:lnTo>
                    <a:lnTo>
                      <a:pt x="564" y="2700"/>
                    </a:lnTo>
                    <a:lnTo>
                      <a:pt x="570" y="2706"/>
                    </a:lnTo>
                    <a:lnTo>
                      <a:pt x="582" y="2712"/>
                    </a:lnTo>
                    <a:lnTo>
                      <a:pt x="600" y="2718"/>
                    </a:lnTo>
                    <a:lnTo>
                      <a:pt x="624" y="2742"/>
                    </a:lnTo>
                    <a:lnTo>
                      <a:pt x="618" y="2748"/>
                    </a:lnTo>
                    <a:lnTo>
                      <a:pt x="618" y="2754"/>
                    </a:lnTo>
                    <a:lnTo>
                      <a:pt x="612" y="2760"/>
                    </a:lnTo>
                    <a:lnTo>
                      <a:pt x="630" y="2766"/>
                    </a:lnTo>
                    <a:lnTo>
                      <a:pt x="630" y="2790"/>
                    </a:lnTo>
                    <a:lnTo>
                      <a:pt x="684" y="2790"/>
                    </a:lnTo>
                    <a:lnTo>
                      <a:pt x="696" y="2802"/>
                    </a:lnTo>
                    <a:lnTo>
                      <a:pt x="666" y="2802"/>
                    </a:lnTo>
                    <a:lnTo>
                      <a:pt x="654" y="2814"/>
                    </a:lnTo>
                    <a:lnTo>
                      <a:pt x="630" y="2814"/>
                    </a:lnTo>
                    <a:lnTo>
                      <a:pt x="618" y="2832"/>
                    </a:lnTo>
                    <a:lnTo>
                      <a:pt x="648" y="2832"/>
                    </a:lnTo>
                    <a:lnTo>
                      <a:pt x="636" y="2850"/>
                    </a:lnTo>
                    <a:lnTo>
                      <a:pt x="666" y="2844"/>
                    </a:lnTo>
                    <a:lnTo>
                      <a:pt x="666" y="2826"/>
                    </a:lnTo>
                    <a:lnTo>
                      <a:pt x="690" y="2838"/>
                    </a:lnTo>
                    <a:lnTo>
                      <a:pt x="696" y="2826"/>
                    </a:lnTo>
                    <a:lnTo>
                      <a:pt x="702" y="2820"/>
                    </a:lnTo>
                    <a:lnTo>
                      <a:pt x="714" y="2814"/>
                    </a:lnTo>
                    <a:lnTo>
                      <a:pt x="720" y="2808"/>
                    </a:lnTo>
                    <a:lnTo>
                      <a:pt x="732" y="2808"/>
                    </a:lnTo>
                    <a:lnTo>
                      <a:pt x="732" y="2820"/>
                    </a:lnTo>
                    <a:lnTo>
                      <a:pt x="726" y="2832"/>
                    </a:lnTo>
                    <a:lnTo>
                      <a:pt x="702" y="2856"/>
                    </a:lnTo>
                    <a:lnTo>
                      <a:pt x="696" y="2850"/>
                    </a:lnTo>
                    <a:lnTo>
                      <a:pt x="678" y="2850"/>
                    </a:lnTo>
                    <a:lnTo>
                      <a:pt x="678" y="2868"/>
                    </a:lnTo>
                    <a:lnTo>
                      <a:pt x="642" y="2868"/>
                    </a:lnTo>
                    <a:lnTo>
                      <a:pt x="630" y="2880"/>
                    </a:lnTo>
                    <a:lnTo>
                      <a:pt x="642" y="2886"/>
                    </a:lnTo>
                    <a:lnTo>
                      <a:pt x="648" y="2916"/>
                    </a:lnTo>
                    <a:lnTo>
                      <a:pt x="678" y="2898"/>
                    </a:lnTo>
                    <a:lnTo>
                      <a:pt x="684" y="2910"/>
                    </a:lnTo>
                    <a:lnTo>
                      <a:pt x="684" y="2916"/>
                    </a:lnTo>
                    <a:lnTo>
                      <a:pt x="690" y="2916"/>
                    </a:lnTo>
                    <a:lnTo>
                      <a:pt x="696" y="2910"/>
                    </a:lnTo>
                    <a:lnTo>
                      <a:pt x="702" y="2898"/>
                    </a:lnTo>
                    <a:lnTo>
                      <a:pt x="702" y="2892"/>
                    </a:lnTo>
                    <a:lnTo>
                      <a:pt x="708" y="2880"/>
                    </a:lnTo>
                    <a:lnTo>
                      <a:pt x="714" y="2874"/>
                    </a:lnTo>
                    <a:close/>
                  </a:path>
                </a:pathLst>
              </a:custGeom>
              <a:grpFill/>
              <a:ln w="3175" cmpd="sng" algn="ctr">
                <a:solidFill>
                  <a:srgbClr val="0D1E2D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50" name="Group 1129">
              <a:extLst>
                <a:ext uri="{FF2B5EF4-FFF2-40B4-BE49-F238E27FC236}">
                  <a16:creationId xmlns:a16="http://schemas.microsoft.com/office/drawing/2014/main" id="{73C3C708-9C59-524C-8431-DF34E3DB58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63" y="743"/>
              <a:ext cx="952" cy="848"/>
              <a:chOff x="2363" y="743"/>
              <a:chExt cx="952" cy="848"/>
            </a:xfrm>
            <a:grpFill/>
          </p:grpSpPr>
          <p:sp>
            <p:nvSpPr>
              <p:cNvPr id="749" name="United Kingdom">
                <a:extLst>
                  <a:ext uri="{FF2B5EF4-FFF2-40B4-BE49-F238E27FC236}">
                    <a16:creationId xmlns:a16="http://schemas.microsoft.com/office/drawing/2014/main" id="{A168F1BE-CA50-3D45-A886-B38E7655B7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58" y="1074"/>
                <a:ext cx="148" cy="211"/>
              </a:xfrm>
              <a:custGeom>
                <a:avLst/>
                <a:gdLst>
                  <a:gd name="T0" fmla="*/ 2147483647 w 576"/>
                  <a:gd name="T1" fmla="*/ 2147483647 h 822"/>
                  <a:gd name="T2" fmla="*/ 2147483647 w 576"/>
                  <a:gd name="T3" fmla="*/ 2147483647 h 822"/>
                  <a:gd name="T4" fmla="*/ 2147483647 w 576"/>
                  <a:gd name="T5" fmla="*/ 2147483647 h 822"/>
                  <a:gd name="T6" fmla="*/ 2147483647 w 576"/>
                  <a:gd name="T7" fmla="*/ 2147483647 h 822"/>
                  <a:gd name="T8" fmla="*/ 2147483647 w 576"/>
                  <a:gd name="T9" fmla="*/ 2147483647 h 822"/>
                  <a:gd name="T10" fmla="*/ 2147483647 w 576"/>
                  <a:gd name="T11" fmla="*/ 2147483647 h 822"/>
                  <a:gd name="T12" fmla="*/ 2147483647 w 576"/>
                  <a:gd name="T13" fmla="*/ 2147483647 h 822"/>
                  <a:gd name="T14" fmla="*/ 2147483647 w 576"/>
                  <a:gd name="T15" fmla="*/ 0 h 822"/>
                  <a:gd name="T16" fmla="*/ 2147483647 w 576"/>
                  <a:gd name="T17" fmla="*/ 0 h 822"/>
                  <a:gd name="T18" fmla="*/ 2147483647 w 576"/>
                  <a:gd name="T19" fmla="*/ 2147483647 h 822"/>
                  <a:gd name="T20" fmla="*/ 2147483647 w 576"/>
                  <a:gd name="T21" fmla="*/ 2147483647 h 822"/>
                  <a:gd name="T22" fmla="*/ 2147483647 w 576"/>
                  <a:gd name="T23" fmla="*/ 2147483647 h 822"/>
                  <a:gd name="T24" fmla="*/ 2147483647 w 576"/>
                  <a:gd name="T25" fmla="*/ 2147483647 h 822"/>
                  <a:gd name="T26" fmla="*/ 2147483647 w 576"/>
                  <a:gd name="T27" fmla="*/ 2147483647 h 822"/>
                  <a:gd name="T28" fmla="*/ 2147483647 w 576"/>
                  <a:gd name="T29" fmla="*/ 2147483647 h 822"/>
                  <a:gd name="T30" fmla="*/ 2147483647 w 576"/>
                  <a:gd name="T31" fmla="*/ 2147483647 h 822"/>
                  <a:gd name="T32" fmla="*/ 2147483647 w 576"/>
                  <a:gd name="T33" fmla="*/ 2147483647 h 822"/>
                  <a:gd name="T34" fmla="*/ 2147483647 w 576"/>
                  <a:gd name="T35" fmla="*/ 2147483647 h 822"/>
                  <a:gd name="T36" fmla="*/ 2147483647 w 576"/>
                  <a:gd name="T37" fmla="*/ 2147483647 h 822"/>
                  <a:gd name="T38" fmla="*/ 2147483647 w 576"/>
                  <a:gd name="T39" fmla="*/ 2147483647 h 822"/>
                  <a:gd name="T40" fmla="*/ 2147483647 w 576"/>
                  <a:gd name="T41" fmla="*/ 2147483647 h 822"/>
                  <a:gd name="T42" fmla="*/ 2147483647 w 576"/>
                  <a:gd name="T43" fmla="*/ 2147483647 h 822"/>
                  <a:gd name="T44" fmla="*/ 2147483647 w 576"/>
                  <a:gd name="T45" fmla="*/ 2147483647 h 822"/>
                  <a:gd name="T46" fmla="*/ 2147483647 w 576"/>
                  <a:gd name="T47" fmla="*/ 2147483647 h 822"/>
                  <a:gd name="T48" fmla="*/ 2147483647 w 576"/>
                  <a:gd name="T49" fmla="*/ 2147483647 h 822"/>
                  <a:gd name="T50" fmla="*/ 2147483647 w 576"/>
                  <a:gd name="T51" fmla="*/ 2147483647 h 822"/>
                  <a:gd name="T52" fmla="*/ 2147483647 w 576"/>
                  <a:gd name="T53" fmla="*/ 2147483647 h 822"/>
                  <a:gd name="T54" fmla="*/ 2147483647 w 576"/>
                  <a:gd name="T55" fmla="*/ 2147483647 h 822"/>
                  <a:gd name="T56" fmla="*/ 2147483647 w 576"/>
                  <a:gd name="T57" fmla="*/ 2147483647 h 822"/>
                  <a:gd name="T58" fmla="*/ 2147483647 w 576"/>
                  <a:gd name="T59" fmla="*/ 2147483647 h 822"/>
                  <a:gd name="T60" fmla="*/ 2147483647 w 576"/>
                  <a:gd name="T61" fmla="*/ 2147483647 h 822"/>
                  <a:gd name="T62" fmla="*/ 2147483647 w 576"/>
                  <a:gd name="T63" fmla="*/ 2147483647 h 822"/>
                  <a:gd name="T64" fmla="*/ 2147483647 w 576"/>
                  <a:gd name="T65" fmla="*/ 2147483647 h 822"/>
                  <a:gd name="T66" fmla="*/ 2147483647 w 576"/>
                  <a:gd name="T67" fmla="*/ 2147483647 h 822"/>
                  <a:gd name="T68" fmla="*/ 2147483647 w 576"/>
                  <a:gd name="T69" fmla="*/ 2147483647 h 822"/>
                  <a:gd name="T70" fmla="*/ 2147483647 w 576"/>
                  <a:gd name="T71" fmla="*/ 2147483647 h 822"/>
                  <a:gd name="T72" fmla="*/ 2147483647 w 576"/>
                  <a:gd name="T73" fmla="*/ 2147483647 h 822"/>
                  <a:gd name="T74" fmla="*/ 2147483647 w 576"/>
                  <a:gd name="T75" fmla="*/ 2147483647 h 822"/>
                  <a:gd name="T76" fmla="*/ 2147483647 w 576"/>
                  <a:gd name="T77" fmla="*/ 2147483647 h 822"/>
                  <a:gd name="T78" fmla="*/ 2147483647 w 576"/>
                  <a:gd name="T79" fmla="*/ 2147483647 h 822"/>
                  <a:gd name="T80" fmla="*/ 2147483647 w 576"/>
                  <a:gd name="T81" fmla="*/ 2147483647 h 822"/>
                  <a:gd name="T82" fmla="*/ 2147483647 w 576"/>
                  <a:gd name="T83" fmla="*/ 2147483647 h 822"/>
                  <a:gd name="T84" fmla="*/ 2147483647 w 576"/>
                  <a:gd name="T85" fmla="*/ 2147483647 h 822"/>
                  <a:gd name="T86" fmla="*/ 2147483647 w 576"/>
                  <a:gd name="T87" fmla="*/ 2147483647 h 822"/>
                  <a:gd name="T88" fmla="*/ 2147483647 w 576"/>
                  <a:gd name="T89" fmla="*/ 2147483647 h 822"/>
                  <a:gd name="T90" fmla="*/ 2147483647 w 576"/>
                  <a:gd name="T91" fmla="*/ 2147483647 h 822"/>
                  <a:gd name="T92" fmla="*/ 2147483647 w 576"/>
                  <a:gd name="T93" fmla="*/ 2147483647 h 822"/>
                  <a:gd name="T94" fmla="*/ 2147483647 w 576"/>
                  <a:gd name="T95" fmla="*/ 2147483647 h 822"/>
                  <a:gd name="T96" fmla="*/ 2147483647 w 576"/>
                  <a:gd name="T97" fmla="*/ 2147483647 h 822"/>
                  <a:gd name="T98" fmla="*/ 2147483647 w 576"/>
                  <a:gd name="T99" fmla="*/ 2147483647 h 822"/>
                  <a:gd name="T100" fmla="*/ 2147483647 w 576"/>
                  <a:gd name="T101" fmla="*/ 2147483647 h 822"/>
                  <a:gd name="T102" fmla="*/ 2147483647 w 576"/>
                  <a:gd name="T103" fmla="*/ 2147483647 h 822"/>
                  <a:gd name="T104" fmla="*/ 2147483647 w 576"/>
                  <a:gd name="T105" fmla="*/ 2147483647 h 822"/>
                  <a:gd name="T106" fmla="*/ 2147483647 w 576"/>
                  <a:gd name="T107" fmla="*/ 2147483647 h 822"/>
                  <a:gd name="T108" fmla="*/ 2147483647 w 576"/>
                  <a:gd name="T109" fmla="*/ 2147483647 h 822"/>
                  <a:gd name="T110" fmla="*/ 2147483647 w 576"/>
                  <a:gd name="T111" fmla="*/ 2147483647 h 822"/>
                  <a:gd name="T112" fmla="*/ 2147483647 w 576"/>
                  <a:gd name="T113" fmla="*/ 2147483647 h 822"/>
                  <a:gd name="T114" fmla="*/ 2147483647 w 576"/>
                  <a:gd name="T115" fmla="*/ 2147483647 h 822"/>
                  <a:gd name="T116" fmla="*/ 2147483647 w 576"/>
                  <a:gd name="T117" fmla="*/ 2147483647 h 822"/>
                  <a:gd name="T118" fmla="*/ 2147483647 w 576"/>
                  <a:gd name="T119" fmla="*/ 2147483647 h 822"/>
                  <a:gd name="T120" fmla="*/ 2147483647 w 576"/>
                  <a:gd name="T121" fmla="*/ 2147483647 h 822"/>
                  <a:gd name="T122" fmla="*/ 2147483647 w 576"/>
                  <a:gd name="T123" fmla="*/ 2147483647 h 82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76"/>
                  <a:gd name="T187" fmla="*/ 0 h 822"/>
                  <a:gd name="T188" fmla="*/ 576 w 576"/>
                  <a:gd name="T189" fmla="*/ 822 h 822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76" h="822">
                    <a:moveTo>
                      <a:pt x="162" y="378"/>
                    </a:moveTo>
                    <a:lnTo>
                      <a:pt x="156" y="378"/>
                    </a:lnTo>
                    <a:lnTo>
                      <a:pt x="150" y="384"/>
                    </a:lnTo>
                    <a:lnTo>
                      <a:pt x="150" y="396"/>
                    </a:lnTo>
                    <a:lnTo>
                      <a:pt x="144" y="414"/>
                    </a:lnTo>
                    <a:lnTo>
                      <a:pt x="156" y="402"/>
                    </a:lnTo>
                    <a:lnTo>
                      <a:pt x="162" y="390"/>
                    </a:lnTo>
                    <a:lnTo>
                      <a:pt x="162" y="378"/>
                    </a:lnTo>
                    <a:close/>
                    <a:moveTo>
                      <a:pt x="132" y="312"/>
                    </a:moveTo>
                    <a:lnTo>
                      <a:pt x="126" y="312"/>
                    </a:lnTo>
                    <a:lnTo>
                      <a:pt x="126" y="336"/>
                    </a:lnTo>
                    <a:lnTo>
                      <a:pt x="132" y="336"/>
                    </a:lnTo>
                    <a:lnTo>
                      <a:pt x="138" y="330"/>
                    </a:lnTo>
                    <a:lnTo>
                      <a:pt x="150" y="330"/>
                    </a:lnTo>
                    <a:lnTo>
                      <a:pt x="144" y="318"/>
                    </a:lnTo>
                    <a:lnTo>
                      <a:pt x="138" y="312"/>
                    </a:lnTo>
                    <a:lnTo>
                      <a:pt x="132" y="312"/>
                    </a:lnTo>
                    <a:close/>
                    <a:moveTo>
                      <a:pt x="114" y="390"/>
                    </a:moveTo>
                    <a:lnTo>
                      <a:pt x="126" y="390"/>
                    </a:lnTo>
                    <a:lnTo>
                      <a:pt x="138" y="384"/>
                    </a:lnTo>
                    <a:lnTo>
                      <a:pt x="138" y="372"/>
                    </a:lnTo>
                    <a:lnTo>
                      <a:pt x="132" y="366"/>
                    </a:lnTo>
                    <a:lnTo>
                      <a:pt x="120" y="366"/>
                    </a:lnTo>
                    <a:lnTo>
                      <a:pt x="114" y="372"/>
                    </a:lnTo>
                    <a:lnTo>
                      <a:pt x="108" y="384"/>
                    </a:lnTo>
                    <a:lnTo>
                      <a:pt x="108" y="390"/>
                    </a:lnTo>
                    <a:lnTo>
                      <a:pt x="114" y="390"/>
                    </a:lnTo>
                    <a:close/>
                    <a:moveTo>
                      <a:pt x="330" y="120"/>
                    </a:moveTo>
                    <a:lnTo>
                      <a:pt x="324" y="120"/>
                    </a:lnTo>
                    <a:lnTo>
                      <a:pt x="318" y="126"/>
                    </a:lnTo>
                    <a:lnTo>
                      <a:pt x="318" y="138"/>
                    </a:lnTo>
                    <a:lnTo>
                      <a:pt x="330" y="138"/>
                    </a:lnTo>
                    <a:lnTo>
                      <a:pt x="336" y="126"/>
                    </a:lnTo>
                    <a:lnTo>
                      <a:pt x="330" y="120"/>
                    </a:lnTo>
                    <a:close/>
                    <a:moveTo>
                      <a:pt x="138" y="258"/>
                    </a:moveTo>
                    <a:lnTo>
                      <a:pt x="138" y="234"/>
                    </a:lnTo>
                    <a:lnTo>
                      <a:pt x="126" y="234"/>
                    </a:lnTo>
                    <a:lnTo>
                      <a:pt x="120" y="240"/>
                    </a:lnTo>
                    <a:lnTo>
                      <a:pt x="120" y="246"/>
                    </a:lnTo>
                    <a:lnTo>
                      <a:pt x="126" y="252"/>
                    </a:lnTo>
                    <a:lnTo>
                      <a:pt x="108" y="252"/>
                    </a:lnTo>
                    <a:lnTo>
                      <a:pt x="108" y="258"/>
                    </a:lnTo>
                    <a:lnTo>
                      <a:pt x="114" y="264"/>
                    </a:lnTo>
                    <a:lnTo>
                      <a:pt x="120" y="264"/>
                    </a:lnTo>
                    <a:lnTo>
                      <a:pt x="126" y="270"/>
                    </a:lnTo>
                    <a:lnTo>
                      <a:pt x="150" y="270"/>
                    </a:lnTo>
                    <a:lnTo>
                      <a:pt x="138" y="258"/>
                    </a:lnTo>
                    <a:close/>
                    <a:moveTo>
                      <a:pt x="474" y="0"/>
                    </a:moveTo>
                    <a:lnTo>
                      <a:pt x="468" y="0"/>
                    </a:lnTo>
                    <a:lnTo>
                      <a:pt x="456" y="12"/>
                    </a:lnTo>
                    <a:lnTo>
                      <a:pt x="474" y="12"/>
                    </a:lnTo>
                    <a:lnTo>
                      <a:pt x="474" y="6"/>
                    </a:lnTo>
                    <a:lnTo>
                      <a:pt x="480" y="0"/>
                    </a:lnTo>
                    <a:lnTo>
                      <a:pt x="474" y="0"/>
                    </a:lnTo>
                    <a:close/>
                    <a:moveTo>
                      <a:pt x="432" y="48"/>
                    </a:moveTo>
                    <a:lnTo>
                      <a:pt x="432" y="66"/>
                    </a:lnTo>
                    <a:lnTo>
                      <a:pt x="438" y="66"/>
                    </a:lnTo>
                    <a:lnTo>
                      <a:pt x="444" y="60"/>
                    </a:lnTo>
                    <a:lnTo>
                      <a:pt x="450" y="48"/>
                    </a:lnTo>
                    <a:lnTo>
                      <a:pt x="450" y="24"/>
                    </a:lnTo>
                    <a:lnTo>
                      <a:pt x="438" y="12"/>
                    </a:lnTo>
                    <a:lnTo>
                      <a:pt x="432" y="24"/>
                    </a:lnTo>
                    <a:lnTo>
                      <a:pt x="426" y="30"/>
                    </a:lnTo>
                    <a:lnTo>
                      <a:pt x="420" y="30"/>
                    </a:lnTo>
                    <a:lnTo>
                      <a:pt x="420" y="42"/>
                    </a:lnTo>
                    <a:lnTo>
                      <a:pt x="426" y="42"/>
                    </a:lnTo>
                    <a:lnTo>
                      <a:pt x="432" y="48"/>
                    </a:lnTo>
                    <a:close/>
                    <a:moveTo>
                      <a:pt x="342" y="138"/>
                    </a:moveTo>
                    <a:lnTo>
                      <a:pt x="342" y="150"/>
                    </a:lnTo>
                    <a:lnTo>
                      <a:pt x="354" y="138"/>
                    </a:lnTo>
                    <a:lnTo>
                      <a:pt x="342" y="138"/>
                    </a:lnTo>
                    <a:close/>
                    <a:moveTo>
                      <a:pt x="192" y="402"/>
                    </a:moveTo>
                    <a:lnTo>
                      <a:pt x="192" y="390"/>
                    </a:lnTo>
                    <a:lnTo>
                      <a:pt x="186" y="384"/>
                    </a:lnTo>
                    <a:lnTo>
                      <a:pt x="186" y="378"/>
                    </a:lnTo>
                    <a:lnTo>
                      <a:pt x="174" y="390"/>
                    </a:lnTo>
                    <a:lnTo>
                      <a:pt x="174" y="396"/>
                    </a:lnTo>
                    <a:lnTo>
                      <a:pt x="180" y="402"/>
                    </a:lnTo>
                    <a:lnTo>
                      <a:pt x="192" y="402"/>
                    </a:lnTo>
                    <a:close/>
                    <a:moveTo>
                      <a:pt x="504" y="588"/>
                    </a:moveTo>
                    <a:lnTo>
                      <a:pt x="498" y="594"/>
                    </a:lnTo>
                    <a:lnTo>
                      <a:pt x="498" y="600"/>
                    </a:lnTo>
                    <a:lnTo>
                      <a:pt x="480" y="600"/>
                    </a:lnTo>
                    <a:lnTo>
                      <a:pt x="480" y="588"/>
                    </a:lnTo>
                    <a:lnTo>
                      <a:pt x="486" y="576"/>
                    </a:lnTo>
                    <a:lnTo>
                      <a:pt x="498" y="564"/>
                    </a:lnTo>
                    <a:lnTo>
                      <a:pt x="492" y="558"/>
                    </a:lnTo>
                    <a:lnTo>
                      <a:pt x="456" y="540"/>
                    </a:lnTo>
                    <a:lnTo>
                      <a:pt x="450" y="540"/>
                    </a:lnTo>
                    <a:lnTo>
                      <a:pt x="444" y="534"/>
                    </a:lnTo>
                    <a:lnTo>
                      <a:pt x="450" y="534"/>
                    </a:lnTo>
                    <a:lnTo>
                      <a:pt x="456" y="528"/>
                    </a:lnTo>
                    <a:lnTo>
                      <a:pt x="480" y="528"/>
                    </a:lnTo>
                    <a:lnTo>
                      <a:pt x="468" y="516"/>
                    </a:lnTo>
                    <a:lnTo>
                      <a:pt x="468" y="510"/>
                    </a:lnTo>
                    <a:lnTo>
                      <a:pt x="456" y="498"/>
                    </a:lnTo>
                    <a:lnTo>
                      <a:pt x="450" y="486"/>
                    </a:lnTo>
                    <a:lnTo>
                      <a:pt x="432" y="468"/>
                    </a:lnTo>
                    <a:lnTo>
                      <a:pt x="420" y="468"/>
                    </a:lnTo>
                    <a:lnTo>
                      <a:pt x="414" y="456"/>
                    </a:lnTo>
                    <a:lnTo>
                      <a:pt x="402" y="450"/>
                    </a:lnTo>
                    <a:lnTo>
                      <a:pt x="390" y="438"/>
                    </a:lnTo>
                    <a:lnTo>
                      <a:pt x="390" y="414"/>
                    </a:lnTo>
                    <a:lnTo>
                      <a:pt x="396" y="402"/>
                    </a:lnTo>
                    <a:lnTo>
                      <a:pt x="396" y="390"/>
                    </a:lnTo>
                    <a:lnTo>
                      <a:pt x="384" y="390"/>
                    </a:lnTo>
                    <a:lnTo>
                      <a:pt x="378" y="384"/>
                    </a:lnTo>
                    <a:lnTo>
                      <a:pt x="372" y="372"/>
                    </a:lnTo>
                    <a:lnTo>
                      <a:pt x="360" y="360"/>
                    </a:lnTo>
                    <a:lnTo>
                      <a:pt x="342" y="354"/>
                    </a:lnTo>
                    <a:lnTo>
                      <a:pt x="324" y="354"/>
                    </a:lnTo>
                    <a:lnTo>
                      <a:pt x="306" y="360"/>
                    </a:lnTo>
                    <a:lnTo>
                      <a:pt x="294" y="366"/>
                    </a:lnTo>
                    <a:lnTo>
                      <a:pt x="288" y="366"/>
                    </a:lnTo>
                    <a:lnTo>
                      <a:pt x="270" y="348"/>
                    </a:lnTo>
                    <a:lnTo>
                      <a:pt x="282" y="348"/>
                    </a:lnTo>
                    <a:lnTo>
                      <a:pt x="294" y="354"/>
                    </a:lnTo>
                    <a:lnTo>
                      <a:pt x="306" y="354"/>
                    </a:lnTo>
                    <a:lnTo>
                      <a:pt x="330" y="342"/>
                    </a:lnTo>
                    <a:lnTo>
                      <a:pt x="336" y="336"/>
                    </a:lnTo>
                    <a:lnTo>
                      <a:pt x="330" y="336"/>
                    </a:lnTo>
                    <a:lnTo>
                      <a:pt x="324" y="330"/>
                    </a:lnTo>
                    <a:lnTo>
                      <a:pt x="306" y="330"/>
                    </a:lnTo>
                    <a:lnTo>
                      <a:pt x="330" y="324"/>
                    </a:lnTo>
                    <a:lnTo>
                      <a:pt x="336" y="318"/>
                    </a:lnTo>
                    <a:lnTo>
                      <a:pt x="348" y="312"/>
                    </a:lnTo>
                    <a:lnTo>
                      <a:pt x="360" y="300"/>
                    </a:lnTo>
                    <a:lnTo>
                      <a:pt x="360" y="288"/>
                    </a:lnTo>
                    <a:lnTo>
                      <a:pt x="366" y="276"/>
                    </a:lnTo>
                    <a:lnTo>
                      <a:pt x="372" y="270"/>
                    </a:lnTo>
                    <a:lnTo>
                      <a:pt x="378" y="258"/>
                    </a:lnTo>
                    <a:lnTo>
                      <a:pt x="384" y="252"/>
                    </a:lnTo>
                    <a:lnTo>
                      <a:pt x="396" y="246"/>
                    </a:lnTo>
                    <a:lnTo>
                      <a:pt x="402" y="246"/>
                    </a:lnTo>
                    <a:lnTo>
                      <a:pt x="402" y="240"/>
                    </a:lnTo>
                    <a:lnTo>
                      <a:pt x="396" y="234"/>
                    </a:lnTo>
                    <a:lnTo>
                      <a:pt x="318" y="234"/>
                    </a:lnTo>
                    <a:lnTo>
                      <a:pt x="318" y="228"/>
                    </a:lnTo>
                    <a:lnTo>
                      <a:pt x="288" y="228"/>
                    </a:lnTo>
                    <a:lnTo>
                      <a:pt x="276" y="234"/>
                    </a:lnTo>
                    <a:lnTo>
                      <a:pt x="264" y="234"/>
                    </a:lnTo>
                    <a:lnTo>
                      <a:pt x="258" y="240"/>
                    </a:lnTo>
                    <a:lnTo>
                      <a:pt x="252" y="240"/>
                    </a:lnTo>
                    <a:lnTo>
                      <a:pt x="264" y="228"/>
                    </a:lnTo>
                    <a:lnTo>
                      <a:pt x="252" y="216"/>
                    </a:lnTo>
                    <a:lnTo>
                      <a:pt x="270" y="210"/>
                    </a:lnTo>
                    <a:lnTo>
                      <a:pt x="300" y="192"/>
                    </a:lnTo>
                    <a:lnTo>
                      <a:pt x="312" y="186"/>
                    </a:lnTo>
                    <a:lnTo>
                      <a:pt x="324" y="162"/>
                    </a:lnTo>
                    <a:lnTo>
                      <a:pt x="318" y="156"/>
                    </a:lnTo>
                    <a:lnTo>
                      <a:pt x="288" y="156"/>
                    </a:lnTo>
                    <a:lnTo>
                      <a:pt x="276" y="162"/>
                    </a:lnTo>
                    <a:lnTo>
                      <a:pt x="258" y="168"/>
                    </a:lnTo>
                    <a:lnTo>
                      <a:pt x="240" y="168"/>
                    </a:lnTo>
                    <a:lnTo>
                      <a:pt x="228" y="162"/>
                    </a:lnTo>
                    <a:lnTo>
                      <a:pt x="216" y="162"/>
                    </a:lnTo>
                    <a:lnTo>
                      <a:pt x="210" y="168"/>
                    </a:lnTo>
                    <a:lnTo>
                      <a:pt x="210" y="174"/>
                    </a:lnTo>
                    <a:lnTo>
                      <a:pt x="216" y="180"/>
                    </a:lnTo>
                    <a:lnTo>
                      <a:pt x="204" y="180"/>
                    </a:lnTo>
                    <a:lnTo>
                      <a:pt x="192" y="192"/>
                    </a:lnTo>
                    <a:lnTo>
                      <a:pt x="192" y="210"/>
                    </a:lnTo>
                    <a:lnTo>
                      <a:pt x="198" y="216"/>
                    </a:lnTo>
                    <a:lnTo>
                      <a:pt x="156" y="222"/>
                    </a:lnTo>
                    <a:lnTo>
                      <a:pt x="156" y="234"/>
                    </a:lnTo>
                    <a:lnTo>
                      <a:pt x="168" y="240"/>
                    </a:lnTo>
                    <a:lnTo>
                      <a:pt x="180" y="264"/>
                    </a:lnTo>
                    <a:lnTo>
                      <a:pt x="162" y="282"/>
                    </a:lnTo>
                    <a:lnTo>
                      <a:pt x="162" y="294"/>
                    </a:lnTo>
                    <a:lnTo>
                      <a:pt x="144" y="300"/>
                    </a:lnTo>
                    <a:lnTo>
                      <a:pt x="156" y="312"/>
                    </a:lnTo>
                    <a:lnTo>
                      <a:pt x="168" y="312"/>
                    </a:lnTo>
                    <a:lnTo>
                      <a:pt x="180" y="306"/>
                    </a:lnTo>
                    <a:lnTo>
                      <a:pt x="186" y="300"/>
                    </a:lnTo>
                    <a:lnTo>
                      <a:pt x="186" y="318"/>
                    </a:lnTo>
                    <a:lnTo>
                      <a:pt x="180" y="318"/>
                    </a:lnTo>
                    <a:lnTo>
                      <a:pt x="168" y="330"/>
                    </a:lnTo>
                    <a:lnTo>
                      <a:pt x="156" y="336"/>
                    </a:lnTo>
                    <a:lnTo>
                      <a:pt x="156" y="360"/>
                    </a:lnTo>
                    <a:lnTo>
                      <a:pt x="162" y="372"/>
                    </a:lnTo>
                    <a:lnTo>
                      <a:pt x="168" y="366"/>
                    </a:lnTo>
                    <a:lnTo>
                      <a:pt x="198" y="366"/>
                    </a:lnTo>
                    <a:lnTo>
                      <a:pt x="210" y="360"/>
                    </a:lnTo>
                    <a:lnTo>
                      <a:pt x="216" y="354"/>
                    </a:lnTo>
                    <a:lnTo>
                      <a:pt x="198" y="372"/>
                    </a:lnTo>
                    <a:lnTo>
                      <a:pt x="210" y="402"/>
                    </a:lnTo>
                    <a:lnTo>
                      <a:pt x="204" y="408"/>
                    </a:lnTo>
                    <a:lnTo>
                      <a:pt x="198" y="420"/>
                    </a:lnTo>
                    <a:lnTo>
                      <a:pt x="186" y="426"/>
                    </a:lnTo>
                    <a:lnTo>
                      <a:pt x="180" y="438"/>
                    </a:lnTo>
                    <a:lnTo>
                      <a:pt x="180" y="450"/>
                    </a:lnTo>
                    <a:lnTo>
                      <a:pt x="186" y="456"/>
                    </a:lnTo>
                    <a:lnTo>
                      <a:pt x="204" y="456"/>
                    </a:lnTo>
                    <a:lnTo>
                      <a:pt x="216" y="450"/>
                    </a:lnTo>
                    <a:lnTo>
                      <a:pt x="240" y="450"/>
                    </a:lnTo>
                    <a:lnTo>
                      <a:pt x="252" y="444"/>
                    </a:lnTo>
                    <a:lnTo>
                      <a:pt x="258" y="438"/>
                    </a:lnTo>
                    <a:lnTo>
                      <a:pt x="270" y="432"/>
                    </a:lnTo>
                    <a:lnTo>
                      <a:pt x="300" y="438"/>
                    </a:lnTo>
                    <a:lnTo>
                      <a:pt x="288" y="444"/>
                    </a:lnTo>
                    <a:lnTo>
                      <a:pt x="264" y="468"/>
                    </a:lnTo>
                    <a:lnTo>
                      <a:pt x="264" y="474"/>
                    </a:lnTo>
                    <a:lnTo>
                      <a:pt x="282" y="492"/>
                    </a:lnTo>
                    <a:lnTo>
                      <a:pt x="294" y="492"/>
                    </a:lnTo>
                    <a:lnTo>
                      <a:pt x="300" y="498"/>
                    </a:lnTo>
                    <a:lnTo>
                      <a:pt x="306" y="498"/>
                    </a:lnTo>
                    <a:lnTo>
                      <a:pt x="312" y="516"/>
                    </a:lnTo>
                    <a:lnTo>
                      <a:pt x="294" y="534"/>
                    </a:lnTo>
                    <a:lnTo>
                      <a:pt x="294" y="564"/>
                    </a:lnTo>
                    <a:lnTo>
                      <a:pt x="222" y="564"/>
                    </a:lnTo>
                    <a:lnTo>
                      <a:pt x="216" y="558"/>
                    </a:lnTo>
                    <a:lnTo>
                      <a:pt x="198" y="558"/>
                    </a:lnTo>
                    <a:lnTo>
                      <a:pt x="192" y="564"/>
                    </a:lnTo>
                    <a:lnTo>
                      <a:pt x="210" y="582"/>
                    </a:lnTo>
                    <a:lnTo>
                      <a:pt x="186" y="600"/>
                    </a:lnTo>
                    <a:lnTo>
                      <a:pt x="228" y="594"/>
                    </a:lnTo>
                    <a:lnTo>
                      <a:pt x="228" y="618"/>
                    </a:lnTo>
                    <a:lnTo>
                      <a:pt x="216" y="642"/>
                    </a:lnTo>
                    <a:lnTo>
                      <a:pt x="210" y="648"/>
                    </a:lnTo>
                    <a:lnTo>
                      <a:pt x="198" y="654"/>
                    </a:lnTo>
                    <a:lnTo>
                      <a:pt x="180" y="660"/>
                    </a:lnTo>
                    <a:lnTo>
                      <a:pt x="168" y="666"/>
                    </a:lnTo>
                    <a:lnTo>
                      <a:pt x="162" y="666"/>
                    </a:lnTo>
                    <a:lnTo>
                      <a:pt x="162" y="690"/>
                    </a:lnTo>
                    <a:lnTo>
                      <a:pt x="168" y="696"/>
                    </a:lnTo>
                    <a:lnTo>
                      <a:pt x="174" y="696"/>
                    </a:lnTo>
                    <a:lnTo>
                      <a:pt x="180" y="690"/>
                    </a:lnTo>
                    <a:lnTo>
                      <a:pt x="192" y="684"/>
                    </a:lnTo>
                    <a:lnTo>
                      <a:pt x="198" y="678"/>
                    </a:lnTo>
                    <a:lnTo>
                      <a:pt x="204" y="684"/>
                    </a:lnTo>
                    <a:lnTo>
                      <a:pt x="204" y="690"/>
                    </a:lnTo>
                    <a:lnTo>
                      <a:pt x="210" y="696"/>
                    </a:lnTo>
                    <a:lnTo>
                      <a:pt x="234" y="696"/>
                    </a:lnTo>
                    <a:lnTo>
                      <a:pt x="240" y="702"/>
                    </a:lnTo>
                    <a:lnTo>
                      <a:pt x="252" y="708"/>
                    </a:lnTo>
                    <a:lnTo>
                      <a:pt x="258" y="708"/>
                    </a:lnTo>
                    <a:lnTo>
                      <a:pt x="276" y="702"/>
                    </a:lnTo>
                    <a:lnTo>
                      <a:pt x="288" y="696"/>
                    </a:lnTo>
                    <a:lnTo>
                      <a:pt x="294" y="690"/>
                    </a:lnTo>
                    <a:lnTo>
                      <a:pt x="318" y="690"/>
                    </a:lnTo>
                    <a:lnTo>
                      <a:pt x="312" y="696"/>
                    </a:lnTo>
                    <a:lnTo>
                      <a:pt x="300" y="702"/>
                    </a:lnTo>
                    <a:lnTo>
                      <a:pt x="294" y="714"/>
                    </a:lnTo>
                    <a:lnTo>
                      <a:pt x="282" y="720"/>
                    </a:lnTo>
                    <a:lnTo>
                      <a:pt x="276" y="726"/>
                    </a:lnTo>
                    <a:lnTo>
                      <a:pt x="210" y="726"/>
                    </a:lnTo>
                    <a:lnTo>
                      <a:pt x="210" y="738"/>
                    </a:lnTo>
                    <a:lnTo>
                      <a:pt x="198" y="738"/>
                    </a:lnTo>
                    <a:lnTo>
                      <a:pt x="186" y="744"/>
                    </a:lnTo>
                    <a:lnTo>
                      <a:pt x="180" y="750"/>
                    </a:lnTo>
                    <a:lnTo>
                      <a:pt x="180" y="768"/>
                    </a:lnTo>
                    <a:lnTo>
                      <a:pt x="174" y="774"/>
                    </a:lnTo>
                    <a:lnTo>
                      <a:pt x="144" y="774"/>
                    </a:lnTo>
                    <a:lnTo>
                      <a:pt x="144" y="780"/>
                    </a:lnTo>
                    <a:lnTo>
                      <a:pt x="138" y="786"/>
                    </a:lnTo>
                    <a:lnTo>
                      <a:pt x="138" y="792"/>
                    </a:lnTo>
                    <a:lnTo>
                      <a:pt x="126" y="804"/>
                    </a:lnTo>
                    <a:lnTo>
                      <a:pt x="114" y="810"/>
                    </a:lnTo>
                    <a:lnTo>
                      <a:pt x="108" y="810"/>
                    </a:lnTo>
                    <a:lnTo>
                      <a:pt x="108" y="816"/>
                    </a:lnTo>
                    <a:lnTo>
                      <a:pt x="114" y="816"/>
                    </a:lnTo>
                    <a:lnTo>
                      <a:pt x="120" y="822"/>
                    </a:lnTo>
                    <a:lnTo>
                      <a:pt x="150" y="822"/>
                    </a:lnTo>
                    <a:lnTo>
                      <a:pt x="156" y="810"/>
                    </a:lnTo>
                    <a:lnTo>
                      <a:pt x="174" y="792"/>
                    </a:lnTo>
                    <a:lnTo>
                      <a:pt x="210" y="792"/>
                    </a:lnTo>
                    <a:lnTo>
                      <a:pt x="216" y="798"/>
                    </a:lnTo>
                    <a:lnTo>
                      <a:pt x="228" y="804"/>
                    </a:lnTo>
                    <a:lnTo>
                      <a:pt x="240" y="804"/>
                    </a:lnTo>
                    <a:lnTo>
                      <a:pt x="246" y="792"/>
                    </a:lnTo>
                    <a:lnTo>
                      <a:pt x="252" y="786"/>
                    </a:lnTo>
                    <a:lnTo>
                      <a:pt x="258" y="774"/>
                    </a:lnTo>
                    <a:lnTo>
                      <a:pt x="270" y="762"/>
                    </a:lnTo>
                    <a:lnTo>
                      <a:pt x="288" y="762"/>
                    </a:lnTo>
                    <a:lnTo>
                      <a:pt x="300" y="774"/>
                    </a:lnTo>
                    <a:lnTo>
                      <a:pt x="330" y="774"/>
                    </a:lnTo>
                    <a:lnTo>
                      <a:pt x="354" y="762"/>
                    </a:lnTo>
                    <a:lnTo>
                      <a:pt x="360" y="762"/>
                    </a:lnTo>
                    <a:lnTo>
                      <a:pt x="366" y="768"/>
                    </a:lnTo>
                    <a:lnTo>
                      <a:pt x="378" y="768"/>
                    </a:lnTo>
                    <a:lnTo>
                      <a:pt x="390" y="774"/>
                    </a:lnTo>
                    <a:lnTo>
                      <a:pt x="396" y="774"/>
                    </a:lnTo>
                    <a:lnTo>
                      <a:pt x="396" y="768"/>
                    </a:lnTo>
                    <a:lnTo>
                      <a:pt x="390" y="762"/>
                    </a:lnTo>
                    <a:lnTo>
                      <a:pt x="390" y="750"/>
                    </a:lnTo>
                    <a:lnTo>
                      <a:pt x="396" y="750"/>
                    </a:lnTo>
                    <a:lnTo>
                      <a:pt x="408" y="756"/>
                    </a:lnTo>
                    <a:lnTo>
                      <a:pt x="414" y="762"/>
                    </a:lnTo>
                    <a:lnTo>
                      <a:pt x="426" y="756"/>
                    </a:lnTo>
                    <a:lnTo>
                      <a:pt x="498" y="756"/>
                    </a:lnTo>
                    <a:lnTo>
                      <a:pt x="522" y="750"/>
                    </a:lnTo>
                    <a:lnTo>
                      <a:pt x="534" y="744"/>
                    </a:lnTo>
                    <a:lnTo>
                      <a:pt x="540" y="732"/>
                    </a:lnTo>
                    <a:lnTo>
                      <a:pt x="546" y="726"/>
                    </a:lnTo>
                    <a:lnTo>
                      <a:pt x="552" y="714"/>
                    </a:lnTo>
                    <a:lnTo>
                      <a:pt x="498" y="708"/>
                    </a:lnTo>
                    <a:lnTo>
                      <a:pt x="522" y="702"/>
                    </a:lnTo>
                    <a:lnTo>
                      <a:pt x="516" y="684"/>
                    </a:lnTo>
                    <a:lnTo>
                      <a:pt x="528" y="672"/>
                    </a:lnTo>
                    <a:lnTo>
                      <a:pt x="540" y="666"/>
                    </a:lnTo>
                    <a:lnTo>
                      <a:pt x="546" y="666"/>
                    </a:lnTo>
                    <a:lnTo>
                      <a:pt x="558" y="660"/>
                    </a:lnTo>
                    <a:lnTo>
                      <a:pt x="564" y="654"/>
                    </a:lnTo>
                    <a:lnTo>
                      <a:pt x="576" y="618"/>
                    </a:lnTo>
                    <a:lnTo>
                      <a:pt x="570" y="606"/>
                    </a:lnTo>
                    <a:lnTo>
                      <a:pt x="564" y="600"/>
                    </a:lnTo>
                    <a:lnTo>
                      <a:pt x="552" y="594"/>
                    </a:lnTo>
                    <a:lnTo>
                      <a:pt x="540" y="594"/>
                    </a:lnTo>
                    <a:lnTo>
                      <a:pt x="528" y="588"/>
                    </a:lnTo>
                    <a:lnTo>
                      <a:pt x="504" y="588"/>
                    </a:lnTo>
                    <a:close/>
                    <a:moveTo>
                      <a:pt x="222" y="486"/>
                    </a:moveTo>
                    <a:lnTo>
                      <a:pt x="216" y="480"/>
                    </a:lnTo>
                    <a:lnTo>
                      <a:pt x="204" y="480"/>
                    </a:lnTo>
                    <a:lnTo>
                      <a:pt x="204" y="486"/>
                    </a:lnTo>
                    <a:lnTo>
                      <a:pt x="198" y="498"/>
                    </a:lnTo>
                    <a:lnTo>
                      <a:pt x="192" y="504"/>
                    </a:lnTo>
                    <a:lnTo>
                      <a:pt x="210" y="504"/>
                    </a:lnTo>
                    <a:lnTo>
                      <a:pt x="222" y="492"/>
                    </a:lnTo>
                    <a:lnTo>
                      <a:pt x="222" y="486"/>
                    </a:lnTo>
                    <a:close/>
                    <a:moveTo>
                      <a:pt x="126" y="504"/>
                    </a:moveTo>
                    <a:lnTo>
                      <a:pt x="132" y="498"/>
                    </a:lnTo>
                    <a:lnTo>
                      <a:pt x="132" y="492"/>
                    </a:lnTo>
                    <a:lnTo>
                      <a:pt x="144" y="492"/>
                    </a:lnTo>
                    <a:lnTo>
                      <a:pt x="150" y="480"/>
                    </a:lnTo>
                    <a:lnTo>
                      <a:pt x="156" y="474"/>
                    </a:lnTo>
                    <a:lnTo>
                      <a:pt x="156" y="462"/>
                    </a:lnTo>
                    <a:lnTo>
                      <a:pt x="138" y="444"/>
                    </a:lnTo>
                    <a:lnTo>
                      <a:pt x="138" y="432"/>
                    </a:lnTo>
                    <a:lnTo>
                      <a:pt x="132" y="438"/>
                    </a:lnTo>
                    <a:lnTo>
                      <a:pt x="126" y="426"/>
                    </a:lnTo>
                    <a:lnTo>
                      <a:pt x="120" y="420"/>
                    </a:lnTo>
                    <a:lnTo>
                      <a:pt x="78" y="420"/>
                    </a:lnTo>
                    <a:lnTo>
                      <a:pt x="72" y="426"/>
                    </a:lnTo>
                    <a:lnTo>
                      <a:pt x="30" y="450"/>
                    </a:lnTo>
                    <a:lnTo>
                      <a:pt x="30" y="462"/>
                    </a:lnTo>
                    <a:lnTo>
                      <a:pt x="24" y="462"/>
                    </a:lnTo>
                    <a:lnTo>
                      <a:pt x="18" y="468"/>
                    </a:lnTo>
                    <a:lnTo>
                      <a:pt x="12" y="468"/>
                    </a:lnTo>
                    <a:lnTo>
                      <a:pt x="0" y="480"/>
                    </a:lnTo>
                    <a:lnTo>
                      <a:pt x="6" y="486"/>
                    </a:lnTo>
                    <a:lnTo>
                      <a:pt x="30" y="498"/>
                    </a:lnTo>
                    <a:lnTo>
                      <a:pt x="42" y="498"/>
                    </a:lnTo>
                    <a:lnTo>
                      <a:pt x="66" y="474"/>
                    </a:lnTo>
                    <a:lnTo>
                      <a:pt x="84" y="498"/>
                    </a:lnTo>
                    <a:lnTo>
                      <a:pt x="120" y="504"/>
                    </a:lnTo>
                    <a:lnTo>
                      <a:pt x="126" y="504"/>
                    </a:lnTo>
                    <a:close/>
                    <a:moveTo>
                      <a:pt x="78" y="228"/>
                    </a:moveTo>
                    <a:lnTo>
                      <a:pt x="72" y="228"/>
                    </a:lnTo>
                    <a:lnTo>
                      <a:pt x="66" y="234"/>
                    </a:lnTo>
                    <a:lnTo>
                      <a:pt x="66" y="240"/>
                    </a:lnTo>
                    <a:lnTo>
                      <a:pt x="84" y="240"/>
                    </a:lnTo>
                    <a:lnTo>
                      <a:pt x="84" y="228"/>
                    </a:lnTo>
                    <a:lnTo>
                      <a:pt x="78" y="228"/>
                    </a:lnTo>
                    <a:close/>
                    <a:moveTo>
                      <a:pt x="108" y="210"/>
                    </a:moveTo>
                    <a:lnTo>
                      <a:pt x="126" y="210"/>
                    </a:lnTo>
                    <a:lnTo>
                      <a:pt x="132" y="204"/>
                    </a:lnTo>
                    <a:lnTo>
                      <a:pt x="132" y="198"/>
                    </a:lnTo>
                    <a:lnTo>
                      <a:pt x="138" y="186"/>
                    </a:lnTo>
                    <a:lnTo>
                      <a:pt x="150" y="174"/>
                    </a:lnTo>
                    <a:lnTo>
                      <a:pt x="150" y="168"/>
                    </a:lnTo>
                    <a:lnTo>
                      <a:pt x="138" y="174"/>
                    </a:lnTo>
                    <a:lnTo>
                      <a:pt x="132" y="174"/>
                    </a:lnTo>
                    <a:lnTo>
                      <a:pt x="114" y="192"/>
                    </a:lnTo>
                    <a:lnTo>
                      <a:pt x="108" y="186"/>
                    </a:lnTo>
                    <a:lnTo>
                      <a:pt x="96" y="186"/>
                    </a:lnTo>
                    <a:lnTo>
                      <a:pt x="90" y="192"/>
                    </a:lnTo>
                    <a:lnTo>
                      <a:pt x="90" y="210"/>
                    </a:lnTo>
                    <a:lnTo>
                      <a:pt x="96" y="216"/>
                    </a:lnTo>
                    <a:lnTo>
                      <a:pt x="96" y="228"/>
                    </a:lnTo>
                    <a:lnTo>
                      <a:pt x="108" y="210"/>
                    </a:lnTo>
                    <a:close/>
                    <a:moveTo>
                      <a:pt x="72" y="252"/>
                    </a:moveTo>
                    <a:lnTo>
                      <a:pt x="60" y="282"/>
                    </a:lnTo>
                    <a:lnTo>
                      <a:pt x="78" y="258"/>
                    </a:lnTo>
                    <a:lnTo>
                      <a:pt x="72" y="25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50" name="Ukraine">
                <a:extLst>
                  <a:ext uri="{FF2B5EF4-FFF2-40B4-BE49-F238E27FC236}">
                    <a16:creationId xmlns:a16="http://schemas.microsoft.com/office/drawing/2014/main" id="{A24820DE-6B5E-C249-AD9A-0FC2A5DEF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9" y="1237"/>
                <a:ext cx="286" cy="160"/>
              </a:xfrm>
              <a:custGeom>
                <a:avLst/>
                <a:gdLst>
                  <a:gd name="T0" fmla="*/ 2147483647 w 1116"/>
                  <a:gd name="T1" fmla="*/ 2147483647 h 624"/>
                  <a:gd name="T2" fmla="*/ 2147483647 w 1116"/>
                  <a:gd name="T3" fmla="*/ 2147483647 h 624"/>
                  <a:gd name="T4" fmla="*/ 2147483647 w 1116"/>
                  <a:gd name="T5" fmla="*/ 2147483647 h 624"/>
                  <a:gd name="T6" fmla="*/ 2147483647 w 1116"/>
                  <a:gd name="T7" fmla="*/ 2147483647 h 624"/>
                  <a:gd name="T8" fmla="*/ 2147483647 w 1116"/>
                  <a:gd name="T9" fmla="*/ 2147483647 h 624"/>
                  <a:gd name="T10" fmla="*/ 2147483647 w 1116"/>
                  <a:gd name="T11" fmla="*/ 2147483647 h 624"/>
                  <a:gd name="T12" fmla="*/ 2147483647 w 1116"/>
                  <a:gd name="T13" fmla="*/ 2147483647 h 624"/>
                  <a:gd name="T14" fmla="*/ 2147483647 w 1116"/>
                  <a:gd name="T15" fmla="*/ 2147483647 h 624"/>
                  <a:gd name="T16" fmla="*/ 2147483647 w 1116"/>
                  <a:gd name="T17" fmla="*/ 2147483647 h 624"/>
                  <a:gd name="T18" fmla="*/ 2147483647 w 1116"/>
                  <a:gd name="T19" fmla="*/ 2147483647 h 624"/>
                  <a:gd name="T20" fmla="*/ 2147483647 w 1116"/>
                  <a:gd name="T21" fmla="*/ 2147483647 h 624"/>
                  <a:gd name="T22" fmla="*/ 2147483647 w 1116"/>
                  <a:gd name="T23" fmla="*/ 2147483647 h 624"/>
                  <a:gd name="T24" fmla="*/ 2147483647 w 1116"/>
                  <a:gd name="T25" fmla="*/ 2147483647 h 624"/>
                  <a:gd name="T26" fmla="*/ 2147483647 w 1116"/>
                  <a:gd name="T27" fmla="*/ 2147483647 h 624"/>
                  <a:gd name="T28" fmla="*/ 2147483647 w 1116"/>
                  <a:gd name="T29" fmla="*/ 2147483647 h 624"/>
                  <a:gd name="T30" fmla="*/ 2147483647 w 1116"/>
                  <a:gd name="T31" fmla="*/ 2147483647 h 624"/>
                  <a:gd name="T32" fmla="*/ 2147483647 w 1116"/>
                  <a:gd name="T33" fmla="*/ 2147483647 h 624"/>
                  <a:gd name="T34" fmla="*/ 2147483647 w 1116"/>
                  <a:gd name="T35" fmla="*/ 2147483647 h 624"/>
                  <a:gd name="T36" fmla="*/ 2147483647 w 1116"/>
                  <a:gd name="T37" fmla="*/ 2147483647 h 624"/>
                  <a:gd name="T38" fmla="*/ 2147483647 w 1116"/>
                  <a:gd name="T39" fmla="*/ 2147483647 h 624"/>
                  <a:gd name="T40" fmla="*/ 2147483647 w 1116"/>
                  <a:gd name="T41" fmla="*/ 2147483647 h 624"/>
                  <a:gd name="T42" fmla="*/ 2147483647 w 1116"/>
                  <a:gd name="T43" fmla="*/ 2147483647 h 624"/>
                  <a:gd name="T44" fmla="*/ 2147483647 w 1116"/>
                  <a:gd name="T45" fmla="*/ 2147483647 h 624"/>
                  <a:gd name="T46" fmla="*/ 2147483647 w 1116"/>
                  <a:gd name="T47" fmla="*/ 2147483647 h 624"/>
                  <a:gd name="T48" fmla="*/ 2147483647 w 1116"/>
                  <a:gd name="T49" fmla="*/ 2147483647 h 624"/>
                  <a:gd name="T50" fmla="*/ 2147483647 w 1116"/>
                  <a:gd name="T51" fmla="*/ 2147483647 h 624"/>
                  <a:gd name="T52" fmla="*/ 2147483647 w 1116"/>
                  <a:gd name="T53" fmla="*/ 2147483647 h 624"/>
                  <a:gd name="T54" fmla="*/ 2147483647 w 1116"/>
                  <a:gd name="T55" fmla="*/ 2147483647 h 624"/>
                  <a:gd name="T56" fmla="*/ 2147483647 w 1116"/>
                  <a:gd name="T57" fmla="*/ 2147483647 h 624"/>
                  <a:gd name="T58" fmla="*/ 2147483647 w 1116"/>
                  <a:gd name="T59" fmla="*/ 2147483647 h 624"/>
                  <a:gd name="T60" fmla="*/ 2147483647 w 1116"/>
                  <a:gd name="T61" fmla="*/ 2147483647 h 624"/>
                  <a:gd name="T62" fmla="*/ 2147483647 w 1116"/>
                  <a:gd name="T63" fmla="*/ 2147483647 h 624"/>
                  <a:gd name="T64" fmla="*/ 2147483647 w 1116"/>
                  <a:gd name="T65" fmla="*/ 2147483647 h 624"/>
                  <a:gd name="T66" fmla="*/ 2147483647 w 1116"/>
                  <a:gd name="T67" fmla="*/ 2147483647 h 624"/>
                  <a:gd name="T68" fmla="*/ 2147483647 w 1116"/>
                  <a:gd name="T69" fmla="*/ 2147483647 h 624"/>
                  <a:gd name="T70" fmla="*/ 2147483647 w 1116"/>
                  <a:gd name="T71" fmla="*/ 2147483647 h 624"/>
                  <a:gd name="T72" fmla="*/ 2147483647 w 1116"/>
                  <a:gd name="T73" fmla="*/ 2147483647 h 624"/>
                  <a:gd name="T74" fmla="*/ 2147483647 w 1116"/>
                  <a:gd name="T75" fmla="*/ 2147483647 h 624"/>
                  <a:gd name="T76" fmla="*/ 2147483647 w 1116"/>
                  <a:gd name="T77" fmla="*/ 2147483647 h 624"/>
                  <a:gd name="T78" fmla="*/ 2147483647 w 1116"/>
                  <a:gd name="T79" fmla="*/ 2147483647 h 624"/>
                  <a:gd name="T80" fmla="*/ 2147483647 w 1116"/>
                  <a:gd name="T81" fmla="*/ 2147483647 h 624"/>
                  <a:gd name="T82" fmla="*/ 2147483647 w 1116"/>
                  <a:gd name="T83" fmla="*/ 2147483647 h 624"/>
                  <a:gd name="T84" fmla="*/ 2147483647 w 1116"/>
                  <a:gd name="T85" fmla="*/ 2147483647 h 624"/>
                  <a:gd name="T86" fmla="*/ 2147483647 w 1116"/>
                  <a:gd name="T87" fmla="*/ 2147483647 h 624"/>
                  <a:gd name="T88" fmla="*/ 2147483647 w 1116"/>
                  <a:gd name="T89" fmla="*/ 0 h 624"/>
                  <a:gd name="T90" fmla="*/ 2147483647 w 1116"/>
                  <a:gd name="T91" fmla="*/ 2147483647 h 624"/>
                  <a:gd name="T92" fmla="*/ 2147483647 w 1116"/>
                  <a:gd name="T93" fmla="*/ 2147483647 h 624"/>
                  <a:gd name="T94" fmla="*/ 2147483647 w 1116"/>
                  <a:gd name="T95" fmla="*/ 2147483647 h 624"/>
                  <a:gd name="T96" fmla="*/ 2147483647 w 1116"/>
                  <a:gd name="T97" fmla="*/ 2147483647 h 624"/>
                  <a:gd name="T98" fmla="*/ 2147483647 w 1116"/>
                  <a:gd name="T99" fmla="*/ 2147483647 h 624"/>
                  <a:gd name="T100" fmla="*/ 2147483647 w 1116"/>
                  <a:gd name="T101" fmla="*/ 2147483647 h 624"/>
                  <a:gd name="T102" fmla="*/ 2147483647 w 1116"/>
                  <a:gd name="T103" fmla="*/ 2147483647 h 624"/>
                  <a:gd name="T104" fmla="*/ 2147483647 w 1116"/>
                  <a:gd name="T105" fmla="*/ 2147483647 h 624"/>
                  <a:gd name="T106" fmla="*/ 2147483647 w 1116"/>
                  <a:gd name="T107" fmla="*/ 2147483647 h 624"/>
                  <a:gd name="T108" fmla="*/ 2147483647 w 1116"/>
                  <a:gd name="T109" fmla="*/ 2147483647 h 624"/>
                  <a:gd name="T110" fmla="*/ 2147483647 w 1116"/>
                  <a:gd name="T111" fmla="*/ 2147483647 h 624"/>
                  <a:gd name="T112" fmla="*/ 2147483647 w 1116"/>
                  <a:gd name="T113" fmla="*/ 2147483647 h 624"/>
                  <a:gd name="T114" fmla="*/ 2147483647 w 1116"/>
                  <a:gd name="T115" fmla="*/ 2147483647 h 624"/>
                  <a:gd name="T116" fmla="*/ 2147483647 w 1116"/>
                  <a:gd name="T117" fmla="*/ 2147483647 h 62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116"/>
                  <a:gd name="T178" fmla="*/ 0 h 624"/>
                  <a:gd name="T179" fmla="*/ 1116 w 1116"/>
                  <a:gd name="T180" fmla="*/ 624 h 62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116" h="624">
                    <a:moveTo>
                      <a:pt x="24" y="324"/>
                    </a:moveTo>
                    <a:lnTo>
                      <a:pt x="30" y="324"/>
                    </a:lnTo>
                    <a:lnTo>
                      <a:pt x="36" y="330"/>
                    </a:lnTo>
                    <a:lnTo>
                      <a:pt x="48" y="330"/>
                    </a:lnTo>
                    <a:lnTo>
                      <a:pt x="54" y="336"/>
                    </a:lnTo>
                    <a:lnTo>
                      <a:pt x="78" y="336"/>
                    </a:lnTo>
                    <a:lnTo>
                      <a:pt x="84" y="342"/>
                    </a:lnTo>
                    <a:lnTo>
                      <a:pt x="108" y="342"/>
                    </a:lnTo>
                    <a:lnTo>
                      <a:pt x="114" y="348"/>
                    </a:lnTo>
                    <a:lnTo>
                      <a:pt x="126" y="342"/>
                    </a:lnTo>
                    <a:lnTo>
                      <a:pt x="132" y="342"/>
                    </a:lnTo>
                    <a:lnTo>
                      <a:pt x="144" y="336"/>
                    </a:lnTo>
                    <a:lnTo>
                      <a:pt x="150" y="336"/>
                    </a:lnTo>
                    <a:lnTo>
                      <a:pt x="174" y="360"/>
                    </a:lnTo>
                    <a:lnTo>
                      <a:pt x="186" y="360"/>
                    </a:lnTo>
                    <a:lnTo>
                      <a:pt x="198" y="348"/>
                    </a:lnTo>
                    <a:lnTo>
                      <a:pt x="198" y="342"/>
                    </a:lnTo>
                    <a:lnTo>
                      <a:pt x="222" y="348"/>
                    </a:lnTo>
                    <a:lnTo>
                      <a:pt x="228" y="336"/>
                    </a:lnTo>
                    <a:lnTo>
                      <a:pt x="234" y="342"/>
                    </a:lnTo>
                    <a:lnTo>
                      <a:pt x="252" y="342"/>
                    </a:lnTo>
                    <a:lnTo>
                      <a:pt x="258" y="336"/>
                    </a:lnTo>
                    <a:lnTo>
                      <a:pt x="258" y="330"/>
                    </a:lnTo>
                    <a:lnTo>
                      <a:pt x="270" y="318"/>
                    </a:lnTo>
                    <a:lnTo>
                      <a:pt x="282" y="318"/>
                    </a:lnTo>
                    <a:lnTo>
                      <a:pt x="288" y="306"/>
                    </a:lnTo>
                    <a:lnTo>
                      <a:pt x="294" y="306"/>
                    </a:lnTo>
                    <a:lnTo>
                      <a:pt x="306" y="312"/>
                    </a:lnTo>
                    <a:lnTo>
                      <a:pt x="318" y="312"/>
                    </a:lnTo>
                    <a:lnTo>
                      <a:pt x="318" y="306"/>
                    </a:lnTo>
                    <a:lnTo>
                      <a:pt x="324" y="306"/>
                    </a:lnTo>
                    <a:lnTo>
                      <a:pt x="336" y="300"/>
                    </a:lnTo>
                    <a:lnTo>
                      <a:pt x="342" y="300"/>
                    </a:lnTo>
                    <a:lnTo>
                      <a:pt x="354" y="312"/>
                    </a:lnTo>
                    <a:lnTo>
                      <a:pt x="360" y="312"/>
                    </a:lnTo>
                    <a:lnTo>
                      <a:pt x="360" y="318"/>
                    </a:lnTo>
                    <a:lnTo>
                      <a:pt x="402" y="318"/>
                    </a:lnTo>
                    <a:lnTo>
                      <a:pt x="408" y="324"/>
                    </a:lnTo>
                    <a:lnTo>
                      <a:pt x="408" y="336"/>
                    </a:lnTo>
                    <a:lnTo>
                      <a:pt x="426" y="336"/>
                    </a:lnTo>
                    <a:lnTo>
                      <a:pt x="438" y="342"/>
                    </a:lnTo>
                    <a:lnTo>
                      <a:pt x="444" y="348"/>
                    </a:lnTo>
                    <a:lnTo>
                      <a:pt x="450" y="360"/>
                    </a:lnTo>
                    <a:lnTo>
                      <a:pt x="444" y="366"/>
                    </a:lnTo>
                    <a:lnTo>
                      <a:pt x="444" y="390"/>
                    </a:lnTo>
                    <a:lnTo>
                      <a:pt x="456" y="384"/>
                    </a:lnTo>
                    <a:lnTo>
                      <a:pt x="462" y="384"/>
                    </a:lnTo>
                    <a:lnTo>
                      <a:pt x="468" y="390"/>
                    </a:lnTo>
                    <a:lnTo>
                      <a:pt x="462" y="396"/>
                    </a:lnTo>
                    <a:lnTo>
                      <a:pt x="462" y="414"/>
                    </a:lnTo>
                    <a:lnTo>
                      <a:pt x="474" y="414"/>
                    </a:lnTo>
                    <a:lnTo>
                      <a:pt x="480" y="420"/>
                    </a:lnTo>
                    <a:lnTo>
                      <a:pt x="492" y="420"/>
                    </a:lnTo>
                    <a:lnTo>
                      <a:pt x="498" y="426"/>
                    </a:lnTo>
                    <a:lnTo>
                      <a:pt x="498" y="456"/>
                    </a:lnTo>
                    <a:lnTo>
                      <a:pt x="492" y="456"/>
                    </a:lnTo>
                    <a:lnTo>
                      <a:pt x="480" y="462"/>
                    </a:lnTo>
                    <a:lnTo>
                      <a:pt x="462" y="462"/>
                    </a:lnTo>
                    <a:lnTo>
                      <a:pt x="456" y="456"/>
                    </a:lnTo>
                    <a:lnTo>
                      <a:pt x="438" y="456"/>
                    </a:lnTo>
                    <a:lnTo>
                      <a:pt x="432" y="462"/>
                    </a:lnTo>
                    <a:lnTo>
                      <a:pt x="432" y="468"/>
                    </a:lnTo>
                    <a:lnTo>
                      <a:pt x="438" y="468"/>
                    </a:lnTo>
                    <a:lnTo>
                      <a:pt x="450" y="474"/>
                    </a:lnTo>
                    <a:lnTo>
                      <a:pt x="456" y="480"/>
                    </a:lnTo>
                    <a:lnTo>
                      <a:pt x="438" y="492"/>
                    </a:lnTo>
                    <a:lnTo>
                      <a:pt x="432" y="498"/>
                    </a:lnTo>
                    <a:lnTo>
                      <a:pt x="420" y="504"/>
                    </a:lnTo>
                    <a:lnTo>
                      <a:pt x="414" y="504"/>
                    </a:lnTo>
                    <a:lnTo>
                      <a:pt x="414" y="516"/>
                    </a:lnTo>
                    <a:lnTo>
                      <a:pt x="420" y="522"/>
                    </a:lnTo>
                    <a:lnTo>
                      <a:pt x="420" y="534"/>
                    </a:lnTo>
                    <a:lnTo>
                      <a:pt x="396" y="540"/>
                    </a:lnTo>
                    <a:lnTo>
                      <a:pt x="390" y="528"/>
                    </a:lnTo>
                    <a:lnTo>
                      <a:pt x="390" y="516"/>
                    </a:lnTo>
                    <a:lnTo>
                      <a:pt x="390" y="528"/>
                    </a:lnTo>
                    <a:lnTo>
                      <a:pt x="396" y="540"/>
                    </a:lnTo>
                    <a:lnTo>
                      <a:pt x="396" y="546"/>
                    </a:lnTo>
                    <a:lnTo>
                      <a:pt x="408" y="552"/>
                    </a:lnTo>
                    <a:lnTo>
                      <a:pt x="438" y="552"/>
                    </a:lnTo>
                    <a:lnTo>
                      <a:pt x="444" y="546"/>
                    </a:lnTo>
                    <a:lnTo>
                      <a:pt x="450" y="546"/>
                    </a:lnTo>
                    <a:lnTo>
                      <a:pt x="456" y="540"/>
                    </a:lnTo>
                    <a:lnTo>
                      <a:pt x="474" y="540"/>
                    </a:lnTo>
                    <a:lnTo>
                      <a:pt x="480" y="534"/>
                    </a:lnTo>
                    <a:lnTo>
                      <a:pt x="486" y="534"/>
                    </a:lnTo>
                    <a:lnTo>
                      <a:pt x="480" y="528"/>
                    </a:lnTo>
                    <a:lnTo>
                      <a:pt x="486" y="528"/>
                    </a:lnTo>
                    <a:lnTo>
                      <a:pt x="492" y="522"/>
                    </a:lnTo>
                    <a:lnTo>
                      <a:pt x="510" y="516"/>
                    </a:lnTo>
                    <a:lnTo>
                      <a:pt x="522" y="510"/>
                    </a:lnTo>
                    <a:lnTo>
                      <a:pt x="528" y="504"/>
                    </a:lnTo>
                    <a:lnTo>
                      <a:pt x="534" y="492"/>
                    </a:lnTo>
                    <a:lnTo>
                      <a:pt x="540" y="486"/>
                    </a:lnTo>
                    <a:lnTo>
                      <a:pt x="546" y="474"/>
                    </a:lnTo>
                    <a:lnTo>
                      <a:pt x="552" y="468"/>
                    </a:lnTo>
                    <a:lnTo>
                      <a:pt x="552" y="462"/>
                    </a:lnTo>
                    <a:lnTo>
                      <a:pt x="582" y="450"/>
                    </a:lnTo>
                    <a:lnTo>
                      <a:pt x="600" y="438"/>
                    </a:lnTo>
                    <a:lnTo>
                      <a:pt x="612" y="444"/>
                    </a:lnTo>
                    <a:lnTo>
                      <a:pt x="624" y="444"/>
                    </a:lnTo>
                    <a:lnTo>
                      <a:pt x="636" y="450"/>
                    </a:lnTo>
                    <a:lnTo>
                      <a:pt x="654" y="450"/>
                    </a:lnTo>
                    <a:lnTo>
                      <a:pt x="666" y="438"/>
                    </a:lnTo>
                    <a:lnTo>
                      <a:pt x="648" y="462"/>
                    </a:lnTo>
                    <a:lnTo>
                      <a:pt x="624" y="462"/>
                    </a:lnTo>
                    <a:lnTo>
                      <a:pt x="630" y="468"/>
                    </a:lnTo>
                    <a:lnTo>
                      <a:pt x="642" y="474"/>
                    </a:lnTo>
                    <a:lnTo>
                      <a:pt x="654" y="486"/>
                    </a:lnTo>
                    <a:lnTo>
                      <a:pt x="726" y="486"/>
                    </a:lnTo>
                    <a:lnTo>
                      <a:pt x="738" y="504"/>
                    </a:lnTo>
                    <a:lnTo>
                      <a:pt x="726" y="510"/>
                    </a:lnTo>
                    <a:lnTo>
                      <a:pt x="720" y="516"/>
                    </a:lnTo>
                    <a:lnTo>
                      <a:pt x="684" y="534"/>
                    </a:lnTo>
                    <a:lnTo>
                      <a:pt x="678" y="540"/>
                    </a:lnTo>
                    <a:lnTo>
                      <a:pt x="678" y="546"/>
                    </a:lnTo>
                    <a:lnTo>
                      <a:pt x="684" y="546"/>
                    </a:lnTo>
                    <a:lnTo>
                      <a:pt x="690" y="552"/>
                    </a:lnTo>
                    <a:lnTo>
                      <a:pt x="720" y="552"/>
                    </a:lnTo>
                    <a:lnTo>
                      <a:pt x="732" y="558"/>
                    </a:lnTo>
                    <a:lnTo>
                      <a:pt x="744" y="570"/>
                    </a:lnTo>
                    <a:lnTo>
                      <a:pt x="744" y="594"/>
                    </a:lnTo>
                    <a:lnTo>
                      <a:pt x="738" y="606"/>
                    </a:lnTo>
                    <a:lnTo>
                      <a:pt x="738" y="618"/>
                    </a:lnTo>
                    <a:lnTo>
                      <a:pt x="756" y="618"/>
                    </a:lnTo>
                    <a:lnTo>
                      <a:pt x="768" y="624"/>
                    </a:lnTo>
                    <a:lnTo>
                      <a:pt x="780" y="624"/>
                    </a:lnTo>
                    <a:lnTo>
                      <a:pt x="780" y="618"/>
                    </a:lnTo>
                    <a:lnTo>
                      <a:pt x="792" y="606"/>
                    </a:lnTo>
                    <a:lnTo>
                      <a:pt x="804" y="600"/>
                    </a:lnTo>
                    <a:lnTo>
                      <a:pt x="810" y="594"/>
                    </a:lnTo>
                    <a:lnTo>
                      <a:pt x="840" y="594"/>
                    </a:lnTo>
                    <a:lnTo>
                      <a:pt x="858" y="576"/>
                    </a:lnTo>
                    <a:lnTo>
                      <a:pt x="858" y="570"/>
                    </a:lnTo>
                    <a:lnTo>
                      <a:pt x="864" y="564"/>
                    </a:lnTo>
                    <a:lnTo>
                      <a:pt x="870" y="564"/>
                    </a:lnTo>
                    <a:lnTo>
                      <a:pt x="882" y="576"/>
                    </a:lnTo>
                    <a:lnTo>
                      <a:pt x="918" y="570"/>
                    </a:lnTo>
                    <a:lnTo>
                      <a:pt x="918" y="552"/>
                    </a:lnTo>
                    <a:lnTo>
                      <a:pt x="930" y="540"/>
                    </a:lnTo>
                    <a:lnTo>
                      <a:pt x="900" y="540"/>
                    </a:lnTo>
                    <a:lnTo>
                      <a:pt x="894" y="546"/>
                    </a:lnTo>
                    <a:lnTo>
                      <a:pt x="882" y="552"/>
                    </a:lnTo>
                    <a:lnTo>
                      <a:pt x="852" y="552"/>
                    </a:lnTo>
                    <a:lnTo>
                      <a:pt x="846" y="546"/>
                    </a:lnTo>
                    <a:lnTo>
                      <a:pt x="834" y="540"/>
                    </a:lnTo>
                    <a:lnTo>
                      <a:pt x="828" y="534"/>
                    </a:lnTo>
                    <a:lnTo>
                      <a:pt x="828" y="522"/>
                    </a:lnTo>
                    <a:lnTo>
                      <a:pt x="822" y="516"/>
                    </a:lnTo>
                    <a:lnTo>
                      <a:pt x="810" y="516"/>
                    </a:lnTo>
                    <a:lnTo>
                      <a:pt x="786" y="498"/>
                    </a:lnTo>
                    <a:lnTo>
                      <a:pt x="750" y="492"/>
                    </a:lnTo>
                    <a:lnTo>
                      <a:pt x="744" y="480"/>
                    </a:lnTo>
                    <a:lnTo>
                      <a:pt x="810" y="480"/>
                    </a:lnTo>
                    <a:lnTo>
                      <a:pt x="822" y="474"/>
                    </a:lnTo>
                    <a:lnTo>
                      <a:pt x="834" y="462"/>
                    </a:lnTo>
                    <a:lnTo>
                      <a:pt x="846" y="468"/>
                    </a:lnTo>
                    <a:lnTo>
                      <a:pt x="852" y="462"/>
                    </a:lnTo>
                    <a:lnTo>
                      <a:pt x="864" y="456"/>
                    </a:lnTo>
                    <a:lnTo>
                      <a:pt x="870" y="450"/>
                    </a:lnTo>
                    <a:lnTo>
                      <a:pt x="882" y="444"/>
                    </a:lnTo>
                    <a:lnTo>
                      <a:pt x="906" y="444"/>
                    </a:lnTo>
                    <a:lnTo>
                      <a:pt x="918" y="438"/>
                    </a:lnTo>
                    <a:lnTo>
                      <a:pt x="930" y="438"/>
                    </a:lnTo>
                    <a:lnTo>
                      <a:pt x="978" y="408"/>
                    </a:lnTo>
                    <a:lnTo>
                      <a:pt x="1014" y="408"/>
                    </a:lnTo>
                    <a:lnTo>
                      <a:pt x="1014" y="372"/>
                    </a:lnTo>
                    <a:lnTo>
                      <a:pt x="1032" y="372"/>
                    </a:lnTo>
                    <a:lnTo>
                      <a:pt x="1038" y="366"/>
                    </a:lnTo>
                    <a:lnTo>
                      <a:pt x="1038" y="360"/>
                    </a:lnTo>
                    <a:lnTo>
                      <a:pt x="1050" y="348"/>
                    </a:lnTo>
                    <a:lnTo>
                      <a:pt x="1080" y="348"/>
                    </a:lnTo>
                    <a:lnTo>
                      <a:pt x="1092" y="342"/>
                    </a:lnTo>
                    <a:lnTo>
                      <a:pt x="1104" y="342"/>
                    </a:lnTo>
                    <a:lnTo>
                      <a:pt x="1116" y="330"/>
                    </a:lnTo>
                    <a:lnTo>
                      <a:pt x="1116" y="324"/>
                    </a:lnTo>
                    <a:lnTo>
                      <a:pt x="1110" y="312"/>
                    </a:lnTo>
                    <a:lnTo>
                      <a:pt x="1110" y="300"/>
                    </a:lnTo>
                    <a:lnTo>
                      <a:pt x="1098" y="294"/>
                    </a:lnTo>
                    <a:lnTo>
                      <a:pt x="1086" y="282"/>
                    </a:lnTo>
                    <a:lnTo>
                      <a:pt x="1092" y="276"/>
                    </a:lnTo>
                    <a:lnTo>
                      <a:pt x="1110" y="276"/>
                    </a:lnTo>
                    <a:lnTo>
                      <a:pt x="1116" y="270"/>
                    </a:lnTo>
                    <a:lnTo>
                      <a:pt x="1110" y="264"/>
                    </a:lnTo>
                    <a:lnTo>
                      <a:pt x="1104" y="264"/>
                    </a:lnTo>
                    <a:lnTo>
                      <a:pt x="1098" y="258"/>
                    </a:lnTo>
                    <a:lnTo>
                      <a:pt x="1092" y="258"/>
                    </a:lnTo>
                    <a:lnTo>
                      <a:pt x="1110" y="246"/>
                    </a:lnTo>
                    <a:lnTo>
                      <a:pt x="1110" y="222"/>
                    </a:lnTo>
                    <a:lnTo>
                      <a:pt x="1104" y="216"/>
                    </a:lnTo>
                    <a:lnTo>
                      <a:pt x="1080" y="216"/>
                    </a:lnTo>
                    <a:lnTo>
                      <a:pt x="1062" y="204"/>
                    </a:lnTo>
                    <a:lnTo>
                      <a:pt x="1056" y="198"/>
                    </a:lnTo>
                    <a:lnTo>
                      <a:pt x="1056" y="192"/>
                    </a:lnTo>
                    <a:lnTo>
                      <a:pt x="1014" y="192"/>
                    </a:lnTo>
                    <a:lnTo>
                      <a:pt x="1002" y="186"/>
                    </a:lnTo>
                    <a:lnTo>
                      <a:pt x="996" y="180"/>
                    </a:lnTo>
                    <a:lnTo>
                      <a:pt x="978" y="180"/>
                    </a:lnTo>
                    <a:lnTo>
                      <a:pt x="966" y="186"/>
                    </a:lnTo>
                    <a:lnTo>
                      <a:pt x="942" y="162"/>
                    </a:lnTo>
                    <a:lnTo>
                      <a:pt x="936" y="150"/>
                    </a:lnTo>
                    <a:lnTo>
                      <a:pt x="924" y="150"/>
                    </a:lnTo>
                    <a:lnTo>
                      <a:pt x="918" y="156"/>
                    </a:lnTo>
                    <a:lnTo>
                      <a:pt x="918" y="162"/>
                    </a:lnTo>
                    <a:lnTo>
                      <a:pt x="912" y="156"/>
                    </a:lnTo>
                    <a:lnTo>
                      <a:pt x="864" y="156"/>
                    </a:lnTo>
                    <a:lnTo>
                      <a:pt x="858" y="150"/>
                    </a:lnTo>
                    <a:lnTo>
                      <a:pt x="846" y="150"/>
                    </a:lnTo>
                    <a:lnTo>
                      <a:pt x="840" y="144"/>
                    </a:lnTo>
                    <a:lnTo>
                      <a:pt x="816" y="150"/>
                    </a:lnTo>
                    <a:lnTo>
                      <a:pt x="810" y="150"/>
                    </a:lnTo>
                    <a:lnTo>
                      <a:pt x="798" y="102"/>
                    </a:lnTo>
                    <a:lnTo>
                      <a:pt x="756" y="84"/>
                    </a:lnTo>
                    <a:lnTo>
                      <a:pt x="720" y="84"/>
                    </a:lnTo>
                    <a:lnTo>
                      <a:pt x="720" y="66"/>
                    </a:lnTo>
                    <a:lnTo>
                      <a:pt x="714" y="48"/>
                    </a:lnTo>
                    <a:lnTo>
                      <a:pt x="720" y="48"/>
                    </a:lnTo>
                    <a:lnTo>
                      <a:pt x="726" y="42"/>
                    </a:lnTo>
                    <a:lnTo>
                      <a:pt x="726" y="30"/>
                    </a:lnTo>
                    <a:lnTo>
                      <a:pt x="720" y="30"/>
                    </a:lnTo>
                    <a:lnTo>
                      <a:pt x="708" y="24"/>
                    </a:lnTo>
                    <a:lnTo>
                      <a:pt x="702" y="18"/>
                    </a:lnTo>
                    <a:lnTo>
                      <a:pt x="696" y="18"/>
                    </a:lnTo>
                    <a:lnTo>
                      <a:pt x="690" y="0"/>
                    </a:lnTo>
                    <a:lnTo>
                      <a:pt x="642" y="0"/>
                    </a:lnTo>
                    <a:lnTo>
                      <a:pt x="630" y="6"/>
                    </a:lnTo>
                    <a:lnTo>
                      <a:pt x="600" y="6"/>
                    </a:lnTo>
                    <a:lnTo>
                      <a:pt x="600" y="18"/>
                    </a:lnTo>
                    <a:lnTo>
                      <a:pt x="594" y="24"/>
                    </a:lnTo>
                    <a:lnTo>
                      <a:pt x="558" y="24"/>
                    </a:lnTo>
                    <a:lnTo>
                      <a:pt x="546" y="18"/>
                    </a:lnTo>
                    <a:lnTo>
                      <a:pt x="516" y="18"/>
                    </a:lnTo>
                    <a:lnTo>
                      <a:pt x="510" y="30"/>
                    </a:lnTo>
                    <a:lnTo>
                      <a:pt x="498" y="36"/>
                    </a:lnTo>
                    <a:lnTo>
                      <a:pt x="492" y="42"/>
                    </a:lnTo>
                    <a:lnTo>
                      <a:pt x="486" y="54"/>
                    </a:lnTo>
                    <a:lnTo>
                      <a:pt x="492" y="60"/>
                    </a:lnTo>
                    <a:lnTo>
                      <a:pt x="492" y="72"/>
                    </a:lnTo>
                    <a:lnTo>
                      <a:pt x="486" y="78"/>
                    </a:lnTo>
                    <a:lnTo>
                      <a:pt x="468" y="78"/>
                    </a:lnTo>
                    <a:lnTo>
                      <a:pt x="462" y="72"/>
                    </a:lnTo>
                    <a:lnTo>
                      <a:pt x="438" y="72"/>
                    </a:lnTo>
                    <a:lnTo>
                      <a:pt x="426" y="78"/>
                    </a:lnTo>
                    <a:lnTo>
                      <a:pt x="420" y="78"/>
                    </a:lnTo>
                    <a:lnTo>
                      <a:pt x="420" y="66"/>
                    </a:lnTo>
                    <a:lnTo>
                      <a:pt x="414" y="60"/>
                    </a:lnTo>
                    <a:lnTo>
                      <a:pt x="396" y="60"/>
                    </a:lnTo>
                    <a:lnTo>
                      <a:pt x="390" y="66"/>
                    </a:lnTo>
                    <a:lnTo>
                      <a:pt x="390" y="72"/>
                    </a:lnTo>
                    <a:lnTo>
                      <a:pt x="378" y="60"/>
                    </a:lnTo>
                    <a:lnTo>
                      <a:pt x="366" y="66"/>
                    </a:lnTo>
                    <a:lnTo>
                      <a:pt x="360" y="60"/>
                    </a:lnTo>
                    <a:lnTo>
                      <a:pt x="342" y="66"/>
                    </a:lnTo>
                    <a:lnTo>
                      <a:pt x="336" y="54"/>
                    </a:lnTo>
                    <a:lnTo>
                      <a:pt x="324" y="66"/>
                    </a:lnTo>
                    <a:lnTo>
                      <a:pt x="306" y="54"/>
                    </a:lnTo>
                    <a:lnTo>
                      <a:pt x="300" y="60"/>
                    </a:lnTo>
                    <a:lnTo>
                      <a:pt x="282" y="48"/>
                    </a:lnTo>
                    <a:lnTo>
                      <a:pt x="258" y="42"/>
                    </a:lnTo>
                    <a:lnTo>
                      <a:pt x="222" y="42"/>
                    </a:lnTo>
                    <a:lnTo>
                      <a:pt x="216" y="36"/>
                    </a:lnTo>
                    <a:lnTo>
                      <a:pt x="216" y="30"/>
                    </a:lnTo>
                    <a:lnTo>
                      <a:pt x="168" y="30"/>
                    </a:lnTo>
                    <a:lnTo>
                      <a:pt x="162" y="36"/>
                    </a:lnTo>
                    <a:lnTo>
                      <a:pt x="150" y="42"/>
                    </a:lnTo>
                    <a:lnTo>
                      <a:pt x="114" y="42"/>
                    </a:lnTo>
                    <a:lnTo>
                      <a:pt x="114" y="48"/>
                    </a:lnTo>
                    <a:lnTo>
                      <a:pt x="96" y="66"/>
                    </a:lnTo>
                    <a:lnTo>
                      <a:pt x="78" y="66"/>
                    </a:lnTo>
                    <a:lnTo>
                      <a:pt x="66" y="60"/>
                    </a:lnTo>
                    <a:lnTo>
                      <a:pt x="72" y="78"/>
                    </a:lnTo>
                    <a:lnTo>
                      <a:pt x="90" y="96"/>
                    </a:lnTo>
                    <a:lnTo>
                      <a:pt x="90" y="102"/>
                    </a:lnTo>
                    <a:lnTo>
                      <a:pt x="102" y="108"/>
                    </a:lnTo>
                    <a:lnTo>
                      <a:pt x="108" y="114"/>
                    </a:lnTo>
                    <a:lnTo>
                      <a:pt x="102" y="126"/>
                    </a:lnTo>
                    <a:lnTo>
                      <a:pt x="108" y="132"/>
                    </a:lnTo>
                    <a:lnTo>
                      <a:pt x="108" y="138"/>
                    </a:lnTo>
                    <a:lnTo>
                      <a:pt x="114" y="144"/>
                    </a:lnTo>
                    <a:lnTo>
                      <a:pt x="108" y="150"/>
                    </a:lnTo>
                    <a:lnTo>
                      <a:pt x="102" y="150"/>
                    </a:lnTo>
                    <a:lnTo>
                      <a:pt x="96" y="156"/>
                    </a:lnTo>
                    <a:lnTo>
                      <a:pt x="84" y="156"/>
                    </a:lnTo>
                    <a:lnTo>
                      <a:pt x="30" y="204"/>
                    </a:lnTo>
                    <a:lnTo>
                      <a:pt x="30" y="246"/>
                    </a:lnTo>
                    <a:lnTo>
                      <a:pt x="42" y="258"/>
                    </a:lnTo>
                    <a:lnTo>
                      <a:pt x="18" y="258"/>
                    </a:lnTo>
                    <a:lnTo>
                      <a:pt x="18" y="270"/>
                    </a:lnTo>
                    <a:lnTo>
                      <a:pt x="12" y="276"/>
                    </a:lnTo>
                    <a:lnTo>
                      <a:pt x="12" y="282"/>
                    </a:lnTo>
                    <a:lnTo>
                      <a:pt x="6" y="288"/>
                    </a:lnTo>
                    <a:lnTo>
                      <a:pt x="0" y="288"/>
                    </a:lnTo>
                    <a:lnTo>
                      <a:pt x="0" y="306"/>
                    </a:lnTo>
                    <a:lnTo>
                      <a:pt x="6" y="306"/>
                    </a:lnTo>
                    <a:lnTo>
                      <a:pt x="24" y="32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51" name="Switzerland">
                <a:extLst>
                  <a:ext uri="{FF2B5EF4-FFF2-40B4-BE49-F238E27FC236}">
                    <a16:creationId xmlns:a16="http://schemas.microsoft.com/office/drawing/2014/main" id="{62F48A9B-934F-A04A-A498-511C31CCD5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0" y="1326"/>
                <a:ext cx="74" cy="41"/>
              </a:xfrm>
              <a:custGeom>
                <a:avLst/>
                <a:gdLst>
                  <a:gd name="T0" fmla="*/ 2147483647 w 288"/>
                  <a:gd name="T1" fmla="*/ 2147483647 h 162"/>
                  <a:gd name="T2" fmla="*/ 2147483647 w 288"/>
                  <a:gd name="T3" fmla="*/ 2147483647 h 162"/>
                  <a:gd name="T4" fmla="*/ 2147483647 w 288"/>
                  <a:gd name="T5" fmla="*/ 2147483647 h 162"/>
                  <a:gd name="T6" fmla="*/ 2147483647 w 288"/>
                  <a:gd name="T7" fmla="*/ 2147483647 h 162"/>
                  <a:gd name="T8" fmla="*/ 2147483647 w 288"/>
                  <a:gd name="T9" fmla="*/ 2147483647 h 162"/>
                  <a:gd name="T10" fmla="*/ 2147483647 w 288"/>
                  <a:gd name="T11" fmla="*/ 2147483647 h 162"/>
                  <a:gd name="T12" fmla="*/ 2147483647 w 288"/>
                  <a:gd name="T13" fmla="*/ 2147483647 h 162"/>
                  <a:gd name="T14" fmla="*/ 0 w 288"/>
                  <a:gd name="T15" fmla="*/ 2147483647 h 162"/>
                  <a:gd name="T16" fmla="*/ 2147483647 w 288"/>
                  <a:gd name="T17" fmla="*/ 2147483647 h 162"/>
                  <a:gd name="T18" fmla="*/ 2147483647 w 288"/>
                  <a:gd name="T19" fmla="*/ 2147483647 h 162"/>
                  <a:gd name="T20" fmla="*/ 2147483647 w 288"/>
                  <a:gd name="T21" fmla="*/ 2147483647 h 162"/>
                  <a:gd name="T22" fmla="*/ 2147483647 w 288"/>
                  <a:gd name="T23" fmla="*/ 2147483647 h 162"/>
                  <a:gd name="T24" fmla="*/ 2147483647 w 288"/>
                  <a:gd name="T25" fmla="*/ 2147483647 h 162"/>
                  <a:gd name="T26" fmla="*/ 2147483647 w 288"/>
                  <a:gd name="T27" fmla="*/ 2147483647 h 162"/>
                  <a:gd name="T28" fmla="*/ 2147483647 w 288"/>
                  <a:gd name="T29" fmla="*/ 2147483647 h 162"/>
                  <a:gd name="T30" fmla="*/ 2147483647 w 288"/>
                  <a:gd name="T31" fmla="*/ 2147483647 h 162"/>
                  <a:gd name="T32" fmla="*/ 2147483647 w 288"/>
                  <a:gd name="T33" fmla="*/ 2147483647 h 162"/>
                  <a:gd name="T34" fmla="*/ 2147483647 w 288"/>
                  <a:gd name="T35" fmla="*/ 2147483647 h 162"/>
                  <a:gd name="T36" fmla="*/ 2147483647 w 288"/>
                  <a:gd name="T37" fmla="*/ 2147483647 h 162"/>
                  <a:gd name="T38" fmla="*/ 2147483647 w 288"/>
                  <a:gd name="T39" fmla="*/ 2147483647 h 162"/>
                  <a:gd name="T40" fmla="*/ 2147483647 w 288"/>
                  <a:gd name="T41" fmla="*/ 2147483647 h 162"/>
                  <a:gd name="T42" fmla="*/ 2147483647 w 288"/>
                  <a:gd name="T43" fmla="*/ 2147483647 h 162"/>
                  <a:gd name="T44" fmla="*/ 2147483647 w 288"/>
                  <a:gd name="T45" fmla="*/ 2147483647 h 162"/>
                  <a:gd name="T46" fmla="*/ 2147483647 w 288"/>
                  <a:gd name="T47" fmla="*/ 2147483647 h 162"/>
                  <a:gd name="T48" fmla="*/ 2147483647 w 288"/>
                  <a:gd name="T49" fmla="*/ 2147483647 h 162"/>
                  <a:gd name="T50" fmla="*/ 2147483647 w 288"/>
                  <a:gd name="T51" fmla="*/ 2147483647 h 162"/>
                  <a:gd name="T52" fmla="*/ 2147483647 w 288"/>
                  <a:gd name="T53" fmla="*/ 2147483647 h 162"/>
                  <a:gd name="T54" fmla="*/ 2147483647 w 288"/>
                  <a:gd name="T55" fmla="*/ 2147483647 h 162"/>
                  <a:gd name="T56" fmla="*/ 2147483647 w 288"/>
                  <a:gd name="T57" fmla="*/ 2147483647 h 162"/>
                  <a:gd name="T58" fmla="*/ 2147483647 w 288"/>
                  <a:gd name="T59" fmla="*/ 2147483647 h 162"/>
                  <a:gd name="T60" fmla="*/ 2147483647 w 288"/>
                  <a:gd name="T61" fmla="*/ 2147483647 h 162"/>
                  <a:gd name="T62" fmla="*/ 2147483647 w 288"/>
                  <a:gd name="T63" fmla="*/ 2147483647 h 162"/>
                  <a:gd name="T64" fmla="*/ 2147483647 w 288"/>
                  <a:gd name="T65" fmla="*/ 2147483647 h 162"/>
                  <a:gd name="T66" fmla="*/ 2147483647 w 288"/>
                  <a:gd name="T67" fmla="*/ 0 h 162"/>
                  <a:gd name="T68" fmla="*/ 2147483647 w 288"/>
                  <a:gd name="T69" fmla="*/ 2147483647 h 162"/>
                  <a:gd name="T70" fmla="*/ 2147483647 w 288"/>
                  <a:gd name="T71" fmla="*/ 2147483647 h 162"/>
                  <a:gd name="T72" fmla="*/ 2147483647 w 288"/>
                  <a:gd name="T73" fmla="*/ 2147483647 h 16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88"/>
                  <a:gd name="T112" fmla="*/ 0 h 162"/>
                  <a:gd name="T113" fmla="*/ 288 w 288"/>
                  <a:gd name="T114" fmla="*/ 162 h 16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88" h="162">
                    <a:moveTo>
                      <a:pt x="132" y="24"/>
                    </a:moveTo>
                    <a:lnTo>
                      <a:pt x="96" y="24"/>
                    </a:lnTo>
                    <a:lnTo>
                      <a:pt x="90" y="42"/>
                    </a:lnTo>
                    <a:lnTo>
                      <a:pt x="72" y="30"/>
                    </a:lnTo>
                    <a:lnTo>
                      <a:pt x="66" y="42"/>
                    </a:lnTo>
                    <a:lnTo>
                      <a:pt x="60" y="48"/>
                    </a:lnTo>
                    <a:lnTo>
                      <a:pt x="54" y="60"/>
                    </a:lnTo>
                    <a:lnTo>
                      <a:pt x="48" y="66"/>
                    </a:lnTo>
                    <a:lnTo>
                      <a:pt x="30" y="66"/>
                    </a:lnTo>
                    <a:lnTo>
                      <a:pt x="30" y="78"/>
                    </a:lnTo>
                    <a:lnTo>
                      <a:pt x="18" y="90"/>
                    </a:lnTo>
                    <a:lnTo>
                      <a:pt x="12" y="102"/>
                    </a:lnTo>
                    <a:lnTo>
                      <a:pt x="0" y="108"/>
                    </a:lnTo>
                    <a:lnTo>
                      <a:pt x="6" y="120"/>
                    </a:lnTo>
                    <a:lnTo>
                      <a:pt x="0" y="126"/>
                    </a:lnTo>
                    <a:lnTo>
                      <a:pt x="0" y="132"/>
                    </a:lnTo>
                    <a:lnTo>
                      <a:pt x="6" y="132"/>
                    </a:lnTo>
                    <a:lnTo>
                      <a:pt x="30" y="108"/>
                    </a:lnTo>
                    <a:lnTo>
                      <a:pt x="48" y="108"/>
                    </a:lnTo>
                    <a:lnTo>
                      <a:pt x="54" y="114"/>
                    </a:lnTo>
                    <a:lnTo>
                      <a:pt x="48" y="138"/>
                    </a:lnTo>
                    <a:lnTo>
                      <a:pt x="60" y="150"/>
                    </a:lnTo>
                    <a:lnTo>
                      <a:pt x="60" y="156"/>
                    </a:lnTo>
                    <a:lnTo>
                      <a:pt x="72" y="156"/>
                    </a:lnTo>
                    <a:lnTo>
                      <a:pt x="84" y="144"/>
                    </a:lnTo>
                    <a:lnTo>
                      <a:pt x="96" y="144"/>
                    </a:lnTo>
                    <a:lnTo>
                      <a:pt x="108" y="156"/>
                    </a:lnTo>
                    <a:lnTo>
                      <a:pt x="114" y="156"/>
                    </a:lnTo>
                    <a:lnTo>
                      <a:pt x="132" y="138"/>
                    </a:lnTo>
                    <a:lnTo>
                      <a:pt x="132" y="120"/>
                    </a:lnTo>
                    <a:lnTo>
                      <a:pt x="138" y="114"/>
                    </a:lnTo>
                    <a:lnTo>
                      <a:pt x="150" y="114"/>
                    </a:lnTo>
                    <a:lnTo>
                      <a:pt x="156" y="120"/>
                    </a:lnTo>
                    <a:lnTo>
                      <a:pt x="156" y="126"/>
                    </a:lnTo>
                    <a:lnTo>
                      <a:pt x="162" y="132"/>
                    </a:lnTo>
                    <a:lnTo>
                      <a:pt x="162" y="138"/>
                    </a:lnTo>
                    <a:lnTo>
                      <a:pt x="168" y="138"/>
                    </a:lnTo>
                    <a:lnTo>
                      <a:pt x="192" y="162"/>
                    </a:lnTo>
                    <a:lnTo>
                      <a:pt x="192" y="144"/>
                    </a:lnTo>
                    <a:lnTo>
                      <a:pt x="204" y="132"/>
                    </a:lnTo>
                    <a:lnTo>
                      <a:pt x="210" y="108"/>
                    </a:lnTo>
                    <a:lnTo>
                      <a:pt x="222" y="126"/>
                    </a:lnTo>
                    <a:lnTo>
                      <a:pt x="240" y="120"/>
                    </a:lnTo>
                    <a:lnTo>
                      <a:pt x="258" y="132"/>
                    </a:lnTo>
                    <a:lnTo>
                      <a:pt x="264" y="120"/>
                    </a:lnTo>
                    <a:lnTo>
                      <a:pt x="252" y="108"/>
                    </a:lnTo>
                    <a:lnTo>
                      <a:pt x="252" y="102"/>
                    </a:lnTo>
                    <a:lnTo>
                      <a:pt x="276" y="102"/>
                    </a:lnTo>
                    <a:lnTo>
                      <a:pt x="282" y="84"/>
                    </a:lnTo>
                    <a:lnTo>
                      <a:pt x="288" y="84"/>
                    </a:lnTo>
                    <a:lnTo>
                      <a:pt x="288" y="78"/>
                    </a:lnTo>
                    <a:lnTo>
                      <a:pt x="276" y="66"/>
                    </a:lnTo>
                    <a:lnTo>
                      <a:pt x="270" y="66"/>
                    </a:lnTo>
                    <a:lnTo>
                      <a:pt x="252" y="84"/>
                    </a:lnTo>
                    <a:lnTo>
                      <a:pt x="246" y="84"/>
                    </a:lnTo>
                    <a:lnTo>
                      <a:pt x="246" y="66"/>
                    </a:lnTo>
                    <a:lnTo>
                      <a:pt x="210" y="66"/>
                    </a:lnTo>
                    <a:lnTo>
                      <a:pt x="210" y="60"/>
                    </a:lnTo>
                    <a:lnTo>
                      <a:pt x="216" y="48"/>
                    </a:lnTo>
                    <a:lnTo>
                      <a:pt x="222" y="42"/>
                    </a:lnTo>
                    <a:lnTo>
                      <a:pt x="228" y="42"/>
                    </a:lnTo>
                    <a:lnTo>
                      <a:pt x="228" y="30"/>
                    </a:lnTo>
                    <a:lnTo>
                      <a:pt x="216" y="30"/>
                    </a:lnTo>
                    <a:lnTo>
                      <a:pt x="210" y="18"/>
                    </a:lnTo>
                    <a:lnTo>
                      <a:pt x="192" y="12"/>
                    </a:lnTo>
                    <a:lnTo>
                      <a:pt x="180" y="12"/>
                    </a:lnTo>
                    <a:lnTo>
                      <a:pt x="174" y="6"/>
                    </a:lnTo>
                    <a:lnTo>
                      <a:pt x="162" y="0"/>
                    </a:lnTo>
                    <a:lnTo>
                      <a:pt x="156" y="0"/>
                    </a:lnTo>
                    <a:lnTo>
                      <a:pt x="150" y="6"/>
                    </a:lnTo>
                    <a:lnTo>
                      <a:pt x="150" y="18"/>
                    </a:lnTo>
                    <a:lnTo>
                      <a:pt x="156" y="24"/>
                    </a:lnTo>
                    <a:lnTo>
                      <a:pt x="150" y="18"/>
                    </a:lnTo>
                    <a:lnTo>
                      <a:pt x="132" y="2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52" name="Sweden">
                <a:extLst>
                  <a:ext uri="{FF2B5EF4-FFF2-40B4-BE49-F238E27FC236}">
                    <a16:creationId xmlns:a16="http://schemas.microsoft.com/office/drawing/2014/main" id="{1AE1F3BE-ADBE-A440-AAB2-4EC73F7F98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54" y="924"/>
                <a:ext cx="177" cy="253"/>
              </a:xfrm>
              <a:custGeom>
                <a:avLst/>
                <a:gdLst>
                  <a:gd name="T0" fmla="*/ 2147483647 w 690"/>
                  <a:gd name="T1" fmla="*/ 2147483647 h 990"/>
                  <a:gd name="T2" fmla="*/ 2147483647 w 690"/>
                  <a:gd name="T3" fmla="*/ 2147483647 h 990"/>
                  <a:gd name="T4" fmla="*/ 2147483647 w 690"/>
                  <a:gd name="T5" fmla="*/ 2147483647 h 990"/>
                  <a:gd name="T6" fmla="*/ 2147483647 w 690"/>
                  <a:gd name="T7" fmla="*/ 2147483647 h 990"/>
                  <a:gd name="T8" fmla="*/ 2147483647 w 690"/>
                  <a:gd name="T9" fmla="*/ 2147483647 h 990"/>
                  <a:gd name="T10" fmla="*/ 2147483647 w 690"/>
                  <a:gd name="T11" fmla="*/ 2147483647 h 990"/>
                  <a:gd name="T12" fmla="*/ 2147483647 w 690"/>
                  <a:gd name="T13" fmla="*/ 2147483647 h 990"/>
                  <a:gd name="T14" fmla="*/ 2147483647 w 690"/>
                  <a:gd name="T15" fmla="*/ 2147483647 h 990"/>
                  <a:gd name="T16" fmla="*/ 2147483647 w 690"/>
                  <a:gd name="T17" fmla="*/ 2147483647 h 990"/>
                  <a:gd name="T18" fmla="*/ 2147483647 w 690"/>
                  <a:gd name="T19" fmla="*/ 2147483647 h 990"/>
                  <a:gd name="T20" fmla="*/ 2147483647 w 690"/>
                  <a:gd name="T21" fmla="*/ 2147483647 h 990"/>
                  <a:gd name="T22" fmla="*/ 2147483647 w 690"/>
                  <a:gd name="T23" fmla="*/ 2147483647 h 990"/>
                  <a:gd name="T24" fmla="*/ 2147483647 w 690"/>
                  <a:gd name="T25" fmla="*/ 2147483647 h 990"/>
                  <a:gd name="T26" fmla="*/ 2147483647 w 690"/>
                  <a:gd name="T27" fmla="*/ 2147483647 h 990"/>
                  <a:gd name="T28" fmla="*/ 2147483647 w 690"/>
                  <a:gd name="T29" fmla="*/ 2147483647 h 990"/>
                  <a:gd name="T30" fmla="*/ 2147483647 w 690"/>
                  <a:gd name="T31" fmla="*/ 2147483647 h 990"/>
                  <a:gd name="T32" fmla="*/ 2147483647 w 690"/>
                  <a:gd name="T33" fmla="*/ 2147483647 h 990"/>
                  <a:gd name="T34" fmla="*/ 2147483647 w 690"/>
                  <a:gd name="T35" fmla="*/ 2147483647 h 990"/>
                  <a:gd name="T36" fmla="*/ 2147483647 w 690"/>
                  <a:gd name="T37" fmla="*/ 2147483647 h 990"/>
                  <a:gd name="T38" fmla="*/ 2147483647 w 690"/>
                  <a:gd name="T39" fmla="*/ 2147483647 h 990"/>
                  <a:gd name="T40" fmla="*/ 2147483647 w 690"/>
                  <a:gd name="T41" fmla="*/ 2147483647 h 990"/>
                  <a:gd name="T42" fmla="*/ 2147483647 w 690"/>
                  <a:gd name="T43" fmla="*/ 2147483647 h 990"/>
                  <a:gd name="T44" fmla="*/ 2147483647 w 690"/>
                  <a:gd name="T45" fmla="*/ 2147483647 h 990"/>
                  <a:gd name="T46" fmla="*/ 0 w 690"/>
                  <a:gd name="T47" fmla="*/ 2147483647 h 990"/>
                  <a:gd name="T48" fmla="*/ 2147483647 w 690"/>
                  <a:gd name="T49" fmla="*/ 2147483647 h 990"/>
                  <a:gd name="T50" fmla="*/ 2147483647 w 690"/>
                  <a:gd name="T51" fmla="*/ 2147483647 h 990"/>
                  <a:gd name="T52" fmla="*/ 2147483647 w 690"/>
                  <a:gd name="T53" fmla="*/ 2147483647 h 990"/>
                  <a:gd name="T54" fmla="*/ 2147483647 w 690"/>
                  <a:gd name="T55" fmla="*/ 2147483647 h 990"/>
                  <a:gd name="T56" fmla="*/ 2147483647 w 690"/>
                  <a:gd name="T57" fmla="*/ 2147483647 h 990"/>
                  <a:gd name="T58" fmla="*/ 2147483647 w 690"/>
                  <a:gd name="T59" fmla="*/ 2147483647 h 990"/>
                  <a:gd name="T60" fmla="*/ 2147483647 w 690"/>
                  <a:gd name="T61" fmla="*/ 2147483647 h 990"/>
                  <a:gd name="T62" fmla="*/ 2147483647 w 690"/>
                  <a:gd name="T63" fmla="*/ 2147483647 h 990"/>
                  <a:gd name="T64" fmla="*/ 2147483647 w 690"/>
                  <a:gd name="T65" fmla="*/ 2147483647 h 990"/>
                  <a:gd name="T66" fmla="*/ 2147483647 w 690"/>
                  <a:gd name="T67" fmla="*/ 2147483647 h 990"/>
                  <a:gd name="T68" fmla="*/ 2147483647 w 690"/>
                  <a:gd name="T69" fmla="*/ 2147483647 h 990"/>
                  <a:gd name="T70" fmla="*/ 2147483647 w 690"/>
                  <a:gd name="T71" fmla="*/ 2147483647 h 990"/>
                  <a:gd name="T72" fmla="*/ 2147483647 w 690"/>
                  <a:gd name="T73" fmla="*/ 2147483647 h 990"/>
                  <a:gd name="T74" fmla="*/ 2147483647 w 690"/>
                  <a:gd name="T75" fmla="*/ 2147483647 h 990"/>
                  <a:gd name="T76" fmla="*/ 2147483647 w 690"/>
                  <a:gd name="T77" fmla="*/ 2147483647 h 990"/>
                  <a:gd name="T78" fmla="*/ 2147483647 w 690"/>
                  <a:gd name="T79" fmla="*/ 2147483647 h 990"/>
                  <a:gd name="T80" fmla="*/ 2147483647 w 690"/>
                  <a:gd name="T81" fmla="*/ 2147483647 h 990"/>
                  <a:gd name="T82" fmla="*/ 2147483647 w 690"/>
                  <a:gd name="T83" fmla="*/ 2147483647 h 990"/>
                  <a:gd name="T84" fmla="*/ 2147483647 w 690"/>
                  <a:gd name="T85" fmla="*/ 2147483647 h 990"/>
                  <a:gd name="T86" fmla="*/ 2147483647 w 690"/>
                  <a:gd name="T87" fmla="*/ 2147483647 h 990"/>
                  <a:gd name="T88" fmla="*/ 2147483647 w 690"/>
                  <a:gd name="T89" fmla="*/ 2147483647 h 990"/>
                  <a:gd name="T90" fmla="*/ 2147483647 w 690"/>
                  <a:gd name="T91" fmla="*/ 2147483647 h 990"/>
                  <a:gd name="T92" fmla="*/ 2147483647 w 690"/>
                  <a:gd name="T93" fmla="*/ 2147483647 h 990"/>
                  <a:gd name="T94" fmla="*/ 2147483647 w 690"/>
                  <a:gd name="T95" fmla="*/ 2147483647 h 990"/>
                  <a:gd name="T96" fmla="*/ 2147483647 w 690"/>
                  <a:gd name="T97" fmla="*/ 2147483647 h 990"/>
                  <a:gd name="T98" fmla="*/ 2147483647 w 690"/>
                  <a:gd name="T99" fmla="*/ 2147483647 h 990"/>
                  <a:gd name="T100" fmla="*/ 2147483647 w 690"/>
                  <a:gd name="T101" fmla="*/ 2147483647 h 99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90"/>
                  <a:gd name="T154" fmla="*/ 0 h 990"/>
                  <a:gd name="T155" fmla="*/ 690 w 690"/>
                  <a:gd name="T156" fmla="*/ 990 h 99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90" h="990">
                    <a:moveTo>
                      <a:pt x="678" y="204"/>
                    </a:moveTo>
                    <a:lnTo>
                      <a:pt x="672" y="198"/>
                    </a:lnTo>
                    <a:lnTo>
                      <a:pt x="660" y="192"/>
                    </a:lnTo>
                    <a:lnTo>
                      <a:pt x="648" y="180"/>
                    </a:lnTo>
                    <a:lnTo>
                      <a:pt x="648" y="174"/>
                    </a:lnTo>
                    <a:lnTo>
                      <a:pt x="654" y="162"/>
                    </a:lnTo>
                    <a:lnTo>
                      <a:pt x="660" y="156"/>
                    </a:lnTo>
                    <a:lnTo>
                      <a:pt x="666" y="144"/>
                    </a:lnTo>
                    <a:lnTo>
                      <a:pt x="642" y="132"/>
                    </a:lnTo>
                    <a:lnTo>
                      <a:pt x="648" y="108"/>
                    </a:lnTo>
                    <a:lnTo>
                      <a:pt x="636" y="102"/>
                    </a:lnTo>
                    <a:lnTo>
                      <a:pt x="636" y="96"/>
                    </a:lnTo>
                    <a:lnTo>
                      <a:pt x="642" y="90"/>
                    </a:lnTo>
                    <a:lnTo>
                      <a:pt x="642" y="66"/>
                    </a:lnTo>
                    <a:lnTo>
                      <a:pt x="636" y="66"/>
                    </a:lnTo>
                    <a:lnTo>
                      <a:pt x="630" y="60"/>
                    </a:lnTo>
                    <a:lnTo>
                      <a:pt x="618" y="60"/>
                    </a:lnTo>
                    <a:lnTo>
                      <a:pt x="588" y="42"/>
                    </a:lnTo>
                    <a:lnTo>
                      <a:pt x="552" y="42"/>
                    </a:lnTo>
                    <a:lnTo>
                      <a:pt x="540" y="30"/>
                    </a:lnTo>
                    <a:lnTo>
                      <a:pt x="534" y="30"/>
                    </a:lnTo>
                    <a:lnTo>
                      <a:pt x="528" y="24"/>
                    </a:lnTo>
                    <a:lnTo>
                      <a:pt x="516" y="24"/>
                    </a:lnTo>
                    <a:lnTo>
                      <a:pt x="504" y="18"/>
                    </a:lnTo>
                    <a:lnTo>
                      <a:pt x="498" y="12"/>
                    </a:lnTo>
                    <a:lnTo>
                      <a:pt x="486" y="6"/>
                    </a:lnTo>
                    <a:lnTo>
                      <a:pt x="456" y="0"/>
                    </a:lnTo>
                    <a:lnTo>
                      <a:pt x="456" y="24"/>
                    </a:lnTo>
                    <a:lnTo>
                      <a:pt x="444" y="24"/>
                    </a:lnTo>
                    <a:lnTo>
                      <a:pt x="444" y="30"/>
                    </a:lnTo>
                    <a:lnTo>
                      <a:pt x="456" y="42"/>
                    </a:lnTo>
                    <a:lnTo>
                      <a:pt x="462" y="42"/>
                    </a:lnTo>
                    <a:lnTo>
                      <a:pt x="456" y="48"/>
                    </a:lnTo>
                    <a:lnTo>
                      <a:pt x="444" y="48"/>
                    </a:lnTo>
                    <a:lnTo>
                      <a:pt x="438" y="42"/>
                    </a:lnTo>
                    <a:lnTo>
                      <a:pt x="414" y="42"/>
                    </a:lnTo>
                    <a:lnTo>
                      <a:pt x="390" y="36"/>
                    </a:lnTo>
                    <a:lnTo>
                      <a:pt x="366" y="42"/>
                    </a:lnTo>
                    <a:lnTo>
                      <a:pt x="366" y="30"/>
                    </a:lnTo>
                    <a:lnTo>
                      <a:pt x="360" y="24"/>
                    </a:lnTo>
                    <a:lnTo>
                      <a:pt x="348" y="36"/>
                    </a:lnTo>
                    <a:lnTo>
                      <a:pt x="348" y="66"/>
                    </a:lnTo>
                    <a:lnTo>
                      <a:pt x="342" y="72"/>
                    </a:lnTo>
                    <a:lnTo>
                      <a:pt x="324" y="72"/>
                    </a:lnTo>
                    <a:lnTo>
                      <a:pt x="282" y="78"/>
                    </a:lnTo>
                    <a:lnTo>
                      <a:pt x="264" y="96"/>
                    </a:lnTo>
                    <a:lnTo>
                      <a:pt x="252" y="102"/>
                    </a:lnTo>
                    <a:lnTo>
                      <a:pt x="246" y="102"/>
                    </a:lnTo>
                    <a:lnTo>
                      <a:pt x="246" y="114"/>
                    </a:lnTo>
                    <a:lnTo>
                      <a:pt x="258" y="120"/>
                    </a:lnTo>
                    <a:lnTo>
                      <a:pt x="264" y="126"/>
                    </a:lnTo>
                    <a:lnTo>
                      <a:pt x="258" y="144"/>
                    </a:lnTo>
                    <a:lnTo>
                      <a:pt x="252" y="144"/>
                    </a:lnTo>
                    <a:lnTo>
                      <a:pt x="240" y="150"/>
                    </a:lnTo>
                    <a:lnTo>
                      <a:pt x="234" y="156"/>
                    </a:lnTo>
                    <a:lnTo>
                      <a:pt x="234" y="162"/>
                    </a:lnTo>
                    <a:lnTo>
                      <a:pt x="228" y="168"/>
                    </a:lnTo>
                    <a:lnTo>
                      <a:pt x="210" y="168"/>
                    </a:lnTo>
                    <a:lnTo>
                      <a:pt x="216" y="174"/>
                    </a:lnTo>
                    <a:lnTo>
                      <a:pt x="216" y="180"/>
                    </a:lnTo>
                    <a:lnTo>
                      <a:pt x="222" y="186"/>
                    </a:lnTo>
                    <a:lnTo>
                      <a:pt x="222" y="192"/>
                    </a:lnTo>
                    <a:lnTo>
                      <a:pt x="216" y="192"/>
                    </a:lnTo>
                    <a:lnTo>
                      <a:pt x="210" y="198"/>
                    </a:lnTo>
                    <a:lnTo>
                      <a:pt x="204" y="198"/>
                    </a:lnTo>
                    <a:lnTo>
                      <a:pt x="192" y="204"/>
                    </a:lnTo>
                    <a:lnTo>
                      <a:pt x="174" y="192"/>
                    </a:lnTo>
                    <a:lnTo>
                      <a:pt x="174" y="228"/>
                    </a:lnTo>
                    <a:lnTo>
                      <a:pt x="168" y="270"/>
                    </a:lnTo>
                    <a:lnTo>
                      <a:pt x="138" y="300"/>
                    </a:lnTo>
                    <a:lnTo>
                      <a:pt x="132" y="300"/>
                    </a:lnTo>
                    <a:lnTo>
                      <a:pt x="120" y="306"/>
                    </a:lnTo>
                    <a:lnTo>
                      <a:pt x="132" y="312"/>
                    </a:lnTo>
                    <a:lnTo>
                      <a:pt x="150" y="330"/>
                    </a:lnTo>
                    <a:lnTo>
                      <a:pt x="150" y="336"/>
                    </a:lnTo>
                    <a:lnTo>
                      <a:pt x="144" y="342"/>
                    </a:lnTo>
                    <a:lnTo>
                      <a:pt x="102" y="342"/>
                    </a:lnTo>
                    <a:lnTo>
                      <a:pt x="90" y="348"/>
                    </a:lnTo>
                    <a:lnTo>
                      <a:pt x="84" y="354"/>
                    </a:lnTo>
                    <a:lnTo>
                      <a:pt x="72" y="360"/>
                    </a:lnTo>
                    <a:lnTo>
                      <a:pt x="30" y="402"/>
                    </a:lnTo>
                    <a:lnTo>
                      <a:pt x="36" y="408"/>
                    </a:lnTo>
                    <a:lnTo>
                      <a:pt x="42" y="408"/>
                    </a:lnTo>
                    <a:lnTo>
                      <a:pt x="48" y="414"/>
                    </a:lnTo>
                    <a:lnTo>
                      <a:pt x="48" y="420"/>
                    </a:lnTo>
                    <a:lnTo>
                      <a:pt x="42" y="426"/>
                    </a:lnTo>
                    <a:lnTo>
                      <a:pt x="36" y="426"/>
                    </a:lnTo>
                    <a:lnTo>
                      <a:pt x="30" y="432"/>
                    </a:lnTo>
                    <a:lnTo>
                      <a:pt x="30" y="444"/>
                    </a:lnTo>
                    <a:lnTo>
                      <a:pt x="54" y="468"/>
                    </a:lnTo>
                    <a:lnTo>
                      <a:pt x="54" y="480"/>
                    </a:lnTo>
                    <a:lnTo>
                      <a:pt x="48" y="492"/>
                    </a:lnTo>
                    <a:lnTo>
                      <a:pt x="48" y="510"/>
                    </a:lnTo>
                    <a:lnTo>
                      <a:pt x="60" y="522"/>
                    </a:lnTo>
                    <a:lnTo>
                      <a:pt x="66" y="522"/>
                    </a:lnTo>
                    <a:lnTo>
                      <a:pt x="84" y="540"/>
                    </a:lnTo>
                    <a:lnTo>
                      <a:pt x="84" y="552"/>
                    </a:lnTo>
                    <a:lnTo>
                      <a:pt x="72" y="564"/>
                    </a:lnTo>
                    <a:lnTo>
                      <a:pt x="48" y="570"/>
                    </a:lnTo>
                    <a:lnTo>
                      <a:pt x="54" y="576"/>
                    </a:lnTo>
                    <a:lnTo>
                      <a:pt x="60" y="588"/>
                    </a:lnTo>
                    <a:lnTo>
                      <a:pt x="60" y="594"/>
                    </a:lnTo>
                    <a:lnTo>
                      <a:pt x="66" y="600"/>
                    </a:lnTo>
                    <a:lnTo>
                      <a:pt x="66" y="606"/>
                    </a:lnTo>
                    <a:lnTo>
                      <a:pt x="72" y="618"/>
                    </a:lnTo>
                    <a:lnTo>
                      <a:pt x="66" y="618"/>
                    </a:lnTo>
                    <a:lnTo>
                      <a:pt x="66" y="642"/>
                    </a:lnTo>
                    <a:lnTo>
                      <a:pt x="60" y="648"/>
                    </a:lnTo>
                    <a:lnTo>
                      <a:pt x="24" y="648"/>
                    </a:lnTo>
                    <a:lnTo>
                      <a:pt x="30" y="660"/>
                    </a:lnTo>
                    <a:lnTo>
                      <a:pt x="30" y="666"/>
                    </a:lnTo>
                    <a:lnTo>
                      <a:pt x="24" y="666"/>
                    </a:lnTo>
                    <a:lnTo>
                      <a:pt x="18" y="672"/>
                    </a:lnTo>
                    <a:lnTo>
                      <a:pt x="18" y="678"/>
                    </a:lnTo>
                    <a:lnTo>
                      <a:pt x="30" y="690"/>
                    </a:lnTo>
                    <a:lnTo>
                      <a:pt x="30" y="708"/>
                    </a:lnTo>
                    <a:lnTo>
                      <a:pt x="24" y="714"/>
                    </a:lnTo>
                    <a:lnTo>
                      <a:pt x="18" y="726"/>
                    </a:lnTo>
                    <a:lnTo>
                      <a:pt x="0" y="708"/>
                    </a:lnTo>
                    <a:lnTo>
                      <a:pt x="0" y="768"/>
                    </a:lnTo>
                    <a:lnTo>
                      <a:pt x="6" y="762"/>
                    </a:lnTo>
                    <a:lnTo>
                      <a:pt x="24" y="762"/>
                    </a:lnTo>
                    <a:lnTo>
                      <a:pt x="36" y="774"/>
                    </a:lnTo>
                    <a:lnTo>
                      <a:pt x="36" y="780"/>
                    </a:lnTo>
                    <a:lnTo>
                      <a:pt x="30" y="780"/>
                    </a:lnTo>
                    <a:lnTo>
                      <a:pt x="30" y="774"/>
                    </a:lnTo>
                    <a:lnTo>
                      <a:pt x="24" y="774"/>
                    </a:lnTo>
                    <a:lnTo>
                      <a:pt x="24" y="834"/>
                    </a:lnTo>
                    <a:lnTo>
                      <a:pt x="30" y="840"/>
                    </a:lnTo>
                    <a:lnTo>
                      <a:pt x="36" y="840"/>
                    </a:lnTo>
                    <a:lnTo>
                      <a:pt x="48" y="846"/>
                    </a:lnTo>
                    <a:lnTo>
                      <a:pt x="54" y="858"/>
                    </a:lnTo>
                    <a:lnTo>
                      <a:pt x="60" y="864"/>
                    </a:lnTo>
                    <a:lnTo>
                      <a:pt x="66" y="876"/>
                    </a:lnTo>
                    <a:lnTo>
                      <a:pt x="90" y="900"/>
                    </a:lnTo>
                    <a:lnTo>
                      <a:pt x="96" y="900"/>
                    </a:lnTo>
                    <a:lnTo>
                      <a:pt x="96" y="912"/>
                    </a:lnTo>
                    <a:lnTo>
                      <a:pt x="78" y="912"/>
                    </a:lnTo>
                    <a:lnTo>
                      <a:pt x="78" y="942"/>
                    </a:lnTo>
                    <a:lnTo>
                      <a:pt x="90" y="954"/>
                    </a:lnTo>
                    <a:lnTo>
                      <a:pt x="102" y="960"/>
                    </a:lnTo>
                    <a:lnTo>
                      <a:pt x="96" y="966"/>
                    </a:lnTo>
                    <a:lnTo>
                      <a:pt x="96" y="984"/>
                    </a:lnTo>
                    <a:lnTo>
                      <a:pt x="102" y="984"/>
                    </a:lnTo>
                    <a:lnTo>
                      <a:pt x="108" y="990"/>
                    </a:lnTo>
                    <a:lnTo>
                      <a:pt x="174" y="990"/>
                    </a:lnTo>
                    <a:lnTo>
                      <a:pt x="180" y="984"/>
                    </a:lnTo>
                    <a:lnTo>
                      <a:pt x="180" y="948"/>
                    </a:lnTo>
                    <a:lnTo>
                      <a:pt x="198" y="942"/>
                    </a:lnTo>
                    <a:lnTo>
                      <a:pt x="198" y="924"/>
                    </a:lnTo>
                    <a:lnTo>
                      <a:pt x="264" y="930"/>
                    </a:lnTo>
                    <a:lnTo>
                      <a:pt x="276" y="936"/>
                    </a:lnTo>
                    <a:lnTo>
                      <a:pt x="300" y="876"/>
                    </a:lnTo>
                    <a:lnTo>
                      <a:pt x="300" y="864"/>
                    </a:lnTo>
                    <a:lnTo>
                      <a:pt x="306" y="852"/>
                    </a:lnTo>
                    <a:lnTo>
                      <a:pt x="306" y="816"/>
                    </a:lnTo>
                    <a:lnTo>
                      <a:pt x="300" y="810"/>
                    </a:lnTo>
                    <a:lnTo>
                      <a:pt x="294" y="798"/>
                    </a:lnTo>
                    <a:lnTo>
                      <a:pt x="312" y="798"/>
                    </a:lnTo>
                    <a:lnTo>
                      <a:pt x="324" y="786"/>
                    </a:lnTo>
                    <a:lnTo>
                      <a:pt x="324" y="780"/>
                    </a:lnTo>
                    <a:lnTo>
                      <a:pt x="306" y="762"/>
                    </a:lnTo>
                    <a:lnTo>
                      <a:pt x="294" y="762"/>
                    </a:lnTo>
                    <a:lnTo>
                      <a:pt x="312" y="756"/>
                    </a:lnTo>
                    <a:lnTo>
                      <a:pt x="300" y="750"/>
                    </a:lnTo>
                    <a:lnTo>
                      <a:pt x="324" y="750"/>
                    </a:lnTo>
                    <a:lnTo>
                      <a:pt x="336" y="744"/>
                    </a:lnTo>
                    <a:lnTo>
                      <a:pt x="348" y="744"/>
                    </a:lnTo>
                    <a:lnTo>
                      <a:pt x="354" y="738"/>
                    </a:lnTo>
                    <a:lnTo>
                      <a:pt x="360" y="726"/>
                    </a:lnTo>
                    <a:lnTo>
                      <a:pt x="360" y="714"/>
                    </a:lnTo>
                    <a:lnTo>
                      <a:pt x="366" y="708"/>
                    </a:lnTo>
                    <a:lnTo>
                      <a:pt x="384" y="726"/>
                    </a:lnTo>
                    <a:lnTo>
                      <a:pt x="390" y="726"/>
                    </a:lnTo>
                    <a:lnTo>
                      <a:pt x="396" y="720"/>
                    </a:lnTo>
                    <a:lnTo>
                      <a:pt x="408" y="696"/>
                    </a:lnTo>
                    <a:lnTo>
                      <a:pt x="402" y="690"/>
                    </a:lnTo>
                    <a:lnTo>
                      <a:pt x="402" y="684"/>
                    </a:lnTo>
                    <a:lnTo>
                      <a:pt x="414" y="684"/>
                    </a:lnTo>
                    <a:lnTo>
                      <a:pt x="420" y="678"/>
                    </a:lnTo>
                    <a:lnTo>
                      <a:pt x="432" y="672"/>
                    </a:lnTo>
                    <a:lnTo>
                      <a:pt x="432" y="660"/>
                    </a:lnTo>
                    <a:lnTo>
                      <a:pt x="420" y="636"/>
                    </a:lnTo>
                    <a:lnTo>
                      <a:pt x="408" y="630"/>
                    </a:lnTo>
                    <a:lnTo>
                      <a:pt x="408" y="618"/>
                    </a:lnTo>
                    <a:lnTo>
                      <a:pt x="372" y="600"/>
                    </a:lnTo>
                    <a:lnTo>
                      <a:pt x="360" y="606"/>
                    </a:lnTo>
                    <a:lnTo>
                      <a:pt x="354" y="606"/>
                    </a:lnTo>
                    <a:lnTo>
                      <a:pt x="342" y="600"/>
                    </a:lnTo>
                    <a:lnTo>
                      <a:pt x="330" y="576"/>
                    </a:lnTo>
                    <a:lnTo>
                      <a:pt x="330" y="558"/>
                    </a:lnTo>
                    <a:lnTo>
                      <a:pt x="324" y="546"/>
                    </a:lnTo>
                    <a:lnTo>
                      <a:pt x="324" y="528"/>
                    </a:lnTo>
                    <a:lnTo>
                      <a:pt x="336" y="516"/>
                    </a:lnTo>
                    <a:lnTo>
                      <a:pt x="342" y="504"/>
                    </a:lnTo>
                    <a:lnTo>
                      <a:pt x="342" y="486"/>
                    </a:lnTo>
                    <a:lnTo>
                      <a:pt x="336" y="474"/>
                    </a:lnTo>
                    <a:lnTo>
                      <a:pt x="330" y="468"/>
                    </a:lnTo>
                    <a:lnTo>
                      <a:pt x="330" y="462"/>
                    </a:lnTo>
                    <a:lnTo>
                      <a:pt x="348" y="462"/>
                    </a:lnTo>
                    <a:lnTo>
                      <a:pt x="354" y="456"/>
                    </a:lnTo>
                    <a:lnTo>
                      <a:pt x="354" y="438"/>
                    </a:lnTo>
                    <a:lnTo>
                      <a:pt x="348" y="426"/>
                    </a:lnTo>
                    <a:lnTo>
                      <a:pt x="354" y="432"/>
                    </a:lnTo>
                    <a:lnTo>
                      <a:pt x="378" y="432"/>
                    </a:lnTo>
                    <a:lnTo>
                      <a:pt x="384" y="426"/>
                    </a:lnTo>
                    <a:lnTo>
                      <a:pt x="396" y="420"/>
                    </a:lnTo>
                    <a:lnTo>
                      <a:pt x="408" y="408"/>
                    </a:lnTo>
                    <a:lnTo>
                      <a:pt x="438" y="414"/>
                    </a:lnTo>
                    <a:lnTo>
                      <a:pt x="450" y="390"/>
                    </a:lnTo>
                    <a:lnTo>
                      <a:pt x="480" y="390"/>
                    </a:lnTo>
                    <a:lnTo>
                      <a:pt x="498" y="384"/>
                    </a:lnTo>
                    <a:lnTo>
                      <a:pt x="510" y="378"/>
                    </a:lnTo>
                    <a:lnTo>
                      <a:pt x="522" y="354"/>
                    </a:lnTo>
                    <a:lnTo>
                      <a:pt x="540" y="336"/>
                    </a:lnTo>
                    <a:lnTo>
                      <a:pt x="546" y="324"/>
                    </a:lnTo>
                    <a:lnTo>
                      <a:pt x="528" y="300"/>
                    </a:lnTo>
                    <a:lnTo>
                      <a:pt x="558" y="264"/>
                    </a:lnTo>
                    <a:lnTo>
                      <a:pt x="540" y="246"/>
                    </a:lnTo>
                    <a:lnTo>
                      <a:pt x="576" y="234"/>
                    </a:lnTo>
                    <a:lnTo>
                      <a:pt x="594" y="216"/>
                    </a:lnTo>
                    <a:lnTo>
                      <a:pt x="672" y="222"/>
                    </a:lnTo>
                    <a:lnTo>
                      <a:pt x="684" y="240"/>
                    </a:lnTo>
                    <a:lnTo>
                      <a:pt x="690" y="240"/>
                    </a:lnTo>
                    <a:lnTo>
                      <a:pt x="678" y="204"/>
                    </a:lnTo>
                    <a:close/>
                    <a:moveTo>
                      <a:pt x="390" y="828"/>
                    </a:moveTo>
                    <a:lnTo>
                      <a:pt x="390" y="840"/>
                    </a:lnTo>
                    <a:lnTo>
                      <a:pt x="396" y="852"/>
                    </a:lnTo>
                    <a:lnTo>
                      <a:pt x="396" y="864"/>
                    </a:lnTo>
                    <a:lnTo>
                      <a:pt x="402" y="870"/>
                    </a:lnTo>
                    <a:lnTo>
                      <a:pt x="402" y="876"/>
                    </a:lnTo>
                    <a:lnTo>
                      <a:pt x="414" y="852"/>
                    </a:lnTo>
                    <a:lnTo>
                      <a:pt x="426" y="852"/>
                    </a:lnTo>
                    <a:lnTo>
                      <a:pt x="432" y="846"/>
                    </a:lnTo>
                    <a:lnTo>
                      <a:pt x="438" y="834"/>
                    </a:lnTo>
                    <a:lnTo>
                      <a:pt x="438" y="822"/>
                    </a:lnTo>
                    <a:lnTo>
                      <a:pt x="432" y="816"/>
                    </a:lnTo>
                    <a:lnTo>
                      <a:pt x="450" y="798"/>
                    </a:lnTo>
                    <a:lnTo>
                      <a:pt x="444" y="798"/>
                    </a:lnTo>
                    <a:lnTo>
                      <a:pt x="438" y="804"/>
                    </a:lnTo>
                    <a:lnTo>
                      <a:pt x="420" y="804"/>
                    </a:lnTo>
                    <a:lnTo>
                      <a:pt x="408" y="810"/>
                    </a:lnTo>
                    <a:lnTo>
                      <a:pt x="390" y="828"/>
                    </a:lnTo>
                    <a:close/>
                    <a:moveTo>
                      <a:pt x="300" y="900"/>
                    </a:moveTo>
                    <a:lnTo>
                      <a:pt x="300" y="912"/>
                    </a:lnTo>
                    <a:lnTo>
                      <a:pt x="294" y="924"/>
                    </a:lnTo>
                    <a:lnTo>
                      <a:pt x="300" y="918"/>
                    </a:lnTo>
                    <a:lnTo>
                      <a:pt x="312" y="912"/>
                    </a:lnTo>
                    <a:lnTo>
                      <a:pt x="318" y="900"/>
                    </a:lnTo>
                    <a:lnTo>
                      <a:pt x="318" y="894"/>
                    </a:lnTo>
                    <a:lnTo>
                      <a:pt x="324" y="888"/>
                    </a:lnTo>
                    <a:lnTo>
                      <a:pt x="324" y="882"/>
                    </a:lnTo>
                    <a:lnTo>
                      <a:pt x="342" y="858"/>
                    </a:lnTo>
                    <a:lnTo>
                      <a:pt x="336" y="840"/>
                    </a:lnTo>
                    <a:lnTo>
                      <a:pt x="330" y="852"/>
                    </a:lnTo>
                    <a:lnTo>
                      <a:pt x="312" y="870"/>
                    </a:lnTo>
                    <a:lnTo>
                      <a:pt x="300" y="894"/>
                    </a:lnTo>
                    <a:lnTo>
                      <a:pt x="300" y="90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53" name="Spain">
                <a:extLst>
                  <a:ext uri="{FF2B5EF4-FFF2-40B4-BE49-F238E27FC236}">
                    <a16:creationId xmlns:a16="http://schemas.microsoft.com/office/drawing/2014/main" id="{72BE4725-322B-BA45-AEEE-61773AFDD9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15" y="1409"/>
                <a:ext cx="224" cy="158"/>
              </a:xfrm>
              <a:custGeom>
                <a:avLst/>
                <a:gdLst>
                  <a:gd name="T0" fmla="*/ 2147483647 w 876"/>
                  <a:gd name="T1" fmla="*/ 2147483647 h 618"/>
                  <a:gd name="T2" fmla="*/ 2147483647 w 876"/>
                  <a:gd name="T3" fmla="*/ 2147483647 h 618"/>
                  <a:gd name="T4" fmla="*/ 2147483647 w 876"/>
                  <a:gd name="T5" fmla="*/ 2147483647 h 618"/>
                  <a:gd name="T6" fmla="*/ 2147483647 w 876"/>
                  <a:gd name="T7" fmla="*/ 2147483647 h 618"/>
                  <a:gd name="T8" fmla="*/ 2147483647 w 876"/>
                  <a:gd name="T9" fmla="*/ 2147483647 h 618"/>
                  <a:gd name="T10" fmla="*/ 2147483647 w 876"/>
                  <a:gd name="T11" fmla="*/ 2147483647 h 618"/>
                  <a:gd name="T12" fmla="*/ 2147483647 w 876"/>
                  <a:gd name="T13" fmla="*/ 2147483647 h 618"/>
                  <a:gd name="T14" fmla="*/ 2147483647 w 876"/>
                  <a:gd name="T15" fmla="*/ 2147483647 h 618"/>
                  <a:gd name="T16" fmla="*/ 2147483647 w 876"/>
                  <a:gd name="T17" fmla="*/ 2147483647 h 618"/>
                  <a:gd name="T18" fmla="*/ 2147483647 w 876"/>
                  <a:gd name="T19" fmla="*/ 2147483647 h 618"/>
                  <a:gd name="T20" fmla="*/ 2147483647 w 876"/>
                  <a:gd name="T21" fmla="*/ 2147483647 h 618"/>
                  <a:gd name="T22" fmla="*/ 2147483647 w 876"/>
                  <a:gd name="T23" fmla="*/ 2147483647 h 618"/>
                  <a:gd name="T24" fmla="*/ 2147483647 w 876"/>
                  <a:gd name="T25" fmla="*/ 2147483647 h 618"/>
                  <a:gd name="T26" fmla="*/ 2147483647 w 876"/>
                  <a:gd name="T27" fmla="*/ 2147483647 h 618"/>
                  <a:gd name="T28" fmla="*/ 2147483647 w 876"/>
                  <a:gd name="T29" fmla="*/ 2147483647 h 618"/>
                  <a:gd name="T30" fmla="*/ 2147483647 w 876"/>
                  <a:gd name="T31" fmla="*/ 2147483647 h 618"/>
                  <a:gd name="T32" fmla="*/ 2147483647 w 876"/>
                  <a:gd name="T33" fmla="*/ 2147483647 h 618"/>
                  <a:gd name="T34" fmla="*/ 2147483647 w 876"/>
                  <a:gd name="T35" fmla="*/ 2147483647 h 618"/>
                  <a:gd name="T36" fmla="*/ 2147483647 w 876"/>
                  <a:gd name="T37" fmla="*/ 2147483647 h 618"/>
                  <a:gd name="T38" fmla="*/ 2147483647 w 876"/>
                  <a:gd name="T39" fmla="*/ 2147483647 h 618"/>
                  <a:gd name="T40" fmla="*/ 2147483647 w 876"/>
                  <a:gd name="T41" fmla="*/ 0 h 618"/>
                  <a:gd name="T42" fmla="*/ 2147483647 w 876"/>
                  <a:gd name="T43" fmla="*/ 2147483647 h 618"/>
                  <a:gd name="T44" fmla="*/ 0 w 876"/>
                  <a:gd name="T45" fmla="*/ 2147483647 h 618"/>
                  <a:gd name="T46" fmla="*/ 2147483647 w 876"/>
                  <a:gd name="T47" fmla="*/ 2147483647 h 618"/>
                  <a:gd name="T48" fmla="*/ 2147483647 w 876"/>
                  <a:gd name="T49" fmla="*/ 2147483647 h 618"/>
                  <a:gd name="T50" fmla="*/ 2147483647 w 876"/>
                  <a:gd name="T51" fmla="*/ 2147483647 h 618"/>
                  <a:gd name="T52" fmla="*/ 2147483647 w 876"/>
                  <a:gd name="T53" fmla="*/ 2147483647 h 618"/>
                  <a:gd name="T54" fmla="*/ 2147483647 w 876"/>
                  <a:gd name="T55" fmla="*/ 2147483647 h 618"/>
                  <a:gd name="T56" fmla="*/ 2147483647 w 876"/>
                  <a:gd name="T57" fmla="*/ 2147483647 h 618"/>
                  <a:gd name="T58" fmla="*/ 2147483647 w 876"/>
                  <a:gd name="T59" fmla="*/ 2147483647 h 618"/>
                  <a:gd name="T60" fmla="*/ 2147483647 w 876"/>
                  <a:gd name="T61" fmla="*/ 2147483647 h 618"/>
                  <a:gd name="T62" fmla="*/ 2147483647 w 876"/>
                  <a:gd name="T63" fmla="*/ 2147483647 h 618"/>
                  <a:gd name="T64" fmla="*/ 2147483647 w 876"/>
                  <a:gd name="T65" fmla="*/ 2147483647 h 618"/>
                  <a:gd name="T66" fmla="*/ 2147483647 w 876"/>
                  <a:gd name="T67" fmla="*/ 2147483647 h 618"/>
                  <a:gd name="T68" fmla="*/ 2147483647 w 876"/>
                  <a:gd name="T69" fmla="*/ 2147483647 h 618"/>
                  <a:gd name="T70" fmla="*/ 2147483647 w 876"/>
                  <a:gd name="T71" fmla="*/ 2147483647 h 618"/>
                  <a:gd name="T72" fmla="*/ 2147483647 w 876"/>
                  <a:gd name="T73" fmla="*/ 2147483647 h 618"/>
                  <a:gd name="T74" fmla="*/ 2147483647 w 876"/>
                  <a:gd name="T75" fmla="*/ 2147483647 h 618"/>
                  <a:gd name="T76" fmla="*/ 2147483647 w 876"/>
                  <a:gd name="T77" fmla="*/ 2147483647 h 618"/>
                  <a:gd name="T78" fmla="*/ 2147483647 w 876"/>
                  <a:gd name="T79" fmla="*/ 2147483647 h 618"/>
                  <a:gd name="T80" fmla="*/ 2147483647 w 876"/>
                  <a:gd name="T81" fmla="*/ 2147483647 h 618"/>
                  <a:gd name="T82" fmla="*/ 2147483647 w 876"/>
                  <a:gd name="T83" fmla="*/ 2147483647 h 618"/>
                  <a:gd name="T84" fmla="*/ 2147483647 w 876"/>
                  <a:gd name="T85" fmla="*/ 2147483647 h 618"/>
                  <a:gd name="T86" fmla="*/ 2147483647 w 876"/>
                  <a:gd name="T87" fmla="*/ 2147483647 h 618"/>
                  <a:gd name="T88" fmla="*/ 2147483647 w 876"/>
                  <a:gd name="T89" fmla="*/ 2147483647 h 618"/>
                  <a:gd name="T90" fmla="*/ 2147483647 w 876"/>
                  <a:gd name="T91" fmla="*/ 2147483647 h 618"/>
                  <a:gd name="T92" fmla="*/ 2147483647 w 876"/>
                  <a:gd name="T93" fmla="*/ 2147483647 h 618"/>
                  <a:gd name="T94" fmla="*/ 2147483647 w 876"/>
                  <a:gd name="T95" fmla="*/ 2147483647 h 618"/>
                  <a:gd name="T96" fmla="*/ 2147483647 w 876"/>
                  <a:gd name="T97" fmla="*/ 2147483647 h 618"/>
                  <a:gd name="T98" fmla="*/ 2147483647 w 876"/>
                  <a:gd name="T99" fmla="*/ 2147483647 h 618"/>
                  <a:gd name="T100" fmla="*/ 2147483647 w 876"/>
                  <a:gd name="T101" fmla="*/ 2147483647 h 618"/>
                  <a:gd name="T102" fmla="*/ 2147483647 w 876"/>
                  <a:gd name="T103" fmla="*/ 2147483647 h 618"/>
                  <a:gd name="T104" fmla="*/ 2147483647 w 876"/>
                  <a:gd name="T105" fmla="*/ 2147483647 h 618"/>
                  <a:gd name="T106" fmla="*/ 2147483647 w 876"/>
                  <a:gd name="T107" fmla="*/ 2147483647 h 618"/>
                  <a:gd name="T108" fmla="*/ 2147483647 w 876"/>
                  <a:gd name="T109" fmla="*/ 2147483647 h 61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876"/>
                  <a:gd name="T166" fmla="*/ 0 h 618"/>
                  <a:gd name="T167" fmla="*/ 876 w 876"/>
                  <a:gd name="T168" fmla="*/ 618 h 61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876" h="618">
                    <a:moveTo>
                      <a:pt x="804" y="318"/>
                    </a:moveTo>
                    <a:lnTo>
                      <a:pt x="798" y="312"/>
                    </a:lnTo>
                    <a:lnTo>
                      <a:pt x="798" y="306"/>
                    </a:lnTo>
                    <a:lnTo>
                      <a:pt x="786" y="306"/>
                    </a:lnTo>
                    <a:lnTo>
                      <a:pt x="762" y="318"/>
                    </a:lnTo>
                    <a:lnTo>
                      <a:pt x="750" y="330"/>
                    </a:lnTo>
                    <a:lnTo>
                      <a:pt x="750" y="336"/>
                    </a:lnTo>
                    <a:lnTo>
                      <a:pt x="756" y="342"/>
                    </a:lnTo>
                    <a:lnTo>
                      <a:pt x="768" y="342"/>
                    </a:lnTo>
                    <a:lnTo>
                      <a:pt x="774" y="348"/>
                    </a:lnTo>
                    <a:lnTo>
                      <a:pt x="774" y="354"/>
                    </a:lnTo>
                    <a:lnTo>
                      <a:pt x="804" y="354"/>
                    </a:lnTo>
                    <a:lnTo>
                      <a:pt x="816" y="342"/>
                    </a:lnTo>
                    <a:lnTo>
                      <a:pt x="816" y="324"/>
                    </a:lnTo>
                    <a:lnTo>
                      <a:pt x="810" y="318"/>
                    </a:lnTo>
                    <a:lnTo>
                      <a:pt x="804" y="318"/>
                    </a:lnTo>
                    <a:close/>
                    <a:moveTo>
                      <a:pt x="672" y="390"/>
                    </a:moveTo>
                    <a:lnTo>
                      <a:pt x="678" y="396"/>
                    </a:lnTo>
                    <a:lnTo>
                      <a:pt x="684" y="396"/>
                    </a:lnTo>
                    <a:lnTo>
                      <a:pt x="690" y="390"/>
                    </a:lnTo>
                    <a:lnTo>
                      <a:pt x="690" y="372"/>
                    </a:lnTo>
                    <a:lnTo>
                      <a:pt x="684" y="372"/>
                    </a:lnTo>
                    <a:lnTo>
                      <a:pt x="672" y="384"/>
                    </a:lnTo>
                    <a:lnTo>
                      <a:pt x="672" y="390"/>
                    </a:lnTo>
                    <a:close/>
                    <a:moveTo>
                      <a:pt x="840" y="300"/>
                    </a:moveTo>
                    <a:lnTo>
                      <a:pt x="840" y="306"/>
                    </a:lnTo>
                    <a:lnTo>
                      <a:pt x="852" y="318"/>
                    </a:lnTo>
                    <a:lnTo>
                      <a:pt x="870" y="318"/>
                    </a:lnTo>
                    <a:lnTo>
                      <a:pt x="876" y="312"/>
                    </a:lnTo>
                    <a:lnTo>
                      <a:pt x="864" y="300"/>
                    </a:lnTo>
                    <a:lnTo>
                      <a:pt x="852" y="300"/>
                    </a:lnTo>
                    <a:lnTo>
                      <a:pt x="846" y="294"/>
                    </a:lnTo>
                    <a:lnTo>
                      <a:pt x="840" y="300"/>
                    </a:lnTo>
                    <a:close/>
                    <a:moveTo>
                      <a:pt x="804" y="150"/>
                    </a:moveTo>
                    <a:lnTo>
                      <a:pt x="798" y="138"/>
                    </a:lnTo>
                    <a:lnTo>
                      <a:pt x="798" y="132"/>
                    </a:lnTo>
                    <a:lnTo>
                      <a:pt x="810" y="120"/>
                    </a:lnTo>
                    <a:lnTo>
                      <a:pt x="798" y="114"/>
                    </a:lnTo>
                    <a:lnTo>
                      <a:pt x="792" y="108"/>
                    </a:lnTo>
                    <a:lnTo>
                      <a:pt x="792" y="102"/>
                    </a:lnTo>
                    <a:lnTo>
                      <a:pt x="780" y="102"/>
                    </a:lnTo>
                    <a:lnTo>
                      <a:pt x="780" y="108"/>
                    </a:lnTo>
                    <a:lnTo>
                      <a:pt x="774" y="114"/>
                    </a:lnTo>
                    <a:lnTo>
                      <a:pt x="756" y="114"/>
                    </a:lnTo>
                    <a:lnTo>
                      <a:pt x="750" y="108"/>
                    </a:lnTo>
                    <a:lnTo>
                      <a:pt x="726" y="108"/>
                    </a:lnTo>
                    <a:lnTo>
                      <a:pt x="726" y="102"/>
                    </a:lnTo>
                    <a:lnTo>
                      <a:pt x="708" y="102"/>
                    </a:lnTo>
                    <a:lnTo>
                      <a:pt x="696" y="108"/>
                    </a:lnTo>
                    <a:lnTo>
                      <a:pt x="690" y="84"/>
                    </a:lnTo>
                    <a:lnTo>
                      <a:pt x="672" y="84"/>
                    </a:lnTo>
                    <a:lnTo>
                      <a:pt x="672" y="78"/>
                    </a:lnTo>
                    <a:lnTo>
                      <a:pt x="666" y="72"/>
                    </a:lnTo>
                    <a:lnTo>
                      <a:pt x="648" y="72"/>
                    </a:lnTo>
                    <a:lnTo>
                      <a:pt x="642" y="78"/>
                    </a:lnTo>
                    <a:lnTo>
                      <a:pt x="642" y="90"/>
                    </a:lnTo>
                    <a:lnTo>
                      <a:pt x="624" y="96"/>
                    </a:lnTo>
                    <a:lnTo>
                      <a:pt x="624" y="84"/>
                    </a:lnTo>
                    <a:lnTo>
                      <a:pt x="594" y="84"/>
                    </a:lnTo>
                    <a:lnTo>
                      <a:pt x="582" y="72"/>
                    </a:lnTo>
                    <a:lnTo>
                      <a:pt x="570" y="72"/>
                    </a:lnTo>
                    <a:lnTo>
                      <a:pt x="564" y="78"/>
                    </a:lnTo>
                    <a:lnTo>
                      <a:pt x="546" y="60"/>
                    </a:lnTo>
                    <a:lnTo>
                      <a:pt x="510" y="60"/>
                    </a:lnTo>
                    <a:lnTo>
                      <a:pt x="516" y="54"/>
                    </a:lnTo>
                    <a:lnTo>
                      <a:pt x="516" y="48"/>
                    </a:lnTo>
                    <a:lnTo>
                      <a:pt x="504" y="36"/>
                    </a:lnTo>
                    <a:lnTo>
                      <a:pt x="498" y="36"/>
                    </a:lnTo>
                    <a:lnTo>
                      <a:pt x="492" y="42"/>
                    </a:lnTo>
                    <a:lnTo>
                      <a:pt x="486" y="36"/>
                    </a:lnTo>
                    <a:lnTo>
                      <a:pt x="450" y="36"/>
                    </a:lnTo>
                    <a:lnTo>
                      <a:pt x="390" y="24"/>
                    </a:lnTo>
                    <a:lnTo>
                      <a:pt x="378" y="24"/>
                    </a:lnTo>
                    <a:lnTo>
                      <a:pt x="348" y="36"/>
                    </a:lnTo>
                    <a:lnTo>
                      <a:pt x="294" y="30"/>
                    </a:lnTo>
                    <a:lnTo>
                      <a:pt x="258" y="12"/>
                    </a:lnTo>
                    <a:lnTo>
                      <a:pt x="234" y="12"/>
                    </a:lnTo>
                    <a:lnTo>
                      <a:pt x="216" y="18"/>
                    </a:lnTo>
                    <a:lnTo>
                      <a:pt x="162" y="18"/>
                    </a:lnTo>
                    <a:lnTo>
                      <a:pt x="150" y="12"/>
                    </a:lnTo>
                    <a:lnTo>
                      <a:pt x="138" y="12"/>
                    </a:lnTo>
                    <a:lnTo>
                      <a:pt x="126" y="6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6"/>
                    </a:lnTo>
                    <a:lnTo>
                      <a:pt x="72" y="30"/>
                    </a:lnTo>
                    <a:lnTo>
                      <a:pt x="60" y="30"/>
                    </a:lnTo>
                    <a:lnTo>
                      <a:pt x="48" y="36"/>
                    </a:lnTo>
                    <a:lnTo>
                      <a:pt x="30" y="36"/>
                    </a:lnTo>
                    <a:lnTo>
                      <a:pt x="6" y="48"/>
                    </a:lnTo>
                    <a:lnTo>
                      <a:pt x="0" y="60"/>
                    </a:lnTo>
                    <a:lnTo>
                      <a:pt x="0" y="72"/>
                    </a:lnTo>
                    <a:lnTo>
                      <a:pt x="6" y="78"/>
                    </a:lnTo>
                    <a:lnTo>
                      <a:pt x="12" y="90"/>
                    </a:lnTo>
                    <a:lnTo>
                      <a:pt x="24" y="96"/>
                    </a:lnTo>
                    <a:lnTo>
                      <a:pt x="30" y="102"/>
                    </a:lnTo>
                    <a:lnTo>
                      <a:pt x="18" y="138"/>
                    </a:lnTo>
                    <a:lnTo>
                      <a:pt x="24" y="144"/>
                    </a:lnTo>
                    <a:lnTo>
                      <a:pt x="24" y="150"/>
                    </a:lnTo>
                    <a:lnTo>
                      <a:pt x="30" y="144"/>
                    </a:lnTo>
                    <a:lnTo>
                      <a:pt x="54" y="132"/>
                    </a:lnTo>
                    <a:lnTo>
                      <a:pt x="78" y="132"/>
                    </a:lnTo>
                    <a:lnTo>
                      <a:pt x="78" y="138"/>
                    </a:lnTo>
                    <a:lnTo>
                      <a:pt x="66" y="150"/>
                    </a:lnTo>
                    <a:lnTo>
                      <a:pt x="60" y="150"/>
                    </a:lnTo>
                    <a:lnTo>
                      <a:pt x="60" y="156"/>
                    </a:lnTo>
                    <a:lnTo>
                      <a:pt x="72" y="156"/>
                    </a:lnTo>
                    <a:lnTo>
                      <a:pt x="78" y="150"/>
                    </a:lnTo>
                    <a:lnTo>
                      <a:pt x="96" y="150"/>
                    </a:lnTo>
                    <a:lnTo>
                      <a:pt x="102" y="156"/>
                    </a:lnTo>
                    <a:lnTo>
                      <a:pt x="114" y="156"/>
                    </a:lnTo>
                    <a:lnTo>
                      <a:pt x="120" y="150"/>
                    </a:lnTo>
                    <a:lnTo>
                      <a:pt x="120" y="144"/>
                    </a:lnTo>
                    <a:lnTo>
                      <a:pt x="174" y="144"/>
                    </a:lnTo>
                    <a:lnTo>
                      <a:pt x="174" y="162"/>
                    </a:lnTo>
                    <a:lnTo>
                      <a:pt x="180" y="162"/>
                    </a:lnTo>
                    <a:lnTo>
                      <a:pt x="192" y="168"/>
                    </a:lnTo>
                    <a:lnTo>
                      <a:pt x="192" y="174"/>
                    </a:lnTo>
                    <a:lnTo>
                      <a:pt x="168" y="198"/>
                    </a:lnTo>
                    <a:lnTo>
                      <a:pt x="144" y="210"/>
                    </a:lnTo>
                    <a:lnTo>
                      <a:pt x="138" y="216"/>
                    </a:lnTo>
                    <a:lnTo>
                      <a:pt x="138" y="222"/>
                    </a:lnTo>
                    <a:lnTo>
                      <a:pt x="144" y="222"/>
                    </a:lnTo>
                    <a:lnTo>
                      <a:pt x="150" y="228"/>
                    </a:lnTo>
                    <a:lnTo>
                      <a:pt x="150" y="240"/>
                    </a:lnTo>
                    <a:lnTo>
                      <a:pt x="144" y="258"/>
                    </a:lnTo>
                    <a:lnTo>
                      <a:pt x="144" y="276"/>
                    </a:lnTo>
                    <a:lnTo>
                      <a:pt x="138" y="276"/>
                    </a:lnTo>
                    <a:lnTo>
                      <a:pt x="132" y="282"/>
                    </a:lnTo>
                    <a:lnTo>
                      <a:pt x="132" y="294"/>
                    </a:lnTo>
                    <a:lnTo>
                      <a:pt x="138" y="300"/>
                    </a:lnTo>
                    <a:lnTo>
                      <a:pt x="138" y="312"/>
                    </a:lnTo>
                    <a:lnTo>
                      <a:pt x="126" y="324"/>
                    </a:lnTo>
                    <a:lnTo>
                      <a:pt x="90" y="324"/>
                    </a:lnTo>
                    <a:lnTo>
                      <a:pt x="114" y="348"/>
                    </a:lnTo>
                    <a:lnTo>
                      <a:pt x="114" y="360"/>
                    </a:lnTo>
                    <a:lnTo>
                      <a:pt x="120" y="366"/>
                    </a:lnTo>
                    <a:lnTo>
                      <a:pt x="132" y="372"/>
                    </a:lnTo>
                    <a:lnTo>
                      <a:pt x="132" y="378"/>
                    </a:lnTo>
                    <a:lnTo>
                      <a:pt x="120" y="390"/>
                    </a:lnTo>
                    <a:lnTo>
                      <a:pt x="108" y="396"/>
                    </a:lnTo>
                    <a:lnTo>
                      <a:pt x="96" y="408"/>
                    </a:lnTo>
                    <a:lnTo>
                      <a:pt x="96" y="414"/>
                    </a:lnTo>
                    <a:lnTo>
                      <a:pt x="102" y="420"/>
                    </a:lnTo>
                    <a:lnTo>
                      <a:pt x="102" y="426"/>
                    </a:lnTo>
                    <a:lnTo>
                      <a:pt x="108" y="438"/>
                    </a:lnTo>
                    <a:lnTo>
                      <a:pt x="114" y="444"/>
                    </a:lnTo>
                    <a:lnTo>
                      <a:pt x="126" y="444"/>
                    </a:lnTo>
                    <a:lnTo>
                      <a:pt x="126" y="450"/>
                    </a:lnTo>
                    <a:lnTo>
                      <a:pt x="114" y="462"/>
                    </a:lnTo>
                    <a:lnTo>
                      <a:pt x="102" y="462"/>
                    </a:lnTo>
                    <a:lnTo>
                      <a:pt x="96" y="474"/>
                    </a:lnTo>
                    <a:lnTo>
                      <a:pt x="90" y="480"/>
                    </a:lnTo>
                    <a:lnTo>
                      <a:pt x="90" y="528"/>
                    </a:lnTo>
                    <a:lnTo>
                      <a:pt x="120" y="528"/>
                    </a:lnTo>
                    <a:lnTo>
                      <a:pt x="144" y="546"/>
                    </a:lnTo>
                    <a:lnTo>
                      <a:pt x="162" y="546"/>
                    </a:lnTo>
                    <a:lnTo>
                      <a:pt x="156" y="576"/>
                    </a:lnTo>
                    <a:lnTo>
                      <a:pt x="162" y="576"/>
                    </a:lnTo>
                    <a:lnTo>
                      <a:pt x="162" y="594"/>
                    </a:lnTo>
                    <a:lnTo>
                      <a:pt x="168" y="606"/>
                    </a:lnTo>
                    <a:lnTo>
                      <a:pt x="174" y="612"/>
                    </a:lnTo>
                    <a:lnTo>
                      <a:pt x="192" y="612"/>
                    </a:lnTo>
                    <a:lnTo>
                      <a:pt x="198" y="618"/>
                    </a:lnTo>
                    <a:lnTo>
                      <a:pt x="204" y="618"/>
                    </a:lnTo>
                    <a:lnTo>
                      <a:pt x="210" y="612"/>
                    </a:lnTo>
                    <a:lnTo>
                      <a:pt x="222" y="606"/>
                    </a:lnTo>
                    <a:lnTo>
                      <a:pt x="240" y="588"/>
                    </a:lnTo>
                    <a:lnTo>
                      <a:pt x="252" y="582"/>
                    </a:lnTo>
                    <a:lnTo>
                      <a:pt x="264" y="582"/>
                    </a:lnTo>
                    <a:lnTo>
                      <a:pt x="294" y="564"/>
                    </a:lnTo>
                    <a:lnTo>
                      <a:pt x="360" y="564"/>
                    </a:lnTo>
                    <a:lnTo>
                      <a:pt x="366" y="558"/>
                    </a:lnTo>
                    <a:lnTo>
                      <a:pt x="378" y="558"/>
                    </a:lnTo>
                    <a:lnTo>
                      <a:pt x="390" y="570"/>
                    </a:lnTo>
                    <a:lnTo>
                      <a:pt x="396" y="570"/>
                    </a:lnTo>
                    <a:lnTo>
                      <a:pt x="408" y="564"/>
                    </a:lnTo>
                    <a:lnTo>
                      <a:pt x="420" y="564"/>
                    </a:lnTo>
                    <a:lnTo>
                      <a:pt x="426" y="558"/>
                    </a:lnTo>
                    <a:lnTo>
                      <a:pt x="432" y="558"/>
                    </a:lnTo>
                    <a:lnTo>
                      <a:pt x="432" y="570"/>
                    </a:lnTo>
                    <a:lnTo>
                      <a:pt x="438" y="570"/>
                    </a:lnTo>
                    <a:lnTo>
                      <a:pt x="450" y="558"/>
                    </a:lnTo>
                    <a:lnTo>
                      <a:pt x="462" y="534"/>
                    </a:lnTo>
                    <a:lnTo>
                      <a:pt x="462" y="522"/>
                    </a:lnTo>
                    <a:lnTo>
                      <a:pt x="498" y="492"/>
                    </a:lnTo>
                    <a:lnTo>
                      <a:pt x="528" y="492"/>
                    </a:lnTo>
                    <a:lnTo>
                      <a:pt x="534" y="474"/>
                    </a:lnTo>
                    <a:lnTo>
                      <a:pt x="534" y="468"/>
                    </a:lnTo>
                    <a:lnTo>
                      <a:pt x="540" y="462"/>
                    </a:lnTo>
                    <a:lnTo>
                      <a:pt x="540" y="450"/>
                    </a:lnTo>
                    <a:lnTo>
                      <a:pt x="546" y="444"/>
                    </a:lnTo>
                    <a:lnTo>
                      <a:pt x="552" y="432"/>
                    </a:lnTo>
                    <a:lnTo>
                      <a:pt x="552" y="426"/>
                    </a:lnTo>
                    <a:lnTo>
                      <a:pt x="570" y="426"/>
                    </a:lnTo>
                    <a:lnTo>
                      <a:pt x="594" y="414"/>
                    </a:lnTo>
                    <a:lnTo>
                      <a:pt x="600" y="408"/>
                    </a:lnTo>
                    <a:lnTo>
                      <a:pt x="594" y="396"/>
                    </a:lnTo>
                    <a:lnTo>
                      <a:pt x="588" y="390"/>
                    </a:lnTo>
                    <a:lnTo>
                      <a:pt x="582" y="378"/>
                    </a:lnTo>
                    <a:lnTo>
                      <a:pt x="576" y="372"/>
                    </a:lnTo>
                    <a:lnTo>
                      <a:pt x="570" y="372"/>
                    </a:lnTo>
                    <a:lnTo>
                      <a:pt x="570" y="336"/>
                    </a:lnTo>
                    <a:lnTo>
                      <a:pt x="582" y="312"/>
                    </a:lnTo>
                    <a:lnTo>
                      <a:pt x="594" y="306"/>
                    </a:lnTo>
                    <a:lnTo>
                      <a:pt x="600" y="294"/>
                    </a:lnTo>
                    <a:lnTo>
                      <a:pt x="612" y="282"/>
                    </a:lnTo>
                    <a:lnTo>
                      <a:pt x="618" y="270"/>
                    </a:lnTo>
                    <a:lnTo>
                      <a:pt x="630" y="258"/>
                    </a:lnTo>
                    <a:lnTo>
                      <a:pt x="642" y="258"/>
                    </a:lnTo>
                    <a:lnTo>
                      <a:pt x="654" y="246"/>
                    </a:lnTo>
                    <a:lnTo>
                      <a:pt x="654" y="240"/>
                    </a:lnTo>
                    <a:lnTo>
                      <a:pt x="648" y="240"/>
                    </a:lnTo>
                    <a:lnTo>
                      <a:pt x="648" y="228"/>
                    </a:lnTo>
                    <a:lnTo>
                      <a:pt x="654" y="222"/>
                    </a:lnTo>
                    <a:lnTo>
                      <a:pt x="726" y="198"/>
                    </a:lnTo>
                    <a:lnTo>
                      <a:pt x="750" y="186"/>
                    </a:lnTo>
                    <a:lnTo>
                      <a:pt x="756" y="174"/>
                    </a:lnTo>
                    <a:lnTo>
                      <a:pt x="768" y="168"/>
                    </a:lnTo>
                    <a:lnTo>
                      <a:pt x="774" y="168"/>
                    </a:lnTo>
                    <a:lnTo>
                      <a:pt x="786" y="156"/>
                    </a:lnTo>
                    <a:lnTo>
                      <a:pt x="798" y="156"/>
                    </a:lnTo>
                    <a:lnTo>
                      <a:pt x="804" y="15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54" name="Slovenia">
                <a:extLst>
                  <a:ext uri="{FF2B5EF4-FFF2-40B4-BE49-F238E27FC236}">
                    <a16:creationId xmlns:a16="http://schemas.microsoft.com/office/drawing/2014/main" id="{421A2DB2-66AA-3143-B8AF-5A805DC711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8" y="1344"/>
                <a:ext cx="54" cy="31"/>
              </a:xfrm>
              <a:custGeom>
                <a:avLst/>
                <a:gdLst>
                  <a:gd name="T0" fmla="*/ 2147483647 w 210"/>
                  <a:gd name="T1" fmla="*/ 2147483647 h 120"/>
                  <a:gd name="T2" fmla="*/ 2147483647 w 210"/>
                  <a:gd name="T3" fmla="*/ 2147483647 h 120"/>
                  <a:gd name="T4" fmla="*/ 2147483647 w 210"/>
                  <a:gd name="T5" fmla="*/ 2147483647 h 120"/>
                  <a:gd name="T6" fmla="*/ 2147483647 w 210"/>
                  <a:gd name="T7" fmla="*/ 2147483647 h 120"/>
                  <a:gd name="T8" fmla="*/ 2147483647 w 210"/>
                  <a:gd name="T9" fmla="*/ 2147483647 h 120"/>
                  <a:gd name="T10" fmla="*/ 2147483647 w 210"/>
                  <a:gd name="T11" fmla="*/ 2147483647 h 120"/>
                  <a:gd name="T12" fmla="*/ 2147483647 w 210"/>
                  <a:gd name="T13" fmla="*/ 2147483647 h 120"/>
                  <a:gd name="T14" fmla="*/ 2147483647 w 210"/>
                  <a:gd name="T15" fmla="*/ 2147483647 h 120"/>
                  <a:gd name="T16" fmla="*/ 2147483647 w 210"/>
                  <a:gd name="T17" fmla="*/ 2147483647 h 120"/>
                  <a:gd name="T18" fmla="*/ 2147483647 w 210"/>
                  <a:gd name="T19" fmla="*/ 2147483647 h 120"/>
                  <a:gd name="T20" fmla="*/ 2147483647 w 210"/>
                  <a:gd name="T21" fmla="*/ 2147483647 h 120"/>
                  <a:gd name="T22" fmla="*/ 2147483647 w 210"/>
                  <a:gd name="T23" fmla="*/ 2147483647 h 120"/>
                  <a:gd name="T24" fmla="*/ 2147483647 w 210"/>
                  <a:gd name="T25" fmla="*/ 2147483647 h 120"/>
                  <a:gd name="T26" fmla="*/ 2147483647 w 210"/>
                  <a:gd name="T27" fmla="*/ 2147483647 h 120"/>
                  <a:gd name="T28" fmla="*/ 2147483647 w 210"/>
                  <a:gd name="T29" fmla="*/ 2147483647 h 120"/>
                  <a:gd name="T30" fmla="*/ 2147483647 w 210"/>
                  <a:gd name="T31" fmla="*/ 2147483647 h 120"/>
                  <a:gd name="T32" fmla="*/ 2147483647 w 210"/>
                  <a:gd name="T33" fmla="*/ 2147483647 h 120"/>
                  <a:gd name="T34" fmla="*/ 2147483647 w 210"/>
                  <a:gd name="T35" fmla="*/ 2147483647 h 120"/>
                  <a:gd name="T36" fmla="*/ 2147483647 w 210"/>
                  <a:gd name="T37" fmla="*/ 2147483647 h 120"/>
                  <a:gd name="T38" fmla="*/ 2147483647 w 210"/>
                  <a:gd name="T39" fmla="*/ 2147483647 h 120"/>
                  <a:gd name="T40" fmla="*/ 2147483647 w 210"/>
                  <a:gd name="T41" fmla="*/ 2147483647 h 120"/>
                  <a:gd name="T42" fmla="*/ 2147483647 w 210"/>
                  <a:gd name="T43" fmla="*/ 0 h 120"/>
                  <a:gd name="T44" fmla="*/ 2147483647 w 210"/>
                  <a:gd name="T45" fmla="*/ 2147483647 h 120"/>
                  <a:gd name="T46" fmla="*/ 2147483647 w 210"/>
                  <a:gd name="T47" fmla="*/ 2147483647 h 120"/>
                  <a:gd name="T48" fmla="*/ 2147483647 w 210"/>
                  <a:gd name="T49" fmla="*/ 2147483647 h 120"/>
                  <a:gd name="T50" fmla="*/ 2147483647 w 210"/>
                  <a:gd name="T51" fmla="*/ 2147483647 h 120"/>
                  <a:gd name="T52" fmla="*/ 2147483647 w 210"/>
                  <a:gd name="T53" fmla="*/ 2147483647 h 120"/>
                  <a:gd name="T54" fmla="*/ 2147483647 w 210"/>
                  <a:gd name="T55" fmla="*/ 2147483647 h 120"/>
                  <a:gd name="T56" fmla="*/ 2147483647 w 210"/>
                  <a:gd name="T57" fmla="*/ 2147483647 h 120"/>
                  <a:gd name="T58" fmla="*/ 2147483647 w 210"/>
                  <a:gd name="T59" fmla="*/ 2147483647 h 120"/>
                  <a:gd name="T60" fmla="*/ 2147483647 w 210"/>
                  <a:gd name="T61" fmla="*/ 2147483647 h 120"/>
                  <a:gd name="T62" fmla="*/ 2147483647 w 210"/>
                  <a:gd name="T63" fmla="*/ 2147483647 h 120"/>
                  <a:gd name="T64" fmla="*/ 2147483647 w 210"/>
                  <a:gd name="T65" fmla="*/ 2147483647 h 120"/>
                  <a:gd name="T66" fmla="*/ 2147483647 w 210"/>
                  <a:gd name="T67" fmla="*/ 2147483647 h 120"/>
                  <a:gd name="T68" fmla="*/ 0 w 210"/>
                  <a:gd name="T69" fmla="*/ 2147483647 h 120"/>
                  <a:gd name="T70" fmla="*/ 2147483647 w 210"/>
                  <a:gd name="T71" fmla="*/ 2147483647 h 120"/>
                  <a:gd name="T72" fmla="*/ 2147483647 w 210"/>
                  <a:gd name="T73" fmla="*/ 2147483647 h 120"/>
                  <a:gd name="T74" fmla="*/ 2147483647 w 210"/>
                  <a:gd name="T75" fmla="*/ 2147483647 h 120"/>
                  <a:gd name="T76" fmla="*/ 2147483647 w 210"/>
                  <a:gd name="T77" fmla="*/ 2147483647 h 120"/>
                  <a:gd name="T78" fmla="*/ 2147483647 w 210"/>
                  <a:gd name="T79" fmla="*/ 2147483647 h 120"/>
                  <a:gd name="T80" fmla="*/ 2147483647 w 210"/>
                  <a:gd name="T81" fmla="*/ 2147483647 h 120"/>
                  <a:gd name="T82" fmla="*/ 2147483647 w 210"/>
                  <a:gd name="T83" fmla="*/ 2147483647 h 120"/>
                  <a:gd name="T84" fmla="*/ 2147483647 w 210"/>
                  <a:gd name="T85" fmla="*/ 2147483647 h 120"/>
                  <a:gd name="T86" fmla="*/ 2147483647 w 210"/>
                  <a:gd name="T87" fmla="*/ 2147483647 h 12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10"/>
                  <a:gd name="T133" fmla="*/ 0 h 120"/>
                  <a:gd name="T134" fmla="*/ 210 w 210"/>
                  <a:gd name="T135" fmla="*/ 120 h 12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10" h="120">
                    <a:moveTo>
                      <a:pt x="24" y="120"/>
                    </a:moveTo>
                    <a:lnTo>
                      <a:pt x="42" y="120"/>
                    </a:lnTo>
                    <a:lnTo>
                      <a:pt x="42" y="108"/>
                    </a:lnTo>
                    <a:lnTo>
                      <a:pt x="54" y="114"/>
                    </a:lnTo>
                    <a:lnTo>
                      <a:pt x="72" y="114"/>
                    </a:lnTo>
                    <a:lnTo>
                      <a:pt x="78" y="102"/>
                    </a:lnTo>
                    <a:lnTo>
                      <a:pt x="78" y="108"/>
                    </a:lnTo>
                    <a:lnTo>
                      <a:pt x="84" y="114"/>
                    </a:lnTo>
                    <a:lnTo>
                      <a:pt x="126" y="114"/>
                    </a:lnTo>
                    <a:lnTo>
                      <a:pt x="126" y="96"/>
                    </a:lnTo>
                    <a:lnTo>
                      <a:pt x="138" y="90"/>
                    </a:lnTo>
                    <a:lnTo>
                      <a:pt x="150" y="78"/>
                    </a:lnTo>
                    <a:lnTo>
                      <a:pt x="150" y="72"/>
                    </a:lnTo>
                    <a:lnTo>
                      <a:pt x="144" y="66"/>
                    </a:lnTo>
                    <a:lnTo>
                      <a:pt x="144" y="54"/>
                    </a:lnTo>
                    <a:lnTo>
                      <a:pt x="174" y="54"/>
                    </a:lnTo>
                    <a:lnTo>
                      <a:pt x="186" y="48"/>
                    </a:lnTo>
                    <a:lnTo>
                      <a:pt x="186" y="36"/>
                    </a:lnTo>
                    <a:lnTo>
                      <a:pt x="210" y="36"/>
                    </a:lnTo>
                    <a:lnTo>
                      <a:pt x="192" y="24"/>
                    </a:lnTo>
                    <a:lnTo>
                      <a:pt x="186" y="6"/>
                    </a:lnTo>
                    <a:lnTo>
                      <a:pt x="180" y="0"/>
                    </a:lnTo>
                    <a:lnTo>
                      <a:pt x="174" y="12"/>
                    </a:lnTo>
                    <a:lnTo>
                      <a:pt x="168" y="30"/>
                    </a:lnTo>
                    <a:lnTo>
                      <a:pt x="144" y="24"/>
                    </a:lnTo>
                    <a:lnTo>
                      <a:pt x="132" y="30"/>
                    </a:lnTo>
                    <a:lnTo>
                      <a:pt x="84" y="30"/>
                    </a:lnTo>
                    <a:lnTo>
                      <a:pt x="84" y="42"/>
                    </a:lnTo>
                    <a:lnTo>
                      <a:pt x="54" y="42"/>
                    </a:lnTo>
                    <a:lnTo>
                      <a:pt x="48" y="36"/>
                    </a:lnTo>
                    <a:lnTo>
                      <a:pt x="30" y="36"/>
                    </a:lnTo>
                    <a:lnTo>
                      <a:pt x="24" y="42"/>
                    </a:lnTo>
                    <a:lnTo>
                      <a:pt x="6" y="42"/>
                    </a:lnTo>
                    <a:lnTo>
                      <a:pt x="6" y="48"/>
                    </a:lnTo>
                    <a:lnTo>
                      <a:pt x="0" y="54"/>
                    </a:lnTo>
                    <a:lnTo>
                      <a:pt x="12" y="60"/>
                    </a:lnTo>
                    <a:lnTo>
                      <a:pt x="6" y="96"/>
                    </a:lnTo>
                    <a:lnTo>
                      <a:pt x="18" y="96"/>
                    </a:lnTo>
                    <a:lnTo>
                      <a:pt x="30" y="102"/>
                    </a:lnTo>
                    <a:lnTo>
                      <a:pt x="36" y="102"/>
                    </a:lnTo>
                    <a:lnTo>
                      <a:pt x="36" y="108"/>
                    </a:lnTo>
                    <a:lnTo>
                      <a:pt x="30" y="108"/>
                    </a:lnTo>
                    <a:lnTo>
                      <a:pt x="30" y="114"/>
                    </a:lnTo>
                    <a:lnTo>
                      <a:pt x="24" y="12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55" name="Slovakia">
                <a:extLst>
                  <a:ext uri="{FF2B5EF4-FFF2-40B4-BE49-F238E27FC236}">
                    <a16:creationId xmlns:a16="http://schemas.microsoft.com/office/drawing/2014/main" id="{A7CF54F3-70A9-5C42-87B0-2AF7035632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3" y="1292"/>
                <a:ext cx="91" cy="37"/>
              </a:xfrm>
              <a:custGeom>
                <a:avLst/>
                <a:gdLst>
                  <a:gd name="T0" fmla="*/ 2147483647 w 354"/>
                  <a:gd name="T1" fmla="*/ 2147483647 h 144"/>
                  <a:gd name="T2" fmla="*/ 2147483647 w 354"/>
                  <a:gd name="T3" fmla="*/ 2147483647 h 144"/>
                  <a:gd name="T4" fmla="*/ 2147483647 w 354"/>
                  <a:gd name="T5" fmla="*/ 2147483647 h 144"/>
                  <a:gd name="T6" fmla="*/ 2147483647 w 354"/>
                  <a:gd name="T7" fmla="*/ 2147483647 h 144"/>
                  <a:gd name="T8" fmla="*/ 2147483647 w 354"/>
                  <a:gd name="T9" fmla="*/ 2147483647 h 144"/>
                  <a:gd name="T10" fmla="*/ 2147483647 w 354"/>
                  <a:gd name="T11" fmla="*/ 2147483647 h 144"/>
                  <a:gd name="T12" fmla="*/ 2147483647 w 354"/>
                  <a:gd name="T13" fmla="*/ 2147483647 h 144"/>
                  <a:gd name="T14" fmla="*/ 2147483647 w 354"/>
                  <a:gd name="T15" fmla="*/ 0 h 144"/>
                  <a:gd name="T16" fmla="*/ 2147483647 w 354"/>
                  <a:gd name="T17" fmla="*/ 2147483647 h 144"/>
                  <a:gd name="T18" fmla="*/ 2147483647 w 354"/>
                  <a:gd name="T19" fmla="*/ 0 h 144"/>
                  <a:gd name="T20" fmla="*/ 2147483647 w 354"/>
                  <a:gd name="T21" fmla="*/ 2147483647 h 144"/>
                  <a:gd name="T22" fmla="*/ 2147483647 w 354"/>
                  <a:gd name="T23" fmla="*/ 2147483647 h 144"/>
                  <a:gd name="T24" fmla="*/ 2147483647 w 354"/>
                  <a:gd name="T25" fmla="*/ 2147483647 h 144"/>
                  <a:gd name="T26" fmla="*/ 2147483647 w 354"/>
                  <a:gd name="T27" fmla="*/ 2147483647 h 144"/>
                  <a:gd name="T28" fmla="*/ 2147483647 w 354"/>
                  <a:gd name="T29" fmla="*/ 2147483647 h 144"/>
                  <a:gd name="T30" fmla="*/ 0 w 354"/>
                  <a:gd name="T31" fmla="*/ 2147483647 h 144"/>
                  <a:gd name="T32" fmla="*/ 2147483647 w 354"/>
                  <a:gd name="T33" fmla="*/ 2147483647 h 144"/>
                  <a:gd name="T34" fmla="*/ 2147483647 w 354"/>
                  <a:gd name="T35" fmla="*/ 2147483647 h 144"/>
                  <a:gd name="T36" fmla="*/ 2147483647 w 354"/>
                  <a:gd name="T37" fmla="*/ 2147483647 h 144"/>
                  <a:gd name="T38" fmla="*/ 2147483647 w 354"/>
                  <a:gd name="T39" fmla="*/ 2147483647 h 144"/>
                  <a:gd name="T40" fmla="*/ 2147483647 w 354"/>
                  <a:gd name="T41" fmla="*/ 2147483647 h 144"/>
                  <a:gd name="T42" fmla="*/ 2147483647 w 354"/>
                  <a:gd name="T43" fmla="*/ 2147483647 h 144"/>
                  <a:gd name="T44" fmla="*/ 2147483647 w 354"/>
                  <a:gd name="T45" fmla="*/ 2147483647 h 144"/>
                  <a:gd name="T46" fmla="*/ 2147483647 w 354"/>
                  <a:gd name="T47" fmla="*/ 2147483647 h 144"/>
                  <a:gd name="T48" fmla="*/ 2147483647 w 354"/>
                  <a:gd name="T49" fmla="*/ 2147483647 h 144"/>
                  <a:gd name="T50" fmla="*/ 2147483647 w 354"/>
                  <a:gd name="T51" fmla="*/ 2147483647 h 144"/>
                  <a:gd name="T52" fmla="*/ 2147483647 w 354"/>
                  <a:gd name="T53" fmla="*/ 2147483647 h 144"/>
                  <a:gd name="T54" fmla="*/ 2147483647 w 354"/>
                  <a:gd name="T55" fmla="*/ 2147483647 h 144"/>
                  <a:gd name="T56" fmla="*/ 2147483647 w 354"/>
                  <a:gd name="T57" fmla="*/ 2147483647 h 144"/>
                  <a:gd name="T58" fmla="*/ 2147483647 w 354"/>
                  <a:gd name="T59" fmla="*/ 2147483647 h 144"/>
                  <a:gd name="T60" fmla="*/ 2147483647 w 354"/>
                  <a:gd name="T61" fmla="*/ 2147483647 h 144"/>
                  <a:gd name="T62" fmla="*/ 2147483647 w 354"/>
                  <a:gd name="T63" fmla="*/ 2147483647 h 144"/>
                  <a:gd name="T64" fmla="*/ 2147483647 w 354"/>
                  <a:gd name="T65" fmla="*/ 2147483647 h 144"/>
                  <a:gd name="T66" fmla="*/ 2147483647 w 354"/>
                  <a:gd name="T67" fmla="*/ 2147483647 h 144"/>
                  <a:gd name="T68" fmla="*/ 2147483647 w 354"/>
                  <a:gd name="T69" fmla="*/ 2147483647 h 14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54"/>
                  <a:gd name="T106" fmla="*/ 0 h 144"/>
                  <a:gd name="T107" fmla="*/ 354 w 354"/>
                  <a:gd name="T108" fmla="*/ 144 h 14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54" h="144">
                    <a:moveTo>
                      <a:pt x="348" y="30"/>
                    </a:moveTo>
                    <a:lnTo>
                      <a:pt x="324" y="30"/>
                    </a:lnTo>
                    <a:lnTo>
                      <a:pt x="300" y="6"/>
                    </a:lnTo>
                    <a:lnTo>
                      <a:pt x="276" y="6"/>
                    </a:lnTo>
                    <a:lnTo>
                      <a:pt x="270" y="12"/>
                    </a:lnTo>
                    <a:lnTo>
                      <a:pt x="258" y="18"/>
                    </a:lnTo>
                    <a:lnTo>
                      <a:pt x="246" y="18"/>
                    </a:lnTo>
                    <a:lnTo>
                      <a:pt x="240" y="12"/>
                    </a:lnTo>
                    <a:lnTo>
                      <a:pt x="210" y="12"/>
                    </a:lnTo>
                    <a:lnTo>
                      <a:pt x="210" y="18"/>
                    </a:lnTo>
                    <a:lnTo>
                      <a:pt x="204" y="24"/>
                    </a:lnTo>
                    <a:lnTo>
                      <a:pt x="192" y="24"/>
                    </a:lnTo>
                    <a:lnTo>
                      <a:pt x="186" y="18"/>
                    </a:lnTo>
                    <a:lnTo>
                      <a:pt x="186" y="12"/>
                    </a:lnTo>
                    <a:lnTo>
                      <a:pt x="180" y="12"/>
                    </a:lnTo>
                    <a:lnTo>
                      <a:pt x="168" y="0"/>
                    </a:lnTo>
                    <a:lnTo>
                      <a:pt x="156" y="0"/>
                    </a:lnTo>
                    <a:lnTo>
                      <a:pt x="144" y="12"/>
                    </a:lnTo>
                    <a:lnTo>
                      <a:pt x="138" y="12"/>
                    </a:lnTo>
                    <a:lnTo>
                      <a:pt x="126" y="0"/>
                    </a:lnTo>
                    <a:lnTo>
                      <a:pt x="108" y="12"/>
                    </a:lnTo>
                    <a:lnTo>
                      <a:pt x="84" y="18"/>
                    </a:lnTo>
                    <a:lnTo>
                      <a:pt x="84" y="42"/>
                    </a:lnTo>
                    <a:lnTo>
                      <a:pt x="72" y="48"/>
                    </a:lnTo>
                    <a:lnTo>
                      <a:pt x="66" y="54"/>
                    </a:lnTo>
                    <a:lnTo>
                      <a:pt x="54" y="60"/>
                    </a:lnTo>
                    <a:lnTo>
                      <a:pt x="36" y="60"/>
                    </a:lnTo>
                    <a:lnTo>
                      <a:pt x="36" y="54"/>
                    </a:lnTo>
                    <a:lnTo>
                      <a:pt x="30" y="60"/>
                    </a:lnTo>
                    <a:lnTo>
                      <a:pt x="12" y="60"/>
                    </a:lnTo>
                    <a:lnTo>
                      <a:pt x="6" y="66"/>
                    </a:lnTo>
                    <a:lnTo>
                      <a:pt x="0" y="90"/>
                    </a:lnTo>
                    <a:lnTo>
                      <a:pt x="0" y="102"/>
                    </a:lnTo>
                    <a:lnTo>
                      <a:pt x="6" y="102"/>
                    </a:lnTo>
                    <a:lnTo>
                      <a:pt x="6" y="114"/>
                    </a:lnTo>
                    <a:lnTo>
                      <a:pt x="12" y="114"/>
                    </a:lnTo>
                    <a:lnTo>
                      <a:pt x="12" y="126"/>
                    </a:lnTo>
                    <a:lnTo>
                      <a:pt x="6" y="132"/>
                    </a:lnTo>
                    <a:lnTo>
                      <a:pt x="18" y="138"/>
                    </a:lnTo>
                    <a:lnTo>
                      <a:pt x="30" y="120"/>
                    </a:lnTo>
                    <a:lnTo>
                      <a:pt x="36" y="126"/>
                    </a:lnTo>
                    <a:lnTo>
                      <a:pt x="42" y="138"/>
                    </a:lnTo>
                    <a:lnTo>
                      <a:pt x="48" y="144"/>
                    </a:lnTo>
                    <a:lnTo>
                      <a:pt x="90" y="144"/>
                    </a:lnTo>
                    <a:lnTo>
                      <a:pt x="108" y="138"/>
                    </a:lnTo>
                    <a:lnTo>
                      <a:pt x="120" y="138"/>
                    </a:lnTo>
                    <a:lnTo>
                      <a:pt x="132" y="114"/>
                    </a:lnTo>
                    <a:lnTo>
                      <a:pt x="168" y="120"/>
                    </a:lnTo>
                    <a:lnTo>
                      <a:pt x="174" y="108"/>
                    </a:lnTo>
                    <a:lnTo>
                      <a:pt x="198" y="108"/>
                    </a:lnTo>
                    <a:lnTo>
                      <a:pt x="210" y="102"/>
                    </a:lnTo>
                    <a:lnTo>
                      <a:pt x="216" y="102"/>
                    </a:lnTo>
                    <a:lnTo>
                      <a:pt x="228" y="90"/>
                    </a:lnTo>
                    <a:lnTo>
                      <a:pt x="234" y="78"/>
                    </a:lnTo>
                    <a:lnTo>
                      <a:pt x="258" y="78"/>
                    </a:lnTo>
                    <a:lnTo>
                      <a:pt x="258" y="90"/>
                    </a:lnTo>
                    <a:lnTo>
                      <a:pt x="276" y="96"/>
                    </a:lnTo>
                    <a:lnTo>
                      <a:pt x="276" y="78"/>
                    </a:lnTo>
                    <a:lnTo>
                      <a:pt x="288" y="78"/>
                    </a:lnTo>
                    <a:lnTo>
                      <a:pt x="288" y="90"/>
                    </a:lnTo>
                    <a:lnTo>
                      <a:pt x="300" y="90"/>
                    </a:lnTo>
                    <a:lnTo>
                      <a:pt x="312" y="84"/>
                    </a:lnTo>
                    <a:lnTo>
                      <a:pt x="336" y="84"/>
                    </a:lnTo>
                    <a:lnTo>
                      <a:pt x="336" y="90"/>
                    </a:lnTo>
                    <a:lnTo>
                      <a:pt x="336" y="72"/>
                    </a:lnTo>
                    <a:lnTo>
                      <a:pt x="342" y="72"/>
                    </a:lnTo>
                    <a:lnTo>
                      <a:pt x="348" y="66"/>
                    </a:lnTo>
                    <a:lnTo>
                      <a:pt x="348" y="60"/>
                    </a:lnTo>
                    <a:lnTo>
                      <a:pt x="354" y="54"/>
                    </a:lnTo>
                    <a:lnTo>
                      <a:pt x="354" y="30"/>
                    </a:lnTo>
                    <a:lnTo>
                      <a:pt x="348" y="3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56" name="Serbia">
                <a:extLst>
                  <a:ext uri="{FF2B5EF4-FFF2-40B4-BE49-F238E27FC236}">
                    <a16:creationId xmlns:a16="http://schemas.microsoft.com/office/drawing/2014/main" id="{6A928993-EB3D-884A-BA79-646E1554E19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7" y="1360"/>
                <a:ext cx="71" cy="87"/>
              </a:xfrm>
              <a:custGeom>
                <a:avLst/>
                <a:gdLst>
                  <a:gd name="T0" fmla="*/ 2147483647 w 276"/>
                  <a:gd name="T1" fmla="*/ 2147483647 h 342"/>
                  <a:gd name="T2" fmla="*/ 2147483647 w 276"/>
                  <a:gd name="T3" fmla="*/ 2147483647 h 342"/>
                  <a:gd name="T4" fmla="*/ 2147483647 w 276"/>
                  <a:gd name="T5" fmla="*/ 2147483647 h 342"/>
                  <a:gd name="T6" fmla="*/ 2147483647 w 276"/>
                  <a:gd name="T7" fmla="*/ 2147483647 h 342"/>
                  <a:gd name="T8" fmla="*/ 2147483647 w 276"/>
                  <a:gd name="T9" fmla="*/ 2147483647 h 342"/>
                  <a:gd name="T10" fmla="*/ 2147483647 w 276"/>
                  <a:gd name="T11" fmla="*/ 2147483647 h 342"/>
                  <a:gd name="T12" fmla="*/ 2147483647 w 276"/>
                  <a:gd name="T13" fmla="*/ 2147483647 h 342"/>
                  <a:gd name="T14" fmla="*/ 2147483647 w 276"/>
                  <a:gd name="T15" fmla="*/ 2147483647 h 342"/>
                  <a:gd name="T16" fmla="*/ 2147483647 w 276"/>
                  <a:gd name="T17" fmla="*/ 2147483647 h 342"/>
                  <a:gd name="T18" fmla="*/ 2147483647 w 276"/>
                  <a:gd name="T19" fmla="*/ 2147483647 h 342"/>
                  <a:gd name="T20" fmla="*/ 2147483647 w 276"/>
                  <a:gd name="T21" fmla="*/ 2147483647 h 342"/>
                  <a:gd name="T22" fmla="*/ 2147483647 w 276"/>
                  <a:gd name="T23" fmla="*/ 2147483647 h 342"/>
                  <a:gd name="T24" fmla="*/ 2147483647 w 276"/>
                  <a:gd name="T25" fmla="*/ 0 h 342"/>
                  <a:gd name="T26" fmla="*/ 2147483647 w 276"/>
                  <a:gd name="T27" fmla="*/ 2147483647 h 342"/>
                  <a:gd name="T28" fmla="*/ 0 w 276"/>
                  <a:gd name="T29" fmla="*/ 2147483647 h 342"/>
                  <a:gd name="T30" fmla="*/ 2147483647 w 276"/>
                  <a:gd name="T31" fmla="*/ 2147483647 h 342"/>
                  <a:gd name="T32" fmla="*/ 2147483647 w 276"/>
                  <a:gd name="T33" fmla="*/ 2147483647 h 342"/>
                  <a:gd name="T34" fmla="*/ 2147483647 w 276"/>
                  <a:gd name="T35" fmla="*/ 2147483647 h 342"/>
                  <a:gd name="T36" fmla="*/ 2147483647 w 276"/>
                  <a:gd name="T37" fmla="*/ 2147483647 h 342"/>
                  <a:gd name="T38" fmla="*/ 2147483647 w 276"/>
                  <a:gd name="T39" fmla="*/ 2147483647 h 342"/>
                  <a:gd name="T40" fmla="*/ 2147483647 w 276"/>
                  <a:gd name="T41" fmla="*/ 2147483647 h 342"/>
                  <a:gd name="T42" fmla="*/ 2147483647 w 276"/>
                  <a:gd name="T43" fmla="*/ 2147483647 h 342"/>
                  <a:gd name="T44" fmla="*/ 2147483647 w 276"/>
                  <a:gd name="T45" fmla="*/ 2147483647 h 342"/>
                  <a:gd name="T46" fmla="*/ 2147483647 w 276"/>
                  <a:gd name="T47" fmla="*/ 2147483647 h 342"/>
                  <a:gd name="T48" fmla="*/ 2147483647 w 276"/>
                  <a:gd name="T49" fmla="*/ 2147483647 h 342"/>
                  <a:gd name="T50" fmla="*/ 2147483647 w 276"/>
                  <a:gd name="T51" fmla="*/ 2147483647 h 342"/>
                  <a:gd name="T52" fmla="*/ 2147483647 w 276"/>
                  <a:gd name="T53" fmla="*/ 2147483647 h 342"/>
                  <a:gd name="T54" fmla="*/ 2147483647 w 276"/>
                  <a:gd name="T55" fmla="*/ 2147483647 h 342"/>
                  <a:gd name="T56" fmla="*/ 2147483647 w 276"/>
                  <a:gd name="T57" fmla="*/ 2147483647 h 342"/>
                  <a:gd name="T58" fmla="*/ 2147483647 w 276"/>
                  <a:gd name="T59" fmla="*/ 2147483647 h 342"/>
                  <a:gd name="T60" fmla="*/ 2147483647 w 276"/>
                  <a:gd name="T61" fmla="*/ 2147483647 h 342"/>
                  <a:gd name="T62" fmla="*/ 2147483647 w 276"/>
                  <a:gd name="T63" fmla="*/ 2147483647 h 342"/>
                  <a:gd name="T64" fmla="*/ 2147483647 w 276"/>
                  <a:gd name="T65" fmla="*/ 2147483647 h 342"/>
                  <a:gd name="T66" fmla="*/ 2147483647 w 276"/>
                  <a:gd name="T67" fmla="*/ 2147483647 h 342"/>
                  <a:gd name="T68" fmla="*/ 2147483647 w 276"/>
                  <a:gd name="T69" fmla="*/ 2147483647 h 342"/>
                  <a:gd name="T70" fmla="*/ 2147483647 w 276"/>
                  <a:gd name="T71" fmla="*/ 2147483647 h 342"/>
                  <a:gd name="T72" fmla="*/ 2147483647 w 276"/>
                  <a:gd name="T73" fmla="*/ 2147483647 h 342"/>
                  <a:gd name="T74" fmla="*/ 2147483647 w 276"/>
                  <a:gd name="T75" fmla="*/ 2147483647 h 342"/>
                  <a:gd name="T76" fmla="*/ 2147483647 w 276"/>
                  <a:gd name="T77" fmla="*/ 2147483647 h 342"/>
                  <a:gd name="T78" fmla="*/ 2147483647 w 276"/>
                  <a:gd name="T79" fmla="*/ 2147483647 h 342"/>
                  <a:gd name="T80" fmla="*/ 2147483647 w 276"/>
                  <a:gd name="T81" fmla="*/ 2147483647 h 342"/>
                  <a:gd name="T82" fmla="*/ 2147483647 w 276"/>
                  <a:gd name="T83" fmla="*/ 2147483647 h 342"/>
                  <a:gd name="T84" fmla="*/ 2147483647 w 276"/>
                  <a:gd name="T85" fmla="*/ 2147483647 h 342"/>
                  <a:gd name="T86" fmla="*/ 2147483647 w 276"/>
                  <a:gd name="T87" fmla="*/ 2147483647 h 34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76"/>
                  <a:gd name="T133" fmla="*/ 0 h 342"/>
                  <a:gd name="T134" fmla="*/ 276 w 276"/>
                  <a:gd name="T135" fmla="*/ 342 h 34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76" h="342">
                    <a:moveTo>
                      <a:pt x="270" y="228"/>
                    </a:moveTo>
                    <a:lnTo>
                      <a:pt x="252" y="222"/>
                    </a:lnTo>
                    <a:lnTo>
                      <a:pt x="258" y="210"/>
                    </a:lnTo>
                    <a:lnTo>
                      <a:pt x="240" y="204"/>
                    </a:lnTo>
                    <a:lnTo>
                      <a:pt x="240" y="186"/>
                    </a:lnTo>
                    <a:lnTo>
                      <a:pt x="252" y="174"/>
                    </a:lnTo>
                    <a:lnTo>
                      <a:pt x="252" y="150"/>
                    </a:lnTo>
                    <a:lnTo>
                      <a:pt x="246" y="144"/>
                    </a:lnTo>
                    <a:lnTo>
                      <a:pt x="252" y="132"/>
                    </a:lnTo>
                    <a:lnTo>
                      <a:pt x="258" y="126"/>
                    </a:lnTo>
                    <a:lnTo>
                      <a:pt x="234" y="120"/>
                    </a:lnTo>
                    <a:lnTo>
                      <a:pt x="210" y="126"/>
                    </a:lnTo>
                    <a:lnTo>
                      <a:pt x="204" y="120"/>
                    </a:lnTo>
                    <a:lnTo>
                      <a:pt x="180" y="114"/>
                    </a:lnTo>
                    <a:lnTo>
                      <a:pt x="168" y="96"/>
                    </a:lnTo>
                    <a:lnTo>
                      <a:pt x="174" y="90"/>
                    </a:lnTo>
                    <a:lnTo>
                      <a:pt x="174" y="72"/>
                    </a:lnTo>
                    <a:lnTo>
                      <a:pt x="162" y="66"/>
                    </a:lnTo>
                    <a:lnTo>
                      <a:pt x="156" y="66"/>
                    </a:lnTo>
                    <a:lnTo>
                      <a:pt x="150" y="72"/>
                    </a:lnTo>
                    <a:lnTo>
                      <a:pt x="144" y="72"/>
                    </a:lnTo>
                    <a:lnTo>
                      <a:pt x="138" y="66"/>
                    </a:lnTo>
                    <a:lnTo>
                      <a:pt x="126" y="30"/>
                    </a:lnTo>
                    <a:lnTo>
                      <a:pt x="120" y="30"/>
                    </a:lnTo>
                    <a:lnTo>
                      <a:pt x="96" y="12"/>
                    </a:lnTo>
                    <a:lnTo>
                      <a:pt x="72" y="0"/>
                    </a:lnTo>
                    <a:lnTo>
                      <a:pt x="48" y="0"/>
                    </a:lnTo>
                    <a:lnTo>
                      <a:pt x="30" y="18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6" y="24"/>
                    </a:lnTo>
                    <a:lnTo>
                      <a:pt x="12" y="54"/>
                    </a:lnTo>
                    <a:lnTo>
                      <a:pt x="18" y="54"/>
                    </a:lnTo>
                    <a:lnTo>
                      <a:pt x="12" y="72"/>
                    </a:lnTo>
                    <a:lnTo>
                      <a:pt x="24" y="72"/>
                    </a:lnTo>
                    <a:lnTo>
                      <a:pt x="36" y="78"/>
                    </a:lnTo>
                    <a:lnTo>
                      <a:pt x="42" y="78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24" y="90"/>
                    </a:lnTo>
                    <a:lnTo>
                      <a:pt x="18" y="90"/>
                    </a:lnTo>
                    <a:lnTo>
                      <a:pt x="18" y="102"/>
                    </a:lnTo>
                    <a:lnTo>
                      <a:pt x="12" y="102"/>
                    </a:lnTo>
                    <a:lnTo>
                      <a:pt x="12" y="108"/>
                    </a:lnTo>
                    <a:lnTo>
                      <a:pt x="18" y="108"/>
                    </a:lnTo>
                    <a:lnTo>
                      <a:pt x="30" y="102"/>
                    </a:lnTo>
                    <a:lnTo>
                      <a:pt x="42" y="102"/>
                    </a:lnTo>
                    <a:lnTo>
                      <a:pt x="42" y="114"/>
                    </a:lnTo>
                    <a:lnTo>
                      <a:pt x="24" y="132"/>
                    </a:lnTo>
                    <a:lnTo>
                      <a:pt x="24" y="150"/>
                    </a:lnTo>
                    <a:lnTo>
                      <a:pt x="48" y="150"/>
                    </a:lnTo>
                    <a:lnTo>
                      <a:pt x="54" y="156"/>
                    </a:lnTo>
                    <a:lnTo>
                      <a:pt x="60" y="168"/>
                    </a:lnTo>
                    <a:lnTo>
                      <a:pt x="36" y="174"/>
                    </a:lnTo>
                    <a:lnTo>
                      <a:pt x="48" y="186"/>
                    </a:lnTo>
                    <a:lnTo>
                      <a:pt x="54" y="198"/>
                    </a:lnTo>
                    <a:lnTo>
                      <a:pt x="54" y="204"/>
                    </a:lnTo>
                    <a:lnTo>
                      <a:pt x="48" y="204"/>
                    </a:lnTo>
                    <a:lnTo>
                      <a:pt x="48" y="210"/>
                    </a:lnTo>
                    <a:lnTo>
                      <a:pt x="66" y="222"/>
                    </a:lnTo>
                    <a:lnTo>
                      <a:pt x="78" y="234"/>
                    </a:lnTo>
                    <a:lnTo>
                      <a:pt x="90" y="252"/>
                    </a:lnTo>
                    <a:lnTo>
                      <a:pt x="96" y="246"/>
                    </a:lnTo>
                    <a:lnTo>
                      <a:pt x="96" y="294"/>
                    </a:lnTo>
                    <a:lnTo>
                      <a:pt x="96" y="288"/>
                    </a:lnTo>
                    <a:lnTo>
                      <a:pt x="108" y="306"/>
                    </a:lnTo>
                    <a:lnTo>
                      <a:pt x="120" y="306"/>
                    </a:lnTo>
                    <a:lnTo>
                      <a:pt x="126" y="324"/>
                    </a:lnTo>
                    <a:lnTo>
                      <a:pt x="126" y="342"/>
                    </a:lnTo>
                    <a:lnTo>
                      <a:pt x="144" y="336"/>
                    </a:lnTo>
                    <a:lnTo>
                      <a:pt x="150" y="324"/>
                    </a:lnTo>
                    <a:lnTo>
                      <a:pt x="174" y="324"/>
                    </a:lnTo>
                    <a:lnTo>
                      <a:pt x="174" y="312"/>
                    </a:lnTo>
                    <a:lnTo>
                      <a:pt x="192" y="312"/>
                    </a:lnTo>
                    <a:lnTo>
                      <a:pt x="198" y="306"/>
                    </a:lnTo>
                    <a:lnTo>
                      <a:pt x="240" y="300"/>
                    </a:lnTo>
                    <a:lnTo>
                      <a:pt x="252" y="300"/>
                    </a:lnTo>
                    <a:lnTo>
                      <a:pt x="252" y="276"/>
                    </a:lnTo>
                    <a:lnTo>
                      <a:pt x="246" y="270"/>
                    </a:lnTo>
                    <a:lnTo>
                      <a:pt x="246" y="264"/>
                    </a:lnTo>
                    <a:lnTo>
                      <a:pt x="270" y="264"/>
                    </a:lnTo>
                    <a:lnTo>
                      <a:pt x="276" y="258"/>
                    </a:lnTo>
                    <a:lnTo>
                      <a:pt x="276" y="234"/>
                    </a:lnTo>
                    <a:lnTo>
                      <a:pt x="270" y="228"/>
                    </a:lnTo>
                    <a:close/>
                    <a:moveTo>
                      <a:pt x="36" y="210"/>
                    </a:moveTo>
                    <a:lnTo>
                      <a:pt x="42" y="210"/>
                    </a:lnTo>
                    <a:lnTo>
                      <a:pt x="30" y="210"/>
                    </a:lnTo>
                    <a:lnTo>
                      <a:pt x="36" y="21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57" name="Romania">
                <a:extLst>
                  <a:ext uri="{FF2B5EF4-FFF2-40B4-BE49-F238E27FC236}">
                    <a16:creationId xmlns:a16="http://schemas.microsoft.com/office/drawing/2014/main" id="{0021F61F-E700-A544-AF2A-ABA0187CFE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0" y="1318"/>
                <a:ext cx="157" cy="94"/>
              </a:xfrm>
              <a:custGeom>
                <a:avLst/>
                <a:gdLst>
                  <a:gd name="T0" fmla="*/ 2147483647 w 612"/>
                  <a:gd name="T1" fmla="*/ 2147483647 h 366"/>
                  <a:gd name="T2" fmla="*/ 2147483647 w 612"/>
                  <a:gd name="T3" fmla="*/ 2147483647 h 366"/>
                  <a:gd name="T4" fmla="*/ 2147483647 w 612"/>
                  <a:gd name="T5" fmla="*/ 2147483647 h 366"/>
                  <a:gd name="T6" fmla="*/ 2147483647 w 612"/>
                  <a:gd name="T7" fmla="*/ 2147483647 h 366"/>
                  <a:gd name="T8" fmla="*/ 2147483647 w 612"/>
                  <a:gd name="T9" fmla="*/ 2147483647 h 366"/>
                  <a:gd name="T10" fmla="*/ 2147483647 w 612"/>
                  <a:gd name="T11" fmla="*/ 2147483647 h 366"/>
                  <a:gd name="T12" fmla="*/ 2147483647 w 612"/>
                  <a:gd name="T13" fmla="*/ 2147483647 h 366"/>
                  <a:gd name="T14" fmla="*/ 2147483647 w 612"/>
                  <a:gd name="T15" fmla="*/ 2147483647 h 366"/>
                  <a:gd name="T16" fmla="*/ 2147483647 w 612"/>
                  <a:gd name="T17" fmla="*/ 2147483647 h 366"/>
                  <a:gd name="T18" fmla="*/ 2147483647 w 612"/>
                  <a:gd name="T19" fmla="*/ 2147483647 h 366"/>
                  <a:gd name="T20" fmla="*/ 2147483647 w 612"/>
                  <a:gd name="T21" fmla="*/ 2147483647 h 366"/>
                  <a:gd name="T22" fmla="*/ 2147483647 w 612"/>
                  <a:gd name="T23" fmla="*/ 2147483647 h 366"/>
                  <a:gd name="T24" fmla="*/ 2147483647 w 612"/>
                  <a:gd name="T25" fmla="*/ 2147483647 h 366"/>
                  <a:gd name="T26" fmla="*/ 2147483647 w 612"/>
                  <a:gd name="T27" fmla="*/ 0 h 366"/>
                  <a:gd name="T28" fmla="*/ 2147483647 w 612"/>
                  <a:gd name="T29" fmla="*/ 2147483647 h 366"/>
                  <a:gd name="T30" fmla="*/ 2147483647 w 612"/>
                  <a:gd name="T31" fmla="*/ 2147483647 h 366"/>
                  <a:gd name="T32" fmla="*/ 2147483647 w 612"/>
                  <a:gd name="T33" fmla="*/ 2147483647 h 366"/>
                  <a:gd name="T34" fmla="*/ 2147483647 w 612"/>
                  <a:gd name="T35" fmla="*/ 2147483647 h 366"/>
                  <a:gd name="T36" fmla="*/ 2147483647 w 612"/>
                  <a:gd name="T37" fmla="*/ 2147483647 h 366"/>
                  <a:gd name="T38" fmla="*/ 2147483647 w 612"/>
                  <a:gd name="T39" fmla="*/ 2147483647 h 366"/>
                  <a:gd name="T40" fmla="*/ 2147483647 w 612"/>
                  <a:gd name="T41" fmla="*/ 2147483647 h 366"/>
                  <a:gd name="T42" fmla="*/ 2147483647 w 612"/>
                  <a:gd name="T43" fmla="*/ 2147483647 h 366"/>
                  <a:gd name="T44" fmla="*/ 2147483647 w 612"/>
                  <a:gd name="T45" fmla="*/ 2147483647 h 366"/>
                  <a:gd name="T46" fmla="*/ 2147483647 w 612"/>
                  <a:gd name="T47" fmla="*/ 2147483647 h 366"/>
                  <a:gd name="T48" fmla="*/ 0 w 612"/>
                  <a:gd name="T49" fmla="*/ 2147483647 h 366"/>
                  <a:gd name="T50" fmla="*/ 2147483647 w 612"/>
                  <a:gd name="T51" fmla="*/ 2147483647 h 366"/>
                  <a:gd name="T52" fmla="*/ 2147483647 w 612"/>
                  <a:gd name="T53" fmla="*/ 2147483647 h 366"/>
                  <a:gd name="T54" fmla="*/ 2147483647 w 612"/>
                  <a:gd name="T55" fmla="*/ 2147483647 h 366"/>
                  <a:gd name="T56" fmla="*/ 2147483647 w 612"/>
                  <a:gd name="T57" fmla="*/ 2147483647 h 366"/>
                  <a:gd name="T58" fmla="*/ 2147483647 w 612"/>
                  <a:gd name="T59" fmla="*/ 2147483647 h 366"/>
                  <a:gd name="T60" fmla="*/ 2147483647 w 612"/>
                  <a:gd name="T61" fmla="*/ 2147483647 h 366"/>
                  <a:gd name="T62" fmla="*/ 2147483647 w 612"/>
                  <a:gd name="T63" fmla="*/ 2147483647 h 366"/>
                  <a:gd name="T64" fmla="*/ 2147483647 w 612"/>
                  <a:gd name="T65" fmla="*/ 2147483647 h 366"/>
                  <a:gd name="T66" fmla="*/ 2147483647 w 612"/>
                  <a:gd name="T67" fmla="*/ 2147483647 h 366"/>
                  <a:gd name="T68" fmla="*/ 2147483647 w 612"/>
                  <a:gd name="T69" fmla="*/ 2147483647 h 366"/>
                  <a:gd name="T70" fmla="*/ 2147483647 w 612"/>
                  <a:gd name="T71" fmla="*/ 2147483647 h 366"/>
                  <a:gd name="T72" fmla="*/ 2147483647 w 612"/>
                  <a:gd name="T73" fmla="*/ 2147483647 h 366"/>
                  <a:gd name="T74" fmla="*/ 2147483647 w 612"/>
                  <a:gd name="T75" fmla="*/ 2147483647 h 366"/>
                  <a:gd name="T76" fmla="*/ 2147483647 w 612"/>
                  <a:gd name="T77" fmla="*/ 2147483647 h 366"/>
                  <a:gd name="T78" fmla="*/ 2147483647 w 612"/>
                  <a:gd name="T79" fmla="*/ 2147483647 h 366"/>
                  <a:gd name="T80" fmla="*/ 2147483647 w 612"/>
                  <a:gd name="T81" fmla="*/ 2147483647 h 366"/>
                  <a:gd name="T82" fmla="*/ 2147483647 w 612"/>
                  <a:gd name="T83" fmla="*/ 2147483647 h 366"/>
                  <a:gd name="T84" fmla="*/ 2147483647 w 612"/>
                  <a:gd name="T85" fmla="*/ 2147483647 h 36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612"/>
                  <a:gd name="T130" fmla="*/ 0 h 366"/>
                  <a:gd name="T131" fmla="*/ 612 w 612"/>
                  <a:gd name="T132" fmla="*/ 366 h 36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612" h="366">
                    <a:moveTo>
                      <a:pt x="516" y="354"/>
                    </a:moveTo>
                    <a:lnTo>
                      <a:pt x="522" y="360"/>
                    </a:lnTo>
                    <a:lnTo>
                      <a:pt x="540" y="360"/>
                    </a:lnTo>
                    <a:lnTo>
                      <a:pt x="540" y="318"/>
                    </a:lnTo>
                    <a:lnTo>
                      <a:pt x="546" y="312"/>
                    </a:lnTo>
                    <a:lnTo>
                      <a:pt x="558" y="294"/>
                    </a:lnTo>
                    <a:lnTo>
                      <a:pt x="564" y="282"/>
                    </a:lnTo>
                    <a:lnTo>
                      <a:pt x="570" y="276"/>
                    </a:lnTo>
                    <a:lnTo>
                      <a:pt x="606" y="276"/>
                    </a:lnTo>
                    <a:lnTo>
                      <a:pt x="612" y="270"/>
                    </a:lnTo>
                    <a:lnTo>
                      <a:pt x="612" y="258"/>
                    </a:lnTo>
                    <a:lnTo>
                      <a:pt x="600" y="222"/>
                    </a:lnTo>
                    <a:lnTo>
                      <a:pt x="600" y="216"/>
                    </a:lnTo>
                    <a:lnTo>
                      <a:pt x="594" y="216"/>
                    </a:lnTo>
                    <a:lnTo>
                      <a:pt x="588" y="222"/>
                    </a:lnTo>
                    <a:lnTo>
                      <a:pt x="570" y="222"/>
                    </a:lnTo>
                    <a:lnTo>
                      <a:pt x="564" y="228"/>
                    </a:lnTo>
                    <a:lnTo>
                      <a:pt x="558" y="228"/>
                    </a:lnTo>
                    <a:lnTo>
                      <a:pt x="552" y="234"/>
                    </a:lnTo>
                    <a:lnTo>
                      <a:pt x="522" y="234"/>
                    </a:lnTo>
                    <a:lnTo>
                      <a:pt x="510" y="222"/>
                    </a:lnTo>
                    <a:lnTo>
                      <a:pt x="510" y="198"/>
                    </a:lnTo>
                    <a:lnTo>
                      <a:pt x="504" y="192"/>
                    </a:lnTo>
                    <a:lnTo>
                      <a:pt x="498" y="180"/>
                    </a:lnTo>
                    <a:lnTo>
                      <a:pt x="498" y="168"/>
                    </a:lnTo>
                    <a:lnTo>
                      <a:pt x="504" y="162"/>
                    </a:lnTo>
                    <a:lnTo>
                      <a:pt x="504" y="150"/>
                    </a:lnTo>
                    <a:lnTo>
                      <a:pt x="510" y="144"/>
                    </a:lnTo>
                    <a:lnTo>
                      <a:pt x="504" y="144"/>
                    </a:lnTo>
                    <a:lnTo>
                      <a:pt x="504" y="102"/>
                    </a:lnTo>
                    <a:lnTo>
                      <a:pt x="498" y="96"/>
                    </a:lnTo>
                    <a:lnTo>
                      <a:pt x="480" y="96"/>
                    </a:lnTo>
                    <a:lnTo>
                      <a:pt x="474" y="78"/>
                    </a:lnTo>
                    <a:lnTo>
                      <a:pt x="462" y="78"/>
                    </a:lnTo>
                    <a:lnTo>
                      <a:pt x="456" y="54"/>
                    </a:lnTo>
                    <a:lnTo>
                      <a:pt x="432" y="42"/>
                    </a:lnTo>
                    <a:lnTo>
                      <a:pt x="432" y="30"/>
                    </a:lnTo>
                    <a:lnTo>
                      <a:pt x="426" y="24"/>
                    </a:lnTo>
                    <a:lnTo>
                      <a:pt x="420" y="12"/>
                    </a:lnTo>
                    <a:lnTo>
                      <a:pt x="414" y="6"/>
                    </a:lnTo>
                    <a:lnTo>
                      <a:pt x="396" y="0"/>
                    </a:lnTo>
                    <a:lnTo>
                      <a:pt x="384" y="0"/>
                    </a:lnTo>
                    <a:lnTo>
                      <a:pt x="378" y="6"/>
                    </a:lnTo>
                    <a:lnTo>
                      <a:pt x="378" y="12"/>
                    </a:lnTo>
                    <a:lnTo>
                      <a:pt x="366" y="24"/>
                    </a:lnTo>
                    <a:lnTo>
                      <a:pt x="348" y="24"/>
                    </a:lnTo>
                    <a:lnTo>
                      <a:pt x="342" y="18"/>
                    </a:lnTo>
                    <a:lnTo>
                      <a:pt x="336" y="30"/>
                    </a:lnTo>
                    <a:lnTo>
                      <a:pt x="312" y="24"/>
                    </a:lnTo>
                    <a:lnTo>
                      <a:pt x="312" y="30"/>
                    </a:lnTo>
                    <a:lnTo>
                      <a:pt x="300" y="42"/>
                    </a:lnTo>
                    <a:lnTo>
                      <a:pt x="288" y="42"/>
                    </a:lnTo>
                    <a:lnTo>
                      <a:pt x="264" y="18"/>
                    </a:lnTo>
                    <a:lnTo>
                      <a:pt x="258" y="18"/>
                    </a:lnTo>
                    <a:lnTo>
                      <a:pt x="246" y="24"/>
                    </a:lnTo>
                    <a:lnTo>
                      <a:pt x="240" y="24"/>
                    </a:lnTo>
                    <a:lnTo>
                      <a:pt x="228" y="30"/>
                    </a:lnTo>
                    <a:lnTo>
                      <a:pt x="222" y="24"/>
                    </a:lnTo>
                    <a:lnTo>
                      <a:pt x="198" y="24"/>
                    </a:lnTo>
                    <a:lnTo>
                      <a:pt x="192" y="18"/>
                    </a:lnTo>
                    <a:lnTo>
                      <a:pt x="168" y="18"/>
                    </a:lnTo>
                    <a:lnTo>
                      <a:pt x="150" y="36"/>
                    </a:lnTo>
                    <a:lnTo>
                      <a:pt x="120" y="36"/>
                    </a:lnTo>
                    <a:lnTo>
                      <a:pt x="108" y="48"/>
                    </a:lnTo>
                    <a:lnTo>
                      <a:pt x="108" y="90"/>
                    </a:lnTo>
                    <a:lnTo>
                      <a:pt x="90" y="108"/>
                    </a:lnTo>
                    <a:lnTo>
                      <a:pt x="78" y="114"/>
                    </a:lnTo>
                    <a:lnTo>
                      <a:pt x="72" y="120"/>
                    </a:lnTo>
                    <a:lnTo>
                      <a:pt x="72" y="138"/>
                    </a:lnTo>
                    <a:lnTo>
                      <a:pt x="66" y="144"/>
                    </a:lnTo>
                    <a:lnTo>
                      <a:pt x="54" y="150"/>
                    </a:lnTo>
                    <a:lnTo>
                      <a:pt x="48" y="156"/>
                    </a:lnTo>
                    <a:lnTo>
                      <a:pt x="30" y="150"/>
                    </a:lnTo>
                    <a:lnTo>
                      <a:pt x="30" y="168"/>
                    </a:lnTo>
                    <a:lnTo>
                      <a:pt x="0" y="174"/>
                    </a:lnTo>
                    <a:lnTo>
                      <a:pt x="6" y="174"/>
                    </a:lnTo>
                    <a:lnTo>
                      <a:pt x="30" y="192"/>
                    </a:lnTo>
                    <a:lnTo>
                      <a:pt x="36" y="192"/>
                    </a:lnTo>
                    <a:lnTo>
                      <a:pt x="48" y="228"/>
                    </a:lnTo>
                    <a:lnTo>
                      <a:pt x="54" y="234"/>
                    </a:lnTo>
                    <a:lnTo>
                      <a:pt x="60" y="234"/>
                    </a:lnTo>
                    <a:lnTo>
                      <a:pt x="66" y="228"/>
                    </a:lnTo>
                    <a:lnTo>
                      <a:pt x="72" y="228"/>
                    </a:lnTo>
                    <a:lnTo>
                      <a:pt x="84" y="234"/>
                    </a:lnTo>
                    <a:lnTo>
                      <a:pt x="84" y="252"/>
                    </a:lnTo>
                    <a:lnTo>
                      <a:pt x="78" y="258"/>
                    </a:lnTo>
                    <a:lnTo>
                      <a:pt x="90" y="276"/>
                    </a:lnTo>
                    <a:lnTo>
                      <a:pt x="114" y="282"/>
                    </a:lnTo>
                    <a:lnTo>
                      <a:pt x="120" y="288"/>
                    </a:lnTo>
                    <a:lnTo>
                      <a:pt x="144" y="282"/>
                    </a:lnTo>
                    <a:lnTo>
                      <a:pt x="168" y="288"/>
                    </a:lnTo>
                    <a:lnTo>
                      <a:pt x="162" y="294"/>
                    </a:lnTo>
                    <a:lnTo>
                      <a:pt x="156" y="306"/>
                    </a:lnTo>
                    <a:lnTo>
                      <a:pt x="162" y="312"/>
                    </a:lnTo>
                    <a:lnTo>
                      <a:pt x="162" y="324"/>
                    </a:lnTo>
                    <a:lnTo>
                      <a:pt x="186" y="324"/>
                    </a:lnTo>
                    <a:lnTo>
                      <a:pt x="192" y="330"/>
                    </a:lnTo>
                    <a:lnTo>
                      <a:pt x="186" y="336"/>
                    </a:lnTo>
                    <a:lnTo>
                      <a:pt x="186" y="342"/>
                    </a:lnTo>
                    <a:lnTo>
                      <a:pt x="180" y="348"/>
                    </a:lnTo>
                    <a:lnTo>
                      <a:pt x="186" y="354"/>
                    </a:lnTo>
                    <a:lnTo>
                      <a:pt x="204" y="354"/>
                    </a:lnTo>
                    <a:lnTo>
                      <a:pt x="216" y="342"/>
                    </a:lnTo>
                    <a:lnTo>
                      <a:pt x="240" y="354"/>
                    </a:lnTo>
                    <a:lnTo>
                      <a:pt x="252" y="354"/>
                    </a:lnTo>
                    <a:lnTo>
                      <a:pt x="258" y="360"/>
                    </a:lnTo>
                    <a:lnTo>
                      <a:pt x="282" y="360"/>
                    </a:lnTo>
                    <a:lnTo>
                      <a:pt x="288" y="354"/>
                    </a:lnTo>
                    <a:lnTo>
                      <a:pt x="288" y="348"/>
                    </a:lnTo>
                    <a:lnTo>
                      <a:pt x="306" y="354"/>
                    </a:lnTo>
                    <a:lnTo>
                      <a:pt x="330" y="354"/>
                    </a:lnTo>
                    <a:lnTo>
                      <a:pt x="336" y="360"/>
                    </a:lnTo>
                    <a:lnTo>
                      <a:pt x="348" y="366"/>
                    </a:lnTo>
                    <a:lnTo>
                      <a:pt x="366" y="366"/>
                    </a:lnTo>
                    <a:lnTo>
                      <a:pt x="372" y="360"/>
                    </a:lnTo>
                    <a:lnTo>
                      <a:pt x="372" y="348"/>
                    </a:lnTo>
                    <a:lnTo>
                      <a:pt x="378" y="342"/>
                    </a:lnTo>
                    <a:lnTo>
                      <a:pt x="384" y="342"/>
                    </a:lnTo>
                    <a:lnTo>
                      <a:pt x="396" y="336"/>
                    </a:lnTo>
                    <a:lnTo>
                      <a:pt x="402" y="336"/>
                    </a:lnTo>
                    <a:lnTo>
                      <a:pt x="402" y="330"/>
                    </a:lnTo>
                    <a:lnTo>
                      <a:pt x="432" y="336"/>
                    </a:lnTo>
                    <a:lnTo>
                      <a:pt x="432" y="324"/>
                    </a:lnTo>
                    <a:lnTo>
                      <a:pt x="438" y="324"/>
                    </a:lnTo>
                    <a:lnTo>
                      <a:pt x="450" y="330"/>
                    </a:lnTo>
                    <a:lnTo>
                      <a:pt x="462" y="330"/>
                    </a:lnTo>
                    <a:lnTo>
                      <a:pt x="474" y="336"/>
                    </a:lnTo>
                    <a:lnTo>
                      <a:pt x="498" y="336"/>
                    </a:lnTo>
                    <a:lnTo>
                      <a:pt x="516" y="35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58" name="Portugal">
                <a:extLst>
                  <a:ext uri="{FF2B5EF4-FFF2-40B4-BE49-F238E27FC236}">
                    <a16:creationId xmlns:a16="http://schemas.microsoft.com/office/drawing/2014/main" id="{7232F33B-D442-8B46-9FFC-1C3D70F4A4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6" y="1443"/>
                <a:ext cx="58" cy="105"/>
              </a:xfrm>
              <a:custGeom>
                <a:avLst/>
                <a:gdLst>
                  <a:gd name="T0" fmla="*/ 2147483647 w 228"/>
                  <a:gd name="T1" fmla="*/ 2147483647 h 414"/>
                  <a:gd name="T2" fmla="*/ 2147483647 w 228"/>
                  <a:gd name="T3" fmla="*/ 2147483647 h 414"/>
                  <a:gd name="T4" fmla="*/ 2147483647 w 228"/>
                  <a:gd name="T5" fmla="*/ 2147483647 h 414"/>
                  <a:gd name="T6" fmla="*/ 2147483647 w 228"/>
                  <a:gd name="T7" fmla="*/ 2147483647 h 414"/>
                  <a:gd name="T8" fmla="*/ 2147483647 w 228"/>
                  <a:gd name="T9" fmla="*/ 2147483647 h 414"/>
                  <a:gd name="T10" fmla="*/ 2147483647 w 228"/>
                  <a:gd name="T11" fmla="*/ 2147483647 h 414"/>
                  <a:gd name="T12" fmla="*/ 2147483647 w 228"/>
                  <a:gd name="T13" fmla="*/ 0 h 414"/>
                  <a:gd name="T14" fmla="*/ 2147483647 w 228"/>
                  <a:gd name="T15" fmla="*/ 2147483647 h 414"/>
                  <a:gd name="T16" fmla="*/ 2147483647 w 228"/>
                  <a:gd name="T17" fmla="*/ 2147483647 h 414"/>
                  <a:gd name="T18" fmla="*/ 2147483647 w 228"/>
                  <a:gd name="T19" fmla="*/ 2147483647 h 414"/>
                  <a:gd name="T20" fmla="*/ 2147483647 w 228"/>
                  <a:gd name="T21" fmla="*/ 2147483647 h 414"/>
                  <a:gd name="T22" fmla="*/ 2147483647 w 228"/>
                  <a:gd name="T23" fmla="*/ 2147483647 h 414"/>
                  <a:gd name="T24" fmla="*/ 2147483647 w 228"/>
                  <a:gd name="T25" fmla="*/ 2147483647 h 414"/>
                  <a:gd name="T26" fmla="*/ 0 w 228"/>
                  <a:gd name="T27" fmla="*/ 2147483647 h 414"/>
                  <a:gd name="T28" fmla="*/ 2147483647 w 228"/>
                  <a:gd name="T29" fmla="*/ 2147483647 h 414"/>
                  <a:gd name="T30" fmla="*/ 2147483647 w 228"/>
                  <a:gd name="T31" fmla="*/ 2147483647 h 414"/>
                  <a:gd name="T32" fmla="*/ 2147483647 w 228"/>
                  <a:gd name="T33" fmla="*/ 2147483647 h 414"/>
                  <a:gd name="T34" fmla="*/ 2147483647 w 228"/>
                  <a:gd name="T35" fmla="*/ 2147483647 h 414"/>
                  <a:gd name="T36" fmla="*/ 2147483647 w 228"/>
                  <a:gd name="T37" fmla="*/ 2147483647 h 414"/>
                  <a:gd name="T38" fmla="*/ 2147483647 w 228"/>
                  <a:gd name="T39" fmla="*/ 2147483647 h 414"/>
                  <a:gd name="T40" fmla="*/ 2147483647 w 228"/>
                  <a:gd name="T41" fmla="*/ 2147483647 h 414"/>
                  <a:gd name="T42" fmla="*/ 2147483647 w 228"/>
                  <a:gd name="T43" fmla="*/ 2147483647 h 414"/>
                  <a:gd name="T44" fmla="*/ 2147483647 w 228"/>
                  <a:gd name="T45" fmla="*/ 2147483647 h 414"/>
                  <a:gd name="T46" fmla="*/ 2147483647 w 228"/>
                  <a:gd name="T47" fmla="*/ 2147483647 h 414"/>
                  <a:gd name="T48" fmla="*/ 2147483647 w 228"/>
                  <a:gd name="T49" fmla="*/ 2147483647 h 414"/>
                  <a:gd name="T50" fmla="*/ 2147483647 w 228"/>
                  <a:gd name="T51" fmla="*/ 2147483647 h 414"/>
                  <a:gd name="T52" fmla="*/ 2147483647 w 228"/>
                  <a:gd name="T53" fmla="*/ 2147483647 h 414"/>
                  <a:gd name="T54" fmla="*/ 2147483647 w 228"/>
                  <a:gd name="T55" fmla="*/ 2147483647 h 414"/>
                  <a:gd name="T56" fmla="*/ 2147483647 w 228"/>
                  <a:gd name="T57" fmla="*/ 2147483647 h 414"/>
                  <a:gd name="T58" fmla="*/ 2147483647 w 228"/>
                  <a:gd name="T59" fmla="*/ 2147483647 h 414"/>
                  <a:gd name="T60" fmla="*/ 2147483647 w 228"/>
                  <a:gd name="T61" fmla="*/ 2147483647 h 414"/>
                  <a:gd name="T62" fmla="*/ 2147483647 w 228"/>
                  <a:gd name="T63" fmla="*/ 2147483647 h 414"/>
                  <a:gd name="T64" fmla="*/ 2147483647 w 228"/>
                  <a:gd name="T65" fmla="*/ 2147483647 h 414"/>
                  <a:gd name="T66" fmla="*/ 2147483647 w 228"/>
                  <a:gd name="T67" fmla="*/ 2147483647 h 414"/>
                  <a:gd name="T68" fmla="*/ 2147483647 w 228"/>
                  <a:gd name="T69" fmla="*/ 2147483647 h 414"/>
                  <a:gd name="T70" fmla="*/ 2147483647 w 228"/>
                  <a:gd name="T71" fmla="*/ 2147483647 h 414"/>
                  <a:gd name="T72" fmla="*/ 2147483647 w 228"/>
                  <a:gd name="T73" fmla="*/ 2147483647 h 414"/>
                  <a:gd name="T74" fmla="*/ 2147483647 w 228"/>
                  <a:gd name="T75" fmla="*/ 2147483647 h 414"/>
                  <a:gd name="T76" fmla="*/ 2147483647 w 228"/>
                  <a:gd name="T77" fmla="*/ 2147483647 h 414"/>
                  <a:gd name="T78" fmla="*/ 2147483647 w 228"/>
                  <a:gd name="T79" fmla="*/ 2147483647 h 414"/>
                  <a:gd name="T80" fmla="*/ 2147483647 w 228"/>
                  <a:gd name="T81" fmla="*/ 2147483647 h 414"/>
                  <a:gd name="T82" fmla="*/ 2147483647 w 228"/>
                  <a:gd name="T83" fmla="*/ 2147483647 h 41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28"/>
                  <a:gd name="T127" fmla="*/ 0 h 414"/>
                  <a:gd name="T128" fmla="*/ 228 w 228"/>
                  <a:gd name="T129" fmla="*/ 414 h 41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28" h="414">
                    <a:moveTo>
                      <a:pt x="210" y="30"/>
                    </a:moveTo>
                    <a:lnTo>
                      <a:pt x="210" y="12"/>
                    </a:lnTo>
                    <a:lnTo>
                      <a:pt x="156" y="12"/>
                    </a:lnTo>
                    <a:lnTo>
                      <a:pt x="156" y="18"/>
                    </a:lnTo>
                    <a:lnTo>
                      <a:pt x="150" y="24"/>
                    </a:lnTo>
                    <a:lnTo>
                      <a:pt x="138" y="24"/>
                    </a:lnTo>
                    <a:lnTo>
                      <a:pt x="132" y="18"/>
                    </a:lnTo>
                    <a:lnTo>
                      <a:pt x="114" y="18"/>
                    </a:lnTo>
                    <a:lnTo>
                      <a:pt x="108" y="24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102" y="18"/>
                    </a:lnTo>
                    <a:lnTo>
                      <a:pt x="114" y="6"/>
                    </a:lnTo>
                    <a:lnTo>
                      <a:pt x="114" y="0"/>
                    </a:lnTo>
                    <a:lnTo>
                      <a:pt x="90" y="0"/>
                    </a:lnTo>
                    <a:lnTo>
                      <a:pt x="66" y="12"/>
                    </a:lnTo>
                    <a:lnTo>
                      <a:pt x="60" y="18"/>
                    </a:lnTo>
                    <a:lnTo>
                      <a:pt x="60" y="36"/>
                    </a:lnTo>
                    <a:lnTo>
                      <a:pt x="66" y="60"/>
                    </a:lnTo>
                    <a:lnTo>
                      <a:pt x="66" y="78"/>
                    </a:lnTo>
                    <a:lnTo>
                      <a:pt x="60" y="108"/>
                    </a:lnTo>
                    <a:lnTo>
                      <a:pt x="48" y="138"/>
                    </a:lnTo>
                    <a:lnTo>
                      <a:pt x="30" y="174"/>
                    </a:lnTo>
                    <a:lnTo>
                      <a:pt x="12" y="222"/>
                    </a:lnTo>
                    <a:lnTo>
                      <a:pt x="6" y="234"/>
                    </a:lnTo>
                    <a:lnTo>
                      <a:pt x="6" y="240"/>
                    </a:lnTo>
                    <a:lnTo>
                      <a:pt x="0" y="252"/>
                    </a:lnTo>
                    <a:lnTo>
                      <a:pt x="0" y="264"/>
                    </a:lnTo>
                    <a:lnTo>
                      <a:pt x="18" y="282"/>
                    </a:lnTo>
                    <a:lnTo>
                      <a:pt x="30" y="288"/>
                    </a:lnTo>
                    <a:lnTo>
                      <a:pt x="42" y="342"/>
                    </a:lnTo>
                    <a:lnTo>
                      <a:pt x="42" y="348"/>
                    </a:lnTo>
                    <a:lnTo>
                      <a:pt x="36" y="354"/>
                    </a:lnTo>
                    <a:lnTo>
                      <a:pt x="36" y="366"/>
                    </a:lnTo>
                    <a:lnTo>
                      <a:pt x="30" y="384"/>
                    </a:lnTo>
                    <a:lnTo>
                      <a:pt x="24" y="396"/>
                    </a:lnTo>
                    <a:lnTo>
                      <a:pt x="24" y="408"/>
                    </a:lnTo>
                    <a:lnTo>
                      <a:pt x="48" y="408"/>
                    </a:lnTo>
                    <a:lnTo>
                      <a:pt x="60" y="402"/>
                    </a:lnTo>
                    <a:lnTo>
                      <a:pt x="72" y="402"/>
                    </a:lnTo>
                    <a:lnTo>
                      <a:pt x="84" y="414"/>
                    </a:lnTo>
                    <a:lnTo>
                      <a:pt x="96" y="414"/>
                    </a:lnTo>
                    <a:lnTo>
                      <a:pt x="108" y="408"/>
                    </a:lnTo>
                    <a:lnTo>
                      <a:pt x="114" y="402"/>
                    </a:lnTo>
                    <a:lnTo>
                      <a:pt x="120" y="402"/>
                    </a:lnTo>
                    <a:lnTo>
                      <a:pt x="126" y="396"/>
                    </a:lnTo>
                    <a:lnTo>
                      <a:pt x="126" y="348"/>
                    </a:lnTo>
                    <a:lnTo>
                      <a:pt x="132" y="342"/>
                    </a:lnTo>
                    <a:lnTo>
                      <a:pt x="138" y="330"/>
                    </a:lnTo>
                    <a:lnTo>
                      <a:pt x="150" y="330"/>
                    </a:lnTo>
                    <a:lnTo>
                      <a:pt x="162" y="318"/>
                    </a:lnTo>
                    <a:lnTo>
                      <a:pt x="162" y="312"/>
                    </a:lnTo>
                    <a:lnTo>
                      <a:pt x="150" y="312"/>
                    </a:lnTo>
                    <a:lnTo>
                      <a:pt x="144" y="306"/>
                    </a:lnTo>
                    <a:lnTo>
                      <a:pt x="138" y="294"/>
                    </a:lnTo>
                    <a:lnTo>
                      <a:pt x="138" y="288"/>
                    </a:lnTo>
                    <a:lnTo>
                      <a:pt x="132" y="282"/>
                    </a:lnTo>
                    <a:lnTo>
                      <a:pt x="132" y="276"/>
                    </a:lnTo>
                    <a:lnTo>
                      <a:pt x="144" y="264"/>
                    </a:lnTo>
                    <a:lnTo>
                      <a:pt x="156" y="258"/>
                    </a:lnTo>
                    <a:lnTo>
                      <a:pt x="168" y="246"/>
                    </a:lnTo>
                    <a:lnTo>
                      <a:pt x="168" y="240"/>
                    </a:lnTo>
                    <a:lnTo>
                      <a:pt x="156" y="234"/>
                    </a:lnTo>
                    <a:lnTo>
                      <a:pt x="150" y="228"/>
                    </a:lnTo>
                    <a:lnTo>
                      <a:pt x="150" y="216"/>
                    </a:lnTo>
                    <a:lnTo>
                      <a:pt x="126" y="192"/>
                    </a:lnTo>
                    <a:lnTo>
                      <a:pt x="162" y="192"/>
                    </a:lnTo>
                    <a:lnTo>
                      <a:pt x="174" y="180"/>
                    </a:lnTo>
                    <a:lnTo>
                      <a:pt x="174" y="168"/>
                    </a:lnTo>
                    <a:lnTo>
                      <a:pt x="168" y="162"/>
                    </a:lnTo>
                    <a:lnTo>
                      <a:pt x="168" y="150"/>
                    </a:lnTo>
                    <a:lnTo>
                      <a:pt x="174" y="144"/>
                    </a:lnTo>
                    <a:lnTo>
                      <a:pt x="180" y="144"/>
                    </a:lnTo>
                    <a:lnTo>
                      <a:pt x="180" y="126"/>
                    </a:lnTo>
                    <a:lnTo>
                      <a:pt x="186" y="108"/>
                    </a:lnTo>
                    <a:lnTo>
                      <a:pt x="186" y="96"/>
                    </a:lnTo>
                    <a:lnTo>
                      <a:pt x="180" y="90"/>
                    </a:lnTo>
                    <a:lnTo>
                      <a:pt x="174" y="90"/>
                    </a:lnTo>
                    <a:lnTo>
                      <a:pt x="174" y="84"/>
                    </a:lnTo>
                    <a:lnTo>
                      <a:pt x="180" y="78"/>
                    </a:lnTo>
                    <a:lnTo>
                      <a:pt x="204" y="66"/>
                    </a:lnTo>
                    <a:lnTo>
                      <a:pt x="228" y="42"/>
                    </a:lnTo>
                    <a:lnTo>
                      <a:pt x="228" y="36"/>
                    </a:lnTo>
                    <a:lnTo>
                      <a:pt x="216" y="30"/>
                    </a:lnTo>
                    <a:lnTo>
                      <a:pt x="210" y="3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59" name="Poland">
                <a:extLst>
                  <a:ext uri="{FF2B5EF4-FFF2-40B4-BE49-F238E27FC236}">
                    <a16:creationId xmlns:a16="http://schemas.microsoft.com/office/drawing/2014/main" id="{5F6D7F9E-F6DF-CA44-B947-5E04670A53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9" y="1188"/>
                <a:ext cx="160" cy="115"/>
              </a:xfrm>
              <a:custGeom>
                <a:avLst/>
                <a:gdLst>
                  <a:gd name="T0" fmla="*/ 2147483647 w 624"/>
                  <a:gd name="T1" fmla="*/ 2147483647 h 450"/>
                  <a:gd name="T2" fmla="*/ 2147483647 w 624"/>
                  <a:gd name="T3" fmla="*/ 2147483647 h 450"/>
                  <a:gd name="T4" fmla="*/ 2147483647 w 624"/>
                  <a:gd name="T5" fmla="*/ 2147483647 h 450"/>
                  <a:gd name="T6" fmla="*/ 2147483647 w 624"/>
                  <a:gd name="T7" fmla="*/ 2147483647 h 450"/>
                  <a:gd name="T8" fmla="*/ 2147483647 w 624"/>
                  <a:gd name="T9" fmla="*/ 2147483647 h 450"/>
                  <a:gd name="T10" fmla="*/ 2147483647 w 624"/>
                  <a:gd name="T11" fmla="*/ 2147483647 h 450"/>
                  <a:gd name="T12" fmla="*/ 2147483647 w 624"/>
                  <a:gd name="T13" fmla="*/ 2147483647 h 450"/>
                  <a:gd name="T14" fmla="*/ 2147483647 w 624"/>
                  <a:gd name="T15" fmla="*/ 2147483647 h 450"/>
                  <a:gd name="T16" fmla="*/ 2147483647 w 624"/>
                  <a:gd name="T17" fmla="*/ 2147483647 h 450"/>
                  <a:gd name="T18" fmla="*/ 2147483647 w 624"/>
                  <a:gd name="T19" fmla="*/ 2147483647 h 450"/>
                  <a:gd name="T20" fmla="*/ 2147483647 w 624"/>
                  <a:gd name="T21" fmla="*/ 2147483647 h 450"/>
                  <a:gd name="T22" fmla="*/ 2147483647 w 624"/>
                  <a:gd name="T23" fmla="*/ 2147483647 h 450"/>
                  <a:gd name="T24" fmla="*/ 2147483647 w 624"/>
                  <a:gd name="T25" fmla="*/ 2147483647 h 450"/>
                  <a:gd name="T26" fmla="*/ 2147483647 w 624"/>
                  <a:gd name="T27" fmla="*/ 2147483647 h 450"/>
                  <a:gd name="T28" fmla="*/ 2147483647 w 624"/>
                  <a:gd name="T29" fmla="*/ 2147483647 h 450"/>
                  <a:gd name="T30" fmla="*/ 2147483647 w 624"/>
                  <a:gd name="T31" fmla="*/ 2147483647 h 450"/>
                  <a:gd name="T32" fmla="*/ 2147483647 w 624"/>
                  <a:gd name="T33" fmla="*/ 2147483647 h 450"/>
                  <a:gd name="T34" fmla="*/ 2147483647 w 624"/>
                  <a:gd name="T35" fmla="*/ 2147483647 h 450"/>
                  <a:gd name="T36" fmla="*/ 2147483647 w 624"/>
                  <a:gd name="T37" fmla="*/ 2147483647 h 450"/>
                  <a:gd name="T38" fmla="*/ 2147483647 w 624"/>
                  <a:gd name="T39" fmla="*/ 2147483647 h 450"/>
                  <a:gd name="T40" fmla="*/ 2147483647 w 624"/>
                  <a:gd name="T41" fmla="*/ 2147483647 h 450"/>
                  <a:gd name="T42" fmla="*/ 2147483647 w 624"/>
                  <a:gd name="T43" fmla="*/ 2147483647 h 450"/>
                  <a:gd name="T44" fmla="*/ 2147483647 w 624"/>
                  <a:gd name="T45" fmla="*/ 2147483647 h 450"/>
                  <a:gd name="T46" fmla="*/ 2147483647 w 624"/>
                  <a:gd name="T47" fmla="*/ 2147483647 h 450"/>
                  <a:gd name="T48" fmla="*/ 2147483647 w 624"/>
                  <a:gd name="T49" fmla="*/ 2147483647 h 450"/>
                  <a:gd name="T50" fmla="*/ 2147483647 w 624"/>
                  <a:gd name="T51" fmla="*/ 2147483647 h 450"/>
                  <a:gd name="T52" fmla="*/ 2147483647 w 624"/>
                  <a:gd name="T53" fmla="*/ 2147483647 h 450"/>
                  <a:gd name="T54" fmla="*/ 2147483647 w 624"/>
                  <a:gd name="T55" fmla="*/ 2147483647 h 450"/>
                  <a:gd name="T56" fmla="*/ 2147483647 w 624"/>
                  <a:gd name="T57" fmla="*/ 2147483647 h 450"/>
                  <a:gd name="T58" fmla="*/ 0 w 624"/>
                  <a:gd name="T59" fmla="*/ 2147483647 h 450"/>
                  <a:gd name="T60" fmla="*/ 2147483647 w 624"/>
                  <a:gd name="T61" fmla="*/ 2147483647 h 450"/>
                  <a:gd name="T62" fmla="*/ 2147483647 w 624"/>
                  <a:gd name="T63" fmla="*/ 2147483647 h 450"/>
                  <a:gd name="T64" fmla="*/ 2147483647 w 624"/>
                  <a:gd name="T65" fmla="*/ 2147483647 h 450"/>
                  <a:gd name="T66" fmla="*/ 2147483647 w 624"/>
                  <a:gd name="T67" fmla="*/ 2147483647 h 450"/>
                  <a:gd name="T68" fmla="*/ 2147483647 w 624"/>
                  <a:gd name="T69" fmla="*/ 2147483647 h 450"/>
                  <a:gd name="T70" fmla="*/ 2147483647 w 624"/>
                  <a:gd name="T71" fmla="*/ 2147483647 h 450"/>
                  <a:gd name="T72" fmla="*/ 2147483647 w 624"/>
                  <a:gd name="T73" fmla="*/ 2147483647 h 450"/>
                  <a:gd name="T74" fmla="*/ 2147483647 w 624"/>
                  <a:gd name="T75" fmla="*/ 2147483647 h 450"/>
                  <a:gd name="T76" fmla="*/ 2147483647 w 624"/>
                  <a:gd name="T77" fmla="*/ 2147483647 h 450"/>
                  <a:gd name="T78" fmla="*/ 2147483647 w 624"/>
                  <a:gd name="T79" fmla="*/ 2147483647 h 450"/>
                  <a:gd name="T80" fmla="*/ 2147483647 w 624"/>
                  <a:gd name="T81" fmla="*/ 2147483647 h 450"/>
                  <a:gd name="T82" fmla="*/ 2147483647 w 624"/>
                  <a:gd name="T83" fmla="*/ 2147483647 h 450"/>
                  <a:gd name="T84" fmla="*/ 2147483647 w 624"/>
                  <a:gd name="T85" fmla="*/ 2147483647 h 450"/>
                  <a:gd name="T86" fmla="*/ 2147483647 w 624"/>
                  <a:gd name="T87" fmla="*/ 2147483647 h 450"/>
                  <a:gd name="T88" fmla="*/ 2147483647 w 624"/>
                  <a:gd name="T89" fmla="*/ 2147483647 h 450"/>
                  <a:gd name="T90" fmla="*/ 2147483647 w 624"/>
                  <a:gd name="T91" fmla="*/ 2147483647 h 450"/>
                  <a:gd name="T92" fmla="*/ 2147483647 w 624"/>
                  <a:gd name="T93" fmla="*/ 2147483647 h 450"/>
                  <a:gd name="T94" fmla="*/ 2147483647 w 624"/>
                  <a:gd name="T95" fmla="*/ 2147483647 h 450"/>
                  <a:gd name="T96" fmla="*/ 2147483647 w 624"/>
                  <a:gd name="T97" fmla="*/ 2147483647 h 450"/>
                  <a:gd name="T98" fmla="*/ 2147483647 w 624"/>
                  <a:gd name="T99" fmla="*/ 2147483647 h 450"/>
                  <a:gd name="T100" fmla="*/ 2147483647 w 624"/>
                  <a:gd name="T101" fmla="*/ 2147483647 h 450"/>
                  <a:gd name="T102" fmla="*/ 2147483647 w 624"/>
                  <a:gd name="T103" fmla="*/ 2147483647 h 450"/>
                  <a:gd name="T104" fmla="*/ 2147483647 w 624"/>
                  <a:gd name="T105" fmla="*/ 2147483647 h 450"/>
                  <a:gd name="T106" fmla="*/ 2147483647 w 624"/>
                  <a:gd name="T107" fmla="*/ 2147483647 h 45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24"/>
                  <a:gd name="T163" fmla="*/ 0 h 450"/>
                  <a:gd name="T164" fmla="*/ 624 w 624"/>
                  <a:gd name="T165" fmla="*/ 450 h 450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24" h="450">
                    <a:moveTo>
                      <a:pt x="426" y="426"/>
                    </a:moveTo>
                    <a:lnTo>
                      <a:pt x="432" y="426"/>
                    </a:lnTo>
                    <a:lnTo>
                      <a:pt x="444" y="420"/>
                    </a:lnTo>
                    <a:lnTo>
                      <a:pt x="450" y="414"/>
                    </a:lnTo>
                    <a:lnTo>
                      <a:pt x="474" y="414"/>
                    </a:lnTo>
                    <a:lnTo>
                      <a:pt x="498" y="438"/>
                    </a:lnTo>
                    <a:lnTo>
                      <a:pt x="528" y="438"/>
                    </a:lnTo>
                    <a:lnTo>
                      <a:pt x="528" y="450"/>
                    </a:lnTo>
                    <a:lnTo>
                      <a:pt x="552" y="450"/>
                    </a:lnTo>
                    <a:lnTo>
                      <a:pt x="540" y="438"/>
                    </a:lnTo>
                    <a:lnTo>
                      <a:pt x="540" y="396"/>
                    </a:lnTo>
                    <a:lnTo>
                      <a:pt x="594" y="348"/>
                    </a:lnTo>
                    <a:lnTo>
                      <a:pt x="606" y="348"/>
                    </a:lnTo>
                    <a:lnTo>
                      <a:pt x="612" y="342"/>
                    </a:lnTo>
                    <a:lnTo>
                      <a:pt x="618" y="342"/>
                    </a:lnTo>
                    <a:lnTo>
                      <a:pt x="624" y="336"/>
                    </a:lnTo>
                    <a:lnTo>
                      <a:pt x="618" y="330"/>
                    </a:lnTo>
                    <a:lnTo>
                      <a:pt x="618" y="324"/>
                    </a:lnTo>
                    <a:lnTo>
                      <a:pt x="612" y="318"/>
                    </a:lnTo>
                    <a:lnTo>
                      <a:pt x="618" y="306"/>
                    </a:lnTo>
                    <a:lnTo>
                      <a:pt x="612" y="300"/>
                    </a:lnTo>
                    <a:lnTo>
                      <a:pt x="600" y="294"/>
                    </a:lnTo>
                    <a:lnTo>
                      <a:pt x="600" y="288"/>
                    </a:lnTo>
                    <a:lnTo>
                      <a:pt x="582" y="270"/>
                    </a:lnTo>
                    <a:lnTo>
                      <a:pt x="576" y="252"/>
                    </a:lnTo>
                    <a:lnTo>
                      <a:pt x="582" y="252"/>
                    </a:lnTo>
                    <a:lnTo>
                      <a:pt x="576" y="240"/>
                    </a:lnTo>
                    <a:lnTo>
                      <a:pt x="576" y="210"/>
                    </a:lnTo>
                    <a:lnTo>
                      <a:pt x="564" y="198"/>
                    </a:lnTo>
                    <a:lnTo>
                      <a:pt x="558" y="198"/>
                    </a:lnTo>
                    <a:lnTo>
                      <a:pt x="552" y="192"/>
                    </a:lnTo>
                    <a:lnTo>
                      <a:pt x="552" y="186"/>
                    </a:lnTo>
                    <a:lnTo>
                      <a:pt x="564" y="186"/>
                    </a:lnTo>
                    <a:lnTo>
                      <a:pt x="564" y="168"/>
                    </a:lnTo>
                    <a:lnTo>
                      <a:pt x="588" y="162"/>
                    </a:lnTo>
                    <a:lnTo>
                      <a:pt x="588" y="150"/>
                    </a:lnTo>
                    <a:lnTo>
                      <a:pt x="594" y="144"/>
                    </a:lnTo>
                    <a:lnTo>
                      <a:pt x="594" y="138"/>
                    </a:lnTo>
                    <a:lnTo>
                      <a:pt x="588" y="132"/>
                    </a:lnTo>
                    <a:lnTo>
                      <a:pt x="576" y="108"/>
                    </a:lnTo>
                    <a:lnTo>
                      <a:pt x="570" y="102"/>
                    </a:lnTo>
                    <a:lnTo>
                      <a:pt x="570" y="90"/>
                    </a:lnTo>
                    <a:lnTo>
                      <a:pt x="564" y="84"/>
                    </a:lnTo>
                    <a:lnTo>
                      <a:pt x="558" y="72"/>
                    </a:lnTo>
                    <a:lnTo>
                      <a:pt x="558" y="48"/>
                    </a:lnTo>
                    <a:lnTo>
                      <a:pt x="546" y="42"/>
                    </a:lnTo>
                    <a:lnTo>
                      <a:pt x="540" y="42"/>
                    </a:lnTo>
                    <a:lnTo>
                      <a:pt x="522" y="36"/>
                    </a:lnTo>
                    <a:lnTo>
                      <a:pt x="498" y="36"/>
                    </a:lnTo>
                    <a:lnTo>
                      <a:pt x="498" y="42"/>
                    </a:lnTo>
                    <a:lnTo>
                      <a:pt x="408" y="42"/>
                    </a:lnTo>
                    <a:lnTo>
                      <a:pt x="402" y="36"/>
                    </a:lnTo>
                    <a:lnTo>
                      <a:pt x="390" y="36"/>
                    </a:lnTo>
                    <a:lnTo>
                      <a:pt x="384" y="30"/>
                    </a:lnTo>
                    <a:lnTo>
                      <a:pt x="360" y="30"/>
                    </a:lnTo>
                    <a:lnTo>
                      <a:pt x="354" y="36"/>
                    </a:lnTo>
                    <a:lnTo>
                      <a:pt x="348" y="36"/>
                    </a:lnTo>
                    <a:lnTo>
                      <a:pt x="342" y="30"/>
                    </a:lnTo>
                    <a:lnTo>
                      <a:pt x="312" y="30"/>
                    </a:lnTo>
                    <a:lnTo>
                      <a:pt x="300" y="36"/>
                    </a:lnTo>
                    <a:lnTo>
                      <a:pt x="282" y="36"/>
                    </a:lnTo>
                    <a:lnTo>
                      <a:pt x="276" y="30"/>
                    </a:lnTo>
                    <a:lnTo>
                      <a:pt x="270" y="18"/>
                    </a:lnTo>
                    <a:lnTo>
                      <a:pt x="264" y="12"/>
                    </a:lnTo>
                    <a:lnTo>
                      <a:pt x="264" y="6"/>
                    </a:lnTo>
                    <a:lnTo>
                      <a:pt x="258" y="6"/>
                    </a:lnTo>
                    <a:lnTo>
                      <a:pt x="252" y="0"/>
                    </a:lnTo>
                    <a:lnTo>
                      <a:pt x="210" y="0"/>
                    </a:lnTo>
                    <a:lnTo>
                      <a:pt x="192" y="6"/>
                    </a:lnTo>
                    <a:lnTo>
                      <a:pt x="180" y="12"/>
                    </a:lnTo>
                    <a:lnTo>
                      <a:pt x="162" y="12"/>
                    </a:lnTo>
                    <a:lnTo>
                      <a:pt x="150" y="18"/>
                    </a:lnTo>
                    <a:lnTo>
                      <a:pt x="144" y="24"/>
                    </a:lnTo>
                    <a:lnTo>
                      <a:pt x="138" y="24"/>
                    </a:lnTo>
                    <a:lnTo>
                      <a:pt x="120" y="42"/>
                    </a:lnTo>
                    <a:lnTo>
                      <a:pt x="60" y="48"/>
                    </a:lnTo>
                    <a:lnTo>
                      <a:pt x="54" y="48"/>
                    </a:lnTo>
                    <a:lnTo>
                      <a:pt x="48" y="54"/>
                    </a:lnTo>
                    <a:lnTo>
                      <a:pt x="24" y="66"/>
                    </a:lnTo>
                    <a:lnTo>
                      <a:pt x="18" y="66"/>
                    </a:lnTo>
                    <a:lnTo>
                      <a:pt x="12" y="72"/>
                    </a:lnTo>
                    <a:lnTo>
                      <a:pt x="18" y="78"/>
                    </a:lnTo>
                    <a:lnTo>
                      <a:pt x="18" y="96"/>
                    </a:lnTo>
                    <a:lnTo>
                      <a:pt x="6" y="90"/>
                    </a:lnTo>
                    <a:lnTo>
                      <a:pt x="6" y="108"/>
                    </a:lnTo>
                    <a:lnTo>
                      <a:pt x="12" y="108"/>
                    </a:lnTo>
                    <a:lnTo>
                      <a:pt x="18" y="114"/>
                    </a:lnTo>
                    <a:lnTo>
                      <a:pt x="18" y="132"/>
                    </a:lnTo>
                    <a:lnTo>
                      <a:pt x="6" y="144"/>
                    </a:lnTo>
                    <a:lnTo>
                      <a:pt x="0" y="144"/>
                    </a:lnTo>
                    <a:lnTo>
                      <a:pt x="0" y="156"/>
                    </a:lnTo>
                    <a:lnTo>
                      <a:pt x="6" y="162"/>
                    </a:lnTo>
                    <a:lnTo>
                      <a:pt x="12" y="162"/>
                    </a:lnTo>
                    <a:lnTo>
                      <a:pt x="18" y="168"/>
                    </a:lnTo>
                    <a:lnTo>
                      <a:pt x="30" y="168"/>
                    </a:lnTo>
                    <a:lnTo>
                      <a:pt x="30" y="186"/>
                    </a:lnTo>
                    <a:lnTo>
                      <a:pt x="24" y="186"/>
                    </a:lnTo>
                    <a:lnTo>
                      <a:pt x="24" y="198"/>
                    </a:lnTo>
                    <a:lnTo>
                      <a:pt x="36" y="198"/>
                    </a:lnTo>
                    <a:lnTo>
                      <a:pt x="36" y="204"/>
                    </a:lnTo>
                    <a:lnTo>
                      <a:pt x="30" y="210"/>
                    </a:lnTo>
                    <a:lnTo>
                      <a:pt x="36" y="210"/>
                    </a:lnTo>
                    <a:lnTo>
                      <a:pt x="42" y="216"/>
                    </a:lnTo>
                    <a:lnTo>
                      <a:pt x="36" y="222"/>
                    </a:lnTo>
                    <a:lnTo>
                      <a:pt x="24" y="228"/>
                    </a:lnTo>
                    <a:lnTo>
                      <a:pt x="24" y="234"/>
                    </a:lnTo>
                    <a:lnTo>
                      <a:pt x="30" y="240"/>
                    </a:lnTo>
                    <a:lnTo>
                      <a:pt x="36" y="240"/>
                    </a:lnTo>
                    <a:lnTo>
                      <a:pt x="42" y="246"/>
                    </a:lnTo>
                    <a:lnTo>
                      <a:pt x="42" y="264"/>
                    </a:lnTo>
                    <a:lnTo>
                      <a:pt x="48" y="258"/>
                    </a:lnTo>
                    <a:lnTo>
                      <a:pt x="54" y="258"/>
                    </a:lnTo>
                    <a:lnTo>
                      <a:pt x="54" y="270"/>
                    </a:lnTo>
                    <a:lnTo>
                      <a:pt x="48" y="276"/>
                    </a:lnTo>
                    <a:lnTo>
                      <a:pt x="60" y="276"/>
                    </a:lnTo>
                    <a:lnTo>
                      <a:pt x="60" y="282"/>
                    </a:lnTo>
                    <a:lnTo>
                      <a:pt x="54" y="282"/>
                    </a:lnTo>
                    <a:lnTo>
                      <a:pt x="54" y="294"/>
                    </a:lnTo>
                    <a:lnTo>
                      <a:pt x="72" y="294"/>
                    </a:lnTo>
                    <a:lnTo>
                      <a:pt x="78" y="312"/>
                    </a:lnTo>
                    <a:lnTo>
                      <a:pt x="96" y="312"/>
                    </a:lnTo>
                    <a:lnTo>
                      <a:pt x="108" y="318"/>
                    </a:lnTo>
                    <a:lnTo>
                      <a:pt x="114" y="318"/>
                    </a:lnTo>
                    <a:lnTo>
                      <a:pt x="114" y="324"/>
                    </a:lnTo>
                    <a:lnTo>
                      <a:pt x="138" y="324"/>
                    </a:lnTo>
                    <a:lnTo>
                      <a:pt x="144" y="330"/>
                    </a:lnTo>
                    <a:lnTo>
                      <a:pt x="132" y="336"/>
                    </a:lnTo>
                    <a:lnTo>
                      <a:pt x="144" y="342"/>
                    </a:lnTo>
                    <a:lnTo>
                      <a:pt x="144" y="354"/>
                    </a:lnTo>
                    <a:lnTo>
                      <a:pt x="150" y="354"/>
                    </a:lnTo>
                    <a:lnTo>
                      <a:pt x="156" y="360"/>
                    </a:lnTo>
                    <a:lnTo>
                      <a:pt x="174" y="360"/>
                    </a:lnTo>
                    <a:lnTo>
                      <a:pt x="174" y="354"/>
                    </a:lnTo>
                    <a:lnTo>
                      <a:pt x="180" y="354"/>
                    </a:lnTo>
                    <a:lnTo>
                      <a:pt x="192" y="348"/>
                    </a:lnTo>
                    <a:lnTo>
                      <a:pt x="210" y="348"/>
                    </a:lnTo>
                    <a:lnTo>
                      <a:pt x="204" y="354"/>
                    </a:lnTo>
                    <a:lnTo>
                      <a:pt x="222" y="354"/>
                    </a:lnTo>
                    <a:lnTo>
                      <a:pt x="228" y="360"/>
                    </a:lnTo>
                    <a:lnTo>
                      <a:pt x="234" y="372"/>
                    </a:lnTo>
                    <a:lnTo>
                      <a:pt x="240" y="378"/>
                    </a:lnTo>
                    <a:lnTo>
                      <a:pt x="246" y="366"/>
                    </a:lnTo>
                    <a:lnTo>
                      <a:pt x="252" y="372"/>
                    </a:lnTo>
                    <a:lnTo>
                      <a:pt x="252" y="378"/>
                    </a:lnTo>
                    <a:lnTo>
                      <a:pt x="270" y="378"/>
                    </a:lnTo>
                    <a:lnTo>
                      <a:pt x="282" y="384"/>
                    </a:lnTo>
                    <a:lnTo>
                      <a:pt x="282" y="390"/>
                    </a:lnTo>
                    <a:lnTo>
                      <a:pt x="288" y="402"/>
                    </a:lnTo>
                    <a:lnTo>
                      <a:pt x="306" y="420"/>
                    </a:lnTo>
                    <a:lnTo>
                      <a:pt x="318" y="420"/>
                    </a:lnTo>
                    <a:lnTo>
                      <a:pt x="330" y="408"/>
                    </a:lnTo>
                    <a:lnTo>
                      <a:pt x="342" y="408"/>
                    </a:lnTo>
                    <a:lnTo>
                      <a:pt x="354" y="420"/>
                    </a:lnTo>
                    <a:lnTo>
                      <a:pt x="360" y="420"/>
                    </a:lnTo>
                    <a:lnTo>
                      <a:pt x="360" y="426"/>
                    </a:lnTo>
                    <a:lnTo>
                      <a:pt x="366" y="432"/>
                    </a:lnTo>
                    <a:lnTo>
                      <a:pt x="378" y="432"/>
                    </a:lnTo>
                    <a:lnTo>
                      <a:pt x="384" y="426"/>
                    </a:lnTo>
                    <a:lnTo>
                      <a:pt x="384" y="420"/>
                    </a:lnTo>
                    <a:lnTo>
                      <a:pt x="414" y="420"/>
                    </a:lnTo>
                    <a:lnTo>
                      <a:pt x="420" y="426"/>
                    </a:lnTo>
                    <a:lnTo>
                      <a:pt x="426" y="42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60" name="Norway">
                <a:extLst>
                  <a:ext uri="{FF2B5EF4-FFF2-40B4-BE49-F238E27FC236}">
                    <a16:creationId xmlns:a16="http://schemas.microsoft.com/office/drawing/2014/main" id="{327E18EA-9ABD-D844-B276-D5584F8C8A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64" y="743"/>
                <a:ext cx="348" cy="383"/>
              </a:xfrm>
              <a:custGeom>
                <a:avLst/>
                <a:gdLst>
                  <a:gd name="T0" fmla="*/ 2147483647 w 1362"/>
                  <a:gd name="T1" fmla="*/ 2147483647 h 1500"/>
                  <a:gd name="T2" fmla="*/ 2147483647 w 1362"/>
                  <a:gd name="T3" fmla="*/ 2147483647 h 1500"/>
                  <a:gd name="T4" fmla="*/ 2147483647 w 1362"/>
                  <a:gd name="T5" fmla="*/ 2147483647 h 1500"/>
                  <a:gd name="T6" fmla="*/ 2147483647 w 1362"/>
                  <a:gd name="T7" fmla="*/ 2147483647 h 1500"/>
                  <a:gd name="T8" fmla="*/ 2147483647 w 1362"/>
                  <a:gd name="T9" fmla="*/ 0 h 1500"/>
                  <a:gd name="T10" fmla="*/ 2147483647 w 1362"/>
                  <a:gd name="T11" fmla="*/ 2147483647 h 1500"/>
                  <a:gd name="T12" fmla="*/ 2147483647 w 1362"/>
                  <a:gd name="T13" fmla="*/ 2147483647 h 1500"/>
                  <a:gd name="T14" fmla="*/ 2147483647 w 1362"/>
                  <a:gd name="T15" fmla="*/ 2147483647 h 1500"/>
                  <a:gd name="T16" fmla="*/ 2147483647 w 1362"/>
                  <a:gd name="T17" fmla="*/ 2147483647 h 1500"/>
                  <a:gd name="T18" fmla="*/ 2147483647 w 1362"/>
                  <a:gd name="T19" fmla="*/ 2147483647 h 1500"/>
                  <a:gd name="T20" fmla="*/ 2147483647 w 1362"/>
                  <a:gd name="T21" fmla="*/ 2147483647 h 1500"/>
                  <a:gd name="T22" fmla="*/ 2147483647 w 1362"/>
                  <a:gd name="T23" fmla="*/ 2147483647 h 1500"/>
                  <a:gd name="T24" fmla="*/ 2147483647 w 1362"/>
                  <a:gd name="T25" fmla="*/ 2147483647 h 1500"/>
                  <a:gd name="T26" fmla="*/ 2147483647 w 1362"/>
                  <a:gd name="T27" fmla="*/ 2147483647 h 1500"/>
                  <a:gd name="T28" fmla="*/ 2147483647 w 1362"/>
                  <a:gd name="T29" fmla="*/ 2147483647 h 1500"/>
                  <a:gd name="T30" fmla="*/ 2147483647 w 1362"/>
                  <a:gd name="T31" fmla="*/ 2147483647 h 1500"/>
                  <a:gd name="T32" fmla="*/ 2147483647 w 1362"/>
                  <a:gd name="T33" fmla="*/ 2147483647 h 1500"/>
                  <a:gd name="T34" fmla="*/ 2147483647 w 1362"/>
                  <a:gd name="T35" fmla="*/ 2147483647 h 1500"/>
                  <a:gd name="T36" fmla="*/ 2147483647 w 1362"/>
                  <a:gd name="T37" fmla="*/ 2147483647 h 1500"/>
                  <a:gd name="T38" fmla="*/ 2147483647 w 1362"/>
                  <a:gd name="T39" fmla="*/ 2147483647 h 1500"/>
                  <a:gd name="T40" fmla="*/ 2147483647 w 1362"/>
                  <a:gd name="T41" fmla="*/ 2147483647 h 1500"/>
                  <a:gd name="T42" fmla="*/ 2147483647 w 1362"/>
                  <a:gd name="T43" fmla="*/ 2147483647 h 1500"/>
                  <a:gd name="T44" fmla="*/ 2147483647 w 1362"/>
                  <a:gd name="T45" fmla="*/ 2147483647 h 1500"/>
                  <a:gd name="T46" fmla="*/ 2147483647 w 1362"/>
                  <a:gd name="T47" fmla="*/ 2147483647 h 1500"/>
                  <a:gd name="T48" fmla="*/ 2147483647 w 1362"/>
                  <a:gd name="T49" fmla="*/ 2147483647 h 1500"/>
                  <a:gd name="T50" fmla="*/ 2147483647 w 1362"/>
                  <a:gd name="T51" fmla="*/ 2147483647 h 1500"/>
                  <a:gd name="T52" fmla="*/ 2147483647 w 1362"/>
                  <a:gd name="T53" fmla="*/ 2147483647 h 1500"/>
                  <a:gd name="T54" fmla="*/ 2147483647 w 1362"/>
                  <a:gd name="T55" fmla="*/ 2147483647 h 1500"/>
                  <a:gd name="T56" fmla="*/ 2147483647 w 1362"/>
                  <a:gd name="T57" fmla="*/ 2147483647 h 1500"/>
                  <a:gd name="T58" fmla="*/ 2147483647 w 1362"/>
                  <a:gd name="T59" fmla="*/ 2147483647 h 1500"/>
                  <a:gd name="T60" fmla="*/ 2147483647 w 1362"/>
                  <a:gd name="T61" fmla="*/ 2147483647 h 1500"/>
                  <a:gd name="T62" fmla="*/ 2147483647 w 1362"/>
                  <a:gd name="T63" fmla="*/ 2147483647 h 1500"/>
                  <a:gd name="T64" fmla="*/ 2147483647 w 1362"/>
                  <a:gd name="T65" fmla="*/ 2147483647 h 1500"/>
                  <a:gd name="T66" fmla="*/ 2147483647 w 1362"/>
                  <a:gd name="T67" fmla="*/ 2147483647 h 1500"/>
                  <a:gd name="T68" fmla="*/ 2147483647 w 1362"/>
                  <a:gd name="T69" fmla="*/ 2147483647 h 1500"/>
                  <a:gd name="T70" fmla="*/ 2147483647 w 1362"/>
                  <a:gd name="T71" fmla="*/ 2147483647 h 1500"/>
                  <a:gd name="T72" fmla="*/ 2147483647 w 1362"/>
                  <a:gd name="T73" fmla="*/ 2147483647 h 1500"/>
                  <a:gd name="T74" fmla="*/ 2147483647 w 1362"/>
                  <a:gd name="T75" fmla="*/ 2147483647 h 1500"/>
                  <a:gd name="T76" fmla="*/ 2147483647 w 1362"/>
                  <a:gd name="T77" fmla="*/ 2147483647 h 1500"/>
                  <a:gd name="T78" fmla="*/ 2147483647 w 1362"/>
                  <a:gd name="T79" fmla="*/ 2147483647 h 1500"/>
                  <a:gd name="T80" fmla="*/ 2147483647 w 1362"/>
                  <a:gd name="T81" fmla="*/ 2147483647 h 1500"/>
                  <a:gd name="T82" fmla="*/ 2147483647 w 1362"/>
                  <a:gd name="T83" fmla="*/ 2147483647 h 1500"/>
                  <a:gd name="T84" fmla="*/ 2147483647 w 1362"/>
                  <a:gd name="T85" fmla="*/ 2147483647 h 1500"/>
                  <a:gd name="T86" fmla="*/ 2147483647 w 1362"/>
                  <a:gd name="T87" fmla="*/ 2147483647 h 1500"/>
                  <a:gd name="T88" fmla="*/ 2147483647 w 1362"/>
                  <a:gd name="T89" fmla="*/ 2147483647 h 1500"/>
                  <a:gd name="T90" fmla="*/ 2147483647 w 1362"/>
                  <a:gd name="T91" fmla="*/ 2147483647 h 1500"/>
                  <a:gd name="T92" fmla="*/ 2147483647 w 1362"/>
                  <a:gd name="T93" fmla="*/ 2147483647 h 1500"/>
                  <a:gd name="T94" fmla="*/ 2147483647 w 1362"/>
                  <a:gd name="T95" fmla="*/ 2147483647 h 1500"/>
                  <a:gd name="T96" fmla="*/ 2147483647 w 1362"/>
                  <a:gd name="T97" fmla="*/ 2147483647 h 1500"/>
                  <a:gd name="T98" fmla="*/ 2147483647 w 1362"/>
                  <a:gd name="T99" fmla="*/ 2147483647 h 1500"/>
                  <a:gd name="T100" fmla="*/ 2147483647 w 1362"/>
                  <a:gd name="T101" fmla="*/ 2147483647 h 1500"/>
                  <a:gd name="T102" fmla="*/ 2147483647 w 1362"/>
                  <a:gd name="T103" fmla="*/ 2147483647 h 1500"/>
                  <a:gd name="T104" fmla="*/ 2147483647 w 1362"/>
                  <a:gd name="T105" fmla="*/ 2147483647 h 1500"/>
                  <a:gd name="T106" fmla="*/ 2147483647 w 1362"/>
                  <a:gd name="T107" fmla="*/ 2147483647 h 1500"/>
                  <a:gd name="T108" fmla="*/ 2147483647 w 1362"/>
                  <a:gd name="T109" fmla="*/ 2147483647 h 1500"/>
                  <a:gd name="T110" fmla="*/ 2147483647 w 1362"/>
                  <a:gd name="T111" fmla="*/ 2147483647 h 1500"/>
                  <a:gd name="T112" fmla="*/ 2147483647 w 1362"/>
                  <a:gd name="T113" fmla="*/ 2147483647 h 1500"/>
                  <a:gd name="T114" fmla="*/ 2147483647 w 1362"/>
                  <a:gd name="T115" fmla="*/ 2147483647 h 150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362"/>
                  <a:gd name="T175" fmla="*/ 0 h 1500"/>
                  <a:gd name="T176" fmla="*/ 1362 w 1362"/>
                  <a:gd name="T177" fmla="*/ 1500 h 150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362" h="1500">
                    <a:moveTo>
                      <a:pt x="324" y="120"/>
                    </a:moveTo>
                    <a:lnTo>
                      <a:pt x="336" y="126"/>
                    </a:lnTo>
                    <a:lnTo>
                      <a:pt x="354" y="132"/>
                    </a:lnTo>
                    <a:lnTo>
                      <a:pt x="378" y="132"/>
                    </a:lnTo>
                    <a:lnTo>
                      <a:pt x="294" y="90"/>
                    </a:lnTo>
                    <a:lnTo>
                      <a:pt x="294" y="102"/>
                    </a:lnTo>
                    <a:lnTo>
                      <a:pt x="306" y="108"/>
                    </a:lnTo>
                    <a:lnTo>
                      <a:pt x="312" y="114"/>
                    </a:lnTo>
                    <a:lnTo>
                      <a:pt x="324" y="120"/>
                    </a:lnTo>
                    <a:close/>
                    <a:moveTo>
                      <a:pt x="684" y="48"/>
                    </a:moveTo>
                    <a:lnTo>
                      <a:pt x="732" y="48"/>
                    </a:lnTo>
                    <a:lnTo>
                      <a:pt x="738" y="54"/>
                    </a:lnTo>
                    <a:lnTo>
                      <a:pt x="750" y="54"/>
                    </a:lnTo>
                    <a:lnTo>
                      <a:pt x="774" y="66"/>
                    </a:lnTo>
                    <a:lnTo>
                      <a:pt x="786" y="66"/>
                    </a:lnTo>
                    <a:lnTo>
                      <a:pt x="798" y="60"/>
                    </a:lnTo>
                    <a:lnTo>
                      <a:pt x="804" y="60"/>
                    </a:lnTo>
                    <a:lnTo>
                      <a:pt x="816" y="54"/>
                    </a:lnTo>
                    <a:lnTo>
                      <a:pt x="828" y="54"/>
                    </a:lnTo>
                    <a:lnTo>
                      <a:pt x="840" y="60"/>
                    </a:lnTo>
                    <a:lnTo>
                      <a:pt x="876" y="72"/>
                    </a:lnTo>
                    <a:lnTo>
                      <a:pt x="888" y="78"/>
                    </a:lnTo>
                    <a:lnTo>
                      <a:pt x="894" y="84"/>
                    </a:lnTo>
                    <a:lnTo>
                      <a:pt x="900" y="84"/>
                    </a:lnTo>
                    <a:lnTo>
                      <a:pt x="924" y="60"/>
                    </a:lnTo>
                    <a:lnTo>
                      <a:pt x="984" y="66"/>
                    </a:lnTo>
                    <a:lnTo>
                      <a:pt x="984" y="42"/>
                    </a:lnTo>
                    <a:lnTo>
                      <a:pt x="1014" y="42"/>
                    </a:lnTo>
                    <a:lnTo>
                      <a:pt x="1026" y="36"/>
                    </a:lnTo>
                    <a:lnTo>
                      <a:pt x="1032" y="24"/>
                    </a:lnTo>
                    <a:lnTo>
                      <a:pt x="1038" y="18"/>
                    </a:lnTo>
                    <a:lnTo>
                      <a:pt x="1032" y="12"/>
                    </a:lnTo>
                    <a:lnTo>
                      <a:pt x="1002" y="12"/>
                    </a:lnTo>
                    <a:lnTo>
                      <a:pt x="990" y="18"/>
                    </a:lnTo>
                    <a:lnTo>
                      <a:pt x="984" y="18"/>
                    </a:lnTo>
                    <a:lnTo>
                      <a:pt x="972" y="6"/>
                    </a:lnTo>
                    <a:lnTo>
                      <a:pt x="960" y="0"/>
                    </a:lnTo>
                    <a:lnTo>
                      <a:pt x="918" y="0"/>
                    </a:lnTo>
                    <a:lnTo>
                      <a:pt x="900" y="6"/>
                    </a:lnTo>
                    <a:lnTo>
                      <a:pt x="882" y="18"/>
                    </a:lnTo>
                    <a:lnTo>
                      <a:pt x="870" y="18"/>
                    </a:lnTo>
                    <a:lnTo>
                      <a:pt x="864" y="12"/>
                    </a:lnTo>
                    <a:lnTo>
                      <a:pt x="864" y="6"/>
                    </a:lnTo>
                    <a:lnTo>
                      <a:pt x="858" y="6"/>
                    </a:lnTo>
                    <a:lnTo>
                      <a:pt x="852" y="0"/>
                    </a:lnTo>
                    <a:lnTo>
                      <a:pt x="822" y="0"/>
                    </a:lnTo>
                    <a:lnTo>
                      <a:pt x="804" y="18"/>
                    </a:lnTo>
                    <a:lnTo>
                      <a:pt x="738" y="0"/>
                    </a:lnTo>
                    <a:lnTo>
                      <a:pt x="726" y="0"/>
                    </a:lnTo>
                    <a:lnTo>
                      <a:pt x="708" y="6"/>
                    </a:lnTo>
                    <a:lnTo>
                      <a:pt x="690" y="6"/>
                    </a:lnTo>
                    <a:lnTo>
                      <a:pt x="672" y="12"/>
                    </a:lnTo>
                    <a:lnTo>
                      <a:pt x="660" y="12"/>
                    </a:lnTo>
                    <a:lnTo>
                      <a:pt x="660" y="6"/>
                    </a:lnTo>
                    <a:lnTo>
                      <a:pt x="666" y="0"/>
                    </a:lnTo>
                    <a:lnTo>
                      <a:pt x="630" y="12"/>
                    </a:lnTo>
                    <a:lnTo>
                      <a:pt x="648" y="36"/>
                    </a:lnTo>
                    <a:lnTo>
                      <a:pt x="684" y="48"/>
                    </a:lnTo>
                    <a:close/>
                    <a:moveTo>
                      <a:pt x="324" y="66"/>
                    </a:moveTo>
                    <a:lnTo>
                      <a:pt x="342" y="66"/>
                    </a:lnTo>
                    <a:lnTo>
                      <a:pt x="348" y="72"/>
                    </a:lnTo>
                    <a:lnTo>
                      <a:pt x="360" y="72"/>
                    </a:lnTo>
                    <a:lnTo>
                      <a:pt x="360" y="78"/>
                    </a:lnTo>
                    <a:lnTo>
                      <a:pt x="342" y="96"/>
                    </a:lnTo>
                    <a:lnTo>
                      <a:pt x="336" y="96"/>
                    </a:lnTo>
                    <a:lnTo>
                      <a:pt x="378" y="114"/>
                    </a:lnTo>
                    <a:lnTo>
                      <a:pt x="390" y="120"/>
                    </a:lnTo>
                    <a:lnTo>
                      <a:pt x="396" y="126"/>
                    </a:lnTo>
                    <a:lnTo>
                      <a:pt x="414" y="126"/>
                    </a:lnTo>
                    <a:lnTo>
                      <a:pt x="426" y="132"/>
                    </a:lnTo>
                    <a:lnTo>
                      <a:pt x="438" y="132"/>
                    </a:lnTo>
                    <a:lnTo>
                      <a:pt x="462" y="108"/>
                    </a:lnTo>
                    <a:lnTo>
                      <a:pt x="504" y="96"/>
                    </a:lnTo>
                    <a:lnTo>
                      <a:pt x="534" y="120"/>
                    </a:lnTo>
                    <a:lnTo>
                      <a:pt x="528" y="120"/>
                    </a:lnTo>
                    <a:lnTo>
                      <a:pt x="516" y="126"/>
                    </a:lnTo>
                    <a:lnTo>
                      <a:pt x="504" y="126"/>
                    </a:lnTo>
                    <a:lnTo>
                      <a:pt x="480" y="132"/>
                    </a:lnTo>
                    <a:lnTo>
                      <a:pt x="468" y="138"/>
                    </a:lnTo>
                    <a:lnTo>
                      <a:pt x="456" y="150"/>
                    </a:lnTo>
                    <a:lnTo>
                      <a:pt x="486" y="150"/>
                    </a:lnTo>
                    <a:lnTo>
                      <a:pt x="498" y="156"/>
                    </a:lnTo>
                    <a:lnTo>
                      <a:pt x="522" y="156"/>
                    </a:lnTo>
                    <a:lnTo>
                      <a:pt x="516" y="162"/>
                    </a:lnTo>
                    <a:lnTo>
                      <a:pt x="504" y="162"/>
                    </a:lnTo>
                    <a:lnTo>
                      <a:pt x="486" y="168"/>
                    </a:lnTo>
                    <a:lnTo>
                      <a:pt x="474" y="174"/>
                    </a:lnTo>
                    <a:lnTo>
                      <a:pt x="468" y="180"/>
                    </a:lnTo>
                    <a:lnTo>
                      <a:pt x="462" y="180"/>
                    </a:lnTo>
                    <a:lnTo>
                      <a:pt x="516" y="198"/>
                    </a:lnTo>
                    <a:lnTo>
                      <a:pt x="522" y="198"/>
                    </a:lnTo>
                    <a:lnTo>
                      <a:pt x="528" y="204"/>
                    </a:lnTo>
                    <a:lnTo>
                      <a:pt x="540" y="210"/>
                    </a:lnTo>
                    <a:lnTo>
                      <a:pt x="558" y="210"/>
                    </a:lnTo>
                    <a:lnTo>
                      <a:pt x="576" y="216"/>
                    </a:lnTo>
                    <a:lnTo>
                      <a:pt x="594" y="210"/>
                    </a:lnTo>
                    <a:lnTo>
                      <a:pt x="606" y="204"/>
                    </a:lnTo>
                    <a:lnTo>
                      <a:pt x="612" y="204"/>
                    </a:lnTo>
                    <a:lnTo>
                      <a:pt x="618" y="198"/>
                    </a:lnTo>
                    <a:lnTo>
                      <a:pt x="612" y="192"/>
                    </a:lnTo>
                    <a:lnTo>
                      <a:pt x="612" y="186"/>
                    </a:lnTo>
                    <a:lnTo>
                      <a:pt x="606" y="180"/>
                    </a:lnTo>
                    <a:lnTo>
                      <a:pt x="606" y="174"/>
                    </a:lnTo>
                    <a:lnTo>
                      <a:pt x="612" y="168"/>
                    </a:lnTo>
                    <a:lnTo>
                      <a:pt x="618" y="168"/>
                    </a:lnTo>
                    <a:lnTo>
                      <a:pt x="630" y="162"/>
                    </a:lnTo>
                    <a:lnTo>
                      <a:pt x="648" y="162"/>
                    </a:lnTo>
                    <a:lnTo>
                      <a:pt x="648" y="144"/>
                    </a:lnTo>
                    <a:lnTo>
                      <a:pt x="678" y="132"/>
                    </a:lnTo>
                    <a:lnTo>
                      <a:pt x="690" y="102"/>
                    </a:lnTo>
                    <a:lnTo>
                      <a:pt x="714" y="114"/>
                    </a:lnTo>
                    <a:lnTo>
                      <a:pt x="738" y="102"/>
                    </a:lnTo>
                    <a:lnTo>
                      <a:pt x="750" y="114"/>
                    </a:lnTo>
                    <a:lnTo>
                      <a:pt x="762" y="120"/>
                    </a:lnTo>
                    <a:lnTo>
                      <a:pt x="780" y="126"/>
                    </a:lnTo>
                    <a:lnTo>
                      <a:pt x="792" y="138"/>
                    </a:lnTo>
                    <a:lnTo>
                      <a:pt x="792" y="144"/>
                    </a:lnTo>
                    <a:lnTo>
                      <a:pt x="786" y="150"/>
                    </a:lnTo>
                    <a:lnTo>
                      <a:pt x="786" y="162"/>
                    </a:lnTo>
                    <a:lnTo>
                      <a:pt x="774" y="174"/>
                    </a:lnTo>
                    <a:lnTo>
                      <a:pt x="828" y="174"/>
                    </a:lnTo>
                    <a:lnTo>
                      <a:pt x="834" y="180"/>
                    </a:lnTo>
                    <a:lnTo>
                      <a:pt x="846" y="186"/>
                    </a:lnTo>
                    <a:lnTo>
                      <a:pt x="852" y="192"/>
                    </a:lnTo>
                    <a:lnTo>
                      <a:pt x="858" y="192"/>
                    </a:lnTo>
                    <a:lnTo>
                      <a:pt x="864" y="186"/>
                    </a:lnTo>
                    <a:lnTo>
                      <a:pt x="876" y="186"/>
                    </a:lnTo>
                    <a:lnTo>
                      <a:pt x="894" y="174"/>
                    </a:lnTo>
                    <a:lnTo>
                      <a:pt x="906" y="168"/>
                    </a:lnTo>
                    <a:lnTo>
                      <a:pt x="924" y="162"/>
                    </a:lnTo>
                    <a:lnTo>
                      <a:pt x="936" y="156"/>
                    </a:lnTo>
                    <a:lnTo>
                      <a:pt x="942" y="150"/>
                    </a:lnTo>
                    <a:lnTo>
                      <a:pt x="942" y="144"/>
                    </a:lnTo>
                    <a:lnTo>
                      <a:pt x="936" y="144"/>
                    </a:lnTo>
                    <a:lnTo>
                      <a:pt x="924" y="138"/>
                    </a:lnTo>
                    <a:lnTo>
                      <a:pt x="888" y="138"/>
                    </a:lnTo>
                    <a:lnTo>
                      <a:pt x="882" y="120"/>
                    </a:lnTo>
                    <a:lnTo>
                      <a:pt x="828" y="114"/>
                    </a:lnTo>
                    <a:lnTo>
                      <a:pt x="828" y="96"/>
                    </a:lnTo>
                    <a:lnTo>
                      <a:pt x="798" y="102"/>
                    </a:lnTo>
                    <a:lnTo>
                      <a:pt x="798" y="84"/>
                    </a:lnTo>
                    <a:lnTo>
                      <a:pt x="726" y="84"/>
                    </a:lnTo>
                    <a:lnTo>
                      <a:pt x="720" y="72"/>
                    </a:lnTo>
                    <a:lnTo>
                      <a:pt x="684" y="72"/>
                    </a:lnTo>
                    <a:lnTo>
                      <a:pt x="678" y="60"/>
                    </a:lnTo>
                    <a:lnTo>
                      <a:pt x="654" y="48"/>
                    </a:lnTo>
                    <a:lnTo>
                      <a:pt x="624" y="48"/>
                    </a:lnTo>
                    <a:lnTo>
                      <a:pt x="624" y="30"/>
                    </a:lnTo>
                    <a:lnTo>
                      <a:pt x="618" y="30"/>
                    </a:lnTo>
                    <a:lnTo>
                      <a:pt x="612" y="24"/>
                    </a:lnTo>
                    <a:lnTo>
                      <a:pt x="540" y="24"/>
                    </a:lnTo>
                    <a:lnTo>
                      <a:pt x="534" y="30"/>
                    </a:lnTo>
                    <a:lnTo>
                      <a:pt x="534" y="36"/>
                    </a:lnTo>
                    <a:lnTo>
                      <a:pt x="540" y="42"/>
                    </a:lnTo>
                    <a:lnTo>
                      <a:pt x="546" y="54"/>
                    </a:lnTo>
                    <a:lnTo>
                      <a:pt x="564" y="72"/>
                    </a:lnTo>
                    <a:lnTo>
                      <a:pt x="552" y="66"/>
                    </a:lnTo>
                    <a:lnTo>
                      <a:pt x="546" y="60"/>
                    </a:lnTo>
                    <a:lnTo>
                      <a:pt x="528" y="48"/>
                    </a:lnTo>
                    <a:lnTo>
                      <a:pt x="492" y="30"/>
                    </a:lnTo>
                    <a:lnTo>
                      <a:pt x="480" y="30"/>
                    </a:lnTo>
                    <a:lnTo>
                      <a:pt x="474" y="36"/>
                    </a:lnTo>
                    <a:lnTo>
                      <a:pt x="468" y="48"/>
                    </a:lnTo>
                    <a:lnTo>
                      <a:pt x="462" y="54"/>
                    </a:lnTo>
                    <a:lnTo>
                      <a:pt x="450" y="54"/>
                    </a:lnTo>
                    <a:lnTo>
                      <a:pt x="438" y="48"/>
                    </a:lnTo>
                    <a:lnTo>
                      <a:pt x="420" y="48"/>
                    </a:lnTo>
                    <a:lnTo>
                      <a:pt x="420" y="42"/>
                    </a:lnTo>
                    <a:lnTo>
                      <a:pt x="426" y="42"/>
                    </a:lnTo>
                    <a:lnTo>
                      <a:pt x="438" y="30"/>
                    </a:lnTo>
                    <a:lnTo>
                      <a:pt x="384" y="30"/>
                    </a:lnTo>
                    <a:lnTo>
                      <a:pt x="372" y="42"/>
                    </a:lnTo>
                    <a:lnTo>
                      <a:pt x="366" y="30"/>
                    </a:lnTo>
                    <a:lnTo>
                      <a:pt x="354" y="30"/>
                    </a:lnTo>
                    <a:lnTo>
                      <a:pt x="318" y="48"/>
                    </a:lnTo>
                    <a:lnTo>
                      <a:pt x="318" y="60"/>
                    </a:lnTo>
                    <a:lnTo>
                      <a:pt x="324" y="66"/>
                    </a:lnTo>
                    <a:close/>
                    <a:moveTo>
                      <a:pt x="642" y="708"/>
                    </a:moveTo>
                    <a:lnTo>
                      <a:pt x="666" y="696"/>
                    </a:lnTo>
                    <a:lnTo>
                      <a:pt x="666" y="690"/>
                    </a:lnTo>
                    <a:lnTo>
                      <a:pt x="678" y="690"/>
                    </a:lnTo>
                    <a:lnTo>
                      <a:pt x="678" y="678"/>
                    </a:lnTo>
                    <a:lnTo>
                      <a:pt x="672" y="672"/>
                    </a:lnTo>
                    <a:lnTo>
                      <a:pt x="630" y="690"/>
                    </a:lnTo>
                    <a:lnTo>
                      <a:pt x="642" y="708"/>
                    </a:lnTo>
                    <a:close/>
                    <a:moveTo>
                      <a:pt x="774" y="648"/>
                    </a:moveTo>
                    <a:lnTo>
                      <a:pt x="780" y="642"/>
                    </a:lnTo>
                    <a:lnTo>
                      <a:pt x="786" y="642"/>
                    </a:lnTo>
                    <a:lnTo>
                      <a:pt x="792" y="636"/>
                    </a:lnTo>
                    <a:lnTo>
                      <a:pt x="792" y="630"/>
                    </a:lnTo>
                    <a:lnTo>
                      <a:pt x="786" y="624"/>
                    </a:lnTo>
                    <a:lnTo>
                      <a:pt x="774" y="624"/>
                    </a:lnTo>
                    <a:lnTo>
                      <a:pt x="768" y="630"/>
                    </a:lnTo>
                    <a:lnTo>
                      <a:pt x="768" y="642"/>
                    </a:lnTo>
                    <a:lnTo>
                      <a:pt x="774" y="648"/>
                    </a:lnTo>
                    <a:close/>
                    <a:moveTo>
                      <a:pt x="594" y="696"/>
                    </a:moveTo>
                    <a:lnTo>
                      <a:pt x="576" y="696"/>
                    </a:lnTo>
                    <a:lnTo>
                      <a:pt x="552" y="708"/>
                    </a:lnTo>
                    <a:lnTo>
                      <a:pt x="546" y="714"/>
                    </a:lnTo>
                    <a:lnTo>
                      <a:pt x="570" y="720"/>
                    </a:lnTo>
                    <a:lnTo>
                      <a:pt x="576" y="714"/>
                    </a:lnTo>
                    <a:lnTo>
                      <a:pt x="588" y="714"/>
                    </a:lnTo>
                    <a:lnTo>
                      <a:pt x="600" y="702"/>
                    </a:lnTo>
                    <a:lnTo>
                      <a:pt x="594" y="696"/>
                    </a:lnTo>
                    <a:close/>
                    <a:moveTo>
                      <a:pt x="918" y="612"/>
                    </a:moveTo>
                    <a:lnTo>
                      <a:pt x="936" y="618"/>
                    </a:lnTo>
                    <a:lnTo>
                      <a:pt x="942" y="606"/>
                    </a:lnTo>
                    <a:lnTo>
                      <a:pt x="948" y="600"/>
                    </a:lnTo>
                    <a:lnTo>
                      <a:pt x="948" y="594"/>
                    </a:lnTo>
                    <a:lnTo>
                      <a:pt x="918" y="594"/>
                    </a:lnTo>
                    <a:lnTo>
                      <a:pt x="918" y="612"/>
                    </a:lnTo>
                    <a:close/>
                    <a:moveTo>
                      <a:pt x="486" y="756"/>
                    </a:moveTo>
                    <a:lnTo>
                      <a:pt x="474" y="756"/>
                    </a:lnTo>
                    <a:lnTo>
                      <a:pt x="438" y="774"/>
                    </a:lnTo>
                    <a:lnTo>
                      <a:pt x="432" y="780"/>
                    </a:lnTo>
                    <a:lnTo>
                      <a:pt x="432" y="786"/>
                    </a:lnTo>
                    <a:lnTo>
                      <a:pt x="444" y="786"/>
                    </a:lnTo>
                    <a:lnTo>
                      <a:pt x="456" y="780"/>
                    </a:lnTo>
                    <a:lnTo>
                      <a:pt x="462" y="774"/>
                    </a:lnTo>
                    <a:lnTo>
                      <a:pt x="474" y="768"/>
                    </a:lnTo>
                    <a:lnTo>
                      <a:pt x="510" y="768"/>
                    </a:lnTo>
                    <a:lnTo>
                      <a:pt x="510" y="762"/>
                    </a:lnTo>
                    <a:lnTo>
                      <a:pt x="504" y="762"/>
                    </a:lnTo>
                    <a:lnTo>
                      <a:pt x="504" y="756"/>
                    </a:lnTo>
                    <a:lnTo>
                      <a:pt x="486" y="756"/>
                    </a:lnTo>
                    <a:close/>
                    <a:moveTo>
                      <a:pt x="1356" y="660"/>
                    </a:moveTo>
                    <a:lnTo>
                      <a:pt x="1326" y="666"/>
                    </a:lnTo>
                    <a:lnTo>
                      <a:pt x="1290" y="654"/>
                    </a:lnTo>
                    <a:lnTo>
                      <a:pt x="1260" y="642"/>
                    </a:lnTo>
                    <a:lnTo>
                      <a:pt x="1302" y="642"/>
                    </a:lnTo>
                    <a:lnTo>
                      <a:pt x="1326" y="630"/>
                    </a:lnTo>
                    <a:lnTo>
                      <a:pt x="1344" y="630"/>
                    </a:lnTo>
                    <a:lnTo>
                      <a:pt x="1350" y="624"/>
                    </a:lnTo>
                    <a:lnTo>
                      <a:pt x="1356" y="624"/>
                    </a:lnTo>
                    <a:lnTo>
                      <a:pt x="1344" y="618"/>
                    </a:lnTo>
                    <a:lnTo>
                      <a:pt x="1338" y="612"/>
                    </a:lnTo>
                    <a:lnTo>
                      <a:pt x="1320" y="606"/>
                    </a:lnTo>
                    <a:lnTo>
                      <a:pt x="1308" y="600"/>
                    </a:lnTo>
                    <a:lnTo>
                      <a:pt x="1284" y="600"/>
                    </a:lnTo>
                    <a:lnTo>
                      <a:pt x="1260" y="588"/>
                    </a:lnTo>
                    <a:lnTo>
                      <a:pt x="1254" y="588"/>
                    </a:lnTo>
                    <a:lnTo>
                      <a:pt x="1242" y="582"/>
                    </a:lnTo>
                    <a:lnTo>
                      <a:pt x="1242" y="588"/>
                    </a:lnTo>
                    <a:lnTo>
                      <a:pt x="1236" y="594"/>
                    </a:lnTo>
                    <a:lnTo>
                      <a:pt x="1236" y="600"/>
                    </a:lnTo>
                    <a:lnTo>
                      <a:pt x="1218" y="618"/>
                    </a:lnTo>
                    <a:lnTo>
                      <a:pt x="1206" y="618"/>
                    </a:lnTo>
                    <a:lnTo>
                      <a:pt x="1200" y="612"/>
                    </a:lnTo>
                    <a:lnTo>
                      <a:pt x="1224" y="588"/>
                    </a:lnTo>
                    <a:lnTo>
                      <a:pt x="1158" y="564"/>
                    </a:lnTo>
                    <a:lnTo>
                      <a:pt x="1158" y="576"/>
                    </a:lnTo>
                    <a:lnTo>
                      <a:pt x="1152" y="594"/>
                    </a:lnTo>
                    <a:lnTo>
                      <a:pt x="1134" y="630"/>
                    </a:lnTo>
                    <a:lnTo>
                      <a:pt x="1128" y="630"/>
                    </a:lnTo>
                    <a:lnTo>
                      <a:pt x="1122" y="624"/>
                    </a:lnTo>
                    <a:lnTo>
                      <a:pt x="1116" y="612"/>
                    </a:lnTo>
                    <a:lnTo>
                      <a:pt x="1116" y="594"/>
                    </a:lnTo>
                    <a:lnTo>
                      <a:pt x="1122" y="582"/>
                    </a:lnTo>
                    <a:lnTo>
                      <a:pt x="1116" y="594"/>
                    </a:lnTo>
                    <a:lnTo>
                      <a:pt x="1104" y="600"/>
                    </a:lnTo>
                    <a:lnTo>
                      <a:pt x="1080" y="624"/>
                    </a:lnTo>
                    <a:lnTo>
                      <a:pt x="1056" y="636"/>
                    </a:lnTo>
                    <a:lnTo>
                      <a:pt x="1050" y="636"/>
                    </a:lnTo>
                    <a:lnTo>
                      <a:pt x="1050" y="630"/>
                    </a:lnTo>
                    <a:lnTo>
                      <a:pt x="1056" y="618"/>
                    </a:lnTo>
                    <a:lnTo>
                      <a:pt x="1086" y="588"/>
                    </a:lnTo>
                    <a:lnTo>
                      <a:pt x="1092" y="576"/>
                    </a:lnTo>
                    <a:lnTo>
                      <a:pt x="1104" y="570"/>
                    </a:lnTo>
                    <a:lnTo>
                      <a:pt x="1068" y="570"/>
                    </a:lnTo>
                    <a:lnTo>
                      <a:pt x="1050" y="582"/>
                    </a:lnTo>
                    <a:lnTo>
                      <a:pt x="1026" y="582"/>
                    </a:lnTo>
                    <a:lnTo>
                      <a:pt x="984" y="606"/>
                    </a:lnTo>
                    <a:lnTo>
                      <a:pt x="960" y="606"/>
                    </a:lnTo>
                    <a:lnTo>
                      <a:pt x="954" y="636"/>
                    </a:lnTo>
                    <a:lnTo>
                      <a:pt x="918" y="624"/>
                    </a:lnTo>
                    <a:lnTo>
                      <a:pt x="882" y="630"/>
                    </a:lnTo>
                    <a:lnTo>
                      <a:pt x="894" y="660"/>
                    </a:lnTo>
                    <a:lnTo>
                      <a:pt x="846" y="648"/>
                    </a:lnTo>
                    <a:lnTo>
                      <a:pt x="828" y="654"/>
                    </a:lnTo>
                    <a:lnTo>
                      <a:pt x="834" y="678"/>
                    </a:lnTo>
                    <a:lnTo>
                      <a:pt x="792" y="690"/>
                    </a:lnTo>
                    <a:lnTo>
                      <a:pt x="792" y="654"/>
                    </a:lnTo>
                    <a:lnTo>
                      <a:pt x="762" y="654"/>
                    </a:lnTo>
                    <a:lnTo>
                      <a:pt x="774" y="678"/>
                    </a:lnTo>
                    <a:lnTo>
                      <a:pt x="750" y="660"/>
                    </a:lnTo>
                    <a:lnTo>
                      <a:pt x="750" y="690"/>
                    </a:lnTo>
                    <a:lnTo>
                      <a:pt x="726" y="690"/>
                    </a:lnTo>
                    <a:lnTo>
                      <a:pt x="726" y="660"/>
                    </a:lnTo>
                    <a:lnTo>
                      <a:pt x="738" y="654"/>
                    </a:lnTo>
                    <a:lnTo>
                      <a:pt x="744" y="648"/>
                    </a:lnTo>
                    <a:lnTo>
                      <a:pt x="708" y="642"/>
                    </a:lnTo>
                    <a:lnTo>
                      <a:pt x="708" y="684"/>
                    </a:lnTo>
                    <a:lnTo>
                      <a:pt x="678" y="696"/>
                    </a:lnTo>
                    <a:lnTo>
                      <a:pt x="696" y="708"/>
                    </a:lnTo>
                    <a:lnTo>
                      <a:pt x="660" y="714"/>
                    </a:lnTo>
                    <a:lnTo>
                      <a:pt x="672" y="726"/>
                    </a:lnTo>
                    <a:lnTo>
                      <a:pt x="630" y="726"/>
                    </a:lnTo>
                    <a:lnTo>
                      <a:pt x="630" y="738"/>
                    </a:lnTo>
                    <a:lnTo>
                      <a:pt x="660" y="750"/>
                    </a:lnTo>
                    <a:lnTo>
                      <a:pt x="654" y="762"/>
                    </a:lnTo>
                    <a:lnTo>
                      <a:pt x="618" y="744"/>
                    </a:lnTo>
                    <a:lnTo>
                      <a:pt x="600" y="750"/>
                    </a:lnTo>
                    <a:lnTo>
                      <a:pt x="624" y="762"/>
                    </a:lnTo>
                    <a:lnTo>
                      <a:pt x="606" y="780"/>
                    </a:lnTo>
                    <a:lnTo>
                      <a:pt x="594" y="762"/>
                    </a:lnTo>
                    <a:lnTo>
                      <a:pt x="576" y="768"/>
                    </a:lnTo>
                    <a:lnTo>
                      <a:pt x="576" y="780"/>
                    </a:lnTo>
                    <a:lnTo>
                      <a:pt x="546" y="780"/>
                    </a:lnTo>
                    <a:lnTo>
                      <a:pt x="540" y="792"/>
                    </a:lnTo>
                    <a:lnTo>
                      <a:pt x="564" y="804"/>
                    </a:lnTo>
                    <a:lnTo>
                      <a:pt x="564" y="822"/>
                    </a:lnTo>
                    <a:lnTo>
                      <a:pt x="528" y="810"/>
                    </a:lnTo>
                    <a:lnTo>
                      <a:pt x="522" y="822"/>
                    </a:lnTo>
                    <a:lnTo>
                      <a:pt x="552" y="834"/>
                    </a:lnTo>
                    <a:lnTo>
                      <a:pt x="504" y="834"/>
                    </a:lnTo>
                    <a:lnTo>
                      <a:pt x="504" y="852"/>
                    </a:lnTo>
                    <a:lnTo>
                      <a:pt x="492" y="846"/>
                    </a:lnTo>
                    <a:lnTo>
                      <a:pt x="486" y="846"/>
                    </a:lnTo>
                    <a:lnTo>
                      <a:pt x="474" y="852"/>
                    </a:lnTo>
                    <a:lnTo>
                      <a:pt x="468" y="858"/>
                    </a:lnTo>
                    <a:lnTo>
                      <a:pt x="456" y="858"/>
                    </a:lnTo>
                    <a:lnTo>
                      <a:pt x="456" y="870"/>
                    </a:lnTo>
                    <a:lnTo>
                      <a:pt x="462" y="876"/>
                    </a:lnTo>
                    <a:lnTo>
                      <a:pt x="456" y="876"/>
                    </a:lnTo>
                    <a:lnTo>
                      <a:pt x="450" y="882"/>
                    </a:lnTo>
                    <a:lnTo>
                      <a:pt x="444" y="882"/>
                    </a:lnTo>
                    <a:lnTo>
                      <a:pt x="444" y="900"/>
                    </a:lnTo>
                    <a:lnTo>
                      <a:pt x="480" y="900"/>
                    </a:lnTo>
                    <a:lnTo>
                      <a:pt x="468" y="912"/>
                    </a:lnTo>
                    <a:lnTo>
                      <a:pt x="432" y="906"/>
                    </a:lnTo>
                    <a:lnTo>
                      <a:pt x="420" y="912"/>
                    </a:lnTo>
                    <a:lnTo>
                      <a:pt x="414" y="918"/>
                    </a:lnTo>
                    <a:lnTo>
                      <a:pt x="414" y="930"/>
                    </a:lnTo>
                    <a:lnTo>
                      <a:pt x="420" y="936"/>
                    </a:lnTo>
                    <a:lnTo>
                      <a:pt x="420" y="948"/>
                    </a:lnTo>
                    <a:lnTo>
                      <a:pt x="408" y="954"/>
                    </a:lnTo>
                    <a:lnTo>
                      <a:pt x="390" y="954"/>
                    </a:lnTo>
                    <a:lnTo>
                      <a:pt x="390" y="972"/>
                    </a:lnTo>
                    <a:lnTo>
                      <a:pt x="408" y="990"/>
                    </a:lnTo>
                    <a:lnTo>
                      <a:pt x="408" y="996"/>
                    </a:lnTo>
                    <a:lnTo>
                      <a:pt x="402" y="1002"/>
                    </a:lnTo>
                    <a:lnTo>
                      <a:pt x="366" y="1002"/>
                    </a:lnTo>
                    <a:lnTo>
                      <a:pt x="360" y="1008"/>
                    </a:lnTo>
                    <a:lnTo>
                      <a:pt x="360" y="1026"/>
                    </a:lnTo>
                    <a:lnTo>
                      <a:pt x="354" y="1032"/>
                    </a:lnTo>
                    <a:lnTo>
                      <a:pt x="342" y="1032"/>
                    </a:lnTo>
                    <a:lnTo>
                      <a:pt x="336" y="1026"/>
                    </a:lnTo>
                    <a:lnTo>
                      <a:pt x="318" y="1026"/>
                    </a:lnTo>
                    <a:lnTo>
                      <a:pt x="294" y="1050"/>
                    </a:lnTo>
                    <a:lnTo>
                      <a:pt x="282" y="1050"/>
                    </a:lnTo>
                    <a:lnTo>
                      <a:pt x="270" y="1062"/>
                    </a:lnTo>
                    <a:lnTo>
                      <a:pt x="270" y="1068"/>
                    </a:lnTo>
                    <a:lnTo>
                      <a:pt x="276" y="1074"/>
                    </a:lnTo>
                    <a:lnTo>
                      <a:pt x="276" y="1080"/>
                    </a:lnTo>
                    <a:lnTo>
                      <a:pt x="264" y="1092"/>
                    </a:lnTo>
                    <a:lnTo>
                      <a:pt x="252" y="1092"/>
                    </a:lnTo>
                    <a:lnTo>
                      <a:pt x="246" y="1086"/>
                    </a:lnTo>
                    <a:lnTo>
                      <a:pt x="234" y="1080"/>
                    </a:lnTo>
                    <a:lnTo>
                      <a:pt x="234" y="1074"/>
                    </a:lnTo>
                    <a:lnTo>
                      <a:pt x="228" y="1074"/>
                    </a:lnTo>
                    <a:lnTo>
                      <a:pt x="204" y="1086"/>
                    </a:lnTo>
                    <a:lnTo>
                      <a:pt x="198" y="1092"/>
                    </a:lnTo>
                    <a:lnTo>
                      <a:pt x="180" y="1092"/>
                    </a:lnTo>
                    <a:lnTo>
                      <a:pt x="180" y="1110"/>
                    </a:lnTo>
                    <a:lnTo>
                      <a:pt x="186" y="1116"/>
                    </a:lnTo>
                    <a:lnTo>
                      <a:pt x="192" y="1116"/>
                    </a:lnTo>
                    <a:lnTo>
                      <a:pt x="192" y="1128"/>
                    </a:lnTo>
                    <a:lnTo>
                      <a:pt x="186" y="1128"/>
                    </a:lnTo>
                    <a:lnTo>
                      <a:pt x="174" y="1116"/>
                    </a:lnTo>
                    <a:lnTo>
                      <a:pt x="162" y="1116"/>
                    </a:lnTo>
                    <a:lnTo>
                      <a:pt x="156" y="1122"/>
                    </a:lnTo>
                    <a:lnTo>
                      <a:pt x="156" y="1134"/>
                    </a:lnTo>
                    <a:lnTo>
                      <a:pt x="168" y="1134"/>
                    </a:lnTo>
                    <a:lnTo>
                      <a:pt x="174" y="1140"/>
                    </a:lnTo>
                    <a:lnTo>
                      <a:pt x="180" y="1140"/>
                    </a:lnTo>
                    <a:lnTo>
                      <a:pt x="180" y="1152"/>
                    </a:lnTo>
                    <a:lnTo>
                      <a:pt x="138" y="1152"/>
                    </a:lnTo>
                    <a:lnTo>
                      <a:pt x="138" y="1146"/>
                    </a:lnTo>
                    <a:lnTo>
                      <a:pt x="132" y="1146"/>
                    </a:lnTo>
                    <a:lnTo>
                      <a:pt x="126" y="1158"/>
                    </a:lnTo>
                    <a:lnTo>
                      <a:pt x="126" y="1170"/>
                    </a:lnTo>
                    <a:lnTo>
                      <a:pt x="120" y="1164"/>
                    </a:lnTo>
                    <a:lnTo>
                      <a:pt x="102" y="1164"/>
                    </a:lnTo>
                    <a:lnTo>
                      <a:pt x="96" y="1158"/>
                    </a:lnTo>
                    <a:lnTo>
                      <a:pt x="90" y="1158"/>
                    </a:lnTo>
                    <a:lnTo>
                      <a:pt x="90" y="1164"/>
                    </a:lnTo>
                    <a:lnTo>
                      <a:pt x="96" y="1170"/>
                    </a:lnTo>
                    <a:lnTo>
                      <a:pt x="120" y="1182"/>
                    </a:lnTo>
                    <a:lnTo>
                      <a:pt x="132" y="1182"/>
                    </a:lnTo>
                    <a:lnTo>
                      <a:pt x="108" y="1200"/>
                    </a:lnTo>
                    <a:lnTo>
                      <a:pt x="108" y="1188"/>
                    </a:lnTo>
                    <a:lnTo>
                      <a:pt x="90" y="1188"/>
                    </a:lnTo>
                    <a:lnTo>
                      <a:pt x="84" y="1194"/>
                    </a:lnTo>
                    <a:lnTo>
                      <a:pt x="60" y="1182"/>
                    </a:lnTo>
                    <a:lnTo>
                      <a:pt x="54" y="1194"/>
                    </a:lnTo>
                    <a:lnTo>
                      <a:pt x="66" y="1200"/>
                    </a:lnTo>
                    <a:lnTo>
                      <a:pt x="30" y="1194"/>
                    </a:lnTo>
                    <a:lnTo>
                      <a:pt x="30" y="1212"/>
                    </a:lnTo>
                    <a:lnTo>
                      <a:pt x="78" y="1212"/>
                    </a:lnTo>
                    <a:lnTo>
                      <a:pt x="54" y="1218"/>
                    </a:lnTo>
                    <a:lnTo>
                      <a:pt x="18" y="1212"/>
                    </a:lnTo>
                    <a:lnTo>
                      <a:pt x="6" y="1224"/>
                    </a:lnTo>
                    <a:lnTo>
                      <a:pt x="6" y="1230"/>
                    </a:lnTo>
                    <a:lnTo>
                      <a:pt x="18" y="1242"/>
                    </a:lnTo>
                    <a:lnTo>
                      <a:pt x="36" y="1242"/>
                    </a:lnTo>
                    <a:lnTo>
                      <a:pt x="18" y="1248"/>
                    </a:lnTo>
                    <a:lnTo>
                      <a:pt x="12" y="1254"/>
                    </a:lnTo>
                    <a:lnTo>
                      <a:pt x="12" y="1260"/>
                    </a:lnTo>
                    <a:lnTo>
                      <a:pt x="66" y="1260"/>
                    </a:lnTo>
                    <a:lnTo>
                      <a:pt x="78" y="1272"/>
                    </a:lnTo>
                    <a:lnTo>
                      <a:pt x="96" y="1260"/>
                    </a:lnTo>
                    <a:lnTo>
                      <a:pt x="108" y="1272"/>
                    </a:lnTo>
                    <a:lnTo>
                      <a:pt x="138" y="1260"/>
                    </a:lnTo>
                    <a:lnTo>
                      <a:pt x="132" y="1266"/>
                    </a:lnTo>
                    <a:lnTo>
                      <a:pt x="126" y="1278"/>
                    </a:lnTo>
                    <a:lnTo>
                      <a:pt x="60" y="1278"/>
                    </a:lnTo>
                    <a:lnTo>
                      <a:pt x="54" y="1272"/>
                    </a:lnTo>
                    <a:lnTo>
                      <a:pt x="24" y="1272"/>
                    </a:lnTo>
                    <a:lnTo>
                      <a:pt x="12" y="1278"/>
                    </a:lnTo>
                    <a:lnTo>
                      <a:pt x="0" y="1278"/>
                    </a:lnTo>
                    <a:lnTo>
                      <a:pt x="6" y="1284"/>
                    </a:lnTo>
                    <a:lnTo>
                      <a:pt x="6" y="1296"/>
                    </a:lnTo>
                    <a:lnTo>
                      <a:pt x="12" y="1296"/>
                    </a:lnTo>
                    <a:lnTo>
                      <a:pt x="18" y="1302"/>
                    </a:lnTo>
                    <a:lnTo>
                      <a:pt x="30" y="1302"/>
                    </a:lnTo>
                    <a:lnTo>
                      <a:pt x="24" y="1308"/>
                    </a:lnTo>
                    <a:lnTo>
                      <a:pt x="18" y="1320"/>
                    </a:lnTo>
                    <a:lnTo>
                      <a:pt x="36" y="1338"/>
                    </a:lnTo>
                    <a:lnTo>
                      <a:pt x="48" y="1338"/>
                    </a:lnTo>
                    <a:lnTo>
                      <a:pt x="72" y="1320"/>
                    </a:lnTo>
                    <a:lnTo>
                      <a:pt x="102" y="1314"/>
                    </a:lnTo>
                    <a:lnTo>
                      <a:pt x="90" y="1338"/>
                    </a:lnTo>
                    <a:lnTo>
                      <a:pt x="78" y="1332"/>
                    </a:lnTo>
                    <a:lnTo>
                      <a:pt x="66" y="1350"/>
                    </a:lnTo>
                    <a:lnTo>
                      <a:pt x="30" y="1350"/>
                    </a:lnTo>
                    <a:lnTo>
                      <a:pt x="48" y="1368"/>
                    </a:lnTo>
                    <a:lnTo>
                      <a:pt x="24" y="1380"/>
                    </a:lnTo>
                    <a:lnTo>
                      <a:pt x="6" y="1380"/>
                    </a:lnTo>
                    <a:lnTo>
                      <a:pt x="6" y="1398"/>
                    </a:lnTo>
                    <a:lnTo>
                      <a:pt x="66" y="1398"/>
                    </a:lnTo>
                    <a:lnTo>
                      <a:pt x="54" y="1422"/>
                    </a:lnTo>
                    <a:lnTo>
                      <a:pt x="66" y="1422"/>
                    </a:lnTo>
                    <a:lnTo>
                      <a:pt x="54" y="1440"/>
                    </a:lnTo>
                    <a:lnTo>
                      <a:pt x="42" y="1434"/>
                    </a:lnTo>
                    <a:lnTo>
                      <a:pt x="36" y="1434"/>
                    </a:lnTo>
                    <a:lnTo>
                      <a:pt x="30" y="1428"/>
                    </a:lnTo>
                    <a:lnTo>
                      <a:pt x="18" y="1428"/>
                    </a:lnTo>
                    <a:lnTo>
                      <a:pt x="18" y="1440"/>
                    </a:lnTo>
                    <a:lnTo>
                      <a:pt x="24" y="1452"/>
                    </a:lnTo>
                    <a:lnTo>
                      <a:pt x="36" y="1464"/>
                    </a:lnTo>
                    <a:lnTo>
                      <a:pt x="84" y="1482"/>
                    </a:lnTo>
                    <a:lnTo>
                      <a:pt x="78" y="1488"/>
                    </a:lnTo>
                    <a:lnTo>
                      <a:pt x="84" y="1494"/>
                    </a:lnTo>
                    <a:lnTo>
                      <a:pt x="126" y="1494"/>
                    </a:lnTo>
                    <a:lnTo>
                      <a:pt x="132" y="1500"/>
                    </a:lnTo>
                    <a:lnTo>
                      <a:pt x="144" y="1500"/>
                    </a:lnTo>
                    <a:lnTo>
                      <a:pt x="192" y="1476"/>
                    </a:lnTo>
                    <a:lnTo>
                      <a:pt x="204" y="1464"/>
                    </a:lnTo>
                    <a:lnTo>
                      <a:pt x="216" y="1458"/>
                    </a:lnTo>
                    <a:lnTo>
                      <a:pt x="222" y="1452"/>
                    </a:lnTo>
                    <a:lnTo>
                      <a:pt x="258" y="1422"/>
                    </a:lnTo>
                    <a:lnTo>
                      <a:pt x="282" y="1422"/>
                    </a:lnTo>
                    <a:lnTo>
                      <a:pt x="294" y="1416"/>
                    </a:lnTo>
                    <a:lnTo>
                      <a:pt x="300" y="1410"/>
                    </a:lnTo>
                    <a:lnTo>
                      <a:pt x="300" y="1386"/>
                    </a:lnTo>
                    <a:lnTo>
                      <a:pt x="294" y="1380"/>
                    </a:lnTo>
                    <a:lnTo>
                      <a:pt x="294" y="1374"/>
                    </a:lnTo>
                    <a:lnTo>
                      <a:pt x="312" y="1368"/>
                    </a:lnTo>
                    <a:lnTo>
                      <a:pt x="306" y="1374"/>
                    </a:lnTo>
                    <a:lnTo>
                      <a:pt x="306" y="1380"/>
                    </a:lnTo>
                    <a:lnTo>
                      <a:pt x="300" y="1386"/>
                    </a:lnTo>
                    <a:lnTo>
                      <a:pt x="300" y="1392"/>
                    </a:lnTo>
                    <a:lnTo>
                      <a:pt x="312" y="1404"/>
                    </a:lnTo>
                    <a:lnTo>
                      <a:pt x="330" y="1410"/>
                    </a:lnTo>
                    <a:lnTo>
                      <a:pt x="342" y="1410"/>
                    </a:lnTo>
                    <a:lnTo>
                      <a:pt x="348" y="1416"/>
                    </a:lnTo>
                    <a:lnTo>
                      <a:pt x="354" y="1416"/>
                    </a:lnTo>
                    <a:lnTo>
                      <a:pt x="372" y="1434"/>
                    </a:lnTo>
                    <a:lnTo>
                      <a:pt x="378" y="1422"/>
                    </a:lnTo>
                    <a:lnTo>
                      <a:pt x="384" y="1416"/>
                    </a:lnTo>
                    <a:lnTo>
                      <a:pt x="384" y="1398"/>
                    </a:lnTo>
                    <a:lnTo>
                      <a:pt x="372" y="1386"/>
                    </a:lnTo>
                    <a:lnTo>
                      <a:pt x="372" y="1380"/>
                    </a:lnTo>
                    <a:lnTo>
                      <a:pt x="378" y="1374"/>
                    </a:lnTo>
                    <a:lnTo>
                      <a:pt x="384" y="1374"/>
                    </a:lnTo>
                    <a:lnTo>
                      <a:pt x="384" y="1368"/>
                    </a:lnTo>
                    <a:lnTo>
                      <a:pt x="378" y="1356"/>
                    </a:lnTo>
                    <a:lnTo>
                      <a:pt x="414" y="1356"/>
                    </a:lnTo>
                    <a:lnTo>
                      <a:pt x="420" y="1350"/>
                    </a:lnTo>
                    <a:lnTo>
                      <a:pt x="420" y="1326"/>
                    </a:lnTo>
                    <a:lnTo>
                      <a:pt x="426" y="1326"/>
                    </a:lnTo>
                    <a:lnTo>
                      <a:pt x="420" y="1314"/>
                    </a:lnTo>
                    <a:lnTo>
                      <a:pt x="420" y="1308"/>
                    </a:lnTo>
                    <a:lnTo>
                      <a:pt x="414" y="1302"/>
                    </a:lnTo>
                    <a:lnTo>
                      <a:pt x="414" y="1296"/>
                    </a:lnTo>
                    <a:lnTo>
                      <a:pt x="408" y="1284"/>
                    </a:lnTo>
                    <a:lnTo>
                      <a:pt x="402" y="1278"/>
                    </a:lnTo>
                    <a:lnTo>
                      <a:pt x="426" y="1272"/>
                    </a:lnTo>
                    <a:lnTo>
                      <a:pt x="438" y="1260"/>
                    </a:lnTo>
                    <a:lnTo>
                      <a:pt x="438" y="1248"/>
                    </a:lnTo>
                    <a:lnTo>
                      <a:pt x="420" y="1230"/>
                    </a:lnTo>
                    <a:lnTo>
                      <a:pt x="414" y="1230"/>
                    </a:lnTo>
                    <a:lnTo>
                      <a:pt x="402" y="1218"/>
                    </a:lnTo>
                    <a:lnTo>
                      <a:pt x="402" y="1200"/>
                    </a:lnTo>
                    <a:lnTo>
                      <a:pt x="408" y="1188"/>
                    </a:lnTo>
                    <a:lnTo>
                      <a:pt x="408" y="1176"/>
                    </a:lnTo>
                    <a:lnTo>
                      <a:pt x="384" y="1152"/>
                    </a:lnTo>
                    <a:lnTo>
                      <a:pt x="384" y="1140"/>
                    </a:lnTo>
                    <a:lnTo>
                      <a:pt x="390" y="1134"/>
                    </a:lnTo>
                    <a:lnTo>
                      <a:pt x="396" y="1134"/>
                    </a:lnTo>
                    <a:lnTo>
                      <a:pt x="402" y="1128"/>
                    </a:lnTo>
                    <a:lnTo>
                      <a:pt x="402" y="1122"/>
                    </a:lnTo>
                    <a:lnTo>
                      <a:pt x="396" y="1116"/>
                    </a:lnTo>
                    <a:lnTo>
                      <a:pt x="390" y="1116"/>
                    </a:lnTo>
                    <a:lnTo>
                      <a:pt x="384" y="1110"/>
                    </a:lnTo>
                    <a:lnTo>
                      <a:pt x="426" y="1068"/>
                    </a:lnTo>
                    <a:lnTo>
                      <a:pt x="438" y="1062"/>
                    </a:lnTo>
                    <a:lnTo>
                      <a:pt x="444" y="1056"/>
                    </a:lnTo>
                    <a:lnTo>
                      <a:pt x="456" y="1050"/>
                    </a:lnTo>
                    <a:lnTo>
                      <a:pt x="498" y="1050"/>
                    </a:lnTo>
                    <a:lnTo>
                      <a:pt x="504" y="1044"/>
                    </a:lnTo>
                    <a:lnTo>
                      <a:pt x="504" y="1038"/>
                    </a:lnTo>
                    <a:lnTo>
                      <a:pt x="486" y="1020"/>
                    </a:lnTo>
                    <a:lnTo>
                      <a:pt x="474" y="1014"/>
                    </a:lnTo>
                    <a:lnTo>
                      <a:pt x="486" y="1008"/>
                    </a:lnTo>
                    <a:lnTo>
                      <a:pt x="492" y="1008"/>
                    </a:lnTo>
                    <a:lnTo>
                      <a:pt x="522" y="978"/>
                    </a:lnTo>
                    <a:lnTo>
                      <a:pt x="528" y="936"/>
                    </a:lnTo>
                    <a:lnTo>
                      <a:pt x="528" y="900"/>
                    </a:lnTo>
                    <a:lnTo>
                      <a:pt x="546" y="912"/>
                    </a:lnTo>
                    <a:lnTo>
                      <a:pt x="558" y="906"/>
                    </a:lnTo>
                    <a:lnTo>
                      <a:pt x="564" y="906"/>
                    </a:lnTo>
                    <a:lnTo>
                      <a:pt x="570" y="900"/>
                    </a:lnTo>
                    <a:lnTo>
                      <a:pt x="576" y="900"/>
                    </a:lnTo>
                    <a:lnTo>
                      <a:pt x="576" y="894"/>
                    </a:lnTo>
                    <a:lnTo>
                      <a:pt x="570" y="888"/>
                    </a:lnTo>
                    <a:lnTo>
                      <a:pt x="570" y="882"/>
                    </a:lnTo>
                    <a:lnTo>
                      <a:pt x="564" y="876"/>
                    </a:lnTo>
                    <a:lnTo>
                      <a:pt x="582" y="876"/>
                    </a:lnTo>
                    <a:lnTo>
                      <a:pt x="588" y="870"/>
                    </a:lnTo>
                    <a:lnTo>
                      <a:pt x="588" y="864"/>
                    </a:lnTo>
                    <a:lnTo>
                      <a:pt x="594" y="858"/>
                    </a:lnTo>
                    <a:lnTo>
                      <a:pt x="606" y="852"/>
                    </a:lnTo>
                    <a:lnTo>
                      <a:pt x="612" y="852"/>
                    </a:lnTo>
                    <a:lnTo>
                      <a:pt x="618" y="834"/>
                    </a:lnTo>
                    <a:lnTo>
                      <a:pt x="612" y="828"/>
                    </a:lnTo>
                    <a:lnTo>
                      <a:pt x="600" y="822"/>
                    </a:lnTo>
                    <a:lnTo>
                      <a:pt x="600" y="810"/>
                    </a:lnTo>
                    <a:lnTo>
                      <a:pt x="606" y="810"/>
                    </a:lnTo>
                    <a:lnTo>
                      <a:pt x="618" y="804"/>
                    </a:lnTo>
                    <a:lnTo>
                      <a:pt x="636" y="786"/>
                    </a:lnTo>
                    <a:lnTo>
                      <a:pt x="678" y="780"/>
                    </a:lnTo>
                    <a:lnTo>
                      <a:pt x="696" y="780"/>
                    </a:lnTo>
                    <a:lnTo>
                      <a:pt x="702" y="774"/>
                    </a:lnTo>
                    <a:lnTo>
                      <a:pt x="702" y="744"/>
                    </a:lnTo>
                    <a:lnTo>
                      <a:pt x="714" y="732"/>
                    </a:lnTo>
                    <a:lnTo>
                      <a:pt x="720" y="738"/>
                    </a:lnTo>
                    <a:lnTo>
                      <a:pt x="720" y="750"/>
                    </a:lnTo>
                    <a:lnTo>
                      <a:pt x="744" y="744"/>
                    </a:lnTo>
                    <a:lnTo>
                      <a:pt x="768" y="750"/>
                    </a:lnTo>
                    <a:lnTo>
                      <a:pt x="792" y="750"/>
                    </a:lnTo>
                    <a:lnTo>
                      <a:pt x="798" y="756"/>
                    </a:lnTo>
                    <a:lnTo>
                      <a:pt x="810" y="756"/>
                    </a:lnTo>
                    <a:lnTo>
                      <a:pt x="816" y="750"/>
                    </a:lnTo>
                    <a:lnTo>
                      <a:pt x="810" y="750"/>
                    </a:lnTo>
                    <a:lnTo>
                      <a:pt x="798" y="738"/>
                    </a:lnTo>
                    <a:lnTo>
                      <a:pt x="798" y="732"/>
                    </a:lnTo>
                    <a:lnTo>
                      <a:pt x="810" y="732"/>
                    </a:lnTo>
                    <a:lnTo>
                      <a:pt x="810" y="708"/>
                    </a:lnTo>
                    <a:lnTo>
                      <a:pt x="840" y="714"/>
                    </a:lnTo>
                    <a:lnTo>
                      <a:pt x="834" y="708"/>
                    </a:lnTo>
                    <a:lnTo>
                      <a:pt x="840" y="702"/>
                    </a:lnTo>
                    <a:lnTo>
                      <a:pt x="858" y="708"/>
                    </a:lnTo>
                    <a:lnTo>
                      <a:pt x="858" y="696"/>
                    </a:lnTo>
                    <a:lnTo>
                      <a:pt x="864" y="690"/>
                    </a:lnTo>
                    <a:lnTo>
                      <a:pt x="882" y="690"/>
                    </a:lnTo>
                    <a:lnTo>
                      <a:pt x="888" y="696"/>
                    </a:lnTo>
                    <a:lnTo>
                      <a:pt x="894" y="708"/>
                    </a:lnTo>
                    <a:lnTo>
                      <a:pt x="906" y="714"/>
                    </a:lnTo>
                    <a:lnTo>
                      <a:pt x="918" y="726"/>
                    </a:lnTo>
                    <a:lnTo>
                      <a:pt x="930" y="726"/>
                    </a:lnTo>
                    <a:lnTo>
                      <a:pt x="942" y="732"/>
                    </a:lnTo>
                    <a:lnTo>
                      <a:pt x="960" y="732"/>
                    </a:lnTo>
                    <a:lnTo>
                      <a:pt x="966" y="738"/>
                    </a:lnTo>
                    <a:lnTo>
                      <a:pt x="978" y="738"/>
                    </a:lnTo>
                    <a:lnTo>
                      <a:pt x="990" y="732"/>
                    </a:lnTo>
                    <a:lnTo>
                      <a:pt x="996" y="726"/>
                    </a:lnTo>
                    <a:lnTo>
                      <a:pt x="1026" y="726"/>
                    </a:lnTo>
                    <a:lnTo>
                      <a:pt x="1038" y="732"/>
                    </a:lnTo>
                    <a:lnTo>
                      <a:pt x="1044" y="738"/>
                    </a:lnTo>
                    <a:lnTo>
                      <a:pt x="1062" y="738"/>
                    </a:lnTo>
                    <a:lnTo>
                      <a:pt x="1062" y="726"/>
                    </a:lnTo>
                    <a:lnTo>
                      <a:pt x="1068" y="720"/>
                    </a:lnTo>
                    <a:lnTo>
                      <a:pt x="1068" y="714"/>
                    </a:lnTo>
                    <a:lnTo>
                      <a:pt x="1092" y="714"/>
                    </a:lnTo>
                    <a:lnTo>
                      <a:pt x="1092" y="678"/>
                    </a:lnTo>
                    <a:lnTo>
                      <a:pt x="1098" y="672"/>
                    </a:lnTo>
                    <a:lnTo>
                      <a:pt x="1098" y="660"/>
                    </a:lnTo>
                    <a:lnTo>
                      <a:pt x="1110" y="654"/>
                    </a:lnTo>
                    <a:lnTo>
                      <a:pt x="1116" y="654"/>
                    </a:lnTo>
                    <a:lnTo>
                      <a:pt x="1128" y="648"/>
                    </a:lnTo>
                    <a:lnTo>
                      <a:pt x="1158" y="648"/>
                    </a:lnTo>
                    <a:lnTo>
                      <a:pt x="1170" y="642"/>
                    </a:lnTo>
                    <a:lnTo>
                      <a:pt x="1206" y="642"/>
                    </a:lnTo>
                    <a:lnTo>
                      <a:pt x="1206" y="654"/>
                    </a:lnTo>
                    <a:lnTo>
                      <a:pt x="1242" y="660"/>
                    </a:lnTo>
                    <a:lnTo>
                      <a:pt x="1248" y="660"/>
                    </a:lnTo>
                    <a:lnTo>
                      <a:pt x="1260" y="672"/>
                    </a:lnTo>
                    <a:lnTo>
                      <a:pt x="1266" y="684"/>
                    </a:lnTo>
                    <a:lnTo>
                      <a:pt x="1266" y="702"/>
                    </a:lnTo>
                    <a:lnTo>
                      <a:pt x="1260" y="702"/>
                    </a:lnTo>
                    <a:lnTo>
                      <a:pt x="1260" y="696"/>
                    </a:lnTo>
                    <a:lnTo>
                      <a:pt x="1254" y="696"/>
                    </a:lnTo>
                    <a:lnTo>
                      <a:pt x="1254" y="708"/>
                    </a:lnTo>
                    <a:lnTo>
                      <a:pt x="1278" y="708"/>
                    </a:lnTo>
                    <a:lnTo>
                      <a:pt x="1284" y="696"/>
                    </a:lnTo>
                    <a:lnTo>
                      <a:pt x="1284" y="690"/>
                    </a:lnTo>
                    <a:lnTo>
                      <a:pt x="1308" y="684"/>
                    </a:lnTo>
                    <a:lnTo>
                      <a:pt x="1314" y="672"/>
                    </a:lnTo>
                    <a:lnTo>
                      <a:pt x="1350" y="672"/>
                    </a:lnTo>
                    <a:lnTo>
                      <a:pt x="1362" y="660"/>
                    </a:lnTo>
                    <a:lnTo>
                      <a:pt x="1356" y="660"/>
                    </a:lnTo>
                    <a:close/>
                    <a:moveTo>
                      <a:pt x="564" y="726"/>
                    </a:moveTo>
                    <a:lnTo>
                      <a:pt x="540" y="738"/>
                    </a:lnTo>
                    <a:lnTo>
                      <a:pt x="546" y="756"/>
                    </a:lnTo>
                    <a:lnTo>
                      <a:pt x="576" y="756"/>
                    </a:lnTo>
                    <a:lnTo>
                      <a:pt x="570" y="738"/>
                    </a:lnTo>
                    <a:lnTo>
                      <a:pt x="564" y="726"/>
                    </a:lnTo>
                    <a:close/>
                    <a:moveTo>
                      <a:pt x="522" y="714"/>
                    </a:moveTo>
                    <a:lnTo>
                      <a:pt x="516" y="720"/>
                    </a:lnTo>
                    <a:lnTo>
                      <a:pt x="510" y="732"/>
                    </a:lnTo>
                    <a:lnTo>
                      <a:pt x="510" y="750"/>
                    </a:lnTo>
                    <a:lnTo>
                      <a:pt x="528" y="768"/>
                    </a:lnTo>
                    <a:lnTo>
                      <a:pt x="528" y="756"/>
                    </a:lnTo>
                    <a:lnTo>
                      <a:pt x="534" y="744"/>
                    </a:lnTo>
                    <a:lnTo>
                      <a:pt x="534" y="720"/>
                    </a:lnTo>
                    <a:lnTo>
                      <a:pt x="528" y="714"/>
                    </a:lnTo>
                    <a:lnTo>
                      <a:pt x="522" y="714"/>
                    </a:lnTo>
                    <a:close/>
                    <a:moveTo>
                      <a:pt x="606" y="738"/>
                    </a:moveTo>
                    <a:lnTo>
                      <a:pt x="618" y="732"/>
                    </a:lnTo>
                    <a:lnTo>
                      <a:pt x="624" y="732"/>
                    </a:lnTo>
                    <a:lnTo>
                      <a:pt x="630" y="726"/>
                    </a:lnTo>
                    <a:lnTo>
                      <a:pt x="618" y="720"/>
                    </a:lnTo>
                    <a:lnTo>
                      <a:pt x="588" y="720"/>
                    </a:lnTo>
                    <a:lnTo>
                      <a:pt x="576" y="732"/>
                    </a:lnTo>
                    <a:lnTo>
                      <a:pt x="582" y="744"/>
                    </a:lnTo>
                    <a:lnTo>
                      <a:pt x="606" y="73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61" name="Netherlands">
                <a:extLst>
                  <a:ext uri="{FF2B5EF4-FFF2-40B4-BE49-F238E27FC236}">
                    <a16:creationId xmlns:a16="http://schemas.microsoft.com/office/drawing/2014/main" id="{623F3E41-AC88-BB4C-8794-EB7A580675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4" y="1215"/>
                <a:ext cx="69" cy="54"/>
              </a:xfrm>
              <a:custGeom>
                <a:avLst/>
                <a:gdLst>
                  <a:gd name="T0" fmla="*/ 0 w 270"/>
                  <a:gd name="T1" fmla="*/ 2147483647 h 210"/>
                  <a:gd name="T2" fmla="*/ 2147483647 w 270"/>
                  <a:gd name="T3" fmla="*/ 2147483647 h 210"/>
                  <a:gd name="T4" fmla="*/ 2147483647 w 270"/>
                  <a:gd name="T5" fmla="*/ 2147483647 h 210"/>
                  <a:gd name="T6" fmla="*/ 2147483647 w 270"/>
                  <a:gd name="T7" fmla="*/ 2147483647 h 210"/>
                  <a:gd name="T8" fmla="*/ 2147483647 w 270"/>
                  <a:gd name="T9" fmla="*/ 2147483647 h 210"/>
                  <a:gd name="T10" fmla="*/ 2147483647 w 270"/>
                  <a:gd name="T11" fmla="*/ 2147483647 h 210"/>
                  <a:gd name="T12" fmla="*/ 2147483647 w 270"/>
                  <a:gd name="T13" fmla="*/ 2147483647 h 210"/>
                  <a:gd name="T14" fmla="*/ 2147483647 w 270"/>
                  <a:gd name="T15" fmla="*/ 2147483647 h 210"/>
                  <a:gd name="T16" fmla="*/ 2147483647 w 270"/>
                  <a:gd name="T17" fmla="*/ 2147483647 h 210"/>
                  <a:gd name="T18" fmla="*/ 2147483647 w 270"/>
                  <a:gd name="T19" fmla="*/ 2147483647 h 210"/>
                  <a:gd name="T20" fmla="*/ 2147483647 w 270"/>
                  <a:gd name="T21" fmla="*/ 2147483647 h 210"/>
                  <a:gd name="T22" fmla="*/ 2147483647 w 270"/>
                  <a:gd name="T23" fmla="*/ 2147483647 h 210"/>
                  <a:gd name="T24" fmla="*/ 2147483647 w 270"/>
                  <a:gd name="T25" fmla="*/ 2147483647 h 210"/>
                  <a:gd name="T26" fmla="*/ 2147483647 w 270"/>
                  <a:gd name="T27" fmla="*/ 2147483647 h 210"/>
                  <a:gd name="T28" fmla="*/ 2147483647 w 270"/>
                  <a:gd name="T29" fmla="*/ 2147483647 h 210"/>
                  <a:gd name="T30" fmla="*/ 2147483647 w 270"/>
                  <a:gd name="T31" fmla="*/ 2147483647 h 210"/>
                  <a:gd name="T32" fmla="*/ 2147483647 w 270"/>
                  <a:gd name="T33" fmla="*/ 2147483647 h 210"/>
                  <a:gd name="T34" fmla="*/ 2147483647 w 270"/>
                  <a:gd name="T35" fmla="*/ 2147483647 h 210"/>
                  <a:gd name="T36" fmla="*/ 2147483647 w 270"/>
                  <a:gd name="T37" fmla="*/ 2147483647 h 210"/>
                  <a:gd name="T38" fmla="*/ 2147483647 w 270"/>
                  <a:gd name="T39" fmla="*/ 2147483647 h 210"/>
                  <a:gd name="T40" fmla="*/ 2147483647 w 270"/>
                  <a:gd name="T41" fmla="*/ 2147483647 h 210"/>
                  <a:gd name="T42" fmla="*/ 2147483647 w 270"/>
                  <a:gd name="T43" fmla="*/ 2147483647 h 210"/>
                  <a:gd name="T44" fmla="*/ 2147483647 w 270"/>
                  <a:gd name="T45" fmla="*/ 2147483647 h 210"/>
                  <a:gd name="T46" fmla="*/ 2147483647 w 270"/>
                  <a:gd name="T47" fmla="*/ 2147483647 h 210"/>
                  <a:gd name="T48" fmla="*/ 2147483647 w 270"/>
                  <a:gd name="T49" fmla="*/ 2147483647 h 210"/>
                  <a:gd name="T50" fmla="*/ 2147483647 w 270"/>
                  <a:gd name="T51" fmla="*/ 2147483647 h 210"/>
                  <a:gd name="T52" fmla="*/ 2147483647 w 270"/>
                  <a:gd name="T53" fmla="*/ 2147483647 h 210"/>
                  <a:gd name="T54" fmla="*/ 2147483647 w 270"/>
                  <a:gd name="T55" fmla="*/ 2147483647 h 210"/>
                  <a:gd name="T56" fmla="*/ 2147483647 w 270"/>
                  <a:gd name="T57" fmla="*/ 2147483647 h 210"/>
                  <a:gd name="T58" fmla="*/ 2147483647 w 270"/>
                  <a:gd name="T59" fmla="*/ 0 h 210"/>
                  <a:gd name="T60" fmla="*/ 2147483647 w 270"/>
                  <a:gd name="T61" fmla="*/ 2147483647 h 210"/>
                  <a:gd name="T62" fmla="*/ 2147483647 w 270"/>
                  <a:gd name="T63" fmla="*/ 2147483647 h 210"/>
                  <a:gd name="T64" fmla="*/ 2147483647 w 270"/>
                  <a:gd name="T65" fmla="*/ 2147483647 h 210"/>
                  <a:gd name="T66" fmla="*/ 2147483647 w 270"/>
                  <a:gd name="T67" fmla="*/ 2147483647 h 210"/>
                  <a:gd name="T68" fmla="*/ 2147483647 w 270"/>
                  <a:gd name="T69" fmla="*/ 2147483647 h 210"/>
                  <a:gd name="T70" fmla="*/ 2147483647 w 270"/>
                  <a:gd name="T71" fmla="*/ 2147483647 h 210"/>
                  <a:gd name="T72" fmla="*/ 2147483647 w 270"/>
                  <a:gd name="T73" fmla="*/ 2147483647 h 210"/>
                  <a:gd name="T74" fmla="*/ 2147483647 w 270"/>
                  <a:gd name="T75" fmla="*/ 2147483647 h 210"/>
                  <a:gd name="T76" fmla="*/ 2147483647 w 270"/>
                  <a:gd name="T77" fmla="*/ 2147483647 h 210"/>
                  <a:gd name="T78" fmla="*/ 2147483647 w 270"/>
                  <a:gd name="T79" fmla="*/ 2147483647 h 210"/>
                  <a:gd name="T80" fmla="*/ 2147483647 w 270"/>
                  <a:gd name="T81" fmla="*/ 2147483647 h 210"/>
                  <a:gd name="T82" fmla="*/ 2147483647 w 270"/>
                  <a:gd name="T83" fmla="*/ 2147483647 h 210"/>
                  <a:gd name="T84" fmla="*/ 2147483647 w 270"/>
                  <a:gd name="T85" fmla="*/ 2147483647 h 210"/>
                  <a:gd name="T86" fmla="*/ 2147483647 w 270"/>
                  <a:gd name="T87" fmla="*/ 2147483647 h 210"/>
                  <a:gd name="T88" fmla="*/ 2147483647 w 270"/>
                  <a:gd name="T89" fmla="*/ 2147483647 h 21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70"/>
                  <a:gd name="T136" fmla="*/ 0 h 210"/>
                  <a:gd name="T137" fmla="*/ 270 w 270"/>
                  <a:gd name="T138" fmla="*/ 210 h 21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70" h="210">
                    <a:moveTo>
                      <a:pt x="18" y="156"/>
                    </a:moveTo>
                    <a:lnTo>
                      <a:pt x="0" y="174"/>
                    </a:lnTo>
                    <a:lnTo>
                      <a:pt x="12" y="162"/>
                    </a:lnTo>
                    <a:lnTo>
                      <a:pt x="24" y="162"/>
                    </a:lnTo>
                    <a:lnTo>
                      <a:pt x="30" y="168"/>
                    </a:lnTo>
                    <a:lnTo>
                      <a:pt x="54" y="168"/>
                    </a:lnTo>
                    <a:lnTo>
                      <a:pt x="60" y="174"/>
                    </a:lnTo>
                    <a:lnTo>
                      <a:pt x="66" y="162"/>
                    </a:lnTo>
                    <a:lnTo>
                      <a:pt x="84" y="168"/>
                    </a:lnTo>
                    <a:lnTo>
                      <a:pt x="84" y="156"/>
                    </a:lnTo>
                    <a:lnTo>
                      <a:pt x="96" y="162"/>
                    </a:lnTo>
                    <a:lnTo>
                      <a:pt x="96" y="156"/>
                    </a:lnTo>
                    <a:lnTo>
                      <a:pt x="132" y="156"/>
                    </a:lnTo>
                    <a:lnTo>
                      <a:pt x="132" y="168"/>
                    </a:lnTo>
                    <a:lnTo>
                      <a:pt x="138" y="174"/>
                    </a:lnTo>
                    <a:lnTo>
                      <a:pt x="150" y="174"/>
                    </a:lnTo>
                    <a:lnTo>
                      <a:pt x="162" y="168"/>
                    </a:lnTo>
                    <a:lnTo>
                      <a:pt x="168" y="168"/>
                    </a:lnTo>
                    <a:lnTo>
                      <a:pt x="174" y="174"/>
                    </a:lnTo>
                    <a:lnTo>
                      <a:pt x="174" y="192"/>
                    </a:lnTo>
                    <a:lnTo>
                      <a:pt x="168" y="198"/>
                    </a:lnTo>
                    <a:lnTo>
                      <a:pt x="168" y="210"/>
                    </a:lnTo>
                    <a:lnTo>
                      <a:pt x="180" y="210"/>
                    </a:lnTo>
                    <a:lnTo>
                      <a:pt x="180" y="198"/>
                    </a:lnTo>
                    <a:lnTo>
                      <a:pt x="186" y="192"/>
                    </a:lnTo>
                    <a:lnTo>
                      <a:pt x="186" y="180"/>
                    </a:lnTo>
                    <a:lnTo>
                      <a:pt x="180" y="174"/>
                    </a:lnTo>
                    <a:lnTo>
                      <a:pt x="186" y="168"/>
                    </a:lnTo>
                    <a:lnTo>
                      <a:pt x="198" y="162"/>
                    </a:lnTo>
                    <a:lnTo>
                      <a:pt x="198" y="156"/>
                    </a:lnTo>
                    <a:lnTo>
                      <a:pt x="192" y="150"/>
                    </a:lnTo>
                    <a:lnTo>
                      <a:pt x="192" y="144"/>
                    </a:lnTo>
                    <a:lnTo>
                      <a:pt x="186" y="120"/>
                    </a:lnTo>
                    <a:lnTo>
                      <a:pt x="192" y="120"/>
                    </a:lnTo>
                    <a:lnTo>
                      <a:pt x="198" y="126"/>
                    </a:lnTo>
                    <a:lnTo>
                      <a:pt x="222" y="126"/>
                    </a:lnTo>
                    <a:lnTo>
                      <a:pt x="222" y="120"/>
                    </a:lnTo>
                    <a:lnTo>
                      <a:pt x="228" y="114"/>
                    </a:lnTo>
                    <a:lnTo>
                      <a:pt x="234" y="114"/>
                    </a:lnTo>
                    <a:lnTo>
                      <a:pt x="240" y="102"/>
                    </a:lnTo>
                    <a:lnTo>
                      <a:pt x="246" y="96"/>
                    </a:lnTo>
                    <a:lnTo>
                      <a:pt x="252" y="96"/>
                    </a:lnTo>
                    <a:lnTo>
                      <a:pt x="252" y="90"/>
                    </a:lnTo>
                    <a:lnTo>
                      <a:pt x="240" y="78"/>
                    </a:lnTo>
                    <a:lnTo>
                      <a:pt x="234" y="78"/>
                    </a:lnTo>
                    <a:lnTo>
                      <a:pt x="228" y="72"/>
                    </a:lnTo>
                    <a:lnTo>
                      <a:pt x="228" y="66"/>
                    </a:lnTo>
                    <a:lnTo>
                      <a:pt x="234" y="66"/>
                    </a:lnTo>
                    <a:lnTo>
                      <a:pt x="246" y="60"/>
                    </a:lnTo>
                    <a:lnTo>
                      <a:pt x="258" y="60"/>
                    </a:lnTo>
                    <a:lnTo>
                      <a:pt x="252" y="54"/>
                    </a:lnTo>
                    <a:lnTo>
                      <a:pt x="252" y="36"/>
                    </a:lnTo>
                    <a:lnTo>
                      <a:pt x="258" y="36"/>
                    </a:lnTo>
                    <a:lnTo>
                      <a:pt x="270" y="30"/>
                    </a:lnTo>
                    <a:lnTo>
                      <a:pt x="264" y="18"/>
                    </a:lnTo>
                    <a:lnTo>
                      <a:pt x="270" y="12"/>
                    </a:lnTo>
                    <a:lnTo>
                      <a:pt x="264" y="12"/>
                    </a:lnTo>
                    <a:lnTo>
                      <a:pt x="252" y="6"/>
                    </a:lnTo>
                    <a:lnTo>
                      <a:pt x="246" y="6"/>
                    </a:lnTo>
                    <a:lnTo>
                      <a:pt x="234" y="0"/>
                    </a:lnTo>
                    <a:lnTo>
                      <a:pt x="180" y="0"/>
                    </a:lnTo>
                    <a:lnTo>
                      <a:pt x="168" y="12"/>
                    </a:lnTo>
                    <a:lnTo>
                      <a:pt x="156" y="18"/>
                    </a:lnTo>
                    <a:lnTo>
                      <a:pt x="156" y="30"/>
                    </a:lnTo>
                    <a:lnTo>
                      <a:pt x="162" y="36"/>
                    </a:lnTo>
                    <a:lnTo>
                      <a:pt x="162" y="54"/>
                    </a:lnTo>
                    <a:lnTo>
                      <a:pt x="168" y="60"/>
                    </a:lnTo>
                    <a:lnTo>
                      <a:pt x="174" y="60"/>
                    </a:lnTo>
                    <a:lnTo>
                      <a:pt x="180" y="66"/>
                    </a:lnTo>
                    <a:lnTo>
                      <a:pt x="180" y="78"/>
                    </a:lnTo>
                    <a:lnTo>
                      <a:pt x="168" y="84"/>
                    </a:lnTo>
                    <a:lnTo>
                      <a:pt x="162" y="90"/>
                    </a:lnTo>
                    <a:lnTo>
                      <a:pt x="144" y="90"/>
                    </a:lnTo>
                    <a:lnTo>
                      <a:pt x="138" y="84"/>
                    </a:lnTo>
                    <a:lnTo>
                      <a:pt x="138" y="66"/>
                    </a:lnTo>
                    <a:lnTo>
                      <a:pt x="150" y="54"/>
                    </a:lnTo>
                    <a:lnTo>
                      <a:pt x="150" y="36"/>
                    </a:lnTo>
                    <a:lnTo>
                      <a:pt x="144" y="30"/>
                    </a:lnTo>
                    <a:lnTo>
                      <a:pt x="144" y="24"/>
                    </a:lnTo>
                    <a:lnTo>
                      <a:pt x="132" y="36"/>
                    </a:lnTo>
                    <a:lnTo>
                      <a:pt x="120" y="42"/>
                    </a:lnTo>
                    <a:lnTo>
                      <a:pt x="114" y="48"/>
                    </a:lnTo>
                    <a:lnTo>
                      <a:pt x="102" y="54"/>
                    </a:lnTo>
                    <a:lnTo>
                      <a:pt x="96" y="66"/>
                    </a:lnTo>
                    <a:lnTo>
                      <a:pt x="96" y="84"/>
                    </a:lnTo>
                    <a:lnTo>
                      <a:pt x="90" y="90"/>
                    </a:lnTo>
                    <a:lnTo>
                      <a:pt x="90" y="102"/>
                    </a:lnTo>
                    <a:lnTo>
                      <a:pt x="60" y="132"/>
                    </a:lnTo>
                    <a:lnTo>
                      <a:pt x="72" y="144"/>
                    </a:lnTo>
                    <a:lnTo>
                      <a:pt x="42" y="144"/>
                    </a:lnTo>
                    <a:lnTo>
                      <a:pt x="18" y="15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62" name="Montenegro">
                <a:extLst>
                  <a:ext uri="{FF2B5EF4-FFF2-40B4-BE49-F238E27FC236}">
                    <a16:creationId xmlns:a16="http://schemas.microsoft.com/office/drawing/2014/main" id="{33936A99-47D2-C344-AA32-12D018AD26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3" y="1412"/>
                <a:ext cx="29" cy="35"/>
              </a:xfrm>
              <a:custGeom>
                <a:avLst/>
                <a:gdLst>
                  <a:gd name="T0" fmla="*/ 2147483647 w 114"/>
                  <a:gd name="T1" fmla="*/ 2147483647 h 138"/>
                  <a:gd name="T2" fmla="*/ 2147483647 w 114"/>
                  <a:gd name="T3" fmla="*/ 2147483647 h 138"/>
                  <a:gd name="T4" fmla="*/ 2147483647 w 114"/>
                  <a:gd name="T5" fmla="*/ 2147483647 h 138"/>
                  <a:gd name="T6" fmla="*/ 2147483647 w 114"/>
                  <a:gd name="T7" fmla="*/ 2147483647 h 138"/>
                  <a:gd name="T8" fmla="*/ 2147483647 w 114"/>
                  <a:gd name="T9" fmla="*/ 2147483647 h 138"/>
                  <a:gd name="T10" fmla="*/ 2147483647 w 114"/>
                  <a:gd name="T11" fmla="*/ 2147483647 h 138"/>
                  <a:gd name="T12" fmla="*/ 2147483647 w 114"/>
                  <a:gd name="T13" fmla="*/ 0 h 138"/>
                  <a:gd name="T14" fmla="*/ 2147483647 w 114"/>
                  <a:gd name="T15" fmla="*/ 0 h 138"/>
                  <a:gd name="T16" fmla="*/ 2147483647 w 114"/>
                  <a:gd name="T17" fmla="*/ 2147483647 h 138"/>
                  <a:gd name="T18" fmla="*/ 2147483647 w 114"/>
                  <a:gd name="T19" fmla="*/ 2147483647 h 138"/>
                  <a:gd name="T20" fmla="*/ 2147483647 w 114"/>
                  <a:gd name="T21" fmla="*/ 2147483647 h 138"/>
                  <a:gd name="T22" fmla="*/ 2147483647 w 114"/>
                  <a:gd name="T23" fmla="*/ 2147483647 h 138"/>
                  <a:gd name="T24" fmla="*/ 2147483647 w 114"/>
                  <a:gd name="T25" fmla="*/ 2147483647 h 138"/>
                  <a:gd name="T26" fmla="*/ 2147483647 w 114"/>
                  <a:gd name="T27" fmla="*/ 2147483647 h 138"/>
                  <a:gd name="T28" fmla="*/ 0 w 114"/>
                  <a:gd name="T29" fmla="*/ 2147483647 h 138"/>
                  <a:gd name="T30" fmla="*/ 0 w 114"/>
                  <a:gd name="T31" fmla="*/ 2147483647 h 138"/>
                  <a:gd name="T32" fmla="*/ 2147483647 w 114"/>
                  <a:gd name="T33" fmla="*/ 2147483647 h 138"/>
                  <a:gd name="T34" fmla="*/ 2147483647 w 114"/>
                  <a:gd name="T35" fmla="*/ 2147483647 h 138"/>
                  <a:gd name="T36" fmla="*/ 2147483647 w 114"/>
                  <a:gd name="T37" fmla="*/ 2147483647 h 138"/>
                  <a:gd name="T38" fmla="*/ 2147483647 w 114"/>
                  <a:gd name="T39" fmla="*/ 2147483647 h 138"/>
                  <a:gd name="T40" fmla="*/ 2147483647 w 114"/>
                  <a:gd name="T41" fmla="*/ 2147483647 h 138"/>
                  <a:gd name="T42" fmla="*/ 2147483647 w 114"/>
                  <a:gd name="T43" fmla="*/ 2147483647 h 138"/>
                  <a:gd name="T44" fmla="*/ 2147483647 w 114"/>
                  <a:gd name="T45" fmla="*/ 2147483647 h 138"/>
                  <a:gd name="T46" fmla="*/ 2147483647 w 114"/>
                  <a:gd name="T47" fmla="*/ 2147483647 h 138"/>
                  <a:gd name="T48" fmla="*/ 2147483647 w 114"/>
                  <a:gd name="T49" fmla="*/ 2147483647 h 138"/>
                  <a:gd name="T50" fmla="*/ 2147483647 w 114"/>
                  <a:gd name="T51" fmla="*/ 2147483647 h 138"/>
                  <a:gd name="T52" fmla="*/ 2147483647 w 114"/>
                  <a:gd name="T53" fmla="*/ 2147483647 h 138"/>
                  <a:gd name="T54" fmla="*/ 2147483647 w 114"/>
                  <a:gd name="T55" fmla="*/ 2147483647 h 138"/>
                  <a:gd name="T56" fmla="*/ 2147483647 w 114"/>
                  <a:gd name="T57" fmla="*/ 2147483647 h 138"/>
                  <a:gd name="T58" fmla="*/ 2147483647 w 114"/>
                  <a:gd name="T59" fmla="*/ 2147483647 h 138"/>
                  <a:gd name="T60" fmla="*/ 2147483647 w 114"/>
                  <a:gd name="T61" fmla="*/ 2147483647 h 138"/>
                  <a:gd name="T62" fmla="*/ 2147483647 w 114"/>
                  <a:gd name="T63" fmla="*/ 2147483647 h 138"/>
                  <a:gd name="T64" fmla="*/ 2147483647 w 114"/>
                  <a:gd name="T65" fmla="*/ 2147483647 h 138"/>
                  <a:gd name="T66" fmla="*/ 2147483647 w 114"/>
                  <a:gd name="T67" fmla="*/ 2147483647 h 138"/>
                  <a:gd name="T68" fmla="*/ 2147483647 w 114"/>
                  <a:gd name="T69" fmla="*/ 2147483647 h 138"/>
                  <a:gd name="T70" fmla="*/ 2147483647 w 114"/>
                  <a:gd name="T71" fmla="*/ 2147483647 h 13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14"/>
                  <a:gd name="T109" fmla="*/ 0 h 138"/>
                  <a:gd name="T110" fmla="*/ 114 w 114"/>
                  <a:gd name="T111" fmla="*/ 138 h 138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14" h="138">
                    <a:moveTo>
                      <a:pt x="114" y="42"/>
                    </a:moveTo>
                    <a:lnTo>
                      <a:pt x="108" y="48"/>
                    </a:lnTo>
                    <a:lnTo>
                      <a:pt x="96" y="30"/>
                    </a:lnTo>
                    <a:lnTo>
                      <a:pt x="84" y="18"/>
                    </a:lnTo>
                    <a:lnTo>
                      <a:pt x="66" y="6"/>
                    </a:lnTo>
                    <a:lnTo>
                      <a:pt x="60" y="6"/>
                    </a:lnTo>
                    <a:lnTo>
                      <a:pt x="48" y="0"/>
                    </a:lnTo>
                    <a:lnTo>
                      <a:pt x="42" y="0"/>
                    </a:lnTo>
                    <a:lnTo>
                      <a:pt x="42" y="24"/>
                    </a:lnTo>
                    <a:lnTo>
                      <a:pt x="24" y="24"/>
                    </a:lnTo>
                    <a:lnTo>
                      <a:pt x="18" y="30"/>
                    </a:lnTo>
                    <a:lnTo>
                      <a:pt x="18" y="36"/>
                    </a:lnTo>
                    <a:lnTo>
                      <a:pt x="12" y="48"/>
                    </a:lnTo>
                    <a:lnTo>
                      <a:pt x="6" y="48"/>
                    </a:lnTo>
                    <a:lnTo>
                      <a:pt x="0" y="54"/>
                    </a:lnTo>
                    <a:lnTo>
                      <a:pt x="0" y="60"/>
                    </a:lnTo>
                    <a:lnTo>
                      <a:pt x="6" y="66"/>
                    </a:lnTo>
                    <a:lnTo>
                      <a:pt x="12" y="66"/>
                    </a:lnTo>
                    <a:lnTo>
                      <a:pt x="24" y="72"/>
                    </a:lnTo>
                    <a:lnTo>
                      <a:pt x="6" y="102"/>
                    </a:lnTo>
                    <a:lnTo>
                      <a:pt x="18" y="102"/>
                    </a:lnTo>
                    <a:lnTo>
                      <a:pt x="24" y="96"/>
                    </a:lnTo>
                    <a:lnTo>
                      <a:pt x="36" y="96"/>
                    </a:lnTo>
                    <a:lnTo>
                      <a:pt x="36" y="114"/>
                    </a:lnTo>
                    <a:lnTo>
                      <a:pt x="60" y="138"/>
                    </a:lnTo>
                    <a:lnTo>
                      <a:pt x="72" y="126"/>
                    </a:lnTo>
                    <a:lnTo>
                      <a:pt x="66" y="108"/>
                    </a:lnTo>
                    <a:lnTo>
                      <a:pt x="60" y="114"/>
                    </a:lnTo>
                    <a:lnTo>
                      <a:pt x="42" y="102"/>
                    </a:lnTo>
                    <a:lnTo>
                      <a:pt x="66" y="102"/>
                    </a:lnTo>
                    <a:lnTo>
                      <a:pt x="78" y="96"/>
                    </a:lnTo>
                    <a:lnTo>
                      <a:pt x="78" y="78"/>
                    </a:lnTo>
                    <a:lnTo>
                      <a:pt x="108" y="90"/>
                    </a:lnTo>
                    <a:lnTo>
                      <a:pt x="114" y="84"/>
                    </a:lnTo>
                    <a:lnTo>
                      <a:pt x="114" y="90"/>
                    </a:lnTo>
                    <a:lnTo>
                      <a:pt x="114" y="4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63" name="Moldova">
                <a:extLst>
                  <a:ext uri="{FF2B5EF4-FFF2-40B4-BE49-F238E27FC236}">
                    <a16:creationId xmlns:a16="http://schemas.microsoft.com/office/drawing/2014/main" id="{71302DC5-2CFA-064D-AC42-F001AF8CF9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2" y="1314"/>
                <a:ext cx="55" cy="61"/>
              </a:xfrm>
              <a:custGeom>
                <a:avLst/>
                <a:gdLst>
                  <a:gd name="T0" fmla="*/ 2147483647 w 216"/>
                  <a:gd name="T1" fmla="*/ 2147483647 h 240"/>
                  <a:gd name="T2" fmla="*/ 2147483647 w 216"/>
                  <a:gd name="T3" fmla="*/ 2147483647 h 240"/>
                  <a:gd name="T4" fmla="*/ 2147483647 w 216"/>
                  <a:gd name="T5" fmla="*/ 2147483647 h 240"/>
                  <a:gd name="T6" fmla="*/ 2147483647 w 216"/>
                  <a:gd name="T7" fmla="*/ 2147483647 h 240"/>
                  <a:gd name="T8" fmla="*/ 2147483647 w 216"/>
                  <a:gd name="T9" fmla="*/ 2147483647 h 240"/>
                  <a:gd name="T10" fmla="*/ 2147483647 w 216"/>
                  <a:gd name="T11" fmla="*/ 2147483647 h 240"/>
                  <a:gd name="T12" fmla="*/ 2147483647 w 216"/>
                  <a:gd name="T13" fmla="*/ 2147483647 h 240"/>
                  <a:gd name="T14" fmla="*/ 2147483647 w 216"/>
                  <a:gd name="T15" fmla="*/ 2147483647 h 240"/>
                  <a:gd name="T16" fmla="*/ 2147483647 w 216"/>
                  <a:gd name="T17" fmla="*/ 2147483647 h 240"/>
                  <a:gd name="T18" fmla="*/ 2147483647 w 216"/>
                  <a:gd name="T19" fmla="*/ 2147483647 h 240"/>
                  <a:gd name="T20" fmla="*/ 2147483647 w 216"/>
                  <a:gd name="T21" fmla="*/ 2147483647 h 240"/>
                  <a:gd name="T22" fmla="*/ 2147483647 w 216"/>
                  <a:gd name="T23" fmla="*/ 2147483647 h 240"/>
                  <a:gd name="T24" fmla="*/ 2147483647 w 216"/>
                  <a:gd name="T25" fmla="*/ 2147483647 h 240"/>
                  <a:gd name="T26" fmla="*/ 2147483647 w 216"/>
                  <a:gd name="T27" fmla="*/ 2147483647 h 240"/>
                  <a:gd name="T28" fmla="*/ 2147483647 w 216"/>
                  <a:gd name="T29" fmla="*/ 2147483647 h 240"/>
                  <a:gd name="T30" fmla="*/ 2147483647 w 216"/>
                  <a:gd name="T31" fmla="*/ 2147483647 h 240"/>
                  <a:gd name="T32" fmla="*/ 2147483647 w 216"/>
                  <a:gd name="T33" fmla="*/ 2147483647 h 240"/>
                  <a:gd name="T34" fmla="*/ 2147483647 w 216"/>
                  <a:gd name="T35" fmla="*/ 2147483647 h 240"/>
                  <a:gd name="T36" fmla="*/ 2147483647 w 216"/>
                  <a:gd name="T37" fmla="*/ 2147483647 h 240"/>
                  <a:gd name="T38" fmla="*/ 2147483647 w 216"/>
                  <a:gd name="T39" fmla="*/ 2147483647 h 240"/>
                  <a:gd name="T40" fmla="*/ 2147483647 w 216"/>
                  <a:gd name="T41" fmla="*/ 2147483647 h 240"/>
                  <a:gd name="T42" fmla="*/ 2147483647 w 216"/>
                  <a:gd name="T43" fmla="*/ 2147483647 h 240"/>
                  <a:gd name="T44" fmla="*/ 2147483647 w 216"/>
                  <a:gd name="T45" fmla="*/ 2147483647 h 240"/>
                  <a:gd name="T46" fmla="*/ 2147483647 w 216"/>
                  <a:gd name="T47" fmla="*/ 2147483647 h 240"/>
                  <a:gd name="T48" fmla="*/ 2147483647 w 216"/>
                  <a:gd name="T49" fmla="*/ 2147483647 h 240"/>
                  <a:gd name="T50" fmla="*/ 2147483647 w 216"/>
                  <a:gd name="T51" fmla="*/ 2147483647 h 240"/>
                  <a:gd name="T52" fmla="*/ 2147483647 w 216"/>
                  <a:gd name="T53" fmla="*/ 2147483647 h 240"/>
                  <a:gd name="T54" fmla="*/ 2147483647 w 216"/>
                  <a:gd name="T55" fmla="*/ 2147483647 h 240"/>
                  <a:gd name="T56" fmla="*/ 2147483647 w 216"/>
                  <a:gd name="T57" fmla="*/ 2147483647 h 240"/>
                  <a:gd name="T58" fmla="*/ 2147483647 w 216"/>
                  <a:gd name="T59" fmla="*/ 2147483647 h 240"/>
                  <a:gd name="T60" fmla="*/ 2147483647 w 216"/>
                  <a:gd name="T61" fmla="*/ 0 h 240"/>
                  <a:gd name="T62" fmla="*/ 2147483647 w 216"/>
                  <a:gd name="T63" fmla="*/ 2147483647 h 240"/>
                  <a:gd name="T64" fmla="*/ 2147483647 w 216"/>
                  <a:gd name="T65" fmla="*/ 2147483647 h 240"/>
                  <a:gd name="T66" fmla="*/ 2147483647 w 216"/>
                  <a:gd name="T67" fmla="*/ 2147483647 h 24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16"/>
                  <a:gd name="T103" fmla="*/ 0 h 240"/>
                  <a:gd name="T104" fmla="*/ 216 w 216"/>
                  <a:gd name="T105" fmla="*/ 240 h 24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16" h="240">
                    <a:moveTo>
                      <a:pt x="0" y="18"/>
                    </a:moveTo>
                    <a:lnTo>
                      <a:pt x="18" y="24"/>
                    </a:lnTo>
                    <a:lnTo>
                      <a:pt x="24" y="30"/>
                    </a:lnTo>
                    <a:lnTo>
                      <a:pt x="30" y="42"/>
                    </a:lnTo>
                    <a:lnTo>
                      <a:pt x="36" y="48"/>
                    </a:lnTo>
                    <a:lnTo>
                      <a:pt x="36" y="60"/>
                    </a:lnTo>
                    <a:lnTo>
                      <a:pt x="60" y="72"/>
                    </a:lnTo>
                    <a:lnTo>
                      <a:pt x="66" y="96"/>
                    </a:lnTo>
                    <a:lnTo>
                      <a:pt x="78" y="96"/>
                    </a:lnTo>
                    <a:lnTo>
                      <a:pt x="84" y="114"/>
                    </a:lnTo>
                    <a:lnTo>
                      <a:pt x="102" y="114"/>
                    </a:lnTo>
                    <a:lnTo>
                      <a:pt x="108" y="120"/>
                    </a:lnTo>
                    <a:lnTo>
                      <a:pt x="108" y="162"/>
                    </a:lnTo>
                    <a:lnTo>
                      <a:pt x="114" y="162"/>
                    </a:lnTo>
                    <a:lnTo>
                      <a:pt x="108" y="168"/>
                    </a:lnTo>
                    <a:lnTo>
                      <a:pt x="108" y="180"/>
                    </a:lnTo>
                    <a:lnTo>
                      <a:pt x="102" y="186"/>
                    </a:lnTo>
                    <a:lnTo>
                      <a:pt x="102" y="198"/>
                    </a:lnTo>
                    <a:lnTo>
                      <a:pt x="108" y="210"/>
                    </a:lnTo>
                    <a:lnTo>
                      <a:pt x="114" y="216"/>
                    </a:lnTo>
                    <a:lnTo>
                      <a:pt x="114" y="240"/>
                    </a:lnTo>
                    <a:lnTo>
                      <a:pt x="138" y="234"/>
                    </a:lnTo>
                    <a:lnTo>
                      <a:pt x="138" y="222"/>
                    </a:lnTo>
                    <a:lnTo>
                      <a:pt x="132" y="216"/>
                    </a:lnTo>
                    <a:lnTo>
                      <a:pt x="132" y="204"/>
                    </a:lnTo>
                    <a:lnTo>
                      <a:pt x="138" y="204"/>
                    </a:lnTo>
                    <a:lnTo>
                      <a:pt x="150" y="198"/>
                    </a:lnTo>
                    <a:lnTo>
                      <a:pt x="156" y="192"/>
                    </a:lnTo>
                    <a:lnTo>
                      <a:pt x="174" y="180"/>
                    </a:lnTo>
                    <a:lnTo>
                      <a:pt x="168" y="174"/>
                    </a:lnTo>
                    <a:lnTo>
                      <a:pt x="156" y="168"/>
                    </a:lnTo>
                    <a:lnTo>
                      <a:pt x="150" y="168"/>
                    </a:lnTo>
                    <a:lnTo>
                      <a:pt x="150" y="162"/>
                    </a:lnTo>
                    <a:lnTo>
                      <a:pt x="156" y="156"/>
                    </a:lnTo>
                    <a:lnTo>
                      <a:pt x="174" y="156"/>
                    </a:lnTo>
                    <a:lnTo>
                      <a:pt x="180" y="162"/>
                    </a:lnTo>
                    <a:lnTo>
                      <a:pt x="198" y="162"/>
                    </a:lnTo>
                    <a:lnTo>
                      <a:pt x="210" y="156"/>
                    </a:lnTo>
                    <a:lnTo>
                      <a:pt x="216" y="156"/>
                    </a:lnTo>
                    <a:lnTo>
                      <a:pt x="216" y="126"/>
                    </a:lnTo>
                    <a:lnTo>
                      <a:pt x="210" y="120"/>
                    </a:lnTo>
                    <a:lnTo>
                      <a:pt x="198" y="120"/>
                    </a:lnTo>
                    <a:lnTo>
                      <a:pt x="192" y="114"/>
                    </a:lnTo>
                    <a:lnTo>
                      <a:pt x="180" y="114"/>
                    </a:lnTo>
                    <a:lnTo>
                      <a:pt x="180" y="96"/>
                    </a:lnTo>
                    <a:lnTo>
                      <a:pt x="186" y="90"/>
                    </a:lnTo>
                    <a:lnTo>
                      <a:pt x="180" y="84"/>
                    </a:lnTo>
                    <a:lnTo>
                      <a:pt x="174" y="84"/>
                    </a:lnTo>
                    <a:lnTo>
                      <a:pt x="162" y="90"/>
                    </a:lnTo>
                    <a:lnTo>
                      <a:pt x="162" y="66"/>
                    </a:lnTo>
                    <a:lnTo>
                      <a:pt x="168" y="60"/>
                    </a:lnTo>
                    <a:lnTo>
                      <a:pt x="162" y="48"/>
                    </a:lnTo>
                    <a:lnTo>
                      <a:pt x="156" y="42"/>
                    </a:lnTo>
                    <a:lnTo>
                      <a:pt x="144" y="36"/>
                    </a:lnTo>
                    <a:lnTo>
                      <a:pt x="126" y="36"/>
                    </a:lnTo>
                    <a:lnTo>
                      <a:pt x="126" y="24"/>
                    </a:lnTo>
                    <a:lnTo>
                      <a:pt x="120" y="18"/>
                    </a:lnTo>
                    <a:lnTo>
                      <a:pt x="78" y="18"/>
                    </a:lnTo>
                    <a:lnTo>
                      <a:pt x="78" y="12"/>
                    </a:lnTo>
                    <a:lnTo>
                      <a:pt x="72" y="12"/>
                    </a:lnTo>
                    <a:lnTo>
                      <a:pt x="60" y="0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36" y="6"/>
                    </a:lnTo>
                    <a:lnTo>
                      <a:pt x="36" y="12"/>
                    </a:lnTo>
                    <a:lnTo>
                      <a:pt x="24" y="12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64" name="Malta">
                <a:extLst>
                  <a:ext uri="{FF2B5EF4-FFF2-40B4-BE49-F238E27FC236}">
                    <a16:creationId xmlns:a16="http://schemas.microsoft.com/office/drawing/2014/main" id="{0D06DAB4-46BE-454F-BDA1-E3C7016242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5" y="1564"/>
                <a:ext cx="8" cy="7"/>
              </a:xfrm>
              <a:custGeom>
                <a:avLst/>
                <a:gdLst>
                  <a:gd name="T0" fmla="*/ 2147483647 w 30"/>
                  <a:gd name="T1" fmla="*/ 2147483647 h 30"/>
                  <a:gd name="T2" fmla="*/ 2147483647 w 30"/>
                  <a:gd name="T3" fmla="*/ 2147483647 h 30"/>
                  <a:gd name="T4" fmla="*/ 2147483647 w 30"/>
                  <a:gd name="T5" fmla="*/ 2147483647 h 30"/>
                  <a:gd name="T6" fmla="*/ 2147483647 w 30"/>
                  <a:gd name="T7" fmla="*/ 0 h 30"/>
                  <a:gd name="T8" fmla="*/ 2147483647 w 30"/>
                  <a:gd name="T9" fmla="*/ 0 h 30"/>
                  <a:gd name="T10" fmla="*/ 0 w 30"/>
                  <a:gd name="T11" fmla="*/ 2147483647 h 30"/>
                  <a:gd name="T12" fmla="*/ 0 w 30"/>
                  <a:gd name="T13" fmla="*/ 2147483647 h 30"/>
                  <a:gd name="T14" fmla="*/ 2147483647 w 30"/>
                  <a:gd name="T15" fmla="*/ 2147483647 h 30"/>
                  <a:gd name="T16" fmla="*/ 2147483647 w 30"/>
                  <a:gd name="T17" fmla="*/ 2147483647 h 30"/>
                  <a:gd name="T18" fmla="*/ 2147483647 w 30"/>
                  <a:gd name="T19" fmla="*/ 2147483647 h 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0"/>
                  <a:gd name="T31" fmla="*/ 0 h 30"/>
                  <a:gd name="T32" fmla="*/ 30 w 30"/>
                  <a:gd name="T33" fmla="*/ 30 h 3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0" h="30">
                    <a:moveTo>
                      <a:pt x="24" y="30"/>
                    </a:moveTo>
                    <a:lnTo>
                      <a:pt x="30" y="24"/>
                    </a:lnTo>
                    <a:lnTo>
                      <a:pt x="30" y="12"/>
                    </a:lnTo>
                    <a:lnTo>
                      <a:pt x="18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6" y="24"/>
                    </a:lnTo>
                    <a:lnTo>
                      <a:pt x="18" y="30"/>
                    </a:lnTo>
                    <a:lnTo>
                      <a:pt x="24" y="3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65" name="Macedonia">
                <a:extLst>
                  <a:ext uri="{FF2B5EF4-FFF2-40B4-BE49-F238E27FC236}">
                    <a16:creationId xmlns:a16="http://schemas.microsoft.com/office/drawing/2014/main" id="{EDE5F442-3A8D-0649-9E93-4047A7B70A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9" y="1436"/>
                <a:ext cx="42" cy="33"/>
              </a:xfrm>
              <a:custGeom>
                <a:avLst/>
                <a:gdLst>
                  <a:gd name="T0" fmla="*/ 2147483647 w 162"/>
                  <a:gd name="T1" fmla="*/ 2147483647 h 126"/>
                  <a:gd name="T2" fmla="*/ 2147483647 w 162"/>
                  <a:gd name="T3" fmla="*/ 2147483647 h 126"/>
                  <a:gd name="T4" fmla="*/ 2147483647 w 162"/>
                  <a:gd name="T5" fmla="*/ 2147483647 h 126"/>
                  <a:gd name="T6" fmla="*/ 2147483647 w 162"/>
                  <a:gd name="T7" fmla="*/ 2147483647 h 126"/>
                  <a:gd name="T8" fmla="*/ 2147483647 w 162"/>
                  <a:gd name="T9" fmla="*/ 0 h 126"/>
                  <a:gd name="T10" fmla="*/ 2147483647 w 162"/>
                  <a:gd name="T11" fmla="*/ 2147483647 h 126"/>
                  <a:gd name="T12" fmla="*/ 2147483647 w 162"/>
                  <a:gd name="T13" fmla="*/ 2147483647 h 126"/>
                  <a:gd name="T14" fmla="*/ 2147483647 w 162"/>
                  <a:gd name="T15" fmla="*/ 2147483647 h 126"/>
                  <a:gd name="T16" fmla="*/ 2147483647 w 162"/>
                  <a:gd name="T17" fmla="*/ 2147483647 h 126"/>
                  <a:gd name="T18" fmla="*/ 2147483647 w 162"/>
                  <a:gd name="T19" fmla="*/ 2147483647 h 126"/>
                  <a:gd name="T20" fmla="*/ 2147483647 w 162"/>
                  <a:gd name="T21" fmla="*/ 2147483647 h 126"/>
                  <a:gd name="T22" fmla="*/ 0 w 162"/>
                  <a:gd name="T23" fmla="*/ 2147483647 h 126"/>
                  <a:gd name="T24" fmla="*/ 0 w 162"/>
                  <a:gd name="T25" fmla="*/ 2147483647 h 126"/>
                  <a:gd name="T26" fmla="*/ 2147483647 w 162"/>
                  <a:gd name="T27" fmla="*/ 2147483647 h 126"/>
                  <a:gd name="T28" fmla="*/ 2147483647 w 162"/>
                  <a:gd name="T29" fmla="*/ 2147483647 h 126"/>
                  <a:gd name="T30" fmla="*/ 2147483647 w 162"/>
                  <a:gd name="T31" fmla="*/ 2147483647 h 126"/>
                  <a:gd name="T32" fmla="*/ 2147483647 w 162"/>
                  <a:gd name="T33" fmla="*/ 2147483647 h 126"/>
                  <a:gd name="T34" fmla="*/ 2147483647 w 162"/>
                  <a:gd name="T35" fmla="*/ 2147483647 h 126"/>
                  <a:gd name="T36" fmla="*/ 2147483647 w 162"/>
                  <a:gd name="T37" fmla="*/ 2147483647 h 126"/>
                  <a:gd name="T38" fmla="*/ 2147483647 w 162"/>
                  <a:gd name="T39" fmla="*/ 2147483647 h 126"/>
                  <a:gd name="T40" fmla="*/ 2147483647 w 162"/>
                  <a:gd name="T41" fmla="*/ 2147483647 h 126"/>
                  <a:gd name="T42" fmla="*/ 2147483647 w 162"/>
                  <a:gd name="T43" fmla="*/ 2147483647 h 126"/>
                  <a:gd name="T44" fmla="*/ 2147483647 w 162"/>
                  <a:gd name="T45" fmla="*/ 2147483647 h 126"/>
                  <a:gd name="T46" fmla="*/ 2147483647 w 162"/>
                  <a:gd name="T47" fmla="*/ 2147483647 h 126"/>
                  <a:gd name="T48" fmla="*/ 2147483647 w 162"/>
                  <a:gd name="T49" fmla="*/ 2147483647 h 126"/>
                  <a:gd name="T50" fmla="*/ 2147483647 w 162"/>
                  <a:gd name="T51" fmla="*/ 2147483647 h 126"/>
                  <a:gd name="T52" fmla="*/ 2147483647 w 162"/>
                  <a:gd name="T53" fmla="*/ 2147483647 h 126"/>
                  <a:gd name="T54" fmla="*/ 2147483647 w 162"/>
                  <a:gd name="T55" fmla="*/ 2147483647 h 126"/>
                  <a:gd name="T56" fmla="*/ 2147483647 w 162"/>
                  <a:gd name="T57" fmla="*/ 2147483647 h 126"/>
                  <a:gd name="T58" fmla="*/ 2147483647 w 162"/>
                  <a:gd name="T59" fmla="*/ 2147483647 h 126"/>
                  <a:gd name="T60" fmla="*/ 2147483647 w 162"/>
                  <a:gd name="T61" fmla="*/ 2147483647 h 126"/>
                  <a:gd name="T62" fmla="*/ 2147483647 w 162"/>
                  <a:gd name="T63" fmla="*/ 2147483647 h 126"/>
                  <a:gd name="T64" fmla="*/ 2147483647 w 162"/>
                  <a:gd name="T65" fmla="*/ 2147483647 h 12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62"/>
                  <a:gd name="T100" fmla="*/ 0 h 126"/>
                  <a:gd name="T101" fmla="*/ 162 w 162"/>
                  <a:gd name="T102" fmla="*/ 126 h 12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62" h="126">
                    <a:moveTo>
                      <a:pt x="150" y="42"/>
                    </a:moveTo>
                    <a:lnTo>
                      <a:pt x="132" y="30"/>
                    </a:lnTo>
                    <a:lnTo>
                      <a:pt x="132" y="18"/>
                    </a:lnTo>
                    <a:lnTo>
                      <a:pt x="126" y="18"/>
                    </a:lnTo>
                    <a:lnTo>
                      <a:pt x="114" y="0"/>
                    </a:lnTo>
                    <a:lnTo>
                      <a:pt x="72" y="6"/>
                    </a:lnTo>
                    <a:lnTo>
                      <a:pt x="66" y="12"/>
                    </a:lnTo>
                    <a:lnTo>
                      <a:pt x="48" y="12"/>
                    </a:lnTo>
                    <a:lnTo>
                      <a:pt x="48" y="24"/>
                    </a:lnTo>
                    <a:lnTo>
                      <a:pt x="24" y="24"/>
                    </a:lnTo>
                    <a:lnTo>
                      <a:pt x="18" y="36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6" y="78"/>
                    </a:lnTo>
                    <a:lnTo>
                      <a:pt x="6" y="102"/>
                    </a:lnTo>
                    <a:lnTo>
                      <a:pt x="12" y="108"/>
                    </a:lnTo>
                    <a:lnTo>
                      <a:pt x="18" y="108"/>
                    </a:lnTo>
                    <a:lnTo>
                      <a:pt x="18" y="126"/>
                    </a:lnTo>
                    <a:lnTo>
                      <a:pt x="42" y="120"/>
                    </a:lnTo>
                    <a:lnTo>
                      <a:pt x="42" y="126"/>
                    </a:lnTo>
                    <a:lnTo>
                      <a:pt x="54" y="120"/>
                    </a:lnTo>
                    <a:lnTo>
                      <a:pt x="60" y="120"/>
                    </a:lnTo>
                    <a:lnTo>
                      <a:pt x="66" y="126"/>
                    </a:lnTo>
                    <a:lnTo>
                      <a:pt x="90" y="126"/>
                    </a:lnTo>
                    <a:lnTo>
                      <a:pt x="96" y="114"/>
                    </a:lnTo>
                    <a:lnTo>
                      <a:pt x="96" y="108"/>
                    </a:lnTo>
                    <a:lnTo>
                      <a:pt x="120" y="108"/>
                    </a:lnTo>
                    <a:lnTo>
                      <a:pt x="132" y="102"/>
                    </a:lnTo>
                    <a:lnTo>
                      <a:pt x="156" y="78"/>
                    </a:lnTo>
                    <a:lnTo>
                      <a:pt x="162" y="66"/>
                    </a:lnTo>
                    <a:lnTo>
                      <a:pt x="162" y="60"/>
                    </a:lnTo>
                    <a:lnTo>
                      <a:pt x="156" y="48"/>
                    </a:lnTo>
                    <a:lnTo>
                      <a:pt x="150" y="4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66" name="Luxembourg">
                <a:extLst>
                  <a:ext uri="{FF2B5EF4-FFF2-40B4-BE49-F238E27FC236}">
                    <a16:creationId xmlns:a16="http://schemas.microsoft.com/office/drawing/2014/main" id="{2316F29B-E5D7-0448-8576-952C5B3490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6" y="1281"/>
                <a:ext cx="13" cy="11"/>
              </a:xfrm>
              <a:custGeom>
                <a:avLst/>
                <a:gdLst>
                  <a:gd name="T0" fmla="*/ 2147483647 w 54"/>
                  <a:gd name="T1" fmla="*/ 2147483647 h 42"/>
                  <a:gd name="T2" fmla="*/ 2147483647 w 54"/>
                  <a:gd name="T3" fmla="*/ 2147483647 h 42"/>
                  <a:gd name="T4" fmla="*/ 2147483647 w 54"/>
                  <a:gd name="T5" fmla="*/ 2147483647 h 42"/>
                  <a:gd name="T6" fmla="*/ 2147483647 w 54"/>
                  <a:gd name="T7" fmla="*/ 2147483647 h 42"/>
                  <a:gd name="T8" fmla="*/ 2147483647 w 54"/>
                  <a:gd name="T9" fmla="*/ 2147483647 h 42"/>
                  <a:gd name="T10" fmla="*/ 2147483647 w 54"/>
                  <a:gd name="T11" fmla="*/ 2147483647 h 42"/>
                  <a:gd name="T12" fmla="*/ 2147483647 w 54"/>
                  <a:gd name="T13" fmla="*/ 2147483647 h 42"/>
                  <a:gd name="T14" fmla="*/ 2147483647 w 54"/>
                  <a:gd name="T15" fmla="*/ 2147483647 h 42"/>
                  <a:gd name="T16" fmla="*/ 2147483647 w 54"/>
                  <a:gd name="T17" fmla="*/ 0 h 42"/>
                  <a:gd name="T18" fmla="*/ 2147483647 w 54"/>
                  <a:gd name="T19" fmla="*/ 0 h 42"/>
                  <a:gd name="T20" fmla="*/ 2147483647 w 54"/>
                  <a:gd name="T21" fmla="*/ 2147483647 h 42"/>
                  <a:gd name="T22" fmla="*/ 2147483647 w 54"/>
                  <a:gd name="T23" fmla="*/ 2147483647 h 42"/>
                  <a:gd name="T24" fmla="*/ 0 w 54"/>
                  <a:gd name="T25" fmla="*/ 2147483647 h 42"/>
                  <a:gd name="T26" fmla="*/ 0 w 54"/>
                  <a:gd name="T27" fmla="*/ 2147483647 h 42"/>
                  <a:gd name="T28" fmla="*/ 2147483647 w 54"/>
                  <a:gd name="T29" fmla="*/ 2147483647 h 42"/>
                  <a:gd name="T30" fmla="*/ 2147483647 w 54"/>
                  <a:gd name="T31" fmla="*/ 2147483647 h 4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4"/>
                  <a:gd name="T49" fmla="*/ 0 h 42"/>
                  <a:gd name="T50" fmla="*/ 54 w 54"/>
                  <a:gd name="T51" fmla="*/ 42 h 4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4" h="42">
                    <a:moveTo>
                      <a:pt x="18" y="42"/>
                    </a:moveTo>
                    <a:lnTo>
                      <a:pt x="30" y="36"/>
                    </a:lnTo>
                    <a:lnTo>
                      <a:pt x="48" y="42"/>
                    </a:lnTo>
                    <a:lnTo>
                      <a:pt x="54" y="36"/>
                    </a:lnTo>
                    <a:lnTo>
                      <a:pt x="54" y="24"/>
                    </a:lnTo>
                    <a:lnTo>
                      <a:pt x="42" y="18"/>
                    </a:lnTo>
                    <a:lnTo>
                      <a:pt x="36" y="18"/>
                    </a:lnTo>
                    <a:lnTo>
                      <a:pt x="30" y="12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6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18" y="4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67" name="Lithuania">
                <a:extLst>
                  <a:ext uri="{FF2B5EF4-FFF2-40B4-BE49-F238E27FC236}">
                    <a16:creationId xmlns:a16="http://schemas.microsoft.com/office/drawing/2014/main" id="{4EB849C4-0F22-3944-91C6-C69EE784BC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1156"/>
                <a:ext cx="87" cy="50"/>
              </a:xfrm>
              <a:custGeom>
                <a:avLst/>
                <a:gdLst>
                  <a:gd name="T0" fmla="*/ 2147483647 w 342"/>
                  <a:gd name="T1" fmla="*/ 2147483647 h 198"/>
                  <a:gd name="T2" fmla="*/ 2147483647 w 342"/>
                  <a:gd name="T3" fmla="*/ 2147483647 h 198"/>
                  <a:gd name="T4" fmla="*/ 2147483647 w 342"/>
                  <a:gd name="T5" fmla="*/ 2147483647 h 198"/>
                  <a:gd name="T6" fmla="*/ 2147483647 w 342"/>
                  <a:gd name="T7" fmla="*/ 2147483647 h 198"/>
                  <a:gd name="T8" fmla="*/ 2147483647 w 342"/>
                  <a:gd name="T9" fmla="*/ 2147483647 h 198"/>
                  <a:gd name="T10" fmla="*/ 2147483647 w 342"/>
                  <a:gd name="T11" fmla="*/ 2147483647 h 198"/>
                  <a:gd name="T12" fmla="*/ 2147483647 w 342"/>
                  <a:gd name="T13" fmla="*/ 2147483647 h 198"/>
                  <a:gd name="T14" fmla="*/ 2147483647 w 342"/>
                  <a:gd name="T15" fmla="*/ 2147483647 h 198"/>
                  <a:gd name="T16" fmla="*/ 2147483647 w 342"/>
                  <a:gd name="T17" fmla="*/ 2147483647 h 198"/>
                  <a:gd name="T18" fmla="*/ 2147483647 w 342"/>
                  <a:gd name="T19" fmla="*/ 2147483647 h 198"/>
                  <a:gd name="T20" fmla="*/ 2147483647 w 342"/>
                  <a:gd name="T21" fmla="*/ 2147483647 h 198"/>
                  <a:gd name="T22" fmla="*/ 2147483647 w 342"/>
                  <a:gd name="T23" fmla="*/ 2147483647 h 198"/>
                  <a:gd name="T24" fmla="*/ 2147483647 w 342"/>
                  <a:gd name="T25" fmla="*/ 0 h 198"/>
                  <a:gd name="T26" fmla="*/ 2147483647 w 342"/>
                  <a:gd name="T27" fmla="*/ 2147483647 h 198"/>
                  <a:gd name="T28" fmla="*/ 0 w 342"/>
                  <a:gd name="T29" fmla="*/ 2147483647 h 198"/>
                  <a:gd name="T30" fmla="*/ 2147483647 w 342"/>
                  <a:gd name="T31" fmla="*/ 2147483647 h 198"/>
                  <a:gd name="T32" fmla="*/ 2147483647 w 342"/>
                  <a:gd name="T33" fmla="*/ 2147483647 h 198"/>
                  <a:gd name="T34" fmla="*/ 2147483647 w 342"/>
                  <a:gd name="T35" fmla="*/ 2147483647 h 198"/>
                  <a:gd name="T36" fmla="*/ 2147483647 w 342"/>
                  <a:gd name="T37" fmla="*/ 2147483647 h 198"/>
                  <a:gd name="T38" fmla="*/ 2147483647 w 342"/>
                  <a:gd name="T39" fmla="*/ 2147483647 h 198"/>
                  <a:gd name="T40" fmla="*/ 2147483647 w 342"/>
                  <a:gd name="T41" fmla="*/ 2147483647 h 198"/>
                  <a:gd name="T42" fmla="*/ 2147483647 w 342"/>
                  <a:gd name="T43" fmla="*/ 2147483647 h 198"/>
                  <a:gd name="T44" fmla="*/ 2147483647 w 342"/>
                  <a:gd name="T45" fmla="*/ 2147483647 h 198"/>
                  <a:gd name="T46" fmla="*/ 2147483647 w 342"/>
                  <a:gd name="T47" fmla="*/ 2147483647 h 198"/>
                  <a:gd name="T48" fmla="*/ 2147483647 w 342"/>
                  <a:gd name="T49" fmla="*/ 2147483647 h 198"/>
                  <a:gd name="T50" fmla="*/ 2147483647 w 342"/>
                  <a:gd name="T51" fmla="*/ 2147483647 h 198"/>
                  <a:gd name="T52" fmla="*/ 2147483647 w 342"/>
                  <a:gd name="T53" fmla="*/ 2147483647 h 198"/>
                  <a:gd name="T54" fmla="*/ 2147483647 w 342"/>
                  <a:gd name="T55" fmla="*/ 2147483647 h 198"/>
                  <a:gd name="T56" fmla="*/ 2147483647 w 342"/>
                  <a:gd name="T57" fmla="*/ 2147483647 h 198"/>
                  <a:gd name="T58" fmla="*/ 2147483647 w 342"/>
                  <a:gd name="T59" fmla="*/ 2147483647 h 198"/>
                  <a:gd name="T60" fmla="*/ 2147483647 w 342"/>
                  <a:gd name="T61" fmla="*/ 2147483647 h 198"/>
                  <a:gd name="T62" fmla="*/ 2147483647 w 342"/>
                  <a:gd name="T63" fmla="*/ 2147483647 h 198"/>
                  <a:gd name="T64" fmla="*/ 2147483647 w 342"/>
                  <a:gd name="T65" fmla="*/ 2147483647 h 198"/>
                  <a:gd name="T66" fmla="*/ 2147483647 w 342"/>
                  <a:gd name="T67" fmla="*/ 2147483647 h 198"/>
                  <a:gd name="T68" fmla="*/ 2147483647 w 342"/>
                  <a:gd name="T69" fmla="*/ 2147483647 h 198"/>
                  <a:gd name="T70" fmla="*/ 2147483647 w 342"/>
                  <a:gd name="T71" fmla="*/ 2147483647 h 198"/>
                  <a:gd name="T72" fmla="*/ 2147483647 w 342"/>
                  <a:gd name="T73" fmla="*/ 2147483647 h 198"/>
                  <a:gd name="T74" fmla="*/ 2147483647 w 342"/>
                  <a:gd name="T75" fmla="*/ 2147483647 h 198"/>
                  <a:gd name="T76" fmla="*/ 2147483647 w 342"/>
                  <a:gd name="T77" fmla="*/ 2147483647 h 198"/>
                  <a:gd name="T78" fmla="*/ 2147483647 w 342"/>
                  <a:gd name="T79" fmla="*/ 2147483647 h 198"/>
                  <a:gd name="T80" fmla="*/ 2147483647 w 342"/>
                  <a:gd name="T81" fmla="*/ 2147483647 h 198"/>
                  <a:gd name="T82" fmla="*/ 2147483647 w 342"/>
                  <a:gd name="T83" fmla="*/ 2147483647 h 198"/>
                  <a:gd name="T84" fmla="*/ 2147483647 w 342"/>
                  <a:gd name="T85" fmla="*/ 2147483647 h 19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42"/>
                  <a:gd name="T130" fmla="*/ 0 h 198"/>
                  <a:gd name="T131" fmla="*/ 342 w 342"/>
                  <a:gd name="T132" fmla="*/ 198 h 19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42" h="198">
                    <a:moveTo>
                      <a:pt x="330" y="60"/>
                    </a:moveTo>
                    <a:lnTo>
                      <a:pt x="312" y="54"/>
                    </a:lnTo>
                    <a:lnTo>
                      <a:pt x="294" y="42"/>
                    </a:lnTo>
                    <a:lnTo>
                      <a:pt x="282" y="30"/>
                    </a:lnTo>
                    <a:lnTo>
                      <a:pt x="276" y="30"/>
                    </a:lnTo>
                    <a:lnTo>
                      <a:pt x="264" y="24"/>
                    </a:lnTo>
                    <a:lnTo>
                      <a:pt x="234" y="24"/>
                    </a:lnTo>
                    <a:lnTo>
                      <a:pt x="228" y="12"/>
                    </a:lnTo>
                    <a:lnTo>
                      <a:pt x="222" y="6"/>
                    </a:lnTo>
                    <a:lnTo>
                      <a:pt x="210" y="6"/>
                    </a:lnTo>
                    <a:lnTo>
                      <a:pt x="198" y="18"/>
                    </a:lnTo>
                    <a:lnTo>
                      <a:pt x="180" y="18"/>
                    </a:lnTo>
                    <a:lnTo>
                      <a:pt x="174" y="12"/>
                    </a:lnTo>
                    <a:lnTo>
                      <a:pt x="162" y="12"/>
                    </a:lnTo>
                    <a:lnTo>
                      <a:pt x="156" y="18"/>
                    </a:lnTo>
                    <a:lnTo>
                      <a:pt x="150" y="18"/>
                    </a:lnTo>
                    <a:lnTo>
                      <a:pt x="144" y="12"/>
                    </a:lnTo>
                    <a:lnTo>
                      <a:pt x="138" y="12"/>
                    </a:lnTo>
                    <a:lnTo>
                      <a:pt x="126" y="6"/>
                    </a:lnTo>
                    <a:lnTo>
                      <a:pt x="120" y="6"/>
                    </a:lnTo>
                    <a:lnTo>
                      <a:pt x="114" y="12"/>
                    </a:lnTo>
                    <a:lnTo>
                      <a:pt x="108" y="12"/>
                    </a:lnTo>
                    <a:lnTo>
                      <a:pt x="102" y="6"/>
                    </a:lnTo>
                    <a:lnTo>
                      <a:pt x="96" y="6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60" y="12"/>
                    </a:lnTo>
                    <a:lnTo>
                      <a:pt x="18" y="12"/>
                    </a:lnTo>
                    <a:lnTo>
                      <a:pt x="6" y="18"/>
                    </a:lnTo>
                    <a:lnTo>
                      <a:pt x="0" y="18"/>
                    </a:lnTo>
                    <a:lnTo>
                      <a:pt x="0" y="60"/>
                    </a:lnTo>
                    <a:lnTo>
                      <a:pt x="12" y="84"/>
                    </a:lnTo>
                    <a:lnTo>
                      <a:pt x="18" y="90"/>
                    </a:lnTo>
                    <a:lnTo>
                      <a:pt x="18" y="96"/>
                    </a:lnTo>
                    <a:lnTo>
                      <a:pt x="30" y="96"/>
                    </a:lnTo>
                    <a:lnTo>
                      <a:pt x="30" y="102"/>
                    </a:lnTo>
                    <a:lnTo>
                      <a:pt x="42" y="102"/>
                    </a:lnTo>
                    <a:lnTo>
                      <a:pt x="48" y="108"/>
                    </a:lnTo>
                    <a:lnTo>
                      <a:pt x="72" y="108"/>
                    </a:lnTo>
                    <a:lnTo>
                      <a:pt x="84" y="102"/>
                    </a:lnTo>
                    <a:lnTo>
                      <a:pt x="102" y="102"/>
                    </a:lnTo>
                    <a:lnTo>
                      <a:pt x="108" y="114"/>
                    </a:lnTo>
                    <a:lnTo>
                      <a:pt x="108" y="132"/>
                    </a:lnTo>
                    <a:lnTo>
                      <a:pt x="96" y="144"/>
                    </a:lnTo>
                    <a:lnTo>
                      <a:pt x="102" y="162"/>
                    </a:lnTo>
                    <a:lnTo>
                      <a:pt x="120" y="162"/>
                    </a:lnTo>
                    <a:lnTo>
                      <a:pt x="138" y="168"/>
                    </a:lnTo>
                    <a:lnTo>
                      <a:pt x="144" y="168"/>
                    </a:lnTo>
                    <a:lnTo>
                      <a:pt x="156" y="174"/>
                    </a:lnTo>
                    <a:lnTo>
                      <a:pt x="156" y="198"/>
                    </a:lnTo>
                    <a:lnTo>
                      <a:pt x="162" y="198"/>
                    </a:lnTo>
                    <a:lnTo>
                      <a:pt x="168" y="192"/>
                    </a:lnTo>
                    <a:lnTo>
                      <a:pt x="180" y="192"/>
                    </a:lnTo>
                    <a:lnTo>
                      <a:pt x="192" y="186"/>
                    </a:lnTo>
                    <a:lnTo>
                      <a:pt x="198" y="186"/>
                    </a:lnTo>
                    <a:lnTo>
                      <a:pt x="204" y="192"/>
                    </a:lnTo>
                    <a:lnTo>
                      <a:pt x="204" y="198"/>
                    </a:lnTo>
                    <a:lnTo>
                      <a:pt x="234" y="198"/>
                    </a:lnTo>
                    <a:lnTo>
                      <a:pt x="234" y="180"/>
                    </a:lnTo>
                    <a:lnTo>
                      <a:pt x="246" y="192"/>
                    </a:lnTo>
                    <a:lnTo>
                      <a:pt x="252" y="180"/>
                    </a:lnTo>
                    <a:lnTo>
                      <a:pt x="258" y="174"/>
                    </a:lnTo>
                    <a:lnTo>
                      <a:pt x="270" y="168"/>
                    </a:lnTo>
                    <a:lnTo>
                      <a:pt x="288" y="168"/>
                    </a:lnTo>
                    <a:lnTo>
                      <a:pt x="288" y="174"/>
                    </a:lnTo>
                    <a:lnTo>
                      <a:pt x="282" y="180"/>
                    </a:lnTo>
                    <a:lnTo>
                      <a:pt x="294" y="180"/>
                    </a:lnTo>
                    <a:lnTo>
                      <a:pt x="294" y="174"/>
                    </a:lnTo>
                    <a:lnTo>
                      <a:pt x="288" y="168"/>
                    </a:lnTo>
                    <a:lnTo>
                      <a:pt x="288" y="156"/>
                    </a:lnTo>
                    <a:lnTo>
                      <a:pt x="282" y="150"/>
                    </a:lnTo>
                    <a:lnTo>
                      <a:pt x="282" y="144"/>
                    </a:lnTo>
                    <a:lnTo>
                      <a:pt x="294" y="144"/>
                    </a:lnTo>
                    <a:lnTo>
                      <a:pt x="294" y="138"/>
                    </a:lnTo>
                    <a:lnTo>
                      <a:pt x="288" y="126"/>
                    </a:lnTo>
                    <a:lnTo>
                      <a:pt x="288" y="120"/>
                    </a:lnTo>
                    <a:lnTo>
                      <a:pt x="294" y="114"/>
                    </a:lnTo>
                    <a:lnTo>
                      <a:pt x="312" y="114"/>
                    </a:lnTo>
                    <a:lnTo>
                      <a:pt x="306" y="96"/>
                    </a:lnTo>
                    <a:lnTo>
                      <a:pt x="312" y="96"/>
                    </a:lnTo>
                    <a:lnTo>
                      <a:pt x="318" y="102"/>
                    </a:lnTo>
                    <a:lnTo>
                      <a:pt x="336" y="102"/>
                    </a:lnTo>
                    <a:lnTo>
                      <a:pt x="342" y="96"/>
                    </a:lnTo>
                    <a:lnTo>
                      <a:pt x="324" y="78"/>
                    </a:lnTo>
                    <a:lnTo>
                      <a:pt x="324" y="72"/>
                    </a:lnTo>
                    <a:lnTo>
                      <a:pt x="330" y="66"/>
                    </a:lnTo>
                    <a:lnTo>
                      <a:pt x="330" y="6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68" name="Liechtenstein">
                <a:extLst>
                  <a:ext uri="{FF2B5EF4-FFF2-40B4-BE49-F238E27FC236}">
                    <a16:creationId xmlns:a16="http://schemas.microsoft.com/office/drawing/2014/main" id="{BEEEDFAA-D78D-F340-98CC-2F243687D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4" y="1337"/>
                <a:ext cx="4" cy="6"/>
              </a:xfrm>
              <a:custGeom>
                <a:avLst/>
                <a:gdLst>
                  <a:gd name="T0" fmla="*/ 2147483647 w 18"/>
                  <a:gd name="T1" fmla="*/ 0 h 24"/>
                  <a:gd name="T2" fmla="*/ 2147483647 w 18"/>
                  <a:gd name="T3" fmla="*/ 2147483647 h 24"/>
                  <a:gd name="T4" fmla="*/ 0 w 18"/>
                  <a:gd name="T5" fmla="*/ 2147483647 h 24"/>
                  <a:gd name="T6" fmla="*/ 0 w 18"/>
                  <a:gd name="T7" fmla="*/ 2147483647 h 24"/>
                  <a:gd name="T8" fmla="*/ 2147483647 w 18"/>
                  <a:gd name="T9" fmla="*/ 2147483647 h 24"/>
                  <a:gd name="T10" fmla="*/ 2147483647 w 18"/>
                  <a:gd name="T11" fmla="*/ 0 h 24"/>
                  <a:gd name="T12" fmla="*/ 2147483647 w 18"/>
                  <a:gd name="T13" fmla="*/ 0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"/>
                  <a:gd name="T22" fmla="*/ 0 h 24"/>
                  <a:gd name="T23" fmla="*/ 18 w 18"/>
                  <a:gd name="T24" fmla="*/ 24 h 2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" h="24">
                    <a:moveTo>
                      <a:pt x="12" y="0"/>
                    </a:moveTo>
                    <a:lnTo>
                      <a:pt x="6" y="6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18" y="24"/>
                    </a:lnTo>
                    <a:lnTo>
                      <a:pt x="18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69" name="Latvia">
                <a:extLst>
                  <a:ext uri="{FF2B5EF4-FFF2-40B4-BE49-F238E27FC236}">
                    <a16:creationId xmlns:a16="http://schemas.microsoft.com/office/drawing/2014/main" id="{448608A9-6D64-AF4D-BCF4-5ED8F95323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0" y="1125"/>
                <a:ext cx="109" cy="46"/>
              </a:xfrm>
              <a:custGeom>
                <a:avLst/>
                <a:gdLst>
                  <a:gd name="T0" fmla="*/ 2147483647 w 426"/>
                  <a:gd name="T1" fmla="*/ 2147483647 h 180"/>
                  <a:gd name="T2" fmla="*/ 2147483647 w 426"/>
                  <a:gd name="T3" fmla="*/ 2147483647 h 180"/>
                  <a:gd name="T4" fmla="*/ 2147483647 w 426"/>
                  <a:gd name="T5" fmla="*/ 2147483647 h 180"/>
                  <a:gd name="T6" fmla="*/ 2147483647 w 426"/>
                  <a:gd name="T7" fmla="*/ 2147483647 h 180"/>
                  <a:gd name="T8" fmla="*/ 2147483647 w 426"/>
                  <a:gd name="T9" fmla="*/ 2147483647 h 180"/>
                  <a:gd name="T10" fmla="*/ 2147483647 w 426"/>
                  <a:gd name="T11" fmla="*/ 2147483647 h 180"/>
                  <a:gd name="T12" fmla="*/ 2147483647 w 426"/>
                  <a:gd name="T13" fmla="*/ 2147483647 h 180"/>
                  <a:gd name="T14" fmla="*/ 2147483647 w 426"/>
                  <a:gd name="T15" fmla="*/ 2147483647 h 180"/>
                  <a:gd name="T16" fmla="*/ 2147483647 w 426"/>
                  <a:gd name="T17" fmla="*/ 2147483647 h 180"/>
                  <a:gd name="T18" fmla="*/ 2147483647 w 426"/>
                  <a:gd name="T19" fmla="*/ 2147483647 h 180"/>
                  <a:gd name="T20" fmla="*/ 2147483647 w 426"/>
                  <a:gd name="T21" fmla="*/ 2147483647 h 180"/>
                  <a:gd name="T22" fmla="*/ 2147483647 w 426"/>
                  <a:gd name="T23" fmla="*/ 2147483647 h 180"/>
                  <a:gd name="T24" fmla="*/ 2147483647 w 426"/>
                  <a:gd name="T25" fmla="*/ 2147483647 h 180"/>
                  <a:gd name="T26" fmla="*/ 2147483647 w 426"/>
                  <a:gd name="T27" fmla="*/ 2147483647 h 180"/>
                  <a:gd name="T28" fmla="*/ 2147483647 w 426"/>
                  <a:gd name="T29" fmla="*/ 2147483647 h 180"/>
                  <a:gd name="T30" fmla="*/ 2147483647 w 426"/>
                  <a:gd name="T31" fmla="*/ 2147483647 h 180"/>
                  <a:gd name="T32" fmla="*/ 2147483647 w 426"/>
                  <a:gd name="T33" fmla="*/ 2147483647 h 180"/>
                  <a:gd name="T34" fmla="*/ 2147483647 w 426"/>
                  <a:gd name="T35" fmla="*/ 2147483647 h 180"/>
                  <a:gd name="T36" fmla="*/ 2147483647 w 426"/>
                  <a:gd name="T37" fmla="*/ 2147483647 h 180"/>
                  <a:gd name="T38" fmla="*/ 2147483647 w 426"/>
                  <a:gd name="T39" fmla="*/ 2147483647 h 180"/>
                  <a:gd name="T40" fmla="*/ 2147483647 w 426"/>
                  <a:gd name="T41" fmla="*/ 2147483647 h 180"/>
                  <a:gd name="T42" fmla="*/ 2147483647 w 426"/>
                  <a:gd name="T43" fmla="*/ 2147483647 h 180"/>
                  <a:gd name="T44" fmla="*/ 2147483647 w 426"/>
                  <a:gd name="T45" fmla="*/ 2147483647 h 180"/>
                  <a:gd name="T46" fmla="*/ 2147483647 w 426"/>
                  <a:gd name="T47" fmla="*/ 2147483647 h 180"/>
                  <a:gd name="T48" fmla="*/ 2147483647 w 426"/>
                  <a:gd name="T49" fmla="*/ 2147483647 h 180"/>
                  <a:gd name="T50" fmla="*/ 2147483647 w 426"/>
                  <a:gd name="T51" fmla="*/ 2147483647 h 180"/>
                  <a:gd name="T52" fmla="*/ 2147483647 w 426"/>
                  <a:gd name="T53" fmla="*/ 2147483647 h 180"/>
                  <a:gd name="T54" fmla="*/ 2147483647 w 426"/>
                  <a:gd name="T55" fmla="*/ 2147483647 h 180"/>
                  <a:gd name="T56" fmla="*/ 2147483647 w 426"/>
                  <a:gd name="T57" fmla="*/ 2147483647 h 180"/>
                  <a:gd name="T58" fmla="*/ 2147483647 w 426"/>
                  <a:gd name="T59" fmla="*/ 2147483647 h 180"/>
                  <a:gd name="T60" fmla="*/ 2147483647 w 426"/>
                  <a:gd name="T61" fmla="*/ 0 h 180"/>
                  <a:gd name="T62" fmla="*/ 2147483647 w 426"/>
                  <a:gd name="T63" fmla="*/ 2147483647 h 180"/>
                  <a:gd name="T64" fmla="*/ 2147483647 w 426"/>
                  <a:gd name="T65" fmla="*/ 2147483647 h 180"/>
                  <a:gd name="T66" fmla="*/ 2147483647 w 426"/>
                  <a:gd name="T67" fmla="*/ 2147483647 h 180"/>
                  <a:gd name="T68" fmla="*/ 2147483647 w 426"/>
                  <a:gd name="T69" fmla="*/ 2147483647 h 180"/>
                  <a:gd name="T70" fmla="*/ 2147483647 w 426"/>
                  <a:gd name="T71" fmla="*/ 2147483647 h 180"/>
                  <a:gd name="T72" fmla="*/ 2147483647 w 426"/>
                  <a:gd name="T73" fmla="*/ 2147483647 h 180"/>
                  <a:gd name="T74" fmla="*/ 2147483647 w 426"/>
                  <a:gd name="T75" fmla="*/ 2147483647 h 180"/>
                  <a:gd name="T76" fmla="*/ 2147483647 w 426"/>
                  <a:gd name="T77" fmla="*/ 2147483647 h 180"/>
                  <a:gd name="T78" fmla="*/ 2147483647 w 426"/>
                  <a:gd name="T79" fmla="*/ 2147483647 h 180"/>
                  <a:gd name="T80" fmla="*/ 2147483647 w 426"/>
                  <a:gd name="T81" fmla="*/ 2147483647 h 180"/>
                  <a:gd name="T82" fmla="*/ 2147483647 w 426"/>
                  <a:gd name="T83" fmla="*/ 2147483647 h 180"/>
                  <a:gd name="T84" fmla="*/ 0 w 426"/>
                  <a:gd name="T85" fmla="*/ 2147483647 h 180"/>
                  <a:gd name="T86" fmla="*/ 2147483647 w 426"/>
                  <a:gd name="T87" fmla="*/ 2147483647 h 1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26"/>
                  <a:gd name="T133" fmla="*/ 0 h 180"/>
                  <a:gd name="T134" fmla="*/ 426 w 426"/>
                  <a:gd name="T135" fmla="*/ 180 h 18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26" h="180">
                    <a:moveTo>
                      <a:pt x="6" y="144"/>
                    </a:moveTo>
                    <a:lnTo>
                      <a:pt x="6" y="138"/>
                    </a:lnTo>
                    <a:lnTo>
                      <a:pt x="12" y="138"/>
                    </a:lnTo>
                    <a:lnTo>
                      <a:pt x="24" y="132"/>
                    </a:lnTo>
                    <a:lnTo>
                      <a:pt x="66" y="132"/>
                    </a:lnTo>
                    <a:lnTo>
                      <a:pt x="78" y="120"/>
                    </a:lnTo>
                    <a:lnTo>
                      <a:pt x="96" y="120"/>
                    </a:lnTo>
                    <a:lnTo>
                      <a:pt x="102" y="126"/>
                    </a:lnTo>
                    <a:lnTo>
                      <a:pt x="108" y="126"/>
                    </a:lnTo>
                    <a:lnTo>
                      <a:pt x="114" y="132"/>
                    </a:lnTo>
                    <a:lnTo>
                      <a:pt x="120" y="132"/>
                    </a:lnTo>
                    <a:lnTo>
                      <a:pt x="126" y="126"/>
                    </a:lnTo>
                    <a:lnTo>
                      <a:pt x="132" y="126"/>
                    </a:lnTo>
                    <a:lnTo>
                      <a:pt x="144" y="132"/>
                    </a:lnTo>
                    <a:lnTo>
                      <a:pt x="150" y="132"/>
                    </a:lnTo>
                    <a:lnTo>
                      <a:pt x="156" y="138"/>
                    </a:lnTo>
                    <a:lnTo>
                      <a:pt x="162" y="138"/>
                    </a:lnTo>
                    <a:lnTo>
                      <a:pt x="168" y="132"/>
                    </a:lnTo>
                    <a:lnTo>
                      <a:pt x="180" y="132"/>
                    </a:lnTo>
                    <a:lnTo>
                      <a:pt x="186" y="138"/>
                    </a:lnTo>
                    <a:lnTo>
                      <a:pt x="204" y="138"/>
                    </a:lnTo>
                    <a:lnTo>
                      <a:pt x="216" y="126"/>
                    </a:lnTo>
                    <a:lnTo>
                      <a:pt x="228" y="126"/>
                    </a:lnTo>
                    <a:lnTo>
                      <a:pt x="234" y="132"/>
                    </a:lnTo>
                    <a:lnTo>
                      <a:pt x="240" y="144"/>
                    </a:lnTo>
                    <a:lnTo>
                      <a:pt x="270" y="144"/>
                    </a:lnTo>
                    <a:lnTo>
                      <a:pt x="282" y="150"/>
                    </a:lnTo>
                    <a:lnTo>
                      <a:pt x="288" y="150"/>
                    </a:lnTo>
                    <a:lnTo>
                      <a:pt x="300" y="162"/>
                    </a:lnTo>
                    <a:lnTo>
                      <a:pt x="318" y="174"/>
                    </a:lnTo>
                    <a:lnTo>
                      <a:pt x="336" y="180"/>
                    </a:lnTo>
                    <a:lnTo>
                      <a:pt x="360" y="168"/>
                    </a:lnTo>
                    <a:lnTo>
                      <a:pt x="378" y="168"/>
                    </a:lnTo>
                    <a:lnTo>
                      <a:pt x="384" y="174"/>
                    </a:lnTo>
                    <a:lnTo>
                      <a:pt x="390" y="168"/>
                    </a:lnTo>
                    <a:lnTo>
                      <a:pt x="396" y="168"/>
                    </a:lnTo>
                    <a:lnTo>
                      <a:pt x="402" y="162"/>
                    </a:lnTo>
                    <a:lnTo>
                      <a:pt x="408" y="150"/>
                    </a:lnTo>
                    <a:lnTo>
                      <a:pt x="414" y="144"/>
                    </a:lnTo>
                    <a:lnTo>
                      <a:pt x="420" y="150"/>
                    </a:lnTo>
                    <a:lnTo>
                      <a:pt x="426" y="150"/>
                    </a:lnTo>
                    <a:lnTo>
                      <a:pt x="426" y="126"/>
                    </a:lnTo>
                    <a:lnTo>
                      <a:pt x="414" y="114"/>
                    </a:lnTo>
                    <a:lnTo>
                      <a:pt x="408" y="102"/>
                    </a:lnTo>
                    <a:lnTo>
                      <a:pt x="402" y="96"/>
                    </a:lnTo>
                    <a:lnTo>
                      <a:pt x="378" y="90"/>
                    </a:lnTo>
                    <a:lnTo>
                      <a:pt x="384" y="72"/>
                    </a:lnTo>
                    <a:lnTo>
                      <a:pt x="402" y="72"/>
                    </a:lnTo>
                    <a:lnTo>
                      <a:pt x="402" y="66"/>
                    </a:lnTo>
                    <a:lnTo>
                      <a:pt x="396" y="60"/>
                    </a:lnTo>
                    <a:lnTo>
                      <a:pt x="384" y="54"/>
                    </a:lnTo>
                    <a:lnTo>
                      <a:pt x="372" y="42"/>
                    </a:lnTo>
                    <a:lnTo>
                      <a:pt x="354" y="42"/>
                    </a:lnTo>
                    <a:lnTo>
                      <a:pt x="348" y="36"/>
                    </a:lnTo>
                    <a:lnTo>
                      <a:pt x="330" y="36"/>
                    </a:lnTo>
                    <a:lnTo>
                      <a:pt x="324" y="42"/>
                    </a:lnTo>
                    <a:lnTo>
                      <a:pt x="306" y="42"/>
                    </a:lnTo>
                    <a:lnTo>
                      <a:pt x="288" y="24"/>
                    </a:lnTo>
                    <a:lnTo>
                      <a:pt x="276" y="18"/>
                    </a:lnTo>
                    <a:lnTo>
                      <a:pt x="270" y="12"/>
                    </a:lnTo>
                    <a:lnTo>
                      <a:pt x="246" y="0"/>
                    </a:lnTo>
                    <a:lnTo>
                      <a:pt x="216" y="0"/>
                    </a:lnTo>
                    <a:lnTo>
                      <a:pt x="186" y="12"/>
                    </a:lnTo>
                    <a:lnTo>
                      <a:pt x="174" y="12"/>
                    </a:lnTo>
                    <a:lnTo>
                      <a:pt x="180" y="24"/>
                    </a:lnTo>
                    <a:lnTo>
                      <a:pt x="180" y="30"/>
                    </a:lnTo>
                    <a:lnTo>
                      <a:pt x="186" y="42"/>
                    </a:lnTo>
                    <a:lnTo>
                      <a:pt x="186" y="60"/>
                    </a:lnTo>
                    <a:lnTo>
                      <a:pt x="192" y="66"/>
                    </a:lnTo>
                    <a:lnTo>
                      <a:pt x="186" y="78"/>
                    </a:lnTo>
                    <a:lnTo>
                      <a:pt x="156" y="78"/>
                    </a:lnTo>
                    <a:lnTo>
                      <a:pt x="138" y="72"/>
                    </a:lnTo>
                    <a:lnTo>
                      <a:pt x="126" y="72"/>
                    </a:lnTo>
                    <a:lnTo>
                      <a:pt x="114" y="54"/>
                    </a:lnTo>
                    <a:lnTo>
                      <a:pt x="84" y="24"/>
                    </a:lnTo>
                    <a:lnTo>
                      <a:pt x="72" y="24"/>
                    </a:lnTo>
                    <a:lnTo>
                      <a:pt x="60" y="30"/>
                    </a:lnTo>
                    <a:lnTo>
                      <a:pt x="48" y="30"/>
                    </a:lnTo>
                    <a:lnTo>
                      <a:pt x="36" y="36"/>
                    </a:lnTo>
                    <a:lnTo>
                      <a:pt x="30" y="42"/>
                    </a:lnTo>
                    <a:lnTo>
                      <a:pt x="24" y="54"/>
                    </a:lnTo>
                    <a:lnTo>
                      <a:pt x="24" y="66"/>
                    </a:lnTo>
                    <a:lnTo>
                      <a:pt x="18" y="78"/>
                    </a:lnTo>
                    <a:lnTo>
                      <a:pt x="6" y="84"/>
                    </a:lnTo>
                    <a:lnTo>
                      <a:pt x="0" y="96"/>
                    </a:lnTo>
                    <a:lnTo>
                      <a:pt x="0" y="120"/>
                    </a:lnTo>
                    <a:lnTo>
                      <a:pt x="6" y="132"/>
                    </a:lnTo>
                    <a:lnTo>
                      <a:pt x="6" y="150"/>
                    </a:lnTo>
                    <a:lnTo>
                      <a:pt x="6" y="14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70" name="Italy">
                <a:extLst>
                  <a:ext uri="{FF2B5EF4-FFF2-40B4-BE49-F238E27FC236}">
                    <a16:creationId xmlns:a16="http://schemas.microsoft.com/office/drawing/2014/main" id="{4120837D-1446-364A-829D-195680712B0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78" y="1341"/>
                <a:ext cx="199" cy="212"/>
              </a:xfrm>
              <a:custGeom>
                <a:avLst/>
                <a:gdLst>
                  <a:gd name="T0" fmla="*/ 2147483647 w 780"/>
                  <a:gd name="T1" fmla="*/ 2147483647 h 828"/>
                  <a:gd name="T2" fmla="*/ 2147483647 w 780"/>
                  <a:gd name="T3" fmla="*/ 2147483647 h 828"/>
                  <a:gd name="T4" fmla="*/ 2147483647 w 780"/>
                  <a:gd name="T5" fmla="*/ 2147483647 h 828"/>
                  <a:gd name="T6" fmla="*/ 2147483647 w 780"/>
                  <a:gd name="T7" fmla="*/ 2147483647 h 828"/>
                  <a:gd name="T8" fmla="*/ 2147483647 w 780"/>
                  <a:gd name="T9" fmla="*/ 2147483647 h 828"/>
                  <a:gd name="T10" fmla="*/ 2147483647 w 780"/>
                  <a:gd name="T11" fmla="*/ 2147483647 h 828"/>
                  <a:gd name="T12" fmla="*/ 2147483647 w 780"/>
                  <a:gd name="T13" fmla="*/ 2147483647 h 828"/>
                  <a:gd name="T14" fmla="*/ 2147483647 w 780"/>
                  <a:gd name="T15" fmla="*/ 2147483647 h 828"/>
                  <a:gd name="T16" fmla="*/ 2147483647 w 780"/>
                  <a:gd name="T17" fmla="*/ 2147483647 h 828"/>
                  <a:gd name="T18" fmla="*/ 2147483647 w 780"/>
                  <a:gd name="T19" fmla="*/ 2147483647 h 828"/>
                  <a:gd name="T20" fmla="*/ 2147483647 w 780"/>
                  <a:gd name="T21" fmla="*/ 2147483647 h 828"/>
                  <a:gd name="T22" fmla="*/ 2147483647 w 780"/>
                  <a:gd name="T23" fmla="*/ 2147483647 h 828"/>
                  <a:gd name="T24" fmla="*/ 2147483647 w 780"/>
                  <a:gd name="T25" fmla="*/ 2147483647 h 828"/>
                  <a:gd name="T26" fmla="*/ 2147483647 w 780"/>
                  <a:gd name="T27" fmla="*/ 2147483647 h 828"/>
                  <a:gd name="T28" fmla="*/ 2147483647 w 780"/>
                  <a:gd name="T29" fmla="*/ 2147483647 h 828"/>
                  <a:gd name="T30" fmla="*/ 2147483647 w 780"/>
                  <a:gd name="T31" fmla="*/ 2147483647 h 828"/>
                  <a:gd name="T32" fmla="*/ 2147483647 w 780"/>
                  <a:gd name="T33" fmla="*/ 2147483647 h 828"/>
                  <a:gd name="T34" fmla="*/ 2147483647 w 780"/>
                  <a:gd name="T35" fmla="*/ 2147483647 h 828"/>
                  <a:gd name="T36" fmla="*/ 2147483647 w 780"/>
                  <a:gd name="T37" fmla="*/ 2147483647 h 828"/>
                  <a:gd name="T38" fmla="*/ 2147483647 w 780"/>
                  <a:gd name="T39" fmla="*/ 2147483647 h 828"/>
                  <a:gd name="T40" fmla="*/ 2147483647 w 780"/>
                  <a:gd name="T41" fmla="*/ 2147483647 h 828"/>
                  <a:gd name="T42" fmla="*/ 2147483647 w 780"/>
                  <a:gd name="T43" fmla="*/ 2147483647 h 828"/>
                  <a:gd name="T44" fmla="*/ 2147483647 w 780"/>
                  <a:gd name="T45" fmla="*/ 2147483647 h 828"/>
                  <a:gd name="T46" fmla="*/ 2147483647 w 780"/>
                  <a:gd name="T47" fmla="*/ 2147483647 h 828"/>
                  <a:gd name="T48" fmla="*/ 2147483647 w 780"/>
                  <a:gd name="T49" fmla="*/ 2147483647 h 828"/>
                  <a:gd name="T50" fmla="*/ 2147483647 w 780"/>
                  <a:gd name="T51" fmla="*/ 2147483647 h 828"/>
                  <a:gd name="T52" fmla="*/ 2147483647 w 780"/>
                  <a:gd name="T53" fmla="*/ 2147483647 h 828"/>
                  <a:gd name="T54" fmla="*/ 2147483647 w 780"/>
                  <a:gd name="T55" fmla="*/ 2147483647 h 828"/>
                  <a:gd name="T56" fmla="*/ 2147483647 w 780"/>
                  <a:gd name="T57" fmla="*/ 2147483647 h 828"/>
                  <a:gd name="T58" fmla="*/ 2147483647 w 780"/>
                  <a:gd name="T59" fmla="*/ 2147483647 h 828"/>
                  <a:gd name="T60" fmla="*/ 2147483647 w 780"/>
                  <a:gd name="T61" fmla="*/ 2147483647 h 828"/>
                  <a:gd name="T62" fmla="*/ 2147483647 w 780"/>
                  <a:gd name="T63" fmla="*/ 2147483647 h 828"/>
                  <a:gd name="T64" fmla="*/ 2147483647 w 780"/>
                  <a:gd name="T65" fmla="*/ 2147483647 h 828"/>
                  <a:gd name="T66" fmla="*/ 2147483647 w 780"/>
                  <a:gd name="T67" fmla="*/ 2147483647 h 828"/>
                  <a:gd name="T68" fmla="*/ 2147483647 w 780"/>
                  <a:gd name="T69" fmla="*/ 2147483647 h 828"/>
                  <a:gd name="T70" fmla="*/ 2147483647 w 780"/>
                  <a:gd name="T71" fmla="*/ 2147483647 h 828"/>
                  <a:gd name="T72" fmla="*/ 2147483647 w 780"/>
                  <a:gd name="T73" fmla="*/ 2147483647 h 828"/>
                  <a:gd name="T74" fmla="*/ 2147483647 w 780"/>
                  <a:gd name="T75" fmla="*/ 2147483647 h 828"/>
                  <a:gd name="T76" fmla="*/ 2147483647 w 780"/>
                  <a:gd name="T77" fmla="*/ 2147483647 h 828"/>
                  <a:gd name="T78" fmla="*/ 2147483647 w 780"/>
                  <a:gd name="T79" fmla="*/ 2147483647 h 828"/>
                  <a:gd name="T80" fmla="*/ 2147483647 w 780"/>
                  <a:gd name="T81" fmla="*/ 2147483647 h 828"/>
                  <a:gd name="T82" fmla="*/ 2147483647 w 780"/>
                  <a:gd name="T83" fmla="*/ 2147483647 h 828"/>
                  <a:gd name="T84" fmla="*/ 2147483647 w 780"/>
                  <a:gd name="T85" fmla="*/ 2147483647 h 828"/>
                  <a:gd name="T86" fmla="*/ 2147483647 w 780"/>
                  <a:gd name="T87" fmla="*/ 2147483647 h 828"/>
                  <a:gd name="T88" fmla="*/ 2147483647 w 780"/>
                  <a:gd name="T89" fmla="*/ 2147483647 h 828"/>
                  <a:gd name="T90" fmla="*/ 2147483647 w 780"/>
                  <a:gd name="T91" fmla="*/ 2147483647 h 828"/>
                  <a:gd name="T92" fmla="*/ 2147483647 w 780"/>
                  <a:gd name="T93" fmla="*/ 2147483647 h 828"/>
                  <a:gd name="T94" fmla="*/ 2147483647 w 780"/>
                  <a:gd name="T95" fmla="*/ 2147483647 h 828"/>
                  <a:gd name="T96" fmla="*/ 2147483647 w 780"/>
                  <a:gd name="T97" fmla="*/ 2147483647 h 828"/>
                  <a:gd name="T98" fmla="*/ 2147483647 w 780"/>
                  <a:gd name="T99" fmla="*/ 2147483647 h 828"/>
                  <a:gd name="T100" fmla="*/ 2147483647 w 780"/>
                  <a:gd name="T101" fmla="*/ 2147483647 h 828"/>
                  <a:gd name="T102" fmla="*/ 2147483647 w 780"/>
                  <a:gd name="T103" fmla="*/ 2147483647 h 828"/>
                  <a:gd name="T104" fmla="*/ 2147483647 w 780"/>
                  <a:gd name="T105" fmla="*/ 2147483647 h 828"/>
                  <a:gd name="T106" fmla="*/ 2147483647 w 780"/>
                  <a:gd name="T107" fmla="*/ 2147483647 h 828"/>
                  <a:gd name="T108" fmla="*/ 2147483647 w 780"/>
                  <a:gd name="T109" fmla="*/ 2147483647 h 828"/>
                  <a:gd name="T110" fmla="*/ 2147483647 w 780"/>
                  <a:gd name="T111" fmla="*/ 2147483647 h 828"/>
                  <a:gd name="T112" fmla="*/ 2147483647 w 780"/>
                  <a:gd name="T113" fmla="*/ 2147483647 h 82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780"/>
                  <a:gd name="T172" fmla="*/ 0 h 828"/>
                  <a:gd name="T173" fmla="*/ 780 w 780"/>
                  <a:gd name="T174" fmla="*/ 828 h 82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780" h="828">
                    <a:moveTo>
                      <a:pt x="570" y="720"/>
                    </a:moveTo>
                    <a:lnTo>
                      <a:pt x="558" y="714"/>
                    </a:lnTo>
                    <a:lnTo>
                      <a:pt x="552" y="708"/>
                    </a:lnTo>
                    <a:lnTo>
                      <a:pt x="540" y="708"/>
                    </a:lnTo>
                    <a:lnTo>
                      <a:pt x="534" y="714"/>
                    </a:lnTo>
                    <a:lnTo>
                      <a:pt x="522" y="720"/>
                    </a:lnTo>
                    <a:lnTo>
                      <a:pt x="516" y="726"/>
                    </a:lnTo>
                    <a:lnTo>
                      <a:pt x="468" y="726"/>
                    </a:lnTo>
                    <a:lnTo>
                      <a:pt x="456" y="720"/>
                    </a:lnTo>
                    <a:lnTo>
                      <a:pt x="444" y="708"/>
                    </a:lnTo>
                    <a:lnTo>
                      <a:pt x="438" y="708"/>
                    </a:lnTo>
                    <a:lnTo>
                      <a:pt x="420" y="726"/>
                    </a:lnTo>
                    <a:lnTo>
                      <a:pt x="402" y="714"/>
                    </a:lnTo>
                    <a:lnTo>
                      <a:pt x="396" y="714"/>
                    </a:lnTo>
                    <a:lnTo>
                      <a:pt x="384" y="726"/>
                    </a:lnTo>
                    <a:lnTo>
                      <a:pt x="384" y="738"/>
                    </a:lnTo>
                    <a:lnTo>
                      <a:pt x="396" y="750"/>
                    </a:lnTo>
                    <a:lnTo>
                      <a:pt x="420" y="762"/>
                    </a:lnTo>
                    <a:lnTo>
                      <a:pt x="426" y="762"/>
                    </a:lnTo>
                    <a:lnTo>
                      <a:pt x="444" y="780"/>
                    </a:lnTo>
                    <a:lnTo>
                      <a:pt x="444" y="786"/>
                    </a:lnTo>
                    <a:lnTo>
                      <a:pt x="456" y="786"/>
                    </a:lnTo>
                    <a:lnTo>
                      <a:pt x="468" y="798"/>
                    </a:lnTo>
                    <a:lnTo>
                      <a:pt x="480" y="804"/>
                    </a:lnTo>
                    <a:lnTo>
                      <a:pt x="498" y="798"/>
                    </a:lnTo>
                    <a:lnTo>
                      <a:pt x="504" y="804"/>
                    </a:lnTo>
                    <a:lnTo>
                      <a:pt x="516" y="810"/>
                    </a:lnTo>
                    <a:lnTo>
                      <a:pt x="522" y="822"/>
                    </a:lnTo>
                    <a:lnTo>
                      <a:pt x="534" y="828"/>
                    </a:lnTo>
                    <a:lnTo>
                      <a:pt x="558" y="828"/>
                    </a:lnTo>
                    <a:lnTo>
                      <a:pt x="570" y="816"/>
                    </a:lnTo>
                    <a:lnTo>
                      <a:pt x="570" y="792"/>
                    </a:lnTo>
                    <a:lnTo>
                      <a:pt x="564" y="780"/>
                    </a:lnTo>
                    <a:lnTo>
                      <a:pt x="564" y="768"/>
                    </a:lnTo>
                    <a:lnTo>
                      <a:pt x="570" y="750"/>
                    </a:lnTo>
                    <a:lnTo>
                      <a:pt x="576" y="738"/>
                    </a:lnTo>
                    <a:lnTo>
                      <a:pt x="582" y="732"/>
                    </a:lnTo>
                    <a:lnTo>
                      <a:pt x="582" y="714"/>
                    </a:lnTo>
                    <a:lnTo>
                      <a:pt x="576" y="702"/>
                    </a:lnTo>
                    <a:lnTo>
                      <a:pt x="570" y="720"/>
                    </a:lnTo>
                    <a:close/>
                    <a:moveTo>
                      <a:pt x="180" y="468"/>
                    </a:moveTo>
                    <a:lnTo>
                      <a:pt x="156" y="480"/>
                    </a:lnTo>
                    <a:lnTo>
                      <a:pt x="150" y="486"/>
                    </a:lnTo>
                    <a:lnTo>
                      <a:pt x="138" y="492"/>
                    </a:lnTo>
                    <a:lnTo>
                      <a:pt x="132" y="498"/>
                    </a:lnTo>
                    <a:lnTo>
                      <a:pt x="126" y="498"/>
                    </a:lnTo>
                    <a:lnTo>
                      <a:pt x="114" y="492"/>
                    </a:lnTo>
                    <a:lnTo>
                      <a:pt x="102" y="480"/>
                    </a:lnTo>
                    <a:lnTo>
                      <a:pt x="96" y="498"/>
                    </a:lnTo>
                    <a:lnTo>
                      <a:pt x="102" y="504"/>
                    </a:lnTo>
                    <a:lnTo>
                      <a:pt x="114" y="510"/>
                    </a:lnTo>
                    <a:lnTo>
                      <a:pt x="120" y="522"/>
                    </a:lnTo>
                    <a:lnTo>
                      <a:pt x="120" y="540"/>
                    </a:lnTo>
                    <a:lnTo>
                      <a:pt x="114" y="558"/>
                    </a:lnTo>
                    <a:lnTo>
                      <a:pt x="114" y="570"/>
                    </a:lnTo>
                    <a:lnTo>
                      <a:pt x="126" y="582"/>
                    </a:lnTo>
                    <a:lnTo>
                      <a:pt x="114" y="588"/>
                    </a:lnTo>
                    <a:lnTo>
                      <a:pt x="120" y="636"/>
                    </a:lnTo>
                    <a:lnTo>
                      <a:pt x="108" y="636"/>
                    </a:lnTo>
                    <a:lnTo>
                      <a:pt x="126" y="654"/>
                    </a:lnTo>
                    <a:lnTo>
                      <a:pt x="138" y="654"/>
                    </a:lnTo>
                    <a:lnTo>
                      <a:pt x="144" y="642"/>
                    </a:lnTo>
                    <a:lnTo>
                      <a:pt x="156" y="630"/>
                    </a:lnTo>
                    <a:lnTo>
                      <a:pt x="156" y="618"/>
                    </a:lnTo>
                    <a:lnTo>
                      <a:pt x="168" y="630"/>
                    </a:lnTo>
                    <a:lnTo>
                      <a:pt x="180" y="636"/>
                    </a:lnTo>
                    <a:lnTo>
                      <a:pt x="186" y="636"/>
                    </a:lnTo>
                    <a:lnTo>
                      <a:pt x="192" y="630"/>
                    </a:lnTo>
                    <a:lnTo>
                      <a:pt x="198" y="618"/>
                    </a:lnTo>
                    <a:lnTo>
                      <a:pt x="198" y="594"/>
                    </a:lnTo>
                    <a:lnTo>
                      <a:pt x="204" y="582"/>
                    </a:lnTo>
                    <a:lnTo>
                      <a:pt x="204" y="558"/>
                    </a:lnTo>
                    <a:lnTo>
                      <a:pt x="198" y="552"/>
                    </a:lnTo>
                    <a:lnTo>
                      <a:pt x="192" y="552"/>
                    </a:lnTo>
                    <a:lnTo>
                      <a:pt x="192" y="546"/>
                    </a:lnTo>
                    <a:lnTo>
                      <a:pt x="198" y="540"/>
                    </a:lnTo>
                    <a:lnTo>
                      <a:pt x="204" y="540"/>
                    </a:lnTo>
                    <a:lnTo>
                      <a:pt x="210" y="534"/>
                    </a:lnTo>
                    <a:lnTo>
                      <a:pt x="210" y="522"/>
                    </a:lnTo>
                    <a:lnTo>
                      <a:pt x="204" y="510"/>
                    </a:lnTo>
                    <a:lnTo>
                      <a:pt x="204" y="492"/>
                    </a:lnTo>
                    <a:lnTo>
                      <a:pt x="198" y="480"/>
                    </a:lnTo>
                    <a:lnTo>
                      <a:pt x="186" y="474"/>
                    </a:lnTo>
                    <a:lnTo>
                      <a:pt x="180" y="468"/>
                    </a:lnTo>
                    <a:close/>
                    <a:moveTo>
                      <a:pt x="774" y="546"/>
                    </a:moveTo>
                    <a:lnTo>
                      <a:pt x="768" y="534"/>
                    </a:lnTo>
                    <a:lnTo>
                      <a:pt x="756" y="528"/>
                    </a:lnTo>
                    <a:lnTo>
                      <a:pt x="738" y="510"/>
                    </a:lnTo>
                    <a:lnTo>
                      <a:pt x="678" y="480"/>
                    </a:lnTo>
                    <a:lnTo>
                      <a:pt x="672" y="480"/>
                    </a:lnTo>
                    <a:lnTo>
                      <a:pt x="660" y="474"/>
                    </a:lnTo>
                    <a:lnTo>
                      <a:pt x="648" y="474"/>
                    </a:lnTo>
                    <a:lnTo>
                      <a:pt x="630" y="468"/>
                    </a:lnTo>
                    <a:lnTo>
                      <a:pt x="606" y="456"/>
                    </a:lnTo>
                    <a:lnTo>
                      <a:pt x="606" y="450"/>
                    </a:lnTo>
                    <a:lnTo>
                      <a:pt x="612" y="438"/>
                    </a:lnTo>
                    <a:lnTo>
                      <a:pt x="624" y="426"/>
                    </a:lnTo>
                    <a:lnTo>
                      <a:pt x="624" y="420"/>
                    </a:lnTo>
                    <a:lnTo>
                      <a:pt x="618" y="414"/>
                    </a:lnTo>
                    <a:lnTo>
                      <a:pt x="612" y="414"/>
                    </a:lnTo>
                    <a:lnTo>
                      <a:pt x="594" y="408"/>
                    </a:lnTo>
                    <a:lnTo>
                      <a:pt x="552" y="408"/>
                    </a:lnTo>
                    <a:lnTo>
                      <a:pt x="540" y="402"/>
                    </a:lnTo>
                    <a:lnTo>
                      <a:pt x="534" y="396"/>
                    </a:lnTo>
                    <a:lnTo>
                      <a:pt x="516" y="384"/>
                    </a:lnTo>
                    <a:lnTo>
                      <a:pt x="492" y="360"/>
                    </a:lnTo>
                    <a:lnTo>
                      <a:pt x="480" y="342"/>
                    </a:lnTo>
                    <a:lnTo>
                      <a:pt x="474" y="336"/>
                    </a:lnTo>
                    <a:lnTo>
                      <a:pt x="468" y="324"/>
                    </a:lnTo>
                    <a:lnTo>
                      <a:pt x="468" y="312"/>
                    </a:lnTo>
                    <a:lnTo>
                      <a:pt x="450" y="276"/>
                    </a:lnTo>
                    <a:lnTo>
                      <a:pt x="438" y="270"/>
                    </a:lnTo>
                    <a:lnTo>
                      <a:pt x="432" y="264"/>
                    </a:lnTo>
                    <a:lnTo>
                      <a:pt x="420" y="258"/>
                    </a:lnTo>
                    <a:lnTo>
                      <a:pt x="414" y="252"/>
                    </a:lnTo>
                    <a:lnTo>
                      <a:pt x="378" y="222"/>
                    </a:lnTo>
                    <a:lnTo>
                      <a:pt x="372" y="210"/>
                    </a:lnTo>
                    <a:lnTo>
                      <a:pt x="360" y="198"/>
                    </a:lnTo>
                    <a:lnTo>
                      <a:pt x="360" y="186"/>
                    </a:lnTo>
                    <a:lnTo>
                      <a:pt x="366" y="180"/>
                    </a:lnTo>
                    <a:lnTo>
                      <a:pt x="384" y="180"/>
                    </a:lnTo>
                    <a:lnTo>
                      <a:pt x="384" y="174"/>
                    </a:lnTo>
                    <a:lnTo>
                      <a:pt x="372" y="162"/>
                    </a:lnTo>
                    <a:lnTo>
                      <a:pt x="366" y="150"/>
                    </a:lnTo>
                    <a:lnTo>
                      <a:pt x="366" y="138"/>
                    </a:lnTo>
                    <a:lnTo>
                      <a:pt x="402" y="120"/>
                    </a:lnTo>
                    <a:lnTo>
                      <a:pt x="408" y="114"/>
                    </a:lnTo>
                    <a:lnTo>
                      <a:pt x="414" y="114"/>
                    </a:lnTo>
                    <a:lnTo>
                      <a:pt x="438" y="108"/>
                    </a:lnTo>
                    <a:lnTo>
                      <a:pt x="444" y="72"/>
                    </a:lnTo>
                    <a:lnTo>
                      <a:pt x="432" y="66"/>
                    </a:lnTo>
                    <a:lnTo>
                      <a:pt x="438" y="60"/>
                    </a:lnTo>
                    <a:lnTo>
                      <a:pt x="438" y="42"/>
                    </a:lnTo>
                    <a:lnTo>
                      <a:pt x="384" y="42"/>
                    </a:lnTo>
                    <a:lnTo>
                      <a:pt x="378" y="24"/>
                    </a:lnTo>
                    <a:lnTo>
                      <a:pt x="366" y="24"/>
                    </a:lnTo>
                    <a:lnTo>
                      <a:pt x="366" y="6"/>
                    </a:lnTo>
                    <a:lnTo>
                      <a:pt x="360" y="0"/>
                    </a:lnTo>
                    <a:lnTo>
                      <a:pt x="342" y="0"/>
                    </a:lnTo>
                    <a:lnTo>
                      <a:pt x="336" y="6"/>
                    </a:lnTo>
                    <a:lnTo>
                      <a:pt x="336" y="12"/>
                    </a:lnTo>
                    <a:lnTo>
                      <a:pt x="294" y="12"/>
                    </a:lnTo>
                    <a:lnTo>
                      <a:pt x="282" y="30"/>
                    </a:lnTo>
                    <a:lnTo>
                      <a:pt x="270" y="24"/>
                    </a:lnTo>
                    <a:lnTo>
                      <a:pt x="252" y="24"/>
                    </a:lnTo>
                    <a:lnTo>
                      <a:pt x="246" y="42"/>
                    </a:lnTo>
                    <a:lnTo>
                      <a:pt x="222" y="42"/>
                    </a:lnTo>
                    <a:lnTo>
                      <a:pt x="222" y="48"/>
                    </a:lnTo>
                    <a:lnTo>
                      <a:pt x="234" y="60"/>
                    </a:lnTo>
                    <a:lnTo>
                      <a:pt x="228" y="72"/>
                    </a:lnTo>
                    <a:lnTo>
                      <a:pt x="210" y="60"/>
                    </a:lnTo>
                    <a:lnTo>
                      <a:pt x="192" y="66"/>
                    </a:lnTo>
                    <a:lnTo>
                      <a:pt x="180" y="48"/>
                    </a:lnTo>
                    <a:lnTo>
                      <a:pt x="174" y="72"/>
                    </a:lnTo>
                    <a:lnTo>
                      <a:pt x="162" y="84"/>
                    </a:lnTo>
                    <a:lnTo>
                      <a:pt x="162" y="102"/>
                    </a:lnTo>
                    <a:lnTo>
                      <a:pt x="138" y="78"/>
                    </a:lnTo>
                    <a:lnTo>
                      <a:pt x="132" y="78"/>
                    </a:lnTo>
                    <a:lnTo>
                      <a:pt x="132" y="72"/>
                    </a:lnTo>
                    <a:lnTo>
                      <a:pt x="126" y="66"/>
                    </a:lnTo>
                    <a:lnTo>
                      <a:pt x="126" y="60"/>
                    </a:lnTo>
                    <a:lnTo>
                      <a:pt x="120" y="54"/>
                    </a:lnTo>
                    <a:lnTo>
                      <a:pt x="108" y="54"/>
                    </a:lnTo>
                    <a:lnTo>
                      <a:pt x="102" y="60"/>
                    </a:lnTo>
                    <a:lnTo>
                      <a:pt x="102" y="78"/>
                    </a:lnTo>
                    <a:lnTo>
                      <a:pt x="84" y="96"/>
                    </a:lnTo>
                    <a:lnTo>
                      <a:pt x="78" y="96"/>
                    </a:lnTo>
                    <a:lnTo>
                      <a:pt x="66" y="84"/>
                    </a:lnTo>
                    <a:lnTo>
                      <a:pt x="54" y="84"/>
                    </a:lnTo>
                    <a:lnTo>
                      <a:pt x="42" y="96"/>
                    </a:lnTo>
                    <a:lnTo>
                      <a:pt x="30" y="96"/>
                    </a:lnTo>
                    <a:lnTo>
                      <a:pt x="30" y="102"/>
                    </a:lnTo>
                    <a:lnTo>
                      <a:pt x="24" y="102"/>
                    </a:lnTo>
                    <a:lnTo>
                      <a:pt x="18" y="108"/>
                    </a:lnTo>
                    <a:lnTo>
                      <a:pt x="42" y="132"/>
                    </a:lnTo>
                    <a:lnTo>
                      <a:pt x="42" y="138"/>
                    </a:lnTo>
                    <a:lnTo>
                      <a:pt x="24" y="156"/>
                    </a:lnTo>
                    <a:lnTo>
                      <a:pt x="0" y="156"/>
                    </a:lnTo>
                    <a:lnTo>
                      <a:pt x="12" y="174"/>
                    </a:lnTo>
                    <a:lnTo>
                      <a:pt x="24" y="174"/>
                    </a:lnTo>
                    <a:lnTo>
                      <a:pt x="30" y="180"/>
                    </a:lnTo>
                    <a:lnTo>
                      <a:pt x="30" y="192"/>
                    </a:lnTo>
                    <a:lnTo>
                      <a:pt x="24" y="198"/>
                    </a:lnTo>
                    <a:lnTo>
                      <a:pt x="24" y="204"/>
                    </a:lnTo>
                    <a:lnTo>
                      <a:pt x="18" y="210"/>
                    </a:lnTo>
                    <a:lnTo>
                      <a:pt x="18" y="216"/>
                    </a:lnTo>
                    <a:lnTo>
                      <a:pt x="24" y="222"/>
                    </a:lnTo>
                    <a:lnTo>
                      <a:pt x="36" y="228"/>
                    </a:lnTo>
                    <a:lnTo>
                      <a:pt x="42" y="228"/>
                    </a:lnTo>
                    <a:lnTo>
                      <a:pt x="42" y="234"/>
                    </a:lnTo>
                    <a:lnTo>
                      <a:pt x="66" y="234"/>
                    </a:lnTo>
                    <a:lnTo>
                      <a:pt x="72" y="240"/>
                    </a:lnTo>
                    <a:lnTo>
                      <a:pt x="72" y="246"/>
                    </a:lnTo>
                    <a:lnTo>
                      <a:pt x="54" y="264"/>
                    </a:lnTo>
                    <a:lnTo>
                      <a:pt x="54" y="270"/>
                    </a:lnTo>
                    <a:lnTo>
                      <a:pt x="66" y="270"/>
                    </a:lnTo>
                    <a:lnTo>
                      <a:pt x="90" y="258"/>
                    </a:lnTo>
                    <a:lnTo>
                      <a:pt x="120" y="228"/>
                    </a:lnTo>
                    <a:lnTo>
                      <a:pt x="144" y="216"/>
                    </a:lnTo>
                    <a:lnTo>
                      <a:pt x="156" y="216"/>
                    </a:lnTo>
                    <a:lnTo>
                      <a:pt x="168" y="222"/>
                    </a:lnTo>
                    <a:lnTo>
                      <a:pt x="204" y="234"/>
                    </a:lnTo>
                    <a:lnTo>
                      <a:pt x="216" y="240"/>
                    </a:lnTo>
                    <a:lnTo>
                      <a:pt x="228" y="252"/>
                    </a:lnTo>
                    <a:lnTo>
                      <a:pt x="234" y="264"/>
                    </a:lnTo>
                    <a:lnTo>
                      <a:pt x="234" y="276"/>
                    </a:lnTo>
                    <a:lnTo>
                      <a:pt x="240" y="282"/>
                    </a:lnTo>
                    <a:lnTo>
                      <a:pt x="240" y="288"/>
                    </a:lnTo>
                    <a:lnTo>
                      <a:pt x="252" y="300"/>
                    </a:lnTo>
                    <a:lnTo>
                      <a:pt x="252" y="306"/>
                    </a:lnTo>
                    <a:lnTo>
                      <a:pt x="246" y="318"/>
                    </a:lnTo>
                    <a:lnTo>
                      <a:pt x="246" y="324"/>
                    </a:lnTo>
                    <a:lnTo>
                      <a:pt x="258" y="336"/>
                    </a:lnTo>
                    <a:lnTo>
                      <a:pt x="282" y="348"/>
                    </a:lnTo>
                    <a:lnTo>
                      <a:pt x="288" y="354"/>
                    </a:lnTo>
                    <a:lnTo>
                      <a:pt x="294" y="354"/>
                    </a:lnTo>
                    <a:lnTo>
                      <a:pt x="300" y="372"/>
                    </a:lnTo>
                    <a:lnTo>
                      <a:pt x="330" y="372"/>
                    </a:lnTo>
                    <a:lnTo>
                      <a:pt x="348" y="390"/>
                    </a:lnTo>
                    <a:lnTo>
                      <a:pt x="354" y="402"/>
                    </a:lnTo>
                    <a:lnTo>
                      <a:pt x="366" y="414"/>
                    </a:lnTo>
                    <a:lnTo>
                      <a:pt x="378" y="420"/>
                    </a:lnTo>
                    <a:lnTo>
                      <a:pt x="384" y="432"/>
                    </a:lnTo>
                    <a:lnTo>
                      <a:pt x="420" y="468"/>
                    </a:lnTo>
                    <a:lnTo>
                      <a:pt x="456" y="468"/>
                    </a:lnTo>
                    <a:lnTo>
                      <a:pt x="462" y="474"/>
                    </a:lnTo>
                    <a:lnTo>
                      <a:pt x="468" y="486"/>
                    </a:lnTo>
                    <a:lnTo>
                      <a:pt x="492" y="498"/>
                    </a:lnTo>
                    <a:lnTo>
                      <a:pt x="510" y="504"/>
                    </a:lnTo>
                    <a:lnTo>
                      <a:pt x="528" y="504"/>
                    </a:lnTo>
                    <a:lnTo>
                      <a:pt x="540" y="510"/>
                    </a:lnTo>
                    <a:lnTo>
                      <a:pt x="546" y="510"/>
                    </a:lnTo>
                    <a:lnTo>
                      <a:pt x="552" y="522"/>
                    </a:lnTo>
                    <a:lnTo>
                      <a:pt x="552" y="534"/>
                    </a:lnTo>
                    <a:lnTo>
                      <a:pt x="564" y="558"/>
                    </a:lnTo>
                    <a:lnTo>
                      <a:pt x="570" y="564"/>
                    </a:lnTo>
                    <a:lnTo>
                      <a:pt x="582" y="564"/>
                    </a:lnTo>
                    <a:lnTo>
                      <a:pt x="594" y="558"/>
                    </a:lnTo>
                    <a:lnTo>
                      <a:pt x="600" y="558"/>
                    </a:lnTo>
                    <a:lnTo>
                      <a:pt x="600" y="570"/>
                    </a:lnTo>
                    <a:lnTo>
                      <a:pt x="606" y="582"/>
                    </a:lnTo>
                    <a:lnTo>
                      <a:pt x="606" y="606"/>
                    </a:lnTo>
                    <a:lnTo>
                      <a:pt x="612" y="618"/>
                    </a:lnTo>
                    <a:lnTo>
                      <a:pt x="630" y="636"/>
                    </a:lnTo>
                    <a:lnTo>
                      <a:pt x="630" y="666"/>
                    </a:lnTo>
                    <a:lnTo>
                      <a:pt x="612" y="666"/>
                    </a:lnTo>
                    <a:lnTo>
                      <a:pt x="612" y="690"/>
                    </a:lnTo>
                    <a:lnTo>
                      <a:pt x="606" y="696"/>
                    </a:lnTo>
                    <a:lnTo>
                      <a:pt x="600" y="708"/>
                    </a:lnTo>
                    <a:lnTo>
                      <a:pt x="594" y="714"/>
                    </a:lnTo>
                    <a:lnTo>
                      <a:pt x="594" y="732"/>
                    </a:lnTo>
                    <a:lnTo>
                      <a:pt x="606" y="732"/>
                    </a:lnTo>
                    <a:lnTo>
                      <a:pt x="618" y="726"/>
                    </a:lnTo>
                    <a:lnTo>
                      <a:pt x="624" y="726"/>
                    </a:lnTo>
                    <a:lnTo>
                      <a:pt x="636" y="702"/>
                    </a:lnTo>
                    <a:lnTo>
                      <a:pt x="654" y="696"/>
                    </a:lnTo>
                    <a:lnTo>
                      <a:pt x="654" y="666"/>
                    </a:lnTo>
                    <a:lnTo>
                      <a:pt x="666" y="654"/>
                    </a:lnTo>
                    <a:lnTo>
                      <a:pt x="678" y="654"/>
                    </a:lnTo>
                    <a:lnTo>
                      <a:pt x="684" y="648"/>
                    </a:lnTo>
                    <a:lnTo>
                      <a:pt x="696" y="648"/>
                    </a:lnTo>
                    <a:lnTo>
                      <a:pt x="696" y="636"/>
                    </a:lnTo>
                    <a:lnTo>
                      <a:pt x="690" y="630"/>
                    </a:lnTo>
                    <a:lnTo>
                      <a:pt x="690" y="618"/>
                    </a:lnTo>
                    <a:lnTo>
                      <a:pt x="678" y="606"/>
                    </a:lnTo>
                    <a:lnTo>
                      <a:pt x="666" y="606"/>
                    </a:lnTo>
                    <a:lnTo>
                      <a:pt x="648" y="588"/>
                    </a:lnTo>
                    <a:lnTo>
                      <a:pt x="654" y="582"/>
                    </a:lnTo>
                    <a:lnTo>
                      <a:pt x="660" y="570"/>
                    </a:lnTo>
                    <a:lnTo>
                      <a:pt x="666" y="552"/>
                    </a:lnTo>
                    <a:lnTo>
                      <a:pt x="672" y="540"/>
                    </a:lnTo>
                    <a:lnTo>
                      <a:pt x="684" y="528"/>
                    </a:lnTo>
                    <a:lnTo>
                      <a:pt x="690" y="534"/>
                    </a:lnTo>
                    <a:lnTo>
                      <a:pt x="702" y="534"/>
                    </a:lnTo>
                    <a:lnTo>
                      <a:pt x="708" y="540"/>
                    </a:lnTo>
                    <a:lnTo>
                      <a:pt x="738" y="540"/>
                    </a:lnTo>
                    <a:lnTo>
                      <a:pt x="738" y="552"/>
                    </a:lnTo>
                    <a:lnTo>
                      <a:pt x="744" y="558"/>
                    </a:lnTo>
                    <a:lnTo>
                      <a:pt x="744" y="564"/>
                    </a:lnTo>
                    <a:lnTo>
                      <a:pt x="750" y="576"/>
                    </a:lnTo>
                    <a:lnTo>
                      <a:pt x="762" y="576"/>
                    </a:lnTo>
                    <a:lnTo>
                      <a:pt x="774" y="570"/>
                    </a:lnTo>
                    <a:lnTo>
                      <a:pt x="780" y="564"/>
                    </a:lnTo>
                    <a:lnTo>
                      <a:pt x="780" y="558"/>
                    </a:lnTo>
                    <a:lnTo>
                      <a:pt x="774" y="54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71" name="Ireland">
                <a:extLst>
                  <a:ext uri="{FF2B5EF4-FFF2-40B4-BE49-F238E27FC236}">
                    <a16:creationId xmlns:a16="http://schemas.microsoft.com/office/drawing/2014/main" id="{27DDFBA1-FEA8-9449-B3D3-81894F58B6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7" y="1179"/>
                <a:ext cx="72" cy="76"/>
              </a:xfrm>
              <a:custGeom>
                <a:avLst/>
                <a:gdLst>
                  <a:gd name="T0" fmla="*/ 2147483647 w 282"/>
                  <a:gd name="T1" fmla="*/ 2147483647 h 300"/>
                  <a:gd name="T2" fmla="*/ 2147483647 w 282"/>
                  <a:gd name="T3" fmla="*/ 2147483647 h 300"/>
                  <a:gd name="T4" fmla="*/ 2147483647 w 282"/>
                  <a:gd name="T5" fmla="*/ 2147483647 h 300"/>
                  <a:gd name="T6" fmla="*/ 2147483647 w 282"/>
                  <a:gd name="T7" fmla="*/ 2147483647 h 300"/>
                  <a:gd name="T8" fmla="*/ 2147483647 w 282"/>
                  <a:gd name="T9" fmla="*/ 2147483647 h 300"/>
                  <a:gd name="T10" fmla="*/ 2147483647 w 282"/>
                  <a:gd name="T11" fmla="*/ 2147483647 h 300"/>
                  <a:gd name="T12" fmla="*/ 2147483647 w 282"/>
                  <a:gd name="T13" fmla="*/ 2147483647 h 300"/>
                  <a:gd name="T14" fmla="*/ 2147483647 w 282"/>
                  <a:gd name="T15" fmla="*/ 2147483647 h 300"/>
                  <a:gd name="T16" fmla="*/ 2147483647 w 282"/>
                  <a:gd name="T17" fmla="*/ 2147483647 h 300"/>
                  <a:gd name="T18" fmla="*/ 2147483647 w 282"/>
                  <a:gd name="T19" fmla="*/ 2147483647 h 300"/>
                  <a:gd name="T20" fmla="*/ 2147483647 w 282"/>
                  <a:gd name="T21" fmla="*/ 2147483647 h 300"/>
                  <a:gd name="T22" fmla="*/ 2147483647 w 282"/>
                  <a:gd name="T23" fmla="*/ 2147483647 h 300"/>
                  <a:gd name="T24" fmla="*/ 2147483647 w 282"/>
                  <a:gd name="T25" fmla="*/ 0 h 300"/>
                  <a:gd name="T26" fmla="*/ 2147483647 w 282"/>
                  <a:gd name="T27" fmla="*/ 2147483647 h 300"/>
                  <a:gd name="T28" fmla="*/ 2147483647 w 282"/>
                  <a:gd name="T29" fmla="*/ 2147483647 h 300"/>
                  <a:gd name="T30" fmla="*/ 2147483647 w 282"/>
                  <a:gd name="T31" fmla="*/ 2147483647 h 300"/>
                  <a:gd name="T32" fmla="*/ 2147483647 w 282"/>
                  <a:gd name="T33" fmla="*/ 2147483647 h 300"/>
                  <a:gd name="T34" fmla="*/ 2147483647 w 282"/>
                  <a:gd name="T35" fmla="*/ 2147483647 h 300"/>
                  <a:gd name="T36" fmla="*/ 2147483647 w 282"/>
                  <a:gd name="T37" fmla="*/ 2147483647 h 300"/>
                  <a:gd name="T38" fmla="*/ 2147483647 w 282"/>
                  <a:gd name="T39" fmla="*/ 2147483647 h 300"/>
                  <a:gd name="T40" fmla="*/ 2147483647 w 282"/>
                  <a:gd name="T41" fmla="*/ 2147483647 h 300"/>
                  <a:gd name="T42" fmla="*/ 2147483647 w 282"/>
                  <a:gd name="T43" fmla="*/ 2147483647 h 300"/>
                  <a:gd name="T44" fmla="*/ 2147483647 w 282"/>
                  <a:gd name="T45" fmla="*/ 2147483647 h 300"/>
                  <a:gd name="T46" fmla="*/ 2147483647 w 282"/>
                  <a:gd name="T47" fmla="*/ 2147483647 h 300"/>
                  <a:gd name="T48" fmla="*/ 2147483647 w 282"/>
                  <a:gd name="T49" fmla="*/ 2147483647 h 300"/>
                  <a:gd name="T50" fmla="*/ 2147483647 w 282"/>
                  <a:gd name="T51" fmla="*/ 2147483647 h 300"/>
                  <a:gd name="T52" fmla="*/ 2147483647 w 282"/>
                  <a:gd name="T53" fmla="*/ 2147483647 h 300"/>
                  <a:gd name="T54" fmla="*/ 2147483647 w 282"/>
                  <a:gd name="T55" fmla="*/ 2147483647 h 300"/>
                  <a:gd name="T56" fmla="*/ 2147483647 w 282"/>
                  <a:gd name="T57" fmla="*/ 2147483647 h 300"/>
                  <a:gd name="T58" fmla="*/ 2147483647 w 282"/>
                  <a:gd name="T59" fmla="*/ 2147483647 h 300"/>
                  <a:gd name="T60" fmla="*/ 2147483647 w 282"/>
                  <a:gd name="T61" fmla="*/ 2147483647 h 300"/>
                  <a:gd name="T62" fmla="*/ 2147483647 w 282"/>
                  <a:gd name="T63" fmla="*/ 2147483647 h 300"/>
                  <a:gd name="T64" fmla="*/ 2147483647 w 282"/>
                  <a:gd name="T65" fmla="*/ 2147483647 h 300"/>
                  <a:gd name="T66" fmla="*/ 2147483647 w 282"/>
                  <a:gd name="T67" fmla="*/ 2147483647 h 300"/>
                  <a:gd name="T68" fmla="*/ 2147483647 w 282"/>
                  <a:gd name="T69" fmla="*/ 2147483647 h 300"/>
                  <a:gd name="T70" fmla="*/ 2147483647 w 282"/>
                  <a:gd name="T71" fmla="*/ 2147483647 h 300"/>
                  <a:gd name="T72" fmla="*/ 2147483647 w 282"/>
                  <a:gd name="T73" fmla="*/ 2147483647 h 300"/>
                  <a:gd name="T74" fmla="*/ 2147483647 w 282"/>
                  <a:gd name="T75" fmla="*/ 2147483647 h 300"/>
                  <a:gd name="T76" fmla="*/ 2147483647 w 282"/>
                  <a:gd name="T77" fmla="*/ 2147483647 h 300"/>
                  <a:gd name="T78" fmla="*/ 2147483647 w 282"/>
                  <a:gd name="T79" fmla="*/ 2147483647 h 300"/>
                  <a:gd name="T80" fmla="*/ 0 w 282"/>
                  <a:gd name="T81" fmla="*/ 2147483647 h 300"/>
                  <a:gd name="T82" fmla="*/ 2147483647 w 282"/>
                  <a:gd name="T83" fmla="*/ 2147483647 h 300"/>
                  <a:gd name="T84" fmla="*/ 2147483647 w 282"/>
                  <a:gd name="T85" fmla="*/ 2147483647 h 300"/>
                  <a:gd name="T86" fmla="*/ 2147483647 w 282"/>
                  <a:gd name="T87" fmla="*/ 2147483647 h 300"/>
                  <a:gd name="T88" fmla="*/ 2147483647 w 282"/>
                  <a:gd name="T89" fmla="*/ 2147483647 h 300"/>
                  <a:gd name="T90" fmla="*/ 2147483647 w 282"/>
                  <a:gd name="T91" fmla="*/ 2147483647 h 300"/>
                  <a:gd name="T92" fmla="*/ 2147483647 w 282"/>
                  <a:gd name="T93" fmla="*/ 2147483647 h 300"/>
                  <a:gd name="T94" fmla="*/ 2147483647 w 282"/>
                  <a:gd name="T95" fmla="*/ 2147483647 h 300"/>
                  <a:gd name="T96" fmla="*/ 2147483647 w 282"/>
                  <a:gd name="T97" fmla="*/ 2147483647 h 300"/>
                  <a:gd name="T98" fmla="*/ 2147483647 w 282"/>
                  <a:gd name="T99" fmla="*/ 2147483647 h 300"/>
                  <a:gd name="T100" fmla="*/ 2147483647 w 282"/>
                  <a:gd name="T101" fmla="*/ 2147483647 h 300"/>
                  <a:gd name="T102" fmla="*/ 2147483647 w 282"/>
                  <a:gd name="T103" fmla="*/ 2147483647 h 300"/>
                  <a:gd name="T104" fmla="*/ 2147483647 w 282"/>
                  <a:gd name="T105" fmla="*/ 2147483647 h 300"/>
                  <a:gd name="T106" fmla="*/ 2147483647 w 282"/>
                  <a:gd name="T107" fmla="*/ 2147483647 h 300"/>
                  <a:gd name="T108" fmla="*/ 2147483647 w 282"/>
                  <a:gd name="T109" fmla="*/ 2147483647 h 300"/>
                  <a:gd name="T110" fmla="*/ 2147483647 w 282"/>
                  <a:gd name="T111" fmla="*/ 2147483647 h 30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82"/>
                  <a:gd name="T169" fmla="*/ 0 h 300"/>
                  <a:gd name="T170" fmla="*/ 282 w 282"/>
                  <a:gd name="T171" fmla="*/ 300 h 30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82" h="300">
                    <a:moveTo>
                      <a:pt x="276" y="156"/>
                    </a:moveTo>
                    <a:lnTo>
                      <a:pt x="276" y="144"/>
                    </a:lnTo>
                    <a:lnTo>
                      <a:pt x="270" y="132"/>
                    </a:lnTo>
                    <a:lnTo>
                      <a:pt x="264" y="126"/>
                    </a:lnTo>
                    <a:lnTo>
                      <a:pt x="264" y="114"/>
                    </a:lnTo>
                    <a:lnTo>
                      <a:pt x="258" y="108"/>
                    </a:lnTo>
                    <a:lnTo>
                      <a:pt x="258" y="102"/>
                    </a:lnTo>
                    <a:lnTo>
                      <a:pt x="276" y="102"/>
                    </a:lnTo>
                    <a:lnTo>
                      <a:pt x="282" y="96"/>
                    </a:lnTo>
                    <a:lnTo>
                      <a:pt x="246" y="90"/>
                    </a:lnTo>
                    <a:lnTo>
                      <a:pt x="228" y="66"/>
                    </a:lnTo>
                    <a:lnTo>
                      <a:pt x="204" y="90"/>
                    </a:lnTo>
                    <a:lnTo>
                      <a:pt x="192" y="90"/>
                    </a:lnTo>
                    <a:lnTo>
                      <a:pt x="168" y="78"/>
                    </a:lnTo>
                    <a:lnTo>
                      <a:pt x="162" y="72"/>
                    </a:lnTo>
                    <a:lnTo>
                      <a:pt x="174" y="60"/>
                    </a:lnTo>
                    <a:lnTo>
                      <a:pt x="180" y="60"/>
                    </a:lnTo>
                    <a:lnTo>
                      <a:pt x="186" y="54"/>
                    </a:lnTo>
                    <a:lnTo>
                      <a:pt x="192" y="54"/>
                    </a:lnTo>
                    <a:lnTo>
                      <a:pt x="192" y="42"/>
                    </a:lnTo>
                    <a:lnTo>
                      <a:pt x="234" y="18"/>
                    </a:lnTo>
                    <a:lnTo>
                      <a:pt x="240" y="12"/>
                    </a:lnTo>
                    <a:lnTo>
                      <a:pt x="240" y="6"/>
                    </a:lnTo>
                    <a:lnTo>
                      <a:pt x="234" y="6"/>
                    </a:lnTo>
                    <a:lnTo>
                      <a:pt x="228" y="0"/>
                    </a:lnTo>
                    <a:lnTo>
                      <a:pt x="222" y="0"/>
                    </a:lnTo>
                    <a:lnTo>
                      <a:pt x="210" y="6"/>
                    </a:lnTo>
                    <a:lnTo>
                      <a:pt x="204" y="18"/>
                    </a:lnTo>
                    <a:lnTo>
                      <a:pt x="198" y="6"/>
                    </a:lnTo>
                    <a:lnTo>
                      <a:pt x="174" y="6"/>
                    </a:lnTo>
                    <a:lnTo>
                      <a:pt x="162" y="12"/>
                    </a:lnTo>
                    <a:lnTo>
                      <a:pt x="156" y="12"/>
                    </a:lnTo>
                    <a:lnTo>
                      <a:pt x="150" y="18"/>
                    </a:lnTo>
                    <a:lnTo>
                      <a:pt x="150" y="30"/>
                    </a:lnTo>
                    <a:lnTo>
                      <a:pt x="144" y="36"/>
                    </a:lnTo>
                    <a:lnTo>
                      <a:pt x="144" y="42"/>
                    </a:lnTo>
                    <a:lnTo>
                      <a:pt x="126" y="42"/>
                    </a:lnTo>
                    <a:lnTo>
                      <a:pt x="120" y="48"/>
                    </a:lnTo>
                    <a:lnTo>
                      <a:pt x="120" y="54"/>
                    </a:lnTo>
                    <a:lnTo>
                      <a:pt x="138" y="54"/>
                    </a:lnTo>
                    <a:lnTo>
                      <a:pt x="144" y="60"/>
                    </a:lnTo>
                    <a:lnTo>
                      <a:pt x="150" y="60"/>
                    </a:lnTo>
                    <a:lnTo>
                      <a:pt x="150" y="66"/>
                    </a:lnTo>
                    <a:lnTo>
                      <a:pt x="144" y="72"/>
                    </a:lnTo>
                    <a:lnTo>
                      <a:pt x="132" y="72"/>
                    </a:lnTo>
                    <a:lnTo>
                      <a:pt x="132" y="78"/>
                    </a:lnTo>
                    <a:lnTo>
                      <a:pt x="126" y="84"/>
                    </a:lnTo>
                    <a:lnTo>
                      <a:pt x="102" y="84"/>
                    </a:lnTo>
                    <a:lnTo>
                      <a:pt x="102" y="90"/>
                    </a:lnTo>
                    <a:lnTo>
                      <a:pt x="90" y="78"/>
                    </a:lnTo>
                    <a:lnTo>
                      <a:pt x="42" y="78"/>
                    </a:lnTo>
                    <a:lnTo>
                      <a:pt x="42" y="102"/>
                    </a:lnTo>
                    <a:lnTo>
                      <a:pt x="54" y="102"/>
                    </a:lnTo>
                    <a:lnTo>
                      <a:pt x="54" y="108"/>
                    </a:lnTo>
                    <a:lnTo>
                      <a:pt x="60" y="114"/>
                    </a:lnTo>
                    <a:lnTo>
                      <a:pt x="42" y="126"/>
                    </a:lnTo>
                    <a:lnTo>
                      <a:pt x="36" y="126"/>
                    </a:lnTo>
                    <a:lnTo>
                      <a:pt x="30" y="132"/>
                    </a:lnTo>
                    <a:lnTo>
                      <a:pt x="30" y="138"/>
                    </a:lnTo>
                    <a:lnTo>
                      <a:pt x="42" y="150"/>
                    </a:lnTo>
                    <a:lnTo>
                      <a:pt x="54" y="156"/>
                    </a:lnTo>
                    <a:lnTo>
                      <a:pt x="60" y="162"/>
                    </a:lnTo>
                    <a:lnTo>
                      <a:pt x="72" y="162"/>
                    </a:lnTo>
                    <a:lnTo>
                      <a:pt x="78" y="156"/>
                    </a:lnTo>
                    <a:lnTo>
                      <a:pt x="96" y="156"/>
                    </a:lnTo>
                    <a:lnTo>
                      <a:pt x="96" y="168"/>
                    </a:lnTo>
                    <a:lnTo>
                      <a:pt x="90" y="174"/>
                    </a:lnTo>
                    <a:lnTo>
                      <a:pt x="72" y="174"/>
                    </a:lnTo>
                    <a:lnTo>
                      <a:pt x="72" y="192"/>
                    </a:lnTo>
                    <a:lnTo>
                      <a:pt x="54" y="192"/>
                    </a:lnTo>
                    <a:lnTo>
                      <a:pt x="48" y="198"/>
                    </a:lnTo>
                    <a:lnTo>
                      <a:pt x="48" y="210"/>
                    </a:lnTo>
                    <a:lnTo>
                      <a:pt x="42" y="222"/>
                    </a:lnTo>
                    <a:lnTo>
                      <a:pt x="42" y="234"/>
                    </a:lnTo>
                    <a:lnTo>
                      <a:pt x="18" y="234"/>
                    </a:lnTo>
                    <a:lnTo>
                      <a:pt x="12" y="240"/>
                    </a:lnTo>
                    <a:lnTo>
                      <a:pt x="6" y="240"/>
                    </a:lnTo>
                    <a:lnTo>
                      <a:pt x="6" y="246"/>
                    </a:lnTo>
                    <a:lnTo>
                      <a:pt x="12" y="246"/>
                    </a:lnTo>
                    <a:lnTo>
                      <a:pt x="18" y="252"/>
                    </a:lnTo>
                    <a:lnTo>
                      <a:pt x="6" y="252"/>
                    </a:lnTo>
                    <a:lnTo>
                      <a:pt x="0" y="258"/>
                    </a:lnTo>
                    <a:lnTo>
                      <a:pt x="0" y="270"/>
                    </a:lnTo>
                    <a:lnTo>
                      <a:pt x="42" y="270"/>
                    </a:lnTo>
                    <a:lnTo>
                      <a:pt x="24" y="288"/>
                    </a:lnTo>
                    <a:lnTo>
                      <a:pt x="30" y="282"/>
                    </a:lnTo>
                    <a:lnTo>
                      <a:pt x="48" y="282"/>
                    </a:lnTo>
                    <a:lnTo>
                      <a:pt x="48" y="288"/>
                    </a:lnTo>
                    <a:lnTo>
                      <a:pt x="42" y="288"/>
                    </a:lnTo>
                    <a:lnTo>
                      <a:pt x="36" y="294"/>
                    </a:lnTo>
                    <a:lnTo>
                      <a:pt x="30" y="294"/>
                    </a:lnTo>
                    <a:lnTo>
                      <a:pt x="36" y="300"/>
                    </a:lnTo>
                    <a:lnTo>
                      <a:pt x="60" y="300"/>
                    </a:lnTo>
                    <a:lnTo>
                      <a:pt x="96" y="288"/>
                    </a:lnTo>
                    <a:lnTo>
                      <a:pt x="108" y="282"/>
                    </a:lnTo>
                    <a:lnTo>
                      <a:pt x="120" y="270"/>
                    </a:lnTo>
                    <a:lnTo>
                      <a:pt x="120" y="264"/>
                    </a:lnTo>
                    <a:lnTo>
                      <a:pt x="132" y="270"/>
                    </a:lnTo>
                    <a:lnTo>
                      <a:pt x="138" y="270"/>
                    </a:lnTo>
                    <a:lnTo>
                      <a:pt x="150" y="264"/>
                    </a:lnTo>
                    <a:lnTo>
                      <a:pt x="162" y="252"/>
                    </a:lnTo>
                    <a:lnTo>
                      <a:pt x="180" y="246"/>
                    </a:lnTo>
                    <a:lnTo>
                      <a:pt x="204" y="246"/>
                    </a:lnTo>
                    <a:lnTo>
                      <a:pt x="210" y="240"/>
                    </a:lnTo>
                    <a:lnTo>
                      <a:pt x="252" y="240"/>
                    </a:lnTo>
                    <a:lnTo>
                      <a:pt x="246" y="222"/>
                    </a:lnTo>
                    <a:lnTo>
                      <a:pt x="264" y="222"/>
                    </a:lnTo>
                    <a:lnTo>
                      <a:pt x="264" y="198"/>
                    </a:lnTo>
                    <a:lnTo>
                      <a:pt x="270" y="192"/>
                    </a:lnTo>
                    <a:lnTo>
                      <a:pt x="270" y="180"/>
                    </a:lnTo>
                    <a:lnTo>
                      <a:pt x="276" y="168"/>
                    </a:lnTo>
                    <a:lnTo>
                      <a:pt x="276" y="15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72" name="Iceland">
                <a:extLst>
                  <a:ext uri="{FF2B5EF4-FFF2-40B4-BE49-F238E27FC236}">
                    <a16:creationId xmlns:a16="http://schemas.microsoft.com/office/drawing/2014/main" id="{0C584E8E-C9D0-B441-9673-D89CA13A0B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3" y="968"/>
                <a:ext cx="146" cy="57"/>
              </a:xfrm>
              <a:custGeom>
                <a:avLst/>
                <a:gdLst>
                  <a:gd name="T0" fmla="*/ 2147483647 w 570"/>
                  <a:gd name="T1" fmla="*/ 2147483647 h 222"/>
                  <a:gd name="T2" fmla="*/ 2147483647 w 570"/>
                  <a:gd name="T3" fmla="*/ 2147483647 h 222"/>
                  <a:gd name="T4" fmla="*/ 2147483647 w 570"/>
                  <a:gd name="T5" fmla="*/ 2147483647 h 222"/>
                  <a:gd name="T6" fmla="*/ 2147483647 w 570"/>
                  <a:gd name="T7" fmla="*/ 2147483647 h 222"/>
                  <a:gd name="T8" fmla="*/ 2147483647 w 570"/>
                  <a:gd name="T9" fmla="*/ 2147483647 h 222"/>
                  <a:gd name="T10" fmla="*/ 2147483647 w 570"/>
                  <a:gd name="T11" fmla="*/ 2147483647 h 222"/>
                  <a:gd name="T12" fmla="*/ 2147483647 w 570"/>
                  <a:gd name="T13" fmla="*/ 2147483647 h 222"/>
                  <a:gd name="T14" fmla="*/ 2147483647 w 570"/>
                  <a:gd name="T15" fmla="*/ 2147483647 h 222"/>
                  <a:gd name="T16" fmla="*/ 2147483647 w 570"/>
                  <a:gd name="T17" fmla="*/ 2147483647 h 222"/>
                  <a:gd name="T18" fmla="*/ 2147483647 w 570"/>
                  <a:gd name="T19" fmla="*/ 2147483647 h 222"/>
                  <a:gd name="T20" fmla="*/ 2147483647 w 570"/>
                  <a:gd name="T21" fmla="*/ 2147483647 h 222"/>
                  <a:gd name="T22" fmla="*/ 2147483647 w 570"/>
                  <a:gd name="T23" fmla="*/ 2147483647 h 222"/>
                  <a:gd name="T24" fmla="*/ 2147483647 w 570"/>
                  <a:gd name="T25" fmla="*/ 2147483647 h 222"/>
                  <a:gd name="T26" fmla="*/ 2147483647 w 570"/>
                  <a:gd name="T27" fmla="*/ 2147483647 h 222"/>
                  <a:gd name="T28" fmla="*/ 2147483647 w 570"/>
                  <a:gd name="T29" fmla="*/ 2147483647 h 222"/>
                  <a:gd name="T30" fmla="*/ 2147483647 w 570"/>
                  <a:gd name="T31" fmla="*/ 2147483647 h 222"/>
                  <a:gd name="T32" fmla="*/ 2147483647 w 570"/>
                  <a:gd name="T33" fmla="*/ 2147483647 h 222"/>
                  <a:gd name="T34" fmla="*/ 2147483647 w 570"/>
                  <a:gd name="T35" fmla="*/ 2147483647 h 222"/>
                  <a:gd name="T36" fmla="*/ 2147483647 w 570"/>
                  <a:gd name="T37" fmla="*/ 2147483647 h 222"/>
                  <a:gd name="T38" fmla="*/ 2147483647 w 570"/>
                  <a:gd name="T39" fmla="*/ 2147483647 h 222"/>
                  <a:gd name="T40" fmla="*/ 2147483647 w 570"/>
                  <a:gd name="T41" fmla="*/ 2147483647 h 222"/>
                  <a:gd name="T42" fmla="*/ 2147483647 w 570"/>
                  <a:gd name="T43" fmla="*/ 2147483647 h 222"/>
                  <a:gd name="T44" fmla="*/ 2147483647 w 570"/>
                  <a:gd name="T45" fmla="*/ 2147483647 h 222"/>
                  <a:gd name="T46" fmla="*/ 2147483647 w 570"/>
                  <a:gd name="T47" fmla="*/ 2147483647 h 222"/>
                  <a:gd name="T48" fmla="*/ 2147483647 w 570"/>
                  <a:gd name="T49" fmla="*/ 2147483647 h 222"/>
                  <a:gd name="T50" fmla="*/ 2147483647 w 570"/>
                  <a:gd name="T51" fmla="*/ 2147483647 h 222"/>
                  <a:gd name="T52" fmla="*/ 2147483647 w 570"/>
                  <a:gd name="T53" fmla="*/ 2147483647 h 222"/>
                  <a:gd name="T54" fmla="*/ 2147483647 w 570"/>
                  <a:gd name="T55" fmla="*/ 2147483647 h 222"/>
                  <a:gd name="T56" fmla="*/ 2147483647 w 570"/>
                  <a:gd name="T57" fmla="*/ 2147483647 h 222"/>
                  <a:gd name="T58" fmla="*/ 2147483647 w 570"/>
                  <a:gd name="T59" fmla="*/ 2147483647 h 222"/>
                  <a:gd name="T60" fmla="*/ 2147483647 w 570"/>
                  <a:gd name="T61" fmla="*/ 2147483647 h 222"/>
                  <a:gd name="T62" fmla="*/ 2147483647 w 570"/>
                  <a:gd name="T63" fmla="*/ 2147483647 h 222"/>
                  <a:gd name="T64" fmla="*/ 2147483647 w 570"/>
                  <a:gd name="T65" fmla="*/ 2147483647 h 222"/>
                  <a:gd name="T66" fmla="*/ 0 w 570"/>
                  <a:gd name="T67" fmla="*/ 2147483647 h 222"/>
                  <a:gd name="T68" fmla="*/ 2147483647 w 570"/>
                  <a:gd name="T69" fmla="*/ 2147483647 h 222"/>
                  <a:gd name="T70" fmla="*/ 2147483647 w 570"/>
                  <a:gd name="T71" fmla="*/ 2147483647 h 222"/>
                  <a:gd name="T72" fmla="*/ 2147483647 w 570"/>
                  <a:gd name="T73" fmla="*/ 2147483647 h 222"/>
                  <a:gd name="T74" fmla="*/ 2147483647 w 570"/>
                  <a:gd name="T75" fmla="*/ 2147483647 h 222"/>
                  <a:gd name="T76" fmla="*/ 2147483647 w 570"/>
                  <a:gd name="T77" fmla="*/ 2147483647 h 222"/>
                  <a:gd name="T78" fmla="*/ 2147483647 w 570"/>
                  <a:gd name="T79" fmla="*/ 2147483647 h 222"/>
                  <a:gd name="T80" fmla="*/ 2147483647 w 570"/>
                  <a:gd name="T81" fmla="*/ 2147483647 h 222"/>
                  <a:gd name="T82" fmla="*/ 2147483647 w 570"/>
                  <a:gd name="T83" fmla="*/ 2147483647 h 222"/>
                  <a:gd name="T84" fmla="*/ 2147483647 w 570"/>
                  <a:gd name="T85" fmla="*/ 2147483647 h 222"/>
                  <a:gd name="T86" fmla="*/ 2147483647 w 570"/>
                  <a:gd name="T87" fmla="*/ 2147483647 h 222"/>
                  <a:gd name="T88" fmla="*/ 2147483647 w 570"/>
                  <a:gd name="T89" fmla="*/ 2147483647 h 222"/>
                  <a:gd name="T90" fmla="*/ 2147483647 w 570"/>
                  <a:gd name="T91" fmla="*/ 2147483647 h 222"/>
                  <a:gd name="T92" fmla="*/ 2147483647 w 570"/>
                  <a:gd name="T93" fmla="*/ 2147483647 h 22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70"/>
                  <a:gd name="T142" fmla="*/ 0 h 222"/>
                  <a:gd name="T143" fmla="*/ 570 w 570"/>
                  <a:gd name="T144" fmla="*/ 222 h 222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70" h="222">
                    <a:moveTo>
                      <a:pt x="252" y="222"/>
                    </a:moveTo>
                    <a:lnTo>
                      <a:pt x="270" y="216"/>
                    </a:lnTo>
                    <a:lnTo>
                      <a:pt x="306" y="216"/>
                    </a:lnTo>
                    <a:lnTo>
                      <a:pt x="312" y="204"/>
                    </a:lnTo>
                    <a:lnTo>
                      <a:pt x="312" y="192"/>
                    </a:lnTo>
                    <a:lnTo>
                      <a:pt x="324" y="198"/>
                    </a:lnTo>
                    <a:lnTo>
                      <a:pt x="330" y="198"/>
                    </a:lnTo>
                    <a:lnTo>
                      <a:pt x="342" y="204"/>
                    </a:lnTo>
                    <a:lnTo>
                      <a:pt x="348" y="204"/>
                    </a:lnTo>
                    <a:lnTo>
                      <a:pt x="360" y="192"/>
                    </a:lnTo>
                    <a:lnTo>
                      <a:pt x="360" y="186"/>
                    </a:lnTo>
                    <a:lnTo>
                      <a:pt x="372" y="186"/>
                    </a:lnTo>
                    <a:lnTo>
                      <a:pt x="378" y="192"/>
                    </a:lnTo>
                    <a:lnTo>
                      <a:pt x="390" y="192"/>
                    </a:lnTo>
                    <a:lnTo>
                      <a:pt x="414" y="180"/>
                    </a:lnTo>
                    <a:lnTo>
                      <a:pt x="432" y="168"/>
                    </a:lnTo>
                    <a:lnTo>
                      <a:pt x="456" y="156"/>
                    </a:lnTo>
                    <a:lnTo>
                      <a:pt x="474" y="156"/>
                    </a:lnTo>
                    <a:lnTo>
                      <a:pt x="480" y="162"/>
                    </a:lnTo>
                    <a:lnTo>
                      <a:pt x="492" y="162"/>
                    </a:lnTo>
                    <a:lnTo>
                      <a:pt x="504" y="156"/>
                    </a:lnTo>
                    <a:lnTo>
                      <a:pt x="510" y="144"/>
                    </a:lnTo>
                    <a:lnTo>
                      <a:pt x="510" y="138"/>
                    </a:lnTo>
                    <a:lnTo>
                      <a:pt x="516" y="126"/>
                    </a:lnTo>
                    <a:lnTo>
                      <a:pt x="528" y="126"/>
                    </a:lnTo>
                    <a:lnTo>
                      <a:pt x="552" y="114"/>
                    </a:lnTo>
                    <a:lnTo>
                      <a:pt x="564" y="102"/>
                    </a:lnTo>
                    <a:lnTo>
                      <a:pt x="570" y="102"/>
                    </a:lnTo>
                    <a:lnTo>
                      <a:pt x="552" y="102"/>
                    </a:lnTo>
                    <a:lnTo>
                      <a:pt x="570" y="84"/>
                    </a:lnTo>
                    <a:lnTo>
                      <a:pt x="570" y="78"/>
                    </a:lnTo>
                    <a:lnTo>
                      <a:pt x="564" y="72"/>
                    </a:lnTo>
                    <a:lnTo>
                      <a:pt x="552" y="66"/>
                    </a:lnTo>
                    <a:lnTo>
                      <a:pt x="540" y="66"/>
                    </a:lnTo>
                    <a:lnTo>
                      <a:pt x="534" y="72"/>
                    </a:lnTo>
                    <a:lnTo>
                      <a:pt x="528" y="72"/>
                    </a:lnTo>
                    <a:lnTo>
                      <a:pt x="534" y="60"/>
                    </a:lnTo>
                    <a:lnTo>
                      <a:pt x="504" y="60"/>
                    </a:lnTo>
                    <a:lnTo>
                      <a:pt x="522" y="36"/>
                    </a:lnTo>
                    <a:lnTo>
                      <a:pt x="504" y="36"/>
                    </a:lnTo>
                    <a:lnTo>
                      <a:pt x="510" y="18"/>
                    </a:lnTo>
                    <a:lnTo>
                      <a:pt x="480" y="24"/>
                    </a:lnTo>
                    <a:lnTo>
                      <a:pt x="474" y="18"/>
                    </a:lnTo>
                    <a:lnTo>
                      <a:pt x="462" y="12"/>
                    </a:lnTo>
                    <a:lnTo>
                      <a:pt x="456" y="6"/>
                    </a:lnTo>
                    <a:lnTo>
                      <a:pt x="444" y="0"/>
                    </a:lnTo>
                    <a:lnTo>
                      <a:pt x="432" y="0"/>
                    </a:lnTo>
                    <a:lnTo>
                      <a:pt x="432" y="24"/>
                    </a:lnTo>
                    <a:lnTo>
                      <a:pt x="414" y="30"/>
                    </a:lnTo>
                    <a:lnTo>
                      <a:pt x="408" y="30"/>
                    </a:lnTo>
                    <a:lnTo>
                      <a:pt x="402" y="24"/>
                    </a:lnTo>
                    <a:lnTo>
                      <a:pt x="378" y="24"/>
                    </a:lnTo>
                    <a:lnTo>
                      <a:pt x="372" y="30"/>
                    </a:lnTo>
                    <a:lnTo>
                      <a:pt x="366" y="42"/>
                    </a:lnTo>
                    <a:lnTo>
                      <a:pt x="360" y="36"/>
                    </a:lnTo>
                    <a:lnTo>
                      <a:pt x="348" y="30"/>
                    </a:lnTo>
                    <a:lnTo>
                      <a:pt x="342" y="24"/>
                    </a:lnTo>
                    <a:lnTo>
                      <a:pt x="336" y="24"/>
                    </a:lnTo>
                    <a:lnTo>
                      <a:pt x="330" y="30"/>
                    </a:lnTo>
                    <a:lnTo>
                      <a:pt x="330" y="60"/>
                    </a:lnTo>
                    <a:lnTo>
                      <a:pt x="324" y="48"/>
                    </a:lnTo>
                    <a:lnTo>
                      <a:pt x="318" y="42"/>
                    </a:lnTo>
                    <a:lnTo>
                      <a:pt x="306" y="36"/>
                    </a:lnTo>
                    <a:lnTo>
                      <a:pt x="300" y="24"/>
                    </a:lnTo>
                    <a:lnTo>
                      <a:pt x="288" y="24"/>
                    </a:lnTo>
                    <a:lnTo>
                      <a:pt x="288" y="30"/>
                    </a:lnTo>
                    <a:lnTo>
                      <a:pt x="270" y="30"/>
                    </a:lnTo>
                    <a:lnTo>
                      <a:pt x="264" y="36"/>
                    </a:lnTo>
                    <a:lnTo>
                      <a:pt x="264" y="54"/>
                    </a:lnTo>
                    <a:lnTo>
                      <a:pt x="252" y="54"/>
                    </a:lnTo>
                    <a:lnTo>
                      <a:pt x="240" y="42"/>
                    </a:lnTo>
                    <a:lnTo>
                      <a:pt x="228" y="36"/>
                    </a:lnTo>
                    <a:lnTo>
                      <a:pt x="222" y="30"/>
                    </a:lnTo>
                    <a:lnTo>
                      <a:pt x="216" y="30"/>
                    </a:lnTo>
                    <a:lnTo>
                      <a:pt x="216" y="48"/>
                    </a:lnTo>
                    <a:lnTo>
                      <a:pt x="210" y="60"/>
                    </a:lnTo>
                    <a:lnTo>
                      <a:pt x="210" y="72"/>
                    </a:lnTo>
                    <a:lnTo>
                      <a:pt x="204" y="72"/>
                    </a:lnTo>
                    <a:lnTo>
                      <a:pt x="192" y="60"/>
                    </a:lnTo>
                    <a:lnTo>
                      <a:pt x="186" y="60"/>
                    </a:lnTo>
                    <a:lnTo>
                      <a:pt x="162" y="84"/>
                    </a:lnTo>
                    <a:lnTo>
                      <a:pt x="162" y="90"/>
                    </a:lnTo>
                    <a:lnTo>
                      <a:pt x="156" y="84"/>
                    </a:lnTo>
                    <a:lnTo>
                      <a:pt x="144" y="60"/>
                    </a:lnTo>
                    <a:lnTo>
                      <a:pt x="162" y="42"/>
                    </a:lnTo>
                    <a:lnTo>
                      <a:pt x="162" y="36"/>
                    </a:lnTo>
                    <a:lnTo>
                      <a:pt x="156" y="30"/>
                    </a:lnTo>
                    <a:lnTo>
                      <a:pt x="108" y="6"/>
                    </a:lnTo>
                    <a:lnTo>
                      <a:pt x="96" y="6"/>
                    </a:lnTo>
                    <a:lnTo>
                      <a:pt x="96" y="36"/>
                    </a:lnTo>
                    <a:lnTo>
                      <a:pt x="90" y="36"/>
                    </a:lnTo>
                    <a:lnTo>
                      <a:pt x="84" y="30"/>
                    </a:lnTo>
                    <a:lnTo>
                      <a:pt x="78" y="30"/>
                    </a:lnTo>
                    <a:lnTo>
                      <a:pt x="66" y="24"/>
                    </a:lnTo>
                    <a:lnTo>
                      <a:pt x="54" y="24"/>
                    </a:lnTo>
                    <a:lnTo>
                      <a:pt x="42" y="30"/>
                    </a:lnTo>
                    <a:lnTo>
                      <a:pt x="30" y="42"/>
                    </a:lnTo>
                    <a:lnTo>
                      <a:pt x="48" y="54"/>
                    </a:lnTo>
                    <a:lnTo>
                      <a:pt x="30" y="54"/>
                    </a:lnTo>
                    <a:lnTo>
                      <a:pt x="18" y="60"/>
                    </a:lnTo>
                    <a:lnTo>
                      <a:pt x="12" y="66"/>
                    </a:lnTo>
                    <a:lnTo>
                      <a:pt x="0" y="66"/>
                    </a:lnTo>
                    <a:lnTo>
                      <a:pt x="6" y="72"/>
                    </a:lnTo>
                    <a:lnTo>
                      <a:pt x="18" y="78"/>
                    </a:lnTo>
                    <a:lnTo>
                      <a:pt x="30" y="78"/>
                    </a:lnTo>
                    <a:lnTo>
                      <a:pt x="54" y="66"/>
                    </a:lnTo>
                    <a:lnTo>
                      <a:pt x="66" y="66"/>
                    </a:lnTo>
                    <a:lnTo>
                      <a:pt x="72" y="60"/>
                    </a:lnTo>
                    <a:lnTo>
                      <a:pt x="78" y="60"/>
                    </a:lnTo>
                    <a:lnTo>
                      <a:pt x="126" y="72"/>
                    </a:lnTo>
                    <a:lnTo>
                      <a:pt x="90" y="90"/>
                    </a:lnTo>
                    <a:lnTo>
                      <a:pt x="102" y="90"/>
                    </a:lnTo>
                    <a:lnTo>
                      <a:pt x="108" y="96"/>
                    </a:lnTo>
                    <a:lnTo>
                      <a:pt x="114" y="96"/>
                    </a:lnTo>
                    <a:lnTo>
                      <a:pt x="120" y="102"/>
                    </a:lnTo>
                    <a:lnTo>
                      <a:pt x="114" y="102"/>
                    </a:lnTo>
                    <a:lnTo>
                      <a:pt x="108" y="108"/>
                    </a:lnTo>
                    <a:lnTo>
                      <a:pt x="6" y="108"/>
                    </a:lnTo>
                    <a:lnTo>
                      <a:pt x="0" y="114"/>
                    </a:lnTo>
                    <a:lnTo>
                      <a:pt x="12" y="120"/>
                    </a:lnTo>
                    <a:lnTo>
                      <a:pt x="60" y="120"/>
                    </a:lnTo>
                    <a:lnTo>
                      <a:pt x="84" y="132"/>
                    </a:lnTo>
                    <a:lnTo>
                      <a:pt x="90" y="138"/>
                    </a:lnTo>
                    <a:lnTo>
                      <a:pt x="126" y="132"/>
                    </a:lnTo>
                    <a:lnTo>
                      <a:pt x="108" y="150"/>
                    </a:lnTo>
                    <a:lnTo>
                      <a:pt x="120" y="156"/>
                    </a:lnTo>
                    <a:lnTo>
                      <a:pt x="114" y="162"/>
                    </a:lnTo>
                    <a:lnTo>
                      <a:pt x="114" y="168"/>
                    </a:lnTo>
                    <a:lnTo>
                      <a:pt x="108" y="174"/>
                    </a:lnTo>
                    <a:lnTo>
                      <a:pt x="90" y="174"/>
                    </a:lnTo>
                    <a:lnTo>
                      <a:pt x="78" y="180"/>
                    </a:lnTo>
                    <a:lnTo>
                      <a:pt x="54" y="180"/>
                    </a:lnTo>
                    <a:lnTo>
                      <a:pt x="54" y="186"/>
                    </a:lnTo>
                    <a:lnTo>
                      <a:pt x="66" y="192"/>
                    </a:lnTo>
                    <a:lnTo>
                      <a:pt x="120" y="192"/>
                    </a:lnTo>
                    <a:lnTo>
                      <a:pt x="132" y="186"/>
                    </a:lnTo>
                    <a:lnTo>
                      <a:pt x="138" y="180"/>
                    </a:lnTo>
                    <a:lnTo>
                      <a:pt x="168" y="198"/>
                    </a:lnTo>
                    <a:lnTo>
                      <a:pt x="180" y="186"/>
                    </a:lnTo>
                    <a:lnTo>
                      <a:pt x="180" y="198"/>
                    </a:lnTo>
                    <a:lnTo>
                      <a:pt x="228" y="222"/>
                    </a:lnTo>
                    <a:lnTo>
                      <a:pt x="252" y="22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73" name="Hungary">
                <a:extLst>
                  <a:ext uri="{FF2B5EF4-FFF2-40B4-BE49-F238E27FC236}">
                    <a16:creationId xmlns:a16="http://schemas.microsoft.com/office/drawing/2014/main" id="{144B62F5-F13F-5D4C-8629-30B2A0E148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4" y="1312"/>
                <a:ext cx="109" cy="57"/>
              </a:xfrm>
              <a:custGeom>
                <a:avLst/>
                <a:gdLst>
                  <a:gd name="T0" fmla="*/ 2147483647 w 426"/>
                  <a:gd name="T1" fmla="*/ 2147483647 h 222"/>
                  <a:gd name="T2" fmla="*/ 2147483647 w 426"/>
                  <a:gd name="T3" fmla="*/ 2147483647 h 222"/>
                  <a:gd name="T4" fmla="*/ 2147483647 w 426"/>
                  <a:gd name="T5" fmla="*/ 2147483647 h 222"/>
                  <a:gd name="T6" fmla="*/ 0 w 426"/>
                  <a:gd name="T7" fmla="*/ 2147483647 h 222"/>
                  <a:gd name="T8" fmla="*/ 2147483647 w 426"/>
                  <a:gd name="T9" fmla="*/ 2147483647 h 222"/>
                  <a:gd name="T10" fmla="*/ 2147483647 w 426"/>
                  <a:gd name="T11" fmla="*/ 2147483647 h 222"/>
                  <a:gd name="T12" fmla="*/ 2147483647 w 426"/>
                  <a:gd name="T13" fmla="*/ 2147483647 h 222"/>
                  <a:gd name="T14" fmla="*/ 2147483647 w 426"/>
                  <a:gd name="T15" fmla="*/ 2147483647 h 222"/>
                  <a:gd name="T16" fmla="*/ 2147483647 w 426"/>
                  <a:gd name="T17" fmla="*/ 2147483647 h 222"/>
                  <a:gd name="T18" fmla="*/ 2147483647 w 426"/>
                  <a:gd name="T19" fmla="*/ 2147483647 h 222"/>
                  <a:gd name="T20" fmla="*/ 2147483647 w 426"/>
                  <a:gd name="T21" fmla="*/ 2147483647 h 222"/>
                  <a:gd name="T22" fmla="*/ 2147483647 w 426"/>
                  <a:gd name="T23" fmla="*/ 2147483647 h 222"/>
                  <a:gd name="T24" fmla="*/ 2147483647 w 426"/>
                  <a:gd name="T25" fmla="*/ 2147483647 h 222"/>
                  <a:gd name="T26" fmla="*/ 2147483647 w 426"/>
                  <a:gd name="T27" fmla="*/ 2147483647 h 222"/>
                  <a:gd name="T28" fmla="*/ 2147483647 w 426"/>
                  <a:gd name="T29" fmla="*/ 2147483647 h 222"/>
                  <a:gd name="T30" fmla="*/ 2147483647 w 426"/>
                  <a:gd name="T31" fmla="*/ 2147483647 h 222"/>
                  <a:gd name="T32" fmla="*/ 2147483647 w 426"/>
                  <a:gd name="T33" fmla="*/ 2147483647 h 222"/>
                  <a:gd name="T34" fmla="*/ 2147483647 w 426"/>
                  <a:gd name="T35" fmla="*/ 2147483647 h 222"/>
                  <a:gd name="T36" fmla="*/ 2147483647 w 426"/>
                  <a:gd name="T37" fmla="*/ 2147483647 h 222"/>
                  <a:gd name="T38" fmla="*/ 2147483647 w 426"/>
                  <a:gd name="T39" fmla="*/ 2147483647 h 222"/>
                  <a:gd name="T40" fmla="*/ 2147483647 w 426"/>
                  <a:gd name="T41" fmla="*/ 2147483647 h 222"/>
                  <a:gd name="T42" fmla="*/ 2147483647 w 426"/>
                  <a:gd name="T43" fmla="*/ 2147483647 h 222"/>
                  <a:gd name="T44" fmla="*/ 2147483647 w 426"/>
                  <a:gd name="T45" fmla="*/ 2147483647 h 222"/>
                  <a:gd name="T46" fmla="*/ 2147483647 w 426"/>
                  <a:gd name="T47" fmla="*/ 2147483647 h 222"/>
                  <a:gd name="T48" fmla="*/ 2147483647 w 426"/>
                  <a:gd name="T49" fmla="*/ 0 h 222"/>
                  <a:gd name="T50" fmla="*/ 2147483647 w 426"/>
                  <a:gd name="T51" fmla="*/ 2147483647 h 222"/>
                  <a:gd name="T52" fmla="*/ 2147483647 w 426"/>
                  <a:gd name="T53" fmla="*/ 0 h 222"/>
                  <a:gd name="T54" fmla="*/ 2147483647 w 426"/>
                  <a:gd name="T55" fmla="*/ 2147483647 h 222"/>
                  <a:gd name="T56" fmla="*/ 2147483647 w 426"/>
                  <a:gd name="T57" fmla="*/ 2147483647 h 222"/>
                  <a:gd name="T58" fmla="*/ 2147483647 w 426"/>
                  <a:gd name="T59" fmla="*/ 2147483647 h 222"/>
                  <a:gd name="T60" fmla="*/ 2147483647 w 426"/>
                  <a:gd name="T61" fmla="*/ 2147483647 h 222"/>
                  <a:gd name="T62" fmla="*/ 2147483647 w 426"/>
                  <a:gd name="T63" fmla="*/ 2147483647 h 222"/>
                  <a:gd name="T64" fmla="*/ 2147483647 w 426"/>
                  <a:gd name="T65" fmla="*/ 2147483647 h 222"/>
                  <a:gd name="T66" fmla="*/ 2147483647 w 426"/>
                  <a:gd name="T67" fmla="*/ 2147483647 h 222"/>
                  <a:gd name="T68" fmla="*/ 2147483647 w 426"/>
                  <a:gd name="T69" fmla="*/ 2147483647 h 222"/>
                  <a:gd name="T70" fmla="*/ 2147483647 w 426"/>
                  <a:gd name="T71" fmla="*/ 2147483647 h 22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26"/>
                  <a:gd name="T109" fmla="*/ 0 h 222"/>
                  <a:gd name="T110" fmla="*/ 426 w 426"/>
                  <a:gd name="T111" fmla="*/ 222 h 22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26" h="222">
                    <a:moveTo>
                      <a:pt x="42" y="66"/>
                    </a:moveTo>
                    <a:lnTo>
                      <a:pt x="24" y="66"/>
                    </a:lnTo>
                    <a:lnTo>
                      <a:pt x="18" y="78"/>
                    </a:lnTo>
                    <a:lnTo>
                      <a:pt x="30" y="78"/>
                    </a:lnTo>
                    <a:lnTo>
                      <a:pt x="18" y="96"/>
                    </a:lnTo>
                    <a:lnTo>
                      <a:pt x="18" y="120"/>
                    </a:lnTo>
                    <a:lnTo>
                      <a:pt x="0" y="120"/>
                    </a:lnTo>
                    <a:lnTo>
                      <a:pt x="0" y="126"/>
                    </a:lnTo>
                    <a:lnTo>
                      <a:pt x="6" y="132"/>
                    </a:lnTo>
                    <a:lnTo>
                      <a:pt x="12" y="150"/>
                    </a:lnTo>
                    <a:lnTo>
                      <a:pt x="30" y="162"/>
                    </a:lnTo>
                    <a:lnTo>
                      <a:pt x="42" y="168"/>
                    </a:lnTo>
                    <a:lnTo>
                      <a:pt x="48" y="174"/>
                    </a:lnTo>
                    <a:lnTo>
                      <a:pt x="48" y="180"/>
                    </a:lnTo>
                    <a:lnTo>
                      <a:pt x="60" y="192"/>
                    </a:lnTo>
                    <a:lnTo>
                      <a:pt x="72" y="198"/>
                    </a:lnTo>
                    <a:lnTo>
                      <a:pt x="78" y="204"/>
                    </a:lnTo>
                    <a:lnTo>
                      <a:pt x="90" y="210"/>
                    </a:lnTo>
                    <a:lnTo>
                      <a:pt x="108" y="210"/>
                    </a:lnTo>
                    <a:lnTo>
                      <a:pt x="114" y="222"/>
                    </a:lnTo>
                    <a:lnTo>
                      <a:pt x="156" y="216"/>
                    </a:lnTo>
                    <a:lnTo>
                      <a:pt x="168" y="210"/>
                    </a:lnTo>
                    <a:lnTo>
                      <a:pt x="174" y="204"/>
                    </a:lnTo>
                    <a:lnTo>
                      <a:pt x="198" y="204"/>
                    </a:lnTo>
                    <a:lnTo>
                      <a:pt x="216" y="186"/>
                    </a:lnTo>
                    <a:lnTo>
                      <a:pt x="240" y="186"/>
                    </a:lnTo>
                    <a:lnTo>
                      <a:pt x="258" y="198"/>
                    </a:lnTo>
                    <a:lnTo>
                      <a:pt x="288" y="192"/>
                    </a:lnTo>
                    <a:lnTo>
                      <a:pt x="288" y="174"/>
                    </a:lnTo>
                    <a:lnTo>
                      <a:pt x="306" y="180"/>
                    </a:lnTo>
                    <a:lnTo>
                      <a:pt x="312" y="174"/>
                    </a:lnTo>
                    <a:lnTo>
                      <a:pt x="324" y="168"/>
                    </a:lnTo>
                    <a:lnTo>
                      <a:pt x="330" y="162"/>
                    </a:lnTo>
                    <a:lnTo>
                      <a:pt x="330" y="144"/>
                    </a:lnTo>
                    <a:lnTo>
                      <a:pt x="336" y="138"/>
                    </a:lnTo>
                    <a:lnTo>
                      <a:pt x="348" y="132"/>
                    </a:lnTo>
                    <a:lnTo>
                      <a:pt x="366" y="114"/>
                    </a:lnTo>
                    <a:lnTo>
                      <a:pt x="366" y="72"/>
                    </a:lnTo>
                    <a:lnTo>
                      <a:pt x="378" y="60"/>
                    </a:lnTo>
                    <a:lnTo>
                      <a:pt x="408" y="60"/>
                    </a:lnTo>
                    <a:lnTo>
                      <a:pt x="426" y="42"/>
                    </a:lnTo>
                    <a:lnTo>
                      <a:pt x="420" y="36"/>
                    </a:lnTo>
                    <a:lnTo>
                      <a:pt x="408" y="36"/>
                    </a:lnTo>
                    <a:lnTo>
                      <a:pt x="402" y="30"/>
                    </a:lnTo>
                    <a:lnTo>
                      <a:pt x="396" y="30"/>
                    </a:lnTo>
                    <a:lnTo>
                      <a:pt x="372" y="6"/>
                    </a:lnTo>
                    <a:lnTo>
                      <a:pt x="348" y="6"/>
                    </a:lnTo>
                    <a:lnTo>
                      <a:pt x="336" y="12"/>
                    </a:lnTo>
                    <a:lnTo>
                      <a:pt x="324" y="12"/>
                    </a:lnTo>
                    <a:lnTo>
                      <a:pt x="324" y="0"/>
                    </a:lnTo>
                    <a:lnTo>
                      <a:pt x="312" y="0"/>
                    </a:lnTo>
                    <a:lnTo>
                      <a:pt x="312" y="18"/>
                    </a:lnTo>
                    <a:lnTo>
                      <a:pt x="294" y="12"/>
                    </a:lnTo>
                    <a:lnTo>
                      <a:pt x="294" y="0"/>
                    </a:lnTo>
                    <a:lnTo>
                      <a:pt x="270" y="0"/>
                    </a:lnTo>
                    <a:lnTo>
                      <a:pt x="264" y="12"/>
                    </a:lnTo>
                    <a:lnTo>
                      <a:pt x="252" y="24"/>
                    </a:lnTo>
                    <a:lnTo>
                      <a:pt x="246" y="24"/>
                    </a:lnTo>
                    <a:lnTo>
                      <a:pt x="234" y="30"/>
                    </a:lnTo>
                    <a:lnTo>
                      <a:pt x="210" y="30"/>
                    </a:lnTo>
                    <a:lnTo>
                      <a:pt x="204" y="42"/>
                    </a:lnTo>
                    <a:lnTo>
                      <a:pt x="168" y="36"/>
                    </a:lnTo>
                    <a:lnTo>
                      <a:pt x="156" y="60"/>
                    </a:lnTo>
                    <a:lnTo>
                      <a:pt x="144" y="60"/>
                    </a:lnTo>
                    <a:lnTo>
                      <a:pt x="126" y="66"/>
                    </a:lnTo>
                    <a:lnTo>
                      <a:pt x="84" y="66"/>
                    </a:lnTo>
                    <a:lnTo>
                      <a:pt x="78" y="60"/>
                    </a:lnTo>
                    <a:lnTo>
                      <a:pt x="72" y="48"/>
                    </a:lnTo>
                    <a:lnTo>
                      <a:pt x="66" y="42"/>
                    </a:lnTo>
                    <a:lnTo>
                      <a:pt x="54" y="60"/>
                    </a:lnTo>
                    <a:lnTo>
                      <a:pt x="42" y="54"/>
                    </a:lnTo>
                    <a:lnTo>
                      <a:pt x="42" y="6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74" name="Greece">
                <a:extLst>
                  <a:ext uri="{FF2B5EF4-FFF2-40B4-BE49-F238E27FC236}">
                    <a16:creationId xmlns:a16="http://schemas.microsoft.com/office/drawing/2014/main" id="{0C9A1D13-31FE-E646-849B-85B6958294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08" y="1450"/>
                <a:ext cx="136" cy="141"/>
              </a:xfrm>
              <a:custGeom>
                <a:avLst/>
                <a:gdLst>
                  <a:gd name="T0" fmla="*/ 0 w 534"/>
                  <a:gd name="T1" fmla="*/ 2147483647 h 552"/>
                  <a:gd name="T2" fmla="*/ 2147483647 w 534"/>
                  <a:gd name="T3" fmla="*/ 2147483647 h 552"/>
                  <a:gd name="T4" fmla="*/ 2147483647 w 534"/>
                  <a:gd name="T5" fmla="*/ 2147483647 h 552"/>
                  <a:gd name="T6" fmla="*/ 2147483647 w 534"/>
                  <a:gd name="T7" fmla="*/ 2147483647 h 552"/>
                  <a:gd name="T8" fmla="*/ 2147483647 w 534"/>
                  <a:gd name="T9" fmla="*/ 2147483647 h 552"/>
                  <a:gd name="T10" fmla="*/ 2147483647 w 534"/>
                  <a:gd name="T11" fmla="*/ 2147483647 h 552"/>
                  <a:gd name="T12" fmla="*/ 2147483647 w 534"/>
                  <a:gd name="T13" fmla="*/ 2147483647 h 552"/>
                  <a:gd name="T14" fmla="*/ 2147483647 w 534"/>
                  <a:gd name="T15" fmla="*/ 2147483647 h 552"/>
                  <a:gd name="T16" fmla="*/ 2147483647 w 534"/>
                  <a:gd name="T17" fmla="*/ 2147483647 h 552"/>
                  <a:gd name="T18" fmla="*/ 2147483647 w 534"/>
                  <a:gd name="T19" fmla="*/ 2147483647 h 552"/>
                  <a:gd name="T20" fmla="*/ 2147483647 w 534"/>
                  <a:gd name="T21" fmla="*/ 2147483647 h 552"/>
                  <a:gd name="T22" fmla="*/ 2147483647 w 534"/>
                  <a:gd name="T23" fmla="*/ 2147483647 h 552"/>
                  <a:gd name="T24" fmla="*/ 2147483647 w 534"/>
                  <a:gd name="T25" fmla="*/ 2147483647 h 552"/>
                  <a:gd name="T26" fmla="*/ 2147483647 w 534"/>
                  <a:gd name="T27" fmla="*/ 2147483647 h 552"/>
                  <a:gd name="T28" fmla="*/ 2147483647 w 534"/>
                  <a:gd name="T29" fmla="*/ 2147483647 h 552"/>
                  <a:gd name="T30" fmla="*/ 2147483647 w 534"/>
                  <a:gd name="T31" fmla="*/ 2147483647 h 552"/>
                  <a:gd name="T32" fmla="*/ 2147483647 w 534"/>
                  <a:gd name="T33" fmla="*/ 2147483647 h 552"/>
                  <a:gd name="T34" fmla="*/ 2147483647 w 534"/>
                  <a:gd name="T35" fmla="*/ 2147483647 h 552"/>
                  <a:gd name="T36" fmla="*/ 2147483647 w 534"/>
                  <a:gd name="T37" fmla="*/ 2147483647 h 552"/>
                  <a:gd name="T38" fmla="*/ 2147483647 w 534"/>
                  <a:gd name="T39" fmla="*/ 2147483647 h 552"/>
                  <a:gd name="T40" fmla="*/ 2147483647 w 534"/>
                  <a:gd name="T41" fmla="*/ 2147483647 h 552"/>
                  <a:gd name="T42" fmla="*/ 2147483647 w 534"/>
                  <a:gd name="T43" fmla="*/ 2147483647 h 552"/>
                  <a:gd name="T44" fmla="*/ 2147483647 w 534"/>
                  <a:gd name="T45" fmla="*/ 2147483647 h 552"/>
                  <a:gd name="T46" fmla="*/ 2147483647 w 534"/>
                  <a:gd name="T47" fmla="*/ 2147483647 h 552"/>
                  <a:gd name="T48" fmla="*/ 2147483647 w 534"/>
                  <a:gd name="T49" fmla="*/ 2147483647 h 552"/>
                  <a:gd name="T50" fmla="*/ 2147483647 w 534"/>
                  <a:gd name="T51" fmla="*/ 2147483647 h 552"/>
                  <a:gd name="T52" fmla="*/ 2147483647 w 534"/>
                  <a:gd name="T53" fmla="*/ 2147483647 h 552"/>
                  <a:gd name="T54" fmla="*/ 2147483647 w 534"/>
                  <a:gd name="T55" fmla="*/ 2147483647 h 552"/>
                  <a:gd name="T56" fmla="*/ 2147483647 w 534"/>
                  <a:gd name="T57" fmla="*/ 2147483647 h 552"/>
                  <a:gd name="T58" fmla="*/ 2147483647 w 534"/>
                  <a:gd name="T59" fmla="*/ 2147483647 h 552"/>
                  <a:gd name="T60" fmla="*/ 2147483647 w 534"/>
                  <a:gd name="T61" fmla="*/ 2147483647 h 552"/>
                  <a:gd name="T62" fmla="*/ 2147483647 w 534"/>
                  <a:gd name="T63" fmla="*/ 2147483647 h 552"/>
                  <a:gd name="T64" fmla="*/ 2147483647 w 534"/>
                  <a:gd name="T65" fmla="*/ 2147483647 h 552"/>
                  <a:gd name="T66" fmla="*/ 2147483647 w 534"/>
                  <a:gd name="T67" fmla="*/ 2147483647 h 552"/>
                  <a:gd name="T68" fmla="*/ 2147483647 w 534"/>
                  <a:gd name="T69" fmla="*/ 2147483647 h 552"/>
                  <a:gd name="T70" fmla="*/ 2147483647 w 534"/>
                  <a:gd name="T71" fmla="*/ 2147483647 h 552"/>
                  <a:gd name="T72" fmla="*/ 2147483647 w 534"/>
                  <a:gd name="T73" fmla="*/ 2147483647 h 552"/>
                  <a:gd name="T74" fmla="*/ 2147483647 w 534"/>
                  <a:gd name="T75" fmla="*/ 2147483647 h 552"/>
                  <a:gd name="T76" fmla="*/ 2147483647 w 534"/>
                  <a:gd name="T77" fmla="*/ 2147483647 h 552"/>
                  <a:gd name="T78" fmla="*/ 2147483647 w 534"/>
                  <a:gd name="T79" fmla="*/ 2147483647 h 552"/>
                  <a:gd name="T80" fmla="*/ 2147483647 w 534"/>
                  <a:gd name="T81" fmla="*/ 2147483647 h 552"/>
                  <a:gd name="T82" fmla="*/ 2147483647 w 534"/>
                  <a:gd name="T83" fmla="*/ 2147483647 h 552"/>
                  <a:gd name="T84" fmla="*/ 2147483647 w 534"/>
                  <a:gd name="T85" fmla="*/ 2147483647 h 552"/>
                  <a:gd name="T86" fmla="*/ 2147483647 w 534"/>
                  <a:gd name="T87" fmla="*/ 2147483647 h 552"/>
                  <a:gd name="T88" fmla="*/ 2147483647 w 534"/>
                  <a:gd name="T89" fmla="*/ 2147483647 h 552"/>
                  <a:gd name="T90" fmla="*/ 2147483647 w 534"/>
                  <a:gd name="T91" fmla="*/ 2147483647 h 552"/>
                  <a:gd name="T92" fmla="*/ 2147483647 w 534"/>
                  <a:gd name="T93" fmla="*/ 2147483647 h 552"/>
                  <a:gd name="T94" fmla="*/ 2147483647 w 534"/>
                  <a:gd name="T95" fmla="*/ 2147483647 h 552"/>
                  <a:gd name="T96" fmla="*/ 2147483647 w 534"/>
                  <a:gd name="T97" fmla="*/ 2147483647 h 552"/>
                  <a:gd name="T98" fmla="*/ 2147483647 w 534"/>
                  <a:gd name="T99" fmla="*/ 2147483647 h 552"/>
                  <a:gd name="T100" fmla="*/ 2147483647 w 534"/>
                  <a:gd name="T101" fmla="*/ 2147483647 h 552"/>
                  <a:gd name="T102" fmla="*/ 2147483647 w 534"/>
                  <a:gd name="T103" fmla="*/ 2147483647 h 552"/>
                  <a:gd name="T104" fmla="*/ 2147483647 w 534"/>
                  <a:gd name="T105" fmla="*/ 2147483647 h 552"/>
                  <a:gd name="T106" fmla="*/ 2147483647 w 534"/>
                  <a:gd name="T107" fmla="*/ 2147483647 h 55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534"/>
                  <a:gd name="T163" fmla="*/ 0 h 552"/>
                  <a:gd name="T164" fmla="*/ 534 w 534"/>
                  <a:gd name="T165" fmla="*/ 552 h 55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534" h="552">
                    <a:moveTo>
                      <a:pt x="240" y="108"/>
                    </a:moveTo>
                    <a:lnTo>
                      <a:pt x="270" y="126"/>
                    </a:lnTo>
                    <a:lnTo>
                      <a:pt x="282" y="120"/>
                    </a:lnTo>
                    <a:lnTo>
                      <a:pt x="240" y="108"/>
                    </a:lnTo>
                    <a:close/>
                    <a:moveTo>
                      <a:pt x="24" y="258"/>
                    </a:moveTo>
                    <a:lnTo>
                      <a:pt x="0" y="282"/>
                    </a:lnTo>
                    <a:lnTo>
                      <a:pt x="42" y="294"/>
                    </a:lnTo>
                    <a:lnTo>
                      <a:pt x="24" y="258"/>
                    </a:lnTo>
                    <a:close/>
                    <a:moveTo>
                      <a:pt x="312" y="414"/>
                    </a:moveTo>
                    <a:lnTo>
                      <a:pt x="312" y="420"/>
                    </a:lnTo>
                    <a:lnTo>
                      <a:pt x="324" y="420"/>
                    </a:lnTo>
                    <a:lnTo>
                      <a:pt x="324" y="414"/>
                    </a:lnTo>
                    <a:lnTo>
                      <a:pt x="318" y="408"/>
                    </a:lnTo>
                    <a:lnTo>
                      <a:pt x="312" y="408"/>
                    </a:lnTo>
                    <a:lnTo>
                      <a:pt x="312" y="414"/>
                    </a:lnTo>
                    <a:close/>
                    <a:moveTo>
                      <a:pt x="306" y="390"/>
                    </a:moveTo>
                    <a:lnTo>
                      <a:pt x="300" y="378"/>
                    </a:lnTo>
                    <a:lnTo>
                      <a:pt x="294" y="390"/>
                    </a:lnTo>
                    <a:lnTo>
                      <a:pt x="306" y="390"/>
                    </a:lnTo>
                    <a:close/>
                    <a:moveTo>
                      <a:pt x="294" y="294"/>
                    </a:moveTo>
                    <a:lnTo>
                      <a:pt x="318" y="336"/>
                    </a:lnTo>
                    <a:lnTo>
                      <a:pt x="330" y="318"/>
                    </a:lnTo>
                    <a:lnTo>
                      <a:pt x="294" y="294"/>
                    </a:lnTo>
                    <a:close/>
                    <a:moveTo>
                      <a:pt x="108" y="264"/>
                    </a:moveTo>
                    <a:lnTo>
                      <a:pt x="138" y="264"/>
                    </a:lnTo>
                    <a:lnTo>
                      <a:pt x="144" y="270"/>
                    </a:lnTo>
                    <a:lnTo>
                      <a:pt x="156" y="270"/>
                    </a:lnTo>
                    <a:lnTo>
                      <a:pt x="180" y="282"/>
                    </a:lnTo>
                    <a:lnTo>
                      <a:pt x="192" y="282"/>
                    </a:lnTo>
                    <a:lnTo>
                      <a:pt x="198" y="288"/>
                    </a:lnTo>
                    <a:lnTo>
                      <a:pt x="204" y="288"/>
                    </a:lnTo>
                    <a:lnTo>
                      <a:pt x="216" y="300"/>
                    </a:lnTo>
                    <a:lnTo>
                      <a:pt x="228" y="306"/>
                    </a:lnTo>
                    <a:lnTo>
                      <a:pt x="234" y="312"/>
                    </a:lnTo>
                    <a:lnTo>
                      <a:pt x="246" y="312"/>
                    </a:lnTo>
                    <a:lnTo>
                      <a:pt x="252" y="306"/>
                    </a:lnTo>
                    <a:lnTo>
                      <a:pt x="252" y="288"/>
                    </a:lnTo>
                    <a:lnTo>
                      <a:pt x="228" y="264"/>
                    </a:lnTo>
                    <a:lnTo>
                      <a:pt x="216" y="258"/>
                    </a:lnTo>
                    <a:lnTo>
                      <a:pt x="210" y="252"/>
                    </a:lnTo>
                    <a:lnTo>
                      <a:pt x="204" y="252"/>
                    </a:lnTo>
                    <a:lnTo>
                      <a:pt x="198" y="246"/>
                    </a:lnTo>
                    <a:lnTo>
                      <a:pt x="186" y="246"/>
                    </a:lnTo>
                    <a:lnTo>
                      <a:pt x="174" y="234"/>
                    </a:lnTo>
                    <a:lnTo>
                      <a:pt x="168" y="234"/>
                    </a:lnTo>
                    <a:lnTo>
                      <a:pt x="174" y="228"/>
                    </a:lnTo>
                    <a:lnTo>
                      <a:pt x="192" y="228"/>
                    </a:lnTo>
                    <a:lnTo>
                      <a:pt x="198" y="240"/>
                    </a:lnTo>
                    <a:lnTo>
                      <a:pt x="222" y="252"/>
                    </a:lnTo>
                    <a:lnTo>
                      <a:pt x="234" y="264"/>
                    </a:lnTo>
                    <a:lnTo>
                      <a:pt x="258" y="264"/>
                    </a:lnTo>
                    <a:lnTo>
                      <a:pt x="270" y="252"/>
                    </a:lnTo>
                    <a:lnTo>
                      <a:pt x="258" y="240"/>
                    </a:lnTo>
                    <a:lnTo>
                      <a:pt x="246" y="240"/>
                    </a:lnTo>
                    <a:lnTo>
                      <a:pt x="234" y="234"/>
                    </a:lnTo>
                    <a:lnTo>
                      <a:pt x="222" y="234"/>
                    </a:lnTo>
                    <a:lnTo>
                      <a:pt x="210" y="228"/>
                    </a:lnTo>
                    <a:lnTo>
                      <a:pt x="204" y="216"/>
                    </a:lnTo>
                    <a:lnTo>
                      <a:pt x="198" y="210"/>
                    </a:lnTo>
                    <a:lnTo>
                      <a:pt x="198" y="204"/>
                    </a:lnTo>
                    <a:lnTo>
                      <a:pt x="192" y="192"/>
                    </a:lnTo>
                    <a:lnTo>
                      <a:pt x="186" y="186"/>
                    </a:lnTo>
                    <a:lnTo>
                      <a:pt x="174" y="162"/>
                    </a:lnTo>
                    <a:lnTo>
                      <a:pt x="168" y="156"/>
                    </a:lnTo>
                    <a:lnTo>
                      <a:pt x="162" y="144"/>
                    </a:lnTo>
                    <a:lnTo>
                      <a:pt x="150" y="132"/>
                    </a:lnTo>
                    <a:lnTo>
                      <a:pt x="150" y="120"/>
                    </a:lnTo>
                    <a:lnTo>
                      <a:pt x="144" y="114"/>
                    </a:lnTo>
                    <a:lnTo>
                      <a:pt x="144" y="102"/>
                    </a:lnTo>
                    <a:lnTo>
                      <a:pt x="150" y="96"/>
                    </a:lnTo>
                    <a:lnTo>
                      <a:pt x="156" y="96"/>
                    </a:lnTo>
                    <a:lnTo>
                      <a:pt x="162" y="102"/>
                    </a:lnTo>
                    <a:lnTo>
                      <a:pt x="162" y="108"/>
                    </a:lnTo>
                    <a:lnTo>
                      <a:pt x="168" y="114"/>
                    </a:lnTo>
                    <a:lnTo>
                      <a:pt x="180" y="114"/>
                    </a:lnTo>
                    <a:lnTo>
                      <a:pt x="180" y="120"/>
                    </a:lnTo>
                    <a:lnTo>
                      <a:pt x="186" y="120"/>
                    </a:lnTo>
                    <a:lnTo>
                      <a:pt x="198" y="132"/>
                    </a:lnTo>
                    <a:lnTo>
                      <a:pt x="198" y="144"/>
                    </a:lnTo>
                    <a:lnTo>
                      <a:pt x="204" y="144"/>
                    </a:lnTo>
                    <a:lnTo>
                      <a:pt x="210" y="138"/>
                    </a:lnTo>
                    <a:lnTo>
                      <a:pt x="216" y="138"/>
                    </a:lnTo>
                    <a:lnTo>
                      <a:pt x="204" y="120"/>
                    </a:lnTo>
                    <a:lnTo>
                      <a:pt x="210" y="120"/>
                    </a:lnTo>
                    <a:lnTo>
                      <a:pt x="234" y="132"/>
                    </a:lnTo>
                    <a:lnTo>
                      <a:pt x="222" y="114"/>
                    </a:lnTo>
                    <a:lnTo>
                      <a:pt x="228" y="108"/>
                    </a:lnTo>
                    <a:lnTo>
                      <a:pt x="228" y="84"/>
                    </a:lnTo>
                    <a:lnTo>
                      <a:pt x="240" y="72"/>
                    </a:lnTo>
                    <a:lnTo>
                      <a:pt x="270" y="72"/>
                    </a:lnTo>
                    <a:lnTo>
                      <a:pt x="276" y="78"/>
                    </a:lnTo>
                    <a:lnTo>
                      <a:pt x="276" y="90"/>
                    </a:lnTo>
                    <a:lnTo>
                      <a:pt x="288" y="90"/>
                    </a:lnTo>
                    <a:lnTo>
                      <a:pt x="294" y="84"/>
                    </a:lnTo>
                    <a:lnTo>
                      <a:pt x="300" y="72"/>
                    </a:lnTo>
                    <a:lnTo>
                      <a:pt x="306" y="66"/>
                    </a:lnTo>
                    <a:lnTo>
                      <a:pt x="342" y="66"/>
                    </a:lnTo>
                    <a:lnTo>
                      <a:pt x="360" y="72"/>
                    </a:lnTo>
                    <a:lnTo>
                      <a:pt x="372" y="72"/>
                    </a:lnTo>
                    <a:lnTo>
                      <a:pt x="378" y="78"/>
                    </a:lnTo>
                    <a:lnTo>
                      <a:pt x="384" y="78"/>
                    </a:lnTo>
                    <a:lnTo>
                      <a:pt x="384" y="72"/>
                    </a:lnTo>
                    <a:lnTo>
                      <a:pt x="390" y="60"/>
                    </a:lnTo>
                    <a:lnTo>
                      <a:pt x="390" y="48"/>
                    </a:lnTo>
                    <a:lnTo>
                      <a:pt x="384" y="42"/>
                    </a:lnTo>
                    <a:lnTo>
                      <a:pt x="384" y="36"/>
                    </a:lnTo>
                    <a:lnTo>
                      <a:pt x="390" y="30"/>
                    </a:lnTo>
                    <a:lnTo>
                      <a:pt x="408" y="30"/>
                    </a:lnTo>
                    <a:lnTo>
                      <a:pt x="408" y="18"/>
                    </a:lnTo>
                    <a:lnTo>
                      <a:pt x="402" y="12"/>
                    </a:lnTo>
                    <a:lnTo>
                      <a:pt x="402" y="6"/>
                    </a:lnTo>
                    <a:lnTo>
                      <a:pt x="390" y="6"/>
                    </a:lnTo>
                    <a:lnTo>
                      <a:pt x="384" y="0"/>
                    </a:lnTo>
                    <a:lnTo>
                      <a:pt x="366" y="6"/>
                    </a:lnTo>
                    <a:lnTo>
                      <a:pt x="372" y="12"/>
                    </a:lnTo>
                    <a:lnTo>
                      <a:pt x="372" y="30"/>
                    </a:lnTo>
                    <a:lnTo>
                      <a:pt x="366" y="36"/>
                    </a:lnTo>
                    <a:lnTo>
                      <a:pt x="348" y="36"/>
                    </a:lnTo>
                    <a:lnTo>
                      <a:pt x="336" y="24"/>
                    </a:lnTo>
                    <a:lnTo>
                      <a:pt x="324" y="36"/>
                    </a:lnTo>
                    <a:lnTo>
                      <a:pt x="312" y="36"/>
                    </a:lnTo>
                    <a:lnTo>
                      <a:pt x="300" y="24"/>
                    </a:lnTo>
                    <a:lnTo>
                      <a:pt x="294" y="30"/>
                    </a:lnTo>
                    <a:lnTo>
                      <a:pt x="282" y="30"/>
                    </a:lnTo>
                    <a:lnTo>
                      <a:pt x="264" y="12"/>
                    </a:lnTo>
                    <a:lnTo>
                      <a:pt x="264" y="6"/>
                    </a:lnTo>
                    <a:lnTo>
                      <a:pt x="234" y="12"/>
                    </a:lnTo>
                    <a:lnTo>
                      <a:pt x="228" y="30"/>
                    </a:lnTo>
                    <a:lnTo>
                      <a:pt x="204" y="24"/>
                    </a:lnTo>
                    <a:lnTo>
                      <a:pt x="198" y="30"/>
                    </a:lnTo>
                    <a:lnTo>
                      <a:pt x="186" y="36"/>
                    </a:lnTo>
                    <a:lnTo>
                      <a:pt x="174" y="36"/>
                    </a:lnTo>
                    <a:lnTo>
                      <a:pt x="168" y="30"/>
                    </a:lnTo>
                    <a:lnTo>
                      <a:pt x="162" y="30"/>
                    </a:lnTo>
                    <a:lnTo>
                      <a:pt x="150" y="36"/>
                    </a:lnTo>
                    <a:lnTo>
                      <a:pt x="138" y="48"/>
                    </a:lnTo>
                    <a:lnTo>
                      <a:pt x="126" y="54"/>
                    </a:lnTo>
                    <a:lnTo>
                      <a:pt x="102" y="54"/>
                    </a:lnTo>
                    <a:lnTo>
                      <a:pt x="102" y="60"/>
                    </a:lnTo>
                    <a:lnTo>
                      <a:pt x="96" y="72"/>
                    </a:lnTo>
                    <a:lnTo>
                      <a:pt x="72" y="72"/>
                    </a:lnTo>
                    <a:lnTo>
                      <a:pt x="66" y="66"/>
                    </a:lnTo>
                    <a:lnTo>
                      <a:pt x="60" y="66"/>
                    </a:lnTo>
                    <a:lnTo>
                      <a:pt x="48" y="72"/>
                    </a:lnTo>
                    <a:lnTo>
                      <a:pt x="54" y="84"/>
                    </a:lnTo>
                    <a:lnTo>
                      <a:pt x="54" y="90"/>
                    </a:lnTo>
                    <a:lnTo>
                      <a:pt x="42" y="102"/>
                    </a:lnTo>
                    <a:lnTo>
                      <a:pt x="24" y="102"/>
                    </a:lnTo>
                    <a:lnTo>
                      <a:pt x="24" y="126"/>
                    </a:lnTo>
                    <a:lnTo>
                      <a:pt x="12" y="132"/>
                    </a:lnTo>
                    <a:lnTo>
                      <a:pt x="0" y="132"/>
                    </a:lnTo>
                    <a:lnTo>
                      <a:pt x="0" y="198"/>
                    </a:lnTo>
                    <a:lnTo>
                      <a:pt x="6" y="204"/>
                    </a:lnTo>
                    <a:lnTo>
                      <a:pt x="18" y="210"/>
                    </a:lnTo>
                    <a:lnTo>
                      <a:pt x="24" y="216"/>
                    </a:lnTo>
                    <a:lnTo>
                      <a:pt x="30" y="228"/>
                    </a:lnTo>
                    <a:lnTo>
                      <a:pt x="36" y="234"/>
                    </a:lnTo>
                    <a:lnTo>
                      <a:pt x="42" y="246"/>
                    </a:lnTo>
                    <a:lnTo>
                      <a:pt x="54" y="258"/>
                    </a:lnTo>
                    <a:lnTo>
                      <a:pt x="60" y="270"/>
                    </a:lnTo>
                    <a:lnTo>
                      <a:pt x="84" y="270"/>
                    </a:lnTo>
                    <a:lnTo>
                      <a:pt x="96" y="264"/>
                    </a:lnTo>
                    <a:lnTo>
                      <a:pt x="108" y="264"/>
                    </a:lnTo>
                    <a:close/>
                    <a:moveTo>
                      <a:pt x="396" y="252"/>
                    </a:moveTo>
                    <a:lnTo>
                      <a:pt x="372" y="252"/>
                    </a:lnTo>
                    <a:lnTo>
                      <a:pt x="372" y="270"/>
                    </a:lnTo>
                    <a:lnTo>
                      <a:pt x="384" y="294"/>
                    </a:lnTo>
                    <a:lnTo>
                      <a:pt x="396" y="252"/>
                    </a:lnTo>
                    <a:close/>
                    <a:moveTo>
                      <a:pt x="24" y="312"/>
                    </a:moveTo>
                    <a:lnTo>
                      <a:pt x="18" y="318"/>
                    </a:lnTo>
                    <a:lnTo>
                      <a:pt x="24" y="324"/>
                    </a:lnTo>
                    <a:lnTo>
                      <a:pt x="30" y="324"/>
                    </a:lnTo>
                    <a:lnTo>
                      <a:pt x="36" y="330"/>
                    </a:lnTo>
                    <a:lnTo>
                      <a:pt x="42" y="324"/>
                    </a:lnTo>
                    <a:lnTo>
                      <a:pt x="42" y="318"/>
                    </a:lnTo>
                    <a:lnTo>
                      <a:pt x="30" y="306"/>
                    </a:lnTo>
                    <a:lnTo>
                      <a:pt x="24" y="312"/>
                    </a:lnTo>
                    <a:close/>
                    <a:moveTo>
                      <a:pt x="378" y="390"/>
                    </a:moveTo>
                    <a:lnTo>
                      <a:pt x="378" y="408"/>
                    </a:lnTo>
                    <a:lnTo>
                      <a:pt x="390" y="390"/>
                    </a:lnTo>
                    <a:lnTo>
                      <a:pt x="378" y="390"/>
                    </a:lnTo>
                    <a:close/>
                    <a:moveTo>
                      <a:pt x="408" y="330"/>
                    </a:moveTo>
                    <a:lnTo>
                      <a:pt x="396" y="330"/>
                    </a:lnTo>
                    <a:lnTo>
                      <a:pt x="384" y="336"/>
                    </a:lnTo>
                    <a:lnTo>
                      <a:pt x="384" y="342"/>
                    </a:lnTo>
                    <a:lnTo>
                      <a:pt x="396" y="342"/>
                    </a:lnTo>
                    <a:lnTo>
                      <a:pt x="402" y="336"/>
                    </a:lnTo>
                    <a:lnTo>
                      <a:pt x="408" y="336"/>
                    </a:lnTo>
                    <a:lnTo>
                      <a:pt x="408" y="330"/>
                    </a:lnTo>
                    <a:close/>
                    <a:moveTo>
                      <a:pt x="396" y="192"/>
                    </a:moveTo>
                    <a:lnTo>
                      <a:pt x="372" y="198"/>
                    </a:lnTo>
                    <a:lnTo>
                      <a:pt x="372" y="210"/>
                    </a:lnTo>
                    <a:lnTo>
                      <a:pt x="390" y="210"/>
                    </a:lnTo>
                    <a:lnTo>
                      <a:pt x="396" y="216"/>
                    </a:lnTo>
                    <a:lnTo>
                      <a:pt x="396" y="222"/>
                    </a:lnTo>
                    <a:lnTo>
                      <a:pt x="414" y="222"/>
                    </a:lnTo>
                    <a:lnTo>
                      <a:pt x="414" y="210"/>
                    </a:lnTo>
                    <a:lnTo>
                      <a:pt x="396" y="192"/>
                    </a:lnTo>
                    <a:close/>
                    <a:moveTo>
                      <a:pt x="342" y="372"/>
                    </a:moveTo>
                    <a:lnTo>
                      <a:pt x="342" y="378"/>
                    </a:lnTo>
                    <a:lnTo>
                      <a:pt x="348" y="384"/>
                    </a:lnTo>
                    <a:lnTo>
                      <a:pt x="360" y="384"/>
                    </a:lnTo>
                    <a:lnTo>
                      <a:pt x="366" y="378"/>
                    </a:lnTo>
                    <a:lnTo>
                      <a:pt x="366" y="372"/>
                    </a:lnTo>
                    <a:lnTo>
                      <a:pt x="360" y="366"/>
                    </a:lnTo>
                    <a:lnTo>
                      <a:pt x="342" y="366"/>
                    </a:lnTo>
                    <a:lnTo>
                      <a:pt x="342" y="372"/>
                    </a:lnTo>
                    <a:close/>
                    <a:moveTo>
                      <a:pt x="444" y="312"/>
                    </a:moveTo>
                    <a:lnTo>
                      <a:pt x="432" y="312"/>
                    </a:lnTo>
                    <a:lnTo>
                      <a:pt x="432" y="330"/>
                    </a:lnTo>
                    <a:lnTo>
                      <a:pt x="444" y="336"/>
                    </a:lnTo>
                    <a:lnTo>
                      <a:pt x="450" y="330"/>
                    </a:lnTo>
                    <a:lnTo>
                      <a:pt x="450" y="318"/>
                    </a:lnTo>
                    <a:lnTo>
                      <a:pt x="444" y="312"/>
                    </a:lnTo>
                    <a:close/>
                    <a:moveTo>
                      <a:pt x="444" y="372"/>
                    </a:moveTo>
                    <a:lnTo>
                      <a:pt x="456" y="354"/>
                    </a:lnTo>
                    <a:lnTo>
                      <a:pt x="438" y="354"/>
                    </a:lnTo>
                    <a:lnTo>
                      <a:pt x="444" y="372"/>
                    </a:lnTo>
                    <a:close/>
                    <a:moveTo>
                      <a:pt x="276" y="222"/>
                    </a:moveTo>
                    <a:lnTo>
                      <a:pt x="276" y="240"/>
                    </a:lnTo>
                    <a:lnTo>
                      <a:pt x="288" y="240"/>
                    </a:lnTo>
                    <a:lnTo>
                      <a:pt x="276" y="222"/>
                    </a:lnTo>
                    <a:close/>
                    <a:moveTo>
                      <a:pt x="534" y="420"/>
                    </a:moveTo>
                    <a:lnTo>
                      <a:pt x="522" y="420"/>
                    </a:lnTo>
                    <a:lnTo>
                      <a:pt x="516" y="426"/>
                    </a:lnTo>
                    <a:lnTo>
                      <a:pt x="510" y="438"/>
                    </a:lnTo>
                    <a:lnTo>
                      <a:pt x="510" y="468"/>
                    </a:lnTo>
                    <a:lnTo>
                      <a:pt x="516" y="468"/>
                    </a:lnTo>
                    <a:lnTo>
                      <a:pt x="522" y="456"/>
                    </a:lnTo>
                    <a:lnTo>
                      <a:pt x="528" y="450"/>
                    </a:lnTo>
                    <a:lnTo>
                      <a:pt x="534" y="438"/>
                    </a:lnTo>
                    <a:lnTo>
                      <a:pt x="534" y="420"/>
                    </a:lnTo>
                    <a:close/>
                    <a:moveTo>
                      <a:pt x="462" y="384"/>
                    </a:moveTo>
                    <a:lnTo>
                      <a:pt x="456" y="408"/>
                    </a:lnTo>
                    <a:lnTo>
                      <a:pt x="498" y="378"/>
                    </a:lnTo>
                    <a:lnTo>
                      <a:pt x="486" y="372"/>
                    </a:lnTo>
                    <a:lnTo>
                      <a:pt x="462" y="384"/>
                    </a:lnTo>
                    <a:close/>
                    <a:moveTo>
                      <a:pt x="462" y="510"/>
                    </a:moveTo>
                    <a:lnTo>
                      <a:pt x="480" y="510"/>
                    </a:lnTo>
                    <a:lnTo>
                      <a:pt x="468" y="468"/>
                    </a:lnTo>
                    <a:lnTo>
                      <a:pt x="462" y="510"/>
                    </a:lnTo>
                    <a:close/>
                    <a:moveTo>
                      <a:pt x="276" y="330"/>
                    </a:moveTo>
                    <a:lnTo>
                      <a:pt x="270" y="336"/>
                    </a:lnTo>
                    <a:lnTo>
                      <a:pt x="270" y="348"/>
                    </a:lnTo>
                    <a:lnTo>
                      <a:pt x="276" y="348"/>
                    </a:lnTo>
                    <a:lnTo>
                      <a:pt x="288" y="336"/>
                    </a:lnTo>
                    <a:lnTo>
                      <a:pt x="282" y="330"/>
                    </a:lnTo>
                    <a:lnTo>
                      <a:pt x="276" y="330"/>
                    </a:lnTo>
                    <a:close/>
                    <a:moveTo>
                      <a:pt x="186" y="432"/>
                    </a:moveTo>
                    <a:lnTo>
                      <a:pt x="180" y="438"/>
                    </a:lnTo>
                    <a:lnTo>
                      <a:pt x="180" y="450"/>
                    </a:lnTo>
                    <a:lnTo>
                      <a:pt x="186" y="456"/>
                    </a:lnTo>
                    <a:lnTo>
                      <a:pt x="198" y="444"/>
                    </a:lnTo>
                    <a:lnTo>
                      <a:pt x="198" y="438"/>
                    </a:lnTo>
                    <a:lnTo>
                      <a:pt x="192" y="432"/>
                    </a:lnTo>
                    <a:lnTo>
                      <a:pt x="186" y="432"/>
                    </a:lnTo>
                    <a:close/>
                    <a:moveTo>
                      <a:pt x="384" y="528"/>
                    </a:moveTo>
                    <a:lnTo>
                      <a:pt x="378" y="528"/>
                    </a:lnTo>
                    <a:lnTo>
                      <a:pt x="378" y="516"/>
                    </a:lnTo>
                    <a:lnTo>
                      <a:pt x="372" y="510"/>
                    </a:lnTo>
                    <a:lnTo>
                      <a:pt x="342" y="510"/>
                    </a:lnTo>
                    <a:lnTo>
                      <a:pt x="306" y="504"/>
                    </a:lnTo>
                    <a:lnTo>
                      <a:pt x="276" y="504"/>
                    </a:lnTo>
                    <a:lnTo>
                      <a:pt x="246" y="486"/>
                    </a:lnTo>
                    <a:lnTo>
                      <a:pt x="228" y="504"/>
                    </a:lnTo>
                    <a:lnTo>
                      <a:pt x="234" y="510"/>
                    </a:lnTo>
                    <a:lnTo>
                      <a:pt x="246" y="516"/>
                    </a:lnTo>
                    <a:lnTo>
                      <a:pt x="252" y="522"/>
                    </a:lnTo>
                    <a:lnTo>
                      <a:pt x="258" y="516"/>
                    </a:lnTo>
                    <a:lnTo>
                      <a:pt x="264" y="528"/>
                    </a:lnTo>
                    <a:lnTo>
                      <a:pt x="300" y="528"/>
                    </a:lnTo>
                    <a:lnTo>
                      <a:pt x="312" y="552"/>
                    </a:lnTo>
                    <a:lnTo>
                      <a:pt x="354" y="546"/>
                    </a:lnTo>
                    <a:lnTo>
                      <a:pt x="354" y="540"/>
                    </a:lnTo>
                    <a:lnTo>
                      <a:pt x="402" y="540"/>
                    </a:lnTo>
                    <a:lnTo>
                      <a:pt x="414" y="528"/>
                    </a:lnTo>
                    <a:lnTo>
                      <a:pt x="414" y="522"/>
                    </a:lnTo>
                    <a:lnTo>
                      <a:pt x="408" y="516"/>
                    </a:lnTo>
                    <a:lnTo>
                      <a:pt x="402" y="516"/>
                    </a:lnTo>
                    <a:lnTo>
                      <a:pt x="396" y="522"/>
                    </a:lnTo>
                    <a:lnTo>
                      <a:pt x="390" y="522"/>
                    </a:lnTo>
                    <a:lnTo>
                      <a:pt x="384" y="528"/>
                    </a:lnTo>
                    <a:close/>
                    <a:moveTo>
                      <a:pt x="420" y="408"/>
                    </a:moveTo>
                    <a:lnTo>
                      <a:pt x="408" y="408"/>
                    </a:lnTo>
                    <a:lnTo>
                      <a:pt x="408" y="420"/>
                    </a:lnTo>
                    <a:lnTo>
                      <a:pt x="420" y="420"/>
                    </a:lnTo>
                    <a:lnTo>
                      <a:pt x="426" y="414"/>
                    </a:lnTo>
                    <a:lnTo>
                      <a:pt x="420" y="408"/>
                    </a:lnTo>
                    <a:close/>
                    <a:moveTo>
                      <a:pt x="114" y="276"/>
                    </a:moveTo>
                    <a:lnTo>
                      <a:pt x="90" y="288"/>
                    </a:lnTo>
                    <a:lnTo>
                      <a:pt x="84" y="288"/>
                    </a:lnTo>
                    <a:lnTo>
                      <a:pt x="66" y="312"/>
                    </a:lnTo>
                    <a:lnTo>
                      <a:pt x="96" y="336"/>
                    </a:lnTo>
                    <a:lnTo>
                      <a:pt x="96" y="348"/>
                    </a:lnTo>
                    <a:lnTo>
                      <a:pt x="90" y="366"/>
                    </a:lnTo>
                    <a:lnTo>
                      <a:pt x="90" y="384"/>
                    </a:lnTo>
                    <a:lnTo>
                      <a:pt x="96" y="390"/>
                    </a:lnTo>
                    <a:lnTo>
                      <a:pt x="108" y="396"/>
                    </a:lnTo>
                    <a:lnTo>
                      <a:pt x="114" y="396"/>
                    </a:lnTo>
                    <a:lnTo>
                      <a:pt x="114" y="390"/>
                    </a:lnTo>
                    <a:lnTo>
                      <a:pt x="126" y="378"/>
                    </a:lnTo>
                    <a:lnTo>
                      <a:pt x="132" y="378"/>
                    </a:lnTo>
                    <a:lnTo>
                      <a:pt x="156" y="420"/>
                    </a:lnTo>
                    <a:lnTo>
                      <a:pt x="162" y="390"/>
                    </a:lnTo>
                    <a:lnTo>
                      <a:pt x="180" y="414"/>
                    </a:lnTo>
                    <a:lnTo>
                      <a:pt x="204" y="420"/>
                    </a:lnTo>
                    <a:lnTo>
                      <a:pt x="186" y="402"/>
                    </a:lnTo>
                    <a:lnTo>
                      <a:pt x="192" y="396"/>
                    </a:lnTo>
                    <a:lnTo>
                      <a:pt x="192" y="372"/>
                    </a:lnTo>
                    <a:lnTo>
                      <a:pt x="186" y="366"/>
                    </a:lnTo>
                    <a:lnTo>
                      <a:pt x="180" y="354"/>
                    </a:lnTo>
                    <a:lnTo>
                      <a:pt x="174" y="348"/>
                    </a:lnTo>
                    <a:lnTo>
                      <a:pt x="168" y="336"/>
                    </a:lnTo>
                    <a:lnTo>
                      <a:pt x="168" y="330"/>
                    </a:lnTo>
                    <a:lnTo>
                      <a:pt x="186" y="330"/>
                    </a:lnTo>
                    <a:lnTo>
                      <a:pt x="198" y="336"/>
                    </a:lnTo>
                    <a:lnTo>
                      <a:pt x="210" y="348"/>
                    </a:lnTo>
                    <a:lnTo>
                      <a:pt x="222" y="342"/>
                    </a:lnTo>
                    <a:lnTo>
                      <a:pt x="210" y="336"/>
                    </a:lnTo>
                    <a:lnTo>
                      <a:pt x="204" y="324"/>
                    </a:lnTo>
                    <a:lnTo>
                      <a:pt x="192" y="318"/>
                    </a:lnTo>
                    <a:lnTo>
                      <a:pt x="186" y="312"/>
                    </a:lnTo>
                    <a:lnTo>
                      <a:pt x="174" y="306"/>
                    </a:lnTo>
                    <a:lnTo>
                      <a:pt x="156" y="294"/>
                    </a:lnTo>
                    <a:lnTo>
                      <a:pt x="138" y="288"/>
                    </a:lnTo>
                    <a:lnTo>
                      <a:pt x="126" y="282"/>
                    </a:lnTo>
                    <a:lnTo>
                      <a:pt x="120" y="276"/>
                    </a:lnTo>
                    <a:lnTo>
                      <a:pt x="114" y="27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75" name="Germany">
                <a:extLst>
                  <a:ext uri="{FF2B5EF4-FFF2-40B4-BE49-F238E27FC236}">
                    <a16:creationId xmlns:a16="http://schemas.microsoft.com/office/drawing/2014/main" id="{65A238A8-F893-C34A-A567-F3A6103A21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0" y="1186"/>
                <a:ext cx="144" cy="151"/>
              </a:xfrm>
              <a:custGeom>
                <a:avLst/>
                <a:gdLst>
                  <a:gd name="T0" fmla="*/ 2147483647 w 564"/>
                  <a:gd name="T1" fmla="*/ 2147483647 h 588"/>
                  <a:gd name="T2" fmla="*/ 2147483647 w 564"/>
                  <a:gd name="T3" fmla="*/ 2147483647 h 588"/>
                  <a:gd name="T4" fmla="*/ 2147483647 w 564"/>
                  <a:gd name="T5" fmla="*/ 2147483647 h 588"/>
                  <a:gd name="T6" fmla="*/ 2147483647 w 564"/>
                  <a:gd name="T7" fmla="*/ 2147483647 h 588"/>
                  <a:gd name="T8" fmla="*/ 2147483647 w 564"/>
                  <a:gd name="T9" fmla="*/ 2147483647 h 588"/>
                  <a:gd name="T10" fmla="*/ 2147483647 w 564"/>
                  <a:gd name="T11" fmla="*/ 2147483647 h 588"/>
                  <a:gd name="T12" fmla="*/ 2147483647 w 564"/>
                  <a:gd name="T13" fmla="*/ 2147483647 h 588"/>
                  <a:gd name="T14" fmla="*/ 2147483647 w 564"/>
                  <a:gd name="T15" fmla="*/ 2147483647 h 588"/>
                  <a:gd name="T16" fmla="*/ 2147483647 w 564"/>
                  <a:gd name="T17" fmla="*/ 2147483647 h 588"/>
                  <a:gd name="T18" fmla="*/ 2147483647 w 564"/>
                  <a:gd name="T19" fmla="*/ 2147483647 h 588"/>
                  <a:gd name="T20" fmla="*/ 2147483647 w 564"/>
                  <a:gd name="T21" fmla="*/ 2147483647 h 588"/>
                  <a:gd name="T22" fmla="*/ 2147483647 w 564"/>
                  <a:gd name="T23" fmla="*/ 2147483647 h 588"/>
                  <a:gd name="T24" fmla="*/ 2147483647 w 564"/>
                  <a:gd name="T25" fmla="*/ 2147483647 h 588"/>
                  <a:gd name="T26" fmla="*/ 2147483647 w 564"/>
                  <a:gd name="T27" fmla="*/ 2147483647 h 588"/>
                  <a:gd name="T28" fmla="*/ 2147483647 w 564"/>
                  <a:gd name="T29" fmla="*/ 2147483647 h 588"/>
                  <a:gd name="T30" fmla="*/ 2147483647 w 564"/>
                  <a:gd name="T31" fmla="*/ 2147483647 h 588"/>
                  <a:gd name="T32" fmla="*/ 2147483647 w 564"/>
                  <a:gd name="T33" fmla="*/ 2147483647 h 588"/>
                  <a:gd name="T34" fmla="*/ 2147483647 w 564"/>
                  <a:gd name="T35" fmla="*/ 2147483647 h 588"/>
                  <a:gd name="T36" fmla="*/ 2147483647 w 564"/>
                  <a:gd name="T37" fmla="*/ 2147483647 h 588"/>
                  <a:gd name="T38" fmla="*/ 2147483647 w 564"/>
                  <a:gd name="T39" fmla="*/ 2147483647 h 588"/>
                  <a:gd name="T40" fmla="*/ 2147483647 w 564"/>
                  <a:gd name="T41" fmla="*/ 2147483647 h 588"/>
                  <a:gd name="T42" fmla="*/ 2147483647 w 564"/>
                  <a:gd name="T43" fmla="*/ 2147483647 h 588"/>
                  <a:gd name="T44" fmla="*/ 2147483647 w 564"/>
                  <a:gd name="T45" fmla="*/ 2147483647 h 588"/>
                  <a:gd name="T46" fmla="*/ 2147483647 w 564"/>
                  <a:gd name="T47" fmla="*/ 2147483647 h 588"/>
                  <a:gd name="T48" fmla="*/ 2147483647 w 564"/>
                  <a:gd name="T49" fmla="*/ 2147483647 h 588"/>
                  <a:gd name="T50" fmla="*/ 2147483647 w 564"/>
                  <a:gd name="T51" fmla="*/ 2147483647 h 588"/>
                  <a:gd name="T52" fmla="*/ 2147483647 w 564"/>
                  <a:gd name="T53" fmla="*/ 2147483647 h 588"/>
                  <a:gd name="T54" fmla="*/ 2147483647 w 564"/>
                  <a:gd name="T55" fmla="*/ 2147483647 h 588"/>
                  <a:gd name="T56" fmla="*/ 2147483647 w 564"/>
                  <a:gd name="T57" fmla="*/ 2147483647 h 588"/>
                  <a:gd name="T58" fmla="*/ 2147483647 w 564"/>
                  <a:gd name="T59" fmla="*/ 2147483647 h 588"/>
                  <a:gd name="T60" fmla="*/ 2147483647 w 564"/>
                  <a:gd name="T61" fmla="*/ 2147483647 h 588"/>
                  <a:gd name="T62" fmla="*/ 2147483647 w 564"/>
                  <a:gd name="T63" fmla="*/ 2147483647 h 588"/>
                  <a:gd name="T64" fmla="*/ 2147483647 w 564"/>
                  <a:gd name="T65" fmla="*/ 2147483647 h 588"/>
                  <a:gd name="T66" fmla="*/ 2147483647 w 564"/>
                  <a:gd name="T67" fmla="*/ 2147483647 h 588"/>
                  <a:gd name="T68" fmla="*/ 2147483647 w 564"/>
                  <a:gd name="T69" fmla="*/ 2147483647 h 588"/>
                  <a:gd name="T70" fmla="*/ 2147483647 w 564"/>
                  <a:gd name="T71" fmla="*/ 2147483647 h 588"/>
                  <a:gd name="T72" fmla="*/ 2147483647 w 564"/>
                  <a:gd name="T73" fmla="*/ 2147483647 h 588"/>
                  <a:gd name="T74" fmla="*/ 2147483647 w 564"/>
                  <a:gd name="T75" fmla="*/ 2147483647 h 588"/>
                  <a:gd name="T76" fmla="*/ 2147483647 w 564"/>
                  <a:gd name="T77" fmla="*/ 2147483647 h 588"/>
                  <a:gd name="T78" fmla="*/ 2147483647 w 564"/>
                  <a:gd name="T79" fmla="*/ 2147483647 h 588"/>
                  <a:gd name="T80" fmla="*/ 2147483647 w 564"/>
                  <a:gd name="T81" fmla="*/ 2147483647 h 588"/>
                  <a:gd name="T82" fmla="*/ 2147483647 w 564"/>
                  <a:gd name="T83" fmla="*/ 0 h 588"/>
                  <a:gd name="T84" fmla="*/ 2147483647 w 564"/>
                  <a:gd name="T85" fmla="*/ 2147483647 h 588"/>
                  <a:gd name="T86" fmla="*/ 2147483647 w 564"/>
                  <a:gd name="T87" fmla="*/ 2147483647 h 588"/>
                  <a:gd name="T88" fmla="*/ 2147483647 w 564"/>
                  <a:gd name="T89" fmla="*/ 2147483647 h 588"/>
                  <a:gd name="T90" fmla="*/ 2147483647 w 564"/>
                  <a:gd name="T91" fmla="*/ 2147483647 h 588"/>
                  <a:gd name="T92" fmla="*/ 2147483647 w 564"/>
                  <a:gd name="T93" fmla="*/ 2147483647 h 588"/>
                  <a:gd name="T94" fmla="*/ 2147483647 w 564"/>
                  <a:gd name="T95" fmla="*/ 2147483647 h 588"/>
                  <a:gd name="T96" fmla="*/ 2147483647 w 564"/>
                  <a:gd name="T97" fmla="*/ 2147483647 h 588"/>
                  <a:gd name="T98" fmla="*/ 2147483647 w 564"/>
                  <a:gd name="T99" fmla="*/ 2147483647 h 588"/>
                  <a:gd name="T100" fmla="*/ 2147483647 w 564"/>
                  <a:gd name="T101" fmla="*/ 2147483647 h 588"/>
                  <a:gd name="T102" fmla="*/ 2147483647 w 564"/>
                  <a:gd name="T103" fmla="*/ 2147483647 h 588"/>
                  <a:gd name="T104" fmla="*/ 0 w 564"/>
                  <a:gd name="T105" fmla="*/ 2147483647 h 588"/>
                  <a:gd name="T106" fmla="*/ 2147483647 w 564"/>
                  <a:gd name="T107" fmla="*/ 2147483647 h 588"/>
                  <a:gd name="T108" fmla="*/ 2147483647 w 564"/>
                  <a:gd name="T109" fmla="*/ 2147483647 h 588"/>
                  <a:gd name="T110" fmla="*/ 2147483647 w 564"/>
                  <a:gd name="T111" fmla="*/ 2147483647 h 58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64"/>
                  <a:gd name="T169" fmla="*/ 0 h 588"/>
                  <a:gd name="T170" fmla="*/ 564 w 564"/>
                  <a:gd name="T171" fmla="*/ 588 h 588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64" h="588">
                    <a:moveTo>
                      <a:pt x="30" y="414"/>
                    </a:moveTo>
                    <a:lnTo>
                      <a:pt x="30" y="420"/>
                    </a:lnTo>
                    <a:lnTo>
                      <a:pt x="36" y="420"/>
                    </a:lnTo>
                    <a:lnTo>
                      <a:pt x="36" y="444"/>
                    </a:lnTo>
                    <a:lnTo>
                      <a:pt x="60" y="444"/>
                    </a:lnTo>
                    <a:lnTo>
                      <a:pt x="60" y="450"/>
                    </a:lnTo>
                    <a:lnTo>
                      <a:pt x="72" y="450"/>
                    </a:lnTo>
                    <a:lnTo>
                      <a:pt x="84" y="444"/>
                    </a:lnTo>
                    <a:lnTo>
                      <a:pt x="96" y="444"/>
                    </a:lnTo>
                    <a:lnTo>
                      <a:pt x="96" y="450"/>
                    </a:lnTo>
                    <a:lnTo>
                      <a:pt x="120" y="450"/>
                    </a:lnTo>
                    <a:lnTo>
                      <a:pt x="138" y="456"/>
                    </a:lnTo>
                    <a:lnTo>
                      <a:pt x="132" y="468"/>
                    </a:lnTo>
                    <a:lnTo>
                      <a:pt x="114" y="486"/>
                    </a:lnTo>
                    <a:lnTo>
                      <a:pt x="114" y="498"/>
                    </a:lnTo>
                    <a:lnTo>
                      <a:pt x="108" y="510"/>
                    </a:lnTo>
                    <a:lnTo>
                      <a:pt x="102" y="516"/>
                    </a:lnTo>
                    <a:lnTo>
                      <a:pt x="96" y="528"/>
                    </a:lnTo>
                    <a:lnTo>
                      <a:pt x="96" y="570"/>
                    </a:lnTo>
                    <a:lnTo>
                      <a:pt x="132" y="570"/>
                    </a:lnTo>
                    <a:lnTo>
                      <a:pt x="150" y="564"/>
                    </a:lnTo>
                    <a:lnTo>
                      <a:pt x="156" y="570"/>
                    </a:lnTo>
                    <a:lnTo>
                      <a:pt x="150" y="564"/>
                    </a:lnTo>
                    <a:lnTo>
                      <a:pt x="150" y="552"/>
                    </a:lnTo>
                    <a:lnTo>
                      <a:pt x="156" y="546"/>
                    </a:lnTo>
                    <a:lnTo>
                      <a:pt x="162" y="546"/>
                    </a:lnTo>
                    <a:lnTo>
                      <a:pt x="174" y="552"/>
                    </a:lnTo>
                    <a:lnTo>
                      <a:pt x="180" y="558"/>
                    </a:lnTo>
                    <a:lnTo>
                      <a:pt x="192" y="558"/>
                    </a:lnTo>
                    <a:lnTo>
                      <a:pt x="210" y="564"/>
                    </a:lnTo>
                    <a:lnTo>
                      <a:pt x="216" y="576"/>
                    </a:lnTo>
                    <a:lnTo>
                      <a:pt x="252" y="576"/>
                    </a:lnTo>
                    <a:lnTo>
                      <a:pt x="258" y="582"/>
                    </a:lnTo>
                    <a:lnTo>
                      <a:pt x="258" y="588"/>
                    </a:lnTo>
                    <a:lnTo>
                      <a:pt x="270" y="588"/>
                    </a:lnTo>
                    <a:lnTo>
                      <a:pt x="276" y="582"/>
                    </a:lnTo>
                    <a:lnTo>
                      <a:pt x="276" y="570"/>
                    </a:lnTo>
                    <a:lnTo>
                      <a:pt x="294" y="570"/>
                    </a:lnTo>
                    <a:lnTo>
                      <a:pt x="312" y="588"/>
                    </a:lnTo>
                    <a:lnTo>
                      <a:pt x="330" y="588"/>
                    </a:lnTo>
                    <a:lnTo>
                      <a:pt x="336" y="582"/>
                    </a:lnTo>
                    <a:lnTo>
                      <a:pt x="354" y="570"/>
                    </a:lnTo>
                    <a:lnTo>
                      <a:pt x="372" y="570"/>
                    </a:lnTo>
                    <a:lnTo>
                      <a:pt x="390" y="558"/>
                    </a:lnTo>
                    <a:lnTo>
                      <a:pt x="402" y="564"/>
                    </a:lnTo>
                    <a:lnTo>
                      <a:pt x="420" y="570"/>
                    </a:lnTo>
                    <a:lnTo>
                      <a:pt x="432" y="582"/>
                    </a:lnTo>
                    <a:lnTo>
                      <a:pt x="438" y="582"/>
                    </a:lnTo>
                    <a:lnTo>
                      <a:pt x="438" y="540"/>
                    </a:lnTo>
                    <a:lnTo>
                      <a:pt x="426" y="540"/>
                    </a:lnTo>
                    <a:lnTo>
                      <a:pt x="426" y="534"/>
                    </a:lnTo>
                    <a:lnTo>
                      <a:pt x="432" y="528"/>
                    </a:lnTo>
                    <a:lnTo>
                      <a:pt x="432" y="522"/>
                    </a:lnTo>
                    <a:lnTo>
                      <a:pt x="438" y="516"/>
                    </a:lnTo>
                    <a:lnTo>
                      <a:pt x="456" y="516"/>
                    </a:lnTo>
                    <a:lnTo>
                      <a:pt x="462" y="522"/>
                    </a:lnTo>
                    <a:lnTo>
                      <a:pt x="468" y="522"/>
                    </a:lnTo>
                    <a:lnTo>
                      <a:pt x="468" y="504"/>
                    </a:lnTo>
                    <a:lnTo>
                      <a:pt x="462" y="492"/>
                    </a:lnTo>
                    <a:lnTo>
                      <a:pt x="480" y="492"/>
                    </a:lnTo>
                    <a:lnTo>
                      <a:pt x="486" y="474"/>
                    </a:lnTo>
                    <a:lnTo>
                      <a:pt x="486" y="462"/>
                    </a:lnTo>
                    <a:lnTo>
                      <a:pt x="480" y="462"/>
                    </a:lnTo>
                    <a:lnTo>
                      <a:pt x="474" y="456"/>
                    </a:lnTo>
                    <a:lnTo>
                      <a:pt x="462" y="456"/>
                    </a:lnTo>
                    <a:lnTo>
                      <a:pt x="456" y="444"/>
                    </a:lnTo>
                    <a:lnTo>
                      <a:pt x="450" y="444"/>
                    </a:lnTo>
                    <a:lnTo>
                      <a:pt x="444" y="432"/>
                    </a:lnTo>
                    <a:lnTo>
                      <a:pt x="432" y="432"/>
                    </a:lnTo>
                    <a:lnTo>
                      <a:pt x="420" y="426"/>
                    </a:lnTo>
                    <a:lnTo>
                      <a:pt x="420" y="420"/>
                    </a:lnTo>
                    <a:lnTo>
                      <a:pt x="414" y="420"/>
                    </a:lnTo>
                    <a:lnTo>
                      <a:pt x="408" y="408"/>
                    </a:lnTo>
                    <a:lnTo>
                      <a:pt x="396" y="396"/>
                    </a:lnTo>
                    <a:lnTo>
                      <a:pt x="396" y="390"/>
                    </a:lnTo>
                    <a:lnTo>
                      <a:pt x="402" y="390"/>
                    </a:lnTo>
                    <a:lnTo>
                      <a:pt x="408" y="384"/>
                    </a:lnTo>
                    <a:lnTo>
                      <a:pt x="396" y="372"/>
                    </a:lnTo>
                    <a:lnTo>
                      <a:pt x="390" y="372"/>
                    </a:lnTo>
                    <a:lnTo>
                      <a:pt x="384" y="366"/>
                    </a:lnTo>
                    <a:lnTo>
                      <a:pt x="384" y="354"/>
                    </a:lnTo>
                    <a:lnTo>
                      <a:pt x="390" y="354"/>
                    </a:lnTo>
                    <a:lnTo>
                      <a:pt x="390" y="360"/>
                    </a:lnTo>
                    <a:lnTo>
                      <a:pt x="402" y="360"/>
                    </a:lnTo>
                    <a:lnTo>
                      <a:pt x="402" y="354"/>
                    </a:lnTo>
                    <a:lnTo>
                      <a:pt x="414" y="354"/>
                    </a:lnTo>
                    <a:lnTo>
                      <a:pt x="414" y="348"/>
                    </a:lnTo>
                    <a:lnTo>
                      <a:pt x="420" y="342"/>
                    </a:lnTo>
                    <a:lnTo>
                      <a:pt x="426" y="342"/>
                    </a:lnTo>
                    <a:lnTo>
                      <a:pt x="438" y="348"/>
                    </a:lnTo>
                    <a:lnTo>
                      <a:pt x="450" y="336"/>
                    </a:lnTo>
                    <a:lnTo>
                      <a:pt x="468" y="330"/>
                    </a:lnTo>
                    <a:lnTo>
                      <a:pt x="468" y="324"/>
                    </a:lnTo>
                    <a:lnTo>
                      <a:pt x="492" y="324"/>
                    </a:lnTo>
                    <a:lnTo>
                      <a:pt x="492" y="318"/>
                    </a:lnTo>
                    <a:lnTo>
                      <a:pt x="510" y="318"/>
                    </a:lnTo>
                    <a:lnTo>
                      <a:pt x="510" y="312"/>
                    </a:lnTo>
                    <a:lnTo>
                      <a:pt x="516" y="306"/>
                    </a:lnTo>
                    <a:lnTo>
                      <a:pt x="522" y="306"/>
                    </a:lnTo>
                    <a:lnTo>
                      <a:pt x="528" y="300"/>
                    </a:lnTo>
                    <a:lnTo>
                      <a:pt x="540" y="312"/>
                    </a:lnTo>
                    <a:lnTo>
                      <a:pt x="552" y="312"/>
                    </a:lnTo>
                    <a:lnTo>
                      <a:pt x="558" y="300"/>
                    </a:lnTo>
                    <a:lnTo>
                      <a:pt x="558" y="294"/>
                    </a:lnTo>
                    <a:lnTo>
                      <a:pt x="564" y="288"/>
                    </a:lnTo>
                    <a:lnTo>
                      <a:pt x="564" y="282"/>
                    </a:lnTo>
                    <a:lnTo>
                      <a:pt x="552" y="282"/>
                    </a:lnTo>
                    <a:lnTo>
                      <a:pt x="558" y="276"/>
                    </a:lnTo>
                    <a:lnTo>
                      <a:pt x="558" y="264"/>
                    </a:lnTo>
                    <a:lnTo>
                      <a:pt x="552" y="264"/>
                    </a:lnTo>
                    <a:lnTo>
                      <a:pt x="546" y="270"/>
                    </a:lnTo>
                    <a:lnTo>
                      <a:pt x="546" y="252"/>
                    </a:lnTo>
                    <a:lnTo>
                      <a:pt x="540" y="246"/>
                    </a:lnTo>
                    <a:lnTo>
                      <a:pt x="534" y="246"/>
                    </a:lnTo>
                    <a:lnTo>
                      <a:pt x="528" y="240"/>
                    </a:lnTo>
                    <a:lnTo>
                      <a:pt x="528" y="234"/>
                    </a:lnTo>
                    <a:lnTo>
                      <a:pt x="540" y="228"/>
                    </a:lnTo>
                    <a:lnTo>
                      <a:pt x="546" y="222"/>
                    </a:lnTo>
                    <a:lnTo>
                      <a:pt x="540" y="216"/>
                    </a:lnTo>
                    <a:lnTo>
                      <a:pt x="534" y="216"/>
                    </a:lnTo>
                    <a:lnTo>
                      <a:pt x="540" y="210"/>
                    </a:lnTo>
                    <a:lnTo>
                      <a:pt x="540" y="204"/>
                    </a:lnTo>
                    <a:lnTo>
                      <a:pt x="528" y="204"/>
                    </a:lnTo>
                    <a:lnTo>
                      <a:pt x="528" y="192"/>
                    </a:lnTo>
                    <a:lnTo>
                      <a:pt x="534" y="192"/>
                    </a:lnTo>
                    <a:lnTo>
                      <a:pt x="534" y="174"/>
                    </a:lnTo>
                    <a:lnTo>
                      <a:pt x="522" y="174"/>
                    </a:lnTo>
                    <a:lnTo>
                      <a:pt x="516" y="168"/>
                    </a:lnTo>
                    <a:lnTo>
                      <a:pt x="510" y="168"/>
                    </a:lnTo>
                    <a:lnTo>
                      <a:pt x="504" y="162"/>
                    </a:lnTo>
                    <a:lnTo>
                      <a:pt x="504" y="150"/>
                    </a:lnTo>
                    <a:lnTo>
                      <a:pt x="510" y="150"/>
                    </a:lnTo>
                    <a:lnTo>
                      <a:pt x="522" y="138"/>
                    </a:lnTo>
                    <a:lnTo>
                      <a:pt x="522" y="120"/>
                    </a:lnTo>
                    <a:lnTo>
                      <a:pt x="516" y="114"/>
                    </a:lnTo>
                    <a:lnTo>
                      <a:pt x="510" y="114"/>
                    </a:lnTo>
                    <a:lnTo>
                      <a:pt x="510" y="96"/>
                    </a:lnTo>
                    <a:lnTo>
                      <a:pt x="504" y="90"/>
                    </a:lnTo>
                    <a:lnTo>
                      <a:pt x="486" y="84"/>
                    </a:lnTo>
                    <a:lnTo>
                      <a:pt x="486" y="78"/>
                    </a:lnTo>
                    <a:lnTo>
                      <a:pt x="480" y="66"/>
                    </a:lnTo>
                    <a:lnTo>
                      <a:pt x="474" y="60"/>
                    </a:lnTo>
                    <a:lnTo>
                      <a:pt x="456" y="60"/>
                    </a:lnTo>
                    <a:lnTo>
                      <a:pt x="450" y="54"/>
                    </a:lnTo>
                    <a:lnTo>
                      <a:pt x="444" y="54"/>
                    </a:lnTo>
                    <a:lnTo>
                      <a:pt x="438" y="48"/>
                    </a:lnTo>
                    <a:lnTo>
                      <a:pt x="426" y="48"/>
                    </a:lnTo>
                    <a:lnTo>
                      <a:pt x="420" y="42"/>
                    </a:lnTo>
                    <a:lnTo>
                      <a:pt x="396" y="42"/>
                    </a:lnTo>
                    <a:lnTo>
                      <a:pt x="384" y="54"/>
                    </a:lnTo>
                    <a:lnTo>
                      <a:pt x="342" y="54"/>
                    </a:lnTo>
                    <a:lnTo>
                      <a:pt x="342" y="72"/>
                    </a:lnTo>
                    <a:lnTo>
                      <a:pt x="300" y="72"/>
                    </a:lnTo>
                    <a:lnTo>
                      <a:pt x="300" y="60"/>
                    </a:lnTo>
                    <a:lnTo>
                      <a:pt x="312" y="48"/>
                    </a:lnTo>
                    <a:lnTo>
                      <a:pt x="312" y="42"/>
                    </a:lnTo>
                    <a:lnTo>
                      <a:pt x="318" y="30"/>
                    </a:lnTo>
                    <a:lnTo>
                      <a:pt x="294" y="42"/>
                    </a:lnTo>
                    <a:lnTo>
                      <a:pt x="252" y="36"/>
                    </a:lnTo>
                    <a:lnTo>
                      <a:pt x="246" y="30"/>
                    </a:lnTo>
                    <a:lnTo>
                      <a:pt x="246" y="18"/>
                    </a:lnTo>
                    <a:lnTo>
                      <a:pt x="240" y="6"/>
                    </a:lnTo>
                    <a:lnTo>
                      <a:pt x="234" y="6"/>
                    </a:lnTo>
                    <a:lnTo>
                      <a:pt x="234" y="12"/>
                    </a:lnTo>
                    <a:lnTo>
                      <a:pt x="228" y="6"/>
                    </a:lnTo>
                    <a:lnTo>
                      <a:pt x="204" y="6"/>
                    </a:lnTo>
                    <a:lnTo>
                      <a:pt x="198" y="0"/>
                    </a:lnTo>
                    <a:lnTo>
                      <a:pt x="168" y="0"/>
                    </a:lnTo>
                    <a:lnTo>
                      <a:pt x="192" y="36"/>
                    </a:lnTo>
                    <a:lnTo>
                      <a:pt x="180" y="48"/>
                    </a:lnTo>
                    <a:lnTo>
                      <a:pt x="198" y="72"/>
                    </a:lnTo>
                    <a:lnTo>
                      <a:pt x="216" y="90"/>
                    </a:lnTo>
                    <a:lnTo>
                      <a:pt x="186" y="78"/>
                    </a:lnTo>
                    <a:lnTo>
                      <a:pt x="162" y="84"/>
                    </a:lnTo>
                    <a:lnTo>
                      <a:pt x="162" y="108"/>
                    </a:lnTo>
                    <a:lnTo>
                      <a:pt x="132" y="108"/>
                    </a:lnTo>
                    <a:lnTo>
                      <a:pt x="126" y="96"/>
                    </a:lnTo>
                    <a:lnTo>
                      <a:pt x="84" y="96"/>
                    </a:lnTo>
                    <a:lnTo>
                      <a:pt x="84" y="126"/>
                    </a:lnTo>
                    <a:lnTo>
                      <a:pt x="90" y="126"/>
                    </a:lnTo>
                    <a:lnTo>
                      <a:pt x="84" y="132"/>
                    </a:lnTo>
                    <a:lnTo>
                      <a:pt x="90" y="144"/>
                    </a:lnTo>
                    <a:lnTo>
                      <a:pt x="78" y="150"/>
                    </a:lnTo>
                    <a:lnTo>
                      <a:pt x="72" y="150"/>
                    </a:lnTo>
                    <a:lnTo>
                      <a:pt x="72" y="168"/>
                    </a:lnTo>
                    <a:lnTo>
                      <a:pt x="78" y="174"/>
                    </a:lnTo>
                    <a:lnTo>
                      <a:pt x="66" y="174"/>
                    </a:lnTo>
                    <a:lnTo>
                      <a:pt x="54" y="180"/>
                    </a:lnTo>
                    <a:lnTo>
                      <a:pt x="48" y="180"/>
                    </a:lnTo>
                    <a:lnTo>
                      <a:pt x="48" y="186"/>
                    </a:lnTo>
                    <a:lnTo>
                      <a:pt x="54" y="192"/>
                    </a:lnTo>
                    <a:lnTo>
                      <a:pt x="60" y="192"/>
                    </a:lnTo>
                    <a:lnTo>
                      <a:pt x="72" y="204"/>
                    </a:lnTo>
                    <a:lnTo>
                      <a:pt x="72" y="210"/>
                    </a:lnTo>
                    <a:lnTo>
                      <a:pt x="66" y="210"/>
                    </a:lnTo>
                    <a:lnTo>
                      <a:pt x="60" y="216"/>
                    </a:lnTo>
                    <a:lnTo>
                      <a:pt x="54" y="228"/>
                    </a:lnTo>
                    <a:lnTo>
                      <a:pt x="48" y="228"/>
                    </a:lnTo>
                    <a:lnTo>
                      <a:pt x="42" y="234"/>
                    </a:lnTo>
                    <a:lnTo>
                      <a:pt x="42" y="240"/>
                    </a:lnTo>
                    <a:lnTo>
                      <a:pt x="18" y="240"/>
                    </a:lnTo>
                    <a:lnTo>
                      <a:pt x="12" y="234"/>
                    </a:lnTo>
                    <a:lnTo>
                      <a:pt x="6" y="234"/>
                    </a:lnTo>
                    <a:lnTo>
                      <a:pt x="12" y="258"/>
                    </a:lnTo>
                    <a:lnTo>
                      <a:pt x="12" y="264"/>
                    </a:lnTo>
                    <a:lnTo>
                      <a:pt x="18" y="270"/>
                    </a:lnTo>
                    <a:lnTo>
                      <a:pt x="18" y="276"/>
                    </a:lnTo>
                    <a:lnTo>
                      <a:pt x="6" y="282"/>
                    </a:lnTo>
                    <a:lnTo>
                      <a:pt x="0" y="288"/>
                    </a:lnTo>
                    <a:lnTo>
                      <a:pt x="6" y="294"/>
                    </a:lnTo>
                    <a:lnTo>
                      <a:pt x="6" y="306"/>
                    </a:lnTo>
                    <a:lnTo>
                      <a:pt x="0" y="312"/>
                    </a:lnTo>
                    <a:lnTo>
                      <a:pt x="0" y="324"/>
                    </a:lnTo>
                    <a:lnTo>
                      <a:pt x="12" y="324"/>
                    </a:lnTo>
                    <a:lnTo>
                      <a:pt x="24" y="336"/>
                    </a:lnTo>
                    <a:lnTo>
                      <a:pt x="24" y="354"/>
                    </a:lnTo>
                    <a:lnTo>
                      <a:pt x="30" y="360"/>
                    </a:lnTo>
                    <a:lnTo>
                      <a:pt x="18" y="360"/>
                    </a:lnTo>
                    <a:lnTo>
                      <a:pt x="12" y="366"/>
                    </a:lnTo>
                    <a:lnTo>
                      <a:pt x="12" y="384"/>
                    </a:lnTo>
                    <a:lnTo>
                      <a:pt x="18" y="390"/>
                    </a:lnTo>
                    <a:lnTo>
                      <a:pt x="24" y="390"/>
                    </a:lnTo>
                    <a:lnTo>
                      <a:pt x="36" y="396"/>
                    </a:lnTo>
                    <a:lnTo>
                      <a:pt x="36" y="408"/>
                    </a:lnTo>
                    <a:lnTo>
                      <a:pt x="30" y="41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76" name="France">
                <a:extLst>
                  <a:ext uri="{FF2B5EF4-FFF2-40B4-BE49-F238E27FC236}">
                    <a16:creationId xmlns:a16="http://schemas.microsoft.com/office/drawing/2014/main" id="{67CCBC03-2A20-A342-AD50-FAD5D142BF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95" y="1259"/>
                <a:ext cx="233" cy="201"/>
              </a:xfrm>
              <a:custGeom>
                <a:avLst/>
                <a:gdLst>
                  <a:gd name="T0" fmla="*/ 589681941 w 230"/>
                  <a:gd name="T1" fmla="*/ 431117225 h 198"/>
                  <a:gd name="T2" fmla="*/ 568990789 w 230"/>
                  <a:gd name="T3" fmla="*/ 446700914 h 198"/>
                  <a:gd name="T4" fmla="*/ 563818806 w 230"/>
                  <a:gd name="T5" fmla="*/ 483059093 h 198"/>
                  <a:gd name="T6" fmla="*/ 563818806 w 230"/>
                  <a:gd name="T7" fmla="*/ 503836808 h 198"/>
                  <a:gd name="T8" fmla="*/ 594853925 w 230"/>
                  <a:gd name="T9" fmla="*/ 498642782 h 198"/>
                  <a:gd name="T10" fmla="*/ 594853925 w 230"/>
                  <a:gd name="T11" fmla="*/ 446700914 h 198"/>
                  <a:gd name="T12" fmla="*/ 496573367 w 230"/>
                  <a:gd name="T13" fmla="*/ 103883762 h 198"/>
                  <a:gd name="T14" fmla="*/ 475883823 w 230"/>
                  <a:gd name="T15" fmla="*/ 88301685 h 198"/>
                  <a:gd name="T16" fmla="*/ 450020688 w 230"/>
                  <a:gd name="T17" fmla="*/ 88301685 h 198"/>
                  <a:gd name="T18" fmla="*/ 418983860 w 230"/>
                  <a:gd name="T19" fmla="*/ 72717996 h 198"/>
                  <a:gd name="T20" fmla="*/ 393120724 w 230"/>
                  <a:gd name="T21" fmla="*/ 62329945 h 198"/>
                  <a:gd name="T22" fmla="*/ 367257589 w 230"/>
                  <a:gd name="T23" fmla="*/ 36359804 h 198"/>
                  <a:gd name="T24" fmla="*/ 325876894 w 230"/>
                  <a:gd name="T25" fmla="*/ 15582083 h 198"/>
                  <a:gd name="T26" fmla="*/ 289668183 w 230"/>
                  <a:gd name="T27" fmla="*/ 5194027 h 198"/>
                  <a:gd name="T28" fmla="*/ 268977031 w 230"/>
                  <a:gd name="T29" fmla="*/ 20776109 h 198"/>
                  <a:gd name="T30" fmla="*/ 268977031 w 230"/>
                  <a:gd name="T31" fmla="*/ 57135919 h 198"/>
                  <a:gd name="T32" fmla="*/ 222424352 w 230"/>
                  <a:gd name="T33" fmla="*/ 88301685 h 198"/>
                  <a:gd name="T34" fmla="*/ 175870015 w 230"/>
                  <a:gd name="T35" fmla="*/ 98689736 h 198"/>
                  <a:gd name="T36" fmla="*/ 144833287 w 230"/>
                  <a:gd name="T37" fmla="*/ 72717996 h 198"/>
                  <a:gd name="T38" fmla="*/ 139661303 w 230"/>
                  <a:gd name="T39" fmla="*/ 88301685 h 198"/>
                  <a:gd name="T40" fmla="*/ 144833287 w 230"/>
                  <a:gd name="T41" fmla="*/ 124659890 h 198"/>
                  <a:gd name="T42" fmla="*/ 98280583 w 230"/>
                  <a:gd name="T43" fmla="*/ 140243578 h 198"/>
                  <a:gd name="T44" fmla="*/ 77589432 w 230"/>
                  <a:gd name="T45" fmla="*/ 119465864 h 198"/>
                  <a:gd name="T46" fmla="*/ 51726283 w 230"/>
                  <a:gd name="T47" fmla="*/ 124659890 h 198"/>
                  <a:gd name="T48" fmla="*/ 15517566 w 230"/>
                  <a:gd name="T49" fmla="*/ 135049553 h 198"/>
                  <a:gd name="T50" fmla="*/ 20691158 w 230"/>
                  <a:gd name="T51" fmla="*/ 145437604 h 198"/>
                  <a:gd name="T52" fmla="*/ 5171985 w 230"/>
                  <a:gd name="T53" fmla="*/ 155825655 h 198"/>
                  <a:gd name="T54" fmla="*/ 31035132 w 230"/>
                  <a:gd name="T55" fmla="*/ 171407732 h 198"/>
                  <a:gd name="T56" fmla="*/ 98280583 w 230"/>
                  <a:gd name="T57" fmla="*/ 197379472 h 198"/>
                  <a:gd name="T58" fmla="*/ 113798168 w 230"/>
                  <a:gd name="T59" fmla="*/ 223349651 h 198"/>
                  <a:gd name="T60" fmla="*/ 150006879 w 230"/>
                  <a:gd name="T61" fmla="*/ 275291519 h 198"/>
                  <a:gd name="T62" fmla="*/ 150006879 w 230"/>
                  <a:gd name="T63" fmla="*/ 306457285 h 198"/>
                  <a:gd name="T64" fmla="*/ 134489320 w 230"/>
                  <a:gd name="T65" fmla="*/ 373981230 h 198"/>
                  <a:gd name="T66" fmla="*/ 124143744 w 230"/>
                  <a:gd name="T67" fmla="*/ 394758945 h 198"/>
                  <a:gd name="T68" fmla="*/ 118970152 w 230"/>
                  <a:gd name="T69" fmla="*/ 415535047 h 198"/>
                  <a:gd name="T70" fmla="*/ 134489320 w 230"/>
                  <a:gd name="T71" fmla="*/ 420729073 h 198"/>
                  <a:gd name="T72" fmla="*/ 170698031 w 230"/>
                  <a:gd name="T73" fmla="*/ 431117225 h 198"/>
                  <a:gd name="T74" fmla="*/ 201733150 w 230"/>
                  <a:gd name="T75" fmla="*/ 446700914 h 198"/>
                  <a:gd name="T76" fmla="*/ 232768320 w 230"/>
                  <a:gd name="T77" fmla="*/ 431117225 h 198"/>
                  <a:gd name="T78" fmla="*/ 248287487 w 230"/>
                  <a:gd name="T79" fmla="*/ 446700914 h 198"/>
                  <a:gd name="T80" fmla="*/ 289668183 w 230"/>
                  <a:gd name="T81" fmla="*/ 457088965 h 198"/>
                  <a:gd name="T82" fmla="*/ 305185742 w 230"/>
                  <a:gd name="T83" fmla="*/ 451894939 h 198"/>
                  <a:gd name="T84" fmla="*/ 336222470 w 230"/>
                  <a:gd name="T85" fmla="*/ 415535047 h 198"/>
                  <a:gd name="T86" fmla="*/ 362085605 w 230"/>
                  <a:gd name="T87" fmla="*/ 394758945 h 198"/>
                  <a:gd name="T88" fmla="*/ 393120724 w 230"/>
                  <a:gd name="T89" fmla="*/ 405146996 h 198"/>
                  <a:gd name="T90" fmla="*/ 439675112 w 230"/>
                  <a:gd name="T91" fmla="*/ 420729073 h 198"/>
                  <a:gd name="T92" fmla="*/ 475883823 w 230"/>
                  <a:gd name="T93" fmla="*/ 415535047 h 198"/>
                  <a:gd name="T94" fmla="*/ 506918943 w 230"/>
                  <a:gd name="T95" fmla="*/ 384369282 h 198"/>
                  <a:gd name="T96" fmla="*/ 496573367 w 230"/>
                  <a:gd name="T97" fmla="*/ 363593179 h 198"/>
                  <a:gd name="T98" fmla="*/ 481055807 w 230"/>
                  <a:gd name="T99" fmla="*/ 353205128 h 198"/>
                  <a:gd name="T100" fmla="*/ 491401383 w 230"/>
                  <a:gd name="T101" fmla="*/ 337623051 h 198"/>
                  <a:gd name="T102" fmla="*/ 470710231 w 230"/>
                  <a:gd name="T103" fmla="*/ 311651311 h 198"/>
                  <a:gd name="T104" fmla="*/ 481055807 w 230"/>
                  <a:gd name="T105" fmla="*/ 280485545 h 198"/>
                  <a:gd name="T106" fmla="*/ 481055807 w 230"/>
                  <a:gd name="T107" fmla="*/ 259709442 h 198"/>
                  <a:gd name="T108" fmla="*/ 455192672 w 230"/>
                  <a:gd name="T109" fmla="*/ 259709442 h 198"/>
                  <a:gd name="T110" fmla="*/ 450020688 w 230"/>
                  <a:gd name="T111" fmla="*/ 244127365 h 198"/>
                  <a:gd name="T112" fmla="*/ 470710231 w 230"/>
                  <a:gd name="T113" fmla="*/ 212961600 h 198"/>
                  <a:gd name="T114" fmla="*/ 496573367 w 230"/>
                  <a:gd name="T115" fmla="*/ 197379472 h 198"/>
                  <a:gd name="T116" fmla="*/ 512090926 w 230"/>
                  <a:gd name="T117" fmla="*/ 155825655 h 198"/>
                  <a:gd name="T118" fmla="*/ 527610094 w 230"/>
                  <a:gd name="T119" fmla="*/ 129855527 h 198"/>
                  <a:gd name="T120" fmla="*/ 512090926 w 230"/>
                  <a:gd name="T121" fmla="*/ 103883762 h 19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30"/>
                  <a:gd name="T184" fmla="*/ 0 h 198"/>
                  <a:gd name="T185" fmla="*/ 230 w 230"/>
                  <a:gd name="T186" fmla="*/ 198 h 19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30" h="198">
                    <a:moveTo>
                      <a:pt x="230" y="172"/>
                    </a:moveTo>
                    <a:lnTo>
                      <a:pt x="230" y="172"/>
                    </a:lnTo>
                    <a:lnTo>
                      <a:pt x="230" y="166"/>
                    </a:lnTo>
                    <a:lnTo>
                      <a:pt x="228" y="166"/>
                    </a:lnTo>
                    <a:lnTo>
                      <a:pt x="224" y="168"/>
                    </a:lnTo>
                    <a:lnTo>
                      <a:pt x="224" y="170"/>
                    </a:lnTo>
                    <a:lnTo>
                      <a:pt x="220" y="172"/>
                    </a:lnTo>
                    <a:lnTo>
                      <a:pt x="218" y="174"/>
                    </a:lnTo>
                    <a:lnTo>
                      <a:pt x="216" y="178"/>
                    </a:lnTo>
                    <a:lnTo>
                      <a:pt x="216" y="182"/>
                    </a:lnTo>
                    <a:lnTo>
                      <a:pt x="218" y="186"/>
                    </a:lnTo>
                    <a:lnTo>
                      <a:pt x="218" y="190"/>
                    </a:lnTo>
                    <a:lnTo>
                      <a:pt x="218" y="192"/>
                    </a:lnTo>
                    <a:lnTo>
                      <a:pt x="218" y="194"/>
                    </a:lnTo>
                    <a:lnTo>
                      <a:pt x="222" y="196"/>
                    </a:lnTo>
                    <a:lnTo>
                      <a:pt x="224" y="198"/>
                    </a:lnTo>
                    <a:lnTo>
                      <a:pt x="230" y="192"/>
                    </a:lnTo>
                    <a:lnTo>
                      <a:pt x="230" y="186"/>
                    </a:lnTo>
                    <a:lnTo>
                      <a:pt x="228" y="186"/>
                    </a:lnTo>
                    <a:lnTo>
                      <a:pt x="230" y="184"/>
                    </a:lnTo>
                    <a:lnTo>
                      <a:pt x="230" y="172"/>
                    </a:lnTo>
                    <a:close/>
                    <a:moveTo>
                      <a:pt x="198" y="40"/>
                    </a:moveTo>
                    <a:lnTo>
                      <a:pt x="198" y="40"/>
                    </a:lnTo>
                    <a:lnTo>
                      <a:pt x="196" y="40"/>
                    </a:lnTo>
                    <a:lnTo>
                      <a:pt x="192" y="40"/>
                    </a:lnTo>
                    <a:lnTo>
                      <a:pt x="190" y="40"/>
                    </a:lnTo>
                    <a:lnTo>
                      <a:pt x="184" y="40"/>
                    </a:lnTo>
                    <a:lnTo>
                      <a:pt x="184" y="34"/>
                    </a:lnTo>
                    <a:lnTo>
                      <a:pt x="182" y="34"/>
                    </a:lnTo>
                    <a:lnTo>
                      <a:pt x="182" y="32"/>
                    </a:lnTo>
                    <a:lnTo>
                      <a:pt x="178" y="30"/>
                    </a:lnTo>
                    <a:lnTo>
                      <a:pt x="174" y="34"/>
                    </a:lnTo>
                    <a:lnTo>
                      <a:pt x="172" y="32"/>
                    </a:lnTo>
                    <a:lnTo>
                      <a:pt x="166" y="32"/>
                    </a:lnTo>
                    <a:lnTo>
                      <a:pt x="164" y="28"/>
                    </a:lnTo>
                    <a:lnTo>
                      <a:pt x="162" y="28"/>
                    </a:lnTo>
                    <a:lnTo>
                      <a:pt x="158" y="28"/>
                    </a:lnTo>
                    <a:lnTo>
                      <a:pt x="156" y="28"/>
                    </a:lnTo>
                    <a:lnTo>
                      <a:pt x="156" y="22"/>
                    </a:lnTo>
                    <a:lnTo>
                      <a:pt x="152" y="24"/>
                    </a:lnTo>
                    <a:lnTo>
                      <a:pt x="146" y="24"/>
                    </a:lnTo>
                    <a:lnTo>
                      <a:pt x="146" y="18"/>
                    </a:lnTo>
                    <a:lnTo>
                      <a:pt x="144" y="16"/>
                    </a:lnTo>
                    <a:lnTo>
                      <a:pt x="142" y="14"/>
                    </a:lnTo>
                    <a:lnTo>
                      <a:pt x="136" y="14"/>
                    </a:lnTo>
                    <a:lnTo>
                      <a:pt x="132" y="12"/>
                    </a:lnTo>
                    <a:lnTo>
                      <a:pt x="126" y="10"/>
                    </a:lnTo>
                    <a:lnTo>
                      <a:pt x="126" y="6"/>
                    </a:lnTo>
                    <a:lnTo>
                      <a:pt x="126" y="0"/>
                    </a:lnTo>
                    <a:lnTo>
                      <a:pt x="118" y="0"/>
                    </a:lnTo>
                    <a:lnTo>
                      <a:pt x="114" y="2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04" y="4"/>
                    </a:lnTo>
                    <a:lnTo>
                      <a:pt x="104" y="6"/>
                    </a:lnTo>
                    <a:lnTo>
                      <a:pt x="104" y="8"/>
                    </a:lnTo>
                    <a:lnTo>
                      <a:pt x="104" y="12"/>
                    </a:lnTo>
                    <a:lnTo>
                      <a:pt x="106" y="14"/>
                    </a:lnTo>
                    <a:lnTo>
                      <a:pt x="106" y="20"/>
                    </a:lnTo>
                    <a:lnTo>
                      <a:pt x="104" y="22"/>
                    </a:lnTo>
                    <a:lnTo>
                      <a:pt x="98" y="24"/>
                    </a:lnTo>
                    <a:lnTo>
                      <a:pt x="92" y="24"/>
                    </a:lnTo>
                    <a:lnTo>
                      <a:pt x="82" y="32"/>
                    </a:lnTo>
                    <a:lnTo>
                      <a:pt x="86" y="34"/>
                    </a:lnTo>
                    <a:lnTo>
                      <a:pt x="84" y="34"/>
                    </a:lnTo>
                    <a:lnTo>
                      <a:pt x="82" y="34"/>
                    </a:lnTo>
                    <a:lnTo>
                      <a:pt x="76" y="38"/>
                    </a:lnTo>
                    <a:lnTo>
                      <a:pt x="68" y="38"/>
                    </a:lnTo>
                    <a:lnTo>
                      <a:pt x="66" y="36"/>
                    </a:lnTo>
                    <a:lnTo>
                      <a:pt x="60" y="30"/>
                    </a:lnTo>
                    <a:lnTo>
                      <a:pt x="58" y="30"/>
                    </a:lnTo>
                    <a:lnTo>
                      <a:pt x="56" y="28"/>
                    </a:lnTo>
                    <a:lnTo>
                      <a:pt x="52" y="28"/>
                    </a:lnTo>
                    <a:lnTo>
                      <a:pt x="52" y="30"/>
                    </a:lnTo>
                    <a:lnTo>
                      <a:pt x="52" y="34"/>
                    </a:lnTo>
                    <a:lnTo>
                      <a:pt x="54" y="34"/>
                    </a:lnTo>
                    <a:lnTo>
                      <a:pt x="56" y="38"/>
                    </a:lnTo>
                    <a:lnTo>
                      <a:pt x="58" y="40"/>
                    </a:lnTo>
                    <a:lnTo>
                      <a:pt x="58" y="46"/>
                    </a:lnTo>
                    <a:lnTo>
                      <a:pt x="56" y="48"/>
                    </a:lnTo>
                    <a:lnTo>
                      <a:pt x="54" y="48"/>
                    </a:lnTo>
                    <a:lnTo>
                      <a:pt x="48" y="48"/>
                    </a:lnTo>
                    <a:lnTo>
                      <a:pt x="38" y="48"/>
                    </a:lnTo>
                    <a:lnTo>
                      <a:pt x="38" y="54"/>
                    </a:lnTo>
                    <a:lnTo>
                      <a:pt x="36" y="52"/>
                    </a:lnTo>
                    <a:lnTo>
                      <a:pt x="34" y="48"/>
                    </a:lnTo>
                    <a:lnTo>
                      <a:pt x="32" y="48"/>
                    </a:lnTo>
                    <a:lnTo>
                      <a:pt x="30" y="46"/>
                    </a:lnTo>
                    <a:lnTo>
                      <a:pt x="26" y="46"/>
                    </a:lnTo>
                    <a:lnTo>
                      <a:pt x="24" y="48"/>
                    </a:lnTo>
                    <a:lnTo>
                      <a:pt x="22" y="48"/>
                    </a:lnTo>
                    <a:lnTo>
                      <a:pt x="20" y="48"/>
                    </a:lnTo>
                    <a:lnTo>
                      <a:pt x="16" y="48"/>
                    </a:lnTo>
                    <a:lnTo>
                      <a:pt x="12" y="50"/>
                    </a:lnTo>
                    <a:lnTo>
                      <a:pt x="8" y="50"/>
                    </a:lnTo>
                    <a:lnTo>
                      <a:pt x="6" y="52"/>
                    </a:lnTo>
                    <a:lnTo>
                      <a:pt x="4" y="54"/>
                    </a:lnTo>
                    <a:lnTo>
                      <a:pt x="6" y="56"/>
                    </a:lnTo>
                    <a:lnTo>
                      <a:pt x="8" y="56"/>
                    </a:lnTo>
                    <a:lnTo>
                      <a:pt x="10" y="58"/>
                    </a:lnTo>
                    <a:lnTo>
                      <a:pt x="10" y="60"/>
                    </a:lnTo>
                    <a:lnTo>
                      <a:pt x="6" y="60"/>
                    </a:lnTo>
                    <a:lnTo>
                      <a:pt x="2" y="60"/>
                    </a:lnTo>
                    <a:lnTo>
                      <a:pt x="0" y="60"/>
                    </a:lnTo>
                    <a:lnTo>
                      <a:pt x="0" y="62"/>
                    </a:lnTo>
                    <a:lnTo>
                      <a:pt x="6" y="66"/>
                    </a:lnTo>
                    <a:lnTo>
                      <a:pt x="12" y="66"/>
                    </a:lnTo>
                    <a:lnTo>
                      <a:pt x="12" y="64"/>
                    </a:lnTo>
                    <a:lnTo>
                      <a:pt x="26" y="72"/>
                    </a:lnTo>
                    <a:lnTo>
                      <a:pt x="32" y="72"/>
                    </a:lnTo>
                    <a:lnTo>
                      <a:pt x="38" y="76"/>
                    </a:lnTo>
                    <a:lnTo>
                      <a:pt x="48" y="76"/>
                    </a:lnTo>
                    <a:lnTo>
                      <a:pt x="40" y="80"/>
                    </a:lnTo>
                    <a:lnTo>
                      <a:pt x="42" y="84"/>
                    </a:lnTo>
                    <a:lnTo>
                      <a:pt x="44" y="86"/>
                    </a:lnTo>
                    <a:lnTo>
                      <a:pt x="46" y="92"/>
                    </a:lnTo>
                    <a:lnTo>
                      <a:pt x="52" y="96"/>
                    </a:lnTo>
                    <a:lnTo>
                      <a:pt x="58" y="96"/>
                    </a:lnTo>
                    <a:lnTo>
                      <a:pt x="58" y="106"/>
                    </a:lnTo>
                    <a:lnTo>
                      <a:pt x="62" y="114"/>
                    </a:lnTo>
                    <a:lnTo>
                      <a:pt x="66" y="124"/>
                    </a:lnTo>
                    <a:lnTo>
                      <a:pt x="58" y="114"/>
                    </a:lnTo>
                    <a:lnTo>
                      <a:pt x="58" y="118"/>
                    </a:lnTo>
                    <a:lnTo>
                      <a:pt x="56" y="120"/>
                    </a:lnTo>
                    <a:lnTo>
                      <a:pt x="56" y="132"/>
                    </a:lnTo>
                    <a:lnTo>
                      <a:pt x="54" y="134"/>
                    </a:lnTo>
                    <a:lnTo>
                      <a:pt x="52" y="144"/>
                    </a:lnTo>
                    <a:lnTo>
                      <a:pt x="52" y="146"/>
                    </a:lnTo>
                    <a:lnTo>
                      <a:pt x="50" y="150"/>
                    </a:lnTo>
                    <a:lnTo>
                      <a:pt x="50" y="152"/>
                    </a:lnTo>
                    <a:lnTo>
                      <a:pt x="48" y="152"/>
                    </a:lnTo>
                    <a:lnTo>
                      <a:pt x="48" y="154"/>
                    </a:lnTo>
                    <a:lnTo>
                      <a:pt x="46" y="156"/>
                    </a:lnTo>
                    <a:lnTo>
                      <a:pt x="44" y="158"/>
                    </a:lnTo>
                    <a:lnTo>
                      <a:pt x="46" y="160"/>
                    </a:lnTo>
                    <a:lnTo>
                      <a:pt x="46" y="158"/>
                    </a:lnTo>
                    <a:lnTo>
                      <a:pt x="48" y="158"/>
                    </a:lnTo>
                    <a:lnTo>
                      <a:pt x="52" y="160"/>
                    </a:lnTo>
                    <a:lnTo>
                      <a:pt x="52" y="162"/>
                    </a:lnTo>
                    <a:lnTo>
                      <a:pt x="50" y="164"/>
                    </a:lnTo>
                    <a:lnTo>
                      <a:pt x="60" y="164"/>
                    </a:lnTo>
                    <a:lnTo>
                      <a:pt x="64" y="168"/>
                    </a:lnTo>
                    <a:lnTo>
                      <a:pt x="66" y="166"/>
                    </a:lnTo>
                    <a:lnTo>
                      <a:pt x="68" y="166"/>
                    </a:lnTo>
                    <a:lnTo>
                      <a:pt x="72" y="170"/>
                    </a:lnTo>
                    <a:lnTo>
                      <a:pt x="78" y="170"/>
                    </a:lnTo>
                    <a:lnTo>
                      <a:pt x="78" y="172"/>
                    </a:lnTo>
                    <a:lnTo>
                      <a:pt x="84" y="172"/>
                    </a:lnTo>
                    <a:lnTo>
                      <a:pt x="84" y="168"/>
                    </a:lnTo>
                    <a:lnTo>
                      <a:pt x="86" y="166"/>
                    </a:lnTo>
                    <a:lnTo>
                      <a:pt x="90" y="166"/>
                    </a:lnTo>
                    <a:lnTo>
                      <a:pt x="92" y="168"/>
                    </a:lnTo>
                    <a:lnTo>
                      <a:pt x="92" y="170"/>
                    </a:lnTo>
                    <a:lnTo>
                      <a:pt x="96" y="170"/>
                    </a:lnTo>
                    <a:lnTo>
                      <a:pt x="96" y="172"/>
                    </a:lnTo>
                    <a:lnTo>
                      <a:pt x="104" y="172"/>
                    </a:lnTo>
                    <a:lnTo>
                      <a:pt x="104" y="174"/>
                    </a:lnTo>
                    <a:lnTo>
                      <a:pt x="104" y="176"/>
                    </a:lnTo>
                    <a:lnTo>
                      <a:pt x="112" y="176"/>
                    </a:lnTo>
                    <a:lnTo>
                      <a:pt x="112" y="178"/>
                    </a:lnTo>
                    <a:lnTo>
                      <a:pt x="118" y="178"/>
                    </a:lnTo>
                    <a:lnTo>
                      <a:pt x="118" y="176"/>
                    </a:lnTo>
                    <a:lnTo>
                      <a:pt x="118" y="174"/>
                    </a:lnTo>
                    <a:lnTo>
                      <a:pt x="122" y="174"/>
                    </a:lnTo>
                    <a:lnTo>
                      <a:pt x="122" y="170"/>
                    </a:lnTo>
                    <a:lnTo>
                      <a:pt x="126" y="164"/>
                    </a:lnTo>
                    <a:lnTo>
                      <a:pt x="130" y="160"/>
                    </a:lnTo>
                    <a:lnTo>
                      <a:pt x="132" y="158"/>
                    </a:lnTo>
                    <a:lnTo>
                      <a:pt x="134" y="156"/>
                    </a:lnTo>
                    <a:lnTo>
                      <a:pt x="138" y="154"/>
                    </a:lnTo>
                    <a:lnTo>
                      <a:pt x="140" y="152"/>
                    </a:lnTo>
                    <a:lnTo>
                      <a:pt x="144" y="152"/>
                    </a:lnTo>
                    <a:lnTo>
                      <a:pt x="146" y="154"/>
                    </a:lnTo>
                    <a:lnTo>
                      <a:pt x="150" y="154"/>
                    </a:lnTo>
                    <a:lnTo>
                      <a:pt x="152" y="156"/>
                    </a:lnTo>
                    <a:lnTo>
                      <a:pt x="162" y="156"/>
                    </a:lnTo>
                    <a:lnTo>
                      <a:pt x="166" y="160"/>
                    </a:lnTo>
                    <a:lnTo>
                      <a:pt x="166" y="162"/>
                    </a:lnTo>
                    <a:lnTo>
                      <a:pt x="170" y="162"/>
                    </a:lnTo>
                    <a:lnTo>
                      <a:pt x="172" y="164"/>
                    </a:lnTo>
                    <a:lnTo>
                      <a:pt x="178" y="164"/>
                    </a:lnTo>
                    <a:lnTo>
                      <a:pt x="182" y="162"/>
                    </a:lnTo>
                    <a:lnTo>
                      <a:pt x="184" y="160"/>
                    </a:lnTo>
                    <a:lnTo>
                      <a:pt x="186" y="154"/>
                    </a:lnTo>
                    <a:lnTo>
                      <a:pt x="192" y="150"/>
                    </a:lnTo>
                    <a:lnTo>
                      <a:pt x="196" y="150"/>
                    </a:lnTo>
                    <a:lnTo>
                      <a:pt x="196" y="148"/>
                    </a:lnTo>
                    <a:lnTo>
                      <a:pt x="200" y="144"/>
                    </a:lnTo>
                    <a:lnTo>
                      <a:pt x="200" y="142"/>
                    </a:lnTo>
                    <a:lnTo>
                      <a:pt x="198" y="140"/>
                    </a:lnTo>
                    <a:lnTo>
                      <a:pt x="192" y="140"/>
                    </a:lnTo>
                    <a:lnTo>
                      <a:pt x="188" y="138"/>
                    </a:lnTo>
                    <a:lnTo>
                      <a:pt x="186" y="136"/>
                    </a:lnTo>
                    <a:lnTo>
                      <a:pt x="186" y="134"/>
                    </a:lnTo>
                    <a:lnTo>
                      <a:pt x="188" y="132"/>
                    </a:lnTo>
                    <a:lnTo>
                      <a:pt x="190" y="130"/>
                    </a:lnTo>
                    <a:lnTo>
                      <a:pt x="190" y="126"/>
                    </a:lnTo>
                    <a:lnTo>
                      <a:pt x="188" y="126"/>
                    </a:lnTo>
                    <a:lnTo>
                      <a:pt x="184" y="126"/>
                    </a:lnTo>
                    <a:lnTo>
                      <a:pt x="182" y="120"/>
                    </a:lnTo>
                    <a:lnTo>
                      <a:pt x="188" y="120"/>
                    </a:lnTo>
                    <a:lnTo>
                      <a:pt x="192" y="116"/>
                    </a:lnTo>
                    <a:lnTo>
                      <a:pt x="192" y="114"/>
                    </a:lnTo>
                    <a:lnTo>
                      <a:pt x="186" y="108"/>
                    </a:lnTo>
                    <a:lnTo>
                      <a:pt x="188" y="106"/>
                    </a:lnTo>
                    <a:lnTo>
                      <a:pt x="190" y="106"/>
                    </a:lnTo>
                    <a:lnTo>
                      <a:pt x="190" y="104"/>
                    </a:lnTo>
                    <a:lnTo>
                      <a:pt x="186" y="100"/>
                    </a:lnTo>
                    <a:lnTo>
                      <a:pt x="188" y="94"/>
                    </a:lnTo>
                    <a:lnTo>
                      <a:pt x="186" y="94"/>
                    </a:lnTo>
                    <a:lnTo>
                      <a:pt x="182" y="94"/>
                    </a:lnTo>
                    <a:lnTo>
                      <a:pt x="176" y="100"/>
                    </a:lnTo>
                    <a:lnTo>
                      <a:pt x="174" y="100"/>
                    </a:lnTo>
                    <a:lnTo>
                      <a:pt x="174" y="98"/>
                    </a:lnTo>
                    <a:lnTo>
                      <a:pt x="176" y="96"/>
                    </a:lnTo>
                    <a:lnTo>
                      <a:pt x="174" y="94"/>
                    </a:lnTo>
                    <a:lnTo>
                      <a:pt x="178" y="92"/>
                    </a:lnTo>
                    <a:lnTo>
                      <a:pt x="178" y="88"/>
                    </a:lnTo>
                    <a:lnTo>
                      <a:pt x="182" y="86"/>
                    </a:lnTo>
                    <a:lnTo>
                      <a:pt x="182" y="82"/>
                    </a:lnTo>
                    <a:lnTo>
                      <a:pt x="186" y="82"/>
                    </a:lnTo>
                    <a:lnTo>
                      <a:pt x="188" y="80"/>
                    </a:lnTo>
                    <a:lnTo>
                      <a:pt x="190" y="78"/>
                    </a:lnTo>
                    <a:lnTo>
                      <a:pt x="192" y="76"/>
                    </a:lnTo>
                    <a:lnTo>
                      <a:pt x="192" y="74"/>
                    </a:lnTo>
                    <a:lnTo>
                      <a:pt x="198" y="76"/>
                    </a:lnTo>
                    <a:lnTo>
                      <a:pt x="198" y="72"/>
                    </a:lnTo>
                    <a:lnTo>
                      <a:pt x="198" y="60"/>
                    </a:lnTo>
                    <a:lnTo>
                      <a:pt x="200" y="58"/>
                    </a:lnTo>
                    <a:lnTo>
                      <a:pt x="202" y="56"/>
                    </a:lnTo>
                    <a:lnTo>
                      <a:pt x="204" y="54"/>
                    </a:lnTo>
                    <a:lnTo>
                      <a:pt x="204" y="50"/>
                    </a:lnTo>
                    <a:lnTo>
                      <a:pt x="208" y="46"/>
                    </a:lnTo>
                    <a:lnTo>
                      <a:pt x="210" y="42"/>
                    </a:lnTo>
                    <a:lnTo>
                      <a:pt x="204" y="40"/>
                    </a:lnTo>
                    <a:lnTo>
                      <a:pt x="198" y="4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77" name="Finland">
                <a:extLst>
                  <a:ext uri="{FF2B5EF4-FFF2-40B4-BE49-F238E27FC236}">
                    <a16:creationId xmlns:a16="http://schemas.microsoft.com/office/drawing/2014/main" id="{F817208D-DBEF-0847-9649-D5A109CFCB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7" y="907"/>
                <a:ext cx="161" cy="183"/>
              </a:xfrm>
              <a:custGeom>
                <a:avLst/>
                <a:gdLst>
                  <a:gd name="T0" fmla="*/ 2147483647 w 630"/>
                  <a:gd name="T1" fmla="*/ 2147483647 h 714"/>
                  <a:gd name="T2" fmla="*/ 2147483647 w 630"/>
                  <a:gd name="T3" fmla="*/ 2147483647 h 714"/>
                  <a:gd name="T4" fmla="*/ 2147483647 w 630"/>
                  <a:gd name="T5" fmla="*/ 2147483647 h 714"/>
                  <a:gd name="T6" fmla="*/ 2147483647 w 630"/>
                  <a:gd name="T7" fmla="*/ 2147483647 h 714"/>
                  <a:gd name="T8" fmla="*/ 2147483647 w 630"/>
                  <a:gd name="T9" fmla="*/ 2147483647 h 714"/>
                  <a:gd name="T10" fmla="*/ 2147483647 w 630"/>
                  <a:gd name="T11" fmla="*/ 2147483647 h 714"/>
                  <a:gd name="T12" fmla="*/ 2147483647 w 630"/>
                  <a:gd name="T13" fmla="*/ 2147483647 h 714"/>
                  <a:gd name="T14" fmla="*/ 2147483647 w 630"/>
                  <a:gd name="T15" fmla="*/ 2147483647 h 714"/>
                  <a:gd name="T16" fmla="*/ 2147483647 w 630"/>
                  <a:gd name="T17" fmla="*/ 2147483647 h 714"/>
                  <a:gd name="T18" fmla="*/ 2147483647 w 630"/>
                  <a:gd name="T19" fmla="*/ 2147483647 h 714"/>
                  <a:gd name="T20" fmla="*/ 2147483647 w 630"/>
                  <a:gd name="T21" fmla="*/ 2147483647 h 714"/>
                  <a:gd name="T22" fmla="*/ 2147483647 w 630"/>
                  <a:gd name="T23" fmla="*/ 2147483647 h 714"/>
                  <a:gd name="T24" fmla="*/ 2147483647 w 630"/>
                  <a:gd name="T25" fmla="*/ 2147483647 h 714"/>
                  <a:gd name="T26" fmla="*/ 2147483647 w 630"/>
                  <a:gd name="T27" fmla="*/ 2147483647 h 714"/>
                  <a:gd name="T28" fmla="*/ 2147483647 w 630"/>
                  <a:gd name="T29" fmla="*/ 2147483647 h 714"/>
                  <a:gd name="T30" fmla="*/ 2147483647 w 630"/>
                  <a:gd name="T31" fmla="*/ 2147483647 h 714"/>
                  <a:gd name="T32" fmla="*/ 2147483647 w 630"/>
                  <a:gd name="T33" fmla="*/ 2147483647 h 714"/>
                  <a:gd name="T34" fmla="*/ 2147483647 w 630"/>
                  <a:gd name="T35" fmla="*/ 2147483647 h 714"/>
                  <a:gd name="T36" fmla="*/ 2147483647 w 630"/>
                  <a:gd name="T37" fmla="*/ 2147483647 h 714"/>
                  <a:gd name="T38" fmla="*/ 2147483647 w 630"/>
                  <a:gd name="T39" fmla="*/ 2147483647 h 714"/>
                  <a:gd name="T40" fmla="*/ 2147483647 w 630"/>
                  <a:gd name="T41" fmla="*/ 2147483647 h 714"/>
                  <a:gd name="T42" fmla="*/ 2147483647 w 630"/>
                  <a:gd name="T43" fmla="*/ 2147483647 h 714"/>
                  <a:gd name="T44" fmla="*/ 2147483647 w 630"/>
                  <a:gd name="T45" fmla="*/ 2147483647 h 714"/>
                  <a:gd name="T46" fmla="*/ 2147483647 w 630"/>
                  <a:gd name="T47" fmla="*/ 2147483647 h 714"/>
                  <a:gd name="T48" fmla="*/ 2147483647 w 630"/>
                  <a:gd name="T49" fmla="*/ 2147483647 h 714"/>
                  <a:gd name="T50" fmla="*/ 2147483647 w 630"/>
                  <a:gd name="T51" fmla="*/ 2147483647 h 714"/>
                  <a:gd name="T52" fmla="*/ 2147483647 w 630"/>
                  <a:gd name="T53" fmla="*/ 2147483647 h 714"/>
                  <a:gd name="T54" fmla="*/ 2147483647 w 630"/>
                  <a:gd name="T55" fmla="*/ 2147483647 h 714"/>
                  <a:gd name="T56" fmla="*/ 2147483647 w 630"/>
                  <a:gd name="T57" fmla="*/ 2147483647 h 714"/>
                  <a:gd name="T58" fmla="*/ 2147483647 w 630"/>
                  <a:gd name="T59" fmla="*/ 2147483647 h 714"/>
                  <a:gd name="T60" fmla="*/ 2147483647 w 630"/>
                  <a:gd name="T61" fmla="*/ 2147483647 h 714"/>
                  <a:gd name="T62" fmla="*/ 2147483647 w 630"/>
                  <a:gd name="T63" fmla="*/ 2147483647 h 714"/>
                  <a:gd name="T64" fmla="*/ 2147483647 w 630"/>
                  <a:gd name="T65" fmla="*/ 2147483647 h 714"/>
                  <a:gd name="T66" fmla="*/ 2147483647 w 630"/>
                  <a:gd name="T67" fmla="*/ 2147483647 h 714"/>
                  <a:gd name="T68" fmla="*/ 2147483647 w 630"/>
                  <a:gd name="T69" fmla="*/ 2147483647 h 714"/>
                  <a:gd name="T70" fmla="*/ 2147483647 w 630"/>
                  <a:gd name="T71" fmla="*/ 2147483647 h 714"/>
                  <a:gd name="T72" fmla="*/ 2147483647 w 630"/>
                  <a:gd name="T73" fmla="*/ 2147483647 h 714"/>
                  <a:gd name="T74" fmla="*/ 2147483647 w 630"/>
                  <a:gd name="T75" fmla="*/ 2147483647 h 714"/>
                  <a:gd name="T76" fmla="*/ 2147483647 w 630"/>
                  <a:gd name="T77" fmla="*/ 2147483647 h 714"/>
                  <a:gd name="T78" fmla="*/ 2147483647 w 630"/>
                  <a:gd name="T79" fmla="*/ 2147483647 h 714"/>
                  <a:gd name="T80" fmla="*/ 2147483647 w 630"/>
                  <a:gd name="T81" fmla="*/ 2147483647 h 714"/>
                  <a:gd name="T82" fmla="*/ 2147483647 w 630"/>
                  <a:gd name="T83" fmla="*/ 2147483647 h 714"/>
                  <a:gd name="T84" fmla="*/ 2147483647 w 630"/>
                  <a:gd name="T85" fmla="*/ 2147483647 h 714"/>
                  <a:gd name="T86" fmla="*/ 2147483647 w 630"/>
                  <a:gd name="T87" fmla="*/ 2147483647 h 714"/>
                  <a:gd name="T88" fmla="*/ 2147483647 w 630"/>
                  <a:gd name="T89" fmla="*/ 2147483647 h 714"/>
                  <a:gd name="T90" fmla="*/ 2147483647 w 630"/>
                  <a:gd name="T91" fmla="*/ 2147483647 h 714"/>
                  <a:gd name="T92" fmla="*/ 2147483647 w 630"/>
                  <a:gd name="T93" fmla="*/ 2147483647 h 714"/>
                  <a:gd name="T94" fmla="*/ 2147483647 w 630"/>
                  <a:gd name="T95" fmla="*/ 2147483647 h 714"/>
                  <a:gd name="T96" fmla="*/ 2147483647 w 630"/>
                  <a:gd name="T97" fmla="*/ 2147483647 h 714"/>
                  <a:gd name="T98" fmla="*/ 2147483647 w 630"/>
                  <a:gd name="T99" fmla="*/ 2147483647 h 714"/>
                  <a:gd name="T100" fmla="*/ 2147483647 w 630"/>
                  <a:gd name="T101" fmla="*/ 2147483647 h 714"/>
                  <a:gd name="T102" fmla="*/ 2147483647 w 630"/>
                  <a:gd name="T103" fmla="*/ 2147483647 h 714"/>
                  <a:gd name="T104" fmla="*/ 2147483647 w 630"/>
                  <a:gd name="T105" fmla="*/ 2147483647 h 714"/>
                  <a:gd name="T106" fmla="*/ 2147483647 w 630"/>
                  <a:gd name="T107" fmla="*/ 0 h 714"/>
                  <a:gd name="T108" fmla="*/ 2147483647 w 630"/>
                  <a:gd name="T109" fmla="*/ 2147483647 h 714"/>
                  <a:gd name="T110" fmla="*/ 2147483647 w 630"/>
                  <a:gd name="T111" fmla="*/ 2147483647 h 714"/>
                  <a:gd name="T112" fmla="*/ 2147483647 w 630"/>
                  <a:gd name="T113" fmla="*/ 2147483647 h 714"/>
                  <a:gd name="T114" fmla="*/ 2147483647 w 630"/>
                  <a:gd name="T115" fmla="*/ 2147483647 h 714"/>
                  <a:gd name="T116" fmla="*/ 2147483647 w 630"/>
                  <a:gd name="T117" fmla="*/ 2147483647 h 71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630"/>
                  <a:gd name="T178" fmla="*/ 0 h 714"/>
                  <a:gd name="T179" fmla="*/ 630 w 630"/>
                  <a:gd name="T180" fmla="*/ 714 h 71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630" h="714">
                    <a:moveTo>
                      <a:pt x="162" y="84"/>
                    </a:moveTo>
                    <a:lnTo>
                      <a:pt x="156" y="90"/>
                    </a:lnTo>
                    <a:lnTo>
                      <a:pt x="144" y="96"/>
                    </a:lnTo>
                    <a:lnTo>
                      <a:pt x="132" y="96"/>
                    </a:lnTo>
                    <a:lnTo>
                      <a:pt x="126" y="90"/>
                    </a:lnTo>
                    <a:lnTo>
                      <a:pt x="108" y="90"/>
                    </a:lnTo>
                    <a:lnTo>
                      <a:pt x="96" y="84"/>
                    </a:lnTo>
                    <a:lnTo>
                      <a:pt x="84" y="84"/>
                    </a:lnTo>
                    <a:lnTo>
                      <a:pt x="72" y="72"/>
                    </a:lnTo>
                    <a:lnTo>
                      <a:pt x="60" y="66"/>
                    </a:lnTo>
                    <a:lnTo>
                      <a:pt x="54" y="54"/>
                    </a:lnTo>
                    <a:lnTo>
                      <a:pt x="48" y="48"/>
                    </a:lnTo>
                    <a:lnTo>
                      <a:pt x="30" y="48"/>
                    </a:lnTo>
                    <a:lnTo>
                      <a:pt x="24" y="54"/>
                    </a:lnTo>
                    <a:lnTo>
                      <a:pt x="24" y="66"/>
                    </a:lnTo>
                    <a:lnTo>
                      <a:pt x="6" y="60"/>
                    </a:lnTo>
                    <a:lnTo>
                      <a:pt x="0" y="66"/>
                    </a:lnTo>
                    <a:lnTo>
                      <a:pt x="6" y="72"/>
                    </a:lnTo>
                    <a:lnTo>
                      <a:pt x="18" y="78"/>
                    </a:lnTo>
                    <a:lnTo>
                      <a:pt x="24" y="84"/>
                    </a:lnTo>
                    <a:lnTo>
                      <a:pt x="36" y="90"/>
                    </a:lnTo>
                    <a:lnTo>
                      <a:pt x="48" y="90"/>
                    </a:lnTo>
                    <a:lnTo>
                      <a:pt x="54" y="96"/>
                    </a:lnTo>
                    <a:lnTo>
                      <a:pt x="60" y="96"/>
                    </a:lnTo>
                    <a:lnTo>
                      <a:pt x="72" y="108"/>
                    </a:lnTo>
                    <a:lnTo>
                      <a:pt x="108" y="108"/>
                    </a:lnTo>
                    <a:lnTo>
                      <a:pt x="138" y="126"/>
                    </a:lnTo>
                    <a:lnTo>
                      <a:pt x="150" y="126"/>
                    </a:lnTo>
                    <a:lnTo>
                      <a:pt x="156" y="132"/>
                    </a:lnTo>
                    <a:lnTo>
                      <a:pt x="162" y="132"/>
                    </a:lnTo>
                    <a:lnTo>
                      <a:pt x="162" y="156"/>
                    </a:lnTo>
                    <a:lnTo>
                      <a:pt x="156" y="162"/>
                    </a:lnTo>
                    <a:lnTo>
                      <a:pt x="156" y="168"/>
                    </a:lnTo>
                    <a:lnTo>
                      <a:pt x="168" y="174"/>
                    </a:lnTo>
                    <a:lnTo>
                      <a:pt x="162" y="198"/>
                    </a:lnTo>
                    <a:lnTo>
                      <a:pt x="186" y="210"/>
                    </a:lnTo>
                    <a:lnTo>
                      <a:pt x="180" y="222"/>
                    </a:lnTo>
                    <a:lnTo>
                      <a:pt x="174" y="228"/>
                    </a:lnTo>
                    <a:lnTo>
                      <a:pt x="168" y="240"/>
                    </a:lnTo>
                    <a:lnTo>
                      <a:pt x="168" y="246"/>
                    </a:lnTo>
                    <a:lnTo>
                      <a:pt x="180" y="258"/>
                    </a:lnTo>
                    <a:lnTo>
                      <a:pt x="192" y="264"/>
                    </a:lnTo>
                    <a:lnTo>
                      <a:pt x="198" y="270"/>
                    </a:lnTo>
                    <a:lnTo>
                      <a:pt x="210" y="306"/>
                    </a:lnTo>
                    <a:lnTo>
                      <a:pt x="222" y="294"/>
                    </a:lnTo>
                    <a:lnTo>
                      <a:pt x="228" y="294"/>
                    </a:lnTo>
                    <a:lnTo>
                      <a:pt x="234" y="300"/>
                    </a:lnTo>
                    <a:lnTo>
                      <a:pt x="246" y="300"/>
                    </a:lnTo>
                    <a:lnTo>
                      <a:pt x="270" y="324"/>
                    </a:lnTo>
                    <a:lnTo>
                      <a:pt x="270" y="336"/>
                    </a:lnTo>
                    <a:lnTo>
                      <a:pt x="276" y="348"/>
                    </a:lnTo>
                    <a:lnTo>
                      <a:pt x="276" y="354"/>
                    </a:lnTo>
                    <a:lnTo>
                      <a:pt x="264" y="348"/>
                    </a:lnTo>
                    <a:lnTo>
                      <a:pt x="246" y="348"/>
                    </a:lnTo>
                    <a:lnTo>
                      <a:pt x="240" y="354"/>
                    </a:lnTo>
                    <a:lnTo>
                      <a:pt x="234" y="366"/>
                    </a:lnTo>
                    <a:lnTo>
                      <a:pt x="228" y="372"/>
                    </a:lnTo>
                    <a:lnTo>
                      <a:pt x="222" y="384"/>
                    </a:lnTo>
                    <a:lnTo>
                      <a:pt x="216" y="390"/>
                    </a:lnTo>
                    <a:lnTo>
                      <a:pt x="180" y="420"/>
                    </a:lnTo>
                    <a:lnTo>
                      <a:pt x="144" y="432"/>
                    </a:lnTo>
                    <a:lnTo>
                      <a:pt x="138" y="438"/>
                    </a:lnTo>
                    <a:lnTo>
                      <a:pt x="126" y="444"/>
                    </a:lnTo>
                    <a:lnTo>
                      <a:pt x="120" y="456"/>
                    </a:lnTo>
                    <a:lnTo>
                      <a:pt x="120" y="462"/>
                    </a:lnTo>
                    <a:lnTo>
                      <a:pt x="108" y="474"/>
                    </a:lnTo>
                    <a:lnTo>
                      <a:pt x="90" y="474"/>
                    </a:lnTo>
                    <a:lnTo>
                      <a:pt x="66" y="504"/>
                    </a:lnTo>
                    <a:lnTo>
                      <a:pt x="66" y="534"/>
                    </a:lnTo>
                    <a:lnTo>
                      <a:pt x="72" y="540"/>
                    </a:lnTo>
                    <a:lnTo>
                      <a:pt x="72" y="570"/>
                    </a:lnTo>
                    <a:lnTo>
                      <a:pt x="96" y="588"/>
                    </a:lnTo>
                    <a:lnTo>
                      <a:pt x="96" y="594"/>
                    </a:lnTo>
                    <a:lnTo>
                      <a:pt x="90" y="600"/>
                    </a:lnTo>
                    <a:lnTo>
                      <a:pt x="90" y="612"/>
                    </a:lnTo>
                    <a:lnTo>
                      <a:pt x="84" y="630"/>
                    </a:lnTo>
                    <a:lnTo>
                      <a:pt x="84" y="648"/>
                    </a:lnTo>
                    <a:lnTo>
                      <a:pt x="90" y="654"/>
                    </a:lnTo>
                    <a:lnTo>
                      <a:pt x="96" y="666"/>
                    </a:lnTo>
                    <a:lnTo>
                      <a:pt x="108" y="678"/>
                    </a:lnTo>
                    <a:lnTo>
                      <a:pt x="132" y="690"/>
                    </a:lnTo>
                    <a:lnTo>
                      <a:pt x="174" y="690"/>
                    </a:lnTo>
                    <a:lnTo>
                      <a:pt x="174" y="696"/>
                    </a:lnTo>
                    <a:lnTo>
                      <a:pt x="168" y="702"/>
                    </a:lnTo>
                    <a:lnTo>
                      <a:pt x="168" y="708"/>
                    </a:lnTo>
                    <a:lnTo>
                      <a:pt x="174" y="714"/>
                    </a:lnTo>
                    <a:lnTo>
                      <a:pt x="240" y="714"/>
                    </a:lnTo>
                    <a:lnTo>
                      <a:pt x="252" y="708"/>
                    </a:lnTo>
                    <a:lnTo>
                      <a:pt x="270" y="708"/>
                    </a:lnTo>
                    <a:lnTo>
                      <a:pt x="300" y="696"/>
                    </a:lnTo>
                    <a:lnTo>
                      <a:pt x="336" y="696"/>
                    </a:lnTo>
                    <a:lnTo>
                      <a:pt x="384" y="672"/>
                    </a:lnTo>
                    <a:lnTo>
                      <a:pt x="462" y="672"/>
                    </a:lnTo>
                    <a:lnTo>
                      <a:pt x="456" y="660"/>
                    </a:lnTo>
                    <a:lnTo>
                      <a:pt x="516" y="630"/>
                    </a:lnTo>
                    <a:lnTo>
                      <a:pt x="576" y="570"/>
                    </a:lnTo>
                    <a:lnTo>
                      <a:pt x="582" y="570"/>
                    </a:lnTo>
                    <a:lnTo>
                      <a:pt x="618" y="534"/>
                    </a:lnTo>
                    <a:lnTo>
                      <a:pt x="624" y="522"/>
                    </a:lnTo>
                    <a:lnTo>
                      <a:pt x="630" y="516"/>
                    </a:lnTo>
                    <a:lnTo>
                      <a:pt x="630" y="504"/>
                    </a:lnTo>
                    <a:lnTo>
                      <a:pt x="624" y="492"/>
                    </a:lnTo>
                    <a:lnTo>
                      <a:pt x="618" y="486"/>
                    </a:lnTo>
                    <a:lnTo>
                      <a:pt x="612" y="474"/>
                    </a:lnTo>
                    <a:lnTo>
                      <a:pt x="540" y="438"/>
                    </a:lnTo>
                    <a:lnTo>
                      <a:pt x="546" y="438"/>
                    </a:lnTo>
                    <a:lnTo>
                      <a:pt x="570" y="414"/>
                    </a:lnTo>
                    <a:lnTo>
                      <a:pt x="570" y="408"/>
                    </a:lnTo>
                    <a:lnTo>
                      <a:pt x="564" y="402"/>
                    </a:lnTo>
                    <a:lnTo>
                      <a:pt x="552" y="396"/>
                    </a:lnTo>
                    <a:lnTo>
                      <a:pt x="528" y="390"/>
                    </a:lnTo>
                    <a:lnTo>
                      <a:pt x="534" y="378"/>
                    </a:lnTo>
                    <a:lnTo>
                      <a:pt x="540" y="372"/>
                    </a:lnTo>
                    <a:lnTo>
                      <a:pt x="540" y="366"/>
                    </a:lnTo>
                    <a:lnTo>
                      <a:pt x="534" y="360"/>
                    </a:lnTo>
                    <a:lnTo>
                      <a:pt x="528" y="360"/>
                    </a:lnTo>
                    <a:lnTo>
                      <a:pt x="522" y="354"/>
                    </a:lnTo>
                    <a:lnTo>
                      <a:pt x="510" y="354"/>
                    </a:lnTo>
                    <a:lnTo>
                      <a:pt x="510" y="342"/>
                    </a:lnTo>
                    <a:lnTo>
                      <a:pt x="498" y="330"/>
                    </a:lnTo>
                    <a:lnTo>
                      <a:pt x="504" y="300"/>
                    </a:lnTo>
                    <a:lnTo>
                      <a:pt x="510" y="300"/>
                    </a:lnTo>
                    <a:lnTo>
                      <a:pt x="522" y="306"/>
                    </a:lnTo>
                    <a:lnTo>
                      <a:pt x="534" y="306"/>
                    </a:lnTo>
                    <a:lnTo>
                      <a:pt x="540" y="300"/>
                    </a:lnTo>
                    <a:lnTo>
                      <a:pt x="540" y="294"/>
                    </a:lnTo>
                    <a:lnTo>
                      <a:pt x="534" y="288"/>
                    </a:lnTo>
                    <a:lnTo>
                      <a:pt x="522" y="282"/>
                    </a:lnTo>
                    <a:lnTo>
                      <a:pt x="498" y="258"/>
                    </a:lnTo>
                    <a:lnTo>
                      <a:pt x="486" y="252"/>
                    </a:lnTo>
                    <a:lnTo>
                      <a:pt x="480" y="240"/>
                    </a:lnTo>
                    <a:lnTo>
                      <a:pt x="468" y="234"/>
                    </a:lnTo>
                    <a:lnTo>
                      <a:pt x="450" y="216"/>
                    </a:lnTo>
                    <a:lnTo>
                      <a:pt x="456" y="210"/>
                    </a:lnTo>
                    <a:lnTo>
                      <a:pt x="468" y="204"/>
                    </a:lnTo>
                    <a:lnTo>
                      <a:pt x="474" y="204"/>
                    </a:lnTo>
                    <a:lnTo>
                      <a:pt x="474" y="192"/>
                    </a:lnTo>
                    <a:lnTo>
                      <a:pt x="480" y="192"/>
                    </a:lnTo>
                    <a:lnTo>
                      <a:pt x="492" y="186"/>
                    </a:lnTo>
                    <a:lnTo>
                      <a:pt x="498" y="186"/>
                    </a:lnTo>
                    <a:lnTo>
                      <a:pt x="498" y="174"/>
                    </a:lnTo>
                    <a:lnTo>
                      <a:pt x="450" y="126"/>
                    </a:lnTo>
                    <a:lnTo>
                      <a:pt x="432" y="126"/>
                    </a:lnTo>
                    <a:lnTo>
                      <a:pt x="426" y="132"/>
                    </a:lnTo>
                    <a:lnTo>
                      <a:pt x="420" y="132"/>
                    </a:lnTo>
                    <a:lnTo>
                      <a:pt x="414" y="126"/>
                    </a:lnTo>
                    <a:lnTo>
                      <a:pt x="414" y="120"/>
                    </a:lnTo>
                    <a:lnTo>
                      <a:pt x="408" y="108"/>
                    </a:lnTo>
                    <a:lnTo>
                      <a:pt x="408" y="96"/>
                    </a:lnTo>
                    <a:lnTo>
                      <a:pt x="426" y="96"/>
                    </a:lnTo>
                    <a:lnTo>
                      <a:pt x="426" y="90"/>
                    </a:lnTo>
                    <a:lnTo>
                      <a:pt x="414" y="78"/>
                    </a:lnTo>
                    <a:lnTo>
                      <a:pt x="420" y="54"/>
                    </a:lnTo>
                    <a:lnTo>
                      <a:pt x="426" y="54"/>
                    </a:lnTo>
                    <a:lnTo>
                      <a:pt x="426" y="60"/>
                    </a:lnTo>
                    <a:lnTo>
                      <a:pt x="432" y="60"/>
                    </a:lnTo>
                    <a:lnTo>
                      <a:pt x="432" y="42"/>
                    </a:lnTo>
                    <a:lnTo>
                      <a:pt x="426" y="30"/>
                    </a:lnTo>
                    <a:lnTo>
                      <a:pt x="414" y="18"/>
                    </a:lnTo>
                    <a:lnTo>
                      <a:pt x="408" y="18"/>
                    </a:lnTo>
                    <a:lnTo>
                      <a:pt x="372" y="12"/>
                    </a:lnTo>
                    <a:lnTo>
                      <a:pt x="372" y="0"/>
                    </a:lnTo>
                    <a:lnTo>
                      <a:pt x="336" y="0"/>
                    </a:lnTo>
                    <a:lnTo>
                      <a:pt x="324" y="6"/>
                    </a:lnTo>
                    <a:lnTo>
                      <a:pt x="294" y="6"/>
                    </a:lnTo>
                    <a:lnTo>
                      <a:pt x="282" y="12"/>
                    </a:lnTo>
                    <a:lnTo>
                      <a:pt x="276" y="12"/>
                    </a:lnTo>
                    <a:lnTo>
                      <a:pt x="264" y="18"/>
                    </a:lnTo>
                    <a:lnTo>
                      <a:pt x="264" y="30"/>
                    </a:lnTo>
                    <a:lnTo>
                      <a:pt x="258" y="36"/>
                    </a:lnTo>
                    <a:lnTo>
                      <a:pt x="258" y="72"/>
                    </a:lnTo>
                    <a:lnTo>
                      <a:pt x="234" y="72"/>
                    </a:lnTo>
                    <a:lnTo>
                      <a:pt x="234" y="78"/>
                    </a:lnTo>
                    <a:lnTo>
                      <a:pt x="228" y="84"/>
                    </a:lnTo>
                    <a:lnTo>
                      <a:pt x="228" y="96"/>
                    </a:lnTo>
                    <a:lnTo>
                      <a:pt x="210" y="96"/>
                    </a:lnTo>
                    <a:lnTo>
                      <a:pt x="204" y="90"/>
                    </a:lnTo>
                    <a:lnTo>
                      <a:pt x="192" y="84"/>
                    </a:lnTo>
                    <a:lnTo>
                      <a:pt x="162" y="8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78" name="Estonia">
                <a:extLst>
                  <a:ext uri="{FF2B5EF4-FFF2-40B4-BE49-F238E27FC236}">
                    <a16:creationId xmlns:a16="http://schemas.microsoft.com/office/drawing/2014/main" id="{8F2586DA-4752-3E4A-A246-2E00EB05571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09" y="1096"/>
                <a:ext cx="89" cy="40"/>
              </a:xfrm>
              <a:custGeom>
                <a:avLst/>
                <a:gdLst>
                  <a:gd name="T0" fmla="*/ 2147483647 w 348"/>
                  <a:gd name="T1" fmla="*/ 2147483647 h 156"/>
                  <a:gd name="T2" fmla="*/ 2147483647 w 348"/>
                  <a:gd name="T3" fmla="*/ 2147483647 h 156"/>
                  <a:gd name="T4" fmla="*/ 2147483647 w 348"/>
                  <a:gd name="T5" fmla="*/ 2147483647 h 156"/>
                  <a:gd name="T6" fmla="*/ 2147483647 w 348"/>
                  <a:gd name="T7" fmla="*/ 2147483647 h 156"/>
                  <a:gd name="T8" fmla="*/ 2147483647 w 348"/>
                  <a:gd name="T9" fmla="*/ 2147483647 h 156"/>
                  <a:gd name="T10" fmla="*/ 2147483647 w 348"/>
                  <a:gd name="T11" fmla="*/ 2147483647 h 156"/>
                  <a:gd name="T12" fmla="*/ 2147483647 w 348"/>
                  <a:gd name="T13" fmla="*/ 2147483647 h 156"/>
                  <a:gd name="T14" fmla="*/ 2147483647 w 348"/>
                  <a:gd name="T15" fmla="*/ 0 h 156"/>
                  <a:gd name="T16" fmla="*/ 2147483647 w 348"/>
                  <a:gd name="T17" fmla="*/ 2147483647 h 156"/>
                  <a:gd name="T18" fmla="*/ 2147483647 w 348"/>
                  <a:gd name="T19" fmla="*/ 2147483647 h 156"/>
                  <a:gd name="T20" fmla="*/ 2147483647 w 348"/>
                  <a:gd name="T21" fmla="*/ 2147483647 h 156"/>
                  <a:gd name="T22" fmla="*/ 2147483647 w 348"/>
                  <a:gd name="T23" fmla="*/ 2147483647 h 156"/>
                  <a:gd name="T24" fmla="*/ 2147483647 w 348"/>
                  <a:gd name="T25" fmla="*/ 2147483647 h 156"/>
                  <a:gd name="T26" fmla="*/ 2147483647 w 348"/>
                  <a:gd name="T27" fmla="*/ 2147483647 h 156"/>
                  <a:gd name="T28" fmla="*/ 2147483647 w 348"/>
                  <a:gd name="T29" fmla="*/ 2147483647 h 156"/>
                  <a:gd name="T30" fmla="*/ 2147483647 w 348"/>
                  <a:gd name="T31" fmla="*/ 2147483647 h 156"/>
                  <a:gd name="T32" fmla="*/ 2147483647 w 348"/>
                  <a:gd name="T33" fmla="*/ 2147483647 h 156"/>
                  <a:gd name="T34" fmla="*/ 2147483647 w 348"/>
                  <a:gd name="T35" fmla="*/ 2147483647 h 156"/>
                  <a:gd name="T36" fmla="*/ 2147483647 w 348"/>
                  <a:gd name="T37" fmla="*/ 2147483647 h 156"/>
                  <a:gd name="T38" fmla="*/ 2147483647 w 348"/>
                  <a:gd name="T39" fmla="*/ 2147483647 h 156"/>
                  <a:gd name="T40" fmla="*/ 2147483647 w 348"/>
                  <a:gd name="T41" fmla="*/ 2147483647 h 156"/>
                  <a:gd name="T42" fmla="*/ 2147483647 w 348"/>
                  <a:gd name="T43" fmla="*/ 2147483647 h 156"/>
                  <a:gd name="T44" fmla="*/ 2147483647 w 348"/>
                  <a:gd name="T45" fmla="*/ 2147483647 h 156"/>
                  <a:gd name="T46" fmla="*/ 2147483647 w 348"/>
                  <a:gd name="T47" fmla="*/ 2147483647 h 156"/>
                  <a:gd name="T48" fmla="*/ 0 w 348"/>
                  <a:gd name="T49" fmla="*/ 2147483647 h 156"/>
                  <a:gd name="T50" fmla="*/ 2147483647 w 348"/>
                  <a:gd name="T51" fmla="*/ 2147483647 h 156"/>
                  <a:gd name="T52" fmla="*/ 2147483647 w 348"/>
                  <a:gd name="T53" fmla="*/ 2147483647 h 156"/>
                  <a:gd name="T54" fmla="*/ 2147483647 w 348"/>
                  <a:gd name="T55" fmla="*/ 2147483647 h 156"/>
                  <a:gd name="T56" fmla="*/ 2147483647 w 348"/>
                  <a:gd name="T57" fmla="*/ 2147483647 h 156"/>
                  <a:gd name="T58" fmla="*/ 2147483647 w 348"/>
                  <a:gd name="T59" fmla="*/ 2147483647 h 156"/>
                  <a:gd name="T60" fmla="*/ 2147483647 w 348"/>
                  <a:gd name="T61" fmla="*/ 2147483647 h 156"/>
                  <a:gd name="T62" fmla="*/ 2147483647 w 348"/>
                  <a:gd name="T63" fmla="*/ 2147483647 h 156"/>
                  <a:gd name="T64" fmla="*/ 2147483647 w 348"/>
                  <a:gd name="T65" fmla="*/ 2147483647 h 156"/>
                  <a:gd name="T66" fmla="*/ 2147483647 w 348"/>
                  <a:gd name="T67" fmla="*/ 2147483647 h 156"/>
                  <a:gd name="T68" fmla="*/ 2147483647 w 348"/>
                  <a:gd name="T69" fmla="*/ 2147483647 h 156"/>
                  <a:gd name="T70" fmla="*/ 2147483647 w 348"/>
                  <a:gd name="T71" fmla="*/ 2147483647 h 15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48"/>
                  <a:gd name="T109" fmla="*/ 0 h 156"/>
                  <a:gd name="T110" fmla="*/ 348 w 348"/>
                  <a:gd name="T111" fmla="*/ 156 h 15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48" h="156">
                    <a:moveTo>
                      <a:pt x="336" y="114"/>
                    </a:moveTo>
                    <a:lnTo>
                      <a:pt x="324" y="108"/>
                    </a:lnTo>
                    <a:lnTo>
                      <a:pt x="336" y="84"/>
                    </a:lnTo>
                    <a:lnTo>
                      <a:pt x="318" y="78"/>
                    </a:lnTo>
                    <a:lnTo>
                      <a:pt x="318" y="60"/>
                    </a:lnTo>
                    <a:lnTo>
                      <a:pt x="330" y="48"/>
                    </a:lnTo>
                    <a:lnTo>
                      <a:pt x="336" y="48"/>
                    </a:lnTo>
                    <a:lnTo>
                      <a:pt x="342" y="42"/>
                    </a:lnTo>
                    <a:lnTo>
                      <a:pt x="336" y="30"/>
                    </a:lnTo>
                    <a:lnTo>
                      <a:pt x="342" y="18"/>
                    </a:lnTo>
                    <a:lnTo>
                      <a:pt x="330" y="12"/>
                    </a:lnTo>
                    <a:lnTo>
                      <a:pt x="312" y="12"/>
                    </a:lnTo>
                    <a:lnTo>
                      <a:pt x="294" y="6"/>
                    </a:lnTo>
                    <a:lnTo>
                      <a:pt x="276" y="6"/>
                    </a:lnTo>
                    <a:lnTo>
                      <a:pt x="264" y="0"/>
                    </a:lnTo>
                    <a:lnTo>
                      <a:pt x="204" y="0"/>
                    </a:lnTo>
                    <a:lnTo>
                      <a:pt x="192" y="6"/>
                    </a:lnTo>
                    <a:lnTo>
                      <a:pt x="156" y="6"/>
                    </a:lnTo>
                    <a:lnTo>
                      <a:pt x="150" y="12"/>
                    </a:lnTo>
                    <a:lnTo>
                      <a:pt x="126" y="24"/>
                    </a:lnTo>
                    <a:lnTo>
                      <a:pt x="108" y="30"/>
                    </a:lnTo>
                    <a:lnTo>
                      <a:pt x="96" y="36"/>
                    </a:lnTo>
                    <a:lnTo>
                      <a:pt x="90" y="36"/>
                    </a:lnTo>
                    <a:lnTo>
                      <a:pt x="84" y="42"/>
                    </a:lnTo>
                    <a:lnTo>
                      <a:pt x="84" y="48"/>
                    </a:lnTo>
                    <a:lnTo>
                      <a:pt x="90" y="60"/>
                    </a:lnTo>
                    <a:lnTo>
                      <a:pt x="90" y="72"/>
                    </a:lnTo>
                    <a:lnTo>
                      <a:pt x="96" y="78"/>
                    </a:lnTo>
                    <a:lnTo>
                      <a:pt x="96" y="84"/>
                    </a:lnTo>
                    <a:lnTo>
                      <a:pt x="150" y="90"/>
                    </a:lnTo>
                    <a:lnTo>
                      <a:pt x="138" y="126"/>
                    </a:lnTo>
                    <a:lnTo>
                      <a:pt x="150" y="126"/>
                    </a:lnTo>
                    <a:lnTo>
                      <a:pt x="180" y="114"/>
                    </a:lnTo>
                    <a:lnTo>
                      <a:pt x="210" y="114"/>
                    </a:lnTo>
                    <a:lnTo>
                      <a:pt x="234" y="126"/>
                    </a:lnTo>
                    <a:lnTo>
                      <a:pt x="240" y="132"/>
                    </a:lnTo>
                    <a:lnTo>
                      <a:pt x="252" y="138"/>
                    </a:lnTo>
                    <a:lnTo>
                      <a:pt x="270" y="156"/>
                    </a:lnTo>
                    <a:lnTo>
                      <a:pt x="288" y="156"/>
                    </a:lnTo>
                    <a:lnTo>
                      <a:pt x="294" y="150"/>
                    </a:lnTo>
                    <a:lnTo>
                      <a:pt x="312" y="150"/>
                    </a:lnTo>
                    <a:lnTo>
                      <a:pt x="318" y="156"/>
                    </a:lnTo>
                    <a:lnTo>
                      <a:pt x="330" y="156"/>
                    </a:lnTo>
                    <a:lnTo>
                      <a:pt x="330" y="144"/>
                    </a:lnTo>
                    <a:lnTo>
                      <a:pt x="348" y="132"/>
                    </a:lnTo>
                    <a:lnTo>
                      <a:pt x="336" y="114"/>
                    </a:lnTo>
                    <a:close/>
                    <a:moveTo>
                      <a:pt x="36" y="78"/>
                    </a:moveTo>
                    <a:lnTo>
                      <a:pt x="6" y="78"/>
                    </a:lnTo>
                    <a:lnTo>
                      <a:pt x="0" y="84"/>
                    </a:lnTo>
                    <a:lnTo>
                      <a:pt x="0" y="102"/>
                    </a:lnTo>
                    <a:lnTo>
                      <a:pt x="6" y="108"/>
                    </a:lnTo>
                    <a:lnTo>
                      <a:pt x="18" y="132"/>
                    </a:lnTo>
                    <a:lnTo>
                      <a:pt x="24" y="126"/>
                    </a:lnTo>
                    <a:lnTo>
                      <a:pt x="30" y="114"/>
                    </a:lnTo>
                    <a:lnTo>
                      <a:pt x="42" y="108"/>
                    </a:lnTo>
                    <a:lnTo>
                      <a:pt x="54" y="108"/>
                    </a:lnTo>
                    <a:lnTo>
                      <a:pt x="60" y="102"/>
                    </a:lnTo>
                    <a:lnTo>
                      <a:pt x="72" y="96"/>
                    </a:lnTo>
                    <a:lnTo>
                      <a:pt x="78" y="90"/>
                    </a:lnTo>
                    <a:lnTo>
                      <a:pt x="72" y="72"/>
                    </a:lnTo>
                    <a:lnTo>
                      <a:pt x="36" y="78"/>
                    </a:lnTo>
                    <a:close/>
                    <a:moveTo>
                      <a:pt x="36" y="66"/>
                    </a:moveTo>
                    <a:lnTo>
                      <a:pt x="48" y="66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60" y="42"/>
                    </a:lnTo>
                    <a:lnTo>
                      <a:pt x="54" y="36"/>
                    </a:lnTo>
                    <a:lnTo>
                      <a:pt x="48" y="36"/>
                    </a:lnTo>
                    <a:lnTo>
                      <a:pt x="36" y="42"/>
                    </a:lnTo>
                    <a:lnTo>
                      <a:pt x="30" y="48"/>
                    </a:lnTo>
                    <a:lnTo>
                      <a:pt x="24" y="60"/>
                    </a:lnTo>
                    <a:lnTo>
                      <a:pt x="30" y="66"/>
                    </a:lnTo>
                    <a:lnTo>
                      <a:pt x="36" y="6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79" name="Denmark">
                <a:extLst>
                  <a:ext uri="{FF2B5EF4-FFF2-40B4-BE49-F238E27FC236}">
                    <a16:creationId xmlns:a16="http://schemas.microsoft.com/office/drawing/2014/main" id="{35ACFEA8-FD70-5546-AE31-2946C91C3F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05" y="1134"/>
                <a:ext cx="71" cy="60"/>
              </a:xfrm>
              <a:custGeom>
                <a:avLst/>
                <a:gdLst>
                  <a:gd name="T0" fmla="*/ 106362 w 71"/>
                  <a:gd name="T1" fmla="*/ 73025 h 60"/>
                  <a:gd name="T2" fmla="*/ 109537 w 71"/>
                  <a:gd name="T3" fmla="*/ 68263 h 60"/>
                  <a:gd name="T4" fmla="*/ 106362 w 71"/>
                  <a:gd name="T5" fmla="*/ 68263 h 60"/>
                  <a:gd name="T6" fmla="*/ 98425 w 71"/>
                  <a:gd name="T7" fmla="*/ 60325 h 60"/>
                  <a:gd name="T8" fmla="*/ 101600 w 71"/>
                  <a:gd name="T9" fmla="*/ 57150 h 60"/>
                  <a:gd name="T10" fmla="*/ 106362 w 71"/>
                  <a:gd name="T11" fmla="*/ 46038 h 60"/>
                  <a:gd name="T12" fmla="*/ 98425 w 71"/>
                  <a:gd name="T13" fmla="*/ 46038 h 60"/>
                  <a:gd name="T14" fmla="*/ 95250 w 71"/>
                  <a:gd name="T15" fmla="*/ 53975 h 60"/>
                  <a:gd name="T16" fmla="*/ 90487 w 71"/>
                  <a:gd name="T17" fmla="*/ 53975 h 60"/>
                  <a:gd name="T18" fmla="*/ 87312 w 71"/>
                  <a:gd name="T19" fmla="*/ 49212 h 60"/>
                  <a:gd name="T20" fmla="*/ 71437 w 71"/>
                  <a:gd name="T21" fmla="*/ 60325 h 60"/>
                  <a:gd name="T22" fmla="*/ 79375 w 71"/>
                  <a:gd name="T23" fmla="*/ 65088 h 60"/>
                  <a:gd name="T24" fmla="*/ 79375 w 71"/>
                  <a:gd name="T25" fmla="*/ 73025 h 60"/>
                  <a:gd name="T26" fmla="*/ 76200 w 71"/>
                  <a:gd name="T27" fmla="*/ 76200 h 60"/>
                  <a:gd name="T28" fmla="*/ 79375 w 71"/>
                  <a:gd name="T29" fmla="*/ 79375 h 60"/>
                  <a:gd name="T30" fmla="*/ 87312 w 71"/>
                  <a:gd name="T31" fmla="*/ 76200 h 60"/>
                  <a:gd name="T32" fmla="*/ 90487 w 71"/>
                  <a:gd name="T33" fmla="*/ 79375 h 60"/>
                  <a:gd name="T34" fmla="*/ 95250 w 71"/>
                  <a:gd name="T35" fmla="*/ 87313 h 60"/>
                  <a:gd name="T36" fmla="*/ 98425 w 71"/>
                  <a:gd name="T37" fmla="*/ 84138 h 60"/>
                  <a:gd name="T38" fmla="*/ 112712 w 71"/>
                  <a:gd name="T39" fmla="*/ 84138 h 60"/>
                  <a:gd name="T40" fmla="*/ 98425 w 71"/>
                  <a:gd name="T41" fmla="*/ 87313 h 60"/>
                  <a:gd name="T42" fmla="*/ 90487 w 71"/>
                  <a:gd name="T43" fmla="*/ 92075 h 60"/>
                  <a:gd name="T44" fmla="*/ 87312 w 71"/>
                  <a:gd name="T45" fmla="*/ 87313 h 60"/>
                  <a:gd name="T46" fmla="*/ 71437 w 71"/>
                  <a:gd name="T47" fmla="*/ 84138 h 60"/>
                  <a:gd name="T48" fmla="*/ 79375 w 71"/>
                  <a:gd name="T49" fmla="*/ 92075 h 60"/>
                  <a:gd name="T50" fmla="*/ 87312 w 71"/>
                  <a:gd name="T51" fmla="*/ 95250 h 60"/>
                  <a:gd name="T52" fmla="*/ 95250 w 71"/>
                  <a:gd name="T53" fmla="*/ 95250 h 60"/>
                  <a:gd name="T54" fmla="*/ 109537 w 71"/>
                  <a:gd name="T55" fmla="*/ 92075 h 60"/>
                  <a:gd name="T56" fmla="*/ 112712 w 71"/>
                  <a:gd name="T57" fmla="*/ 92075 h 60"/>
                  <a:gd name="T58" fmla="*/ 112712 w 71"/>
                  <a:gd name="T59" fmla="*/ 84138 h 60"/>
                  <a:gd name="T60" fmla="*/ 57150 w 71"/>
                  <a:gd name="T61" fmla="*/ 11113 h 60"/>
                  <a:gd name="T62" fmla="*/ 57150 w 71"/>
                  <a:gd name="T63" fmla="*/ 0 h 60"/>
                  <a:gd name="T64" fmla="*/ 41275 w 71"/>
                  <a:gd name="T65" fmla="*/ 4763 h 60"/>
                  <a:gd name="T66" fmla="*/ 33337 w 71"/>
                  <a:gd name="T67" fmla="*/ 15875 h 60"/>
                  <a:gd name="T68" fmla="*/ 30162 w 71"/>
                  <a:gd name="T69" fmla="*/ 30163 h 60"/>
                  <a:gd name="T70" fmla="*/ 19050 w 71"/>
                  <a:gd name="T71" fmla="*/ 11113 h 60"/>
                  <a:gd name="T72" fmla="*/ 11112 w 71"/>
                  <a:gd name="T73" fmla="*/ 15875 h 60"/>
                  <a:gd name="T74" fmla="*/ 7937 w 71"/>
                  <a:gd name="T75" fmla="*/ 19050 h 60"/>
                  <a:gd name="T76" fmla="*/ 7937 w 71"/>
                  <a:gd name="T77" fmla="*/ 22225 h 60"/>
                  <a:gd name="T78" fmla="*/ 19050 w 71"/>
                  <a:gd name="T79" fmla="*/ 30163 h 60"/>
                  <a:gd name="T80" fmla="*/ 7937 w 71"/>
                  <a:gd name="T81" fmla="*/ 30163 h 60"/>
                  <a:gd name="T82" fmla="*/ 0 w 71"/>
                  <a:gd name="T83" fmla="*/ 38100 h 60"/>
                  <a:gd name="T84" fmla="*/ 0 w 71"/>
                  <a:gd name="T85" fmla="*/ 46038 h 60"/>
                  <a:gd name="T86" fmla="*/ 7937 w 71"/>
                  <a:gd name="T87" fmla="*/ 53975 h 60"/>
                  <a:gd name="T88" fmla="*/ 11112 w 71"/>
                  <a:gd name="T89" fmla="*/ 53975 h 60"/>
                  <a:gd name="T90" fmla="*/ 3175 w 71"/>
                  <a:gd name="T91" fmla="*/ 65088 h 60"/>
                  <a:gd name="T92" fmla="*/ 11112 w 71"/>
                  <a:gd name="T93" fmla="*/ 68263 h 60"/>
                  <a:gd name="T94" fmla="*/ 7937 w 71"/>
                  <a:gd name="T95" fmla="*/ 84138 h 60"/>
                  <a:gd name="T96" fmla="*/ 26987 w 71"/>
                  <a:gd name="T97" fmla="*/ 84138 h 60"/>
                  <a:gd name="T98" fmla="*/ 38100 w 71"/>
                  <a:gd name="T99" fmla="*/ 87313 h 60"/>
                  <a:gd name="T100" fmla="*/ 41275 w 71"/>
                  <a:gd name="T101" fmla="*/ 87313 h 60"/>
                  <a:gd name="T102" fmla="*/ 38100 w 71"/>
                  <a:gd name="T103" fmla="*/ 76200 h 60"/>
                  <a:gd name="T104" fmla="*/ 38100 w 71"/>
                  <a:gd name="T105" fmla="*/ 65088 h 60"/>
                  <a:gd name="T106" fmla="*/ 33337 w 71"/>
                  <a:gd name="T107" fmla="*/ 60325 h 60"/>
                  <a:gd name="T108" fmla="*/ 49212 w 71"/>
                  <a:gd name="T109" fmla="*/ 53975 h 60"/>
                  <a:gd name="T110" fmla="*/ 52387 w 71"/>
                  <a:gd name="T111" fmla="*/ 41275 h 60"/>
                  <a:gd name="T112" fmla="*/ 65087 w 71"/>
                  <a:gd name="T113" fmla="*/ 30163 h 60"/>
                  <a:gd name="T114" fmla="*/ 49212 w 71"/>
                  <a:gd name="T115" fmla="*/ 19050 h 60"/>
                  <a:gd name="T116" fmla="*/ 49212 w 71"/>
                  <a:gd name="T117" fmla="*/ 76200 h 60"/>
                  <a:gd name="T118" fmla="*/ 57150 w 71"/>
                  <a:gd name="T119" fmla="*/ 84138 h 60"/>
                  <a:gd name="T120" fmla="*/ 52387 w 71"/>
                  <a:gd name="T121" fmla="*/ 65088 h 6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71"/>
                  <a:gd name="T184" fmla="*/ 0 h 60"/>
                  <a:gd name="T185" fmla="*/ 71 w 71"/>
                  <a:gd name="T186" fmla="*/ 60 h 6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71" h="60">
                    <a:moveTo>
                      <a:pt x="62" y="48"/>
                    </a:moveTo>
                    <a:lnTo>
                      <a:pt x="67" y="46"/>
                    </a:lnTo>
                    <a:lnTo>
                      <a:pt x="69" y="46"/>
                    </a:lnTo>
                    <a:lnTo>
                      <a:pt x="69" y="43"/>
                    </a:lnTo>
                    <a:lnTo>
                      <a:pt x="67" y="43"/>
                    </a:lnTo>
                    <a:lnTo>
                      <a:pt x="62" y="41"/>
                    </a:lnTo>
                    <a:lnTo>
                      <a:pt x="62" y="38"/>
                    </a:lnTo>
                    <a:lnTo>
                      <a:pt x="64" y="38"/>
                    </a:lnTo>
                    <a:lnTo>
                      <a:pt x="64" y="36"/>
                    </a:lnTo>
                    <a:lnTo>
                      <a:pt x="67" y="34"/>
                    </a:lnTo>
                    <a:lnTo>
                      <a:pt x="67" y="29"/>
                    </a:lnTo>
                    <a:lnTo>
                      <a:pt x="64" y="29"/>
                    </a:lnTo>
                    <a:lnTo>
                      <a:pt x="62" y="29"/>
                    </a:lnTo>
                    <a:lnTo>
                      <a:pt x="60" y="31"/>
                    </a:lnTo>
                    <a:lnTo>
                      <a:pt x="60" y="34"/>
                    </a:lnTo>
                    <a:lnTo>
                      <a:pt x="57" y="36"/>
                    </a:lnTo>
                    <a:lnTo>
                      <a:pt x="57" y="34"/>
                    </a:lnTo>
                    <a:lnTo>
                      <a:pt x="55" y="31"/>
                    </a:lnTo>
                    <a:lnTo>
                      <a:pt x="52" y="34"/>
                    </a:lnTo>
                    <a:lnTo>
                      <a:pt x="45" y="38"/>
                    </a:lnTo>
                    <a:lnTo>
                      <a:pt x="48" y="38"/>
                    </a:lnTo>
                    <a:lnTo>
                      <a:pt x="50" y="41"/>
                    </a:lnTo>
                    <a:lnTo>
                      <a:pt x="50" y="43"/>
                    </a:lnTo>
                    <a:lnTo>
                      <a:pt x="50" y="46"/>
                    </a:lnTo>
                    <a:lnTo>
                      <a:pt x="50" y="48"/>
                    </a:lnTo>
                    <a:lnTo>
                      <a:pt x="48" y="48"/>
                    </a:lnTo>
                    <a:lnTo>
                      <a:pt x="50" y="48"/>
                    </a:lnTo>
                    <a:lnTo>
                      <a:pt x="50" y="50"/>
                    </a:lnTo>
                    <a:lnTo>
                      <a:pt x="55" y="50"/>
                    </a:lnTo>
                    <a:lnTo>
                      <a:pt x="55" y="48"/>
                    </a:lnTo>
                    <a:lnTo>
                      <a:pt x="57" y="48"/>
                    </a:lnTo>
                    <a:lnTo>
                      <a:pt x="57" y="50"/>
                    </a:lnTo>
                    <a:lnTo>
                      <a:pt x="60" y="53"/>
                    </a:lnTo>
                    <a:lnTo>
                      <a:pt x="60" y="55"/>
                    </a:lnTo>
                    <a:lnTo>
                      <a:pt x="62" y="55"/>
                    </a:lnTo>
                    <a:lnTo>
                      <a:pt x="62" y="53"/>
                    </a:lnTo>
                    <a:lnTo>
                      <a:pt x="62" y="48"/>
                    </a:lnTo>
                    <a:close/>
                    <a:moveTo>
                      <a:pt x="71" y="53"/>
                    </a:moveTo>
                    <a:lnTo>
                      <a:pt x="62" y="55"/>
                    </a:lnTo>
                    <a:lnTo>
                      <a:pt x="60" y="58"/>
                    </a:lnTo>
                    <a:lnTo>
                      <a:pt x="57" y="58"/>
                    </a:lnTo>
                    <a:lnTo>
                      <a:pt x="57" y="55"/>
                    </a:lnTo>
                    <a:lnTo>
                      <a:pt x="55" y="55"/>
                    </a:lnTo>
                    <a:lnTo>
                      <a:pt x="50" y="53"/>
                    </a:lnTo>
                    <a:lnTo>
                      <a:pt x="45" y="53"/>
                    </a:lnTo>
                    <a:lnTo>
                      <a:pt x="45" y="58"/>
                    </a:lnTo>
                    <a:lnTo>
                      <a:pt x="50" y="58"/>
                    </a:lnTo>
                    <a:lnTo>
                      <a:pt x="52" y="58"/>
                    </a:lnTo>
                    <a:lnTo>
                      <a:pt x="55" y="60"/>
                    </a:lnTo>
                    <a:lnTo>
                      <a:pt x="57" y="60"/>
                    </a:lnTo>
                    <a:lnTo>
                      <a:pt x="60" y="60"/>
                    </a:lnTo>
                    <a:lnTo>
                      <a:pt x="62" y="60"/>
                    </a:lnTo>
                    <a:lnTo>
                      <a:pt x="69" y="58"/>
                    </a:lnTo>
                    <a:lnTo>
                      <a:pt x="71" y="58"/>
                    </a:lnTo>
                    <a:lnTo>
                      <a:pt x="71" y="53"/>
                    </a:lnTo>
                    <a:close/>
                    <a:moveTo>
                      <a:pt x="31" y="12"/>
                    </a:moveTo>
                    <a:lnTo>
                      <a:pt x="36" y="7"/>
                    </a:lnTo>
                    <a:lnTo>
                      <a:pt x="36" y="3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26" y="3"/>
                    </a:lnTo>
                    <a:lnTo>
                      <a:pt x="21" y="7"/>
                    </a:lnTo>
                    <a:lnTo>
                      <a:pt x="21" y="10"/>
                    </a:lnTo>
                    <a:lnTo>
                      <a:pt x="19" y="10"/>
                    </a:lnTo>
                    <a:lnTo>
                      <a:pt x="19" y="19"/>
                    </a:lnTo>
                    <a:lnTo>
                      <a:pt x="14" y="14"/>
                    </a:lnTo>
                    <a:lnTo>
                      <a:pt x="12" y="7"/>
                    </a:lnTo>
                    <a:lnTo>
                      <a:pt x="7" y="10"/>
                    </a:lnTo>
                    <a:lnTo>
                      <a:pt x="5" y="10"/>
                    </a:lnTo>
                    <a:lnTo>
                      <a:pt x="5" y="12"/>
                    </a:lnTo>
                    <a:lnTo>
                      <a:pt x="5" y="14"/>
                    </a:lnTo>
                    <a:lnTo>
                      <a:pt x="7" y="14"/>
                    </a:lnTo>
                    <a:lnTo>
                      <a:pt x="12" y="19"/>
                    </a:lnTo>
                    <a:lnTo>
                      <a:pt x="12" y="22"/>
                    </a:lnTo>
                    <a:lnTo>
                      <a:pt x="5" y="19"/>
                    </a:lnTo>
                    <a:lnTo>
                      <a:pt x="2" y="24"/>
                    </a:lnTo>
                    <a:lnTo>
                      <a:pt x="0" y="24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5" y="34"/>
                    </a:lnTo>
                    <a:lnTo>
                      <a:pt x="7" y="34"/>
                    </a:lnTo>
                    <a:lnTo>
                      <a:pt x="2" y="38"/>
                    </a:lnTo>
                    <a:lnTo>
                      <a:pt x="2" y="41"/>
                    </a:lnTo>
                    <a:lnTo>
                      <a:pt x="5" y="43"/>
                    </a:lnTo>
                    <a:lnTo>
                      <a:pt x="7" y="43"/>
                    </a:lnTo>
                    <a:lnTo>
                      <a:pt x="7" y="48"/>
                    </a:lnTo>
                    <a:lnTo>
                      <a:pt x="5" y="53"/>
                    </a:lnTo>
                    <a:lnTo>
                      <a:pt x="7" y="53"/>
                    </a:lnTo>
                    <a:lnTo>
                      <a:pt x="17" y="53"/>
                    </a:lnTo>
                    <a:lnTo>
                      <a:pt x="17" y="55"/>
                    </a:lnTo>
                    <a:lnTo>
                      <a:pt x="24" y="55"/>
                    </a:lnTo>
                    <a:lnTo>
                      <a:pt x="26" y="58"/>
                    </a:lnTo>
                    <a:lnTo>
                      <a:pt x="26" y="55"/>
                    </a:lnTo>
                    <a:lnTo>
                      <a:pt x="24" y="53"/>
                    </a:lnTo>
                    <a:lnTo>
                      <a:pt x="24" y="48"/>
                    </a:lnTo>
                    <a:lnTo>
                      <a:pt x="26" y="43"/>
                    </a:lnTo>
                    <a:lnTo>
                      <a:pt x="24" y="41"/>
                    </a:lnTo>
                    <a:lnTo>
                      <a:pt x="24" y="38"/>
                    </a:lnTo>
                    <a:lnTo>
                      <a:pt x="21" y="38"/>
                    </a:lnTo>
                    <a:lnTo>
                      <a:pt x="24" y="38"/>
                    </a:lnTo>
                    <a:lnTo>
                      <a:pt x="31" y="34"/>
                    </a:lnTo>
                    <a:lnTo>
                      <a:pt x="33" y="26"/>
                    </a:lnTo>
                    <a:lnTo>
                      <a:pt x="38" y="26"/>
                    </a:lnTo>
                    <a:lnTo>
                      <a:pt x="41" y="19"/>
                    </a:lnTo>
                    <a:lnTo>
                      <a:pt x="31" y="19"/>
                    </a:lnTo>
                    <a:lnTo>
                      <a:pt x="31" y="12"/>
                    </a:lnTo>
                    <a:close/>
                    <a:moveTo>
                      <a:pt x="29" y="38"/>
                    </a:moveTo>
                    <a:lnTo>
                      <a:pt x="31" y="48"/>
                    </a:lnTo>
                    <a:lnTo>
                      <a:pt x="36" y="53"/>
                    </a:lnTo>
                    <a:lnTo>
                      <a:pt x="38" y="46"/>
                    </a:lnTo>
                    <a:lnTo>
                      <a:pt x="33" y="41"/>
                    </a:lnTo>
                    <a:lnTo>
                      <a:pt x="29" y="3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80" name="Czech Republic">
                <a:extLst>
                  <a:ext uri="{FF2B5EF4-FFF2-40B4-BE49-F238E27FC236}">
                    <a16:creationId xmlns:a16="http://schemas.microsoft.com/office/drawing/2014/main" id="{EED00469-667F-D94B-8FAD-3D9DB4DD5A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8" y="1263"/>
                <a:ext cx="108" cy="49"/>
              </a:xfrm>
              <a:custGeom>
                <a:avLst/>
                <a:gdLst>
                  <a:gd name="T0" fmla="*/ 2147483647 w 420"/>
                  <a:gd name="T1" fmla="*/ 2147483647 h 192"/>
                  <a:gd name="T2" fmla="*/ 2147483647 w 420"/>
                  <a:gd name="T3" fmla="*/ 2147483647 h 192"/>
                  <a:gd name="T4" fmla="*/ 2147483647 w 420"/>
                  <a:gd name="T5" fmla="*/ 2147483647 h 192"/>
                  <a:gd name="T6" fmla="*/ 2147483647 w 420"/>
                  <a:gd name="T7" fmla="*/ 2147483647 h 192"/>
                  <a:gd name="T8" fmla="*/ 2147483647 w 420"/>
                  <a:gd name="T9" fmla="*/ 2147483647 h 192"/>
                  <a:gd name="T10" fmla="*/ 2147483647 w 420"/>
                  <a:gd name="T11" fmla="*/ 2147483647 h 192"/>
                  <a:gd name="T12" fmla="*/ 2147483647 w 420"/>
                  <a:gd name="T13" fmla="*/ 2147483647 h 192"/>
                  <a:gd name="T14" fmla="*/ 2147483647 w 420"/>
                  <a:gd name="T15" fmla="*/ 2147483647 h 192"/>
                  <a:gd name="T16" fmla="*/ 2147483647 w 420"/>
                  <a:gd name="T17" fmla="*/ 2147483647 h 192"/>
                  <a:gd name="T18" fmla="*/ 2147483647 w 420"/>
                  <a:gd name="T19" fmla="*/ 2147483647 h 192"/>
                  <a:gd name="T20" fmla="*/ 2147483647 w 420"/>
                  <a:gd name="T21" fmla="*/ 2147483647 h 192"/>
                  <a:gd name="T22" fmla="*/ 2147483647 w 420"/>
                  <a:gd name="T23" fmla="*/ 2147483647 h 192"/>
                  <a:gd name="T24" fmla="*/ 2147483647 w 420"/>
                  <a:gd name="T25" fmla="*/ 2147483647 h 192"/>
                  <a:gd name="T26" fmla="*/ 2147483647 w 420"/>
                  <a:gd name="T27" fmla="*/ 2147483647 h 192"/>
                  <a:gd name="T28" fmla="*/ 2147483647 w 420"/>
                  <a:gd name="T29" fmla="*/ 0 h 192"/>
                  <a:gd name="T30" fmla="*/ 2147483647 w 420"/>
                  <a:gd name="T31" fmla="*/ 2147483647 h 192"/>
                  <a:gd name="T32" fmla="*/ 2147483647 w 420"/>
                  <a:gd name="T33" fmla="*/ 0 h 192"/>
                  <a:gd name="T34" fmla="*/ 2147483647 w 420"/>
                  <a:gd name="T35" fmla="*/ 2147483647 h 192"/>
                  <a:gd name="T36" fmla="*/ 2147483647 w 420"/>
                  <a:gd name="T37" fmla="*/ 2147483647 h 192"/>
                  <a:gd name="T38" fmla="*/ 2147483647 w 420"/>
                  <a:gd name="T39" fmla="*/ 2147483647 h 192"/>
                  <a:gd name="T40" fmla="*/ 2147483647 w 420"/>
                  <a:gd name="T41" fmla="*/ 2147483647 h 192"/>
                  <a:gd name="T42" fmla="*/ 2147483647 w 420"/>
                  <a:gd name="T43" fmla="*/ 2147483647 h 192"/>
                  <a:gd name="T44" fmla="*/ 2147483647 w 420"/>
                  <a:gd name="T45" fmla="*/ 2147483647 h 192"/>
                  <a:gd name="T46" fmla="*/ 2147483647 w 420"/>
                  <a:gd name="T47" fmla="*/ 2147483647 h 192"/>
                  <a:gd name="T48" fmla="*/ 2147483647 w 420"/>
                  <a:gd name="T49" fmla="*/ 2147483647 h 192"/>
                  <a:gd name="T50" fmla="*/ 2147483647 w 420"/>
                  <a:gd name="T51" fmla="*/ 2147483647 h 192"/>
                  <a:gd name="T52" fmla="*/ 0 w 420"/>
                  <a:gd name="T53" fmla="*/ 2147483647 h 192"/>
                  <a:gd name="T54" fmla="*/ 2147483647 w 420"/>
                  <a:gd name="T55" fmla="*/ 2147483647 h 192"/>
                  <a:gd name="T56" fmla="*/ 2147483647 w 420"/>
                  <a:gd name="T57" fmla="*/ 2147483647 h 192"/>
                  <a:gd name="T58" fmla="*/ 2147483647 w 420"/>
                  <a:gd name="T59" fmla="*/ 2147483647 h 192"/>
                  <a:gd name="T60" fmla="*/ 2147483647 w 420"/>
                  <a:gd name="T61" fmla="*/ 2147483647 h 192"/>
                  <a:gd name="T62" fmla="*/ 2147483647 w 420"/>
                  <a:gd name="T63" fmla="*/ 2147483647 h 192"/>
                  <a:gd name="T64" fmla="*/ 2147483647 w 420"/>
                  <a:gd name="T65" fmla="*/ 2147483647 h 192"/>
                  <a:gd name="T66" fmla="*/ 2147483647 w 420"/>
                  <a:gd name="T67" fmla="*/ 2147483647 h 192"/>
                  <a:gd name="T68" fmla="*/ 2147483647 w 420"/>
                  <a:gd name="T69" fmla="*/ 2147483647 h 192"/>
                  <a:gd name="T70" fmla="*/ 2147483647 w 420"/>
                  <a:gd name="T71" fmla="*/ 2147483647 h 192"/>
                  <a:gd name="T72" fmla="*/ 2147483647 w 420"/>
                  <a:gd name="T73" fmla="*/ 2147483647 h 192"/>
                  <a:gd name="T74" fmla="*/ 2147483647 w 420"/>
                  <a:gd name="T75" fmla="*/ 2147483647 h 192"/>
                  <a:gd name="T76" fmla="*/ 2147483647 w 420"/>
                  <a:gd name="T77" fmla="*/ 2147483647 h 192"/>
                  <a:gd name="T78" fmla="*/ 2147483647 w 420"/>
                  <a:gd name="T79" fmla="*/ 2147483647 h 192"/>
                  <a:gd name="T80" fmla="*/ 2147483647 w 420"/>
                  <a:gd name="T81" fmla="*/ 2147483647 h 192"/>
                  <a:gd name="T82" fmla="*/ 2147483647 w 420"/>
                  <a:gd name="T83" fmla="*/ 2147483647 h 192"/>
                  <a:gd name="T84" fmla="*/ 2147483647 w 420"/>
                  <a:gd name="T85" fmla="*/ 2147483647 h 192"/>
                  <a:gd name="T86" fmla="*/ 2147483647 w 420"/>
                  <a:gd name="T87" fmla="*/ 2147483647 h 192"/>
                  <a:gd name="T88" fmla="*/ 2147483647 w 420"/>
                  <a:gd name="T89" fmla="*/ 2147483647 h 192"/>
                  <a:gd name="T90" fmla="*/ 2147483647 w 420"/>
                  <a:gd name="T91" fmla="*/ 2147483647 h 192"/>
                  <a:gd name="T92" fmla="*/ 2147483647 w 420"/>
                  <a:gd name="T93" fmla="*/ 2147483647 h 192"/>
                  <a:gd name="T94" fmla="*/ 2147483647 w 420"/>
                  <a:gd name="T95" fmla="*/ 2147483647 h 192"/>
                  <a:gd name="T96" fmla="*/ 2147483647 w 420"/>
                  <a:gd name="T97" fmla="*/ 2147483647 h 192"/>
                  <a:gd name="T98" fmla="*/ 2147483647 w 420"/>
                  <a:gd name="T99" fmla="*/ 2147483647 h 192"/>
                  <a:gd name="T100" fmla="*/ 2147483647 w 420"/>
                  <a:gd name="T101" fmla="*/ 2147483647 h 192"/>
                  <a:gd name="T102" fmla="*/ 2147483647 w 420"/>
                  <a:gd name="T103" fmla="*/ 2147483647 h 192"/>
                  <a:gd name="T104" fmla="*/ 2147483647 w 420"/>
                  <a:gd name="T105" fmla="*/ 2147483647 h 19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20"/>
                  <a:gd name="T160" fmla="*/ 0 h 192"/>
                  <a:gd name="T161" fmla="*/ 420 w 420"/>
                  <a:gd name="T162" fmla="*/ 192 h 19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20" h="192">
                    <a:moveTo>
                      <a:pt x="408" y="108"/>
                    </a:moveTo>
                    <a:lnTo>
                      <a:pt x="402" y="96"/>
                    </a:lnTo>
                    <a:lnTo>
                      <a:pt x="402" y="90"/>
                    </a:lnTo>
                    <a:lnTo>
                      <a:pt x="390" y="84"/>
                    </a:lnTo>
                    <a:lnTo>
                      <a:pt x="372" y="84"/>
                    </a:lnTo>
                    <a:lnTo>
                      <a:pt x="372" y="78"/>
                    </a:lnTo>
                    <a:lnTo>
                      <a:pt x="366" y="72"/>
                    </a:lnTo>
                    <a:lnTo>
                      <a:pt x="360" y="84"/>
                    </a:lnTo>
                    <a:lnTo>
                      <a:pt x="354" y="78"/>
                    </a:lnTo>
                    <a:lnTo>
                      <a:pt x="348" y="66"/>
                    </a:lnTo>
                    <a:lnTo>
                      <a:pt x="342" y="60"/>
                    </a:lnTo>
                    <a:lnTo>
                      <a:pt x="324" y="60"/>
                    </a:lnTo>
                    <a:lnTo>
                      <a:pt x="330" y="54"/>
                    </a:lnTo>
                    <a:lnTo>
                      <a:pt x="312" y="54"/>
                    </a:lnTo>
                    <a:lnTo>
                      <a:pt x="300" y="60"/>
                    </a:lnTo>
                    <a:lnTo>
                      <a:pt x="294" y="60"/>
                    </a:lnTo>
                    <a:lnTo>
                      <a:pt x="294" y="66"/>
                    </a:lnTo>
                    <a:lnTo>
                      <a:pt x="276" y="66"/>
                    </a:lnTo>
                    <a:lnTo>
                      <a:pt x="270" y="60"/>
                    </a:lnTo>
                    <a:lnTo>
                      <a:pt x="264" y="60"/>
                    </a:lnTo>
                    <a:lnTo>
                      <a:pt x="264" y="48"/>
                    </a:lnTo>
                    <a:lnTo>
                      <a:pt x="252" y="42"/>
                    </a:lnTo>
                    <a:lnTo>
                      <a:pt x="264" y="36"/>
                    </a:lnTo>
                    <a:lnTo>
                      <a:pt x="258" y="30"/>
                    </a:lnTo>
                    <a:lnTo>
                      <a:pt x="234" y="30"/>
                    </a:lnTo>
                    <a:lnTo>
                      <a:pt x="234" y="24"/>
                    </a:lnTo>
                    <a:lnTo>
                      <a:pt x="228" y="24"/>
                    </a:lnTo>
                    <a:lnTo>
                      <a:pt x="216" y="18"/>
                    </a:lnTo>
                    <a:lnTo>
                      <a:pt x="198" y="18"/>
                    </a:lnTo>
                    <a:lnTo>
                      <a:pt x="192" y="0"/>
                    </a:lnTo>
                    <a:lnTo>
                      <a:pt x="174" y="0"/>
                    </a:lnTo>
                    <a:lnTo>
                      <a:pt x="162" y="12"/>
                    </a:lnTo>
                    <a:lnTo>
                      <a:pt x="156" y="12"/>
                    </a:lnTo>
                    <a:lnTo>
                      <a:pt x="144" y="0"/>
                    </a:lnTo>
                    <a:lnTo>
                      <a:pt x="138" y="6"/>
                    </a:lnTo>
                    <a:lnTo>
                      <a:pt x="132" y="6"/>
                    </a:lnTo>
                    <a:lnTo>
                      <a:pt x="126" y="12"/>
                    </a:lnTo>
                    <a:lnTo>
                      <a:pt x="126" y="18"/>
                    </a:lnTo>
                    <a:lnTo>
                      <a:pt x="108" y="18"/>
                    </a:lnTo>
                    <a:lnTo>
                      <a:pt x="108" y="24"/>
                    </a:lnTo>
                    <a:lnTo>
                      <a:pt x="84" y="24"/>
                    </a:lnTo>
                    <a:lnTo>
                      <a:pt x="84" y="30"/>
                    </a:lnTo>
                    <a:lnTo>
                      <a:pt x="66" y="36"/>
                    </a:lnTo>
                    <a:lnTo>
                      <a:pt x="54" y="48"/>
                    </a:lnTo>
                    <a:lnTo>
                      <a:pt x="42" y="42"/>
                    </a:lnTo>
                    <a:lnTo>
                      <a:pt x="36" y="42"/>
                    </a:lnTo>
                    <a:lnTo>
                      <a:pt x="30" y="48"/>
                    </a:lnTo>
                    <a:lnTo>
                      <a:pt x="30" y="54"/>
                    </a:lnTo>
                    <a:lnTo>
                      <a:pt x="18" y="54"/>
                    </a:lnTo>
                    <a:lnTo>
                      <a:pt x="18" y="60"/>
                    </a:lnTo>
                    <a:lnTo>
                      <a:pt x="6" y="60"/>
                    </a:lnTo>
                    <a:lnTo>
                      <a:pt x="6" y="54"/>
                    </a:lnTo>
                    <a:lnTo>
                      <a:pt x="0" y="54"/>
                    </a:lnTo>
                    <a:lnTo>
                      <a:pt x="0" y="66"/>
                    </a:lnTo>
                    <a:lnTo>
                      <a:pt x="6" y="72"/>
                    </a:lnTo>
                    <a:lnTo>
                      <a:pt x="12" y="72"/>
                    </a:lnTo>
                    <a:lnTo>
                      <a:pt x="24" y="84"/>
                    </a:lnTo>
                    <a:lnTo>
                      <a:pt x="18" y="90"/>
                    </a:lnTo>
                    <a:lnTo>
                      <a:pt x="12" y="90"/>
                    </a:lnTo>
                    <a:lnTo>
                      <a:pt x="12" y="96"/>
                    </a:lnTo>
                    <a:lnTo>
                      <a:pt x="24" y="108"/>
                    </a:lnTo>
                    <a:lnTo>
                      <a:pt x="30" y="120"/>
                    </a:lnTo>
                    <a:lnTo>
                      <a:pt x="36" y="120"/>
                    </a:lnTo>
                    <a:lnTo>
                      <a:pt x="36" y="126"/>
                    </a:lnTo>
                    <a:lnTo>
                      <a:pt x="48" y="132"/>
                    </a:lnTo>
                    <a:lnTo>
                      <a:pt x="60" y="132"/>
                    </a:lnTo>
                    <a:lnTo>
                      <a:pt x="66" y="144"/>
                    </a:lnTo>
                    <a:lnTo>
                      <a:pt x="72" y="144"/>
                    </a:lnTo>
                    <a:lnTo>
                      <a:pt x="78" y="156"/>
                    </a:lnTo>
                    <a:lnTo>
                      <a:pt x="90" y="156"/>
                    </a:lnTo>
                    <a:lnTo>
                      <a:pt x="96" y="162"/>
                    </a:lnTo>
                    <a:lnTo>
                      <a:pt x="102" y="162"/>
                    </a:lnTo>
                    <a:lnTo>
                      <a:pt x="102" y="174"/>
                    </a:lnTo>
                    <a:lnTo>
                      <a:pt x="120" y="192"/>
                    </a:lnTo>
                    <a:lnTo>
                      <a:pt x="132" y="192"/>
                    </a:lnTo>
                    <a:lnTo>
                      <a:pt x="144" y="186"/>
                    </a:lnTo>
                    <a:lnTo>
                      <a:pt x="150" y="186"/>
                    </a:lnTo>
                    <a:lnTo>
                      <a:pt x="162" y="192"/>
                    </a:lnTo>
                    <a:lnTo>
                      <a:pt x="162" y="174"/>
                    </a:lnTo>
                    <a:lnTo>
                      <a:pt x="168" y="174"/>
                    </a:lnTo>
                    <a:lnTo>
                      <a:pt x="174" y="162"/>
                    </a:lnTo>
                    <a:lnTo>
                      <a:pt x="180" y="156"/>
                    </a:lnTo>
                    <a:lnTo>
                      <a:pt x="198" y="156"/>
                    </a:lnTo>
                    <a:lnTo>
                      <a:pt x="210" y="162"/>
                    </a:lnTo>
                    <a:lnTo>
                      <a:pt x="222" y="174"/>
                    </a:lnTo>
                    <a:lnTo>
                      <a:pt x="234" y="168"/>
                    </a:lnTo>
                    <a:lnTo>
                      <a:pt x="246" y="180"/>
                    </a:lnTo>
                    <a:lnTo>
                      <a:pt x="258" y="174"/>
                    </a:lnTo>
                    <a:lnTo>
                      <a:pt x="264" y="168"/>
                    </a:lnTo>
                    <a:lnTo>
                      <a:pt x="276" y="168"/>
                    </a:lnTo>
                    <a:lnTo>
                      <a:pt x="282" y="174"/>
                    </a:lnTo>
                    <a:lnTo>
                      <a:pt x="288" y="174"/>
                    </a:lnTo>
                    <a:lnTo>
                      <a:pt x="300" y="180"/>
                    </a:lnTo>
                    <a:lnTo>
                      <a:pt x="306" y="174"/>
                    </a:lnTo>
                    <a:lnTo>
                      <a:pt x="324" y="174"/>
                    </a:lnTo>
                    <a:lnTo>
                      <a:pt x="330" y="168"/>
                    </a:lnTo>
                    <a:lnTo>
                      <a:pt x="330" y="174"/>
                    </a:lnTo>
                    <a:lnTo>
                      <a:pt x="348" y="174"/>
                    </a:lnTo>
                    <a:lnTo>
                      <a:pt x="360" y="168"/>
                    </a:lnTo>
                    <a:lnTo>
                      <a:pt x="366" y="162"/>
                    </a:lnTo>
                    <a:lnTo>
                      <a:pt x="378" y="156"/>
                    </a:lnTo>
                    <a:lnTo>
                      <a:pt x="378" y="132"/>
                    </a:lnTo>
                    <a:lnTo>
                      <a:pt x="402" y="126"/>
                    </a:lnTo>
                    <a:lnTo>
                      <a:pt x="420" y="114"/>
                    </a:lnTo>
                    <a:lnTo>
                      <a:pt x="414" y="108"/>
                    </a:lnTo>
                    <a:lnTo>
                      <a:pt x="408" y="10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81" name="Croatia">
                <a:extLst>
                  <a:ext uri="{FF2B5EF4-FFF2-40B4-BE49-F238E27FC236}">
                    <a16:creationId xmlns:a16="http://schemas.microsoft.com/office/drawing/2014/main" id="{0C121DC1-4705-E046-A157-C72C6BC40D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4" y="1354"/>
                <a:ext cx="94" cy="70"/>
              </a:xfrm>
              <a:custGeom>
                <a:avLst/>
                <a:gdLst>
                  <a:gd name="T0" fmla="*/ 2147483647 w 366"/>
                  <a:gd name="T1" fmla="*/ 2147483647 h 276"/>
                  <a:gd name="T2" fmla="*/ 2147483647 w 366"/>
                  <a:gd name="T3" fmla="*/ 2147483647 h 276"/>
                  <a:gd name="T4" fmla="*/ 2147483647 w 366"/>
                  <a:gd name="T5" fmla="*/ 2147483647 h 276"/>
                  <a:gd name="T6" fmla="*/ 2147483647 w 366"/>
                  <a:gd name="T7" fmla="*/ 2147483647 h 276"/>
                  <a:gd name="T8" fmla="*/ 2147483647 w 366"/>
                  <a:gd name="T9" fmla="*/ 2147483647 h 276"/>
                  <a:gd name="T10" fmla="*/ 2147483647 w 366"/>
                  <a:gd name="T11" fmla="*/ 2147483647 h 276"/>
                  <a:gd name="T12" fmla="*/ 2147483647 w 366"/>
                  <a:gd name="T13" fmla="*/ 2147483647 h 276"/>
                  <a:gd name="T14" fmla="*/ 2147483647 w 366"/>
                  <a:gd name="T15" fmla="*/ 2147483647 h 276"/>
                  <a:gd name="T16" fmla="*/ 2147483647 w 366"/>
                  <a:gd name="T17" fmla="*/ 2147483647 h 276"/>
                  <a:gd name="T18" fmla="*/ 2147483647 w 366"/>
                  <a:gd name="T19" fmla="*/ 2147483647 h 276"/>
                  <a:gd name="T20" fmla="*/ 2147483647 w 366"/>
                  <a:gd name="T21" fmla="*/ 2147483647 h 276"/>
                  <a:gd name="T22" fmla="*/ 2147483647 w 366"/>
                  <a:gd name="T23" fmla="*/ 0 h 276"/>
                  <a:gd name="T24" fmla="*/ 2147483647 w 366"/>
                  <a:gd name="T25" fmla="*/ 2147483647 h 276"/>
                  <a:gd name="T26" fmla="*/ 2147483647 w 366"/>
                  <a:gd name="T27" fmla="*/ 2147483647 h 276"/>
                  <a:gd name="T28" fmla="*/ 2147483647 w 366"/>
                  <a:gd name="T29" fmla="*/ 2147483647 h 276"/>
                  <a:gd name="T30" fmla="*/ 2147483647 w 366"/>
                  <a:gd name="T31" fmla="*/ 2147483647 h 276"/>
                  <a:gd name="T32" fmla="*/ 2147483647 w 366"/>
                  <a:gd name="T33" fmla="*/ 2147483647 h 276"/>
                  <a:gd name="T34" fmla="*/ 2147483647 w 366"/>
                  <a:gd name="T35" fmla="*/ 2147483647 h 276"/>
                  <a:gd name="T36" fmla="*/ 2147483647 w 366"/>
                  <a:gd name="T37" fmla="*/ 2147483647 h 276"/>
                  <a:gd name="T38" fmla="*/ 2147483647 w 366"/>
                  <a:gd name="T39" fmla="*/ 2147483647 h 276"/>
                  <a:gd name="T40" fmla="*/ 0 w 366"/>
                  <a:gd name="T41" fmla="*/ 2147483647 h 276"/>
                  <a:gd name="T42" fmla="*/ 2147483647 w 366"/>
                  <a:gd name="T43" fmla="*/ 2147483647 h 276"/>
                  <a:gd name="T44" fmla="*/ 2147483647 w 366"/>
                  <a:gd name="T45" fmla="*/ 2147483647 h 276"/>
                  <a:gd name="T46" fmla="*/ 2147483647 w 366"/>
                  <a:gd name="T47" fmla="*/ 2147483647 h 276"/>
                  <a:gd name="T48" fmla="*/ 2147483647 w 366"/>
                  <a:gd name="T49" fmla="*/ 2147483647 h 276"/>
                  <a:gd name="T50" fmla="*/ 2147483647 w 366"/>
                  <a:gd name="T51" fmla="*/ 2147483647 h 276"/>
                  <a:gd name="T52" fmla="*/ 2147483647 w 366"/>
                  <a:gd name="T53" fmla="*/ 2147483647 h 276"/>
                  <a:gd name="T54" fmla="*/ 2147483647 w 366"/>
                  <a:gd name="T55" fmla="*/ 2147483647 h 276"/>
                  <a:gd name="T56" fmla="*/ 2147483647 w 366"/>
                  <a:gd name="T57" fmla="*/ 2147483647 h 276"/>
                  <a:gd name="T58" fmla="*/ 2147483647 w 366"/>
                  <a:gd name="T59" fmla="*/ 2147483647 h 276"/>
                  <a:gd name="T60" fmla="*/ 2147483647 w 366"/>
                  <a:gd name="T61" fmla="*/ 2147483647 h 276"/>
                  <a:gd name="T62" fmla="*/ 2147483647 w 366"/>
                  <a:gd name="T63" fmla="*/ 2147483647 h 276"/>
                  <a:gd name="T64" fmla="*/ 2147483647 w 366"/>
                  <a:gd name="T65" fmla="*/ 2147483647 h 276"/>
                  <a:gd name="T66" fmla="*/ 2147483647 w 366"/>
                  <a:gd name="T67" fmla="*/ 2147483647 h 276"/>
                  <a:gd name="T68" fmla="*/ 2147483647 w 366"/>
                  <a:gd name="T69" fmla="*/ 2147483647 h 276"/>
                  <a:gd name="T70" fmla="*/ 2147483647 w 366"/>
                  <a:gd name="T71" fmla="*/ 2147483647 h 276"/>
                  <a:gd name="T72" fmla="*/ 2147483647 w 366"/>
                  <a:gd name="T73" fmla="*/ 2147483647 h 276"/>
                  <a:gd name="T74" fmla="*/ 2147483647 w 366"/>
                  <a:gd name="T75" fmla="*/ 2147483647 h 276"/>
                  <a:gd name="T76" fmla="*/ 2147483647 w 366"/>
                  <a:gd name="T77" fmla="*/ 2147483647 h 276"/>
                  <a:gd name="T78" fmla="*/ 2147483647 w 366"/>
                  <a:gd name="T79" fmla="*/ 2147483647 h 276"/>
                  <a:gd name="T80" fmla="*/ 2147483647 w 366"/>
                  <a:gd name="T81" fmla="*/ 2147483647 h 276"/>
                  <a:gd name="T82" fmla="*/ 2147483647 w 366"/>
                  <a:gd name="T83" fmla="*/ 2147483647 h 276"/>
                  <a:gd name="T84" fmla="*/ 2147483647 w 366"/>
                  <a:gd name="T85" fmla="*/ 2147483647 h 276"/>
                  <a:gd name="T86" fmla="*/ 2147483647 w 366"/>
                  <a:gd name="T87" fmla="*/ 2147483647 h 276"/>
                  <a:gd name="T88" fmla="*/ 2147483647 w 366"/>
                  <a:gd name="T89" fmla="*/ 2147483647 h 276"/>
                  <a:gd name="T90" fmla="*/ 2147483647 w 366"/>
                  <a:gd name="T91" fmla="*/ 2147483647 h 27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66"/>
                  <a:gd name="T139" fmla="*/ 0 h 276"/>
                  <a:gd name="T140" fmla="*/ 366 w 366"/>
                  <a:gd name="T141" fmla="*/ 276 h 27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66" h="276">
                    <a:moveTo>
                      <a:pt x="342" y="126"/>
                    </a:moveTo>
                    <a:lnTo>
                      <a:pt x="342" y="114"/>
                    </a:lnTo>
                    <a:lnTo>
                      <a:pt x="348" y="114"/>
                    </a:lnTo>
                    <a:lnTo>
                      <a:pt x="354" y="108"/>
                    </a:lnTo>
                    <a:lnTo>
                      <a:pt x="360" y="108"/>
                    </a:lnTo>
                    <a:lnTo>
                      <a:pt x="366" y="102"/>
                    </a:lnTo>
                    <a:lnTo>
                      <a:pt x="360" y="102"/>
                    </a:lnTo>
                    <a:lnTo>
                      <a:pt x="348" y="96"/>
                    </a:lnTo>
                    <a:lnTo>
                      <a:pt x="336" y="96"/>
                    </a:lnTo>
                    <a:lnTo>
                      <a:pt x="342" y="78"/>
                    </a:lnTo>
                    <a:lnTo>
                      <a:pt x="336" y="78"/>
                    </a:lnTo>
                    <a:lnTo>
                      <a:pt x="330" y="48"/>
                    </a:lnTo>
                    <a:lnTo>
                      <a:pt x="324" y="48"/>
                    </a:lnTo>
                    <a:lnTo>
                      <a:pt x="312" y="54"/>
                    </a:lnTo>
                    <a:lnTo>
                      <a:pt x="270" y="60"/>
                    </a:lnTo>
                    <a:lnTo>
                      <a:pt x="264" y="48"/>
                    </a:lnTo>
                    <a:lnTo>
                      <a:pt x="246" y="48"/>
                    </a:lnTo>
                    <a:lnTo>
                      <a:pt x="234" y="42"/>
                    </a:lnTo>
                    <a:lnTo>
                      <a:pt x="228" y="36"/>
                    </a:lnTo>
                    <a:lnTo>
                      <a:pt x="216" y="30"/>
                    </a:lnTo>
                    <a:lnTo>
                      <a:pt x="204" y="18"/>
                    </a:lnTo>
                    <a:lnTo>
                      <a:pt x="204" y="12"/>
                    </a:lnTo>
                    <a:lnTo>
                      <a:pt x="198" y="6"/>
                    </a:lnTo>
                    <a:lnTo>
                      <a:pt x="186" y="0"/>
                    </a:lnTo>
                    <a:lnTo>
                      <a:pt x="162" y="0"/>
                    </a:lnTo>
                    <a:lnTo>
                      <a:pt x="162" y="12"/>
                    </a:lnTo>
                    <a:lnTo>
                      <a:pt x="150" y="18"/>
                    </a:lnTo>
                    <a:lnTo>
                      <a:pt x="120" y="18"/>
                    </a:lnTo>
                    <a:lnTo>
                      <a:pt x="120" y="30"/>
                    </a:lnTo>
                    <a:lnTo>
                      <a:pt x="126" y="36"/>
                    </a:lnTo>
                    <a:lnTo>
                      <a:pt x="126" y="42"/>
                    </a:lnTo>
                    <a:lnTo>
                      <a:pt x="114" y="54"/>
                    </a:lnTo>
                    <a:lnTo>
                      <a:pt x="102" y="60"/>
                    </a:lnTo>
                    <a:lnTo>
                      <a:pt x="102" y="78"/>
                    </a:lnTo>
                    <a:lnTo>
                      <a:pt x="60" y="78"/>
                    </a:lnTo>
                    <a:lnTo>
                      <a:pt x="54" y="72"/>
                    </a:lnTo>
                    <a:lnTo>
                      <a:pt x="54" y="66"/>
                    </a:lnTo>
                    <a:lnTo>
                      <a:pt x="48" y="78"/>
                    </a:lnTo>
                    <a:lnTo>
                      <a:pt x="30" y="78"/>
                    </a:lnTo>
                    <a:lnTo>
                      <a:pt x="18" y="72"/>
                    </a:lnTo>
                    <a:lnTo>
                      <a:pt x="18" y="84"/>
                    </a:lnTo>
                    <a:lnTo>
                      <a:pt x="0" y="84"/>
                    </a:lnTo>
                    <a:lnTo>
                      <a:pt x="0" y="132"/>
                    </a:lnTo>
                    <a:lnTo>
                      <a:pt x="6" y="132"/>
                    </a:lnTo>
                    <a:lnTo>
                      <a:pt x="12" y="120"/>
                    </a:lnTo>
                    <a:lnTo>
                      <a:pt x="24" y="114"/>
                    </a:lnTo>
                    <a:lnTo>
                      <a:pt x="30" y="102"/>
                    </a:lnTo>
                    <a:lnTo>
                      <a:pt x="42" y="102"/>
                    </a:lnTo>
                    <a:lnTo>
                      <a:pt x="48" y="114"/>
                    </a:lnTo>
                    <a:lnTo>
                      <a:pt x="48" y="132"/>
                    </a:lnTo>
                    <a:lnTo>
                      <a:pt x="78" y="126"/>
                    </a:lnTo>
                    <a:lnTo>
                      <a:pt x="78" y="132"/>
                    </a:lnTo>
                    <a:lnTo>
                      <a:pt x="72" y="144"/>
                    </a:lnTo>
                    <a:lnTo>
                      <a:pt x="72" y="150"/>
                    </a:lnTo>
                    <a:lnTo>
                      <a:pt x="84" y="162"/>
                    </a:lnTo>
                    <a:lnTo>
                      <a:pt x="96" y="168"/>
                    </a:lnTo>
                    <a:lnTo>
                      <a:pt x="96" y="180"/>
                    </a:lnTo>
                    <a:lnTo>
                      <a:pt x="144" y="216"/>
                    </a:lnTo>
                    <a:lnTo>
                      <a:pt x="144" y="240"/>
                    </a:lnTo>
                    <a:lnTo>
                      <a:pt x="198" y="240"/>
                    </a:lnTo>
                    <a:lnTo>
                      <a:pt x="210" y="246"/>
                    </a:lnTo>
                    <a:lnTo>
                      <a:pt x="216" y="252"/>
                    </a:lnTo>
                    <a:lnTo>
                      <a:pt x="216" y="276"/>
                    </a:lnTo>
                    <a:lnTo>
                      <a:pt x="246" y="276"/>
                    </a:lnTo>
                    <a:lnTo>
                      <a:pt x="252" y="270"/>
                    </a:lnTo>
                    <a:lnTo>
                      <a:pt x="252" y="264"/>
                    </a:lnTo>
                    <a:lnTo>
                      <a:pt x="246" y="252"/>
                    </a:lnTo>
                    <a:lnTo>
                      <a:pt x="234" y="246"/>
                    </a:lnTo>
                    <a:lnTo>
                      <a:pt x="216" y="234"/>
                    </a:lnTo>
                    <a:lnTo>
                      <a:pt x="204" y="228"/>
                    </a:lnTo>
                    <a:lnTo>
                      <a:pt x="192" y="216"/>
                    </a:lnTo>
                    <a:lnTo>
                      <a:pt x="180" y="186"/>
                    </a:lnTo>
                    <a:lnTo>
                      <a:pt x="162" y="180"/>
                    </a:lnTo>
                    <a:lnTo>
                      <a:pt x="162" y="162"/>
                    </a:lnTo>
                    <a:lnTo>
                      <a:pt x="156" y="156"/>
                    </a:lnTo>
                    <a:lnTo>
                      <a:pt x="150" y="156"/>
                    </a:lnTo>
                    <a:lnTo>
                      <a:pt x="150" y="144"/>
                    </a:lnTo>
                    <a:lnTo>
                      <a:pt x="132" y="138"/>
                    </a:lnTo>
                    <a:lnTo>
                      <a:pt x="120" y="126"/>
                    </a:lnTo>
                    <a:lnTo>
                      <a:pt x="138" y="120"/>
                    </a:lnTo>
                    <a:lnTo>
                      <a:pt x="138" y="96"/>
                    </a:lnTo>
                    <a:lnTo>
                      <a:pt x="144" y="96"/>
                    </a:lnTo>
                    <a:lnTo>
                      <a:pt x="150" y="102"/>
                    </a:lnTo>
                    <a:lnTo>
                      <a:pt x="162" y="108"/>
                    </a:lnTo>
                    <a:lnTo>
                      <a:pt x="186" y="102"/>
                    </a:lnTo>
                    <a:lnTo>
                      <a:pt x="210" y="102"/>
                    </a:lnTo>
                    <a:lnTo>
                      <a:pt x="228" y="108"/>
                    </a:lnTo>
                    <a:lnTo>
                      <a:pt x="240" y="102"/>
                    </a:lnTo>
                    <a:lnTo>
                      <a:pt x="252" y="102"/>
                    </a:lnTo>
                    <a:lnTo>
                      <a:pt x="258" y="108"/>
                    </a:lnTo>
                    <a:lnTo>
                      <a:pt x="312" y="108"/>
                    </a:lnTo>
                    <a:lnTo>
                      <a:pt x="324" y="126"/>
                    </a:lnTo>
                    <a:lnTo>
                      <a:pt x="342" y="12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82" name="Bulgaria">
                <a:extLst>
                  <a:ext uri="{FF2B5EF4-FFF2-40B4-BE49-F238E27FC236}">
                    <a16:creationId xmlns:a16="http://schemas.microsoft.com/office/drawing/2014/main" id="{D174F003-9617-B84C-AB30-89D5693B0D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9" y="1401"/>
                <a:ext cx="101" cy="58"/>
              </a:xfrm>
              <a:custGeom>
                <a:avLst/>
                <a:gdLst>
                  <a:gd name="T0" fmla="*/ 2147483647 w 396"/>
                  <a:gd name="T1" fmla="*/ 2147483647 h 228"/>
                  <a:gd name="T2" fmla="*/ 2147483647 w 396"/>
                  <a:gd name="T3" fmla="*/ 2147483647 h 228"/>
                  <a:gd name="T4" fmla="*/ 2147483647 w 396"/>
                  <a:gd name="T5" fmla="*/ 2147483647 h 228"/>
                  <a:gd name="T6" fmla="*/ 2147483647 w 396"/>
                  <a:gd name="T7" fmla="*/ 2147483647 h 228"/>
                  <a:gd name="T8" fmla="*/ 2147483647 w 396"/>
                  <a:gd name="T9" fmla="*/ 2147483647 h 228"/>
                  <a:gd name="T10" fmla="*/ 2147483647 w 396"/>
                  <a:gd name="T11" fmla="*/ 2147483647 h 228"/>
                  <a:gd name="T12" fmla="*/ 2147483647 w 396"/>
                  <a:gd name="T13" fmla="*/ 2147483647 h 228"/>
                  <a:gd name="T14" fmla="*/ 2147483647 w 396"/>
                  <a:gd name="T15" fmla="*/ 0 h 228"/>
                  <a:gd name="T16" fmla="*/ 2147483647 w 396"/>
                  <a:gd name="T17" fmla="*/ 2147483647 h 228"/>
                  <a:gd name="T18" fmla="*/ 2147483647 w 396"/>
                  <a:gd name="T19" fmla="*/ 2147483647 h 228"/>
                  <a:gd name="T20" fmla="*/ 2147483647 w 396"/>
                  <a:gd name="T21" fmla="*/ 2147483647 h 228"/>
                  <a:gd name="T22" fmla="*/ 2147483647 w 396"/>
                  <a:gd name="T23" fmla="*/ 2147483647 h 228"/>
                  <a:gd name="T24" fmla="*/ 2147483647 w 396"/>
                  <a:gd name="T25" fmla="*/ 2147483647 h 228"/>
                  <a:gd name="T26" fmla="*/ 2147483647 w 396"/>
                  <a:gd name="T27" fmla="*/ 2147483647 h 228"/>
                  <a:gd name="T28" fmla="*/ 2147483647 w 396"/>
                  <a:gd name="T29" fmla="*/ 2147483647 h 228"/>
                  <a:gd name="T30" fmla="*/ 2147483647 w 396"/>
                  <a:gd name="T31" fmla="*/ 2147483647 h 228"/>
                  <a:gd name="T32" fmla="*/ 2147483647 w 396"/>
                  <a:gd name="T33" fmla="*/ 2147483647 h 228"/>
                  <a:gd name="T34" fmla="*/ 2147483647 w 396"/>
                  <a:gd name="T35" fmla="*/ 2147483647 h 228"/>
                  <a:gd name="T36" fmla="*/ 2147483647 w 396"/>
                  <a:gd name="T37" fmla="*/ 2147483647 h 228"/>
                  <a:gd name="T38" fmla="*/ 2147483647 w 396"/>
                  <a:gd name="T39" fmla="*/ 2147483647 h 228"/>
                  <a:gd name="T40" fmla="*/ 2147483647 w 396"/>
                  <a:gd name="T41" fmla="*/ 2147483647 h 228"/>
                  <a:gd name="T42" fmla="*/ 2147483647 w 396"/>
                  <a:gd name="T43" fmla="*/ 0 h 228"/>
                  <a:gd name="T44" fmla="*/ 0 w 396"/>
                  <a:gd name="T45" fmla="*/ 2147483647 h 228"/>
                  <a:gd name="T46" fmla="*/ 2147483647 w 396"/>
                  <a:gd name="T47" fmla="*/ 2147483647 h 228"/>
                  <a:gd name="T48" fmla="*/ 2147483647 w 396"/>
                  <a:gd name="T49" fmla="*/ 2147483647 h 228"/>
                  <a:gd name="T50" fmla="*/ 2147483647 w 396"/>
                  <a:gd name="T51" fmla="*/ 2147483647 h 228"/>
                  <a:gd name="T52" fmla="*/ 2147483647 w 396"/>
                  <a:gd name="T53" fmla="*/ 2147483647 h 228"/>
                  <a:gd name="T54" fmla="*/ 2147483647 w 396"/>
                  <a:gd name="T55" fmla="*/ 2147483647 h 228"/>
                  <a:gd name="T56" fmla="*/ 0 w 396"/>
                  <a:gd name="T57" fmla="*/ 2147483647 h 228"/>
                  <a:gd name="T58" fmla="*/ 2147483647 w 396"/>
                  <a:gd name="T59" fmla="*/ 2147483647 h 228"/>
                  <a:gd name="T60" fmla="*/ 2147483647 w 396"/>
                  <a:gd name="T61" fmla="*/ 2147483647 h 228"/>
                  <a:gd name="T62" fmla="*/ 2147483647 w 396"/>
                  <a:gd name="T63" fmla="*/ 2147483647 h 228"/>
                  <a:gd name="T64" fmla="*/ 2147483647 w 396"/>
                  <a:gd name="T65" fmla="*/ 2147483647 h 228"/>
                  <a:gd name="T66" fmla="*/ 2147483647 w 396"/>
                  <a:gd name="T67" fmla="*/ 2147483647 h 228"/>
                  <a:gd name="T68" fmla="*/ 2147483647 w 396"/>
                  <a:gd name="T69" fmla="*/ 2147483647 h 228"/>
                  <a:gd name="T70" fmla="*/ 2147483647 w 396"/>
                  <a:gd name="T71" fmla="*/ 2147483647 h 228"/>
                  <a:gd name="T72" fmla="*/ 2147483647 w 396"/>
                  <a:gd name="T73" fmla="*/ 2147483647 h 228"/>
                  <a:gd name="T74" fmla="*/ 2147483647 w 396"/>
                  <a:gd name="T75" fmla="*/ 2147483647 h 228"/>
                  <a:gd name="T76" fmla="*/ 2147483647 w 396"/>
                  <a:gd name="T77" fmla="*/ 2147483647 h 228"/>
                  <a:gd name="T78" fmla="*/ 2147483647 w 396"/>
                  <a:gd name="T79" fmla="*/ 2147483647 h 228"/>
                  <a:gd name="T80" fmla="*/ 2147483647 w 396"/>
                  <a:gd name="T81" fmla="*/ 2147483647 h 228"/>
                  <a:gd name="T82" fmla="*/ 2147483647 w 396"/>
                  <a:gd name="T83" fmla="*/ 2147483647 h 228"/>
                  <a:gd name="T84" fmla="*/ 2147483647 w 396"/>
                  <a:gd name="T85" fmla="*/ 2147483647 h 228"/>
                  <a:gd name="T86" fmla="*/ 2147483647 w 396"/>
                  <a:gd name="T87" fmla="*/ 2147483647 h 228"/>
                  <a:gd name="T88" fmla="*/ 2147483647 w 396"/>
                  <a:gd name="T89" fmla="*/ 2147483647 h 228"/>
                  <a:gd name="T90" fmla="*/ 2147483647 w 396"/>
                  <a:gd name="T91" fmla="*/ 2147483647 h 228"/>
                  <a:gd name="T92" fmla="*/ 2147483647 w 396"/>
                  <a:gd name="T93" fmla="*/ 2147483647 h 22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96"/>
                  <a:gd name="T142" fmla="*/ 0 h 228"/>
                  <a:gd name="T143" fmla="*/ 396 w 396"/>
                  <a:gd name="T144" fmla="*/ 228 h 22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96" h="228">
                    <a:moveTo>
                      <a:pt x="372" y="168"/>
                    </a:moveTo>
                    <a:lnTo>
                      <a:pt x="336" y="126"/>
                    </a:lnTo>
                    <a:lnTo>
                      <a:pt x="354" y="108"/>
                    </a:lnTo>
                    <a:lnTo>
                      <a:pt x="354" y="78"/>
                    </a:lnTo>
                    <a:lnTo>
                      <a:pt x="360" y="72"/>
                    </a:lnTo>
                    <a:lnTo>
                      <a:pt x="372" y="66"/>
                    </a:lnTo>
                    <a:lnTo>
                      <a:pt x="396" y="66"/>
                    </a:lnTo>
                    <a:lnTo>
                      <a:pt x="396" y="48"/>
                    </a:lnTo>
                    <a:lnTo>
                      <a:pt x="390" y="36"/>
                    </a:lnTo>
                    <a:lnTo>
                      <a:pt x="372" y="36"/>
                    </a:lnTo>
                    <a:lnTo>
                      <a:pt x="348" y="12"/>
                    </a:lnTo>
                    <a:lnTo>
                      <a:pt x="324" y="12"/>
                    </a:lnTo>
                    <a:lnTo>
                      <a:pt x="312" y="6"/>
                    </a:lnTo>
                    <a:lnTo>
                      <a:pt x="300" y="6"/>
                    </a:lnTo>
                    <a:lnTo>
                      <a:pt x="288" y="0"/>
                    </a:lnTo>
                    <a:lnTo>
                      <a:pt x="282" y="0"/>
                    </a:lnTo>
                    <a:lnTo>
                      <a:pt x="282" y="12"/>
                    </a:lnTo>
                    <a:lnTo>
                      <a:pt x="252" y="6"/>
                    </a:lnTo>
                    <a:lnTo>
                      <a:pt x="252" y="12"/>
                    </a:lnTo>
                    <a:lnTo>
                      <a:pt x="246" y="12"/>
                    </a:lnTo>
                    <a:lnTo>
                      <a:pt x="234" y="18"/>
                    </a:lnTo>
                    <a:lnTo>
                      <a:pt x="228" y="18"/>
                    </a:lnTo>
                    <a:lnTo>
                      <a:pt x="222" y="24"/>
                    </a:lnTo>
                    <a:lnTo>
                      <a:pt x="222" y="36"/>
                    </a:lnTo>
                    <a:lnTo>
                      <a:pt x="216" y="42"/>
                    </a:lnTo>
                    <a:lnTo>
                      <a:pt x="198" y="42"/>
                    </a:lnTo>
                    <a:lnTo>
                      <a:pt x="186" y="36"/>
                    </a:lnTo>
                    <a:lnTo>
                      <a:pt x="180" y="30"/>
                    </a:lnTo>
                    <a:lnTo>
                      <a:pt x="156" y="30"/>
                    </a:lnTo>
                    <a:lnTo>
                      <a:pt x="138" y="24"/>
                    </a:lnTo>
                    <a:lnTo>
                      <a:pt x="138" y="30"/>
                    </a:lnTo>
                    <a:lnTo>
                      <a:pt x="132" y="36"/>
                    </a:lnTo>
                    <a:lnTo>
                      <a:pt x="108" y="36"/>
                    </a:lnTo>
                    <a:lnTo>
                      <a:pt x="102" y="30"/>
                    </a:lnTo>
                    <a:lnTo>
                      <a:pt x="90" y="30"/>
                    </a:lnTo>
                    <a:lnTo>
                      <a:pt x="66" y="18"/>
                    </a:lnTo>
                    <a:lnTo>
                      <a:pt x="54" y="30"/>
                    </a:lnTo>
                    <a:lnTo>
                      <a:pt x="36" y="30"/>
                    </a:lnTo>
                    <a:lnTo>
                      <a:pt x="30" y="24"/>
                    </a:lnTo>
                    <a:lnTo>
                      <a:pt x="36" y="18"/>
                    </a:lnTo>
                    <a:lnTo>
                      <a:pt x="36" y="12"/>
                    </a:lnTo>
                    <a:lnTo>
                      <a:pt x="42" y="6"/>
                    </a:lnTo>
                    <a:lnTo>
                      <a:pt x="36" y="0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0" y="24"/>
                    </a:lnTo>
                    <a:lnTo>
                      <a:pt x="0" y="42"/>
                    </a:lnTo>
                    <a:lnTo>
                      <a:pt x="18" y="48"/>
                    </a:lnTo>
                    <a:lnTo>
                      <a:pt x="12" y="60"/>
                    </a:lnTo>
                    <a:lnTo>
                      <a:pt x="30" y="66"/>
                    </a:lnTo>
                    <a:lnTo>
                      <a:pt x="36" y="72"/>
                    </a:lnTo>
                    <a:lnTo>
                      <a:pt x="36" y="96"/>
                    </a:lnTo>
                    <a:lnTo>
                      <a:pt x="30" y="102"/>
                    </a:lnTo>
                    <a:lnTo>
                      <a:pt x="6" y="102"/>
                    </a:lnTo>
                    <a:lnTo>
                      <a:pt x="6" y="108"/>
                    </a:lnTo>
                    <a:lnTo>
                      <a:pt x="12" y="114"/>
                    </a:lnTo>
                    <a:lnTo>
                      <a:pt x="12" y="138"/>
                    </a:lnTo>
                    <a:lnTo>
                      <a:pt x="0" y="138"/>
                    </a:lnTo>
                    <a:lnTo>
                      <a:pt x="12" y="156"/>
                    </a:lnTo>
                    <a:lnTo>
                      <a:pt x="18" y="156"/>
                    </a:lnTo>
                    <a:lnTo>
                      <a:pt x="18" y="168"/>
                    </a:lnTo>
                    <a:lnTo>
                      <a:pt x="36" y="180"/>
                    </a:lnTo>
                    <a:lnTo>
                      <a:pt x="42" y="186"/>
                    </a:lnTo>
                    <a:lnTo>
                      <a:pt x="48" y="198"/>
                    </a:lnTo>
                    <a:lnTo>
                      <a:pt x="48" y="210"/>
                    </a:lnTo>
                    <a:lnTo>
                      <a:pt x="42" y="222"/>
                    </a:lnTo>
                    <a:lnTo>
                      <a:pt x="48" y="222"/>
                    </a:lnTo>
                    <a:lnTo>
                      <a:pt x="54" y="228"/>
                    </a:lnTo>
                    <a:lnTo>
                      <a:pt x="66" y="228"/>
                    </a:lnTo>
                    <a:lnTo>
                      <a:pt x="78" y="222"/>
                    </a:lnTo>
                    <a:lnTo>
                      <a:pt x="84" y="216"/>
                    </a:lnTo>
                    <a:lnTo>
                      <a:pt x="108" y="222"/>
                    </a:lnTo>
                    <a:lnTo>
                      <a:pt x="114" y="204"/>
                    </a:lnTo>
                    <a:lnTo>
                      <a:pt x="144" y="198"/>
                    </a:lnTo>
                    <a:lnTo>
                      <a:pt x="144" y="204"/>
                    </a:lnTo>
                    <a:lnTo>
                      <a:pt x="162" y="222"/>
                    </a:lnTo>
                    <a:lnTo>
                      <a:pt x="174" y="222"/>
                    </a:lnTo>
                    <a:lnTo>
                      <a:pt x="180" y="216"/>
                    </a:lnTo>
                    <a:lnTo>
                      <a:pt x="192" y="228"/>
                    </a:lnTo>
                    <a:lnTo>
                      <a:pt x="204" y="228"/>
                    </a:lnTo>
                    <a:lnTo>
                      <a:pt x="216" y="216"/>
                    </a:lnTo>
                    <a:lnTo>
                      <a:pt x="228" y="228"/>
                    </a:lnTo>
                    <a:lnTo>
                      <a:pt x="246" y="228"/>
                    </a:lnTo>
                    <a:lnTo>
                      <a:pt x="252" y="222"/>
                    </a:lnTo>
                    <a:lnTo>
                      <a:pt x="252" y="204"/>
                    </a:lnTo>
                    <a:lnTo>
                      <a:pt x="246" y="198"/>
                    </a:lnTo>
                    <a:lnTo>
                      <a:pt x="264" y="192"/>
                    </a:lnTo>
                    <a:lnTo>
                      <a:pt x="282" y="168"/>
                    </a:lnTo>
                    <a:lnTo>
                      <a:pt x="312" y="174"/>
                    </a:lnTo>
                    <a:lnTo>
                      <a:pt x="324" y="156"/>
                    </a:lnTo>
                    <a:lnTo>
                      <a:pt x="336" y="174"/>
                    </a:lnTo>
                    <a:lnTo>
                      <a:pt x="348" y="174"/>
                    </a:lnTo>
                    <a:lnTo>
                      <a:pt x="360" y="180"/>
                    </a:lnTo>
                    <a:lnTo>
                      <a:pt x="372" y="180"/>
                    </a:lnTo>
                    <a:lnTo>
                      <a:pt x="372" y="16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83" name="Bosnia and Herzegovina">
                <a:extLst>
                  <a:ext uri="{FF2B5EF4-FFF2-40B4-BE49-F238E27FC236}">
                    <a16:creationId xmlns:a16="http://schemas.microsoft.com/office/drawing/2014/main" id="{0195F0ED-C235-1A41-B836-7B0E993445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5" y="1378"/>
                <a:ext cx="68" cy="60"/>
              </a:xfrm>
              <a:custGeom>
                <a:avLst/>
                <a:gdLst>
                  <a:gd name="T0" fmla="*/ 2147483647 w 264"/>
                  <a:gd name="T1" fmla="*/ 2147483647 h 234"/>
                  <a:gd name="T2" fmla="*/ 2147483647 w 264"/>
                  <a:gd name="T3" fmla="*/ 2147483647 h 234"/>
                  <a:gd name="T4" fmla="*/ 2147483647 w 264"/>
                  <a:gd name="T5" fmla="*/ 2147483647 h 234"/>
                  <a:gd name="T6" fmla="*/ 2147483647 w 264"/>
                  <a:gd name="T7" fmla="*/ 2147483647 h 234"/>
                  <a:gd name="T8" fmla="*/ 2147483647 w 264"/>
                  <a:gd name="T9" fmla="*/ 2147483647 h 234"/>
                  <a:gd name="T10" fmla="*/ 2147483647 w 264"/>
                  <a:gd name="T11" fmla="*/ 2147483647 h 234"/>
                  <a:gd name="T12" fmla="*/ 2147483647 w 264"/>
                  <a:gd name="T13" fmla="*/ 2147483647 h 234"/>
                  <a:gd name="T14" fmla="*/ 2147483647 w 264"/>
                  <a:gd name="T15" fmla="*/ 2147483647 h 234"/>
                  <a:gd name="T16" fmla="*/ 2147483647 w 264"/>
                  <a:gd name="T17" fmla="*/ 2147483647 h 234"/>
                  <a:gd name="T18" fmla="*/ 2147483647 w 264"/>
                  <a:gd name="T19" fmla="*/ 2147483647 h 234"/>
                  <a:gd name="T20" fmla="*/ 2147483647 w 264"/>
                  <a:gd name="T21" fmla="*/ 2147483647 h 234"/>
                  <a:gd name="T22" fmla="*/ 2147483647 w 264"/>
                  <a:gd name="T23" fmla="*/ 2147483647 h 234"/>
                  <a:gd name="T24" fmla="*/ 2147483647 w 264"/>
                  <a:gd name="T25" fmla="*/ 2147483647 h 234"/>
                  <a:gd name="T26" fmla="*/ 2147483647 w 264"/>
                  <a:gd name="T27" fmla="*/ 2147483647 h 234"/>
                  <a:gd name="T28" fmla="*/ 2147483647 w 264"/>
                  <a:gd name="T29" fmla="*/ 2147483647 h 234"/>
                  <a:gd name="T30" fmla="*/ 2147483647 w 264"/>
                  <a:gd name="T31" fmla="*/ 2147483647 h 234"/>
                  <a:gd name="T32" fmla="*/ 2147483647 w 264"/>
                  <a:gd name="T33" fmla="*/ 2147483647 h 234"/>
                  <a:gd name="T34" fmla="*/ 2147483647 w 264"/>
                  <a:gd name="T35" fmla="*/ 2147483647 h 234"/>
                  <a:gd name="T36" fmla="*/ 2147483647 w 264"/>
                  <a:gd name="T37" fmla="*/ 2147483647 h 234"/>
                  <a:gd name="T38" fmla="*/ 2147483647 w 264"/>
                  <a:gd name="T39" fmla="*/ 0 h 234"/>
                  <a:gd name="T40" fmla="*/ 2147483647 w 264"/>
                  <a:gd name="T41" fmla="*/ 0 h 234"/>
                  <a:gd name="T42" fmla="*/ 2147483647 w 264"/>
                  <a:gd name="T43" fmla="*/ 2147483647 h 234"/>
                  <a:gd name="T44" fmla="*/ 0 w 264"/>
                  <a:gd name="T45" fmla="*/ 2147483647 h 234"/>
                  <a:gd name="T46" fmla="*/ 2147483647 w 264"/>
                  <a:gd name="T47" fmla="*/ 2147483647 h 234"/>
                  <a:gd name="T48" fmla="*/ 2147483647 w 264"/>
                  <a:gd name="T49" fmla="*/ 2147483647 h 234"/>
                  <a:gd name="T50" fmla="*/ 2147483647 w 264"/>
                  <a:gd name="T51" fmla="*/ 2147483647 h 234"/>
                  <a:gd name="T52" fmla="*/ 2147483647 w 264"/>
                  <a:gd name="T53" fmla="*/ 2147483647 h 234"/>
                  <a:gd name="T54" fmla="*/ 2147483647 w 264"/>
                  <a:gd name="T55" fmla="*/ 2147483647 h 234"/>
                  <a:gd name="T56" fmla="*/ 2147483647 w 264"/>
                  <a:gd name="T57" fmla="*/ 2147483647 h 234"/>
                  <a:gd name="T58" fmla="*/ 2147483647 w 264"/>
                  <a:gd name="T59" fmla="*/ 2147483647 h 234"/>
                  <a:gd name="T60" fmla="*/ 2147483647 w 264"/>
                  <a:gd name="T61" fmla="*/ 2147483647 h 234"/>
                  <a:gd name="T62" fmla="*/ 2147483647 w 264"/>
                  <a:gd name="T63" fmla="*/ 2147483647 h 234"/>
                  <a:gd name="T64" fmla="*/ 2147483647 w 264"/>
                  <a:gd name="T65" fmla="*/ 2147483647 h 234"/>
                  <a:gd name="T66" fmla="*/ 2147483647 w 264"/>
                  <a:gd name="T67" fmla="*/ 2147483647 h 234"/>
                  <a:gd name="T68" fmla="*/ 2147483647 w 264"/>
                  <a:gd name="T69" fmla="*/ 2147483647 h 234"/>
                  <a:gd name="T70" fmla="*/ 2147483647 w 264"/>
                  <a:gd name="T71" fmla="*/ 2147483647 h 234"/>
                  <a:gd name="T72" fmla="*/ 2147483647 w 264"/>
                  <a:gd name="T73" fmla="*/ 2147483647 h 234"/>
                  <a:gd name="T74" fmla="*/ 2147483647 w 264"/>
                  <a:gd name="T75" fmla="*/ 2147483647 h 234"/>
                  <a:gd name="T76" fmla="*/ 2147483647 w 264"/>
                  <a:gd name="T77" fmla="*/ 2147483647 h 234"/>
                  <a:gd name="T78" fmla="*/ 2147483647 w 264"/>
                  <a:gd name="T79" fmla="*/ 2147483647 h 234"/>
                  <a:gd name="T80" fmla="*/ 2147483647 w 264"/>
                  <a:gd name="T81" fmla="*/ 2147483647 h 234"/>
                  <a:gd name="T82" fmla="*/ 2147483647 w 264"/>
                  <a:gd name="T83" fmla="*/ 2147483647 h 234"/>
                  <a:gd name="T84" fmla="*/ 2147483647 w 264"/>
                  <a:gd name="T85" fmla="*/ 2147483647 h 234"/>
                  <a:gd name="T86" fmla="*/ 2147483647 w 264"/>
                  <a:gd name="T87" fmla="*/ 2147483647 h 234"/>
                  <a:gd name="T88" fmla="*/ 2147483647 w 264"/>
                  <a:gd name="T89" fmla="*/ 2147483647 h 234"/>
                  <a:gd name="T90" fmla="*/ 2147483647 w 264"/>
                  <a:gd name="T91" fmla="*/ 2147483647 h 234"/>
                  <a:gd name="T92" fmla="*/ 2147483647 w 264"/>
                  <a:gd name="T93" fmla="*/ 2147483647 h 234"/>
                  <a:gd name="T94" fmla="*/ 2147483647 w 264"/>
                  <a:gd name="T95" fmla="*/ 2147483647 h 234"/>
                  <a:gd name="T96" fmla="*/ 2147483647 w 264"/>
                  <a:gd name="T97" fmla="*/ 2147483647 h 234"/>
                  <a:gd name="T98" fmla="*/ 2147483647 w 264"/>
                  <a:gd name="T99" fmla="*/ 2147483647 h 234"/>
                  <a:gd name="T100" fmla="*/ 2147483647 w 264"/>
                  <a:gd name="T101" fmla="*/ 2147483647 h 234"/>
                  <a:gd name="T102" fmla="*/ 2147483647 w 264"/>
                  <a:gd name="T103" fmla="*/ 2147483647 h 234"/>
                  <a:gd name="T104" fmla="*/ 2147483647 w 264"/>
                  <a:gd name="T105" fmla="*/ 2147483647 h 234"/>
                  <a:gd name="T106" fmla="*/ 2147483647 w 264"/>
                  <a:gd name="T107" fmla="*/ 2147483647 h 234"/>
                  <a:gd name="T108" fmla="*/ 2147483647 w 264"/>
                  <a:gd name="T109" fmla="*/ 2147483647 h 234"/>
                  <a:gd name="T110" fmla="*/ 2147483647 w 264"/>
                  <a:gd name="T111" fmla="*/ 2147483647 h 234"/>
                  <a:gd name="T112" fmla="*/ 2147483647 w 264"/>
                  <a:gd name="T113" fmla="*/ 2147483647 h 234"/>
                  <a:gd name="T114" fmla="*/ 2147483647 w 264"/>
                  <a:gd name="T115" fmla="*/ 2147483647 h 234"/>
                  <a:gd name="T116" fmla="*/ 2147483647 w 264"/>
                  <a:gd name="T117" fmla="*/ 2147483647 h 234"/>
                  <a:gd name="T118" fmla="*/ 2147483647 w 264"/>
                  <a:gd name="T119" fmla="*/ 2147483647 h 234"/>
                  <a:gd name="T120" fmla="*/ 2147483647 w 264"/>
                  <a:gd name="T121" fmla="*/ 2147483647 h 234"/>
                  <a:gd name="T122" fmla="*/ 2147483647 w 264"/>
                  <a:gd name="T123" fmla="*/ 2147483647 h 234"/>
                  <a:gd name="T124" fmla="*/ 2147483647 w 264"/>
                  <a:gd name="T125" fmla="*/ 2147483647 h 23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64"/>
                  <a:gd name="T190" fmla="*/ 0 h 234"/>
                  <a:gd name="T191" fmla="*/ 264 w 264"/>
                  <a:gd name="T192" fmla="*/ 234 h 234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64" h="234">
                    <a:moveTo>
                      <a:pt x="246" y="78"/>
                    </a:moveTo>
                    <a:lnTo>
                      <a:pt x="228" y="78"/>
                    </a:lnTo>
                    <a:lnTo>
                      <a:pt x="228" y="60"/>
                    </a:lnTo>
                    <a:lnTo>
                      <a:pt x="246" y="42"/>
                    </a:lnTo>
                    <a:lnTo>
                      <a:pt x="246" y="30"/>
                    </a:lnTo>
                    <a:lnTo>
                      <a:pt x="234" y="30"/>
                    </a:lnTo>
                    <a:lnTo>
                      <a:pt x="222" y="36"/>
                    </a:lnTo>
                    <a:lnTo>
                      <a:pt x="216" y="36"/>
                    </a:lnTo>
                    <a:lnTo>
                      <a:pt x="216" y="30"/>
                    </a:lnTo>
                    <a:lnTo>
                      <a:pt x="204" y="30"/>
                    </a:lnTo>
                    <a:lnTo>
                      <a:pt x="192" y="12"/>
                    </a:lnTo>
                    <a:lnTo>
                      <a:pt x="138" y="12"/>
                    </a:lnTo>
                    <a:lnTo>
                      <a:pt x="132" y="6"/>
                    </a:lnTo>
                    <a:lnTo>
                      <a:pt x="120" y="6"/>
                    </a:lnTo>
                    <a:lnTo>
                      <a:pt x="108" y="12"/>
                    </a:lnTo>
                    <a:lnTo>
                      <a:pt x="90" y="6"/>
                    </a:lnTo>
                    <a:lnTo>
                      <a:pt x="66" y="6"/>
                    </a:lnTo>
                    <a:lnTo>
                      <a:pt x="42" y="12"/>
                    </a:lnTo>
                    <a:lnTo>
                      <a:pt x="30" y="6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12" y="42"/>
                    </a:lnTo>
                    <a:lnTo>
                      <a:pt x="30" y="48"/>
                    </a:lnTo>
                    <a:lnTo>
                      <a:pt x="30" y="60"/>
                    </a:lnTo>
                    <a:lnTo>
                      <a:pt x="36" y="60"/>
                    </a:lnTo>
                    <a:lnTo>
                      <a:pt x="42" y="66"/>
                    </a:lnTo>
                    <a:lnTo>
                      <a:pt x="42" y="84"/>
                    </a:lnTo>
                    <a:lnTo>
                      <a:pt x="60" y="90"/>
                    </a:lnTo>
                    <a:lnTo>
                      <a:pt x="72" y="120"/>
                    </a:lnTo>
                    <a:lnTo>
                      <a:pt x="84" y="132"/>
                    </a:lnTo>
                    <a:lnTo>
                      <a:pt x="96" y="138"/>
                    </a:lnTo>
                    <a:lnTo>
                      <a:pt x="114" y="150"/>
                    </a:lnTo>
                    <a:lnTo>
                      <a:pt x="126" y="156"/>
                    </a:lnTo>
                    <a:lnTo>
                      <a:pt x="132" y="168"/>
                    </a:lnTo>
                    <a:lnTo>
                      <a:pt x="132" y="174"/>
                    </a:lnTo>
                    <a:lnTo>
                      <a:pt x="126" y="180"/>
                    </a:lnTo>
                    <a:lnTo>
                      <a:pt x="138" y="180"/>
                    </a:lnTo>
                    <a:lnTo>
                      <a:pt x="156" y="198"/>
                    </a:lnTo>
                    <a:lnTo>
                      <a:pt x="162" y="210"/>
                    </a:lnTo>
                    <a:lnTo>
                      <a:pt x="174" y="216"/>
                    </a:lnTo>
                    <a:lnTo>
                      <a:pt x="192" y="234"/>
                    </a:lnTo>
                    <a:lnTo>
                      <a:pt x="210" y="204"/>
                    </a:lnTo>
                    <a:lnTo>
                      <a:pt x="198" y="198"/>
                    </a:lnTo>
                    <a:lnTo>
                      <a:pt x="192" y="198"/>
                    </a:lnTo>
                    <a:lnTo>
                      <a:pt x="186" y="192"/>
                    </a:lnTo>
                    <a:lnTo>
                      <a:pt x="186" y="186"/>
                    </a:lnTo>
                    <a:lnTo>
                      <a:pt x="192" y="180"/>
                    </a:lnTo>
                    <a:lnTo>
                      <a:pt x="198" y="180"/>
                    </a:lnTo>
                    <a:lnTo>
                      <a:pt x="204" y="168"/>
                    </a:lnTo>
                    <a:lnTo>
                      <a:pt x="204" y="162"/>
                    </a:lnTo>
                    <a:lnTo>
                      <a:pt x="210" y="156"/>
                    </a:lnTo>
                    <a:lnTo>
                      <a:pt x="228" y="156"/>
                    </a:lnTo>
                    <a:lnTo>
                      <a:pt x="228" y="132"/>
                    </a:lnTo>
                    <a:lnTo>
                      <a:pt x="258" y="132"/>
                    </a:lnTo>
                    <a:lnTo>
                      <a:pt x="258" y="126"/>
                    </a:lnTo>
                    <a:lnTo>
                      <a:pt x="252" y="114"/>
                    </a:lnTo>
                    <a:lnTo>
                      <a:pt x="240" y="102"/>
                    </a:lnTo>
                    <a:lnTo>
                      <a:pt x="264" y="96"/>
                    </a:lnTo>
                    <a:lnTo>
                      <a:pt x="258" y="84"/>
                    </a:lnTo>
                    <a:lnTo>
                      <a:pt x="252" y="78"/>
                    </a:lnTo>
                    <a:lnTo>
                      <a:pt x="246" y="7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84" name="Belgium">
                <a:extLst>
                  <a:ext uri="{FF2B5EF4-FFF2-40B4-BE49-F238E27FC236}">
                    <a16:creationId xmlns:a16="http://schemas.microsoft.com/office/drawing/2014/main" id="{45B462C7-4639-D541-BCAE-86286C978F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1" y="1255"/>
                <a:ext cx="57" cy="39"/>
              </a:xfrm>
              <a:custGeom>
                <a:avLst/>
                <a:gdLst>
                  <a:gd name="T0" fmla="*/ 0 w 222"/>
                  <a:gd name="T1" fmla="*/ 2147483647 h 150"/>
                  <a:gd name="T2" fmla="*/ 2147483647 w 222"/>
                  <a:gd name="T3" fmla="*/ 2147483647 h 150"/>
                  <a:gd name="T4" fmla="*/ 2147483647 w 222"/>
                  <a:gd name="T5" fmla="*/ 2147483647 h 150"/>
                  <a:gd name="T6" fmla="*/ 2147483647 w 222"/>
                  <a:gd name="T7" fmla="*/ 2147483647 h 150"/>
                  <a:gd name="T8" fmla="*/ 2147483647 w 222"/>
                  <a:gd name="T9" fmla="*/ 2147483647 h 150"/>
                  <a:gd name="T10" fmla="*/ 2147483647 w 222"/>
                  <a:gd name="T11" fmla="*/ 2147483647 h 150"/>
                  <a:gd name="T12" fmla="*/ 2147483647 w 222"/>
                  <a:gd name="T13" fmla="*/ 2147483647 h 150"/>
                  <a:gd name="T14" fmla="*/ 2147483647 w 222"/>
                  <a:gd name="T15" fmla="*/ 2147483647 h 150"/>
                  <a:gd name="T16" fmla="*/ 2147483647 w 222"/>
                  <a:gd name="T17" fmla="*/ 2147483647 h 150"/>
                  <a:gd name="T18" fmla="*/ 2147483647 w 222"/>
                  <a:gd name="T19" fmla="*/ 2147483647 h 150"/>
                  <a:gd name="T20" fmla="*/ 2147483647 w 222"/>
                  <a:gd name="T21" fmla="*/ 2147483647 h 150"/>
                  <a:gd name="T22" fmla="*/ 2147483647 w 222"/>
                  <a:gd name="T23" fmla="*/ 2147483647 h 150"/>
                  <a:gd name="T24" fmla="*/ 2147483647 w 222"/>
                  <a:gd name="T25" fmla="*/ 2147483647 h 150"/>
                  <a:gd name="T26" fmla="*/ 2147483647 w 222"/>
                  <a:gd name="T27" fmla="*/ 2147483647 h 150"/>
                  <a:gd name="T28" fmla="*/ 2147483647 w 222"/>
                  <a:gd name="T29" fmla="*/ 2147483647 h 150"/>
                  <a:gd name="T30" fmla="*/ 2147483647 w 222"/>
                  <a:gd name="T31" fmla="*/ 2147483647 h 150"/>
                  <a:gd name="T32" fmla="*/ 2147483647 w 222"/>
                  <a:gd name="T33" fmla="*/ 2147483647 h 150"/>
                  <a:gd name="T34" fmla="*/ 2147483647 w 222"/>
                  <a:gd name="T35" fmla="*/ 2147483647 h 150"/>
                  <a:gd name="T36" fmla="*/ 2147483647 w 222"/>
                  <a:gd name="T37" fmla="*/ 2147483647 h 150"/>
                  <a:gd name="T38" fmla="*/ 2147483647 w 222"/>
                  <a:gd name="T39" fmla="*/ 2147483647 h 150"/>
                  <a:gd name="T40" fmla="*/ 2147483647 w 222"/>
                  <a:gd name="T41" fmla="*/ 2147483647 h 150"/>
                  <a:gd name="T42" fmla="*/ 2147483647 w 222"/>
                  <a:gd name="T43" fmla="*/ 2147483647 h 150"/>
                  <a:gd name="T44" fmla="*/ 2147483647 w 222"/>
                  <a:gd name="T45" fmla="*/ 2147483647 h 150"/>
                  <a:gd name="T46" fmla="*/ 2147483647 w 222"/>
                  <a:gd name="T47" fmla="*/ 2147483647 h 150"/>
                  <a:gd name="T48" fmla="*/ 2147483647 w 222"/>
                  <a:gd name="T49" fmla="*/ 2147483647 h 150"/>
                  <a:gd name="T50" fmla="*/ 2147483647 w 222"/>
                  <a:gd name="T51" fmla="*/ 2147483647 h 150"/>
                  <a:gd name="T52" fmla="*/ 2147483647 w 222"/>
                  <a:gd name="T53" fmla="*/ 2147483647 h 150"/>
                  <a:gd name="T54" fmla="*/ 2147483647 w 222"/>
                  <a:gd name="T55" fmla="*/ 2147483647 h 150"/>
                  <a:gd name="T56" fmla="*/ 2147483647 w 222"/>
                  <a:gd name="T57" fmla="*/ 2147483647 h 150"/>
                  <a:gd name="T58" fmla="*/ 2147483647 w 222"/>
                  <a:gd name="T59" fmla="*/ 2147483647 h 150"/>
                  <a:gd name="T60" fmla="*/ 2147483647 w 222"/>
                  <a:gd name="T61" fmla="*/ 2147483647 h 150"/>
                  <a:gd name="T62" fmla="*/ 2147483647 w 222"/>
                  <a:gd name="T63" fmla="*/ 2147483647 h 150"/>
                  <a:gd name="T64" fmla="*/ 2147483647 w 222"/>
                  <a:gd name="T65" fmla="*/ 2147483647 h 150"/>
                  <a:gd name="T66" fmla="*/ 2147483647 w 222"/>
                  <a:gd name="T67" fmla="*/ 2147483647 h 150"/>
                  <a:gd name="T68" fmla="*/ 2147483647 w 222"/>
                  <a:gd name="T69" fmla="*/ 2147483647 h 150"/>
                  <a:gd name="T70" fmla="*/ 2147483647 w 222"/>
                  <a:gd name="T71" fmla="*/ 2147483647 h 150"/>
                  <a:gd name="T72" fmla="*/ 2147483647 w 222"/>
                  <a:gd name="T73" fmla="*/ 2147483647 h 150"/>
                  <a:gd name="T74" fmla="*/ 2147483647 w 222"/>
                  <a:gd name="T75" fmla="*/ 2147483647 h 150"/>
                  <a:gd name="T76" fmla="*/ 2147483647 w 222"/>
                  <a:gd name="T77" fmla="*/ 2147483647 h 150"/>
                  <a:gd name="T78" fmla="*/ 2147483647 w 222"/>
                  <a:gd name="T79" fmla="*/ 2147483647 h 150"/>
                  <a:gd name="T80" fmla="*/ 2147483647 w 222"/>
                  <a:gd name="T81" fmla="*/ 0 h 150"/>
                  <a:gd name="T82" fmla="*/ 2147483647 w 222"/>
                  <a:gd name="T83" fmla="*/ 0 h 150"/>
                  <a:gd name="T84" fmla="*/ 2147483647 w 222"/>
                  <a:gd name="T85" fmla="*/ 2147483647 h 150"/>
                  <a:gd name="T86" fmla="*/ 2147483647 w 222"/>
                  <a:gd name="T87" fmla="*/ 0 h 150"/>
                  <a:gd name="T88" fmla="*/ 2147483647 w 222"/>
                  <a:gd name="T89" fmla="*/ 2147483647 h 150"/>
                  <a:gd name="T90" fmla="*/ 2147483647 w 222"/>
                  <a:gd name="T91" fmla="*/ 2147483647 h 150"/>
                  <a:gd name="T92" fmla="*/ 2147483647 w 222"/>
                  <a:gd name="T93" fmla="*/ 2147483647 h 150"/>
                  <a:gd name="T94" fmla="*/ 2147483647 w 222"/>
                  <a:gd name="T95" fmla="*/ 2147483647 h 150"/>
                  <a:gd name="T96" fmla="*/ 2147483647 w 222"/>
                  <a:gd name="T97" fmla="*/ 2147483647 h 150"/>
                  <a:gd name="T98" fmla="*/ 2147483647 w 222"/>
                  <a:gd name="T99" fmla="*/ 2147483647 h 150"/>
                  <a:gd name="T100" fmla="*/ 2147483647 w 222"/>
                  <a:gd name="T101" fmla="*/ 2147483647 h 150"/>
                  <a:gd name="T102" fmla="*/ 0 w 222"/>
                  <a:gd name="T103" fmla="*/ 2147483647 h 150"/>
                  <a:gd name="T104" fmla="*/ 0 w 222"/>
                  <a:gd name="T105" fmla="*/ 2147483647 h 15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22"/>
                  <a:gd name="T160" fmla="*/ 0 h 150"/>
                  <a:gd name="T161" fmla="*/ 222 w 222"/>
                  <a:gd name="T162" fmla="*/ 150 h 15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22" h="150">
                    <a:moveTo>
                      <a:pt x="0" y="42"/>
                    </a:moveTo>
                    <a:lnTo>
                      <a:pt x="6" y="60"/>
                    </a:lnTo>
                    <a:lnTo>
                      <a:pt x="30" y="66"/>
                    </a:lnTo>
                    <a:lnTo>
                      <a:pt x="42" y="78"/>
                    </a:lnTo>
                    <a:lnTo>
                      <a:pt x="66" y="78"/>
                    </a:lnTo>
                    <a:lnTo>
                      <a:pt x="78" y="84"/>
                    </a:lnTo>
                    <a:lnTo>
                      <a:pt x="84" y="90"/>
                    </a:lnTo>
                    <a:lnTo>
                      <a:pt x="84" y="114"/>
                    </a:lnTo>
                    <a:lnTo>
                      <a:pt x="108" y="114"/>
                    </a:lnTo>
                    <a:lnTo>
                      <a:pt x="120" y="102"/>
                    </a:lnTo>
                    <a:lnTo>
                      <a:pt x="120" y="126"/>
                    </a:lnTo>
                    <a:lnTo>
                      <a:pt x="132" y="126"/>
                    </a:lnTo>
                    <a:lnTo>
                      <a:pt x="144" y="132"/>
                    </a:lnTo>
                    <a:lnTo>
                      <a:pt x="150" y="132"/>
                    </a:lnTo>
                    <a:lnTo>
                      <a:pt x="162" y="144"/>
                    </a:lnTo>
                    <a:lnTo>
                      <a:pt x="180" y="144"/>
                    </a:lnTo>
                    <a:lnTo>
                      <a:pt x="192" y="150"/>
                    </a:lnTo>
                    <a:lnTo>
                      <a:pt x="192" y="144"/>
                    </a:lnTo>
                    <a:lnTo>
                      <a:pt x="186" y="132"/>
                    </a:lnTo>
                    <a:lnTo>
                      <a:pt x="174" y="120"/>
                    </a:lnTo>
                    <a:lnTo>
                      <a:pt x="174" y="114"/>
                    </a:lnTo>
                    <a:lnTo>
                      <a:pt x="180" y="114"/>
                    </a:lnTo>
                    <a:lnTo>
                      <a:pt x="192" y="108"/>
                    </a:lnTo>
                    <a:lnTo>
                      <a:pt x="198" y="102"/>
                    </a:lnTo>
                    <a:lnTo>
                      <a:pt x="204" y="102"/>
                    </a:lnTo>
                    <a:lnTo>
                      <a:pt x="204" y="96"/>
                    </a:lnTo>
                    <a:lnTo>
                      <a:pt x="210" y="90"/>
                    </a:lnTo>
                    <a:lnTo>
                      <a:pt x="222" y="90"/>
                    </a:lnTo>
                    <a:lnTo>
                      <a:pt x="216" y="84"/>
                    </a:lnTo>
                    <a:lnTo>
                      <a:pt x="216" y="66"/>
                    </a:lnTo>
                    <a:lnTo>
                      <a:pt x="204" y="54"/>
                    </a:lnTo>
                    <a:lnTo>
                      <a:pt x="180" y="54"/>
                    </a:lnTo>
                    <a:lnTo>
                      <a:pt x="180" y="42"/>
                    </a:lnTo>
                    <a:lnTo>
                      <a:pt x="186" y="36"/>
                    </a:lnTo>
                    <a:lnTo>
                      <a:pt x="186" y="18"/>
                    </a:lnTo>
                    <a:lnTo>
                      <a:pt x="180" y="12"/>
                    </a:lnTo>
                    <a:lnTo>
                      <a:pt x="174" y="12"/>
                    </a:lnTo>
                    <a:lnTo>
                      <a:pt x="162" y="18"/>
                    </a:lnTo>
                    <a:lnTo>
                      <a:pt x="150" y="18"/>
                    </a:lnTo>
                    <a:lnTo>
                      <a:pt x="144" y="12"/>
                    </a:lnTo>
                    <a:lnTo>
                      <a:pt x="144" y="0"/>
                    </a:lnTo>
                    <a:lnTo>
                      <a:pt x="108" y="0"/>
                    </a:lnTo>
                    <a:lnTo>
                      <a:pt x="108" y="6"/>
                    </a:lnTo>
                    <a:lnTo>
                      <a:pt x="96" y="0"/>
                    </a:lnTo>
                    <a:lnTo>
                      <a:pt x="96" y="12"/>
                    </a:lnTo>
                    <a:lnTo>
                      <a:pt x="78" y="6"/>
                    </a:lnTo>
                    <a:lnTo>
                      <a:pt x="72" y="18"/>
                    </a:lnTo>
                    <a:lnTo>
                      <a:pt x="66" y="12"/>
                    </a:lnTo>
                    <a:lnTo>
                      <a:pt x="42" y="12"/>
                    </a:lnTo>
                    <a:lnTo>
                      <a:pt x="36" y="6"/>
                    </a:lnTo>
                    <a:lnTo>
                      <a:pt x="24" y="6"/>
                    </a:lnTo>
                    <a:lnTo>
                      <a:pt x="0" y="24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85" name="Belarus">
                <a:extLst>
                  <a:ext uri="{FF2B5EF4-FFF2-40B4-BE49-F238E27FC236}">
                    <a16:creationId xmlns:a16="http://schemas.microsoft.com/office/drawing/2014/main" id="{53E4AC53-4C9E-1245-8C73-EAEF43458B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0" y="1162"/>
                <a:ext cx="146" cy="95"/>
              </a:xfrm>
              <a:custGeom>
                <a:avLst/>
                <a:gdLst>
                  <a:gd name="T0" fmla="*/ 2147483647 w 570"/>
                  <a:gd name="T1" fmla="*/ 2147483647 h 372"/>
                  <a:gd name="T2" fmla="*/ 2147483647 w 570"/>
                  <a:gd name="T3" fmla="*/ 2147483647 h 372"/>
                  <a:gd name="T4" fmla="*/ 2147483647 w 570"/>
                  <a:gd name="T5" fmla="*/ 2147483647 h 372"/>
                  <a:gd name="T6" fmla="*/ 2147483647 w 570"/>
                  <a:gd name="T7" fmla="*/ 2147483647 h 372"/>
                  <a:gd name="T8" fmla="*/ 2147483647 w 570"/>
                  <a:gd name="T9" fmla="*/ 2147483647 h 372"/>
                  <a:gd name="T10" fmla="*/ 2147483647 w 570"/>
                  <a:gd name="T11" fmla="*/ 2147483647 h 372"/>
                  <a:gd name="T12" fmla="*/ 2147483647 w 570"/>
                  <a:gd name="T13" fmla="*/ 2147483647 h 372"/>
                  <a:gd name="T14" fmla="*/ 2147483647 w 570"/>
                  <a:gd name="T15" fmla="*/ 2147483647 h 372"/>
                  <a:gd name="T16" fmla="*/ 2147483647 w 570"/>
                  <a:gd name="T17" fmla="*/ 2147483647 h 372"/>
                  <a:gd name="T18" fmla="*/ 2147483647 w 570"/>
                  <a:gd name="T19" fmla="*/ 2147483647 h 372"/>
                  <a:gd name="T20" fmla="*/ 2147483647 w 570"/>
                  <a:gd name="T21" fmla="*/ 2147483647 h 372"/>
                  <a:gd name="T22" fmla="*/ 2147483647 w 570"/>
                  <a:gd name="T23" fmla="*/ 2147483647 h 372"/>
                  <a:gd name="T24" fmla="*/ 2147483647 w 570"/>
                  <a:gd name="T25" fmla="*/ 2147483647 h 372"/>
                  <a:gd name="T26" fmla="*/ 2147483647 w 570"/>
                  <a:gd name="T27" fmla="*/ 2147483647 h 372"/>
                  <a:gd name="T28" fmla="*/ 2147483647 w 570"/>
                  <a:gd name="T29" fmla="*/ 2147483647 h 372"/>
                  <a:gd name="T30" fmla="*/ 2147483647 w 570"/>
                  <a:gd name="T31" fmla="*/ 2147483647 h 372"/>
                  <a:gd name="T32" fmla="*/ 2147483647 w 570"/>
                  <a:gd name="T33" fmla="*/ 2147483647 h 372"/>
                  <a:gd name="T34" fmla="*/ 2147483647 w 570"/>
                  <a:gd name="T35" fmla="*/ 2147483647 h 372"/>
                  <a:gd name="T36" fmla="*/ 2147483647 w 570"/>
                  <a:gd name="T37" fmla="*/ 2147483647 h 372"/>
                  <a:gd name="T38" fmla="*/ 2147483647 w 570"/>
                  <a:gd name="T39" fmla="*/ 2147483647 h 372"/>
                  <a:gd name="T40" fmla="*/ 2147483647 w 570"/>
                  <a:gd name="T41" fmla="*/ 2147483647 h 372"/>
                  <a:gd name="T42" fmla="*/ 2147483647 w 570"/>
                  <a:gd name="T43" fmla="*/ 2147483647 h 372"/>
                  <a:gd name="T44" fmla="*/ 2147483647 w 570"/>
                  <a:gd name="T45" fmla="*/ 2147483647 h 372"/>
                  <a:gd name="T46" fmla="*/ 2147483647 w 570"/>
                  <a:gd name="T47" fmla="*/ 2147483647 h 372"/>
                  <a:gd name="T48" fmla="*/ 2147483647 w 570"/>
                  <a:gd name="T49" fmla="*/ 2147483647 h 372"/>
                  <a:gd name="T50" fmla="*/ 2147483647 w 570"/>
                  <a:gd name="T51" fmla="*/ 2147483647 h 372"/>
                  <a:gd name="T52" fmla="*/ 2147483647 w 570"/>
                  <a:gd name="T53" fmla="*/ 2147483647 h 372"/>
                  <a:gd name="T54" fmla="*/ 2147483647 w 570"/>
                  <a:gd name="T55" fmla="*/ 2147483647 h 372"/>
                  <a:gd name="T56" fmla="*/ 2147483647 w 570"/>
                  <a:gd name="T57" fmla="*/ 0 h 372"/>
                  <a:gd name="T58" fmla="*/ 2147483647 w 570"/>
                  <a:gd name="T59" fmla="*/ 2147483647 h 372"/>
                  <a:gd name="T60" fmla="*/ 2147483647 w 570"/>
                  <a:gd name="T61" fmla="*/ 2147483647 h 372"/>
                  <a:gd name="T62" fmla="*/ 2147483647 w 570"/>
                  <a:gd name="T63" fmla="*/ 2147483647 h 372"/>
                  <a:gd name="T64" fmla="*/ 2147483647 w 570"/>
                  <a:gd name="T65" fmla="*/ 2147483647 h 372"/>
                  <a:gd name="T66" fmla="*/ 2147483647 w 570"/>
                  <a:gd name="T67" fmla="*/ 2147483647 h 372"/>
                  <a:gd name="T68" fmla="*/ 2147483647 w 570"/>
                  <a:gd name="T69" fmla="*/ 2147483647 h 372"/>
                  <a:gd name="T70" fmla="*/ 2147483647 w 570"/>
                  <a:gd name="T71" fmla="*/ 2147483647 h 372"/>
                  <a:gd name="T72" fmla="*/ 2147483647 w 570"/>
                  <a:gd name="T73" fmla="*/ 2147483647 h 372"/>
                  <a:gd name="T74" fmla="*/ 2147483647 w 570"/>
                  <a:gd name="T75" fmla="*/ 2147483647 h 372"/>
                  <a:gd name="T76" fmla="*/ 2147483647 w 570"/>
                  <a:gd name="T77" fmla="*/ 2147483647 h 372"/>
                  <a:gd name="T78" fmla="*/ 2147483647 w 570"/>
                  <a:gd name="T79" fmla="*/ 2147483647 h 372"/>
                  <a:gd name="T80" fmla="*/ 2147483647 w 570"/>
                  <a:gd name="T81" fmla="*/ 2147483647 h 372"/>
                  <a:gd name="T82" fmla="*/ 2147483647 w 570"/>
                  <a:gd name="T83" fmla="*/ 2147483647 h 372"/>
                  <a:gd name="T84" fmla="*/ 2147483647 w 570"/>
                  <a:gd name="T85" fmla="*/ 2147483647 h 372"/>
                  <a:gd name="T86" fmla="*/ 2147483647 w 570"/>
                  <a:gd name="T87" fmla="*/ 2147483647 h 372"/>
                  <a:gd name="T88" fmla="*/ 2147483647 w 570"/>
                  <a:gd name="T89" fmla="*/ 2147483647 h 372"/>
                  <a:gd name="T90" fmla="*/ 2147483647 w 570"/>
                  <a:gd name="T91" fmla="*/ 2147483647 h 372"/>
                  <a:gd name="T92" fmla="*/ 2147483647 w 570"/>
                  <a:gd name="T93" fmla="*/ 2147483647 h 372"/>
                  <a:gd name="T94" fmla="*/ 2147483647 w 570"/>
                  <a:gd name="T95" fmla="*/ 2147483647 h 372"/>
                  <a:gd name="T96" fmla="*/ 2147483647 w 570"/>
                  <a:gd name="T97" fmla="*/ 2147483647 h 37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70"/>
                  <a:gd name="T148" fmla="*/ 0 h 372"/>
                  <a:gd name="T149" fmla="*/ 570 w 570"/>
                  <a:gd name="T150" fmla="*/ 372 h 37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70" h="372">
                    <a:moveTo>
                      <a:pt x="24" y="312"/>
                    </a:moveTo>
                    <a:lnTo>
                      <a:pt x="24" y="342"/>
                    </a:lnTo>
                    <a:lnTo>
                      <a:pt x="30" y="354"/>
                    </a:lnTo>
                    <a:lnTo>
                      <a:pt x="36" y="360"/>
                    </a:lnTo>
                    <a:lnTo>
                      <a:pt x="48" y="360"/>
                    </a:lnTo>
                    <a:lnTo>
                      <a:pt x="60" y="354"/>
                    </a:lnTo>
                    <a:lnTo>
                      <a:pt x="72" y="342"/>
                    </a:lnTo>
                    <a:lnTo>
                      <a:pt x="72" y="336"/>
                    </a:lnTo>
                    <a:lnTo>
                      <a:pt x="108" y="336"/>
                    </a:lnTo>
                    <a:lnTo>
                      <a:pt x="120" y="330"/>
                    </a:lnTo>
                    <a:lnTo>
                      <a:pt x="126" y="324"/>
                    </a:lnTo>
                    <a:lnTo>
                      <a:pt x="174" y="324"/>
                    </a:lnTo>
                    <a:lnTo>
                      <a:pt x="174" y="330"/>
                    </a:lnTo>
                    <a:lnTo>
                      <a:pt x="180" y="336"/>
                    </a:lnTo>
                    <a:lnTo>
                      <a:pt x="216" y="336"/>
                    </a:lnTo>
                    <a:lnTo>
                      <a:pt x="240" y="342"/>
                    </a:lnTo>
                    <a:lnTo>
                      <a:pt x="258" y="354"/>
                    </a:lnTo>
                    <a:lnTo>
                      <a:pt x="264" y="348"/>
                    </a:lnTo>
                    <a:lnTo>
                      <a:pt x="282" y="360"/>
                    </a:lnTo>
                    <a:lnTo>
                      <a:pt x="294" y="348"/>
                    </a:lnTo>
                    <a:lnTo>
                      <a:pt x="300" y="360"/>
                    </a:lnTo>
                    <a:lnTo>
                      <a:pt x="318" y="354"/>
                    </a:lnTo>
                    <a:lnTo>
                      <a:pt x="324" y="360"/>
                    </a:lnTo>
                    <a:lnTo>
                      <a:pt x="336" y="354"/>
                    </a:lnTo>
                    <a:lnTo>
                      <a:pt x="348" y="366"/>
                    </a:lnTo>
                    <a:lnTo>
                      <a:pt x="348" y="360"/>
                    </a:lnTo>
                    <a:lnTo>
                      <a:pt x="354" y="354"/>
                    </a:lnTo>
                    <a:lnTo>
                      <a:pt x="372" y="354"/>
                    </a:lnTo>
                    <a:lnTo>
                      <a:pt x="378" y="360"/>
                    </a:lnTo>
                    <a:lnTo>
                      <a:pt x="378" y="372"/>
                    </a:lnTo>
                    <a:lnTo>
                      <a:pt x="384" y="372"/>
                    </a:lnTo>
                    <a:lnTo>
                      <a:pt x="396" y="366"/>
                    </a:lnTo>
                    <a:lnTo>
                      <a:pt x="420" y="366"/>
                    </a:lnTo>
                    <a:lnTo>
                      <a:pt x="426" y="372"/>
                    </a:lnTo>
                    <a:lnTo>
                      <a:pt x="444" y="372"/>
                    </a:lnTo>
                    <a:lnTo>
                      <a:pt x="450" y="366"/>
                    </a:lnTo>
                    <a:lnTo>
                      <a:pt x="450" y="354"/>
                    </a:lnTo>
                    <a:lnTo>
                      <a:pt x="444" y="348"/>
                    </a:lnTo>
                    <a:lnTo>
                      <a:pt x="450" y="336"/>
                    </a:lnTo>
                    <a:lnTo>
                      <a:pt x="456" y="330"/>
                    </a:lnTo>
                    <a:lnTo>
                      <a:pt x="468" y="324"/>
                    </a:lnTo>
                    <a:lnTo>
                      <a:pt x="474" y="312"/>
                    </a:lnTo>
                    <a:lnTo>
                      <a:pt x="498" y="312"/>
                    </a:lnTo>
                    <a:lnTo>
                      <a:pt x="516" y="318"/>
                    </a:lnTo>
                    <a:lnTo>
                      <a:pt x="516" y="300"/>
                    </a:lnTo>
                    <a:lnTo>
                      <a:pt x="510" y="288"/>
                    </a:lnTo>
                    <a:lnTo>
                      <a:pt x="504" y="282"/>
                    </a:lnTo>
                    <a:lnTo>
                      <a:pt x="504" y="264"/>
                    </a:lnTo>
                    <a:lnTo>
                      <a:pt x="480" y="240"/>
                    </a:lnTo>
                    <a:lnTo>
                      <a:pt x="480" y="234"/>
                    </a:lnTo>
                    <a:lnTo>
                      <a:pt x="486" y="228"/>
                    </a:lnTo>
                    <a:lnTo>
                      <a:pt x="510" y="228"/>
                    </a:lnTo>
                    <a:lnTo>
                      <a:pt x="510" y="234"/>
                    </a:lnTo>
                    <a:lnTo>
                      <a:pt x="516" y="234"/>
                    </a:lnTo>
                    <a:lnTo>
                      <a:pt x="522" y="240"/>
                    </a:lnTo>
                    <a:lnTo>
                      <a:pt x="528" y="240"/>
                    </a:lnTo>
                    <a:lnTo>
                      <a:pt x="552" y="228"/>
                    </a:lnTo>
                    <a:lnTo>
                      <a:pt x="558" y="216"/>
                    </a:lnTo>
                    <a:lnTo>
                      <a:pt x="570" y="210"/>
                    </a:lnTo>
                    <a:lnTo>
                      <a:pt x="546" y="198"/>
                    </a:lnTo>
                    <a:lnTo>
                      <a:pt x="552" y="192"/>
                    </a:lnTo>
                    <a:lnTo>
                      <a:pt x="552" y="186"/>
                    </a:lnTo>
                    <a:lnTo>
                      <a:pt x="546" y="186"/>
                    </a:lnTo>
                    <a:lnTo>
                      <a:pt x="540" y="180"/>
                    </a:lnTo>
                    <a:lnTo>
                      <a:pt x="504" y="180"/>
                    </a:lnTo>
                    <a:lnTo>
                      <a:pt x="504" y="156"/>
                    </a:lnTo>
                    <a:lnTo>
                      <a:pt x="474" y="144"/>
                    </a:lnTo>
                    <a:lnTo>
                      <a:pt x="474" y="132"/>
                    </a:lnTo>
                    <a:lnTo>
                      <a:pt x="456" y="114"/>
                    </a:lnTo>
                    <a:lnTo>
                      <a:pt x="444" y="108"/>
                    </a:lnTo>
                    <a:lnTo>
                      <a:pt x="438" y="102"/>
                    </a:lnTo>
                    <a:lnTo>
                      <a:pt x="444" y="84"/>
                    </a:lnTo>
                    <a:lnTo>
                      <a:pt x="432" y="66"/>
                    </a:lnTo>
                    <a:lnTo>
                      <a:pt x="438" y="60"/>
                    </a:lnTo>
                    <a:lnTo>
                      <a:pt x="438" y="48"/>
                    </a:lnTo>
                    <a:lnTo>
                      <a:pt x="432" y="42"/>
                    </a:lnTo>
                    <a:lnTo>
                      <a:pt x="396" y="24"/>
                    </a:lnTo>
                    <a:lnTo>
                      <a:pt x="390" y="18"/>
                    </a:lnTo>
                    <a:lnTo>
                      <a:pt x="384" y="18"/>
                    </a:lnTo>
                    <a:lnTo>
                      <a:pt x="354" y="36"/>
                    </a:lnTo>
                    <a:lnTo>
                      <a:pt x="348" y="18"/>
                    </a:lnTo>
                    <a:lnTo>
                      <a:pt x="312" y="12"/>
                    </a:lnTo>
                    <a:lnTo>
                      <a:pt x="300" y="18"/>
                    </a:lnTo>
                    <a:lnTo>
                      <a:pt x="300" y="12"/>
                    </a:lnTo>
                    <a:lnTo>
                      <a:pt x="294" y="6"/>
                    </a:lnTo>
                    <a:lnTo>
                      <a:pt x="276" y="6"/>
                    </a:lnTo>
                    <a:lnTo>
                      <a:pt x="270" y="0"/>
                    </a:lnTo>
                    <a:lnTo>
                      <a:pt x="258" y="0"/>
                    </a:lnTo>
                    <a:lnTo>
                      <a:pt x="252" y="6"/>
                    </a:lnTo>
                    <a:lnTo>
                      <a:pt x="246" y="18"/>
                    </a:lnTo>
                    <a:lnTo>
                      <a:pt x="240" y="24"/>
                    </a:lnTo>
                    <a:lnTo>
                      <a:pt x="234" y="24"/>
                    </a:lnTo>
                    <a:lnTo>
                      <a:pt x="228" y="30"/>
                    </a:lnTo>
                    <a:lnTo>
                      <a:pt x="222" y="24"/>
                    </a:lnTo>
                    <a:lnTo>
                      <a:pt x="198" y="24"/>
                    </a:lnTo>
                    <a:lnTo>
                      <a:pt x="192" y="30"/>
                    </a:lnTo>
                    <a:lnTo>
                      <a:pt x="180" y="36"/>
                    </a:lnTo>
                    <a:lnTo>
                      <a:pt x="174" y="42"/>
                    </a:lnTo>
                    <a:lnTo>
                      <a:pt x="174" y="54"/>
                    </a:lnTo>
                    <a:lnTo>
                      <a:pt x="192" y="72"/>
                    </a:lnTo>
                    <a:lnTo>
                      <a:pt x="186" y="78"/>
                    </a:lnTo>
                    <a:lnTo>
                      <a:pt x="168" y="78"/>
                    </a:lnTo>
                    <a:lnTo>
                      <a:pt x="162" y="72"/>
                    </a:lnTo>
                    <a:lnTo>
                      <a:pt x="156" y="72"/>
                    </a:lnTo>
                    <a:lnTo>
                      <a:pt x="162" y="90"/>
                    </a:lnTo>
                    <a:lnTo>
                      <a:pt x="144" y="90"/>
                    </a:lnTo>
                    <a:lnTo>
                      <a:pt x="138" y="96"/>
                    </a:lnTo>
                    <a:lnTo>
                      <a:pt x="138" y="102"/>
                    </a:lnTo>
                    <a:lnTo>
                      <a:pt x="144" y="114"/>
                    </a:lnTo>
                    <a:lnTo>
                      <a:pt x="144" y="120"/>
                    </a:lnTo>
                    <a:lnTo>
                      <a:pt x="132" y="120"/>
                    </a:lnTo>
                    <a:lnTo>
                      <a:pt x="132" y="126"/>
                    </a:lnTo>
                    <a:lnTo>
                      <a:pt x="138" y="132"/>
                    </a:lnTo>
                    <a:lnTo>
                      <a:pt x="138" y="144"/>
                    </a:lnTo>
                    <a:lnTo>
                      <a:pt x="144" y="150"/>
                    </a:lnTo>
                    <a:lnTo>
                      <a:pt x="144" y="156"/>
                    </a:lnTo>
                    <a:lnTo>
                      <a:pt x="132" y="156"/>
                    </a:lnTo>
                    <a:lnTo>
                      <a:pt x="138" y="150"/>
                    </a:lnTo>
                    <a:lnTo>
                      <a:pt x="138" y="144"/>
                    </a:lnTo>
                    <a:lnTo>
                      <a:pt x="120" y="144"/>
                    </a:lnTo>
                    <a:lnTo>
                      <a:pt x="108" y="150"/>
                    </a:lnTo>
                    <a:lnTo>
                      <a:pt x="102" y="156"/>
                    </a:lnTo>
                    <a:lnTo>
                      <a:pt x="96" y="168"/>
                    </a:lnTo>
                    <a:lnTo>
                      <a:pt x="84" y="156"/>
                    </a:lnTo>
                    <a:lnTo>
                      <a:pt x="84" y="174"/>
                    </a:lnTo>
                    <a:lnTo>
                      <a:pt x="54" y="174"/>
                    </a:lnTo>
                    <a:lnTo>
                      <a:pt x="54" y="168"/>
                    </a:lnTo>
                    <a:lnTo>
                      <a:pt x="48" y="162"/>
                    </a:lnTo>
                    <a:lnTo>
                      <a:pt x="42" y="162"/>
                    </a:lnTo>
                    <a:lnTo>
                      <a:pt x="30" y="168"/>
                    </a:lnTo>
                    <a:lnTo>
                      <a:pt x="18" y="168"/>
                    </a:lnTo>
                    <a:lnTo>
                      <a:pt x="12" y="174"/>
                    </a:lnTo>
                    <a:lnTo>
                      <a:pt x="6" y="174"/>
                    </a:lnTo>
                    <a:lnTo>
                      <a:pt x="12" y="186"/>
                    </a:lnTo>
                    <a:lnTo>
                      <a:pt x="18" y="192"/>
                    </a:lnTo>
                    <a:lnTo>
                      <a:pt x="18" y="204"/>
                    </a:lnTo>
                    <a:lnTo>
                      <a:pt x="24" y="210"/>
                    </a:lnTo>
                    <a:lnTo>
                      <a:pt x="36" y="234"/>
                    </a:lnTo>
                    <a:lnTo>
                      <a:pt x="42" y="240"/>
                    </a:lnTo>
                    <a:lnTo>
                      <a:pt x="42" y="246"/>
                    </a:lnTo>
                    <a:lnTo>
                      <a:pt x="36" y="252"/>
                    </a:lnTo>
                    <a:lnTo>
                      <a:pt x="36" y="264"/>
                    </a:lnTo>
                    <a:lnTo>
                      <a:pt x="12" y="270"/>
                    </a:lnTo>
                    <a:lnTo>
                      <a:pt x="12" y="288"/>
                    </a:lnTo>
                    <a:lnTo>
                      <a:pt x="0" y="288"/>
                    </a:lnTo>
                    <a:lnTo>
                      <a:pt x="0" y="294"/>
                    </a:lnTo>
                    <a:lnTo>
                      <a:pt x="6" y="300"/>
                    </a:lnTo>
                    <a:lnTo>
                      <a:pt x="12" y="300"/>
                    </a:lnTo>
                    <a:lnTo>
                      <a:pt x="24" y="31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86" name="Austria">
                <a:extLst>
                  <a:ext uri="{FF2B5EF4-FFF2-40B4-BE49-F238E27FC236}">
                    <a16:creationId xmlns:a16="http://schemas.microsoft.com/office/drawing/2014/main" id="{3FCFFE63-D198-E846-84AF-1A75AD2DA2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8" y="1303"/>
                <a:ext cx="117" cy="52"/>
              </a:xfrm>
              <a:custGeom>
                <a:avLst/>
                <a:gdLst>
                  <a:gd name="T0" fmla="*/ 2147483647 w 456"/>
                  <a:gd name="T1" fmla="*/ 2147483647 h 204"/>
                  <a:gd name="T2" fmla="*/ 2147483647 w 456"/>
                  <a:gd name="T3" fmla="*/ 2147483647 h 204"/>
                  <a:gd name="T4" fmla="*/ 2147483647 w 456"/>
                  <a:gd name="T5" fmla="*/ 2147483647 h 204"/>
                  <a:gd name="T6" fmla="*/ 2147483647 w 456"/>
                  <a:gd name="T7" fmla="*/ 2147483647 h 204"/>
                  <a:gd name="T8" fmla="*/ 2147483647 w 456"/>
                  <a:gd name="T9" fmla="*/ 2147483647 h 204"/>
                  <a:gd name="T10" fmla="*/ 2147483647 w 456"/>
                  <a:gd name="T11" fmla="*/ 2147483647 h 204"/>
                  <a:gd name="T12" fmla="*/ 2147483647 w 456"/>
                  <a:gd name="T13" fmla="*/ 2147483647 h 204"/>
                  <a:gd name="T14" fmla="*/ 2147483647 w 456"/>
                  <a:gd name="T15" fmla="*/ 0 h 204"/>
                  <a:gd name="T16" fmla="*/ 2147483647 w 456"/>
                  <a:gd name="T17" fmla="*/ 2147483647 h 204"/>
                  <a:gd name="T18" fmla="*/ 2147483647 w 456"/>
                  <a:gd name="T19" fmla="*/ 2147483647 h 204"/>
                  <a:gd name="T20" fmla="*/ 2147483647 w 456"/>
                  <a:gd name="T21" fmla="*/ 2147483647 h 204"/>
                  <a:gd name="T22" fmla="*/ 2147483647 w 456"/>
                  <a:gd name="T23" fmla="*/ 2147483647 h 204"/>
                  <a:gd name="T24" fmla="*/ 2147483647 w 456"/>
                  <a:gd name="T25" fmla="*/ 2147483647 h 204"/>
                  <a:gd name="T26" fmla="*/ 2147483647 w 456"/>
                  <a:gd name="T27" fmla="*/ 2147483647 h 204"/>
                  <a:gd name="T28" fmla="*/ 2147483647 w 456"/>
                  <a:gd name="T29" fmla="*/ 2147483647 h 204"/>
                  <a:gd name="T30" fmla="*/ 2147483647 w 456"/>
                  <a:gd name="T31" fmla="*/ 2147483647 h 204"/>
                  <a:gd name="T32" fmla="*/ 2147483647 w 456"/>
                  <a:gd name="T33" fmla="*/ 2147483647 h 204"/>
                  <a:gd name="T34" fmla="*/ 2147483647 w 456"/>
                  <a:gd name="T35" fmla="*/ 2147483647 h 204"/>
                  <a:gd name="T36" fmla="*/ 2147483647 w 456"/>
                  <a:gd name="T37" fmla="*/ 2147483647 h 204"/>
                  <a:gd name="T38" fmla="*/ 2147483647 w 456"/>
                  <a:gd name="T39" fmla="*/ 2147483647 h 204"/>
                  <a:gd name="T40" fmla="*/ 2147483647 w 456"/>
                  <a:gd name="T41" fmla="*/ 2147483647 h 204"/>
                  <a:gd name="T42" fmla="*/ 2147483647 w 456"/>
                  <a:gd name="T43" fmla="*/ 2147483647 h 204"/>
                  <a:gd name="T44" fmla="*/ 2147483647 w 456"/>
                  <a:gd name="T45" fmla="*/ 2147483647 h 204"/>
                  <a:gd name="T46" fmla="*/ 2147483647 w 456"/>
                  <a:gd name="T47" fmla="*/ 2147483647 h 204"/>
                  <a:gd name="T48" fmla="*/ 2147483647 w 456"/>
                  <a:gd name="T49" fmla="*/ 2147483647 h 204"/>
                  <a:gd name="T50" fmla="*/ 2147483647 w 456"/>
                  <a:gd name="T51" fmla="*/ 2147483647 h 204"/>
                  <a:gd name="T52" fmla="*/ 2147483647 w 456"/>
                  <a:gd name="T53" fmla="*/ 2147483647 h 204"/>
                  <a:gd name="T54" fmla="*/ 0 w 456"/>
                  <a:gd name="T55" fmla="*/ 2147483647 h 204"/>
                  <a:gd name="T56" fmla="*/ 2147483647 w 456"/>
                  <a:gd name="T57" fmla="*/ 2147483647 h 204"/>
                  <a:gd name="T58" fmla="*/ 2147483647 w 456"/>
                  <a:gd name="T59" fmla="*/ 2147483647 h 204"/>
                  <a:gd name="T60" fmla="*/ 2147483647 w 456"/>
                  <a:gd name="T61" fmla="*/ 2147483647 h 204"/>
                  <a:gd name="T62" fmla="*/ 2147483647 w 456"/>
                  <a:gd name="T63" fmla="*/ 2147483647 h 204"/>
                  <a:gd name="T64" fmla="*/ 2147483647 w 456"/>
                  <a:gd name="T65" fmla="*/ 2147483647 h 204"/>
                  <a:gd name="T66" fmla="*/ 2147483647 w 456"/>
                  <a:gd name="T67" fmla="*/ 2147483647 h 204"/>
                  <a:gd name="T68" fmla="*/ 2147483647 w 456"/>
                  <a:gd name="T69" fmla="*/ 2147483647 h 204"/>
                  <a:gd name="T70" fmla="*/ 2147483647 w 456"/>
                  <a:gd name="T71" fmla="*/ 2147483647 h 204"/>
                  <a:gd name="T72" fmla="*/ 2147483647 w 456"/>
                  <a:gd name="T73" fmla="*/ 2147483647 h 204"/>
                  <a:gd name="T74" fmla="*/ 2147483647 w 456"/>
                  <a:gd name="T75" fmla="*/ 2147483647 h 204"/>
                  <a:gd name="T76" fmla="*/ 2147483647 w 456"/>
                  <a:gd name="T77" fmla="*/ 2147483647 h 204"/>
                  <a:gd name="T78" fmla="*/ 2147483647 w 456"/>
                  <a:gd name="T79" fmla="*/ 2147483647 h 204"/>
                  <a:gd name="T80" fmla="*/ 2147483647 w 456"/>
                  <a:gd name="T81" fmla="*/ 2147483647 h 204"/>
                  <a:gd name="T82" fmla="*/ 2147483647 w 456"/>
                  <a:gd name="T83" fmla="*/ 2147483647 h 204"/>
                  <a:gd name="T84" fmla="*/ 2147483647 w 456"/>
                  <a:gd name="T85" fmla="*/ 2147483647 h 204"/>
                  <a:gd name="T86" fmla="*/ 2147483647 w 456"/>
                  <a:gd name="T87" fmla="*/ 2147483647 h 204"/>
                  <a:gd name="T88" fmla="*/ 2147483647 w 456"/>
                  <a:gd name="T89" fmla="*/ 2147483647 h 204"/>
                  <a:gd name="T90" fmla="*/ 2147483647 w 456"/>
                  <a:gd name="T91" fmla="*/ 2147483647 h 20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56"/>
                  <a:gd name="T139" fmla="*/ 0 h 204"/>
                  <a:gd name="T140" fmla="*/ 456 w 456"/>
                  <a:gd name="T141" fmla="*/ 204 h 20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56" h="204">
                    <a:moveTo>
                      <a:pt x="456" y="102"/>
                    </a:moveTo>
                    <a:lnTo>
                      <a:pt x="456" y="60"/>
                    </a:lnTo>
                    <a:lnTo>
                      <a:pt x="450" y="60"/>
                    </a:lnTo>
                    <a:lnTo>
                      <a:pt x="450" y="48"/>
                    </a:lnTo>
                    <a:lnTo>
                      <a:pt x="456" y="24"/>
                    </a:lnTo>
                    <a:lnTo>
                      <a:pt x="444" y="18"/>
                    </a:lnTo>
                    <a:lnTo>
                      <a:pt x="438" y="18"/>
                    </a:lnTo>
                    <a:lnTo>
                      <a:pt x="432" y="12"/>
                    </a:lnTo>
                    <a:lnTo>
                      <a:pt x="420" y="12"/>
                    </a:lnTo>
                    <a:lnTo>
                      <a:pt x="414" y="18"/>
                    </a:lnTo>
                    <a:lnTo>
                      <a:pt x="402" y="24"/>
                    </a:lnTo>
                    <a:lnTo>
                      <a:pt x="390" y="12"/>
                    </a:lnTo>
                    <a:lnTo>
                      <a:pt x="378" y="18"/>
                    </a:lnTo>
                    <a:lnTo>
                      <a:pt x="366" y="6"/>
                    </a:lnTo>
                    <a:lnTo>
                      <a:pt x="354" y="0"/>
                    </a:lnTo>
                    <a:lnTo>
                      <a:pt x="336" y="0"/>
                    </a:lnTo>
                    <a:lnTo>
                      <a:pt x="330" y="6"/>
                    </a:lnTo>
                    <a:lnTo>
                      <a:pt x="324" y="18"/>
                    </a:lnTo>
                    <a:lnTo>
                      <a:pt x="318" y="18"/>
                    </a:lnTo>
                    <a:lnTo>
                      <a:pt x="318" y="36"/>
                    </a:lnTo>
                    <a:lnTo>
                      <a:pt x="306" y="30"/>
                    </a:lnTo>
                    <a:lnTo>
                      <a:pt x="300" y="30"/>
                    </a:lnTo>
                    <a:lnTo>
                      <a:pt x="288" y="36"/>
                    </a:lnTo>
                    <a:lnTo>
                      <a:pt x="276" y="36"/>
                    </a:lnTo>
                    <a:lnTo>
                      <a:pt x="258" y="18"/>
                    </a:lnTo>
                    <a:lnTo>
                      <a:pt x="252" y="36"/>
                    </a:lnTo>
                    <a:lnTo>
                      <a:pt x="234" y="36"/>
                    </a:lnTo>
                    <a:lnTo>
                      <a:pt x="240" y="48"/>
                    </a:lnTo>
                    <a:lnTo>
                      <a:pt x="240" y="66"/>
                    </a:lnTo>
                    <a:lnTo>
                      <a:pt x="234" y="66"/>
                    </a:lnTo>
                    <a:lnTo>
                      <a:pt x="228" y="60"/>
                    </a:lnTo>
                    <a:lnTo>
                      <a:pt x="210" y="60"/>
                    </a:lnTo>
                    <a:lnTo>
                      <a:pt x="204" y="66"/>
                    </a:lnTo>
                    <a:lnTo>
                      <a:pt x="204" y="72"/>
                    </a:lnTo>
                    <a:lnTo>
                      <a:pt x="198" y="78"/>
                    </a:lnTo>
                    <a:lnTo>
                      <a:pt x="198" y="84"/>
                    </a:lnTo>
                    <a:lnTo>
                      <a:pt x="210" y="84"/>
                    </a:lnTo>
                    <a:lnTo>
                      <a:pt x="210" y="126"/>
                    </a:lnTo>
                    <a:lnTo>
                      <a:pt x="204" y="126"/>
                    </a:lnTo>
                    <a:lnTo>
                      <a:pt x="192" y="114"/>
                    </a:lnTo>
                    <a:lnTo>
                      <a:pt x="174" y="108"/>
                    </a:lnTo>
                    <a:lnTo>
                      <a:pt x="162" y="102"/>
                    </a:lnTo>
                    <a:lnTo>
                      <a:pt x="144" y="114"/>
                    </a:lnTo>
                    <a:lnTo>
                      <a:pt x="126" y="114"/>
                    </a:lnTo>
                    <a:lnTo>
                      <a:pt x="108" y="126"/>
                    </a:lnTo>
                    <a:lnTo>
                      <a:pt x="102" y="132"/>
                    </a:lnTo>
                    <a:lnTo>
                      <a:pt x="84" y="132"/>
                    </a:lnTo>
                    <a:lnTo>
                      <a:pt x="66" y="114"/>
                    </a:lnTo>
                    <a:lnTo>
                      <a:pt x="48" y="114"/>
                    </a:lnTo>
                    <a:lnTo>
                      <a:pt x="48" y="126"/>
                    </a:lnTo>
                    <a:lnTo>
                      <a:pt x="42" y="132"/>
                    </a:lnTo>
                    <a:lnTo>
                      <a:pt x="30" y="132"/>
                    </a:lnTo>
                    <a:lnTo>
                      <a:pt x="30" y="126"/>
                    </a:lnTo>
                    <a:lnTo>
                      <a:pt x="24" y="120"/>
                    </a:lnTo>
                    <a:lnTo>
                      <a:pt x="0" y="120"/>
                    </a:lnTo>
                    <a:lnTo>
                      <a:pt x="0" y="156"/>
                    </a:lnTo>
                    <a:lnTo>
                      <a:pt x="18" y="156"/>
                    </a:lnTo>
                    <a:lnTo>
                      <a:pt x="18" y="174"/>
                    </a:lnTo>
                    <a:lnTo>
                      <a:pt x="24" y="174"/>
                    </a:lnTo>
                    <a:lnTo>
                      <a:pt x="42" y="156"/>
                    </a:lnTo>
                    <a:lnTo>
                      <a:pt x="48" y="156"/>
                    </a:lnTo>
                    <a:lnTo>
                      <a:pt x="60" y="168"/>
                    </a:lnTo>
                    <a:lnTo>
                      <a:pt x="60" y="174"/>
                    </a:lnTo>
                    <a:lnTo>
                      <a:pt x="72" y="174"/>
                    </a:lnTo>
                    <a:lnTo>
                      <a:pt x="84" y="180"/>
                    </a:lnTo>
                    <a:lnTo>
                      <a:pt x="96" y="162"/>
                    </a:lnTo>
                    <a:lnTo>
                      <a:pt x="138" y="162"/>
                    </a:lnTo>
                    <a:lnTo>
                      <a:pt x="138" y="156"/>
                    </a:lnTo>
                    <a:lnTo>
                      <a:pt x="144" y="150"/>
                    </a:lnTo>
                    <a:lnTo>
                      <a:pt x="162" y="150"/>
                    </a:lnTo>
                    <a:lnTo>
                      <a:pt x="168" y="156"/>
                    </a:lnTo>
                    <a:lnTo>
                      <a:pt x="168" y="174"/>
                    </a:lnTo>
                    <a:lnTo>
                      <a:pt x="180" y="174"/>
                    </a:lnTo>
                    <a:lnTo>
                      <a:pt x="186" y="192"/>
                    </a:lnTo>
                    <a:lnTo>
                      <a:pt x="240" y="192"/>
                    </a:lnTo>
                    <a:lnTo>
                      <a:pt x="240" y="204"/>
                    </a:lnTo>
                    <a:lnTo>
                      <a:pt x="258" y="204"/>
                    </a:lnTo>
                    <a:lnTo>
                      <a:pt x="264" y="198"/>
                    </a:lnTo>
                    <a:lnTo>
                      <a:pt x="282" y="198"/>
                    </a:lnTo>
                    <a:lnTo>
                      <a:pt x="288" y="204"/>
                    </a:lnTo>
                    <a:lnTo>
                      <a:pt x="318" y="204"/>
                    </a:lnTo>
                    <a:lnTo>
                      <a:pt x="318" y="192"/>
                    </a:lnTo>
                    <a:lnTo>
                      <a:pt x="366" y="192"/>
                    </a:lnTo>
                    <a:lnTo>
                      <a:pt x="378" y="186"/>
                    </a:lnTo>
                    <a:lnTo>
                      <a:pt x="402" y="192"/>
                    </a:lnTo>
                    <a:lnTo>
                      <a:pt x="414" y="156"/>
                    </a:lnTo>
                    <a:lnTo>
                      <a:pt x="432" y="156"/>
                    </a:lnTo>
                    <a:lnTo>
                      <a:pt x="432" y="132"/>
                    </a:lnTo>
                    <a:lnTo>
                      <a:pt x="444" y="114"/>
                    </a:lnTo>
                    <a:lnTo>
                      <a:pt x="432" y="114"/>
                    </a:lnTo>
                    <a:lnTo>
                      <a:pt x="438" y="102"/>
                    </a:lnTo>
                    <a:lnTo>
                      <a:pt x="456" y="10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87" name="Andorra">
                <a:extLst>
                  <a:ext uri="{FF2B5EF4-FFF2-40B4-BE49-F238E27FC236}">
                    <a16:creationId xmlns:a16="http://schemas.microsoft.com/office/drawing/2014/main" id="{C37AC37E-58A8-B942-B788-4AF9BA54EE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2" y="1432"/>
                <a:ext cx="8" cy="4"/>
              </a:xfrm>
              <a:custGeom>
                <a:avLst/>
                <a:gdLst>
                  <a:gd name="T0" fmla="*/ 2147483647 w 30"/>
                  <a:gd name="T1" fmla="*/ 2147483647 h 18"/>
                  <a:gd name="T2" fmla="*/ 2147483647 w 30"/>
                  <a:gd name="T3" fmla="*/ 2147483647 h 18"/>
                  <a:gd name="T4" fmla="*/ 2147483647 w 30"/>
                  <a:gd name="T5" fmla="*/ 2147483647 h 18"/>
                  <a:gd name="T6" fmla="*/ 2147483647 w 30"/>
                  <a:gd name="T7" fmla="*/ 0 h 18"/>
                  <a:gd name="T8" fmla="*/ 0 w 30"/>
                  <a:gd name="T9" fmla="*/ 0 h 18"/>
                  <a:gd name="T10" fmla="*/ 2147483647 w 30"/>
                  <a:gd name="T11" fmla="*/ 2147483647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0"/>
                  <a:gd name="T19" fmla="*/ 0 h 18"/>
                  <a:gd name="T20" fmla="*/ 30 w 30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0" h="18">
                    <a:moveTo>
                      <a:pt x="6" y="18"/>
                    </a:moveTo>
                    <a:lnTo>
                      <a:pt x="18" y="12"/>
                    </a:lnTo>
                    <a:lnTo>
                      <a:pt x="30" y="12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88" name="Albania">
                <a:extLst>
                  <a:ext uri="{FF2B5EF4-FFF2-40B4-BE49-F238E27FC236}">
                    <a16:creationId xmlns:a16="http://schemas.microsoft.com/office/drawing/2014/main" id="{B694BAA4-A39D-7942-99B4-FC516B0AE3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3" y="1432"/>
                <a:ext cx="37" cy="63"/>
              </a:xfrm>
              <a:custGeom>
                <a:avLst/>
                <a:gdLst>
                  <a:gd name="T0" fmla="*/ 2147483647 w 144"/>
                  <a:gd name="T1" fmla="*/ 2147483647 h 246"/>
                  <a:gd name="T2" fmla="*/ 2147483647 w 144"/>
                  <a:gd name="T3" fmla="*/ 2147483647 h 246"/>
                  <a:gd name="T4" fmla="*/ 2147483647 w 144"/>
                  <a:gd name="T5" fmla="*/ 2147483647 h 246"/>
                  <a:gd name="T6" fmla="*/ 2147483647 w 144"/>
                  <a:gd name="T7" fmla="*/ 2147483647 h 246"/>
                  <a:gd name="T8" fmla="*/ 2147483647 w 144"/>
                  <a:gd name="T9" fmla="*/ 2147483647 h 246"/>
                  <a:gd name="T10" fmla="*/ 2147483647 w 144"/>
                  <a:gd name="T11" fmla="*/ 2147483647 h 246"/>
                  <a:gd name="T12" fmla="*/ 2147483647 w 144"/>
                  <a:gd name="T13" fmla="*/ 2147483647 h 246"/>
                  <a:gd name="T14" fmla="*/ 2147483647 w 144"/>
                  <a:gd name="T15" fmla="*/ 2147483647 h 246"/>
                  <a:gd name="T16" fmla="*/ 2147483647 w 144"/>
                  <a:gd name="T17" fmla="*/ 2147483647 h 246"/>
                  <a:gd name="T18" fmla="*/ 2147483647 w 144"/>
                  <a:gd name="T19" fmla="*/ 2147483647 h 246"/>
                  <a:gd name="T20" fmla="*/ 2147483647 w 144"/>
                  <a:gd name="T21" fmla="*/ 2147483647 h 246"/>
                  <a:gd name="T22" fmla="*/ 2147483647 w 144"/>
                  <a:gd name="T23" fmla="*/ 2147483647 h 246"/>
                  <a:gd name="T24" fmla="*/ 2147483647 w 144"/>
                  <a:gd name="T25" fmla="*/ 2147483647 h 246"/>
                  <a:gd name="T26" fmla="*/ 2147483647 w 144"/>
                  <a:gd name="T27" fmla="*/ 2147483647 h 246"/>
                  <a:gd name="T28" fmla="*/ 2147483647 w 144"/>
                  <a:gd name="T29" fmla="*/ 2147483647 h 246"/>
                  <a:gd name="T30" fmla="*/ 2147483647 w 144"/>
                  <a:gd name="T31" fmla="*/ 2147483647 h 246"/>
                  <a:gd name="T32" fmla="*/ 2147483647 w 144"/>
                  <a:gd name="T33" fmla="*/ 2147483647 h 246"/>
                  <a:gd name="T34" fmla="*/ 2147483647 w 144"/>
                  <a:gd name="T35" fmla="*/ 2147483647 h 246"/>
                  <a:gd name="T36" fmla="*/ 2147483647 w 144"/>
                  <a:gd name="T37" fmla="*/ 2147483647 h 246"/>
                  <a:gd name="T38" fmla="*/ 2147483647 w 144"/>
                  <a:gd name="T39" fmla="*/ 0 h 246"/>
                  <a:gd name="T40" fmla="*/ 2147483647 w 144"/>
                  <a:gd name="T41" fmla="*/ 2147483647 h 246"/>
                  <a:gd name="T42" fmla="*/ 2147483647 w 144"/>
                  <a:gd name="T43" fmla="*/ 2147483647 h 246"/>
                  <a:gd name="T44" fmla="*/ 0 w 144"/>
                  <a:gd name="T45" fmla="*/ 2147483647 h 246"/>
                  <a:gd name="T46" fmla="*/ 2147483647 w 144"/>
                  <a:gd name="T47" fmla="*/ 2147483647 h 246"/>
                  <a:gd name="T48" fmla="*/ 2147483647 w 144"/>
                  <a:gd name="T49" fmla="*/ 2147483647 h 246"/>
                  <a:gd name="T50" fmla="*/ 2147483647 w 144"/>
                  <a:gd name="T51" fmla="*/ 2147483647 h 246"/>
                  <a:gd name="T52" fmla="*/ 2147483647 w 144"/>
                  <a:gd name="T53" fmla="*/ 2147483647 h 246"/>
                  <a:gd name="T54" fmla="*/ 2147483647 w 144"/>
                  <a:gd name="T55" fmla="*/ 2147483647 h 246"/>
                  <a:gd name="T56" fmla="*/ 2147483647 w 144"/>
                  <a:gd name="T57" fmla="*/ 2147483647 h 246"/>
                  <a:gd name="T58" fmla="*/ 2147483647 w 144"/>
                  <a:gd name="T59" fmla="*/ 2147483647 h 246"/>
                  <a:gd name="T60" fmla="*/ 2147483647 w 144"/>
                  <a:gd name="T61" fmla="*/ 2147483647 h 246"/>
                  <a:gd name="T62" fmla="*/ 2147483647 w 144"/>
                  <a:gd name="T63" fmla="*/ 2147483647 h 246"/>
                  <a:gd name="T64" fmla="*/ 2147483647 w 144"/>
                  <a:gd name="T65" fmla="*/ 2147483647 h 246"/>
                  <a:gd name="T66" fmla="*/ 2147483647 w 144"/>
                  <a:gd name="T67" fmla="*/ 2147483647 h 246"/>
                  <a:gd name="T68" fmla="*/ 2147483647 w 144"/>
                  <a:gd name="T69" fmla="*/ 2147483647 h 246"/>
                  <a:gd name="T70" fmla="*/ 2147483647 w 144"/>
                  <a:gd name="T71" fmla="*/ 2147483647 h 246"/>
                  <a:gd name="T72" fmla="*/ 2147483647 w 144"/>
                  <a:gd name="T73" fmla="*/ 2147483647 h 246"/>
                  <a:gd name="T74" fmla="*/ 2147483647 w 144"/>
                  <a:gd name="T75" fmla="*/ 2147483647 h 246"/>
                  <a:gd name="T76" fmla="*/ 2147483647 w 144"/>
                  <a:gd name="T77" fmla="*/ 2147483647 h 246"/>
                  <a:gd name="T78" fmla="*/ 2147483647 w 144"/>
                  <a:gd name="T79" fmla="*/ 2147483647 h 246"/>
                  <a:gd name="T80" fmla="*/ 2147483647 w 144"/>
                  <a:gd name="T81" fmla="*/ 2147483647 h 246"/>
                  <a:gd name="T82" fmla="*/ 2147483647 w 144"/>
                  <a:gd name="T83" fmla="*/ 2147483647 h 246"/>
                  <a:gd name="T84" fmla="*/ 2147483647 w 144"/>
                  <a:gd name="T85" fmla="*/ 2147483647 h 246"/>
                  <a:gd name="T86" fmla="*/ 2147483647 w 144"/>
                  <a:gd name="T87" fmla="*/ 2147483647 h 246"/>
                  <a:gd name="T88" fmla="*/ 2147483647 w 144"/>
                  <a:gd name="T89" fmla="*/ 2147483647 h 24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44"/>
                  <a:gd name="T136" fmla="*/ 0 h 246"/>
                  <a:gd name="T137" fmla="*/ 144 w 144"/>
                  <a:gd name="T138" fmla="*/ 246 h 24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44" h="246">
                    <a:moveTo>
                      <a:pt x="96" y="210"/>
                    </a:moveTo>
                    <a:lnTo>
                      <a:pt x="96" y="204"/>
                    </a:lnTo>
                    <a:lnTo>
                      <a:pt x="108" y="204"/>
                    </a:lnTo>
                    <a:lnTo>
                      <a:pt x="120" y="198"/>
                    </a:lnTo>
                    <a:lnTo>
                      <a:pt x="120" y="174"/>
                    </a:lnTo>
                    <a:lnTo>
                      <a:pt x="138" y="174"/>
                    </a:lnTo>
                    <a:lnTo>
                      <a:pt x="144" y="168"/>
                    </a:lnTo>
                    <a:lnTo>
                      <a:pt x="144" y="138"/>
                    </a:lnTo>
                    <a:lnTo>
                      <a:pt x="120" y="144"/>
                    </a:lnTo>
                    <a:lnTo>
                      <a:pt x="120" y="126"/>
                    </a:lnTo>
                    <a:lnTo>
                      <a:pt x="114" y="126"/>
                    </a:lnTo>
                    <a:lnTo>
                      <a:pt x="108" y="120"/>
                    </a:lnTo>
                    <a:lnTo>
                      <a:pt x="108" y="96"/>
                    </a:lnTo>
                    <a:lnTo>
                      <a:pt x="102" y="84"/>
                    </a:lnTo>
                    <a:lnTo>
                      <a:pt x="102" y="42"/>
                    </a:lnTo>
                    <a:lnTo>
                      <a:pt x="96" y="24"/>
                    </a:lnTo>
                    <a:lnTo>
                      <a:pt x="84" y="24"/>
                    </a:lnTo>
                    <a:lnTo>
                      <a:pt x="72" y="6"/>
                    </a:lnTo>
                    <a:lnTo>
                      <a:pt x="66" y="12"/>
                    </a:lnTo>
                    <a:lnTo>
                      <a:pt x="36" y="0"/>
                    </a:lnTo>
                    <a:lnTo>
                      <a:pt x="36" y="18"/>
                    </a:lnTo>
                    <a:lnTo>
                      <a:pt x="24" y="24"/>
                    </a:lnTo>
                    <a:lnTo>
                      <a:pt x="0" y="24"/>
                    </a:lnTo>
                    <a:lnTo>
                      <a:pt x="18" y="36"/>
                    </a:lnTo>
                    <a:lnTo>
                      <a:pt x="24" y="30"/>
                    </a:lnTo>
                    <a:lnTo>
                      <a:pt x="30" y="48"/>
                    </a:lnTo>
                    <a:lnTo>
                      <a:pt x="18" y="60"/>
                    </a:lnTo>
                    <a:lnTo>
                      <a:pt x="24" y="66"/>
                    </a:lnTo>
                    <a:lnTo>
                      <a:pt x="48" y="66"/>
                    </a:lnTo>
                    <a:lnTo>
                      <a:pt x="48" y="84"/>
                    </a:lnTo>
                    <a:lnTo>
                      <a:pt x="42" y="96"/>
                    </a:lnTo>
                    <a:lnTo>
                      <a:pt x="42" y="114"/>
                    </a:lnTo>
                    <a:lnTo>
                      <a:pt x="36" y="132"/>
                    </a:lnTo>
                    <a:lnTo>
                      <a:pt x="36" y="156"/>
                    </a:lnTo>
                    <a:lnTo>
                      <a:pt x="24" y="180"/>
                    </a:lnTo>
                    <a:lnTo>
                      <a:pt x="24" y="186"/>
                    </a:lnTo>
                    <a:lnTo>
                      <a:pt x="42" y="204"/>
                    </a:lnTo>
                    <a:lnTo>
                      <a:pt x="54" y="210"/>
                    </a:lnTo>
                    <a:lnTo>
                      <a:pt x="60" y="216"/>
                    </a:lnTo>
                    <a:lnTo>
                      <a:pt x="60" y="234"/>
                    </a:lnTo>
                    <a:lnTo>
                      <a:pt x="66" y="240"/>
                    </a:lnTo>
                    <a:lnTo>
                      <a:pt x="84" y="240"/>
                    </a:lnTo>
                    <a:lnTo>
                      <a:pt x="90" y="246"/>
                    </a:lnTo>
                    <a:lnTo>
                      <a:pt x="96" y="246"/>
                    </a:lnTo>
                    <a:lnTo>
                      <a:pt x="96" y="21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51" name="Group 1126">
              <a:extLst>
                <a:ext uri="{FF2B5EF4-FFF2-40B4-BE49-F238E27FC236}">
                  <a16:creationId xmlns:a16="http://schemas.microsoft.com/office/drawing/2014/main" id="{D2E153A8-DC7E-0E44-8070-63D8F849AE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50" y="1541"/>
              <a:ext cx="1232" cy="1487"/>
              <a:chOff x="2350" y="1541"/>
              <a:chExt cx="1232" cy="1487"/>
            </a:xfrm>
            <a:grpFill/>
          </p:grpSpPr>
          <p:sp>
            <p:nvSpPr>
              <p:cNvPr id="700" name="Zimbabwe">
                <a:extLst>
                  <a:ext uri="{FF2B5EF4-FFF2-40B4-BE49-F238E27FC236}">
                    <a16:creationId xmlns:a16="http://schemas.microsoft.com/office/drawing/2014/main" id="{2D81C916-834B-5348-971D-2AC456C787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8" y="2632"/>
                <a:ext cx="141" cy="141"/>
              </a:xfrm>
              <a:custGeom>
                <a:avLst/>
                <a:gdLst>
                  <a:gd name="T0" fmla="*/ 2147483647 w 552"/>
                  <a:gd name="T1" fmla="*/ 2147483647 h 552"/>
                  <a:gd name="T2" fmla="*/ 2147483647 w 552"/>
                  <a:gd name="T3" fmla="*/ 2147483647 h 552"/>
                  <a:gd name="T4" fmla="*/ 2147483647 w 552"/>
                  <a:gd name="T5" fmla="*/ 2147483647 h 552"/>
                  <a:gd name="T6" fmla="*/ 2147483647 w 552"/>
                  <a:gd name="T7" fmla="*/ 2147483647 h 552"/>
                  <a:gd name="T8" fmla="*/ 2147483647 w 552"/>
                  <a:gd name="T9" fmla="*/ 2147483647 h 552"/>
                  <a:gd name="T10" fmla="*/ 2147483647 w 552"/>
                  <a:gd name="T11" fmla="*/ 2147483647 h 552"/>
                  <a:gd name="T12" fmla="*/ 2147483647 w 552"/>
                  <a:gd name="T13" fmla="*/ 2147483647 h 552"/>
                  <a:gd name="T14" fmla="*/ 2147483647 w 552"/>
                  <a:gd name="T15" fmla="*/ 2147483647 h 552"/>
                  <a:gd name="T16" fmla="*/ 2147483647 w 552"/>
                  <a:gd name="T17" fmla="*/ 2147483647 h 552"/>
                  <a:gd name="T18" fmla="*/ 2147483647 w 552"/>
                  <a:gd name="T19" fmla="*/ 2147483647 h 552"/>
                  <a:gd name="T20" fmla="*/ 2147483647 w 552"/>
                  <a:gd name="T21" fmla="*/ 2147483647 h 552"/>
                  <a:gd name="T22" fmla="*/ 2147483647 w 552"/>
                  <a:gd name="T23" fmla="*/ 2147483647 h 552"/>
                  <a:gd name="T24" fmla="*/ 2147483647 w 552"/>
                  <a:gd name="T25" fmla="*/ 2147483647 h 552"/>
                  <a:gd name="T26" fmla="*/ 2147483647 w 552"/>
                  <a:gd name="T27" fmla="*/ 2147483647 h 552"/>
                  <a:gd name="T28" fmla="*/ 2147483647 w 552"/>
                  <a:gd name="T29" fmla="*/ 2147483647 h 552"/>
                  <a:gd name="T30" fmla="*/ 2147483647 w 552"/>
                  <a:gd name="T31" fmla="*/ 2147483647 h 552"/>
                  <a:gd name="T32" fmla="*/ 2147483647 w 552"/>
                  <a:gd name="T33" fmla="*/ 2147483647 h 552"/>
                  <a:gd name="T34" fmla="*/ 2147483647 w 552"/>
                  <a:gd name="T35" fmla="*/ 2147483647 h 552"/>
                  <a:gd name="T36" fmla="*/ 2147483647 w 552"/>
                  <a:gd name="T37" fmla="*/ 2147483647 h 552"/>
                  <a:gd name="T38" fmla="*/ 2147483647 w 552"/>
                  <a:gd name="T39" fmla="*/ 2147483647 h 552"/>
                  <a:gd name="T40" fmla="*/ 2147483647 w 552"/>
                  <a:gd name="T41" fmla="*/ 2147483647 h 552"/>
                  <a:gd name="T42" fmla="*/ 2147483647 w 552"/>
                  <a:gd name="T43" fmla="*/ 2147483647 h 552"/>
                  <a:gd name="T44" fmla="*/ 2147483647 w 552"/>
                  <a:gd name="T45" fmla="*/ 2147483647 h 552"/>
                  <a:gd name="T46" fmla="*/ 2147483647 w 552"/>
                  <a:gd name="T47" fmla="*/ 2147483647 h 552"/>
                  <a:gd name="T48" fmla="*/ 2147483647 w 552"/>
                  <a:gd name="T49" fmla="*/ 2147483647 h 552"/>
                  <a:gd name="T50" fmla="*/ 2147483647 w 552"/>
                  <a:gd name="T51" fmla="*/ 2147483647 h 552"/>
                  <a:gd name="T52" fmla="*/ 2147483647 w 552"/>
                  <a:gd name="T53" fmla="*/ 2147483647 h 552"/>
                  <a:gd name="T54" fmla="*/ 2147483647 w 552"/>
                  <a:gd name="T55" fmla="*/ 2147483647 h 552"/>
                  <a:gd name="T56" fmla="*/ 2147483647 w 552"/>
                  <a:gd name="T57" fmla="*/ 2147483647 h 552"/>
                  <a:gd name="T58" fmla="*/ 2147483647 w 552"/>
                  <a:gd name="T59" fmla="*/ 2147483647 h 552"/>
                  <a:gd name="T60" fmla="*/ 2147483647 w 552"/>
                  <a:gd name="T61" fmla="*/ 2147483647 h 552"/>
                  <a:gd name="T62" fmla="*/ 2147483647 w 552"/>
                  <a:gd name="T63" fmla="*/ 2147483647 h 552"/>
                  <a:gd name="T64" fmla="*/ 2147483647 w 552"/>
                  <a:gd name="T65" fmla="*/ 2147483647 h 552"/>
                  <a:gd name="T66" fmla="*/ 2147483647 w 552"/>
                  <a:gd name="T67" fmla="*/ 2147483647 h 552"/>
                  <a:gd name="T68" fmla="*/ 2147483647 w 552"/>
                  <a:gd name="T69" fmla="*/ 2147483647 h 552"/>
                  <a:gd name="T70" fmla="*/ 2147483647 w 552"/>
                  <a:gd name="T71" fmla="*/ 2147483647 h 552"/>
                  <a:gd name="T72" fmla="*/ 2147483647 w 552"/>
                  <a:gd name="T73" fmla="*/ 2147483647 h 552"/>
                  <a:gd name="T74" fmla="*/ 2147483647 w 552"/>
                  <a:gd name="T75" fmla="*/ 0 h 552"/>
                  <a:gd name="T76" fmla="*/ 2147483647 w 552"/>
                  <a:gd name="T77" fmla="*/ 2147483647 h 552"/>
                  <a:gd name="T78" fmla="*/ 2147483647 w 552"/>
                  <a:gd name="T79" fmla="*/ 2147483647 h 552"/>
                  <a:gd name="T80" fmla="*/ 2147483647 w 552"/>
                  <a:gd name="T81" fmla="*/ 2147483647 h 552"/>
                  <a:gd name="T82" fmla="*/ 2147483647 w 552"/>
                  <a:gd name="T83" fmla="*/ 2147483647 h 552"/>
                  <a:gd name="T84" fmla="*/ 2147483647 w 552"/>
                  <a:gd name="T85" fmla="*/ 2147483647 h 552"/>
                  <a:gd name="T86" fmla="*/ 2147483647 w 552"/>
                  <a:gd name="T87" fmla="*/ 2147483647 h 552"/>
                  <a:gd name="T88" fmla="*/ 2147483647 w 552"/>
                  <a:gd name="T89" fmla="*/ 2147483647 h 552"/>
                  <a:gd name="T90" fmla="*/ 2147483647 w 552"/>
                  <a:gd name="T91" fmla="*/ 2147483647 h 552"/>
                  <a:gd name="T92" fmla="*/ 2147483647 w 552"/>
                  <a:gd name="T93" fmla="*/ 2147483647 h 552"/>
                  <a:gd name="T94" fmla="*/ 2147483647 w 552"/>
                  <a:gd name="T95" fmla="*/ 2147483647 h 552"/>
                  <a:gd name="T96" fmla="*/ 2147483647 w 552"/>
                  <a:gd name="T97" fmla="*/ 2147483647 h 552"/>
                  <a:gd name="T98" fmla="*/ 2147483647 w 552"/>
                  <a:gd name="T99" fmla="*/ 2147483647 h 552"/>
                  <a:gd name="T100" fmla="*/ 2147483647 w 552"/>
                  <a:gd name="T101" fmla="*/ 2147483647 h 552"/>
                  <a:gd name="T102" fmla="*/ 2147483647 w 552"/>
                  <a:gd name="T103" fmla="*/ 2147483647 h 55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52"/>
                  <a:gd name="T157" fmla="*/ 0 h 552"/>
                  <a:gd name="T158" fmla="*/ 552 w 552"/>
                  <a:gd name="T159" fmla="*/ 552 h 55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52" h="552">
                    <a:moveTo>
                      <a:pt x="18" y="204"/>
                    </a:moveTo>
                    <a:lnTo>
                      <a:pt x="18" y="234"/>
                    </a:lnTo>
                    <a:lnTo>
                      <a:pt x="30" y="234"/>
                    </a:lnTo>
                    <a:lnTo>
                      <a:pt x="36" y="240"/>
                    </a:lnTo>
                    <a:lnTo>
                      <a:pt x="48" y="264"/>
                    </a:lnTo>
                    <a:lnTo>
                      <a:pt x="54" y="270"/>
                    </a:lnTo>
                    <a:lnTo>
                      <a:pt x="54" y="294"/>
                    </a:lnTo>
                    <a:lnTo>
                      <a:pt x="72" y="330"/>
                    </a:lnTo>
                    <a:lnTo>
                      <a:pt x="84" y="336"/>
                    </a:lnTo>
                    <a:lnTo>
                      <a:pt x="102" y="354"/>
                    </a:lnTo>
                    <a:lnTo>
                      <a:pt x="132" y="354"/>
                    </a:lnTo>
                    <a:lnTo>
                      <a:pt x="138" y="360"/>
                    </a:lnTo>
                    <a:lnTo>
                      <a:pt x="138" y="390"/>
                    </a:lnTo>
                    <a:lnTo>
                      <a:pt x="168" y="390"/>
                    </a:lnTo>
                    <a:lnTo>
                      <a:pt x="174" y="414"/>
                    </a:lnTo>
                    <a:lnTo>
                      <a:pt x="168" y="420"/>
                    </a:lnTo>
                    <a:lnTo>
                      <a:pt x="168" y="450"/>
                    </a:lnTo>
                    <a:lnTo>
                      <a:pt x="186" y="450"/>
                    </a:lnTo>
                    <a:lnTo>
                      <a:pt x="186" y="480"/>
                    </a:lnTo>
                    <a:lnTo>
                      <a:pt x="198" y="480"/>
                    </a:lnTo>
                    <a:lnTo>
                      <a:pt x="216" y="486"/>
                    </a:lnTo>
                    <a:lnTo>
                      <a:pt x="228" y="486"/>
                    </a:lnTo>
                    <a:lnTo>
                      <a:pt x="246" y="492"/>
                    </a:lnTo>
                    <a:lnTo>
                      <a:pt x="264" y="510"/>
                    </a:lnTo>
                    <a:lnTo>
                      <a:pt x="270" y="522"/>
                    </a:lnTo>
                    <a:lnTo>
                      <a:pt x="270" y="528"/>
                    </a:lnTo>
                    <a:lnTo>
                      <a:pt x="252" y="528"/>
                    </a:lnTo>
                    <a:lnTo>
                      <a:pt x="312" y="528"/>
                    </a:lnTo>
                    <a:lnTo>
                      <a:pt x="324" y="534"/>
                    </a:lnTo>
                    <a:lnTo>
                      <a:pt x="330" y="534"/>
                    </a:lnTo>
                    <a:lnTo>
                      <a:pt x="342" y="540"/>
                    </a:lnTo>
                    <a:lnTo>
                      <a:pt x="402" y="540"/>
                    </a:lnTo>
                    <a:lnTo>
                      <a:pt x="420" y="552"/>
                    </a:lnTo>
                    <a:lnTo>
                      <a:pt x="486" y="468"/>
                    </a:lnTo>
                    <a:lnTo>
                      <a:pt x="504" y="462"/>
                    </a:lnTo>
                    <a:lnTo>
                      <a:pt x="492" y="444"/>
                    </a:lnTo>
                    <a:lnTo>
                      <a:pt x="504" y="432"/>
                    </a:lnTo>
                    <a:lnTo>
                      <a:pt x="504" y="402"/>
                    </a:lnTo>
                    <a:lnTo>
                      <a:pt x="516" y="396"/>
                    </a:lnTo>
                    <a:lnTo>
                      <a:pt x="528" y="384"/>
                    </a:lnTo>
                    <a:lnTo>
                      <a:pt x="528" y="372"/>
                    </a:lnTo>
                    <a:lnTo>
                      <a:pt x="540" y="360"/>
                    </a:lnTo>
                    <a:lnTo>
                      <a:pt x="546" y="348"/>
                    </a:lnTo>
                    <a:lnTo>
                      <a:pt x="546" y="342"/>
                    </a:lnTo>
                    <a:lnTo>
                      <a:pt x="522" y="318"/>
                    </a:lnTo>
                    <a:lnTo>
                      <a:pt x="522" y="306"/>
                    </a:lnTo>
                    <a:lnTo>
                      <a:pt x="540" y="288"/>
                    </a:lnTo>
                    <a:lnTo>
                      <a:pt x="522" y="264"/>
                    </a:lnTo>
                    <a:lnTo>
                      <a:pt x="540" y="252"/>
                    </a:lnTo>
                    <a:lnTo>
                      <a:pt x="540" y="240"/>
                    </a:lnTo>
                    <a:lnTo>
                      <a:pt x="546" y="240"/>
                    </a:lnTo>
                    <a:lnTo>
                      <a:pt x="546" y="234"/>
                    </a:lnTo>
                    <a:lnTo>
                      <a:pt x="552" y="228"/>
                    </a:lnTo>
                    <a:lnTo>
                      <a:pt x="552" y="216"/>
                    </a:lnTo>
                    <a:lnTo>
                      <a:pt x="540" y="192"/>
                    </a:lnTo>
                    <a:lnTo>
                      <a:pt x="540" y="180"/>
                    </a:lnTo>
                    <a:lnTo>
                      <a:pt x="546" y="174"/>
                    </a:lnTo>
                    <a:lnTo>
                      <a:pt x="546" y="168"/>
                    </a:lnTo>
                    <a:lnTo>
                      <a:pt x="552" y="162"/>
                    </a:lnTo>
                    <a:lnTo>
                      <a:pt x="540" y="150"/>
                    </a:lnTo>
                    <a:lnTo>
                      <a:pt x="552" y="138"/>
                    </a:lnTo>
                    <a:lnTo>
                      <a:pt x="540" y="120"/>
                    </a:lnTo>
                    <a:lnTo>
                      <a:pt x="546" y="114"/>
                    </a:lnTo>
                    <a:lnTo>
                      <a:pt x="552" y="102"/>
                    </a:lnTo>
                    <a:lnTo>
                      <a:pt x="552" y="96"/>
                    </a:lnTo>
                    <a:lnTo>
                      <a:pt x="540" y="84"/>
                    </a:lnTo>
                    <a:lnTo>
                      <a:pt x="528" y="84"/>
                    </a:lnTo>
                    <a:lnTo>
                      <a:pt x="510" y="66"/>
                    </a:lnTo>
                    <a:lnTo>
                      <a:pt x="498" y="66"/>
                    </a:lnTo>
                    <a:lnTo>
                      <a:pt x="486" y="72"/>
                    </a:lnTo>
                    <a:lnTo>
                      <a:pt x="480" y="72"/>
                    </a:lnTo>
                    <a:lnTo>
                      <a:pt x="462" y="48"/>
                    </a:lnTo>
                    <a:lnTo>
                      <a:pt x="444" y="48"/>
                    </a:lnTo>
                    <a:lnTo>
                      <a:pt x="432" y="30"/>
                    </a:lnTo>
                    <a:lnTo>
                      <a:pt x="372" y="30"/>
                    </a:lnTo>
                    <a:lnTo>
                      <a:pt x="366" y="0"/>
                    </a:lnTo>
                    <a:lnTo>
                      <a:pt x="330" y="0"/>
                    </a:lnTo>
                    <a:lnTo>
                      <a:pt x="294" y="12"/>
                    </a:lnTo>
                    <a:lnTo>
                      <a:pt x="282" y="24"/>
                    </a:lnTo>
                    <a:lnTo>
                      <a:pt x="258" y="36"/>
                    </a:lnTo>
                    <a:lnTo>
                      <a:pt x="258" y="72"/>
                    </a:lnTo>
                    <a:lnTo>
                      <a:pt x="252" y="78"/>
                    </a:lnTo>
                    <a:lnTo>
                      <a:pt x="240" y="78"/>
                    </a:lnTo>
                    <a:lnTo>
                      <a:pt x="228" y="84"/>
                    </a:lnTo>
                    <a:lnTo>
                      <a:pt x="210" y="90"/>
                    </a:lnTo>
                    <a:lnTo>
                      <a:pt x="198" y="96"/>
                    </a:lnTo>
                    <a:lnTo>
                      <a:pt x="192" y="102"/>
                    </a:lnTo>
                    <a:lnTo>
                      <a:pt x="180" y="126"/>
                    </a:lnTo>
                    <a:lnTo>
                      <a:pt x="174" y="132"/>
                    </a:lnTo>
                    <a:lnTo>
                      <a:pt x="174" y="138"/>
                    </a:lnTo>
                    <a:lnTo>
                      <a:pt x="168" y="144"/>
                    </a:lnTo>
                    <a:lnTo>
                      <a:pt x="162" y="156"/>
                    </a:lnTo>
                    <a:lnTo>
                      <a:pt x="132" y="186"/>
                    </a:lnTo>
                    <a:lnTo>
                      <a:pt x="108" y="198"/>
                    </a:lnTo>
                    <a:lnTo>
                      <a:pt x="90" y="198"/>
                    </a:lnTo>
                    <a:lnTo>
                      <a:pt x="90" y="192"/>
                    </a:lnTo>
                    <a:lnTo>
                      <a:pt x="78" y="180"/>
                    </a:lnTo>
                    <a:lnTo>
                      <a:pt x="66" y="180"/>
                    </a:lnTo>
                    <a:lnTo>
                      <a:pt x="66" y="192"/>
                    </a:lnTo>
                    <a:lnTo>
                      <a:pt x="54" y="192"/>
                    </a:lnTo>
                    <a:lnTo>
                      <a:pt x="42" y="180"/>
                    </a:lnTo>
                    <a:lnTo>
                      <a:pt x="42" y="174"/>
                    </a:lnTo>
                    <a:lnTo>
                      <a:pt x="0" y="174"/>
                    </a:lnTo>
                    <a:lnTo>
                      <a:pt x="6" y="192"/>
                    </a:lnTo>
                    <a:lnTo>
                      <a:pt x="18" y="20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01" name="Zambia">
                <a:extLst>
                  <a:ext uri="{FF2B5EF4-FFF2-40B4-BE49-F238E27FC236}">
                    <a16:creationId xmlns:a16="http://schemas.microsoft.com/office/drawing/2014/main" id="{39366389-0FF6-F941-BE05-919260F787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1" y="2478"/>
                <a:ext cx="213" cy="204"/>
              </a:xfrm>
              <a:custGeom>
                <a:avLst/>
                <a:gdLst>
                  <a:gd name="T0" fmla="*/ 2147483647 w 834"/>
                  <a:gd name="T1" fmla="*/ 2147483647 h 798"/>
                  <a:gd name="T2" fmla="*/ 2147483647 w 834"/>
                  <a:gd name="T3" fmla="*/ 2147483647 h 798"/>
                  <a:gd name="T4" fmla="*/ 2147483647 w 834"/>
                  <a:gd name="T5" fmla="*/ 2147483647 h 798"/>
                  <a:gd name="T6" fmla="*/ 2147483647 w 834"/>
                  <a:gd name="T7" fmla="*/ 2147483647 h 798"/>
                  <a:gd name="T8" fmla="*/ 2147483647 w 834"/>
                  <a:gd name="T9" fmla="*/ 2147483647 h 798"/>
                  <a:gd name="T10" fmla="*/ 2147483647 w 834"/>
                  <a:gd name="T11" fmla="*/ 2147483647 h 798"/>
                  <a:gd name="T12" fmla="*/ 2147483647 w 834"/>
                  <a:gd name="T13" fmla="*/ 2147483647 h 798"/>
                  <a:gd name="T14" fmla="*/ 2147483647 w 834"/>
                  <a:gd name="T15" fmla="*/ 2147483647 h 798"/>
                  <a:gd name="T16" fmla="*/ 2147483647 w 834"/>
                  <a:gd name="T17" fmla="*/ 2147483647 h 798"/>
                  <a:gd name="T18" fmla="*/ 2147483647 w 834"/>
                  <a:gd name="T19" fmla="*/ 2147483647 h 798"/>
                  <a:gd name="T20" fmla="*/ 2147483647 w 834"/>
                  <a:gd name="T21" fmla="*/ 2147483647 h 798"/>
                  <a:gd name="T22" fmla="*/ 2147483647 w 834"/>
                  <a:gd name="T23" fmla="*/ 2147483647 h 798"/>
                  <a:gd name="T24" fmla="*/ 2147483647 w 834"/>
                  <a:gd name="T25" fmla="*/ 2147483647 h 798"/>
                  <a:gd name="T26" fmla="*/ 2147483647 w 834"/>
                  <a:gd name="T27" fmla="*/ 2147483647 h 798"/>
                  <a:gd name="T28" fmla="*/ 2147483647 w 834"/>
                  <a:gd name="T29" fmla="*/ 2147483647 h 798"/>
                  <a:gd name="T30" fmla="*/ 2147483647 w 834"/>
                  <a:gd name="T31" fmla="*/ 2147483647 h 798"/>
                  <a:gd name="T32" fmla="*/ 2147483647 w 834"/>
                  <a:gd name="T33" fmla="*/ 2147483647 h 798"/>
                  <a:gd name="T34" fmla="*/ 2147483647 w 834"/>
                  <a:gd name="T35" fmla="*/ 2147483647 h 798"/>
                  <a:gd name="T36" fmla="*/ 2147483647 w 834"/>
                  <a:gd name="T37" fmla="*/ 2147483647 h 798"/>
                  <a:gd name="T38" fmla="*/ 2147483647 w 834"/>
                  <a:gd name="T39" fmla="*/ 2147483647 h 798"/>
                  <a:gd name="T40" fmla="*/ 2147483647 w 834"/>
                  <a:gd name="T41" fmla="*/ 2147483647 h 798"/>
                  <a:gd name="T42" fmla="*/ 2147483647 w 834"/>
                  <a:gd name="T43" fmla="*/ 2147483647 h 798"/>
                  <a:gd name="T44" fmla="*/ 2147483647 w 834"/>
                  <a:gd name="T45" fmla="*/ 2147483647 h 798"/>
                  <a:gd name="T46" fmla="*/ 2147483647 w 834"/>
                  <a:gd name="T47" fmla="*/ 2147483647 h 798"/>
                  <a:gd name="T48" fmla="*/ 2147483647 w 834"/>
                  <a:gd name="T49" fmla="*/ 2147483647 h 798"/>
                  <a:gd name="T50" fmla="*/ 2147483647 w 834"/>
                  <a:gd name="T51" fmla="*/ 2147483647 h 798"/>
                  <a:gd name="T52" fmla="*/ 2147483647 w 834"/>
                  <a:gd name="T53" fmla="*/ 2147483647 h 798"/>
                  <a:gd name="T54" fmla="*/ 2147483647 w 834"/>
                  <a:gd name="T55" fmla="*/ 2147483647 h 798"/>
                  <a:gd name="T56" fmla="*/ 2147483647 w 834"/>
                  <a:gd name="T57" fmla="*/ 2147483647 h 798"/>
                  <a:gd name="T58" fmla="*/ 2147483647 w 834"/>
                  <a:gd name="T59" fmla="*/ 2147483647 h 798"/>
                  <a:gd name="T60" fmla="*/ 2147483647 w 834"/>
                  <a:gd name="T61" fmla="*/ 2147483647 h 798"/>
                  <a:gd name="T62" fmla="*/ 2147483647 w 834"/>
                  <a:gd name="T63" fmla="*/ 2147483647 h 798"/>
                  <a:gd name="T64" fmla="*/ 2147483647 w 834"/>
                  <a:gd name="T65" fmla="*/ 2147483647 h 798"/>
                  <a:gd name="T66" fmla="*/ 2147483647 w 834"/>
                  <a:gd name="T67" fmla="*/ 2147483647 h 798"/>
                  <a:gd name="T68" fmla="*/ 2147483647 w 834"/>
                  <a:gd name="T69" fmla="*/ 2147483647 h 798"/>
                  <a:gd name="T70" fmla="*/ 2147483647 w 834"/>
                  <a:gd name="T71" fmla="*/ 2147483647 h 798"/>
                  <a:gd name="T72" fmla="*/ 2147483647 w 834"/>
                  <a:gd name="T73" fmla="*/ 2147483647 h 798"/>
                  <a:gd name="T74" fmla="*/ 2147483647 w 834"/>
                  <a:gd name="T75" fmla="*/ 2147483647 h 798"/>
                  <a:gd name="T76" fmla="*/ 2147483647 w 834"/>
                  <a:gd name="T77" fmla="*/ 2147483647 h 798"/>
                  <a:gd name="T78" fmla="*/ 2147483647 w 834"/>
                  <a:gd name="T79" fmla="*/ 2147483647 h 798"/>
                  <a:gd name="T80" fmla="*/ 2147483647 w 834"/>
                  <a:gd name="T81" fmla="*/ 2147483647 h 798"/>
                  <a:gd name="T82" fmla="*/ 2147483647 w 834"/>
                  <a:gd name="T83" fmla="*/ 2147483647 h 798"/>
                  <a:gd name="T84" fmla="*/ 2147483647 w 834"/>
                  <a:gd name="T85" fmla="*/ 2147483647 h 798"/>
                  <a:gd name="T86" fmla="*/ 2147483647 w 834"/>
                  <a:gd name="T87" fmla="*/ 2147483647 h 798"/>
                  <a:gd name="T88" fmla="*/ 2147483647 w 834"/>
                  <a:gd name="T89" fmla="*/ 2147483647 h 798"/>
                  <a:gd name="T90" fmla="*/ 2147483647 w 834"/>
                  <a:gd name="T91" fmla="*/ 2147483647 h 798"/>
                  <a:gd name="T92" fmla="*/ 2147483647 w 834"/>
                  <a:gd name="T93" fmla="*/ 2147483647 h 798"/>
                  <a:gd name="T94" fmla="*/ 2147483647 w 834"/>
                  <a:gd name="T95" fmla="*/ 2147483647 h 798"/>
                  <a:gd name="T96" fmla="*/ 2147483647 w 834"/>
                  <a:gd name="T97" fmla="*/ 2147483647 h 798"/>
                  <a:gd name="T98" fmla="*/ 2147483647 w 834"/>
                  <a:gd name="T99" fmla="*/ 2147483647 h 798"/>
                  <a:gd name="T100" fmla="*/ 2147483647 w 834"/>
                  <a:gd name="T101" fmla="*/ 2147483647 h 798"/>
                  <a:gd name="T102" fmla="*/ 2147483647 w 834"/>
                  <a:gd name="T103" fmla="*/ 2147483647 h 79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834"/>
                  <a:gd name="T157" fmla="*/ 0 h 798"/>
                  <a:gd name="T158" fmla="*/ 834 w 834"/>
                  <a:gd name="T159" fmla="*/ 798 h 79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834" h="798">
                    <a:moveTo>
                      <a:pt x="822" y="186"/>
                    </a:moveTo>
                    <a:lnTo>
                      <a:pt x="822" y="162"/>
                    </a:lnTo>
                    <a:lnTo>
                      <a:pt x="816" y="168"/>
                    </a:lnTo>
                    <a:lnTo>
                      <a:pt x="810" y="168"/>
                    </a:lnTo>
                    <a:lnTo>
                      <a:pt x="810" y="126"/>
                    </a:lnTo>
                    <a:lnTo>
                      <a:pt x="798" y="114"/>
                    </a:lnTo>
                    <a:lnTo>
                      <a:pt x="786" y="114"/>
                    </a:lnTo>
                    <a:lnTo>
                      <a:pt x="786" y="102"/>
                    </a:lnTo>
                    <a:lnTo>
                      <a:pt x="768" y="90"/>
                    </a:lnTo>
                    <a:lnTo>
                      <a:pt x="750" y="90"/>
                    </a:lnTo>
                    <a:lnTo>
                      <a:pt x="750" y="72"/>
                    </a:lnTo>
                    <a:lnTo>
                      <a:pt x="738" y="78"/>
                    </a:lnTo>
                    <a:lnTo>
                      <a:pt x="726" y="78"/>
                    </a:lnTo>
                    <a:lnTo>
                      <a:pt x="708" y="60"/>
                    </a:lnTo>
                    <a:lnTo>
                      <a:pt x="690" y="60"/>
                    </a:lnTo>
                    <a:lnTo>
                      <a:pt x="684" y="54"/>
                    </a:lnTo>
                    <a:lnTo>
                      <a:pt x="684" y="36"/>
                    </a:lnTo>
                    <a:lnTo>
                      <a:pt x="672" y="42"/>
                    </a:lnTo>
                    <a:lnTo>
                      <a:pt x="654" y="42"/>
                    </a:lnTo>
                    <a:lnTo>
                      <a:pt x="648" y="54"/>
                    </a:lnTo>
                    <a:lnTo>
                      <a:pt x="642" y="60"/>
                    </a:lnTo>
                    <a:lnTo>
                      <a:pt x="636" y="60"/>
                    </a:lnTo>
                    <a:lnTo>
                      <a:pt x="624" y="48"/>
                    </a:lnTo>
                    <a:lnTo>
                      <a:pt x="624" y="36"/>
                    </a:lnTo>
                    <a:lnTo>
                      <a:pt x="618" y="30"/>
                    </a:lnTo>
                    <a:lnTo>
                      <a:pt x="606" y="30"/>
                    </a:lnTo>
                    <a:lnTo>
                      <a:pt x="600" y="24"/>
                    </a:lnTo>
                    <a:lnTo>
                      <a:pt x="594" y="24"/>
                    </a:lnTo>
                    <a:lnTo>
                      <a:pt x="594" y="6"/>
                    </a:lnTo>
                    <a:lnTo>
                      <a:pt x="600" y="0"/>
                    </a:lnTo>
                    <a:lnTo>
                      <a:pt x="576" y="12"/>
                    </a:lnTo>
                    <a:lnTo>
                      <a:pt x="558" y="12"/>
                    </a:lnTo>
                    <a:lnTo>
                      <a:pt x="546" y="18"/>
                    </a:lnTo>
                    <a:lnTo>
                      <a:pt x="528" y="18"/>
                    </a:lnTo>
                    <a:lnTo>
                      <a:pt x="510" y="24"/>
                    </a:lnTo>
                    <a:lnTo>
                      <a:pt x="498" y="24"/>
                    </a:lnTo>
                    <a:lnTo>
                      <a:pt x="498" y="54"/>
                    </a:lnTo>
                    <a:lnTo>
                      <a:pt x="480" y="72"/>
                    </a:lnTo>
                    <a:lnTo>
                      <a:pt x="468" y="78"/>
                    </a:lnTo>
                    <a:lnTo>
                      <a:pt x="462" y="84"/>
                    </a:lnTo>
                    <a:lnTo>
                      <a:pt x="456" y="84"/>
                    </a:lnTo>
                    <a:lnTo>
                      <a:pt x="468" y="96"/>
                    </a:lnTo>
                    <a:lnTo>
                      <a:pt x="468" y="102"/>
                    </a:lnTo>
                    <a:lnTo>
                      <a:pt x="474" y="108"/>
                    </a:lnTo>
                    <a:lnTo>
                      <a:pt x="474" y="114"/>
                    </a:lnTo>
                    <a:lnTo>
                      <a:pt x="480" y="120"/>
                    </a:lnTo>
                    <a:lnTo>
                      <a:pt x="480" y="144"/>
                    </a:lnTo>
                    <a:lnTo>
                      <a:pt x="486" y="162"/>
                    </a:lnTo>
                    <a:lnTo>
                      <a:pt x="486" y="216"/>
                    </a:lnTo>
                    <a:lnTo>
                      <a:pt x="474" y="228"/>
                    </a:lnTo>
                    <a:lnTo>
                      <a:pt x="468" y="240"/>
                    </a:lnTo>
                    <a:lnTo>
                      <a:pt x="462" y="258"/>
                    </a:lnTo>
                    <a:lnTo>
                      <a:pt x="456" y="270"/>
                    </a:lnTo>
                    <a:lnTo>
                      <a:pt x="456" y="294"/>
                    </a:lnTo>
                    <a:lnTo>
                      <a:pt x="468" y="306"/>
                    </a:lnTo>
                    <a:lnTo>
                      <a:pt x="474" y="306"/>
                    </a:lnTo>
                    <a:lnTo>
                      <a:pt x="474" y="312"/>
                    </a:lnTo>
                    <a:lnTo>
                      <a:pt x="480" y="312"/>
                    </a:lnTo>
                    <a:lnTo>
                      <a:pt x="510" y="342"/>
                    </a:lnTo>
                    <a:lnTo>
                      <a:pt x="522" y="348"/>
                    </a:lnTo>
                    <a:lnTo>
                      <a:pt x="528" y="348"/>
                    </a:lnTo>
                    <a:lnTo>
                      <a:pt x="534" y="342"/>
                    </a:lnTo>
                    <a:lnTo>
                      <a:pt x="534" y="324"/>
                    </a:lnTo>
                    <a:lnTo>
                      <a:pt x="558" y="324"/>
                    </a:lnTo>
                    <a:lnTo>
                      <a:pt x="558" y="372"/>
                    </a:lnTo>
                    <a:lnTo>
                      <a:pt x="552" y="408"/>
                    </a:lnTo>
                    <a:lnTo>
                      <a:pt x="546" y="426"/>
                    </a:lnTo>
                    <a:lnTo>
                      <a:pt x="540" y="426"/>
                    </a:lnTo>
                    <a:lnTo>
                      <a:pt x="540" y="420"/>
                    </a:lnTo>
                    <a:lnTo>
                      <a:pt x="534" y="408"/>
                    </a:lnTo>
                    <a:lnTo>
                      <a:pt x="516" y="420"/>
                    </a:lnTo>
                    <a:lnTo>
                      <a:pt x="498" y="420"/>
                    </a:lnTo>
                    <a:lnTo>
                      <a:pt x="498" y="408"/>
                    </a:lnTo>
                    <a:lnTo>
                      <a:pt x="492" y="396"/>
                    </a:lnTo>
                    <a:lnTo>
                      <a:pt x="492" y="384"/>
                    </a:lnTo>
                    <a:lnTo>
                      <a:pt x="480" y="372"/>
                    </a:lnTo>
                    <a:lnTo>
                      <a:pt x="468" y="372"/>
                    </a:lnTo>
                    <a:lnTo>
                      <a:pt x="462" y="360"/>
                    </a:lnTo>
                    <a:lnTo>
                      <a:pt x="462" y="354"/>
                    </a:lnTo>
                    <a:lnTo>
                      <a:pt x="456" y="342"/>
                    </a:lnTo>
                    <a:lnTo>
                      <a:pt x="450" y="336"/>
                    </a:lnTo>
                    <a:lnTo>
                      <a:pt x="444" y="336"/>
                    </a:lnTo>
                    <a:lnTo>
                      <a:pt x="438" y="342"/>
                    </a:lnTo>
                    <a:lnTo>
                      <a:pt x="426" y="342"/>
                    </a:lnTo>
                    <a:lnTo>
                      <a:pt x="426" y="330"/>
                    </a:lnTo>
                    <a:lnTo>
                      <a:pt x="420" y="324"/>
                    </a:lnTo>
                    <a:lnTo>
                      <a:pt x="390" y="324"/>
                    </a:lnTo>
                    <a:lnTo>
                      <a:pt x="390" y="312"/>
                    </a:lnTo>
                    <a:lnTo>
                      <a:pt x="396" y="312"/>
                    </a:lnTo>
                    <a:lnTo>
                      <a:pt x="396" y="300"/>
                    </a:lnTo>
                    <a:lnTo>
                      <a:pt x="384" y="300"/>
                    </a:lnTo>
                    <a:lnTo>
                      <a:pt x="378" y="294"/>
                    </a:lnTo>
                    <a:lnTo>
                      <a:pt x="378" y="282"/>
                    </a:lnTo>
                    <a:lnTo>
                      <a:pt x="366" y="270"/>
                    </a:lnTo>
                    <a:lnTo>
                      <a:pt x="360" y="270"/>
                    </a:lnTo>
                    <a:lnTo>
                      <a:pt x="354" y="276"/>
                    </a:lnTo>
                    <a:lnTo>
                      <a:pt x="354" y="294"/>
                    </a:lnTo>
                    <a:lnTo>
                      <a:pt x="348" y="300"/>
                    </a:lnTo>
                    <a:lnTo>
                      <a:pt x="348" y="306"/>
                    </a:lnTo>
                    <a:lnTo>
                      <a:pt x="330" y="306"/>
                    </a:lnTo>
                    <a:lnTo>
                      <a:pt x="300" y="300"/>
                    </a:lnTo>
                    <a:lnTo>
                      <a:pt x="264" y="294"/>
                    </a:lnTo>
                    <a:lnTo>
                      <a:pt x="246" y="282"/>
                    </a:lnTo>
                    <a:lnTo>
                      <a:pt x="240" y="276"/>
                    </a:lnTo>
                    <a:lnTo>
                      <a:pt x="234" y="264"/>
                    </a:lnTo>
                    <a:lnTo>
                      <a:pt x="234" y="246"/>
                    </a:lnTo>
                    <a:lnTo>
                      <a:pt x="192" y="252"/>
                    </a:lnTo>
                    <a:lnTo>
                      <a:pt x="198" y="258"/>
                    </a:lnTo>
                    <a:lnTo>
                      <a:pt x="198" y="264"/>
                    </a:lnTo>
                    <a:lnTo>
                      <a:pt x="180" y="264"/>
                    </a:lnTo>
                    <a:lnTo>
                      <a:pt x="174" y="258"/>
                    </a:lnTo>
                    <a:lnTo>
                      <a:pt x="174" y="228"/>
                    </a:lnTo>
                    <a:lnTo>
                      <a:pt x="156" y="228"/>
                    </a:lnTo>
                    <a:lnTo>
                      <a:pt x="150" y="216"/>
                    </a:lnTo>
                    <a:lnTo>
                      <a:pt x="144" y="234"/>
                    </a:lnTo>
                    <a:lnTo>
                      <a:pt x="144" y="240"/>
                    </a:lnTo>
                    <a:lnTo>
                      <a:pt x="156" y="252"/>
                    </a:lnTo>
                    <a:lnTo>
                      <a:pt x="156" y="270"/>
                    </a:lnTo>
                    <a:lnTo>
                      <a:pt x="150" y="276"/>
                    </a:lnTo>
                    <a:lnTo>
                      <a:pt x="144" y="276"/>
                    </a:lnTo>
                    <a:lnTo>
                      <a:pt x="144" y="330"/>
                    </a:lnTo>
                    <a:lnTo>
                      <a:pt x="156" y="342"/>
                    </a:lnTo>
                    <a:lnTo>
                      <a:pt x="138" y="348"/>
                    </a:lnTo>
                    <a:lnTo>
                      <a:pt x="138" y="354"/>
                    </a:lnTo>
                    <a:lnTo>
                      <a:pt x="144" y="360"/>
                    </a:lnTo>
                    <a:lnTo>
                      <a:pt x="144" y="384"/>
                    </a:lnTo>
                    <a:lnTo>
                      <a:pt x="132" y="396"/>
                    </a:lnTo>
                    <a:lnTo>
                      <a:pt x="126" y="396"/>
                    </a:lnTo>
                    <a:lnTo>
                      <a:pt x="0" y="390"/>
                    </a:lnTo>
                    <a:lnTo>
                      <a:pt x="0" y="642"/>
                    </a:lnTo>
                    <a:lnTo>
                      <a:pt x="6" y="654"/>
                    </a:lnTo>
                    <a:lnTo>
                      <a:pt x="6" y="672"/>
                    </a:lnTo>
                    <a:lnTo>
                      <a:pt x="96" y="762"/>
                    </a:lnTo>
                    <a:lnTo>
                      <a:pt x="114" y="768"/>
                    </a:lnTo>
                    <a:lnTo>
                      <a:pt x="138" y="756"/>
                    </a:lnTo>
                    <a:lnTo>
                      <a:pt x="144" y="756"/>
                    </a:lnTo>
                    <a:lnTo>
                      <a:pt x="150" y="750"/>
                    </a:lnTo>
                    <a:lnTo>
                      <a:pt x="168" y="750"/>
                    </a:lnTo>
                    <a:lnTo>
                      <a:pt x="174" y="756"/>
                    </a:lnTo>
                    <a:lnTo>
                      <a:pt x="174" y="762"/>
                    </a:lnTo>
                    <a:lnTo>
                      <a:pt x="204" y="756"/>
                    </a:lnTo>
                    <a:lnTo>
                      <a:pt x="222" y="774"/>
                    </a:lnTo>
                    <a:lnTo>
                      <a:pt x="264" y="774"/>
                    </a:lnTo>
                    <a:lnTo>
                      <a:pt x="264" y="780"/>
                    </a:lnTo>
                    <a:lnTo>
                      <a:pt x="276" y="792"/>
                    </a:lnTo>
                    <a:lnTo>
                      <a:pt x="288" y="792"/>
                    </a:lnTo>
                    <a:lnTo>
                      <a:pt x="288" y="780"/>
                    </a:lnTo>
                    <a:lnTo>
                      <a:pt x="300" y="780"/>
                    </a:lnTo>
                    <a:lnTo>
                      <a:pt x="312" y="792"/>
                    </a:lnTo>
                    <a:lnTo>
                      <a:pt x="312" y="798"/>
                    </a:lnTo>
                    <a:lnTo>
                      <a:pt x="330" y="798"/>
                    </a:lnTo>
                    <a:lnTo>
                      <a:pt x="354" y="786"/>
                    </a:lnTo>
                    <a:lnTo>
                      <a:pt x="384" y="756"/>
                    </a:lnTo>
                    <a:lnTo>
                      <a:pt x="390" y="744"/>
                    </a:lnTo>
                    <a:lnTo>
                      <a:pt x="396" y="738"/>
                    </a:lnTo>
                    <a:lnTo>
                      <a:pt x="396" y="732"/>
                    </a:lnTo>
                    <a:lnTo>
                      <a:pt x="402" y="726"/>
                    </a:lnTo>
                    <a:lnTo>
                      <a:pt x="414" y="702"/>
                    </a:lnTo>
                    <a:lnTo>
                      <a:pt x="420" y="696"/>
                    </a:lnTo>
                    <a:lnTo>
                      <a:pt x="432" y="690"/>
                    </a:lnTo>
                    <a:lnTo>
                      <a:pt x="450" y="684"/>
                    </a:lnTo>
                    <a:lnTo>
                      <a:pt x="462" y="678"/>
                    </a:lnTo>
                    <a:lnTo>
                      <a:pt x="474" y="678"/>
                    </a:lnTo>
                    <a:lnTo>
                      <a:pt x="480" y="672"/>
                    </a:lnTo>
                    <a:lnTo>
                      <a:pt x="480" y="636"/>
                    </a:lnTo>
                    <a:lnTo>
                      <a:pt x="504" y="624"/>
                    </a:lnTo>
                    <a:lnTo>
                      <a:pt x="516" y="612"/>
                    </a:lnTo>
                    <a:lnTo>
                      <a:pt x="552" y="600"/>
                    </a:lnTo>
                    <a:lnTo>
                      <a:pt x="588" y="600"/>
                    </a:lnTo>
                    <a:lnTo>
                      <a:pt x="588" y="576"/>
                    </a:lnTo>
                    <a:lnTo>
                      <a:pt x="570" y="558"/>
                    </a:lnTo>
                    <a:lnTo>
                      <a:pt x="582" y="546"/>
                    </a:lnTo>
                    <a:lnTo>
                      <a:pt x="612" y="546"/>
                    </a:lnTo>
                    <a:lnTo>
                      <a:pt x="630" y="528"/>
                    </a:lnTo>
                    <a:lnTo>
                      <a:pt x="642" y="528"/>
                    </a:lnTo>
                    <a:lnTo>
                      <a:pt x="654" y="522"/>
                    </a:lnTo>
                    <a:lnTo>
                      <a:pt x="672" y="522"/>
                    </a:lnTo>
                    <a:lnTo>
                      <a:pt x="690" y="516"/>
                    </a:lnTo>
                    <a:lnTo>
                      <a:pt x="702" y="510"/>
                    </a:lnTo>
                    <a:lnTo>
                      <a:pt x="708" y="510"/>
                    </a:lnTo>
                    <a:lnTo>
                      <a:pt x="732" y="498"/>
                    </a:lnTo>
                    <a:lnTo>
                      <a:pt x="750" y="486"/>
                    </a:lnTo>
                    <a:lnTo>
                      <a:pt x="762" y="480"/>
                    </a:lnTo>
                    <a:lnTo>
                      <a:pt x="780" y="474"/>
                    </a:lnTo>
                    <a:lnTo>
                      <a:pt x="786" y="468"/>
                    </a:lnTo>
                    <a:lnTo>
                      <a:pt x="792" y="468"/>
                    </a:lnTo>
                    <a:lnTo>
                      <a:pt x="780" y="462"/>
                    </a:lnTo>
                    <a:lnTo>
                      <a:pt x="768" y="450"/>
                    </a:lnTo>
                    <a:lnTo>
                      <a:pt x="756" y="444"/>
                    </a:lnTo>
                    <a:lnTo>
                      <a:pt x="756" y="438"/>
                    </a:lnTo>
                    <a:lnTo>
                      <a:pt x="762" y="432"/>
                    </a:lnTo>
                    <a:lnTo>
                      <a:pt x="768" y="420"/>
                    </a:lnTo>
                    <a:lnTo>
                      <a:pt x="774" y="414"/>
                    </a:lnTo>
                    <a:lnTo>
                      <a:pt x="780" y="402"/>
                    </a:lnTo>
                    <a:lnTo>
                      <a:pt x="774" y="366"/>
                    </a:lnTo>
                    <a:lnTo>
                      <a:pt x="780" y="366"/>
                    </a:lnTo>
                    <a:lnTo>
                      <a:pt x="786" y="360"/>
                    </a:lnTo>
                    <a:lnTo>
                      <a:pt x="798" y="354"/>
                    </a:lnTo>
                    <a:lnTo>
                      <a:pt x="816" y="336"/>
                    </a:lnTo>
                    <a:lnTo>
                      <a:pt x="816" y="330"/>
                    </a:lnTo>
                    <a:lnTo>
                      <a:pt x="804" y="330"/>
                    </a:lnTo>
                    <a:lnTo>
                      <a:pt x="804" y="258"/>
                    </a:lnTo>
                    <a:lnTo>
                      <a:pt x="810" y="240"/>
                    </a:lnTo>
                    <a:lnTo>
                      <a:pt x="798" y="234"/>
                    </a:lnTo>
                    <a:lnTo>
                      <a:pt x="798" y="216"/>
                    </a:lnTo>
                    <a:lnTo>
                      <a:pt x="804" y="216"/>
                    </a:lnTo>
                    <a:lnTo>
                      <a:pt x="810" y="210"/>
                    </a:lnTo>
                    <a:lnTo>
                      <a:pt x="834" y="198"/>
                    </a:lnTo>
                    <a:lnTo>
                      <a:pt x="834" y="186"/>
                    </a:lnTo>
                    <a:lnTo>
                      <a:pt x="822" y="18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02" name="Western Sahara">
                <a:extLst>
                  <a:ext uri="{FF2B5EF4-FFF2-40B4-BE49-F238E27FC236}">
                    <a16:creationId xmlns:a16="http://schemas.microsoft.com/office/drawing/2014/main" id="{98ED51D4-D38A-8B4E-8DC8-0E1F1ABAA3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3" y="1740"/>
                <a:ext cx="153" cy="131"/>
              </a:xfrm>
              <a:custGeom>
                <a:avLst/>
                <a:gdLst>
                  <a:gd name="T0" fmla="*/ 2147483647 w 600"/>
                  <a:gd name="T1" fmla="*/ 0 h 510"/>
                  <a:gd name="T2" fmla="*/ 2147483647 w 600"/>
                  <a:gd name="T3" fmla="*/ 0 h 510"/>
                  <a:gd name="T4" fmla="*/ 2147483647 w 600"/>
                  <a:gd name="T5" fmla="*/ 2147483647 h 510"/>
                  <a:gd name="T6" fmla="*/ 2147483647 w 600"/>
                  <a:gd name="T7" fmla="*/ 2147483647 h 510"/>
                  <a:gd name="T8" fmla="*/ 2147483647 w 600"/>
                  <a:gd name="T9" fmla="*/ 2147483647 h 510"/>
                  <a:gd name="T10" fmla="*/ 2147483647 w 600"/>
                  <a:gd name="T11" fmla="*/ 2147483647 h 510"/>
                  <a:gd name="T12" fmla="*/ 2147483647 w 600"/>
                  <a:gd name="T13" fmla="*/ 2147483647 h 510"/>
                  <a:gd name="T14" fmla="*/ 2147483647 w 600"/>
                  <a:gd name="T15" fmla="*/ 2147483647 h 510"/>
                  <a:gd name="T16" fmla="*/ 2147483647 w 600"/>
                  <a:gd name="T17" fmla="*/ 2147483647 h 510"/>
                  <a:gd name="T18" fmla="*/ 2147483647 w 600"/>
                  <a:gd name="T19" fmla="*/ 2147483647 h 510"/>
                  <a:gd name="T20" fmla="*/ 2147483647 w 600"/>
                  <a:gd name="T21" fmla="*/ 2147483647 h 510"/>
                  <a:gd name="T22" fmla="*/ 2147483647 w 600"/>
                  <a:gd name="T23" fmla="*/ 2147483647 h 510"/>
                  <a:gd name="T24" fmla="*/ 2147483647 w 600"/>
                  <a:gd name="T25" fmla="*/ 2147483647 h 510"/>
                  <a:gd name="T26" fmla="*/ 2147483647 w 600"/>
                  <a:gd name="T27" fmla="*/ 2147483647 h 510"/>
                  <a:gd name="T28" fmla="*/ 2147483647 w 600"/>
                  <a:gd name="T29" fmla="*/ 2147483647 h 510"/>
                  <a:gd name="T30" fmla="*/ 2147483647 w 600"/>
                  <a:gd name="T31" fmla="*/ 2147483647 h 510"/>
                  <a:gd name="T32" fmla="*/ 2147483647 w 600"/>
                  <a:gd name="T33" fmla="*/ 2147483647 h 510"/>
                  <a:gd name="T34" fmla="*/ 2147483647 w 600"/>
                  <a:gd name="T35" fmla="*/ 2147483647 h 510"/>
                  <a:gd name="T36" fmla="*/ 2147483647 w 600"/>
                  <a:gd name="T37" fmla="*/ 2147483647 h 510"/>
                  <a:gd name="T38" fmla="*/ 2147483647 w 600"/>
                  <a:gd name="T39" fmla="*/ 2147483647 h 510"/>
                  <a:gd name="T40" fmla="*/ 2147483647 w 600"/>
                  <a:gd name="T41" fmla="*/ 2147483647 h 510"/>
                  <a:gd name="T42" fmla="*/ 2147483647 w 600"/>
                  <a:gd name="T43" fmla="*/ 2147483647 h 510"/>
                  <a:gd name="T44" fmla="*/ 2147483647 w 600"/>
                  <a:gd name="T45" fmla="*/ 2147483647 h 510"/>
                  <a:gd name="T46" fmla="*/ 2147483647 w 600"/>
                  <a:gd name="T47" fmla="*/ 2147483647 h 510"/>
                  <a:gd name="T48" fmla="*/ 2147483647 w 600"/>
                  <a:gd name="T49" fmla="*/ 2147483647 h 510"/>
                  <a:gd name="T50" fmla="*/ 2147483647 w 600"/>
                  <a:gd name="T51" fmla="*/ 2147483647 h 510"/>
                  <a:gd name="T52" fmla="*/ 2147483647 w 600"/>
                  <a:gd name="T53" fmla="*/ 2147483647 h 510"/>
                  <a:gd name="T54" fmla="*/ 2147483647 w 600"/>
                  <a:gd name="T55" fmla="*/ 2147483647 h 510"/>
                  <a:gd name="T56" fmla="*/ 2147483647 w 600"/>
                  <a:gd name="T57" fmla="*/ 2147483647 h 510"/>
                  <a:gd name="T58" fmla="*/ 2147483647 w 600"/>
                  <a:gd name="T59" fmla="*/ 2147483647 h 510"/>
                  <a:gd name="T60" fmla="*/ 2147483647 w 600"/>
                  <a:gd name="T61" fmla="*/ 2147483647 h 510"/>
                  <a:gd name="T62" fmla="*/ 2147483647 w 600"/>
                  <a:gd name="T63" fmla="*/ 2147483647 h 510"/>
                  <a:gd name="T64" fmla="*/ 2147483647 w 600"/>
                  <a:gd name="T65" fmla="*/ 2147483647 h 510"/>
                  <a:gd name="T66" fmla="*/ 2147483647 w 600"/>
                  <a:gd name="T67" fmla="*/ 2147483647 h 510"/>
                  <a:gd name="T68" fmla="*/ 2147483647 w 600"/>
                  <a:gd name="T69" fmla="*/ 2147483647 h 510"/>
                  <a:gd name="T70" fmla="*/ 2147483647 w 600"/>
                  <a:gd name="T71" fmla="*/ 2147483647 h 510"/>
                  <a:gd name="T72" fmla="*/ 2147483647 w 600"/>
                  <a:gd name="T73" fmla="*/ 2147483647 h 510"/>
                  <a:gd name="T74" fmla="*/ 2147483647 w 600"/>
                  <a:gd name="T75" fmla="*/ 2147483647 h 510"/>
                  <a:gd name="T76" fmla="*/ 2147483647 w 600"/>
                  <a:gd name="T77" fmla="*/ 2147483647 h 510"/>
                  <a:gd name="T78" fmla="*/ 0 w 600"/>
                  <a:gd name="T79" fmla="*/ 2147483647 h 510"/>
                  <a:gd name="T80" fmla="*/ 0 w 600"/>
                  <a:gd name="T81" fmla="*/ 2147483647 h 510"/>
                  <a:gd name="T82" fmla="*/ 2147483647 w 600"/>
                  <a:gd name="T83" fmla="*/ 2147483647 h 510"/>
                  <a:gd name="T84" fmla="*/ 2147483647 w 600"/>
                  <a:gd name="T85" fmla="*/ 2147483647 h 510"/>
                  <a:gd name="T86" fmla="*/ 2147483647 w 600"/>
                  <a:gd name="T87" fmla="*/ 2147483647 h 510"/>
                  <a:gd name="T88" fmla="*/ 2147483647 w 600"/>
                  <a:gd name="T89" fmla="*/ 2147483647 h 510"/>
                  <a:gd name="T90" fmla="*/ 2147483647 w 600"/>
                  <a:gd name="T91" fmla="*/ 2147483647 h 510"/>
                  <a:gd name="T92" fmla="*/ 2147483647 w 600"/>
                  <a:gd name="T93" fmla="*/ 2147483647 h 510"/>
                  <a:gd name="T94" fmla="*/ 2147483647 w 600"/>
                  <a:gd name="T95" fmla="*/ 2147483647 h 510"/>
                  <a:gd name="T96" fmla="*/ 2147483647 w 600"/>
                  <a:gd name="T97" fmla="*/ 2147483647 h 510"/>
                  <a:gd name="T98" fmla="*/ 2147483647 w 600"/>
                  <a:gd name="T99" fmla="*/ 2147483647 h 510"/>
                  <a:gd name="T100" fmla="*/ 2147483647 w 600"/>
                  <a:gd name="T101" fmla="*/ 2147483647 h 510"/>
                  <a:gd name="T102" fmla="*/ 2147483647 w 600"/>
                  <a:gd name="T103" fmla="*/ 2147483647 h 510"/>
                  <a:gd name="T104" fmla="*/ 2147483647 w 600"/>
                  <a:gd name="T105" fmla="*/ 2147483647 h 510"/>
                  <a:gd name="T106" fmla="*/ 2147483647 w 600"/>
                  <a:gd name="T107" fmla="*/ 2147483647 h 510"/>
                  <a:gd name="T108" fmla="*/ 2147483647 w 600"/>
                  <a:gd name="T109" fmla="*/ 2147483647 h 510"/>
                  <a:gd name="T110" fmla="*/ 2147483647 w 600"/>
                  <a:gd name="T111" fmla="*/ 2147483647 h 510"/>
                  <a:gd name="T112" fmla="*/ 2147483647 w 600"/>
                  <a:gd name="T113" fmla="*/ 0 h 510"/>
                  <a:gd name="T114" fmla="*/ 2147483647 w 600"/>
                  <a:gd name="T115" fmla="*/ 0 h 51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00"/>
                  <a:gd name="T175" fmla="*/ 0 h 510"/>
                  <a:gd name="T176" fmla="*/ 600 w 600"/>
                  <a:gd name="T177" fmla="*/ 510 h 51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00" h="510">
                    <a:moveTo>
                      <a:pt x="546" y="0"/>
                    </a:moveTo>
                    <a:lnTo>
                      <a:pt x="288" y="0"/>
                    </a:lnTo>
                    <a:lnTo>
                      <a:pt x="282" y="6"/>
                    </a:lnTo>
                    <a:lnTo>
                      <a:pt x="270" y="30"/>
                    </a:lnTo>
                    <a:lnTo>
                      <a:pt x="270" y="42"/>
                    </a:lnTo>
                    <a:lnTo>
                      <a:pt x="264" y="54"/>
                    </a:lnTo>
                    <a:lnTo>
                      <a:pt x="264" y="66"/>
                    </a:lnTo>
                    <a:lnTo>
                      <a:pt x="234" y="96"/>
                    </a:lnTo>
                    <a:lnTo>
                      <a:pt x="198" y="96"/>
                    </a:lnTo>
                    <a:lnTo>
                      <a:pt x="186" y="108"/>
                    </a:lnTo>
                    <a:lnTo>
                      <a:pt x="186" y="144"/>
                    </a:lnTo>
                    <a:lnTo>
                      <a:pt x="156" y="174"/>
                    </a:lnTo>
                    <a:lnTo>
                      <a:pt x="156" y="186"/>
                    </a:lnTo>
                    <a:lnTo>
                      <a:pt x="168" y="210"/>
                    </a:lnTo>
                    <a:lnTo>
                      <a:pt x="168" y="222"/>
                    </a:lnTo>
                    <a:lnTo>
                      <a:pt x="156" y="246"/>
                    </a:lnTo>
                    <a:lnTo>
                      <a:pt x="144" y="252"/>
                    </a:lnTo>
                    <a:lnTo>
                      <a:pt x="138" y="252"/>
                    </a:lnTo>
                    <a:lnTo>
                      <a:pt x="132" y="258"/>
                    </a:lnTo>
                    <a:lnTo>
                      <a:pt x="126" y="270"/>
                    </a:lnTo>
                    <a:lnTo>
                      <a:pt x="114" y="282"/>
                    </a:lnTo>
                    <a:lnTo>
                      <a:pt x="102" y="288"/>
                    </a:lnTo>
                    <a:lnTo>
                      <a:pt x="96" y="294"/>
                    </a:lnTo>
                    <a:lnTo>
                      <a:pt x="84" y="300"/>
                    </a:lnTo>
                    <a:lnTo>
                      <a:pt x="78" y="306"/>
                    </a:lnTo>
                    <a:lnTo>
                      <a:pt x="78" y="318"/>
                    </a:lnTo>
                    <a:lnTo>
                      <a:pt x="90" y="324"/>
                    </a:lnTo>
                    <a:lnTo>
                      <a:pt x="78" y="330"/>
                    </a:lnTo>
                    <a:lnTo>
                      <a:pt x="60" y="366"/>
                    </a:lnTo>
                    <a:lnTo>
                      <a:pt x="60" y="384"/>
                    </a:lnTo>
                    <a:lnTo>
                      <a:pt x="48" y="384"/>
                    </a:lnTo>
                    <a:lnTo>
                      <a:pt x="48" y="390"/>
                    </a:lnTo>
                    <a:lnTo>
                      <a:pt x="54" y="396"/>
                    </a:lnTo>
                    <a:lnTo>
                      <a:pt x="54" y="408"/>
                    </a:lnTo>
                    <a:lnTo>
                      <a:pt x="48" y="420"/>
                    </a:lnTo>
                    <a:lnTo>
                      <a:pt x="36" y="426"/>
                    </a:lnTo>
                    <a:lnTo>
                      <a:pt x="24" y="426"/>
                    </a:lnTo>
                    <a:lnTo>
                      <a:pt x="18" y="432"/>
                    </a:lnTo>
                    <a:lnTo>
                      <a:pt x="6" y="456"/>
                    </a:lnTo>
                    <a:lnTo>
                      <a:pt x="0" y="462"/>
                    </a:lnTo>
                    <a:lnTo>
                      <a:pt x="0" y="510"/>
                    </a:lnTo>
                    <a:lnTo>
                      <a:pt x="276" y="510"/>
                    </a:lnTo>
                    <a:lnTo>
                      <a:pt x="282" y="408"/>
                    </a:lnTo>
                    <a:lnTo>
                      <a:pt x="276" y="396"/>
                    </a:lnTo>
                    <a:lnTo>
                      <a:pt x="276" y="378"/>
                    </a:lnTo>
                    <a:lnTo>
                      <a:pt x="282" y="366"/>
                    </a:lnTo>
                    <a:lnTo>
                      <a:pt x="306" y="354"/>
                    </a:lnTo>
                    <a:lnTo>
                      <a:pt x="336" y="354"/>
                    </a:lnTo>
                    <a:lnTo>
                      <a:pt x="348" y="348"/>
                    </a:lnTo>
                    <a:lnTo>
                      <a:pt x="354" y="342"/>
                    </a:lnTo>
                    <a:lnTo>
                      <a:pt x="354" y="150"/>
                    </a:lnTo>
                    <a:lnTo>
                      <a:pt x="366" y="144"/>
                    </a:lnTo>
                    <a:lnTo>
                      <a:pt x="366" y="132"/>
                    </a:lnTo>
                    <a:lnTo>
                      <a:pt x="588" y="126"/>
                    </a:lnTo>
                    <a:lnTo>
                      <a:pt x="588" y="90"/>
                    </a:lnTo>
                    <a:lnTo>
                      <a:pt x="594" y="84"/>
                    </a:lnTo>
                    <a:lnTo>
                      <a:pt x="600" y="0"/>
                    </a:lnTo>
                    <a:lnTo>
                      <a:pt x="546" y="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03" name="Uganda">
                <a:extLst>
                  <a:ext uri="{FF2B5EF4-FFF2-40B4-BE49-F238E27FC236}">
                    <a16:creationId xmlns:a16="http://schemas.microsoft.com/office/drawing/2014/main" id="{B338FB93-8D3D-7941-974D-71F729E3D21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92" y="2224"/>
                <a:ext cx="100" cy="118"/>
              </a:xfrm>
              <a:custGeom>
                <a:avLst/>
                <a:gdLst>
                  <a:gd name="T0" fmla="*/ 2147483647 w 390"/>
                  <a:gd name="T1" fmla="*/ 2147483647 h 462"/>
                  <a:gd name="T2" fmla="*/ 2147483647 w 390"/>
                  <a:gd name="T3" fmla="*/ 2147483647 h 462"/>
                  <a:gd name="T4" fmla="*/ 2147483647 w 390"/>
                  <a:gd name="T5" fmla="*/ 2147483647 h 462"/>
                  <a:gd name="T6" fmla="*/ 2147483647 w 390"/>
                  <a:gd name="T7" fmla="*/ 2147483647 h 462"/>
                  <a:gd name="T8" fmla="*/ 2147483647 w 390"/>
                  <a:gd name="T9" fmla="*/ 2147483647 h 462"/>
                  <a:gd name="T10" fmla="*/ 2147483647 w 390"/>
                  <a:gd name="T11" fmla="*/ 2147483647 h 462"/>
                  <a:gd name="T12" fmla="*/ 2147483647 w 390"/>
                  <a:gd name="T13" fmla="*/ 2147483647 h 462"/>
                  <a:gd name="T14" fmla="*/ 2147483647 w 390"/>
                  <a:gd name="T15" fmla="*/ 2147483647 h 462"/>
                  <a:gd name="T16" fmla="*/ 2147483647 w 390"/>
                  <a:gd name="T17" fmla="*/ 2147483647 h 462"/>
                  <a:gd name="T18" fmla="*/ 2147483647 w 390"/>
                  <a:gd name="T19" fmla="*/ 2147483647 h 462"/>
                  <a:gd name="T20" fmla="*/ 2147483647 w 390"/>
                  <a:gd name="T21" fmla="*/ 2147483647 h 462"/>
                  <a:gd name="T22" fmla="*/ 2147483647 w 390"/>
                  <a:gd name="T23" fmla="*/ 2147483647 h 462"/>
                  <a:gd name="T24" fmla="*/ 2147483647 w 390"/>
                  <a:gd name="T25" fmla="*/ 0 h 462"/>
                  <a:gd name="T26" fmla="*/ 2147483647 w 390"/>
                  <a:gd name="T27" fmla="*/ 2147483647 h 462"/>
                  <a:gd name="T28" fmla="*/ 2147483647 w 390"/>
                  <a:gd name="T29" fmla="*/ 2147483647 h 462"/>
                  <a:gd name="T30" fmla="*/ 2147483647 w 390"/>
                  <a:gd name="T31" fmla="*/ 2147483647 h 462"/>
                  <a:gd name="T32" fmla="*/ 2147483647 w 390"/>
                  <a:gd name="T33" fmla="*/ 2147483647 h 462"/>
                  <a:gd name="T34" fmla="*/ 2147483647 w 390"/>
                  <a:gd name="T35" fmla="*/ 2147483647 h 462"/>
                  <a:gd name="T36" fmla="*/ 2147483647 w 390"/>
                  <a:gd name="T37" fmla="*/ 2147483647 h 462"/>
                  <a:gd name="T38" fmla="*/ 2147483647 w 390"/>
                  <a:gd name="T39" fmla="*/ 2147483647 h 462"/>
                  <a:gd name="T40" fmla="*/ 2147483647 w 390"/>
                  <a:gd name="T41" fmla="*/ 2147483647 h 462"/>
                  <a:gd name="T42" fmla="*/ 2147483647 w 390"/>
                  <a:gd name="T43" fmla="*/ 2147483647 h 462"/>
                  <a:gd name="T44" fmla="*/ 2147483647 w 390"/>
                  <a:gd name="T45" fmla="*/ 2147483647 h 462"/>
                  <a:gd name="T46" fmla="*/ 2147483647 w 390"/>
                  <a:gd name="T47" fmla="*/ 2147483647 h 462"/>
                  <a:gd name="T48" fmla="*/ 2147483647 w 390"/>
                  <a:gd name="T49" fmla="*/ 2147483647 h 462"/>
                  <a:gd name="T50" fmla="*/ 2147483647 w 390"/>
                  <a:gd name="T51" fmla="*/ 2147483647 h 462"/>
                  <a:gd name="T52" fmla="*/ 2147483647 w 390"/>
                  <a:gd name="T53" fmla="*/ 2147483647 h 462"/>
                  <a:gd name="T54" fmla="*/ 2147483647 w 390"/>
                  <a:gd name="T55" fmla="*/ 2147483647 h 462"/>
                  <a:gd name="T56" fmla="*/ 2147483647 w 390"/>
                  <a:gd name="T57" fmla="*/ 2147483647 h 462"/>
                  <a:gd name="T58" fmla="*/ 2147483647 w 390"/>
                  <a:gd name="T59" fmla="*/ 2147483647 h 462"/>
                  <a:gd name="T60" fmla="*/ 2147483647 w 390"/>
                  <a:gd name="T61" fmla="*/ 2147483647 h 462"/>
                  <a:gd name="T62" fmla="*/ 2147483647 w 390"/>
                  <a:gd name="T63" fmla="*/ 2147483647 h 462"/>
                  <a:gd name="T64" fmla="*/ 2147483647 w 390"/>
                  <a:gd name="T65" fmla="*/ 2147483647 h 462"/>
                  <a:gd name="T66" fmla="*/ 2147483647 w 390"/>
                  <a:gd name="T67" fmla="*/ 2147483647 h 462"/>
                  <a:gd name="T68" fmla="*/ 2147483647 w 390"/>
                  <a:gd name="T69" fmla="*/ 2147483647 h 462"/>
                  <a:gd name="T70" fmla="*/ 2147483647 w 390"/>
                  <a:gd name="T71" fmla="*/ 2147483647 h 462"/>
                  <a:gd name="T72" fmla="*/ 2147483647 w 390"/>
                  <a:gd name="T73" fmla="*/ 2147483647 h 462"/>
                  <a:gd name="T74" fmla="*/ 2147483647 w 390"/>
                  <a:gd name="T75" fmla="*/ 2147483647 h 462"/>
                  <a:gd name="T76" fmla="*/ 2147483647 w 390"/>
                  <a:gd name="T77" fmla="*/ 2147483647 h 462"/>
                  <a:gd name="T78" fmla="*/ 2147483647 w 390"/>
                  <a:gd name="T79" fmla="*/ 2147483647 h 462"/>
                  <a:gd name="T80" fmla="*/ 2147483647 w 390"/>
                  <a:gd name="T81" fmla="*/ 2147483647 h 462"/>
                  <a:gd name="T82" fmla="*/ 2147483647 w 390"/>
                  <a:gd name="T83" fmla="*/ 2147483647 h 462"/>
                  <a:gd name="T84" fmla="*/ 2147483647 w 390"/>
                  <a:gd name="T85" fmla="*/ 2147483647 h 462"/>
                  <a:gd name="T86" fmla="*/ 2147483647 w 390"/>
                  <a:gd name="T87" fmla="*/ 2147483647 h 462"/>
                  <a:gd name="T88" fmla="*/ 2147483647 w 390"/>
                  <a:gd name="T89" fmla="*/ 2147483647 h 462"/>
                  <a:gd name="T90" fmla="*/ 2147483647 w 390"/>
                  <a:gd name="T91" fmla="*/ 2147483647 h 462"/>
                  <a:gd name="T92" fmla="*/ 2147483647 w 390"/>
                  <a:gd name="T93" fmla="*/ 2147483647 h 462"/>
                  <a:gd name="T94" fmla="*/ 2147483647 w 390"/>
                  <a:gd name="T95" fmla="*/ 2147483647 h 462"/>
                  <a:gd name="T96" fmla="*/ 2147483647 w 390"/>
                  <a:gd name="T97" fmla="*/ 2147483647 h 462"/>
                  <a:gd name="T98" fmla="*/ 2147483647 w 390"/>
                  <a:gd name="T99" fmla="*/ 2147483647 h 462"/>
                  <a:gd name="T100" fmla="*/ 2147483647 w 390"/>
                  <a:gd name="T101" fmla="*/ 2147483647 h 462"/>
                  <a:gd name="T102" fmla="*/ 2147483647 w 390"/>
                  <a:gd name="T103" fmla="*/ 2147483647 h 462"/>
                  <a:gd name="T104" fmla="*/ 2147483647 w 390"/>
                  <a:gd name="T105" fmla="*/ 2147483647 h 462"/>
                  <a:gd name="T106" fmla="*/ 2147483647 w 390"/>
                  <a:gd name="T107" fmla="*/ 2147483647 h 46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90"/>
                  <a:gd name="T163" fmla="*/ 0 h 462"/>
                  <a:gd name="T164" fmla="*/ 390 w 390"/>
                  <a:gd name="T165" fmla="*/ 462 h 46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90" h="462">
                    <a:moveTo>
                      <a:pt x="306" y="426"/>
                    </a:moveTo>
                    <a:lnTo>
                      <a:pt x="318" y="426"/>
                    </a:lnTo>
                    <a:lnTo>
                      <a:pt x="318" y="420"/>
                    </a:lnTo>
                    <a:lnTo>
                      <a:pt x="306" y="420"/>
                    </a:lnTo>
                    <a:lnTo>
                      <a:pt x="306" y="426"/>
                    </a:lnTo>
                    <a:close/>
                    <a:moveTo>
                      <a:pt x="390" y="192"/>
                    </a:moveTo>
                    <a:lnTo>
                      <a:pt x="384" y="180"/>
                    </a:lnTo>
                    <a:lnTo>
                      <a:pt x="378" y="174"/>
                    </a:lnTo>
                    <a:lnTo>
                      <a:pt x="366" y="150"/>
                    </a:lnTo>
                    <a:lnTo>
                      <a:pt x="366" y="144"/>
                    </a:lnTo>
                    <a:lnTo>
                      <a:pt x="372" y="138"/>
                    </a:lnTo>
                    <a:lnTo>
                      <a:pt x="378" y="138"/>
                    </a:lnTo>
                    <a:lnTo>
                      <a:pt x="384" y="132"/>
                    </a:lnTo>
                    <a:lnTo>
                      <a:pt x="348" y="90"/>
                    </a:lnTo>
                    <a:lnTo>
                      <a:pt x="354" y="84"/>
                    </a:lnTo>
                    <a:lnTo>
                      <a:pt x="336" y="66"/>
                    </a:lnTo>
                    <a:lnTo>
                      <a:pt x="336" y="60"/>
                    </a:lnTo>
                    <a:lnTo>
                      <a:pt x="342" y="54"/>
                    </a:lnTo>
                    <a:lnTo>
                      <a:pt x="342" y="42"/>
                    </a:lnTo>
                    <a:lnTo>
                      <a:pt x="336" y="42"/>
                    </a:lnTo>
                    <a:lnTo>
                      <a:pt x="336" y="48"/>
                    </a:lnTo>
                    <a:lnTo>
                      <a:pt x="330" y="42"/>
                    </a:lnTo>
                    <a:lnTo>
                      <a:pt x="324" y="42"/>
                    </a:lnTo>
                    <a:lnTo>
                      <a:pt x="324" y="18"/>
                    </a:lnTo>
                    <a:lnTo>
                      <a:pt x="318" y="6"/>
                    </a:lnTo>
                    <a:lnTo>
                      <a:pt x="312" y="0"/>
                    </a:lnTo>
                    <a:lnTo>
                      <a:pt x="300" y="0"/>
                    </a:lnTo>
                    <a:lnTo>
                      <a:pt x="300" y="6"/>
                    </a:lnTo>
                    <a:lnTo>
                      <a:pt x="294" y="12"/>
                    </a:lnTo>
                    <a:lnTo>
                      <a:pt x="294" y="18"/>
                    </a:lnTo>
                    <a:lnTo>
                      <a:pt x="276" y="36"/>
                    </a:lnTo>
                    <a:lnTo>
                      <a:pt x="252" y="36"/>
                    </a:lnTo>
                    <a:lnTo>
                      <a:pt x="246" y="30"/>
                    </a:lnTo>
                    <a:lnTo>
                      <a:pt x="246" y="24"/>
                    </a:lnTo>
                    <a:lnTo>
                      <a:pt x="234" y="24"/>
                    </a:lnTo>
                    <a:lnTo>
                      <a:pt x="222" y="36"/>
                    </a:lnTo>
                    <a:lnTo>
                      <a:pt x="198" y="36"/>
                    </a:lnTo>
                    <a:lnTo>
                      <a:pt x="180" y="60"/>
                    </a:lnTo>
                    <a:lnTo>
                      <a:pt x="156" y="30"/>
                    </a:lnTo>
                    <a:lnTo>
                      <a:pt x="150" y="30"/>
                    </a:lnTo>
                    <a:lnTo>
                      <a:pt x="144" y="36"/>
                    </a:lnTo>
                    <a:lnTo>
                      <a:pt x="144" y="42"/>
                    </a:lnTo>
                    <a:lnTo>
                      <a:pt x="132" y="42"/>
                    </a:lnTo>
                    <a:lnTo>
                      <a:pt x="120" y="36"/>
                    </a:lnTo>
                    <a:lnTo>
                      <a:pt x="114" y="30"/>
                    </a:lnTo>
                    <a:lnTo>
                      <a:pt x="102" y="30"/>
                    </a:lnTo>
                    <a:lnTo>
                      <a:pt x="84" y="48"/>
                    </a:lnTo>
                    <a:lnTo>
                      <a:pt x="90" y="72"/>
                    </a:lnTo>
                    <a:lnTo>
                      <a:pt x="72" y="90"/>
                    </a:lnTo>
                    <a:lnTo>
                      <a:pt x="84" y="96"/>
                    </a:lnTo>
                    <a:lnTo>
                      <a:pt x="90" y="102"/>
                    </a:lnTo>
                    <a:lnTo>
                      <a:pt x="90" y="108"/>
                    </a:lnTo>
                    <a:lnTo>
                      <a:pt x="84" y="114"/>
                    </a:lnTo>
                    <a:lnTo>
                      <a:pt x="78" y="126"/>
                    </a:lnTo>
                    <a:lnTo>
                      <a:pt x="78" y="138"/>
                    </a:lnTo>
                    <a:lnTo>
                      <a:pt x="84" y="144"/>
                    </a:lnTo>
                    <a:lnTo>
                      <a:pt x="96" y="144"/>
                    </a:lnTo>
                    <a:lnTo>
                      <a:pt x="108" y="150"/>
                    </a:lnTo>
                    <a:lnTo>
                      <a:pt x="114" y="156"/>
                    </a:lnTo>
                    <a:lnTo>
                      <a:pt x="114" y="168"/>
                    </a:lnTo>
                    <a:lnTo>
                      <a:pt x="108" y="180"/>
                    </a:lnTo>
                    <a:lnTo>
                      <a:pt x="96" y="192"/>
                    </a:lnTo>
                    <a:lnTo>
                      <a:pt x="84" y="216"/>
                    </a:lnTo>
                    <a:lnTo>
                      <a:pt x="72" y="222"/>
                    </a:lnTo>
                    <a:lnTo>
                      <a:pt x="66" y="234"/>
                    </a:lnTo>
                    <a:lnTo>
                      <a:pt x="42" y="246"/>
                    </a:lnTo>
                    <a:lnTo>
                      <a:pt x="42" y="258"/>
                    </a:lnTo>
                    <a:lnTo>
                      <a:pt x="24" y="270"/>
                    </a:lnTo>
                    <a:lnTo>
                      <a:pt x="6" y="342"/>
                    </a:lnTo>
                    <a:lnTo>
                      <a:pt x="6" y="372"/>
                    </a:lnTo>
                    <a:lnTo>
                      <a:pt x="0" y="450"/>
                    </a:lnTo>
                    <a:lnTo>
                      <a:pt x="12" y="450"/>
                    </a:lnTo>
                    <a:lnTo>
                      <a:pt x="24" y="462"/>
                    </a:lnTo>
                    <a:lnTo>
                      <a:pt x="30" y="462"/>
                    </a:lnTo>
                    <a:lnTo>
                      <a:pt x="42" y="438"/>
                    </a:lnTo>
                    <a:lnTo>
                      <a:pt x="48" y="432"/>
                    </a:lnTo>
                    <a:lnTo>
                      <a:pt x="48" y="426"/>
                    </a:lnTo>
                    <a:lnTo>
                      <a:pt x="72" y="420"/>
                    </a:lnTo>
                    <a:lnTo>
                      <a:pt x="162" y="426"/>
                    </a:lnTo>
                    <a:lnTo>
                      <a:pt x="162" y="414"/>
                    </a:lnTo>
                    <a:lnTo>
                      <a:pt x="156" y="408"/>
                    </a:lnTo>
                    <a:lnTo>
                      <a:pt x="150" y="396"/>
                    </a:lnTo>
                    <a:lnTo>
                      <a:pt x="162" y="372"/>
                    </a:lnTo>
                    <a:lnTo>
                      <a:pt x="168" y="366"/>
                    </a:lnTo>
                    <a:lnTo>
                      <a:pt x="168" y="342"/>
                    </a:lnTo>
                    <a:lnTo>
                      <a:pt x="174" y="336"/>
                    </a:lnTo>
                    <a:lnTo>
                      <a:pt x="186" y="330"/>
                    </a:lnTo>
                    <a:lnTo>
                      <a:pt x="204" y="324"/>
                    </a:lnTo>
                    <a:lnTo>
                      <a:pt x="240" y="324"/>
                    </a:lnTo>
                    <a:lnTo>
                      <a:pt x="252" y="312"/>
                    </a:lnTo>
                    <a:lnTo>
                      <a:pt x="258" y="300"/>
                    </a:lnTo>
                    <a:lnTo>
                      <a:pt x="264" y="300"/>
                    </a:lnTo>
                    <a:lnTo>
                      <a:pt x="264" y="306"/>
                    </a:lnTo>
                    <a:lnTo>
                      <a:pt x="270" y="312"/>
                    </a:lnTo>
                    <a:lnTo>
                      <a:pt x="270" y="330"/>
                    </a:lnTo>
                    <a:lnTo>
                      <a:pt x="276" y="324"/>
                    </a:lnTo>
                    <a:lnTo>
                      <a:pt x="312" y="324"/>
                    </a:lnTo>
                    <a:lnTo>
                      <a:pt x="312" y="330"/>
                    </a:lnTo>
                    <a:lnTo>
                      <a:pt x="312" y="318"/>
                    </a:lnTo>
                    <a:lnTo>
                      <a:pt x="318" y="306"/>
                    </a:lnTo>
                    <a:lnTo>
                      <a:pt x="324" y="300"/>
                    </a:lnTo>
                    <a:lnTo>
                      <a:pt x="330" y="282"/>
                    </a:lnTo>
                    <a:lnTo>
                      <a:pt x="348" y="270"/>
                    </a:lnTo>
                    <a:lnTo>
                      <a:pt x="348" y="246"/>
                    </a:lnTo>
                    <a:lnTo>
                      <a:pt x="354" y="240"/>
                    </a:lnTo>
                    <a:lnTo>
                      <a:pt x="372" y="240"/>
                    </a:lnTo>
                    <a:lnTo>
                      <a:pt x="378" y="216"/>
                    </a:lnTo>
                    <a:lnTo>
                      <a:pt x="390" y="204"/>
                    </a:lnTo>
                    <a:lnTo>
                      <a:pt x="390" y="19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04" name="Tunisia">
                <a:extLst>
                  <a:ext uri="{FF2B5EF4-FFF2-40B4-BE49-F238E27FC236}">
                    <a16:creationId xmlns:a16="http://schemas.microsoft.com/office/drawing/2014/main" id="{7FB3780A-F1E0-F443-B653-4EB4DA9E4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2" y="1541"/>
                <a:ext cx="70" cy="146"/>
              </a:xfrm>
              <a:custGeom>
                <a:avLst/>
                <a:gdLst>
                  <a:gd name="T0" fmla="*/ 2147483647 w 276"/>
                  <a:gd name="T1" fmla="*/ 2147483647 h 570"/>
                  <a:gd name="T2" fmla="*/ 2147483647 w 276"/>
                  <a:gd name="T3" fmla="*/ 2147483647 h 570"/>
                  <a:gd name="T4" fmla="*/ 2147483647 w 276"/>
                  <a:gd name="T5" fmla="*/ 2147483647 h 570"/>
                  <a:gd name="T6" fmla="*/ 2147483647 w 276"/>
                  <a:gd name="T7" fmla="*/ 2147483647 h 570"/>
                  <a:gd name="T8" fmla="*/ 2147483647 w 276"/>
                  <a:gd name="T9" fmla="*/ 2147483647 h 570"/>
                  <a:gd name="T10" fmla="*/ 2147483647 w 276"/>
                  <a:gd name="T11" fmla="*/ 2147483647 h 570"/>
                  <a:gd name="T12" fmla="*/ 0 w 276"/>
                  <a:gd name="T13" fmla="*/ 2147483647 h 570"/>
                  <a:gd name="T14" fmla="*/ 2147483647 w 276"/>
                  <a:gd name="T15" fmla="*/ 2147483647 h 570"/>
                  <a:gd name="T16" fmla="*/ 2147483647 w 276"/>
                  <a:gd name="T17" fmla="*/ 2147483647 h 570"/>
                  <a:gd name="T18" fmla="*/ 2147483647 w 276"/>
                  <a:gd name="T19" fmla="*/ 2147483647 h 570"/>
                  <a:gd name="T20" fmla="*/ 2147483647 w 276"/>
                  <a:gd name="T21" fmla="*/ 2147483647 h 570"/>
                  <a:gd name="T22" fmla="*/ 2147483647 w 276"/>
                  <a:gd name="T23" fmla="*/ 2147483647 h 570"/>
                  <a:gd name="T24" fmla="*/ 2147483647 w 276"/>
                  <a:gd name="T25" fmla="*/ 2147483647 h 570"/>
                  <a:gd name="T26" fmla="*/ 2147483647 w 276"/>
                  <a:gd name="T27" fmla="*/ 2147483647 h 570"/>
                  <a:gd name="T28" fmla="*/ 2147483647 w 276"/>
                  <a:gd name="T29" fmla="*/ 2147483647 h 570"/>
                  <a:gd name="T30" fmla="*/ 2147483647 w 276"/>
                  <a:gd name="T31" fmla="*/ 2147483647 h 570"/>
                  <a:gd name="T32" fmla="*/ 2147483647 w 276"/>
                  <a:gd name="T33" fmla="*/ 2147483647 h 570"/>
                  <a:gd name="T34" fmla="*/ 2147483647 w 276"/>
                  <a:gd name="T35" fmla="*/ 2147483647 h 570"/>
                  <a:gd name="T36" fmla="*/ 2147483647 w 276"/>
                  <a:gd name="T37" fmla="*/ 2147483647 h 570"/>
                  <a:gd name="T38" fmla="*/ 2147483647 w 276"/>
                  <a:gd name="T39" fmla="*/ 2147483647 h 570"/>
                  <a:gd name="T40" fmla="*/ 2147483647 w 276"/>
                  <a:gd name="T41" fmla="*/ 2147483647 h 570"/>
                  <a:gd name="T42" fmla="*/ 2147483647 w 276"/>
                  <a:gd name="T43" fmla="*/ 2147483647 h 570"/>
                  <a:gd name="T44" fmla="*/ 2147483647 w 276"/>
                  <a:gd name="T45" fmla="*/ 2147483647 h 570"/>
                  <a:gd name="T46" fmla="*/ 2147483647 w 276"/>
                  <a:gd name="T47" fmla="*/ 2147483647 h 570"/>
                  <a:gd name="T48" fmla="*/ 2147483647 w 276"/>
                  <a:gd name="T49" fmla="*/ 2147483647 h 570"/>
                  <a:gd name="T50" fmla="*/ 2147483647 w 276"/>
                  <a:gd name="T51" fmla="*/ 2147483647 h 570"/>
                  <a:gd name="T52" fmla="*/ 2147483647 w 276"/>
                  <a:gd name="T53" fmla="*/ 2147483647 h 570"/>
                  <a:gd name="T54" fmla="*/ 2147483647 w 276"/>
                  <a:gd name="T55" fmla="*/ 2147483647 h 570"/>
                  <a:gd name="T56" fmla="*/ 2147483647 w 276"/>
                  <a:gd name="T57" fmla="*/ 2147483647 h 570"/>
                  <a:gd name="T58" fmla="*/ 2147483647 w 276"/>
                  <a:gd name="T59" fmla="*/ 2147483647 h 570"/>
                  <a:gd name="T60" fmla="*/ 2147483647 w 276"/>
                  <a:gd name="T61" fmla="*/ 2147483647 h 570"/>
                  <a:gd name="T62" fmla="*/ 2147483647 w 276"/>
                  <a:gd name="T63" fmla="*/ 2147483647 h 570"/>
                  <a:gd name="T64" fmla="*/ 2147483647 w 276"/>
                  <a:gd name="T65" fmla="*/ 2147483647 h 570"/>
                  <a:gd name="T66" fmla="*/ 2147483647 w 276"/>
                  <a:gd name="T67" fmla="*/ 2147483647 h 570"/>
                  <a:gd name="T68" fmla="*/ 2147483647 w 276"/>
                  <a:gd name="T69" fmla="*/ 2147483647 h 570"/>
                  <a:gd name="T70" fmla="*/ 2147483647 w 276"/>
                  <a:gd name="T71" fmla="*/ 2147483647 h 570"/>
                  <a:gd name="T72" fmla="*/ 2147483647 w 276"/>
                  <a:gd name="T73" fmla="*/ 2147483647 h 570"/>
                  <a:gd name="T74" fmla="*/ 2147483647 w 276"/>
                  <a:gd name="T75" fmla="*/ 2147483647 h 570"/>
                  <a:gd name="T76" fmla="*/ 2147483647 w 276"/>
                  <a:gd name="T77" fmla="*/ 2147483647 h 570"/>
                  <a:gd name="T78" fmla="*/ 2147483647 w 276"/>
                  <a:gd name="T79" fmla="*/ 2147483647 h 570"/>
                  <a:gd name="T80" fmla="*/ 2147483647 w 276"/>
                  <a:gd name="T81" fmla="*/ 2147483647 h 570"/>
                  <a:gd name="T82" fmla="*/ 2147483647 w 276"/>
                  <a:gd name="T83" fmla="*/ 2147483647 h 570"/>
                  <a:gd name="T84" fmla="*/ 2147483647 w 276"/>
                  <a:gd name="T85" fmla="*/ 2147483647 h 570"/>
                  <a:gd name="T86" fmla="*/ 2147483647 w 276"/>
                  <a:gd name="T87" fmla="*/ 2147483647 h 570"/>
                  <a:gd name="T88" fmla="*/ 2147483647 w 276"/>
                  <a:gd name="T89" fmla="*/ 0 h 570"/>
                  <a:gd name="T90" fmla="*/ 2147483647 w 276"/>
                  <a:gd name="T91" fmla="*/ 2147483647 h 570"/>
                  <a:gd name="T92" fmla="*/ 2147483647 w 276"/>
                  <a:gd name="T93" fmla="*/ 2147483647 h 570"/>
                  <a:gd name="T94" fmla="*/ 2147483647 w 276"/>
                  <a:gd name="T95" fmla="*/ 2147483647 h 57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76"/>
                  <a:gd name="T145" fmla="*/ 0 h 570"/>
                  <a:gd name="T146" fmla="*/ 276 w 276"/>
                  <a:gd name="T147" fmla="*/ 570 h 57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76" h="570">
                    <a:moveTo>
                      <a:pt x="42" y="60"/>
                    </a:moveTo>
                    <a:lnTo>
                      <a:pt x="60" y="66"/>
                    </a:lnTo>
                    <a:lnTo>
                      <a:pt x="60" y="78"/>
                    </a:lnTo>
                    <a:lnTo>
                      <a:pt x="54" y="90"/>
                    </a:lnTo>
                    <a:lnTo>
                      <a:pt x="54" y="126"/>
                    </a:lnTo>
                    <a:lnTo>
                      <a:pt x="60" y="138"/>
                    </a:lnTo>
                    <a:lnTo>
                      <a:pt x="60" y="180"/>
                    </a:lnTo>
                    <a:lnTo>
                      <a:pt x="54" y="192"/>
                    </a:lnTo>
                    <a:lnTo>
                      <a:pt x="54" y="204"/>
                    </a:lnTo>
                    <a:lnTo>
                      <a:pt x="48" y="210"/>
                    </a:lnTo>
                    <a:lnTo>
                      <a:pt x="48" y="216"/>
                    </a:lnTo>
                    <a:lnTo>
                      <a:pt x="24" y="234"/>
                    </a:lnTo>
                    <a:lnTo>
                      <a:pt x="0" y="258"/>
                    </a:lnTo>
                    <a:lnTo>
                      <a:pt x="0" y="300"/>
                    </a:lnTo>
                    <a:lnTo>
                      <a:pt x="12" y="300"/>
                    </a:lnTo>
                    <a:lnTo>
                      <a:pt x="12" y="330"/>
                    </a:lnTo>
                    <a:lnTo>
                      <a:pt x="24" y="330"/>
                    </a:lnTo>
                    <a:lnTo>
                      <a:pt x="42" y="336"/>
                    </a:lnTo>
                    <a:lnTo>
                      <a:pt x="54" y="348"/>
                    </a:lnTo>
                    <a:lnTo>
                      <a:pt x="54" y="390"/>
                    </a:lnTo>
                    <a:lnTo>
                      <a:pt x="60" y="390"/>
                    </a:lnTo>
                    <a:lnTo>
                      <a:pt x="66" y="396"/>
                    </a:lnTo>
                    <a:lnTo>
                      <a:pt x="90" y="408"/>
                    </a:lnTo>
                    <a:lnTo>
                      <a:pt x="96" y="420"/>
                    </a:lnTo>
                    <a:lnTo>
                      <a:pt x="102" y="426"/>
                    </a:lnTo>
                    <a:lnTo>
                      <a:pt x="108" y="450"/>
                    </a:lnTo>
                    <a:lnTo>
                      <a:pt x="114" y="492"/>
                    </a:lnTo>
                    <a:lnTo>
                      <a:pt x="126" y="540"/>
                    </a:lnTo>
                    <a:lnTo>
                      <a:pt x="138" y="570"/>
                    </a:lnTo>
                    <a:lnTo>
                      <a:pt x="144" y="564"/>
                    </a:lnTo>
                    <a:lnTo>
                      <a:pt x="156" y="564"/>
                    </a:lnTo>
                    <a:lnTo>
                      <a:pt x="186" y="534"/>
                    </a:lnTo>
                    <a:lnTo>
                      <a:pt x="186" y="510"/>
                    </a:lnTo>
                    <a:lnTo>
                      <a:pt x="174" y="486"/>
                    </a:lnTo>
                    <a:lnTo>
                      <a:pt x="174" y="468"/>
                    </a:lnTo>
                    <a:lnTo>
                      <a:pt x="192" y="450"/>
                    </a:lnTo>
                    <a:lnTo>
                      <a:pt x="198" y="450"/>
                    </a:lnTo>
                    <a:lnTo>
                      <a:pt x="204" y="438"/>
                    </a:lnTo>
                    <a:lnTo>
                      <a:pt x="210" y="432"/>
                    </a:lnTo>
                    <a:lnTo>
                      <a:pt x="216" y="420"/>
                    </a:lnTo>
                    <a:lnTo>
                      <a:pt x="222" y="414"/>
                    </a:lnTo>
                    <a:lnTo>
                      <a:pt x="234" y="408"/>
                    </a:lnTo>
                    <a:lnTo>
                      <a:pt x="246" y="408"/>
                    </a:lnTo>
                    <a:lnTo>
                      <a:pt x="270" y="396"/>
                    </a:lnTo>
                    <a:lnTo>
                      <a:pt x="276" y="390"/>
                    </a:lnTo>
                    <a:lnTo>
                      <a:pt x="276" y="384"/>
                    </a:lnTo>
                    <a:lnTo>
                      <a:pt x="264" y="372"/>
                    </a:lnTo>
                    <a:lnTo>
                      <a:pt x="258" y="372"/>
                    </a:lnTo>
                    <a:lnTo>
                      <a:pt x="264" y="330"/>
                    </a:lnTo>
                    <a:lnTo>
                      <a:pt x="252" y="330"/>
                    </a:lnTo>
                    <a:lnTo>
                      <a:pt x="240" y="300"/>
                    </a:lnTo>
                    <a:lnTo>
                      <a:pt x="228" y="294"/>
                    </a:lnTo>
                    <a:lnTo>
                      <a:pt x="222" y="306"/>
                    </a:lnTo>
                    <a:lnTo>
                      <a:pt x="216" y="294"/>
                    </a:lnTo>
                    <a:lnTo>
                      <a:pt x="198" y="294"/>
                    </a:lnTo>
                    <a:lnTo>
                      <a:pt x="186" y="288"/>
                    </a:lnTo>
                    <a:lnTo>
                      <a:pt x="180" y="282"/>
                    </a:lnTo>
                    <a:lnTo>
                      <a:pt x="168" y="276"/>
                    </a:lnTo>
                    <a:lnTo>
                      <a:pt x="168" y="246"/>
                    </a:lnTo>
                    <a:lnTo>
                      <a:pt x="174" y="240"/>
                    </a:lnTo>
                    <a:lnTo>
                      <a:pt x="180" y="240"/>
                    </a:lnTo>
                    <a:lnTo>
                      <a:pt x="234" y="186"/>
                    </a:lnTo>
                    <a:lnTo>
                      <a:pt x="240" y="174"/>
                    </a:lnTo>
                    <a:lnTo>
                      <a:pt x="240" y="156"/>
                    </a:lnTo>
                    <a:lnTo>
                      <a:pt x="234" y="144"/>
                    </a:lnTo>
                    <a:lnTo>
                      <a:pt x="216" y="126"/>
                    </a:lnTo>
                    <a:lnTo>
                      <a:pt x="204" y="120"/>
                    </a:lnTo>
                    <a:lnTo>
                      <a:pt x="198" y="120"/>
                    </a:lnTo>
                    <a:lnTo>
                      <a:pt x="198" y="102"/>
                    </a:lnTo>
                    <a:lnTo>
                      <a:pt x="204" y="90"/>
                    </a:lnTo>
                    <a:lnTo>
                      <a:pt x="204" y="78"/>
                    </a:lnTo>
                    <a:lnTo>
                      <a:pt x="210" y="72"/>
                    </a:lnTo>
                    <a:lnTo>
                      <a:pt x="222" y="66"/>
                    </a:lnTo>
                    <a:lnTo>
                      <a:pt x="228" y="60"/>
                    </a:lnTo>
                    <a:lnTo>
                      <a:pt x="234" y="48"/>
                    </a:lnTo>
                    <a:lnTo>
                      <a:pt x="234" y="36"/>
                    </a:lnTo>
                    <a:lnTo>
                      <a:pt x="240" y="30"/>
                    </a:lnTo>
                    <a:lnTo>
                      <a:pt x="240" y="18"/>
                    </a:lnTo>
                    <a:lnTo>
                      <a:pt x="228" y="18"/>
                    </a:lnTo>
                    <a:lnTo>
                      <a:pt x="222" y="30"/>
                    </a:lnTo>
                    <a:lnTo>
                      <a:pt x="210" y="36"/>
                    </a:lnTo>
                    <a:lnTo>
                      <a:pt x="204" y="48"/>
                    </a:lnTo>
                    <a:lnTo>
                      <a:pt x="192" y="60"/>
                    </a:lnTo>
                    <a:lnTo>
                      <a:pt x="186" y="60"/>
                    </a:lnTo>
                    <a:lnTo>
                      <a:pt x="174" y="54"/>
                    </a:lnTo>
                    <a:lnTo>
                      <a:pt x="162" y="42"/>
                    </a:lnTo>
                    <a:lnTo>
                      <a:pt x="174" y="30"/>
                    </a:lnTo>
                    <a:lnTo>
                      <a:pt x="174" y="24"/>
                    </a:lnTo>
                    <a:lnTo>
                      <a:pt x="180" y="12"/>
                    </a:lnTo>
                    <a:lnTo>
                      <a:pt x="168" y="0"/>
                    </a:lnTo>
                    <a:lnTo>
                      <a:pt x="138" y="0"/>
                    </a:lnTo>
                    <a:lnTo>
                      <a:pt x="126" y="6"/>
                    </a:lnTo>
                    <a:lnTo>
                      <a:pt x="108" y="12"/>
                    </a:lnTo>
                    <a:lnTo>
                      <a:pt x="96" y="18"/>
                    </a:lnTo>
                    <a:lnTo>
                      <a:pt x="84" y="30"/>
                    </a:lnTo>
                    <a:lnTo>
                      <a:pt x="84" y="42"/>
                    </a:lnTo>
                    <a:lnTo>
                      <a:pt x="42" y="6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05" name="Togo">
                <a:extLst>
                  <a:ext uri="{FF2B5EF4-FFF2-40B4-BE49-F238E27FC236}">
                    <a16:creationId xmlns:a16="http://schemas.microsoft.com/office/drawing/2014/main" id="{B85FFAA0-858F-6044-BD79-A4D2CA70DD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0" y="2082"/>
                <a:ext cx="36" cy="103"/>
              </a:xfrm>
              <a:custGeom>
                <a:avLst/>
                <a:gdLst>
                  <a:gd name="T0" fmla="*/ 2147483647 w 138"/>
                  <a:gd name="T1" fmla="*/ 2147483647 h 402"/>
                  <a:gd name="T2" fmla="*/ 2147483647 w 138"/>
                  <a:gd name="T3" fmla="*/ 2147483647 h 402"/>
                  <a:gd name="T4" fmla="*/ 2147483647 w 138"/>
                  <a:gd name="T5" fmla="*/ 2147483647 h 402"/>
                  <a:gd name="T6" fmla="*/ 2147483647 w 138"/>
                  <a:gd name="T7" fmla="*/ 2147483647 h 402"/>
                  <a:gd name="T8" fmla="*/ 2147483647 w 138"/>
                  <a:gd name="T9" fmla="*/ 2147483647 h 402"/>
                  <a:gd name="T10" fmla="*/ 2147483647 w 138"/>
                  <a:gd name="T11" fmla="*/ 2147483647 h 402"/>
                  <a:gd name="T12" fmla="*/ 2147483647 w 138"/>
                  <a:gd name="T13" fmla="*/ 2147483647 h 402"/>
                  <a:gd name="T14" fmla="*/ 2147483647 w 138"/>
                  <a:gd name="T15" fmla="*/ 2147483647 h 402"/>
                  <a:gd name="T16" fmla="*/ 2147483647 w 138"/>
                  <a:gd name="T17" fmla="*/ 2147483647 h 402"/>
                  <a:gd name="T18" fmla="*/ 2147483647 w 138"/>
                  <a:gd name="T19" fmla="*/ 2147483647 h 402"/>
                  <a:gd name="T20" fmla="*/ 2147483647 w 138"/>
                  <a:gd name="T21" fmla="*/ 2147483647 h 402"/>
                  <a:gd name="T22" fmla="*/ 2147483647 w 138"/>
                  <a:gd name="T23" fmla="*/ 2147483647 h 402"/>
                  <a:gd name="T24" fmla="*/ 2147483647 w 138"/>
                  <a:gd name="T25" fmla="*/ 2147483647 h 402"/>
                  <a:gd name="T26" fmla="*/ 2147483647 w 138"/>
                  <a:gd name="T27" fmla="*/ 2147483647 h 402"/>
                  <a:gd name="T28" fmla="*/ 2147483647 w 138"/>
                  <a:gd name="T29" fmla="*/ 2147483647 h 402"/>
                  <a:gd name="T30" fmla="*/ 2147483647 w 138"/>
                  <a:gd name="T31" fmla="*/ 2147483647 h 402"/>
                  <a:gd name="T32" fmla="*/ 2147483647 w 138"/>
                  <a:gd name="T33" fmla="*/ 0 h 402"/>
                  <a:gd name="T34" fmla="*/ 2147483647 w 138"/>
                  <a:gd name="T35" fmla="*/ 0 h 402"/>
                  <a:gd name="T36" fmla="*/ 2147483647 w 138"/>
                  <a:gd name="T37" fmla="*/ 2147483647 h 402"/>
                  <a:gd name="T38" fmla="*/ 0 w 138"/>
                  <a:gd name="T39" fmla="*/ 2147483647 h 402"/>
                  <a:gd name="T40" fmla="*/ 2147483647 w 138"/>
                  <a:gd name="T41" fmla="*/ 2147483647 h 402"/>
                  <a:gd name="T42" fmla="*/ 2147483647 w 138"/>
                  <a:gd name="T43" fmla="*/ 2147483647 h 402"/>
                  <a:gd name="T44" fmla="*/ 2147483647 w 138"/>
                  <a:gd name="T45" fmla="*/ 2147483647 h 402"/>
                  <a:gd name="T46" fmla="*/ 2147483647 w 138"/>
                  <a:gd name="T47" fmla="*/ 2147483647 h 402"/>
                  <a:gd name="T48" fmla="*/ 2147483647 w 138"/>
                  <a:gd name="T49" fmla="*/ 2147483647 h 402"/>
                  <a:gd name="T50" fmla="*/ 2147483647 w 138"/>
                  <a:gd name="T51" fmla="*/ 2147483647 h 402"/>
                  <a:gd name="T52" fmla="*/ 2147483647 w 138"/>
                  <a:gd name="T53" fmla="*/ 2147483647 h 402"/>
                  <a:gd name="T54" fmla="*/ 2147483647 w 138"/>
                  <a:gd name="T55" fmla="*/ 2147483647 h 402"/>
                  <a:gd name="T56" fmla="*/ 2147483647 w 138"/>
                  <a:gd name="T57" fmla="*/ 2147483647 h 402"/>
                  <a:gd name="T58" fmla="*/ 2147483647 w 138"/>
                  <a:gd name="T59" fmla="*/ 2147483647 h 402"/>
                  <a:gd name="T60" fmla="*/ 2147483647 w 138"/>
                  <a:gd name="T61" fmla="*/ 2147483647 h 402"/>
                  <a:gd name="T62" fmla="*/ 2147483647 w 138"/>
                  <a:gd name="T63" fmla="*/ 2147483647 h 402"/>
                  <a:gd name="T64" fmla="*/ 2147483647 w 138"/>
                  <a:gd name="T65" fmla="*/ 2147483647 h 402"/>
                  <a:gd name="T66" fmla="*/ 2147483647 w 138"/>
                  <a:gd name="T67" fmla="*/ 2147483647 h 402"/>
                  <a:gd name="T68" fmla="*/ 2147483647 w 138"/>
                  <a:gd name="T69" fmla="*/ 2147483647 h 402"/>
                  <a:gd name="T70" fmla="*/ 2147483647 w 138"/>
                  <a:gd name="T71" fmla="*/ 2147483647 h 402"/>
                  <a:gd name="T72" fmla="*/ 2147483647 w 138"/>
                  <a:gd name="T73" fmla="*/ 2147483647 h 402"/>
                  <a:gd name="T74" fmla="*/ 2147483647 w 138"/>
                  <a:gd name="T75" fmla="*/ 2147483647 h 402"/>
                  <a:gd name="T76" fmla="*/ 2147483647 w 138"/>
                  <a:gd name="T77" fmla="*/ 2147483647 h 402"/>
                  <a:gd name="T78" fmla="*/ 2147483647 w 138"/>
                  <a:gd name="T79" fmla="*/ 2147483647 h 402"/>
                  <a:gd name="T80" fmla="*/ 2147483647 w 138"/>
                  <a:gd name="T81" fmla="*/ 2147483647 h 402"/>
                  <a:gd name="T82" fmla="*/ 2147483647 w 138"/>
                  <a:gd name="T83" fmla="*/ 2147483647 h 402"/>
                  <a:gd name="T84" fmla="*/ 2147483647 w 138"/>
                  <a:gd name="T85" fmla="*/ 2147483647 h 402"/>
                  <a:gd name="T86" fmla="*/ 2147483647 w 138"/>
                  <a:gd name="T87" fmla="*/ 2147483647 h 402"/>
                  <a:gd name="T88" fmla="*/ 2147483647 w 138"/>
                  <a:gd name="T89" fmla="*/ 2147483647 h 402"/>
                  <a:gd name="T90" fmla="*/ 2147483647 w 138"/>
                  <a:gd name="T91" fmla="*/ 2147483647 h 402"/>
                  <a:gd name="T92" fmla="*/ 2147483647 w 138"/>
                  <a:gd name="T93" fmla="*/ 2147483647 h 402"/>
                  <a:gd name="T94" fmla="*/ 2147483647 w 138"/>
                  <a:gd name="T95" fmla="*/ 2147483647 h 402"/>
                  <a:gd name="T96" fmla="*/ 2147483647 w 138"/>
                  <a:gd name="T97" fmla="*/ 2147483647 h 402"/>
                  <a:gd name="T98" fmla="*/ 2147483647 w 138"/>
                  <a:gd name="T99" fmla="*/ 2147483647 h 402"/>
                  <a:gd name="T100" fmla="*/ 2147483647 w 138"/>
                  <a:gd name="T101" fmla="*/ 2147483647 h 402"/>
                  <a:gd name="T102" fmla="*/ 2147483647 w 138"/>
                  <a:gd name="T103" fmla="*/ 2147483647 h 40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38"/>
                  <a:gd name="T157" fmla="*/ 0 h 402"/>
                  <a:gd name="T158" fmla="*/ 138 w 138"/>
                  <a:gd name="T159" fmla="*/ 402 h 40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38" h="402">
                    <a:moveTo>
                      <a:pt x="126" y="354"/>
                    </a:moveTo>
                    <a:lnTo>
                      <a:pt x="120" y="288"/>
                    </a:lnTo>
                    <a:lnTo>
                      <a:pt x="132" y="282"/>
                    </a:lnTo>
                    <a:lnTo>
                      <a:pt x="120" y="270"/>
                    </a:lnTo>
                    <a:lnTo>
                      <a:pt x="120" y="210"/>
                    </a:lnTo>
                    <a:lnTo>
                      <a:pt x="132" y="198"/>
                    </a:lnTo>
                    <a:lnTo>
                      <a:pt x="126" y="186"/>
                    </a:lnTo>
                    <a:lnTo>
                      <a:pt x="126" y="156"/>
                    </a:lnTo>
                    <a:lnTo>
                      <a:pt x="120" y="144"/>
                    </a:lnTo>
                    <a:lnTo>
                      <a:pt x="108" y="132"/>
                    </a:lnTo>
                    <a:lnTo>
                      <a:pt x="108" y="90"/>
                    </a:lnTo>
                    <a:lnTo>
                      <a:pt x="78" y="60"/>
                    </a:lnTo>
                    <a:lnTo>
                      <a:pt x="66" y="54"/>
                    </a:lnTo>
                    <a:lnTo>
                      <a:pt x="66" y="24"/>
                    </a:lnTo>
                    <a:lnTo>
                      <a:pt x="72" y="6"/>
                    </a:lnTo>
                    <a:lnTo>
                      <a:pt x="54" y="6"/>
                    </a:lnTo>
                    <a:lnTo>
                      <a:pt x="30" y="0"/>
                    </a:lnTo>
                    <a:lnTo>
                      <a:pt x="12" y="0"/>
                    </a:lnTo>
                    <a:lnTo>
                      <a:pt x="12" y="18"/>
                    </a:lnTo>
                    <a:lnTo>
                      <a:pt x="0" y="30"/>
                    </a:lnTo>
                    <a:lnTo>
                      <a:pt x="36" y="54"/>
                    </a:lnTo>
                    <a:lnTo>
                      <a:pt x="24" y="132"/>
                    </a:lnTo>
                    <a:lnTo>
                      <a:pt x="36" y="120"/>
                    </a:lnTo>
                    <a:lnTo>
                      <a:pt x="42" y="120"/>
                    </a:lnTo>
                    <a:lnTo>
                      <a:pt x="48" y="126"/>
                    </a:lnTo>
                    <a:lnTo>
                      <a:pt x="48" y="150"/>
                    </a:lnTo>
                    <a:lnTo>
                      <a:pt x="42" y="162"/>
                    </a:lnTo>
                    <a:lnTo>
                      <a:pt x="54" y="174"/>
                    </a:lnTo>
                    <a:lnTo>
                      <a:pt x="54" y="180"/>
                    </a:lnTo>
                    <a:lnTo>
                      <a:pt x="48" y="180"/>
                    </a:lnTo>
                    <a:lnTo>
                      <a:pt x="36" y="192"/>
                    </a:lnTo>
                    <a:lnTo>
                      <a:pt x="42" y="198"/>
                    </a:lnTo>
                    <a:lnTo>
                      <a:pt x="54" y="204"/>
                    </a:lnTo>
                    <a:lnTo>
                      <a:pt x="60" y="210"/>
                    </a:lnTo>
                    <a:lnTo>
                      <a:pt x="60" y="222"/>
                    </a:lnTo>
                    <a:lnTo>
                      <a:pt x="54" y="228"/>
                    </a:lnTo>
                    <a:lnTo>
                      <a:pt x="54" y="270"/>
                    </a:lnTo>
                    <a:lnTo>
                      <a:pt x="48" y="276"/>
                    </a:lnTo>
                    <a:lnTo>
                      <a:pt x="48" y="294"/>
                    </a:lnTo>
                    <a:lnTo>
                      <a:pt x="54" y="294"/>
                    </a:lnTo>
                    <a:lnTo>
                      <a:pt x="60" y="300"/>
                    </a:lnTo>
                    <a:lnTo>
                      <a:pt x="60" y="312"/>
                    </a:lnTo>
                    <a:lnTo>
                      <a:pt x="54" y="324"/>
                    </a:lnTo>
                    <a:lnTo>
                      <a:pt x="54" y="336"/>
                    </a:lnTo>
                    <a:lnTo>
                      <a:pt x="66" y="378"/>
                    </a:lnTo>
                    <a:lnTo>
                      <a:pt x="96" y="402"/>
                    </a:lnTo>
                    <a:lnTo>
                      <a:pt x="108" y="396"/>
                    </a:lnTo>
                    <a:lnTo>
                      <a:pt x="120" y="384"/>
                    </a:lnTo>
                    <a:lnTo>
                      <a:pt x="138" y="384"/>
                    </a:lnTo>
                    <a:lnTo>
                      <a:pt x="138" y="372"/>
                    </a:lnTo>
                    <a:lnTo>
                      <a:pt x="126" y="360"/>
                    </a:lnTo>
                    <a:lnTo>
                      <a:pt x="126" y="35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06" name="Tanzania">
                <a:extLst>
                  <a:ext uri="{FF2B5EF4-FFF2-40B4-BE49-F238E27FC236}">
                    <a16:creationId xmlns:a16="http://schemas.microsoft.com/office/drawing/2014/main" id="{007A5F48-16AE-EE45-BAC1-64999A295EB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91" y="2331"/>
                <a:ext cx="196" cy="222"/>
              </a:xfrm>
              <a:custGeom>
                <a:avLst/>
                <a:gdLst>
                  <a:gd name="T0" fmla="*/ 2147483647 w 768"/>
                  <a:gd name="T1" fmla="*/ 2147483647 h 870"/>
                  <a:gd name="T2" fmla="*/ 2147483647 w 768"/>
                  <a:gd name="T3" fmla="*/ 2147483647 h 870"/>
                  <a:gd name="T4" fmla="*/ 2147483647 w 768"/>
                  <a:gd name="T5" fmla="*/ 2147483647 h 870"/>
                  <a:gd name="T6" fmla="*/ 2147483647 w 768"/>
                  <a:gd name="T7" fmla="*/ 2147483647 h 870"/>
                  <a:gd name="T8" fmla="*/ 2147483647 w 768"/>
                  <a:gd name="T9" fmla="*/ 2147483647 h 870"/>
                  <a:gd name="T10" fmla="*/ 2147483647 w 768"/>
                  <a:gd name="T11" fmla="*/ 2147483647 h 870"/>
                  <a:gd name="T12" fmla="*/ 2147483647 w 768"/>
                  <a:gd name="T13" fmla="*/ 2147483647 h 870"/>
                  <a:gd name="T14" fmla="*/ 2147483647 w 768"/>
                  <a:gd name="T15" fmla="*/ 2147483647 h 870"/>
                  <a:gd name="T16" fmla="*/ 2147483647 w 768"/>
                  <a:gd name="T17" fmla="*/ 2147483647 h 870"/>
                  <a:gd name="T18" fmla="*/ 2147483647 w 768"/>
                  <a:gd name="T19" fmla="*/ 2147483647 h 870"/>
                  <a:gd name="T20" fmla="*/ 2147483647 w 768"/>
                  <a:gd name="T21" fmla="*/ 2147483647 h 870"/>
                  <a:gd name="T22" fmla="*/ 2147483647 w 768"/>
                  <a:gd name="T23" fmla="*/ 2147483647 h 870"/>
                  <a:gd name="T24" fmla="*/ 2147483647 w 768"/>
                  <a:gd name="T25" fmla="*/ 2147483647 h 870"/>
                  <a:gd name="T26" fmla="*/ 2147483647 w 768"/>
                  <a:gd name="T27" fmla="*/ 2147483647 h 870"/>
                  <a:gd name="T28" fmla="*/ 2147483647 w 768"/>
                  <a:gd name="T29" fmla="*/ 2147483647 h 870"/>
                  <a:gd name="T30" fmla="*/ 2147483647 w 768"/>
                  <a:gd name="T31" fmla="*/ 2147483647 h 870"/>
                  <a:gd name="T32" fmla="*/ 2147483647 w 768"/>
                  <a:gd name="T33" fmla="*/ 2147483647 h 870"/>
                  <a:gd name="T34" fmla="*/ 2147483647 w 768"/>
                  <a:gd name="T35" fmla="*/ 2147483647 h 870"/>
                  <a:gd name="T36" fmla="*/ 2147483647 w 768"/>
                  <a:gd name="T37" fmla="*/ 2147483647 h 870"/>
                  <a:gd name="T38" fmla="*/ 2147483647 w 768"/>
                  <a:gd name="T39" fmla="*/ 2147483647 h 870"/>
                  <a:gd name="T40" fmla="*/ 2147483647 w 768"/>
                  <a:gd name="T41" fmla="*/ 2147483647 h 870"/>
                  <a:gd name="T42" fmla="*/ 2147483647 w 768"/>
                  <a:gd name="T43" fmla="*/ 2147483647 h 870"/>
                  <a:gd name="T44" fmla="*/ 2147483647 w 768"/>
                  <a:gd name="T45" fmla="*/ 2147483647 h 870"/>
                  <a:gd name="T46" fmla="*/ 2147483647 w 768"/>
                  <a:gd name="T47" fmla="*/ 2147483647 h 870"/>
                  <a:gd name="T48" fmla="*/ 2147483647 w 768"/>
                  <a:gd name="T49" fmla="*/ 2147483647 h 870"/>
                  <a:gd name="T50" fmla="*/ 2147483647 w 768"/>
                  <a:gd name="T51" fmla="*/ 2147483647 h 870"/>
                  <a:gd name="T52" fmla="*/ 2147483647 w 768"/>
                  <a:gd name="T53" fmla="*/ 2147483647 h 870"/>
                  <a:gd name="T54" fmla="*/ 2147483647 w 768"/>
                  <a:gd name="T55" fmla="*/ 2147483647 h 870"/>
                  <a:gd name="T56" fmla="*/ 2147483647 w 768"/>
                  <a:gd name="T57" fmla="*/ 2147483647 h 870"/>
                  <a:gd name="T58" fmla="*/ 2147483647 w 768"/>
                  <a:gd name="T59" fmla="*/ 2147483647 h 870"/>
                  <a:gd name="T60" fmla="*/ 2147483647 w 768"/>
                  <a:gd name="T61" fmla="*/ 2147483647 h 870"/>
                  <a:gd name="T62" fmla="*/ 2147483647 w 768"/>
                  <a:gd name="T63" fmla="*/ 2147483647 h 870"/>
                  <a:gd name="T64" fmla="*/ 2147483647 w 768"/>
                  <a:gd name="T65" fmla="*/ 2147483647 h 870"/>
                  <a:gd name="T66" fmla="*/ 2147483647 w 768"/>
                  <a:gd name="T67" fmla="*/ 2147483647 h 870"/>
                  <a:gd name="T68" fmla="*/ 2147483647 w 768"/>
                  <a:gd name="T69" fmla="*/ 2147483647 h 870"/>
                  <a:gd name="T70" fmla="*/ 2147483647 w 768"/>
                  <a:gd name="T71" fmla="*/ 2147483647 h 870"/>
                  <a:gd name="T72" fmla="*/ 2147483647 w 768"/>
                  <a:gd name="T73" fmla="*/ 2147483647 h 870"/>
                  <a:gd name="T74" fmla="*/ 2147483647 w 768"/>
                  <a:gd name="T75" fmla="*/ 2147483647 h 870"/>
                  <a:gd name="T76" fmla="*/ 2147483647 w 768"/>
                  <a:gd name="T77" fmla="*/ 2147483647 h 870"/>
                  <a:gd name="T78" fmla="*/ 2147483647 w 768"/>
                  <a:gd name="T79" fmla="*/ 2147483647 h 870"/>
                  <a:gd name="T80" fmla="*/ 2147483647 w 768"/>
                  <a:gd name="T81" fmla="*/ 2147483647 h 870"/>
                  <a:gd name="T82" fmla="*/ 2147483647 w 768"/>
                  <a:gd name="T83" fmla="*/ 2147483647 h 870"/>
                  <a:gd name="T84" fmla="*/ 2147483647 w 768"/>
                  <a:gd name="T85" fmla="*/ 2147483647 h 870"/>
                  <a:gd name="T86" fmla="*/ 2147483647 w 768"/>
                  <a:gd name="T87" fmla="*/ 2147483647 h 870"/>
                  <a:gd name="T88" fmla="*/ 2147483647 w 768"/>
                  <a:gd name="T89" fmla="*/ 2147483647 h 870"/>
                  <a:gd name="T90" fmla="*/ 2147483647 w 768"/>
                  <a:gd name="T91" fmla="*/ 2147483647 h 870"/>
                  <a:gd name="T92" fmla="*/ 2147483647 w 768"/>
                  <a:gd name="T93" fmla="*/ 2147483647 h 870"/>
                  <a:gd name="T94" fmla="*/ 2147483647 w 768"/>
                  <a:gd name="T95" fmla="*/ 2147483647 h 870"/>
                  <a:gd name="T96" fmla="*/ 2147483647 w 768"/>
                  <a:gd name="T97" fmla="*/ 2147483647 h 870"/>
                  <a:gd name="T98" fmla="*/ 2147483647 w 768"/>
                  <a:gd name="T99" fmla="*/ 2147483647 h 870"/>
                  <a:gd name="T100" fmla="*/ 2147483647 w 768"/>
                  <a:gd name="T101" fmla="*/ 2147483647 h 870"/>
                  <a:gd name="T102" fmla="*/ 2147483647 w 768"/>
                  <a:gd name="T103" fmla="*/ 2147483647 h 87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768"/>
                  <a:gd name="T157" fmla="*/ 0 h 870"/>
                  <a:gd name="T158" fmla="*/ 768 w 768"/>
                  <a:gd name="T159" fmla="*/ 870 h 87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768" h="870">
                    <a:moveTo>
                      <a:pt x="762" y="744"/>
                    </a:moveTo>
                    <a:lnTo>
                      <a:pt x="750" y="744"/>
                    </a:lnTo>
                    <a:lnTo>
                      <a:pt x="744" y="738"/>
                    </a:lnTo>
                    <a:lnTo>
                      <a:pt x="732" y="732"/>
                    </a:lnTo>
                    <a:lnTo>
                      <a:pt x="720" y="720"/>
                    </a:lnTo>
                    <a:lnTo>
                      <a:pt x="720" y="708"/>
                    </a:lnTo>
                    <a:lnTo>
                      <a:pt x="714" y="690"/>
                    </a:lnTo>
                    <a:lnTo>
                      <a:pt x="714" y="654"/>
                    </a:lnTo>
                    <a:lnTo>
                      <a:pt x="690" y="612"/>
                    </a:lnTo>
                    <a:lnTo>
                      <a:pt x="702" y="564"/>
                    </a:lnTo>
                    <a:lnTo>
                      <a:pt x="684" y="540"/>
                    </a:lnTo>
                    <a:lnTo>
                      <a:pt x="690" y="528"/>
                    </a:lnTo>
                    <a:lnTo>
                      <a:pt x="696" y="522"/>
                    </a:lnTo>
                    <a:lnTo>
                      <a:pt x="708" y="498"/>
                    </a:lnTo>
                    <a:lnTo>
                      <a:pt x="708" y="480"/>
                    </a:lnTo>
                    <a:lnTo>
                      <a:pt x="702" y="474"/>
                    </a:lnTo>
                    <a:lnTo>
                      <a:pt x="690" y="468"/>
                    </a:lnTo>
                    <a:lnTo>
                      <a:pt x="672" y="456"/>
                    </a:lnTo>
                    <a:lnTo>
                      <a:pt x="660" y="450"/>
                    </a:lnTo>
                    <a:lnTo>
                      <a:pt x="654" y="438"/>
                    </a:lnTo>
                    <a:lnTo>
                      <a:pt x="654" y="426"/>
                    </a:lnTo>
                    <a:lnTo>
                      <a:pt x="660" y="414"/>
                    </a:lnTo>
                    <a:lnTo>
                      <a:pt x="666" y="396"/>
                    </a:lnTo>
                    <a:lnTo>
                      <a:pt x="666" y="384"/>
                    </a:lnTo>
                    <a:lnTo>
                      <a:pt x="672" y="366"/>
                    </a:lnTo>
                    <a:lnTo>
                      <a:pt x="678" y="354"/>
                    </a:lnTo>
                    <a:lnTo>
                      <a:pt x="678" y="330"/>
                    </a:lnTo>
                    <a:lnTo>
                      <a:pt x="684" y="318"/>
                    </a:lnTo>
                    <a:lnTo>
                      <a:pt x="684" y="300"/>
                    </a:lnTo>
                    <a:lnTo>
                      <a:pt x="570" y="192"/>
                    </a:lnTo>
                    <a:lnTo>
                      <a:pt x="576" y="186"/>
                    </a:lnTo>
                    <a:lnTo>
                      <a:pt x="582" y="186"/>
                    </a:lnTo>
                    <a:lnTo>
                      <a:pt x="588" y="180"/>
                    </a:lnTo>
                    <a:lnTo>
                      <a:pt x="588" y="174"/>
                    </a:lnTo>
                    <a:lnTo>
                      <a:pt x="576" y="162"/>
                    </a:lnTo>
                    <a:lnTo>
                      <a:pt x="324" y="6"/>
                    </a:lnTo>
                    <a:lnTo>
                      <a:pt x="312" y="6"/>
                    </a:lnTo>
                    <a:lnTo>
                      <a:pt x="312" y="18"/>
                    </a:lnTo>
                    <a:lnTo>
                      <a:pt x="318" y="24"/>
                    </a:lnTo>
                    <a:lnTo>
                      <a:pt x="318" y="36"/>
                    </a:lnTo>
                    <a:lnTo>
                      <a:pt x="294" y="48"/>
                    </a:lnTo>
                    <a:lnTo>
                      <a:pt x="276" y="66"/>
                    </a:lnTo>
                    <a:lnTo>
                      <a:pt x="264" y="84"/>
                    </a:lnTo>
                    <a:lnTo>
                      <a:pt x="264" y="90"/>
                    </a:lnTo>
                    <a:lnTo>
                      <a:pt x="270" y="96"/>
                    </a:lnTo>
                    <a:lnTo>
                      <a:pt x="294" y="96"/>
                    </a:lnTo>
                    <a:lnTo>
                      <a:pt x="306" y="90"/>
                    </a:lnTo>
                    <a:lnTo>
                      <a:pt x="312" y="90"/>
                    </a:lnTo>
                    <a:lnTo>
                      <a:pt x="306" y="96"/>
                    </a:lnTo>
                    <a:lnTo>
                      <a:pt x="294" y="102"/>
                    </a:lnTo>
                    <a:lnTo>
                      <a:pt x="276" y="120"/>
                    </a:lnTo>
                    <a:lnTo>
                      <a:pt x="270" y="120"/>
                    </a:lnTo>
                    <a:lnTo>
                      <a:pt x="264" y="114"/>
                    </a:lnTo>
                    <a:lnTo>
                      <a:pt x="252" y="108"/>
                    </a:lnTo>
                    <a:lnTo>
                      <a:pt x="246" y="108"/>
                    </a:lnTo>
                    <a:lnTo>
                      <a:pt x="234" y="120"/>
                    </a:lnTo>
                    <a:lnTo>
                      <a:pt x="234" y="138"/>
                    </a:lnTo>
                    <a:lnTo>
                      <a:pt x="246" y="150"/>
                    </a:lnTo>
                    <a:lnTo>
                      <a:pt x="216" y="150"/>
                    </a:lnTo>
                    <a:lnTo>
                      <a:pt x="216" y="138"/>
                    </a:lnTo>
                    <a:lnTo>
                      <a:pt x="222" y="132"/>
                    </a:lnTo>
                    <a:lnTo>
                      <a:pt x="222" y="126"/>
                    </a:lnTo>
                    <a:lnTo>
                      <a:pt x="228" y="114"/>
                    </a:lnTo>
                    <a:lnTo>
                      <a:pt x="210" y="120"/>
                    </a:lnTo>
                    <a:lnTo>
                      <a:pt x="192" y="102"/>
                    </a:lnTo>
                    <a:lnTo>
                      <a:pt x="186" y="102"/>
                    </a:lnTo>
                    <a:lnTo>
                      <a:pt x="174" y="114"/>
                    </a:lnTo>
                    <a:lnTo>
                      <a:pt x="174" y="132"/>
                    </a:lnTo>
                    <a:lnTo>
                      <a:pt x="168" y="138"/>
                    </a:lnTo>
                    <a:lnTo>
                      <a:pt x="162" y="138"/>
                    </a:lnTo>
                    <a:lnTo>
                      <a:pt x="156" y="132"/>
                    </a:lnTo>
                    <a:lnTo>
                      <a:pt x="156" y="48"/>
                    </a:lnTo>
                    <a:lnTo>
                      <a:pt x="162" y="36"/>
                    </a:lnTo>
                    <a:lnTo>
                      <a:pt x="162" y="24"/>
                    </a:lnTo>
                    <a:lnTo>
                      <a:pt x="168" y="12"/>
                    </a:lnTo>
                    <a:lnTo>
                      <a:pt x="168" y="6"/>
                    </a:lnTo>
                    <a:lnTo>
                      <a:pt x="78" y="0"/>
                    </a:lnTo>
                    <a:lnTo>
                      <a:pt x="72" y="24"/>
                    </a:lnTo>
                    <a:lnTo>
                      <a:pt x="78" y="30"/>
                    </a:lnTo>
                    <a:lnTo>
                      <a:pt x="84" y="42"/>
                    </a:lnTo>
                    <a:lnTo>
                      <a:pt x="90" y="48"/>
                    </a:lnTo>
                    <a:lnTo>
                      <a:pt x="90" y="66"/>
                    </a:lnTo>
                    <a:lnTo>
                      <a:pt x="96" y="72"/>
                    </a:lnTo>
                    <a:lnTo>
                      <a:pt x="96" y="96"/>
                    </a:lnTo>
                    <a:lnTo>
                      <a:pt x="78" y="114"/>
                    </a:lnTo>
                    <a:lnTo>
                      <a:pt x="66" y="114"/>
                    </a:lnTo>
                    <a:lnTo>
                      <a:pt x="66" y="126"/>
                    </a:lnTo>
                    <a:lnTo>
                      <a:pt x="60" y="138"/>
                    </a:lnTo>
                    <a:lnTo>
                      <a:pt x="60" y="156"/>
                    </a:lnTo>
                    <a:lnTo>
                      <a:pt x="66" y="156"/>
                    </a:lnTo>
                    <a:lnTo>
                      <a:pt x="72" y="162"/>
                    </a:lnTo>
                    <a:lnTo>
                      <a:pt x="90" y="162"/>
                    </a:lnTo>
                    <a:lnTo>
                      <a:pt x="90" y="180"/>
                    </a:lnTo>
                    <a:lnTo>
                      <a:pt x="78" y="186"/>
                    </a:lnTo>
                    <a:lnTo>
                      <a:pt x="84" y="198"/>
                    </a:lnTo>
                    <a:lnTo>
                      <a:pt x="72" y="198"/>
                    </a:lnTo>
                    <a:lnTo>
                      <a:pt x="54" y="216"/>
                    </a:lnTo>
                    <a:lnTo>
                      <a:pt x="48" y="228"/>
                    </a:lnTo>
                    <a:lnTo>
                      <a:pt x="48" y="246"/>
                    </a:lnTo>
                    <a:lnTo>
                      <a:pt x="42" y="258"/>
                    </a:lnTo>
                    <a:lnTo>
                      <a:pt x="30" y="270"/>
                    </a:lnTo>
                    <a:lnTo>
                      <a:pt x="6" y="282"/>
                    </a:lnTo>
                    <a:lnTo>
                      <a:pt x="0" y="294"/>
                    </a:lnTo>
                    <a:lnTo>
                      <a:pt x="6" y="306"/>
                    </a:lnTo>
                    <a:lnTo>
                      <a:pt x="18" y="318"/>
                    </a:lnTo>
                    <a:lnTo>
                      <a:pt x="18" y="330"/>
                    </a:lnTo>
                    <a:lnTo>
                      <a:pt x="12" y="342"/>
                    </a:lnTo>
                    <a:lnTo>
                      <a:pt x="12" y="348"/>
                    </a:lnTo>
                    <a:lnTo>
                      <a:pt x="18" y="354"/>
                    </a:lnTo>
                    <a:lnTo>
                      <a:pt x="18" y="366"/>
                    </a:lnTo>
                    <a:lnTo>
                      <a:pt x="24" y="378"/>
                    </a:lnTo>
                    <a:lnTo>
                      <a:pt x="24" y="396"/>
                    </a:lnTo>
                    <a:lnTo>
                      <a:pt x="18" y="402"/>
                    </a:lnTo>
                    <a:lnTo>
                      <a:pt x="18" y="432"/>
                    </a:lnTo>
                    <a:lnTo>
                      <a:pt x="30" y="444"/>
                    </a:lnTo>
                    <a:lnTo>
                      <a:pt x="36" y="444"/>
                    </a:lnTo>
                    <a:lnTo>
                      <a:pt x="48" y="450"/>
                    </a:lnTo>
                    <a:lnTo>
                      <a:pt x="72" y="474"/>
                    </a:lnTo>
                    <a:lnTo>
                      <a:pt x="78" y="486"/>
                    </a:lnTo>
                    <a:lnTo>
                      <a:pt x="78" y="546"/>
                    </a:lnTo>
                    <a:lnTo>
                      <a:pt x="84" y="558"/>
                    </a:lnTo>
                    <a:lnTo>
                      <a:pt x="114" y="594"/>
                    </a:lnTo>
                    <a:lnTo>
                      <a:pt x="114" y="600"/>
                    </a:lnTo>
                    <a:lnTo>
                      <a:pt x="108" y="612"/>
                    </a:lnTo>
                    <a:lnTo>
                      <a:pt x="108" y="618"/>
                    </a:lnTo>
                    <a:lnTo>
                      <a:pt x="126" y="618"/>
                    </a:lnTo>
                    <a:lnTo>
                      <a:pt x="138" y="612"/>
                    </a:lnTo>
                    <a:lnTo>
                      <a:pt x="138" y="630"/>
                    </a:lnTo>
                    <a:lnTo>
                      <a:pt x="144" y="636"/>
                    </a:lnTo>
                    <a:lnTo>
                      <a:pt x="162" y="636"/>
                    </a:lnTo>
                    <a:lnTo>
                      <a:pt x="180" y="654"/>
                    </a:lnTo>
                    <a:lnTo>
                      <a:pt x="192" y="654"/>
                    </a:lnTo>
                    <a:lnTo>
                      <a:pt x="204" y="648"/>
                    </a:lnTo>
                    <a:lnTo>
                      <a:pt x="204" y="666"/>
                    </a:lnTo>
                    <a:lnTo>
                      <a:pt x="222" y="666"/>
                    </a:lnTo>
                    <a:lnTo>
                      <a:pt x="240" y="678"/>
                    </a:lnTo>
                    <a:lnTo>
                      <a:pt x="264" y="678"/>
                    </a:lnTo>
                    <a:lnTo>
                      <a:pt x="270" y="696"/>
                    </a:lnTo>
                    <a:lnTo>
                      <a:pt x="300" y="696"/>
                    </a:lnTo>
                    <a:lnTo>
                      <a:pt x="300" y="690"/>
                    </a:lnTo>
                    <a:lnTo>
                      <a:pt x="312" y="678"/>
                    </a:lnTo>
                    <a:lnTo>
                      <a:pt x="318" y="684"/>
                    </a:lnTo>
                    <a:lnTo>
                      <a:pt x="330" y="690"/>
                    </a:lnTo>
                    <a:lnTo>
                      <a:pt x="336" y="702"/>
                    </a:lnTo>
                    <a:lnTo>
                      <a:pt x="348" y="714"/>
                    </a:lnTo>
                    <a:lnTo>
                      <a:pt x="348" y="774"/>
                    </a:lnTo>
                    <a:lnTo>
                      <a:pt x="354" y="774"/>
                    </a:lnTo>
                    <a:lnTo>
                      <a:pt x="360" y="780"/>
                    </a:lnTo>
                    <a:lnTo>
                      <a:pt x="360" y="792"/>
                    </a:lnTo>
                    <a:lnTo>
                      <a:pt x="354" y="798"/>
                    </a:lnTo>
                    <a:lnTo>
                      <a:pt x="354" y="804"/>
                    </a:lnTo>
                    <a:lnTo>
                      <a:pt x="348" y="810"/>
                    </a:lnTo>
                    <a:lnTo>
                      <a:pt x="348" y="816"/>
                    </a:lnTo>
                    <a:lnTo>
                      <a:pt x="366" y="834"/>
                    </a:lnTo>
                    <a:lnTo>
                      <a:pt x="378" y="840"/>
                    </a:lnTo>
                    <a:lnTo>
                      <a:pt x="372" y="858"/>
                    </a:lnTo>
                    <a:lnTo>
                      <a:pt x="408" y="858"/>
                    </a:lnTo>
                    <a:lnTo>
                      <a:pt x="414" y="852"/>
                    </a:lnTo>
                    <a:lnTo>
                      <a:pt x="420" y="852"/>
                    </a:lnTo>
                    <a:lnTo>
                      <a:pt x="432" y="840"/>
                    </a:lnTo>
                    <a:lnTo>
                      <a:pt x="444" y="840"/>
                    </a:lnTo>
                    <a:lnTo>
                      <a:pt x="456" y="846"/>
                    </a:lnTo>
                    <a:lnTo>
                      <a:pt x="462" y="858"/>
                    </a:lnTo>
                    <a:lnTo>
                      <a:pt x="474" y="864"/>
                    </a:lnTo>
                    <a:lnTo>
                      <a:pt x="480" y="870"/>
                    </a:lnTo>
                    <a:lnTo>
                      <a:pt x="492" y="870"/>
                    </a:lnTo>
                    <a:lnTo>
                      <a:pt x="510" y="852"/>
                    </a:lnTo>
                    <a:lnTo>
                      <a:pt x="516" y="852"/>
                    </a:lnTo>
                    <a:lnTo>
                      <a:pt x="522" y="858"/>
                    </a:lnTo>
                    <a:lnTo>
                      <a:pt x="534" y="864"/>
                    </a:lnTo>
                    <a:lnTo>
                      <a:pt x="552" y="864"/>
                    </a:lnTo>
                    <a:lnTo>
                      <a:pt x="564" y="852"/>
                    </a:lnTo>
                    <a:lnTo>
                      <a:pt x="576" y="846"/>
                    </a:lnTo>
                    <a:lnTo>
                      <a:pt x="582" y="834"/>
                    </a:lnTo>
                    <a:lnTo>
                      <a:pt x="588" y="828"/>
                    </a:lnTo>
                    <a:lnTo>
                      <a:pt x="612" y="828"/>
                    </a:lnTo>
                    <a:lnTo>
                      <a:pt x="618" y="834"/>
                    </a:lnTo>
                    <a:lnTo>
                      <a:pt x="618" y="840"/>
                    </a:lnTo>
                    <a:lnTo>
                      <a:pt x="630" y="840"/>
                    </a:lnTo>
                    <a:lnTo>
                      <a:pt x="642" y="834"/>
                    </a:lnTo>
                    <a:lnTo>
                      <a:pt x="654" y="822"/>
                    </a:lnTo>
                    <a:lnTo>
                      <a:pt x="660" y="822"/>
                    </a:lnTo>
                    <a:lnTo>
                      <a:pt x="690" y="816"/>
                    </a:lnTo>
                    <a:lnTo>
                      <a:pt x="768" y="762"/>
                    </a:lnTo>
                    <a:lnTo>
                      <a:pt x="762" y="744"/>
                    </a:lnTo>
                    <a:close/>
                    <a:moveTo>
                      <a:pt x="726" y="360"/>
                    </a:moveTo>
                    <a:lnTo>
                      <a:pt x="732" y="354"/>
                    </a:lnTo>
                    <a:lnTo>
                      <a:pt x="732" y="324"/>
                    </a:lnTo>
                    <a:lnTo>
                      <a:pt x="720" y="312"/>
                    </a:lnTo>
                    <a:lnTo>
                      <a:pt x="714" y="312"/>
                    </a:lnTo>
                    <a:lnTo>
                      <a:pt x="708" y="318"/>
                    </a:lnTo>
                    <a:lnTo>
                      <a:pt x="708" y="348"/>
                    </a:lnTo>
                    <a:lnTo>
                      <a:pt x="714" y="354"/>
                    </a:lnTo>
                    <a:lnTo>
                      <a:pt x="726" y="360"/>
                    </a:lnTo>
                    <a:close/>
                    <a:moveTo>
                      <a:pt x="678" y="420"/>
                    </a:moveTo>
                    <a:lnTo>
                      <a:pt x="690" y="426"/>
                    </a:lnTo>
                    <a:lnTo>
                      <a:pt x="696" y="438"/>
                    </a:lnTo>
                    <a:lnTo>
                      <a:pt x="708" y="444"/>
                    </a:lnTo>
                    <a:lnTo>
                      <a:pt x="720" y="444"/>
                    </a:lnTo>
                    <a:lnTo>
                      <a:pt x="726" y="438"/>
                    </a:lnTo>
                    <a:lnTo>
                      <a:pt x="720" y="432"/>
                    </a:lnTo>
                    <a:lnTo>
                      <a:pt x="720" y="426"/>
                    </a:lnTo>
                    <a:lnTo>
                      <a:pt x="708" y="414"/>
                    </a:lnTo>
                    <a:lnTo>
                      <a:pt x="708" y="390"/>
                    </a:lnTo>
                    <a:lnTo>
                      <a:pt x="702" y="378"/>
                    </a:lnTo>
                    <a:lnTo>
                      <a:pt x="684" y="378"/>
                    </a:lnTo>
                    <a:lnTo>
                      <a:pt x="678" y="384"/>
                    </a:lnTo>
                    <a:lnTo>
                      <a:pt x="678" y="42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07" name="Swaziland">
                <a:extLst>
                  <a:ext uri="{FF2B5EF4-FFF2-40B4-BE49-F238E27FC236}">
                    <a16:creationId xmlns:a16="http://schemas.microsoft.com/office/drawing/2014/main" id="{4FCA7F1E-97F5-6644-9817-E277ADA2B2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3" y="2840"/>
                <a:ext cx="26" cy="34"/>
              </a:xfrm>
              <a:custGeom>
                <a:avLst/>
                <a:gdLst>
                  <a:gd name="T0" fmla="*/ 2147483647 w 102"/>
                  <a:gd name="T1" fmla="*/ 2147483647 h 132"/>
                  <a:gd name="T2" fmla="*/ 2147483647 w 102"/>
                  <a:gd name="T3" fmla="*/ 2147483647 h 132"/>
                  <a:gd name="T4" fmla="*/ 2147483647 w 102"/>
                  <a:gd name="T5" fmla="*/ 2147483647 h 132"/>
                  <a:gd name="T6" fmla="*/ 2147483647 w 102"/>
                  <a:gd name="T7" fmla="*/ 2147483647 h 132"/>
                  <a:gd name="T8" fmla="*/ 2147483647 w 102"/>
                  <a:gd name="T9" fmla="*/ 2147483647 h 132"/>
                  <a:gd name="T10" fmla="*/ 2147483647 w 102"/>
                  <a:gd name="T11" fmla="*/ 0 h 132"/>
                  <a:gd name="T12" fmla="*/ 2147483647 w 102"/>
                  <a:gd name="T13" fmla="*/ 0 h 132"/>
                  <a:gd name="T14" fmla="*/ 2147483647 w 102"/>
                  <a:gd name="T15" fmla="*/ 2147483647 h 132"/>
                  <a:gd name="T16" fmla="*/ 2147483647 w 102"/>
                  <a:gd name="T17" fmla="*/ 2147483647 h 132"/>
                  <a:gd name="T18" fmla="*/ 2147483647 w 102"/>
                  <a:gd name="T19" fmla="*/ 2147483647 h 132"/>
                  <a:gd name="T20" fmla="*/ 2147483647 w 102"/>
                  <a:gd name="T21" fmla="*/ 2147483647 h 132"/>
                  <a:gd name="T22" fmla="*/ 0 w 102"/>
                  <a:gd name="T23" fmla="*/ 2147483647 h 132"/>
                  <a:gd name="T24" fmla="*/ 0 w 102"/>
                  <a:gd name="T25" fmla="*/ 2147483647 h 132"/>
                  <a:gd name="T26" fmla="*/ 2147483647 w 102"/>
                  <a:gd name="T27" fmla="*/ 2147483647 h 132"/>
                  <a:gd name="T28" fmla="*/ 2147483647 w 102"/>
                  <a:gd name="T29" fmla="*/ 2147483647 h 132"/>
                  <a:gd name="T30" fmla="*/ 2147483647 w 102"/>
                  <a:gd name="T31" fmla="*/ 2147483647 h 132"/>
                  <a:gd name="T32" fmla="*/ 2147483647 w 102"/>
                  <a:gd name="T33" fmla="*/ 2147483647 h 132"/>
                  <a:gd name="T34" fmla="*/ 2147483647 w 102"/>
                  <a:gd name="T35" fmla="*/ 2147483647 h 132"/>
                  <a:gd name="T36" fmla="*/ 2147483647 w 102"/>
                  <a:gd name="T37" fmla="*/ 2147483647 h 132"/>
                  <a:gd name="T38" fmla="*/ 2147483647 w 102"/>
                  <a:gd name="T39" fmla="*/ 2147483647 h 132"/>
                  <a:gd name="T40" fmla="*/ 2147483647 w 102"/>
                  <a:gd name="T41" fmla="*/ 2147483647 h 132"/>
                  <a:gd name="T42" fmla="*/ 2147483647 w 102"/>
                  <a:gd name="T43" fmla="*/ 2147483647 h 132"/>
                  <a:gd name="T44" fmla="*/ 2147483647 w 102"/>
                  <a:gd name="T45" fmla="*/ 2147483647 h 132"/>
                  <a:gd name="T46" fmla="*/ 2147483647 w 102"/>
                  <a:gd name="T47" fmla="*/ 2147483647 h 132"/>
                  <a:gd name="T48" fmla="*/ 2147483647 w 102"/>
                  <a:gd name="T49" fmla="*/ 2147483647 h 13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02"/>
                  <a:gd name="T76" fmla="*/ 0 h 132"/>
                  <a:gd name="T77" fmla="*/ 102 w 102"/>
                  <a:gd name="T78" fmla="*/ 132 h 132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02" h="132">
                    <a:moveTo>
                      <a:pt x="84" y="54"/>
                    </a:moveTo>
                    <a:lnTo>
                      <a:pt x="84" y="30"/>
                    </a:lnTo>
                    <a:lnTo>
                      <a:pt x="90" y="18"/>
                    </a:lnTo>
                    <a:lnTo>
                      <a:pt x="66" y="18"/>
                    </a:lnTo>
                    <a:lnTo>
                      <a:pt x="54" y="6"/>
                    </a:lnTo>
                    <a:lnTo>
                      <a:pt x="42" y="0"/>
                    </a:lnTo>
                    <a:lnTo>
                      <a:pt x="36" y="0"/>
                    </a:lnTo>
                    <a:lnTo>
                      <a:pt x="24" y="12"/>
                    </a:lnTo>
                    <a:lnTo>
                      <a:pt x="18" y="24"/>
                    </a:lnTo>
                    <a:lnTo>
                      <a:pt x="18" y="36"/>
                    </a:lnTo>
                    <a:lnTo>
                      <a:pt x="6" y="48"/>
                    </a:lnTo>
                    <a:lnTo>
                      <a:pt x="0" y="60"/>
                    </a:lnTo>
                    <a:lnTo>
                      <a:pt x="0" y="84"/>
                    </a:lnTo>
                    <a:lnTo>
                      <a:pt x="12" y="108"/>
                    </a:lnTo>
                    <a:lnTo>
                      <a:pt x="24" y="114"/>
                    </a:lnTo>
                    <a:lnTo>
                      <a:pt x="36" y="126"/>
                    </a:lnTo>
                    <a:lnTo>
                      <a:pt x="54" y="126"/>
                    </a:lnTo>
                    <a:lnTo>
                      <a:pt x="66" y="132"/>
                    </a:lnTo>
                    <a:lnTo>
                      <a:pt x="78" y="132"/>
                    </a:lnTo>
                    <a:lnTo>
                      <a:pt x="90" y="90"/>
                    </a:lnTo>
                    <a:lnTo>
                      <a:pt x="96" y="90"/>
                    </a:lnTo>
                    <a:lnTo>
                      <a:pt x="102" y="84"/>
                    </a:lnTo>
                    <a:lnTo>
                      <a:pt x="96" y="60"/>
                    </a:lnTo>
                    <a:lnTo>
                      <a:pt x="90" y="60"/>
                    </a:lnTo>
                    <a:lnTo>
                      <a:pt x="84" y="5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08" name="Sudan">
                <a:extLst>
                  <a:ext uri="{FF2B5EF4-FFF2-40B4-BE49-F238E27FC236}">
                    <a16:creationId xmlns:a16="http://schemas.microsoft.com/office/drawing/2014/main" id="{7C1F8664-5209-034A-BD9E-CFE81B5D6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9" y="1834"/>
                <a:ext cx="298" cy="405"/>
              </a:xfrm>
              <a:custGeom>
                <a:avLst/>
                <a:gdLst>
                  <a:gd name="T0" fmla="*/ 2147483647 w 1164"/>
                  <a:gd name="T1" fmla="*/ 2147483647 h 1584"/>
                  <a:gd name="T2" fmla="*/ 2147483647 w 1164"/>
                  <a:gd name="T3" fmla="*/ 2147483647 h 1584"/>
                  <a:gd name="T4" fmla="*/ 2147483647 w 1164"/>
                  <a:gd name="T5" fmla="*/ 2147483647 h 1584"/>
                  <a:gd name="T6" fmla="*/ 2147483647 w 1164"/>
                  <a:gd name="T7" fmla="*/ 2147483647 h 1584"/>
                  <a:gd name="T8" fmla="*/ 2147483647 w 1164"/>
                  <a:gd name="T9" fmla="*/ 2147483647 h 1584"/>
                  <a:gd name="T10" fmla="*/ 2147483647 w 1164"/>
                  <a:gd name="T11" fmla="*/ 2147483647 h 1584"/>
                  <a:gd name="T12" fmla="*/ 2147483647 w 1164"/>
                  <a:gd name="T13" fmla="*/ 2147483647 h 1584"/>
                  <a:gd name="T14" fmla="*/ 2147483647 w 1164"/>
                  <a:gd name="T15" fmla="*/ 2147483647 h 1584"/>
                  <a:gd name="T16" fmla="*/ 0 w 1164"/>
                  <a:gd name="T17" fmla="*/ 2147483647 h 1584"/>
                  <a:gd name="T18" fmla="*/ 2147483647 w 1164"/>
                  <a:gd name="T19" fmla="*/ 2147483647 h 1584"/>
                  <a:gd name="T20" fmla="*/ 2147483647 w 1164"/>
                  <a:gd name="T21" fmla="*/ 2147483647 h 1584"/>
                  <a:gd name="T22" fmla="*/ 2147483647 w 1164"/>
                  <a:gd name="T23" fmla="*/ 2147483647 h 1584"/>
                  <a:gd name="T24" fmla="*/ 2147483647 w 1164"/>
                  <a:gd name="T25" fmla="*/ 2147483647 h 1584"/>
                  <a:gd name="T26" fmla="*/ 2147483647 w 1164"/>
                  <a:gd name="T27" fmla="*/ 2147483647 h 1584"/>
                  <a:gd name="T28" fmla="*/ 2147483647 w 1164"/>
                  <a:gd name="T29" fmla="*/ 2147483647 h 1584"/>
                  <a:gd name="T30" fmla="*/ 2147483647 w 1164"/>
                  <a:gd name="T31" fmla="*/ 2147483647 h 1584"/>
                  <a:gd name="T32" fmla="*/ 2147483647 w 1164"/>
                  <a:gd name="T33" fmla="*/ 2147483647 h 1584"/>
                  <a:gd name="T34" fmla="*/ 2147483647 w 1164"/>
                  <a:gd name="T35" fmla="*/ 2147483647 h 1584"/>
                  <a:gd name="T36" fmla="*/ 2147483647 w 1164"/>
                  <a:gd name="T37" fmla="*/ 2147483647 h 1584"/>
                  <a:gd name="T38" fmla="*/ 2147483647 w 1164"/>
                  <a:gd name="T39" fmla="*/ 2147483647 h 1584"/>
                  <a:gd name="T40" fmla="*/ 2147483647 w 1164"/>
                  <a:gd name="T41" fmla="*/ 2147483647 h 1584"/>
                  <a:gd name="T42" fmla="*/ 2147483647 w 1164"/>
                  <a:gd name="T43" fmla="*/ 2147483647 h 1584"/>
                  <a:gd name="T44" fmla="*/ 2147483647 w 1164"/>
                  <a:gd name="T45" fmla="*/ 2147483647 h 1584"/>
                  <a:gd name="T46" fmla="*/ 2147483647 w 1164"/>
                  <a:gd name="T47" fmla="*/ 2147483647 h 1584"/>
                  <a:gd name="T48" fmla="*/ 2147483647 w 1164"/>
                  <a:gd name="T49" fmla="*/ 2147483647 h 1584"/>
                  <a:gd name="T50" fmla="*/ 2147483647 w 1164"/>
                  <a:gd name="T51" fmla="*/ 2147483647 h 1584"/>
                  <a:gd name="T52" fmla="*/ 2147483647 w 1164"/>
                  <a:gd name="T53" fmla="*/ 2147483647 h 1584"/>
                  <a:gd name="T54" fmla="*/ 2147483647 w 1164"/>
                  <a:gd name="T55" fmla="*/ 2147483647 h 1584"/>
                  <a:gd name="T56" fmla="*/ 2147483647 w 1164"/>
                  <a:gd name="T57" fmla="*/ 2147483647 h 1584"/>
                  <a:gd name="T58" fmla="*/ 2147483647 w 1164"/>
                  <a:gd name="T59" fmla="*/ 2147483647 h 1584"/>
                  <a:gd name="T60" fmla="*/ 2147483647 w 1164"/>
                  <a:gd name="T61" fmla="*/ 2147483647 h 1584"/>
                  <a:gd name="T62" fmla="*/ 2147483647 w 1164"/>
                  <a:gd name="T63" fmla="*/ 2147483647 h 1584"/>
                  <a:gd name="T64" fmla="*/ 2147483647 w 1164"/>
                  <a:gd name="T65" fmla="*/ 2147483647 h 1584"/>
                  <a:gd name="T66" fmla="*/ 2147483647 w 1164"/>
                  <a:gd name="T67" fmla="*/ 2147483647 h 1584"/>
                  <a:gd name="T68" fmla="*/ 2147483647 w 1164"/>
                  <a:gd name="T69" fmla="*/ 2147483647 h 1584"/>
                  <a:gd name="T70" fmla="*/ 2147483647 w 1164"/>
                  <a:gd name="T71" fmla="*/ 2147483647 h 1584"/>
                  <a:gd name="T72" fmla="*/ 2147483647 w 1164"/>
                  <a:gd name="T73" fmla="*/ 2147483647 h 1584"/>
                  <a:gd name="T74" fmla="*/ 2147483647 w 1164"/>
                  <a:gd name="T75" fmla="*/ 2147483647 h 1584"/>
                  <a:gd name="T76" fmla="*/ 2147483647 w 1164"/>
                  <a:gd name="T77" fmla="*/ 2147483647 h 1584"/>
                  <a:gd name="T78" fmla="*/ 2147483647 w 1164"/>
                  <a:gd name="T79" fmla="*/ 2147483647 h 1584"/>
                  <a:gd name="T80" fmla="*/ 2147483647 w 1164"/>
                  <a:gd name="T81" fmla="*/ 2147483647 h 1584"/>
                  <a:gd name="T82" fmla="*/ 2147483647 w 1164"/>
                  <a:gd name="T83" fmla="*/ 2147483647 h 1584"/>
                  <a:gd name="T84" fmla="*/ 2147483647 w 1164"/>
                  <a:gd name="T85" fmla="*/ 2147483647 h 1584"/>
                  <a:gd name="T86" fmla="*/ 2147483647 w 1164"/>
                  <a:gd name="T87" fmla="*/ 2147483647 h 1584"/>
                  <a:gd name="T88" fmla="*/ 2147483647 w 1164"/>
                  <a:gd name="T89" fmla="*/ 2147483647 h 1584"/>
                  <a:gd name="T90" fmla="*/ 2147483647 w 1164"/>
                  <a:gd name="T91" fmla="*/ 2147483647 h 1584"/>
                  <a:gd name="T92" fmla="*/ 2147483647 w 1164"/>
                  <a:gd name="T93" fmla="*/ 2147483647 h 1584"/>
                  <a:gd name="T94" fmla="*/ 2147483647 w 1164"/>
                  <a:gd name="T95" fmla="*/ 2147483647 h 1584"/>
                  <a:gd name="T96" fmla="*/ 2147483647 w 1164"/>
                  <a:gd name="T97" fmla="*/ 2147483647 h 1584"/>
                  <a:gd name="T98" fmla="*/ 2147483647 w 1164"/>
                  <a:gd name="T99" fmla="*/ 2147483647 h 1584"/>
                  <a:gd name="T100" fmla="*/ 2147483647 w 1164"/>
                  <a:gd name="T101" fmla="*/ 2147483647 h 1584"/>
                  <a:gd name="T102" fmla="*/ 2147483647 w 1164"/>
                  <a:gd name="T103" fmla="*/ 2147483647 h 1584"/>
                  <a:gd name="T104" fmla="*/ 2147483647 w 1164"/>
                  <a:gd name="T105" fmla="*/ 2147483647 h 1584"/>
                  <a:gd name="T106" fmla="*/ 2147483647 w 1164"/>
                  <a:gd name="T107" fmla="*/ 2147483647 h 1584"/>
                  <a:gd name="T108" fmla="*/ 2147483647 w 1164"/>
                  <a:gd name="T109" fmla="*/ 2147483647 h 1584"/>
                  <a:gd name="T110" fmla="*/ 2147483647 w 1164"/>
                  <a:gd name="T111" fmla="*/ 2147483647 h 158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164"/>
                  <a:gd name="T169" fmla="*/ 0 h 1584"/>
                  <a:gd name="T170" fmla="*/ 1164 w 1164"/>
                  <a:gd name="T171" fmla="*/ 1584 h 158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164" h="1584">
                    <a:moveTo>
                      <a:pt x="894" y="24"/>
                    </a:moveTo>
                    <a:lnTo>
                      <a:pt x="894" y="48"/>
                    </a:lnTo>
                    <a:lnTo>
                      <a:pt x="888" y="60"/>
                    </a:lnTo>
                    <a:lnTo>
                      <a:pt x="882" y="66"/>
                    </a:lnTo>
                    <a:lnTo>
                      <a:pt x="864" y="66"/>
                    </a:lnTo>
                    <a:lnTo>
                      <a:pt x="858" y="72"/>
                    </a:lnTo>
                    <a:lnTo>
                      <a:pt x="846" y="72"/>
                    </a:lnTo>
                    <a:lnTo>
                      <a:pt x="834" y="84"/>
                    </a:lnTo>
                    <a:lnTo>
                      <a:pt x="822" y="108"/>
                    </a:lnTo>
                    <a:lnTo>
                      <a:pt x="816" y="114"/>
                    </a:lnTo>
                    <a:lnTo>
                      <a:pt x="798" y="114"/>
                    </a:lnTo>
                    <a:lnTo>
                      <a:pt x="792" y="108"/>
                    </a:lnTo>
                    <a:lnTo>
                      <a:pt x="786" y="96"/>
                    </a:lnTo>
                    <a:lnTo>
                      <a:pt x="780" y="90"/>
                    </a:lnTo>
                    <a:lnTo>
                      <a:pt x="660" y="84"/>
                    </a:lnTo>
                    <a:lnTo>
                      <a:pt x="660" y="72"/>
                    </a:lnTo>
                    <a:lnTo>
                      <a:pt x="654" y="72"/>
                    </a:lnTo>
                    <a:lnTo>
                      <a:pt x="636" y="90"/>
                    </a:lnTo>
                    <a:lnTo>
                      <a:pt x="210" y="84"/>
                    </a:lnTo>
                    <a:lnTo>
                      <a:pt x="210" y="246"/>
                    </a:lnTo>
                    <a:lnTo>
                      <a:pt x="138" y="246"/>
                    </a:lnTo>
                    <a:lnTo>
                      <a:pt x="144" y="600"/>
                    </a:lnTo>
                    <a:lnTo>
                      <a:pt x="132" y="600"/>
                    </a:lnTo>
                    <a:lnTo>
                      <a:pt x="120" y="594"/>
                    </a:lnTo>
                    <a:lnTo>
                      <a:pt x="78" y="594"/>
                    </a:lnTo>
                    <a:lnTo>
                      <a:pt x="66" y="606"/>
                    </a:lnTo>
                    <a:lnTo>
                      <a:pt x="72" y="612"/>
                    </a:lnTo>
                    <a:lnTo>
                      <a:pt x="72" y="624"/>
                    </a:lnTo>
                    <a:lnTo>
                      <a:pt x="78" y="630"/>
                    </a:lnTo>
                    <a:lnTo>
                      <a:pt x="78" y="636"/>
                    </a:lnTo>
                    <a:lnTo>
                      <a:pt x="72" y="642"/>
                    </a:lnTo>
                    <a:lnTo>
                      <a:pt x="60" y="648"/>
                    </a:lnTo>
                    <a:lnTo>
                      <a:pt x="48" y="660"/>
                    </a:lnTo>
                    <a:lnTo>
                      <a:pt x="48" y="678"/>
                    </a:lnTo>
                    <a:lnTo>
                      <a:pt x="36" y="678"/>
                    </a:lnTo>
                    <a:lnTo>
                      <a:pt x="42" y="702"/>
                    </a:lnTo>
                    <a:lnTo>
                      <a:pt x="48" y="720"/>
                    </a:lnTo>
                    <a:lnTo>
                      <a:pt x="30" y="732"/>
                    </a:lnTo>
                    <a:lnTo>
                      <a:pt x="12" y="750"/>
                    </a:lnTo>
                    <a:lnTo>
                      <a:pt x="18" y="756"/>
                    </a:lnTo>
                    <a:lnTo>
                      <a:pt x="30" y="780"/>
                    </a:lnTo>
                    <a:lnTo>
                      <a:pt x="30" y="792"/>
                    </a:lnTo>
                    <a:lnTo>
                      <a:pt x="18" y="804"/>
                    </a:lnTo>
                    <a:lnTo>
                      <a:pt x="6" y="810"/>
                    </a:lnTo>
                    <a:lnTo>
                      <a:pt x="0" y="822"/>
                    </a:lnTo>
                    <a:lnTo>
                      <a:pt x="0" y="840"/>
                    </a:lnTo>
                    <a:lnTo>
                      <a:pt x="6" y="846"/>
                    </a:lnTo>
                    <a:lnTo>
                      <a:pt x="18" y="846"/>
                    </a:lnTo>
                    <a:lnTo>
                      <a:pt x="24" y="840"/>
                    </a:lnTo>
                    <a:lnTo>
                      <a:pt x="36" y="840"/>
                    </a:lnTo>
                    <a:lnTo>
                      <a:pt x="42" y="846"/>
                    </a:lnTo>
                    <a:lnTo>
                      <a:pt x="42" y="888"/>
                    </a:lnTo>
                    <a:lnTo>
                      <a:pt x="60" y="900"/>
                    </a:lnTo>
                    <a:lnTo>
                      <a:pt x="42" y="906"/>
                    </a:lnTo>
                    <a:lnTo>
                      <a:pt x="48" y="930"/>
                    </a:lnTo>
                    <a:lnTo>
                      <a:pt x="54" y="930"/>
                    </a:lnTo>
                    <a:lnTo>
                      <a:pt x="66" y="936"/>
                    </a:lnTo>
                    <a:lnTo>
                      <a:pt x="78" y="954"/>
                    </a:lnTo>
                    <a:lnTo>
                      <a:pt x="84" y="960"/>
                    </a:lnTo>
                    <a:lnTo>
                      <a:pt x="84" y="966"/>
                    </a:lnTo>
                    <a:lnTo>
                      <a:pt x="72" y="966"/>
                    </a:lnTo>
                    <a:lnTo>
                      <a:pt x="72" y="990"/>
                    </a:lnTo>
                    <a:lnTo>
                      <a:pt x="102" y="1020"/>
                    </a:lnTo>
                    <a:lnTo>
                      <a:pt x="108" y="1032"/>
                    </a:lnTo>
                    <a:lnTo>
                      <a:pt x="120" y="1044"/>
                    </a:lnTo>
                    <a:lnTo>
                      <a:pt x="126" y="1062"/>
                    </a:lnTo>
                    <a:lnTo>
                      <a:pt x="132" y="1074"/>
                    </a:lnTo>
                    <a:lnTo>
                      <a:pt x="132" y="1104"/>
                    </a:lnTo>
                    <a:lnTo>
                      <a:pt x="126" y="1110"/>
                    </a:lnTo>
                    <a:lnTo>
                      <a:pt x="120" y="1122"/>
                    </a:lnTo>
                    <a:lnTo>
                      <a:pt x="114" y="1128"/>
                    </a:lnTo>
                    <a:lnTo>
                      <a:pt x="114" y="1134"/>
                    </a:lnTo>
                    <a:lnTo>
                      <a:pt x="120" y="1140"/>
                    </a:lnTo>
                    <a:lnTo>
                      <a:pt x="126" y="1140"/>
                    </a:lnTo>
                    <a:lnTo>
                      <a:pt x="120" y="1158"/>
                    </a:lnTo>
                    <a:lnTo>
                      <a:pt x="168" y="1164"/>
                    </a:lnTo>
                    <a:lnTo>
                      <a:pt x="168" y="1194"/>
                    </a:lnTo>
                    <a:lnTo>
                      <a:pt x="192" y="1206"/>
                    </a:lnTo>
                    <a:lnTo>
                      <a:pt x="222" y="1206"/>
                    </a:lnTo>
                    <a:lnTo>
                      <a:pt x="222" y="1224"/>
                    </a:lnTo>
                    <a:lnTo>
                      <a:pt x="228" y="1224"/>
                    </a:lnTo>
                    <a:lnTo>
                      <a:pt x="240" y="1230"/>
                    </a:lnTo>
                    <a:lnTo>
                      <a:pt x="252" y="1242"/>
                    </a:lnTo>
                    <a:lnTo>
                      <a:pt x="252" y="1248"/>
                    </a:lnTo>
                    <a:lnTo>
                      <a:pt x="246" y="1248"/>
                    </a:lnTo>
                    <a:lnTo>
                      <a:pt x="246" y="1254"/>
                    </a:lnTo>
                    <a:lnTo>
                      <a:pt x="240" y="1254"/>
                    </a:lnTo>
                    <a:lnTo>
                      <a:pt x="240" y="1260"/>
                    </a:lnTo>
                    <a:lnTo>
                      <a:pt x="252" y="1272"/>
                    </a:lnTo>
                    <a:lnTo>
                      <a:pt x="264" y="1278"/>
                    </a:lnTo>
                    <a:lnTo>
                      <a:pt x="270" y="1278"/>
                    </a:lnTo>
                    <a:lnTo>
                      <a:pt x="282" y="1284"/>
                    </a:lnTo>
                    <a:lnTo>
                      <a:pt x="294" y="1296"/>
                    </a:lnTo>
                    <a:lnTo>
                      <a:pt x="300" y="1308"/>
                    </a:lnTo>
                    <a:lnTo>
                      <a:pt x="306" y="1314"/>
                    </a:lnTo>
                    <a:lnTo>
                      <a:pt x="306" y="1320"/>
                    </a:lnTo>
                    <a:lnTo>
                      <a:pt x="324" y="1320"/>
                    </a:lnTo>
                    <a:lnTo>
                      <a:pt x="330" y="1326"/>
                    </a:lnTo>
                    <a:lnTo>
                      <a:pt x="330" y="1338"/>
                    </a:lnTo>
                    <a:lnTo>
                      <a:pt x="318" y="1338"/>
                    </a:lnTo>
                    <a:lnTo>
                      <a:pt x="318" y="1344"/>
                    </a:lnTo>
                    <a:lnTo>
                      <a:pt x="330" y="1356"/>
                    </a:lnTo>
                    <a:lnTo>
                      <a:pt x="330" y="1374"/>
                    </a:lnTo>
                    <a:lnTo>
                      <a:pt x="354" y="1380"/>
                    </a:lnTo>
                    <a:lnTo>
                      <a:pt x="360" y="1386"/>
                    </a:lnTo>
                    <a:lnTo>
                      <a:pt x="372" y="1392"/>
                    </a:lnTo>
                    <a:lnTo>
                      <a:pt x="378" y="1398"/>
                    </a:lnTo>
                    <a:lnTo>
                      <a:pt x="384" y="1410"/>
                    </a:lnTo>
                    <a:lnTo>
                      <a:pt x="384" y="1434"/>
                    </a:lnTo>
                    <a:lnTo>
                      <a:pt x="390" y="1446"/>
                    </a:lnTo>
                    <a:lnTo>
                      <a:pt x="420" y="1470"/>
                    </a:lnTo>
                    <a:lnTo>
                      <a:pt x="420" y="1494"/>
                    </a:lnTo>
                    <a:lnTo>
                      <a:pt x="468" y="1518"/>
                    </a:lnTo>
                    <a:lnTo>
                      <a:pt x="474" y="1512"/>
                    </a:lnTo>
                    <a:lnTo>
                      <a:pt x="480" y="1500"/>
                    </a:lnTo>
                    <a:lnTo>
                      <a:pt x="486" y="1494"/>
                    </a:lnTo>
                    <a:lnTo>
                      <a:pt x="498" y="1494"/>
                    </a:lnTo>
                    <a:lnTo>
                      <a:pt x="510" y="1500"/>
                    </a:lnTo>
                    <a:lnTo>
                      <a:pt x="510" y="1506"/>
                    </a:lnTo>
                    <a:lnTo>
                      <a:pt x="522" y="1512"/>
                    </a:lnTo>
                    <a:lnTo>
                      <a:pt x="528" y="1512"/>
                    </a:lnTo>
                    <a:lnTo>
                      <a:pt x="540" y="1500"/>
                    </a:lnTo>
                    <a:lnTo>
                      <a:pt x="540" y="1494"/>
                    </a:lnTo>
                    <a:lnTo>
                      <a:pt x="552" y="1482"/>
                    </a:lnTo>
                    <a:lnTo>
                      <a:pt x="558" y="1488"/>
                    </a:lnTo>
                    <a:lnTo>
                      <a:pt x="570" y="1494"/>
                    </a:lnTo>
                    <a:lnTo>
                      <a:pt x="576" y="1512"/>
                    </a:lnTo>
                    <a:lnTo>
                      <a:pt x="582" y="1524"/>
                    </a:lnTo>
                    <a:lnTo>
                      <a:pt x="594" y="1536"/>
                    </a:lnTo>
                    <a:lnTo>
                      <a:pt x="606" y="1542"/>
                    </a:lnTo>
                    <a:lnTo>
                      <a:pt x="612" y="1548"/>
                    </a:lnTo>
                    <a:lnTo>
                      <a:pt x="618" y="1548"/>
                    </a:lnTo>
                    <a:lnTo>
                      <a:pt x="624" y="1572"/>
                    </a:lnTo>
                    <a:lnTo>
                      <a:pt x="642" y="1572"/>
                    </a:lnTo>
                    <a:lnTo>
                      <a:pt x="660" y="1554"/>
                    </a:lnTo>
                    <a:lnTo>
                      <a:pt x="672" y="1554"/>
                    </a:lnTo>
                    <a:lnTo>
                      <a:pt x="678" y="1560"/>
                    </a:lnTo>
                    <a:lnTo>
                      <a:pt x="690" y="1566"/>
                    </a:lnTo>
                    <a:lnTo>
                      <a:pt x="702" y="1566"/>
                    </a:lnTo>
                    <a:lnTo>
                      <a:pt x="702" y="1560"/>
                    </a:lnTo>
                    <a:lnTo>
                      <a:pt x="708" y="1554"/>
                    </a:lnTo>
                    <a:lnTo>
                      <a:pt x="714" y="1554"/>
                    </a:lnTo>
                    <a:lnTo>
                      <a:pt x="738" y="1584"/>
                    </a:lnTo>
                    <a:lnTo>
                      <a:pt x="756" y="1560"/>
                    </a:lnTo>
                    <a:lnTo>
                      <a:pt x="780" y="1560"/>
                    </a:lnTo>
                    <a:lnTo>
                      <a:pt x="792" y="1548"/>
                    </a:lnTo>
                    <a:lnTo>
                      <a:pt x="804" y="1548"/>
                    </a:lnTo>
                    <a:lnTo>
                      <a:pt x="804" y="1554"/>
                    </a:lnTo>
                    <a:lnTo>
                      <a:pt x="810" y="1560"/>
                    </a:lnTo>
                    <a:lnTo>
                      <a:pt x="834" y="1560"/>
                    </a:lnTo>
                    <a:lnTo>
                      <a:pt x="852" y="1542"/>
                    </a:lnTo>
                    <a:lnTo>
                      <a:pt x="852" y="1536"/>
                    </a:lnTo>
                    <a:lnTo>
                      <a:pt x="858" y="1530"/>
                    </a:lnTo>
                    <a:lnTo>
                      <a:pt x="858" y="1524"/>
                    </a:lnTo>
                    <a:lnTo>
                      <a:pt x="870" y="1524"/>
                    </a:lnTo>
                    <a:lnTo>
                      <a:pt x="888" y="1494"/>
                    </a:lnTo>
                    <a:lnTo>
                      <a:pt x="978" y="1494"/>
                    </a:lnTo>
                    <a:lnTo>
                      <a:pt x="1002" y="1482"/>
                    </a:lnTo>
                    <a:lnTo>
                      <a:pt x="996" y="1464"/>
                    </a:lnTo>
                    <a:lnTo>
                      <a:pt x="996" y="1446"/>
                    </a:lnTo>
                    <a:lnTo>
                      <a:pt x="990" y="1434"/>
                    </a:lnTo>
                    <a:lnTo>
                      <a:pt x="984" y="1428"/>
                    </a:lnTo>
                    <a:lnTo>
                      <a:pt x="966" y="1428"/>
                    </a:lnTo>
                    <a:lnTo>
                      <a:pt x="954" y="1422"/>
                    </a:lnTo>
                    <a:lnTo>
                      <a:pt x="936" y="1386"/>
                    </a:lnTo>
                    <a:lnTo>
                      <a:pt x="936" y="1368"/>
                    </a:lnTo>
                    <a:lnTo>
                      <a:pt x="924" y="1362"/>
                    </a:lnTo>
                    <a:lnTo>
                      <a:pt x="924" y="1326"/>
                    </a:lnTo>
                    <a:lnTo>
                      <a:pt x="912" y="1326"/>
                    </a:lnTo>
                    <a:lnTo>
                      <a:pt x="906" y="1302"/>
                    </a:lnTo>
                    <a:lnTo>
                      <a:pt x="882" y="1302"/>
                    </a:lnTo>
                    <a:lnTo>
                      <a:pt x="876" y="1290"/>
                    </a:lnTo>
                    <a:lnTo>
                      <a:pt x="876" y="1272"/>
                    </a:lnTo>
                    <a:lnTo>
                      <a:pt x="864" y="1266"/>
                    </a:lnTo>
                    <a:lnTo>
                      <a:pt x="858" y="1254"/>
                    </a:lnTo>
                    <a:lnTo>
                      <a:pt x="846" y="1248"/>
                    </a:lnTo>
                    <a:lnTo>
                      <a:pt x="840" y="1242"/>
                    </a:lnTo>
                    <a:lnTo>
                      <a:pt x="816" y="1242"/>
                    </a:lnTo>
                    <a:lnTo>
                      <a:pt x="804" y="1236"/>
                    </a:lnTo>
                    <a:lnTo>
                      <a:pt x="798" y="1236"/>
                    </a:lnTo>
                    <a:lnTo>
                      <a:pt x="798" y="1224"/>
                    </a:lnTo>
                    <a:lnTo>
                      <a:pt x="804" y="1212"/>
                    </a:lnTo>
                    <a:lnTo>
                      <a:pt x="810" y="1206"/>
                    </a:lnTo>
                    <a:lnTo>
                      <a:pt x="804" y="1182"/>
                    </a:lnTo>
                    <a:lnTo>
                      <a:pt x="840" y="1182"/>
                    </a:lnTo>
                    <a:lnTo>
                      <a:pt x="846" y="1188"/>
                    </a:lnTo>
                    <a:lnTo>
                      <a:pt x="852" y="1182"/>
                    </a:lnTo>
                    <a:lnTo>
                      <a:pt x="864" y="1182"/>
                    </a:lnTo>
                    <a:lnTo>
                      <a:pt x="870" y="1176"/>
                    </a:lnTo>
                    <a:lnTo>
                      <a:pt x="870" y="1164"/>
                    </a:lnTo>
                    <a:lnTo>
                      <a:pt x="876" y="1152"/>
                    </a:lnTo>
                    <a:lnTo>
                      <a:pt x="876" y="1116"/>
                    </a:lnTo>
                    <a:lnTo>
                      <a:pt x="870" y="1110"/>
                    </a:lnTo>
                    <a:lnTo>
                      <a:pt x="870" y="1098"/>
                    </a:lnTo>
                    <a:lnTo>
                      <a:pt x="864" y="1086"/>
                    </a:lnTo>
                    <a:lnTo>
                      <a:pt x="864" y="1074"/>
                    </a:lnTo>
                    <a:lnTo>
                      <a:pt x="870" y="1062"/>
                    </a:lnTo>
                    <a:lnTo>
                      <a:pt x="882" y="1056"/>
                    </a:lnTo>
                    <a:lnTo>
                      <a:pt x="888" y="1050"/>
                    </a:lnTo>
                    <a:lnTo>
                      <a:pt x="888" y="1032"/>
                    </a:lnTo>
                    <a:lnTo>
                      <a:pt x="882" y="1020"/>
                    </a:lnTo>
                    <a:lnTo>
                      <a:pt x="882" y="1002"/>
                    </a:lnTo>
                    <a:lnTo>
                      <a:pt x="900" y="984"/>
                    </a:lnTo>
                    <a:lnTo>
                      <a:pt x="906" y="984"/>
                    </a:lnTo>
                    <a:lnTo>
                      <a:pt x="906" y="996"/>
                    </a:lnTo>
                    <a:lnTo>
                      <a:pt x="912" y="1002"/>
                    </a:lnTo>
                    <a:lnTo>
                      <a:pt x="924" y="1002"/>
                    </a:lnTo>
                    <a:lnTo>
                      <a:pt x="930" y="996"/>
                    </a:lnTo>
                    <a:lnTo>
                      <a:pt x="930" y="960"/>
                    </a:lnTo>
                    <a:lnTo>
                      <a:pt x="924" y="954"/>
                    </a:lnTo>
                    <a:lnTo>
                      <a:pt x="924" y="948"/>
                    </a:lnTo>
                    <a:lnTo>
                      <a:pt x="936" y="930"/>
                    </a:lnTo>
                    <a:lnTo>
                      <a:pt x="936" y="906"/>
                    </a:lnTo>
                    <a:lnTo>
                      <a:pt x="942" y="900"/>
                    </a:lnTo>
                    <a:lnTo>
                      <a:pt x="954" y="900"/>
                    </a:lnTo>
                    <a:lnTo>
                      <a:pt x="960" y="894"/>
                    </a:lnTo>
                    <a:lnTo>
                      <a:pt x="960" y="858"/>
                    </a:lnTo>
                    <a:lnTo>
                      <a:pt x="966" y="852"/>
                    </a:lnTo>
                    <a:lnTo>
                      <a:pt x="972" y="840"/>
                    </a:lnTo>
                    <a:lnTo>
                      <a:pt x="978" y="834"/>
                    </a:lnTo>
                    <a:lnTo>
                      <a:pt x="1008" y="834"/>
                    </a:lnTo>
                    <a:lnTo>
                      <a:pt x="1008" y="786"/>
                    </a:lnTo>
                    <a:lnTo>
                      <a:pt x="1014" y="774"/>
                    </a:lnTo>
                    <a:lnTo>
                      <a:pt x="1020" y="768"/>
                    </a:lnTo>
                    <a:lnTo>
                      <a:pt x="1026" y="756"/>
                    </a:lnTo>
                    <a:lnTo>
                      <a:pt x="1032" y="750"/>
                    </a:lnTo>
                    <a:lnTo>
                      <a:pt x="1032" y="708"/>
                    </a:lnTo>
                    <a:lnTo>
                      <a:pt x="1026" y="660"/>
                    </a:lnTo>
                    <a:lnTo>
                      <a:pt x="1020" y="654"/>
                    </a:lnTo>
                    <a:lnTo>
                      <a:pt x="1020" y="636"/>
                    </a:lnTo>
                    <a:lnTo>
                      <a:pt x="1032" y="630"/>
                    </a:lnTo>
                    <a:lnTo>
                      <a:pt x="1038" y="630"/>
                    </a:lnTo>
                    <a:lnTo>
                      <a:pt x="1038" y="594"/>
                    </a:lnTo>
                    <a:lnTo>
                      <a:pt x="1044" y="594"/>
                    </a:lnTo>
                    <a:lnTo>
                      <a:pt x="1050" y="588"/>
                    </a:lnTo>
                    <a:lnTo>
                      <a:pt x="1056" y="576"/>
                    </a:lnTo>
                    <a:lnTo>
                      <a:pt x="1056" y="534"/>
                    </a:lnTo>
                    <a:lnTo>
                      <a:pt x="1050" y="528"/>
                    </a:lnTo>
                    <a:lnTo>
                      <a:pt x="1050" y="516"/>
                    </a:lnTo>
                    <a:lnTo>
                      <a:pt x="1062" y="516"/>
                    </a:lnTo>
                    <a:lnTo>
                      <a:pt x="1068" y="510"/>
                    </a:lnTo>
                    <a:lnTo>
                      <a:pt x="1068" y="492"/>
                    </a:lnTo>
                    <a:lnTo>
                      <a:pt x="1086" y="492"/>
                    </a:lnTo>
                    <a:lnTo>
                      <a:pt x="1092" y="486"/>
                    </a:lnTo>
                    <a:lnTo>
                      <a:pt x="1092" y="480"/>
                    </a:lnTo>
                    <a:lnTo>
                      <a:pt x="1098" y="474"/>
                    </a:lnTo>
                    <a:lnTo>
                      <a:pt x="1098" y="462"/>
                    </a:lnTo>
                    <a:lnTo>
                      <a:pt x="1110" y="462"/>
                    </a:lnTo>
                    <a:lnTo>
                      <a:pt x="1128" y="456"/>
                    </a:lnTo>
                    <a:lnTo>
                      <a:pt x="1152" y="444"/>
                    </a:lnTo>
                    <a:lnTo>
                      <a:pt x="1164" y="420"/>
                    </a:lnTo>
                    <a:lnTo>
                      <a:pt x="1164" y="408"/>
                    </a:lnTo>
                    <a:lnTo>
                      <a:pt x="1128" y="384"/>
                    </a:lnTo>
                    <a:lnTo>
                      <a:pt x="1128" y="378"/>
                    </a:lnTo>
                    <a:lnTo>
                      <a:pt x="1122" y="372"/>
                    </a:lnTo>
                    <a:lnTo>
                      <a:pt x="1122" y="360"/>
                    </a:lnTo>
                    <a:lnTo>
                      <a:pt x="1116" y="354"/>
                    </a:lnTo>
                    <a:lnTo>
                      <a:pt x="1092" y="354"/>
                    </a:lnTo>
                    <a:lnTo>
                      <a:pt x="1080" y="342"/>
                    </a:lnTo>
                    <a:lnTo>
                      <a:pt x="1080" y="330"/>
                    </a:lnTo>
                    <a:lnTo>
                      <a:pt x="1074" y="312"/>
                    </a:lnTo>
                    <a:lnTo>
                      <a:pt x="1074" y="294"/>
                    </a:lnTo>
                    <a:lnTo>
                      <a:pt x="1068" y="282"/>
                    </a:lnTo>
                    <a:lnTo>
                      <a:pt x="1068" y="264"/>
                    </a:lnTo>
                    <a:lnTo>
                      <a:pt x="1062" y="264"/>
                    </a:lnTo>
                    <a:lnTo>
                      <a:pt x="1062" y="240"/>
                    </a:lnTo>
                    <a:lnTo>
                      <a:pt x="1056" y="222"/>
                    </a:lnTo>
                    <a:lnTo>
                      <a:pt x="1056" y="180"/>
                    </a:lnTo>
                    <a:lnTo>
                      <a:pt x="1050" y="168"/>
                    </a:lnTo>
                    <a:lnTo>
                      <a:pt x="1068" y="162"/>
                    </a:lnTo>
                    <a:lnTo>
                      <a:pt x="1038" y="132"/>
                    </a:lnTo>
                    <a:lnTo>
                      <a:pt x="1038" y="90"/>
                    </a:lnTo>
                    <a:lnTo>
                      <a:pt x="1032" y="78"/>
                    </a:lnTo>
                    <a:lnTo>
                      <a:pt x="1026" y="72"/>
                    </a:lnTo>
                    <a:lnTo>
                      <a:pt x="1014" y="66"/>
                    </a:lnTo>
                    <a:lnTo>
                      <a:pt x="984" y="36"/>
                    </a:lnTo>
                    <a:lnTo>
                      <a:pt x="972" y="36"/>
                    </a:lnTo>
                    <a:lnTo>
                      <a:pt x="954" y="18"/>
                    </a:lnTo>
                    <a:lnTo>
                      <a:pt x="948" y="0"/>
                    </a:lnTo>
                    <a:lnTo>
                      <a:pt x="924" y="24"/>
                    </a:lnTo>
                    <a:lnTo>
                      <a:pt x="894" y="2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09" name="Somalia">
                <a:extLst>
                  <a:ext uri="{FF2B5EF4-FFF2-40B4-BE49-F238E27FC236}">
                    <a16:creationId xmlns:a16="http://schemas.microsoft.com/office/drawing/2014/main" id="{CD41FB5D-AA97-E446-8E07-4775512CEB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9" y="2062"/>
                <a:ext cx="183" cy="283"/>
              </a:xfrm>
              <a:custGeom>
                <a:avLst/>
                <a:gdLst>
                  <a:gd name="T0" fmla="*/ 2147483647 w 714"/>
                  <a:gd name="T1" fmla="*/ 2147483647 h 1104"/>
                  <a:gd name="T2" fmla="*/ 2147483647 w 714"/>
                  <a:gd name="T3" fmla="*/ 2147483647 h 1104"/>
                  <a:gd name="T4" fmla="*/ 2147483647 w 714"/>
                  <a:gd name="T5" fmla="*/ 2147483647 h 1104"/>
                  <a:gd name="T6" fmla="*/ 2147483647 w 714"/>
                  <a:gd name="T7" fmla="*/ 2147483647 h 1104"/>
                  <a:gd name="T8" fmla="*/ 2147483647 w 714"/>
                  <a:gd name="T9" fmla="*/ 2147483647 h 1104"/>
                  <a:gd name="T10" fmla="*/ 2147483647 w 714"/>
                  <a:gd name="T11" fmla="*/ 2147483647 h 1104"/>
                  <a:gd name="T12" fmla="*/ 2147483647 w 714"/>
                  <a:gd name="T13" fmla="*/ 2147483647 h 1104"/>
                  <a:gd name="T14" fmla="*/ 2147483647 w 714"/>
                  <a:gd name="T15" fmla="*/ 2147483647 h 1104"/>
                  <a:gd name="T16" fmla="*/ 2147483647 w 714"/>
                  <a:gd name="T17" fmla="*/ 2147483647 h 1104"/>
                  <a:gd name="T18" fmla="*/ 2147483647 w 714"/>
                  <a:gd name="T19" fmla="*/ 2147483647 h 1104"/>
                  <a:gd name="T20" fmla="*/ 2147483647 w 714"/>
                  <a:gd name="T21" fmla="*/ 2147483647 h 1104"/>
                  <a:gd name="T22" fmla="*/ 2147483647 w 714"/>
                  <a:gd name="T23" fmla="*/ 2147483647 h 1104"/>
                  <a:gd name="T24" fmla="*/ 0 w 714"/>
                  <a:gd name="T25" fmla="*/ 2147483647 h 1104"/>
                  <a:gd name="T26" fmla="*/ 2147483647 w 714"/>
                  <a:gd name="T27" fmla="*/ 2147483647 h 1104"/>
                  <a:gd name="T28" fmla="*/ 2147483647 w 714"/>
                  <a:gd name="T29" fmla="*/ 2147483647 h 1104"/>
                  <a:gd name="T30" fmla="*/ 2147483647 w 714"/>
                  <a:gd name="T31" fmla="*/ 2147483647 h 1104"/>
                  <a:gd name="T32" fmla="*/ 2147483647 w 714"/>
                  <a:gd name="T33" fmla="*/ 2147483647 h 1104"/>
                  <a:gd name="T34" fmla="*/ 2147483647 w 714"/>
                  <a:gd name="T35" fmla="*/ 2147483647 h 1104"/>
                  <a:gd name="T36" fmla="*/ 2147483647 w 714"/>
                  <a:gd name="T37" fmla="*/ 2147483647 h 1104"/>
                  <a:gd name="T38" fmla="*/ 2147483647 w 714"/>
                  <a:gd name="T39" fmla="*/ 2147483647 h 1104"/>
                  <a:gd name="T40" fmla="*/ 2147483647 w 714"/>
                  <a:gd name="T41" fmla="*/ 2147483647 h 1104"/>
                  <a:gd name="T42" fmla="*/ 2147483647 w 714"/>
                  <a:gd name="T43" fmla="*/ 2147483647 h 1104"/>
                  <a:gd name="T44" fmla="*/ 2147483647 w 714"/>
                  <a:gd name="T45" fmla="*/ 2147483647 h 1104"/>
                  <a:gd name="T46" fmla="*/ 2147483647 w 714"/>
                  <a:gd name="T47" fmla="*/ 2147483647 h 1104"/>
                  <a:gd name="T48" fmla="*/ 2147483647 w 714"/>
                  <a:gd name="T49" fmla="*/ 2147483647 h 1104"/>
                  <a:gd name="T50" fmla="*/ 2147483647 w 714"/>
                  <a:gd name="T51" fmla="*/ 2147483647 h 1104"/>
                  <a:gd name="T52" fmla="*/ 2147483647 w 714"/>
                  <a:gd name="T53" fmla="*/ 2147483647 h 1104"/>
                  <a:gd name="T54" fmla="*/ 2147483647 w 714"/>
                  <a:gd name="T55" fmla="*/ 2147483647 h 1104"/>
                  <a:gd name="T56" fmla="*/ 2147483647 w 714"/>
                  <a:gd name="T57" fmla="*/ 2147483647 h 1104"/>
                  <a:gd name="T58" fmla="*/ 2147483647 w 714"/>
                  <a:gd name="T59" fmla="*/ 2147483647 h 1104"/>
                  <a:gd name="T60" fmla="*/ 2147483647 w 714"/>
                  <a:gd name="T61" fmla="*/ 2147483647 h 1104"/>
                  <a:gd name="T62" fmla="*/ 2147483647 w 714"/>
                  <a:gd name="T63" fmla="*/ 2147483647 h 1104"/>
                  <a:gd name="T64" fmla="*/ 2147483647 w 714"/>
                  <a:gd name="T65" fmla="*/ 2147483647 h 1104"/>
                  <a:gd name="T66" fmla="*/ 2147483647 w 714"/>
                  <a:gd name="T67" fmla="*/ 2147483647 h 1104"/>
                  <a:gd name="T68" fmla="*/ 2147483647 w 714"/>
                  <a:gd name="T69" fmla="*/ 2147483647 h 1104"/>
                  <a:gd name="T70" fmla="*/ 2147483647 w 714"/>
                  <a:gd name="T71" fmla="*/ 2147483647 h 1104"/>
                  <a:gd name="T72" fmla="*/ 2147483647 w 714"/>
                  <a:gd name="T73" fmla="*/ 2147483647 h 1104"/>
                  <a:gd name="T74" fmla="*/ 2147483647 w 714"/>
                  <a:gd name="T75" fmla="*/ 2147483647 h 1104"/>
                  <a:gd name="T76" fmla="*/ 2147483647 w 714"/>
                  <a:gd name="T77" fmla="*/ 2147483647 h 1104"/>
                  <a:gd name="T78" fmla="*/ 2147483647 w 714"/>
                  <a:gd name="T79" fmla="*/ 2147483647 h 1104"/>
                  <a:gd name="T80" fmla="*/ 2147483647 w 714"/>
                  <a:gd name="T81" fmla="*/ 2147483647 h 1104"/>
                  <a:gd name="T82" fmla="*/ 2147483647 w 714"/>
                  <a:gd name="T83" fmla="*/ 2147483647 h 1104"/>
                  <a:gd name="T84" fmla="*/ 2147483647 w 714"/>
                  <a:gd name="T85" fmla="*/ 2147483647 h 1104"/>
                  <a:gd name="T86" fmla="*/ 2147483647 w 714"/>
                  <a:gd name="T87" fmla="*/ 2147483647 h 110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714"/>
                  <a:gd name="T133" fmla="*/ 0 h 1104"/>
                  <a:gd name="T134" fmla="*/ 714 w 714"/>
                  <a:gd name="T135" fmla="*/ 1104 h 110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714" h="1104">
                    <a:moveTo>
                      <a:pt x="108" y="114"/>
                    </a:moveTo>
                    <a:lnTo>
                      <a:pt x="120" y="126"/>
                    </a:lnTo>
                    <a:lnTo>
                      <a:pt x="120" y="138"/>
                    </a:lnTo>
                    <a:lnTo>
                      <a:pt x="126" y="150"/>
                    </a:lnTo>
                    <a:lnTo>
                      <a:pt x="132" y="156"/>
                    </a:lnTo>
                    <a:lnTo>
                      <a:pt x="138" y="168"/>
                    </a:lnTo>
                    <a:lnTo>
                      <a:pt x="144" y="174"/>
                    </a:lnTo>
                    <a:lnTo>
                      <a:pt x="156" y="198"/>
                    </a:lnTo>
                    <a:lnTo>
                      <a:pt x="162" y="204"/>
                    </a:lnTo>
                    <a:lnTo>
                      <a:pt x="162" y="210"/>
                    </a:lnTo>
                    <a:lnTo>
                      <a:pt x="186" y="210"/>
                    </a:lnTo>
                    <a:lnTo>
                      <a:pt x="192" y="222"/>
                    </a:lnTo>
                    <a:lnTo>
                      <a:pt x="198" y="228"/>
                    </a:lnTo>
                    <a:lnTo>
                      <a:pt x="204" y="240"/>
                    </a:lnTo>
                    <a:lnTo>
                      <a:pt x="240" y="258"/>
                    </a:lnTo>
                    <a:lnTo>
                      <a:pt x="312" y="282"/>
                    </a:lnTo>
                    <a:lnTo>
                      <a:pt x="336" y="288"/>
                    </a:lnTo>
                    <a:lnTo>
                      <a:pt x="348" y="294"/>
                    </a:lnTo>
                    <a:lnTo>
                      <a:pt x="366" y="300"/>
                    </a:lnTo>
                    <a:lnTo>
                      <a:pt x="378" y="312"/>
                    </a:lnTo>
                    <a:lnTo>
                      <a:pt x="414" y="330"/>
                    </a:lnTo>
                    <a:lnTo>
                      <a:pt x="486" y="324"/>
                    </a:lnTo>
                    <a:lnTo>
                      <a:pt x="276" y="570"/>
                    </a:lnTo>
                    <a:lnTo>
                      <a:pt x="192" y="570"/>
                    </a:lnTo>
                    <a:lnTo>
                      <a:pt x="186" y="576"/>
                    </a:lnTo>
                    <a:lnTo>
                      <a:pt x="174" y="576"/>
                    </a:lnTo>
                    <a:lnTo>
                      <a:pt x="162" y="582"/>
                    </a:lnTo>
                    <a:lnTo>
                      <a:pt x="156" y="588"/>
                    </a:lnTo>
                    <a:lnTo>
                      <a:pt x="144" y="594"/>
                    </a:lnTo>
                    <a:lnTo>
                      <a:pt x="144" y="606"/>
                    </a:lnTo>
                    <a:lnTo>
                      <a:pt x="126" y="624"/>
                    </a:lnTo>
                    <a:lnTo>
                      <a:pt x="102" y="624"/>
                    </a:lnTo>
                    <a:lnTo>
                      <a:pt x="90" y="630"/>
                    </a:lnTo>
                    <a:lnTo>
                      <a:pt x="78" y="630"/>
                    </a:lnTo>
                    <a:lnTo>
                      <a:pt x="66" y="642"/>
                    </a:lnTo>
                    <a:lnTo>
                      <a:pt x="66" y="654"/>
                    </a:lnTo>
                    <a:lnTo>
                      <a:pt x="60" y="660"/>
                    </a:lnTo>
                    <a:lnTo>
                      <a:pt x="42" y="696"/>
                    </a:lnTo>
                    <a:lnTo>
                      <a:pt x="0" y="738"/>
                    </a:lnTo>
                    <a:lnTo>
                      <a:pt x="0" y="1038"/>
                    </a:lnTo>
                    <a:lnTo>
                      <a:pt x="42" y="1104"/>
                    </a:lnTo>
                    <a:lnTo>
                      <a:pt x="48" y="1086"/>
                    </a:lnTo>
                    <a:lnTo>
                      <a:pt x="84" y="1032"/>
                    </a:lnTo>
                    <a:lnTo>
                      <a:pt x="96" y="1008"/>
                    </a:lnTo>
                    <a:lnTo>
                      <a:pt x="114" y="996"/>
                    </a:lnTo>
                    <a:lnTo>
                      <a:pt x="144" y="966"/>
                    </a:lnTo>
                    <a:lnTo>
                      <a:pt x="150" y="954"/>
                    </a:lnTo>
                    <a:lnTo>
                      <a:pt x="162" y="936"/>
                    </a:lnTo>
                    <a:lnTo>
                      <a:pt x="192" y="906"/>
                    </a:lnTo>
                    <a:lnTo>
                      <a:pt x="216" y="876"/>
                    </a:lnTo>
                    <a:lnTo>
                      <a:pt x="246" y="846"/>
                    </a:lnTo>
                    <a:lnTo>
                      <a:pt x="264" y="840"/>
                    </a:lnTo>
                    <a:lnTo>
                      <a:pt x="276" y="828"/>
                    </a:lnTo>
                    <a:lnTo>
                      <a:pt x="294" y="816"/>
                    </a:lnTo>
                    <a:lnTo>
                      <a:pt x="318" y="804"/>
                    </a:lnTo>
                    <a:lnTo>
                      <a:pt x="336" y="786"/>
                    </a:lnTo>
                    <a:lnTo>
                      <a:pt x="372" y="756"/>
                    </a:lnTo>
                    <a:lnTo>
                      <a:pt x="420" y="708"/>
                    </a:lnTo>
                    <a:lnTo>
                      <a:pt x="438" y="684"/>
                    </a:lnTo>
                    <a:lnTo>
                      <a:pt x="462" y="654"/>
                    </a:lnTo>
                    <a:lnTo>
                      <a:pt x="492" y="618"/>
                    </a:lnTo>
                    <a:lnTo>
                      <a:pt x="516" y="570"/>
                    </a:lnTo>
                    <a:lnTo>
                      <a:pt x="528" y="540"/>
                    </a:lnTo>
                    <a:lnTo>
                      <a:pt x="546" y="516"/>
                    </a:lnTo>
                    <a:lnTo>
                      <a:pt x="558" y="498"/>
                    </a:lnTo>
                    <a:lnTo>
                      <a:pt x="564" y="492"/>
                    </a:lnTo>
                    <a:lnTo>
                      <a:pt x="570" y="480"/>
                    </a:lnTo>
                    <a:lnTo>
                      <a:pt x="576" y="474"/>
                    </a:lnTo>
                    <a:lnTo>
                      <a:pt x="576" y="450"/>
                    </a:lnTo>
                    <a:lnTo>
                      <a:pt x="582" y="432"/>
                    </a:lnTo>
                    <a:lnTo>
                      <a:pt x="588" y="420"/>
                    </a:lnTo>
                    <a:lnTo>
                      <a:pt x="588" y="402"/>
                    </a:lnTo>
                    <a:lnTo>
                      <a:pt x="594" y="390"/>
                    </a:lnTo>
                    <a:lnTo>
                      <a:pt x="606" y="378"/>
                    </a:lnTo>
                    <a:lnTo>
                      <a:pt x="612" y="366"/>
                    </a:lnTo>
                    <a:lnTo>
                      <a:pt x="624" y="354"/>
                    </a:lnTo>
                    <a:lnTo>
                      <a:pt x="624" y="324"/>
                    </a:lnTo>
                    <a:lnTo>
                      <a:pt x="636" y="318"/>
                    </a:lnTo>
                    <a:lnTo>
                      <a:pt x="642" y="306"/>
                    </a:lnTo>
                    <a:lnTo>
                      <a:pt x="660" y="252"/>
                    </a:lnTo>
                    <a:lnTo>
                      <a:pt x="672" y="252"/>
                    </a:lnTo>
                    <a:lnTo>
                      <a:pt x="672" y="246"/>
                    </a:lnTo>
                    <a:lnTo>
                      <a:pt x="684" y="234"/>
                    </a:lnTo>
                    <a:lnTo>
                      <a:pt x="684" y="138"/>
                    </a:lnTo>
                    <a:lnTo>
                      <a:pt x="708" y="126"/>
                    </a:lnTo>
                    <a:lnTo>
                      <a:pt x="702" y="54"/>
                    </a:lnTo>
                    <a:lnTo>
                      <a:pt x="708" y="42"/>
                    </a:lnTo>
                    <a:lnTo>
                      <a:pt x="708" y="36"/>
                    </a:lnTo>
                    <a:lnTo>
                      <a:pt x="714" y="24"/>
                    </a:lnTo>
                    <a:lnTo>
                      <a:pt x="714" y="12"/>
                    </a:lnTo>
                    <a:lnTo>
                      <a:pt x="690" y="0"/>
                    </a:lnTo>
                    <a:lnTo>
                      <a:pt x="672" y="0"/>
                    </a:lnTo>
                    <a:lnTo>
                      <a:pt x="666" y="12"/>
                    </a:lnTo>
                    <a:lnTo>
                      <a:pt x="654" y="18"/>
                    </a:lnTo>
                    <a:lnTo>
                      <a:pt x="648" y="30"/>
                    </a:lnTo>
                    <a:lnTo>
                      <a:pt x="624" y="42"/>
                    </a:lnTo>
                    <a:lnTo>
                      <a:pt x="612" y="42"/>
                    </a:lnTo>
                    <a:lnTo>
                      <a:pt x="594" y="48"/>
                    </a:lnTo>
                    <a:lnTo>
                      <a:pt x="582" y="54"/>
                    </a:lnTo>
                    <a:lnTo>
                      <a:pt x="564" y="54"/>
                    </a:lnTo>
                    <a:lnTo>
                      <a:pt x="546" y="48"/>
                    </a:lnTo>
                    <a:lnTo>
                      <a:pt x="534" y="42"/>
                    </a:lnTo>
                    <a:lnTo>
                      <a:pt x="516" y="48"/>
                    </a:lnTo>
                    <a:lnTo>
                      <a:pt x="510" y="54"/>
                    </a:lnTo>
                    <a:lnTo>
                      <a:pt x="498" y="60"/>
                    </a:lnTo>
                    <a:lnTo>
                      <a:pt x="492" y="72"/>
                    </a:lnTo>
                    <a:lnTo>
                      <a:pt x="486" y="78"/>
                    </a:lnTo>
                    <a:lnTo>
                      <a:pt x="474" y="78"/>
                    </a:lnTo>
                    <a:lnTo>
                      <a:pt x="462" y="72"/>
                    </a:lnTo>
                    <a:lnTo>
                      <a:pt x="456" y="60"/>
                    </a:lnTo>
                    <a:lnTo>
                      <a:pt x="444" y="60"/>
                    </a:lnTo>
                    <a:lnTo>
                      <a:pt x="438" y="66"/>
                    </a:lnTo>
                    <a:lnTo>
                      <a:pt x="426" y="72"/>
                    </a:lnTo>
                    <a:lnTo>
                      <a:pt x="396" y="102"/>
                    </a:lnTo>
                    <a:lnTo>
                      <a:pt x="384" y="108"/>
                    </a:lnTo>
                    <a:lnTo>
                      <a:pt x="372" y="108"/>
                    </a:lnTo>
                    <a:lnTo>
                      <a:pt x="360" y="102"/>
                    </a:lnTo>
                    <a:lnTo>
                      <a:pt x="354" y="96"/>
                    </a:lnTo>
                    <a:lnTo>
                      <a:pt x="342" y="90"/>
                    </a:lnTo>
                    <a:lnTo>
                      <a:pt x="330" y="90"/>
                    </a:lnTo>
                    <a:lnTo>
                      <a:pt x="306" y="102"/>
                    </a:lnTo>
                    <a:lnTo>
                      <a:pt x="294" y="114"/>
                    </a:lnTo>
                    <a:lnTo>
                      <a:pt x="270" y="126"/>
                    </a:lnTo>
                    <a:lnTo>
                      <a:pt x="210" y="126"/>
                    </a:lnTo>
                    <a:lnTo>
                      <a:pt x="192" y="108"/>
                    </a:lnTo>
                    <a:lnTo>
                      <a:pt x="186" y="96"/>
                    </a:lnTo>
                    <a:lnTo>
                      <a:pt x="174" y="90"/>
                    </a:lnTo>
                    <a:lnTo>
                      <a:pt x="168" y="78"/>
                    </a:lnTo>
                    <a:lnTo>
                      <a:pt x="168" y="66"/>
                    </a:lnTo>
                    <a:lnTo>
                      <a:pt x="156" y="54"/>
                    </a:lnTo>
                    <a:lnTo>
                      <a:pt x="150" y="54"/>
                    </a:lnTo>
                    <a:lnTo>
                      <a:pt x="126" y="78"/>
                    </a:lnTo>
                    <a:lnTo>
                      <a:pt x="108" y="11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0" name="Sierra Leone">
                <a:extLst>
                  <a:ext uri="{FF2B5EF4-FFF2-40B4-BE49-F238E27FC236}">
                    <a16:creationId xmlns:a16="http://schemas.microsoft.com/office/drawing/2014/main" id="{E0652316-6885-3A4B-9118-E58C9FEAC1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3" y="2102"/>
                <a:ext cx="53" cy="69"/>
              </a:xfrm>
              <a:custGeom>
                <a:avLst/>
                <a:gdLst>
                  <a:gd name="T0" fmla="*/ 2147483647 w 210"/>
                  <a:gd name="T1" fmla="*/ 2147483647 h 270"/>
                  <a:gd name="T2" fmla="*/ 2147483647 w 210"/>
                  <a:gd name="T3" fmla="*/ 2147483647 h 270"/>
                  <a:gd name="T4" fmla="*/ 2147483647 w 210"/>
                  <a:gd name="T5" fmla="*/ 2147483647 h 270"/>
                  <a:gd name="T6" fmla="*/ 2147483647 w 210"/>
                  <a:gd name="T7" fmla="*/ 2147483647 h 270"/>
                  <a:gd name="T8" fmla="*/ 2147483647 w 210"/>
                  <a:gd name="T9" fmla="*/ 2147483647 h 270"/>
                  <a:gd name="T10" fmla="*/ 2147483647 w 210"/>
                  <a:gd name="T11" fmla="*/ 2147483647 h 270"/>
                  <a:gd name="T12" fmla="*/ 2147483647 w 210"/>
                  <a:gd name="T13" fmla="*/ 2147483647 h 270"/>
                  <a:gd name="T14" fmla="*/ 2147483647 w 210"/>
                  <a:gd name="T15" fmla="*/ 2147483647 h 270"/>
                  <a:gd name="T16" fmla="*/ 2147483647 w 210"/>
                  <a:gd name="T17" fmla="*/ 2147483647 h 270"/>
                  <a:gd name="T18" fmla="*/ 2147483647 w 210"/>
                  <a:gd name="T19" fmla="*/ 2147483647 h 270"/>
                  <a:gd name="T20" fmla="*/ 2147483647 w 210"/>
                  <a:gd name="T21" fmla="*/ 2147483647 h 270"/>
                  <a:gd name="T22" fmla="*/ 2147483647 w 210"/>
                  <a:gd name="T23" fmla="*/ 0 h 270"/>
                  <a:gd name="T24" fmla="*/ 2147483647 w 210"/>
                  <a:gd name="T25" fmla="*/ 0 h 270"/>
                  <a:gd name="T26" fmla="*/ 2147483647 w 210"/>
                  <a:gd name="T27" fmla="*/ 2147483647 h 270"/>
                  <a:gd name="T28" fmla="*/ 2147483647 w 210"/>
                  <a:gd name="T29" fmla="*/ 2147483647 h 270"/>
                  <a:gd name="T30" fmla="*/ 2147483647 w 210"/>
                  <a:gd name="T31" fmla="*/ 2147483647 h 270"/>
                  <a:gd name="T32" fmla="*/ 2147483647 w 210"/>
                  <a:gd name="T33" fmla="*/ 2147483647 h 270"/>
                  <a:gd name="T34" fmla="*/ 2147483647 w 210"/>
                  <a:gd name="T35" fmla="*/ 2147483647 h 270"/>
                  <a:gd name="T36" fmla="*/ 2147483647 w 210"/>
                  <a:gd name="T37" fmla="*/ 2147483647 h 270"/>
                  <a:gd name="T38" fmla="*/ 2147483647 w 210"/>
                  <a:gd name="T39" fmla="*/ 2147483647 h 270"/>
                  <a:gd name="T40" fmla="*/ 2147483647 w 210"/>
                  <a:gd name="T41" fmla="*/ 2147483647 h 270"/>
                  <a:gd name="T42" fmla="*/ 2147483647 w 210"/>
                  <a:gd name="T43" fmla="*/ 2147483647 h 270"/>
                  <a:gd name="T44" fmla="*/ 0 w 210"/>
                  <a:gd name="T45" fmla="*/ 2147483647 h 270"/>
                  <a:gd name="T46" fmla="*/ 2147483647 w 210"/>
                  <a:gd name="T47" fmla="*/ 2147483647 h 270"/>
                  <a:gd name="T48" fmla="*/ 2147483647 w 210"/>
                  <a:gd name="T49" fmla="*/ 2147483647 h 270"/>
                  <a:gd name="T50" fmla="*/ 0 w 210"/>
                  <a:gd name="T51" fmla="*/ 2147483647 h 270"/>
                  <a:gd name="T52" fmla="*/ 0 w 210"/>
                  <a:gd name="T53" fmla="*/ 2147483647 h 270"/>
                  <a:gd name="T54" fmla="*/ 2147483647 w 210"/>
                  <a:gd name="T55" fmla="*/ 2147483647 h 270"/>
                  <a:gd name="T56" fmla="*/ 2147483647 w 210"/>
                  <a:gd name="T57" fmla="*/ 2147483647 h 270"/>
                  <a:gd name="T58" fmla="*/ 2147483647 w 210"/>
                  <a:gd name="T59" fmla="*/ 2147483647 h 270"/>
                  <a:gd name="T60" fmla="*/ 2147483647 w 210"/>
                  <a:gd name="T61" fmla="*/ 2147483647 h 270"/>
                  <a:gd name="T62" fmla="*/ 2147483647 w 210"/>
                  <a:gd name="T63" fmla="*/ 2147483647 h 270"/>
                  <a:gd name="T64" fmla="*/ 2147483647 w 210"/>
                  <a:gd name="T65" fmla="*/ 2147483647 h 270"/>
                  <a:gd name="T66" fmla="*/ 2147483647 w 210"/>
                  <a:gd name="T67" fmla="*/ 2147483647 h 270"/>
                  <a:gd name="T68" fmla="*/ 2147483647 w 210"/>
                  <a:gd name="T69" fmla="*/ 2147483647 h 270"/>
                  <a:gd name="T70" fmla="*/ 2147483647 w 210"/>
                  <a:gd name="T71" fmla="*/ 2147483647 h 270"/>
                  <a:gd name="T72" fmla="*/ 2147483647 w 210"/>
                  <a:gd name="T73" fmla="*/ 2147483647 h 270"/>
                  <a:gd name="T74" fmla="*/ 2147483647 w 210"/>
                  <a:gd name="T75" fmla="*/ 2147483647 h 270"/>
                  <a:gd name="T76" fmla="*/ 2147483647 w 210"/>
                  <a:gd name="T77" fmla="*/ 2147483647 h 270"/>
                  <a:gd name="T78" fmla="*/ 2147483647 w 210"/>
                  <a:gd name="T79" fmla="*/ 2147483647 h 270"/>
                  <a:gd name="T80" fmla="*/ 2147483647 w 210"/>
                  <a:gd name="T81" fmla="*/ 2147483647 h 270"/>
                  <a:gd name="T82" fmla="*/ 2147483647 w 210"/>
                  <a:gd name="T83" fmla="*/ 2147483647 h 270"/>
                  <a:gd name="T84" fmla="*/ 2147483647 w 210"/>
                  <a:gd name="T85" fmla="*/ 2147483647 h 270"/>
                  <a:gd name="T86" fmla="*/ 2147483647 w 210"/>
                  <a:gd name="T87" fmla="*/ 2147483647 h 27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10"/>
                  <a:gd name="T133" fmla="*/ 0 h 270"/>
                  <a:gd name="T134" fmla="*/ 210 w 210"/>
                  <a:gd name="T135" fmla="*/ 270 h 27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10" h="270">
                    <a:moveTo>
                      <a:pt x="186" y="180"/>
                    </a:moveTo>
                    <a:lnTo>
                      <a:pt x="186" y="162"/>
                    </a:lnTo>
                    <a:lnTo>
                      <a:pt x="210" y="156"/>
                    </a:lnTo>
                    <a:lnTo>
                      <a:pt x="204" y="132"/>
                    </a:lnTo>
                    <a:lnTo>
                      <a:pt x="174" y="144"/>
                    </a:lnTo>
                    <a:lnTo>
                      <a:pt x="180" y="126"/>
                    </a:lnTo>
                    <a:lnTo>
                      <a:pt x="186" y="120"/>
                    </a:lnTo>
                    <a:lnTo>
                      <a:pt x="192" y="108"/>
                    </a:lnTo>
                    <a:lnTo>
                      <a:pt x="192" y="90"/>
                    </a:lnTo>
                    <a:lnTo>
                      <a:pt x="180" y="78"/>
                    </a:lnTo>
                    <a:lnTo>
                      <a:pt x="180" y="60"/>
                    </a:lnTo>
                    <a:lnTo>
                      <a:pt x="138" y="0"/>
                    </a:lnTo>
                    <a:lnTo>
                      <a:pt x="102" y="0"/>
                    </a:lnTo>
                    <a:lnTo>
                      <a:pt x="96" y="18"/>
                    </a:lnTo>
                    <a:lnTo>
                      <a:pt x="60" y="18"/>
                    </a:lnTo>
                    <a:lnTo>
                      <a:pt x="60" y="24"/>
                    </a:lnTo>
                    <a:lnTo>
                      <a:pt x="54" y="30"/>
                    </a:lnTo>
                    <a:lnTo>
                      <a:pt x="48" y="42"/>
                    </a:lnTo>
                    <a:lnTo>
                      <a:pt x="36" y="54"/>
                    </a:lnTo>
                    <a:lnTo>
                      <a:pt x="30" y="66"/>
                    </a:lnTo>
                    <a:lnTo>
                      <a:pt x="18" y="72"/>
                    </a:lnTo>
                    <a:lnTo>
                      <a:pt x="12" y="78"/>
                    </a:lnTo>
                    <a:lnTo>
                      <a:pt x="0" y="84"/>
                    </a:lnTo>
                    <a:lnTo>
                      <a:pt x="12" y="96"/>
                    </a:lnTo>
                    <a:lnTo>
                      <a:pt x="6" y="102"/>
                    </a:lnTo>
                    <a:lnTo>
                      <a:pt x="0" y="114"/>
                    </a:lnTo>
                    <a:lnTo>
                      <a:pt x="0" y="132"/>
                    </a:lnTo>
                    <a:lnTo>
                      <a:pt x="6" y="138"/>
                    </a:lnTo>
                    <a:lnTo>
                      <a:pt x="18" y="144"/>
                    </a:lnTo>
                    <a:lnTo>
                      <a:pt x="24" y="150"/>
                    </a:lnTo>
                    <a:lnTo>
                      <a:pt x="18" y="180"/>
                    </a:lnTo>
                    <a:lnTo>
                      <a:pt x="42" y="198"/>
                    </a:lnTo>
                    <a:lnTo>
                      <a:pt x="42" y="204"/>
                    </a:lnTo>
                    <a:lnTo>
                      <a:pt x="48" y="210"/>
                    </a:lnTo>
                    <a:lnTo>
                      <a:pt x="54" y="222"/>
                    </a:lnTo>
                    <a:lnTo>
                      <a:pt x="78" y="234"/>
                    </a:lnTo>
                    <a:lnTo>
                      <a:pt x="96" y="234"/>
                    </a:lnTo>
                    <a:lnTo>
                      <a:pt x="126" y="270"/>
                    </a:lnTo>
                    <a:lnTo>
                      <a:pt x="126" y="234"/>
                    </a:lnTo>
                    <a:lnTo>
                      <a:pt x="144" y="216"/>
                    </a:lnTo>
                    <a:lnTo>
                      <a:pt x="156" y="210"/>
                    </a:lnTo>
                    <a:lnTo>
                      <a:pt x="168" y="198"/>
                    </a:lnTo>
                    <a:lnTo>
                      <a:pt x="180" y="192"/>
                    </a:lnTo>
                    <a:lnTo>
                      <a:pt x="186" y="18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1" name="Senegal">
                <a:extLst>
                  <a:ext uri="{FF2B5EF4-FFF2-40B4-BE49-F238E27FC236}">
                    <a16:creationId xmlns:a16="http://schemas.microsoft.com/office/drawing/2014/main" id="{063B4D79-9E1D-E649-8FEA-276C8CDEF9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0" y="1963"/>
                <a:ext cx="106" cy="94"/>
              </a:xfrm>
              <a:custGeom>
                <a:avLst/>
                <a:gdLst>
                  <a:gd name="T0" fmla="*/ 2147483647 w 414"/>
                  <a:gd name="T1" fmla="*/ 2147483647 h 366"/>
                  <a:gd name="T2" fmla="*/ 2147483647 w 414"/>
                  <a:gd name="T3" fmla="*/ 2147483647 h 366"/>
                  <a:gd name="T4" fmla="*/ 2147483647 w 414"/>
                  <a:gd name="T5" fmla="*/ 2147483647 h 366"/>
                  <a:gd name="T6" fmla="*/ 2147483647 w 414"/>
                  <a:gd name="T7" fmla="*/ 2147483647 h 366"/>
                  <a:gd name="T8" fmla="*/ 2147483647 w 414"/>
                  <a:gd name="T9" fmla="*/ 2147483647 h 366"/>
                  <a:gd name="T10" fmla="*/ 2147483647 w 414"/>
                  <a:gd name="T11" fmla="*/ 2147483647 h 366"/>
                  <a:gd name="T12" fmla="*/ 2147483647 w 414"/>
                  <a:gd name="T13" fmla="*/ 2147483647 h 366"/>
                  <a:gd name="T14" fmla="*/ 2147483647 w 414"/>
                  <a:gd name="T15" fmla="*/ 2147483647 h 366"/>
                  <a:gd name="T16" fmla="*/ 2147483647 w 414"/>
                  <a:gd name="T17" fmla="*/ 2147483647 h 366"/>
                  <a:gd name="T18" fmla="*/ 2147483647 w 414"/>
                  <a:gd name="T19" fmla="*/ 2147483647 h 366"/>
                  <a:gd name="T20" fmla="*/ 2147483647 w 414"/>
                  <a:gd name="T21" fmla="*/ 2147483647 h 366"/>
                  <a:gd name="T22" fmla="*/ 2147483647 w 414"/>
                  <a:gd name="T23" fmla="*/ 2147483647 h 366"/>
                  <a:gd name="T24" fmla="*/ 2147483647 w 414"/>
                  <a:gd name="T25" fmla="*/ 2147483647 h 366"/>
                  <a:gd name="T26" fmla="*/ 2147483647 w 414"/>
                  <a:gd name="T27" fmla="*/ 2147483647 h 366"/>
                  <a:gd name="T28" fmla="*/ 2147483647 w 414"/>
                  <a:gd name="T29" fmla="*/ 0 h 366"/>
                  <a:gd name="T30" fmla="*/ 2147483647 w 414"/>
                  <a:gd name="T31" fmla="*/ 2147483647 h 366"/>
                  <a:gd name="T32" fmla="*/ 2147483647 w 414"/>
                  <a:gd name="T33" fmla="*/ 2147483647 h 366"/>
                  <a:gd name="T34" fmla="*/ 2147483647 w 414"/>
                  <a:gd name="T35" fmla="*/ 2147483647 h 366"/>
                  <a:gd name="T36" fmla="*/ 2147483647 w 414"/>
                  <a:gd name="T37" fmla="*/ 2147483647 h 366"/>
                  <a:gd name="T38" fmla="*/ 2147483647 w 414"/>
                  <a:gd name="T39" fmla="*/ 2147483647 h 366"/>
                  <a:gd name="T40" fmla="*/ 2147483647 w 414"/>
                  <a:gd name="T41" fmla="*/ 2147483647 h 366"/>
                  <a:gd name="T42" fmla="*/ 0 w 414"/>
                  <a:gd name="T43" fmla="*/ 2147483647 h 366"/>
                  <a:gd name="T44" fmla="*/ 2147483647 w 414"/>
                  <a:gd name="T45" fmla="*/ 2147483647 h 366"/>
                  <a:gd name="T46" fmla="*/ 2147483647 w 414"/>
                  <a:gd name="T47" fmla="*/ 2147483647 h 366"/>
                  <a:gd name="T48" fmla="*/ 2147483647 w 414"/>
                  <a:gd name="T49" fmla="*/ 2147483647 h 366"/>
                  <a:gd name="T50" fmla="*/ 2147483647 w 414"/>
                  <a:gd name="T51" fmla="*/ 2147483647 h 366"/>
                  <a:gd name="T52" fmla="*/ 2147483647 w 414"/>
                  <a:gd name="T53" fmla="*/ 2147483647 h 366"/>
                  <a:gd name="T54" fmla="*/ 2147483647 w 414"/>
                  <a:gd name="T55" fmla="*/ 2147483647 h 366"/>
                  <a:gd name="T56" fmla="*/ 2147483647 w 414"/>
                  <a:gd name="T57" fmla="*/ 2147483647 h 366"/>
                  <a:gd name="T58" fmla="*/ 2147483647 w 414"/>
                  <a:gd name="T59" fmla="*/ 2147483647 h 366"/>
                  <a:gd name="T60" fmla="*/ 2147483647 w 414"/>
                  <a:gd name="T61" fmla="*/ 2147483647 h 366"/>
                  <a:gd name="T62" fmla="*/ 2147483647 w 414"/>
                  <a:gd name="T63" fmla="*/ 2147483647 h 366"/>
                  <a:gd name="T64" fmla="*/ 2147483647 w 414"/>
                  <a:gd name="T65" fmla="*/ 2147483647 h 366"/>
                  <a:gd name="T66" fmla="*/ 2147483647 w 414"/>
                  <a:gd name="T67" fmla="*/ 2147483647 h 366"/>
                  <a:gd name="T68" fmla="*/ 2147483647 w 414"/>
                  <a:gd name="T69" fmla="*/ 2147483647 h 366"/>
                  <a:gd name="T70" fmla="*/ 2147483647 w 414"/>
                  <a:gd name="T71" fmla="*/ 2147483647 h 366"/>
                  <a:gd name="T72" fmla="*/ 2147483647 w 414"/>
                  <a:gd name="T73" fmla="*/ 2147483647 h 366"/>
                  <a:gd name="T74" fmla="*/ 2147483647 w 414"/>
                  <a:gd name="T75" fmla="*/ 2147483647 h 366"/>
                  <a:gd name="T76" fmla="*/ 2147483647 w 414"/>
                  <a:gd name="T77" fmla="*/ 2147483647 h 366"/>
                  <a:gd name="T78" fmla="*/ 2147483647 w 414"/>
                  <a:gd name="T79" fmla="*/ 2147483647 h 366"/>
                  <a:gd name="T80" fmla="*/ 2147483647 w 414"/>
                  <a:gd name="T81" fmla="*/ 2147483647 h 366"/>
                  <a:gd name="T82" fmla="*/ 2147483647 w 414"/>
                  <a:gd name="T83" fmla="*/ 2147483647 h 366"/>
                  <a:gd name="T84" fmla="*/ 2147483647 w 414"/>
                  <a:gd name="T85" fmla="*/ 2147483647 h 366"/>
                  <a:gd name="T86" fmla="*/ 2147483647 w 414"/>
                  <a:gd name="T87" fmla="*/ 2147483647 h 366"/>
                  <a:gd name="T88" fmla="*/ 2147483647 w 414"/>
                  <a:gd name="T89" fmla="*/ 2147483647 h 366"/>
                  <a:gd name="T90" fmla="*/ 2147483647 w 414"/>
                  <a:gd name="T91" fmla="*/ 2147483647 h 366"/>
                  <a:gd name="T92" fmla="*/ 2147483647 w 414"/>
                  <a:gd name="T93" fmla="*/ 2147483647 h 366"/>
                  <a:gd name="T94" fmla="*/ 2147483647 w 414"/>
                  <a:gd name="T95" fmla="*/ 2147483647 h 366"/>
                  <a:gd name="T96" fmla="*/ 2147483647 w 414"/>
                  <a:gd name="T97" fmla="*/ 2147483647 h 366"/>
                  <a:gd name="T98" fmla="*/ 2147483647 w 414"/>
                  <a:gd name="T99" fmla="*/ 2147483647 h 366"/>
                  <a:gd name="T100" fmla="*/ 2147483647 w 414"/>
                  <a:gd name="T101" fmla="*/ 2147483647 h 366"/>
                  <a:gd name="T102" fmla="*/ 2147483647 w 414"/>
                  <a:gd name="T103" fmla="*/ 2147483647 h 366"/>
                  <a:gd name="T104" fmla="*/ 2147483647 w 414"/>
                  <a:gd name="T105" fmla="*/ 2147483647 h 36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14"/>
                  <a:gd name="T160" fmla="*/ 0 h 366"/>
                  <a:gd name="T161" fmla="*/ 414 w 414"/>
                  <a:gd name="T162" fmla="*/ 366 h 36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14" h="366">
                    <a:moveTo>
                      <a:pt x="402" y="270"/>
                    </a:moveTo>
                    <a:lnTo>
                      <a:pt x="396" y="270"/>
                    </a:lnTo>
                    <a:lnTo>
                      <a:pt x="396" y="276"/>
                    </a:lnTo>
                    <a:lnTo>
                      <a:pt x="384" y="276"/>
                    </a:lnTo>
                    <a:lnTo>
                      <a:pt x="378" y="270"/>
                    </a:lnTo>
                    <a:lnTo>
                      <a:pt x="378" y="246"/>
                    </a:lnTo>
                    <a:lnTo>
                      <a:pt x="384" y="240"/>
                    </a:lnTo>
                    <a:lnTo>
                      <a:pt x="384" y="222"/>
                    </a:lnTo>
                    <a:lnTo>
                      <a:pt x="372" y="210"/>
                    </a:lnTo>
                    <a:lnTo>
                      <a:pt x="372" y="204"/>
                    </a:lnTo>
                    <a:lnTo>
                      <a:pt x="360" y="186"/>
                    </a:lnTo>
                    <a:lnTo>
                      <a:pt x="360" y="162"/>
                    </a:lnTo>
                    <a:lnTo>
                      <a:pt x="348" y="138"/>
                    </a:lnTo>
                    <a:lnTo>
                      <a:pt x="318" y="132"/>
                    </a:lnTo>
                    <a:lnTo>
                      <a:pt x="318" y="108"/>
                    </a:lnTo>
                    <a:lnTo>
                      <a:pt x="312" y="102"/>
                    </a:lnTo>
                    <a:lnTo>
                      <a:pt x="294" y="102"/>
                    </a:lnTo>
                    <a:lnTo>
                      <a:pt x="294" y="72"/>
                    </a:lnTo>
                    <a:lnTo>
                      <a:pt x="288" y="60"/>
                    </a:lnTo>
                    <a:lnTo>
                      <a:pt x="288" y="54"/>
                    </a:lnTo>
                    <a:lnTo>
                      <a:pt x="282" y="48"/>
                    </a:lnTo>
                    <a:lnTo>
                      <a:pt x="264" y="48"/>
                    </a:lnTo>
                    <a:lnTo>
                      <a:pt x="252" y="54"/>
                    </a:lnTo>
                    <a:lnTo>
                      <a:pt x="246" y="42"/>
                    </a:lnTo>
                    <a:lnTo>
                      <a:pt x="234" y="30"/>
                    </a:lnTo>
                    <a:lnTo>
                      <a:pt x="228" y="18"/>
                    </a:lnTo>
                    <a:lnTo>
                      <a:pt x="222" y="18"/>
                    </a:lnTo>
                    <a:lnTo>
                      <a:pt x="210" y="12"/>
                    </a:lnTo>
                    <a:lnTo>
                      <a:pt x="186" y="12"/>
                    </a:lnTo>
                    <a:lnTo>
                      <a:pt x="162" y="0"/>
                    </a:lnTo>
                    <a:lnTo>
                      <a:pt x="162" y="18"/>
                    </a:lnTo>
                    <a:lnTo>
                      <a:pt x="132" y="12"/>
                    </a:lnTo>
                    <a:lnTo>
                      <a:pt x="120" y="18"/>
                    </a:lnTo>
                    <a:lnTo>
                      <a:pt x="114" y="18"/>
                    </a:lnTo>
                    <a:lnTo>
                      <a:pt x="108" y="12"/>
                    </a:lnTo>
                    <a:lnTo>
                      <a:pt x="102" y="12"/>
                    </a:lnTo>
                    <a:lnTo>
                      <a:pt x="90" y="18"/>
                    </a:lnTo>
                    <a:lnTo>
                      <a:pt x="84" y="24"/>
                    </a:lnTo>
                    <a:lnTo>
                      <a:pt x="66" y="60"/>
                    </a:lnTo>
                    <a:lnTo>
                      <a:pt x="60" y="66"/>
                    </a:lnTo>
                    <a:lnTo>
                      <a:pt x="60" y="90"/>
                    </a:lnTo>
                    <a:lnTo>
                      <a:pt x="48" y="96"/>
                    </a:lnTo>
                    <a:lnTo>
                      <a:pt x="30" y="132"/>
                    </a:lnTo>
                    <a:lnTo>
                      <a:pt x="0" y="162"/>
                    </a:lnTo>
                    <a:lnTo>
                      <a:pt x="6" y="168"/>
                    </a:lnTo>
                    <a:lnTo>
                      <a:pt x="12" y="168"/>
                    </a:lnTo>
                    <a:lnTo>
                      <a:pt x="18" y="174"/>
                    </a:lnTo>
                    <a:lnTo>
                      <a:pt x="24" y="186"/>
                    </a:lnTo>
                    <a:lnTo>
                      <a:pt x="24" y="204"/>
                    </a:lnTo>
                    <a:lnTo>
                      <a:pt x="42" y="222"/>
                    </a:lnTo>
                    <a:lnTo>
                      <a:pt x="42" y="246"/>
                    </a:lnTo>
                    <a:lnTo>
                      <a:pt x="48" y="252"/>
                    </a:lnTo>
                    <a:lnTo>
                      <a:pt x="126" y="252"/>
                    </a:lnTo>
                    <a:lnTo>
                      <a:pt x="126" y="240"/>
                    </a:lnTo>
                    <a:lnTo>
                      <a:pt x="180" y="240"/>
                    </a:lnTo>
                    <a:lnTo>
                      <a:pt x="180" y="252"/>
                    </a:lnTo>
                    <a:lnTo>
                      <a:pt x="192" y="246"/>
                    </a:lnTo>
                    <a:lnTo>
                      <a:pt x="198" y="252"/>
                    </a:lnTo>
                    <a:lnTo>
                      <a:pt x="204" y="264"/>
                    </a:lnTo>
                    <a:lnTo>
                      <a:pt x="216" y="264"/>
                    </a:lnTo>
                    <a:lnTo>
                      <a:pt x="222" y="258"/>
                    </a:lnTo>
                    <a:lnTo>
                      <a:pt x="246" y="258"/>
                    </a:lnTo>
                    <a:lnTo>
                      <a:pt x="252" y="264"/>
                    </a:lnTo>
                    <a:lnTo>
                      <a:pt x="252" y="270"/>
                    </a:lnTo>
                    <a:lnTo>
                      <a:pt x="246" y="276"/>
                    </a:lnTo>
                    <a:lnTo>
                      <a:pt x="234" y="282"/>
                    </a:lnTo>
                    <a:lnTo>
                      <a:pt x="228" y="288"/>
                    </a:lnTo>
                    <a:lnTo>
                      <a:pt x="204" y="288"/>
                    </a:lnTo>
                    <a:lnTo>
                      <a:pt x="186" y="282"/>
                    </a:lnTo>
                    <a:lnTo>
                      <a:pt x="180" y="270"/>
                    </a:lnTo>
                    <a:lnTo>
                      <a:pt x="168" y="264"/>
                    </a:lnTo>
                    <a:lnTo>
                      <a:pt x="162" y="258"/>
                    </a:lnTo>
                    <a:lnTo>
                      <a:pt x="156" y="264"/>
                    </a:lnTo>
                    <a:lnTo>
                      <a:pt x="150" y="276"/>
                    </a:lnTo>
                    <a:lnTo>
                      <a:pt x="126" y="276"/>
                    </a:lnTo>
                    <a:lnTo>
                      <a:pt x="120" y="282"/>
                    </a:lnTo>
                    <a:lnTo>
                      <a:pt x="108" y="282"/>
                    </a:lnTo>
                    <a:lnTo>
                      <a:pt x="108" y="294"/>
                    </a:lnTo>
                    <a:lnTo>
                      <a:pt x="36" y="294"/>
                    </a:lnTo>
                    <a:lnTo>
                      <a:pt x="36" y="318"/>
                    </a:lnTo>
                    <a:lnTo>
                      <a:pt x="30" y="324"/>
                    </a:lnTo>
                    <a:lnTo>
                      <a:pt x="30" y="336"/>
                    </a:lnTo>
                    <a:lnTo>
                      <a:pt x="36" y="342"/>
                    </a:lnTo>
                    <a:lnTo>
                      <a:pt x="42" y="354"/>
                    </a:lnTo>
                    <a:lnTo>
                      <a:pt x="48" y="360"/>
                    </a:lnTo>
                    <a:lnTo>
                      <a:pt x="60" y="366"/>
                    </a:lnTo>
                    <a:lnTo>
                      <a:pt x="66" y="366"/>
                    </a:lnTo>
                    <a:lnTo>
                      <a:pt x="72" y="360"/>
                    </a:lnTo>
                    <a:lnTo>
                      <a:pt x="78" y="360"/>
                    </a:lnTo>
                    <a:lnTo>
                      <a:pt x="90" y="348"/>
                    </a:lnTo>
                    <a:lnTo>
                      <a:pt x="126" y="348"/>
                    </a:lnTo>
                    <a:lnTo>
                      <a:pt x="156" y="324"/>
                    </a:lnTo>
                    <a:lnTo>
                      <a:pt x="294" y="330"/>
                    </a:lnTo>
                    <a:lnTo>
                      <a:pt x="294" y="336"/>
                    </a:lnTo>
                    <a:lnTo>
                      <a:pt x="300" y="348"/>
                    </a:lnTo>
                    <a:lnTo>
                      <a:pt x="318" y="348"/>
                    </a:lnTo>
                    <a:lnTo>
                      <a:pt x="324" y="342"/>
                    </a:lnTo>
                    <a:lnTo>
                      <a:pt x="330" y="348"/>
                    </a:lnTo>
                    <a:lnTo>
                      <a:pt x="336" y="360"/>
                    </a:lnTo>
                    <a:lnTo>
                      <a:pt x="342" y="366"/>
                    </a:lnTo>
                    <a:lnTo>
                      <a:pt x="354" y="366"/>
                    </a:lnTo>
                    <a:lnTo>
                      <a:pt x="366" y="360"/>
                    </a:lnTo>
                    <a:lnTo>
                      <a:pt x="372" y="354"/>
                    </a:lnTo>
                    <a:lnTo>
                      <a:pt x="414" y="354"/>
                    </a:lnTo>
                    <a:lnTo>
                      <a:pt x="414" y="288"/>
                    </a:lnTo>
                    <a:lnTo>
                      <a:pt x="408" y="276"/>
                    </a:lnTo>
                    <a:lnTo>
                      <a:pt x="402" y="27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2" name="Rwanda">
                <a:extLst>
                  <a:ext uri="{FF2B5EF4-FFF2-40B4-BE49-F238E27FC236}">
                    <a16:creationId xmlns:a16="http://schemas.microsoft.com/office/drawing/2014/main" id="{91825AB8-487C-DC44-88D3-A4E65C72B2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7" y="2331"/>
                <a:ext cx="38" cy="38"/>
              </a:xfrm>
              <a:custGeom>
                <a:avLst/>
                <a:gdLst>
                  <a:gd name="T0" fmla="*/ 2147483647 w 150"/>
                  <a:gd name="T1" fmla="*/ 2147483647 h 150"/>
                  <a:gd name="T2" fmla="*/ 2147483647 w 150"/>
                  <a:gd name="T3" fmla="*/ 2147483647 h 150"/>
                  <a:gd name="T4" fmla="*/ 2147483647 w 150"/>
                  <a:gd name="T5" fmla="*/ 2147483647 h 150"/>
                  <a:gd name="T6" fmla="*/ 2147483647 w 150"/>
                  <a:gd name="T7" fmla="*/ 2147483647 h 150"/>
                  <a:gd name="T8" fmla="*/ 2147483647 w 150"/>
                  <a:gd name="T9" fmla="*/ 2147483647 h 150"/>
                  <a:gd name="T10" fmla="*/ 2147483647 w 150"/>
                  <a:gd name="T11" fmla="*/ 2147483647 h 150"/>
                  <a:gd name="T12" fmla="*/ 2147483647 w 150"/>
                  <a:gd name="T13" fmla="*/ 2147483647 h 150"/>
                  <a:gd name="T14" fmla="*/ 2147483647 w 150"/>
                  <a:gd name="T15" fmla="*/ 2147483647 h 150"/>
                  <a:gd name="T16" fmla="*/ 2147483647 w 150"/>
                  <a:gd name="T17" fmla="*/ 2147483647 h 150"/>
                  <a:gd name="T18" fmla="*/ 2147483647 w 150"/>
                  <a:gd name="T19" fmla="*/ 2147483647 h 150"/>
                  <a:gd name="T20" fmla="*/ 2147483647 w 150"/>
                  <a:gd name="T21" fmla="*/ 2147483647 h 150"/>
                  <a:gd name="T22" fmla="*/ 2147483647 w 150"/>
                  <a:gd name="T23" fmla="*/ 2147483647 h 150"/>
                  <a:gd name="T24" fmla="*/ 2147483647 w 150"/>
                  <a:gd name="T25" fmla="*/ 2147483647 h 150"/>
                  <a:gd name="T26" fmla="*/ 2147483647 w 150"/>
                  <a:gd name="T27" fmla="*/ 0 h 150"/>
                  <a:gd name="T28" fmla="*/ 2147483647 w 150"/>
                  <a:gd name="T29" fmla="*/ 2147483647 h 150"/>
                  <a:gd name="T30" fmla="*/ 2147483647 w 150"/>
                  <a:gd name="T31" fmla="*/ 2147483647 h 150"/>
                  <a:gd name="T32" fmla="*/ 2147483647 w 150"/>
                  <a:gd name="T33" fmla="*/ 2147483647 h 150"/>
                  <a:gd name="T34" fmla="*/ 2147483647 w 150"/>
                  <a:gd name="T35" fmla="*/ 2147483647 h 150"/>
                  <a:gd name="T36" fmla="*/ 2147483647 w 150"/>
                  <a:gd name="T37" fmla="*/ 2147483647 h 150"/>
                  <a:gd name="T38" fmla="*/ 2147483647 w 150"/>
                  <a:gd name="T39" fmla="*/ 2147483647 h 150"/>
                  <a:gd name="T40" fmla="*/ 2147483647 w 150"/>
                  <a:gd name="T41" fmla="*/ 2147483647 h 150"/>
                  <a:gd name="T42" fmla="*/ 2147483647 w 150"/>
                  <a:gd name="T43" fmla="*/ 2147483647 h 150"/>
                  <a:gd name="T44" fmla="*/ 2147483647 w 150"/>
                  <a:gd name="T45" fmla="*/ 2147483647 h 150"/>
                  <a:gd name="T46" fmla="*/ 2147483647 w 150"/>
                  <a:gd name="T47" fmla="*/ 2147483647 h 150"/>
                  <a:gd name="T48" fmla="*/ 2147483647 w 150"/>
                  <a:gd name="T49" fmla="*/ 2147483647 h 150"/>
                  <a:gd name="T50" fmla="*/ 2147483647 w 150"/>
                  <a:gd name="T51" fmla="*/ 2147483647 h 150"/>
                  <a:gd name="T52" fmla="*/ 2147483647 w 150"/>
                  <a:gd name="T53" fmla="*/ 2147483647 h 150"/>
                  <a:gd name="T54" fmla="*/ 2147483647 w 150"/>
                  <a:gd name="T55" fmla="*/ 2147483647 h 150"/>
                  <a:gd name="T56" fmla="*/ 2147483647 w 150"/>
                  <a:gd name="T57" fmla="*/ 2147483647 h 150"/>
                  <a:gd name="T58" fmla="*/ 2147483647 w 150"/>
                  <a:gd name="T59" fmla="*/ 2147483647 h 150"/>
                  <a:gd name="T60" fmla="*/ 0 w 150"/>
                  <a:gd name="T61" fmla="*/ 2147483647 h 150"/>
                  <a:gd name="T62" fmla="*/ 0 w 150"/>
                  <a:gd name="T63" fmla="*/ 2147483647 h 150"/>
                  <a:gd name="T64" fmla="*/ 2147483647 w 150"/>
                  <a:gd name="T65" fmla="*/ 2147483647 h 150"/>
                  <a:gd name="T66" fmla="*/ 2147483647 w 150"/>
                  <a:gd name="T67" fmla="*/ 2147483647 h 150"/>
                  <a:gd name="T68" fmla="*/ 2147483647 w 150"/>
                  <a:gd name="T69" fmla="*/ 2147483647 h 150"/>
                  <a:gd name="T70" fmla="*/ 2147483647 w 150"/>
                  <a:gd name="T71" fmla="*/ 2147483647 h 150"/>
                  <a:gd name="T72" fmla="*/ 2147483647 w 150"/>
                  <a:gd name="T73" fmla="*/ 2147483647 h 1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0"/>
                  <a:gd name="T112" fmla="*/ 0 h 150"/>
                  <a:gd name="T113" fmla="*/ 150 w 150"/>
                  <a:gd name="T114" fmla="*/ 150 h 15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0" h="150">
                    <a:moveTo>
                      <a:pt x="48" y="150"/>
                    </a:moveTo>
                    <a:lnTo>
                      <a:pt x="54" y="150"/>
                    </a:lnTo>
                    <a:lnTo>
                      <a:pt x="60" y="144"/>
                    </a:lnTo>
                    <a:lnTo>
                      <a:pt x="72" y="138"/>
                    </a:lnTo>
                    <a:lnTo>
                      <a:pt x="78" y="114"/>
                    </a:lnTo>
                    <a:lnTo>
                      <a:pt x="138" y="114"/>
                    </a:lnTo>
                    <a:lnTo>
                      <a:pt x="150" y="102"/>
                    </a:lnTo>
                    <a:lnTo>
                      <a:pt x="150" y="72"/>
                    </a:lnTo>
                    <a:lnTo>
                      <a:pt x="144" y="66"/>
                    </a:lnTo>
                    <a:lnTo>
                      <a:pt x="144" y="48"/>
                    </a:lnTo>
                    <a:lnTo>
                      <a:pt x="138" y="42"/>
                    </a:lnTo>
                    <a:lnTo>
                      <a:pt x="132" y="30"/>
                    </a:lnTo>
                    <a:lnTo>
                      <a:pt x="126" y="24"/>
                    </a:lnTo>
                    <a:lnTo>
                      <a:pt x="132" y="0"/>
                    </a:lnTo>
                    <a:lnTo>
                      <a:pt x="108" y="6"/>
                    </a:lnTo>
                    <a:lnTo>
                      <a:pt x="108" y="12"/>
                    </a:lnTo>
                    <a:lnTo>
                      <a:pt x="102" y="18"/>
                    </a:lnTo>
                    <a:lnTo>
                      <a:pt x="90" y="42"/>
                    </a:lnTo>
                    <a:lnTo>
                      <a:pt x="84" y="42"/>
                    </a:lnTo>
                    <a:lnTo>
                      <a:pt x="72" y="30"/>
                    </a:lnTo>
                    <a:lnTo>
                      <a:pt x="54" y="30"/>
                    </a:lnTo>
                    <a:lnTo>
                      <a:pt x="48" y="36"/>
                    </a:lnTo>
                    <a:lnTo>
                      <a:pt x="24" y="48"/>
                    </a:lnTo>
                    <a:lnTo>
                      <a:pt x="18" y="54"/>
                    </a:lnTo>
                    <a:lnTo>
                      <a:pt x="18" y="60"/>
                    </a:lnTo>
                    <a:lnTo>
                      <a:pt x="24" y="72"/>
                    </a:lnTo>
                    <a:lnTo>
                      <a:pt x="30" y="78"/>
                    </a:lnTo>
                    <a:lnTo>
                      <a:pt x="30" y="90"/>
                    </a:lnTo>
                    <a:lnTo>
                      <a:pt x="18" y="102"/>
                    </a:lnTo>
                    <a:lnTo>
                      <a:pt x="6" y="108"/>
                    </a:lnTo>
                    <a:lnTo>
                      <a:pt x="0" y="120"/>
                    </a:lnTo>
                    <a:lnTo>
                      <a:pt x="0" y="126"/>
                    </a:lnTo>
                    <a:lnTo>
                      <a:pt x="6" y="132"/>
                    </a:lnTo>
                    <a:lnTo>
                      <a:pt x="30" y="132"/>
                    </a:lnTo>
                    <a:lnTo>
                      <a:pt x="36" y="144"/>
                    </a:lnTo>
                    <a:lnTo>
                      <a:pt x="42" y="150"/>
                    </a:lnTo>
                    <a:lnTo>
                      <a:pt x="48" y="15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3" name="Nigeria">
                <a:extLst>
                  <a:ext uri="{FF2B5EF4-FFF2-40B4-BE49-F238E27FC236}">
                    <a16:creationId xmlns:a16="http://schemas.microsoft.com/office/drawing/2014/main" id="{AF70E24B-F6DF-BC41-A826-10A89AB35E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3" y="2024"/>
                <a:ext cx="214" cy="197"/>
              </a:xfrm>
              <a:custGeom>
                <a:avLst/>
                <a:gdLst>
                  <a:gd name="T0" fmla="*/ 2147483647 w 840"/>
                  <a:gd name="T1" fmla="*/ 2147483647 h 768"/>
                  <a:gd name="T2" fmla="*/ 2147483647 w 840"/>
                  <a:gd name="T3" fmla="*/ 2147483647 h 768"/>
                  <a:gd name="T4" fmla="*/ 2147483647 w 840"/>
                  <a:gd name="T5" fmla="*/ 2147483647 h 768"/>
                  <a:gd name="T6" fmla="*/ 2147483647 w 840"/>
                  <a:gd name="T7" fmla="*/ 2147483647 h 768"/>
                  <a:gd name="T8" fmla="*/ 2147483647 w 840"/>
                  <a:gd name="T9" fmla="*/ 2147483647 h 768"/>
                  <a:gd name="T10" fmla="*/ 2147483647 w 840"/>
                  <a:gd name="T11" fmla="*/ 2147483647 h 768"/>
                  <a:gd name="T12" fmla="*/ 2147483647 w 840"/>
                  <a:gd name="T13" fmla="*/ 2147483647 h 768"/>
                  <a:gd name="T14" fmla="*/ 2147483647 w 840"/>
                  <a:gd name="T15" fmla="*/ 2147483647 h 768"/>
                  <a:gd name="T16" fmla="*/ 2147483647 w 840"/>
                  <a:gd name="T17" fmla="*/ 2147483647 h 768"/>
                  <a:gd name="T18" fmla="*/ 2147483647 w 840"/>
                  <a:gd name="T19" fmla="*/ 2147483647 h 768"/>
                  <a:gd name="T20" fmla="*/ 2147483647 w 840"/>
                  <a:gd name="T21" fmla="*/ 2147483647 h 768"/>
                  <a:gd name="T22" fmla="*/ 2147483647 w 840"/>
                  <a:gd name="T23" fmla="*/ 2147483647 h 768"/>
                  <a:gd name="T24" fmla="*/ 2147483647 w 840"/>
                  <a:gd name="T25" fmla="*/ 2147483647 h 768"/>
                  <a:gd name="T26" fmla="*/ 2147483647 w 840"/>
                  <a:gd name="T27" fmla="*/ 2147483647 h 768"/>
                  <a:gd name="T28" fmla="*/ 2147483647 w 840"/>
                  <a:gd name="T29" fmla="*/ 2147483647 h 768"/>
                  <a:gd name="T30" fmla="*/ 2147483647 w 840"/>
                  <a:gd name="T31" fmla="*/ 2147483647 h 768"/>
                  <a:gd name="T32" fmla="*/ 2147483647 w 840"/>
                  <a:gd name="T33" fmla="*/ 2147483647 h 768"/>
                  <a:gd name="T34" fmla="*/ 2147483647 w 840"/>
                  <a:gd name="T35" fmla="*/ 2147483647 h 768"/>
                  <a:gd name="T36" fmla="*/ 2147483647 w 840"/>
                  <a:gd name="T37" fmla="*/ 2147483647 h 768"/>
                  <a:gd name="T38" fmla="*/ 2147483647 w 840"/>
                  <a:gd name="T39" fmla="*/ 2147483647 h 768"/>
                  <a:gd name="T40" fmla="*/ 2147483647 w 840"/>
                  <a:gd name="T41" fmla="*/ 2147483647 h 768"/>
                  <a:gd name="T42" fmla="*/ 2147483647 w 840"/>
                  <a:gd name="T43" fmla="*/ 2147483647 h 768"/>
                  <a:gd name="T44" fmla="*/ 2147483647 w 840"/>
                  <a:gd name="T45" fmla="*/ 2147483647 h 768"/>
                  <a:gd name="T46" fmla="*/ 2147483647 w 840"/>
                  <a:gd name="T47" fmla="*/ 2147483647 h 768"/>
                  <a:gd name="T48" fmla="*/ 2147483647 w 840"/>
                  <a:gd name="T49" fmla="*/ 2147483647 h 768"/>
                  <a:gd name="T50" fmla="*/ 2147483647 w 840"/>
                  <a:gd name="T51" fmla="*/ 2147483647 h 768"/>
                  <a:gd name="T52" fmla="*/ 2147483647 w 840"/>
                  <a:gd name="T53" fmla="*/ 2147483647 h 768"/>
                  <a:gd name="T54" fmla="*/ 2147483647 w 840"/>
                  <a:gd name="T55" fmla="*/ 2147483647 h 768"/>
                  <a:gd name="T56" fmla="*/ 2147483647 w 840"/>
                  <a:gd name="T57" fmla="*/ 2147483647 h 768"/>
                  <a:gd name="T58" fmla="*/ 2147483647 w 840"/>
                  <a:gd name="T59" fmla="*/ 2147483647 h 768"/>
                  <a:gd name="T60" fmla="*/ 2147483647 w 840"/>
                  <a:gd name="T61" fmla="*/ 2147483647 h 768"/>
                  <a:gd name="T62" fmla="*/ 2147483647 w 840"/>
                  <a:gd name="T63" fmla="*/ 2147483647 h 768"/>
                  <a:gd name="T64" fmla="*/ 2147483647 w 840"/>
                  <a:gd name="T65" fmla="*/ 2147483647 h 768"/>
                  <a:gd name="T66" fmla="*/ 2147483647 w 840"/>
                  <a:gd name="T67" fmla="*/ 2147483647 h 768"/>
                  <a:gd name="T68" fmla="*/ 2147483647 w 840"/>
                  <a:gd name="T69" fmla="*/ 2147483647 h 768"/>
                  <a:gd name="T70" fmla="*/ 2147483647 w 840"/>
                  <a:gd name="T71" fmla="*/ 2147483647 h 768"/>
                  <a:gd name="T72" fmla="*/ 2147483647 w 840"/>
                  <a:gd name="T73" fmla="*/ 2147483647 h 768"/>
                  <a:gd name="T74" fmla="*/ 2147483647 w 840"/>
                  <a:gd name="T75" fmla="*/ 2147483647 h 768"/>
                  <a:gd name="T76" fmla="*/ 2147483647 w 840"/>
                  <a:gd name="T77" fmla="*/ 2147483647 h 768"/>
                  <a:gd name="T78" fmla="*/ 2147483647 w 840"/>
                  <a:gd name="T79" fmla="*/ 2147483647 h 768"/>
                  <a:gd name="T80" fmla="*/ 2147483647 w 840"/>
                  <a:gd name="T81" fmla="*/ 2147483647 h 768"/>
                  <a:gd name="T82" fmla="*/ 2147483647 w 840"/>
                  <a:gd name="T83" fmla="*/ 2147483647 h 768"/>
                  <a:gd name="T84" fmla="*/ 2147483647 w 840"/>
                  <a:gd name="T85" fmla="*/ 2147483647 h 768"/>
                  <a:gd name="T86" fmla="*/ 2147483647 w 840"/>
                  <a:gd name="T87" fmla="*/ 2147483647 h 768"/>
                  <a:gd name="T88" fmla="*/ 2147483647 w 840"/>
                  <a:gd name="T89" fmla="*/ 2147483647 h 768"/>
                  <a:gd name="T90" fmla="*/ 2147483647 w 840"/>
                  <a:gd name="T91" fmla="*/ 2147483647 h 768"/>
                  <a:gd name="T92" fmla="*/ 2147483647 w 840"/>
                  <a:gd name="T93" fmla="*/ 2147483647 h 768"/>
                  <a:gd name="T94" fmla="*/ 2147483647 w 840"/>
                  <a:gd name="T95" fmla="*/ 2147483647 h 768"/>
                  <a:gd name="T96" fmla="*/ 2147483647 w 840"/>
                  <a:gd name="T97" fmla="*/ 2147483647 h 768"/>
                  <a:gd name="T98" fmla="*/ 2147483647 w 840"/>
                  <a:gd name="T99" fmla="*/ 2147483647 h 768"/>
                  <a:gd name="T100" fmla="*/ 2147483647 w 840"/>
                  <a:gd name="T101" fmla="*/ 2147483647 h 768"/>
                  <a:gd name="T102" fmla="*/ 2147483647 w 840"/>
                  <a:gd name="T103" fmla="*/ 2147483647 h 768"/>
                  <a:gd name="T104" fmla="*/ 2147483647 w 840"/>
                  <a:gd name="T105" fmla="*/ 2147483647 h 768"/>
                  <a:gd name="T106" fmla="*/ 2147483647 w 840"/>
                  <a:gd name="T107" fmla="*/ 2147483647 h 768"/>
                  <a:gd name="T108" fmla="*/ 2147483647 w 840"/>
                  <a:gd name="T109" fmla="*/ 2147483647 h 768"/>
                  <a:gd name="T110" fmla="*/ 2147483647 w 840"/>
                  <a:gd name="T111" fmla="*/ 2147483647 h 768"/>
                  <a:gd name="T112" fmla="*/ 2147483647 w 840"/>
                  <a:gd name="T113" fmla="*/ 2147483647 h 768"/>
                  <a:gd name="T114" fmla="*/ 2147483647 w 840"/>
                  <a:gd name="T115" fmla="*/ 2147483647 h 768"/>
                  <a:gd name="T116" fmla="*/ 2147483647 w 840"/>
                  <a:gd name="T117" fmla="*/ 2147483647 h 768"/>
                  <a:gd name="T118" fmla="*/ 2147483647 w 840"/>
                  <a:gd name="T119" fmla="*/ 2147483647 h 76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840"/>
                  <a:gd name="T181" fmla="*/ 0 h 768"/>
                  <a:gd name="T182" fmla="*/ 840 w 840"/>
                  <a:gd name="T183" fmla="*/ 768 h 76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840" h="768">
                    <a:moveTo>
                      <a:pt x="420" y="738"/>
                    </a:moveTo>
                    <a:lnTo>
                      <a:pt x="420" y="732"/>
                    </a:lnTo>
                    <a:lnTo>
                      <a:pt x="426" y="726"/>
                    </a:lnTo>
                    <a:lnTo>
                      <a:pt x="426" y="714"/>
                    </a:lnTo>
                    <a:lnTo>
                      <a:pt x="432" y="702"/>
                    </a:lnTo>
                    <a:lnTo>
                      <a:pt x="432" y="648"/>
                    </a:lnTo>
                    <a:lnTo>
                      <a:pt x="498" y="594"/>
                    </a:lnTo>
                    <a:lnTo>
                      <a:pt x="498" y="588"/>
                    </a:lnTo>
                    <a:lnTo>
                      <a:pt x="504" y="582"/>
                    </a:lnTo>
                    <a:lnTo>
                      <a:pt x="516" y="558"/>
                    </a:lnTo>
                    <a:lnTo>
                      <a:pt x="522" y="552"/>
                    </a:lnTo>
                    <a:lnTo>
                      <a:pt x="528" y="552"/>
                    </a:lnTo>
                    <a:lnTo>
                      <a:pt x="534" y="558"/>
                    </a:lnTo>
                    <a:lnTo>
                      <a:pt x="546" y="564"/>
                    </a:lnTo>
                    <a:lnTo>
                      <a:pt x="552" y="564"/>
                    </a:lnTo>
                    <a:lnTo>
                      <a:pt x="558" y="558"/>
                    </a:lnTo>
                    <a:lnTo>
                      <a:pt x="558" y="546"/>
                    </a:lnTo>
                    <a:lnTo>
                      <a:pt x="552" y="540"/>
                    </a:lnTo>
                    <a:lnTo>
                      <a:pt x="564" y="540"/>
                    </a:lnTo>
                    <a:lnTo>
                      <a:pt x="570" y="552"/>
                    </a:lnTo>
                    <a:lnTo>
                      <a:pt x="582" y="564"/>
                    </a:lnTo>
                    <a:lnTo>
                      <a:pt x="588" y="576"/>
                    </a:lnTo>
                    <a:lnTo>
                      <a:pt x="588" y="582"/>
                    </a:lnTo>
                    <a:lnTo>
                      <a:pt x="594" y="594"/>
                    </a:lnTo>
                    <a:lnTo>
                      <a:pt x="600" y="600"/>
                    </a:lnTo>
                    <a:lnTo>
                      <a:pt x="606" y="600"/>
                    </a:lnTo>
                    <a:lnTo>
                      <a:pt x="624" y="582"/>
                    </a:lnTo>
                    <a:lnTo>
                      <a:pt x="624" y="570"/>
                    </a:lnTo>
                    <a:lnTo>
                      <a:pt x="630" y="558"/>
                    </a:lnTo>
                    <a:lnTo>
                      <a:pt x="642" y="552"/>
                    </a:lnTo>
                    <a:lnTo>
                      <a:pt x="648" y="546"/>
                    </a:lnTo>
                    <a:lnTo>
                      <a:pt x="648" y="516"/>
                    </a:lnTo>
                    <a:lnTo>
                      <a:pt x="672" y="486"/>
                    </a:lnTo>
                    <a:lnTo>
                      <a:pt x="684" y="438"/>
                    </a:lnTo>
                    <a:lnTo>
                      <a:pt x="696" y="432"/>
                    </a:lnTo>
                    <a:lnTo>
                      <a:pt x="702" y="426"/>
                    </a:lnTo>
                    <a:lnTo>
                      <a:pt x="714" y="420"/>
                    </a:lnTo>
                    <a:lnTo>
                      <a:pt x="720" y="414"/>
                    </a:lnTo>
                    <a:lnTo>
                      <a:pt x="720" y="402"/>
                    </a:lnTo>
                    <a:lnTo>
                      <a:pt x="726" y="384"/>
                    </a:lnTo>
                    <a:lnTo>
                      <a:pt x="726" y="354"/>
                    </a:lnTo>
                    <a:lnTo>
                      <a:pt x="744" y="354"/>
                    </a:lnTo>
                    <a:lnTo>
                      <a:pt x="750" y="348"/>
                    </a:lnTo>
                    <a:lnTo>
                      <a:pt x="756" y="330"/>
                    </a:lnTo>
                    <a:lnTo>
                      <a:pt x="756" y="300"/>
                    </a:lnTo>
                    <a:lnTo>
                      <a:pt x="762" y="294"/>
                    </a:lnTo>
                    <a:lnTo>
                      <a:pt x="768" y="264"/>
                    </a:lnTo>
                    <a:lnTo>
                      <a:pt x="774" y="252"/>
                    </a:lnTo>
                    <a:lnTo>
                      <a:pt x="786" y="240"/>
                    </a:lnTo>
                    <a:lnTo>
                      <a:pt x="786" y="234"/>
                    </a:lnTo>
                    <a:lnTo>
                      <a:pt x="792" y="228"/>
                    </a:lnTo>
                    <a:lnTo>
                      <a:pt x="792" y="222"/>
                    </a:lnTo>
                    <a:lnTo>
                      <a:pt x="798" y="216"/>
                    </a:lnTo>
                    <a:lnTo>
                      <a:pt x="798" y="210"/>
                    </a:lnTo>
                    <a:lnTo>
                      <a:pt x="810" y="210"/>
                    </a:lnTo>
                    <a:lnTo>
                      <a:pt x="822" y="204"/>
                    </a:lnTo>
                    <a:lnTo>
                      <a:pt x="840" y="186"/>
                    </a:lnTo>
                    <a:lnTo>
                      <a:pt x="840" y="174"/>
                    </a:lnTo>
                    <a:lnTo>
                      <a:pt x="834" y="168"/>
                    </a:lnTo>
                    <a:lnTo>
                      <a:pt x="834" y="162"/>
                    </a:lnTo>
                    <a:lnTo>
                      <a:pt x="840" y="156"/>
                    </a:lnTo>
                    <a:lnTo>
                      <a:pt x="840" y="126"/>
                    </a:lnTo>
                    <a:lnTo>
                      <a:pt x="810" y="126"/>
                    </a:lnTo>
                    <a:lnTo>
                      <a:pt x="810" y="120"/>
                    </a:lnTo>
                    <a:lnTo>
                      <a:pt x="804" y="108"/>
                    </a:lnTo>
                    <a:lnTo>
                      <a:pt x="804" y="60"/>
                    </a:lnTo>
                    <a:lnTo>
                      <a:pt x="774" y="12"/>
                    </a:lnTo>
                    <a:lnTo>
                      <a:pt x="756" y="12"/>
                    </a:lnTo>
                    <a:lnTo>
                      <a:pt x="750" y="18"/>
                    </a:lnTo>
                    <a:lnTo>
                      <a:pt x="750" y="24"/>
                    </a:lnTo>
                    <a:lnTo>
                      <a:pt x="744" y="30"/>
                    </a:lnTo>
                    <a:lnTo>
                      <a:pt x="744" y="36"/>
                    </a:lnTo>
                    <a:lnTo>
                      <a:pt x="720" y="36"/>
                    </a:lnTo>
                    <a:lnTo>
                      <a:pt x="714" y="42"/>
                    </a:lnTo>
                    <a:lnTo>
                      <a:pt x="702" y="48"/>
                    </a:lnTo>
                    <a:lnTo>
                      <a:pt x="696" y="54"/>
                    </a:lnTo>
                    <a:lnTo>
                      <a:pt x="684" y="60"/>
                    </a:lnTo>
                    <a:lnTo>
                      <a:pt x="654" y="60"/>
                    </a:lnTo>
                    <a:lnTo>
                      <a:pt x="648" y="54"/>
                    </a:lnTo>
                    <a:lnTo>
                      <a:pt x="636" y="48"/>
                    </a:lnTo>
                    <a:lnTo>
                      <a:pt x="600" y="36"/>
                    </a:lnTo>
                    <a:lnTo>
                      <a:pt x="546" y="36"/>
                    </a:lnTo>
                    <a:lnTo>
                      <a:pt x="528" y="42"/>
                    </a:lnTo>
                    <a:lnTo>
                      <a:pt x="516" y="54"/>
                    </a:lnTo>
                    <a:lnTo>
                      <a:pt x="504" y="60"/>
                    </a:lnTo>
                    <a:lnTo>
                      <a:pt x="492" y="84"/>
                    </a:lnTo>
                    <a:lnTo>
                      <a:pt x="486" y="90"/>
                    </a:lnTo>
                    <a:lnTo>
                      <a:pt x="480" y="90"/>
                    </a:lnTo>
                    <a:lnTo>
                      <a:pt x="468" y="84"/>
                    </a:lnTo>
                    <a:lnTo>
                      <a:pt x="438" y="84"/>
                    </a:lnTo>
                    <a:lnTo>
                      <a:pt x="414" y="72"/>
                    </a:lnTo>
                    <a:lnTo>
                      <a:pt x="402" y="60"/>
                    </a:lnTo>
                    <a:lnTo>
                      <a:pt x="390" y="54"/>
                    </a:lnTo>
                    <a:lnTo>
                      <a:pt x="384" y="48"/>
                    </a:lnTo>
                    <a:lnTo>
                      <a:pt x="372" y="42"/>
                    </a:lnTo>
                    <a:lnTo>
                      <a:pt x="360" y="42"/>
                    </a:lnTo>
                    <a:lnTo>
                      <a:pt x="336" y="54"/>
                    </a:lnTo>
                    <a:lnTo>
                      <a:pt x="324" y="66"/>
                    </a:lnTo>
                    <a:lnTo>
                      <a:pt x="312" y="72"/>
                    </a:lnTo>
                    <a:lnTo>
                      <a:pt x="306" y="72"/>
                    </a:lnTo>
                    <a:lnTo>
                      <a:pt x="294" y="66"/>
                    </a:lnTo>
                    <a:lnTo>
                      <a:pt x="288" y="60"/>
                    </a:lnTo>
                    <a:lnTo>
                      <a:pt x="288" y="54"/>
                    </a:lnTo>
                    <a:lnTo>
                      <a:pt x="282" y="48"/>
                    </a:lnTo>
                    <a:lnTo>
                      <a:pt x="282" y="42"/>
                    </a:lnTo>
                    <a:lnTo>
                      <a:pt x="258" y="18"/>
                    </a:lnTo>
                    <a:lnTo>
                      <a:pt x="222" y="18"/>
                    </a:lnTo>
                    <a:lnTo>
                      <a:pt x="222" y="12"/>
                    </a:lnTo>
                    <a:lnTo>
                      <a:pt x="210" y="0"/>
                    </a:lnTo>
                    <a:lnTo>
                      <a:pt x="198" y="0"/>
                    </a:lnTo>
                    <a:lnTo>
                      <a:pt x="186" y="6"/>
                    </a:lnTo>
                    <a:lnTo>
                      <a:pt x="180" y="6"/>
                    </a:lnTo>
                    <a:lnTo>
                      <a:pt x="180" y="12"/>
                    </a:lnTo>
                    <a:lnTo>
                      <a:pt x="126" y="12"/>
                    </a:lnTo>
                    <a:lnTo>
                      <a:pt x="102" y="36"/>
                    </a:lnTo>
                    <a:lnTo>
                      <a:pt x="102" y="60"/>
                    </a:lnTo>
                    <a:lnTo>
                      <a:pt x="96" y="78"/>
                    </a:lnTo>
                    <a:lnTo>
                      <a:pt x="90" y="90"/>
                    </a:lnTo>
                    <a:lnTo>
                      <a:pt x="84" y="96"/>
                    </a:lnTo>
                    <a:lnTo>
                      <a:pt x="78" y="108"/>
                    </a:lnTo>
                    <a:lnTo>
                      <a:pt x="72" y="114"/>
                    </a:lnTo>
                    <a:lnTo>
                      <a:pt x="66" y="114"/>
                    </a:lnTo>
                    <a:lnTo>
                      <a:pt x="66" y="168"/>
                    </a:lnTo>
                    <a:lnTo>
                      <a:pt x="60" y="180"/>
                    </a:lnTo>
                    <a:lnTo>
                      <a:pt x="60" y="186"/>
                    </a:lnTo>
                    <a:lnTo>
                      <a:pt x="54" y="192"/>
                    </a:lnTo>
                    <a:lnTo>
                      <a:pt x="66" y="216"/>
                    </a:lnTo>
                    <a:lnTo>
                      <a:pt x="72" y="222"/>
                    </a:lnTo>
                    <a:lnTo>
                      <a:pt x="78" y="234"/>
                    </a:lnTo>
                    <a:lnTo>
                      <a:pt x="78" y="246"/>
                    </a:lnTo>
                    <a:lnTo>
                      <a:pt x="84" y="252"/>
                    </a:lnTo>
                    <a:lnTo>
                      <a:pt x="84" y="264"/>
                    </a:lnTo>
                    <a:lnTo>
                      <a:pt x="78" y="270"/>
                    </a:lnTo>
                    <a:lnTo>
                      <a:pt x="72" y="270"/>
                    </a:lnTo>
                    <a:lnTo>
                      <a:pt x="60" y="276"/>
                    </a:lnTo>
                    <a:lnTo>
                      <a:pt x="60" y="318"/>
                    </a:lnTo>
                    <a:lnTo>
                      <a:pt x="48" y="324"/>
                    </a:lnTo>
                    <a:lnTo>
                      <a:pt x="42" y="336"/>
                    </a:lnTo>
                    <a:lnTo>
                      <a:pt x="36" y="342"/>
                    </a:lnTo>
                    <a:lnTo>
                      <a:pt x="36" y="372"/>
                    </a:lnTo>
                    <a:lnTo>
                      <a:pt x="24" y="396"/>
                    </a:lnTo>
                    <a:lnTo>
                      <a:pt x="6" y="396"/>
                    </a:lnTo>
                    <a:lnTo>
                      <a:pt x="0" y="426"/>
                    </a:lnTo>
                    <a:lnTo>
                      <a:pt x="6" y="462"/>
                    </a:lnTo>
                    <a:lnTo>
                      <a:pt x="0" y="492"/>
                    </a:lnTo>
                    <a:lnTo>
                      <a:pt x="0" y="606"/>
                    </a:lnTo>
                    <a:lnTo>
                      <a:pt x="6" y="612"/>
                    </a:lnTo>
                    <a:lnTo>
                      <a:pt x="30" y="612"/>
                    </a:lnTo>
                    <a:lnTo>
                      <a:pt x="54" y="600"/>
                    </a:lnTo>
                    <a:lnTo>
                      <a:pt x="60" y="594"/>
                    </a:lnTo>
                    <a:lnTo>
                      <a:pt x="66" y="600"/>
                    </a:lnTo>
                    <a:lnTo>
                      <a:pt x="108" y="600"/>
                    </a:lnTo>
                    <a:lnTo>
                      <a:pt x="126" y="606"/>
                    </a:lnTo>
                    <a:lnTo>
                      <a:pt x="138" y="618"/>
                    </a:lnTo>
                    <a:lnTo>
                      <a:pt x="150" y="636"/>
                    </a:lnTo>
                    <a:lnTo>
                      <a:pt x="156" y="648"/>
                    </a:lnTo>
                    <a:lnTo>
                      <a:pt x="168" y="660"/>
                    </a:lnTo>
                    <a:lnTo>
                      <a:pt x="186" y="660"/>
                    </a:lnTo>
                    <a:lnTo>
                      <a:pt x="180" y="666"/>
                    </a:lnTo>
                    <a:lnTo>
                      <a:pt x="180" y="678"/>
                    </a:lnTo>
                    <a:lnTo>
                      <a:pt x="174" y="684"/>
                    </a:lnTo>
                    <a:lnTo>
                      <a:pt x="186" y="684"/>
                    </a:lnTo>
                    <a:lnTo>
                      <a:pt x="198" y="678"/>
                    </a:lnTo>
                    <a:lnTo>
                      <a:pt x="198" y="684"/>
                    </a:lnTo>
                    <a:lnTo>
                      <a:pt x="192" y="690"/>
                    </a:lnTo>
                    <a:lnTo>
                      <a:pt x="186" y="702"/>
                    </a:lnTo>
                    <a:lnTo>
                      <a:pt x="186" y="714"/>
                    </a:lnTo>
                    <a:lnTo>
                      <a:pt x="204" y="750"/>
                    </a:lnTo>
                    <a:lnTo>
                      <a:pt x="216" y="762"/>
                    </a:lnTo>
                    <a:lnTo>
                      <a:pt x="234" y="768"/>
                    </a:lnTo>
                    <a:lnTo>
                      <a:pt x="270" y="768"/>
                    </a:lnTo>
                    <a:lnTo>
                      <a:pt x="276" y="762"/>
                    </a:lnTo>
                    <a:lnTo>
                      <a:pt x="282" y="762"/>
                    </a:lnTo>
                    <a:lnTo>
                      <a:pt x="288" y="738"/>
                    </a:lnTo>
                    <a:lnTo>
                      <a:pt x="312" y="750"/>
                    </a:lnTo>
                    <a:lnTo>
                      <a:pt x="336" y="744"/>
                    </a:lnTo>
                    <a:lnTo>
                      <a:pt x="354" y="756"/>
                    </a:lnTo>
                    <a:lnTo>
                      <a:pt x="396" y="756"/>
                    </a:lnTo>
                    <a:lnTo>
                      <a:pt x="396" y="732"/>
                    </a:lnTo>
                    <a:lnTo>
                      <a:pt x="420" y="732"/>
                    </a:lnTo>
                    <a:lnTo>
                      <a:pt x="420" y="73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4" name="Niger">
                <a:extLst>
                  <a:ext uri="{FF2B5EF4-FFF2-40B4-BE49-F238E27FC236}">
                    <a16:creationId xmlns:a16="http://schemas.microsoft.com/office/drawing/2014/main" id="{099D6886-DA3F-E347-B918-1D280CD7C0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8" y="1826"/>
                <a:ext cx="284" cy="241"/>
              </a:xfrm>
              <a:custGeom>
                <a:avLst/>
                <a:gdLst>
                  <a:gd name="T0" fmla="*/ 2147483647 w 1110"/>
                  <a:gd name="T1" fmla="*/ 2147483647 h 942"/>
                  <a:gd name="T2" fmla="*/ 2147483647 w 1110"/>
                  <a:gd name="T3" fmla="*/ 2147483647 h 942"/>
                  <a:gd name="T4" fmla="*/ 2147483647 w 1110"/>
                  <a:gd name="T5" fmla="*/ 2147483647 h 942"/>
                  <a:gd name="T6" fmla="*/ 2147483647 w 1110"/>
                  <a:gd name="T7" fmla="*/ 2147483647 h 942"/>
                  <a:gd name="T8" fmla="*/ 2147483647 w 1110"/>
                  <a:gd name="T9" fmla="*/ 2147483647 h 942"/>
                  <a:gd name="T10" fmla="*/ 2147483647 w 1110"/>
                  <a:gd name="T11" fmla="*/ 2147483647 h 942"/>
                  <a:gd name="T12" fmla="*/ 2147483647 w 1110"/>
                  <a:gd name="T13" fmla="*/ 2147483647 h 942"/>
                  <a:gd name="T14" fmla="*/ 2147483647 w 1110"/>
                  <a:gd name="T15" fmla="*/ 2147483647 h 942"/>
                  <a:gd name="T16" fmla="*/ 2147483647 w 1110"/>
                  <a:gd name="T17" fmla="*/ 2147483647 h 942"/>
                  <a:gd name="T18" fmla="*/ 2147483647 w 1110"/>
                  <a:gd name="T19" fmla="*/ 2147483647 h 942"/>
                  <a:gd name="T20" fmla="*/ 2147483647 w 1110"/>
                  <a:gd name="T21" fmla="*/ 2147483647 h 942"/>
                  <a:gd name="T22" fmla="*/ 2147483647 w 1110"/>
                  <a:gd name="T23" fmla="*/ 2147483647 h 942"/>
                  <a:gd name="T24" fmla="*/ 2147483647 w 1110"/>
                  <a:gd name="T25" fmla="*/ 2147483647 h 942"/>
                  <a:gd name="T26" fmla="*/ 2147483647 w 1110"/>
                  <a:gd name="T27" fmla="*/ 2147483647 h 942"/>
                  <a:gd name="T28" fmla="*/ 2147483647 w 1110"/>
                  <a:gd name="T29" fmla="*/ 2147483647 h 942"/>
                  <a:gd name="T30" fmla="*/ 2147483647 w 1110"/>
                  <a:gd name="T31" fmla="*/ 2147483647 h 942"/>
                  <a:gd name="T32" fmla="*/ 2147483647 w 1110"/>
                  <a:gd name="T33" fmla="*/ 2147483647 h 942"/>
                  <a:gd name="T34" fmla="*/ 2147483647 w 1110"/>
                  <a:gd name="T35" fmla="*/ 2147483647 h 942"/>
                  <a:gd name="T36" fmla="*/ 2147483647 w 1110"/>
                  <a:gd name="T37" fmla="*/ 2147483647 h 942"/>
                  <a:gd name="T38" fmla="*/ 2147483647 w 1110"/>
                  <a:gd name="T39" fmla="*/ 2147483647 h 942"/>
                  <a:gd name="T40" fmla="*/ 2147483647 w 1110"/>
                  <a:gd name="T41" fmla="*/ 2147483647 h 942"/>
                  <a:gd name="T42" fmla="*/ 2147483647 w 1110"/>
                  <a:gd name="T43" fmla="*/ 2147483647 h 942"/>
                  <a:gd name="T44" fmla="*/ 2147483647 w 1110"/>
                  <a:gd name="T45" fmla="*/ 2147483647 h 942"/>
                  <a:gd name="T46" fmla="*/ 2147483647 w 1110"/>
                  <a:gd name="T47" fmla="*/ 2147483647 h 942"/>
                  <a:gd name="T48" fmla="*/ 2147483647 w 1110"/>
                  <a:gd name="T49" fmla="*/ 2147483647 h 942"/>
                  <a:gd name="T50" fmla="*/ 2147483647 w 1110"/>
                  <a:gd name="T51" fmla="*/ 2147483647 h 942"/>
                  <a:gd name="T52" fmla="*/ 2147483647 w 1110"/>
                  <a:gd name="T53" fmla="*/ 2147483647 h 942"/>
                  <a:gd name="T54" fmla="*/ 2147483647 w 1110"/>
                  <a:gd name="T55" fmla="*/ 2147483647 h 942"/>
                  <a:gd name="T56" fmla="*/ 2147483647 w 1110"/>
                  <a:gd name="T57" fmla="*/ 2147483647 h 942"/>
                  <a:gd name="T58" fmla="*/ 2147483647 w 1110"/>
                  <a:gd name="T59" fmla="*/ 2147483647 h 942"/>
                  <a:gd name="T60" fmla="*/ 2147483647 w 1110"/>
                  <a:gd name="T61" fmla="*/ 2147483647 h 942"/>
                  <a:gd name="T62" fmla="*/ 2147483647 w 1110"/>
                  <a:gd name="T63" fmla="*/ 2147483647 h 942"/>
                  <a:gd name="T64" fmla="*/ 2147483647 w 1110"/>
                  <a:gd name="T65" fmla="*/ 2147483647 h 942"/>
                  <a:gd name="T66" fmla="*/ 2147483647 w 1110"/>
                  <a:gd name="T67" fmla="*/ 2147483647 h 942"/>
                  <a:gd name="T68" fmla="*/ 2147483647 w 1110"/>
                  <a:gd name="T69" fmla="*/ 2147483647 h 942"/>
                  <a:gd name="T70" fmla="*/ 2147483647 w 1110"/>
                  <a:gd name="T71" fmla="*/ 2147483647 h 942"/>
                  <a:gd name="T72" fmla="*/ 2147483647 w 1110"/>
                  <a:gd name="T73" fmla="*/ 2147483647 h 942"/>
                  <a:gd name="T74" fmla="*/ 2147483647 w 1110"/>
                  <a:gd name="T75" fmla="*/ 2147483647 h 942"/>
                  <a:gd name="T76" fmla="*/ 2147483647 w 1110"/>
                  <a:gd name="T77" fmla="*/ 2147483647 h 942"/>
                  <a:gd name="T78" fmla="*/ 2147483647 w 1110"/>
                  <a:gd name="T79" fmla="*/ 2147483647 h 942"/>
                  <a:gd name="T80" fmla="*/ 2147483647 w 1110"/>
                  <a:gd name="T81" fmla="*/ 2147483647 h 942"/>
                  <a:gd name="T82" fmla="*/ 2147483647 w 1110"/>
                  <a:gd name="T83" fmla="*/ 2147483647 h 942"/>
                  <a:gd name="T84" fmla="*/ 2147483647 w 1110"/>
                  <a:gd name="T85" fmla="*/ 2147483647 h 942"/>
                  <a:gd name="T86" fmla="*/ 2147483647 w 1110"/>
                  <a:gd name="T87" fmla="*/ 2147483647 h 942"/>
                  <a:gd name="T88" fmla="*/ 2147483647 w 1110"/>
                  <a:gd name="T89" fmla="*/ 2147483647 h 942"/>
                  <a:gd name="T90" fmla="*/ 2147483647 w 1110"/>
                  <a:gd name="T91" fmla="*/ 2147483647 h 942"/>
                  <a:gd name="T92" fmla="*/ 2147483647 w 1110"/>
                  <a:gd name="T93" fmla="*/ 2147483647 h 942"/>
                  <a:gd name="T94" fmla="*/ 2147483647 w 1110"/>
                  <a:gd name="T95" fmla="*/ 2147483647 h 942"/>
                  <a:gd name="T96" fmla="*/ 2147483647 w 1110"/>
                  <a:gd name="T97" fmla="*/ 2147483647 h 942"/>
                  <a:gd name="T98" fmla="*/ 0 w 1110"/>
                  <a:gd name="T99" fmla="*/ 2147483647 h 942"/>
                  <a:gd name="T100" fmla="*/ 2147483647 w 1110"/>
                  <a:gd name="T101" fmla="*/ 2147483647 h 94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110"/>
                  <a:gd name="T154" fmla="*/ 0 h 942"/>
                  <a:gd name="T155" fmla="*/ 1110 w 1110"/>
                  <a:gd name="T156" fmla="*/ 942 h 94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110" h="942">
                    <a:moveTo>
                      <a:pt x="54" y="792"/>
                    </a:moveTo>
                    <a:lnTo>
                      <a:pt x="54" y="810"/>
                    </a:lnTo>
                    <a:lnTo>
                      <a:pt x="66" y="810"/>
                    </a:lnTo>
                    <a:lnTo>
                      <a:pt x="48" y="828"/>
                    </a:lnTo>
                    <a:lnTo>
                      <a:pt x="48" y="834"/>
                    </a:lnTo>
                    <a:lnTo>
                      <a:pt x="72" y="858"/>
                    </a:lnTo>
                    <a:lnTo>
                      <a:pt x="84" y="864"/>
                    </a:lnTo>
                    <a:lnTo>
                      <a:pt x="90" y="876"/>
                    </a:lnTo>
                    <a:lnTo>
                      <a:pt x="108" y="876"/>
                    </a:lnTo>
                    <a:lnTo>
                      <a:pt x="120" y="864"/>
                    </a:lnTo>
                    <a:lnTo>
                      <a:pt x="132" y="864"/>
                    </a:lnTo>
                    <a:lnTo>
                      <a:pt x="144" y="876"/>
                    </a:lnTo>
                    <a:lnTo>
                      <a:pt x="150" y="888"/>
                    </a:lnTo>
                    <a:lnTo>
                      <a:pt x="126" y="894"/>
                    </a:lnTo>
                    <a:lnTo>
                      <a:pt x="150" y="930"/>
                    </a:lnTo>
                    <a:lnTo>
                      <a:pt x="150" y="906"/>
                    </a:lnTo>
                    <a:lnTo>
                      <a:pt x="180" y="894"/>
                    </a:lnTo>
                    <a:lnTo>
                      <a:pt x="192" y="906"/>
                    </a:lnTo>
                    <a:lnTo>
                      <a:pt x="198" y="918"/>
                    </a:lnTo>
                    <a:lnTo>
                      <a:pt x="204" y="924"/>
                    </a:lnTo>
                    <a:lnTo>
                      <a:pt x="210" y="924"/>
                    </a:lnTo>
                    <a:lnTo>
                      <a:pt x="216" y="930"/>
                    </a:lnTo>
                    <a:lnTo>
                      <a:pt x="222" y="930"/>
                    </a:lnTo>
                    <a:lnTo>
                      <a:pt x="234" y="936"/>
                    </a:lnTo>
                    <a:lnTo>
                      <a:pt x="240" y="942"/>
                    </a:lnTo>
                    <a:lnTo>
                      <a:pt x="240" y="888"/>
                    </a:lnTo>
                    <a:lnTo>
                      <a:pt x="246" y="888"/>
                    </a:lnTo>
                    <a:lnTo>
                      <a:pt x="252" y="882"/>
                    </a:lnTo>
                    <a:lnTo>
                      <a:pt x="258" y="870"/>
                    </a:lnTo>
                    <a:lnTo>
                      <a:pt x="264" y="864"/>
                    </a:lnTo>
                    <a:lnTo>
                      <a:pt x="270" y="852"/>
                    </a:lnTo>
                    <a:lnTo>
                      <a:pt x="276" y="834"/>
                    </a:lnTo>
                    <a:lnTo>
                      <a:pt x="276" y="810"/>
                    </a:lnTo>
                    <a:lnTo>
                      <a:pt x="300" y="786"/>
                    </a:lnTo>
                    <a:lnTo>
                      <a:pt x="354" y="786"/>
                    </a:lnTo>
                    <a:lnTo>
                      <a:pt x="354" y="780"/>
                    </a:lnTo>
                    <a:lnTo>
                      <a:pt x="360" y="780"/>
                    </a:lnTo>
                    <a:lnTo>
                      <a:pt x="372" y="774"/>
                    </a:lnTo>
                    <a:lnTo>
                      <a:pt x="384" y="774"/>
                    </a:lnTo>
                    <a:lnTo>
                      <a:pt x="396" y="786"/>
                    </a:lnTo>
                    <a:lnTo>
                      <a:pt x="396" y="792"/>
                    </a:lnTo>
                    <a:lnTo>
                      <a:pt x="432" y="792"/>
                    </a:lnTo>
                    <a:lnTo>
                      <a:pt x="456" y="816"/>
                    </a:lnTo>
                    <a:lnTo>
                      <a:pt x="456" y="822"/>
                    </a:lnTo>
                    <a:lnTo>
                      <a:pt x="462" y="828"/>
                    </a:lnTo>
                    <a:lnTo>
                      <a:pt x="462" y="834"/>
                    </a:lnTo>
                    <a:lnTo>
                      <a:pt x="468" y="840"/>
                    </a:lnTo>
                    <a:lnTo>
                      <a:pt x="480" y="846"/>
                    </a:lnTo>
                    <a:lnTo>
                      <a:pt x="486" y="846"/>
                    </a:lnTo>
                    <a:lnTo>
                      <a:pt x="498" y="840"/>
                    </a:lnTo>
                    <a:lnTo>
                      <a:pt x="510" y="828"/>
                    </a:lnTo>
                    <a:lnTo>
                      <a:pt x="534" y="816"/>
                    </a:lnTo>
                    <a:lnTo>
                      <a:pt x="546" y="816"/>
                    </a:lnTo>
                    <a:lnTo>
                      <a:pt x="558" y="822"/>
                    </a:lnTo>
                    <a:lnTo>
                      <a:pt x="564" y="828"/>
                    </a:lnTo>
                    <a:lnTo>
                      <a:pt x="576" y="834"/>
                    </a:lnTo>
                    <a:lnTo>
                      <a:pt x="588" y="846"/>
                    </a:lnTo>
                    <a:lnTo>
                      <a:pt x="612" y="858"/>
                    </a:lnTo>
                    <a:lnTo>
                      <a:pt x="642" y="858"/>
                    </a:lnTo>
                    <a:lnTo>
                      <a:pt x="654" y="864"/>
                    </a:lnTo>
                    <a:lnTo>
                      <a:pt x="660" y="864"/>
                    </a:lnTo>
                    <a:lnTo>
                      <a:pt x="666" y="858"/>
                    </a:lnTo>
                    <a:lnTo>
                      <a:pt x="678" y="834"/>
                    </a:lnTo>
                    <a:lnTo>
                      <a:pt x="690" y="828"/>
                    </a:lnTo>
                    <a:lnTo>
                      <a:pt x="702" y="816"/>
                    </a:lnTo>
                    <a:lnTo>
                      <a:pt x="720" y="810"/>
                    </a:lnTo>
                    <a:lnTo>
                      <a:pt x="774" y="810"/>
                    </a:lnTo>
                    <a:lnTo>
                      <a:pt x="810" y="822"/>
                    </a:lnTo>
                    <a:lnTo>
                      <a:pt x="822" y="828"/>
                    </a:lnTo>
                    <a:lnTo>
                      <a:pt x="828" y="834"/>
                    </a:lnTo>
                    <a:lnTo>
                      <a:pt x="858" y="834"/>
                    </a:lnTo>
                    <a:lnTo>
                      <a:pt x="870" y="828"/>
                    </a:lnTo>
                    <a:lnTo>
                      <a:pt x="876" y="822"/>
                    </a:lnTo>
                    <a:lnTo>
                      <a:pt x="888" y="816"/>
                    </a:lnTo>
                    <a:lnTo>
                      <a:pt x="894" y="810"/>
                    </a:lnTo>
                    <a:lnTo>
                      <a:pt x="918" y="810"/>
                    </a:lnTo>
                    <a:lnTo>
                      <a:pt x="918" y="804"/>
                    </a:lnTo>
                    <a:lnTo>
                      <a:pt x="924" y="798"/>
                    </a:lnTo>
                    <a:lnTo>
                      <a:pt x="924" y="792"/>
                    </a:lnTo>
                    <a:lnTo>
                      <a:pt x="930" y="786"/>
                    </a:lnTo>
                    <a:lnTo>
                      <a:pt x="936" y="786"/>
                    </a:lnTo>
                    <a:lnTo>
                      <a:pt x="930" y="726"/>
                    </a:lnTo>
                    <a:lnTo>
                      <a:pt x="948" y="720"/>
                    </a:lnTo>
                    <a:lnTo>
                      <a:pt x="948" y="714"/>
                    </a:lnTo>
                    <a:lnTo>
                      <a:pt x="954" y="708"/>
                    </a:lnTo>
                    <a:lnTo>
                      <a:pt x="954" y="696"/>
                    </a:lnTo>
                    <a:lnTo>
                      <a:pt x="960" y="678"/>
                    </a:lnTo>
                    <a:lnTo>
                      <a:pt x="966" y="666"/>
                    </a:lnTo>
                    <a:lnTo>
                      <a:pt x="978" y="648"/>
                    </a:lnTo>
                    <a:lnTo>
                      <a:pt x="984" y="636"/>
                    </a:lnTo>
                    <a:lnTo>
                      <a:pt x="1002" y="618"/>
                    </a:lnTo>
                    <a:lnTo>
                      <a:pt x="1026" y="588"/>
                    </a:lnTo>
                    <a:lnTo>
                      <a:pt x="1050" y="564"/>
                    </a:lnTo>
                    <a:lnTo>
                      <a:pt x="1068" y="540"/>
                    </a:lnTo>
                    <a:lnTo>
                      <a:pt x="1074" y="534"/>
                    </a:lnTo>
                    <a:lnTo>
                      <a:pt x="1092" y="288"/>
                    </a:lnTo>
                    <a:lnTo>
                      <a:pt x="1110" y="252"/>
                    </a:lnTo>
                    <a:lnTo>
                      <a:pt x="1080" y="216"/>
                    </a:lnTo>
                    <a:lnTo>
                      <a:pt x="1074" y="192"/>
                    </a:lnTo>
                    <a:lnTo>
                      <a:pt x="1044" y="156"/>
                    </a:lnTo>
                    <a:lnTo>
                      <a:pt x="1056" y="108"/>
                    </a:lnTo>
                    <a:lnTo>
                      <a:pt x="1038" y="42"/>
                    </a:lnTo>
                    <a:lnTo>
                      <a:pt x="1020" y="48"/>
                    </a:lnTo>
                    <a:lnTo>
                      <a:pt x="1002" y="60"/>
                    </a:lnTo>
                    <a:lnTo>
                      <a:pt x="990" y="66"/>
                    </a:lnTo>
                    <a:lnTo>
                      <a:pt x="984" y="66"/>
                    </a:lnTo>
                    <a:lnTo>
                      <a:pt x="978" y="60"/>
                    </a:lnTo>
                    <a:lnTo>
                      <a:pt x="966" y="54"/>
                    </a:lnTo>
                    <a:lnTo>
                      <a:pt x="960" y="42"/>
                    </a:lnTo>
                    <a:lnTo>
                      <a:pt x="954" y="36"/>
                    </a:lnTo>
                    <a:lnTo>
                      <a:pt x="942" y="30"/>
                    </a:lnTo>
                    <a:lnTo>
                      <a:pt x="936" y="24"/>
                    </a:lnTo>
                    <a:lnTo>
                      <a:pt x="930" y="24"/>
                    </a:lnTo>
                    <a:lnTo>
                      <a:pt x="918" y="18"/>
                    </a:lnTo>
                    <a:lnTo>
                      <a:pt x="900" y="12"/>
                    </a:lnTo>
                    <a:lnTo>
                      <a:pt x="888" y="12"/>
                    </a:lnTo>
                    <a:lnTo>
                      <a:pt x="876" y="6"/>
                    </a:lnTo>
                    <a:lnTo>
                      <a:pt x="864" y="6"/>
                    </a:lnTo>
                    <a:lnTo>
                      <a:pt x="828" y="0"/>
                    </a:lnTo>
                    <a:lnTo>
                      <a:pt x="816" y="6"/>
                    </a:lnTo>
                    <a:lnTo>
                      <a:pt x="786" y="30"/>
                    </a:lnTo>
                    <a:lnTo>
                      <a:pt x="738" y="66"/>
                    </a:lnTo>
                    <a:lnTo>
                      <a:pt x="684" y="102"/>
                    </a:lnTo>
                    <a:lnTo>
                      <a:pt x="624" y="144"/>
                    </a:lnTo>
                    <a:lnTo>
                      <a:pt x="576" y="180"/>
                    </a:lnTo>
                    <a:lnTo>
                      <a:pt x="534" y="210"/>
                    </a:lnTo>
                    <a:lnTo>
                      <a:pt x="510" y="222"/>
                    </a:lnTo>
                    <a:lnTo>
                      <a:pt x="480" y="246"/>
                    </a:lnTo>
                    <a:lnTo>
                      <a:pt x="450" y="282"/>
                    </a:lnTo>
                    <a:lnTo>
                      <a:pt x="414" y="312"/>
                    </a:lnTo>
                    <a:lnTo>
                      <a:pt x="390" y="330"/>
                    </a:lnTo>
                    <a:lnTo>
                      <a:pt x="366" y="336"/>
                    </a:lnTo>
                    <a:lnTo>
                      <a:pt x="324" y="342"/>
                    </a:lnTo>
                    <a:lnTo>
                      <a:pt x="282" y="354"/>
                    </a:lnTo>
                    <a:lnTo>
                      <a:pt x="282" y="558"/>
                    </a:lnTo>
                    <a:lnTo>
                      <a:pt x="264" y="582"/>
                    </a:lnTo>
                    <a:lnTo>
                      <a:pt x="264" y="594"/>
                    </a:lnTo>
                    <a:lnTo>
                      <a:pt x="258" y="606"/>
                    </a:lnTo>
                    <a:lnTo>
                      <a:pt x="258" y="624"/>
                    </a:lnTo>
                    <a:lnTo>
                      <a:pt x="252" y="636"/>
                    </a:lnTo>
                    <a:lnTo>
                      <a:pt x="240" y="642"/>
                    </a:lnTo>
                    <a:lnTo>
                      <a:pt x="222" y="648"/>
                    </a:lnTo>
                    <a:lnTo>
                      <a:pt x="198" y="648"/>
                    </a:lnTo>
                    <a:lnTo>
                      <a:pt x="186" y="654"/>
                    </a:lnTo>
                    <a:lnTo>
                      <a:pt x="138" y="648"/>
                    </a:lnTo>
                    <a:lnTo>
                      <a:pt x="138" y="666"/>
                    </a:lnTo>
                    <a:lnTo>
                      <a:pt x="72" y="660"/>
                    </a:lnTo>
                    <a:lnTo>
                      <a:pt x="48" y="678"/>
                    </a:lnTo>
                    <a:lnTo>
                      <a:pt x="0" y="690"/>
                    </a:lnTo>
                    <a:lnTo>
                      <a:pt x="0" y="726"/>
                    </a:lnTo>
                    <a:lnTo>
                      <a:pt x="6" y="738"/>
                    </a:lnTo>
                    <a:lnTo>
                      <a:pt x="6" y="762"/>
                    </a:lnTo>
                    <a:lnTo>
                      <a:pt x="18" y="786"/>
                    </a:lnTo>
                    <a:lnTo>
                      <a:pt x="30" y="792"/>
                    </a:lnTo>
                    <a:lnTo>
                      <a:pt x="54" y="79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5" name="Namibia">
                <a:extLst>
                  <a:ext uri="{FF2B5EF4-FFF2-40B4-BE49-F238E27FC236}">
                    <a16:creationId xmlns:a16="http://schemas.microsoft.com/office/drawing/2014/main" id="{E2E48D4A-47A8-454E-A958-460239EDA6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4" y="2659"/>
                <a:ext cx="244" cy="249"/>
              </a:xfrm>
              <a:custGeom>
                <a:avLst/>
                <a:gdLst>
                  <a:gd name="T0" fmla="*/ 2147483647 w 954"/>
                  <a:gd name="T1" fmla="*/ 2147483647 h 972"/>
                  <a:gd name="T2" fmla="*/ 2147483647 w 954"/>
                  <a:gd name="T3" fmla="*/ 2147483647 h 972"/>
                  <a:gd name="T4" fmla="*/ 2147483647 w 954"/>
                  <a:gd name="T5" fmla="*/ 2147483647 h 972"/>
                  <a:gd name="T6" fmla="*/ 2147483647 w 954"/>
                  <a:gd name="T7" fmla="*/ 2147483647 h 972"/>
                  <a:gd name="T8" fmla="*/ 2147483647 w 954"/>
                  <a:gd name="T9" fmla="*/ 2147483647 h 972"/>
                  <a:gd name="T10" fmla="*/ 2147483647 w 954"/>
                  <a:gd name="T11" fmla="*/ 2147483647 h 972"/>
                  <a:gd name="T12" fmla="*/ 2147483647 w 954"/>
                  <a:gd name="T13" fmla="*/ 2147483647 h 972"/>
                  <a:gd name="T14" fmla="*/ 2147483647 w 954"/>
                  <a:gd name="T15" fmla="*/ 2147483647 h 972"/>
                  <a:gd name="T16" fmla="*/ 2147483647 w 954"/>
                  <a:gd name="T17" fmla="*/ 2147483647 h 972"/>
                  <a:gd name="T18" fmla="*/ 2147483647 w 954"/>
                  <a:gd name="T19" fmla="*/ 2147483647 h 972"/>
                  <a:gd name="T20" fmla="*/ 2147483647 w 954"/>
                  <a:gd name="T21" fmla="*/ 2147483647 h 972"/>
                  <a:gd name="T22" fmla="*/ 2147483647 w 954"/>
                  <a:gd name="T23" fmla="*/ 2147483647 h 972"/>
                  <a:gd name="T24" fmla="*/ 2147483647 w 954"/>
                  <a:gd name="T25" fmla="*/ 2147483647 h 972"/>
                  <a:gd name="T26" fmla="*/ 2147483647 w 954"/>
                  <a:gd name="T27" fmla="*/ 2147483647 h 972"/>
                  <a:gd name="T28" fmla="*/ 2147483647 w 954"/>
                  <a:gd name="T29" fmla="*/ 2147483647 h 972"/>
                  <a:gd name="T30" fmla="*/ 2147483647 w 954"/>
                  <a:gd name="T31" fmla="*/ 2147483647 h 972"/>
                  <a:gd name="T32" fmla="*/ 2147483647 w 954"/>
                  <a:gd name="T33" fmla="*/ 2147483647 h 972"/>
                  <a:gd name="T34" fmla="*/ 2147483647 w 954"/>
                  <a:gd name="T35" fmla="*/ 2147483647 h 972"/>
                  <a:gd name="T36" fmla="*/ 2147483647 w 954"/>
                  <a:gd name="T37" fmla="*/ 2147483647 h 972"/>
                  <a:gd name="T38" fmla="*/ 2147483647 w 954"/>
                  <a:gd name="T39" fmla="*/ 2147483647 h 972"/>
                  <a:gd name="T40" fmla="*/ 2147483647 w 954"/>
                  <a:gd name="T41" fmla="*/ 2147483647 h 972"/>
                  <a:gd name="T42" fmla="*/ 2147483647 w 954"/>
                  <a:gd name="T43" fmla="*/ 2147483647 h 972"/>
                  <a:gd name="T44" fmla="*/ 2147483647 w 954"/>
                  <a:gd name="T45" fmla="*/ 2147483647 h 972"/>
                  <a:gd name="T46" fmla="*/ 2147483647 w 954"/>
                  <a:gd name="T47" fmla="*/ 2147483647 h 972"/>
                  <a:gd name="T48" fmla="*/ 2147483647 w 954"/>
                  <a:gd name="T49" fmla="*/ 2147483647 h 972"/>
                  <a:gd name="T50" fmla="*/ 2147483647 w 954"/>
                  <a:gd name="T51" fmla="*/ 2147483647 h 972"/>
                  <a:gd name="T52" fmla="*/ 2147483647 w 954"/>
                  <a:gd name="T53" fmla="*/ 2147483647 h 972"/>
                  <a:gd name="T54" fmla="*/ 2147483647 w 954"/>
                  <a:gd name="T55" fmla="*/ 2147483647 h 972"/>
                  <a:gd name="T56" fmla="*/ 2147483647 w 954"/>
                  <a:gd name="T57" fmla="*/ 2147483647 h 972"/>
                  <a:gd name="T58" fmla="*/ 2147483647 w 954"/>
                  <a:gd name="T59" fmla="*/ 2147483647 h 972"/>
                  <a:gd name="T60" fmla="*/ 2147483647 w 954"/>
                  <a:gd name="T61" fmla="*/ 2147483647 h 972"/>
                  <a:gd name="T62" fmla="*/ 2147483647 w 954"/>
                  <a:gd name="T63" fmla="*/ 2147483647 h 972"/>
                  <a:gd name="T64" fmla="*/ 2147483647 w 954"/>
                  <a:gd name="T65" fmla="*/ 2147483647 h 972"/>
                  <a:gd name="T66" fmla="*/ 2147483647 w 954"/>
                  <a:gd name="T67" fmla="*/ 0 h 972"/>
                  <a:gd name="T68" fmla="*/ 2147483647 w 954"/>
                  <a:gd name="T69" fmla="*/ 2147483647 h 972"/>
                  <a:gd name="T70" fmla="*/ 2147483647 w 954"/>
                  <a:gd name="T71" fmla="*/ 2147483647 h 972"/>
                  <a:gd name="T72" fmla="*/ 0 w 954"/>
                  <a:gd name="T73" fmla="*/ 2147483647 h 972"/>
                  <a:gd name="T74" fmla="*/ 2147483647 w 954"/>
                  <a:gd name="T75" fmla="*/ 2147483647 h 972"/>
                  <a:gd name="T76" fmla="*/ 2147483647 w 954"/>
                  <a:gd name="T77" fmla="*/ 2147483647 h 972"/>
                  <a:gd name="T78" fmla="*/ 2147483647 w 954"/>
                  <a:gd name="T79" fmla="*/ 2147483647 h 972"/>
                  <a:gd name="T80" fmla="*/ 2147483647 w 954"/>
                  <a:gd name="T81" fmla="*/ 2147483647 h 972"/>
                  <a:gd name="T82" fmla="*/ 2147483647 w 954"/>
                  <a:gd name="T83" fmla="*/ 2147483647 h 972"/>
                  <a:gd name="T84" fmla="*/ 2147483647 w 954"/>
                  <a:gd name="T85" fmla="*/ 2147483647 h 972"/>
                  <a:gd name="T86" fmla="*/ 2147483647 w 954"/>
                  <a:gd name="T87" fmla="*/ 2147483647 h 972"/>
                  <a:gd name="T88" fmla="*/ 2147483647 w 954"/>
                  <a:gd name="T89" fmla="*/ 2147483647 h 972"/>
                  <a:gd name="T90" fmla="*/ 2147483647 w 954"/>
                  <a:gd name="T91" fmla="*/ 2147483647 h 972"/>
                  <a:gd name="T92" fmla="*/ 2147483647 w 954"/>
                  <a:gd name="T93" fmla="*/ 2147483647 h 972"/>
                  <a:gd name="T94" fmla="*/ 2147483647 w 954"/>
                  <a:gd name="T95" fmla="*/ 2147483647 h 972"/>
                  <a:gd name="T96" fmla="*/ 2147483647 w 954"/>
                  <a:gd name="T97" fmla="*/ 2147483647 h 972"/>
                  <a:gd name="T98" fmla="*/ 2147483647 w 954"/>
                  <a:gd name="T99" fmla="*/ 2147483647 h 972"/>
                  <a:gd name="T100" fmla="*/ 2147483647 w 954"/>
                  <a:gd name="T101" fmla="*/ 2147483647 h 972"/>
                  <a:gd name="T102" fmla="*/ 2147483647 w 954"/>
                  <a:gd name="T103" fmla="*/ 2147483647 h 972"/>
                  <a:gd name="T104" fmla="*/ 2147483647 w 954"/>
                  <a:gd name="T105" fmla="*/ 2147483647 h 972"/>
                  <a:gd name="T106" fmla="*/ 2147483647 w 954"/>
                  <a:gd name="T107" fmla="*/ 2147483647 h 972"/>
                  <a:gd name="T108" fmla="*/ 2147483647 w 954"/>
                  <a:gd name="T109" fmla="*/ 2147483647 h 972"/>
                  <a:gd name="T110" fmla="*/ 2147483647 w 954"/>
                  <a:gd name="T111" fmla="*/ 2147483647 h 972"/>
                  <a:gd name="T112" fmla="*/ 2147483647 w 954"/>
                  <a:gd name="T113" fmla="*/ 2147483647 h 972"/>
                  <a:gd name="T114" fmla="*/ 2147483647 w 954"/>
                  <a:gd name="T115" fmla="*/ 2147483647 h 972"/>
                  <a:gd name="T116" fmla="*/ 2147483647 w 954"/>
                  <a:gd name="T117" fmla="*/ 2147483647 h 972"/>
                  <a:gd name="T118" fmla="*/ 2147483647 w 954"/>
                  <a:gd name="T119" fmla="*/ 2147483647 h 97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954"/>
                  <a:gd name="T181" fmla="*/ 0 h 972"/>
                  <a:gd name="T182" fmla="*/ 954 w 954"/>
                  <a:gd name="T183" fmla="*/ 972 h 972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954" h="972">
                    <a:moveTo>
                      <a:pt x="366" y="894"/>
                    </a:moveTo>
                    <a:lnTo>
                      <a:pt x="372" y="894"/>
                    </a:lnTo>
                    <a:lnTo>
                      <a:pt x="390" y="912"/>
                    </a:lnTo>
                    <a:lnTo>
                      <a:pt x="390" y="936"/>
                    </a:lnTo>
                    <a:lnTo>
                      <a:pt x="396" y="948"/>
                    </a:lnTo>
                    <a:lnTo>
                      <a:pt x="402" y="954"/>
                    </a:lnTo>
                    <a:lnTo>
                      <a:pt x="426" y="954"/>
                    </a:lnTo>
                    <a:lnTo>
                      <a:pt x="432" y="960"/>
                    </a:lnTo>
                    <a:lnTo>
                      <a:pt x="432" y="966"/>
                    </a:lnTo>
                    <a:lnTo>
                      <a:pt x="438" y="972"/>
                    </a:lnTo>
                    <a:lnTo>
                      <a:pt x="462" y="972"/>
                    </a:lnTo>
                    <a:lnTo>
                      <a:pt x="474" y="960"/>
                    </a:lnTo>
                    <a:lnTo>
                      <a:pt x="486" y="960"/>
                    </a:lnTo>
                    <a:lnTo>
                      <a:pt x="498" y="972"/>
                    </a:lnTo>
                    <a:lnTo>
                      <a:pt x="522" y="972"/>
                    </a:lnTo>
                    <a:lnTo>
                      <a:pt x="522" y="948"/>
                    </a:lnTo>
                    <a:lnTo>
                      <a:pt x="534" y="948"/>
                    </a:lnTo>
                    <a:lnTo>
                      <a:pt x="534" y="942"/>
                    </a:lnTo>
                    <a:lnTo>
                      <a:pt x="540" y="936"/>
                    </a:lnTo>
                    <a:lnTo>
                      <a:pt x="552" y="930"/>
                    </a:lnTo>
                    <a:lnTo>
                      <a:pt x="570" y="930"/>
                    </a:lnTo>
                    <a:lnTo>
                      <a:pt x="582" y="414"/>
                    </a:lnTo>
                    <a:lnTo>
                      <a:pt x="654" y="414"/>
                    </a:lnTo>
                    <a:lnTo>
                      <a:pt x="648" y="288"/>
                    </a:lnTo>
                    <a:lnTo>
                      <a:pt x="654" y="282"/>
                    </a:lnTo>
                    <a:lnTo>
                      <a:pt x="654" y="108"/>
                    </a:lnTo>
                    <a:lnTo>
                      <a:pt x="690" y="108"/>
                    </a:lnTo>
                    <a:lnTo>
                      <a:pt x="708" y="102"/>
                    </a:lnTo>
                    <a:lnTo>
                      <a:pt x="744" y="102"/>
                    </a:lnTo>
                    <a:lnTo>
                      <a:pt x="792" y="90"/>
                    </a:lnTo>
                    <a:lnTo>
                      <a:pt x="804" y="84"/>
                    </a:lnTo>
                    <a:lnTo>
                      <a:pt x="822" y="84"/>
                    </a:lnTo>
                    <a:lnTo>
                      <a:pt x="828" y="90"/>
                    </a:lnTo>
                    <a:lnTo>
                      <a:pt x="828" y="108"/>
                    </a:lnTo>
                    <a:lnTo>
                      <a:pt x="834" y="108"/>
                    </a:lnTo>
                    <a:lnTo>
                      <a:pt x="834" y="126"/>
                    </a:lnTo>
                    <a:lnTo>
                      <a:pt x="840" y="126"/>
                    </a:lnTo>
                    <a:lnTo>
                      <a:pt x="882" y="84"/>
                    </a:lnTo>
                    <a:lnTo>
                      <a:pt x="906" y="84"/>
                    </a:lnTo>
                    <a:lnTo>
                      <a:pt x="918" y="72"/>
                    </a:lnTo>
                    <a:lnTo>
                      <a:pt x="954" y="66"/>
                    </a:lnTo>
                    <a:lnTo>
                      <a:pt x="936" y="48"/>
                    </a:lnTo>
                    <a:lnTo>
                      <a:pt x="906" y="54"/>
                    </a:lnTo>
                    <a:lnTo>
                      <a:pt x="906" y="48"/>
                    </a:lnTo>
                    <a:lnTo>
                      <a:pt x="900" y="42"/>
                    </a:lnTo>
                    <a:lnTo>
                      <a:pt x="882" y="42"/>
                    </a:lnTo>
                    <a:lnTo>
                      <a:pt x="876" y="48"/>
                    </a:lnTo>
                    <a:lnTo>
                      <a:pt x="870" y="48"/>
                    </a:lnTo>
                    <a:lnTo>
                      <a:pt x="846" y="60"/>
                    </a:lnTo>
                    <a:lnTo>
                      <a:pt x="828" y="54"/>
                    </a:lnTo>
                    <a:lnTo>
                      <a:pt x="816" y="60"/>
                    </a:lnTo>
                    <a:lnTo>
                      <a:pt x="780" y="72"/>
                    </a:lnTo>
                    <a:lnTo>
                      <a:pt x="732" y="78"/>
                    </a:lnTo>
                    <a:lnTo>
                      <a:pt x="696" y="84"/>
                    </a:lnTo>
                    <a:lnTo>
                      <a:pt x="624" y="84"/>
                    </a:lnTo>
                    <a:lnTo>
                      <a:pt x="618" y="72"/>
                    </a:lnTo>
                    <a:lnTo>
                      <a:pt x="546" y="78"/>
                    </a:lnTo>
                    <a:lnTo>
                      <a:pt x="540" y="66"/>
                    </a:lnTo>
                    <a:lnTo>
                      <a:pt x="504" y="66"/>
                    </a:lnTo>
                    <a:lnTo>
                      <a:pt x="480" y="42"/>
                    </a:lnTo>
                    <a:lnTo>
                      <a:pt x="480" y="36"/>
                    </a:lnTo>
                    <a:lnTo>
                      <a:pt x="174" y="36"/>
                    </a:lnTo>
                    <a:lnTo>
                      <a:pt x="168" y="30"/>
                    </a:lnTo>
                    <a:lnTo>
                      <a:pt x="156" y="30"/>
                    </a:lnTo>
                    <a:lnTo>
                      <a:pt x="132" y="18"/>
                    </a:lnTo>
                    <a:lnTo>
                      <a:pt x="126" y="6"/>
                    </a:lnTo>
                    <a:lnTo>
                      <a:pt x="120" y="0"/>
                    </a:lnTo>
                    <a:lnTo>
                      <a:pt x="90" y="0"/>
                    </a:lnTo>
                    <a:lnTo>
                      <a:pt x="90" y="6"/>
                    </a:lnTo>
                    <a:lnTo>
                      <a:pt x="72" y="24"/>
                    </a:lnTo>
                    <a:lnTo>
                      <a:pt x="42" y="24"/>
                    </a:lnTo>
                    <a:lnTo>
                      <a:pt x="36" y="18"/>
                    </a:lnTo>
                    <a:lnTo>
                      <a:pt x="18" y="24"/>
                    </a:lnTo>
                    <a:lnTo>
                      <a:pt x="0" y="24"/>
                    </a:lnTo>
                    <a:lnTo>
                      <a:pt x="6" y="96"/>
                    </a:lnTo>
                    <a:lnTo>
                      <a:pt x="12" y="108"/>
                    </a:lnTo>
                    <a:lnTo>
                      <a:pt x="30" y="126"/>
                    </a:lnTo>
                    <a:lnTo>
                      <a:pt x="36" y="138"/>
                    </a:lnTo>
                    <a:lnTo>
                      <a:pt x="54" y="162"/>
                    </a:lnTo>
                    <a:lnTo>
                      <a:pt x="72" y="192"/>
                    </a:lnTo>
                    <a:lnTo>
                      <a:pt x="96" y="228"/>
                    </a:lnTo>
                    <a:lnTo>
                      <a:pt x="102" y="258"/>
                    </a:lnTo>
                    <a:lnTo>
                      <a:pt x="102" y="276"/>
                    </a:lnTo>
                    <a:lnTo>
                      <a:pt x="114" y="294"/>
                    </a:lnTo>
                    <a:lnTo>
                      <a:pt x="120" y="312"/>
                    </a:lnTo>
                    <a:lnTo>
                      <a:pt x="138" y="348"/>
                    </a:lnTo>
                    <a:lnTo>
                      <a:pt x="156" y="366"/>
                    </a:lnTo>
                    <a:lnTo>
                      <a:pt x="156" y="390"/>
                    </a:lnTo>
                    <a:lnTo>
                      <a:pt x="162" y="396"/>
                    </a:lnTo>
                    <a:lnTo>
                      <a:pt x="174" y="402"/>
                    </a:lnTo>
                    <a:lnTo>
                      <a:pt x="180" y="414"/>
                    </a:lnTo>
                    <a:lnTo>
                      <a:pt x="192" y="420"/>
                    </a:lnTo>
                    <a:lnTo>
                      <a:pt x="198" y="432"/>
                    </a:lnTo>
                    <a:lnTo>
                      <a:pt x="198" y="582"/>
                    </a:lnTo>
                    <a:lnTo>
                      <a:pt x="222" y="630"/>
                    </a:lnTo>
                    <a:lnTo>
                      <a:pt x="222" y="678"/>
                    </a:lnTo>
                    <a:lnTo>
                      <a:pt x="216" y="678"/>
                    </a:lnTo>
                    <a:lnTo>
                      <a:pt x="228" y="726"/>
                    </a:lnTo>
                    <a:lnTo>
                      <a:pt x="228" y="762"/>
                    </a:lnTo>
                    <a:lnTo>
                      <a:pt x="240" y="762"/>
                    </a:lnTo>
                    <a:lnTo>
                      <a:pt x="240" y="804"/>
                    </a:lnTo>
                    <a:lnTo>
                      <a:pt x="252" y="810"/>
                    </a:lnTo>
                    <a:lnTo>
                      <a:pt x="258" y="816"/>
                    </a:lnTo>
                    <a:lnTo>
                      <a:pt x="258" y="846"/>
                    </a:lnTo>
                    <a:lnTo>
                      <a:pt x="264" y="858"/>
                    </a:lnTo>
                    <a:lnTo>
                      <a:pt x="270" y="864"/>
                    </a:lnTo>
                    <a:lnTo>
                      <a:pt x="276" y="876"/>
                    </a:lnTo>
                    <a:lnTo>
                      <a:pt x="282" y="894"/>
                    </a:lnTo>
                    <a:lnTo>
                      <a:pt x="282" y="900"/>
                    </a:lnTo>
                    <a:lnTo>
                      <a:pt x="288" y="912"/>
                    </a:lnTo>
                    <a:lnTo>
                      <a:pt x="294" y="918"/>
                    </a:lnTo>
                    <a:lnTo>
                      <a:pt x="318" y="930"/>
                    </a:lnTo>
                    <a:lnTo>
                      <a:pt x="324" y="936"/>
                    </a:lnTo>
                    <a:lnTo>
                      <a:pt x="330" y="936"/>
                    </a:lnTo>
                    <a:lnTo>
                      <a:pt x="330" y="942"/>
                    </a:lnTo>
                    <a:lnTo>
                      <a:pt x="348" y="930"/>
                    </a:lnTo>
                    <a:lnTo>
                      <a:pt x="348" y="924"/>
                    </a:lnTo>
                    <a:lnTo>
                      <a:pt x="354" y="918"/>
                    </a:lnTo>
                    <a:lnTo>
                      <a:pt x="360" y="906"/>
                    </a:lnTo>
                    <a:lnTo>
                      <a:pt x="360" y="900"/>
                    </a:lnTo>
                    <a:lnTo>
                      <a:pt x="366" y="89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6" name="Mozambique">
                <a:extLst>
                  <a:ext uri="{FF2B5EF4-FFF2-40B4-BE49-F238E27FC236}">
                    <a16:creationId xmlns:a16="http://schemas.microsoft.com/office/drawing/2014/main" id="{63465074-1AD0-C34D-BBD6-344A3AFB1D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7" y="2526"/>
                <a:ext cx="195" cy="342"/>
              </a:xfrm>
              <a:custGeom>
                <a:avLst/>
                <a:gdLst>
                  <a:gd name="T0" fmla="*/ 2147483647 w 762"/>
                  <a:gd name="T1" fmla="*/ 2147483647 h 1338"/>
                  <a:gd name="T2" fmla="*/ 2147483647 w 762"/>
                  <a:gd name="T3" fmla="*/ 2147483647 h 1338"/>
                  <a:gd name="T4" fmla="*/ 2147483647 w 762"/>
                  <a:gd name="T5" fmla="*/ 2147483647 h 1338"/>
                  <a:gd name="T6" fmla="*/ 2147483647 w 762"/>
                  <a:gd name="T7" fmla="*/ 2147483647 h 1338"/>
                  <a:gd name="T8" fmla="*/ 2147483647 w 762"/>
                  <a:gd name="T9" fmla="*/ 2147483647 h 1338"/>
                  <a:gd name="T10" fmla="*/ 2147483647 w 762"/>
                  <a:gd name="T11" fmla="*/ 2147483647 h 1338"/>
                  <a:gd name="T12" fmla="*/ 2147483647 w 762"/>
                  <a:gd name="T13" fmla="*/ 2147483647 h 1338"/>
                  <a:gd name="T14" fmla="*/ 2147483647 w 762"/>
                  <a:gd name="T15" fmla="*/ 2147483647 h 1338"/>
                  <a:gd name="T16" fmla="*/ 2147483647 w 762"/>
                  <a:gd name="T17" fmla="*/ 2147483647 h 1338"/>
                  <a:gd name="T18" fmla="*/ 2147483647 w 762"/>
                  <a:gd name="T19" fmla="*/ 2147483647 h 1338"/>
                  <a:gd name="T20" fmla="*/ 2147483647 w 762"/>
                  <a:gd name="T21" fmla="*/ 2147483647 h 1338"/>
                  <a:gd name="T22" fmla="*/ 2147483647 w 762"/>
                  <a:gd name="T23" fmla="*/ 2147483647 h 1338"/>
                  <a:gd name="T24" fmla="*/ 2147483647 w 762"/>
                  <a:gd name="T25" fmla="*/ 2147483647 h 1338"/>
                  <a:gd name="T26" fmla="*/ 2147483647 w 762"/>
                  <a:gd name="T27" fmla="*/ 2147483647 h 1338"/>
                  <a:gd name="T28" fmla="*/ 2147483647 w 762"/>
                  <a:gd name="T29" fmla="*/ 2147483647 h 1338"/>
                  <a:gd name="T30" fmla="*/ 2147483647 w 762"/>
                  <a:gd name="T31" fmla="*/ 2147483647 h 1338"/>
                  <a:gd name="T32" fmla="*/ 2147483647 w 762"/>
                  <a:gd name="T33" fmla="*/ 2147483647 h 1338"/>
                  <a:gd name="T34" fmla="*/ 2147483647 w 762"/>
                  <a:gd name="T35" fmla="*/ 2147483647 h 1338"/>
                  <a:gd name="T36" fmla="*/ 2147483647 w 762"/>
                  <a:gd name="T37" fmla="*/ 2147483647 h 1338"/>
                  <a:gd name="T38" fmla="*/ 2147483647 w 762"/>
                  <a:gd name="T39" fmla="*/ 2147483647 h 1338"/>
                  <a:gd name="T40" fmla="*/ 2147483647 w 762"/>
                  <a:gd name="T41" fmla="*/ 2147483647 h 1338"/>
                  <a:gd name="T42" fmla="*/ 2147483647 w 762"/>
                  <a:gd name="T43" fmla="*/ 2147483647 h 1338"/>
                  <a:gd name="T44" fmla="*/ 2147483647 w 762"/>
                  <a:gd name="T45" fmla="*/ 2147483647 h 1338"/>
                  <a:gd name="T46" fmla="*/ 2147483647 w 762"/>
                  <a:gd name="T47" fmla="*/ 2147483647 h 1338"/>
                  <a:gd name="T48" fmla="*/ 2147483647 w 762"/>
                  <a:gd name="T49" fmla="*/ 2147483647 h 1338"/>
                  <a:gd name="T50" fmla="*/ 2147483647 w 762"/>
                  <a:gd name="T51" fmla="*/ 2147483647 h 1338"/>
                  <a:gd name="T52" fmla="*/ 2147483647 w 762"/>
                  <a:gd name="T53" fmla="*/ 2147483647 h 1338"/>
                  <a:gd name="T54" fmla="*/ 2147483647 w 762"/>
                  <a:gd name="T55" fmla="*/ 2147483647 h 1338"/>
                  <a:gd name="T56" fmla="*/ 0 w 762"/>
                  <a:gd name="T57" fmla="*/ 2147483647 h 1338"/>
                  <a:gd name="T58" fmla="*/ 2147483647 w 762"/>
                  <a:gd name="T59" fmla="*/ 2147483647 h 1338"/>
                  <a:gd name="T60" fmla="*/ 2147483647 w 762"/>
                  <a:gd name="T61" fmla="*/ 2147483647 h 1338"/>
                  <a:gd name="T62" fmla="*/ 2147483647 w 762"/>
                  <a:gd name="T63" fmla="*/ 2147483647 h 1338"/>
                  <a:gd name="T64" fmla="*/ 2147483647 w 762"/>
                  <a:gd name="T65" fmla="*/ 2147483647 h 1338"/>
                  <a:gd name="T66" fmla="*/ 2147483647 w 762"/>
                  <a:gd name="T67" fmla="*/ 2147483647 h 1338"/>
                  <a:gd name="T68" fmla="*/ 2147483647 w 762"/>
                  <a:gd name="T69" fmla="*/ 2147483647 h 1338"/>
                  <a:gd name="T70" fmla="*/ 2147483647 w 762"/>
                  <a:gd name="T71" fmla="*/ 2147483647 h 1338"/>
                  <a:gd name="T72" fmla="*/ 2147483647 w 762"/>
                  <a:gd name="T73" fmla="*/ 2147483647 h 1338"/>
                  <a:gd name="T74" fmla="*/ 2147483647 w 762"/>
                  <a:gd name="T75" fmla="*/ 2147483647 h 1338"/>
                  <a:gd name="T76" fmla="*/ 2147483647 w 762"/>
                  <a:gd name="T77" fmla="*/ 2147483647 h 1338"/>
                  <a:gd name="T78" fmla="*/ 2147483647 w 762"/>
                  <a:gd name="T79" fmla="*/ 2147483647 h 1338"/>
                  <a:gd name="T80" fmla="*/ 2147483647 w 762"/>
                  <a:gd name="T81" fmla="*/ 2147483647 h 1338"/>
                  <a:gd name="T82" fmla="*/ 2147483647 w 762"/>
                  <a:gd name="T83" fmla="*/ 2147483647 h 1338"/>
                  <a:gd name="T84" fmla="*/ 2147483647 w 762"/>
                  <a:gd name="T85" fmla="*/ 2147483647 h 1338"/>
                  <a:gd name="T86" fmla="*/ 2147483647 w 762"/>
                  <a:gd name="T87" fmla="*/ 2147483647 h 1338"/>
                  <a:gd name="T88" fmla="*/ 2147483647 w 762"/>
                  <a:gd name="T89" fmla="*/ 2147483647 h 1338"/>
                  <a:gd name="T90" fmla="*/ 2147483647 w 762"/>
                  <a:gd name="T91" fmla="*/ 2147483647 h 1338"/>
                  <a:gd name="T92" fmla="*/ 2147483647 w 762"/>
                  <a:gd name="T93" fmla="*/ 2147483647 h 1338"/>
                  <a:gd name="T94" fmla="*/ 2147483647 w 762"/>
                  <a:gd name="T95" fmla="*/ 2147483647 h 1338"/>
                  <a:gd name="T96" fmla="*/ 2147483647 w 762"/>
                  <a:gd name="T97" fmla="*/ 2147483647 h 1338"/>
                  <a:gd name="T98" fmla="*/ 2147483647 w 762"/>
                  <a:gd name="T99" fmla="*/ 2147483647 h 1338"/>
                  <a:gd name="T100" fmla="*/ 2147483647 w 762"/>
                  <a:gd name="T101" fmla="*/ 2147483647 h 1338"/>
                  <a:gd name="T102" fmla="*/ 2147483647 w 762"/>
                  <a:gd name="T103" fmla="*/ 2147483647 h 1338"/>
                  <a:gd name="T104" fmla="*/ 2147483647 w 762"/>
                  <a:gd name="T105" fmla="*/ 2147483647 h 1338"/>
                  <a:gd name="T106" fmla="*/ 2147483647 w 762"/>
                  <a:gd name="T107" fmla="*/ 2147483647 h 1338"/>
                  <a:gd name="T108" fmla="*/ 2147483647 w 762"/>
                  <a:gd name="T109" fmla="*/ 2147483647 h 1338"/>
                  <a:gd name="T110" fmla="*/ 2147483647 w 762"/>
                  <a:gd name="T111" fmla="*/ 2147483647 h 1338"/>
                  <a:gd name="T112" fmla="*/ 2147483647 w 762"/>
                  <a:gd name="T113" fmla="*/ 2147483647 h 1338"/>
                  <a:gd name="T114" fmla="*/ 2147483647 w 762"/>
                  <a:gd name="T115" fmla="*/ 2147483647 h 1338"/>
                  <a:gd name="T116" fmla="*/ 2147483647 w 762"/>
                  <a:gd name="T117" fmla="*/ 2147483647 h 1338"/>
                  <a:gd name="T118" fmla="*/ 2147483647 w 762"/>
                  <a:gd name="T119" fmla="*/ 2147483647 h 1338"/>
                  <a:gd name="T120" fmla="*/ 2147483647 w 762"/>
                  <a:gd name="T121" fmla="*/ 2147483647 h 1338"/>
                  <a:gd name="T122" fmla="*/ 2147483647 w 762"/>
                  <a:gd name="T123" fmla="*/ 2147483647 h 133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62"/>
                  <a:gd name="T187" fmla="*/ 0 h 1338"/>
                  <a:gd name="T188" fmla="*/ 762 w 762"/>
                  <a:gd name="T189" fmla="*/ 1338 h 133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62" h="1338">
                    <a:moveTo>
                      <a:pt x="762" y="342"/>
                    </a:moveTo>
                    <a:lnTo>
                      <a:pt x="762" y="324"/>
                    </a:lnTo>
                    <a:lnTo>
                      <a:pt x="756" y="318"/>
                    </a:lnTo>
                    <a:lnTo>
                      <a:pt x="744" y="318"/>
                    </a:lnTo>
                    <a:lnTo>
                      <a:pt x="744" y="258"/>
                    </a:lnTo>
                    <a:lnTo>
                      <a:pt x="732" y="246"/>
                    </a:lnTo>
                    <a:lnTo>
                      <a:pt x="750" y="234"/>
                    </a:lnTo>
                    <a:lnTo>
                      <a:pt x="738" y="186"/>
                    </a:lnTo>
                    <a:lnTo>
                      <a:pt x="750" y="156"/>
                    </a:lnTo>
                    <a:lnTo>
                      <a:pt x="738" y="120"/>
                    </a:lnTo>
                    <a:lnTo>
                      <a:pt x="738" y="108"/>
                    </a:lnTo>
                    <a:lnTo>
                      <a:pt x="750" y="72"/>
                    </a:lnTo>
                    <a:lnTo>
                      <a:pt x="756" y="42"/>
                    </a:lnTo>
                    <a:lnTo>
                      <a:pt x="756" y="12"/>
                    </a:lnTo>
                    <a:lnTo>
                      <a:pt x="744" y="0"/>
                    </a:lnTo>
                    <a:lnTo>
                      <a:pt x="666" y="54"/>
                    </a:lnTo>
                    <a:lnTo>
                      <a:pt x="636" y="60"/>
                    </a:lnTo>
                    <a:lnTo>
                      <a:pt x="630" y="60"/>
                    </a:lnTo>
                    <a:lnTo>
                      <a:pt x="618" y="72"/>
                    </a:lnTo>
                    <a:lnTo>
                      <a:pt x="606" y="78"/>
                    </a:lnTo>
                    <a:lnTo>
                      <a:pt x="594" y="78"/>
                    </a:lnTo>
                    <a:lnTo>
                      <a:pt x="594" y="72"/>
                    </a:lnTo>
                    <a:lnTo>
                      <a:pt x="588" y="66"/>
                    </a:lnTo>
                    <a:lnTo>
                      <a:pt x="564" y="66"/>
                    </a:lnTo>
                    <a:lnTo>
                      <a:pt x="558" y="72"/>
                    </a:lnTo>
                    <a:lnTo>
                      <a:pt x="552" y="84"/>
                    </a:lnTo>
                    <a:lnTo>
                      <a:pt x="540" y="90"/>
                    </a:lnTo>
                    <a:lnTo>
                      <a:pt x="528" y="102"/>
                    </a:lnTo>
                    <a:lnTo>
                      <a:pt x="510" y="102"/>
                    </a:lnTo>
                    <a:lnTo>
                      <a:pt x="498" y="96"/>
                    </a:lnTo>
                    <a:lnTo>
                      <a:pt x="492" y="90"/>
                    </a:lnTo>
                    <a:lnTo>
                      <a:pt x="486" y="90"/>
                    </a:lnTo>
                    <a:lnTo>
                      <a:pt x="468" y="108"/>
                    </a:lnTo>
                    <a:lnTo>
                      <a:pt x="456" y="108"/>
                    </a:lnTo>
                    <a:lnTo>
                      <a:pt x="450" y="102"/>
                    </a:lnTo>
                    <a:lnTo>
                      <a:pt x="438" y="96"/>
                    </a:lnTo>
                    <a:lnTo>
                      <a:pt x="432" y="84"/>
                    </a:lnTo>
                    <a:lnTo>
                      <a:pt x="420" y="78"/>
                    </a:lnTo>
                    <a:lnTo>
                      <a:pt x="408" y="78"/>
                    </a:lnTo>
                    <a:lnTo>
                      <a:pt x="396" y="90"/>
                    </a:lnTo>
                    <a:lnTo>
                      <a:pt x="390" y="90"/>
                    </a:lnTo>
                    <a:lnTo>
                      <a:pt x="384" y="96"/>
                    </a:lnTo>
                    <a:lnTo>
                      <a:pt x="354" y="96"/>
                    </a:lnTo>
                    <a:lnTo>
                      <a:pt x="354" y="114"/>
                    </a:lnTo>
                    <a:lnTo>
                      <a:pt x="330" y="138"/>
                    </a:lnTo>
                    <a:lnTo>
                      <a:pt x="330" y="150"/>
                    </a:lnTo>
                    <a:lnTo>
                      <a:pt x="342" y="162"/>
                    </a:lnTo>
                    <a:lnTo>
                      <a:pt x="348" y="174"/>
                    </a:lnTo>
                    <a:lnTo>
                      <a:pt x="348" y="204"/>
                    </a:lnTo>
                    <a:lnTo>
                      <a:pt x="342" y="216"/>
                    </a:lnTo>
                    <a:lnTo>
                      <a:pt x="336" y="234"/>
                    </a:lnTo>
                    <a:lnTo>
                      <a:pt x="336" y="246"/>
                    </a:lnTo>
                    <a:lnTo>
                      <a:pt x="342" y="246"/>
                    </a:lnTo>
                    <a:lnTo>
                      <a:pt x="342" y="252"/>
                    </a:lnTo>
                    <a:lnTo>
                      <a:pt x="348" y="252"/>
                    </a:lnTo>
                    <a:lnTo>
                      <a:pt x="372" y="276"/>
                    </a:lnTo>
                    <a:lnTo>
                      <a:pt x="384" y="300"/>
                    </a:lnTo>
                    <a:lnTo>
                      <a:pt x="390" y="306"/>
                    </a:lnTo>
                    <a:lnTo>
                      <a:pt x="396" y="318"/>
                    </a:lnTo>
                    <a:lnTo>
                      <a:pt x="408" y="336"/>
                    </a:lnTo>
                    <a:lnTo>
                      <a:pt x="420" y="348"/>
                    </a:lnTo>
                    <a:lnTo>
                      <a:pt x="420" y="366"/>
                    </a:lnTo>
                    <a:lnTo>
                      <a:pt x="414" y="372"/>
                    </a:lnTo>
                    <a:lnTo>
                      <a:pt x="408" y="384"/>
                    </a:lnTo>
                    <a:lnTo>
                      <a:pt x="402" y="390"/>
                    </a:lnTo>
                    <a:lnTo>
                      <a:pt x="402" y="450"/>
                    </a:lnTo>
                    <a:lnTo>
                      <a:pt x="396" y="456"/>
                    </a:lnTo>
                    <a:lnTo>
                      <a:pt x="372" y="456"/>
                    </a:lnTo>
                    <a:lnTo>
                      <a:pt x="360" y="462"/>
                    </a:lnTo>
                    <a:lnTo>
                      <a:pt x="354" y="474"/>
                    </a:lnTo>
                    <a:lnTo>
                      <a:pt x="354" y="492"/>
                    </a:lnTo>
                    <a:lnTo>
                      <a:pt x="360" y="492"/>
                    </a:lnTo>
                    <a:lnTo>
                      <a:pt x="366" y="498"/>
                    </a:lnTo>
                    <a:lnTo>
                      <a:pt x="366" y="528"/>
                    </a:lnTo>
                    <a:lnTo>
                      <a:pt x="354" y="534"/>
                    </a:lnTo>
                    <a:lnTo>
                      <a:pt x="348" y="540"/>
                    </a:lnTo>
                    <a:lnTo>
                      <a:pt x="342" y="534"/>
                    </a:lnTo>
                    <a:lnTo>
                      <a:pt x="342" y="522"/>
                    </a:lnTo>
                    <a:lnTo>
                      <a:pt x="348" y="516"/>
                    </a:lnTo>
                    <a:lnTo>
                      <a:pt x="348" y="504"/>
                    </a:lnTo>
                    <a:lnTo>
                      <a:pt x="336" y="498"/>
                    </a:lnTo>
                    <a:lnTo>
                      <a:pt x="330" y="492"/>
                    </a:lnTo>
                    <a:lnTo>
                      <a:pt x="318" y="486"/>
                    </a:lnTo>
                    <a:lnTo>
                      <a:pt x="312" y="480"/>
                    </a:lnTo>
                    <a:lnTo>
                      <a:pt x="300" y="474"/>
                    </a:lnTo>
                    <a:lnTo>
                      <a:pt x="300" y="444"/>
                    </a:lnTo>
                    <a:lnTo>
                      <a:pt x="288" y="444"/>
                    </a:lnTo>
                    <a:lnTo>
                      <a:pt x="288" y="438"/>
                    </a:lnTo>
                    <a:lnTo>
                      <a:pt x="294" y="432"/>
                    </a:lnTo>
                    <a:lnTo>
                      <a:pt x="306" y="426"/>
                    </a:lnTo>
                    <a:lnTo>
                      <a:pt x="312" y="420"/>
                    </a:lnTo>
                    <a:lnTo>
                      <a:pt x="300" y="402"/>
                    </a:lnTo>
                    <a:lnTo>
                      <a:pt x="312" y="396"/>
                    </a:lnTo>
                    <a:lnTo>
                      <a:pt x="318" y="366"/>
                    </a:lnTo>
                    <a:lnTo>
                      <a:pt x="312" y="366"/>
                    </a:lnTo>
                    <a:lnTo>
                      <a:pt x="312" y="330"/>
                    </a:lnTo>
                    <a:lnTo>
                      <a:pt x="306" y="324"/>
                    </a:lnTo>
                    <a:lnTo>
                      <a:pt x="288" y="324"/>
                    </a:lnTo>
                    <a:lnTo>
                      <a:pt x="282" y="330"/>
                    </a:lnTo>
                    <a:lnTo>
                      <a:pt x="252" y="330"/>
                    </a:lnTo>
                    <a:lnTo>
                      <a:pt x="222" y="282"/>
                    </a:lnTo>
                    <a:lnTo>
                      <a:pt x="216" y="282"/>
                    </a:lnTo>
                    <a:lnTo>
                      <a:pt x="210" y="288"/>
                    </a:lnTo>
                    <a:lnTo>
                      <a:pt x="192" y="294"/>
                    </a:lnTo>
                    <a:lnTo>
                      <a:pt x="180" y="300"/>
                    </a:lnTo>
                    <a:lnTo>
                      <a:pt x="162" y="312"/>
                    </a:lnTo>
                    <a:lnTo>
                      <a:pt x="138" y="324"/>
                    </a:lnTo>
                    <a:lnTo>
                      <a:pt x="132" y="324"/>
                    </a:lnTo>
                    <a:lnTo>
                      <a:pt x="120" y="330"/>
                    </a:lnTo>
                    <a:lnTo>
                      <a:pt x="102" y="336"/>
                    </a:lnTo>
                    <a:lnTo>
                      <a:pt x="84" y="336"/>
                    </a:lnTo>
                    <a:lnTo>
                      <a:pt x="72" y="342"/>
                    </a:lnTo>
                    <a:lnTo>
                      <a:pt x="60" y="342"/>
                    </a:lnTo>
                    <a:lnTo>
                      <a:pt x="42" y="360"/>
                    </a:lnTo>
                    <a:lnTo>
                      <a:pt x="12" y="360"/>
                    </a:lnTo>
                    <a:lnTo>
                      <a:pt x="0" y="372"/>
                    </a:lnTo>
                    <a:lnTo>
                      <a:pt x="18" y="390"/>
                    </a:lnTo>
                    <a:lnTo>
                      <a:pt x="24" y="444"/>
                    </a:lnTo>
                    <a:lnTo>
                      <a:pt x="84" y="444"/>
                    </a:lnTo>
                    <a:lnTo>
                      <a:pt x="96" y="462"/>
                    </a:lnTo>
                    <a:lnTo>
                      <a:pt x="114" y="462"/>
                    </a:lnTo>
                    <a:lnTo>
                      <a:pt x="132" y="486"/>
                    </a:lnTo>
                    <a:lnTo>
                      <a:pt x="138" y="486"/>
                    </a:lnTo>
                    <a:lnTo>
                      <a:pt x="150" y="480"/>
                    </a:lnTo>
                    <a:lnTo>
                      <a:pt x="162" y="480"/>
                    </a:lnTo>
                    <a:lnTo>
                      <a:pt x="180" y="498"/>
                    </a:lnTo>
                    <a:lnTo>
                      <a:pt x="192" y="498"/>
                    </a:lnTo>
                    <a:lnTo>
                      <a:pt x="204" y="510"/>
                    </a:lnTo>
                    <a:lnTo>
                      <a:pt x="204" y="516"/>
                    </a:lnTo>
                    <a:lnTo>
                      <a:pt x="198" y="528"/>
                    </a:lnTo>
                    <a:lnTo>
                      <a:pt x="192" y="534"/>
                    </a:lnTo>
                    <a:lnTo>
                      <a:pt x="204" y="552"/>
                    </a:lnTo>
                    <a:lnTo>
                      <a:pt x="192" y="564"/>
                    </a:lnTo>
                    <a:lnTo>
                      <a:pt x="204" y="576"/>
                    </a:lnTo>
                    <a:lnTo>
                      <a:pt x="198" y="582"/>
                    </a:lnTo>
                    <a:lnTo>
                      <a:pt x="198" y="588"/>
                    </a:lnTo>
                    <a:lnTo>
                      <a:pt x="192" y="594"/>
                    </a:lnTo>
                    <a:lnTo>
                      <a:pt x="192" y="606"/>
                    </a:lnTo>
                    <a:lnTo>
                      <a:pt x="204" y="630"/>
                    </a:lnTo>
                    <a:lnTo>
                      <a:pt x="204" y="642"/>
                    </a:lnTo>
                    <a:lnTo>
                      <a:pt x="198" y="648"/>
                    </a:lnTo>
                    <a:lnTo>
                      <a:pt x="198" y="654"/>
                    </a:lnTo>
                    <a:lnTo>
                      <a:pt x="192" y="654"/>
                    </a:lnTo>
                    <a:lnTo>
                      <a:pt x="192" y="666"/>
                    </a:lnTo>
                    <a:lnTo>
                      <a:pt x="174" y="678"/>
                    </a:lnTo>
                    <a:lnTo>
                      <a:pt x="192" y="702"/>
                    </a:lnTo>
                    <a:lnTo>
                      <a:pt x="174" y="720"/>
                    </a:lnTo>
                    <a:lnTo>
                      <a:pt x="174" y="732"/>
                    </a:lnTo>
                    <a:lnTo>
                      <a:pt x="198" y="756"/>
                    </a:lnTo>
                    <a:lnTo>
                      <a:pt x="198" y="762"/>
                    </a:lnTo>
                    <a:lnTo>
                      <a:pt x="192" y="774"/>
                    </a:lnTo>
                    <a:lnTo>
                      <a:pt x="180" y="786"/>
                    </a:lnTo>
                    <a:lnTo>
                      <a:pt x="180" y="798"/>
                    </a:lnTo>
                    <a:lnTo>
                      <a:pt x="168" y="810"/>
                    </a:lnTo>
                    <a:lnTo>
                      <a:pt x="156" y="816"/>
                    </a:lnTo>
                    <a:lnTo>
                      <a:pt x="156" y="846"/>
                    </a:lnTo>
                    <a:lnTo>
                      <a:pt x="144" y="858"/>
                    </a:lnTo>
                    <a:lnTo>
                      <a:pt x="156" y="876"/>
                    </a:lnTo>
                    <a:lnTo>
                      <a:pt x="138" y="882"/>
                    </a:lnTo>
                    <a:lnTo>
                      <a:pt x="72" y="966"/>
                    </a:lnTo>
                    <a:lnTo>
                      <a:pt x="72" y="996"/>
                    </a:lnTo>
                    <a:lnTo>
                      <a:pt x="78" y="1014"/>
                    </a:lnTo>
                    <a:lnTo>
                      <a:pt x="78" y="1032"/>
                    </a:lnTo>
                    <a:lnTo>
                      <a:pt x="84" y="1044"/>
                    </a:lnTo>
                    <a:lnTo>
                      <a:pt x="84" y="1062"/>
                    </a:lnTo>
                    <a:lnTo>
                      <a:pt x="114" y="1122"/>
                    </a:lnTo>
                    <a:lnTo>
                      <a:pt x="114" y="1212"/>
                    </a:lnTo>
                    <a:lnTo>
                      <a:pt x="90" y="1248"/>
                    </a:lnTo>
                    <a:lnTo>
                      <a:pt x="114" y="1248"/>
                    </a:lnTo>
                    <a:lnTo>
                      <a:pt x="108" y="1260"/>
                    </a:lnTo>
                    <a:lnTo>
                      <a:pt x="108" y="1284"/>
                    </a:lnTo>
                    <a:lnTo>
                      <a:pt x="114" y="1290"/>
                    </a:lnTo>
                    <a:lnTo>
                      <a:pt x="120" y="1290"/>
                    </a:lnTo>
                    <a:lnTo>
                      <a:pt x="126" y="1314"/>
                    </a:lnTo>
                    <a:lnTo>
                      <a:pt x="144" y="1314"/>
                    </a:lnTo>
                    <a:lnTo>
                      <a:pt x="156" y="1326"/>
                    </a:lnTo>
                    <a:lnTo>
                      <a:pt x="162" y="1338"/>
                    </a:lnTo>
                    <a:lnTo>
                      <a:pt x="168" y="1320"/>
                    </a:lnTo>
                    <a:lnTo>
                      <a:pt x="168" y="1284"/>
                    </a:lnTo>
                    <a:lnTo>
                      <a:pt x="162" y="1272"/>
                    </a:lnTo>
                    <a:lnTo>
                      <a:pt x="156" y="1266"/>
                    </a:lnTo>
                    <a:lnTo>
                      <a:pt x="150" y="1266"/>
                    </a:lnTo>
                    <a:lnTo>
                      <a:pt x="150" y="1242"/>
                    </a:lnTo>
                    <a:lnTo>
                      <a:pt x="162" y="1230"/>
                    </a:lnTo>
                    <a:lnTo>
                      <a:pt x="222" y="1188"/>
                    </a:lnTo>
                    <a:lnTo>
                      <a:pt x="276" y="1158"/>
                    </a:lnTo>
                    <a:lnTo>
                      <a:pt x="294" y="1146"/>
                    </a:lnTo>
                    <a:lnTo>
                      <a:pt x="312" y="1140"/>
                    </a:lnTo>
                    <a:lnTo>
                      <a:pt x="330" y="1128"/>
                    </a:lnTo>
                    <a:lnTo>
                      <a:pt x="342" y="1122"/>
                    </a:lnTo>
                    <a:lnTo>
                      <a:pt x="360" y="1104"/>
                    </a:lnTo>
                    <a:lnTo>
                      <a:pt x="360" y="1080"/>
                    </a:lnTo>
                    <a:lnTo>
                      <a:pt x="354" y="1080"/>
                    </a:lnTo>
                    <a:lnTo>
                      <a:pt x="354" y="1086"/>
                    </a:lnTo>
                    <a:lnTo>
                      <a:pt x="348" y="1080"/>
                    </a:lnTo>
                    <a:lnTo>
                      <a:pt x="342" y="1080"/>
                    </a:lnTo>
                    <a:lnTo>
                      <a:pt x="342" y="1068"/>
                    </a:lnTo>
                    <a:lnTo>
                      <a:pt x="366" y="1020"/>
                    </a:lnTo>
                    <a:lnTo>
                      <a:pt x="366" y="990"/>
                    </a:lnTo>
                    <a:lnTo>
                      <a:pt x="360" y="984"/>
                    </a:lnTo>
                    <a:lnTo>
                      <a:pt x="360" y="978"/>
                    </a:lnTo>
                    <a:lnTo>
                      <a:pt x="372" y="948"/>
                    </a:lnTo>
                    <a:lnTo>
                      <a:pt x="366" y="942"/>
                    </a:lnTo>
                    <a:lnTo>
                      <a:pt x="348" y="960"/>
                    </a:lnTo>
                    <a:lnTo>
                      <a:pt x="354" y="918"/>
                    </a:lnTo>
                    <a:lnTo>
                      <a:pt x="348" y="906"/>
                    </a:lnTo>
                    <a:lnTo>
                      <a:pt x="336" y="900"/>
                    </a:lnTo>
                    <a:lnTo>
                      <a:pt x="330" y="888"/>
                    </a:lnTo>
                    <a:lnTo>
                      <a:pt x="330" y="870"/>
                    </a:lnTo>
                    <a:lnTo>
                      <a:pt x="336" y="858"/>
                    </a:lnTo>
                    <a:lnTo>
                      <a:pt x="336" y="834"/>
                    </a:lnTo>
                    <a:lnTo>
                      <a:pt x="324" y="822"/>
                    </a:lnTo>
                    <a:lnTo>
                      <a:pt x="318" y="822"/>
                    </a:lnTo>
                    <a:lnTo>
                      <a:pt x="312" y="816"/>
                    </a:lnTo>
                    <a:lnTo>
                      <a:pt x="312" y="792"/>
                    </a:lnTo>
                    <a:lnTo>
                      <a:pt x="318" y="780"/>
                    </a:lnTo>
                    <a:lnTo>
                      <a:pt x="324" y="762"/>
                    </a:lnTo>
                    <a:lnTo>
                      <a:pt x="336" y="750"/>
                    </a:lnTo>
                    <a:lnTo>
                      <a:pt x="372" y="732"/>
                    </a:lnTo>
                    <a:lnTo>
                      <a:pt x="378" y="726"/>
                    </a:lnTo>
                    <a:lnTo>
                      <a:pt x="378" y="714"/>
                    </a:lnTo>
                    <a:lnTo>
                      <a:pt x="390" y="690"/>
                    </a:lnTo>
                    <a:lnTo>
                      <a:pt x="396" y="684"/>
                    </a:lnTo>
                    <a:lnTo>
                      <a:pt x="402" y="684"/>
                    </a:lnTo>
                    <a:lnTo>
                      <a:pt x="414" y="678"/>
                    </a:lnTo>
                    <a:lnTo>
                      <a:pt x="420" y="678"/>
                    </a:lnTo>
                    <a:lnTo>
                      <a:pt x="426" y="672"/>
                    </a:lnTo>
                    <a:lnTo>
                      <a:pt x="450" y="660"/>
                    </a:lnTo>
                    <a:lnTo>
                      <a:pt x="462" y="648"/>
                    </a:lnTo>
                    <a:lnTo>
                      <a:pt x="474" y="612"/>
                    </a:lnTo>
                    <a:lnTo>
                      <a:pt x="498" y="576"/>
                    </a:lnTo>
                    <a:lnTo>
                      <a:pt x="522" y="564"/>
                    </a:lnTo>
                    <a:lnTo>
                      <a:pt x="558" y="552"/>
                    </a:lnTo>
                    <a:lnTo>
                      <a:pt x="600" y="534"/>
                    </a:lnTo>
                    <a:lnTo>
                      <a:pt x="624" y="522"/>
                    </a:lnTo>
                    <a:lnTo>
                      <a:pt x="630" y="516"/>
                    </a:lnTo>
                    <a:lnTo>
                      <a:pt x="666" y="498"/>
                    </a:lnTo>
                    <a:lnTo>
                      <a:pt x="672" y="492"/>
                    </a:lnTo>
                    <a:lnTo>
                      <a:pt x="684" y="486"/>
                    </a:lnTo>
                    <a:lnTo>
                      <a:pt x="684" y="474"/>
                    </a:lnTo>
                    <a:lnTo>
                      <a:pt x="714" y="444"/>
                    </a:lnTo>
                    <a:lnTo>
                      <a:pt x="714" y="432"/>
                    </a:lnTo>
                    <a:lnTo>
                      <a:pt x="720" y="420"/>
                    </a:lnTo>
                    <a:lnTo>
                      <a:pt x="732" y="414"/>
                    </a:lnTo>
                    <a:lnTo>
                      <a:pt x="738" y="402"/>
                    </a:lnTo>
                    <a:lnTo>
                      <a:pt x="744" y="396"/>
                    </a:lnTo>
                    <a:lnTo>
                      <a:pt x="744" y="378"/>
                    </a:lnTo>
                    <a:lnTo>
                      <a:pt x="750" y="372"/>
                    </a:lnTo>
                    <a:lnTo>
                      <a:pt x="762" y="348"/>
                    </a:lnTo>
                    <a:lnTo>
                      <a:pt x="762" y="34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7" name="Morocco">
                <a:extLst>
                  <a:ext uri="{FF2B5EF4-FFF2-40B4-BE49-F238E27FC236}">
                    <a16:creationId xmlns:a16="http://schemas.microsoft.com/office/drawing/2014/main" id="{22B88805-C3D7-3644-A654-4093941FD0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6" y="1571"/>
                <a:ext cx="217" cy="169"/>
              </a:xfrm>
              <a:custGeom>
                <a:avLst/>
                <a:gdLst>
                  <a:gd name="T0" fmla="*/ 2147483647 w 846"/>
                  <a:gd name="T1" fmla="*/ 2147483647 h 660"/>
                  <a:gd name="T2" fmla="*/ 2147483647 w 846"/>
                  <a:gd name="T3" fmla="*/ 2147483647 h 660"/>
                  <a:gd name="T4" fmla="*/ 2147483647 w 846"/>
                  <a:gd name="T5" fmla="*/ 2147483647 h 660"/>
                  <a:gd name="T6" fmla="*/ 2147483647 w 846"/>
                  <a:gd name="T7" fmla="*/ 2147483647 h 660"/>
                  <a:gd name="T8" fmla="*/ 2147483647 w 846"/>
                  <a:gd name="T9" fmla="*/ 2147483647 h 660"/>
                  <a:gd name="T10" fmla="*/ 2147483647 w 846"/>
                  <a:gd name="T11" fmla="*/ 2147483647 h 660"/>
                  <a:gd name="T12" fmla="*/ 2147483647 w 846"/>
                  <a:gd name="T13" fmla="*/ 2147483647 h 660"/>
                  <a:gd name="T14" fmla="*/ 2147483647 w 846"/>
                  <a:gd name="T15" fmla="*/ 2147483647 h 660"/>
                  <a:gd name="T16" fmla="*/ 2147483647 w 846"/>
                  <a:gd name="T17" fmla="*/ 2147483647 h 660"/>
                  <a:gd name="T18" fmla="*/ 2147483647 w 846"/>
                  <a:gd name="T19" fmla="*/ 0 h 660"/>
                  <a:gd name="T20" fmla="*/ 2147483647 w 846"/>
                  <a:gd name="T21" fmla="*/ 2147483647 h 660"/>
                  <a:gd name="T22" fmla="*/ 2147483647 w 846"/>
                  <a:gd name="T23" fmla="*/ 2147483647 h 660"/>
                  <a:gd name="T24" fmla="*/ 2147483647 w 846"/>
                  <a:gd name="T25" fmla="*/ 2147483647 h 660"/>
                  <a:gd name="T26" fmla="*/ 2147483647 w 846"/>
                  <a:gd name="T27" fmla="*/ 2147483647 h 660"/>
                  <a:gd name="T28" fmla="*/ 2147483647 w 846"/>
                  <a:gd name="T29" fmla="*/ 2147483647 h 660"/>
                  <a:gd name="T30" fmla="*/ 2147483647 w 846"/>
                  <a:gd name="T31" fmla="*/ 2147483647 h 660"/>
                  <a:gd name="T32" fmla="*/ 2147483647 w 846"/>
                  <a:gd name="T33" fmla="*/ 2147483647 h 660"/>
                  <a:gd name="T34" fmla="*/ 2147483647 w 846"/>
                  <a:gd name="T35" fmla="*/ 2147483647 h 660"/>
                  <a:gd name="T36" fmla="*/ 2147483647 w 846"/>
                  <a:gd name="T37" fmla="*/ 2147483647 h 660"/>
                  <a:gd name="T38" fmla="*/ 2147483647 w 846"/>
                  <a:gd name="T39" fmla="*/ 2147483647 h 660"/>
                  <a:gd name="T40" fmla="*/ 2147483647 w 846"/>
                  <a:gd name="T41" fmla="*/ 2147483647 h 660"/>
                  <a:gd name="T42" fmla="*/ 2147483647 w 846"/>
                  <a:gd name="T43" fmla="*/ 2147483647 h 660"/>
                  <a:gd name="T44" fmla="*/ 2147483647 w 846"/>
                  <a:gd name="T45" fmla="*/ 2147483647 h 660"/>
                  <a:gd name="T46" fmla="*/ 2147483647 w 846"/>
                  <a:gd name="T47" fmla="*/ 2147483647 h 660"/>
                  <a:gd name="T48" fmla="*/ 2147483647 w 846"/>
                  <a:gd name="T49" fmla="*/ 2147483647 h 660"/>
                  <a:gd name="T50" fmla="*/ 2147483647 w 846"/>
                  <a:gd name="T51" fmla="*/ 2147483647 h 660"/>
                  <a:gd name="T52" fmla="*/ 2147483647 w 846"/>
                  <a:gd name="T53" fmla="*/ 2147483647 h 660"/>
                  <a:gd name="T54" fmla="*/ 2147483647 w 846"/>
                  <a:gd name="T55" fmla="*/ 2147483647 h 660"/>
                  <a:gd name="T56" fmla="*/ 2147483647 w 846"/>
                  <a:gd name="T57" fmla="*/ 2147483647 h 660"/>
                  <a:gd name="T58" fmla="*/ 2147483647 w 846"/>
                  <a:gd name="T59" fmla="*/ 2147483647 h 660"/>
                  <a:gd name="T60" fmla="*/ 2147483647 w 846"/>
                  <a:gd name="T61" fmla="*/ 2147483647 h 660"/>
                  <a:gd name="T62" fmla="*/ 2147483647 w 846"/>
                  <a:gd name="T63" fmla="*/ 2147483647 h 660"/>
                  <a:gd name="T64" fmla="*/ 2147483647 w 846"/>
                  <a:gd name="T65" fmla="*/ 2147483647 h 660"/>
                  <a:gd name="T66" fmla="*/ 2147483647 w 846"/>
                  <a:gd name="T67" fmla="*/ 2147483647 h 660"/>
                  <a:gd name="T68" fmla="*/ 2147483647 w 846"/>
                  <a:gd name="T69" fmla="*/ 2147483647 h 660"/>
                  <a:gd name="T70" fmla="*/ 2147483647 w 846"/>
                  <a:gd name="T71" fmla="*/ 2147483647 h 660"/>
                  <a:gd name="T72" fmla="*/ 2147483647 w 846"/>
                  <a:gd name="T73" fmla="*/ 2147483647 h 660"/>
                  <a:gd name="T74" fmla="*/ 2147483647 w 846"/>
                  <a:gd name="T75" fmla="*/ 2147483647 h 660"/>
                  <a:gd name="T76" fmla="*/ 2147483647 w 846"/>
                  <a:gd name="T77" fmla="*/ 2147483647 h 660"/>
                  <a:gd name="T78" fmla="*/ 2147483647 w 846"/>
                  <a:gd name="T79" fmla="*/ 2147483647 h 660"/>
                  <a:gd name="T80" fmla="*/ 2147483647 w 846"/>
                  <a:gd name="T81" fmla="*/ 2147483647 h 660"/>
                  <a:gd name="T82" fmla="*/ 2147483647 w 846"/>
                  <a:gd name="T83" fmla="*/ 2147483647 h 660"/>
                  <a:gd name="T84" fmla="*/ 2147483647 w 846"/>
                  <a:gd name="T85" fmla="*/ 2147483647 h 660"/>
                  <a:gd name="T86" fmla="*/ 2147483647 w 846"/>
                  <a:gd name="T87" fmla="*/ 2147483647 h 660"/>
                  <a:gd name="T88" fmla="*/ 2147483647 w 846"/>
                  <a:gd name="T89" fmla="*/ 2147483647 h 66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846"/>
                  <a:gd name="T136" fmla="*/ 0 h 660"/>
                  <a:gd name="T137" fmla="*/ 846 w 846"/>
                  <a:gd name="T138" fmla="*/ 660 h 66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846" h="660">
                    <a:moveTo>
                      <a:pt x="822" y="246"/>
                    </a:moveTo>
                    <a:lnTo>
                      <a:pt x="822" y="216"/>
                    </a:lnTo>
                    <a:lnTo>
                      <a:pt x="804" y="216"/>
                    </a:lnTo>
                    <a:lnTo>
                      <a:pt x="816" y="186"/>
                    </a:lnTo>
                    <a:lnTo>
                      <a:pt x="804" y="168"/>
                    </a:lnTo>
                    <a:lnTo>
                      <a:pt x="810" y="102"/>
                    </a:lnTo>
                    <a:lnTo>
                      <a:pt x="798" y="102"/>
                    </a:lnTo>
                    <a:lnTo>
                      <a:pt x="798" y="90"/>
                    </a:lnTo>
                    <a:lnTo>
                      <a:pt x="804" y="84"/>
                    </a:lnTo>
                    <a:lnTo>
                      <a:pt x="792" y="78"/>
                    </a:lnTo>
                    <a:lnTo>
                      <a:pt x="786" y="66"/>
                    </a:lnTo>
                    <a:lnTo>
                      <a:pt x="780" y="60"/>
                    </a:lnTo>
                    <a:lnTo>
                      <a:pt x="744" y="42"/>
                    </a:lnTo>
                    <a:lnTo>
                      <a:pt x="720" y="42"/>
                    </a:lnTo>
                    <a:lnTo>
                      <a:pt x="708" y="48"/>
                    </a:lnTo>
                    <a:lnTo>
                      <a:pt x="702" y="54"/>
                    </a:lnTo>
                    <a:lnTo>
                      <a:pt x="696" y="54"/>
                    </a:lnTo>
                    <a:lnTo>
                      <a:pt x="690" y="48"/>
                    </a:lnTo>
                    <a:lnTo>
                      <a:pt x="678" y="48"/>
                    </a:lnTo>
                    <a:lnTo>
                      <a:pt x="666" y="42"/>
                    </a:lnTo>
                    <a:lnTo>
                      <a:pt x="654" y="42"/>
                    </a:lnTo>
                    <a:lnTo>
                      <a:pt x="642" y="48"/>
                    </a:lnTo>
                    <a:lnTo>
                      <a:pt x="636" y="54"/>
                    </a:lnTo>
                    <a:lnTo>
                      <a:pt x="624" y="54"/>
                    </a:lnTo>
                    <a:lnTo>
                      <a:pt x="588" y="36"/>
                    </a:lnTo>
                    <a:lnTo>
                      <a:pt x="570" y="18"/>
                    </a:lnTo>
                    <a:lnTo>
                      <a:pt x="564" y="6"/>
                    </a:lnTo>
                    <a:lnTo>
                      <a:pt x="558" y="6"/>
                    </a:lnTo>
                    <a:lnTo>
                      <a:pt x="552" y="0"/>
                    </a:lnTo>
                    <a:lnTo>
                      <a:pt x="528" y="0"/>
                    </a:lnTo>
                    <a:lnTo>
                      <a:pt x="528" y="6"/>
                    </a:lnTo>
                    <a:lnTo>
                      <a:pt x="522" y="12"/>
                    </a:lnTo>
                    <a:lnTo>
                      <a:pt x="522" y="30"/>
                    </a:lnTo>
                    <a:lnTo>
                      <a:pt x="516" y="48"/>
                    </a:lnTo>
                    <a:lnTo>
                      <a:pt x="498" y="84"/>
                    </a:lnTo>
                    <a:lnTo>
                      <a:pt x="492" y="102"/>
                    </a:lnTo>
                    <a:lnTo>
                      <a:pt x="468" y="138"/>
                    </a:lnTo>
                    <a:lnTo>
                      <a:pt x="462" y="150"/>
                    </a:lnTo>
                    <a:lnTo>
                      <a:pt x="450" y="162"/>
                    </a:lnTo>
                    <a:lnTo>
                      <a:pt x="438" y="168"/>
                    </a:lnTo>
                    <a:lnTo>
                      <a:pt x="420" y="168"/>
                    </a:lnTo>
                    <a:lnTo>
                      <a:pt x="408" y="174"/>
                    </a:lnTo>
                    <a:lnTo>
                      <a:pt x="402" y="174"/>
                    </a:lnTo>
                    <a:lnTo>
                      <a:pt x="396" y="180"/>
                    </a:lnTo>
                    <a:lnTo>
                      <a:pt x="384" y="186"/>
                    </a:lnTo>
                    <a:lnTo>
                      <a:pt x="378" y="198"/>
                    </a:lnTo>
                    <a:lnTo>
                      <a:pt x="360" y="192"/>
                    </a:lnTo>
                    <a:lnTo>
                      <a:pt x="330" y="204"/>
                    </a:lnTo>
                    <a:lnTo>
                      <a:pt x="330" y="210"/>
                    </a:lnTo>
                    <a:lnTo>
                      <a:pt x="324" y="216"/>
                    </a:lnTo>
                    <a:lnTo>
                      <a:pt x="324" y="228"/>
                    </a:lnTo>
                    <a:lnTo>
                      <a:pt x="318" y="240"/>
                    </a:lnTo>
                    <a:lnTo>
                      <a:pt x="312" y="240"/>
                    </a:lnTo>
                    <a:lnTo>
                      <a:pt x="288" y="264"/>
                    </a:lnTo>
                    <a:lnTo>
                      <a:pt x="288" y="288"/>
                    </a:lnTo>
                    <a:lnTo>
                      <a:pt x="276" y="312"/>
                    </a:lnTo>
                    <a:lnTo>
                      <a:pt x="264" y="324"/>
                    </a:lnTo>
                    <a:lnTo>
                      <a:pt x="258" y="336"/>
                    </a:lnTo>
                    <a:lnTo>
                      <a:pt x="246" y="354"/>
                    </a:lnTo>
                    <a:lnTo>
                      <a:pt x="246" y="402"/>
                    </a:lnTo>
                    <a:lnTo>
                      <a:pt x="240" y="408"/>
                    </a:lnTo>
                    <a:lnTo>
                      <a:pt x="234" y="408"/>
                    </a:lnTo>
                    <a:lnTo>
                      <a:pt x="234" y="414"/>
                    </a:lnTo>
                    <a:lnTo>
                      <a:pt x="240" y="420"/>
                    </a:lnTo>
                    <a:lnTo>
                      <a:pt x="252" y="420"/>
                    </a:lnTo>
                    <a:lnTo>
                      <a:pt x="252" y="474"/>
                    </a:lnTo>
                    <a:lnTo>
                      <a:pt x="240" y="474"/>
                    </a:lnTo>
                    <a:lnTo>
                      <a:pt x="228" y="480"/>
                    </a:lnTo>
                    <a:lnTo>
                      <a:pt x="192" y="540"/>
                    </a:lnTo>
                    <a:lnTo>
                      <a:pt x="180" y="552"/>
                    </a:lnTo>
                    <a:lnTo>
                      <a:pt x="168" y="552"/>
                    </a:lnTo>
                    <a:lnTo>
                      <a:pt x="162" y="558"/>
                    </a:lnTo>
                    <a:lnTo>
                      <a:pt x="150" y="564"/>
                    </a:lnTo>
                    <a:lnTo>
                      <a:pt x="144" y="576"/>
                    </a:lnTo>
                    <a:lnTo>
                      <a:pt x="132" y="588"/>
                    </a:lnTo>
                    <a:lnTo>
                      <a:pt x="126" y="600"/>
                    </a:lnTo>
                    <a:lnTo>
                      <a:pt x="120" y="606"/>
                    </a:lnTo>
                    <a:lnTo>
                      <a:pt x="84" y="624"/>
                    </a:lnTo>
                    <a:lnTo>
                      <a:pt x="66" y="624"/>
                    </a:lnTo>
                    <a:lnTo>
                      <a:pt x="54" y="630"/>
                    </a:lnTo>
                    <a:lnTo>
                      <a:pt x="48" y="630"/>
                    </a:lnTo>
                    <a:lnTo>
                      <a:pt x="42" y="636"/>
                    </a:lnTo>
                    <a:lnTo>
                      <a:pt x="12" y="636"/>
                    </a:lnTo>
                    <a:lnTo>
                      <a:pt x="6" y="642"/>
                    </a:lnTo>
                    <a:lnTo>
                      <a:pt x="6" y="654"/>
                    </a:lnTo>
                    <a:lnTo>
                      <a:pt x="0" y="660"/>
                    </a:lnTo>
                    <a:lnTo>
                      <a:pt x="312" y="660"/>
                    </a:lnTo>
                    <a:lnTo>
                      <a:pt x="312" y="600"/>
                    </a:lnTo>
                    <a:lnTo>
                      <a:pt x="318" y="570"/>
                    </a:lnTo>
                    <a:lnTo>
                      <a:pt x="330" y="564"/>
                    </a:lnTo>
                    <a:lnTo>
                      <a:pt x="336" y="558"/>
                    </a:lnTo>
                    <a:lnTo>
                      <a:pt x="348" y="552"/>
                    </a:lnTo>
                    <a:lnTo>
                      <a:pt x="378" y="522"/>
                    </a:lnTo>
                    <a:lnTo>
                      <a:pt x="378" y="516"/>
                    </a:lnTo>
                    <a:lnTo>
                      <a:pt x="396" y="516"/>
                    </a:lnTo>
                    <a:lnTo>
                      <a:pt x="426" y="498"/>
                    </a:lnTo>
                    <a:lnTo>
                      <a:pt x="438" y="504"/>
                    </a:lnTo>
                    <a:lnTo>
                      <a:pt x="444" y="510"/>
                    </a:lnTo>
                    <a:lnTo>
                      <a:pt x="456" y="510"/>
                    </a:lnTo>
                    <a:lnTo>
                      <a:pt x="462" y="498"/>
                    </a:lnTo>
                    <a:lnTo>
                      <a:pt x="462" y="492"/>
                    </a:lnTo>
                    <a:lnTo>
                      <a:pt x="486" y="486"/>
                    </a:lnTo>
                    <a:lnTo>
                      <a:pt x="492" y="474"/>
                    </a:lnTo>
                    <a:lnTo>
                      <a:pt x="504" y="474"/>
                    </a:lnTo>
                    <a:lnTo>
                      <a:pt x="516" y="480"/>
                    </a:lnTo>
                    <a:lnTo>
                      <a:pt x="540" y="480"/>
                    </a:lnTo>
                    <a:lnTo>
                      <a:pt x="552" y="468"/>
                    </a:lnTo>
                    <a:lnTo>
                      <a:pt x="564" y="444"/>
                    </a:lnTo>
                    <a:lnTo>
                      <a:pt x="570" y="438"/>
                    </a:lnTo>
                    <a:lnTo>
                      <a:pt x="576" y="426"/>
                    </a:lnTo>
                    <a:lnTo>
                      <a:pt x="618" y="426"/>
                    </a:lnTo>
                    <a:lnTo>
                      <a:pt x="624" y="420"/>
                    </a:lnTo>
                    <a:lnTo>
                      <a:pt x="636" y="414"/>
                    </a:lnTo>
                    <a:lnTo>
                      <a:pt x="648" y="402"/>
                    </a:lnTo>
                    <a:lnTo>
                      <a:pt x="648" y="396"/>
                    </a:lnTo>
                    <a:lnTo>
                      <a:pt x="672" y="384"/>
                    </a:lnTo>
                    <a:lnTo>
                      <a:pt x="660" y="366"/>
                    </a:lnTo>
                    <a:lnTo>
                      <a:pt x="654" y="354"/>
                    </a:lnTo>
                    <a:lnTo>
                      <a:pt x="648" y="348"/>
                    </a:lnTo>
                    <a:lnTo>
                      <a:pt x="648" y="336"/>
                    </a:lnTo>
                    <a:lnTo>
                      <a:pt x="654" y="330"/>
                    </a:lnTo>
                    <a:lnTo>
                      <a:pt x="678" y="330"/>
                    </a:lnTo>
                    <a:lnTo>
                      <a:pt x="690" y="324"/>
                    </a:lnTo>
                    <a:lnTo>
                      <a:pt x="714" y="324"/>
                    </a:lnTo>
                    <a:lnTo>
                      <a:pt x="714" y="312"/>
                    </a:lnTo>
                    <a:lnTo>
                      <a:pt x="720" y="306"/>
                    </a:lnTo>
                    <a:lnTo>
                      <a:pt x="720" y="300"/>
                    </a:lnTo>
                    <a:lnTo>
                      <a:pt x="732" y="300"/>
                    </a:lnTo>
                    <a:lnTo>
                      <a:pt x="738" y="306"/>
                    </a:lnTo>
                    <a:lnTo>
                      <a:pt x="744" y="300"/>
                    </a:lnTo>
                    <a:lnTo>
                      <a:pt x="744" y="294"/>
                    </a:lnTo>
                    <a:lnTo>
                      <a:pt x="762" y="294"/>
                    </a:lnTo>
                    <a:lnTo>
                      <a:pt x="774" y="300"/>
                    </a:lnTo>
                    <a:lnTo>
                      <a:pt x="828" y="294"/>
                    </a:lnTo>
                    <a:lnTo>
                      <a:pt x="828" y="282"/>
                    </a:lnTo>
                    <a:lnTo>
                      <a:pt x="846" y="264"/>
                    </a:lnTo>
                    <a:lnTo>
                      <a:pt x="822" y="24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8" name="Mauritania">
                <a:extLst>
                  <a:ext uri="{FF2B5EF4-FFF2-40B4-BE49-F238E27FC236}">
                    <a16:creationId xmlns:a16="http://schemas.microsoft.com/office/drawing/2014/main" id="{14B78EC8-6A2A-CE4B-9C70-28E546A765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3" y="1749"/>
                <a:ext cx="219" cy="257"/>
              </a:xfrm>
              <a:custGeom>
                <a:avLst/>
                <a:gdLst>
                  <a:gd name="T0" fmla="*/ 2147483647 w 858"/>
                  <a:gd name="T1" fmla="*/ 2147483647 h 1002"/>
                  <a:gd name="T2" fmla="*/ 2147483647 w 858"/>
                  <a:gd name="T3" fmla="*/ 2147483647 h 1002"/>
                  <a:gd name="T4" fmla="*/ 2147483647 w 858"/>
                  <a:gd name="T5" fmla="*/ 2147483647 h 1002"/>
                  <a:gd name="T6" fmla="*/ 2147483647 w 858"/>
                  <a:gd name="T7" fmla="*/ 2147483647 h 1002"/>
                  <a:gd name="T8" fmla="*/ 2147483647 w 858"/>
                  <a:gd name="T9" fmla="*/ 2147483647 h 1002"/>
                  <a:gd name="T10" fmla="*/ 2147483647 w 858"/>
                  <a:gd name="T11" fmla="*/ 2147483647 h 1002"/>
                  <a:gd name="T12" fmla="*/ 2147483647 w 858"/>
                  <a:gd name="T13" fmla="*/ 2147483647 h 1002"/>
                  <a:gd name="T14" fmla="*/ 2147483647 w 858"/>
                  <a:gd name="T15" fmla="*/ 2147483647 h 1002"/>
                  <a:gd name="T16" fmla="*/ 2147483647 w 858"/>
                  <a:gd name="T17" fmla="*/ 2147483647 h 1002"/>
                  <a:gd name="T18" fmla="*/ 2147483647 w 858"/>
                  <a:gd name="T19" fmla="*/ 2147483647 h 1002"/>
                  <a:gd name="T20" fmla="*/ 2147483647 w 858"/>
                  <a:gd name="T21" fmla="*/ 2147483647 h 1002"/>
                  <a:gd name="T22" fmla="*/ 2147483647 w 858"/>
                  <a:gd name="T23" fmla="*/ 2147483647 h 1002"/>
                  <a:gd name="T24" fmla="*/ 2147483647 w 858"/>
                  <a:gd name="T25" fmla="*/ 2147483647 h 1002"/>
                  <a:gd name="T26" fmla="*/ 2147483647 w 858"/>
                  <a:gd name="T27" fmla="*/ 2147483647 h 1002"/>
                  <a:gd name="T28" fmla="*/ 2147483647 w 858"/>
                  <a:gd name="T29" fmla="*/ 2147483647 h 1002"/>
                  <a:gd name="T30" fmla="*/ 2147483647 w 858"/>
                  <a:gd name="T31" fmla="*/ 2147483647 h 1002"/>
                  <a:gd name="T32" fmla="*/ 2147483647 w 858"/>
                  <a:gd name="T33" fmla="*/ 2147483647 h 1002"/>
                  <a:gd name="T34" fmla="*/ 2147483647 w 858"/>
                  <a:gd name="T35" fmla="*/ 2147483647 h 1002"/>
                  <a:gd name="T36" fmla="*/ 2147483647 w 858"/>
                  <a:gd name="T37" fmla="*/ 2147483647 h 1002"/>
                  <a:gd name="T38" fmla="*/ 2147483647 w 858"/>
                  <a:gd name="T39" fmla="*/ 2147483647 h 1002"/>
                  <a:gd name="T40" fmla="*/ 2147483647 w 858"/>
                  <a:gd name="T41" fmla="*/ 2147483647 h 1002"/>
                  <a:gd name="T42" fmla="*/ 2147483647 w 858"/>
                  <a:gd name="T43" fmla="*/ 2147483647 h 1002"/>
                  <a:gd name="T44" fmla="*/ 2147483647 w 858"/>
                  <a:gd name="T45" fmla="*/ 2147483647 h 1002"/>
                  <a:gd name="T46" fmla="*/ 2147483647 w 858"/>
                  <a:gd name="T47" fmla="*/ 2147483647 h 1002"/>
                  <a:gd name="T48" fmla="*/ 2147483647 w 858"/>
                  <a:gd name="T49" fmla="*/ 2147483647 h 1002"/>
                  <a:gd name="T50" fmla="*/ 2147483647 w 858"/>
                  <a:gd name="T51" fmla="*/ 2147483647 h 1002"/>
                  <a:gd name="T52" fmla="*/ 2147483647 w 858"/>
                  <a:gd name="T53" fmla="*/ 2147483647 h 1002"/>
                  <a:gd name="T54" fmla="*/ 2147483647 w 858"/>
                  <a:gd name="T55" fmla="*/ 2147483647 h 1002"/>
                  <a:gd name="T56" fmla="*/ 2147483647 w 858"/>
                  <a:gd name="T57" fmla="*/ 2147483647 h 1002"/>
                  <a:gd name="T58" fmla="*/ 2147483647 w 858"/>
                  <a:gd name="T59" fmla="*/ 2147483647 h 1002"/>
                  <a:gd name="T60" fmla="*/ 2147483647 w 858"/>
                  <a:gd name="T61" fmla="*/ 2147483647 h 1002"/>
                  <a:gd name="T62" fmla="*/ 2147483647 w 858"/>
                  <a:gd name="T63" fmla="*/ 2147483647 h 1002"/>
                  <a:gd name="T64" fmla="*/ 2147483647 w 858"/>
                  <a:gd name="T65" fmla="*/ 2147483647 h 1002"/>
                  <a:gd name="T66" fmla="*/ 2147483647 w 858"/>
                  <a:gd name="T67" fmla="*/ 2147483647 h 1002"/>
                  <a:gd name="T68" fmla="*/ 2147483647 w 858"/>
                  <a:gd name="T69" fmla="*/ 2147483647 h 1002"/>
                  <a:gd name="T70" fmla="*/ 2147483647 w 858"/>
                  <a:gd name="T71" fmla="*/ 2147483647 h 1002"/>
                  <a:gd name="T72" fmla="*/ 2147483647 w 858"/>
                  <a:gd name="T73" fmla="*/ 2147483647 h 1002"/>
                  <a:gd name="T74" fmla="*/ 2147483647 w 858"/>
                  <a:gd name="T75" fmla="*/ 2147483647 h 1002"/>
                  <a:gd name="T76" fmla="*/ 2147483647 w 858"/>
                  <a:gd name="T77" fmla="*/ 2147483647 h 1002"/>
                  <a:gd name="T78" fmla="*/ 2147483647 w 858"/>
                  <a:gd name="T79" fmla="*/ 2147483647 h 1002"/>
                  <a:gd name="T80" fmla="*/ 2147483647 w 858"/>
                  <a:gd name="T81" fmla="*/ 2147483647 h 1002"/>
                  <a:gd name="T82" fmla="*/ 2147483647 w 858"/>
                  <a:gd name="T83" fmla="*/ 2147483647 h 1002"/>
                  <a:gd name="T84" fmla="*/ 2147483647 w 858"/>
                  <a:gd name="T85" fmla="*/ 2147483647 h 1002"/>
                  <a:gd name="T86" fmla="*/ 2147483647 w 858"/>
                  <a:gd name="T87" fmla="*/ 2147483647 h 1002"/>
                  <a:gd name="T88" fmla="*/ 2147483647 w 858"/>
                  <a:gd name="T89" fmla="*/ 2147483647 h 1002"/>
                  <a:gd name="T90" fmla="*/ 2147483647 w 858"/>
                  <a:gd name="T91" fmla="*/ 2147483647 h 1002"/>
                  <a:gd name="T92" fmla="*/ 2147483647 w 858"/>
                  <a:gd name="T93" fmla="*/ 2147483647 h 1002"/>
                  <a:gd name="T94" fmla="*/ 2147483647 w 858"/>
                  <a:gd name="T95" fmla="*/ 2147483647 h 1002"/>
                  <a:gd name="T96" fmla="*/ 2147483647 w 858"/>
                  <a:gd name="T97" fmla="*/ 2147483647 h 1002"/>
                  <a:gd name="T98" fmla="*/ 0 w 858"/>
                  <a:gd name="T99" fmla="*/ 2147483647 h 100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858"/>
                  <a:gd name="T151" fmla="*/ 0 h 1002"/>
                  <a:gd name="T152" fmla="*/ 858 w 858"/>
                  <a:gd name="T153" fmla="*/ 1002 h 100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858" h="1002">
                    <a:moveTo>
                      <a:pt x="0" y="498"/>
                    </a:moveTo>
                    <a:lnTo>
                      <a:pt x="18" y="498"/>
                    </a:lnTo>
                    <a:lnTo>
                      <a:pt x="18" y="528"/>
                    </a:lnTo>
                    <a:lnTo>
                      <a:pt x="24" y="534"/>
                    </a:lnTo>
                    <a:lnTo>
                      <a:pt x="30" y="534"/>
                    </a:lnTo>
                    <a:lnTo>
                      <a:pt x="30" y="528"/>
                    </a:lnTo>
                    <a:lnTo>
                      <a:pt x="36" y="522"/>
                    </a:lnTo>
                    <a:lnTo>
                      <a:pt x="48" y="558"/>
                    </a:lnTo>
                    <a:lnTo>
                      <a:pt x="42" y="600"/>
                    </a:lnTo>
                    <a:lnTo>
                      <a:pt x="30" y="600"/>
                    </a:lnTo>
                    <a:lnTo>
                      <a:pt x="36" y="624"/>
                    </a:lnTo>
                    <a:lnTo>
                      <a:pt x="24" y="630"/>
                    </a:lnTo>
                    <a:lnTo>
                      <a:pt x="30" y="642"/>
                    </a:lnTo>
                    <a:lnTo>
                      <a:pt x="36" y="648"/>
                    </a:lnTo>
                    <a:lnTo>
                      <a:pt x="48" y="666"/>
                    </a:lnTo>
                    <a:lnTo>
                      <a:pt x="60" y="690"/>
                    </a:lnTo>
                    <a:lnTo>
                      <a:pt x="60" y="720"/>
                    </a:lnTo>
                    <a:lnTo>
                      <a:pt x="54" y="738"/>
                    </a:lnTo>
                    <a:lnTo>
                      <a:pt x="54" y="750"/>
                    </a:lnTo>
                    <a:lnTo>
                      <a:pt x="48" y="756"/>
                    </a:lnTo>
                    <a:lnTo>
                      <a:pt x="48" y="804"/>
                    </a:lnTo>
                    <a:lnTo>
                      <a:pt x="42" y="816"/>
                    </a:lnTo>
                    <a:lnTo>
                      <a:pt x="30" y="822"/>
                    </a:lnTo>
                    <a:lnTo>
                      <a:pt x="24" y="840"/>
                    </a:lnTo>
                    <a:lnTo>
                      <a:pt x="18" y="852"/>
                    </a:lnTo>
                    <a:lnTo>
                      <a:pt x="18" y="864"/>
                    </a:lnTo>
                    <a:lnTo>
                      <a:pt x="12" y="876"/>
                    </a:lnTo>
                    <a:lnTo>
                      <a:pt x="12" y="906"/>
                    </a:lnTo>
                    <a:lnTo>
                      <a:pt x="18" y="900"/>
                    </a:lnTo>
                    <a:lnTo>
                      <a:pt x="36" y="864"/>
                    </a:lnTo>
                    <a:lnTo>
                      <a:pt x="42" y="858"/>
                    </a:lnTo>
                    <a:lnTo>
                      <a:pt x="54" y="852"/>
                    </a:lnTo>
                    <a:lnTo>
                      <a:pt x="60" y="852"/>
                    </a:lnTo>
                    <a:lnTo>
                      <a:pt x="66" y="858"/>
                    </a:lnTo>
                    <a:lnTo>
                      <a:pt x="72" y="858"/>
                    </a:lnTo>
                    <a:lnTo>
                      <a:pt x="84" y="852"/>
                    </a:lnTo>
                    <a:lnTo>
                      <a:pt x="114" y="858"/>
                    </a:lnTo>
                    <a:lnTo>
                      <a:pt x="114" y="840"/>
                    </a:lnTo>
                    <a:lnTo>
                      <a:pt x="138" y="852"/>
                    </a:lnTo>
                    <a:lnTo>
                      <a:pt x="162" y="852"/>
                    </a:lnTo>
                    <a:lnTo>
                      <a:pt x="174" y="858"/>
                    </a:lnTo>
                    <a:lnTo>
                      <a:pt x="180" y="858"/>
                    </a:lnTo>
                    <a:lnTo>
                      <a:pt x="186" y="870"/>
                    </a:lnTo>
                    <a:lnTo>
                      <a:pt x="198" y="882"/>
                    </a:lnTo>
                    <a:lnTo>
                      <a:pt x="204" y="894"/>
                    </a:lnTo>
                    <a:lnTo>
                      <a:pt x="216" y="888"/>
                    </a:lnTo>
                    <a:lnTo>
                      <a:pt x="234" y="888"/>
                    </a:lnTo>
                    <a:lnTo>
                      <a:pt x="240" y="894"/>
                    </a:lnTo>
                    <a:lnTo>
                      <a:pt x="240" y="900"/>
                    </a:lnTo>
                    <a:lnTo>
                      <a:pt x="246" y="912"/>
                    </a:lnTo>
                    <a:lnTo>
                      <a:pt x="246" y="942"/>
                    </a:lnTo>
                    <a:lnTo>
                      <a:pt x="264" y="942"/>
                    </a:lnTo>
                    <a:lnTo>
                      <a:pt x="270" y="948"/>
                    </a:lnTo>
                    <a:lnTo>
                      <a:pt x="270" y="972"/>
                    </a:lnTo>
                    <a:lnTo>
                      <a:pt x="300" y="978"/>
                    </a:lnTo>
                    <a:lnTo>
                      <a:pt x="312" y="1002"/>
                    </a:lnTo>
                    <a:lnTo>
                      <a:pt x="330" y="1002"/>
                    </a:lnTo>
                    <a:lnTo>
                      <a:pt x="342" y="996"/>
                    </a:lnTo>
                    <a:lnTo>
                      <a:pt x="348" y="996"/>
                    </a:lnTo>
                    <a:lnTo>
                      <a:pt x="348" y="948"/>
                    </a:lnTo>
                    <a:lnTo>
                      <a:pt x="360" y="936"/>
                    </a:lnTo>
                    <a:lnTo>
                      <a:pt x="378" y="936"/>
                    </a:lnTo>
                    <a:lnTo>
                      <a:pt x="402" y="960"/>
                    </a:lnTo>
                    <a:lnTo>
                      <a:pt x="408" y="972"/>
                    </a:lnTo>
                    <a:lnTo>
                      <a:pt x="420" y="948"/>
                    </a:lnTo>
                    <a:lnTo>
                      <a:pt x="456" y="948"/>
                    </a:lnTo>
                    <a:lnTo>
                      <a:pt x="462" y="954"/>
                    </a:lnTo>
                    <a:lnTo>
                      <a:pt x="492" y="954"/>
                    </a:lnTo>
                    <a:lnTo>
                      <a:pt x="504" y="948"/>
                    </a:lnTo>
                    <a:lnTo>
                      <a:pt x="510" y="948"/>
                    </a:lnTo>
                    <a:lnTo>
                      <a:pt x="510" y="936"/>
                    </a:lnTo>
                    <a:lnTo>
                      <a:pt x="516" y="930"/>
                    </a:lnTo>
                    <a:lnTo>
                      <a:pt x="522" y="930"/>
                    </a:lnTo>
                    <a:lnTo>
                      <a:pt x="522" y="942"/>
                    </a:lnTo>
                    <a:lnTo>
                      <a:pt x="786" y="942"/>
                    </a:lnTo>
                    <a:lnTo>
                      <a:pt x="798" y="900"/>
                    </a:lnTo>
                    <a:lnTo>
                      <a:pt x="804" y="894"/>
                    </a:lnTo>
                    <a:lnTo>
                      <a:pt x="804" y="882"/>
                    </a:lnTo>
                    <a:lnTo>
                      <a:pt x="786" y="864"/>
                    </a:lnTo>
                    <a:lnTo>
                      <a:pt x="780" y="864"/>
                    </a:lnTo>
                    <a:lnTo>
                      <a:pt x="738" y="174"/>
                    </a:lnTo>
                    <a:lnTo>
                      <a:pt x="858" y="180"/>
                    </a:lnTo>
                    <a:lnTo>
                      <a:pt x="600" y="0"/>
                    </a:lnTo>
                    <a:lnTo>
                      <a:pt x="594" y="48"/>
                    </a:lnTo>
                    <a:lnTo>
                      <a:pt x="588" y="54"/>
                    </a:lnTo>
                    <a:lnTo>
                      <a:pt x="588" y="90"/>
                    </a:lnTo>
                    <a:lnTo>
                      <a:pt x="366" y="96"/>
                    </a:lnTo>
                    <a:lnTo>
                      <a:pt x="366" y="108"/>
                    </a:lnTo>
                    <a:lnTo>
                      <a:pt x="354" y="114"/>
                    </a:lnTo>
                    <a:lnTo>
                      <a:pt x="354" y="306"/>
                    </a:lnTo>
                    <a:lnTo>
                      <a:pt x="348" y="312"/>
                    </a:lnTo>
                    <a:lnTo>
                      <a:pt x="336" y="318"/>
                    </a:lnTo>
                    <a:lnTo>
                      <a:pt x="306" y="318"/>
                    </a:lnTo>
                    <a:lnTo>
                      <a:pt x="282" y="330"/>
                    </a:lnTo>
                    <a:lnTo>
                      <a:pt x="276" y="342"/>
                    </a:lnTo>
                    <a:lnTo>
                      <a:pt x="276" y="360"/>
                    </a:lnTo>
                    <a:lnTo>
                      <a:pt x="282" y="372"/>
                    </a:lnTo>
                    <a:lnTo>
                      <a:pt x="276" y="474"/>
                    </a:lnTo>
                    <a:lnTo>
                      <a:pt x="0" y="474"/>
                    </a:lnTo>
                    <a:lnTo>
                      <a:pt x="0" y="49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9" name="Mali">
                <a:extLst>
                  <a:ext uri="{FF2B5EF4-FFF2-40B4-BE49-F238E27FC236}">
                    <a16:creationId xmlns:a16="http://schemas.microsoft.com/office/drawing/2014/main" id="{3C71D82D-12A5-4740-B5A5-69B61C8686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3" y="1794"/>
                <a:ext cx="297" cy="307"/>
              </a:xfrm>
              <a:custGeom>
                <a:avLst/>
                <a:gdLst>
                  <a:gd name="T0" fmla="*/ 2147483647 w 1164"/>
                  <a:gd name="T1" fmla="*/ 2147483647 h 1200"/>
                  <a:gd name="T2" fmla="*/ 2147483647 w 1164"/>
                  <a:gd name="T3" fmla="*/ 2147483647 h 1200"/>
                  <a:gd name="T4" fmla="*/ 2147483647 w 1164"/>
                  <a:gd name="T5" fmla="*/ 2147483647 h 1200"/>
                  <a:gd name="T6" fmla="*/ 2147483647 w 1164"/>
                  <a:gd name="T7" fmla="*/ 2147483647 h 1200"/>
                  <a:gd name="T8" fmla="*/ 2147483647 w 1164"/>
                  <a:gd name="T9" fmla="*/ 2147483647 h 1200"/>
                  <a:gd name="T10" fmla="*/ 2147483647 w 1164"/>
                  <a:gd name="T11" fmla="*/ 2147483647 h 1200"/>
                  <a:gd name="T12" fmla="*/ 2147483647 w 1164"/>
                  <a:gd name="T13" fmla="*/ 2147483647 h 1200"/>
                  <a:gd name="T14" fmla="*/ 2147483647 w 1164"/>
                  <a:gd name="T15" fmla="*/ 2147483647 h 1200"/>
                  <a:gd name="T16" fmla="*/ 2147483647 w 1164"/>
                  <a:gd name="T17" fmla="*/ 2147483647 h 1200"/>
                  <a:gd name="T18" fmla="*/ 2147483647 w 1164"/>
                  <a:gd name="T19" fmla="*/ 2147483647 h 1200"/>
                  <a:gd name="T20" fmla="*/ 2147483647 w 1164"/>
                  <a:gd name="T21" fmla="*/ 2147483647 h 1200"/>
                  <a:gd name="T22" fmla="*/ 2147483647 w 1164"/>
                  <a:gd name="T23" fmla="*/ 2147483647 h 1200"/>
                  <a:gd name="T24" fmla="*/ 2147483647 w 1164"/>
                  <a:gd name="T25" fmla="*/ 2147483647 h 1200"/>
                  <a:gd name="T26" fmla="*/ 2147483647 w 1164"/>
                  <a:gd name="T27" fmla="*/ 2147483647 h 1200"/>
                  <a:gd name="T28" fmla="*/ 2147483647 w 1164"/>
                  <a:gd name="T29" fmla="*/ 2147483647 h 1200"/>
                  <a:gd name="T30" fmla="*/ 2147483647 w 1164"/>
                  <a:gd name="T31" fmla="*/ 2147483647 h 1200"/>
                  <a:gd name="T32" fmla="*/ 2147483647 w 1164"/>
                  <a:gd name="T33" fmla="*/ 2147483647 h 1200"/>
                  <a:gd name="T34" fmla="*/ 2147483647 w 1164"/>
                  <a:gd name="T35" fmla="*/ 2147483647 h 1200"/>
                  <a:gd name="T36" fmla="*/ 2147483647 w 1164"/>
                  <a:gd name="T37" fmla="*/ 2147483647 h 1200"/>
                  <a:gd name="T38" fmla="*/ 2147483647 w 1164"/>
                  <a:gd name="T39" fmla="*/ 2147483647 h 1200"/>
                  <a:gd name="T40" fmla="*/ 2147483647 w 1164"/>
                  <a:gd name="T41" fmla="*/ 2147483647 h 1200"/>
                  <a:gd name="T42" fmla="*/ 2147483647 w 1164"/>
                  <a:gd name="T43" fmla="*/ 2147483647 h 1200"/>
                  <a:gd name="T44" fmla="*/ 2147483647 w 1164"/>
                  <a:gd name="T45" fmla="*/ 2147483647 h 1200"/>
                  <a:gd name="T46" fmla="*/ 2147483647 w 1164"/>
                  <a:gd name="T47" fmla="*/ 2147483647 h 1200"/>
                  <a:gd name="T48" fmla="*/ 2147483647 w 1164"/>
                  <a:gd name="T49" fmla="*/ 2147483647 h 1200"/>
                  <a:gd name="T50" fmla="*/ 2147483647 w 1164"/>
                  <a:gd name="T51" fmla="*/ 2147483647 h 1200"/>
                  <a:gd name="T52" fmla="*/ 2147483647 w 1164"/>
                  <a:gd name="T53" fmla="*/ 2147483647 h 1200"/>
                  <a:gd name="T54" fmla="*/ 0 w 1164"/>
                  <a:gd name="T55" fmla="*/ 2147483647 h 1200"/>
                  <a:gd name="T56" fmla="*/ 2147483647 w 1164"/>
                  <a:gd name="T57" fmla="*/ 2147483647 h 1200"/>
                  <a:gd name="T58" fmla="*/ 2147483647 w 1164"/>
                  <a:gd name="T59" fmla="*/ 2147483647 h 1200"/>
                  <a:gd name="T60" fmla="*/ 2147483647 w 1164"/>
                  <a:gd name="T61" fmla="*/ 2147483647 h 1200"/>
                  <a:gd name="T62" fmla="*/ 2147483647 w 1164"/>
                  <a:gd name="T63" fmla="*/ 2147483647 h 1200"/>
                  <a:gd name="T64" fmla="*/ 2147483647 w 1164"/>
                  <a:gd name="T65" fmla="*/ 2147483647 h 1200"/>
                  <a:gd name="T66" fmla="*/ 2147483647 w 1164"/>
                  <a:gd name="T67" fmla="*/ 2147483647 h 1200"/>
                  <a:gd name="T68" fmla="*/ 2147483647 w 1164"/>
                  <a:gd name="T69" fmla="*/ 2147483647 h 1200"/>
                  <a:gd name="T70" fmla="*/ 2147483647 w 1164"/>
                  <a:gd name="T71" fmla="*/ 2147483647 h 1200"/>
                  <a:gd name="T72" fmla="*/ 2147483647 w 1164"/>
                  <a:gd name="T73" fmla="*/ 2147483647 h 1200"/>
                  <a:gd name="T74" fmla="*/ 2147483647 w 1164"/>
                  <a:gd name="T75" fmla="*/ 2147483647 h 1200"/>
                  <a:gd name="T76" fmla="*/ 2147483647 w 1164"/>
                  <a:gd name="T77" fmla="*/ 2147483647 h 1200"/>
                  <a:gd name="T78" fmla="*/ 2147483647 w 1164"/>
                  <a:gd name="T79" fmla="*/ 2147483647 h 1200"/>
                  <a:gd name="T80" fmla="*/ 2147483647 w 1164"/>
                  <a:gd name="T81" fmla="*/ 2147483647 h 1200"/>
                  <a:gd name="T82" fmla="*/ 2147483647 w 1164"/>
                  <a:gd name="T83" fmla="*/ 2147483647 h 1200"/>
                  <a:gd name="T84" fmla="*/ 2147483647 w 1164"/>
                  <a:gd name="T85" fmla="*/ 2147483647 h 1200"/>
                  <a:gd name="T86" fmla="*/ 2147483647 w 1164"/>
                  <a:gd name="T87" fmla="*/ 2147483647 h 1200"/>
                  <a:gd name="T88" fmla="*/ 2147483647 w 1164"/>
                  <a:gd name="T89" fmla="*/ 2147483647 h 1200"/>
                  <a:gd name="T90" fmla="*/ 2147483647 w 1164"/>
                  <a:gd name="T91" fmla="*/ 2147483647 h 1200"/>
                  <a:gd name="T92" fmla="*/ 2147483647 w 1164"/>
                  <a:gd name="T93" fmla="*/ 2147483647 h 1200"/>
                  <a:gd name="T94" fmla="*/ 2147483647 w 1164"/>
                  <a:gd name="T95" fmla="*/ 2147483647 h 1200"/>
                  <a:gd name="T96" fmla="*/ 2147483647 w 1164"/>
                  <a:gd name="T97" fmla="*/ 2147483647 h 1200"/>
                  <a:gd name="T98" fmla="*/ 2147483647 w 1164"/>
                  <a:gd name="T99" fmla="*/ 2147483647 h 1200"/>
                  <a:gd name="T100" fmla="*/ 2147483647 w 1164"/>
                  <a:gd name="T101" fmla="*/ 2147483647 h 1200"/>
                  <a:gd name="T102" fmla="*/ 2147483647 w 1164"/>
                  <a:gd name="T103" fmla="*/ 2147483647 h 1200"/>
                  <a:gd name="T104" fmla="*/ 2147483647 w 1164"/>
                  <a:gd name="T105" fmla="*/ 2147483647 h 1200"/>
                  <a:gd name="T106" fmla="*/ 2147483647 w 1164"/>
                  <a:gd name="T107" fmla="*/ 2147483647 h 120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164"/>
                  <a:gd name="T163" fmla="*/ 0 h 1200"/>
                  <a:gd name="T164" fmla="*/ 1164 w 1164"/>
                  <a:gd name="T165" fmla="*/ 1200 h 1200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164" h="1200">
                    <a:moveTo>
                      <a:pt x="612" y="954"/>
                    </a:moveTo>
                    <a:lnTo>
                      <a:pt x="636" y="948"/>
                    </a:lnTo>
                    <a:lnTo>
                      <a:pt x="636" y="912"/>
                    </a:lnTo>
                    <a:lnTo>
                      <a:pt x="654" y="912"/>
                    </a:lnTo>
                    <a:lnTo>
                      <a:pt x="654" y="906"/>
                    </a:lnTo>
                    <a:lnTo>
                      <a:pt x="660" y="900"/>
                    </a:lnTo>
                    <a:lnTo>
                      <a:pt x="666" y="888"/>
                    </a:lnTo>
                    <a:lnTo>
                      <a:pt x="678" y="882"/>
                    </a:lnTo>
                    <a:lnTo>
                      <a:pt x="684" y="870"/>
                    </a:lnTo>
                    <a:lnTo>
                      <a:pt x="690" y="864"/>
                    </a:lnTo>
                    <a:lnTo>
                      <a:pt x="696" y="864"/>
                    </a:lnTo>
                    <a:lnTo>
                      <a:pt x="708" y="876"/>
                    </a:lnTo>
                    <a:lnTo>
                      <a:pt x="720" y="876"/>
                    </a:lnTo>
                    <a:lnTo>
                      <a:pt x="720" y="870"/>
                    </a:lnTo>
                    <a:lnTo>
                      <a:pt x="726" y="864"/>
                    </a:lnTo>
                    <a:lnTo>
                      <a:pt x="726" y="846"/>
                    </a:lnTo>
                    <a:lnTo>
                      <a:pt x="750" y="846"/>
                    </a:lnTo>
                    <a:lnTo>
                      <a:pt x="768" y="822"/>
                    </a:lnTo>
                    <a:lnTo>
                      <a:pt x="792" y="822"/>
                    </a:lnTo>
                    <a:lnTo>
                      <a:pt x="810" y="804"/>
                    </a:lnTo>
                    <a:lnTo>
                      <a:pt x="858" y="804"/>
                    </a:lnTo>
                    <a:lnTo>
                      <a:pt x="882" y="816"/>
                    </a:lnTo>
                    <a:lnTo>
                      <a:pt x="930" y="804"/>
                    </a:lnTo>
                    <a:lnTo>
                      <a:pt x="954" y="786"/>
                    </a:lnTo>
                    <a:lnTo>
                      <a:pt x="1020" y="792"/>
                    </a:lnTo>
                    <a:lnTo>
                      <a:pt x="1020" y="774"/>
                    </a:lnTo>
                    <a:lnTo>
                      <a:pt x="1068" y="780"/>
                    </a:lnTo>
                    <a:lnTo>
                      <a:pt x="1080" y="774"/>
                    </a:lnTo>
                    <a:lnTo>
                      <a:pt x="1104" y="774"/>
                    </a:lnTo>
                    <a:lnTo>
                      <a:pt x="1122" y="768"/>
                    </a:lnTo>
                    <a:lnTo>
                      <a:pt x="1134" y="762"/>
                    </a:lnTo>
                    <a:lnTo>
                      <a:pt x="1140" y="750"/>
                    </a:lnTo>
                    <a:lnTo>
                      <a:pt x="1140" y="732"/>
                    </a:lnTo>
                    <a:lnTo>
                      <a:pt x="1146" y="720"/>
                    </a:lnTo>
                    <a:lnTo>
                      <a:pt x="1146" y="708"/>
                    </a:lnTo>
                    <a:lnTo>
                      <a:pt x="1164" y="684"/>
                    </a:lnTo>
                    <a:lnTo>
                      <a:pt x="1164" y="480"/>
                    </a:lnTo>
                    <a:lnTo>
                      <a:pt x="1140" y="480"/>
                    </a:lnTo>
                    <a:lnTo>
                      <a:pt x="1134" y="486"/>
                    </a:lnTo>
                    <a:lnTo>
                      <a:pt x="1104" y="486"/>
                    </a:lnTo>
                    <a:lnTo>
                      <a:pt x="1092" y="480"/>
                    </a:lnTo>
                    <a:lnTo>
                      <a:pt x="1086" y="474"/>
                    </a:lnTo>
                    <a:lnTo>
                      <a:pt x="1086" y="468"/>
                    </a:lnTo>
                    <a:lnTo>
                      <a:pt x="1104" y="450"/>
                    </a:lnTo>
                    <a:lnTo>
                      <a:pt x="1104" y="432"/>
                    </a:lnTo>
                    <a:lnTo>
                      <a:pt x="1092" y="408"/>
                    </a:lnTo>
                    <a:lnTo>
                      <a:pt x="1080" y="402"/>
                    </a:lnTo>
                    <a:lnTo>
                      <a:pt x="1050" y="402"/>
                    </a:lnTo>
                    <a:lnTo>
                      <a:pt x="1044" y="408"/>
                    </a:lnTo>
                    <a:lnTo>
                      <a:pt x="1038" y="408"/>
                    </a:lnTo>
                    <a:lnTo>
                      <a:pt x="1032" y="378"/>
                    </a:lnTo>
                    <a:lnTo>
                      <a:pt x="996" y="378"/>
                    </a:lnTo>
                    <a:lnTo>
                      <a:pt x="984" y="366"/>
                    </a:lnTo>
                    <a:lnTo>
                      <a:pt x="984" y="348"/>
                    </a:lnTo>
                    <a:lnTo>
                      <a:pt x="978" y="342"/>
                    </a:lnTo>
                    <a:lnTo>
                      <a:pt x="954" y="342"/>
                    </a:lnTo>
                    <a:lnTo>
                      <a:pt x="954" y="318"/>
                    </a:lnTo>
                    <a:lnTo>
                      <a:pt x="546" y="6"/>
                    </a:lnTo>
                    <a:lnTo>
                      <a:pt x="426" y="0"/>
                    </a:lnTo>
                    <a:lnTo>
                      <a:pt x="468" y="690"/>
                    </a:lnTo>
                    <a:lnTo>
                      <a:pt x="474" y="690"/>
                    </a:lnTo>
                    <a:lnTo>
                      <a:pt x="492" y="708"/>
                    </a:lnTo>
                    <a:lnTo>
                      <a:pt x="492" y="720"/>
                    </a:lnTo>
                    <a:lnTo>
                      <a:pt x="486" y="726"/>
                    </a:lnTo>
                    <a:lnTo>
                      <a:pt x="474" y="768"/>
                    </a:lnTo>
                    <a:lnTo>
                      <a:pt x="210" y="768"/>
                    </a:lnTo>
                    <a:lnTo>
                      <a:pt x="210" y="756"/>
                    </a:lnTo>
                    <a:lnTo>
                      <a:pt x="204" y="756"/>
                    </a:lnTo>
                    <a:lnTo>
                      <a:pt x="198" y="762"/>
                    </a:lnTo>
                    <a:lnTo>
                      <a:pt x="198" y="774"/>
                    </a:lnTo>
                    <a:lnTo>
                      <a:pt x="192" y="774"/>
                    </a:lnTo>
                    <a:lnTo>
                      <a:pt x="180" y="780"/>
                    </a:lnTo>
                    <a:lnTo>
                      <a:pt x="150" y="780"/>
                    </a:lnTo>
                    <a:lnTo>
                      <a:pt x="144" y="774"/>
                    </a:lnTo>
                    <a:lnTo>
                      <a:pt x="108" y="774"/>
                    </a:lnTo>
                    <a:lnTo>
                      <a:pt x="96" y="798"/>
                    </a:lnTo>
                    <a:lnTo>
                      <a:pt x="90" y="786"/>
                    </a:lnTo>
                    <a:lnTo>
                      <a:pt x="66" y="762"/>
                    </a:lnTo>
                    <a:lnTo>
                      <a:pt x="48" y="762"/>
                    </a:lnTo>
                    <a:lnTo>
                      <a:pt x="36" y="774"/>
                    </a:lnTo>
                    <a:lnTo>
                      <a:pt x="36" y="822"/>
                    </a:lnTo>
                    <a:lnTo>
                      <a:pt x="30" y="822"/>
                    </a:lnTo>
                    <a:lnTo>
                      <a:pt x="18" y="828"/>
                    </a:lnTo>
                    <a:lnTo>
                      <a:pt x="0" y="828"/>
                    </a:lnTo>
                    <a:lnTo>
                      <a:pt x="0" y="852"/>
                    </a:lnTo>
                    <a:lnTo>
                      <a:pt x="12" y="870"/>
                    </a:lnTo>
                    <a:lnTo>
                      <a:pt x="12" y="876"/>
                    </a:lnTo>
                    <a:lnTo>
                      <a:pt x="24" y="888"/>
                    </a:lnTo>
                    <a:lnTo>
                      <a:pt x="24" y="906"/>
                    </a:lnTo>
                    <a:lnTo>
                      <a:pt x="18" y="912"/>
                    </a:lnTo>
                    <a:lnTo>
                      <a:pt x="18" y="936"/>
                    </a:lnTo>
                    <a:lnTo>
                      <a:pt x="24" y="942"/>
                    </a:lnTo>
                    <a:lnTo>
                      <a:pt x="36" y="942"/>
                    </a:lnTo>
                    <a:lnTo>
                      <a:pt x="36" y="936"/>
                    </a:lnTo>
                    <a:lnTo>
                      <a:pt x="42" y="936"/>
                    </a:lnTo>
                    <a:lnTo>
                      <a:pt x="48" y="942"/>
                    </a:lnTo>
                    <a:lnTo>
                      <a:pt x="54" y="954"/>
                    </a:lnTo>
                    <a:lnTo>
                      <a:pt x="54" y="1032"/>
                    </a:lnTo>
                    <a:lnTo>
                      <a:pt x="60" y="1044"/>
                    </a:lnTo>
                    <a:lnTo>
                      <a:pt x="60" y="1050"/>
                    </a:lnTo>
                    <a:lnTo>
                      <a:pt x="66" y="1056"/>
                    </a:lnTo>
                    <a:lnTo>
                      <a:pt x="72" y="1050"/>
                    </a:lnTo>
                    <a:lnTo>
                      <a:pt x="78" y="1038"/>
                    </a:lnTo>
                    <a:lnTo>
                      <a:pt x="90" y="1026"/>
                    </a:lnTo>
                    <a:lnTo>
                      <a:pt x="102" y="1038"/>
                    </a:lnTo>
                    <a:lnTo>
                      <a:pt x="108" y="1050"/>
                    </a:lnTo>
                    <a:lnTo>
                      <a:pt x="108" y="1062"/>
                    </a:lnTo>
                    <a:lnTo>
                      <a:pt x="114" y="1050"/>
                    </a:lnTo>
                    <a:lnTo>
                      <a:pt x="126" y="1038"/>
                    </a:lnTo>
                    <a:lnTo>
                      <a:pt x="132" y="1026"/>
                    </a:lnTo>
                    <a:lnTo>
                      <a:pt x="138" y="1026"/>
                    </a:lnTo>
                    <a:lnTo>
                      <a:pt x="144" y="1032"/>
                    </a:lnTo>
                    <a:lnTo>
                      <a:pt x="150" y="1032"/>
                    </a:lnTo>
                    <a:lnTo>
                      <a:pt x="162" y="1038"/>
                    </a:lnTo>
                    <a:lnTo>
                      <a:pt x="168" y="1044"/>
                    </a:lnTo>
                    <a:lnTo>
                      <a:pt x="180" y="1050"/>
                    </a:lnTo>
                    <a:lnTo>
                      <a:pt x="198" y="1032"/>
                    </a:lnTo>
                    <a:lnTo>
                      <a:pt x="198" y="1014"/>
                    </a:lnTo>
                    <a:lnTo>
                      <a:pt x="204" y="1008"/>
                    </a:lnTo>
                    <a:lnTo>
                      <a:pt x="216" y="1008"/>
                    </a:lnTo>
                    <a:lnTo>
                      <a:pt x="228" y="1014"/>
                    </a:lnTo>
                    <a:lnTo>
                      <a:pt x="228" y="1032"/>
                    </a:lnTo>
                    <a:lnTo>
                      <a:pt x="246" y="1044"/>
                    </a:lnTo>
                    <a:lnTo>
                      <a:pt x="234" y="1074"/>
                    </a:lnTo>
                    <a:lnTo>
                      <a:pt x="270" y="1092"/>
                    </a:lnTo>
                    <a:lnTo>
                      <a:pt x="246" y="1128"/>
                    </a:lnTo>
                    <a:lnTo>
                      <a:pt x="270" y="1128"/>
                    </a:lnTo>
                    <a:lnTo>
                      <a:pt x="270" y="1164"/>
                    </a:lnTo>
                    <a:lnTo>
                      <a:pt x="300" y="1194"/>
                    </a:lnTo>
                    <a:lnTo>
                      <a:pt x="312" y="1200"/>
                    </a:lnTo>
                    <a:lnTo>
                      <a:pt x="312" y="1182"/>
                    </a:lnTo>
                    <a:lnTo>
                      <a:pt x="318" y="1176"/>
                    </a:lnTo>
                    <a:lnTo>
                      <a:pt x="330" y="1176"/>
                    </a:lnTo>
                    <a:lnTo>
                      <a:pt x="348" y="1182"/>
                    </a:lnTo>
                    <a:lnTo>
                      <a:pt x="366" y="1200"/>
                    </a:lnTo>
                    <a:lnTo>
                      <a:pt x="372" y="1182"/>
                    </a:lnTo>
                    <a:lnTo>
                      <a:pt x="390" y="1182"/>
                    </a:lnTo>
                    <a:lnTo>
                      <a:pt x="396" y="1158"/>
                    </a:lnTo>
                    <a:lnTo>
                      <a:pt x="408" y="1176"/>
                    </a:lnTo>
                    <a:lnTo>
                      <a:pt x="420" y="1152"/>
                    </a:lnTo>
                    <a:lnTo>
                      <a:pt x="420" y="1188"/>
                    </a:lnTo>
                    <a:lnTo>
                      <a:pt x="444" y="1194"/>
                    </a:lnTo>
                    <a:lnTo>
                      <a:pt x="450" y="1188"/>
                    </a:lnTo>
                    <a:lnTo>
                      <a:pt x="456" y="1176"/>
                    </a:lnTo>
                    <a:lnTo>
                      <a:pt x="462" y="1170"/>
                    </a:lnTo>
                    <a:lnTo>
                      <a:pt x="474" y="1170"/>
                    </a:lnTo>
                    <a:lnTo>
                      <a:pt x="468" y="1116"/>
                    </a:lnTo>
                    <a:lnTo>
                      <a:pt x="492" y="1116"/>
                    </a:lnTo>
                    <a:lnTo>
                      <a:pt x="504" y="1092"/>
                    </a:lnTo>
                    <a:lnTo>
                      <a:pt x="480" y="1062"/>
                    </a:lnTo>
                    <a:lnTo>
                      <a:pt x="498" y="1050"/>
                    </a:lnTo>
                    <a:lnTo>
                      <a:pt x="504" y="1050"/>
                    </a:lnTo>
                    <a:lnTo>
                      <a:pt x="510" y="1044"/>
                    </a:lnTo>
                    <a:lnTo>
                      <a:pt x="546" y="1044"/>
                    </a:lnTo>
                    <a:lnTo>
                      <a:pt x="546" y="1032"/>
                    </a:lnTo>
                    <a:lnTo>
                      <a:pt x="540" y="1026"/>
                    </a:lnTo>
                    <a:lnTo>
                      <a:pt x="546" y="1026"/>
                    </a:lnTo>
                    <a:lnTo>
                      <a:pt x="552" y="1020"/>
                    </a:lnTo>
                    <a:lnTo>
                      <a:pt x="552" y="990"/>
                    </a:lnTo>
                    <a:lnTo>
                      <a:pt x="570" y="990"/>
                    </a:lnTo>
                    <a:lnTo>
                      <a:pt x="570" y="960"/>
                    </a:lnTo>
                    <a:lnTo>
                      <a:pt x="564" y="954"/>
                    </a:lnTo>
                    <a:lnTo>
                      <a:pt x="582" y="924"/>
                    </a:lnTo>
                    <a:lnTo>
                      <a:pt x="612" y="95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0" name="Malawi">
                <a:extLst>
                  <a:ext uri="{FF2B5EF4-FFF2-40B4-BE49-F238E27FC236}">
                    <a16:creationId xmlns:a16="http://schemas.microsoft.com/office/drawing/2014/main" id="{89261812-1C6C-BB47-B347-88F8921870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4" y="2504"/>
                <a:ext cx="60" cy="160"/>
              </a:xfrm>
              <a:custGeom>
                <a:avLst/>
                <a:gdLst>
                  <a:gd name="T0" fmla="*/ 2147483647 w 234"/>
                  <a:gd name="T1" fmla="*/ 2147483647 h 624"/>
                  <a:gd name="T2" fmla="*/ 2147483647 w 234"/>
                  <a:gd name="T3" fmla="*/ 2147483647 h 624"/>
                  <a:gd name="T4" fmla="*/ 2147483647 w 234"/>
                  <a:gd name="T5" fmla="*/ 2147483647 h 624"/>
                  <a:gd name="T6" fmla="*/ 2147483647 w 234"/>
                  <a:gd name="T7" fmla="*/ 2147483647 h 624"/>
                  <a:gd name="T8" fmla="*/ 2147483647 w 234"/>
                  <a:gd name="T9" fmla="*/ 2147483647 h 624"/>
                  <a:gd name="T10" fmla="*/ 2147483647 w 234"/>
                  <a:gd name="T11" fmla="*/ 2147483647 h 624"/>
                  <a:gd name="T12" fmla="*/ 2147483647 w 234"/>
                  <a:gd name="T13" fmla="*/ 2147483647 h 624"/>
                  <a:gd name="T14" fmla="*/ 2147483647 w 234"/>
                  <a:gd name="T15" fmla="*/ 2147483647 h 624"/>
                  <a:gd name="T16" fmla="*/ 2147483647 w 234"/>
                  <a:gd name="T17" fmla="*/ 2147483647 h 624"/>
                  <a:gd name="T18" fmla="*/ 2147483647 w 234"/>
                  <a:gd name="T19" fmla="*/ 2147483647 h 624"/>
                  <a:gd name="T20" fmla="*/ 2147483647 w 234"/>
                  <a:gd name="T21" fmla="*/ 2147483647 h 624"/>
                  <a:gd name="T22" fmla="*/ 2147483647 w 234"/>
                  <a:gd name="T23" fmla="*/ 2147483647 h 624"/>
                  <a:gd name="T24" fmla="*/ 2147483647 w 234"/>
                  <a:gd name="T25" fmla="*/ 2147483647 h 624"/>
                  <a:gd name="T26" fmla="*/ 2147483647 w 234"/>
                  <a:gd name="T27" fmla="*/ 2147483647 h 624"/>
                  <a:gd name="T28" fmla="*/ 2147483647 w 234"/>
                  <a:gd name="T29" fmla="*/ 2147483647 h 624"/>
                  <a:gd name="T30" fmla="*/ 2147483647 w 234"/>
                  <a:gd name="T31" fmla="*/ 2147483647 h 624"/>
                  <a:gd name="T32" fmla="*/ 2147483647 w 234"/>
                  <a:gd name="T33" fmla="*/ 2147483647 h 624"/>
                  <a:gd name="T34" fmla="*/ 2147483647 w 234"/>
                  <a:gd name="T35" fmla="*/ 2147483647 h 624"/>
                  <a:gd name="T36" fmla="*/ 2147483647 w 234"/>
                  <a:gd name="T37" fmla="*/ 2147483647 h 624"/>
                  <a:gd name="T38" fmla="*/ 2147483647 w 234"/>
                  <a:gd name="T39" fmla="*/ 2147483647 h 624"/>
                  <a:gd name="T40" fmla="*/ 2147483647 w 234"/>
                  <a:gd name="T41" fmla="*/ 2147483647 h 624"/>
                  <a:gd name="T42" fmla="*/ 2147483647 w 234"/>
                  <a:gd name="T43" fmla="*/ 2147483647 h 624"/>
                  <a:gd name="T44" fmla="*/ 2147483647 w 234"/>
                  <a:gd name="T45" fmla="*/ 2147483647 h 624"/>
                  <a:gd name="T46" fmla="*/ 2147483647 w 234"/>
                  <a:gd name="T47" fmla="*/ 0 h 624"/>
                  <a:gd name="T48" fmla="*/ 2147483647 w 234"/>
                  <a:gd name="T49" fmla="*/ 2147483647 h 624"/>
                  <a:gd name="T50" fmla="*/ 2147483647 w 234"/>
                  <a:gd name="T51" fmla="*/ 2147483647 h 624"/>
                  <a:gd name="T52" fmla="*/ 2147483647 w 234"/>
                  <a:gd name="T53" fmla="*/ 2147483647 h 624"/>
                  <a:gd name="T54" fmla="*/ 2147483647 w 234"/>
                  <a:gd name="T55" fmla="*/ 2147483647 h 624"/>
                  <a:gd name="T56" fmla="*/ 2147483647 w 234"/>
                  <a:gd name="T57" fmla="*/ 2147483647 h 624"/>
                  <a:gd name="T58" fmla="*/ 2147483647 w 234"/>
                  <a:gd name="T59" fmla="*/ 2147483647 h 624"/>
                  <a:gd name="T60" fmla="*/ 2147483647 w 234"/>
                  <a:gd name="T61" fmla="*/ 2147483647 h 624"/>
                  <a:gd name="T62" fmla="*/ 2147483647 w 234"/>
                  <a:gd name="T63" fmla="*/ 2147483647 h 624"/>
                  <a:gd name="T64" fmla="*/ 2147483647 w 234"/>
                  <a:gd name="T65" fmla="*/ 2147483647 h 624"/>
                  <a:gd name="T66" fmla="*/ 2147483647 w 234"/>
                  <a:gd name="T67" fmla="*/ 2147483647 h 624"/>
                  <a:gd name="T68" fmla="*/ 2147483647 w 234"/>
                  <a:gd name="T69" fmla="*/ 2147483647 h 624"/>
                  <a:gd name="T70" fmla="*/ 2147483647 w 234"/>
                  <a:gd name="T71" fmla="*/ 2147483647 h 624"/>
                  <a:gd name="T72" fmla="*/ 2147483647 w 234"/>
                  <a:gd name="T73" fmla="*/ 2147483647 h 624"/>
                  <a:gd name="T74" fmla="*/ 0 w 234"/>
                  <a:gd name="T75" fmla="*/ 2147483647 h 624"/>
                  <a:gd name="T76" fmla="*/ 2147483647 w 234"/>
                  <a:gd name="T77" fmla="*/ 2147483647 h 624"/>
                  <a:gd name="T78" fmla="*/ 2147483647 w 234"/>
                  <a:gd name="T79" fmla="*/ 2147483647 h 624"/>
                  <a:gd name="T80" fmla="*/ 2147483647 w 234"/>
                  <a:gd name="T81" fmla="*/ 2147483647 h 624"/>
                  <a:gd name="T82" fmla="*/ 2147483647 w 234"/>
                  <a:gd name="T83" fmla="*/ 2147483647 h 624"/>
                  <a:gd name="T84" fmla="*/ 2147483647 w 234"/>
                  <a:gd name="T85" fmla="*/ 2147483647 h 624"/>
                  <a:gd name="T86" fmla="*/ 2147483647 w 234"/>
                  <a:gd name="T87" fmla="*/ 2147483647 h 624"/>
                  <a:gd name="T88" fmla="*/ 2147483647 w 234"/>
                  <a:gd name="T89" fmla="*/ 2147483647 h 624"/>
                  <a:gd name="T90" fmla="*/ 2147483647 w 234"/>
                  <a:gd name="T91" fmla="*/ 2147483647 h 624"/>
                  <a:gd name="T92" fmla="*/ 2147483647 w 234"/>
                  <a:gd name="T93" fmla="*/ 2147483647 h 624"/>
                  <a:gd name="T94" fmla="*/ 2147483647 w 234"/>
                  <a:gd name="T95" fmla="*/ 2147483647 h 624"/>
                  <a:gd name="T96" fmla="*/ 2147483647 w 234"/>
                  <a:gd name="T97" fmla="*/ 2147483647 h 624"/>
                  <a:gd name="T98" fmla="*/ 2147483647 w 234"/>
                  <a:gd name="T99" fmla="*/ 2147483647 h 624"/>
                  <a:gd name="T100" fmla="*/ 2147483647 w 234"/>
                  <a:gd name="T101" fmla="*/ 2147483647 h 624"/>
                  <a:gd name="T102" fmla="*/ 2147483647 w 234"/>
                  <a:gd name="T103" fmla="*/ 2147483647 h 624"/>
                  <a:gd name="T104" fmla="*/ 2147483647 w 234"/>
                  <a:gd name="T105" fmla="*/ 2147483647 h 624"/>
                  <a:gd name="T106" fmla="*/ 2147483647 w 234"/>
                  <a:gd name="T107" fmla="*/ 2147483647 h 624"/>
                  <a:gd name="T108" fmla="*/ 2147483647 w 234"/>
                  <a:gd name="T109" fmla="*/ 2147483647 h 624"/>
                  <a:gd name="T110" fmla="*/ 2147483647 w 234"/>
                  <a:gd name="T111" fmla="*/ 2147483647 h 624"/>
                  <a:gd name="T112" fmla="*/ 2147483647 w 234"/>
                  <a:gd name="T113" fmla="*/ 2147483647 h 624"/>
                  <a:gd name="T114" fmla="*/ 2147483647 w 234"/>
                  <a:gd name="T115" fmla="*/ 2147483647 h 624"/>
                  <a:gd name="T116" fmla="*/ 2147483647 w 234"/>
                  <a:gd name="T117" fmla="*/ 2147483647 h 62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34"/>
                  <a:gd name="T178" fmla="*/ 0 h 624"/>
                  <a:gd name="T179" fmla="*/ 234 w 234"/>
                  <a:gd name="T180" fmla="*/ 624 h 62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34" h="624">
                    <a:moveTo>
                      <a:pt x="234" y="432"/>
                    </a:moveTo>
                    <a:lnTo>
                      <a:pt x="222" y="420"/>
                    </a:lnTo>
                    <a:lnTo>
                      <a:pt x="210" y="402"/>
                    </a:lnTo>
                    <a:lnTo>
                      <a:pt x="204" y="390"/>
                    </a:lnTo>
                    <a:lnTo>
                      <a:pt x="198" y="384"/>
                    </a:lnTo>
                    <a:lnTo>
                      <a:pt x="186" y="360"/>
                    </a:lnTo>
                    <a:lnTo>
                      <a:pt x="162" y="336"/>
                    </a:lnTo>
                    <a:lnTo>
                      <a:pt x="156" y="336"/>
                    </a:lnTo>
                    <a:lnTo>
                      <a:pt x="156" y="330"/>
                    </a:lnTo>
                    <a:lnTo>
                      <a:pt x="150" y="330"/>
                    </a:lnTo>
                    <a:lnTo>
                      <a:pt x="150" y="342"/>
                    </a:lnTo>
                    <a:lnTo>
                      <a:pt x="156" y="342"/>
                    </a:lnTo>
                    <a:lnTo>
                      <a:pt x="168" y="354"/>
                    </a:lnTo>
                    <a:lnTo>
                      <a:pt x="168" y="366"/>
                    </a:lnTo>
                    <a:lnTo>
                      <a:pt x="174" y="378"/>
                    </a:lnTo>
                    <a:lnTo>
                      <a:pt x="174" y="390"/>
                    </a:lnTo>
                    <a:lnTo>
                      <a:pt x="168" y="396"/>
                    </a:lnTo>
                    <a:lnTo>
                      <a:pt x="162" y="396"/>
                    </a:lnTo>
                    <a:lnTo>
                      <a:pt x="162" y="390"/>
                    </a:lnTo>
                    <a:lnTo>
                      <a:pt x="156" y="384"/>
                    </a:lnTo>
                    <a:lnTo>
                      <a:pt x="156" y="378"/>
                    </a:lnTo>
                    <a:lnTo>
                      <a:pt x="144" y="384"/>
                    </a:lnTo>
                    <a:lnTo>
                      <a:pt x="132" y="384"/>
                    </a:lnTo>
                    <a:lnTo>
                      <a:pt x="132" y="360"/>
                    </a:lnTo>
                    <a:lnTo>
                      <a:pt x="126" y="354"/>
                    </a:lnTo>
                    <a:lnTo>
                      <a:pt x="126" y="342"/>
                    </a:lnTo>
                    <a:lnTo>
                      <a:pt x="120" y="330"/>
                    </a:lnTo>
                    <a:lnTo>
                      <a:pt x="120" y="282"/>
                    </a:lnTo>
                    <a:lnTo>
                      <a:pt x="84" y="246"/>
                    </a:lnTo>
                    <a:lnTo>
                      <a:pt x="90" y="240"/>
                    </a:lnTo>
                    <a:lnTo>
                      <a:pt x="90" y="222"/>
                    </a:lnTo>
                    <a:lnTo>
                      <a:pt x="96" y="210"/>
                    </a:lnTo>
                    <a:lnTo>
                      <a:pt x="114" y="192"/>
                    </a:lnTo>
                    <a:lnTo>
                      <a:pt x="120" y="180"/>
                    </a:lnTo>
                    <a:lnTo>
                      <a:pt x="126" y="174"/>
                    </a:lnTo>
                    <a:lnTo>
                      <a:pt x="126" y="156"/>
                    </a:lnTo>
                    <a:lnTo>
                      <a:pt x="120" y="150"/>
                    </a:lnTo>
                    <a:lnTo>
                      <a:pt x="120" y="102"/>
                    </a:lnTo>
                    <a:lnTo>
                      <a:pt x="114" y="78"/>
                    </a:lnTo>
                    <a:lnTo>
                      <a:pt x="114" y="60"/>
                    </a:lnTo>
                    <a:lnTo>
                      <a:pt x="102" y="60"/>
                    </a:lnTo>
                    <a:lnTo>
                      <a:pt x="84" y="42"/>
                    </a:lnTo>
                    <a:lnTo>
                      <a:pt x="84" y="36"/>
                    </a:lnTo>
                    <a:lnTo>
                      <a:pt x="90" y="24"/>
                    </a:lnTo>
                    <a:lnTo>
                      <a:pt x="90" y="18"/>
                    </a:lnTo>
                    <a:lnTo>
                      <a:pt x="60" y="18"/>
                    </a:lnTo>
                    <a:lnTo>
                      <a:pt x="54" y="0"/>
                    </a:lnTo>
                    <a:lnTo>
                      <a:pt x="30" y="0"/>
                    </a:lnTo>
                    <a:lnTo>
                      <a:pt x="30" y="12"/>
                    </a:lnTo>
                    <a:lnTo>
                      <a:pt x="42" y="12"/>
                    </a:lnTo>
                    <a:lnTo>
                      <a:pt x="54" y="24"/>
                    </a:lnTo>
                    <a:lnTo>
                      <a:pt x="54" y="66"/>
                    </a:lnTo>
                    <a:lnTo>
                      <a:pt x="60" y="66"/>
                    </a:lnTo>
                    <a:lnTo>
                      <a:pt x="66" y="60"/>
                    </a:lnTo>
                    <a:lnTo>
                      <a:pt x="66" y="84"/>
                    </a:lnTo>
                    <a:lnTo>
                      <a:pt x="78" y="84"/>
                    </a:lnTo>
                    <a:lnTo>
                      <a:pt x="78" y="96"/>
                    </a:lnTo>
                    <a:lnTo>
                      <a:pt x="54" y="108"/>
                    </a:lnTo>
                    <a:lnTo>
                      <a:pt x="48" y="114"/>
                    </a:lnTo>
                    <a:lnTo>
                      <a:pt x="42" y="114"/>
                    </a:lnTo>
                    <a:lnTo>
                      <a:pt x="42" y="132"/>
                    </a:lnTo>
                    <a:lnTo>
                      <a:pt x="54" y="138"/>
                    </a:lnTo>
                    <a:lnTo>
                      <a:pt x="48" y="156"/>
                    </a:lnTo>
                    <a:lnTo>
                      <a:pt x="48" y="228"/>
                    </a:lnTo>
                    <a:lnTo>
                      <a:pt x="60" y="228"/>
                    </a:lnTo>
                    <a:lnTo>
                      <a:pt x="60" y="234"/>
                    </a:lnTo>
                    <a:lnTo>
                      <a:pt x="42" y="252"/>
                    </a:lnTo>
                    <a:lnTo>
                      <a:pt x="30" y="258"/>
                    </a:lnTo>
                    <a:lnTo>
                      <a:pt x="24" y="264"/>
                    </a:lnTo>
                    <a:lnTo>
                      <a:pt x="18" y="264"/>
                    </a:lnTo>
                    <a:lnTo>
                      <a:pt x="24" y="300"/>
                    </a:lnTo>
                    <a:lnTo>
                      <a:pt x="18" y="312"/>
                    </a:lnTo>
                    <a:lnTo>
                      <a:pt x="12" y="318"/>
                    </a:lnTo>
                    <a:lnTo>
                      <a:pt x="6" y="330"/>
                    </a:lnTo>
                    <a:lnTo>
                      <a:pt x="0" y="336"/>
                    </a:lnTo>
                    <a:lnTo>
                      <a:pt x="0" y="342"/>
                    </a:lnTo>
                    <a:lnTo>
                      <a:pt x="12" y="348"/>
                    </a:lnTo>
                    <a:lnTo>
                      <a:pt x="24" y="360"/>
                    </a:lnTo>
                    <a:lnTo>
                      <a:pt x="36" y="366"/>
                    </a:lnTo>
                    <a:lnTo>
                      <a:pt x="66" y="414"/>
                    </a:lnTo>
                    <a:lnTo>
                      <a:pt x="96" y="414"/>
                    </a:lnTo>
                    <a:lnTo>
                      <a:pt x="102" y="408"/>
                    </a:lnTo>
                    <a:lnTo>
                      <a:pt x="120" y="408"/>
                    </a:lnTo>
                    <a:lnTo>
                      <a:pt x="126" y="414"/>
                    </a:lnTo>
                    <a:lnTo>
                      <a:pt x="126" y="450"/>
                    </a:lnTo>
                    <a:lnTo>
                      <a:pt x="132" y="450"/>
                    </a:lnTo>
                    <a:lnTo>
                      <a:pt x="126" y="480"/>
                    </a:lnTo>
                    <a:lnTo>
                      <a:pt x="114" y="486"/>
                    </a:lnTo>
                    <a:lnTo>
                      <a:pt x="126" y="504"/>
                    </a:lnTo>
                    <a:lnTo>
                      <a:pt x="120" y="510"/>
                    </a:lnTo>
                    <a:lnTo>
                      <a:pt x="108" y="516"/>
                    </a:lnTo>
                    <a:lnTo>
                      <a:pt x="102" y="522"/>
                    </a:lnTo>
                    <a:lnTo>
                      <a:pt x="102" y="528"/>
                    </a:lnTo>
                    <a:lnTo>
                      <a:pt x="114" y="528"/>
                    </a:lnTo>
                    <a:lnTo>
                      <a:pt x="114" y="558"/>
                    </a:lnTo>
                    <a:lnTo>
                      <a:pt x="126" y="564"/>
                    </a:lnTo>
                    <a:lnTo>
                      <a:pt x="132" y="570"/>
                    </a:lnTo>
                    <a:lnTo>
                      <a:pt x="144" y="576"/>
                    </a:lnTo>
                    <a:lnTo>
                      <a:pt x="150" y="582"/>
                    </a:lnTo>
                    <a:lnTo>
                      <a:pt x="162" y="588"/>
                    </a:lnTo>
                    <a:lnTo>
                      <a:pt x="162" y="600"/>
                    </a:lnTo>
                    <a:lnTo>
                      <a:pt x="156" y="606"/>
                    </a:lnTo>
                    <a:lnTo>
                      <a:pt x="156" y="618"/>
                    </a:lnTo>
                    <a:lnTo>
                      <a:pt x="162" y="624"/>
                    </a:lnTo>
                    <a:lnTo>
                      <a:pt x="168" y="618"/>
                    </a:lnTo>
                    <a:lnTo>
                      <a:pt x="180" y="612"/>
                    </a:lnTo>
                    <a:lnTo>
                      <a:pt x="180" y="582"/>
                    </a:lnTo>
                    <a:lnTo>
                      <a:pt x="174" y="576"/>
                    </a:lnTo>
                    <a:lnTo>
                      <a:pt x="168" y="576"/>
                    </a:lnTo>
                    <a:lnTo>
                      <a:pt x="168" y="558"/>
                    </a:lnTo>
                    <a:lnTo>
                      <a:pt x="174" y="546"/>
                    </a:lnTo>
                    <a:lnTo>
                      <a:pt x="186" y="540"/>
                    </a:lnTo>
                    <a:lnTo>
                      <a:pt x="210" y="540"/>
                    </a:lnTo>
                    <a:lnTo>
                      <a:pt x="216" y="534"/>
                    </a:lnTo>
                    <a:lnTo>
                      <a:pt x="216" y="474"/>
                    </a:lnTo>
                    <a:lnTo>
                      <a:pt x="222" y="468"/>
                    </a:lnTo>
                    <a:lnTo>
                      <a:pt x="228" y="456"/>
                    </a:lnTo>
                    <a:lnTo>
                      <a:pt x="234" y="450"/>
                    </a:lnTo>
                    <a:lnTo>
                      <a:pt x="234" y="43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1" name="Madagascar">
                <a:extLst>
                  <a:ext uri="{FF2B5EF4-FFF2-40B4-BE49-F238E27FC236}">
                    <a16:creationId xmlns:a16="http://schemas.microsoft.com/office/drawing/2014/main" id="{87C87CBA-9FBC-C54A-A45E-30720AF395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9" y="2563"/>
                <a:ext cx="152" cy="279"/>
              </a:xfrm>
              <a:custGeom>
                <a:avLst/>
                <a:gdLst>
                  <a:gd name="T0" fmla="*/ 2147483647 w 594"/>
                  <a:gd name="T1" fmla="*/ 2147483647 h 1092"/>
                  <a:gd name="T2" fmla="*/ 2147483647 w 594"/>
                  <a:gd name="T3" fmla="*/ 2147483647 h 1092"/>
                  <a:gd name="T4" fmla="*/ 2147483647 w 594"/>
                  <a:gd name="T5" fmla="*/ 2147483647 h 1092"/>
                  <a:gd name="T6" fmla="*/ 2147483647 w 594"/>
                  <a:gd name="T7" fmla="*/ 2147483647 h 1092"/>
                  <a:gd name="T8" fmla="*/ 2147483647 w 594"/>
                  <a:gd name="T9" fmla="*/ 2147483647 h 1092"/>
                  <a:gd name="T10" fmla="*/ 2147483647 w 594"/>
                  <a:gd name="T11" fmla="*/ 2147483647 h 1092"/>
                  <a:gd name="T12" fmla="*/ 2147483647 w 594"/>
                  <a:gd name="T13" fmla="*/ 2147483647 h 1092"/>
                  <a:gd name="T14" fmla="*/ 2147483647 w 594"/>
                  <a:gd name="T15" fmla="*/ 2147483647 h 1092"/>
                  <a:gd name="T16" fmla="*/ 2147483647 w 594"/>
                  <a:gd name="T17" fmla="*/ 2147483647 h 1092"/>
                  <a:gd name="T18" fmla="*/ 2147483647 w 594"/>
                  <a:gd name="T19" fmla="*/ 2147483647 h 1092"/>
                  <a:gd name="T20" fmla="*/ 2147483647 w 594"/>
                  <a:gd name="T21" fmla="*/ 2147483647 h 1092"/>
                  <a:gd name="T22" fmla="*/ 2147483647 w 594"/>
                  <a:gd name="T23" fmla="*/ 2147483647 h 1092"/>
                  <a:gd name="T24" fmla="*/ 2147483647 w 594"/>
                  <a:gd name="T25" fmla="*/ 2147483647 h 1092"/>
                  <a:gd name="T26" fmla="*/ 2147483647 w 594"/>
                  <a:gd name="T27" fmla="*/ 2147483647 h 1092"/>
                  <a:gd name="T28" fmla="*/ 2147483647 w 594"/>
                  <a:gd name="T29" fmla="*/ 2147483647 h 1092"/>
                  <a:gd name="T30" fmla="*/ 2147483647 w 594"/>
                  <a:gd name="T31" fmla="*/ 2147483647 h 1092"/>
                  <a:gd name="T32" fmla="*/ 2147483647 w 594"/>
                  <a:gd name="T33" fmla="*/ 0 h 1092"/>
                  <a:gd name="T34" fmla="*/ 2147483647 w 594"/>
                  <a:gd name="T35" fmla="*/ 2147483647 h 1092"/>
                  <a:gd name="T36" fmla="*/ 2147483647 w 594"/>
                  <a:gd name="T37" fmla="*/ 2147483647 h 1092"/>
                  <a:gd name="T38" fmla="*/ 2147483647 w 594"/>
                  <a:gd name="T39" fmla="*/ 2147483647 h 1092"/>
                  <a:gd name="T40" fmla="*/ 2147483647 w 594"/>
                  <a:gd name="T41" fmla="*/ 2147483647 h 1092"/>
                  <a:gd name="T42" fmla="*/ 2147483647 w 594"/>
                  <a:gd name="T43" fmla="*/ 2147483647 h 1092"/>
                  <a:gd name="T44" fmla="*/ 2147483647 w 594"/>
                  <a:gd name="T45" fmla="*/ 2147483647 h 1092"/>
                  <a:gd name="T46" fmla="*/ 2147483647 w 594"/>
                  <a:gd name="T47" fmla="*/ 2147483647 h 1092"/>
                  <a:gd name="T48" fmla="*/ 2147483647 w 594"/>
                  <a:gd name="T49" fmla="*/ 2147483647 h 1092"/>
                  <a:gd name="T50" fmla="*/ 2147483647 w 594"/>
                  <a:gd name="T51" fmla="*/ 2147483647 h 1092"/>
                  <a:gd name="T52" fmla="*/ 2147483647 w 594"/>
                  <a:gd name="T53" fmla="*/ 2147483647 h 1092"/>
                  <a:gd name="T54" fmla="*/ 2147483647 w 594"/>
                  <a:gd name="T55" fmla="*/ 2147483647 h 1092"/>
                  <a:gd name="T56" fmla="*/ 2147483647 w 594"/>
                  <a:gd name="T57" fmla="*/ 2147483647 h 1092"/>
                  <a:gd name="T58" fmla="*/ 2147483647 w 594"/>
                  <a:gd name="T59" fmla="*/ 2147483647 h 1092"/>
                  <a:gd name="T60" fmla="*/ 2147483647 w 594"/>
                  <a:gd name="T61" fmla="*/ 2147483647 h 1092"/>
                  <a:gd name="T62" fmla="*/ 2147483647 w 594"/>
                  <a:gd name="T63" fmla="*/ 2147483647 h 1092"/>
                  <a:gd name="T64" fmla="*/ 2147483647 w 594"/>
                  <a:gd name="T65" fmla="*/ 2147483647 h 1092"/>
                  <a:gd name="T66" fmla="*/ 2147483647 w 594"/>
                  <a:gd name="T67" fmla="*/ 2147483647 h 1092"/>
                  <a:gd name="T68" fmla="*/ 2147483647 w 594"/>
                  <a:gd name="T69" fmla="*/ 2147483647 h 1092"/>
                  <a:gd name="T70" fmla="*/ 2147483647 w 594"/>
                  <a:gd name="T71" fmla="*/ 2147483647 h 1092"/>
                  <a:gd name="T72" fmla="*/ 2147483647 w 594"/>
                  <a:gd name="T73" fmla="*/ 2147483647 h 1092"/>
                  <a:gd name="T74" fmla="*/ 2147483647 w 594"/>
                  <a:gd name="T75" fmla="*/ 2147483647 h 1092"/>
                  <a:gd name="T76" fmla="*/ 2147483647 w 594"/>
                  <a:gd name="T77" fmla="*/ 2147483647 h 1092"/>
                  <a:gd name="T78" fmla="*/ 2147483647 w 594"/>
                  <a:gd name="T79" fmla="*/ 2147483647 h 1092"/>
                  <a:gd name="T80" fmla="*/ 2147483647 w 594"/>
                  <a:gd name="T81" fmla="*/ 2147483647 h 1092"/>
                  <a:gd name="T82" fmla="*/ 2147483647 w 594"/>
                  <a:gd name="T83" fmla="*/ 2147483647 h 1092"/>
                  <a:gd name="T84" fmla="*/ 2147483647 w 594"/>
                  <a:gd name="T85" fmla="*/ 2147483647 h 1092"/>
                  <a:gd name="T86" fmla="*/ 0 w 594"/>
                  <a:gd name="T87" fmla="*/ 2147483647 h 1092"/>
                  <a:gd name="T88" fmla="*/ 2147483647 w 594"/>
                  <a:gd name="T89" fmla="*/ 2147483647 h 1092"/>
                  <a:gd name="T90" fmla="*/ 2147483647 w 594"/>
                  <a:gd name="T91" fmla="*/ 2147483647 h 1092"/>
                  <a:gd name="T92" fmla="*/ 2147483647 w 594"/>
                  <a:gd name="T93" fmla="*/ 2147483647 h 1092"/>
                  <a:gd name="T94" fmla="*/ 2147483647 w 594"/>
                  <a:gd name="T95" fmla="*/ 2147483647 h 1092"/>
                  <a:gd name="T96" fmla="*/ 2147483647 w 594"/>
                  <a:gd name="T97" fmla="*/ 2147483647 h 1092"/>
                  <a:gd name="T98" fmla="*/ 2147483647 w 594"/>
                  <a:gd name="T99" fmla="*/ 2147483647 h 1092"/>
                  <a:gd name="T100" fmla="*/ 2147483647 w 594"/>
                  <a:gd name="T101" fmla="*/ 2147483647 h 1092"/>
                  <a:gd name="T102" fmla="*/ 2147483647 w 594"/>
                  <a:gd name="T103" fmla="*/ 2147483647 h 109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94"/>
                  <a:gd name="T157" fmla="*/ 0 h 1092"/>
                  <a:gd name="T158" fmla="*/ 594 w 594"/>
                  <a:gd name="T159" fmla="*/ 1092 h 109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94" h="1092">
                    <a:moveTo>
                      <a:pt x="120" y="330"/>
                    </a:moveTo>
                    <a:lnTo>
                      <a:pt x="144" y="324"/>
                    </a:lnTo>
                    <a:lnTo>
                      <a:pt x="192" y="324"/>
                    </a:lnTo>
                    <a:lnTo>
                      <a:pt x="192" y="300"/>
                    </a:lnTo>
                    <a:lnTo>
                      <a:pt x="252" y="312"/>
                    </a:lnTo>
                    <a:lnTo>
                      <a:pt x="270" y="282"/>
                    </a:lnTo>
                    <a:lnTo>
                      <a:pt x="312" y="288"/>
                    </a:lnTo>
                    <a:lnTo>
                      <a:pt x="312" y="258"/>
                    </a:lnTo>
                    <a:lnTo>
                      <a:pt x="324" y="228"/>
                    </a:lnTo>
                    <a:lnTo>
                      <a:pt x="324" y="258"/>
                    </a:lnTo>
                    <a:lnTo>
                      <a:pt x="336" y="276"/>
                    </a:lnTo>
                    <a:lnTo>
                      <a:pt x="348" y="240"/>
                    </a:lnTo>
                    <a:lnTo>
                      <a:pt x="348" y="210"/>
                    </a:lnTo>
                    <a:lnTo>
                      <a:pt x="354" y="192"/>
                    </a:lnTo>
                    <a:lnTo>
                      <a:pt x="354" y="186"/>
                    </a:lnTo>
                    <a:lnTo>
                      <a:pt x="360" y="186"/>
                    </a:lnTo>
                    <a:lnTo>
                      <a:pt x="372" y="198"/>
                    </a:lnTo>
                    <a:lnTo>
                      <a:pt x="372" y="204"/>
                    </a:lnTo>
                    <a:lnTo>
                      <a:pt x="378" y="204"/>
                    </a:lnTo>
                    <a:lnTo>
                      <a:pt x="402" y="180"/>
                    </a:lnTo>
                    <a:lnTo>
                      <a:pt x="396" y="168"/>
                    </a:lnTo>
                    <a:lnTo>
                      <a:pt x="396" y="150"/>
                    </a:lnTo>
                    <a:lnTo>
                      <a:pt x="390" y="138"/>
                    </a:lnTo>
                    <a:lnTo>
                      <a:pt x="402" y="126"/>
                    </a:lnTo>
                    <a:lnTo>
                      <a:pt x="414" y="126"/>
                    </a:lnTo>
                    <a:lnTo>
                      <a:pt x="420" y="132"/>
                    </a:lnTo>
                    <a:lnTo>
                      <a:pt x="426" y="132"/>
                    </a:lnTo>
                    <a:lnTo>
                      <a:pt x="432" y="126"/>
                    </a:lnTo>
                    <a:lnTo>
                      <a:pt x="438" y="114"/>
                    </a:lnTo>
                    <a:lnTo>
                      <a:pt x="450" y="102"/>
                    </a:lnTo>
                    <a:lnTo>
                      <a:pt x="456" y="90"/>
                    </a:lnTo>
                    <a:lnTo>
                      <a:pt x="462" y="72"/>
                    </a:lnTo>
                    <a:lnTo>
                      <a:pt x="462" y="42"/>
                    </a:lnTo>
                    <a:lnTo>
                      <a:pt x="492" y="0"/>
                    </a:lnTo>
                    <a:lnTo>
                      <a:pt x="546" y="60"/>
                    </a:lnTo>
                    <a:lnTo>
                      <a:pt x="546" y="90"/>
                    </a:lnTo>
                    <a:lnTo>
                      <a:pt x="552" y="96"/>
                    </a:lnTo>
                    <a:lnTo>
                      <a:pt x="558" y="114"/>
                    </a:lnTo>
                    <a:lnTo>
                      <a:pt x="576" y="150"/>
                    </a:lnTo>
                    <a:lnTo>
                      <a:pt x="582" y="156"/>
                    </a:lnTo>
                    <a:lnTo>
                      <a:pt x="582" y="162"/>
                    </a:lnTo>
                    <a:lnTo>
                      <a:pt x="564" y="216"/>
                    </a:lnTo>
                    <a:lnTo>
                      <a:pt x="594" y="276"/>
                    </a:lnTo>
                    <a:lnTo>
                      <a:pt x="594" y="288"/>
                    </a:lnTo>
                    <a:lnTo>
                      <a:pt x="588" y="294"/>
                    </a:lnTo>
                    <a:lnTo>
                      <a:pt x="576" y="294"/>
                    </a:lnTo>
                    <a:lnTo>
                      <a:pt x="564" y="288"/>
                    </a:lnTo>
                    <a:lnTo>
                      <a:pt x="558" y="282"/>
                    </a:lnTo>
                    <a:lnTo>
                      <a:pt x="552" y="282"/>
                    </a:lnTo>
                    <a:lnTo>
                      <a:pt x="522" y="288"/>
                    </a:lnTo>
                    <a:lnTo>
                      <a:pt x="528" y="330"/>
                    </a:lnTo>
                    <a:lnTo>
                      <a:pt x="522" y="336"/>
                    </a:lnTo>
                    <a:lnTo>
                      <a:pt x="516" y="348"/>
                    </a:lnTo>
                    <a:lnTo>
                      <a:pt x="504" y="354"/>
                    </a:lnTo>
                    <a:lnTo>
                      <a:pt x="486" y="390"/>
                    </a:lnTo>
                    <a:lnTo>
                      <a:pt x="486" y="402"/>
                    </a:lnTo>
                    <a:lnTo>
                      <a:pt x="492" y="414"/>
                    </a:lnTo>
                    <a:lnTo>
                      <a:pt x="504" y="450"/>
                    </a:lnTo>
                    <a:lnTo>
                      <a:pt x="498" y="468"/>
                    </a:lnTo>
                    <a:lnTo>
                      <a:pt x="486" y="510"/>
                    </a:lnTo>
                    <a:lnTo>
                      <a:pt x="462" y="570"/>
                    </a:lnTo>
                    <a:lnTo>
                      <a:pt x="432" y="642"/>
                    </a:lnTo>
                    <a:lnTo>
                      <a:pt x="390" y="720"/>
                    </a:lnTo>
                    <a:lnTo>
                      <a:pt x="324" y="852"/>
                    </a:lnTo>
                    <a:lnTo>
                      <a:pt x="312" y="894"/>
                    </a:lnTo>
                    <a:lnTo>
                      <a:pt x="306" y="912"/>
                    </a:lnTo>
                    <a:lnTo>
                      <a:pt x="306" y="948"/>
                    </a:lnTo>
                    <a:lnTo>
                      <a:pt x="294" y="984"/>
                    </a:lnTo>
                    <a:lnTo>
                      <a:pt x="276" y="1014"/>
                    </a:lnTo>
                    <a:lnTo>
                      <a:pt x="258" y="1032"/>
                    </a:lnTo>
                    <a:lnTo>
                      <a:pt x="240" y="1044"/>
                    </a:lnTo>
                    <a:lnTo>
                      <a:pt x="222" y="1062"/>
                    </a:lnTo>
                    <a:lnTo>
                      <a:pt x="216" y="1062"/>
                    </a:lnTo>
                    <a:lnTo>
                      <a:pt x="210" y="1068"/>
                    </a:lnTo>
                    <a:lnTo>
                      <a:pt x="186" y="1068"/>
                    </a:lnTo>
                    <a:lnTo>
                      <a:pt x="150" y="1086"/>
                    </a:lnTo>
                    <a:lnTo>
                      <a:pt x="114" y="1092"/>
                    </a:lnTo>
                    <a:lnTo>
                      <a:pt x="78" y="1074"/>
                    </a:lnTo>
                    <a:lnTo>
                      <a:pt x="60" y="1056"/>
                    </a:lnTo>
                    <a:lnTo>
                      <a:pt x="48" y="1038"/>
                    </a:lnTo>
                    <a:lnTo>
                      <a:pt x="36" y="1026"/>
                    </a:lnTo>
                    <a:lnTo>
                      <a:pt x="36" y="1020"/>
                    </a:lnTo>
                    <a:lnTo>
                      <a:pt x="30" y="1014"/>
                    </a:lnTo>
                    <a:lnTo>
                      <a:pt x="48" y="990"/>
                    </a:lnTo>
                    <a:lnTo>
                      <a:pt x="42" y="978"/>
                    </a:lnTo>
                    <a:lnTo>
                      <a:pt x="24" y="948"/>
                    </a:lnTo>
                    <a:lnTo>
                      <a:pt x="12" y="900"/>
                    </a:lnTo>
                    <a:lnTo>
                      <a:pt x="0" y="834"/>
                    </a:lnTo>
                    <a:lnTo>
                      <a:pt x="0" y="786"/>
                    </a:lnTo>
                    <a:lnTo>
                      <a:pt x="6" y="756"/>
                    </a:lnTo>
                    <a:lnTo>
                      <a:pt x="18" y="738"/>
                    </a:lnTo>
                    <a:lnTo>
                      <a:pt x="60" y="696"/>
                    </a:lnTo>
                    <a:lnTo>
                      <a:pt x="72" y="678"/>
                    </a:lnTo>
                    <a:lnTo>
                      <a:pt x="90" y="672"/>
                    </a:lnTo>
                    <a:lnTo>
                      <a:pt x="96" y="660"/>
                    </a:lnTo>
                    <a:lnTo>
                      <a:pt x="108" y="654"/>
                    </a:lnTo>
                    <a:lnTo>
                      <a:pt x="108" y="636"/>
                    </a:lnTo>
                    <a:lnTo>
                      <a:pt x="102" y="600"/>
                    </a:lnTo>
                    <a:lnTo>
                      <a:pt x="96" y="558"/>
                    </a:lnTo>
                    <a:lnTo>
                      <a:pt x="96" y="522"/>
                    </a:lnTo>
                    <a:lnTo>
                      <a:pt x="78" y="432"/>
                    </a:lnTo>
                    <a:lnTo>
                      <a:pt x="90" y="408"/>
                    </a:lnTo>
                    <a:lnTo>
                      <a:pt x="132" y="366"/>
                    </a:lnTo>
                    <a:lnTo>
                      <a:pt x="132" y="360"/>
                    </a:lnTo>
                    <a:lnTo>
                      <a:pt x="120" y="33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2" name="Libya">
                <a:extLst>
                  <a:ext uri="{FF2B5EF4-FFF2-40B4-BE49-F238E27FC236}">
                    <a16:creationId xmlns:a16="http://schemas.microsoft.com/office/drawing/2014/main" id="{AFDAF452-C780-B24D-A00B-39F8E8DBDD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2" y="1625"/>
                <a:ext cx="281" cy="284"/>
              </a:xfrm>
              <a:custGeom>
                <a:avLst/>
                <a:gdLst>
                  <a:gd name="T0" fmla="*/ 2147483647 w 1098"/>
                  <a:gd name="T1" fmla="*/ 2147483647 h 1110"/>
                  <a:gd name="T2" fmla="*/ 2147483647 w 1098"/>
                  <a:gd name="T3" fmla="*/ 2147483647 h 1110"/>
                  <a:gd name="T4" fmla="*/ 2147483647 w 1098"/>
                  <a:gd name="T5" fmla="*/ 2147483647 h 1110"/>
                  <a:gd name="T6" fmla="*/ 2147483647 w 1098"/>
                  <a:gd name="T7" fmla="*/ 2147483647 h 1110"/>
                  <a:gd name="T8" fmla="*/ 2147483647 w 1098"/>
                  <a:gd name="T9" fmla="*/ 2147483647 h 1110"/>
                  <a:gd name="T10" fmla="*/ 2147483647 w 1098"/>
                  <a:gd name="T11" fmla="*/ 2147483647 h 1110"/>
                  <a:gd name="T12" fmla="*/ 2147483647 w 1098"/>
                  <a:gd name="T13" fmla="*/ 2147483647 h 1110"/>
                  <a:gd name="T14" fmla="*/ 2147483647 w 1098"/>
                  <a:gd name="T15" fmla="*/ 2147483647 h 1110"/>
                  <a:gd name="T16" fmla="*/ 2147483647 w 1098"/>
                  <a:gd name="T17" fmla="*/ 2147483647 h 1110"/>
                  <a:gd name="T18" fmla="*/ 2147483647 w 1098"/>
                  <a:gd name="T19" fmla="*/ 2147483647 h 1110"/>
                  <a:gd name="T20" fmla="*/ 2147483647 w 1098"/>
                  <a:gd name="T21" fmla="*/ 2147483647 h 1110"/>
                  <a:gd name="T22" fmla="*/ 2147483647 w 1098"/>
                  <a:gd name="T23" fmla="*/ 2147483647 h 1110"/>
                  <a:gd name="T24" fmla="*/ 0 w 1098"/>
                  <a:gd name="T25" fmla="*/ 2147483647 h 1110"/>
                  <a:gd name="T26" fmla="*/ 2147483647 w 1098"/>
                  <a:gd name="T27" fmla="*/ 2147483647 h 1110"/>
                  <a:gd name="T28" fmla="*/ 2147483647 w 1098"/>
                  <a:gd name="T29" fmla="*/ 2147483647 h 1110"/>
                  <a:gd name="T30" fmla="*/ 2147483647 w 1098"/>
                  <a:gd name="T31" fmla="*/ 2147483647 h 1110"/>
                  <a:gd name="T32" fmla="*/ 2147483647 w 1098"/>
                  <a:gd name="T33" fmla="*/ 2147483647 h 1110"/>
                  <a:gd name="T34" fmla="*/ 2147483647 w 1098"/>
                  <a:gd name="T35" fmla="*/ 2147483647 h 1110"/>
                  <a:gd name="T36" fmla="*/ 2147483647 w 1098"/>
                  <a:gd name="T37" fmla="*/ 2147483647 h 1110"/>
                  <a:gd name="T38" fmla="*/ 2147483647 w 1098"/>
                  <a:gd name="T39" fmla="*/ 2147483647 h 1110"/>
                  <a:gd name="T40" fmla="*/ 2147483647 w 1098"/>
                  <a:gd name="T41" fmla="*/ 2147483647 h 1110"/>
                  <a:gd name="T42" fmla="*/ 2147483647 w 1098"/>
                  <a:gd name="T43" fmla="*/ 2147483647 h 1110"/>
                  <a:gd name="T44" fmla="*/ 2147483647 w 1098"/>
                  <a:gd name="T45" fmla="*/ 2147483647 h 1110"/>
                  <a:gd name="T46" fmla="*/ 2147483647 w 1098"/>
                  <a:gd name="T47" fmla="*/ 2147483647 h 1110"/>
                  <a:gd name="T48" fmla="*/ 2147483647 w 1098"/>
                  <a:gd name="T49" fmla="*/ 2147483647 h 1110"/>
                  <a:gd name="T50" fmla="*/ 2147483647 w 1098"/>
                  <a:gd name="T51" fmla="*/ 2147483647 h 1110"/>
                  <a:gd name="T52" fmla="*/ 2147483647 w 1098"/>
                  <a:gd name="T53" fmla="*/ 2147483647 h 1110"/>
                  <a:gd name="T54" fmla="*/ 2147483647 w 1098"/>
                  <a:gd name="T55" fmla="*/ 2147483647 h 1110"/>
                  <a:gd name="T56" fmla="*/ 2147483647 w 1098"/>
                  <a:gd name="T57" fmla="*/ 2147483647 h 1110"/>
                  <a:gd name="T58" fmla="*/ 2147483647 w 1098"/>
                  <a:gd name="T59" fmla="*/ 2147483647 h 1110"/>
                  <a:gd name="T60" fmla="*/ 2147483647 w 1098"/>
                  <a:gd name="T61" fmla="*/ 2147483647 h 1110"/>
                  <a:gd name="T62" fmla="*/ 2147483647 w 1098"/>
                  <a:gd name="T63" fmla="*/ 2147483647 h 1110"/>
                  <a:gd name="T64" fmla="*/ 2147483647 w 1098"/>
                  <a:gd name="T65" fmla="*/ 2147483647 h 1110"/>
                  <a:gd name="T66" fmla="*/ 2147483647 w 1098"/>
                  <a:gd name="T67" fmla="*/ 2147483647 h 1110"/>
                  <a:gd name="T68" fmla="*/ 2147483647 w 1098"/>
                  <a:gd name="T69" fmla="*/ 2147483647 h 1110"/>
                  <a:gd name="T70" fmla="*/ 2147483647 w 1098"/>
                  <a:gd name="T71" fmla="*/ 2147483647 h 1110"/>
                  <a:gd name="T72" fmla="*/ 2147483647 w 1098"/>
                  <a:gd name="T73" fmla="*/ 2147483647 h 1110"/>
                  <a:gd name="T74" fmla="*/ 2147483647 w 1098"/>
                  <a:gd name="T75" fmla="*/ 2147483647 h 1110"/>
                  <a:gd name="T76" fmla="*/ 2147483647 w 1098"/>
                  <a:gd name="T77" fmla="*/ 2147483647 h 1110"/>
                  <a:gd name="T78" fmla="*/ 2147483647 w 1098"/>
                  <a:gd name="T79" fmla="*/ 2147483647 h 1110"/>
                  <a:gd name="T80" fmla="*/ 2147483647 w 1098"/>
                  <a:gd name="T81" fmla="*/ 2147483647 h 1110"/>
                  <a:gd name="T82" fmla="*/ 2147483647 w 1098"/>
                  <a:gd name="T83" fmla="*/ 2147483647 h 1110"/>
                  <a:gd name="T84" fmla="*/ 2147483647 w 1098"/>
                  <a:gd name="T85" fmla="*/ 2147483647 h 1110"/>
                  <a:gd name="T86" fmla="*/ 2147483647 w 1098"/>
                  <a:gd name="T87" fmla="*/ 2147483647 h 1110"/>
                  <a:gd name="T88" fmla="*/ 2147483647 w 1098"/>
                  <a:gd name="T89" fmla="*/ 2147483647 h 1110"/>
                  <a:gd name="T90" fmla="*/ 2147483647 w 1098"/>
                  <a:gd name="T91" fmla="*/ 2147483647 h 1110"/>
                  <a:gd name="T92" fmla="*/ 2147483647 w 1098"/>
                  <a:gd name="T93" fmla="*/ 2147483647 h 1110"/>
                  <a:gd name="T94" fmla="*/ 2147483647 w 1098"/>
                  <a:gd name="T95" fmla="*/ 2147483647 h 1110"/>
                  <a:gd name="T96" fmla="*/ 2147483647 w 1098"/>
                  <a:gd name="T97" fmla="*/ 2147483647 h 1110"/>
                  <a:gd name="T98" fmla="*/ 2147483647 w 1098"/>
                  <a:gd name="T99" fmla="*/ 2147483647 h 1110"/>
                  <a:gd name="T100" fmla="*/ 2147483647 w 1098"/>
                  <a:gd name="T101" fmla="*/ 2147483647 h 1110"/>
                  <a:gd name="T102" fmla="*/ 2147483647 w 1098"/>
                  <a:gd name="T103" fmla="*/ 2147483647 h 1110"/>
                  <a:gd name="T104" fmla="*/ 2147483647 w 1098"/>
                  <a:gd name="T105" fmla="*/ 2147483647 h 1110"/>
                  <a:gd name="T106" fmla="*/ 2147483647 w 1098"/>
                  <a:gd name="T107" fmla="*/ 2147483647 h 1110"/>
                  <a:gd name="T108" fmla="*/ 2147483647 w 1098"/>
                  <a:gd name="T109" fmla="*/ 2147483647 h 1110"/>
                  <a:gd name="T110" fmla="*/ 2147483647 w 1098"/>
                  <a:gd name="T111" fmla="*/ 2147483647 h 1110"/>
                  <a:gd name="T112" fmla="*/ 2147483647 w 1098"/>
                  <a:gd name="T113" fmla="*/ 2147483647 h 111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098"/>
                  <a:gd name="T172" fmla="*/ 0 h 1110"/>
                  <a:gd name="T173" fmla="*/ 1098 w 1098"/>
                  <a:gd name="T174" fmla="*/ 1110 h 1110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098" h="1110">
                    <a:moveTo>
                      <a:pt x="156" y="60"/>
                    </a:moveTo>
                    <a:lnTo>
                      <a:pt x="150" y="66"/>
                    </a:lnTo>
                    <a:lnTo>
                      <a:pt x="126" y="78"/>
                    </a:lnTo>
                    <a:lnTo>
                      <a:pt x="114" y="78"/>
                    </a:lnTo>
                    <a:lnTo>
                      <a:pt x="102" y="84"/>
                    </a:lnTo>
                    <a:lnTo>
                      <a:pt x="96" y="90"/>
                    </a:lnTo>
                    <a:lnTo>
                      <a:pt x="90" y="102"/>
                    </a:lnTo>
                    <a:lnTo>
                      <a:pt x="84" y="108"/>
                    </a:lnTo>
                    <a:lnTo>
                      <a:pt x="78" y="120"/>
                    </a:lnTo>
                    <a:lnTo>
                      <a:pt x="72" y="120"/>
                    </a:lnTo>
                    <a:lnTo>
                      <a:pt x="54" y="138"/>
                    </a:lnTo>
                    <a:lnTo>
                      <a:pt x="54" y="156"/>
                    </a:lnTo>
                    <a:lnTo>
                      <a:pt x="66" y="180"/>
                    </a:lnTo>
                    <a:lnTo>
                      <a:pt x="66" y="204"/>
                    </a:lnTo>
                    <a:lnTo>
                      <a:pt x="36" y="234"/>
                    </a:lnTo>
                    <a:lnTo>
                      <a:pt x="30" y="234"/>
                    </a:lnTo>
                    <a:lnTo>
                      <a:pt x="24" y="240"/>
                    </a:lnTo>
                    <a:lnTo>
                      <a:pt x="12" y="246"/>
                    </a:lnTo>
                    <a:lnTo>
                      <a:pt x="6" y="246"/>
                    </a:lnTo>
                    <a:lnTo>
                      <a:pt x="0" y="252"/>
                    </a:lnTo>
                    <a:lnTo>
                      <a:pt x="12" y="270"/>
                    </a:lnTo>
                    <a:lnTo>
                      <a:pt x="36" y="330"/>
                    </a:lnTo>
                    <a:lnTo>
                      <a:pt x="48" y="354"/>
                    </a:lnTo>
                    <a:lnTo>
                      <a:pt x="48" y="360"/>
                    </a:lnTo>
                    <a:lnTo>
                      <a:pt x="42" y="372"/>
                    </a:lnTo>
                    <a:lnTo>
                      <a:pt x="42" y="402"/>
                    </a:lnTo>
                    <a:lnTo>
                      <a:pt x="36" y="408"/>
                    </a:lnTo>
                    <a:lnTo>
                      <a:pt x="36" y="414"/>
                    </a:lnTo>
                    <a:lnTo>
                      <a:pt x="42" y="432"/>
                    </a:lnTo>
                    <a:lnTo>
                      <a:pt x="30" y="456"/>
                    </a:lnTo>
                    <a:lnTo>
                      <a:pt x="36" y="510"/>
                    </a:lnTo>
                    <a:lnTo>
                      <a:pt x="36" y="516"/>
                    </a:lnTo>
                    <a:lnTo>
                      <a:pt x="42" y="522"/>
                    </a:lnTo>
                    <a:lnTo>
                      <a:pt x="42" y="534"/>
                    </a:lnTo>
                    <a:lnTo>
                      <a:pt x="36" y="546"/>
                    </a:lnTo>
                    <a:lnTo>
                      <a:pt x="30" y="552"/>
                    </a:lnTo>
                    <a:lnTo>
                      <a:pt x="18" y="558"/>
                    </a:lnTo>
                    <a:lnTo>
                      <a:pt x="6" y="558"/>
                    </a:lnTo>
                    <a:lnTo>
                      <a:pt x="0" y="564"/>
                    </a:lnTo>
                    <a:lnTo>
                      <a:pt x="0" y="570"/>
                    </a:lnTo>
                    <a:lnTo>
                      <a:pt x="6" y="582"/>
                    </a:lnTo>
                    <a:lnTo>
                      <a:pt x="18" y="594"/>
                    </a:lnTo>
                    <a:lnTo>
                      <a:pt x="24" y="612"/>
                    </a:lnTo>
                    <a:lnTo>
                      <a:pt x="36" y="624"/>
                    </a:lnTo>
                    <a:lnTo>
                      <a:pt x="42" y="636"/>
                    </a:lnTo>
                    <a:lnTo>
                      <a:pt x="48" y="642"/>
                    </a:lnTo>
                    <a:lnTo>
                      <a:pt x="48" y="684"/>
                    </a:lnTo>
                    <a:lnTo>
                      <a:pt x="72" y="708"/>
                    </a:lnTo>
                    <a:lnTo>
                      <a:pt x="96" y="696"/>
                    </a:lnTo>
                    <a:lnTo>
                      <a:pt x="102" y="696"/>
                    </a:lnTo>
                    <a:lnTo>
                      <a:pt x="138" y="714"/>
                    </a:lnTo>
                    <a:lnTo>
                      <a:pt x="150" y="714"/>
                    </a:lnTo>
                    <a:lnTo>
                      <a:pt x="162" y="726"/>
                    </a:lnTo>
                    <a:lnTo>
                      <a:pt x="162" y="732"/>
                    </a:lnTo>
                    <a:lnTo>
                      <a:pt x="168" y="744"/>
                    </a:lnTo>
                    <a:lnTo>
                      <a:pt x="174" y="762"/>
                    </a:lnTo>
                    <a:lnTo>
                      <a:pt x="180" y="774"/>
                    </a:lnTo>
                    <a:lnTo>
                      <a:pt x="186" y="780"/>
                    </a:lnTo>
                    <a:lnTo>
                      <a:pt x="186" y="786"/>
                    </a:lnTo>
                    <a:lnTo>
                      <a:pt x="222" y="792"/>
                    </a:lnTo>
                    <a:lnTo>
                      <a:pt x="234" y="792"/>
                    </a:lnTo>
                    <a:lnTo>
                      <a:pt x="246" y="798"/>
                    </a:lnTo>
                    <a:lnTo>
                      <a:pt x="258" y="798"/>
                    </a:lnTo>
                    <a:lnTo>
                      <a:pt x="276" y="804"/>
                    </a:lnTo>
                    <a:lnTo>
                      <a:pt x="288" y="810"/>
                    </a:lnTo>
                    <a:lnTo>
                      <a:pt x="294" y="810"/>
                    </a:lnTo>
                    <a:lnTo>
                      <a:pt x="300" y="816"/>
                    </a:lnTo>
                    <a:lnTo>
                      <a:pt x="312" y="822"/>
                    </a:lnTo>
                    <a:lnTo>
                      <a:pt x="318" y="828"/>
                    </a:lnTo>
                    <a:lnTo>
                      <a:pt x="324" y="840"/>
                    </a:lnTo>
                    <a:lnTo>
                      <a:pt x="336" y="846"/>
                    </a:lnTo>
                    <a:lnTo>
                      <a:pt x="342" y="852"/>
                    </a:lnTo>
                    <a:lnTo>
                      <a:pt x="360" y="846"/>
                    </a:lnTo>
                    <a:lnTo>
                      <a:pt x="396" y="828"/>
                    </a:lnTo>
                    <a:lnTo>
                      <a:pt x="456" y="792"/>
                    </a:lnTo>
                    <a:lnTo>
                      <a:pt x="468" y="786"/>
                    </a:lnTo>
                    <a:lnTo>
                      <a:pt x="1026" y="1110"/>
                    </a:lnTo>
                    <a:lnTo>
                      <a:pt x="1026" y="1062"/>
                    </a:lnTo>
                    <a:lnTo>
                      <a:pt x="1098" y="1062"/>
                    </a:lnTo>
                    <a:lnTo>
                      <a:pt x="1098" y="828"/>
                    </a:lnTo>
                    <a:lnTo>
                      <a:pt x="1092" y="750"/>
                    </a:lnTo>
                    <a:lnTo>
                      <a:pt x="1092" y="660"/>
                    </a:lnTo>
                    <a:lnTo>
                      <a:pt x="1086" y="564"/>
                    </a:lnTo>
                    <a:lnTo>
                      <a:pt x="1086" y="468"/>
                    </a:lnTo>
                    <a:lnTo>
                      <a:pt x="1080" y="390"/>
                    </a:lnTo>
                    <a:lnTo>
                      <a:pt x="1080" y="306"/>
                    </a:lnTo>
                    <a:lnTo>
                      <a:pt x="1068" y="270"/>
                    </a:lnTo>
                    <a:lnTo>
                      <a:pt x="1056" y="258"/>
                    </a:lnTo>
                    <a:lnTo>
                      <a:pt x="1050" y="246"/>
                    </a:lnTo>
                    <a:lnTo>
                      <a:pt x="1050" y="240"/>
                    </a:lnTo>
                    <a:lnTo>
                      <a:pt x="1056" y="228"/>
                    </a:lnTo>
                    <a:lnTo>
                      <a:pt x="1062" y="222"/>
                    </a:lnTo>
                    <a:lnTo>
                      <a:pt x="1068" y="210"/>
                    </a:lnTo>
                    <a:lnTo>
                      <a:pt x="1074" y="204"/>
                    </a:lnTo>
                    <a:lnTo>
                      <a:pt x="1074" y="198"/>
                    </a:lnTo>
                    <a:lnTo>
                      <a:pt x="1068" y="186"/>
                    </a:lnTo>
                    <a:lnTo>
                      <a:pt x="1056" y="180"/>
                    </a:lnTo>
                    <a:lnTo>
                      <a:pt x="1056" y="150"/>
                    </a:lnTo>
                    <a:lnTo>
                      <a:pt x="1080" y="126"/>
                    </a:lnTo>
                    <a:lnTo>
                      <a:pt x="1074" y="114"/>
                    </a:lnTo>
                    <a:lnTo>
                      <a:pt x="1074" y="96"/>
                    </a:lnTo>
                    <a:lnTo>
                      <a:pt x="1056" y="102"/>
                    </a:lnTo>
                    <a:lnTo>
                      <a:pt x="1044" y="90"/>
                    </a:lnTo>
                    <a:lnTo>
                      <a:pt x="1032" y="102"/>
                    </a:lnTo>
                    <a:lnTo>
                      <a:pt x="1026" y="102"/>
                    </a:lnTo>
                    <a:lnTo>
                      <a:pt x="1020" y="96"/>
                    </a:lnTo>
                    <a:lnTo>
                      <a:pt x="1008" y="90"/>
                    </a:lnTo>
                    <a:lnTo>
                      <a:pt x="1002" y="84"/>
                    </a:lnTo>
                    <a:lnTo>
                      <a:pt x="990" y="78"/>
                    </a:lnTo>
                    <a:lnTo>
                      <a:pt x="978" y="78"/>
                    </a:lnTo>
                    <a:lnTo>
                      <a:pt x="966" y="84"/>
                    </a:lnTo>
                    <a:lnTo>
                      <a:pt x="954" y="84"/>
                    </a:lnTo>
                    <a:lnTo>
                      <a:pt x="942" y="78"/>
                    </a:lnTo>
                    <a:lnTo>
                      <a:pt x="936" y="72"/>
                    </a:lnTo>
                    <a:lnTo>
                      <a:pt x="936" y="48"/>
                    </a:lnTo>
                    <a:lnTo>
                      <a:pt x="930" y="42"/>
                    </a:lnTo>
                    <a:lnTo>
                      <a:pt x="918" y="36"/>
                    </a:lnTo>
                    <a:lnTo>
                      <a:pt x="882" y="36"/>
                    </a:lnTo>
                    <a:lnTo>
                      <a:pt x="876" y="30"/>
                    </a:lnTo>
                    <a:lnTo>
                      <a:pt x="864" y="30"/>
                    </a:lnTo>
                    <a:lnTo>
                      <a:pt x="852" y="24"/>
                    </a:lnTo>
                    <a:lnTo>
                      <a:pt x="840" y="24"/>
                    </a:lnTo>
                    <a:lnTo>
                      <a:pt x="834" y="30"/>
                    </a:lnTo>
                    <a:lnTo>
                      <a:pt x="834" y="36"/>
                    </a:lnTo>
                    <a:lnTo>
                      <a:pt x="798" y="36"/>
                    </a:lnTo>
                    <a:lnTo>
                      <a:pt x="780" y="42"/>
                    </a:lnTo>
                    <a:lnTo>
                      <a:pt x="768" y="48"/>
                    </a:lnTo>
                    <a:lnTo>
                      <a:pt x="732" y="84"/>
                    </a:lnTo>
                    <a:lnTo>
                      <a:pt x="720" y="108"/>
                    </a:lnTo>
                    <a:lnTo>
                      <a:pt x="720" y="120"/>
                    </a:lnTo>
                    <a:lnTo>
                      <a:pt x="726" y="138"/>
                    </a:lnTo>
                    <a:lnTo>
                      <a:pt x="738" y="150"/>
                    </a:lnTo>
                    <a:lnTo>
                      <a:pt x="744" y="162"/>
                    </a:lnTo>
                    <a:lnTo>
                      <a:pt x="744" y="180"/>
                    </a:lnTo>
                    <a:lnTo>
                      <a:pt x="738" y="192"/>
                    </a:lnTo>
                    <a:lnTo>
                      <a:pt x="714" y="216"/>
                    </a:lnTo>
                    <a:lnTo>
                      <a:pt x="708" y="228"/>
                    </a:lnTo>
                    <a:lnTo>
                      <a:pt x="696" y="234"/>
                    </a:lnTo>
                    <a:lnTo>
                      <a:pt x="666" y="234"/>
                    </a:lnTo>
                    <a:lnTo>
                      <a:pt x="648" y="228"/>
                    </a:lnTo>
                    <a:lnTo>
                      <a:pt x="630" y="216"/>
                    </a:lnTo>
                    <a:lnTo>
                      <a:pt x="612" y="198"/>
                    </a:lnTo>
                    <a:lnTo>
                      <a:pt x="582" y="180"/>
                    </a:lnTo>
                    <a:lnTo>
                      <a:pt x="552" y="168"/>
                    </a:lnTo>
                    <a:lnTo>
                      <a:pt x="528" y="162"/>
                    </a:lnTo>
                    <a:lnTo>
                      <a:pt x="462" y="162"/>
                    </a:lnTo>
                    <a:lnTo>
                      <a:pt x="438" y="150"/>
                    </a:lnTo>
                    <a:lnTo>
                      <a:pt x="426" y="138"/>
                    </a:lnTo>
                    <a:lnTo>
                      <a:pt x="420" y="126"/>
                    </a:lnTo>
                    <a:lnTo>
                      <a:pt x="414" y="108"/>
                    </a:lnTo>
                    <a:lnTo>
                      <a:pt x="414" y="96"/>
                    </a:lnTo>
                    <a:lnTo>
                      <a:pt x="402" y="72"/>
                    </a:lnTo>
                    <a:lnTo>
                      <a:pt x="378" y="60"/>
                    </a:lnTo>
                    <a:lnTo>
                      <a:pt x="366" y="60"/>
                    </a:lnTo>
                    <a:lnTo>
                      <a:pt x="354" y="54"/>
                    </a:lnTo>
                    <a:lnTo>
                      <a:pt x="348" y="48"/>
                    </a:lnTo>
                    <a:lnTo>
                      <a:pt x="324" y="36"/>
                    </a:lnTo>
                    <a:lnTo>
                      <a:pt x="318" y="36"/>
                    </a:lnTo>
                    <a:lnTo>
                      <a:pt x="306" y="30"/>
                    </a:lnTo>
                    <a:lnTo>
                      <a:pt x="264" y="30"/>
                    </a:lnTo>
                    <a:lnTo>
                      <a:pt x="252" y="36"/>
                    </a:lnTo>
                    <a:lnTo>
                      <a:pt x="216" y="36"/>
                    </a:lnTo>
                    <a:lnTo>
                      <a:pt x="192" y="24"/>
                    </a:lnTo>
                    <a:lnTo>
                      <a:pt x="180" y="12"/>
                    </a:lnTo>
                    <a:lnTo>
                      <a:pt x="168" y="6"/>
                    </a:lnTo>
                    <a:lnTo>
                      <a:pt x="150" y="6"/>
                    </a:lnTo>
                    <a:lnTo>
                      <a:pt x="144" y="0"/>
                    </a:lnTo>
                    <a:lnTo>
                      <a:pt x="138" y="42"/>
                    </a:lnTo>
                    <a:lnTo>
                      <a:pt x="144" y="42"/>
                    </a:lnTo>
                    <a:lnTo>
                      <a:pt x="156" y="54"/>
                    </a:lnTo>
                    <a:lnTo>
                      <a:pt x="156" y="6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3" name="Liberia">
                <a:extLst>
                  <a:ext uri="{FF2B5EF4-FFF2-40B4-BE49-F238E27FC236}">
                    <a16:creationId xmlns:a16="http://schemas.microsoft.com/office/drawing/2014/main" id="{EBA049B3-E585-7C47-859F-110EB925D1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9" y="2133"/>
                <a:ext cx="79" cy="88"/>
              </a:xfrm>
              <a:custGeom>
                <a:avLst/>
                <a:gdLst>
                  <a:gd name="T0" fmla="*/ 2147483647 w 312"/>
                  <a:gd name="T1" fmla="*/ 2147483647 h 342"/>
                  <a:gd name="T2" fmla="*/ 2147483647 w 312"/>
                  <a:gd name="T3" fmla="*/ 2147483647 h 342"/>
                  <a:gd name="T4" fmla="*/ 2147483647 w 312"/>
                  <a:gd name="T5" fmla="*/ 2147483647 h 342"/>
                  <a:gd name="T6" fmla="*/ 2147483647 w 312"/>
                  <a:gd name="T7" fmla="*/ 2147483647 h 342"/>
                  <a:gd name="T8" fmla="*/ 2147483647 w 312"/>
                  <a:gd name="T9" fmla="*/ 2147483647 h 342"/>
                  <a:gd name="T10" fmla="*/ 2147483647 w 312"/>
                  <a:gd name="T11" fmla="*/ 2147483647 h 342"/>
                  <a:gd name="T12" fmla="*/ 2147483647 w 312"/>
                  <a:gd name="T13" fmla="*/ 2147483647 h 342"/>
                  <a:gd name="T14" fmla="*/ 2147483647 w 312"/>
                  <a:gd name="T15" fmla="*/ 2147483647 h 342"/>
                  <a:gd name="T16" fmla="*/ 2147483647 w 312"/>
                  <a:gd name="T17" fmla="*/ 2147483647 h 342"/>
                  <a:gd name="T18" fmla="*/ 2147483647 w 312"/>
                  <a:gd name="T19" fmla="*/ 2147483647 h 342"/>
                  <a:gd name="T20" fmla="*/ 2147483647 w 312"/>
                  <a:gd name="T21" fmla="*/ 2147483647 h 342"/>
                  <a:gd name="T22" fmla="*/ 2147483647 w 312"/>
                  <a:gd name="T23" fmla="*/ 2147483647 h 342"/>
                  <a:gd name="T24" fmla="*/ 2147483647 w 312"/>
                  <a:gd name="T25" fmla="*/ 2147483647 h 342"/>
                  <a:gd name="T26" fmla="*/ 2147483647 w 312"/>
                  <a:gd name="T27" fmla="*/ 2147483647 h 342"/>
                  <a:gd name="T28" fmla="*/ 2147483647 w 312"/>
                  <a:gd name="T29" fmla="*/ 2147483647 h 342"/>
                  <a:gd name="T30" fmla="*/ 2147483647 w 312"/>
                  <a:gd name="T31" fmla="*/ 2147483647 h 342"/>
                  <a:gd name="T32" fmla="*/ 2147483647 w 312"/>
                  <a:gd name="T33" fmla="*/ 2147483647 h 342"/>
                  <a:gd name="T34" fmla="*/ 2147483647 w 312"/>
                  <a:gd name="T35" fmla="*/ 2147483647 h 342"/>
                  <a:gd name="T36" fmla="*/ 2147483647 w 312"/>
                  <a:gd name="T37" fmla="*/ 2147483647 h 342"/>
                  <a:gd name="T38" fmla="*/ 2147483647 w 312"/>
                  <a:gd name="T39" fmla="*/ 2147483647 h 342"/>
                  <a:gd name="T40" fmla="*/ 2147483647 w 312"/>
                  <a:gd name="T41" fmla="*/ 2147483647 h 342"/>
                  <a:gd name="T42" fmla="*/ 2147483647 w 312"/>
                  <a:gd name="T43" fmla="*/ 2147483647 h 342"/>
                  <a:gd name="T44" fmla="*/ 2147483647 w 312"/>
                  <a:gd name="T45" fmla="*/ 2147483647 h 342"/>
                  <a:gd name="T46" fmla="*/ 2147483647 w 312"/>
                  <a:gd name="T47" fmla="*/ 2147483647 h 342"/>
                  <a:gd name="T48" fmla="*/ 2147483647 w 312"/>
                  <a:gd name="T49" fmla="*/ 2147483647 h 342"/>
                  <a:gd name="T50" fmla="*/ 2147483647 w 312"/>
                  <a:gd name="T51" fmla="*/ 0 h 342"/>
                  <a:gd name="T52" fmla="*/ 2147483647 w 312"/>
                  <a:gd name="T53" fmla="*/ 0 h 342"/>
                  <a:gd name="T54" fmla="*/ 2147483647 w 312"/>
                  <a:gd name="T55" fmla="*/ 2147483647 h 342"/>
                  <a:gd name="T56" fmla="*/ 2147483647 w 312"/>
                  <a:gd name="T57" fmla="*/ 2147483647 h 342"/>
                  <a:gd name="T58" fmla="*/ 2147483647 w 312"/>
                  <a:gd name="T59" fmla="*/ 2147483647 h 342"/>
                  <a:gd name="T60" fmla="*/ 2147483647 w 312"/>
                  <a:gd name="T61" fmla="*/ 2147483647 h 342"/>
                  <a:gd name="T62" fmla="*/ 2147483647 w 312"/>
                  <a:gd name="T63" fmla="*/ 2147483647 h 342"/>
                  <a:gd name="T64" fmla="*/ 2147483647 w 312"/>
                  <a:gd name="T65" fmla="*/ 2147483647 h 342"/>
                  <a:gd name="T66" fmla="*/ 2147483647 w 312"/>
                  <a:gd name="T67" fmla="*/ 2147483647 h 342"/>
                  <a:gd name="T68" fmla="*/ 2147483647 w 312"/>
                  <a:gd name="T69" fmla="*/ 2147483647 h 342"/>
                  <a:gd name="T70" fmla="*/ 2147483647 w 312"/>
                  <a:gd name="T71" fmla="*/ 2147483647 h 342"/>
                  <a:gd name="T72" fmla="*/ 2147483647 w 312"/>
                  <a:gd name="T73" fmla="*/ 2147483647 h 342"/>
                  <a:gd name="T74" fmla="*/ 2147483647 w 312"/>
                  <a:gd name="T75" fmla="*/ 2147483647 h 342"/>
                  <a:gd name="T76" fmla="*/ 2147483647 w 312"/>
                  <a:gd name="T77" fmla="*/ 2147483647 h 342"/>
                  <a:gd name="T78" fmla="*/ 0 w 312"/>
                  <a:gd name="T79" fmla="*/ 2147483647 h 342"/>
                  <a:gd name="T80" fmla="*/ 2147483647 w 312"/>
                  <a:gd name="T81" fmla="*/ 2147483647 h 342"/>
                  <a:gd name="T82" fmla="*/ 2147483647 w 312"/>
                  <a:gd name="T83" fmla="*/ 2147483647 h 342"/>
                  <a:gd name="T84" fmla="*/ 2147483647 w 312"/>
                  <a:gd name="T85" fmla="*/ 2147483647 h 342"/>
                  <a:gd name="T86" fmla="*/ 2147483647 w 312"/>
                  <a:gd name="T87" fmla="*/ 2147483647 h 342"/>
                  <a:gd name="T88" fmla="*/ 2147483647 w 312"/>
                  <a:gd name="T89" fmla="*/ 2147483647 h 342"/>
                  <a:gd name="T90" fmla="*/ 2147483647 w 312"/>
                  <a:gd name="T91" fmla="*/ 2147483647 h 342"/>
                  <a:gd name="T92" fmla="*/ 2147483647 w 312"/>
                  <a:gd name="T93" fmla="*/ 2147483647 h 342"/>
                  <a:gd name="T94" fmla="*/ 2147483647 w 312"/>
                  <a:gd name="T95" fmla="*/ 2147483647 h 342"/>
                  <a:gd name="T96" fmla="*/ 2147483647 w 312"/>
                  <a:gd name="T97" fmla="*/ 2147483647 h 342"/>
                  <a:gd name="T98" fmla="*/ 2147483647 w 312"/>
                  <a:gd name="T99" fmla="*/ 2147483647 h 342"/>
                  <a:gd name="T100" fmla="*/ 2147483647 w 312"/>
                  <a:gd name="T101" fmla="*/ 2147483647 h 342"/>
                  <a:gd name="T102" fmla="*/ 2147483647 w 312"/>
                  <a:gd name="T103" fmla="*/ 2147483647 h 342"/>
                  <a:gd name="T104" fmla="*/ 2147483647 w 312"/>
                  <a:gd name="T105" fmla="*/ 2147483647 h 342"/>
                  <a:gd name="T106" fmla="*/ 2147483647 w 312"/>
                  <a:gd name="T107" fmla="*/ 2147483647 h 342"/>
                  <a:gd name="T108" fmla="*/ 2147483647 w 312"/>
                  <a:gd name="T109" fmla="*/ 2147483647 h 342"/>
                  <a:gd name="T110" fmla="*/ 2147483647 w 312"/>
                  <a:gd name="T111" fmla="*/ 2147483647 h 342"/>
                  <a:gd name="T112" fmla="*/ 2147483647 w 312"/>
                  <a:gd name="T113" fmla="*/ 2147483647 h 342"/>
                  <a:gd name="T114" fmla="*/ 2147483647 w 312"/>
                  <a:gd name="T115" fmla="*/ 2147483647 h 342"/>
                  <a:gd name="T116" fmla="*/ 2147483647 w 312"/>
                  <a:gd name="T117" fmla="*/ 2147483647 h 342"/>
                  <a:gd name="T118" fmla="*/ 2147483647 w 312"/>
                  <a:gd name="T119" fmla="*/ 2147483647 h 342"/>
                  <a:gd name="T120" fmla="*/ 2147483647 w 312"/>
                  <a:gd name="T121" fmla="*/ 2147483647 h 34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12"/>
                  <a:gd name="T184" fmla="*/ 0 h 342"/>
                  <a:gd name="T185" fmla="*/ 312 w 312"/>
                  <a:gd name="T186" fmla="*/ 342 h 34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12" h="342">
                    <a:moveTo>
                      <a:pt x="312" y="252"/>
                    </a:moveTo>
                    <a:lnTo>
                      <a:pt x="312" y="240"/>
                    </a:lnTo>
                    <a:lnTo>
                      <a:pt x="282" y="210"/>
                    </a:lnTo>
                    <a:lnTo>
                      <a:pt x="282" y="180"/>
                    </a:lnTo>
                    <a:lnTo>
                      <a:pt x="246" y="186"/>
                    </a:lnTo>
                    <a:lnTo>
                      <a:pt x="246" y="174"/>
                    </a:lnTo>
                    <a:lnTo>
                      <a:pt x="228" y="174"/>
                    </a:lnTo>
                    <a:lnTo>
                      <a:pt x="222" y="168"/>
                    </a:lnTo>
                    <a:lnTo>
                      <a:pt x="228" y="156"/>
                    </a:lnTo>
                    <a:lnTo>
                      <a:pt x="240" y="150"/>
                    </a:lnTo>
                    <a:lnTo>
                      <a:pt x="246" y="132"/>
                    </a:lnTo>
                    <a:lnTo>
                      <a:pt x="246" y="108"/>
                    </a:lnTo>
                    <a:lnTo>
                      <a:pt x="228" y="72"/>
                    </a:lnTo>
                    <a:lnTo>
                      <a:pt x="222" y="72"/>
                    </a:lnTo>
                    <a:lnTo>
                      <a:pt x="216" y="78"/>
                    </a:lnTo>
                    <a:lnTo>
                      <a:pt x="210" y="90"/>
                    </a:lnTo>
                    <a:lnTo>
                      <a:pt x="210" y="102"/>
                    </a:lnTo>
                    <a:lnTo>
                      <a:pt x="198" y="114"/>
                    </a:lnTo>
                    <a:lnTo>
                      <a:pt x="192" y="114"/>
                    </a:lnTo>
                    <a:lnTo>
                      <a:pt x="180" y="102"/>
                    </a:lnTo>
                    <a:lnTo>
                      <a:pt x="180" y="96"/>
                    </a:lnTo>
                    <a:lnTo>
                      <a:pt x="168" y="96"/>
                    </a:lnTo>
                    <a:lnTo>
                      <a:pt x="168" y="36"/>
                    </a:lnTo>
                    <a:lnTo>
                      <a:pt x="162" y="18"/>
                    </a:lnTo>
                    <a:lnTo>
                      <a:pt x="150" y="6"/>
                    </a:lnTo>
                    <a:lnTo>
                      <a:pt x="138" y="0"/>
                    </a:lnTo>
                    <a:lnTo>
                      <a:pt x="132" y="0"/>
                    </a:lnTo>
                    <a:lnTo>
                      <a:pt x="126" y="6"/>
                    </a:lnTo>
                    <a:lnTo>
                      <a:pt x="126" y="18"/>
                    </a:lnTo>
                    <a:lnTo>
                      <a:pt x="102" y="12"/>
                    </a:lnTo>
                    <a:lnTo>
                      <a:pt x="108" y="36"/>
                    </a:lnTo>
                    <a:lnTo>
                      <a:pt x="84" y="42"/>
                    </a:lnTo>
                    <a:lnTo>
                      <a:pt x="84" y="60"/>
                    </a:lnTo>
                    <a:lnTo>
                      <a:pt x="78" y="72"/>
                    </a:lnTo>
                    <a:lnTo>
                      <a:pt x="66" y="78"/>
                    </a:lnTo>
                    <a:lnTo>
                      <a:pt x="54" y="90"/>
                    </a:lnTo>
                    <a:lnTo>
                      <a:pt x="42" y="96"/>
                    </a:lnTo>
                    <a:lnTo>
                      <a:pt x="24" y="114"/>
                    </a:lnTo>
                    <a:lnTo>
                      <a:pt x="24" y="150"/>
                    </a:lnTo>
                    <a:lnTo>
                      <a:pt x="0" y="126"/>
                    </a:lnTo>
                    <a:lnTo>
                      <a:pt x="36" y="162"/>
                    </a:lnTo>
                    <a:lnTo>
                      <a:pt x="60" y="162"/>
                    </a:lnTo>
                    <a:lnTo>
                      <a:pt x="72" y="192"/>
                    </a:lnTo>
                    <a:lnTo>
                      <a:pt x="102" y="192"/>
                    </a:lnTo>
                    <a:lnTo>
                      <a:pt x="108" y="198"/>
                    </a:lnTo>
                    <a:lnTo>
                      <a:pt x="120" y="222"/>
                    </a:lnTo>
                    <a:lnTo>
                      <a:pt x="132" y="240"/>
                    </a:lnTo>
                    <a:lnTo>
                      <a:pt x="150" y="252"/>
                    </a:lnTo>
                    <a:lnTo>
                      <a:pt x="162" y="270"/>
                    </a:lnTo>
                    <a:lnTo>
                      <a:pt x="180" y="282"/>
                    </a:lnTo>
                    <a:lnTo>
                      <a:pt x="198" y="288"/>
                    </a:lnTo>
                    <a:lnTo>
                      <a:pt x="210" y="294"/>
                    </a:lnTo>
                    <a:lnTo>
                      <a:pt x="228" y="300"/>
                    </a:lnTo>
                    <a:lnTo>
                      <a:pt x="258" y="330"/>
                    </a:lnTo>
                    <a:lnTo>
                      <a:pt x="294" y="342"/>
                    </a:lnTo>
                    <a:lnTo>
                      <a:pt x="300" y="342"/>
                    </a:lnTo>
                    <a:lnTo>
                      <a:pt x="300" y="294"/>
                    </a:lnTo>
                    <a:lnTo>
                      <a:pt x="306" y="288"/>
                    </a:lnTo>
                    <a:lnTo>
                      <a:pt x="306" y="276"/>
                    </a:lnTo>
                    <a:lnTo>
                      <a:pt x="312" y="264"/>
                    </a:lnTo>
                    <a:lnTo>
                      <a:pt x="312" y="25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4" name="Lesotho">
                <a:extLst>
                  <a:ext uri="{FF2B5EF4-FFF2-40B4-BE49-F238E27FC236}">
                    <a16:creationId xmlns:a16="http://schemas.microsoft.com/office/drawing/2014/main" id="{DAD857C9-AC71-B646-816F-67BA4E75BB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2" y="2900"/>
                <a:ext cx="43" cy="42"/>
              </a:xfrm>
              <a:custGeom>
                <a:avLst/>
                <a:gdLst>
                  <a:gd name="T0" fmla="*/ 0 w 168"/>
                  <a:gd name="T1" fmla="*/ 2147483647 h 162"/>
                  <a:gd name="T2" fmla="*/ 2147483647 w 168"/>
                  <a:gd name="T3" fmla="*/ 2147483647 h 162"/>
                  <a:gd name="T4" fmla="*/ 2147483647 w 168"/>
                  <a:gd name="T5" fmla="*/ 2147483647 h 162"/>
                  <a:gd name="T6" fmla="*/ 2147483647 w 168"/>
                  <a:gd name="T7" fmla="*/ 2147483647 h 162"/>
                  <a:gd name="T8" fmla="*/ 2147483647 w 168"/>
                  <a:gd name="T9" fmla="*/ 2147483647 h 162"/>
                  <a:gd name="T10" fmla="*/ 2147483647 w 168"/>
                  <a:gd name="T11" fmla="*/ 2147483647 h 162"/>
                  <a:gd name="T12" fmla="*/ 2147483647 w 168"/>
                  <a:gd name="T13" fmla="*/ 2147483647 h 162"/>
                  <a:gd name="T14" fmla="*/ 2147483647 w 168"/>
                  <a:gd name="T15" fmla="*/ 2147483647 h 162"/>
                  <a:gd name="T16" fmla="*/ 2147483647 w 168"/>
                  <a:gd name="T17" fmla="*/ 2147483647 h 162"/>
                  <a:gd name="T18" fmla="*/ 2147483647 w 168"/>
                  <a:gd name="T19" fmla="*/ 2147483647 h 162"/>
                  <a:gd name="T20" fmla="*/ 2147483647 w 168"/>
                  <a:gd name="T21" fmla="*/ 2147483647 h 162"/>
                  <a:gd name="T22" fmla="*/ 2147483647 w 168"/>
                  <a:gd name="T23" fmla="*/ 2147483647 h 162"/>
                  <a:gd name="T24" fmla="*/ 2147483647 w 168"/>
                  <a:gd name="T25" fmla="*/ 2147483647 h 162"/>
                  <a:gd name="T26" fmla="*/ 2147483647 w 168"/>
                  <a:gd name="T27" fmla="*/ 2147483647 h 162"/>
                  <a:gd name="T28" fmla="*/ 2147483647 w 168"/>
                  <a:gd name="T29" fmla="*/ 2147483647 h 162"/>
                  <a:gd name="T30" fmla="*/ 2147483647 w 168"/>
                  <a:gd name="T31" fmla="*/ 2147483647 h 162"/>
                  <a:gd name="T32" fmla="*/ 2147483647 w 168"/>
                  <a:gd name="T33" fmla="*/ 2147483647 h 162"/>
                  <a:gd name="T34" fmla="*/ 2147483647 w 168"/>
                  <a:gd name="T35" fmla="*/ 2147483647 h 162"/>
                  <a:gd name="T36" fmla="*/ 2147483647 w 168"/>
                  <a:gd name="T37" fmla="*/ 2147483647 h 162"/>
                  <a:gd name="T38" fmla="*/ 2147483647 w 168"/>
                  <a:gd name="T39" fmla="*/ 2147483647 h 162"/>
                  <a:gd name="T40" fmla="*/ 2147483647 w 168"/>
                  <a:gd name="T41" fmla="*/ 2147483647 h 162"/>
                  <a:gd name="T42" fmla="*/ 2147483647 w 168"/>
                  <a:gd name="T43" fmla="*/ 0 h 162"/>
                  <a:gd name="T44" fmla="*/ 2147483647 w 168"/>
                  <a:gd name="T45" fmla="*/ 0 h 162"/>
                  <a:gd name="T46" fmla="*/ 2147483647 w 168"/>
                  <a:gd name="T47" fmla="*/ 2147483647 h 162"/>
                  <a:gd name="T48" fmla="*/ 2147483647 w 168"/>
                  <a:gd name="T49" fmla="*/ 2147483647 h 162"/>
                  <a:gd name="T50" fmla="*/ 2147483647 w 168"/>
                  <a:gd name="T51" fmla="*/ 2147483647 h 162"/>
                  <a:gd name="T52" fmla="*/ 2147483647 w 168"/>
                  <a:gd name="T53" fmla="*/ 2147483647 h 162"/>
                  <a:gd name="T54" fmla="*/ 2147483647 w 168"/>
                  <a:gd name="T55" fmla="*/ 2147483647 h 162"/>
                  <a:gd name="T56" fmla="*/ 2147483647 w 168"/>
                  <a:gd name="T57" fmla="*/ 2147483647 h 162"/>
                  <a:gd name="T58" fmla="*/ 2147483647 w 168"/>
                  <a:gd name="T59" fmla="*/ 2147483647 h 162"/>
                  <a:gd name="T60" fmla="*/ 0 w 168"/>
                  <a:gd name="T61" fmla="*/ 2147483647 h 16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68"/>
                  <a:gd name="T94" fmla="*/ 0 h 162"/>
                  <a:gd name="T95" fmla="*/ 168 w 168"/>
                  <a:gd name="T96" fmla="*/ 162 h 16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68" h="162">
                    <a:moveTo>
                      <a:pt x="0" y="78"/>
                    </a:moveTo>
                    <a:lnTo>
                      <a:pt x="24" y="114"/>
                    </a:lnTo>
                    <a:lnTo>
                      <a:pt x="24" y="132"/>
                    </a:lnTo>
                    <a:lnTo>
                      <a:pt x="54" y="162"/>
                    </a:lnTo>
                    <a:lnTo>
                      <a:pt x="72" y="162"/>
                    </a:lnTo>
                    <a:lnTo>
                      <a:pt x="72" y="150"/>
                    </a:lnTo>
                    <a:lnTo>
                      <a:pt x="78" y="144"/>
                    </a:lnTo>
                    <a:lnTo>
                      <a:pt x="84" y="132"/>
                    </a:lnTo>
                    <a:lnTo>
                      <a:pt x="90" y="126"/>
                    </a:lnTo>
                    <a:lnTo>
                      <a:pt x="102" y="120"/>
                    </a:lnTo>
                    <a:lnTo>
                      <a:pt x="120" y="120"/>
                    </a:lnTo>
                    <a:lnTo>
                      <a:pt x="132" y="114"/>
                    </a:lnTo>
                    <a:lnTo>
                      <a:pt x="138" y="108"/>
                    </a:lnTo>
                    <a:lnTo>
                      <a:pt x="150" y="102"/>
                    </a:lnTo>
                    <a:lnTo>
                      <a:pt x="144" y="84"/>
                    </a:lnTo>
                    <a:lnTo>
                      <a:pt x="168" y="66"/>
                    </a:lnTo>
                    <a:lnTo>
                      <a:pt x="162" y="42"/>
                    </a:lnTo>
                    <a:lnTo>
                      <a:pt x="150" y="36"/>
                    </a:lnTo>
                    <a:lnTo>
                      <a:pt x="144" y="24"/>
                    </a:lnTo>
                    <a:lnTo>
                      <a:pt x="138" y="18"/>
                    </a:lnTo>
                    <a:lnTo>
                      <a:pt x="132" y="6"/>
                    </a:lnTo>
                    <a:lnTo>
                      <a:pt x="126" y="0"/>
                    </a:lnTo>
                    <a:lnTo>
                      <a:pt x="90" y="0"/>
                    </a:lnTo>
                    <a:lnTo>
                      <a:pt x="78" y="6"/>
                    </a:lnTo>
                    <a:lnTo>
                      <a:pt x="78" y="18"/>
                    </a:lnTo>
                    <a:lnTo>
                      <a:pt x="54" y="18"/>
                    </a:lnTo>
                    <a:lnTo>
                      <a:pt x="48" y="24"/>
                    </a:lnTo>
                    <a:lnTo>
                      <a:pt x="48" y="42"/>
                    </a:lnTo>
                    <a:lnTo>
                      <a:pt x="30" y="60"/>
                    </a:lnTo>
                    <a:lnTo>
                      <a:pt x="24" y="78"/>
                    </a:lnTo>
                    <a:lnTo>
                      <a:pt x="0" y="7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5" name="Kenya">
                <a:extLst>
                  <a:ext uri="{FF2B5EF4-FFF2-40B4-BE49-F238E27FC236}">
                    <a16:creationId xmlns:a16="http://schemas.microsoft.com/office/drawing/2014/main" id="{8262DFDF-3802-BC44-9B99-B5B492456C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2" y="2213"/>
                <a:ext cx="144" cy="195"/>
              </a:xfrm>
              <a:custGeom>
                <a:avLst/>
                <a:gdLst>
                  <a:gd name="T0" fmla="*/ 2147483647 w 564"/>
                  <a:gd name="T1" fmla="*/ 2147483647 h 762"/>
                  <a:gd name="T2" fmla="*/ 2147483647 w 564"/>
                  <a:gd name="T3" fmla="*/ 2147483647 h 762"/>
                  <a:gd name="T4" fmla="*/ 2147483647 w 564"/>
                  <a:gd name="T5" fmla="*/ 2147483647 h 762"/>
                  <a:gd name="T6" fmla="*/ 2147483647 w 564"/>
                  <a:gd name="T7" fmla="*/ 2147483647 h 762"/>
                  <a:gd name="T8" fmla="*/ 2147483647 w 564"/>
                  <a:gd name="T9" fmla="*/ 2147483647 h 762"/>
                  <a:gd name="T10" fmla="*/ 2147483647 w 564"/>
                  <a:gd name="T11" fmla="*/ 2147483647 h 762"/>
                  <a:gd name="T12" fmla="*/ 2147483647 w 564"/>
                  <a:gd name="T13" fmla="*/ 2147483647 h 762"/>
                  <a:gd name="T14" fmla="*/ 2147483647 w 564"/>
                  <a:gd name="T15" fmla="*/ 2147483647 h 762"/>
                  <a:gd name="T16" fmla="*/ 2147483647 w 564"/>
                  <a:gd name="T17" fmla="*/ 2147483647 h 762"/>
                  <a:gd name="T18" fmla="*/ 2147483647 w 564"/>
                  <a:gd name="T19" fmla="*/ 2147483647 h 762"/>
                  <a:gd name="T20" fmla="*/ 2147483647 w 564"/>
                  <a:gd name="T21" fmla="*/ 2147483647 h 762"/>
                  <a:gd name="T22" fmla="*/ 2147483647 w 564"/>
                  <a:gd name="T23" fmla="*/ 2147483647 h 762"/>
                  <a:gd name="T24" fmla="*/ 2147483647 w 564"/>
                  <a:gd name="T25" fmla="*/ 0 h 762"/>
                  <a:gd name="T26" fmla="*/ 2147483647 w 564"/>
                  <a:gd name="T27" fmla="*/ 2147483647 h 762"/>
                  <a:gd name="T28" fmla="*/ 2147483647 w 564"/>
                  <a:gd name="T29" fmla="*/ 2147483647 h 762"/>
                  <a:gd name="T30" fmla="*/ 2147483647 w 564"/>
                  <a:gd name="T31" fmla="*/ 2147483647 h 762"/>
                  <a:gd name="T32" fmla="*/ 2147483647 w 564"/>
                  <a:gd name="T33" fmla="*/ 2147483647 h 762"/>
                  <a:gd name="T34" fmla="*/ 2147483647 w 564"/>
                  <a:gd name="T35" fmla="*/ 2147483647 h 762"/>
                  <a:gd name="T36" fmla="*/ 2147483647 w 564"/>
                  <a:gd name="T37" fmla="*/ 2147483647 h 762"/>
                  <a:gd name="T38" fmla="*/ 2147483647 w 564"/>
                  <a:gd name="T39" fmla="*/ 2147483647 h 762"/>
                  <a:gd name="T40" fmla="*/ 2147483647 w 564"/>
                  <a:gd name="T41" fmla="*/ 2147483647 h 762"/>
                  <a:gd name="T42" fmla="*/ 2147483647 w 564"/>
                  <a:gd name="T43" fmla="*/ 2147483647 h 762"/>
                  <a:gd name="T44" fmla="*/ 2147483647 w 564"/>
                  <a:gd name="T45" fmla="*/ 2147483647 h 762"/>
                  <a:gd name="T46" fmla="*/ 2147483647 w 564"/>
                  <a:gd name="T47" fmla="*/ 2147483647 h 762"/>
                  <a:gd name="T48" fmla="*/ 2147483647 w 564"/>
                  <a:gd name="T49" fmla="*/ 2147483647 h 762"/>
                  <a:gd name="T50" fmla="*/ 2147483647 w 564"/>
                  <a:gd name="T51" fmla="*/ 2147483647 h 762"/>
                  <a:gd name="T52" fmla="*/ 2147483647 w 564"/>
                  <a:gd name="T53" fmla="*/ 2147483647 h 762"/>
                  <a:gd name="T54" fmla="*/ 2147483647 w 564"/>
                  <a:gd name="T55" fmla="*/ 2147483647 h 762"/>
                  <a:gd name="T56" fmla="*/ 2147483647 w 564"/>
                  <a:gd name="T57" fmla="*/ 2147483647 h 762"/>
                  <a:gd name="T58" fmla="*/ 0 w 564"/>
                  <a:gd name="T59" fmla="*/ 2147483647 h 762"/>
                  <a:gd name="T60" fmla="*/ 2147483647 w 564"/>
                  <a:gd name="T61" fmla="*/ 2147483647 h 762"/>
                  <a:gd name="T62" fmla="*/ 2147483647 w 564"/>
                  <a:gd name="T63" fmla="*/ 2147483647 h 762"/>
                  <a:gd name="T64" fmla="*/ 2147483647 w 564"/>
                  <a:gd name="T65" fmla="*/ 2147483647 h 762"/>
                  <a:gd name="T66" fmla="*/ 2147483647 w 564"/>
                  <a:gd name="T67" fmla="*/ 2147483647 h 762"/>
                  <a:gd name="T68" fmla="*/ 2147483647 w 564"/>
                  <a:gd name="T69" fmla="*/ 2147483647 h 762"/>
                  <a:gd name="T70" fmla="*/ 0 w 564"/>
                  <a:gd name="T71" fmla="*/ 2147483647 h 762"/>
                  <a:gd name="T72" fmla="*/ 2147483647 w 564"/>
                  <a:gd name="T73" fmla="*/ 2147483647 h 762"/>
                  <a:gd name="T74" fmla="*/ 2147483647 w 564"/>
                  <a:gd name="T75" fmla="*/ 2147483647 h 762"/>
                  <a:gd name="T76" fmla="*/ 2147483647 w 564"/>
                  <a:gd name="T77" fmla="*/ 2147483647 h 762"/>
                  <a:gd name="T78" fmla="*/ 2147483647 w 564"/>
                  <a:gd name="T79" fmla="*/ 2147483647 h 762"/>
                  <a:gd name="T80" fmla="*/ 2147483647 w 564"/>
                  <a:gd name="T81" fmla="*/ 2147483647 h 762"/>
                  <a:gd name="T82" fmla="*/ 2147483647 w 564"/>
                  <a:gd name="T83" fmla="*/ 2147483647 h 762"/>
                  <a:gd name="T84" fmla="*/ 2147483647 w 564"/>
                  <a:gd name="T85" fmla="*/ 2147483647 h 762"/>
                  <a:gd name="T86" fmla="*/ 2147483647 w 564"/>
                  <a:gd name="T87" fmla="*/ 2147483647 h 762"/>
                  <a:gd name="T88" fmla="*/ 2147483647 w 564"/>
                  <a:gd name="T89" fmla="*/ 2147483647 h 762"/>
                  <a:gd name="T90" fmla="*/ 2147483647 w 564"/>
                  <a:gd name="T91" fmla="*/ 2147483647 h 762"/>
                  <a:gd name="T92" fmla="*/ 2147483647 w 564"/>
                  <a:gd name="T93" fmla="*/ 2147483647 h 762"/>
                  <a:gd name="T94" fmla="*/ 2147483647 w 564"/>
                  <a:gd name="T95" fmla="*/ 2147483647 h 762"/>
                  <a:gd name="T96" fmla="*/ 2147483647 w 564"/>
                  <a:gd name="T97" fmla="*/ 2147483647 h 762"/>
                  <a:gd name="T98" fmla="*/ 2147483647 w 564"/>
                  <a:gd name="T99" fmla="*/ 2147483647 h 762"/>
                  <a:gd name="T100" fmla="*/ 2147483647 w 564"/>
                  <a:gd name="T101" fmla="*/ 2147483647 h 76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64"/>
                  <a:gd name="T154" fmla="*/ 0 h 762"/>
                  <a:gd name="T155" fmla="*/ 564 w 564"/>
                  <a:gd name="T156" fmla="*/ 762 h 76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64" h="762">
                    <a:moveTo>
                      <a:pt x="498" y="150"/>
                    </a:moveTo>
                    <a:lnTo>
                      <a:pt x="540" y="108"/>
                    </a:lnTo>
                    <a:lnTo>
                      <a:pt x="558" y="72"/>
                    </a:lnTo>
                    <a:lnTo>
                      <a:pt x="564" y="66"/>
                    </a:lnTo>
                    <a:lnTo>
                      <a:pt x="564" y="60"/>
                    </a:lnTo>
                    <a:lnTo>
                      <a:pt x="540" y="54"/>
                    </a:lnTo>
                    <a:lnTo>
                      <a:pt x="534" y="60"/>
                    </a:lnTo>
                    <a:lnTo>
                      <a:pt x="504" y="60"/>
                    </a:lnTo>
                    <a:lnTo>
                      <a:pt x="480" y="30"/>
                    </a:lnTo>
                    <a:lnTo>
                      <a:pt x="462" y="48"/>
                    </a:lnTo>
                    <a:lnTo>
                      <a:pt x="456" y="48"/>
                    </a:lnTo>
                    <a:lnTo>
                      <a:pt x="450" y="54"/>
                    </a:lnTo>
                    <a:lnTo>
                      <a:pt x="438" y="60"/>
                    </a:lnTo>
                    <a:lnTo>
                      <a:pt x="426" y="60"/>
                    </a:lnTo>
                    <a:lnTo>
                      <a:pt x="414" y="72"/>
                    </a:lnTo>
                    <a:lnTo>
                      <a:pt x="414" y="84"/>
                    </a:lnTo>
                    <a:lnTo>
                      <a:pt x="390" y="102"/>
                    </a:lnTo>
                    <a:lnTo>
                      <a:pt x="378" y="96"/>
                    </a:lnTo>
                    <a:lnTo>
                      <a:pt x="372" y="96"/>
                    </a:lnTo>
                    <a:lnTo>
                      <a:pt x="360" y="90"/>
                    </a:lnTo>
                    <a:lnTo>
                      <a:pt x="330" y="90"/>
                    </a:lnTo>
                    <a:lnTo>
                      <a:pt x="318" y="84"/>
                    </a:lnTo>
                    <a:lnTo>
                      <a:pt x="288" y="84"/>
                    </a:lnTo>
                    <a:lnTo>
                      <a:pt x="210" y="24"/>
                    </a:lnTo>
                    <a:lnTo>
                      <a:pt x="138" y="18"/>
                    </a:lnTo>
                    <a:lnTo>
                      <a:pt x="132" y="0"/>
                    </a:lnTo>
                    <a:lnTo>
                      <a:pt x="108" y="12"/>
                    </a:lnTo>
                    <a:lnTo>
                      <a:pt x="18" y="12"/>
                    </a:lnTo>
                    <a:lnTo>
                      <a:pt x="0" y="42"/>
                    </a:lnTo>
                    <a:lnTo>
                      <a:pt x="6" y="48"/>
                    </a:lnTo>
                    <a:lnTo>
                      <a:pt x="12" y="60"/>
                    </a:lnTo>
                    <a:lnTo>
                      <a:pt x="12" y="84"/>
                    </a:lnTo>
                    <a:lnTo>
                      <a:pt x="18" y="84"/>
                    </a:lnTo>
                    <a:lnTo>
                      <a:pt x="24" y="90"/>
                    </a:lnTo>
                    <a:lnTo>
                      <a:pt x="24" y="84"/>
                    </a:lnTo>
                    <a:lnTo>
                      <a:pt x="30" y="84"/>
                    </a:lnTo>
                    <a:lnTo>
                      <a:pt x="30" y="96"/>
                    </a:lnTo>
                    <a:lnTo>
                      <a:pt x="24" y="102"/>
                    </a:lnTo>
                    <a:lnTo>
                      <a:pt x="24" y="108"/>
                    </a:lnTo>
                    <a:lnTo>
                      <a:pt x="42" y="126"/>
                    </a:lnTo>
                    <a:lnTo>
                      <a:pt x="36" y="132"/>
                    </a:lnTo>
                    <a:lnTo>
                      <a:pt x="72" y="174"/>
                    </a:lnTo>
                    <a:lnTo>
                      <a:pt x="66" y="180"/>
                    </a:lnTo>
                    <a:lnTo>
                      <a:pt x="60" y="180"/>
                    </a:lnTo>
                    <a:lnTo>
                      <a:pt x="54" y="186"/>
                    </a:lnTo>
                    <a:lnTo>
                      <a:pt x="54" y="192"/>
                    </a:lnTo>
                    <a:lnTo>
                      <a:pt x="66" y="216"/>
                    </a:lnTo>
                    <a:lnTo>
                      <a:pt x="72" y="222"/>
                    </a:lnTo>
                    <a:lnTo>
                      <a:pt x="78" y="234"/>
                    </a:lnTo>
                    <a:lnTo>
                      <a:pt x="78" y="246"/>
                    </a:lnTo>
                    <a:lnTo>
                      <a:pt x="66" y="258"/>
                    </a:lnTo>
                    <a:lnTo>
                      <a:pt x="60" y="282"/>
                    </a:lnTo>
                    <a:lnTo>
                      <a:pt x="42" y="282"/>
                    </a:lnTo>
                    <a:lnTo>
                      <a:pt x="36" y="288"/>
                    </a:lnTo>
                    <a:lnTo>
                      <a:pt x="36" y="312"/>
                    </a:lnTo>
                    <a:lnTo>
                      <a:pt x="18" y="324"/>
                    </a:lnTo>
                    <a:lnTo>
                      <a:pt x="12" y="342"/>
                    </a:lnTo>
                    <a:lnTo>
                      <a:pt x="6" y="348"/>
                    </a:lnTo>
                    <a:lnTo>
                      <a:pt x="0" y="360"/>
                    </a:lnTo>
                    <a:lnTo>
                      <a:pt x="0" y="384"/>
                    </a:lnTo>
                    <a:lnTo>
                      <a:pt x="18" y="402"/>
                    </a:lnTo>
                    <a:lnTo>
                      <a:pt x="30" y="402"/>
                    </a:lnTo>
                    <a:lnTo>
                      <a:pt x="30" y="390"/>
                    </a:lnTo>
                    <a:lnTo>
                      <a:pt x="54" y="390"/>
                    </a:lnTo>
                    <a:lnTo>
                      <a:pt x="60" y="408"/>
                    </a:lnTo>
                    <a:lnTo>
                      <a:pt x="42" y="408"/>
                    </a:lnTo>
                    <a:lnTo>
                      <a:pt x="30" y="420"/>
                    </a:lnTo>
                    <a:lnTo>
                      <a:pt x="24" y="414"/>
                    </a:lnTo>
                    <a:lnTo>
                      <a:pt x="18" y="414"/>
                    </a:lnTo>
                    <a:lnTo>
                      <a:pt x="6" y="420"/>
                    </a:lnTo>
                    <a:lnTo>
                      <a:pt x="0" y="432"/>
                    </a:lnTo>
                    <a:lnTo>
                      <a:pt x="0" y="438"/>
                    </a:lnTo>
                    <a:lnTo>
                      <a:pt x="12" y="450"/>
                    </a:lnTo>
                    <a:lnTo>
                      <a:pt x="6" y="468"/>
                    </a:lnTo>
                    <a:lnTo>
                      <a:pt x="258" y="624"/>
                    </a:lnTo>
                    <a:lnTo>
                      <a:pt x="270" y="636"/>
                    </a:lnTo>
                    <a:lnTo>
                      <a:pt x="270" y="642"/>
                    </a:lnTo>
                    <a:lnTo>
                      <a:pt x="264" y="648"/>
                    </a:lnTo>
                    <a:lnTo>
                      <a:pt x="258" y="648"/>
                    </a:lnTo>
                    <a:lnTo>
                      <a:pt x="252" y="654"/>
                    </a:lnTo>
                    <a:lnTo>
                      <a:pt x="366" y="762"/>
                    </a:lnTo>
                    <a:lnTo>
                      <a:pt x="384" y="756"/>
                    </a:lnTo>
                    <a:lnTo>
                      <a:pt x="414" y="690"/>
                    </a:lnTo>
                    <a:lnTo>
                      <a:pt x="414" y="660"/>
                    </a:lnTo>
                    <a:lnTo>
                      <a:pt x="426" y="648"/>
                    </a:lnTo>
                    <a:lnTo>
                      <a:pt x="432" y="648"/>
                    </a:lnTo>
                    <a:lnTo>
                      <a:pt x="444" y="636"/>
                    </a:lnTo>
                    <a:lnTo>
                      <a:pt x="444" y="624"/>
                    </a:lnTo>
                    <a:lnTo>
                      <a:pt x="438" y="618"/>
                    </a:lnTo>
                    <a:lnTo>
                      <a:pt x="438" y="600"/>
                    </a:lnTo>
                    <a:lnTo>
                      <a:pt x="444" y="594"/>
                    </a:lnTo>
                    <a:lnTo>
                      <a:pt x="456" y="588"/>
                    </a:lnTo>
                    <a:lnTo>
                      <a:pt x="468" y="588"/>
                    </a:lnTo>
                    <a:lnTo>
                      <a:pt x="474" y="582"/>
                    </a:lnTo>
                    <a:lnTo>
                      <a:pt x="480" y="582"/>
                    </a:lnTo>
                    <a:lnTo>
                      <a:pt x="486" y="540"/>
                    </a:lnTo>
                    <a:lnTo>
                      <a:pt x="516" y="540"/>
                    </a:lnTo>
                    <a:lnTo>
                      <a:pt x="528" y="534"/>
                    </a:lnTo>
                    <a:lnTo>
                      <a:pt x="534" y="522"/>
                    </a:lnTo>
                    <a:lnTo>
                      <a:pt x="540" y="516"/>
                    </a:lnTo>
                    <a:lnTo>
                      <a:pt x="498" y="450"/>
                    </a:lnTo>
                    <a:lnTo>
                      <a:pt x="498" y="15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6" name="Guinea-Bissau">
                <a:extLst>
                  <a:ext uri="{FF2B5EF4-FFF2-40B4-BE49-F238E27FC236}">
                    <a16:creationId xmlns:a16="http://schemas.microsoft.com/office/drawing/2014/main" id="{028D9B1B-D44F-044E-97A8-271BB28D8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9" y="2047"/>
                <a:ext cx="47" cy="40"/>
              </a:xfrm>
              <a:custGeom>
                <a:avLst/>
                <a:gdLst>
                  <a:gd name="T0" fmla="*/ 2147483647 w 186"/>
                  <a:gd name="T1" fmla="*/ 2147483647 h 156"/>
                  <a:gd name="T2" fmla="*/ 2147483647 w 186"/>
                  <a:gd name="T3" fmla="*/ 2147483647 h 156"/>
                  <a:gd name="T4" fmla="*/ 2147483647 w 186"/>
                  <a:gd name="T5" fmla="*/ 2147483647 h 156"/>
                  <a:gd name="T6" fmla="*/ 2147483647 w 186"/>
                  <a:gd name="T7" fmla="*/ 2147483647 h 156"/>
                  <a:gd name="T8" fmla="*/ 2147483647 w 186"/>
                  <a:gd name="T9" fmla="*/ 2147483647 h 156"/>
                  <a:gd name="T10" fmla="*/ 2147483647 w 186"/>
                  <a:gd name="T11" fmla="*/ 2147483647 h 156"/>
                  <a:gd name="T12" fmla="*/ 2147483647 w 186"/>
                  <a:gd name="T13" fmla="*/ 2147483647 h 156"/>
                  <a:gd name="T14" fmla="*/ 2147483647 w 186"/>
                  <a:gd name="T15" fmla="*/ 2147483647 h 156"/>
                  <a:gd name="T16" fmla="*/ 2147483647 w 186"/>
                  <a:gd name="T17" fmla="*/ 2147483647 h 156"/>
                  <a:gd name="T18" fmla="*/ 2147483647 w 186"/>
                  <a:gd name="T19" fmla="*/ 2147483647 h 156"/>
                  <a:gd name="T20" fmla="*/ 2147483647 w 186"/>
                  <a:gd name="T21" fmla="*/ 2147483647 h 156"/>
                  <a:gd name="T22" fmla="*/ 2147483647 w 186"/>
                  <a:gd name="T23" fmla="*/ 2147483647 h 156"/>
                  <a:gd name="T24" fmla="*/ 2147483647 w 186"/>
                  <a:gd name="T25" fmla="*/ 2147483647 h 156"/>
                  <a:gd name="T26" fmla="*/ 2147483647 w 186"/>
                  <a:gd name="T27" fmla="*/ 2147483647 h 156"/>
                  <a:gd name="T28" fmla="*/ 2147483647 w 186"/>
                  <a:gd name="T29" fmla="*/ 0 h 156"/>
                  <a:gd name="T30" fmla="*/ 2147483647 w 186"/>
                  <a:gd name="T31" fmla="*/ 2147483647 h 156"/>
                  <a:gd name="T32" fmla="*/ 2147483647 w 186"/>
                  <a:gd name="T33" fmla="*/ 2147483647 h 156"/>
                  <a:gd name="T34" fmla="*/ 2147483647 w 186"/>
                  <a:gd name="T35" fmla="*/ 2147483647 h 156"/>
                  <a:gd name="T36" fmla="*/ 0 w 186"/>
                  <a:gd name="T37" fmla="*/ 2147483647 h 156"/>
                  <a:gd name="T38" fmla="*/ 2147483647 w 186"/>
                  <a:gd name="T39" fmla="*/ 2147483647 h 156"/>
                  <a:gd name="T40" fmla="*/ 2147483647 w 186"/>
                  <a:gd name="T41" fmla="*/ 2147483647 h 156"/>
                  <a:gd name="T42" fmla="*/ 2147483647 w 186"/>
                  <a:gd name="T43" fmla="*/ 2147483647 h 156"/>
                  <a:gd name="T44" fmla="*/ 2147483647 w 186"/>
                  <a:gd name="T45" fmla="*/ 2147483647 h 156"/>
                  <a:gd name="T46" fmla="*/ 2147483647 w 186"/>
                  <a:gd name="T47" fmla="*/ 2147483647 h 156"/>
                  <a:gd name="T48" fmla="*/ 2147483647 w 186"/>
                  <a:gd name="T49" fmla="*/ 2147483647 h 156"/>
                  <a:gd name="T50" fmla="*/ 2147483647 w 186"/>
                  <a:gd name="T51" fmla="*/ 2147483647 h 156"/>
                  <a:gd name="T52" fmla="*/ 2147483647 w 186"/>
                  <a:gd name="T53" fmla="*/ 2147483647 h 156"/>
                  <a:gd name="T54" fmla="*/ 2147483647 w 186"/>
                  <a:gd name="T55" fmla="*/ 2147483647 h 156"/>
                  <a:gd name="T56" fmla="*/ 2147483647 w 186"/>
                  <a:gd name="T57" fmla="*/ 2147483647 h 156"/>
                  <a:gd name="T58" fmla="*/ 2147483647 w 186"/>
                  <a:gd name="T59" fmla="*/ 2147483647 h 156"/>
                  <a:gd name="T60" fmla="*/ 2147483647 w 186"/>
                  <a:gd name="T61" fmla="*/ 2147483647 h 156"/>
                  <a:gd name="T62" fmla="*/ 2147483647 w 186"/>
                  <a:gd name="T63" fmla="*/ 2147483647 h 156"/>
                  <a:gd name="T64" fmla="*/ 2147483647 w 186"/>
                  <a:gd name="T65" fmla="*/ 2147483647 h 156"/>
                  <a:gd name="T66" fmla="*/ 2147483647 w 186"/>
                  <a:gd name="T67" fmla="*/ 2147483647 h 156"/>
                  <a:gd name="T68" fmla="*/ 2147483647 w 186"/>
                  <a:gd name="T69" fmla="*/ 2147483647 h 156"/>
                  <a:gd name="T70" fmla="*/ 2147483647 w 186"/>
                  <a:gd name="T71" fmla="*/ 2147483647 h 156"/>
                  <a:gd name="T72" fmla="*/ 2147483647 w 186"/>
                  <a:gd name="T73" fmla="*/ 2147483647 h 15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86"/>
                  <a:gd name="T112" fmla="*/ 0 h 156"/>
                  <a:gd name="T113" fmla="*/ 186 w 186"/>
                  <a:gd name="T114" fmla="*/ 156 h 15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86" h="156">
                    <a:moveTo>
                      <a:pt x="126" y="102"/>
                    </a:moveTo>
                    <a:lnTo>
                      <a:pt x="132" y="96"/>
                    </a:lnTo>
                    <a:lnTo>
                      <a:pt x="144" y="90"/>
                    </a:lnTo>
                    <a:lnTo>
                      <a:pt x="174" y="90"/>
                    </a:lnTo>
                    <a:lnTo>
                      <a:pt x="180" y="84"/>
                    </a:lnTo>
                    <a:lnTo>
                      <a:pt x="186" y="72"/>
                    </a:lnTo>
                    <a:lnTo>
                      <a:pt x="186" y="66"/>
                    </a:lnTo>
                    <a:lnTo>
                      <a:pt x="180" y="60"/>
                    </a:lnTo>
                    <a:lnTo>
                      <a:pt x="168" y="54"/>
                    </a:lnTo>
                    <a:lnTo>
                      <a:pt x="162" y="48"/>
                    </a:lnTo>
                    <a:lnTo>
                      <a:pt x="162" y="36"/>
                    </a:lnTo>
                    <a:lnTo>
                      <a:pt x="168" y="30"/>
                    </a:lnTo>
                    <a:lnTo>
                      <a:pt x="186" y="30"/>
                    </a:lnTo>
                    <a:lnTo>
                      <a:pt x="186" y="6"/>
                    </a:lnTo>
                    <a:lnTo>
                      <a:pt x="84" y="0"/>
                    </a:lnTo>
                    <a:lnTo>
                      <a:pt x="54" y="24"/>
                    </a:lnTo>
                    <a:lnTo>
                      <a:pt x="18" y="24"/>
                    </a:lnTo>
                    <a:lnTo>
                      <a:pt x="6" y="36"/>
                    </a:lnTo>
                    <a:lnTo>
                      <a:pt x="0" y="72"/>
                    </a:lnTo>
                    <a:lnTo>
                      <a:pt x="6" y="78"/>
                    </a:lnTo>
                    <a:lnTo>
                      <a:pt x="18" y="78"/>
                    </a:lnTo>
                    <a:lnTo>
                      <a:pt x="42" y="66"/>
                    </a:lnTo>
                    <a:lnTo>
                      <a:pt x="66" y="66"/>
                    </a:lnTo>
                    <a:lnTo>
                      <a:pt x="90" y="60"/>
                    </a:lnTo>
                    <a:lnTo>
                      <a:pt x="90" y="84"/>
                    </a:lnTo>
                    <a:lnTo>
                      <a:pt x="78" y="78"/>
                    </a:lnTo>
                    <a:lnTo>
                      <a:pt x="72" y="78"/>
                    </a:lnTo>
                    <a:lnTo>
                      <a:pt x="66" y="72"/>
                    </a:lnTo>
                    <a:lnTo>
                      <a:pt x="54" y="72"/>
                    </a:lnTo>
                    <a:lnTo>
                      <a:pt x="54" y="96"/>
                    </a:lnTo>
                    <a:lnTo>
                      <a:pt x="60" y="102"/>
                    </a:lnTo>
                    <a:lnTo>
                      <a:pt x="90" y="96"/>
                    </a:lnTo>
                    <a:lnTo>
                      <a:pt x="54" y="114"/>
                    </a:lnTo>
                    <a:lnTo>
                      <a:pt x="84" y="156"/>
                    </a:lnTo>
                    <a:lnTo>
                      <a:pt x="90" y="132"/>
                    </a:lnTo>
                    <a:lnTo>
                      <a:pt x="108" y="102"/>
                    </a:lnTo>
                    <a:lnTo>
                      <a:pt x="126" y="10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7" name="Guinea">
                <a:extLst>
                  <a:ext uri="{FF2B5EF4-FFF2-40B4-BE49-F238E27FC236}">
                    <a16:creationId xmlns:a16="http://schemas.microsoft.com/office/drawing/2014/main" id="{987A7B4F-F159-EA41-A907-2E2C60658E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049"/>
                <a:ext cx="133" cy="113"/>
              </a:xfrm>
              <a:custGeom>
                <a:avLst/>
                <a:gdLst>
                  <a:gd name="T0" fmla="*/ 2147483647 w 522"/>
                  <a:gd name="T1" fmla="*/ 2147483647 h 444"/>
                  <a:gd name="T2" fmla="*/ 2147483647 w 522"/>
                  <a:gd name="T3" fmla="*/ 2147483647 h 444"/>
                  <a:gd name="T4" fmla="*/ 2147483647 w 522"/>
                  <a:gd name="T5" fmla="*/ 2147483647 h 444"/>
                  <a:gd name="T6" fmla="*/ 2147483647 w 522"/>
                  <a:gd name="T7" fmla="*/ 2147483647 h 444"/>
                  <a:gd name="T8" fmla="*/ 2147483647 w 522"/>
                  <a:gd name="T9" fmla="*/ 2147483647 h 444"/>
                  <a:gd name="T10" fmla="*/ 2147483647 w 522"/>
                  <a:gd name="T11" fmla="*/ 2147483647 h 444"/>
                  <a:gd name="T12" fmla="*/ 2147483647 w 522"/>
                  <a:gd name="T13" fmla="*/ 2147483647 h 444"/>
                  <a:gd name="T14" fmla="*/ 2147483647 w 522"/>
                  <a:gd name="T15" fmla="*/ 2147483647 h 444"/>
                  <a:gd name="T16" fmla="*/ 2147483647 w 522"/>
                  <a:gd name="T17" fmla="*/ 2147483647 h 444"/>
                  <a:gd name="T18" fmla="*/ 2147483647 w 522"/>
                  <a:gd name="T19" fmla="*/ 2147483647 h 444"/>
                  <a:gd name="T20" fmla="*/ 2147483647 w 522"/>
                  <a:gd name="T21" fmla="*/ 2147483647 h 444"/>
                  <a:gd name="T22" fmla="*/ 2147483647 w 522"/>
                  <a:gd name="T23" fmla="*/ 2147483647 h 444"/>
                  <a:gd name="T24" fmla="*/ 2147483647 w 522"/>
                  <a:gd name="T25" fmla="*/ 2147483647 h 444"/>
                  <a:gd name="T26" fmla="*/ 2147483647 w 522"/>
                  <a:gd name="T27" fmla="*/ 2147483647 h 444"/>
                  <a:gd name="T28" fmla="*/ 2147483647 w 522"/>
                  <a:gd name="T29" fmla="*/ 2147483647 h 444"/>
                  <a:gd name="T30" fmla="*/ 2147483647 w 522"/>
                  <a:gd name="T31" fmla="*/ 2147483647 h 444"/>
                  <a:gd name="T32" fmla="*/ 2147483647 w 522"/>
                  <a:gd name="T33" fmla="*/ 2147483647 h 444"/>
                  <a:gd name="T34" fmla="*/ 2147483647 w 522"/>
                  <a:gd name="T35" fmla="*/ 2147483647 h 444"/>
                  <a:gd name="T36" fmla="*/ 2147483647 w 522"/>
                  <a:gd name="T37" fmla="*/ 2147483647 h 444"/>
                  <a:gd name="T38" fmla="*/ 2147483647 w 522"/>
                  <a:gd name="T39" fmla="*/ 2147483647 h 444"/>
                  <a:gd name="T40" fmla="*/ 2147483647 w 522"/>
                  <a:gd name="T41" fmla="*/ 2147483647 h 444"/>
                  <a:gd name="T42" fmla="*/ 2147483647 w 522"/>
                  <a:gd name="T43" fmla="*/ 2147483647 h 444"/>
                  <a:gd name="T44" fmla="*/ 2147483647 w 522"/>
                  <a:gd name="T45" fmla="*/ 2147483647 h 444"/>
                  <a:gd name="T46" fmla="*/ 2147483647 w 522"/>
                  <a:gd name="T47" fmla="*/ 2147483647 h 444"/>
                  <a:gd name="T48" fmla="*/ 2147483647 w 522"/>
                  <a:gd name="T49" fmla="*/ 2147483647 h 444"/>
                  <a:gd name="T50" fmla="*/ 2147483647 w 522"/>
                  <a:gd name="T51" fmla="*/ 2147483647 h 444"/>
                  <a:gd name="T52" fmla="*/ 2147483647 w 522"/>
                  <a:gd name="T53" fmla="*/ 2147483647 h 444"/>
                  <a:gd name="T54" fmla="*/ 2147483647 w 522"/>
                  <a:gd name="T55" fmla="*/ 2147483647 h 444"/>
                  <a:gd name="T56" fmla="*/ 2147483647 w 522"/>
                  <a:gd name="T57" fmla="*/ 2147483647 h 444"/>
                  <a:gd name="T58" fmla="*/ 2147483647 w 522"/>
                  <a:gd name="T59" fmla="*/ 2147483647 h 444"/>
                  <a:gd name="T60" fmla="*/ 2147483647 w 522"/>
                  <a:gd name="T61" fmla="*/ 2147483647 h 444"/>
                  <a:gd name="T62" fmla="*/ 2147483647 w 522"/>
                  <a:gd name="T63" fmla="*/ 2147483647 h 444"/>
                  <a:gd name="T64" fmla="*/ 2147483647 w 522"/>
                  <a:gd name="T65" fmla="*/ 2147483647 h 444"/>
                  <a:gd name="T66" fmla="*/ 2147483647 w 522"/>
                  <a:gd name="T67" fmla="*/ 2147483647 h 444"/>
                  <a:gd name="T68" fmla="*/ 2147483647 w 522"/>
                  <a:gd name="T69" fmla="*/ 2147483647 h 444"/>
                  <a:gd name="T70" fmla="*/ 2147483647 w 522"/>
                  <a:gd name="T71" fmla="*/ 2147483647 h 444"/>
                  <a:gd name="T72" fmla="*/ 2147483647 w 522"/>
                  <a:gd name="T73" fmla="*/ 2147483647 h 444"/>
                  <a:gd name="T74" fmla="*/ 2147483647 w 522"/>
                  <a:gd name="T75" fmla="*/ 2147483647 h 444"/>
                  <a:gd name="T76" fmla="*/ 2147483647 w 522"/>
                  <a:gd name="T77" fmla="*/ 2147483647 h 444"/>
                  <a:gd name="T78" fmla="*/ 2147483647 w 522"/>
                  <a:gd name="T79" fmla="*/ 2147483647 h 444"/>
                  <a:gd name="T80" fmla="*/ 2147483647 w 522"/>
                  <a:gd name="T81" fmla="*/ 2147483647 h 444"/>
                  <a:gd name="T82" fmla="*/ 2147483647 w 522"/>
                  <a:gd name="T83" fmla="*/ 2147483647 h 444"/>
                  <a:gd name="T84" fmla="*/ 2147483647 w 522"/>
                  <a:gd name="T85" fmla="*/ 2147483647 h 444"/>
                  <a:gd name="T86" fmla="*/ 2147483647 w 522"/>
                  <a:gd name="T87" fmla="*/ 2147483647 h 444"/>
                  <a:gd name="T88" fmla="*/ 2147483647 w 522"/>
                  <a:gd name="T89" fmla="*/ 2147483647 h 444"/>
                  <a:gd name="T90" fmla="*/ 2147483647 w 522"/>
                  <a:gd name="T91" fmla="*/ 2147483647 h 444"/>
                  <a:gd name="T92" fmla="*/ 2147483647 w 522"/>
                  <a:gd name="T93" fmla="*/ 2147483647 h 44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22"/>
                  <a:gd name="T142" fmla="*/ 0 h 444"/>
                  <a:gd name="T143" fmla="*/ 522 w 522"/>
                  <a:gd name="T144" fmla="*/ 444 h 44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22" h="444">
                    <a:moveTo>
                      <a:pt x="96" y="0"/>
                    </a:moveTo>
                    <a:lnTo>
                      <a:pt x="96" y="24"/>
                    </a:lnTo>
                    <a:lnTo>
                      <a:pt x="78" y="24"/>
                    </a:lnTo>
                    <a:lnTo>
                      <a:pt x="72" y="30"/>
                    </a:lnTo>
                    <a:lnTo>
                      <a:pt x="72" y="42"/>
                    </a:lnTo>
                    <a:lnTo>
                      <a:pt x="78" y="48"/>
                    </a:lnTo>
                    <a:lnTo>
                      <a:pt x="90" y="54"/>
                    </a:lnTo>
                    <a:lnTo>
                      <a:pt x="96" y="60"/>
                    </a:lnTo>
                    <a:lnTo>
                      <a:pt x="96" y="66"/>
                    </a:lnTo>
                    <a:lnTo>
                      <a:pt x="90" y="78"/>
                    </a:lnTo>
                    <a:lnTo>
                      <a:pt x="84" y="84"/>
                    </a:lnTo>
                    <a:lnTo>
                      <a:pt x="54" y="84"/>
                    </a:lnTo>
                    <a:lnTo>
                      <a:pt x="42" y="90"/>
                    </a:lnTo>
                    <a:lnTo>
                      <a:pt x="36" y="96"/>
                    </a:lnTo>
                    <a:lnTo>
                      <a:pt x="18" y="96"/>
                    </a:lnTo>
                    <a:lnTo>
                      <a:pt x="0" y="126"/>
                    </a:lnTo>
                    <a:lnTo>
                      <a:pt x="0" y="132"/>
                    </a:lnTo>
                    <a:lnTo>
                      <a:pt x="18" y="150"/>
                    </a:lnTo>
                    <a:lnTo>
                      <a:pt x="30" y="150"/>
                    </a:lnTo>
                    <a:lnTo>
                      <a:pt x="30" y="162"/>
                    </a:lnTo>
                    <a:lnTo>
                      <a:pt x="24" y="168"/>
                    </a:lnTo>
                    <a:lnTo>
                      <a:pt x="30" y="180"/>
                    </a:lnTo>
                    <a:lnTo>
                      <a:pt x="30" y="192"/>
                    </a:lnTo>
                    <a:lnTo>
                      <a:pt x="54" y="204"/>
                    </a:lnTo>
                    <a:lnTo>
                      <a:pt x="72" y="204"/>
                    </a:lnTo>
                    <a:lnTo>
                      <a:pt x="72" y="228"/>
                    </a:lnTo>
                    <a:lnTo>
                      <a:pt x="84" y="228"/>
                    </a:lnTo>
                    <a:lnTo>
                      <a:pt x="90" y="222"/>
                    </a:lnTo>
                    <a:lnTo>
                      <a:pt x="90" y="234"/>
                    </a:lnTo>
                    <a:lnTo>
                      <a:pt x="96" y="246"/>
                    </a:lnTo>
                    <a:lnTo>
                      <a:pt x="96" y="258"/>
                    </a:lnTo>
                    <a:lnTo>
                      <a:pt x="114" y="276"/>
                    </a:lnTo>
                    <a:lnTo>
                      <a:pt x="126" y="282"/>
                    </a:lnTo>
                    <a:lnTo>
                      <a:pt x="132" y="288"/>
                    </a:lnTo>
                    <a:lnTo>
                      <a:pt x="138" y="282"/>
                    </a:lnTo>
                    <a:lnTo>
                      <a:pt x="150" y="276"/>
                    </a:lnTo>
                    <a:lnTo>
                      <a:pt x="156" y="264"/>
                    </a:lnTo>
                    <a:lnTo>
                      <a:pt x="168" y="252"/>
                    </a:lnTo>
                    <a:lnTo>
                      <a:pt x="174" y="240"/>
                    </a:lnTo>
                    <a:lnTo>
                      <a:pt x="180" y="234"/>
                    </a:lnTo>
                    <a:lnTo>
                      <a:pt x="180" y="228"/>
                    </a:lnTo>
                    <a:lnTo>
                      <a:pt x="216" y="228"/>
                    </a:lnTo>
                    <a:lnTo>
                      <a:pt x="222" y="210"/>
                    </a:lnTo>
                    <a:lnTo>
                      <a:pt x="258" y="210"/>
                    </a:lnTo>
                    <a:lnTo>
                      <a:pt x="300" y="270"/>
                    </a:lnTo>
                    <a:lnTo>
                      <a:pt x="300" y="288"/>
                    </a:lnTo>
                    <a:lnTo>
                      <a:pt x="312" y="300"/>
                    </a:lnTo>
                    <a:lnTo>
                      <a:pt x="312" y="318"/>
                    </a:lnTo>
                    <a:lnTo>
                      <a:pt x="306" y="330"/>
                    </a:lnTo>
                    <a:lnTo>
                      <a:pt x="300" y="336"/>
                    </a:lnTo>
                    <a:lnTo>
                      <a:pt x="294" y="354"/>
                    </a:lnTo>
                    <a:lnTo>
                      <a:pt x="324" y="342"/>
                    </a:lnTo>
                    <a:lnTo>
                      <a:pt x="348" y="348"/>
                    </a:lnTo>
                    <a:lnTo>
                      <a:pt x="348" y="336"/>
                    </a:lnTo>
                    <a:lnTo>
                      <a:pt x="354" y="330"/>
                    </a:lnTo>
                    <a:lnTo>
                      <a:pt x="360" y="330"/>
                    </a:lnTo>
                    <a:lnTo>
                      <a:pt x="372" y="336"/>
                    </a:lnTo>
                    <a:lnTo>
                      <a:pt x="384" y="348"/>
                    </a:lnTo>
                    <a:lnTo>
                      <a:pt x="390" y="366"/>
                    </a:lnTo>
                    <a:lnTo>
                      <a:pt x="390" y="426"/>
                    </a:lnTo>
                    <a:lnTo>
                      <a:pt x="402" y="426"/>
                    </a:lnTo>
                    <a:lnTo>
                      <a:pt x="402" y="432"/>
                    </a:lnTo>
                    <a:lnTo>
                      <a:pt x="414" y="444"/>
                    </a:lnTo>
                    <a:lnTo>
                      <a:pt x="420" y="444"/>
                    </a:lnTo>
                    <a:lnTo>
                      <a:pt x="432" y="432"/>
                    </a:lnTo>
                    <a:lnTo>
                      <a:pt x="432" y="420"/>
                    </a:lnTo>
                    <a:lnTo>
                      <a:pt x="438" y="408"/>
                    </a:lnTo>
                    <a:lnTo>
                      <a:pt x="444" y="402"/>
                    </a:lnTo>
                    <a:lnTo>
                      <a:pt x="456" y="402"/>
                    </a:lnTo>
                    <a:lnTo>
                      <a:pt x="468" y="408"/>
                    </a:lnTo>
                    <a:lnTo>
                      <a:pt x="474" y="414"/>
                    </a:lnTo>
                    <a:lnTo>
                      <a:pt x="480" y="414"/>
                    </a:lnTo>
                    <a:lnTo>
                      <a:pt x="486" y="408"/>
                    </a:lnTo>
                    <a:lnTo>
                      <a:pt x="486" y="390"/>
                    </a:lnTo>
                    <a:lnTo>
                      <a:pt x="480" y="384"/>
                    </a:lnTo>
                    <a:lnTo>
                      <a:pt x="480" y="378"/>
                    </a:lnTo>
                    <a:lnTo>
                      <a:pt x="498" y="378"/>
                    </a:lnTo>
                    <a:lnTo>
                      <a:pt x="492" y="366"/>
                    </a:lnTo>
                    <a:lnTo>
                      <a:pt x="480" y="360"/>
                    </a:lnTo>
                    <a:lnTo>
                      <a:pt x="474" y="348"/>
                    </a:lnTo>
                    <a:lnTo>
                      <a:pt x="474" y="336"/>
                    </a:lnTo>
                    <a:lnTo>
                      <a:pt x="492" y="336"/>
                    </a:lnTo>
                    <a:lnTo>
                      <a:pt x="498" y="342"/>
                    </a:lnTo>
                    <a:lnTo>
                      <a:pt x="510" y="342"/>
                    </a:lnTo>
                    <a:lnTo>
                      <a:pt x="516" y="348"/>
                    </a:lnTo>
                    <a:lnTo>
                      <a:pt x="516" y="342"/>
                    </a:lnTo>
                    <a:lnTo>
                      <a:pt x="522" y="336"/>
                    </a:lnTo>
                    <a:lnTo>
                      <a:pt x="522" y="324"/>
                    </a:lnTo>
                    <a:lnTo>
                      <a:pt x="516" y="324"/>
                    </a:lnTo>
                    <a:lnTo>
                      <a:pt x="504" y="318"/>
                    </a:lnTo>
                    <a:lnTo>
                      <a:pt x="498" y="318"/>
                    </a:lnTo>
                    <a:lnTo>
                      <a:pt x="498" y="306"/>
                    </a:lnTo>
                    <a:lnTo>
                      <a:pt x="504" y="294"/>
                    </a:lnTo>
                    <a:lnTo>
                      <a:pt x="510" y="288"/>
                    </a:lnTo>
                    <a:lnTo>
                      <a:pt x="492" y="282"/>
                    </a:lnTo>
                    <a:lnTo>
                      <a:pt x="504" y="264"/>
                    </a:lnTo>
                    <a:lnTo>
                      <a:pt x="486" y="258"/>
                    </a:lnTo>
                    <a:lnTo>
                      <a:pt x="480" y="222"/>
                    </a:lnTo>
                    <a:lnTo>
                      <a:pt x="498" y="198"/>
                    </a:lnTo>
                    <a:lnTo>
                      <a:pt x="468" y="168"/>
                    </a:lnTo>
                    <a:lnTo>
                      <a:pt x="468" y="132"/>
                    </a:lnTo>
                    <a:lnTo>
                      <a:pt x="444" y="132"/>
                    </a:lnTo>
                    <a:lnTo>
                      <a:pt x="468" y="96"/>
                    </a:lnTo>
                    <a:lnTo>
                      <a:pt x="432" y="78"/>
                    </a:lnTo>
                    <a:lnTo>
                      <a:pt x="444" y="48"/>
                    </a:lnTo>
                    <a:lnTo>
                      <a:pt x="426" y="36"/>
                    </a:lnTo>
                    <a:lnTo>
                      <a:pt x="426" y="18"/>
                    </a:lnTo>
                    <a:lnTo>
                      <a:pt x="414" y="12"/>
                    </a:lnTo>
                    <a:lnTo>
                      <a:pt x="402" y="12"/>
                    </a:lnTo>
                    <a:lnTo>
                      <a:pt x="396" y="18"/>
                    </a:lnTo>
                    <a:lnTo>
                      <a:pt x="396" y="36"/>
                    </a:lnTo>
                    <a:lnTo>
                      <a:pt x="378" y="54"/>
                    </a:lnTo>
                    <a:lnTo>
                      <a:pt x="366" y="48"/>
                    </a:lnTo>
                    <a:lnTo>
                      <a:pt x="360" y="42"/>
                    </a:lnTo>
                    <a:lnTo>
                      <a:pt x="348" y="36"/>
                    </a:lnTo>
                    <a:lnTo>
                      <a:pt x="342" y="36"/>
                    </a:lnTo>
                    <a:lnTo>
                      <a:pt x="336" y="30"/>
                    </a:lnTo>
                    <a:lnTo>
                      <a:pt x="330" y="30"/>
                    </a:lnTo>
                    <a:lnTo>
                      <a:pt x="324" y="42"/>
                    </a:lnTo>
                    <a:lnTo>
                      <a:pt x="312" y="54"/>
                    </a:lnTo>
                    <a:lnTo>
                      <a:pt x="306" y="66"/>
                    </a:lnTo>
                    <a:lnTo>
                      <a:pt x="306" y="54"/>
                    </a:lnTo>
                    <a:lnTo>
                      <a:pt x="300" y="42"/>
                    </a:lnTo>
                    <a:lnTo>
                      <a:pt x="288" y="30"/>
                    </a:lnTo>
                    <a:lnTo>
                      <a:pt x="276" y="42"/>
                    </a:lnTo>
                    <a:lnTo>
                      <a:pt x="270" y="54"/>
                    </a:lnTo>
                    <a:lnTo>
                      <a:pt x="264" y="60"/>
                    </a:lnTo>
                    <a:lnTo>
                      <a:pt x="258" y="54"/>
                    </a:lnTo>
                    <a:lnTo>
                      <a:pt x="258" y="48"/>
                    </a:lnTo>
                    <a:lnTo>
                      <a:pt x="252" y="36"/>
                    </a:lnTo>
                    <a:lnTo>
                      <a:pt x="252" y="24"/>
                    </a:lnTo>
                    <a:lnTo>
                      <a:pt x="210" y="24"/>
                    </a:lnTo>
                    <a:lnTo>
                      <a:pt x="204" y="30"/>
                    </a:lnTo>
                    <a:lnTo>
                      <a:pt x="192" y="36"/>
                    </a:lnTo>
                    <a:lnTo>
                      <a:pt x="180" y="36"/>
                    </a:lnTo>
                    <a:lnTo>
                      <a:pt x="174" y="30"/>
                    </a:lnTo>
                    <a:lnTo>
                      <a:pt x="168" y="18"/>
                    </a:lnTo>
                    <a:lnTo>
                      <a:pt x="162" y="12"/>
                    </a:lnTo>
                    <a:lnTo>
                      <a:pt x="156" y="18"/>
                    </a:lnTo>
                    <a:lnTo>
                      <a:pt x="138" y="18"/>
                    </a:lnTo>
                    <a:lnTo>
                      <a:pt x="132" y="6"/>
                    </a:lnTo>
                    <a:lnTo>
                      <a:pt x="132" y="0"/>
                    </a:lnTo>
                    <a:lnTo>
                      <a:pt x="96" y="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8" name="Ghana">
                <a:extLst>
                  <a:ext uri="{FF2B5EF4-FFF2-40B4-BE49-F238E27FC236}">
                    <a16:creationId xmlns:a16="http://schemas.microsoft.com/office/drawing/2014/main" id="{578C2A2D-F76A-8448-B3CA-EC8064AD89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2" y="2081"/>
                <a:ext cx="83" cy="132"/>
              </a:xfrm>
              <a:custGeom>
                <a:avLst/>
                <a:gdLst>
                  <a:gd name="T0" fmla="*/ 2147483647 w 324"/>
                  <a:gd name="T1" fmla="*/ 2147483647 h 516"/>
                  <a:gd name="T2" fmla="*/ 2147483647 w 324"/>
                  <a:gd name="T3" fmla="*/ 2147483647 h 516"/>
                  <a:gd name="T4" fmla="*/ 2147483647 w 324"/>
                  <a:gd name="T5" fmla="*/ 2147483647 h 516"/>
                  <a:gd name="T6" fmla="*/ 2147483647 w 324"/>
                  <a:gd name="T7" fmla="*/ 2147483647 h 516"/>
                  <a:gd name="T8" fmla="*/ 2147483647 w 324"/>
                  <a:gd name="T9" fmla="*/ 2147483647 h 516"/>
                  <a:gd name="T10" fmla="*/ 2147483647 w 324"/>
                  <a:gd name="T11" fmla="*/ 2147483647 h 516"/>
                  <a:gd name="T12" fmla="*/ 2147483647 w 324"/>
                  <a:gd name="T13" fmla="*/ 2147483647 h 516"/>
                  <a:gd name="T14" fmla="*/ 2147483647 w 324"/>
                  <a:gd name="T15" fmla="*/ 2147483647 h 516"/>
                  <a:gd name="T16" fmla="*/ 2147483647 w 324"/>
                  <a:gd name="T17" fmla="*/ 2147483647 h 516"/>
                  <a:gd name="T18" fmla="*/ 2147483647 w 324"/>
                  <a:gd name="T19" fmla="*/ 2147483647 h 516"/>
                  <a:gd name="T20" fmla="*/ 2147483647 w 324"/>
                  <a:gd name="T21" fmla="*/ 2147483647 h 516"/>
                  <a:gd name="T22" fmla="*/ 2147483647 w 324"/>
                  <a:gd name="T23" fmla="*/ 2147483647 h 516"/>
                  <a:gd name="T24" fmla="*/ 2147483647 w 324"/>
                  <a:gd name="T25" fmla="*/ 2147483647 h 516"/>
                  <a:gd name="T26" fmla="*/ 2147483647 w 324"/>
                  <a:gd name="T27" fmla="*/ 0 h 516"/>
                  <a:gd name="T28" fmla="*/ 2147483647 w 324"/>
                  <a:gd name="T29" fmla="*/ 2147483647 h 516"/>
                  <a:gd name="T30" fmla="*/ 2147483647 w 324"/>
                  <a:gd name="T31" fmla="*/ 2147483647 h 516"/>
                  <a:gd name="T32" fmla="*/ 2147483647 w 324"/>
                  <a:gd name="T33" fmla="*/ 2147483647 h 516"/>
                  <a:gd name="T34" fmla="*/ 2147483647 w 324"/>
                  <a:gd name="T35" fmla="*/ 2147483647 h 516"/>
                  <a:gd name="T36" fmla="*/ 2147483647 w 324"/>
                  <a:gd name="T37" fmla="*/ 2147483647 h 516"/>
                  <a:gd name="T38" fmla="*/ 2147483647 w 324"/>
                  <a:gd name="T39" fmla="*/ 2147483647 h 516"/>
                  <a:gd name="T40" fmla="*/ 2147483647 w 324"/>
                  <a:gd name="T41" fmla="*/ 2147483647 h 516"/>
                  <a:gd name="T42" fmla="*/ 2147483647 w 324"/>
                  <a:gd name="T43" fmla="*/ 2147483647 h 516"/>
                  <a:gd name="T44" fmla="*/ 2147483647 w 324"/>
                  <a:gd name="T45" fmla="*/ 2147483647 h 516"/>
                  <a:gd name="T46" fmla="*/ 2147483647 w 324"/>
                  <a:gd name="T47" fmla="*/ 2147483647 h 516"/>
                  <a:gd name="T48" fmla="*/ 2147483647 w 324"/>
                  <a:gd name="T49" fmla="*/ 2147483647 h 516"/>
                  <a:gd name="T50" fmla="*/ 2147483647 w 324"/>
                  <a:gd name="T51" fmla="*/ 2147483647 h 516"/>
                  <a:gd name="T52" fmla="*/ 2147483647 w 324"/>
                  <a:gd name="T53" fmla="*/ 2147483647 h 516"/>
                  <a:gd name="T54" fmla="*/ 0 w 324"/>
                  <a:gd name="T55" fmla="*/ 2147483647 h 516"/>
                  <a:gd name="T56" fmla="*/ 2147483647 w 324"/>
                  <a:gd name="T57" fmla="*/ 2147483647 h 516"/>
                  <a:gd name="T58" fmla="*/ 2147483647 w 324"/>
                  <a:gd name="T59" fmla="*/ 2147483647 h 516"/>
                  <a:gd name="T60" fmla="*/ 2147483647 w 324"/>
                  <a:gd name="T61" fmla="*/ 2147483647 h 516"/>
                  <a:gd name="T62" fmla="*/ 2147483647 w 324"/>
                  <a:gd name="T63" fmla="*/ 2147483647 h 516"/>
                  <a:gd name="T64" fmla="*/ 2147483647 w 324"/>
                  <a:gd name="T65" fmla="*/ 2147483647 h 516"/>
                  <a:gd name="T66" fmla="*/ 2147483647 w 324"/>
                  <a:gd name="T67" fmla="*/ 2147483647 h 516"/>
                  <a:gd name="T68" fmla="*/ 2147483647 w 324"/>
                  <a:gd name="T69" fmla="*/ 2147483647 h 516"/>
                  <a:gd name="T70" fmla="*/ 2147483647 w 324"/>
                  <a:gd name="T71" fmla="*/ 2147483647 h 516"/>
                  <a:gd name="T72" fmla="*/ 2147483647 w 324"/>
                  <a:gd name="T73" fmla="*/ 2147483647 h 516"/>
                  <a:gd name="T74" fmla="*/ 2147483647 w 324"/>
                  <a:gd name="T75" fmla="*/ 2147483647 h 516"/>
                  <a:gd name="T76" fmla="*/ 2147483647 w 324"/>
                  <a:gd name="T77" fmla="*/ 2147483647 h 516"/>
                  <a:gd name="T78" fmla="*/ 2147483647 w 324"/>
                  <a:gd name="T79" fmla="*/ 2147483647 h 516"/>
                  <a:gd name="T80" fmla="*/ 2147483647 w 324"/>
                  <a:gd name="T81" fmla="*/ 2147483647 h 516"/>
                  <a:gd name="T82" fmla="*/ 2147483647 w 324"/>
                  <a:gd name="T83" fmla="*/ 2147483647 h 516"/>
                  <a:gd name="T84" fmla="*/ 2147483647 w 324"/>
                  <a:gd name="T85" fmla="*/ 2147483647 h 516"/>
                  <a:gd name="T86" fmla="*/ 2147483647 w 324"/>
                  <a:gd name="T87" fmla="*/ 2147483647 h 51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4"/>
                  <a:gd name="T133" fmla="*/ 0 h 516"/>
                  <a:gd name="T134" fmla="*/ 324 w 324"/>
                  <a:gd name="T135" fmla="*/ 516 h 51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4" h="516">
                    <a:moveTo>
                      <a:pt x="282" y="342"/>
                    </a:moveTo>
                    <a:lnTo>
                      <a:pt x="282" y="330"/>
                    </a:lnTo>
                    <a:lnTo>
                      <a:pt x="288" y="318"/>
                    </a:lnTo>
                    <a:lnTo>
                      <a:pt x="288" y="306"/>
                    </a:lnTo>
                    <a:lnTo>
                      <a:pt x="282" y="300"/>
                    </a:lnTo>
                    <a:lnTo>
                      <a:pt x="276" y="300"/>
                    </a:lnTo>
                    <a:lnTo>
                      <a:pt x="276" y="282"/>
                    </a:lnTo>
                    <a:lnTo>
                      <a:pt x="282" y="276"/>
                    </a:lnTo>
                    <a:lnTo>
                      <a:pt x="282" y="234"/>
                    </a:lnTo>
                    <a:lnTo>
                      <a:pt x="288" y="228"/>
                    </a:lnTo>
                    <a:lnTo>
                      <a:pt x="288" y="216"/>
                    </a:lnTo>
                    <a:lnTo>
                      <a:pt x="282" y="210"/>
                    </a:lnTo>
                    <a:lnTo>
                      <a:pt x="270" y="204"/>
                    </a:lnTo>
                    <a:lnTo>
                      <a:pt x="264" y="198"/>
                    </a:lnTo>
                    <a:lnTo>
                      <a:pt x="276" y="186"/>
                    </a:lnTo>
                    <a:lnTo>
                      <a:pt x="282" y="186"/>
                    </a:lnTo>
                    <a:lnTo>
                      <a:pt x="282" y="180"/>
                    </a:lnTo>
                    <a:lnTo>
                      <a:pt x="270" y="168"/>
                    </a:lnTo>
                    <a:lnTo>
                      <a:pt x="276" y="156"/>
                    </a:lnTo>
                    <a:lnTo>
                      <a:pt x="276" y="132"/>
                    </a:lnTo>
                    <a:lnTo>
                      <a:pt x="270" y="126"/>
                    </a:lnTo>
                    <a:lnTo>
                      <a:pt x="264" y="126"/>
                    </a:lnTo>
                    <a:lnTo>
                      <a:pt x="252" y="138"/>
                    </a:lnTo>
                    <a:lnTo>
                      <a:pt x="264" y="60"/>
                    </a:lnTo>
                    <a:lnTo>
                      <a:pt x="228" y="36"/>
                    </a:lnTo>
                    <a:lnTo>
                      <a:pt x="240" y="24"/>
                    </a:lnTo>
                    <a:lnTo>
                      <a:pt x="240" y="6"/>
                    </a:lnTo>
                    <a:lnTo>
                      <a:pt x="222" y="0"/>
                    </a:lnTo>
                    <a:lnTo>
                      <a:pt x="198" y="12"/>
                    </a:lnTo>
                    <a:lnTo>
                      <a:pt x="42" y="12"/>
                    </a:lnTo>
                    <a:lnTo>
                      <a:pt x="36" y="18"/>
                    </a:lnTo>
                    <a:lnTo>
                      <a:pt x="30" y="30"/>
                    </a:lnTo>
                    <a:lnTo>
                      <a:pt x="30" y="48"/>
                    </a:lnTo>
                    <a:lnTo>
                      <a:pt x="36" y="48"/>
                    </a:lnTo>
                    <a:lnTo>
                      <a:pt x="42" y="78"/>
                    </a:lnTo>
                    <a:lnTo>
                      <a:pt x="42" y="132"/>
                    </a:lnTo>
                    <a:lnTo>
                      <a:pt x="48" y="126"/>
                    </a:lnTo>
                    <a:lnTo>
                      <a:pt x="54" y="156"/>
                    </a:lnTo>
                    <a:lnTo>
                      <a:pt x="42" y="156"/>
                    </a:lnTo>
                    <a:lnTo>
                      <a:pt x="42" y="162"/>
                    </a:lnTo>
                    <a:lnTo>
                      <a:pt x="48" y="168"/>
                    </a:lnTo>
                    <a:lnTo>
                      <a:pt x="48" y="180"/>
                    </a:lnTo>
                    <a:lnTo>
                      <a:pt x="54" y="192"/>
                    </a:lnTo>
                    <a:lnTo>
                      <a:pt x="54" y="204"/>
                    </a:lnTo>
                    <a:lnTo>
                      <a:pt x="60" y="216"/>
                    </a:lnTo>
                    <a:lnTo>
                      <a:pt x="60" y="228"/>
                    </a:lnTo>
                    <a:lnTo>
                      <a:pt x="48" y="252"/>
                    </a:lnTo>
                    <a:lnTo>
                      <a:pt x="42" y="258"/>
                    </a:lnTo>
                    <a:lnTo>
                      <a:pt x="36" y="270"/>
                    </a:lnTo>
                    <a:lnTo>
                      <a:pt x="36" y="288"/>
                    </a:lnTo>
                    <a:lnTo>
                      <a:pt x="30" y="300"/>
                    </a:lnTo>
                    <a:lnTo>
                      <a:pt x="30" y="312"/>
                    </a:lnTo>
                    <a:lnTo>
                      <a:pt x="12" y="330"/>
                    </a:lnTo>
                    <a:lnTo>
                      <a:pt x="6" y="342"/>
                    </a:lnTo>
                    <a:lnTo>
                      <a:pt x="0" y="348"/>
                    </a:lnTo>
                    <a:lnTo>
                      <a:pt x="0" y="372"/>
                    </a:lnTo>
                    <a:lnTo>
                      <a:pt x="6" y="384"/>
                    </a:lnTo>
                    <a:lnTo>
                      <a:pt x="12" y="402"/>
                    </a:lnTo>
                    <a:lnTo>
                      <a:pt x="12" y="414"/>
                    </a:lnTo>
                    <a:lnTo>
                      <a:pt x="18" y="426"/>
                    </a:lnTo>
                    <a:lnTo>
                      <a:pt x="24" y="432"/>
                    </a:lnTo>
                    <a:lnTo>
                      <a:pt x="24" y="438"/>
                    </a:lnTo>
                    <a:lnTo>
                      <a:pt x="48" y="444"/>
                    </a:lnTo>
                    <a:lnTo>
                      <a:pt x="48" y="498"/>
                    </a:lnTo>
                    <a:lnTo>
                      <a:pt x="72" y="498"/>
                    </a:lnTo>
                    <a:lnTo>
                      <a:pt x="78" y="504"/>
                    </a:lnTo>
                    <a:lnTo>
                      <a:pt x="78" y="510"/>
                    </a:lnTo>
                    <a:lnTo>
                      <a:pt x="84" y="516"/>
                    </a:lnTo>
                    <a:lnTo>
                      <a:pt x="96" y="516"/>
                    </a:lnTo>
                    <a:lnTo>
                      <a:pt x="108" y="510"/>
                    </a:lnTo>
                    <a:lnTo>
                      <a:pt x="114" y="504"/>
                    </a:lnTo>
                    <a:lnTo>
                      <a:pt x="132" y="492"/>
                    </a:lnTo>
                    <a:lnTo>
                      <a:pt x="138" y="486"/>
                    </a:lnTo>
                    <a:lnTo>
                      <a:pt x="150" y="480"/>
                    </a:lnTo>
                    <a:lnTo>
                      <a:pt x="180" y="480"/>
                    </a:lnTo>
                    <a:lnTo>
                      <a:pt x="186" y="474"/>
                    </a:lnTo>
                    <a:lnTo>
                      <a:pt x="198" y="468"/>
                    </a:lnTo>
                    <a:lnTo>
                      <a:pt x="216" y="450"/>
                    </a:lnTo>
                    <a:lnTo>
                      <a:pt x="228" y="450"/>
                    </a:lnTo>
                    <a:lnTo>
                      <a:pt x="234" y="444"/>
                    </a:lnTo>
                    <a:lnTo>
                      <a:pt x="240" y="444"/>
                    </a:lnTo>
                    <a:lnTo>
                      <a:pt x="258" y="426"/>
                    </a:lnTo>
                    <a:lnTo>
                      <a:pt x="270" y="426"/>
                    </a:lnTo>
                    <a:lnTo>
                      <a:pt x="276" y="432"/>
                    </a:lnTo>
                    <a:lnTo>
                      <a:pt x="294" y="432"/>
                    </a:lnTo>
                    <a:lnTo>
                      <a:pt x="306" y="426"/>
                    </a:lnTo>
                    <a:lnTo>
                      <a:pt x="324" y="408"/>
                    </a:lnTo>
                    <a:lnTo>
                      <a:pt x="294" y="384"/>
                    </a:lnTo>
                    <a:lnTo>
                      <a:pt x="282" y="34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9" name="The Gambia">
                <a:extLst>
                  <a:ext uri="{FF2B5EF4-FFF2-40B4-BE49-F238E27FC236}">
                    <a16:creationId xmlns:a16="http://schemas.microsoft.com/office/drawing/2014/main" id="{6F475777-C494-5543-82A0-224BB74684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0" y="2026"/>
                <a:ext cx="55" cy="13"/>
              </a:xfrm>
              <a:custGeom>
                <a:avLst/>
                <a:gdLst>
                  <a:gd name="T0" fmla="*/ 2147483647 w 216"/>
                  <a:gd name="T1" fmla="*/ 2147483647 h 54"/>
                  <a:gd name="T2" fmla="*/ 2147483647 w 216"/>
                  <a:gd name="T3" fmla="*/ 2147483647 h 54"/>
                  <a:gd name="T4" fmla="*/ 2147483647 w 216"/>
                  <a:gd name="T5" fmla="*/ 2147483647 h 54"/>
                  <a:gd name="T6" fmla="*/ 2147483647 w 216"/>
                  <a:gd name="T7" fmla="*/ 2147483647 h 54"/>
                  <a:gd name="T8" fmla="*/ 0 w 216"/>
                  <a:gd name="T9" fmla="*/ 2147483647 h 54"/>
                  <a:gd name="T10" fmla="*/ 0 w 216"/>
                  <a:gd name="T11" fmla="*/ 2147483647 h 54"/>
                  <a:gd name="T12" fmla="*/ 2147483647 w 216"/>
                  <a:gd name="T13" fmla="*/ 2147483647 h 54"/>
                  <a:gd name="T14" fmla="*/ 2147483647 w 216"/>
                  <a:gd name="T15" fmla="*/ 2147483647 h 54"/>
                  <a:gd name="T16" fmla="*/ 2147483647 w 216"/>
                  <a:gd name="T17" fmla="*/ 2147483647 h 54"/>
                  <a:gd name="T18" fmla="*/ 2147483647 w 216"/>
                  <a:gd name="T19" fmla="*/ 2147483647 h 54"/>
                  <a:gd name="T20" fmla="*/ 2147483647 w 216"/>
                  <a:gd name="T21" fmla="*/ 2147483647 h 54"/>
                  <a:gd name="T22" fmla="*/ 2147483647 w 216"/>
                  <a:gd name="T23" fmla="*/ 2147483647 h 54"/>
                  <a:gd name="T24" fmla="*/ 2147483647 w 216"/>
                  <a:gd name="T25" fmla="*/ 2147483647 h 54"/>
                  <a:gd name="T26" fmla="*/ 2147483647 w 216"/>
                  <a:gd name="T27" fmla="*/ 2147483647 h 54"/>
                  <a:gd name="T28" fmla="*/ 2147483647 w 216"/>
                  <a:gd name="T29" fmla="*/ 2147483647 h 54"/>
                  <a:gd name="T30" fmla="*/ 2147483647 w 216"/>
                  <a:gd name="T31" fmla="*/ 2147483647 h 54"/>
                  <a:gd name="T32" fmla="*/ 2147483647 w 216"/>
                  <a:gd name="T33" fmla="*/ 2147483647 h 54"/>
                  <a:gd name="T34" fmla="*/ 2147483647 w 216"/>
                  <a:gd name="T35" fmla="*/ 2147483647 h 54"/>
                  <a:gd name="T36" fmla="*/ 2147483647 w 216"/>
                  <a:gd name="T37" fmla="*/ 2147483647 h 54"/>
                  <a:gd name="T38" fmla="*/ 2147483647 w 216"/>
                  <a:gd name="T39" fmla="*/ 2147483647 h 54"/>
                  <a:gd name="T40" fmla="*/ 2147483647 w 216"/>
                  <a:gd name="T41" fmla="*/ 2147483647 h 54"/>
                  <a:gd name="T42" fmla="*/ 2147483647 w 216"/>
                  <a:gd name="T43" fmla="*/ 2147483647 h 54"/>
                  <a:gd name="T44" fmla="*/ 2147483647 w 216"/>
                  <a:gd name="T45" fmla="*/ 2147483647 h 54"/>
                  <a:gd name="T46" fmla="*/ 2147483647 w 216"/>
                  <a:gd name="T47" fmla="*/ 2147483647 h 54"/>
                  <a:gd name="T48" fmla="*/ 2147483647 w 216"/>
                  <a:gd name="T49" fmla="*/ 2147483647 h 54"/>
                  <a:gd name="T50" fmla="*/ 2147483647 w 216"/>
                  <a:gd name="T51" fmla="*/ 2147483647 h 54"/>
                  <a:gd name="T52" fmla="*/ 2147483647 w 216"/>
                  <a:gd name="T53" fmla="*/ 2147483647 h 54"/>
                  <a:gd name="T54" fmla="*/ 2147483647 w 216"/>
                  <a:gd name="T55" fmla="*/ 2147483647 h 54"/>
                  <a:gd name="T56" fmla="*/ 2147483647 w 216"/>
                  <a:gd name="T57" fmla="*/ 2147483647 h 54"/>
                  <a:gd name="T58" fmla="*/ 2147483647 w 216"/>
                  <a:gd name="T59" fmla="*/ 0 h 54"/>
                  <a:gd name="T60" fmla="*/ 2147483647 w 216"/>
                  <a:gd name="T61" fmla="*/ 0 h 54"/>
                  <a:gd name="T62" fmla="*/ 2147483647 w 216"/>
                  <a:gd name="T63" fmla="*/ 2147483647 h 54"/>
                  <a:gd name="T64" fmla="*/ 2147483647 w 216"/>
                  <a:gd name="T65" fmla="*/ 2147483647 h 54"/>
                  <a:gd name="T66" fmla="*/ 2147483647 w 216"/>
                  <a:gd name="T67" fmla="*/ 2147483647 h 5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16"/>
                  <a:gd name="T103" fmla="*/ 0 h 54"/>
                  <a:gd name="T104" fmla="*/ 216 w 216"/>
                  <a:gd name="T105" fmla="*/ 54 h 5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16" h="54">
                    <a:moveTo>
                      <a:pt x="18" y="18"/>
                    </a:moveTo>
                    <a:lnTo>
                      <a:pt x="12" y="24"/>
                    </a:lnTo>
                    <a:lnTo>
                      <a:pt x="6" y="36"/>
                    </a:lnTo>
                    <a:lnTo>
                      <a:pt x="6" y="42"/>
                    </a:lnTo>
                    <a:lnTo>
                      <a:pt x="0" y="48"/>
                    </a:lnTo>
                    <a:lnTo>
                      <a:pt x="0" y="54"/>
                    </a:lnTo>
                    <a:lnTo>
                      <a:pt x="72" y="54"/>
                    </a:lnTo>
                    <a:lnTo>
                      <a:pt x="72" y="42"/>
                    </a:lnTo>
                    <a:lnTo>
                      <a:pt x="84" y="42"/>
                    </a:lnTo>
                    <a:lnTo>
                      <a:pt x="90" y="36"/>
                    </a:lnTo>
                    <a:lnTo>
                      <a:pt x="114" y="36"/>
                    </a:lnTo>
                    <a:lnTo>
                      <a:pt x="120" y="24"/>
                    </a:lnTo>
                    <a:lnTo>
                      <a:pt x="126" y="18"/>
                    </a:lnTo>
                    <a:lnTo>
                      <a:pt x="132" y="24"/>
                    </a:lnTo>
                    <a:lnTo>
                      <a:pt x="144" y="30"/>
                    </a:lnTo>
                    <a:lnTo>
                      <a:pt x="150" y="42"/>
                    </a:lnTo>
                    <a:lnTo>
                      <a:pt x="168" y="48"/>
                    </a:lnTo>
                    <a:lnTo>
                      <a:pt x="192" y="48"/>
                    </a:lnTo>
                    <a:lnTo>
                      <a:pt x="198" y="42"/>
                    </a:lnTo>
                    <a:lnTo>
                      <a:pt x="210" y="36"/>
                    </a:lnTo>
                    <a:lnTo>
                      <a:pt x="216" y="30"/>
                    </a:lnTo>
                    <a:lnTo>
                      <a:pt x="216" y="24"/>
                    </a:lnTo>
                    <a:lnTo>
                      <a:pt x="210" y="18"/>
                    </a:lnTo>
                    <a:lnTo>
                      <a:pt x="186" y="18"/>
                    </a:lnTo>
                    <a:lnTo>
                      <a:pt x="180" y="24"/>
                    </a:lnTo>
                    <a:lnTo>
                      <a:pt x="168" y="24"/>
                    </a:lnTo>
                    <a:lnTo>
                      <a:pt x="162" y="12"/>
                    </a:lnTo>
                    <a:lnTo>
                      <a:pt x="156" y="6"/>
                    </a:lnTo>
                    <a:lnTo>
                      <a:pt x="144" y="12"/>
                    </a:lnTo>
                    <a:lnTo>
                      <a:pt x="144" y="0"/>
                    </a:lnTo>
                    <a:lnTo>
                      <a:pt x="90" y="0"/>
                    </a:lnTo>
                    <a:lnTo>
                      <a:pt x="90" y="12"/>
                    </a:lnTo>
                    <a:lnTo>
                      <a:pt x="18" y="12"/>
                    </a:lnTo>
                    <a:lnTo>
                      <a:pt x="18" y="1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30" name="Gabon">
                <a:extLst>
                  <a:ext uri="{FF2B5EF4-FFF2-40B4-BE49-F238E27FC236}">
                    <a16:creationId xmlns:a16="http://schemas.microsoft.com/office/drawing/2014/main" id="{0CC50BE8-B4D1-9E45-B8E0-B85D88E04F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0" y="2260"/>
                <a:ext cx="107" cy="131"/>
              </a:xfrm>
              <a:custGeom>
                <a:avLst/>
                <a:gdLst>
                  <a:gd name="T0" fmla="*/ 2147483647 w 420"/>
                  <a:gd name="T1" fmla="*/ 2147483647 h 510"/>
                  <a:gd name="T2" fmla="*/ 2147483647 w 420"/>
                  <a:gd name="T3" fmla="*/ 2147483647 h 510"/>
                  <a:gd name="T4" fmla="*/ 2147483647 w 420"/>
                  <a:gd name="T5" fmla="*/ 2147483647 h 510"/>
                  <a:gd name="T6" fmla="*/ 2147483647 w 420"/>
                  <a:gd name="T7" fmla="*/ 2147483647 h 510"/>
                  <a:gd name="T8" fmla="*/ 2147483647 w 420"/>
                  <a:gd name="T9" fmla="*/ 2147483647 h 510"/>
                  <a:gd name="T10" fmla="*/ 2147483647 w 420"/>
                  <a:gd name="T11" fmla="*/ 2147483647 h 510"/>
                  <a:gd name="T12" fmla="*/ 2147483647 w 420"/>
                  <a:gd name="T13" fmla="*/ 2147483647 h 510"/>
                  <a:gd name="T14" fmla="*/ 2147483647 w 420"/>
                  <a:gd name="T15" fmla="*/ 2147483647 h 510"/>
                  <a:gd name="T16" fmla="*/ 2147483647 w 420"/>
                  <a:gd name="T17" fmla="*/ 2147483647 h 510"/>
                  <a:gd name="T18" fmla="*/ 2147483647 w 420"/>
                  <a:gd name="T19" fmla="*/ 2147483647 h 510"/>
                  <a:gd name="T20" fmla="*/ 2147483647 w 420"/>
                  <a:gd name="T21" fmla="*/ 2147483647 h 510"/>
                  <a:gd name="T22" fmla="*/ 2147483647 w 420"/>
                  <a:gd name="T23" fmla="*/ 2147483647 h 510"/>
                  <a:gd name="T24" fmla="*/ 2147483647 w 420"/>
                  <a:gd name="T25" fmla="*/ 2147483647 h 510"/>
                  <a:gd name="T26" fmla="*/ 2147483647 w 420"/>
                  <a:gd name="T27" fmla="*/ 2147483647 h 510"/>
                  <a:gd name="T28" fmla="*/ 2147483647 w 420"/>
                  <a:gd name="T29" fmla="*/ 2147483647 h 510"/>
                  <a:gd name="T30" fmla="*/ 2147483647 w 420"/>
                  <a:gd name="T31" fmla="*/ 2147483647 h 510"/>
                  <a:gd name="T32" fmla="*/ 2147483647 w 420"/>
                  <a:gd name="T33" fmla="*/ 2147483647 h 510"/>
                  <a:gd name="T34" fmla="*/ 2147483647 w 420"/>
                  <a:gd name="T35" fmla="*/ 2147483647 h 510"/>
                  <a:gd name="T36" fmla="*/ 2147483647 w 420"/>
                  <a:gd name="T37" fmla="*/ 2147483647 h 510"/>
                  <a:gd name="T38" fmla="*/ 2147483647 w 420"/>
                  <a:gd name="T39" fmla="*/ 2147483647 h 510"/>
                  <a:gd name="T40" fmla="*/ 2147483647 w 420"/>
                  <a:gd name="T41" fmla="*/ 2147483647 h 510"/>
                  <a:gd name="T42" fmla="*/ 2147483647 w 420"/>
                  <a:gd name="T43" fmla="*/ 2147483647 h 510"/>
                  <a:gd name="T44" fmla="*/ 2147483647 w 420"/>
                  <a:gd name="T45" fmla="*/ 2147483647 h 510"/>
                  <a:gd name="T46" fmla="*/ 2147483647 w 420"/>
                  <a:gd name="T47" fmla="*/ 2147483647 h 510"/>
                  <a:gd name="T48" fmla="*/ 2147483647 w 420"/>
                  <a:gd name="T49" fmla="*/ 2147483647 h 510"/>
                  <a:gd name="T50" fmla="*/ 2147483647 w 420"/>
                  <a:gd name="T51" fmla="*/ 2147483647 h 510"/>
                  <a:gd name="T52" fmla="*/ 2147483647 w 420"/>
                  <a:gd name="T53" fmla="*/ 2147483647 h 510"/>
                  <a:gd name="T54" fmla="*/ 2147483647 w 420"/>
                  <a:gd name="T55" fmla="*/ 2147483647 h 510"/>
                  <a:gd name="T56" fmla="*/ 2147483647 w 420"/>
                  <a:gd name="T57" fmla="*/ 2147483647 h 510"/>
                  <a:gd name="T58" fmla="*/ 2147483647 w 420"/>
                  <a:gd name="T59" fmla="*/ 2147483647 h 510"/>
                  <a:gd name="T60" fmla="*/ 2147483647 w 420"/>
                  <a:gd name="T61" fmla="*/ 2147483647 h 510"/>
                  <a:gd name="T62" fmla="*/ 2147483647 w 420"/>
                  <a:gd name="T63" fmla="*/ 2147483647 h 510"/>
                  <a:gd name="T64" fmla="*/ 2147483647 w 420"/>
                  <a:gd name="T65" fmla="*/ 2147483647 h 510"/>
                  <a:gd name="T66" fmla="*/ 2147483647 w 420"/>
                  <a:gd name="T67" fmla="*/ 2147483647 h 510"/>
                  <a:gd name="T68" fmla="*/ 2147483647 w 420"/>
                  <a:gd name="T69" fmla="*/ 2147483647 h 510"/>
                  <a:gd name="T70" fmla="*/ 2147483647 w 420"/>
                  <a:gd name="T71" fmla="*/ 2147483647 h 510"/>
                  <a:gd name="T72" fmla="*/ 2147483647 w 420"/>
                  <a:gd name="T73" fmla="*/ 2147483647 h 510"/>
                  <a:gd name="T74" fmla="*/ 2147483647 w 420"/>
                  <a:gd name="T75" fmla="*/ 2147483647 h 510"/>
                  <a:gd name="T76" fmla="*/ 2147483647 w 420"/>
                  <a:gd name="T77" fmla="*/ 2147483647 h 510"/>
                  <a:gd name="T78" fmla="*/ 2147483647 w 420"/>
                  <a:gd name="T79" fmla="*/ 2147483647 h 510"/>
                  <a:gd name="T80" fmla="*/ 2147483647 w 420"/>
                  <a:gd name="T81" fmla="*/ 2147483647 h 510"/>
                  <a:gd name="T82" fmla="*/ 2147483647 w 420"/>
                  <a:gd name="T83" fmla="*/ 2147483647 h 510"/>
                  <a:gd name="T84" fmla="*/ 2147483647 w 420"/>
                  <a:gd name="T85" fmla="*/ 2147483647 h 510"/>
                  <a:gd name="T86" fmla="*/ 2147483647 w 420"/>
                  <a:gd name="T87" fmla="*/ 2147483647 h 510"/>
                  <a:gd name="T88" fmla="*/ 2147483647 w 420"/>
                  <a:gd name="T89" fmla="*/ 2147483647 h 510"/>
                  <a:gd name="T90" fmla="*/ 2147483647 w 420"/>
                  <a:gd name="T91" fmla="*/ 2147483647 h 510"/>
                  <a:gd name="T92" fmla="*/ 2147483647 w 420"/>
                  <a:gd name="T93" fmla="*/ 2147483647 h 510"/>
                  <a:gd name="T94" fmla="*/ 2147483647 w 420"/>
                  <a:gd name="T95" fmla="*/ 2147483647 h 510"/>
                  <a:gd name="T96" fmla="*/ 2147483647 w 420"/>
                  <a:gd name="T97" fmla="*/ 2147483647 h 510"/>
                  <a:gd name="T98" fmla="*/ 2147483647 w 420"/>
                  <a:gd name="T99" fmla="*/ 2147483647 h 510"/>
                  <a:gd name="T100" fmla="*/ 2147483647 w 420"/>
                  <a:gd name="T101" fmla="*/ 2147483647 h 510"/>
                  <a:gd name="T102" fmla="*/ 2147483647 w 420"/>
                  <a:gd name="T103" fmla="*/ 2147483647 h 510"/>
                  <a:gd name="T104" fmla="*/ 2147483647 w 420"/>
                  <a:gd name="T105" fmla="*/ 2147483647 h 510"/>
                  <a:gd name="T106" fmla="*/ 2147483647 w 420"/>
                  <a:gd name="T107" fmla="*/ 2147483647 h 510"/>
                  <a:gd name="T108" fmla="*/ 2147483647 w 420"/>
                  <a:gd name="T109" fmla="*/ 2147483647 h 510"/>
                  <a:gd name="T110" fmla="*/ 2147483647 w 420"/>
                  <a:gd name="T111" fmla="*/ 2147483647 h 51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420"/>
                  <a:gd name="T169" fmla="*/ 0 h 510"/>
                  <a:gd name="T170" fmla="*/ 420 w 420"/>
                  <a:gd name="T171" fmla="*/ 510 h 51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420" h="510">
                    <a:moveTo>
                      <a:pt x="420" y="240"/>
                    </a:moveTo>
                    <a:lnTo>
                      <a:pt x="414" y="234"/>
                    </a:lnTo>
                    <a:lnTo>
                      <a:pt x="396" y="234"/>
                    </a:lnTo>
                    <a:lnTo>
                      <a:pt x="390" y="216"/>
                    </a:lnTo>
                    <a:lnTo>
                      <a:pt x="372" y="210"/>
                    </a:lnTo>
                    <a:lnTo>
                      <a:pt x="372" y="174"/>
                    </a:lnTo>
                    <a:lnTo>
                      <a:pt x="384" y="150"/>
                    </a:lnTo>
                    <a:lnTo>
                      <a:pt x="396" y="150"/>
                    </a:lnTo>
                    <a:lnTo>
                      <a:pt x="402" y="144"/>
                    </a:lnTo>
                    <a:lnTo>
                      <a:pt x="408" y="132"/>
                    </a:lnTo>
                    <a:lnTo>
                      <a:pt x="414" y="126"/>
                    </a:lnTo>
                    <a:lnTo>
                      <a:pt x="414" y="114"/>
                    </a:lnTo>
                    <a:lnTo>
                      <a:pt x="402" y="108"/>
                    </a:lnTo>
                    <a:lnTo>
                      <a:pt x="402" y="90"/>
                    </a:lnTo>
                    <a:lnTo>
                      <a:pt x="396" y="84"/>
                    </a:lnTo>
                    <a:lnTo>
                      <a:pt x="396" y="78"/>
                    </a:lnTo>
                    <a:lnTo>
                      <a:pt x="384" y="78"/>
                    </a:lnTo>
                    <a:lnTo>
                      <a:pt x="378" y="72"/>
                    </a:lnTo>
                    <a:lnTo>
                      <a:pt x="360" y="72"/>
                    </a:lnTo>
                    <a:lnTo>
                      <a:pt x="360" y="90"/>
                    </a:lnTo>
                    <a:lnTo>
                      <a:pt x="354" y="96"/>
                    </a:lnTo>
                    <a:lnTo>
                      <a:pt x="330" y="96"/>
                    </a:lnTo>
                    <a:lnTo>
                      <a:pt x="324" y="90"/>
                    </a:lnTo>
                    <a:lnTo>
                      <a:pt x="318" y="54"/>
                    </a:lnTo>
                    <a:lnTo>
                      <a:pt x="336" y="24"/>
                    </a:lnTo>
                    <a:lnTo>
                      <a:pt x="336" y="6"/>
                    </a:lnTo>
                    <a:lnTo>
                      <a:pt x="288" y="12"/>
                    </a:lnTo>
                    <a:lnTo>
                      <a:pt x="282" y="12"/>
                    </a:lnTo>
                    <a:lnTo>
                      <a:pt x="270" y="6"/>
                    </a:lnTo>
                    <a:lnTo>
                      <a:pt x="264" y="6"/>
                    </a:lnTo>
                    <a:lnTo>
                      <a:pt x="252" y="18"/>
                    </a:lnTo>
                    <a:lnTo>
                      <a:pt x="222" y="18"/>
                    </a:lnTo>
                    <a:lnTo>
                      <a:pt x="210" y="0"/>
                    </a:lnTo>
                    <a:lnTo>
                      <a:pt x="192" y="18"/>
                    </a:lnTo>
                    <a:lnTo>
                      <a:pt x="186" y="54"/>
                    </a:lnTo>
                    <a:lnTo>
                      <a:pt x="192" y="60"/>
                    </a:lnTo>
                    <a:lnTo>
                      <a:pt x="192" y="90"/>
                    </a:lnTo>
                    <a:lnTo>
                      <a:pt x="186" y="108"/>
                    </a:lnTo>
                    <a:lnTo>
                      <a:pt x="186" y="114"/>
                    </a:lnTo>
                    <a:lnTo>
                      <a:pt x="84" y="114"/>
                    </a:lnTo>
                    <a:lnTo>
                      <a:pt x="84" y="108"/>
                    </a:lnTo>
                    <a:lnTo>
                      <a:pt x="72" y="108"/>
                    </a:lnTo>
                    <a:lnTo>
                      <a:pt x="60" y="120"/>
                    </a:lnTo>
                    <a:lnTo>
                      <a:pt x="60" y="126"/>
                    </a:lnTo>
                    <a:lnTo>
                      <a:pt x="66" y="132"/>
                    </a:lnTo>
                    <a:lnTo>
                      <a:pt x="66" y="144"/>
                    </a:lnTo>
                    <a:lnTo>
                      <a:pt x="72" y="150"/>
                    </a:lnTo>
                    <a:lnTo>
                      <a:pt x="72" y="162"/>
                    </a:lnTo>
                    <a:lnTo>
                      <a:pt x="48" y="162"/>
                    </a:lnTo>
                    <a:lnTo>
                      <a:pt x="48" y="210"/>
                    </a:lnTo>
                    <a:lnTo>
                      <a:pt x="42" y="228"/>
                    </a:lnTo>
                    <a:lnTo>
                      <a:pt x="36" y="240"/>
                    </a:lnTo>
                    <a:lnTo>
                      <a:pt x="30" y="246"/>
                    </a:lnTo>
                    <a:lnTo>
                      <a:pt x="18" y="252"/>
                    </a:lnTo>
                    <a:lnTo>
                      <a:pt x="0" y="252"/>
                    </a:lnTo>
                    <a:lnTo>
                      <a:pt x="30" y="306"/>
                    </a:lnTo>
                    <a:lnTo>
                      <a:pt x="42" y="294"/>
                    </a:lnTo>
                    <a:lnTo>
                      <a:pt x="54" y="312"/>
                    </a:lnTo>
                    <a:lnTo>
                      <a:pt x="48" y="318"/>
                    </a:lnTo>
                    <a:lnTo>
                      <a:pt x="48" y="330"/>
                    </a:lnTo>
                    <a:lnTo>
                      <a:pt x="42" y="336"/>
                    </a:lnTo>
                    <a:lnTo>
                      <a:pt x="42" y="342"/>
                    </a:lnTo>
                    <a:lnTo>
                      <a:pt x="48" y="348"/>
                    </a:lnTo>
                    <a:lnTo>
                      <a:pt x="66" y="348"/>
                    </a:lnTo>
                    <a:lnTo>
                      <a:pt x="72" y="390"/>
                    </a:lnTo>
                    <a:lnTo>
                      <a:pt x="102" y="396"/>
                    </a:lnTo>
                    <a:lnTo>
                      <a:pt x="96" y="408"/>
                    </a:lnTo>
                    <a:lnTo>
                      <a:pt x="144" y="462"/>
                    </a:lnTo>
                    <a:lnTo>
                      <a:pt x="138" y="468"/>
                    </a:lnTo>
                    <a:lnTo>
                      <a:pt x="174" y="510"/>
                    </a:lnTo>
                    <a:lnTo>
                      <a:pt x="180" y="492"/>
                    </a:lnTo>
                    <a:lnTo>
                      <a:pt x="204" y="480"/>
                    </a:lnTo>
                    <a:lnTo>
                      <a:pt x="222" y="498"/>
                    </a:lnTo>
                    <a:lnTo>
                      <a:pt x="228" y="492"/>
                    </a:lnTo>
                    <a:lnTo>
                      <a:pt x="228" y="456"/>
                    </a:lnTo>
                    <a:lnTo>
                      <a:pt x="210" y="444"/>
                    </a:lnTo>
                    <a:lnTo>
                      <a:pt x="228" y="432"/>
                    </a:lnTo>
                    <a:lnTo>
                      <a:pt x="198" y="414"/>
                    </a:lnTo>
                    <a:lnTo>
                      <a:pt x="210" y="414"/>
                    </a:lnTo>
                    <a:lnTo>
                      <a:pt x="210" y="402"/>
                    </a:lnTo>
                    <a:lnTo>
                      <a:pt x="204" y="396"/>
                    </a:lnTo>
                    <a:lnTo>
                      <a:pt x="204" y="378"/>
                    </a:lnTo>
                    <a:lnTo>
                      <a:pt x="210" y="378"/>
                    </a:lnTo>
                    <a:lnTo>
                      <a:pt x="216" y="384"/>
                    </a:lnTo>
                    <a:lnTo>
                      <a:pt x="228" y="384"/>
                    </a:lnTo>
                    <a:lnTo>
                      <a:pt x="240" y="390"/>
                    </a:lnTo>
                    <a:lnTo>
                      <a:pt x="258" y="390"/>
                    </a:lnTo>
                    <a:lnTo>
                      <a:pt x="264" y="384"/>
                    </a:lnTo>
                    <a:lnTo>
                      <a:pt x="270" y="372"/>
                    </a:lnTo>
                    <a:lnTo>
                      <a:pt x="282" y="366"/>
                    </a:lnTo>
                    <a:lnTo>
                      <a:pt x="264" y="348"/>
                    </a:lnTo>
                    <a:lnTo>
                      <a:pt x="264" y="342"/>
                    </a:lnTo>
                    <a:lnTo>
                      <a:pt x="294" y="342"/>
                    </a:lnTo>
                    <a:lnTo>
                      <a:pt x="312" y="384"/>
                    </a:lnTo>
                    <a:lnTo>
                      <a:pt x="342" y="384"/>
                    </a:lnTo>
                    <a:lnTo>
                      <a:pt x="348" y="378"/>
                    </a:lnTo>
                    <a:lnTo>
                      <a:pt x="354" y="366"/>
                    </a:lnTo>
                    <a:lnTo>
                      <a:pt x="360" y="360"/>
                    </a:lnTo>
                    <a:lnTo>
                      <a:pt x="366" y="360"/>
                    </a:lnTo>
                    <a:lnTo>
                      <a:pt x="366" y="390"/>
                    </a:lnTo>
                    <a:lnTo>
                      <a:pt x="372" y="396"/>
                    </a:lnTo>
                    <a:lnTo>
                      <a:pt x="384" y="396"/>
                    </a:lnTo>
                    <a:lnTo>
                      <a:pt x="390" y="390"/>
                    </a:lnTo>
                    <a:lnTo>
                      <a:pt x="396" y="378"/>
                    </a:lnTo>
                    <a:lnTo>
                      <a:pt x="396" y="354"/>
                    </a:lnTo>
                    <a:lnTo>
                      <a:pt x="408" y="348"/>
                    </a:lnTo>
                    <a:lnTo>
                      <a:pt x="414" y="342"/>
                    </a:lnTo>
                    <a:lnTo>
                      <a:pt x="408" y="318"/>
                    </a:lnTo>
                    <a:lnTo>
                      <a:pt x="414" y="306"/>
                    </a:lnTo>
                    <a:lnTo>
                      <a:pt x="414" y="258"/>
                    </a:lnTo>
                    <a:lnTo>
                      <a:pt x="420" y="252"/>
                    </a:lnTo>
                    <a:lnTo>
                      <a:pt x="420" y="24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31" name="Ethiopia">
                <a:extLst>
                  <a:ext uri="{FF2B5EF4-FFF2-40B4-BE49-F238E27FC236}">
                    <a16:creationId xmlns:a16="http://schemas.microsoft.com/office/drawing/2014/main" id="{E0024324-F1D0-B841-9BA5-59E89640CB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3" y="2003"/>
                <a:ext cx="270" cy="236"/>
              </a:xfrm>
              <a:custGeom>
                <a:avLst/>
                <a:gdLst>
                  <a:gd name="T0" fmla="*/ 2147483647 w 1056"/>
                  <a:gd name="T1" fmla="*/ 2147483647 h 924"/>
                  <a:gd name="T2" fmla="*/ 2147483647 w 1056"/>
                  <a:gd name="T3" fmla="*/ 2147483647 h 924"/>
                  <a:gd name="T4" fmla="*/ 2147483647 w 1056"/>
                  <a:gd name="T5" fmla="*/ 2147483647 h 924"/>
                  <a:gd name="T6" fmla="*/ 2147483647 w 1056"/>
                  <a:gd name="T7" fmla="*/ 2147483647 h 924"/>
                  <a:gd name="T8" fmla="*/ 2147483647 w 1056"/>
                  <a:gd name="T9" fmla="*/ 2147483647 h 924"/>
                  <a:gd name="T10" fmla="*/ 2147483647 w 1056"/>
                  <a:gd name="T11" fmla="*/ 2147483647 h 924"/>
                  <a:gd name="T12" fmla="*/ 2147483647 w 1056"/>
                  <a:gd name="T13" fmla="*/ 2147483647 h 924"/>
                  <a:gd name="T14" fmla="*/ 2147483647 w 1056"/>
                  <a:gd name="T15" fmla="*/ 2147483647 h 924"/>
                  <a:gd name="T16" fmla="*/ 2147483647 w 1056"/>
                  <a:gd name="T17" fmla="*/ 2147483647 h 924"/>
                  <a:gd name="T18" fmla="*/ 2147483647 w 1056"/>
                  <a:gd name="T19" fmla="*/ 2147483647 h 924"/>
                  <a:gd name="T20" fmla="*/ 2147483647 w 1056"/>
                  <a:gd name="T21" fmla="*/ 2147483647 h 924"/>
                  <a:gd name="T22" fmla="*/ 2147483647 w 1056"/>
                  <a:gd name="T23" fmla="*/ 2147483647 h 924"/>
                  <a:gd name="T24" fmla="*/ 2147483647 w 1056"/>
                  <a:gd name="T25" fmla="*/ 2147483647 h 924"/>
                  <a:gd name="T26" fmla="*/ 2147483647 w 1056"/>
                  <a:gd name="T27" fmla="*/ 2147483647 h 924"/>
                  <a:gd name="T28" fmla="*/ 2147483647 w 1056"/>
                  <a:gd name="T29" fmla="*/ 2147483647 h 924"/>
                  <a:gd name="T30" fmla="*/ 2147483647 w 1056"/>
                  <a:gd name="T31" fmla="*/ 2147483647 h 924"/>
                  <a:gd name="T32" fmla="*/ 2147483647 w 1056"/>
                  <a:gd name="T33" fmla="*/ 2147483647 h 924"/>
                  <a:gd name="T34" fmla="*/ 2147483647 w 1056"/>
                  <a:gd name="T35" fmla="*/ 2147483647 h 924"/>
                  <a:gd name="T36" fmla="*/ 2147483647 w 1056"/>
                  <a:gd name="T37" fmla="*/ 2147483647 h 924"/>
                  <a:gd name="T38" fmla="*/ 2147483647 w 1056"/>
                  <a:gd name="T39" fmla="*/ 2147483647 h 924"/>
                  <a:gd name="T40" fmla="*/ 2147483647 w 1056"/>
                  <a:gd name="T41" fmla="*/ 2147483647 h 924"/>
                  <a:gd name="T42" fmla="*/ 2147483647 w 1056"/>
                  <a:gd name="T43" fmla="*/ 2147483647 h 924"/>
                  <a:gd name="T44" fmla="*/ 2147483647 w 1056"/>
                  <a:gd name="T45" fmla="*/ 2147483647 h 924"/>
                  <a:gd name="T46" fmla="*/ 2147483647 w 1056"/>
                  <a:gd name="T47" fmla="*/ 2147483647 h 924"/>
                  <a:gd name="T48" fmla="*/ 2147483647 w 1056"/>
                  <a:gd name="T49" fmla="*/ 2147483647 h 924"/>
                  <a:gd name="T50" fmla="*/ 2147483647 w 1056"/>
                  <a:gd name="T51" fmla="*/ 2147483647 h 924"/>
                  <a:gd name="T52" fmla="*/ 2147483647 w 1056"/>
                  <a:gd name="T53" fmla="*/ 2147483647 h 924"/>
                  <a:gd name="T54" fmla="*/ 2147483647 w 1056"/>
                  <a:gd name="T55" fmla="*/ 2147483647 h 924"/>
                  <a:gd name="T56" fmla="*/ 2147483647 w 1056"/>
                  <a:gd name="T57" fmla="*/ 2147483647 h 924"/>
                  <a:gd name="T58" fmla="*/ 2147483647 w 1056"/>
                  <a:gd name="T59" fmla="*/ 2147483647 h 924"/>
                  <a:gd name="T60" fmla="*/ 2147483647 w 1056"/>
                  <a:gd name="T61" fmla="*/ 2147483647 h 924"/>
                  <a:gd name="T62" fmla="*/ 2147483647 w 1056"/>
                  <a:gd name="T63" fmla="*/ 2147483647 h 924"/>
                  <a:gd name="T64" fmla="*/ 2147483647 w 1056"/>
                  <a:gd name="T65" fmla="*/ 2147483647 h 924"/>
                  <a:gd name="T66" fmla="*/ 2147483647 w 1056"/>
                  <a:gd name="T67" fmla="*/ 2147483647 h 924"/>
                  <a:gd name="T68" fmla="*/ 2147483647 w 1056"/>
                  <a:gd name="T69" fmla="*/ 2147483647 h 924"/>
                  <a:gd name="T70" fmla="*/ 2147483647 w 1056"/>
                  <a:gd name="T71" fmla="*/ 2147483647 h 924"/>
                  <a:gd name="T72" fmla="*/ 2147483647 w 1056"/>
                  <a:gd name="T73" fmla="*/ 0 h 924"/>
                  <a:gd name="T74" fmla="*/ 2147483647 w 1056"/>
                  <a:gd name="T75" fmla="*/ 2147483647 h 924"/>
                  <a:gd name="T76" fmla="*/ 2147483647 w 1056"/>
                  <a:gd name="T77" fmla="*/ 2147483647 h 924"/>
                  <a:gd name="T78" fmla="*/ 2147483647 w 1056"/>
                  <a:gd name="T79" fmla="*/ 2147483647 h 924"/>
                  <a:gd name="T80" fmla="*/ 2147483647 w 1056"/>
                  <a:gd name="T81" fmla="*/ 2147483647 h 924"/>
                  <a:gd name="T82" fmla="*/ 2147483647 w 1056"/>
                  <a:gd name="T83" fmla="*/ 2147483647 h 924"/>
                  <a:gd name="T84" fmla="*/ 2147483647 w 1056"/>
                  <a:gd name="T85" fmla="*/ 2147483647 h 924"/>
                  <a:gd name="T86" fmla="*/ 2147483647 w 1056"/>
                  <a:gd name="T87" fmla="*/ 2147483647 h 924"/>
                  <a:gd name="T88" fmla="*/ 2147483647 w 1056"/>
                  <a:gd name="T89" fmla="*/ 2147483647 h 924"/>
                  <a:gd name="T90" fmla="*/ 2147483647 w 1056"/>
                  <a:gd name="T91" fmla="*/ 2147483647 h 924"/>
                  <a:gd name="T92" fmla="*/ 2147483647 w 1056"/>
                  <a:gd name="T93" fmla="*/ 2147483647 h 924"/>
                  <a:gd name="T94" fmla="*/ 2147483647 w 1056"/>
                  <a:gd name="T95" fmla="*/ 2147483647 h 924"/>
                  <a:gd name="T96" fmla="*/ 2147483647 w 1056"/>
                  <a:gd name="T97" fmla="*/ 2147483647 h 924"/>
                  <a:gd name="T98" fmla="*/ 2147483647 w 1056"/>
                  <a:gd name="T99" fmla="*/ 2147483647 h 924"/>
                  <a:gd name="T100" fmla="*/ 2147483647 w 1056"/>
                  <a:gd name="T101" fmla="*/ 2147483647 h 924"/>
                  <a:gd name="T102" fmla="*/ 2147483647 w 1056"/>
                  <a:gd name="T103" fmla="*/ 2147483647 h 924"/>
                  <a:gd name="T104" fmla="*/ 2147483647 w 1056"/>
                  <a:gd name="T105" fmla="*/ 2147483647 h 924"/>
                  <a:gd name="T106" fmla="*/ 2147483647 w 1056"/>
                  <a:gd name="T107" fmla="*/ 2147483647 h 924"/>
                  <a:gd name="T108" fmla="*/ 2147483647 w 1056"/>
                  <a:gd name="T109" fmla="*/ 2147483647 h 924"/>
                  <a:gd name="T110" fmla="*/ 2147483647 w 1056"/>
                  <a:gd name="T111" fmla="*/ 2147483647 h 924"/>
                  <a:gd name="T112" fmla="*/ 2147483647 w 1056"/>
                  <a:gd name="T113" fmla="*/ 2147483647 h 924"/>
                  <a:gd name="T114" fmla="*/ 2147483647 w 1056"/>
                  <a:gd name="T115" fmla="*/ 2147483647 h 924"/>
                  <a:gd name="T116" fmla="*/ 2147483647 w 1056"/>
                  <a:gd name="T117" fmla="*/ 2147483647 h 92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056"/>
                  <a:gd name="T178" fmla="*/ 0 h 924"/>
                  <a:gd name="T179" fmla="*/ 1056 w 1056"/>
                  <a:gd name="T180" fmla="*/ 924 h 92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056" h="924">
                    <a:moveTo>
                      <a:pt x="84" y="642"/>
                    </a:moveTo>
                    <a:lnTo>
                      <a:pt x="108" y="642"/>
                    </a:lnTo>
                    <a:lnTo>
                      <a:pt x="114" y="666"/>
                    </a:lnTo>
                    <a:lnTo>
                      <a:pt x="126" y="666"/>
                    </a:lnTo>
                    <a:lnTo>
                      <a:pt x="126" y="702"/>
                    </a:lnTo>
                    <a:lnTo>
                      <a:pt x="138" y="708"/>
                    </a:lnTo>
                    <a:lnTo>
                      <a:pt x="138" y="726"/>
                    </a:lnTo>
                    <a:lnTo>
                      <a:pt x="156" y="762"/>
                    </a:lnTo>
                    <a:lnTo>
                      <a:pt x="168" y="768"/>
                    </a:lnTo>
                    <a:lnTo>
                      <a:pt x="186" y="768"/>
                    </a:lnTo>
                    <a:lnTo>
                      <a:pt x="192" y="774"/>
                    </a:lnTo>
                    <a:lnTo>
                      <a:pt x="198" y="786"/>
                    </a:lnTo>
                    <a:lnTo>
                      <a:pt x="198" y="804"/>
                    </a:lnTo>
                    <a:lnTo>
                      <a:pt x="210" y="840"/>
                    </a:lnTo>
                    <a:lnTo>
                      <a:pt x="282" y="846"/>
                    </a:lnTo>
                    <a:lnTo>
                      <a:pt x="360" y="906"/>
                    </a:lnTo>
                    <a:lnTo>
                      <a:pt x="390" y="906"/>
                    </a:lnTo>
                    <a:lnTo>
                      <a:pt x="402" y="912"/>
                    </a:lnTo>
                    <a:lnTo>
                      <a:pt x="432" y="912"/>
                    </a:lnTo>
                    <a:lnTo>
                      <a:pt x="444" y="918"/>
                    </a:lnTo>
                    <a:lnTo>
                      <a:pt x="450" y="918"/>
                    </a:lnTo>
                    <a:lnTo>
                      <a:pt x="462" y="924"/>
                    </a:lnTo>
                    <a:lnTo>
                      <a:pt x="486" y="906"/>
                    </a:lnTo>
                    <a:lnTo>
                      <a:pt x="486" y="894"/>
                    </a:lnTo>
                    <a:lnTo>
                      <a:pt x="498" y="882"/>
                    </a:lnTo>
                    <a:lnTo>
                      <a:pt x="510" y="882"/>
                    </a:lnTo>
                    <a:lnTo>
                      <a:pt x="522" y="876"/>
                    </a:lnTo>
                    <a:lnTo>
                      <a:pt x="528" y="870"/>
                    </a:lnTo>
                    <a:lnTo>
                      <a:pt x="534" y="870"/>
                    </a:lnTo>
                    <a:lnTo>
                      <a:pt x="552" y="852"/>
                    </a:lnTo>
                    <a:lnTo>
                      <a:pt x="576" y="882"/>
                    </a:lnTo>
                    <a:lnTo>
                      <a:pt x="606" y="882"/>
                    </a:lnTo>
                    <a:lnTo>
                      <a:pt x="612" y="876"/>
                    </a:lnTo>
                    <a:lnTo>
                      <a:pt x="636" y="882"/>
                    </a:lnTo>
                    <a:lnTo>
                      <a:pt x="636" y="876"/>
                    </a:lnTo>
                    <a:lnTo>
                      <a:pt x="648" y="864"/>
                    </a:lnTo>
                    <a:lnTo>
                      <a:pt x="660" y="864"/>
                    </a:lnTo>
                    <a:lnTo>
                      <a:pt x="672" y="858"/>
                    </a:lnTo>
                    <a:lnTo>
                      <a:pt x="696" y="858"/>
                    </a:lnTo>
                    <a:lnTo>
                      <a:pt x="714" y="840"/>
                    </a:lnTo>
                    <a:lnTo>
                      <a:pt x="714" y="828"/>
                    </a:lnTo>
                    <a:lnTo>
                      <a:pt x="726" y="822"/>
                    </a:lnTo>
                    <a:lnTo>
                      <a:pt x="732" y="816"/>
                    </a:lnTo>
                    <a:lnTo>
                      <a:pt x="744" y="810"/>
                    </a:lnTo>
                    <a:lnTo>
                      <a:pt x="756" y="810"/>
                    </a:lnTo>
                    <a:lnTo>
                      <a:pt x="762" y="804"/>
                    </a:lnTo>
                    <a:lnTo>
                      <a:pt x="846" y="804"/>
                    </a:lnTo>
                    <a:lnTo>
                      <a:pt x="1056" y="558"/>
                    </a:lnTo>
                    <a:lnTo>
                      <a:pt x="984" y="564"/>
                    </a:lnTo>
                    <a:lnTo>
                      <a:pt x="948" y="546"/>
                    </a:lnTo>
                    <a:lnTo>
                      <a:pt x="936" y="534"/>
                    </a:lnTo>
                    <a:lnTo>
                      <a:pt x="918" y="528"/>
                    </a:lnTo>
                    <a:lnTo>
                      <a:pt x="906" y="522"/>
                    </a:lnTo>
                    <a:lnTo>
                      <a:pt x="882" y="516"/>
                    </a:lnTo>
                    <a:lnTo>
                      <a:pt x="810" y="492"/>
                    </a:lnTo>
                    <a:lnTo>
                      <a:pt x="774" y="474"/>
                    </a:lnTo>
                    <a:lnTo>
                      <a:pt x="768" y="462"/>
                    </a:lnTo>
                    <a:lnTo>
                      <a:pt x="762" y="456"/>
                    </a:lnTo>
                    <a:lnTo>
                      <a:pt x="756" y="444"/>
                    </a:lnTo>
                    <a:lnTo>
                      <a:pt x="732" y="444"/>
                    </a:lnTo>
                    <a:lnTo>
                      <a:pt x="732" y="438"/>
                    </a:lnTo>
                    <a:lnTo>
                      <a:pt x="726" y="432"/>
                    </a:lnTo>
                    <a:lnTo>
                      <a:pt x="714" y="408"/>
                    </a:lnTo>
                    <a:lnTo>
                      <a:pt x="708" y="402"/>
                    </a:lnTo>
                    <a:lnTo>
                      <a:pt x="702" y="390"/>
                    </a:lnTo>
                    <a:lnTo>
                      <a:pt x="696" y="384"/>
                    </a:lnTo>
                    <a:lnTo>
                      <a:pt x="690" y="372"/>
                    </a:lnTo>
                    <a:lnTo>
                      <a:pt x="690" y="360"/>
                    </a:lnTo>
                    <a:lnTo>
                      <a:pt x="678" y="348"/>
                    </a:lnTo>
                    <a:lnTo>
                      <a:pt x="696" y="318"/>
                    </a:lnTo>
                    <a:lnTo>
                      <a:pt x="690" y="312"/>
                    </a:lnTo>
                    <a:lnTo>
                      <a:pt x="678" y="306"/>
                    </a:lnTo>
                    <a:lnTo>
                      <a:pt x="666" y="306"/>
                    </a:lnTo>
                    <a:lnTo>
                      <a:pt x="660" y="312"/>
                    </a:lnTo>
                    <a:lnTo>
                      <a:pt x="654" y="312"/>
                    </a:lnTo>
                    <a:lnTo>
                      <a:pt x="648" y="318"/>
                    </a:lnTo>
                    <a:lnTo>
                      <a:pt x="624" y="318"/>
                    </a:lnTo>
                    <a:lnTo>
                      <a:pt x="612" y="306"/>
                    </a:lnTo>
                    <a:lnTo>
                      <a:pt x="612" y="294"/>
                    </a:lnTo>
                    <a:lnTo>
                      <a:pt x="606" y="276"/>
                    </a:lnTo>
                    <a:lnTo>
                      <a:pt x="606" y="264"/>
                    </a:lnTo>
                    <a:lnTo>
                      <a:pt x="624" y="246"/>
                    </a:lnTo>
                    <a:lnTo>
                      <a:pt x="654" y="192"/>
                    </a:lnTo>
                    <a:lnTo>
                      <a:pt x="642" y="174"/>
                    </a:lnTo>
                    <a:lnTo>
                      <a:pt x="630" y="174"/>
                    </a:lnTo>
                    <a:lnTo>
                      <a:pt x="618" y="168"/>
                    </a:lnTo>
                    <a:lnTo>
                      <a:pt x="612" y="162"/>
                    </a:lnTo>
                    <a:lnTo>
                      <a:pt x="612" y="138"/>
                    </a:lnTo>
                    <a:lnTo>
                      <a:pt x="600" y="126"/>
                    </a:lnTo>
                    <a:lnTo>
                      <a:pt x="576" y="114"/>
                    </a:lnTo>
                    <a:lnTo>
                      <a:pt x="570" y="108"/>
                    </a:lnTo>
                    <a:lnTo>
                      <a:pt x="546" y="72"/>
                    </a:lnTo>
                    <a:lnTo>
                      <a:pt x="534" y="66"/>
                    </a:lnTo>
                    <a:lnTo>
                      <a:pt x="528" y="60"/>
                    </a:lnTo>
                    <a:lnTo>
                      <a:pt x="516" y="60"/>
                    </a:lnTo>
                    <a:lnTo>
                      <a:pt x="498" y="36"/>
                    </a:lnTo>
                    <a:lnTo>
                      <a:pt x="468" y="36"/>
                    </a:lnTo>
                    <a:lnTo>
                      <a:pt x="462" y="30"/>
                    </a:lnTo>
                    <a:lnTo>
                      <a:pt x="444" y="30"/>
                    </a:lnTo>
                    <a:lnTo>
                      <a:pt x="432" y="36"/>
                    </a:lnTo>
                    <a:lnTo>
                      <a:pt x="420" y="36"/>
                    </a:lnTo>
                    <a:lnTo>
                      <a:pt x="420" y="24"/>
                    </a:lnTo>
                    <a:lnTo>
                      <a:pt x="414" y="18"/>
                    </a:lnTo>
                    <a:lnTo>
                      <a:pt x="408" y="24"/>
                    </a:lnTo>
                    <a:lnTo>
                      <a:pt x="402" y="36"/>
                    </a:lnTo>
                    <a:lnTo>
                      <a:pt x="372" y="36"/>
                    </a:lnTo>
                    <a:lnTo>
                      <a:pt x="366" y="24"/>
                    </a:lnTo>
                    <a:lnTo>
                      <a:pt x="360" y="18"/>
                    </a:lnTo>
                    <a:lnTo>
                      <a:pt x="354" y="18"/>
                    </a:lnTo>
                    <a:lnTo>
                      <a:pt x="342" y="6"/>
                    </a:lnTo>
                    <a:lnTo>
                      <a:pt x="330" y="0"/>
                    </a:lnTo>
                    <a:lnTo>
                      <a:pt x="330" y="12"/>
                    </a:lnTo>
                    <a:lnTo>
                      <a:pt x="324" y="24"/>
                    </a:lnTo>
                    <a:lnTo>
                      <a:pt x="318" y="42"/>
                    </a:lnTo>
                    <a:lnTo>
                      <a:pt x="318" y="54"/>
                    </a:lnTo>
                    <a:lnTo>
                      <a:pt x="306" y="66"/>
                    </a:lnTo>
                    <a:lnTo>
                      <a:pt x="288" y="48"/>
                    </a:lnTo>
                    <a:lnTo>
                      <a:pt x="288" y="42"/>
                    </a:lnTo>
                    <a:lnTo>
                      <a:pt x="282" y="36"/>
                    </a:lnTo>
                    <a:lnTo>
                      <a:pt x="276" y="36"/>
                    </a:lnTo>
                    <a:lnTo>
                      <a:pt x="276" y="42"/>
                    </a:lnTo>
                    <a:lnTo>
                      <a:pt x="270" y="48"/>
                    </a:lnTo>
                    <a:lnTo>
                      <a:pt x="234" y="48"/>
                    </a:lnTo>
                    <a:lnTo>
                      <a:pt x="234" y="90"/>
                    </a:lnTo>
                    <a:lnTo>
                      <a:pt x="228" y="96"/>
                    </a:lnTo>
                    <a:lnTo>
                      <a:pt x="222" y="108"/>
                    </a:lnTo>
                    <a:lnTo>
                      <a:pt x="216" y="114"/>
                    </a:lnTo>
                    <a:lnTo>
                      <a:pt x="210" y="126"/>
                    </a:lnTo>
                    <a:lnTo>
                      <a:pt x="210" y="174"/>
                    </a:lnTo>
                    <a:lnTo>
                      <a:pt x="180" y="174"/>
                    </a:lnTo>
                    <a:lnTo>
                      <a:pt x="174" y="180"/>
                    </a:lnTo>
                    <a:lnTo>
                      <a:pt x="168" y="192"/>
                    </a:lnTo>
                    <a:lnTo>
                      <a:pt x="162" y="198"/>
                    </a:lnTo>
                    <a:lnTo>
                      <a:pt x="162" y="234"/>
                    </a:lnTo>
                    <a:lnTo>
                      <a:pt x="156" y="240"/>
                    </a:lnTo>
                    <a:lnTo>
                      <a:pt x="144" y="240"/>
                    </a:lnTo>
                    <a:lnTo>
                      <a:pt x="138" y="246"/>
                    </a:lnTo>
                    <a:lnTo>
                      <a:pt x="138" y="270"/>
                    </a:lnTo>
                    <a:lnTo>
                      <a:pt x="126" y="288"/>
                    </a:lnTo>
                    <a:lnTo>
                      <a:pt x="126" y="294"/>
                    </a:lnTo>
                    <a:lnTo>
                      <a:pt x="132" y="300"/>
                    </a:lnTo>
                    <a:lnTo>
                      <a:pt x="132" y="336"/>
                    </a:lnTo>
                    <a:lnTo>
                      <a:pt x="126" y="342"/>
                    </a:lnTo>
                    <a:lnTo>
                      <a:pt x="114" y="342"/>
                    </a:lnTo>
                    <a:lnTo>
                      <a:pt x="108" y="336"/>
                    </a:lnTo>
                    <a:lnTo>
                      <a:pt x="108" y="324"/>
                    </a:lnTo>
                    <a:lnTo>
                      <a:pt x="102" y="324"/>
                    </a:lnTo>
                    <a:lnTo>
                      <a:pt x="84" y="342"/>
                    </a:lnTo>
                    <a:lnTo>
                      <a:pt x="84" y="360"/>
                    </a:lnTo>
                    <a:lnTo>
                      <a:pt x="90" y="372"/>
                    </a:lnTo>
                    <a:lnTo>
                      <a:pt x="90" y="390"/>
                    </a:lnTo>
                    <a:lnTo>
                      <a:pt x="84" y="396"/>
                    </a:lnTo>
                    <a:lnTo>
                      <a:pt x="72" y="402"/>
                    </a:lnTo>
                    <a:lnTo>
                      <a:pt x="66" y="414"/>
                    </a:lnTo>
                    <a:lnTo>
                      <a:pt x="66" y="426"/>
                    </a:lnTo>
                    <a:lnTo>
                      <a:pt x="72" y="438"/>
                    </a:lnTo>
                    <a:lnTo>
                      <a:pt x="72" y="450"/>
                    </a:lnTo>
                    <a:lnTo>
                      <a:pt x="78" y="456"/>
                    </a:lnTo>
                    <a:lnTo>
                      <a:pt x="78" y="492"/>
                    </a:lnTo>
                    <a:lnTo>
                      <a:pt x="72" y="504"/>
                    </a:lnTo>
                    <a:lnTo>
                      <a:pt x="72" y="516"/>
                    </a:lnTo>
                    <a:lnTo>
                      <a:pt x="66" y="522"/>
                    </a:lnTo>
                    <a:lnTo>
                      <a:pt x="54" y="522"/>
                    </a:lnTo>
                    <a:lnTo>
                      <a:pt x="48" y="528"/>
                    </a:lnTo>
                    <a:lnTo>
                      <a:pt x="42" y="522"/>
                    </a:lnTo>
                    <a:lnTo>
                      <a:pt x="6" y="522"/>
                    </a:lnTo>
                    <a:lnTo>
                      <a:pt x="12" y="546"/>
                    </a:lnTo>
                    <a:lnTo>
                      <a:pt x="6" y="552"/>
                    </a:lnTo>
                    <a:lnTo>
                      <a:pt x="0" y="564"/>
                    </a:lnTo>
                    <a:lnTo>
                      <a:pt x="0" y="576"/>
                    </a:lnTo>
                    <a:lnTo>
                      <a:pt x="6" y="576"/>
                    </a:lnTo>
                    <a:lnTo>
                      <a:pt x="18" y="582"/>
                    </a:lnTo>
                    <a:lnTo>
                      <a:pt x="42" y="582"/>
                    </a:lnTo>
                    <a:lnTo>
                      <a:pt x="48" y="588"/>
                    </a:lnTo>
                    <a:lnTo>
                      <a:pt x="60" y="594"/>
                    </a:lnTo>
                    <a:lnTo>
                      <a:pt x="66" y="606"/>
                    </a:lnTo>
                    <a:lnTo>
                      <a:pt x="78" y="612"/>
                    </a:lnTo>
                    <a:lnTo>
                      <a:pt x="78" y="630"/>
                    </a:lnTo>
                    <a:lnTo>
                      <a:pt x="84" y="64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32" name="Eritrea">
                <a:extLst>
                  <a:ext uri="{FF2B5EF4-FFF2-40B4-BE49-F238E27FC236}">
                    <a16:creationId xmlns:a16="http://schemas.microsoft.com/office/drawing/2014/main" id="{A7B6C895-C1C9-DC42-A9CA-067138690A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0" y="1938"/>
                <a:ext cx="123" cy="117"/>
              </a:xfrm>
              <a:custGeom>
                <a:avLst/>
                <a:gdLst>
                  <a:gd name="T0" fmla="*/ 2147483647 w 480"/>
                  <a:gd name="T1" fmla="*/ 2147483647 h 456"/>
                  <a:gd name="T2" fmla="*/ 2147483647 w 480"/>
                  <a:gd name="T3" fmla="*/ 2147483647 h 456"/>
                  <a:gd name="T4" fmla="*/ 2147483647 w 480"/>
                  <a:gd name="T5" fmla="*/ 2147483647 h 456"/>
                  <a:gd name="T6" fmla="*/ 2147483647 w 480"/>
                  <a:gd name="T7" fmla="*/ 2147483647 h 456"/>
                  <a:gd name="T8" fmla="*/ 2147483647 w 480"/>
                  <a:gd name="T9" fmla="*/ 2147483647 h 456"/>
                  <a:gd name="T10" fmla="*/ 2147483647 w 480"/>
                  <a:gd name="T11" fmla="*/ 2147483647 h 456"/>
                  <a:gd name="T12" fmla="*/ 2147483647 w 480"/>
                  <a:gd name="T13" fmla="*/ 2147483647 h 456"/>
                  <a:gd name="T14" fmla="*/ 2147483647 w 480"/>
                  <a:gd name="T15" fmla="*/ 2147483647 h 456"/>
                  <a:gd name="T16" fmla="*/ 0 w 480"/>
                  <a:gd name="T17" fmla="*/ 2147483647 h 456"/>
                  <a:gd name="T18" fmla="*/ 2147483647 w 480"/>
                  <a:gd name="T19" fmla="*/ 2147483647 h 456"/>
                  <a:gd name="T20" fmla="*/ 2147483647 w 480"/>
                  <a:gd name="T21" fmla="*/ 2147483647 h 456"/>
                  <a:gd name="T22" fmla="*/ 2147483647 w 480"/>
                  <a:gd name="T23" fmla="*/ 2147483647 h 456"/>
                  <a:gd name="T24" fmla="*/ 2147483647 w 480"/>
                  <a:gd name="T25" fmla="*/ 2147483647 h 456"/>
                  <a:gd name="T26" fmla="*/ 2147483647 w 480"/>
                  <a:gd name="T27" fmla="*/ 2147483647 h 456"/>
                  <a:gd name="T28" fmla="*/ 2147483647 w 480"/>
                  <a:gd name="T29" fmla="*/ 2147483647 h 456"/>
                  <a:gd name="T30" fmla="*/ 2147483647 w 480"/>
                  <a:gd name="T31" fmla="*/ 2147483647 h 456"/>
                  <a:gd name="T32" fmla="*/ 2147483647 w 480"/>
                  <a:gd name="T33" fmla="*/ 2147483647 h 456"/>
                  <a:gd name="T34" fmla="*/ 2147483647 w 480"/>
                  <a:gd name="T35" fmla="*/ 2147483647 h 456"/>
                  <a:gd name="T36" fmla="*/ 2147483647 w 480"/>
                  <a:gd name="T37" fmla="*/ 2147483647 h 456"/>
                  <a:gd name="T38" fmla="*/ 2147483647 w 480"/>
                  <a:gd name="T39" fmla="*/ 2147483647 h 456"/>
                  <a:gd name="T40" fmla="*/ 2147483647 w 480"/>
                  <a:gd name="T41" fmla="*/ 2147483647 h 456"/>
                  <a:gd name="T42" fmla="*/ 2147483647 w 480"/>
                  <a:gd name="T43" fmla="*/ 2147483647 h 456"/>
                  <a:gd name="T44" fmla="*/ 2147483647 w 480"/>
                  <a:gd name="T45" fmla="*/ 2147483647 h 456"/>
                  <a:gd name="T46" fmla="*/ 2147483647 w 480"/>
                  <a:gd name="T47" fmla="*/ 2147483647 h 456"/>
                  <a:gd name="T48" fmla="*/ 2147483647 w 480"/>
                  <a:gd name="T49" fmla="*/ 2147483647 h 456"/>
                  <a:gd name="T50" fmla="*/ 2147483647 w 480"/>
                  <a:gd name="T51" fmla="*/ 2147483647 h 456"/>
                  <a:gd name="T52" fmla="*/ 2147483647 w 480"/>
                  <a:gd name="T53" fmla="*/ 2147483647 h 456"/>
                  <a:gd name="T54" fmla="*/ 2147483647 w 480"/>
                  <a:gd name="T55" fmla="*/ 2147483647 h 456"/>
                  <a:gd name="T56" fmla="*/ 2147483647 w 480"/>
                  <a:gd name="T57" fmla="*/ 2147483647 h 456"/>
                  <a:gd name="T58" fmla="*/ 2147483647 w 480"/>
                  <a:gd name="T59" fmla="*/ 2147483647 h 456"/>
                  <a:gd name="T60" fmla="*/ 2147483647 w 480"/>
                  <a:gd name="T61" fmla="*/ 2147483647 h 456"/>
                  <a:gd name="T62" fmla="*/ 2147483647 w 480"/>
                  <a:gd name="T63" fmla="*/ 2147483647 h 456"/>
                  <a:gd name="T64" fmla="*/ 2147483647 w 480"/>
                  <a:gd name="T65" fmla="*/ 2147483647 h 456"/>
                  <a:gd name="T66" fmla="*/ 2147483647 w 480"/>
                  <a:gd name="T67" fmla="*/ 2147483647 h 456"/>
                  <a:gd name="T68" fmla="*/ 2147483647 w 480"/>
                  <a:gd name="T69" fmla="*/ 2147483647 h 456"/>
                  <a:gd name="T70" fmla="*/ 2147483647 w 480"/>
                  <a:gd name="T71" fmla="*/ 2147483647 h 456"/>
                  <a:gd name="T72" fmla="*/ 2147483647 w 480"/>
                  <a:gd name="T73" fmla="*/ 2147483647 h 456"/>
                  <a:gd name="T74" fmla="*/ 2147483647 w 480"/>
                  <a:gd name="T75" fmla="*/ 2147483647 h 456"/>
                  <a:gd name="T76" fmla="*/ 2147483647 w 480"/>
                  <a:gd name="T77" fmla="*/ 2147483647 h 456"/>
                  <a:gd name="T78" fmla="*/ 2147483647 w 480"/>
                  <a:gd name="T79" fmla="*/ 2147483647 h 456"/>
                  <a:gd name="T80" fmla="*/ 2147483647 w 480"/>
                  <a:gd name="T81" fmla="*/ 2147483647 h 456"/>
                  <a:gd name="T82" fmla="*/ 2147483647 w 480"/>
                  <a:gd name="T83" fmla="*/ 2147483647 h 456"/>
                  <a:gd name="T84" fmla="*/ 2147483647 w 480"/>
                  <a:gd name="T85" fmla="*/ 2147483647 h 456"/>
                  <a:gd name="T86" fmla="*/ 2147483647 w 480"/>
                  <a:gd name="T87" fmla="*/ 2147483647 h 456"/>
                  <a:gd name="T88" fmla="*/ 2147483647 w 480"/>
                  <a:gd name="T89" fmla="*/ 2147483647 h 456"/>
                  <a:gd name="T90" fmla="*/ 2147483647 w 480"/>
                  <a:gd name="T91" fmla="*/ 2147483647 h 456"/>
                  <a:gd name="T92" fmla="*/ 2147483647 w 480"/>
                  <a:gd name="T93" fmla="*/ 2147483647 h 456"/>
                  <a:gd name="T94" fmla="*/ 2147483647 w 480"/>
                  <a:gd name="T95" fmla="*/ 2147483647 h 456"/>
                  <a:gd name="T96" fmla="*/ 2147483647 w 480"/>
                  <a:gd name="T97" fmla="*/ 0 h 456"/>
                  <a:gd name="T98" fmla="*/ 2147483647 w 480"/>
                  <a:gd name="T99" fmla="*/ 2147483647 h 456"/>
                  <a:gd name="T100" fmla="*/ 2147483647 w 480"/>
                  <a:gd name="T101" fmla="*/ 2147483647 h 456"/>
                  <a:gd name="T102" fmla="*/ 2147483647 w 480"/>
                  <a:gd name="T103" fmla="*/ 2147483647 h 45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80"/>
                  <a:gd name="T157" fmla="*/ 0 h 456"/>
                  <a:gd name="T158" fmla="*/ 480 w 480"/>
                  <a:gd name="T159" fmla="*/ 456 h 45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80" h="456">
                    <a:moveTo>
                      <a:pt x="78" y="54"/>
                    </a:moveTo>
                    <a:lnTo>
                      <a:pt x="78" y="66"/>
                    </a:lnTo>
                    <a:lnTo>
                      <a:pt x="72" y="72"/>
                    </a:lnTo>
                    <a:lnTo>
                      <a:pt x="72" y="78"/>
                    </a:lnTo>
                    <a:lnTo>
                      <a:pt x="66" y="84"/>
                    </a:lnTo>
                    <a:lnTo>
                      <a:pt x="48" y="84"/>
                    </a:lnTo>
                    <a:lnTo>
                      <a:pt x="48" y="102"/>
                    </a:lnTo>
                    <a:lnTo>
                      <a:pt x="42" y="108"/>
                    </a:lnTo>
                    <a:lnTo>
                      <a:pt x="30" y="108"/>
                    </a:lnTo>
                    <a:lnTo>
                      <a:pt x="30" y="120"/>
                    </a:lnTo>
                    <a:lnTo>
                      <a:pt x="36" y="126"/>
                    </a:lnTo>
                    <a:lnTo>
                      <a:pt x="36" y="168"/>
                    </a:lnTo>
                    <a:lnTo>
                      <a:pt x="30" y="180"/>
                    </a:lnTo>
                    <a:lnTo>
                      <a:pt x="24" y="186"/>
                    </a:lnTo>
                    <a:lnTo>
                      <a:pt x="18" y="186"/>
                    </a:lnTo>
                    <a:lnTo>
                      <a:pt x="18" y="222"/>
                    </a:lnTo>
                    <a:lnTo>
                      <a:pt x="12" y="222"/>
                    </a:lnTo>
                    <a:lnTo>
                      <a:pt x="0" y="228"/>
                    </a:lnTo>
                    <a:lnTo>
                      <a:pt x="0" y="246"/>
                    </a:lnTo>
                    <a:lnTo>
                      <a:pt x="6" y="252"/>
                    </a:lnTo>
                    <a:lnTo>
                      <a:pt x="12" y="300"/>
                    </a:lnTo>
                    <a:lnTo>
                      <a:pt x="48" y="300"/>
                    </a:lnTo>
                    <a:lnTo>
                      <a:pt x="54" y="294"/>
                    </a:lnTo>
                    <a:lnTo>
                      <a:pt x="54" y="288"/>
                    </a:lnTo>
                    <a:lnTo>
                      <a:pt x="60" y="288"/>
                    </a:lnTo>
                    <a:lnTo>
                      <a:pt x="66" y="294"/>
                    </a:lnTo>
                    <a:lnTo>
                      <a:pt x="66" y="300"/>
                    </a:lnTo>
                    <a:lnTo>
                      <a:pt x="84" y="318"/>
                    </a:lnTo>
                    <a:lnTo>
                      <a:pt x="96" y="306"/>
                    </a:lnTo>
                    <a:lnTo>
                      <a:pt x="96" y="294"/>
                    </a:lnTo>
                    <a:lnTo>
                      <a:pt x="102" y="276"/>
                    </a:lnTo>
                    <a:lnTo>
                      <a:pt x="108" y="264"/>
                    </a:lnTo>
                    <a:lnTo>
                      <a:pt x="108" y="252"/>
                    </a:lnTo>
                    <a:lnTo>
                      <a:pt x="120" y="258"/>
                    </a:lnTo>
                    <a:lnTo>
                      <a:pt x="132" y="270"/>
                    </a:lnTo>
                    <a:lnTo>
                      <a:pt x="138" y="270"/>
                    </a:lnTo>
                    <a:lnTo>
                      <a:pt x="144" y="276"/>
                    </a:lnTo>
                    <a:lnTo>
                      <a:pt x="150" y="288"/>
                    </a:lnTo>
                    <a:lnTo>
                      <a:pt x="180" y="288"/>
                    </a:lnTo>
                    <a:lnTo>
                      <a:pt x="186" y="276"/>
                    </a:lnTo>
                    <a:lnTo>
                      <a:pt x="192" y="270"/>
                    </a:lnTo>
                    <a:lnTo>
                      <a:pt x="198" y="276"/>
                    </a:lnTo>
                    <a:lnTo>
                      <a:pt x="198" y="288"/>
                    </a:lnTo>
                    <a:lnTo>
                      <a:pt x="210" y="288"/>
                    </a:lnTo>
                    <a:lnTo>
                      <a:pt x="222" y="282"/>
                    </a:lnTo>
                    <a:lnTo>
                      <a:pt x="240" y="282"/>
                    </a:lnTo>
                    <a:lnTo>
                      <a:pt x="246" y="288"/>
                    </a:lnTo>
                    <a:lnTo>
                      <a:pt x="276" y="288"/>
                    </a:lnTo>
                    <a:lnTo>
                      <a:pt x="294" y="312"/>
                    </a:lnTo>
                    <a:lnTo>
                      <a:pt x="306" y="312"/>
                    </a:lnTo>
                    <a:lnTo>
                      <a:pt x="312" y="318"/>
                    </a:lnTo>
                    <a:lnTo>
                      <a:pt x="324" y="324"/>
                    </a:lnTo>
                    <a:lnTo>
                      <a:pt x="348" y="360"/>
                    </a:lnTo>
                    <a:lnTo>
                      <a:pt x="354" y="366"/>
                    </a:lnTo>
                    <a:lnTo>
                      <a:pt x="378" y="378"/>
                    </a:lnTo>
                    <a:lnTo>
                      <a:pt x="390" y="390"/>
                    </a:lnTo>
                    <a:lnTo>
                      <a:pt x="390" y="414"/>
                    </a:lnTo>
                    <a:lnTo>
                      <a:pt x="396" y="420"/>
                    </a:lnTo>
                    <a:lnTo>
                      <a:pt x="408" y="426"/>
                    </a:lnTo>
                    <a:lnTo>
                      <a:pt x="420" y="426"/>
                    </a:lnTo>
                    <a:lnTo>
                      <a:pt x="432" y="444"/>
                    </a:lnTo>
                    <a:lnTo>
                      <a:pt x="456" y="456"/>
                    </a:lnTo>
                    <a:lnTo>
                      <a:pt x="468" y="438"/>
                    </a:lnTo>
                    <a:lnTo>
                      <a:pt x="480" y="432"/>
                    </a:lnTo>
                    <a:lnTo>
                      <a:pt x="474" y="420"/>
                    </a:lnTo>
                    <a:lnTo>
                      <a:pt x="456" y="402"/>
                    </a:lnTo>
                    <a:lnTo>
                      <a:pt x="432" y="402"/>
                    </a:lnTo>
                    <a:lnTo>
                      <a:pt x="426" y="396"/>
                    </a:lnTo>
                    <a:lnTo>
                      <a:pt x="426" y="360"/>
                    </a:lnTo>
                    <a:lnTo>
                      <a:pt x="420" y="360"/>
                    </a:lnTo>
                    <a:lnTo>
                      <a:pt x="414" y="354"/>
                    </a:lnTo>
                    <a:lnTo>
                      <a:pt x="366" y="330"/>
                    </a:lnTo>
                    <a:lnTo>
                      <a:pt x="360" y="324"/>
                    </a:lnTo>
                    <a:lnTo>
                      <a:pt x="360" y="312"/>
                    </a:lnTo>
                    <a:lnTo>
                      <a:pt x="354" y="300"/>
                    </a:lnTo>
                    <a:lnTo>
                      <a:pt x="354" y="288"/>
                    </a:lnTo>
                    <a:lnTo>
                      <a:pt x="348" y="276"/>
                    </a:lnTo>
                    <a:lnTo>
                      <a:pt x="348" y="270"/>
                    </a:lnTo>
                    <a:lnTo>
                      <a:pt x="336" y="270"/>
                    </a:lnTo>
                    <a:lnTo>
                      <a:pt x="324" y="264"/>
                    </a:lnTo>
                    <a:lnTo>
                      <a:pt x="306" y="264"/>
                    </a:lnTo>
                    <a:lnTo>
                      <a:pt x="282" y="240"/>
                    </a:lnTo>
                    <a:lnTo>
                      <a:pt x="264" y="246"/>
                    </a:lnTo>
                    <a:lnTo>
                      <a:pt x="252" y="228"/>
                    </a:lnTo>
                    <a:lnTo>
                      <a:pt x="234" y="222"/>
                    </a:lnTo>
                    <a:lnTo>
                      <a:pt x="216" y="204"/>
                    </a:lnTo>
                    <a:lnTo>
                      <a:pt x="210" y="192"/>
                    </a:lnTo>
                    <a:lnTo>
                      <a:pt x="204" y="186"/>
                    </a:lnTo>
                    <a:lnTo>
                      <a:pt x="198" y="174"/>
                    </a:lnTo>
                    <a:lnTo>
                      <a:pt x="198" y="114"/>
                    </a:lnTo>
                    <a:lnTo>
                      <a:pt x="192" y="90"/>
                    </a:lnTo>
                    <a:lnTo>
                      <a:pt x="186" y="78"/>
                    </a:lnTo>
                    <a:lnTo>
                      <a:pt x="180" y="60"/>
                    </a:lnTo>
                    <a:lnTo>
                      <a:pt x="168" y="42"/>
                    </a:lnTo>
                    <a:lnTo>
                      <a:pt x="162" y="24"/>
                    </a:lnTo>
                    <a:lnTo>
                      <a:pt x="156" y="12"/>
                    </a:lnTo>
                    <a:lnTo>
                      <a:pt x="150" y="6"/>
                    </a:lnTo>
                    <a:lnTo>
                      <a:pt x="150" y="0"/>
                    </a:lnTo>
                    <a:lnTo>
                      <a:pt x="144" y="0"/>
                    </a:lnTo>
                    <a:lnTo>
                      <a:pt x="144" y="12"/>
                    </a:lnTo>
                    <a:lnTo>
                      <a:pt x="132" y="36"/>
                    </a:lnTo>
                    <a:lnTo>
                      <a:pt x="108" y="48"/>
                    </a:lnTo>
                    <a:lnTo>
                      <a:pt x="90" y="54"/>
                    </a:lnTo>
                    <a:lnTo>
                      <a:pt x="78" y="5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33" name="Equatorial Guinea">
                <a:extLst>
                  <a:ext uri="{FF2B5EF4-FFF2-40B4-BE49-F238E27FC236}">
                    <a16:creationId xmlns:a16="http://schemas.microsoft.com/office/drawing/2014/main" id="{41F7DCD8-5515-464F-8D94-0E0AC31E4E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2" y="2262"/>
                <a:ext cx="37" cy="28"/>
              </a:xfrm>
              <a:custGeom>
                <a:avLst/>
                <a:gdLst>
                  <a:gd name="T0" fmla="*/ 2147483647 w 144"/>
                  <a:gd name="T1" fmla="*/ 2147483647 h 108"/>
                  <a:gd name="T2" fmla="*/ 2147483647 w 144"/>
                  <a:gd name="T3" fmla="*/ 2147483647 h 108"/>
                  <a:gd name="T4" fmla="*/ 2147483647 w 144"/>
                  <a:gd name="T5" fmla="*/ 2147483647 h 108"/>
                  <a:gd name="T6" fmla="*/ 2147483647 w 144"/>
                  <a:gd name="T7" fmla="*/ 0 h 108"/>
                  <a:gd name="T8" fmla="*/ 2147483647 w 144"/>
                  <a:gd name="T9" fmla="*/ 2147483647 h 108"/>
                  <a:gd name="T10" fmla="*/ 2147483647 w 144"/>
                  <a:gd name="T11" fmla="*/ 2147483647 h 108"/>
                  <a:gd name="T12" fmla="*/ 2147483647 w 144"/>
                  <a:gd name="T13" fmla="*/ 2147483647 h 108"/>
                  <a:gd name="T14" fmla="*/ 2147483647 w 144"/>
                  <a:gd name="T15" fmla="*/ 2147483647 h 108"/>
                  <a:gd name="T16" fmla="*/ 2147483647 w 144"/>
                  <a:gd name="T17" fmla="*/ 2147483647 h 108"/>
                  <a:gd name="T18" fmla="*/ 0 w 144"/>
                  <a:gd name="T19" fmla="*/ 2147483647 h 108"/>
                  <a:gd name="T20" fmla="*/ 0 w 144"/>
                  <a:gd name="T21" fmla="*/ 2147483647 h 108"/>
                  <a:gd name="T22" fmla="*/ 2147483647 w 144"/>
                  <a:gd name="T23" fmla="*/ 2147483647 h 108"/>
                  <a:gd name="T24" fmla="*/ 2147483647 w 144"/>
                  <a:gd name="T25" fmla="*/ 2147483647 h 108"/>
                  <a:gd name="T26" fmla="*/ 2147483647 w 144"/>
                  <a:gd name="T27" fmla="*/ 2147483647 h 108"/>
                  <a:gd name="T28" fmla="*/ 2147483647 w 144"/>
                  <a:gd name="T29" fmla="*/ 2147483647 h 108"/>
                  <a:gd name="T30" fmla="*/ 2147483647 w 144"/>
                  <a:gd name="T31" fmla="*/ 2147483647 h 108"/>
                  <a:gd name="T32" fmla="*/ 2147483647 w 144"/>
                  <a:gd name="T33" fmla="*/ 2147483647 h 108"/>
                  <a:gd name="T34" fmla="*/ 2147483647 w 144"/>
                  <a:gd name="T35" fmla="*/ 2147483647 h 108"/>
                  <a:gd name="T36" fmla="*/ 2147483647 w 144"/>
                  <a:gd name="T37" fmla="*/ 2147483647 h 108"/>
                  <a:gd name="T38" fmla="*/ 2147483647 w 144"/>
                  <a:gd name="T39" fmla="*/ 2147483647 h 10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44"/>
                  <a:gd name="T61" fmla="*/ 0 h 108"/>
                  <a:gd name="T62" fmla="*/ 144 w 144"/>
                  <a:gd name="T63" fmla="*/ 108 h 10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44" h="108">
                    <a:moveTo>
                      <a:pt x="138" y="48"/>
                    </a:moveTo>
                    <a:lnTo>
                      <a:pt x="144" y="12"/>
                    </a:lnTo>
                    <a:lnTo>
                      <a:pt x="48" y="12"/>
                    </a:lnTo>
                    <a:lnTo>
                      <a:pt x="36" y="0"/>
                    </a:lnTo>
                    <a:lnTo>
                      <a:pt x="30" y="6"/>
                    </a:lnTo>
                    <a:lnTo>
                      <a:pt x="30" y="42"/>
                    </a:lnTo>
                    <a:lnTo>
                      <a:pt x="18" y="54"/>
                    </a:lnTo>
                    <a:lnTo>
                      <a:pt x="12" y="66"/>
                    </a:lnTo>
                    <a:lnTo>
                      <a:pt x="6" y="72"/>
                    </a:lnTo>
                    <a:lnTo>
                      <a:pt x="0" y="84"/>
                    </a:lnTo>
                    <a:lnTo>
                      <a:pt x="0" y="90"/>
                    </a:lnTo>
                    <a:lnTo>
                      <a:pt x="6" y="96"/>
                    </a:lnTo>
                    <a:lnTo>
                      <a:pt x="18" y="102"/>
                    </a:lnTo>
                    <a:lnTo>
                      <a:pt x="36" y="102"/>
                    </a:lnTo>
                    <a:lnTo>
                      <a:pt x="36" y="108"/>
                    </a:lnTo>
                    <a:lnTo>
                      <a:pt x="138" y="108"/>
                    </a:lnTo>
                    <a:lnTo>
                      <a:pt x="138" y="102"/>
                    </a:lnTo>
                    <a:lnTo>
                      <a:pt x="144" y="84"/>
                    </a:lnTo>
                    <a:lnTo>
                      <a:pt x="144" y="54"/>
                    </a:lnTo>
                    <a:lnTo>
                      <a:pt x="138" y="4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34" name="Egypt">
                <a:extLst>
                  <a:ext uri="{FF2B5EF4-FFF2-40B4-BE49-F238E27FC236}">
                    <a16:creationId xmlns:a16="http://schemas.microsoft.com/office/drawing/2014/main" id="{1DE9F0CB-DB02-CF48-886A-BAB9C9D0E0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1" y="1657"/>
                <a:ext cx="202" cy="206"/>
              </a:xfrm>
              <a:custGeom>
                <a:avLst/>
                <a:gdLst>
                  <a:gd name="T0" fmla="*/ 2147483647 w 792"/>
                  <a:gd name="T1" fmla="*/ 2147483647 h 804"/>
                  <a:gd name="T2" fmla="*/ 2147483647 w 792"/>
                  <a:gd name="T3" fmla="*/ 2147483647 h 804"/>
                  <a:gd name="T4" fmla="*/ 2147483647 w 792"/>
                  <a:gd name="T5" fmla="*/ 2147483647 h 804"/>
                  <a:gd name="T6" fmla="*/ 2147483647 w 792"/>
                  <a:gd name="T7" fmla="*/ 2147483647 h 804"/>
                  <a:gd name="T8" fmla="*/ 2147483647 w 792"/>
                  <a:gd name="T9" fmla="*/ 2147483647 h 804"/>
                  <a:gd name="T10" fmla="*/ 2147483647 w 792"/>
                  <a:gd name="T11" fmla="*/ 2147483647 h 804"/>
                  <a:gd name="T12" fmla="*/ 2147483647 w 792"/>
                  <a:gd name="T13" fmla="*/ 2147483647 h 804"/>
                  <a:gd name="T14" fmla="*/ 2147483647 w 792"/>
                  <a:gd name="T15" fmla="*/ 2147483647 h 804"/>
                  <a:gd name="T16" fmla="*/ 2147483647 w 792"/>
                  <a:gd name="T17" fmla="*/ 2147483647 h 804"/>
                  <a:gd name="T18" fmla="*/ 2147483647 w 792"/>
                  <a:gd name="T19" fmla="*/ 2147483647 h 804"/>
                  <a:gd name="T20" fmla="*/ 2147483647 w 792"/>
                  <a:gd name="T21" fmla="*/ 2147483647 h 804"/>
                  <a:gd name="T22" fmla="*/ 2147483647 w 792"/>
                  <a:gd name="T23" fmla="*/ 2147483647 h 804"/>
                  <a:gd name="T24" fmla="*/ 2147483647 w 792"/>
                  <a:gd name="T25" fmla="*/ 2147483647 h 804"/>
                  <a:gd name="T26" fmla="*/ 2147483647 w 792"/>
                  <a:gd name="T27" fmla="*/ 2147483647 h 804"/>
                  <a:gd name="T28" fmla="*/ 2147483647 w 792"/>
                  <a:gd name="T29" fmla="*/ 2147483647 h 804"/>
                  <a:gd name="T30" fmla="*/ 2147483647 w 792"/>
                  <a:gd name="T31" fmla="*/ 2147483647 h 804"/>
                  <a:gd name="T32" fmla="*/ 2147483647 w 792"/>
                  <a:gd name="T33" fmla="*/ 2147483647 h 804"/>
                  <a:gd name="T34" fmla="*/ 2147483647 w 792"/>
                  <a:gd name="T35" fmla="*/ 2147483647 h 804"/>
                  <a:gd name="T36" fmla="*/ 2147483647 w 792"/>
                  <a:gd name="T37" fmla="*/ 2147483647 h 804"/>
                  <a:gd name="T38" fmla="*/ 2147483647 w 792"/>
                  <a:gd name="T39" fmla="*/ 2147483647 h 804"/>
                  <a:gd name="T40" fmla="*/ 2147483647 w 792"/>
                  <a:gd name="T41" fmla="*/ 2147483647 h 804"/>
                  <a:gd name="T42" fmla="*/ 2147483647 w 792"/>
                  <a:gd name="T43" fmla="*/ 2147483647 h 804"/>
                  <a:gd name="T44" fmla="*/ 2147483647 w 792"/>
                  <a:gd name="T45" fmla="*/ 2147483647 h 804"/>
                  <a:gd name="T46" fmla="*/ 2147483647 w 792"/>
                  <a:gd name="T47" fmla="*/ 2147483647 h 804"/>
                  <a:gd name="T48" fmla="*/ 2147483647 w 792"/>
                  <a:gd name="T49" fmla="*/ 2147483647 h 804"/>
                  <a:gd name="T50" fmla="*/ 2147483647 w 792"/>
                  <a:gd name="T51" fmla="*/ 2147483647 h 804"/>
                  <a:gd name="T52" fmla="*/ 2147483647 w 792"/>
                  <a:gd name="T53" fmla="*/ 2147483647 h 804"/>
                  <a:gd name="T54" fmla="*/ 2147483647 w 792"/>
                  <a:gd name="T55" fmla="*/ 2147483647 h 804"/>
                  <a:gd name="T56" fmla="*/ 2147483647 w 792"/>
                  <a:gd name="T57" fmla="*/ 2147483647 h 804"/>
                  <a:gd name="T58" fmla="*/ 2147483647 w 792"/>
                  <a:gd name="T59" fmla="*/ 2147483647 h 804"/>
                  <a:gd name="T60" fmla="*/ 2147483647 w 792"/>
                  <a:gd name="T61" fmla="*/ 2147483647 h 804"/>
                  <a:gd name="T62" fmla="*/ 2147483647 w 792"/>
                  <a:gd name="T63" fmla="*/ 2147483647 h 804"/>
                  <a:gd name="T64" fmla="*/ 2147483647 w 792"/>
                  <a:gd name="T65" fmla="*/ 2147483647 h 804"/>
                  <a:gd name="T66" fmla="*/ 2147483647 w 792"/>
                  <a:gd name="T67" fmla="*/ 2147483647 h 804"/>
                  <a:gd name="T68" fmla="*/ 2147483647 w 792"/>
                  <a:gd name="T69" fmla="*/ 2147483647 h 804"/>
                  <a:gd name="T70" fmla="*/ 2147483647 w 792"/>
                  <a:gd name="T71" fmla="*/ 2147483647 h 804"/>
                  <a:gd name="T72" fmla="*/ 2147483647 w 792"/>
                  <a:gd name="T73" fmla="*/ 2147483647 h 804"/>
                  <a:gd name="T74" fmla="*/ 2147483647 w 792"/>
                  <a:gd name="T75" fmla="*/ 2147483647 h 804"/>
                  <a:gd name="T76" fmla="*/ 2147483647 w 792"/>
                  <a:gd name="T77" fmla="*/ 2147483647 h 804"/>
                  <a:gd name="T78" fmla="*/ 2147483647 w 792"/>
                  <a:gd name="T79" fmla="*/ 2147483647 h 804"/>
                  <a:gd name="T80" fmla="*/ 2147483647 w 792"/>
                  <a:gd name="T81" fmla="*/ 2147483647 h 804"/>
                  <a:gd name="T82" fmla="*/ 2147483647 w 792"/>
                  <a:gd name="T83" fmla="*/ 2147483647 h 804"/>
                  <a:gd name="T84" fmla="*/ 2147483647 w 792"/>
                  <a:gd name="T85" fmla="*/ 2147483647 h 804"/>
                  <a:gd name="T86" fmla="*/ 2147483647 w 792"/>
                  <a:gd name="T87" fmla="*/ 2147483647 h 804"/>
                  <a:gd name="T88" fmla="*/ 2147483647 w 792"/>
                  <a:gd name="T89" fmla="*/ 2147483647 h 804"/>
                  <a:gd name="T90" fmla="*/ 2147483647 w 792"/>
                  <a:gd name="T91" fmla="*/ 0 h 804"/>
                  <a:gd name="T92" fmla="*/ 2147483647 w 792"/>
                  <a:gd name="T93" fmla="*/ 2147483647 h 804"/>
                  <a:gd name="T94" fmla="*/ 2147483647 w 792"/>
                  <a:gd name="T95" fmla="*/ 0 h 80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92"/>
                  <a:gd name="T145" fmla="*/ 0 h 804"/>
                  <a:gd name="T146" fmla="*/ 792 w 792"/>
                  <a:gd name="T147" fmla="*/ 804 h 80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92" h="804">
                    <a:moveTo>
                      <a:pt x="12" y="18"/>
                    </a:moveTo>
                    <a:lnTo>
                      <a:pt x="6" y="24"/>
                    </a:lnTo>
                    <a:lnTo>
                      <a:pt x="6" y="54"/>
                    </a:lnTo>
                    <a:lnTo>
                      <a:pt x="18" y="60"/>
                    </a:lnTo>
                    <a:lnTo>
                      <a:pt x="24" y="72"/>
                    </a:lnTo>
                    <a:lnTo>
                      <a:pt x="24" y="78"/>
                    </a:lnTo>
                    <a:lnTo>
                      <a:pt x="18" y="84"/>
                    </a:lnTo>
                    <a:lnTo>
                      <a:pt x="12" y="96"/>
                    </a:lnTo>
                    <a:lnTo>
                      <a:pt x="6" y="10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6" y="132"/>
                    </a:lnTo>
                    <a:lnTo>
                      <a:pt x="18" y="144"/>
                    </a:lnTo>
                    <a:lnTo>
                      <a:pt x="30" y="180"/>
                    </a:lnTo>
                    <a:lnTo>
                      <a:pt x="30" y="264"/>
                    </a:lnTo>
                    <a:lnTo>
                      <a:pt x="36" y="342"/>
                    </a:lnTo>
                    <a:lnTo>
                      <a:pt x="36" y="438"/>
                    </a:lnTo>
                    <a:lnTo>
                      <a:pt x="42" y="534"/>
                    </a:lnTo>
                    <a:lnTo>
                      <a:pt x="42" y="624"/>
                    </a:lnTo>
                    <a:lnTo>
                      <a:pt x="48" y="702"/>
                    </a:lnTo>
                    <a:lnTo>
                      <a:pt x="48" y="774"/>
                    </a:lnTo>
                    <a:lnTo>
                      <a:pt x="474" y="780"/>
                    </a:lnTo>
                    <a:lnTo>
                      <a:pt x="492" y="762"/>
                    </a:lnTo>
                    <a:lnTo>
                      <a:pt x="498" y="762"/>
                    </a:lnTo>
                    <a:lnTo>
                      <a:pt x="498" y="774"/>
                    </a:lnTo>
                    <a:lnTo>
                      <a:pt x="618" y="780"/>
                    </a:lnTo>
                    <a:lnTo>
                      <a:pt x="624" y="786"/>
                    </a:lnTo>
                    <a:lnTo>
                      <a:pt x="630" y="798"/>
                    </a:lnTo>
                    <a:lnTo>
                      <a:pt x="636" y="804"/>
                    </a:lnTo>
                    <a:lnTo>
                      <a:pt x="654" y="804"/>
                    </a:lnTo>
                    <a:lnTo>
                      <a:pt x="660" y="798"/>
                    </a:lnTo>
                    <a:lnTo>
                      <a:pt x="672" y="774"/>
                    </a:lnTo>
                    <a:lnTo>
                      <a:pt x="684" y="762"/>
                    </a:lnTo>
                    <a:lnTo>
                      <a:pt x="696" y="762"/>
                    </a:lnTo>
                    <a:lnTo>
                      <a:pt x="702" y="756"/>
                    </a:lnTo>
                    <a:lnTo>
                      <a:pt x="720" y="756"/>
                    </a:lnTo>
                    <a:lnTo>
                      <a:pt x="726" y="750"/>
                    </a:lnTo>
                    <a:lnTo>
                      <a:pt x="732" y="738"/>
                    </a:lnTo>
                    <a:lnTo>
                      <a:pt x="732" y="714"/>
                    </a:lnTo>
                    <a:lnTo>
                      <a:pt x="762" y="714"/>
                    </a:lnTo>
                    <a:lnTo>
                      <a:pt x="786" y="690"/>
                    </a:lnTo>
                    <a:lnTo>
                      <a:pt x="780" y="684"/>
                    </a:lnTo>
                    <a:lnTo>
                      <a:pt x="774" y="672"/>
                    </a:lnTo>
                    <a:lnTo>
                      <a:pt x="774" y="624"/>
                    </a:lnTo>
                    <a:lnTo>
                      <a:pt x="792" y="618"/>
                    </a:lnTo>
                    <a:lnTo>
                      <a:pt x="786" y="618"/>
                    </a:lnTo>
                    <a:lnTo>
                      <a:pt x="756" y="588"/>
                    </a:lnTo>
                    <a:lnTo>
                      <a:pt x="732" y="552"/>
                    </a:lnTo>
                    <a:lnTo>
                      <a:pt x="726" y="528"/>
                    </a:lnTo>
                    <a:lnTo>
                      <a:pt x="714" y="492"/>
                    </a:lnTo>
                    <a:lnTo>
                      <a:pt x="702" y="468"/>
                    </a:lnTo>
                    <a:lnTo>
                      <a:pt x="690" y="462"/>
                    </a:lnTo>
                    <a:lnTo>
                      <a:pt x="684" y="450"/>
                    </a:lnTo>
                    <a:lnTo>
                      <a:pt x="672" y="444"/>
                    </a:lnTo>
                    <a:lnTo>
                      <a:pt x="666" y="432"/>
                    </a:lnTo>
                    <a:lnTo>
                      <a:pt x="654" y="396"/>
                    </a:lnTo>
                    <a:lnTo>
                      <a:pt x="654" y="378"/>
                    </a:lnTo>
                    <a:lnTo>
                      <a:pt x="618" y="336"/>
                    </a:lnTo>
                    <a:lnTo>
                      <a:pt x="618" y="318"/>
                    </a:lnTo>
                    <a:lnTo>
                      <a:pt x="606" y="294"/>
                    </a:lnTo>
                    <a:lnTo>
                      <a:pt x="594" y="282"/>
                    </a:lnTo>
                    <a:lnTo>
                      <a:pt x="588" y="270"/>
                    </a:lnTo>
                    <a:lnTo>
                      <a:pt x="576" y="258"/>
                    </a:lnTo>
                    <a:lnTo>
                      <a:pt x="570" y="246"/>
                    </a:lnTo>
                    <a:lnTo>
                      <a:pt x="558" y="234"/>
                    </a:lnTo>
                    <a:lnTo>
                      <a:pt x="552" y="222"/>
                    </a:lnTo>
                    <a:lnTo>
                      <a:pt x="546" y="216"/>
                    </a:lnTo>
                    <a:lnTo>
                      <a:pt x="552" y="210"/>
                    </a:lnTo>
                    <a:lnTo>
                      <a:pt x="552" y="198"/>
                    </a:lnTo>
                    <a:lnTo>
                      <a:pt x="540" y="174"/>
                    </a:lnTo>
                    <a:lnTo>
                      <a:pt x="528" y="168"/>
                    </a:lnTo>
                    <a:lnTo>
                      <a:pt x="522" y="168"/>
                    </a:lnTo>
                    <a:lnTo>
                      <a:pt x="540" y="144"/>
                    </a:lnTo>
                    <a:lnTo>
                      <a:pt x="558" y="156"/>
                    </a:lnTo>
                    <a:lnTo>
                      <a:pt x="558" y="174"/>
                    </a:lnTo>
                    <a:lnTo>
                      <a:pt x="564" y="186"/>
                    </a:lnTo>
                    <a:lnTo>
                      <a:pt x="576" y="198"/>
                    </a:lnTo>
                    <a:lnTo>
                      <a:pt x="582" y="210"/>
                    </a:lnTo>
                    <a:lnTo>
                      <a:pt x="588" y="216"/>
                    </a:lnTo>
                    <a:lnTo>
                      <a:pt x="588" y="246"/>
                    </a:lnTo>
                    <a:lnTo>
                      <a:pt x="606" y="264"/>
                    </a:lnTo>
                    <a:lnTo>
                      <a:pt x="612" y="276"/>
                    </a:lnTo>
                    <a:lnTo>
                      <a:pt x="636" y="300"/>
                    </a:lnTo>
                    <a:lnTo>
                      <a:pt x="648" y="306"/>
                    </a:lnTo>
                    <a:lnTo>
                      <a:pt x="654" y="306"/>
                    </a:lnTo>
                    <a:lnTo>
                      <a:pt x="666" y="300"/>
                    </a:lnTo>
                    <a:lnTo>
                      <a:pt x="678" y="288"/>
                    </a:lnTo>
                    <a:lnTo>
                      <a:pt x="672" y="270"/>
                    </a:lnTo>
                    <a:lnTo>
                      <a:pt x="684" y="246"/>
                    </a:lnTo>
                    <a:lnTo>
                      <a:pt x="684" y="234"/>
                    </a:lnTo>
                    <a:lnTo>
                      <a:pt x="690" y="222"/>
                    </a:lnTo>
                    <a:lnTo>
                      <a:pt x="690" y="198"/>
                    </a:lnTo>
                    <a:lnTo>
                      <a:pt x="696" y="186"/>
                    </a:lnTo>
                    <a:lnTo>
                      <a:pt x="696" y="180"/>
                    </a:lnTo>
                    <a:lnTo>
                      <a:pt x="702" y="168"/>
                    </a:lnTo>
                    <a:lnTo>
                      <a:pt x="648" y="24"/>
                    </a:lnTo>
                    <a:lnTo>
                      <a:pt x="642" y="24"/>
                    </a:lnTo>
                    <a:lnTo>
                      <a:pt x="636" y="30"/>
                    </a:lnTo>
                    <a:lnTo>
                      <a:pt x="624" y="30"/>
                    </a:lnTo>
                    <a:lnTo>
                      <a:pt x="600" y="42"/>
                    </a:lnTo>
                    <a:lnTo>
                      <a:pt x="576" y="42"/>
                    </a:lnTo>
                    <a:lnTo>
                      <a:pt x="564" y="36"/>
                    </a:lnTo>
                    <a:lnTo>
                      <a:pt x="558" y="30"/>
                    </a:lnTo>
                    <a:lnTo>
                      <a:pt x="552" y="36"/>
                    </a:lnTo>
                    <a:lnTo>
                      <a:pt x="540" y="42"/>
                    </a:lnTo>
                    <a:lnTo>
                      <a:pt x="534" y="42"/>
                    </a:lnTo>
                    <a:lnTo>
                      <a:pt x="510" y="30"/>
                    </a:lnTo>
                    <a:lnTo>
                      <a:pt x="504" y="24"/>
                    </a:lnTo>
                    <a:lnTo>
                      <a:pt x="504" y="18"/>
                    </a:lnTo>
                    <a:lnTo>
                      <a:pt x="498" y="12"/>
                    </a:lnTo>
                    <a:lnTo>
                      <a:pt x="486" y="6"/>
                    </a:lnTo>
                    <a:lnTo>
                      <a:pt x="468" y="6"/>
                    </a:lnTo>
                    <a:lnTo>
                      <a:pt x="456" y="12"/>
                    </a:lnTo>
                    <a:lnTo>
                      <a:pt x="438" y="12"/>
                    </a:lnTo>
                    <a:lnTo>
                      <a:pt x="432" y="18"/>
                    </a:lnTo>
                    <a:lnTo>
                      <a:pt x="420" y="18"/>
                    </a:lnTo>
                    <a:lnTo>
                      <a:pt x="414" y="12"/>
                    </a:lnTo>
                    <a:lnTo>
                      <a:pt x="390" y="12"/>
                    </a:lnTo>
                    <a:lnTo>
                      <a:pt x="378" y="18"/>
                    </a:lnTo>
                    <a:lnTo>
                      <a:pt x="372" y="24"/>
                    </a:lnTo>
                    <a:lnTo>
                      <a:pt x="366" y="36"/>
                    </a:lnTo>
                    <a:lnTo>
                      <a:pt x="360" y="42"/>
                    </a:lnTo>
                    <a:lnTo>
                      <a:pt x="336" y="42"/>
                    </a:lnTo>
                    <a:lnTo>
                      <a:pt x="324" y="54"/>
                    </a:lnTo>
                    <a:lnTo>
                      <a:pt x="312" y="60"/>
                    </a:lnTo>
                    <a:lnTo>
                      <a:pt x="306" y="60"/>
                    </a:lnTo>
                    <a:lnTo>
                      <a:pt x="300" y="54"/>
                    </a:lnTo>
                    <a:lnTo>
                      <a:pt x="288" y="54"/>
                    </a:lnTo>
                    <a:lnTo>
                      <a:pt x="276" y="48"/>
                    </a:lnTo>
                    <a:lnTo>
                      <a:pt x="264" y="48"/>
                    </a:lnTo>
                    <a:lnTo>
                      <a:pt x="258" y="42"/>
                    </a:lnTo>
                    <a:lnTo>
                      <a:pt x="204" y="42"/>
                    </a:lnTo>
                    <a:lnTo>
                      <a:pt x="198" y="36"/>
                    </a:lnTo>
                    <a:lnTo>
                      <a:pt x="186" y="30"/>
                    </a:lnTo>
                    <a:lnTo>
                      <a:pt x="174" y="18"/>
                    </a:lnTo>
                    <a:lnTo>
                      <a:pt x="126" y="18"/>
                    </a:lnTo>
                    <a:lnTo>
                      <a:pt x="120" y="12"/>
                    </a:lnTo>
                    <a:lnTo>
                      <a:pt x="96" y="0"/>
                    </a:lnTo>
                    <a:lnTo>
                      <a:pt x="78" y="0"/>
                    </a:lnTo>
                    <a:lnTo>
                      <a:pt x="66" y="12"/>
                    </a:lnTo>
                    <a:lnTo>
                      <a:pt x="54" y="12"/>
                    </a:lnTo>
                    <a:lnTo>
                      <a:pt x="42" y="6"/>
                    </a:lnTo>
                    <a:lnTo>
                      <a:pt x="36" y="6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35" name="Djibouti">
                <a:extLst>
                  <a:ext uri="{FF2B5EF4-FFF2-40B4-BE49-F238E27FC236}">
                    <a16:creationId xmlns:a16="http://schemas.microsoft.com/office/drawing/2014/main" id="{742BDF8C-DF0E-FF43-B66D-B91C9F7C75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8" y="2049"/>
                <a:ext cx="30" cy="35"/>
              </a:xfrm>
              <a:custGeom>
                <a:avLst/>
                <a:gdLst>
                  <a:gd name="T0" fmla="*/ 2147483647 w 114"/>
                  <a:gd name="T1" fmla="*/ 2147483647 h 138"/>
                  <a:gd name="T2" fmla="*/ 2147483647 w 114"/>
                  <a:gd name="T3" fmla="*/ 2147483647 h 138"/>
                  <a:gd name="T4" fmla="*/ 2147483647 w 114"/>
                  <a:gd name="T5" fmla="*/ 2147483647 h 138"/>
                  <a:gd name="T6" fmla="*/ 0 w 114"/>
                  <a:gd name="T7" fmla="*/ 2147483647 h 138"/>
                  <a:gd name="T8" fmla="*/ 0 w 114"/>
                  <a:gd name="T9" fmla="*/ 2147483647 h 138"/>
                  <a:gd name="T10" fmla="*/ 2147483647 w 114"/>
                  <a:gd name="T11" fmla="*/ 2147483647 h 138"/>
                  <a:gd name="T12" fmla="*/ 2147483647 w 114"/>
                  <a:gd name="T13" fmla="*/ 2147483647 h 138"/>
                  <a:gd name="T14" fmla="*/ 2147483647 w 114"/>
                  <a:gd name="T15" fmla="*/ 2147483647 h 138"/>
                  <a:gd name="T16" fmla="*/ 2147483647 w 114"/>
                  <a:gd name="T17" fmla="*/ 2147483647 h 138"/>
                  <a:gd name="T18" fmla="*/ 2147483647 w 114"/>
                  <a:gd name="T19" fmla="*/ 2147483647 h 138"/>
                  <a:gd name="T20" fmla="*/ 2147483647 w 114"/>
                  <a:gd name="T21" fmla="*/ 2147483647 h 138"/>
                  <a:gd name="T22" fmla="*/ 2147483647 w 114"/>
                  <a:gd name="T23" fmla="*/ 2147483647 h 138"/>
                  <a:gd name="T24" fmla="*/ 2147483647 w 114"/>
                  <a:gd name="T25" fmla="*/ 2147483647 h 138"/>
                  <a:gd name="T26" fmla="*/ 2147483647 w 114"/>
                  <a:gd name="T27" fmla="*/ 2147483647 h 138"/>
                  <a:gd name="T28" fmla="*/ 2147483647 w 114"/>
                  <a:gd name="T29" fmla="*/ 2147483647 h 138"/>
                  <a:gd name="T30" fmla="*/ 2147483647 w 114"/>
                  <a:gd name="T31" fmla="*/ 2147483647 h 138"/>
                  <a:gd name="T32" fmla="*/ 2147483647 w 114"/>
                  <a:gd name="T33" fmla="*/ 2147483647 h 138"/>
                  <a:gd name="T34" fmla="*/ 2147483647 w 114"/>
                  <a:gd name="T35" fmla="*/ 2147483647 h 138"/>
                  <a:gd name="T36" fmla="*/ 2147483647 w 114"/>
                  <a:gd name="T37" fmla="*/ 2147483647 h 138"/>
                  <a:gd name="T38" fmla="*/ 2147483647 w 114"/>
                  <a:gd name="T39" fmla="*/ 2147483647 h 138"/>
                  <a:gd name="T40" fmla="*/ 2147483647 w 114"/>
                  <a:gd name="T41" fmla="*/ 2147483647 h 138"/>
                  <a:gd name="T42" fmla="*/ 2147483647 w 114"/>
                  <a:gd name="T43" fmla="*/ 2147483647 h 138"/>
                  <a:gd name="T44" fmla="*/ 2147483647 w 114"/>
                  <a:gd name="T45" fmla="*/ 2147483647 h 138"/>
                  <a:gd name="T46" fmla="*/ 2147483647 w 114"/>
                  <a:gd name="T47" fmla="*/ 2147483647 h 138"/>
                  <a:gd name="T48" fmla="*/ 2147483647 w 114"/>
                  <a:gd name="T49" fmla="*/ 2147483647 h 138"/>
                  <a:gd name="T50" fmla="*/ 2147483647 w 114"/>
                  <a:gd name="T51" fmla="*/ 2147483647 h 138"/>
                  <a:gd name="T52" fmla="*/ 2147483647 w 114"/>
                  <a:gd name="T53" fmla="*/ 2147483647 h 138"/>
                  <a:gd name="T54" fmla="*/ 2147483647 w 114"/>
                  <a:gd name="T55" fmla="*/ 0 h 138"/>
                  <a:gd name="T56" fmla="*/ 2147483647 w 114"/>
                  <a:gd name="T57" fmla="*/ 2147483647 h 138"/>
                  <a:gd name="T58" fmla="*/ 2147483647 w 114"/>
                  <a:gd name="T59" fmla="*/ 2147483647 h 138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14"/>
                  <a:gd name="T91" fmla="*/ 0 h 138"/>
                  <a:gd name="T92" fmla="*/ 114 w 114"/>
                  <a:gd name="T93" fmla="*/ 138 h 138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14" h="138">
                    <a:moveTo>
                      <a:pt x="72" y="24"/>
                    </a:moveTo>
                    <a:lnTo>
                      <a:pt x="48" y="12"/>
                    </a:lnTo>
                    <a:lnTo>
                      <a:pt x="18" y="66"/>
                    </a:lnTo>
                    <a:lnTo>
                      <a:pt x="0" y="84"/>
                    </a:lnTo>
                    <a:lnTo>
                      <a:pt x="0" y="96"/>
                    </a:lnTo>
                    <a:lnTo>
                      <a:pt x="6" y="114"/>
                    </a:lnTo>
                    <a:lnTo>
                      <a:pt x="6" y="126"/>
                    </a:lnTo>
                    <a:lnTo>
                      <a:pt x="18" y="138"/>
                    </a:lnTo>
                    <a:lnTo>
                      <a:pt x="42" y="138"/>
                    </a:lnTo>
                    <a:lnTo>
                      <a:pt x="48" y="132"/>
                    </a:lnTo>
                    <a:lnTo>
                      <a:pt x="54" y="132"/>
                    </a:lnTo>
                    <a:lnTo>
                      <a:pt x="60" y="126"/>
                    </a:lnTo>
                    <a:lnTo>
                      <a:pt x="72" y="126"/>
                    </a:lnTo>
                    <a:lnTo>
                      <a:pt x="84" y="132"/>
                    </a:lnTo>
                    <a:lnTo>
                      <a:pt x="90" y="138"/>
                    </a:lnTo>
                    <a:lnTo>
                      <a:pt x="90" y="132"/>
                    </a:lnTo>
                    <a:lnTo>
                      <a:pt x="114" y="108"/>
                    </a:lnTo>
                    <a:lnTo>
                      <a:pt x="114" y="102"/>
                    </a:lnTo>
                    <a:lnTo>
                      <a:pt x="102" y="90"/>
                    </a:lnTo>
                    <a:lnTo>
                      <a:pt x="66" y="90"/>
                    </a:lnTo>
                    <a:lnTo>
                      <a:pt x="78" y="84"/>
                    </a:lnTo>
                    <a:lnTo>
                      <a:pt x="84" y="72"/>
                    </a:lnTo>
                    <a:lnTo>
                      <a:pt x="96" y="66"/>
                    </a:lnTo>
                    <a:lnTo>
                      <a:pt x="102" y="54"/>
                    </a:lnTo>
                    <a:lnTo>
                      <a:pt x="114" y="42"/>
                    </a:lnTo>
                    <a:lnTo>
                      <a:pt x="114" y="24"/>
                    </a:lnTo>
                    <a:lnTo>
                      <a:pt x="108" y="12"/>
                    </a:lnTo>
                    <a:lnTo>
                      <a:pt x="96" y="0"/>
                    </a:lnTo>
                    <a:lnTo>
                      <a:pt x="84" y="6"/>
                    </a:lnTo>
                    <a:lnTo>
                      <a:pt x="72" y="2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36" name="Côte d'Ivoire">
                <a:extLst>
                  <a:ext uri="{FF2B5EF4-FFF2-40B4-BE49-F238E27FC236}">
                    <a16:creationId xmlns:a16="http://schemas.microsoft.com/office/drawing/2014/main" id="{60B476F0-9149-7A4C-A0FA-38D2EA2C61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5" y="2089"/>
                <a:ext cx="112" cy="132"/>
              </a:xfrm>
              <a:custGeom>
                <a:avLst/>
                <a:gdLst>
                  <a:gd name="T0" fmla="*/ 2147483647 w 438"/>
                  <a:gd name="T1" fmla="*/ 2147483647 h 516"/>
                  <a:gd name="T2" fmla="*/ 2147483647 w 438"/>
                  <a:gd name="T3" fmla="*/ 2147483647 h 516"/>
                  <a:gd name="T4" fmla="*/ 2147483647 w 438"/>
                  <a:gd name="T5" fmla="*/ 2147483647 h 516"/>
                  <a:gd name="T6" fmla="*/ 2147483647 w 438"/>
                  <a:gd name="T7" fmla="*/ 2147483647 h 516"/>
                  <a:gd name="T8" fmla="*/ 2147483647 w 438"/>
                  <a:gd name="T9" fmla="*/ 2147483647 h 516"/>
                  <a:gd name="T10" fmla="*/ 2147483647 w 438"/>
                  <a:gd name="T11" fmla="*/ 2147483647 h 516"/>
                  <a:gd name="T12" fmla="*/ 2147483647 w 438"/>
                  <a:gd name="T13" fmla="*/ 2147483647 h 516"/>
                  <a:gd name="T14" fmla="*/ 2147483647 w 438"/>
                  <a:gd name="T15" fmla="*/ 2147483647 h 516"/>
                  <a:gd name="T16" fmla="*/ 2147483647 w 438"/>
                  <a:gd name="T17" fmla="*/ 2147483647 h 516"/>
                  <a:gd name="T18" fmla="*/ 2147483647 w 438"/>
                  <a:gd name="T19" fmla="*/ 2147483647 h 516"/>
                  <a:gd name="T20" fmla="*/ 2147483647 w 438"/>
                  <a:gd name="T21" fmla="*/ 2147483647 h 516"/>
                  <a:gd name="T22" fmla="*/ 2147483647 w 438"/>
                  <a:gd name="T23" fmla="*/ 2147483647 h 516"/>
                  <a:gd name="T24" fmla="*/ 2147483647 w 438"/>
                  <a:gd name="T25" fmla="*/ 2147483647 h 516"/>
                  <a:gd name="T26" fmla="*/ 2147483647 w 438"/>
                  <a:gd name="T27" fmla="*/ 2147483647 h 516"/>
                  <a:gd name="T28" fmla="*/ 2147483647 w 438"/>
                  <a:gd name="T29" fmla="*/ 2147483647 h 516"/>
                  <a:gd name="T30" fmla="*/ 2147483647 w 438"/>
                  <a:gd name="T31" fmla="*/ 2147483647 h 516"/>
                  <a:gd name="T32" fmla="*/ 2147483647 w 438"/>
                  <a:gd name="T33" fmla="*/ 0 h 516"/>
                  <a:gd name="T34" fmla="*/ 2147483647 w 438"/>
                  <a:gd name="T35" fmla="*/ 2147483647 h 516"/>
                  <a:gd name="T36" fmla="*/ 2147483647 w 438"/>
                  <a:gd name="T37" fmla="*/ 2147483647 h 516"/>
                  <a:gd name="T38" fmla="*/ 2147483647 w 438"/>
                  <a:gd name="T39" fmla="*/ 2147483647 h 516"/>
                  <a:gd name="T40" fmla="*/ 2147483647 w 438"/>
                  <a:gd name="T41" fmla="*/ 2147483647 h 516"/>
                  <a:gd name="T42" fmla="*/ 2147483647 w 438"/>
                  <a:gd name="T43" fmla="*/ 2147483647 h 516"/>
                  <a:gd name="T44" fmla="*/ 2147483647 w 438"/>
                  <a:gd name="T45" fmla="*/ 2147483647 h 516"/>
                  <a:gd name="T46" fmla="*/ 2147483647 w 438"/>
                  <a:gd name="T47" fmla="*/ 2147483647 h 516"/>
                  <a:gd name="T48" fmla="*/ 2147483647 w 438"/>
                  <a:gd name="T49" fmla="*/ 2147483647 h 516"/>
                  <a:gd name="T50" fmla="*/ 2147483647 w 438"/>
                  <a:gd name="T51" fmla="*/ 2147483647 h 516"/>
                  <a:gd name="T52" fmla="*/ 2147483647 w 438"/>
                  <a:gd name="T53" fmla="*/ 2147483647 h 516"/>
                  <a:gd name="T54" fmla="*/ 2147483647 w 438"/>
                  <a:gd name="T55" fmla="*/ 2147483647 h 516"/>
                  <a:gd name="T56" fmla="*/ 2147483647 w 438"/>
                  <a:gd name="T57" fmla="*/ 2147483647 h 516"/>
                  <a:gd name="T58" fmla="*/ 2147483647 w 438"/>
                  <a:gd name="T59" fmla="*/ 2147483647 h 516"/>
                  <a:gd name="T60" fmla="*/ 2147483647 w 438"/>
                  <a:gd name="T61" fmla="*/ 2147483647 h 516"/>
                  <a:gd name="T62" fmla="*/ 2147483647 w 438"/>
                  <a:gd name="T63" fmla="*/ 2147483647 h 516"/>
                  <a:gd name="T64" fmla="*/ 2147483647 w 438"/>
                  <a:gd name="T65" fmla="*/ 2147483647 h 516"/>
                  <a:gd name="T66" fmla="*/ 2147483647 w 438"/>
                  <a:gd name="T67" fmla="*/ 2147483647 h 516"/>
                  <a:gd name="T68" fmla="*/ 2147483647 w 438"/>
                  <a:gd name="T69" fmla="*/ 2147483647 h 516"/>
                  <a:gd name="T70" fmla="*/ 2147483647 w 438"/>
                  <a:gd name="T71" fmla="*/ 2147483647 h 516"/>
                  <a:gd name="T72" fmla="*/ 2147483647 w 438"/>
                  <a:gd name="T73" fmla="*/ 2147483647 h 516"/>
                  <a:gd name="T74" fmla="*/ 2147483647 w 438"/>
                  <a:gd name="T75" fmla="*/ 2147483647 h 516"/>
                  <a:gd name="T76" fmla="*/ 2147483647 w 438"/>
                  <a:gd name="T77" fmla="*/ 2147483647 h 516"/>
                  <a:gd name="T78" fmla="*/ 2147483647 w 438"/>
                  <a:gd name="T79" fmla="*/ 2147483647 h 516"/>
                  <a:gd name="T80" fmla="*/ 2147483647 w 438"/>
                  <a:gd name="T81" fmla="*/ 2147483647 h 516"/>
                  <a:gd name="T82" fmla="*/ 2147483647 w 438"/>
                  <a:gd name="T83" fmla="*/ 2147483647 h 516"/>
                  <a:gd name="T84" fmla="*/ 2147483647 w 438"/>
                  <a:gd name="T85" fmla="*/ 2147483647 h 516"/>
                  <a:gd name="T86" fmla="*/ 2147483647 w 438"/>
                  <a:gd name="T87" fmla="*/ 2147483647 h 516"/>
                  <a:gd name="T88" fmla="*/ 2147483647 w 438"/>
                  <a:gd name="T89" fmla="*/ 2147483647 h 51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38"/>
                  <a:gd name="T136" fmla="*/ 0 h 516"/>
                  <a:gd name="T137" fmla="*/ 438 w 438"/>
                  <a:gd name="T138" fmla="*/ 516 h 51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38" h="516">
                    <a:moveTo>
                      <a:pt x="402" y="408"/>
                    </a:moveTo>
                    <a:lnTo>
                      <a:pt x="402" y="402"/>
                    </a:lnTo>
                    <a:lnTo>
                      <a:pt x="396" y="396"/>
                    </a:lnTo>
                    <a:lnTo>
                      <a:pt x="390" y="384"/>
                    </a:lnTo>
                    <a:lnTo>
                      <a:pt x="390" y="372"/>
                    </a:lnTo>
                    <a:lnTo>
                      <a:pt x="384" y="354"/>
                    </a:lnTo>
                    <a:lnTo>
                      <a:pt x="378" y="342"/>
                    </a:lnTo>
                    <a:lnTo>
                      <a:pt x="378" y="318"/>
                    </a:lnTo>
                    <a:lnTo>
                      <a:pt x="384" y="312"/>
                    </a:lnTo>
                    <a:lnTo>
                      <a:pt x="390" y="300"/>
                    </a:lnTo>
                    <a:lnTo>
                      <a:pt x="408" y="282"/>
                    </a:lnTo>
                    <a:lnTo>
                      <a:pt x="408" y="270"/>
                    </a:lnTo>
                    <a:lnTo>
                      <a:pt x="414" y="258"/>
                    </a:lnTo>
                    <a:lnTo>
                      <a:pt x="414" y="240"/>
                    </a:lnTo>
                    <a:lnTo>
                      <a:pt x="420" y="228"/>
                    </a:lnTo>
                    <a:lnTo>
                      <a:pt x="426" y="222"/>
                    </a:lnTo>
                    <a:lnTo>
                      <a:pt x="438" y="198"/>
                    </a:lnTo>
                    <a:lnTo>
                      <a:pt x="438" y="186"/>
                    </a:lnTo>
                    <a:lnTo>
                      <a:pt x="432" y="174"/>
                    </a:lnTo>
                    <a:lnTo>
                      <a:pt x="432" y="162"/>
                    </a:lnTo>
                    <a:lnTo>
                      <a:pt x="426" y="150"/>
                    </a:lnTo>
                    <a:lnTo>
                      <a:pt x="426" y="138"/>
                    </a:lnTo>
                    <a:lnTo>
                      <a:pt x="420" y="132"/>
                    </a:lnTo>
                    <a:lnTo>
                      <a:pt x="420" y="126"/>
                    </a:lnTo>
                    <a:lnTo>
                      <a:pt x="432" y="126"/>
                    </a:lnTo>
                    <a:lnTo>
                      <a:pt x="426" y="96"/>
                    </a:lnTo>
                    <a:lnTo>
                      <a:pt x="408" y="102"/>
                    </a:lnTo>
                    <a:lnTo>
                      <a:pt x="408" y="90"/>
                    </a:lnTo>
                    <a:lnTo>
                      <a:pt x="390" y="72"/>
                    </a:lnTo>
                    <a:lnTo>
                      <a:pt x="372" y="66"/>
                    </a:lnTo>
                    <a:lnTo>
                      <a:pt x="342" y="66"/>
                    </a:lnTo>
                    <a:lnTo>
                      <a:pt x="318" y="78"/>
                    </a:lnTo>
                    <a:lnTo>
                      <a:pt x="318" y="84"/>
                    </a:lnTo>
                    <a:lnTo>
                      <a:pt x="312" y="90"/>
                    </a:lnTo>
                    <a:lnTo>
                      <a:pt x="300" y="90"/>
                    </a:lnTo>
                    <a:lnTo>
                      <a:pt x="294" y="84"/>
                    </a:lnTo>
                    <a:lnTo>
                      <a:pt x="282" y="84"/>
                    </a:lnTo>
                    <a:lnTo>
                      <a:pt x="276" y="78"/>
                    </a:lnTo>
                    <a:lnTo>
                      <a:pt x="264" y="72"/>
                    </a:lnTo>
                    <a:lnTo>
                      <a:pt x="258" y="60"/>
                    </a:lnTo>
                    <a:lnTo>
                      <a:pt x="258" y="48"/>
                    </a:lnTo>
                    <a:lnTo>
                      <a:pt x="252" y="42"/>
                    </a:lnTo>
                    <a:lnTo>
                      <a:pt x="252" y="36"/>
                    </a:lnTo>
                    <a:lnTo>
                      <a:pt x="228" y="42"/>
                    </a:lnTo>
                    <a:lnTo>
                      <a:pt x="228" y="18"/>
                    </a:lnTo>
                    <a:lnTo>
                      <a:pt x="216" y="18"/>
                    </a:lnTo>
                    <a:lnTo>
                      <a:pt x="210" y="24"/>
                    </a:lnTo>
                    <a:lnTo>
                      <a:pt x="204" y="36"/>
                    </a:lnTo>
                    <a:lnTo>
                      <a:pt x="198" y="42"/>
                    </a:lnTo>
                    <a:lnTo>
                      <a:pt x="174" y="36"/>
                    </a:lnTo>
                    <a:lnTo>
                      <a:pt x="174" y="0"/>
                    </a:lnTo>
                    <a:lnTo>
                      <a:pt x="162" y="24"/>
                    </a:lnTo>
                    <a:lnTo>
                      <a:pt x="150" y="6"/>
                    </a:lnTo>
                    <a:lnTo>
                      <a:pt x="144" y="30"/>
                    </a:lnTo>
                    <a:lnTo>
                      <a:pt x="126" y="30"/>
                    </a:lnTo>
                    <a:lnTo>
                      <a:pt x="120" y="48"/>
                    </a:lnTo>
                    <a:lnTo>
                      <a:pt x="102" y="30"/>
                    </a:lnTo>
                    <a:lnTo>
                      <a:pt x="84" y="24"/>
                    </a:lnTo>
                    <a:lnTo>
                      <a:pt x="72" y="24"/>
                    </a:lnTo>
                    <a:lnTo>
                      <a:pt x="66" y="30"/>
                    </a:lnTo>
                    <a:lnTo>
                      <a:pt x="66" y="48"/>
                    </a:lnTo>
                    <a:lnTo>
                      <a:pt x="54" y="42"/>
                    </a:lnTo>
                    <a:lnTo>
                      <a:pt x="36" y="66"/>
                    </a:lnTo>
                    <a:lnTo>
                      <a:pt x="42" y="102"/>
                    </a:lnTo>
                    <a:lnTo>
                      <a:pt x="60" y="108"/>
                    </a:lnTo>
                    <a:lnTo>
                      <a:pt x="48" y="126"/>
                    </a:lnTo>
                    <a:lnTo>
                      <a:pt x="66" y="132"/>
                    </a:lnTo>
                    <a:lnTo>
                      <a:pt x="60" y="138"/>
                    </a:lnTo>
                    <a:lnTo>
                      <a:pt x="54" y="150"/>
                    </a:lnTo>
                    <a:lnTo>
                      <a:pt x="54" y="162"/>
                    </a:lnTo>
                    <a:lnTo>
                      <a:pt x="60" y="162"/>
                    </a:lnTo>
                    <a:lnTo>
                      <a:pt x="72" y="168"/>
                    </a:lnTo>
                    <a:lnTo>
                      <a:pt x="78" y="168"/>
                    </a:lnTo>
                    <a:lnTo>
                      <a:pt x="78" y="180"/>
                    </a:lnTo>
                    <a:lnTo>
                      <a:pt x="72" y="186"/>
                    </a:lnTo>
                    <a:lnTo>
                      <a:pt x="72" y="192"/>
                    </a:lnTo>
                    <a:lnTo>
                      <a:pt x="66" y="186"/>
                    </a:lnTo>
                    <a:lnTo>
                      <a:pt x="54" y="186"/>
                    </a:lnTo>
                    <a:lnTo>
                      <a:pt x="48" y="180"/>
                    </a:lnTo>
                    <a:lnTo>
                      <a:pt x="30" y="180"/>
                    </a:lnTo>
                    <a:lnTo>
                      <a:pt x="30" y="192"/>
                    </a:lnTo>
                    <a:lnTo>
                      <a:pt x="36" y="204"/>
                    </a:lnTo>
                    <a:lnTo>
                      <a:pt x="48" y="210"/>
                    </a:lnTo>
                    <a:lnTo>
                      <a:pt x="54" y="222"/>
                    </a:lnTo>
                    <a:lnTo>
                      <a:pt x="36" y="222"/>
                    </a:lnTo>
                    <a:lnTo>
                      <a:pt x="36" y="228"/>
                    </a:lnTo>
                    <a:lnTo>
                      <a:pt x="42" y="234"/>
                    </a:lnTo>
                    <a:lnTo>
                      <a:pt x="42" y="252"/>
                    </a:lnTo>
                    <a:lnTo>
                      <a:pt x="36" y="258"/>
                    </a:lnTo>
                    <a:lnTo>
                      <a:pt x="30" y="258"/>
                    </a:lnTo>
                    <a:lnTo>
                      <a:pt x="18" y="252"/>
                    </a:lnTo>
                    <a:lnTo>
                      <a:pt x="12" y="246"/>
                    </a:lnTo>
                    <a:lnTo>
                      <a:pt x="6" y="246"/>
                    </a:lnTo>
                    <a:lnTo>
                      <a:pt x="24" y="282"/>
                    </a:lnTo>
                    <a:lnTo>
                      <a:pt x="24" y="306"/>
                    </a:lnTo>
                    <a:lnTo>
                      <a:pt x="18" y="324"/>
                    </a:lnTo>
                    <a:lnTo>
                      <a:pt x="6" y="330"/>
                    </a:lnTo>
                    <a:lnTo>
                      <a:pt x="0" y="342"/>
                    </a:lnTo>
                    <a:lnTo>
                      <a:pt x="6" y="348"/>
                    </a:lnTo>
                    <a:lnTo>
                      <a:pt x="24" y="348"/>
                    </a:lnTo>
                    <a:lnTo>
                      <a:pt x="24" y="360"/>
                    </a:lnTo>
                    <a:lnTo>
                      <a:pt x="60" y="354"/>
                    </a:lnTo>
                    <a:lnTo>
                      <a:pt x="60" y="384"/>
                    </a:lnTo>
                    <a:lnTo>
                      <a:pt x="90" y="414"/>
                    </a:lnTo>
                    <a:lnTo>
                      <a:pt x="90" y="438"/>
                    </a:lnTo>
                    <a:lnTo>
                      <a:pt x="84" y="450"/>
                    </a:lnTo>
                    <a:lnTo>
                      <a:pt x="84" y="462"/>
                    </a:lnTo>
                    <a:lnTo>
                      <a:pt x="78" y="468"/>
                    </a:lnTo>
                    <a:lnTo>
                      <a:pt x="78" y="516"/>
                    </a:lnTo>
                    <a:lnTo>
                      <a:pt x="90" y="516"/>
                    </a:lnTo>
                    <a:lnTo>
                      <a:pt x="96" y="510"/>
                    </a:lnTo>
                    <a:lnTo>
                      <a:pt x="102" y="498"/>
                    </a:lnTo>
                    <a:lnTo>
                      <a:pt x="114" y="498"/>
                    </a:lnTo>
                    <a:lnTo>
                      <a:pt x="126" y="486"/>
                    </a:lnTo>
                    <a:lnTo>
                      <a:pt x="138" y="480"/>
                    </a:lnTo>
                    <a:lnTo>
                      <a:pt x="198" y="456"/>
                    </a:lnTo>
                    <a:lnTo>
                      <a:pt x="228" y="450"/>
                    </a:lnTo>
                    <a:lnTo>
                      <a:pt x="264" y="450"/>
                    </a:lnTo>
                    <a:lnTo>
                      <a:pt x="270" y="444"/>
                    </a:lnTo>
                    <a:lnTo>
                      <a:pt x="282" y="444"/>
                    </a:lnTo>
                    <a:lnTo>
                      <a:pt x="294" y="438"/>
                    </a:lnTo>
                    <a:lnTo>
                      <a:pt x="330" y="438"/>
                    </a:lnTo>
                    <a:lnTo>
                      <a:pt x="336" y="444"/>
                    </a:lnTo>
                    <a:lnTo>
                      <a:pt x="342" y="444"/>
                    </a:lnTo>
                    <a:lnTo>
                      <a:pt x="348" y="450"/>
                    </a:lnTo>
                    <a:lnTo>
                      <a:pt x="366" y="450"/>
                    </a:lnTo>
                    <a:lnTo>
                      <a:pt x="378" y="438"/>
                    </a:lnTo>
                    <a:lnTo>
                      <a:pt x="384" y="438"/>
                    </a:lnTo>
                    <a:lnTo>
                      <a:pt x="384" y="444"/>
                    </a:lnTo>
                    <a:lnTo>
                      <a:pt x="396" y="456"/>
                    </a:lnTo>
                    <a:lnTo>
                      <a:pt x="408" y="462"/>
                    </a:lnTo>
                    <a:lnTo>
                      <a:pt x="420" y="462"/>
                    </a:lnTo>
                    <a:lnTo>
                      <a:pt x="426" y="468"/>
                    </a:lnTo>
                    <a:lnTo>
                      <a:pt x="426" y="414"/>
                    </a:lnTo>
                    <a:lnTo>
                      <a:pt x="402" y="40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37" name="Congo">
                <a:extLst>
                  <a:ext uri="{FF2B5EF4-FFF2-40B4-BE49-F238E27FC236}">
                    <a16:creationId xmlns:a16="http://schemas.microsoft.com/office/drawing/2014/main" id="{56829BD8-EEE8-1248-8533-2E05B84A6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6" y="2199"/>
                <a:ext cx="345" cy="388"/>
              </a:xfrm>
              <a:custGeom>
                <a:avLst/>
                <a:gdLst>
                  <a:gd name="T0" fmla="*/ 2147483647 w 1350"/>
                  <a:gd name="T1" fmla="*/ 2147483647 h 1518"/>
                  <a:gd name="T2" fmla="*/ 2147483647 w 1350"/>
                  <a:gd name="T3" fmla="*/ 2147483647 h 1518"/>
                  <a:gd name="T4" fmla="*/ 2147483647 w 1350"/>
                  <a:gd name="T5" fmla="*/ 2147483647 h 1518"/>
                  <a:gd name="T6" fmla="*/ 2147483647 w 1350"/>
                  <a:gd name="T7" fmla="*/ 2147483647 h 1518"/>
                  <a:gd name="T8" fmla="*/ 2147483647 w 1350"/>
                  <a:gd name="T9" fmla="*/ 2147483647 h 1518"/>
                  <a:gd name="T10" fmla="*/ 2147483647 w 1350"/>
                  <a:gd name="T11" fmla="*/ 2147483647 h 1518"/>
                  <a:gd name="T12" fmla="*/ 2147483647 w 1350"/>
                  <a:gd name="T13" fmla="*/ 2147483647 h 1518"/>
                  <a:gd name="T14" fmla="*/ 2147483647 w 1350"/>
                  <a:gd name="T15" fmla="*/ 2147483647 h 1518"/>
                  <a:gd name="T16" fmla="*/ 2147483647 w 1350"/>
                  <a:gd name="T17" fmla="*/ 2147483647 h 1518"/>
                  <a:gd name="T18" fmla="*/ 2147483647 w 1350"/>
                  <a:gd name="T19" fmla="*/ 2147483647 h 1518"/>
                  <a:gd name="T20" fmla="*/ 2147483647 w 1350"/>
                  <a:gd name="T21" fmla="*/ 2147483647 h 1518"/>
                  <a:gd name="T22" fmla="*/ 2147483647 w 1350"/>
                  <a:gd name="T23" fmla="*/ 2147483647 h 1518"/>
                  <a:gd name="T24" fmla="*/ 2147483647 w 1350"/>
                  <a:gd name="T25" fmla="*/ 2147483647 h 1518"/>
                  <a:gd name="T26" fmla="*/ 2147483647 w 1350"/>
                  <a:gd name="T27" fmla="*/ 2147483647 h 1518"/>
                  <a:gd name="T28" fmla="*/ 2147483647 w 1350"/>
                  <a:gd name="T29" fmla="*/ 2147483647 h 1518"/>
                  <a:gd name="T30" fmla="*/ 2147483647 w 1350"/>
                  <a:gd name="T31" fmla="*/ 2147483647 h 1518"/>
                  <a:gd name="T32" fmla="*/ 2147483647 w 1350"/>
                  <a:gd name="T33" fmla="*/ 2147483647 h 1518"/>
                  <a:gd name="T34" fmla="*/ 2147483647 w 1350"/>
                  <a:gd name="T35" fmla="*/ 2147483647 h 1518"/>
                  <a:gd name="T36" fmla="*/ 2147483647 w 1350"/>
                  <a:gd name="T37" fmla="*/ 2147483647 h 1518"/>
                  <a:gd name="T38" fmla="*/ 2147483647 w 1350"/>
                  <a:gd name="T39" fmla="*/ 2147483647 h 1518"/>
                  <a:gd name="T40" fmla="*/ 2147483647 w 1350"/>
                  <a:gd name="T41" fmla="*/ 2147483647 h 1518"/>
                  <a:gd name="T42" fmla="*/ 2147483647 w 1350"/>
                  <a:gd name="T43" fmla="*/ 2147483647 h 1518"/>
                  <a:gd name="T44" fmla="*/ 2147483647 w 1350"/>
                  <a:gd name="T45" fmla="*/ 2147483647 h 1518"/>
                  <a:gd name="T46" fmla="*/ 2147483647 w 1350"/>
                  <a:gd name="T47" fmla="*/ 2147483647 h 1518"/>
                  <a:gd name="T48" fmla="*/ 2147483647 w 1350"/>
                  <a:gd name="T49" fmla="*/ 2147483647 h 1518"/>
                  <a:gd name="T50" fmla="*/ 2147483647 w 1350"/>
                  <a:gd name="T51" fmla="*/ 2147483647 h 1518"/>
                  <a:gd name="T52" fmla="*/ 2147483647 w 1350"/>
                  <a:gd name="T53" fmla="*/ 2147483647 h 1518"/>
                  <a:gd name="T54" fmla="*/ 2147483647 w 1350"/>
                  <a:gd name="T55" fmla="*/ 2147483647 h 1518"/>
                  <a:gd name="T56" fmla="*/ 2147483647 w 1350"/>
                  <a:gd name="T57" fmla="*/ 2147483647 h 1518"/>
                  <a:gd name="T58" fmla="*/ 2147483647 w 1350"/>
                  <a:gd name="T59" fmla="*/ 2147483647 h 1518"/>
                  <a:gd name="T60" fmla="*/ 2147483647 w 1350"/>
                  <a:gd name="T61" fmla="*/ 2147483647 h 1518"/>
                  <a:gd name="T62" fmla="*/ 2147483647 w 1350"/>
                  <a:gd name="T63" fmla="*/ 2147483647 h 1518"/>
                  <a:gd name="T64" fmla="*/ 2147483647 w 1350"/>
                  <a:gd name="T65" fmla="*/ 2147483647 h 1518"/>
                  <a:gd name="T66" fmla="*/ 2147483647 w 1350"/>
                  <a:gd name="T67" fmla="*/ 2147483647 h 1518"/>
                  <a:gd name="T68" fmla="*/ 2147483647 w 1350"/>
                  <a:gd name="T69" fmla="*/ 2147483647 h 1518"/>
                  <a:gd name="T70" fmla="*/ 2147483647 w 1350"/>
                  <a:gd name="T71" fmla="*/ 2147483647 h 1518"/>
                  <a:gd name="T72" fmla="*/ 2147483647 w 1350"/>
                  <a:gd name="T73" fmla="*/ 2147483647 h 1518"/>
                  <a:gd name="T74" fmla="*/ 2147483647 w 1350"/>
                  <a:gd name="T75" fmla="*/ 2147483647 h 1518"/>
                  <a:gd name="T76" fmla="*/ 2147483647 w 1350"/>
                  <a:gd name="T77" fmla="*/ 2147483647 h 1518"/>
                  <a:gd name="T78" fmla="*/ 2147483647 w 1350"/>
                  <a:gd name="T79" fmla="*/ 2147483647 h 1518"/>
                  <a:gd name="T80" fmla="*/ 2147483647 w 1350"/>
                  <a:gd name="T81" fmla="*/ 2147483647 h 1518"/>
                  <a:gd name="T82" fmla="*/ 2147483647 w 1350"/>
                  <a:gd name="T83" fmla="*/ 2147483647 h 1518"/>
                  <a:gd name="T84" fmla="*/ 2147483647 w 1350"/>
                  <a:gd name="T85" fmla="*/ 2147483647 h 1518"/>
                  <a:gd name="T86" fmla="*/ 2147483647 w 1350"/>
                  <a:gd name="T87" fmla="*/ 2147483647 h 1518"/>
                  <a:gd name="T88" fmla="*/ 2147483647 w 1350"/>
                  <a:gd name="T89" fmla="*/ 2147483647 h 1518"/>
                  <a:gd name="T90" fmla="*/ 2147483647 w 1350"/>
                  <a:gd name="T91" fmla="*/ 2147483647 h 1518"/>
                  <a:gd name="T92" fmla="*/ 2147483647 w 1350"/>
                  <a:gd name="T93" fmla="*/ 2147483647 h 1518"/>
                  <a:gd name="T94" fmla="*/ 2147483647 w 1350"/>
                  <a:gd name="T95" fmla="*/ 2147483647 h 1518"/>
                  <a:gd name="T96" fmla="*/ 2147483647 w 1350"/>
                  <a:gd name="T97" fmla="*/ 2147483647 h 1518"/>
                  <a:gd name="T98" fmla="*/ 2147483647 w 1350"/>
                  <a:gd name="T99" fmla="*/ 2147483647 h 1518"/>
                  <a:gd name="T100" fmla="*/ 2147483647 w 1350"/>
                  <a:gd name="T101" fmla="*/ 2147483647 h 1518"/>
                  <a:gd name="T102" fmla="*/ 2147483647 w 1350"/>
                  <a:gd name="T103" fmla="*/ 2147483647 h 1518"/>
                  <a:gd name="T104" fmla="*/ 2147483647 w 1350"/>
                  <a:gd name="T105" fmla="*/ 2147483647 h 1518"/>
                  <a:gd name="T106" fmla="*/ 2147483647 w 1350"/>
                  <a:gd name="T107" fmla="*/ 2147483647 h 1518"/>
                  <a:gd name="T108" fmla="*/ 2147483647 w 1350"/>
                  <a:gd name="T109" fmla="*/ 2147483647 h 1518"/>
                  <a:gd name="T110" fmla="*/ 2147483647 w 1350"/>
                  <a:gd name="T111" fmla="*/ 2147483647 h 1518"/>
                  <a:gd name="T112" fmla="*/ 2147483647 w 1350"/>
                  <a:gd name="T113" fmla="*/ 2147483647 h 1518"/>
                  <a:gd name="T114" fmla="*/ 2147483647 w 1350"/>
                  <a:gd name="T115" fmla="*/ 2147483647 h 1518"/>
                  <a:gd name="T116" fmla="*/ 2147483647 w 1350"/>
                  <a:gd name="T117" fmla="*/ 2147483647 h 1518"/>
                  <a:gd name="T118" fmla="*/ 2147483647 w 1350"/>
                  <a:gd name="T119" fmla="*/ 2147483647 h 1518"/>
                  <a:gd name="T120" fmla="*/ 2147483647 w 1350"/>
                  <a:gd name="T121" fmla="*/ 2147483647 h 1518"/>
                  <a:gd name="T122" fmla="*/ 2147483647 w 1350"/>
                  <a:gd name="T123" fmla="*/ 2147483647 h 1518"/>
                  <a:gd name="T124" fmla="*/ 2147483647 w 1350"/>
                  <a:gd name="T125" fmla="*/ 2147483647 h 151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350"/>
                  <a:gd name="T190" fmla="*/ 0 h 1518"/>
                  <a:gd name="T191" fmla="*/ 1350 w 1350"/>
                  <a:gd name="T192" fmla="*/ 1518 h 151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350" h="1518">
                    <a:moveTo>
                      <a:pt x="1242" y="468"/>
                    </a:moveTo>
                    <a:lnTo>
                      <a:pt x="1242" y="438"/>
                    </a:lnTo>
                    <a:lnTo>
                      <a:pt x="1260" y="366"/>
                    </a:lnTo>
                    <a:lnTo>
                      <a:pt x="1278" y="354"/>
                    </a:lnTo>
                    <a:lnTo>
                      <a:pt x="1278" y="342"/>
                    </a:lnTo>
                    <a:lnTo>
                      <a:pt x="1302" y="330"/>
                    </a:lnTo>
                    <a:lnTo>
                      <a:pt x="1308" y="318"/>
                    </a:lnTo>
                    <a:lnTo>
                      <a:pt x="1320" y="312"/>
                    </a:lnTo>
                    <a:lnTo>
                      <a:pt x="1332" y="288"/>
                    </a:lnTo>
                    <a:lnTo>
                      <a:pt x="1344" y="276"/>
                    </a:lnTo>
                    <a:lnTo>
                      <a:pt x="1350" y="264"/>
                    </a:lnTo>
                    <a:lnTo>
                      <a:pt x="1350" y="252"/>
                    </a:lnTo>
                    <a:lnTo>
                      <a:pt x="1344" y="246"/>
                    </a:lnTo>
                    <a:lnTo>
                      <a:pt x="1332" y="240"/>
                    </a:lnTo>
                    <a:lnTo>
                      <a:pt x="1320" y="240"/>
                    </a:lnTo>
                    <a:lnTo>
                      <a:pt x="1314" y="234"/>
                    </a:lnTo>
                    <a:lnTo>
                      <a:pt x="1314" y="222"/>
                    </a:lnTo>
                    <a:lnTo>
                      <a:pt x="1320" y="210"/>
                    </a:lnTo>
                    <a:lnTo>
                      <a:pt x="1326" y="204"/>
                    </a:lnTo>
                    <a:lnTo>
                      <a:pt x="1326" y="198"/>
                    </a:lnTo>
                    <a:lnTo>
                      <a:pt x="1320" y="192"/>
                    </a:lnTo>
                    <a:lnTo>
                      <a:pt x="1308" y="186"/>
                    </a:lnTo>
                    <a:lnTo>
                      <a:pt x="1326" y="168"/>
                    </a:lnTo>
                    <a:lnTo>
                      <a:pt x="1320" y="144"/>
                    </a:lnTo>
                    <a:lnTo>
                      <a:pt x="1302" y="144"/>
                    </a:lnTo>
                    <a:lnTo>
                      <a:pt x="1296" y="120"/>
                    </a:lnTo>
                    <a:lnTo>
                      <a:pt x="1290" y="120"/>
                    </a:lnTo>
                    <a:lnTo>
                      <a:pt x="1284" y="114"/>
                    </a:lnTo>
                    <a:lnTo>
                      <a:pt x="1272" y="108"/>
                    </a:lnTo>
                    <a:lnTo>
                      <a:pt x="1260" y="96"/>
                    </a:lnTo>
                    <a:lnTo>
                      <a:pt x="1254" y="84"/>
                    </a:lnTo>
                    <a:lnTo>
                      <a:pt x="1248" y="66"/>
                    </a:lnTo>
                    <a:lnTo>
                      <a:pt x="1236" y="60"/>
                    </a:lnTo>
                    <a:lnTo>
                      <a:pt x="1230" y="54"/>
                    </a:lnTo>
                    <a:lnTo>
                      <a:pt x="1218" y="66"/>
                    </a:lnTo>
                    <a:lnTo>
                      <a:pt x="1218" y="72"/>
                    </a:lnTo>
                    <a:lnTo>
                      <a:pt x="1206" y="84"/>
                    </a:lnTo>
                    <a:lnTo>
                      <a:pt x="1200" y="84"/>
                    </a:lnTo>
                    <a:lnTo>
                      <a:pt x="1188" y="78"/>
                    </a:lnTo>
                    <a:lnTo>
                      <a:pt x="1188" y="72"/>
                    </a:lnTo>
                    <a:lnTo>
                      <a:pt x="1176" y="66"/>
                    </a:lnTo>
                    <a:lnTo>
                      <a:pt x="1164" y="66"/>
                    </a:lnTo>
                    <a:lnTo>
                      <a:pt x="1158" y="72"/>
                    </a:lnTo>
                    <a:lnTo>
                      <a:pt x="1152" y="84"/>
                    </a:lnTo>
                    <a:lnTo>
                      <a:pt x="1146" y="90"/>
                    </a:lnTo>
                    <a:lnTo>
                      <a:pt x="1098" y="66"/>
                    </a:lnTo>
                    <a:lnTo>
                      <a:pt x="1098" y="42"/>
                    </a:lnTo>
                    <a:lnTo>
                      <a:pt x="1068" y="18"/>
                    </a:lnTo>
                    <a:lnTo>
                      <a:pt x="1062" y="6"/>
                    </a:lnTo>
                    <a:lnTo>
                      <a:pt x="1044" y="24"/>
                    </a:lnTo>
                    <a:lnTo>
                      <a:pt x="1026" y="30"/>
                    </a:lnTo>
                    <a:lnTo>
                      <a:pt x="1002" y="30"/>
                    </a:lnTo>
                    <a:lnTo>
                      <a:pt x="990" y="18"/>
                    </a:lnTo>
                    <a:lnTo>
                      <a:pt x="990" y="12"/>
                    </a:lnTo>
                    <a:lnTo>
                      <a:pt x="954" y="18"/>
                    </a:lnTo>
                    <a:lnTo>
                      <a:pt x="942" y="6"/>
                    </a:lnTo>
                    <a:lnTo>
                      <a:pt x="942" y="0"/>
                    </a:lnTo>
                    <a:lnTo>
                      <a:pt x="936" y="0"/>
                    </a:lnTo>
                    <a:lnTo>
                      <a:pt x="918" y="18"/>
                    </a:lnTo>
                    <a:lnTo>
                      <a:pt x="918" y="30"/>
                    </a:lnTo>
                    <a:lnTo>
                      <a:pt x="906" y="30"/>
                    </a:lnTo>
                    <a:lnTo>
                      <a:pt x="900" y="36"/>
                    </a:lnTo>
                    <a:lnTo>
                      <a:pt x="876" y="36"/>
                    </a:lnTo>
                    <a:lnTo>
                      <a:pt x="864" y="24"/>
                    </a:lnTo>
                    <a:lnTo>
                      <a:pt x="840" y="42"/>
                    </a:lnTo>
                    <a:lnTo>
                      <a:pt x="822" y="42"/>
                    </a:lnTo>
                    <a:lnTo>
                      <a:pt x="810" y="54"/>
                    </a:lnTo>
                    <a:lnTo>
                      <a:pt x="798" y="60"/>
                    </a:lnTo>
                    <a:lnTo>
                      <a:pt x="792" y="66"/>
                    </a:lnTo>
                    <a:lnTo>
                      <a:pt x="786" y="66"/>
                    </a:lnTo>
                    <a:lnTo>
                      <a:pt x="762" y="42"/>
                    </a:lnTo>
                    <a:lnTo>
                      <a:pt x="756" y="54"/>
                    </a:lnTo>
                    <a:lnTo>
                      <a:pt x="738" y="72"/>
                    </a:lnTo>
                    <a:lnTo>
                      <a:pt x="738" y="84"/>
                    </a:lnTo>
                    <a:lnTo>
                      <a:pt x="732" y="90"/>
                    </a:lnTo>
                    <a:lnTo>
                      <a:pt x="726" y="102"/>
                    </a:lnTo>
                    <a:lnTo>
                      <a:pt x="720" y="108"/>
                    </a:lnTo>
                    <a:lnTo>
                      <a:pt x="708" y="102"/>
                    </a:lnTo>
                    <a:lnTo>
                      <a:pt x="702" y="96"/>
                    </a:lnTo>
                    <a:lnTo>
                      <a:pt x="690" y="90"/>
                    </a:lnTo>
                    <a:lnTo>
                      <a:pt x="642" y="90"/>
                    </a:lnTo>
                    <a:lnTo>
                      <a:pt x="630" y="84"/>
                    </a:lnTo>
                    <a:lnTo>
                      <a:pt x="624" y="78"/>
                    </a:lnTo>
                    <a:lnTo>
                      <a:pt x="582" y="78"/>
                    </a:lnTo>
                    <a:lnTo>
                      <a:pt x="582" y="48"/>
                    </a:lnTo>
                    <a:lnTo>
                      <a:pt x="576" y="42"/>
                    </a:lnTo>
                    <a:lnTo>
                      <a:pt x="558" y="42"/>
                    </a:lnTo>
                    <a:lnTo>
                      <a:pt x="558" y="30"/>
                    </a:lnTo>
                    <a:lnTo>
                      <a:pt x="546" y="24"/>
                    </a:lnTo>
                    <a:lnTo>
                      <a:pt x="534" y="24"/>
                    </a:lnTo>
                    <a:lnTo>
                      <a:pt x="516" y="18"/>
                    </a:lnTo>
                    <a:lnTo>
                      <a:pt x="504" y="18"/>
                    </a:lnTo>
                    <a:lnTo>
                      <a:pt x="492" y="24"/>
                    </a:lnTo>
                    <a:lnTo>
                      <a:pt x="486" y="30"/>
                    </a:lnTo>
                    <a:lnTo>
                      <a:pt x="486" y="36"/>
                    </a:lnTo>
                    <a:lnTo>
                      <a:pt x="480" y="48"/>
                    </a:lnTo>
                    <a:lnTo>
                      <a:pt x="480" y="54"/>
                    </a:lnTo>
                    <a:lnTo>
                      <a:pt x="474" y="66"/>
                    </a:lnTo>
                    <a:lnTo>
                      <a:pt x="462" y="78"/>
                    </a:lnTo>
                    <a:lnTo>
                      <a:pt x="456" y="78"/>
                    </a:lnTo>
                    <a:lnTo>
                      <a:pt x="444" y="90"/>
                    </a:lnTo>
                    <a:lnTo>
                      <a:pt x="444" y="102"/>
                    </a:lnTo>
                    <a:lnTo>
                      <a:pt x="450" y="102"/>
                    </a:lnTo>
                    <a:lnTo>
                      <a:pt x="450" y="120"/>
                    </a:lnTo>
                    <a:lnTo>
                      <a:pt x="438" y="138"/>
                    </a:lnTo>
                    <a:lnTo>
                      <a:pt x="450" y="150"/>
                    </a:lnTo>
                    <a:lnTo>
                      <a:pt x="450" y="186"/>
                    </a:lnTo>
                    <a:lnTo>
                      <a:pt x="444" y="198"/>
                    </a:lnTo>
                    <a:lnTo>
                      <a:pt x="438" y="216"/>
                    </a:lnTo>
                    <a:lnTo>
                      <a:pt x="426" y="228"/>
                    </a:lnTo>
                    <a:lnTo>
                      <a:pt x="414" y="252"/>
                    </a:lnTo>
                    <a:lnTo>
                      <a:pt x="408" y="258"/>
                    </a:lnTo>
                    <a:lnTo>
                      <a:pt x="408" y="288"/>
                    </a:lnTo>
                    <a:lnTo>
                      <a:pt x="414" y="300"/>
                    </a:lnTo>
                    <a:lnTo>
                      <a:pt x="414" y="324"/>
                    </a:lnTo>
                    <a:lnTo>
                      <a:pt x="396" y="360"/>
                    </a:lnTo>
                    <a:lnTo>
                      <a:pt x="396" y="372"/>
                    </a:lnTo>
                    <a:lnTo>
                      <a:pt x="402" y="378"/>
                    </a:lnTo>
                    <a:lnTo>
                      <a:pt x="408" y="390"/>
                    </a:lnTo>
                    <a:lnTo>
                      <a:pt x="408" y="414"/>
                    </a:lnTo>
                    <a:lnTo>
                      <a:pt x="402" y="426"/>
                    </a:lnTo>
                    <a:lnTo>
                      <a:pt x="390" y="432"/>
                    </a:lnTo>
                    <a:lnTo>
                      <a:pt x="390" y="486"/>
                    </a:lnTo>
                    <a:lnTo>
                      <a:pt x="384" y="492"/>
                    </a:lnTo>
                    <a:lnTo>
                      <a:pt x="372" y="498"/>
                    </a:lnTo>
                    <a:lnTo>
                      <a:pt x="366" y="510"/>
                    </a:lnTo>
                    <a:lnTo>
                      <a:pt x="318" y="534"/>
                    </a:lnTo>
                    <a:lnTo>
                      <a:pt x="312" y="540"/>
                    </a:lnTo>
                    <a:lnTo>
                      <a:pt x="306" y="552"/>
                    </a:lnTo>
                    <a:lnTo>
                      <a:pt x="306" y="588"/>
                    </a:lnTo>
                    <a:lnTo>
                      <a:pt x="282" y="612"/>
                    </a:lnTo>
                    <a:lnTo>
                      <a:pt x="276" y="612"/>
                    </a:lnTo>
                    <a:lnTo>
                      <a:pt x="282" y="714"/>
                    </a:lnTo>
                    <a:lnTo>
                      <a:pt x="252" y="756"/>
                    </a:lnTo>
                    <a:lnTo>
                      <a:pt x="246" y="762"/>
                    </a:lnTo>
                    <a:lnTo>
                      <a:pt x="228" y="762"/>
                    </a:lnTo>
                    <a:lnTo>
                      <a:pt x="216" y="774"/>
                    </a:lnTo>
                    <a:lnTo>
                      <a:pt x="210" y="786"/>
                    </a:lnTo>
                    <a:lnTo>
                      <a:pt x="192" y="804"/>
                    </a:lnTo>
                    <a:lnTo>
                      <a:pt x="186" y="816"/>
                    </a:lnTo>
                    <a:lnTo>
                      <a:pt x="180" y="822"/>
                    </a:lnTo>
                    <a:lnTo>
                      <a:pt x="168" y="828"/>
                    </a:lnTo>
                    <a:lnTo>
                      <a:pt x="150" y="828"/>
                    </a:lnTo>
                    <a:lnTo>
                      <a:pt x="144" y="822"/>
                    </a:lnTo>
                    <a:lnTo>
                      <a:pt x="150" y="810"/>
                    </a:lnTo>
                    <a:lnTo>
                      <a:pt x="150" y="780"/>
                    </a:lnTo>
                    <a:lnTo>
                      <a:pt x="144" y="780"/>
                    </a:lnTo>
                    <a:lnTo>
                      <a:pt x="126" y="798"/>
                    </a:lnTo>
                    <a:lnTo>
                      <a:pt x="102" y="792"/>
                    </a:lnTo>
                    <a:lnTo>
                      <a:pt x="102" y="810"/>
                    </a:lnTo>
                    <a:lnTo>
                      <a:pt x="96" y="822"/>
                    </a:lnTo>
                    <a:lnTo>
                      <a:pt x="90" y="828"/>
                    </a:lnTo>
                    <a:lnTo>
                      <a:pt x="78" y="828"/>
                    </a:lnTo>
                    <a:lnTo>
                      <a:pt x="72" y="822"/>
                    </a:lnTo>
                    <a:lnTo>
                      <a:pt x="72" y="816"/>
                    </a:lnTo>
                    <a:lnTo>
                      <a:pt x="66" y="810"/>
                    </a:lnTo>
                    <a:lnTo>
                      <a:pt x="66" y="804"/>
                    </a:lnTo>
                    <a:lnTo>
                      <a:pt x="54" y="804"/>
                    </a:lnTo>
                    <a:lnTo>
                      <a:pt x="48" y="816"/>
                    </a:lnTo>
                    <a:lnTo>
                      <a:pt x="12" y="846"/>
                    </a:lnTo>
                    <a:lnTo>
                      <a:pt x="18" y="858"/>
                    </a:lnTo>
                    <a:lnTo>
                      <a:pt x="18" y="864"/>
                    </a:lnTo>
                    <a:lnTo>
                      <a:pt x="24" y="876"/>
                    </a:lnTo>
                    <a:lnTo>
                      <a:pt x="24" y="882"/>
                    </a:lnTo>
                    <a:lnTo>
                      <a:pt x="18" y="888"/>
                    </a:lnTo>
                    <a:lnTo>
                      <a:pt x="6" y="894"/>
                    </a:lnTo>
                    <a:lnTo>
                      <a:pt x="0" y="900"/>
                    </a:lnTo>
                    <a:lnTo>
                      <a:pt x="6" y="906"/>
                    </a:lnTo>
                    <a:lnTo>
                      <a:pt x="6" y="912"/>
                    </a:lnTo>
                    <a:lnTo>
                      <a:pt x="18" y="918"/>
                    </a:lnTo>
                    <a:lnTo>
                      <a:pt x="18" y="924"/>
                    </a:lnTo>
                    <a:lnTo>
                      <a:pt x="54" y="906"/>
                    </a:lnTo>
                    <a:lnTo>
                      <a:pt x="78" y="912"/>
                    </a:lnTo>
                    <a:lnTo>
                      <a:pt x="84" y="906"/>
                    </a:lnTo>
                    <a:lnTo>
                      <a:pt x="96" y="912"/>
                    </a:lnTo>
                    <a:lnTo>
                      <a:pt x="120" y="906"/>
                    </a:lnTo>
                    <a:lnTo>
                      <a:pt x="132" y="912"/>
                    </a:lnTo>
                    <a:lnTo>
                      <a:pt x="162" y="912"/>
                    </a:lnTo>
                    <a:lnTo>
                      <a:pt x="174" y="906"/>
                    </a:lnTo>
                    <a:lnTo>
                      <a:pt x="186" y="906"/>
                    </a:lnTo>
                    <a:lnTo>
                      <a:pt x="198" y="912"/>
                    </a:lnTo>
                    <a:lnTo>
                      <a:pt x="228" y="912"/>
                    </a:lnTo>
                    <a:lnTo>
                      <a:pt x="246" y="906"/>
                    </a:lnTo>
                    <a:lnTo>
                      <a:pt x="270" y="906"/>
                    </a:lnTo>
                    <a:lnTo>
                      <a:pt x="276" y="900"/>
                    </a:lnTo>
                    <a:lnTo>
                      <a:pt x="294" y="900"/>
                    </a:lnTo>
                    <a:lnTo>
                      <a:pt x="300" y="906"/>
                    </a:lnTo>
                    <a:lnTo>
                      <a:pt x="306" y="918"/>
                    </a:lnTo>
                    <a:lnTo>
                      <a:pt x="318" y="930"/>
                    </a:lnTo>
                    <a:lnTo>
                      <a:pt x="318" y="972"/>
                    </a:lnTo>
                    <a:lnTo>
                      <a:pt x="336" y="990"/>
                    </a:lnTo>
                    <a:lnTo>
                      <a:pt x="336" y="1014"/>
                    </a:lnTo>
                    <a:lnTo>
                      <a:pt x="330" y="1020"/>
                    </a:lnTo>
                    <a:lnTo>
                      <a:pt x="330" y="1026"/>
                    </a:lnTo>
                    <a:lnTo>
                      <a:pt x="336" y="1032"/>
                    </a:lnTo>
                    <a:lnTo>
                      <a:pt x="342" y="1032"/>
                    </a:lnTo>
                    <a:lnTo>
                      <a:pt x="354" y="1044"/>
                    </a:lnTo>
                    <a:lnTo>
                      <a:pt x="354" y="1056"/>
                    </a:lnTo>
                    <a:lnTo>
                      <a:pt x="360" y="1062"/>
                    </a:lnTo>
                    <a:lnTo>
                      <a:pt x="372" y="1086"/>
                    </a:lnTo>
                    <a:lnTo>
                      <a:pt x="402" y="1086"/>
                    </a:lnTo>
                    <a:lnTo>
                      <a:pt x="414" y="1092"/>
                    </a:lnTo>
                    <a:lnTo>
                      <a:pt x="420" y="1080"/>
                    </a:lnTo>
                    <a:lnTo>
                      <a:pt x="444" y="1080"/>
                    </a:lnTo>
                    <a:lnTo>
                      <a:pt x="456" y="1074"/>
                    </a:lnTo>
                    <a:lnTo>
                      <a:pt x="462" y="1080"/>
                    </a:lnTo>
                    <a:lnTo>
                      <a:pt x="504" y="1074"/>
                    </a:lnTo>
                    <a:lnTo>
                      <a:pt x="504" y="1056"/>
                    </a:lnTo>
                    <a:lnTo>
                      <a:pt x="510" y="1050"/>
                    </a:lnTo>
                    <a:lnTo>
                      <a:pt x="510" y="1044"/>
                    </a:lnTo>
                    <a:lnTo>
                      <a:pt x="522" y="1044"/>
                    </a:lnTo>
                    <a:lnTo>
                      <a:pt x="522" y="1032"/>
                    </a:lnTo>
                    <a:lnTo>
                      <a:pt x="516" y="1020"/>
                    </a:lnTo>
                    <a:lnTo>
                      <a:pt x="510" y="1014"/>
                    </a:lnTo>
                    <a:lnTo>
                      <a:pt x="510" y="1008"/>
                    </a:lnTo>
                    <a:lnTo>
                      <a:pt x="516" y="1002"/>
                    </a:lnTo>
                    <a:lnTo>
                      <a:pt x="564" y="1002"/>
                    </a:lnTo>
                    <a:lnTo>
                      <a:pt x="564" y="996"/>
                    </a:lnTo>
                    <a:lnTo>
                      <a:pt x="576" y="996"/>
                    </a:lnTo>
                    <a:lnTo>
                      <a:pt x="588" y="1002"/>
                    </a:lnTo>
                    <a:lnTo>
                      <a:pt x="588" y="1026"/>
                    </a:lnTo>
                    <a:lnTo>
                      <a:pt x="678" y="1026"/>
                    </a:lnTo>
                    <a:lnTo>
                      <a:pt x="678" y="1050"/>
                    </a:lnTo>
                    <a:lnTo>
                      <a:pt x="666" y="1068"/>
                    </a:lnTo>
                    <a:lnTo>
                      <a:pt x="672" y="1086"/>
                    </a:lnTo>
                    <a:lnTo>
                      <a:pt x="684" y="1098"/>
                    </a:lnTo>
                    <a:lnTo>
                      <a:pt x="690" y="1110"/>
                    </a:lnTo>
                    <a:lnTo>
                      <a:pt x="690" y="1122"/>
                    </a:lnTo>
                    <a:lnTo>
                      <a:pt x="684" y="1134"/>
                    </a:lnTo>
                    <a:lnTo>
                      <a:pt x="678" y="1140"/>
                    </a:lnTo>
                    <a:lnTo>
                      <a:pt x="684" y="1164"/>
                    </a:lnTo>
                    <a:lnTo>
                      <a:pt x="684" y="1176"/>
                    </a:lnTo>
                    <a:lnTo>
                      <a:pt x="678" y="1182"/>
                    </a:lnTo>
                    <a:lnTo>
                      <a:pt x="678" y="1194"/>
                    </a:lnTo>
                    <a:lnTo>
                      <a:pt x="684" y="1212"/>
                    </a:lnTo>
                    <a:lnTo>
                      <a:pt x="696" y="1230"/>
                    </a:lnTo>
                    <a:lnTo>
                      <a:pt x="708" y="1254"/>
                    </a:lnTo>
                    <a:lnTo>
                      <a:pt x="714" y="1260"/>
                    </a:lnTo>
                    <a:lnTo>
                      <a:pt x="714" y="1278"/>
                    </a:lnTo>
                    <a:lnTo>
                      <a:pt x="708" y="1290"/>
                    </a:lnTo>
                    <a:lnTo>
                      <a:pt x="708" y="1302"/>
                    </a:lnTo>
                    <a:lnTo>
                      <a:pt x="702" y="1308"/>
                    </a:lnTo>
                    <a:lnTo>
                      <a:pt x="702" y="1332"/>
                    </a:lnTo>
                    <a:lnTo>
                      <a:pt x="708" y="1338"/>
                    </a:lnTo>
                    <a:lnTo>
                      <a:pt x="714" y="1338"/>
                    </a:lnTo>
                    <a:lnTo>
                      <a:pt x="720" y="1344"/>
                    </a:lnTo>
                    <a:lnTo>
                      <a:pt x="726" y="1326"/>
                    </a:lnTo>
                    <a:lnTo>
                      <a:pt x="756" y="1332"/>
                    </a:lnTo>
                    <a:lnTo>
                      <a:pt x="780" y="1326"/>
                    </a:lnTo>
                    <a:lnTo>
                      <a:pt x="780" y="1314"/>
                    </a:lnTo>
                    <a:lnTo>
                      <a:pt x="792" y="1314"/>
                    </a:lnTo>
                    <a:lnTo>
                      <a:pt x="804" y="1326"/>
                    </a:lnTo>
                    <a:lnTo>
                      <a:pt x="828" y="1326"/>
                    </a:lnTo>
                    <a:lnTo>
                      <a:pt x="834" y="1308"/>
                    </a:lnTo>
                    <a:lnTo>
                      <a:pt x="840" y="1320"/>
                    </a:lnTo>
                    <a:lnTo>
                      <a:pt x="858" y="1320"/>
                    </a:lnTo>
                    <a:lnTo>
                      <a:pt x="858" y="1350"/>
                    </a:lnTo>
                    <a:lnTo>
                      <a:pt x="864" y="1356"/>
                    </a:lnTo>
                    <a:lnTo>
                      <a:pt x="882" y="1356"/>
                    </a:lnTo>
                    <a:lnTo>
                      <a:pt x="882" y="1350"/>
                    </a:lnTo>
                    <a:lnTo>
                      <a:pt x="876" y="1344"/>
                    </a:lnTo>
                    <a:lnTo>
                      <a:pt x="918" y="1338"/>
                    </a:lnTo>
                    <a:lnTo>
                      <a:pt x="918" y="1356"/>
                    </a:lnTo>
                    <a:lnTo>
                      <a:pt x="924" y="1368"/>
                    </a:lnTo>
                    <a:lnTo>
                      <a:pt x="930" y="1374"/>
                    </a:lnTo>
                    <a:lnTo>
                      <a:pt x="948" y="1386"/>
                    </a:lnTo>
                    <a:lnTo>
                      <a:pt x="984" y="1392"/>
                    </a:lnTo>
                    <a:lnTo>
                      <a:pt x="1014" y="1398"/>
                    </a:lnTo>
                    <a:lnTo>
                      <a:pt x="1032" y="1398"/>
                    </a:lnTo>
                    <a:lnTo>
                      <a:pt x="1032" y="1392"/>
                    </a:lnTo>
                    <a:lnTo>
                      <a:pt x="1038" y="1386"/>
                    </a:lnTo>
                    <a:lnTo>
                      <a:pt x="1038" y="1368"/>
                    </a:lnTo>
                    <a:lnTo>
                      <a:pt x="1044" y="1362"/>
                    </a:lnTo>
                    <a:lnTo>
                      <a:pt x="1050" y="1362"/>
                    </a:lnTo>
                    <a:lnTo>
                      <a:pt x="1062" y="1374"/>
                    </a:lnTo>
                    <a:lnTo>
                      <a:pt x="1062" y="1386"/>
                    </a:lnTo>
                    <a:lnTo>
                      <a:pt x="1068" y="1392"/>
                    </a:lnTo>
                    <a:lnTo>
                      <a:pt x="1080" y="1392"/>
                    </a:lnTo>
                    <a:lnTo>
                      <a:pt x="1080" y="1404"/>
                    </a:lnTo>
                    <a:lnTo>
                      <a:pt x="1074" y="1404"/>
                    </a:lnTo>
                    <a:lnTo>
                      <a:pt x="1074" y="1416"/>
                    </a:lnTo>
                    <a:lnTo>
                      <a:pt x="1104" y="1416"/>
                    </a:lnTo>
                    <a:lnTo>
                      <a:pt x="1110" y="1422"/>
                    </a:lnTo>
                    <a:lnTo>
                      <a:pt x="1110" y="1434"/>
                    </a:lnTo>
                    <a:lnTo>
                      <a:pt x="1122" y="1434"/>
                    </a:lnTo>
                    <a:lnTo>
                      <a:pt x="1128" y="1428"/>
                    </a:lnTo>
                    <a:lnTo>
                      <a:pt x="1134" y="1428"/>
                    </a:lnTo>
                    <a:lnTo>
                      <a:pt x="1140" y="1434"/>
                    </a:lnTo>
                    <a:lnTo>
                      <a:pt x="1146" y="1446"/>
                    </a:lnTo>
                    <a:lnTo>
                      <a:pt x="1146" y="1452"/>
                    </a:lnTo>
                    <a:lnTo>
                      <a:pt x="1152" y="1464"/>
                    </a:lnTo>
                    <a:lnTo>
                      <a:pt x="1164" y="1464"/>
                    </a:lnTo>
                    <a:lnTo>
                      <a:pt x="1176" y="1476"/>
                    </a:lnTo>
                    <a:lnTo>
                      <a:pt x="1176" y="1488"/>
                    </a:lnTo>
                    <a:lnTo>
                      <a:pt x="1182" y="1500"/>
                    </a:lnTo>
                    <a:lnTo>
                      <a:pt x="1182" y="1512"/>
                    </a:lnTo>
                    <a:lnTo>
                      <a:pt x="1200" y="1512"/>
                    </a:lnTo>
                    <a:lnTo>
                      <a:pt x="1218" y="1500"/>
                    </a:lnTo>
                    <a:lnTo>
                      <a:pt x="1224" y="1512"/>
                    </a:lnTo>
                    <a:lnTo>
                      <a:pt x="1224" y="1518"/>
                    </a:lnTo>
                    <a:lnTo>
                      <a:pt x="1230" y="1518"/>
                    </a:lnTo>
                    <a:lnTo>
                      <a:pt x="1236" y="1500"/>
                    </a:lnTo>
                    <a:lnTo>
                      <a:pt x="1242" y="1464"/>
                    </a:lnTo>
                    <a:lnTo>
                      <a:pt x="1242" y="1416"/>
                    </a:lnTo>
                    <a:lnTo>
                      <a:pt x="1218" y="1416"/>
                    </a:lnTo>
                    <a:lnTo>
                      <a:pt x="1218" y="1434"/>
                    </a:lnTo>
                    <a:lnTo>
                      <a:pt x="1212" y="1440"/>
                    </a:lnTo>
                    <a:lnTo>
                      <a:pt x="1206" y="1440"/>
                    </a:lnTo>
                    <a:lnTo>
                      <a:pt x="1194" y="1434"/>
                    </a:lnTo>
                    <a:lnTo>
                      <a:pt x="1164" y="1404"/>
                    </a:lnTo>
                    <a:lnTo>
                      <a:pt x="1158" y="1404"/>
                    </a:lnTo>
                    <a:lnTo>
                      <a:pt x="1158" y="1398"/>
                    </a:lnTo>
                    <a:lnTo>
                      <a:pt x="1152" y="1398"/>
                    </a:lnTo>
                    <a:lnTo>
                      <a:pt x="1140" y="1386"/>
                    </a:lnTo>
                    <a:lnTo>
                      <a:pt x="1140" y="1362"/>
                    </a:lnTo>
                    <a:lnTo>
                      <a:pt x="1146" y="1350"/>
                    </a:lnTo>
                    <a:lnTo>
                      <a:pt x="1152" y="1332"/>
                    </a:lnTo>
                    <a:lnTo>
                      <a:pt x="1158" y="1320"/>
                    </a:lnTo>
                    <a:lnTo>
                      <a:pt x="1170" y="1308"/>
                    </a:lnTo>
                    <a:lnTo>
                      <a:pt x="1170" y="1254"/>
                    </a:lnTo>
                    <a:lnTo>
                      <a:pt x="1164" y="1236"/>
                    </a:lnTo>
                    <a:lnTo>
                      <a:pt x="1164" y="1212"/>
                    </a:lnTo>
                    <a:lnTo>
                      <a:pt x="1158" y="1206"/>
                    </a:lnTo>
                    <a:lnTo>
                      <a:pt x="1158" y="1200"/>
                    </a:lnTo>
                    <a:lnTo>
                      <a:pt x="1152" y="1194"/>
                    </a:lnTo>
                    <a:lnTo>
                      <a:pt x="1152" y="1188"/>
                    </a:lnTo>
                    <a:lnTo>
                      <a:pt x="1140" y="1176"/>
                    </a:lnTo>
                    <a:lnTo>
                      <a:pt x="1146" y="1176"/>
                    </a:lnTo>
                    <a:lnTo>
                      <a:pt x="1152" y="1170"/>
                    </a:lnTo>
                    <a:lnTo>
                      <a:pt x="1164" y="1164"/>
                    </a:lnTo>
                    <a:lnTo>
                      <a:pt x="1182" y="1146"/>
                    </a:lnTo>
                    <a:lnTo>
                      <a:pt x="1182" y="1116"/>
                    </a:lnTo>
                    <a:lnTo>
                      <a:pt x="1194" y="1116"/>
                    </a:lnTo>
                    <a:lnTo>
                      <a:pt x="1212" y="1110"/>
                    </a:lnTo>
                    <a:lnTo>
                      <a:pt x="1230" y="1110"/>
                    </a:lnTo>
                    <a:lnTo>
                      <a:pt x="1242" y="1104"/>
                    </a:lnTo>
                    <a:lnTo>
                      <a:pt x="1260" y="1104"/>
                    </a:lnTo>
                    <a:lnTo>
                      <a:pt x="1284" y="1092"/>
                    </a:lnTo>
                    <a:lnTo>
                      <a:pt x="1290" y="1092"/>
                    </a:lnTo>
                    <a:lnTo>
                      <a:pt x="1290" y="1086"/>
                    </a:lnTo>
                    <a:lnTo>
                      <a:pt x="1284" y="1074"/>
                    </a:lnTo>
                    <a:lnTo>
                      <a:pt x="1272" y="1062"/>
                    </a:lnTo>
                    <a:lnTo>
                      <a:pt x="1272" y="1014"/>
                    </a:lnTo>
                    <a:lnTo>
                      <a:pt x="1248" y="1014"/>
                    </a:lnTo>
                    <a:lnTo>
                      <a:pt x="1248" y="1008"/>
                    </a:lnTo>
                    <a:lnTo>
                      <a:pt x="1242" y="996"/>
                    </a:lnTo>
                    <a:lnTo>
                      <a:pt x="1242" y="978"/>
                    </a:lnTo>
                    <a:lnTo>
                      <a:pt x="1236" y="972"/>
                    </a:lnTo>
                    <a:lnTo>
                      <a:pt x="1224" y="966"/>
                    </a:lnTo>
                    <a:lnTo>
                      <a:pt x="1218" y="960"/>
                    </a:lnTo>
                    <a:lnTo>
                      <a:pt x="1206" y="936"/>
                    </a:lnTo>
                    <a:lnTo>
                      <a:pt x="1206" y="906"/>
                    </a:lnTo>
                    <a:lnTo>
                      <a:pt x="1212" y="900"/>
                    </a:lnTo>
                    <a:lnTo>
                      <a:pt x="1212" y="876"/>
                    </a:lnTo>
                    <a:lnTo>
                      <a:pt x="1200" y="864"/>
                    </a:lnTo>
                    <a:lnTo>
                      <a:pt x="1194" y="852"/>
                    </a:lnTo>
                    <a:lnTo>
                      <a:pt x="1194" y="804"/>
                    </a:lnTo>
                    <a:lnTo>
                      <a:pt x="1200" y="780"/>
                    </a:lnTo>
                    <a:lnTo>
                      <a:pt x="1200" y="750"/>
                    </a:lnTo>
                    <a:lnTo>
                      <a:pt x="1212" y="738"/>
                    </a:lnTo>
                    <a:lnTo>
                      <a:pt x="1218" y="744"/>
                    </a:lnTo>
                    <a:lnTo>
                      <a:pt x="1218" y="732"/>
                    </a:lnTo>
                    <a:lnTo>
                      <a:pt x="1224" y="726"/>
                    </a:lnTo>
                    <a:lnTo>
                      <a:pt x="1224" y="696"/>
                    </a:lnTo>
                    <a:lnTo>
                      <a:pt x="1218" y="690"/>
                    </a:lnTo>
                    <a:lnTo>
                      <a:pt x="1206" y="684"/>
                    </a:lnTo>
                    <a:lnTo>
                      <a:pt x="1200" y="678"/>
                    </a:lnTo>
                    <a:lnTo>
                      <a:pt x="1188" y="648"/>
                    </a:lnTo>
                    <a:lnTo>
                      <a:pt x="1182" y="642"/>
                    </a:lnTo>
                    <a:lnTo>
                      <a:pt x="1176" y="642"/>
                    </a:lnTo>
                    <a:lnTo>
                      <a:pt x="1176" y="636"/>
                    </a:lnTo>
                    <a:lnTo>
                      <a:pt x="1182" y="624"/>
                    </a:lnTo>
                    <a:lnTo>
                      <a:pt x="1194" y="618"/>
                    </a:lnTo>
                    <a:lnTo>
                      <a:pt x="1206" y="606"/>
                    </a:lnTo>
                    <a:lnTo>
                      <a:pt x="1206" y="594"/>
                    </a:lnTo>
                    <a:lnTo>
                      <a:pt x="1200" y="588"/>
                    </a:lnTo>
                    <a:lnTo>
                      <a:pt x="1194" y="576"/>
                    </a:lnTo>
                    <a:lnTo>
                      <a:pt x="1194" y="570"/>
                    </a:lnTo>
                    <a:lnTo>
                      <a:pt x="1200" y="564"/>
                    </a:lnTo>
                    <a:lnTo>
                      <a:pt x="1224" y="552"/>
                    </a:lnTo>
                    <a:lnTo>
                      <a:pt x="1230" y="546"/>
                    </a:lnTo>
                    <a:lnTo>
                      <a:pt x="1236" y="546"/>
                    </a:lnTo>
                    <a:lnTo>
                      <a:pt x="1242" y="46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38" name="Congo (Brazzaville)">
                <a:extLst>
                  <a:ext uri="{FF2B5EF4-FFF2-40B4-BE49-F238E27FC236}">
                    <a16:creationId xmlns:a16="http://schemas.microsoft.com/office/drawing/2014/main" id="{80A1D6D8-F306-F545-93D1-F40A110C46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4" y="2233"/>
                <a:ext cx="137" cy="179"/>
              </a:xfrm>
              <a:custGeom>
                <a:avLst/>
                <a:gdLst>
                  <a:gd name="T0" fmla="*/ 2147483647 w 534"/>
                  <a:gd name="T1" fmla="*/ 2147483647 h 702"/>
                  <a:gd name="T2" fmla="*/ 2147483647 w 534"/>
                  <a:gd name="T3" fmla="*/ 2147483647 h 702"/>
                  <a:gd name="T4" fmla="*/ 2147483647 w 534"/>
                  <a:gd name="T5" fmla="*/ 2147483647 h 702"/>
                  <a:gd name="T6" fmla="*/ 2147483647 w 534"/>
                  <a:gd name="T7" fmla="*/ 2147483647 h 702"/>
                  <a:gd name="T8" fmla="*/ 2147483647 w 534"/>
                  <a:gd name="T9" fmla="*/ 2147483647 h 702"/>
                  <a:gd name="T10" fmla="*/ 2147483647 w 534"/>
                  <a:gd name="T11" fmla="*/ 2147483647 h 702"/>
                  <a:gd name="T12" fmla="*/ 2147483647 w 534"/>
                  <a:gd name="T13" fmla="*/ 2147483647 h 702"/>
                  <a:gd name="T14" fmla="*/ 2147483647 w 534"/>
                  <a:gd name="T15" fmla="*/ 2147483647 h 702"/>
                  <a:gd name="T16" fmla="*/ 2147483647 w 534"/>
                  <a:gd name="T17" fmla="*/ 2147483647 h 702"/>
                  <a:gd name="T18" fmla="*/ 2147483647 w 534"/>
                  <a:gd name="T19" fmla="*/ 2147483647 h 702"/>
                  <a:gd name="T20" fmla="*/ 2147483647 w 534"/>
                  <a:gd name="T21" fmla="*/ 2147483647 h 702"/>
                  <a:gd name="T22" fmla="*/ 2147483647 w 534"/>
                  <a:gd name="T23" fmla="*/ 2147483647 h 702"/>
                  <a:gd name="T24" fmla="*/ 2147483647 w 534"/>
                  <a:gd name="T25" fmla="*/ 2147483647 h 702"/>
                  <a:gd name="T26" fmla="*/ 2147483647 w 534"/>
                  <a:gd name="T27" fmla="*/ 2147483647 h 702"/>
                  <a:gd name="T28" fmla="*/ 2147483647 w 534"/>
                  <a:gd name="T29" fmla="*/ 2147483647 h 702"/>
                  <a:gd name="T30" fmla="*/ 2147483647 w 534"/>
                  <a:gd name="T31" fmla="*/ 2147483647 h 702"/>
                  <a:gd name="T32" fmla="*/ 2147483647 w 534"/>
                  <a:gd name="T33" fmla="*/ 2147483647 h 702"/>
                  <a:gd name="T34" fmla="*/ 2147483647 w 534"/>
                  <a:gd name="T35" fmla="*/ 2147483647 h 702"/>
                  <a:gd name="T36" fmla="*/ 2147483647 w 534"/>
                  <a:gd name="T37" fmla="*/ 2147483647 h 702"/>
                  <a:gd name="T38" fmla="*/ 2147483647 w 534"/>
                  <a:gd name="T39" fmla="*/ 2147483647 h 702"/>
                  <a:gd name="T40" fmla="*/ 2147483647 w 534"/>
                  <a:gd name="T41" fmla="*/ 2147483647 h 702"/>
                  <a:gd name="T42" fmla="*/ 2147483647 w 534"/>
                  <a:gd name="T43" fmla="*/ 2147483647 h 702"/>
                  <a:gd name="T44" fmla="*/ 2147483647 w 534"/>
                  <a:gd name="T45" fmla="*/ 2147483647 h 702"/>
                  <a:gd name="T46" fmla="*/ 2147483647 w 534"/>
                  <a:gd name="T47" fmla="*/ 2147483647 h 702"/>
                  <a:gd name="T48" fmla="*/ 2147483647 w 534"/>
                  <a:gd name="T49" fmla="*/ 2147483647 h 702"/>
                  <a:gd name="T50" fmla="*/ 0 w 534"/>
                  <a:gd name="T51" fmla="*/ 2147483647 h 702"/>
                  <a:gd name="T52" fmla="*/ 2147483647 w 534"/>
                  <a:gd name="T53" fmla="*/ 2147483647 h 702"/>
                  <a:gd name="T54" fmla="*/ 2147483647 w 534"/>
                  <a:gd name="T55" fmla="*/ 2147483647 h 702"/>
                  <a:gd name="T56" fmla="*/ 2147483647 w 534"/>
                  <a:gd name="T57" fmla="*/ 2147483647 h 702"/>
                  <a:gd name="T58" fmla="*/ 2147483647 w 534"/>
                  <a:gd name="T59" fmla="*/ 2147483647 h 702"/>
                  <a:gd name="T60" fmla="*/ 2147483647 w 534"/>
                  <a:gd name="T61" fmla="*/ 2147483647 h 702"/>
                  <a:gd name="T62" fmla="*/ 2147483647 w 534"/>
                  <a:gd name="T63" fmla="*/ 2147483647 h 702"/>
                  <a:gd name="T64" fmla="*/ 2147483647 w 534"/>
                  <a:gd name="T65" fmla="*/ 2147483647 h 702"/>
                  <a:gd name="T66" fmla="*/ 2147483647 w 534"/>
                  <a:gd name="T67" fmla="*/ 2147483647 h 702"/>
                  <a:gd name="T68" fmla="*/ 2147483647 w 534"/>
                  <a:gd name="T69" fmla="*/ 2147483647 h 702"/>
                  <a:gd name="T70" fmla="*/ 2147483647 w 534"/>
                  <a:gd name="T71" fmla="*/ 2147483647 h 702"/>
                  <a:gd name="T72" fmla="*/ 2147483647 w 534"/>
                  <a:gd name="T73" fmla="*/ 2147483647 h 702"/>
                  <a:gd name="T74" fmla="*/ 2147483647 w 534"/>
                  <a:gd name="T75" fmla="*/ 2147483647 h 702"/>
                  <a:gd name="T76" fmla="*/ 2147483647 w 534"/>
                  <a:gd name="T77" fmla="*/ 2147483647 h 702"/>
                  <a:gd name="T78" fmla="*/ 2147483647 w 534"/>
                  <a:gd name="T79" fmla="*/ 2147483647 h 702"/>
                  <a:gd name="T80" fmla="*/ 2147483647 w 534"/>
                  <a:gd name="T81" fmla="*/ 2147483647 h 702"/>
                  <a:gd name="T82" fmla="*/ 2147483647 w 534"/>
                  <a:gd name="T83" fmla="*/ 2147483647 h 702"/>
                  <a:gd name="T84" fmla="*/ 2147483647 w 534"/>
                  <a:gd name="T85" fmla="*/ 2147483647 h 702"/>
                  <a:gd name="T86" fmla="*/ 2147483647 w 534"/>
                  <a:gd name="T87" fmla="*/ 2147483647 h 702"/>
                  <a:gd name="T88" fmla="*/ 2147483647 w 534"/>
                  <a:gd name="T89" fmla="*/ 2147483647 h 702"/>
                  <a:gd name="T90" fmla="*/ 2147483647 w 534"/>
                  <a:gd name="T91" fmla="*/ 2147483647 h 702"/>
                  <a:gd name="T92" fmla="*/ 2147483647 w 534"/>
                  <a:gd name="T93" fmla="*/ 2147483647 h 702"/>
                  <a:gd name="T94" fmla="*/ 2147483647 w 534"/>
                  <a:gd name="T95" fmla="*/ 2147483647 h 702"/>
                  <a:gd name="T96" fmla="*/ 2147483647 w 534"/>
                  <a:gd name="T97" fmla="*/ 2147483647 h 702"/>
                  <a:gd name="T98" fmla="*/ 2147483647 w 534"/>
                  <a:gd name="T99" fmla="*/ 2147483647 h 702"/>
                  <a:gd name="T100" fmla="*/ 2147483647 w 534"/>
                  <a:gd name="T101" fmla="*/ 2147483647 h 702"/>
                  <a:gd name="T102" fmla="*/ 2147483647 w 534"/>
                  <a:gd name="T103" fmla="*/ 2147483647 h 70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34"/>
                  <a:gd name="T157" fmla="*/ 0 h 702"/>
                  <a:gd name="T158" fmla="*/ 534 w 534"/>
                  <a:gd name="T159" fmla="*/ 702 h 70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34" h="702">
                    <a:moveTo>
                      <a:pt x="366" y="120"/>
                    </a:moveTo>
                    <a:lnTo>
                      <a:pt x="360" y="126"/>
                    </a:lnTo>
                    <a:lnTo>
                      <a:pt x="354" y="168"/>
                    </a:lnTo>
                    <a:lnTo>
                      <a:pt x="330" y="144"/>
                    </a:lnTo>
                    <a:lnTo>
                      <a:pt x="294" y="144"/>
                    </a:lnTo>
                    <a:lnTo>
                      <a:pt x="288" y="138"/>
                    </a:lnTo>
                    <a:lnTo>
                      <a:pt x="276" y="138"/>
                    </a:lnTo>
                    <a:lnTo>
                      <a:pt x="270" y="132"/>
                    </a:lnTo>
                    <a:lnTo>
                      <a:pt x="258" y="126"/>
                    </a:lnTo>
                    <a:lnTo>
                      <a:pt x="210" y="126"/>
                    </a:lnTo>
                    <a:lnTo>
                      <a:pt x="192" y="132"/>
                    </a:lnTo>
                    <a:lnTo>
                      <a:pt x="162" y="132"/>
                    </a:lnTo>
                    <a:lnTo>
                      <a:pt x="144" y="162"/>
                    </a:lnTo>
                    <a:lnTo>
                      <a:pt x="150" y="198"/>
                    </a:lnTo>
                    <a:lnTo>
                      <a:pt x="156" y="204"/>
                    </a:lnTo>
                    <a:lnTo>
                      <a:pt x="180" y="204"/>
                    </a:lnTo>
                    <a:lnTo>
                      <a:pt x="186" y="198"/>
                    </a:lnTo>
                    <a:lnTo>
                      <a:pt x="186" y="180"/>
                    </a:lnTo>
                    <a:lnTo>
                      <a:pt x="204" y="180"/>
                    </a:lnTo>
                    <a:lnTo>
                      <a:pt x="210" y="186"/>
                    </a:lnTo>
                    <a:lnTo>
                      <a:pt x="222" y="186"/>
                    </a:lnTo>
                    <a:lnTo>
                      <a:pt x="222" y="192"/>
                    </a:lnTo>
                    <a:lnTo>
                      <a:pt x="228" y="198"/>
                    </a:lnTo>
                    <a:lnTo>
                      <a:pt x="228" y="216"/>
                    </a:lnTo>
                    <a:lnTo>
                      <a:pt x="240" y="222"/>
                    </a:lnTo>
                    <a:lnTo>
                      <a:pt x="240" y="234"/>
                    </a:lnTo>
                    <a:lnTo>
                      <a:pt x="234" y="240"/>
                    </a:lnTo>
                    <a:lnTo>
                      <a:pt x="228" y="252"/>
                    </a:lnTo>
                    <a:lnTo>
                      <a:pt x="222" y="258"/>
                    </a:lnTo>
                    <a:lnTo>
                      <a:pt x="210" y="258"/>
                    </a:lnTo>
                    <a:lnTo>
                      <a:pt x="198" y="282"/>
                    </a:lnTo>
                    <a:lnTo>
                      <a:pt x="198" y="318"/>
                    </a:lnTo>
                    <a:lnTo>
                      <a:pt x="216" y="324"/>
                    </a:lnTo>
                    <a:lnTo>
                      <a:pt x="222" y="342"/>
                    </a:lnTo>
                    <a:lnTo>
                      <a:pt x="240" y="342"/>
                    </a:lnTo>
                    <a:lnTo>
                      <a:pt x="246" y="348"/>
                    </a:lnTo>
                    <a:lnTo>
                      <a:pt x="246" y="360"/>
                    </a:lnTo>
                    <a:lnTo>
                      <a:pt x="240" y="366"/>
                    </a:lnTo>
                    <a:lnTo>
                      <a:pt x="240" y="414"/>
                    </a:lnTo>
                    <a:lnTo>
                      <a:pt x="234" y="426"/>
                    </a:lnTo>
                    <a:lnTo>
                      <a:pt x="240" y="450"/>
                    </a:lnTo>
                    <a:lnTo>
                      <a:pt x="234" y="456"/>
                    </a:lnTo>
                    <a:lnTo>
                      <a:pt x="222" y="462"/>
                    </a:lnTo>
                    <a:lnTo>
                      <a:pt x="222" y="486"/>
                    </a:lnTo>
                    <a:lnTo>
                      <a:pt x="216" y="498"/>
                    </a:lnTo>
                    <a:lnTo>
                      <a:pt x="210" y="504"/>
                    </a:lnTo>
                    <a:lnTo>
                      <a:pt x="198" y="504"/>
                    </a:lnTo>
                    <a:lnTo>
                      <a:pt x="192" y="498"/>
                    </a:lnTo>
                    <a:lnTo>
                      <a:pt x="192" y="468"/>
                    </a:lnTo>
                    <a:lnTo>
                      <a:pt x="186" y="468"/>
                    </a:lnTo>
                    <a:lnTo>
                      <a:pt x="180" y="474"/>
                    </a:lnTo>
                    <a:lnTo>
                      <a:pt x="174" y="486"/>
                    </a:lnTo>
                    <a:lnTo>
                      <a:pt x="168" y="492"/>
                    </a:lnTo>
                    <a:lnTo>
                      <a:pt x="138" y="492"/>
                    </a:lnTo>
                    <a:lnTo>
                      <a:pt x="120" y="450"/>
                    </a:lnTo>
                    <a:lnTo>
                      <a:pt x="90" y="450"/>
                    </a:lnTo>
                    <a:lnTo>
                      <a:pt x="90" y="456"/>
                    </a:lnTo>
                    <a:lnTo>
                      <a:pt x="108" y="474"/>
                    </a:lnTo>
                    <a:lnTo>
                      <a:pt x="96" y="480"/>
                    </a:lnTo>
                    <a:lnTo>
                      <a:pt x="90" y="492"/>
                    </a:lnTo>
                    <a:lnTo>
                      <a:pt x="84" y="498"/>
                    </a:lnTo>
                    <a:lnTo>
                      <a:pt x="66" y="498"/>
                    </a:lnTo>
                    <a:lnTo>
                      <a:pt x="54" y="492"/>
                    </a:lnTo>
                    <a:lnTo>
                      <a:pt x="42" y="492"/>
                    </a:lnTo>
                    <a:lnTo>
                      <a:pt x="36" y="486"/>
                    </a:lnTo>
                    <a:lnTo>
                      <a:pt x="30" y="486"/>
                    </a:lnTo>
                    <a:lnTo>
                      <a:pt x="30" y="504"/>
                    </a:lnTo>
                    <a:lnTo>
                      <a:pt x="36" y="510"/>
                    </a:lnTo>
                    <a:lnTo>
                      <a:pt x="36" y="522"/>
                    </a:lnTo>
                    <a:lnTo>
                      <a:pt x="24" y="522"/>
                    </a:lnTo>
                    <a:lnTo>
                      <a:pt x="54" y="540"/>
                    </a:lnTo>
                    <a:lnTo>
                      <a:pt x="36" y="552"/>
                    </a:lnTo>
                    <a:lnTo>
                      <a:pt x="54" y="564"/>
                    </a:lnTo>
                    <a:lnTo>
                      <a:pt x="54" y="600"/>
                    </a:lnTo>
                    <a:lnTo>
                      <a:pt x="48" y="606"/>
                    </a:lnTo>
                    <a:lnTo>
                      <a:pt x="30" y="588"/>
                    </a:lnTo>
                    <a:lnTo>
                      <a:pt x="6" y="600"/>
                    </a:lnTo>
                    <a:lnTo>
                      <a:pt x="0" y="618"/>
                    </a:lnTo>
                    <a:lnTo>
                      <a:pt x="54" y="666"/>
                    </a:lnTo>
                    <a:lnTo>
                      <a:pt x="54" y="684"/>
                    </a:lnTo>
                    <a:lnTo>
                      <a:pt x="72" y="702"/>
                    </a:lnTo>
                    <a:lnTo>
                      <a:pt x="72" y="690"/>
                    </a:lnTo>
                    <a:lnTo>
                      <a:pt x="90" y="690"/>
                    </a:lnTo>
                    <a:lnTo>
                      <a:pt x="90" y="672"/>
                    </a:lnTo>
                    <a:lnTo>
                      <a:pt x="102" y="666"/>
                    </a:lnTo>
                    <a:lnTo>
                      <a:pt x="108" y="660"/>
                    </a:lnTo>
                    <a:lnTo>
                      <a:pt x="120" y="654"/>
                    </a:lnTo>
                    <a:lnTo>
                      <a:pt x="126" y="648"/>
                    </a:lnTo>
                    <a:lnTo>
                      <a:pt x="132" y="654"/>
                    </a:lnTo>
                    <a:lnTo>
                      <a:pt x="132" y="660"/>
                    </a:lnTo>
                    <a:lnTo>
                      <a:pt x="138" y="666"/>
                    </a:lnTo>
                    <a:lnTo>
                      <a:pt x="138" y="672"/>
                    </a:lnTo>
                    <a:lnTo>
                      <a:pt x="150" y="672"/>
                    </a:lnTo>
                    <a:lnTo>
                      <a:pt x="150" y="678"/>
                    </a:lnTo>
                    <a:lnTo>
                      <a:pt x="156" y="684"/>
                    </a:lnTo>
                    <a:lnTo>
                      <a:pt x="156" y="690"/>
                    </a:lnTo>
                    <a:lnTo>
                      <a:pt x="162" y="696"/>
                    </a:lnTo>
                    <a:lnTo>
                      <a:pt x="174" y="696"/>
                    </a:lnTo>
                    <a:lnTo>
                      <a:pt x="180" y="690"/>
                    </a:lnTo>
                    <a:lnTo>
                      <a:pt x="186" y="678"/>
                    </a:lnTo>
                    <a:lnTo>
                      <a:pt x="186" y="660"/>
                    </a:lnTo>
                    <a:lnTo>
                      <a:pt x="210" y="666"/>
                    </a:lnTo>
                    <a:lnTo>
                      <a:pt x="228" y="648"/>
                    </a:lnTo>
                    <a:lnTo>
                      <a:pt x="234" y="648"/>
                    </a:lnTo>
                    <a:lnTo>
                      <a:pt x="234" y="678"/>
                    </a:lnTo>
                    <a:lnTo>
                      <a:pt x="228" y="690"/>
                    </a:lnTo>
                    <a:lnTo>
                      <a:pt x="234" y="696"/>
                    </a:lnTo>
                    <a:lnTo>
                      <a:pt x="252" y="696"/>
                    </a:lnTo>
                    <a:lnTo>
                      <a:pt x="264" y="690"/>
                    </a:lnTo>
                    <a:lnTo>
                      <a:pt x="270" y="684"/>
                    </a:lnTo>
                    <a:lnTo>
                      <a:pt x="276" y="672"/>
                    </a:lnTo>
                    <a:lnTo>
                      <a:pt x="294" y="654"/>
                    </a:lnTo>
                    <a:lnTo>
                      <a:pt x="300" y="642"/>
                    </a:lnTo>
                    <a:lnTo>
                      <a:pt x="312" y="630"/>
                    </a:lnTo>
                    <a:lnTo>
                      <a:pt x="330" y="630"/>
                    </a:lnTo>
                    <a:lnTo>
                      <a:pt x="336" y="624"/>
                    </a:lnTo>
                    <a:lnTo>
                      <a:pt x="366" y="582"/>
                    </a:lnTo>
                    <a:lnTo>
                      <a:pt x="360" y="480"/>
                    </a:lnTo>
                    <a:lnTo>
                      <a:pt x="366" y="480"/>
                    </a:lnTo>
                    <a:lnTo>
                      <a:pt x="390" y="456"/>
                    </a:lnTo>
                    <a:lnTo>
                      <a:pt x="390" y="420"/>
                    </a:lnTo>
                    <a:lnTo>
                      <a:pt x="396" y="408"/>
                    </a:lnTo>
                    <a:lnTo>
                      <a:pt x="402" y="402"/>
                    </a:lnTo>
                    <a:lnTo>
                      <a:pt x="450" y="378"/>
                    </a:lnTo>
                    <a:lnTo>
                      <a:pt x="456" y="366"/>
                    </a:lnTo>
                    <a:lnTo>
                      <a:pt x="468" y="360"/>
                    </a:lnTo>
                    <a:lnTo>
                      <a:pt x="474" y="354"/>
                    </a:lnTo>
                    <a:lnTo>
                      <a:pt x="474" y="300"/>
                    </a:lnTo>
                    <a:lnTo>
                      <a:pt x="486" y="294"/>
                    </a:lnTo>
                    <a:lnTo>
                      <a:pt x="492" y="282"/>
                    </a:lnTo>
                    <a:lnTo>
                      <a:pt x="492" y="258"/>
                    </a:lnTo>
                    <a:lnTo>
                      <a:pt x="486" y="246"/>
                    </a:lnTo>
                    <a:lnTo>
                      <a:pt x="480" y="240"/>
                    </a:lnTo>
                    <a:lnTo>
                      <a:pt x="480" y="228"/>
                    </a:lnTo>
                    <a:lnTo>
                      <a:pt x="498" y="192"/>
                    </a:lnTo>
                    <a:lnTo>
                      <a:pt x="498" y="168"/>
                    </a:lnTo>
                    <a:lnTo>
                      <a:pt x="492" y="156"/>
                    </a:lnTo>
                    <a:lnTo>
                      <a:pt x="492" y="126"/>
                    </a:lnTo>
                    <a:lnTo>
                      <a:pt x="498" y="120"/>
                    </a:lnTo>
                    <a:lnTo>
                      <a:pt x="510" y="96"/>
                    </a:lnTo>
                    <a:lnTo>
                      <a:pt x="522" y="84"/>
                    </a:lnTo>
                    <a:lnTo>
                      <a:pt x="528" y="66"/>
                    </a:lnTo>
                    <a:lnTo>
                      <a:pt x="534" y="54"/>
                    </a:lnTo>
                    <a:lnTo>
                      <a:pt x="534" y="18"/>
                    </a:lnTo>
                    <a:lnTo>
                      <a:pt x="522" y="6"/>
                    </a:lnTo>
                    <a:lnTo>
                      <a:pt x="510" y="18"/>
                    </a:lnTo>
                    <a:lnTo>
                      <a:pt x="498" y="18"/>
                    </a:lnTo>
                    <a:lnTo>
                      <a:pt x="462" y="0"/>
                    </a:lnTo>
                    <a:lnTo>
                      <a:pt x="444" y="0"/>
                    </a:lnTo>
                    <a:lnTo>
                      <a:pt x="426" y="18"/>
                    </a:lnTo>
                    <a:lnTo>
                      <a:pt x="396" y="18"/>
                    </a:lnTo>
                    <a:lnTo>
                      <a:pt x="378" y="48"/>
                    </a:lnTo>
                    <a:lnTo>
                      <a:pt x="390" y="60"/>
                    </a:lnTo>
                    <a:lnTo>
                      <a:pt x="390" y="84"/>
                    </a:lnTo>
                    <a:lnTo>
                      <a:pt x="384" y="96"/>
                    </a:lnTo>
                    <a:lnTo>
                      <a:pt x="378" y="102"/>
                    </a:lnTo>
                    <a:lnTo>
                      <a:pt x="372" y="114"/>
                    </a:lnTo>
                    <a:lnTo>
                      <a:pt x="366" y="12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39" name="Chad">
                <a:extLst>
                  <a:ext uri="{FF2B5EF4-FFF2-40B4-BE49-F238E27FC236}">
                    <a16:creationId xmlns:a16="http://schemas.microsoft.com/office/drawing/2014/main" id="{D3475C8E-AB01-0C43-8B42-8367C184E1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6" y="1826"/>
                <a:ext cx="190" cy="330"/>
              </a:xfrm>
              <a:custGeom>
                <a:avLst/>
                <a:gdLst>
                  <a:gd name="T0" fmla="*/ 2147483647 w 744"/>
                  <a:gd name="T1" fmla="*/ 2147483647 h 1290"/>
                  <a:gd name="T2" fmla="*/ 2147483647 w 744"/>
                  <a:gd name="T3" fmla="*/ 0 h 1290"/>
                  <a:gd name="T4" fmla="*/ 2147483647 w 744"/>
                  <a:gd name="T5" fmla="*/ 2147483647 h 1290"/>
                  <a:gd name="T6" fmla="*/ 2147483647 w 744"/>
                  <a:gd name="T7" fmla="*/ 2147483647 h 1290"/>
                  <a:gd name="T8" fmla="*/ 2147483647 w 744"/>
                  <a:gd name="T9" fmla="*/ 2147483647 h 1290"/>
                  <a:gd name="T10" fmla="*/ 2147483647 w 744"/>
                  <a:gd name="T11" fmla="*/ 2147483647 h 1290"/>
                  <a:gd name="T12" fmla="*/ 2147483647 w 744"/>
                  <a:gd name="T13" fmla="*/ 2147483647 h 1290"/>
                  <a:gd name="T14" fmla="*/ 2147483647 w 744"/>
                  <a:gd name="T15" fmla="*/ 2147483647 h 1290"/>
                  <a:gd name="T16" fmla="*/ 2147483647 w 744"/>
                  <a:gd name="T17" fmla="*/ 2147483647 h 1290"/>
                  <a:gd name="T18" fmla="*/ 0 w 744"/>
                  <a:gd name="T19" fmla="*/ 2147483647 h 1290"/>
                  <a:gd name="T20" fmla="*/ 2147483647 w 744"/>
                  <a:gd name="T21" fmla="*/ 2147483647 h 1290"/>
                  <a:gd name="T22" fmla="*/ 2147483647 w 744"/>
                  <a:gd name="T23" fmla="*/ 2147483647 h 1290"/>
                  <a:gd name="T24" fmla="*/ 2147483647 w 744"/>
                  <a:gd name="T25" fmla="*/ 2147483647 h 1290"/>
                  <a:gd name="T26" fmla="*/ 2147483647 w 744"/>
                  <a:gd name="T27" fmla="*/ 2147483647 h 1290"/>
                  <a:gd name="T28" fmla="*/ 2147483647 w 744"/>
                  <a:gd name="T29" fmla="*/ 2147483647 h 1290"/>
                  <a:gd name="T30" fmla="*/ 2147483647 w 744"/>
                  <a:gd name="T31" fmla="*/ 2147483647 h 1290"/>
                  <a:gd name="T32" fmla="*/ 2147483647 w 744"/>
                  <a:gd name="T33" fmla="*/ 2147483647 h 1290"/>
                  <a:gd name="T34" fmla="*/ 2147483647 w 744"/>
                  <a:gd name="T35" fmla="*/ 2147483647 h 1290"/>
                  <a:gd name="T36" fmla="*/ 2147483647 w 744"/>
                  <a:gd name="T37" fmla="*/ 2147483647 h 1290"/>
                  <a:gd name="T38" fmla="*/ 2147483647 w 744"/>
                  <a:gd name="T39" fmla="*/ 2147483647 h 1290"/>
                  <a:gd name="T40" fmla="*/ 2147483647 w 744"/>
                  <a:gd name="T41" fmla="*/ 2147483647 h 1290"/>
                  <a:gd name="T42" fmla="*/ 2147483647 w 744"/>
                  <a:gd name="T43" fmla="*/ 2147483647 h 1290"/>
                  <a:gd name="T44" fmla="*/ 2147483647 w 744"/>
                  <a:gd name="T45" fmla="*/ 2147483647 h 1290"/>
                  <a:gd name="T46" fmla="*/ 2147483647 w 744"/>
                  <a:gd name="T47" fmla="*/ 2147483647 h 1290"/>
                  <a:gd name="T48" fmla="*/ 2147483647 w 744"/>
                  <a:gd name="T49" fmla="*/ 2147483647 h 1290"/>
                  <a:gd name="T50" fmla="*/ 2147483647 w 744"/>
                  <a:gd name="T51" fmla="*/ 2147483647 h 1290"/>
                  <a:gd name="T52" fmla="*/ 2147483647 w 744"/>
                  <a:gd name="T53" fmla="*/ 2147483647 h 1290"/>
                  <a:gd name="T54" fmla="*/ 2147483647 w 744"/>
                  <a:gd name="T55" fmla="*/ 2147483647 h 1290"/>
                  <a:gd name="T56" fmla="*/ 2147483647 w 744"/>
                  <a:gd name="T57" fmla="*/ 2147483647 h 1290"/>
                  <a:gd name="T58" fmla="*/ 2147483647 w 744"/>
                  <a:gd name="T59" fmla="*/ 2147483647 h 1290"/>
                  <a:gd name="T60" fmla="*/ 2147483647 w 744"/>
                  <a:gd name="T61" fmla="*/ 2147483647 h 1290"/>
                  <a:gd name="T62" fmla="*/ 2147483647 w 744"/>
                  <a:gd name="T63" fmla="*/ 2147483647 h 1290"/>
                  <a:gd name="T64" fmla="*/ 2147483647 w 744"/>
                  <a:gd name="T65" fmla="*/ 2147483647 h 1290"/>
                  <a:gd name="T66" fmla="*/ 2147483647 w 744"/>
                  <a:gd name="T67" fmla="*/ 2147483647 h 1290"/>
                  <a:gd name="T68" fmla="*/ 2147483647 w 744"/>
                  <a:gd name="T69" fmla="*/ 2147483647 h 1290"/>
                  <a:gd name="T70" fmla="*/ 2147483647 w 744"/>
                  <a:gd name="T71" fmla="*/ 2147483647 h 1290"/>
                  <a:gd name="T72" fmla="*/ 2147483647 w 744"/>
                  <a:gd name="T73" fmla="*/ 2147483647 h 1290"/>
                  <a:gd name="T74" fmla="*/ 2147483647 w 744"/>
                  <a:gd name="T75" fmla="*/ 2147483647 h 1290"/>
                  <a:gd name="T76" fmla="*/ 2147483647 w 744"/>
                  <a:gd name="T77" fmla="*/ 2147483647 h 1290"/>
                  <a:gd name="T78" fmla="*/ 2147483647 w 744"/>
                  <a:gd name="T79" fmla="*/ 2147483647 h 1290"/>
                  <a:gd name="T80" fmla="*/ 2147483647 w 744"/>
                  <a:gd name="T81" fmla="*/ 2147483647 h 1290"/>
                  <a:gd name="T82" fmla="*/ 2147483647 w 744"/>
                  <a:gd name="T83" fmla="*/ 2147483647 h 1290"/>
                  <a:gd name="T84" fmla="*/ 2147483647 w 744"/>
                  <a:gd name="T85" fmla="*/ 2147483647 h 1290"/>
                  <a:gd name="T86" fmla="*/ 2147483647 w 744"/>
                  <a:gd name="T87" fmla="*/ 2147483647 h 1290"/>
                  <a:gd name="T88" fmla="*/ 2147483647 w 744"/>
                  <a:gd name="T89" fmla="*/ 2147483647 h 1290"/>
                  <a:gd name="T90" fmla="*/ 2147483647 w 744"/>
                  <a:gd name="T91" fmla="*/ 2147483647 h 1290"/>
                  <a:gd name="T92" fmla="*/ 2147483647 w 744"/>
                  <a:gd name="T93" fmla="*/ 2147483647 h 129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744"/>
                  <a:gd name="T142" fmla="*/ 0 h 1290"/>
                  <a:gd name="T143" fmla="*/ 744 w 744"/>
                  <a:gd name="T144" fmla="*/ 1290 h 1290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744" h="1290">
                    <a:moveTo>
                      <a:pt x="678" y="624"/>
                    </a:moveTo>
                    <a:lnTo>
                      <a:pt x="720" y="624"/>
                    </a:lnTo>
                    <a:lnTo>
                      <a:pt x="732" y="630"/>
                    </a:lnTo>
                    <a:lnTo>
                      <a:pt x="744" y="630"/>
                    </a:lnTo>
                    <a:lnTo>
                      <a:pt x="738" y="324"/>
                    </a:lnTo>
                    <a:lnTo>
                      <a:pt x="180" y="0"/>
                    </a:lnTo>
                    <a:lnTo>
                      <a:pt x="156" y="12"/>
                    </a:lnTo>
                    <a:lnTo>
                      <a:pt x="144" y="24"/>
                    </a:lnTo>
                    <a:lnTo>
                      <a:pt x="126" y="30"/>
                    </a:lnTo>
                    <a:lnTo>
                      <a:pt x="108" y="42"/>
                    </a:lnTo>
                    <a:lnTo>
                      <a:pt x="126" y="108"/>
                    </a:lnTo>
                    <a:lnTo>
                      <a:pt x="114" y="156"/>
                    </a:lnTo>
                    <a:lnTo>
                      <a:pt x="144" y="192"/>
                    </a:lnTo>
                    <a:lnTo>
                      <a:pt x="150" y="216"/>
                    </a:lnTo>
                    <a:lnTo>
                      <a:pt x="180" y="252"/>
                    </a:lnTo>
                    <a:lnTo>
                      <a:pt x="162" y="288"/>
                    </a:lnTo>
                    <a:lnTo>
                      <a:pt x="144" y="534"/>
                    </a:lnTo>
                    <a:lnTo>
                      <a:pt x="138" y="540"/>
                    </a:lnTo>
                    <a:lnTo>
                      <a:pt x="120" y="564"/>
                    </a:lnTo>
                    <a:lnTo>
                      <a:pt x="96" y="588"/>
                    </a:lnTo>
                    <a:lnTo>
                      <a:pt x="72" y="618"/>
                    </a:lnTo>
                    <a:lnTo>
                      <a:pt x="54" y="636"/>
                    </a:lnTo>
                    <a:lnTo>
                      <a:pt x="48" y="648"/>
                    </a:lnTo>
                    <a:lnTo>
                      <a:pt x="36" y="666"/>
                    </a:lnTo>
                    <a:lnTo>
                      <a:pt x="30" y="678"/>
                    </a:lnTo>
                    <a:lnTo>
                      <a:pt x="24" y="696"/>
                    </a:lnTo>
                    <a:lnTo>
                      <a:pt x="24" y="708"/>
                    </a:lnTo>
                    <a:lnTo>
                      <a:pt x="18" y="714"/>
                    </a:lnTo>
                    <a:lnTo>
                      <a:pt x="18" y="720"/>
                    </a:lnTo>
                    <a:lnTo>
                      <a:pt x="0" y="726"/>
                    </a:lnTo>
                    <a:lnTo>
                      <a:pt x="6" y="786"/>
                    </a:lnTo>
                    <a:lnTo>
                      <a:pt x="18" y="786"/>
                    </a:lnTo>
                    <a:lnTo>
                      <a:pt x="48" y="834"/>
                    </a:lnTo>
                    <a:lnTo>
                      <a:pt x="48" y="846"/>
                    </a:lnTo>
                    <a:lnTo>
                      <a:pt x="48" y="840"/>
                    </a:lnTo>
                    <a:lnTo>
                      <a:pt x="72" y="834"/>
                    </a:lnTo>
                    <a:lnTo>
                      <a:pt x="72" y="852"/>
                    </a:lnTo>
                    <a:lnTo>
                      <a:pt x="78" y="864"/>
                    </a:lnTo>
                    <a:lnTo>
                      <a:pt x="84" y="870"/>
                    </a:lnTo>
                    <a:lnTo>
                      <a:pt x="96" y="870"/>
                    </a:lnTo>
                    <a:lnTo>
                      <a:pt x="102" y="876"/>
                    </a:lnTo>
                    <a:lnTo>
                      <a:pt x="108" y="876"/>
                    </a:lnTo>
                    <a:lnTo>
                      <a:pt x="102" y="912"/>
                    </a:lnTo>
                    <a:lnTo>
                      <a:pt x="114" y="918"/>
                    </a:lnTo>
                    <a:lnTo>
                      <a:pt x="120" y="930"/>
                    </a:lnTo>
                    <a:lnTo>
                      <a:pt x="120" y="966"/>
                    </a:lnTo>
                    <a:lnTo>
                      <a:pt x="114" y="966"/>
                    </a:lnTo>
                    <a:lnTo>
                      <a:pt x="114" y="1002"/>
                    </a:lnTo>
                    <a:lnTo>
                      <a:pt x="120" y="1020"/>
                    </a:lnTo>
                    <a:lnTo>
                      <a:pt x="120" y="1038"/>
                    </a:lnTo>
                    <a:lnTo>
                      <a:pt x="126" y="1050"/>
                    </a:lnTo>
                    <a:lnTo>
                      <a:pt x="138" y="1056"/>
                    </a:lnTo>
                    <a:lnTo>
                      <a:pt x="144" y="1068"/>
                    </a:lnTo>
                    <a:lnTo>
                      <a:pt x="162" y="1086"/>
                    </a:lnTo>
                    <a:lnTo>
                      <a:pt x="66" y="1086"/>
                    </a:lnTo>
                    <a:lnTo>
                      <a:pt x="54" y="1092"/>
                    </a:lnTo>
                    <a:lnTo>
                      <a:pt x="48" y="1098"/>
                    </a:lnTo>
                    <a:lnTo>
                      <a:pt x="48" y="1110"/>
                    </a:lnTo>
                    <a:lnTo>
                      <a:pt x="60" y="1134"/>
                    </a:lnTo>
                    <a:lnTo>
                      <a:pt x="72" y="1146"/>
                    </a:lnTo>
                    <a:lnTo>
                      <a:pt x="78" y="1158"/>
                    </a:lnTo>
                    <a:lnTo>
                      <a:pt x="90" y="1170"/>
                    </a:lnTo>
                    <a:lnTo>
                      <a:pt x="108" y="1182"/>
                    </a:lnTo>
                    <a:lnTo>
                      <a:pt x="120" y="1188"/>
                    </a:lnTo>
                    <a:lnTo>
                      <a:pt x="132" y="1200"/>
                    </a:lnTo>
                    <a:lnTo>
                      <a:pt x="144" y="1224"/>
                    </a:lnTo>
                    <a:lnTo>
                      <a:pt x="144" y="1242"/>
                    </a:lnTo>
                    <a:lnTo>
                      <a:pt x="150" y="1254"/>
                    </a:lnTo>
                    <a:lnTo>
                      <a:pt x="156" y="1272"/>
                    </a:lnTo>
                    <a:lnTo>
                      <a:pt x="156" y="1284"/>
                    </a:lnTo>
                    <a:lnTo>
                      <a:pt x="162" y="1284"/>
                    </a:lnTo>
                    <a:lnTo>
                      <a:pt x="168" y="1290"/>
                    </a:lnTo>
                    <a:lnTo>
                      <a:pt x="186" y="1290"/>
                    </a:lnTo>
                    <a:lnTo>
                      <a:pt x="198" y="1284"/>
                    </a:lnTo>
                    <a:lnTo>
                      <a:pt x="216" y="1266"/>
                    </a:lnTo>
                    <a:lnTo>
                      <a:pt x="228" y="1260"/>
                    </a:lnTo>
                    <a:lnTo>
                      <a:pt x="234" y="1254"/>
                    </a:lnTo>
                    <a:lnTo>
                      <a:pt x="234" y="1278"/>
                    </a:lnTo>
                    <a:lnTo>
                      <a:pt x="240" y="1284"/>
                    </a:lnTo>
                    <a:lnTo>
                      <a:pt x="246" y="1284"/>
                    </a:lnTo>
                    <a:lnTo>
                      <a:pt x="258" y="1278"/>
                    </a:lnTo>
                    <a:lnTo>
                      <a:pt x="270" y="1266"/>
                    </a:lnTo>
                    <a:lnTo>
                      <a:pt x="276" y="1254"/>
                    </a:lnTo>
                    <a:lnTo>
                      <a:pt x="282" y="1248"/>
                    </a:lnTo>
                    <a:lnTo>
                      <a:pt x="372" y="1248"/>
                    </a:lnTo>
                    <a:lnTo>
                      <a:pt x="378" y="1242"/>
                    </a:lnTo>
                    <a:lnTo>
                      <a:pt x="384" y="1230"/>
                    </a:lnTo>
                    <a:lnTo>
                      <a:pt x="390" y="1224"/>
                    </a:lnTo>
                    <a:lnTo>
                      <a:pt x="396" y="1212"/>
                    </a:lnTo>
                    <a:lnTo>
                      <a:pt x="402" y="1206"/>
                    </a:lnTo>
                    <a:lnTo>
                      <a:pt x="402" y="1194"/>
                    </a:lnTo>
                    <a:lnTo>
                      <a:pt x="390" y="1182"/>
                    </a:lnTo>
                    <a:lnTo>
                      <a:pt x="384" y="1182"/>
                    </a:lnTo>
                    <a:lnTo>
                      <a:pt x="402" y="1170"/>
                    </a:lnTo>
                    <a:lnTo>
                      <a:pt x="420" y="1170"/>
                    </a:lnTo>
                    <a:lnTo>
                      <a:pt x="462" y="1164"/>
                    </a:lnTo>
                    <a:lnTo>
                      <a:pt x="510" y="1146"/>
                    </a:lnTo>
                    <a:lnTo>
                      <a:pt x="528" y="1134"/>
                    </a:lnTo>
                    <a:lnTo>
                      <a:pt x="552" y="1110"/>
                    </a:lnTo>
                    <a:lnTo>
                      <a:pt x="552" y="1092"/>
                    </a:lnTo>
                    <a:lnTo>
                      <a:pt x="588" y="1068"/>
                    </a:lnTo>
                    <a:lnTo>
                      <a:pt x="594" y="1038"/>
                    </a:lnTo>
                    <a:lnTo>
                      <a:pt x="648" y="1008"/>
                    </a:lnTo>
                    <a:lnTo>
                      <a:pt x="672" y="1008"/>
                    </a:lnTo>
                    <a:lnTo>
                      <a:pt x="672" y="996"/>
                    </a:lnTo>
                    <a:lnTo>
                      <a:pt x="684" y="996"/>
                    </a:lnTo>
                    <a:lnTo>
                      <a:pt x="684" y="990"/>
                    </a:lnTo>
                    <a:lnTo>
                      <a:pt x="678" y="984"/>
                    </a:lnTo>
                    <a:lnTo>
                      <a:pt x="666" y="966"/>
                    </a:lnTo>
                    <a:lnTo>
                      <a:pt x="654" y="960"/>
                    </a:lnTo>
                    <a:lnTo>
                      <a:pt x="648" y="960"/>
                    </a:lnTo>
                    <a:lnTo>
                      <a:pt x="642" y="936"/>
                    </a:lnTo>
                    <a:lnTo>
                      <a:pt x="660" y="930"/>
                    </a:lnTo>
                    <a:lnTo>
                      <a:pt x="642" y="918"/>
                    </a:lnTo>
                    <a:lnTo>
                      <a:pt x="642" y="876"/>
                    </a:lnTo>
                    <a:lnTo>
                      <a:pt x="636" y="870"/>
                    </a:lnTo>
                    <a:lnTo>
                      <a:pt x="624" y="870"/>
                    </a:lnTo>
                    <a:lnTo>
                      <a:pt x="618" y="876"/>
                    </a:lnTo>
                    <a:lnTo>
                      <a:pt x="606" y="876"/>
                    </a:lnTo>
                    <a:lnTo>
                      <a:pt x="600" y="870"/>
                    </a:lnTo>
                    <a:lnTo>
                      <a:pt x="600" y="852"/>
                    </a:lnTo>
                    <a:lnTo>
                      <a:pt x="606" y="840"/>
                    </a:lnTo>
                    <a:lnTo>
                      <a:pt x="618" y="834"/>
                    </a:lnTo>
                    <a:lnTo>
                      <a:pt x="630" y="822"/>
                    </a:lnTo>
                    <a:lnTo>
                      <a:pt x="630" y="810"/>
                    </a:lnTo>
                    <a:lnTo>
                      <a:pt x="618" y="786"/>
                    </a:lnTo>
                    <a:lnTo>
                      <a:pt x="612" y="780"/>
                    </a:lnTo>
                    <a:lnTo>
                      <a:pt x="630" y="762"/>
                    </a:lnTo>
                    <a:lnTo>
                      <a:pt x="648" y="750"/>
                    </a:lnTo>
                    <a:lnTo>
                      <a:pt x="642" y="732"/>
                    </a:lnTo>
                    <a:lnTo>
                      <a:pt x="636" y="708"/>
                    </a:lnTo>
                    <a:lnTo>
                      <a:pt x="648" y="708"/>
                    </a:lnTo>
                    <a:lnTo>
                      <a:pt x="648" y="690"/>
                    </a:lnTo>
                    <a:lnTo>
                      <a:pt x="660" y="678"/>
                    </a:lnTo>
                    <a:lnTo>
                      <a:pt x="672" y="672"/>
                    </a:lnTo>
                    <a:lnTo>
                      <a:pt x="678" y="666"/>
                    </a:lnTo>
                    <a:lnTo>
                      <a:pt x="678" y="660"/>
                    </a:lnTo>
                    <a:lnTo>
                      <a:pt x="672" y="654"/>
                    </a:lnTo>
                    <a:lnTo>
                      <a:pt x="672" y="642"/>
                    </a:lnTo>
                    <a:lnTo>
                      <a:pt x="666" y="636"/>
                    </a:lnTo>
                    <a:lnTo>
                      <a:pt x="678" y="62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40" name="Central African Republic">
                <a:extLst>
                  <a:ext uri="{FF2B5EF4-FFF2-40B4-BE49-F238E27FC236}">
                    <a16:creationId xmlns:a16="http://schemas.microsoft.com/office/drawing/2014/main" id="{0C27040F-639D-7C45-9B26-A3760069EA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4" y="2084"/>
                <a:ext cx="234" cy="179"/>
              </a:xfrm>
              <a:custGeom>
                <a:avLst/>
                <a:gdLst>
                  <a:gd name="T0" fmla="*/ 2147483647 w 912"/>
                  <a:gd name="T1" fmla="*/ 2147483647 h 702"/>
                  <a:gd name="T2" fmla="*/ 2147483647 w 912"/>
                  <a:gd name="T3" fmla="*/ 2147483647 h 702"/>
                  <a:gd name="T4" fmla="*/ 2147483647 w 912"/>
                  <a:gd name="T5" fmla="*/ 2147483647 h 702"/>
                  <a:gd name="T6" fmla="*/ 2147483647 w 912"/>
                  <a:gd name="T7" fmla="*/ 2147483647 h 702"/>
                  <a:gd name="T8" fmla="*/ 2147483647 w 912"/>
                  <a:gd name="T9" fmla="*/ 2147483647 h 702"/>
                  <a:gd name="T10" fmla="*/ 2147483647 w 912"/>
                  <a:gd name="T11" fmla="*/ 2147483647 h 702"/>
                  <a:gd name="T12" fmla="*/ 2147483647 w 912"/>
                  <a:gd name="T13" fmla="*/ 2147483647 h 702"/>
                  <a:gd name="T14" fmla="*/ 2147483647 w 912"/>
                  <a:gd name="T15" fmla="*/ 2147483647 h 702"/>
                  <a:gd name="T16" fmla="*/ 2147483647 w 912"/>
                  <a:gd name="T17" fmla="*/ 2147483647 h 702"/>
                  <a:gd name="T18" fmla="*/ 2147483647 w 912"/>
                  <a:gd name="T19" fmla="*/ 2147483647 h 702"/>
                  <a:gd name="T20" fmla="*/ 2147483647 w 912"/>
                  <a:gd name="T21" fmla="*/ 2147483647 h 702"/>
                  <a:gd name="T22" fmla="*/ 2147483647 w 912"/>
                  <a:gd name="T23" fmla="*/ 2147483647 h 702"/>
                  <a:gd name="T24" fmla="*/ 2147483647 w 912"/>
                  <a:gd name="T25" fmla="*/ 2147483647 h 702"/>
                  <a:gd name="T26" fmla="*/ 2147483647 w 912"/>
                  <a:gd name="T27" fmla="*/ 2147483647 h 702"/>
                  <a:gd name="T28" fmla="*/ 2147483647 w 912"/>
                  <a:gd name="T29" fmla="*/ 2147483647 h 702"/>
                  <a:gd name="T30" fmla="*/ 2147483647 w 912"/>
                  <a:gd name="T31" fmla="*/ 0 h 702"/>
                  <a:gd name="T32" fmla="*/ 2147483647 w 912"/>
                  <a:gd name="T33" fmla="*/ 2147483647 h 702"/>
                  <a:gd name="T34" fmla="*/ 2147483647 w 912"/>
                  <a:gd name="T35" fmla="*/ 2147483647 h 702"/>
                  <a:gd name="T36" fmla="*/ 2147483647 w 912"/>
                  <a:gd name="T37" fmla="*/ 2147483647 h 702"/>
                  <a:gd name="T38" fmla="*/ 2147483647 w 912"/>
                  <a:gd name="T39" fmla="*/ 2147483647 h 702"/>
                  <a:gd name="T40" fmla="*/ 2147483647 w 912"/>
                  <a:gd name="T41" fmla="*/ 2147483647 h 702"/>
                  <a:gd name="T42" fmla="*/ 2147483647 w 912"/>
                  <a:gd name="T43" fmla="*/ 2147483647 h 702"/>
                  <a:gd name="T44" fmla="*/ 2147483647 w 912"/>
                  <a:gd name="T45" fmla="*/ 2147483647 h 702"/>
                  <a:gd name="T46" fmla="*/ 2147483647 w 912"/>
                  <a:gd name="T47" fmla="*/ 2147483647 h 702"/>
                  <a:gd name="T48" fmla="*/ 2147483647 w 912"/>
                  <a:gd name="T49" fmla="*/ 2147483647 h 702"/>
                  <a:gd name="T50" fmla="*/ 2147483647 w 912"/>
                  <a:gd name="T51" fmla="*/ 2147483647 h 702"/>
                  <a:gd name="T52" fmla="*/ 2147483647 w 912"/>
                  <a:gd name="T53" fmla="*/ 2147483647 h 702"/>
                  <a:gd name="T54" fmla="*/ 2147483647 w 912"/>
                  <a:gd name="T55" fmla="*/ 2147483647 h 702"/>
                  <a:gd name="T56" fmla="*/ 2147483647 w 912"/>
                  <a:gd name="T57" fmla="*/ 2147483647 h 702"/>
                  <a:gd name="T58" fmla="*/ 2147483647 w 912"/>
                  <a:gd name="T59" fmla="*/ 2147483647 h 702"/>
                  <a:gd name="T60" fmla="*/ 0 w 912"/>
                  <a:gd name="T61" fmla="*/ 2147483647 h 702"/>
                  <a:gd name="T62" fmla="*/ 2147483647 w 912"/>
                  <a:gd name="T63" fmla="*/ 2147483647 h 702"/>
                  <a:gd name="T64" fmla="*/ 2147483647 w 912"/>
                  <a:gd name="T65" fmla="*/ 2147483647 h 702"/>
                  <a:gd name="T66" fmla="*/ 2147483647 w 912"/>
                  <a:gd name="T67" fmla="*/ 2147483647 h 702"/>
                  <a:gd name="T68" fmla="*/ 2147483647 w 912"/>
                  <a:gd name="T69" fmla="*/ 2147483647 h 702"/>
                  <a:gd name="T70" fmla="*/ 2147483647 w 912"/>
                  <a:gd name="T71" fmla="*/ 2147483647 h 702"/>
                  <a:gd name="T72" fmla="*/ 2147483647 w 912"/>
                  <a:gd name="T73" fmla="*/ 2147483647 h 702"/>
                  <a:gd name="T74" fmla="*/ 2147483647 w 912"/>
                  <a:gd name="T75" fmla="*/ 2147483647 h 702"/>
                  <a:gd name="T76" fmla="*/ 2147483647 w 912"/>
                  <a:gd name="T77" fmla="*/ 2147483647 h 702"/>
                  <a:gd name="T78" fmla="*/ 2147483647 w 912"/>
                  <a:gd name="T79" fmla="*/ 2147483647 h 702"/>
                  <a:gd name="T80" fmla="*/ 2147483647 w 912"/>
                  <a:gd name="T81" fmla="*/ 2147483647 h 702"/>
                  <a:gd name="T82" fmla="*/ 2147483647 w 912"/>
                  <a:gd name="T83" fmla="*/ 2147483647 h 702"/>
                  <a:gd name="T84" fmla="*/ 2147483647 w 912"/>
                  <a:gd name="T85" fmla="*/ 2147483647 h 702"/>
                  <a:gd name="T86" fmla="*/ 2147483647 w 912"/>
                  <a:gd name="T87" fmla="*/ 2147483647 h 702"/>
                  <a:gd name="T88" fmla="*/ 2147483647 w 912"/>
                  <a:gd name="T89" fmla="*/ 2147483647 h 702"/>
                  <a:gd name="T90" fmla="*/ 2147483647 w 912"/>
                  <a:gd name="T91" fmla="*/ 2147483647 h 702"/>
                  <a:gd name="T92" fmla="*/ 2147483647 w 912"/>
                  <a:gd name="T93" fmla="*/ 2147483647 h 702"/>
                  <a:gd name="T94" fmla="*/ 2147483647 w 912"/>
                  <a:gd name="T95" fmla="*/ 2147483647 h 702"/>
                  <a:gd name="T96" fmla="*/ 2147483647 w 912"/>
                  <a:gd name="T97" fmla="*/ 2147483647 h 702"/>
                  <a:gd name="T98" fmla="*/ 2147483647 w 912"/>
                  <a:gd name="T99" fmla="*/ 2147483647 h 702"/>
                  <a:gd name="T100" fmla="*/ 2147483647 w 912"/>
                  <a:gd name="T101" fmla="*/ 2147483647 h 702"/>
                  <a:gd name="T102" fmla="*/ 2147483647 w 912"/>
                  <a:gd name="T103" fmla="*/ 2147483647 h 702"/>
                  <a:gd name="T104" fmla="*/ 2147483647 w 912"/>
                  <a:gd name="T105" fmla="*/ 2147483647 h 702"/>
                  <a:gd name="T106" fmla="*/ 2147483647 w 912"/>
                  <a:gd name="T107" fmla="*/ 2147483647 h 702"/>
                  <a:gd name="T108" fmla="*/ 2147483647 w 912"/>
                  <a:gd name="T109" fmla="*/ 2147483647 h 702"/>
                  <a:gd name="T110" fmla="*/ 2147483647 w 912"/>
                  <a:gd name="T111" fmla="*/ 2147483647 h 702"/>
                  <a:gd name="T112" fmla="*/ 2147483647 w 912"/>
                  <a:gd name="T113" fmla="*/ 2147483647 h 702"/>
                  <a:gd name="T114" fmla="*/ 2147483647 w 912"/>
                  <a:gd name="T115" fmla="*/ 2147483647 h 702"/>
                  <a:gd name="T116" fmla="*/ 2147483647 w 912"/>
                  <a:gd name="T117" fmla="*/ 2147483647 h 702"/>
                  <a:gd name="T118" fmla="*/ 2147483647 w 912"/>
                  <a:gd name="T119" fmla="*/ 2147483647 h 702"/>
                  <a:gd name="T120" fmla="*/ 2147483647 w 912"/>
                  <a:gd name="T121" fmla="*/ 2147483647 h 70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12"/>
                  <a:gd name="T184" fmla="*/ 0 h 702"/>
                  <a:gd name="T185" fmla="*/ 912 w 912"/>
                  <a:gd name="T186" fmla="*/ 702 h 70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12" h="702">
                    <a:moveTo>
                      <a:pt x="906" y="420"/>
                    </a:moveTo>
                    <a:lnTo>
                      <a:pt x="900" y="414"/>
                    </a:lnTo>
                    <a:lnTo>
                      <a:pt x="888" y="408"/>
                    </a:lnTo>
                    <a:lnTo>
                      <a:pt x="882" y="402"/>
                    </a:lnTo>
                    <a:lnTo>
                      <a:pt x="858" y="396"/>
                    </a:lnTo>
                    <a:lnTo>
                      <a:pt x="858" y="378"/>
                    </a:lnTo>
                    <a:lnTo>
                      <a:pt x="846" y="366"/>
                    </a:lnTo>
                    <a:lnTo>
                      <a:pt x="846" y="360"/>
                    </a:lnTo>
                    <a:lnTo>
                      <a:pt x="858" y="360"/>
                    </a:lnTo>
                    <a:lnTo>
                      <a:pt x="858" y="348"/>
                    </a:lnTo>
                    <a:lnTo>
                      <a:pt x="852" y="342"/>
                    </a:lnTo>
                    <a:lnTo>
                      <a:pt x="834" y="342"/>
                    </a:lnTo>
                    <a:lnTo>
                      <a:pt x="834" y="336"/>
                    </a:lnTo>
                    <a:lnTo>
                      <a:pt x="828" y="330"/>
                    </a:lnTo>
                    <a:lnTo>
                      <a:pt x="822" y="318"/>
                    </a:lnTo>
                    <a:lnTo>
                      <a:pt x="810" y="306"/>
                    </a:lnTo>
                    <a:lnTo>
                      <a:pt x="798" y="300"/>
                    </a:lnTo>
                    <a:lnTo>
                      <a:pt x="792" y="300"/>
                    </a:lnTo>
                    <a:lnTo>
                      <a:pt x="780" y="294"/>
                    </a:lnTo>
                    <a:lnTo>
                      <a:pt x="768" y="282"/>
                    </a:lnTo>
                    <a:lnTo>
                      <a:pt x="768" y="276"/>
                    </a:lnTo>
                    <a:lnTo>
                      <a:pt x="774" y="276"/>
                    </a:lnTo>
                    <a:lnTo>
                      <a:pt x="774" y="270"/>
                    </a:lnTo>
                    <a:lnTo>
                      <a:pt x="780" y="270"/>
                    </a:lnTo>
                    <a:lnTo>
                      <a:pt x="780" y="264"/>
                    </a:lnTo>
                    <a:lnTo>
                      <a:pt x="768" y="252"/>
                    </a:lnTo>
                    <a:lnTo>
                      <a:pt x="756" y="246"/>
                    </a:lnTo>
                    <a:lnTo>
                      <a:pt x="750" y="246"/>
                    </a:lnTo>
                    <a:lnTo>
                      <a:pt x="750" y="228"/>
                    </a:lnTo>
                    <a:lnTo>
                      <a:pt x="720" y="228"/>
                    </a:lnTo>
                    <a:lnTo>
                      <a:pt x="696" y="216"/>
                    </a:lnTo>
                    <a:lnTo>
                      <a:pt x="696" y="186"/>
                    </a:lnTo>
                    <a:lnTo>
                      <a:pt x="648" y="180"/>
                    </a:lnTo>
                    <a:lnTo>
                      <a:pt x="654" y="162"/>
                    </a:lnTo>
                    <a:lnTo>
                      <a:pt x="648" y="162"/>
                    </a:lnTo>
                    <a:lnTo>
                      <a:pt x="642" y="156"/>
                    </a:lnTo>
                    <a:lnTo>
                      <a:pt x="642" y="150"/>
                    </a:lnTo>
                    <a:lnTo>
                      <a:pt x="648" y="144"/>
                    </a:lnTo>
                    <a:lnTo>
                      <a:pt x="654" y="132"/>
                    </a:lnTo>
                    <a:lnTo>
                      <a:pt x="660" y="126"/>
                    </a:lnTo>
                    <a:lnTo>
                      <a:pt x="660" y="96"/>
                    </a:lnTo>
                    <a:lnTo>
                      <a:pt x="654" y="84"/>
                    </a:lnTo>
                    <a:lnTo>
                      <a:pt x="648" y="66"/>
                    </a:lnTo>
                    <a:lnTo>
                      <a:pt x="636" y="54"/>
                    </a:lnTo>
                    <a:lnTo>
                      <a:pt x="630" y="42"/>
                    </a:lnTo>
                    <a:lnTo>
                      <a:pt x="600" y="12"/>
                    </a:lnTo>
                    <a:lnTo>
                      <a:pt x="600" y="0"/>
                    </a:lnTo>
                    <a:lnTo>
                      <a:pt x="576" y="0"/>
                    </a:lnTo>
                    <a:lnTo>
                      <a:pt x="522" y="30"/>
                    </a:lnTo>
                    <a:lnTo>
                      <a:pt x="516" y="60"/>
                    </a:lnTo>
                    <a:lnTo>
                      <a:pt x="480" y="84"/>
                    </a:lnTo>
                    <a:lnTo>
                      <a:pt x="480" y="102"/>
                    </a:lnTo>
                    <a:lnTo>
                      <a:pt x="456" y="126"/>
                    </a:lnTo>
                    <a:lnTo>
                      <a:pt x="438" y="138"/>
                    </a:lnTo>
                    <a:lnTo>
                      <a:pt x="390" y="156"/>
                    </a:lnTo>
                    <a:lnTo>
                      <a:pt x="348" y="162"/>
                    </a:lnTo>
                    <a:lnTo>
                      <a:pt x="330" y="162"/>
                    </a:lnTo>
                    <a:lnTo>
                      <a:pt x="312" y="174"/>
                    </a:lnTo>
                    <a:lnTo>
                      <a:pt x="318" y="174"/>
                    </a:lnTo>
                    <a:lnTo>
                      <a:pt x="330" y="186"/>
                    </a:lnTo>
                    <a:lnTo>
                      <a:pt x="330" y="198"/>
                    </a:lnTo>
                    <a:lnTo>
                      <a:pt x="324" y="204"/>
                    </a:lnTo>
                    <a:lnTo>
                      <a:pt x="318" y="216"/>
                    </a:lnTo>
                    <a:lnTo>
                      <a:pt x="312" y="222"/>
                    </a:lnTo>
                    <a:lnTo>
                      <a:pt x="306" y="234"/>
                    </a:lnTo>
                    <a:lnTo>
                      <a:pt x="300" y="240"/>
                    </a:lnTo>
                    <a:lnTo>
                      <a:pt x="210" y="240"/>
                    </a:lnTo>
                    <a:lnTo>
                      <a:pt x="204" y="246"/>
                    </a:lnTo>
                    <a:lnTo>
                      <a:pt x="198" y="258"/>
                    </a:lnTo>
                    <a:lnTo>
                      <a:pt x="186" y="270"/>
                    </a:lnTo>
                    <a:lnTo>
                      <a:pt x="174" y="276"/>
                    </a:lnTo>
                    <a:lnTo>
                      <a:pt x="168" y="276"/>
                    </a:lnTo>
                    <a:lnTo>
                      <a:pt x="162" y="270"/>
                    </a:lnTo>
                    <a:lnTo>
                      <a:pt x="162" y="246"/>
                    </a:lnTo>
                    <a:lnTo>
                      <a:pt x="156" y="252"/>
                    </a:lnTo>
                    <a:lnTo>
                      <a:pt x="144" y="258"/>
                    </a:lnTo>
                    <a:lnTo>
                      <a:pt x="126" y="276"/>
                    </a:lnTo>
                    <a:lnTo>
                      <a:pt x="114" y="282"/>
                    </a:lnTo>
                    <a:lnTo>
                      <a:pt x="96" y="282"/>
                    </a:lnTo>
                    <a:lnTo>
                      <a:pt x="90" y="276"/>
                    </a:lnTo>
                    <a:lnTo>
                      <a:pt x="78" y="276"/>
                    </a:lnTo>
                    <a:lnTo>
                      <a:pt x="66" y="288"/>
                    </a:lnTo>
                    <a:lnTo>
                      <a:pt x="60" y="300"/>
                    </a:lnTo>
                    <a:lnTo>
                      <a:pt x="54" y="306"/>
                    </a:lnTo>
                    <a:lnTo>
                      <a:pt x="54" y="324"/>
                    </a:lnTo>
                    <a:lnTo>
                      <a:pt x="48" y="336"/>
                    </a:lnTo>
                    <a:lnTo>
                      <a:pt x="42" y="336"/>
                    </a:lnTo>
                    <a:lnTo>
                      <a:pt x="36" y="372"/>
                    </a:lnTo>
                    <a:lnTo>
                      <a:pt x="30" y="372"/>
                    </a:lnTo>
                    <a:lnTo>
                      <a:pt x="24" y="378"/>
                    </a:lnTo>
                    <a:lnTo>
                      <a:pt x="12" y="384"/>
                    </a:lnTo>
                    <a:lnTo>
                      <a:pt x="0" y="396"/>
                    </a:lnTo>
                    <a:lnTo>
                      <a:pt x="0" y="402"/>
                    </a:lnTo>
                    <a:lnTo>
                      <a:pt x="12" y="408"/>
                    </a:lnTo>
                    <a:lnTo>
                      <a:pt x="18" y="408"/>
                    </a:lnTo>
                    <a:lnTo>
                      <a:pt x="18" y="444"/>
                    </a:lnTo>
                    <a:lnTo>
                      <a:pt x="6" y="456"/>
                    </a:lnTo>
                    <a:lnTo>
                      <a:pt x="24" y="468"/>
                    </a:lnTo>
                    <a:lnTo>
                      <a:pt x="24" y="516"/>
                    </a:lnTo>
                    <a:lnTo>
                      <a:pt x="30" y="516"/>
                    </a:lnTo>
                    <a:lnTo>
                      <a:pt x="48" y="534"/>
                    </a:lnTo>
                    <a:lnTo>
                      <a:pt x="54" y="534"/>
                    </a:lnTo>
                    <a:lnTo>
                      <a:pt x="54" y="576"/>
                    </a:lnTo>
                    <a:lnTo>
                      <a:pt x="60" y="582"/>
                    </a:lnTo>
                    <a:lnTo>
                      <a:pt x="72" y="606"/>
                    </a:lnTo>
                    <a:lnTo>
                      <a:pt x="84" y="618"/>
                    </a:lnTo>
                    <a:lnTo>
                      <a:pt x="96" y="624"/>
                    </a:lnTo>
                    <a:lnTo>
                      <a:pt x="102" y="636"/>
                    </a:lnTo>
                    <a:lnTo>
                      <a:pt x="114" y="642"/>
                    </a:lnTo>
                    <a:lnTo>
                      <a:pt x="120" y="660"/>
                    </a:lnTo>
                    <a:lnTo>
                      <a:pt x="120" y="690"/>
                    </a:lnTo>
                    <a:lnTo>
                      <a:pt x="132" y="702"/>
                    </a:lnTo>
                    <a:lnTo>
                      <a:pt x="138" y="696"/>
                    </a:lnTo>
                    <a:lnTo>
                      <a:pt x="144" y="684"/>
                    </a:lnTo>
                    <a:lnTo>
                      <a:pt x="150" y="678"/>
                    </a:lnTo>
                    <a:lnTo>
                      <a:pt x="156" y="666"/>
                    </a:lnTo>
                    <a:lnTo>
                      <a:pt x="156" y="642"/>
                    </a:lnTo>
                    <a:lnTo>
                      <a:pt x="144" y="630"/>
                    </a:lnTo>
                    <a:lnTo>
                      <a:pt x="162" y="600"/>
                    </a:lnTo>
                    <a:lnTo>
                      <a:pt x="192" y="600"/>
                    </a:lnTo>
                    <a:lnTo>
                      <a:pt x="210" y="582"/>
                    </a:lnTo>
                    <a:lnTo>
                      <a:pt x="228" y="582"/>
                    </a:lnTo>
                    <a:lnTo>
                      <a:pt x="264" y="600"/>
                    </a:lnTo>
                    <a:lnTo>
                      <a:pt x="276" y="600"/>
                    </a:lnTo>
                    <a:lnTo>
                      <a:pt x="288" y="588"/>
                    </a:lnTo>
                    <a:lnTo>
                      <a:pt x="300" y="570"/>
                    </a:lnTo>
                    <a:lnTo>
                      <a:pt x="300" y="552"/>
                    </a:lnTo>
                    <a:lnTo>
                      <a:pt x="294" y="552"/>
                    </a:lnTo>
                    <a:lnTo>
                      <a:pt x="294" y="540"/>
                    </a:lnTo>
                    <a:lnTo>
                      <a:pt x="306" y="528"/>
                    </a:lnTo>
                    <a:lnTo>
                      <a:pt x="312" y="528"/>
                    </a:lnTo>
                    <a:lnTo>
                      <a:pt x="324" y="516"/>
                    </a:lnTo>
                    <a:lnTo>
                      <a:pt x="330" y="504"/>
                    </a:lnTo>
                    <a:lnTo>
                      <a:pt x="330" y="498"/>
                    </a:lnTo>
                    <a:lnTo>
                      <a:pt x="336" y="486"/>
                    </a:lnTo>
                    <a:lnTo>
                      <a:pt x="336" y="480"/>
                    </a:lnTo>
                    <a:lnTo>
                      <a:pt x="342" y="474"/>
                    </a:lnTo>
                    <a:lnTo>
                      <a:pt x="354" y="468"/>
                    </a:lnTo>
                    <a:lnTo>
                      <a:pt x="366" y="468"/>
                    </a:lnTo>
                    <a:lnTo>
                      <a:pt x="384" y="474"/>
                    </a:lnTo>
                    <a:lnTo>
                      <a:pt x="396" y="474"/>
                    </a:lnTo>
                    <a:lnTo>
                      <a:pt x="408" y="480"/>
                    </a:lnTo>
                    <a:lnTo>
                      <a:pt x="408" y="492"/>
                    </a:lnTo>
                    <a:lnTo>
                      <a:pt x="426" y="492"/>
                    </a:lnTo>
                    <a:lnTo>
                      <a:pt x="432" y="498"/>
                    </a:lnTo>
                    <a:lnTo>
                      <a:pt x="432" y="528"/>
                    </a:lnTo>
                    <a:lnTo>
                      <a:pt x="474" y="528"/>
                    </a:lnTo>
                    <a:lnTo>
                      <a:pt x="480" y="534"/>
                    </a:lnTo>
                    <a:lnTo>
                      <a:pt x="492" y="540"/>
                    </a:lnTo>
                    <a:lnTo>
                      <a:pt x="540" y="540"/>
                    </a:lnTo>
                    <a:lnTo>
                      <a:pt x="552" y="546"/>
                    </a:lnTo>
                    <a:lnTo>
                      <a:pt x="558" y="552"/>
                    </a:lnTo>
                    <a:lnTo>
                      <a:pt x="570" y="558"/>
                    </a:lnTo>
                    <a:lnTo>
                      <a:pt x="576" y="552"/>
                    </a:lnTo>
                    <a:lnTo>
                      <a:pt x="582" y="540"/>
                    </a:lnTo>
                    <a:lnTo>
                      <a:pt x="588" y="534"/>
                    </a:lnTo>
                    <a:lnTo>
                      <a:pt x="588" y="522"/>
                    </a:lnTo>
                    <a:lnTo>
                      <a:pt x="606" y="504"/>
                    </a:lnTo>
                    <a:lnTo>
                      <a:pt x="612" y="492"/>
                    </a:lnTo>
                    <a:lnTo>
                      <a:pt x="636" y="516"/>
                    </a:lnTo>
                    <a:lnTo>
                      <a:pt x="642" y="516"/>
                    </a:lnTo>
                    <a:lnTo>
                      <a:pt x="648" y="510"/>
                    </a:lnTo>
                    <a:lnTo>
                      <a:pt x="660" y="504"/>
                    </a:lnTo>
                    <a:lnTo>
                      <a:pt x="672" y="492"/>
                    </a:lnTo>
                    <a:lnTo>
                      <a:pt x="690" y="492"/>
                    </a:lnTo>
                    <a:lnTo>
                      <a:pt x="714" y="474"/>
                    </a:lnTo>
                    <a:lnTo>
                      <a:pt x="726" y="486"/>
                    </a:lnTo>
                    <a:lnTo>
                      <a:pt x="750" y="486"/>
                    </a:lnTo>
                    <a:lnTo>
                      <a:pt x="756" y="480"/>
                    </a:lnTo>
                    <a:lnTo>
                      <a:pt x="768" y="480"/>
                    </a:lnTo>
                    <a:lnTo>
                      <a:pt x="768" y="468"/>
                    </a:lnTo>
                    <a:lnTo>
                      <a:pt x="786" y="450"/>
                    </a:lnTo>
                    <a:lnTo>
                      <a:pt x="792" y="450"/>
                    </a:lnTo>
                    <a:lnTo>
                      <a:pt x="792" y="456"/>
                    </a:lnTo>
                    <a:lnTo>
                      <a:pt x="804" y="468"/>
                    </a:lnTo>
                    <a:lnTo>
                      <a:pt x="840" y="462"/>
                    </a:lnTo>
                    <a:lnTo>
                      <a:pt x="840" y="468"/>
                    </a:lnTo>
                    <a:lnTo>
                      <a:pt x="852" y="480"/>
                    </a:lnTo>
                    <a:lnTo>
                      <a:pt x="876" y="480"/>
                    </a:lnTo>
                    <a:lnTo>
                      <a:pt x="894" y="474"/>
                    </a:lnTo>
                    <a:lnTo>
                      <a:pt x="912" y="456"/>
                    </a:lnTo>
                    <a:lnTo>
                      <a:pt x="912" y="432"/>
                    </a:lnTo>
                    <a:lnTo>
                      <a:pt x="906" y="42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41" name="Cameroon">
                <a:extLst>
                  <a:ext uri="{FF2B5EF4-FFF2-40B4-BE49-F238E27FC236}">
                    <a16:creationId xmlns:a16="http://schemas.microsoft.com/office/drawing/2014/main" id="{08CB6450-E5B4-044B-A4B5-24CAAD6EE0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8" y="2039"/>
                <a:ext cx="140" cy="237"/>
              </a:xfrm>
              <a:custGeom>
                <a:avLst/>
                <a:gdLst>
                  <a:gd name="T0" fmla="*/ 2147483647 w 546"/>
                  <a:gd name="T1" fmla="*/ 0 h 924"/>
                  <a:gd name="T2" fmla="*/ 2147483647 w 546"/>
                  <a:gd name="T3" fmla="*/ 2147483647 h 924"/>
                  <a:gd name="T4" fmla="*/ 2147483647 w 546"/>
                  <a:gd name="T5" fmla="*/ 2147483647 h 924"/>
                  <a:gd name="T6" fmla="*/ 2147483647 w 546"/>
                  <a:gd name="T7" fmla="*/ 2147483647 h 924"/>
                  <a:gd name="T8" fmla="*/ 2147483647 w 546"/>
                  <a:gd name="T9" fmla="*/ 2147483647 h 924"/>
                  <a:gd name="T10" fmla="*/ 2147483647 w 546"/>
                  <a:gd name="T11" fmla="*/ 2147483647 h 924"/>
                  <a:gd name="T12" fmla="*/ 2147483647 w 546"/>
                  <a:gd name="T13" fmla="*/ 2147483647 h 924"/>
                  <a:gd name="T14" fmla="*/ 2147483647 w 546"/>
                  <a:gd name="T15" fmla="*/ 2147483647 h 924"/>
                  <a:gd name="T16" fmla="*/ 2147483647 w 546"/>
                  <a:gd name="T17" fmla="*/ 2147483647 h 924"/>
                  <a:gd name="T18" fmla="*/ 2147483647 w 546"/>
                  <a:gd name="T19" fmla="*/ 2147483647 h 924"/>
                  <a:gd name="T20" fmla="*/ 2147483647 w 546"/>
                  <a:gd name="T21" fmla="*/ 2147483647 h 924"/>
                  <a:gd name="T22" fmla="*/ 2147483647 w 546"/>
                  <a:gd name="T23" fmla="*/ 2147483647 h 924"/>
                  <a:gd name="T24" fmla="*/ 2147483647 w 546"/>
                  <a:gd name="T25" fmla="*/ 2147483647 h 924"/>
                  <a:gd name="T26" fmla="*/ 2147483647 w 546"/>
                  <a:gd name="T27" fmla="*/ 2147483647 h 924"/>
                  <a:gd name="T28" fmla="*/ 2147483647 w 546"/>
                  <a:gd name="T29" fmla="*/ 2147483647 h 924"/>
                  <a:gd name="T30" fmla="*/ 2147483647 w 546"/>
                  <a:gd name="T31" fmla="*/ 2147483647 h 924"/>
                  <a:gd name="T32" fmla="*/ 2147483647 w 546"/>
                  <a:gd name="T33" fmla="*/ 2147483647 h 924"/>
                  <a:gd name="T34" fmla="*/ 2147483647 w 546"/>
                  <a:gd name="T35" fmla="*/ 2147483647 h 924"/>
                  <a:gd name="T36" fmla="*/ 2147483647 w 546"/>
                  <a:gd name="T37" fmla="*/ 2147483647 h 924"/>
                  <a:gd name="T38" fmla="*/ 2147483647 w 546"/>
                  <a:gd name="T39" fmla="*/ 2147483647 h 924"/>
                  <a:gd name="T40" fmla="*/ 2147483647 w 546"/>
                  <a:gd name="T41" fmla="*/ 2147483647 h 924"/>
                  <a:gd name="T42" fmla="*/ 2147483647 w 546"/>
                  <a:gd name="T43" fmla="*/ 2147483647 h 924"/>
                  <a:gd name="T44" fmla="*/ 2147483647 w 546"/>
                  <a:gd name="T45" fmla="*/ 2147483647 h 924"/>
                  <a:gd name="T46" fmla="*/ 2147483647 w 546"/>
                  <a:gd name="T47" fmla="*/ 2147483647 h 924"/>
                  <a:gd name="T48" fmla="*/ 2147483647 w 546"/>
                  <a:gd name="T49" fmla="*/ 2147483647 h 924"/>
                  <a:gd name="T50" fmla="*/ 2147483647 w 546"/>
                  <a:gd name="T51" fmla="*/ 2147483647 h 924"/>
                  <a:gd name="T52" fmla="*/ 2147483647 w 546"/>
                  <a:gd name="T53" fmla="*/ 2147483647 h 924"/>
                  <a:gd name="T54" fmla="*/ 2147483647 w 546"/>
                  <a:gd name="T55" fmla="*/ 2147483647 h 924"/>
                  <a:gd name="T56" fmla="*/ 2147483647 w 546"/>
                  <a:gd name="T57" fmla="*/ 2147483647 h 924"/>
                  <a:gd name="T58" fmla="*/ 2147483647 w 546"/>
                  <a:gd name="T59" fmla="*/ 2147483647 h 924"/>
                  <a:gd name="T60" fmla="*/ 2147483647 w 546"/>
                  <a:gd name="T61" fmla="*/ 2147483647 h 924"/>
                  <a:gd name="T62" fmla="*/ 2147483647 w 546"/>
                  <a:gd name="T63" fmla="*/ 2147483647 h 924"/>
                  <a:gd name="T64" fmla="*/ 2147483647 w 546"/>
                  <a:gd name="T65" fmla="*/ 2147483647 h 924"/>
                  <a:gd name="T66" fmla="*/ 2147483647 w 546"/>
                  <a:gd name="T67" fmla="*/ 2147483647 h 924"/>
                  <a:gd name="T68" fmla="*/ 2147483647 w 546"/>
                  <a:gd name="T69" fmla="*/ 2147483647 h 924"/>
                  <a:gd name="T70" fmla="*/ 2147483647 w 546"/>
                  <a:gd name="T71" fmla="*/ 2147483647 h 924"/>
                  <a:gd name="T72" fmla="*/ 2147483647 w 546"/>
                  <a:gd name="T73" fmla="*/ 2147483647 h 924"/>
                  <a:gd name="T74" fmla="*/ 2147483647 w 546"/>
                  <a:gd name="T75" fmla="*/ 2147483647 h 924"/>
                  <a:gd name="T76" fmla="*/ 2147483647 w 546"/>
                  <a:gd name="T77" fmla="*/ 2147483647 h 924"/>
                  <a:gd name="T78" fmla="*/ 2147483647 w 546"/>
                  <a:gd name="T79" fmla="*/ 2147483647 h 924"/>
                  <a:gd name="T80" fmla="*/ 2147483647 w 546"/>
                  <a:gd name="T81" fmla="*/ 2147483647 h 924"/>
                  <a:gd name="T82" fmla="*/ 2147483647 w 546"/>
                  <a:gd name="T83" fmla="*/ 2147483647 h 924"/>
                  <a:gd name="T84" fmla="*/ 2147483647 w 546"/>
                  <a:gd name="T85" fmla="*/ 2147483647 h 924"/>
                  <a:gd name="T86" fmla="*/ 2147483647 w 546"/>
                  <a:gd name="T87" fmla="*/ 2147483647 h 924"/>
                  <a:gd name="T88" fmla="*/ 2147483647 w 546"/>
                  <a:gd name="T89" fmla="*/ 2147483647 h 924"/>
                  <a:gd name="T90" fmla="*/ 2147483647 w 546"/>
                  <a:gd name="T91" fmla="*/ 2147483647 h 924"/>
                  <a:gd name="T92" fmla="*/ 2147483647 w 546"/>
                  <a:gd name="T93" fmla="*/ 2147483647 h 924"/>
                  <a:gd name="T94" fmla="*/ 2147483647 w 546"/>
                  <a:gd name="T95" fmla="*/ 2147483647 h 924"/>
                  <a:gd name="T96" fmla="*/ 2147483647 w 546"/>
                  <a:gd name="T97" fmla="*/ 2147483647 h 924"/>
                  <a:gd name="T98" fmla="*/ 2147483647 w 546"/>
                  <a:gd name="T99" fmla="*/ 2147483647 h 924"/>
                  <a:gd name="T100" fmla="*/ 2147483647 w 546"/>
                  <a:gd name="T101" fmla="*/ 2147483647 h 924"/>
                  <a:gd name="T102" fmla="*/ 2147483647 w 546"/>
                  <a:gd name="T103" fmla="*/ 2147483647 h 924"/>
                  <a:gd name="T104" fmla="*/ 2147483647 w 546"/>
                  <a:gd name="T105" fmla="*/ 2147483647 h 924"/>
                  <a:gd name="T106" fmla="*/ 2147483647 w 546"/>
                  <a:gd name="T107" fmla="*/ 2147483647 h 924"/>
                  <a:gd name="T108" fmla="*/ 2147483647 w 546"/>
                  <a:gd name="T109" fmla="*/ 2147483647 h 924"/>
                  <a:gd name="T110" fmla="*/ 2147483647 w 546"/>
                  <a:gd name="T111" fmla="*/ 2147483647 h 92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46"/>
                  <a:gd name="T169" fmla="*/ 0 h 924"/>
                  <a:gd name="T170" fmla="*/ 546 w 546"/>
                  <a:gd name="T171" fmla="*/ 924 h 92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46" h="924">
                    <a:moveTo>
                      <a:pt x="420" y="30"/>
                    </a:moveTo>
                    <a:lnTo>
                      <a:pt x="414" y="18"/>
                    </a:lnTo>
                    <a:lnTo>
                      <a:pt x="414" y="0"/>
                    </a:lnTo>
                    <a:lnTo>
                      <a:pt x="390" y="6"/>
                    </a:lnTo>
                    <a:lnTo>
                      <a:pt x="390" y="54"/>
                    </a:lnTo>
                    <a:lnTo>
                      <a:pt x="396" y="60"/>
                    </a:lnTo>
                    <a:lnTo>
                      <a:pt x="396" y="66"/>
                    </a:lnTo>
                    <a:lnTo>
                      <a:pt x="426" y="66"/>
                    </a:lnTo>
                    <a:lnTo>
                      <a:pt x="426" y="96"/>
                    </a:lnTo>
                    <a:lnTo>
                      <a:pt x="420" y="102"/>
                    </a:lnTo>
                    <a:lnTo>
                      <a:pt x="420" y="108"/>
                    </a:lnTo>
                    <a:lnTo>
                      <a:pt x="426" y="114"/>
                    </a:lnTo>
                    <a:lnTo>
                      <a:pt x="426" y="126"/>
                    </a:lnTo>
                    <a:lnTo>
                      <a:pt x="408" y="144"/>
                    </a:lnTo>
                    <a:lnTo>
                      <a:pt x="396" y="150"/>
                    </a:lnTo>
                    <a:lnTo>
                      <a:pt x="384" y="150"/>
                    </a:lnTo>
                    <a:lnTo>
                      <a:pt x="384" y="156"/>
                    </a:lnTo>
                    <a:lnTo>
                      <a:pt x="378" y="162"/>
                    </a:lnTo>
                    <a:lnTo>
                      <a:pt x="378" y="168"/>
                    </a:lnTo>
                    <a:lnTo>
                      <a:pt x="372" y="174"/>
                    </a:lnTo>
                    <a:lnTo>
                      <a:pt x="372" y="180"/>
                    </a:lnTo>
                    <a:lnTo>
                      <a:pt x="360" y="192"/>
                    </a:lnTo>
                    <a:lnTo>
                      <a:pt x="354" y="204"/>
                    </a:lnTo>
                    <a:lnTo>
                      <a:pt x="348" y="234"/>
                    </a:lnTo>
                    <a:lnTo>
                      <a:pt x="342" y="240"/>
                    </a:lnTo>
                    <a:lnTo>
                      <a:pt x="342" y="270"/>
                    </a:lnTo>
                    <a:lnTo>
                      <a:pt x="336" y="288"/>
                    </a:lnTo>
                    <a:lnTo>
                      <a:pt x="330" y="294"/>
                    </a:lnTo>
                    <a:lnTo>
                      <a:pt x="312" y="294"/>
                    </a:lnTo>
                    <a:lnTo>
                      <a:pt x="312" y="324"/>
                    </a:lnTo>
                    <a:lnTo>
                      <a:pt x="306" y="342"/>
                    </a:lnTo>
                    <a:lnTo>
                      <a:pt x="306" y="354"/>
                    </a:lnTo>
                    <a:lnTo>
                      <a:pt x="300" y="360"/>
                    </a:lnTo>
                    <a:lnTo>
                      <a:pt x="288" y="366"/>
                    </a:lnTo>
                    <a:lnTo>
                      <a:pt x="282" y="372"/>
                    </a:lnTo>
                    <a:lnTo>
                      <a:pt x="270" y="378"/>
                    </a:lnTo>
                    <a:lnTo>
                      <a:pt x="258" y="426"/>
                    </a:lnTo>
                    <a:lnTo>
                      <a:pt x="234" y="456"/>
                    </a:lnTo>
                    <a:lnTo>
                      <a:pt x="234" y="486"/>
                    </a:lnTo>
                    <a:lnTo>
                      <a:pt x="228" y="492"/>
                    </a:lnTo>
                    <a:lnTo>
                      <a:pt x="216" y="498"/>
                    </a:lnTo>
                    <a:lnTo>
                      <a:pt x="210" y="510"/>
                    </a:lnTo>
                    <a:lnTo>
                      <a:pt x="210" y="522"/>
                    </a:lnTo>
                    <a:lnTo>
                      <a:pt x="192" y="540"/>
                    </a:lnTo>
                    <a:lnTo>
                      <a:pt x="186" y="540"/>
                    </a:lnTo>
                    <a:lnTo>
                      <a:pt x="180" y="534"/>
                    </a:lnTo>
                    <a:lnTo>
                      <a:pt x="174" y="522"/>
                    </a:lnTo>
                    <a:lnTo>
                      <a:pt x="174" y="516"/>
                    </a:lnTo>
                    <a:lnTo>
                      <a:pt x="168" y="504"/>
                    </a:lnTo>
                    <a:lnTo>
                      <a:pt x="156" y="492"/>
                    </a:lnTo>
                    <a:lnTo>
                      <a:pt x="150" y="480"/>
                    </a:lnTo>
                    <a:lnTo>
                      <a:pt x="138" y="480"/>
                    </a:lnTo>
                    <a:lnTo>
                      <a:pt x="144" y="486"/>
                    </a:lnTo>
                    <a:lnTo>
                      <a:pt x="144" y="498"/>
                    </a:lnTo>
                    <a:lnTo>
                      <a:pt x="138" y="504"/>
                    </a:lnTo>
                    <a:lnTo>
                      <a:pt x="132" y="504"/>
                    </a:lnTo>
                    <a:lnTo>
                      <a:pt x="120" y="498"/>
                    </a:lnTo>
                    <a:lnTo>
                      <a:pt x="114" y="492"/>
                    </a:lnTo>
                    <a:lnTo>
                      <a:pt x="108" y="492"/>
                    </a:lnTo>
                    <a:lnTo>
                      <a:pt x="102" y="498"/>
                    </a:lnTo>
                    <a:lnTo>
                      <a:pt x="90" y="522"/>
                    </a:lnTo>
                    <a:lnTo>
                      <a:pt x="84" y="528"/>
                    </a:lnTo>
                    <a:lnTo>
                      <a:pt x="84" y="534"/>
                    </a:lnTo>
                    <a:lnTo>
                      <a:pt x="18" y="588"/>
                    </a:lnTo>
                    <a:lnTo>
                      <a:pt x="18" y="642"/>
                    </a:lnTo>
                    <a:lnTo>
                      <a:pt x="12" y="654"/>
                    </a:lnTo>
                    <a:lnTo>
                      <a:pt x="12" y="666"/>
                    </a:lnTo>
                    <a:lnTo>
                      <a:pt x="6" y="672"/>
                    </a:lnTo>
                    <a:lnTo>
                      <a:pt x="6" y="678"/>
                    </a:lnTo>
                    <a:lnTo>
                      <a:pt x="0" y="690"/>
                    </a:lnTo>
                    <a:lnTo>
                      <a:pt x="24" y="684"/>
                    </a:lnTo>
                    <a:lnTo>
                      <a:pt x="24" y="708"/>
                    </a:lnTo>
                    <a:lnTo>
                      <a:pt x="36" y="732"/>
                    </a:lnTo>
                    <a:lnTo>
                      <a:pt x="60" y="744"/>
                    </a:lnTo>
                    <a:lnTo>
                      <a:pt x="66" y="750"/>
                    </a:lnTo>
                    <a:lnTo>
                      <a:pt x="84" y="726"/>
                    </a:lnTo>
                    <a:lnTo>
                      <a:pt x="66" y="756"/>
                    </a:lnTo>
                    <a:lnTo>
                      <a:pt x="84" y="786"/>
                    </a:lnTo>
                    <a:lnTo>
                      <a:pt x="102" y="792"/>
                    </a:lnTo>
                    <a:lnTo>
                      <a:pt x="102" y="840"/>
                    </a:lnTo>
                    <a:lnTo>
                      <a:pt x="90" y="840"/>
                    </a:lnTo>
                    <a:lnTo>
                      <a:pt x="90" y="870"/>
                    </a:lnTo>
                    <a:lnTo>
                      <a:pt x="102" y="882"/>
                    </a:lnTo>
                    <a:lnTo>
                      <a:pt x="198" y="882"/>
                    </a:lnTo>
                    <a:lnTo>
                      <a:pt x="216" y="864"/>
                    </a:lnTo>
                    <a:lnTo>
                      <a:pt x="228" y="882"/>
                    </a:lnTo>
                    <a:lnTo>
                      <a:pt x="258" y="882"/>
                    </a:lnTo>
                    <a:lnTo>
                      <a:pt x="270" y="870"/>
                    </a:lnTo>
                    <a:lnTo>
                      <a:pt x="276" y="870"/>
                    </a:lnTo>
                    <a:lnTo>
                      <a:pt x="288" y="876"/>
                    </a:lnTo>
                    <a:lnTo>
                      <a:pt x="294" y="876"/>
                    </a:lnTo>
                    <a:lnTo>
                      <a:pt x="342" y="870"/>
                    </a:lnTo>
                    <a:lnTo>
                      <a:pt x="342" y="888"/>
                    </a:lnTo>
                    <a:lnTo>
                      <a:pt x="372" y="888"/>
                    </a:lnTo>
                    <a:lnTo>
                      <a:pt x="390" y="882"/>
                    </a:lnTo>
                    <a:lnTo>
                      <a:pt x="438" y="882"/>
                    </a:lnTo>
                    <a:lnTo>
                      <a:pt x="450" y="888"/>
                    </a:lnTo>
                    <a:lnTo>
                      <a:pt x="456" y="894"/>
                    </a:lnTo>
                    <a:lnTo>
                      <a:pt x="468" y="894"/>
                    </a:lnTo>
                    <a:lnTo>
                      <a:pt x="474" y="900"/>
                    </a:lnTo>
                    <a:lnTo>
                      <a:pt x="510" y="900"/>
                    </a:lnTo>
                    <a:lnTo>
                      <a:pt x="534" y="924"/>
                    </a:lnTo>
                    <a:lnTo>
                      <a:pt x="540" y="882"/>
                    </a:lnTo>
                    <a:lnTo>
                      <a:pt x="546" y="876"/>
                    </a:lnTo>
                    <a:lnTo>
                      <a:pt x="534" y="864"/>
                    </a:lnTo>
                    <a:lnTo>
                      <a:pt x="534" y="834"/>
                    </a:lnTo>
                    <a:lnTo>
                      <a:pt x="528" y="816"/>
                    </a:lnTo>
                    <a:lnTo>
                      <a:pt x="516" y="810"/>
                    </a:lnTo>
                    <a:lnTo>
                      <a:pt x="510" y="798"/>
                    </a:lnTo>
                    <a:lnTo>
                      <a:pt x="498" y="792"/>
                    </a:lnTo>
                    <a:lnTo>
                      <a:pt x="486" y="780"/>
                    </a:lnTo>
                    <a:lnTo>
                      <a:pt x="474" y="756"/>
                    </a:lnTo>
                    <a:lnTo>
                      <a:pt x="468" y="750"/>
                    </a:lnTo>
                    <a:lnTo>
                      <a:pt x="468" y="708"/>
                    </a:lnTo>
                    <a:lnTo>
                      <a:pt x="462" y="708"/>
                    </a:lnTo>
                    <a:lnTo>
                      <a:pt x="444" y="690"/>
                    </a:lnTo>
                    <a:lnTo>
                      <a:pt x="438" y="690"/>
                    </a:lnTo>
                    <a:lnTo>
                      <a:pt x="438" y="642"/>
                    </a:lnTo>
                    <a:lnTo>
                      <a:pt x="420" y="630"/>
                    </a:lnTo>
                    <a:lnTo>
                      <a:pt x="432" y="618"/>
                    </a:lnTo>
                    <a:lnTo>
                      <a:pt x="432" y="582"/>
                    </a:lnTo>
                    <a:lnTo>
                      <a:pt x="426" y="582"/>
                    </a:lnTo>
                    <a:lnTo>
                      <a:pt x="414" y="576"/>
                    </a:lnTo>
                    <a:lnTo>
                      <a:pt x="414" y="570"/>
                    </a:lnTo>
                    <a:lnTo>
                      <a:pt x="426" y="558"/>
                    </a:lnTo>
                    <a:lnTo>
                      <a:pt x="438" y="552"/>
                    </a:lnTo>
                    <a:lnTo>
                      <a:pt x="444" y="546"/>
                    </a:lnTo>
                    <a:lnTo>
                      <a:pt x="450" y="546"/>
                    </a:lnTo>
                    <a:lnTo>
                      <a:pt x="456" y="510"/>
                    </a:lnTo>
                    <a:lnTo>
                      <a:pt x="462" y="510"/>
                    </a:lnTo>
                    <a:lnTo>
                      <a:pt x="468" y="498"/>
                    </a:lnTo>
                    <a:lnTo>
                      <a:pt x="468" y="480"/>
                    </a:lnTo>
                    <a:lnTo>
                      <a:pt x="474" y="474"/>
                    </a:lnTo>
                    <a:lnTo>
                      <a:pt x="480" y="462"/>
                    </a:lnTo>
                    <a:lnTo>
                      <a:pt x="492" y="450"/>
                    </a:lnTo>
                    <a:lnTo>
                      <a:pt x="498" y="450"/>
                    </a:lnTo>
                    <a:lnTo>
                      <a:pt x="498" y="438"/>
                    </a:lnTo>
                    <a:lnTo>
                      <a:pt x="492" y="420"/>
                    </a:lnTo>
                    <a:lnTo>
                      <a:pt x="486" y="408"/>
                    </a:lnTo>
                    <a:lnTo>
                      <a:pt x="486" y="390"/>
                    </a:lnTo>
                    <a:lnTo>
                      <a:pt x="474" y="366"/>
                    </a:lnTo>
                    <a:lnTo>
                      <a:pt x="462" y="354"/>
                    </a:lnTo>
                    <a:lnTo>
                      <a:pt x="450" y="348"/>
                    </a:lnTo>
                    <a:lnTo>
                      <a:pt x="432" y="336"/>
                    </a:lnTo>
                    <a:lnTo>
                      <a:pt x="420" y="324"/>
                    </a:lnTo>
                    <a:lnTo>
                      <a:pt x="414" y="312"/>
                    </a:lnTo>
                    <a:lnTo>
                      <a:pt x="402" y="300"/>
                    </a:lnTo>
                    <a:lnTo>
                      <a:pt x="390" y="276"/>
                    </a:lnTo>
                    <a:lnTo>
                      <a:pt x="390" y="264"/>
                    </a:lnTo>
                    <a:lnTo>
                      <a:pt x="396" y="258"/>
                    </a:lnTo>
                    <a:lnTo>
                      <a:pt x="408" y="252"/>
                    </a:lnTo>
                    <a:lnTo>
                      <a:pt x="504" y="252"/>
                    </a:lnTo>
                    <a:lnTo>
                      <a:pt x="486" y="234"/>
                    </a:lnTo>
                    <a:lnTo>
                      <a:pt x="480" y="222"/>
                    </a:lnTo>
                    <a:lnTo>
                      <a:pt x="468" y="216"/>
                    </a:lnTo>
                    <a:lnTo>
                      <a:pt x="462" y="204"/>
                    </a:lnTo>
                    <a:lnTo>
                      <a:pt x="462" y="186"/>
                    </a:lnTo>
                    <a:lnTo>
                      <a:pt x="456" y="168"/>
                    </a:lnTo>
                    <a:lnTo>
                      <a:pt x="456" y="132"/>
                    </a:lnTo>
                    <a:lnTo>
                      <a:pt x="462" y="132"/>
                    </a:lnTo>
                    <a:lnTo>
                      <a:pt x="462" y="96"/>
                    </a:lnTo>
                    <a:lnTo>
                      <a:pt x="456" y="84"/>
                    </a:lnTo>
                    <a:lnTo>
                      <a:pt x="444" y="78"/>
                    </a:lnTo>
                    <a:lnTo>
                      <a:pt x="450" y="42"/>
                    </a:lnTo>
                    <a:lnTo>
                      <a:pt x="444" y="42"/>
                    </a:lnTo>
                    <a:lnTo>
                      <a:pt x="438" y="36"/>
                    </a:lnTo>
                    <a:lnTo>
                      <a:pt x="426" y="36"/>
                    </a:lnTo>
                    <a:lnTo>
                      <a:pt x="420" y="3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42" name="Burundi">
                <a:extLst>
                  <a:ext uri="{FF2B5EF4-FFF2-40B4-BE49-F238E27FC236}">
                    <a16:creationId xmlns:a16="http://schemas.microsoft.com/office/drawing/2014/main" id="{661ACB30-58A4-3B48-84C5-1D26731E86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60"/>
                <a:ext cx="34" cy="43"/>
              </a:xfrm>
              <a:custGeom>
                <a:avLst/>
                <a:gdLst>
                  <a:gd name="T0" fmla="*/ 2147483647 w 132"/>
                  <a:gd name="T1" fmla="*/ 2147483647 h 168"/>
                  <a:gd name="T2" fmla="*/ 2147483647 w 132"/>
                  <a:gd name="T3" fmla="*/ 2147483647 h 168"/>
                  <a:gd name="T4" fmla="*/ 2147483647 w 132"/>
                  <a:gd name="T5" fmla="*/ 2147483647 h 168"/>
                  <a:gd name="T6" fmla="*/ 2147483647 w 132"/>
                  <a:gd name="T7" fmla="*/ 2147483647 h 168"/>
                  <a:gd name="T8" fmla="*/ 2147483647 w 132"/>
                  <a:gd name="T9" fmla="*/ 2147483647 h 168"/>
                  <a:gd name="T10" fmla="*/ 2147483647 w 132"/>
                  <a:gd name="T11" fmla="*/ 2147483647 h 168"/>
                  <a:gd name="T12" fmla="*/ 2147483647 w 132"/>
                  <a:gd name="T13" fmla="*/ 2147483647 h 168"/>
                  <a:gd name="T14" fmla="*/ 2147483647 w 132"/>
                  <a:gd name="T15" fmla="*/ 2147483647 h 168"/>
                  <a:gd name="T16" fmla="*/ 2147483647 w 132"/>
                  <a:gd name="T17" fmla="*/ 2147483647 h 168"/>
                  <a:gd name="T18" fmla="*/ 2147483647 w 132"/>
                  <a:gd name="T19" fmla="*/ 2147483647 h 168"/>
                  <a:gd name="T20" fmla="*/ 2147483647 w 132"/>
                  <a:gd name="T21" fmla="*/ 2147483647 h 168"/>
                  <a:gd name="T22" fmla="*/ 2147483647 w 132"/>
                  <a:gd name="T23" fmla="*/ 2147483647 h 168"/>
                  <a:gd name="T24" fmla="*/ 2147483647 w 132"/>
                  <a:gd name="T25" fmla="*/ 2147483647 h 168"/>
                  <a:gd name="T26" fmla="*/ 2147483647 w 132"/>
                  <a:gd name="T27" fmla="*/ 2147483647 h 168"/>
                  <a:gd name="T28" fmla="*/ 2147483647 w 132"/>
                  <a:gd name="T29" fmla="*/ 2147483647 h 168"/>
                  <a:gd name="T30" fmla="*/ 2147483647 w 132"/>
                  <a:gd name="T31" fmla="*/ 2147483647 h 168"/>
                  <a:gd name="T32" fmla="*/ 2147483647 w 132"/>
                  <a:gd name="T33" fmla="*/ 2147483647 h 168"/>
                  <a:gd name="T34" fmla="*/ 2147483647 w 132"/>
                  <a:gd name="T35" fmla="*/ 2147483647 h 168"/>
                  <a:gd name="T36" fmla="*/ 2147483647 w 132"/>
                  <a:gd name="T37" fmla="*/ 2147483647 h 168"/>
                  <a:gd name="T38" fmla="*/ 2147483647 w 132"/>
                  <a:gd name="T39" fmla="*/ 2147483647 h 168"/>
                  <a:gd name="T40" fmla="*/ 2147483647 w 132"/>
                  <a:gd name="T41" fmla="*/ 2147483647 h 168"/>
                  <a:gd name="T42" fmla="*/ 2147483647 w 132"/>
                  <a:gd name="T43" fmla="*/ 2147483647 h 168"/>
                  <a:gd name="T44" fmla="*/ 2147483647 w 132"/>
                  <a:gd name="T45" fmla="*/ 2147483647 h 168"/>
                  <a:gd name="T46" fmla="*/ 2147483647 w 132"/>
                  <a:gd name="T47" fmla="*/ 0 h 168"/>
                  <a:gd name="T48" fmla="*/ 2147483647 w 132"/>
                  <a:gd name="T49" fmla="*/ 0 h 168"/>
                  <a:gd name="T50" fmla="*/ 2147483647 w 132"/>
                  <a:gd name="T51" fmla="*/ 0 h 168"/>
                  <a:gd name="T52" fmla="*/ 2147483647 w 132"/>
                  <a:gd name="T53" fmla="*/ 2147483647 h 168"/>
                  <a:gd name="T54" fmla="*/ 2147483647 w 132"/>
                  <a:gd name="T55" fmla="*/ 2147483647 h 168"/>
                  <a:gd name="T56" fmla="*/ 2147483647 w 132"/>
                  <a:gd name="T57" fmla="*/ 2147483647 h 168"/>
                  <a:gd name="T58" fmla="*/ 2147483647 w 132"/>
                  <a:gd name="T59" fmla="*/ 2147483647 h 168"/>
                  <a:gd name="T60" fmla="*/ 2147483647 w 132"/>
                  <a:gd name="T61" fmla="*/ 2147483647 h 168"/>
                  <a:gd name="T62" fmla="*/ 2147483647 w 132"/>
                  <a:gd name="T63" fmla="*/ 2147483647 h 168"/>
                  <a:gd name="T64" fmla="*/ 0 w 132"/>
                  <a:gd name="T65" fmla="*/ 2147483647 h 168"/>
                  <a:gd name="T66" fmla="*/ 2147483647 w 132"/>
                  <a:gd name="T67" fmla="*/ 2147483647 h 168"/>
                  <a:gd name="T68" fmla="*/ 2147483647 w 132"/>
                  <a:gd name="T69" fmla="*/ 2147483647 h 168"/>
                  <a:gd name="T70" fmla="*/ 2147483647 w 132"/>
                  <a:gd name="T71" fmla="*/ 2147483647 h 168"/>
                  <a:gd name="T72" fmla="*/ 2147483647 w 132"/>
                  <a:gd name="T73" fmla="*/ 2147483647 h 168"/>
                  <a:gd name="T74" fmla="*/ 2147483647 w 132"/>
                  <a:gd name="T75" fmla="*/ 2147483647 h 16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32"/>
                  <a:gd name="T115" fmla="*/ 0 h 168"/>
                  <a:gd name="T116" fmla="*/ 132 w 132"/>
                  <a:gd name="T117" fmla="*/ 168 h 16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32" h="168">
                    <a:moveTo>
                      <a:pt x="36" y="72"/>
                    </a:moveTo>
                    <a:lnTo>
                      <a:pt x="36" y="96"/>
                    </a:lnTo>
                    <a:lnTo>
                      <a:pt x="30" y="102"/>
                    </a:lnTo>
                    <a:lnTo>
                      <a:pt x="30" y="138"/>
                    </a:lnTo>
                    <a:lnTo>
                      <a:pt x="36" y="156"/>
                    </a:lnTo>
                    <a:lnTo>
                      <a:pt x="42" y="168"/>
                    </a:lnTo>
                    <a:lnTo>
                      <a:pt x="54" y="168"/>
                    </a:lnTo>
                    <a:lnTo>
                      <a:pt x="60" y="162"/>
                    </a:lnTo>
                    <a:lnTo>
                      <a:pt x="72" y="156"/>
                    </a:lnTo>
                    <a:lnTo>
                      <a:pt x="84" y="144"/>
                    </a:lnTo>
                    <a:lnTo>
                      <a:pt x="90" y="132"/>
                    </a:lnTo>
                    <a:lnTo>
                      <a:pt x="90" y="114"/>
                    </a:lnTo>
                    <a:lnTo>
                      <a:pt x="96" y="102"/>
                    </a:lnTo>
                    <a:lnTo>
                      <a:pt x="114" y="84"/>
                    </a:lnTo>
                    <a:lnTo>
                      <a:pt x="126" y="84"/>
                    </a:lnTo>
                    <a:lnTo>
                      <a:pt x="120" y="72"/>
                    </a:lnTo>
                    <a:lnTo>
                      <a:pt x="132" y="66"/>
                    </a:lnTo>
                    <a:lnTo>
                      <a:pt x="132" y="48"/>
                    </a:lnTo>
                    <a:lnTo>
                      <a:pt x="114" y="48"/>
                    </a:lnTo>
                    <a:lnTo>
                      <a:pt x="108" y="42"/>
                    </a:lnTo>
                    <a:lnTo>
                      <a:pt x="102" y="42"/>
                    </a:lnTo>
                    <a:lnTo>
                      <a:pt x="102" y="24"/>
                    </a:lnTo>
                    <a:lnTo>
                      <a:pt x="108" y="12"/>
                    </a:lnTo>
                    <a:lnTo>
                      <a:pt x="108" y="0"/>
                    </a:lnTo>
                    <a:lnTo>
                      <a:pt x="120" y="0"/>
                    </a:lnTo>
                    <a:lnTo>
                      <a:pt x="66" y="0"/>
                    </a:lnTo>
                    <a:lnTo>
                      <a:pt x="60" y="24"/>
                    </a:lnTo>
                    <a:lnTo>
                      <a:pt x="48" y="30"/>
                    </a:lnTo>
                    <a:lnTo>
                      <a:pt x="42" y="36"/>
                    </a:lnTo>
                    <a:lnTo>
                      <a:pt x="30" y="36"/>
                    </a:lnTo>
                    <a:lnTo>
                      <a:pt x="24" y="30"/>
                    </a:lnTo>
                    <a:lnTo>
                      <a:pt x="18" y="18"/>
                    </a:lnTo>
                    <a:lnTo>
                      <a:pt x="0" y="18"/>
                    </a:lnTo>
                    <a:lnTo>
                      <a:pt x="12" y="48"/>
                    </a:lnTo>
                    <a:lnTo>
                      <a:pt x="18" y="54"/>
                    </a:lnTo>
                    <a:lnTo>
                      <a:pt x="30" y="60"/>
                    </a:lnTo>
                    <a:lnTo>
                      <a:pt x="36" y="66"/>
                    </a:lnTo>
                    <a:lnTo>
                      <a:pt x="36" y="7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43" name="Burkina Faso">
                <a:extLst>
                  <a:ext uri="{FF2B5EF4-FFF2-40B4-BE49-F238E27FC236}">
                    <a16:creationId xmlns:a16="http://schemas.microsoft.com/office/drawing/2014/main" id="{2DE590C8-F860-9A4D-AEF0-B88154D6FD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2" y="2000"/>
                <a:ext cx="146" cy="115"/>
              </a:xfrm>
              <a:custGeom>
                <a:avLst/>
                <a:gdLst>
                  <a:gd name="T0" fmla="*/ 2147483647 w 570"/>
                  <a:gd name="T1" fmla="*/ 2147483647 h 450"/>
                  <a:gd name="T2" fmla="*/ 2147483647 w 570"/>
                  <a:gd name="T3" fmla="*/ 2147483647 h 450"/>
                  <a:gd name="T4" fmla="*/ 2147483647 w 570"/>
                  <a:gd name="T5" fmla="*/ 2147483647 h 450"/>
                  <a:gd name="T6" fmla="*/ 2147483647 w 570"/>
                  <a:gd name="T7" fmla="*/ 2147483647 h 450"/>
                  <a:gd name="T8" fmla="*/ 2147483647 w 570"/>
                  <a:gd name="T9" fmla="*/ 2147483647 h 450"/>
                  <a:gd name="T10" fmla="*/ 2147483647 w 570"/>
                  <a:gd name="T11" fmla="*/ 2147483647 h 450"/>
                  <a:gd name="T12" fmla="*/ 2147483647 w 570"/>
                  <a:gd name="T13" fmla="*/ 2147483647 h 450"/>
                  <a:gd name="T14" fmla="*/ 2147483647 w 570"/>
                  <a:gd name="T15" fmla="*/ 2147483647 h 450"/>
                  <a:gd name="T16" fmla="*/ 2147483647 w 570"/>
                  <a:gd name="T17" fmla="*/ 2147483647 h 450"/>
                  <a:gd name="T18" fmla="*/ 2147483647 w 570"/>
                  <a:gd name="T19" fmla="*/ 2147483647 h 450"/>
                  <a:gd name="T20" fmla="*/ 2147483647 w 570"/>
                  <a:gd name="T21" fmla="*/ 2147483647 h 450"/>
                  <a:gd name="T22" fmla="*/ 2147483647 w 570"/>
                  <a:gd name="T23" fmla="*/ 2147483647 h 450"/>
                  <a:gd name="T24" fmla="*/ 2147483647 w 570"/>
                  <a:gd name="T25" fmla="*/ 2147483647 h 450"/>
                  <a:gd name="T26" fmla="*/ 2147483647 w 570"/>
                  <a:gd name="T27" fmla="*/ 2147483647 h 450"/>
                  <a:gd name="T28" fmla="*/ 2147483647 w 570"/>
                  <a:gd name="T29" fmla="*/ 2147483647 h 450"/>
                  <a:gd name="T30" fmla="*/ 2147483647 w 570"/>
                  <a:gd name="T31" fmla="*/ 2147483647 h 450"/>
                  <a:gd name="T32" fmla="*/ 2147483647 w 570"/>
                  <a:gd name="T33" fmla="*/ 2147483647 h 450"/>
                  <a:gd name="T34" fmla="*/ 2147483647 w 570"/>
                  <a:gd name="T35" fmla="*/ 2147483647 h 450"/>
                  <a:gd name="T36" fmla="*/ 2147483647 w 570"/>
                  <a:gd name="T37" fmla="*/ 2147483647 h 450"/>
                  <a:gd name="T38" fmla="*/ 2147483647 w 570"/>
                  <a:gd name="T39" fmla="*/ 2147483647 h 450"/>
                  <a:gd name="T40" fmla="*/ 2147483647 w 570"/>
                  <a:gd name="T41" fmla="*/ 2147483647 h 450"/>
                  <a:gd name="T42" fmla="*/ 2147483647 w 570"/>
                  <a:gd name="T43" fmla="*/ 2147483647 h 450"/>
                  <a:gd name="T44" fmla="*/ 2147483647 w 570"/>
                  <a:gd name="T45" fmla="*/ 2147483647 h 450"/>
                  <a:gd name="T46" fmla="*/ 2147483647 w 570"/>
                  <a:gd name="T47" fmla="*/ 2147483647 h 450"/>
                  <a:gd name="T48" fmla="*/ 2147483647 w 570"/>
                  <a:gd name="T49" fmla="*/ 2147483647 h 450"/>
                  <a:gd name="T50" fmla="*/ 2147483647 w 570"/>
                  <a:gd name="T51" fmla="*/ 2147483647 h 450"/>
                  <a:gd name="T52" fmla="*/ 2147483647 w 570"/>
                  <a:gd name="T53" fmla="*/ 2147483647 h 450"/>
                  <a:gd name="T54" fmla="*/ 2147483647 w 570"/>
                  <a:gd name="T55" fmla="*/ 2147483647 h 450"/>
                  <a:gd name="T56" fmla="*/ 2147483647 w 570"/>
                  <a:gd name="T57" fmla="*/ 2147483647 h 450"/>
                  <a:gd name="T58" fmla="*/ 2147483647 w 570"/>
                  <a:gd name="T59" fmla="*/ 2147483647 h 450"/>
                  <a:gd name="T60" fmla="*/ 2147483647 w 570"/>
                  <a:gd name="T61" fmla="*/ 2147483647 h 450"/>
                  <a:gd name="T62" fmla="*/ 2147483647 w 570"/>
                  <a:gd name="T63" fmla="*/ 2147483647 h 450"/>
                  <a:gd name="T64" fmla="*/ 2147483647 w 570"/>
                  <a:gd name="T65" fmla="*/ 2147483647 h 450"/>
                  <a:gd name="T66" fmla="*/ 2147483647 w 570"/>
                  <a:gd name="T67" fmla="*/ 0 h 450"/>
                  <a:gd name="T68" fmla="*/ 2147483647 w 570"/>
                  <a:gd name="T69" fmla="*/ 2147483647 h 450"/>
                  <a:gd name="T70" fmla="*/ 2147483647 w 570"/>
                  <a:gd name="T71" fmla="*/ 2147483647 h 450"/>
                  <a:gd name="T72" fmla="*/ 2147483647 w 570"/>
                  <a:gd name="T73" fmla="*/ 2147483647 h 450"/>
                  <a:gd name="T74" fmla="*/ 2147483647 w 570"/>
                  <a:gd name="T75" fmla="*/ 2147483647 h 450"/>
                  <a:gd name="T76" fmla="*/ 2147483647 w 570"/>
                  <a:gd name="T77" fmla="*/ 2147483647 h 450"/>
                  <a:gd name="T78" fmla="*/ 2147483647 w 570"/>
                  <a:gd name="T79" fmla="*/ 2147483647 h 450"/>
                  <a:gd name="T80" fmla="*/ 2147483647 w 570"/>
                  <a:gd name="T81" fmla="*/ 2147483647 h 450"/>
                  <a:gd name="T82" fmla="*/ 2147483647 w 570"/>
                  <a:gd name="T83" fmla="*/ 2147483647 h 450"/>
                  <a:gd name="T84" fmla="*/ 2147483647 w 570"/>
                  <a:gd name="T85" fmla="*/ 2147483647 h 450"/>
                  <a:gd name="T86" fmla="*/ 2147483647 w 570"/>
                  <a:gd name="T87" fmla="*/ 2147483647 h 450"/>
                  <a:gd name="T88" fmla="*/ 2147483647 w 570"/>
                  <a:gd name="T89" fmla="*/ 2147483647 h 450"/>
                  <a:gd name="T90" fmla="*/ 2147483647 w 570"/>
                  <a:gd name="T91" fmla="*/ 2147483647 h 450"/>
                  <a:gd name="T92" fmla="*/ 2147483647 w 570"/>
                  <a:gd name="T93" fmla="*/ 2147483647 h 450"/>
                  <a:gd name="T94" fmla="*/ 2147483647 w 570"/>
                  <a:gd name="T95" fmla="*/ 2147483647 h 450"/>
                  <a:gd name="T96" fmla="*/ 2147483647 w 570"/>
                  <a:gd name="T97" fmla="*/ 2147483647 h 450"/>
                  <a:gd name="T98" fmla="*/ 2147483647 w 570"/>
                  <a:gd name="T99" fmla="*/ 2147483647 h 450"/>
                  <a:gd name="T100" fmla="*/ 2147483647 w 570"/>
                  <a:gd name="T101" fmla="*/ 2147483647 h 450"/>
                  <a:gd name="T102" fmla="*/ 2147483647 w 570"/>
                  <a:gd name="T103" fmla="*/ 2147483647 h 45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70"/>
                  <a:gd name="T157" fmla="*/ 0 h 450"/>
                  <a:gd name="T158" fmla="*/ 570 w 570"/>
                  <a:gd name="T159" fmla="*/ 450 h 45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70" h="450">
                    <a:moveTo>
                      <a:pt x="0" y="312"/>
                    </a:moveTo>
                    <a:lnTo>
                      <a:pt x="6" y="366"/>
                    </a:lnTo>
                    <a:lnTo>
                      <a:pt x="6" y="390"/>
                    </a:lnTo>
                    <a:lnTo>
                      <a:pt x="30" y="384"/>
                    </a:lnTo>
                    <a:lnTo>
                      <a:pt x="30" y="390"/>
                    </a:lnTo>
                    <a:lnTo>
                      <a:pt x="36" y="396"/>
                    </a:lnTo>
                    <a:lnTo>
                      <a:pt x="36" y="408"/>
                    </a:lnTo>
                    <a:lnTo>
                      <a:pt x="42" y="420"/>
                    </a:lnTo>
                    <a:lnTo>
                      <a:pt x="54" y="426"/>
                    </a:lnTo>
                    <a:lnTo>
                      <a:pt x="60" y="432"/>
                    </a:lnTo>
                    <a:lnTo>
                      <a:pt x="72" y="432"/>
                    </a:lnTo>
                    <a:lnTo>
                      <a:pt x="78" y="438"/>
                    </a:lnTo>
                    <a:lnTo>
                      <a:pt x="90" y="438"/>
                    </a:lnTo>
                    <a:lnTo>
                      <a:pt x="96" y="432"/>
                    </a:lnTo>
                    <a:lnTo>
                      <a:pt x="96" y="426"/>
                    </a:lnTo>
                    <a:lnTo>
                      <a:pt x="120" y="414"/>
                    </a:lnTo>
                    <a:lnTo>
                      <a:pt x="150" y="414"/>
                    </a:lnTo>
                    <a:lnTo>
                      <a:pt x="168" y="420"/>
                    </a:lnTo>
                    <a:lnTo>
                      <a:pt x="186" y="438"/>
                    </a:lnTo>
                    <a:lnTo>
                      <a:pt x="186" y="450"/>
                    </a:lnTo>
                    <a:lnTo>
                      <a:pt x="204" y="444"/>
                    </a:lnTo>
                    <a:lnTo>
                      <a:pt x="198" y="450"/>
                    </a:lnTo>
                    <a:lnTo>
                      <a:pt x="198" y="396"/>
                    </a:lnTo>
                    <a:lnTo>
                      <a:pt x="192" y="366"/>
                    </a:lnTo>
                    <a:lnTo>
                      <a:pt x="186" y="366"/>
                    </a:lnTo>
                    <a:lnTo>
                      <a:pt x="186" y="348"/>
                    </a:lnTo>
                    <a:lnTo>
                      <a:pt x="192" y="336"/>
                    </a:lnTo>
                    <a:lnTo>
                      <a:pt x="198" y="330"/>
                    </a:lnTo>
                    <a:lnTo>
                      <a:pt x="354" y="330"/>
                    </a:lnTo>
                    <a:lnTo>
                      <a:pt x="378" y="318"/>
                    </a:lnTo>
                    <a:lnTo>
                      <a:pt x="396" y="324"/>
                    </a:lnTo>
                    <a:lnTo>
                      <a:pt x="414" y="324"/>
                    </a:lnTo>
                    <a:lnTo>
                      <a:pt x="438" y="330"/>
                    </a:lnTo>
                    <a:lnTo>
                      <a:pt x="456" y="330"/>
                    </a:lnTo>
                    <a:lnTo>
                      <a:pt x="462" y="318"/>
                    </a:lnTo>
                    <a:lnTo>
                      <a:pt x="474" y="318"/>
                    </a:lnTo>
                    <a:lnTo>
                      <a:pt x="480" y="306"/>
                    </a:lnTo>
                    <a:lnTo>
                      <a:pt x="498" y="288"/>
                    </a:lnTo>
                    <a:lnTo>
                      <a:pt x="528" y="288"/>
                    </a:lnTo>
                    <a:lnTo>
                      <a:pt x="534" y="294"/>
                    </a:lnTo>
                    <a:lnTo>
                      <a:pt x="534" y="282"/>
                    </a:lnTo>
                    <a:lnTo>
                      <a:pt x="540" y="282"/>
                    </a:lnTo>
                    <a:lnTo>
                      <a:pt x="546" y="276"/>
                    </a:lnTo>
                    <a:lnTo>
                      <a:pt x="558" y="276"/>
                    </a:lnTo>
                    <a:lnTo>
                      <a:pt x="564" y="258"/>
                    </a:lnTo>
                    <a:lnTo>
                      <a:pt x="570" y="252"/>
                    </a:lnTo>
                    <a:lnTo>
                      <a:pt x="564" y="252"/>
                    </a:lnTo>
                    <a:lnTo>
                      <a:pt x="540" y="216"/>
                    </a:lnTo>
                    <a:lnTo>
                      <a:pt x="564" y="210"/>
                    </a:lnTo>
                    <a:lnTo>
                      <a:pt x="558" y="198"/>
                    </a:lnTo>
                    <a:lnTo>
                      <a:pt x="546" y="186"/>
                    </a:lnTo>
                    <a:lnTo>
                      <a:pt x="534" y="186"/>
                    </a:lnTo>
                    <a:lnTo>
                      <a:pt x="522" y="198"/>
                    </a:lnTo>
                    <a:lnTo>
                      <a:pt x="504" y="198"/>
                    </a:lnTo>
                    <a:lnTo>
                      <a:pt x="498" y="186"/>
                    </a:lnTo>
                    <a:lnTo>
                      <a:pt x="486" y="180"/>
                    </a:lnTo>
                    <a:lnTo>
                      <a:pt x="462" y="156"/>
                    </a:lnTo>
                    <a:lnTo>
                      <a:pt x="462" y="150"/>
                    </a:lnTo>
                    <a:lnTo>
                      <a:pt x="480" y="132"/>
                    </a:lnTo>
                    <a:lnTo>
                      <a:pt x="468" y="132"/>
                    </a:lnTo>
                    <a:lnTo>
                      <a:pt x="468" y="114"/>
                    </a:lnTo>
                    <a:lnTo>
                      <a:pt x="444" y="114"/>
                    </a:lnTo>
                    <a:lnTo>
                      <a:pt x="432" y="108"/>
                    </a:lnTo>
                    <a:lnTo>
                      <a:pt x="420" y="84"/>
                    </a:lnTo>
                    <a:lnTo>
                      <a:pt x="420" y="60"/>
                    </a:lnTo>
                    <a:lnTo>
                      <a:pt x="414" y="48"/>
                    </a:lnTo>
                    <a:lnTo>
                      <a:pt x="414" y="12"/>
                    </a:lnTo>
                    <a:lnTo>
                      <a:pt x="390" y="0"/>
                    </a:lnTo>
                    <a:lnTo>
                      <a:pt x="342" y="0"/>
                    </a:lnTo>
                    <a:lnTo>
                      <a:pt x="324" y="18"/>
                    </a:lnTo>
                    <a:lnTo>
                      <a:pt x="300" y="18"/>
                    </a:lnTo>
                    <a:lnTo>
                      <a:pt x="282" y="42"/>
                    </a:lnTo>
                    <a:lnTo>
                      <a:pt x="258" y="42"/>
                    </a:lnTo>
                    <a:lnTo>
                      <a:pt x="258" y="60"/>
                    </a:lnTo>
                    <a:lnTo>
                      <a:pt x="252" y="66"/>
                    </a:lnTo>
                    <a:lnTo>
                      <a:pt x="252" y="72"/>
                    </a:lnTo>
                    <a:lnTo>
                      <a:pt x="240" y="72"/>
                    </a:lnTo>
                    <a:lnTo>
                      <a:pt x="228" y="60"/>
                    </a:lnTo>
                    <a:lnTo>
                      <a:pt x="222" y="60"/>
                    </a:lnTo>
                    <a:lnTo>
                      <a:pt x="216" y="66"/>
                    </a:lnTo>
                    <a:lnTo>
                      <a:pt x="210" y="78"/>
                    </a:lnTo>
                    <a:lnTo>
                      <a:pt x="198" y="84"/>
                    </a:lnTo>
                    <a:lnTo>
                      <a:pt x="192" y="96"/>
                    </a:lnTo>
                    <a:lnTo>
                      <a:pt x="186" y="102"/>
                    </a:lnTo>
                    <a:lnTo>
                      <a:pt x="186" y="108"/>
                    </a:lnTo>
                    <a:lnTo>
                      <a:pt x="168" y="108"/>
                    </a:lnTo>
                    <a:lnTo>
                      <a:pt x="168" y="144"/>
                    </a:lnTo>
                    <a:lnTo>
                      <a:pt x="144" y="150"/>
                    </a:lnTo>
                    <a:lnTo>
                      <a:pt x="114" y="120"/>
                    </a:lnTo>
                    <a:lnTo>
                      <a:pt x="96" y="150"/>
                    </a:lnTo>
                    <a:lnTo>
                      <a:pt x="102" y="156"/>
                    </a:lnTo>
                    <a:lnTo>
                      <a:pt x="102" y="186"/>
                    </a:lnTo>
                    <a:lnTo>
                      <a:pt x="84" y="186"/>
                    </a:lnTo>
                    <a:lnTo>
                      <a:pt x="84" y="216"/>
                    </a:lnTo>
                    <a:lnTo>
                      <a:pt x="78" y="222"/>
                    </a:lnTo>
                    <a:lnTo>
                      <a:pt x="72" y="222"/>
                    </a:lnTo>
                    <a:lnTo>
                      <a:pt x="78" y="228"/>
                    </a:lnTo>
                    <a:lnTo>
                      <a:pt x="78" y="240"/>
                    </a:lnTo>
                    <a:lnTo>
                      <a:pt x="42" y="240"/>
                    </a:lnTo>
                    <a:lnTo>
                      <a:pt x="36" y="246"/>
                    </a:lnTo>
                    <a:lnTo>
                      <a:pt x="30" y="246"/>
                    </a:lnTo>
                    <a:lnTo>
                      <a:pt x="12" y="258"/>
                    </a:lnTo>
                    <a:lnTo>
                      <a:pt x="36" y="288"/>
                    </a:lnTo>
                    <a:lnTo>
                      <a:pt x="24" y="312"/>
                    </a:lnTo>
                    <a:lnTo>
                      <a:pt x="0" y="31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44" name="Botswana">
                <a:extLst>
                  <a:ext uri="{FF2B5EF4-FFF2-40B4-BE49-F238E27FC236}">
                    <a16:creationId xmlns:a16="http://schemas.microsoft.com/office/drawing/2014/main" id="{D8FDD343-E3AF-9842-90A9-D14EEFA3E2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1" y="2676"/>
                <a:ext cx="166" cy="187"/>
              </a:xfrm>
              <a:custGeom>
                <a:avLst/>
                <a:gdLst>
                  <a:gd name="T0" fmla="*/ 2147483647 w 648"/>
                  <a:gd name="T1" fmla="*/ 2147483647 h 732"/>
                  <a:gd name="T2" fmla="*/ 2147483647 w 648"/>
                  <a:gd name="T3" fmla="*/ 2147483647 h 732"/>
                  <a:gd name="T4" fmla="*/ 2147483647 w 648"/>
                  <a:gd name="T5" fmla="*/ 2147483647 h 732"/>
                  <a:gd name="T6" fmla="*/ 2147483647 w 648"/>
                  <a:gd name="T7" fmla="*/ 2147483647 h 732"/>
                  <a:gd name="T8" fmla="*/ 2147483647 w 648"/>
                  <a:gd name="T9" fmla="*/ 2147483647 h 732"/>
                  <a:gd name="T10" fmla="*/ 2147483647 w 648"/>
                  <a:gd name="T11" fmla="*/ 2147483647 h 732"/>
                  <a:gd name="T12" fmla="*/ 2147483647 w 648"/>
                  <a:gd name="T13" fmla="*/ 2147483647 h 732"/>
                  <a:gd name="T14" fmla="*/ 2147483647 w 648"/>
                  <a:gd name="T15" fmla="*/ 2147483647 h 732"/>
                  <a:gd name="T16" fmla="*/ 2147483647 w 648"/>
                  <a:gd name="T17" fmla="*/ 2147483647 h 732"/>
                  <a:gd name="T18" fmla="*/ 2147483647 w 648"/>
                  <a:gd name="T19" fmla="*/ 2147483647 h 732"/>
                  <a:gd name="T20" fmla="*/ 2147483647 w 648"/>
                  <a:gd name="T21" fmla="*/ 2147483647 h 732"/>
                  <a:gd name="T22" fmla="*/ 2147483647 w 648"/>
                  <a:gd name="T23" fmla="*/ 2147483647 h 732"/>
                  <a:gd name="T24" fmla="*/ 2147483647 w 648"/>
                  <a:gd name="T25" fmla="*/ 2147483647 h 732"/>
                  <a:gd name="T26" fmla="*/ 2147483647 w 648"/>
                  <a:gd name="T27" fmla="*/ 2147483647 h 732"/>
                  <a:gd name="T28" fmla="*/ 2147483647 w 648"/>
                  <a:gd name="T29" fmla="*/ 2147483647 h 732"/>
                  <a:gd name="T30" fmla="*/ 2147483647 w 648"/>
                  <a:gd name="T31" fmla="*/ 2147483647 h 732"/>
                  <a:gd name="T32" fmla="*/ 2147483647 w 648"/>
                  <a:gd name="T33" fmla="*/ 2147483647 h 732"/>
                  <a:gd name="T34" fmla="*/ 2147483647 w 648"/>
                  <a:gd name="T35" fmla="*/ 2147483647 h 732"/>
                  <a:gd name="T36" fmla="*/ 2147483647 w 648"/>
                  <a:gd name="T37" fmla="*/ 2147483647 h 732"/>
                  <a:gd name="T38" fmla="*/ 2147483647 w 648"/>
                  <a:gd name="T39" fmla="*/ 2147483647 h 732"/>
                  <a:gd name="T40" fmla="*/ 2147483647 w 648"/>
                  <a:gd name="T41" fmla="*/ 2147483647 h 732"/>
                  <a:gd name="T42" fmla="*/ 2147483647 w 648"/>
                  <a:gd name="T43" fmla="*/ 2147483647 h 732"/>
                  <a:gd name="T44" fmla="*/ 2147483647 w 648"/>
                  <a:gd name="T45" fmla="*/ 2147483647 h 732"/>
                  <a:gd name="T46" fmla="*/ 2147483647 w 648"/>
                  <a:gd name="T47" fmla="*/ 2147483647 h 732"/>
                  <a:gd name="T48" fmla="*/ 2147483647 w 648"/>
                  <a:gd name="T49" fmla="*/ 2147483647 h 732"/>
                  <a:gd name="T50" fmla="*/ 2147483647 w 648"/>
                  <a:gd name="T51" fmla="*/ 2147483647 h 732"/>
                  <a:gd name="T52" fmla="*/ 2147483647 w 648"/>
                  <a:gd name="T53" fmla="*/ 2147483647 h 732"/>
                  <a:gd name="T54" fmla="*/ 2147483647 w 648"/>
                  <a:gd name="T55" fmla="*/ 2147483647 h 732"/>
                  <a:gd name="T56" fmla="*/ 2147483647 w 648"/>
                  <a:gd name="T57" fmla="*/ 2147483647 h 732"/>
                  <a:gd name="T58" fmla="*/ 2147483647 w 648"/>
                  <a:gd name="T59" fmla="*/ 2147483647 h 732"/>
                  <a:gd name="T60" fmla="*/ 2147483647 w 648"/>
                  <a:gd name="T61" fmla="*/ 2147483647 h 732"/>
                  <a:gd name="T62" fmla="*/ 2147483647 w 648"/>
                  <a:gd name="T63" fmla="*/ 2147483647 h 732"/>
                  <a:gd name="T64" fmla="*/ 2147483647 w 648"/>
                  <a:gd name="T65" fmla="*/ 2147483647 h 732"/>
                  <a:gd name="T66" fmla="*/ 2147483647 w 648"/>
                  <a:gd name="T67" fmla="*/ 2147483647 h 732"/>
                  <a:gd name="T68" fmla="*/ 2147483647 w 648"/>
                  <a:gd name="T69" fmla="*/ 2147483647 h 732"/>
                  <a:gd name="T70" fmla="*/ 2147483647 w 648"/>
                  <a:gd name="T71" fmla="*/ 2147483647 h 732"/>
                  <a:gd name="T72" fmla="*/ 2147483647 w 648"/>
                  <a:gd name="T73" fmla="*/ 2147483647 h 732"/>
                  <a:gd name="T74" fmla="*/ 2147483647 w 648"/>
                  <a:gd name="T75" fmla="*/ 2147483647 h 732"/>
                  <a:gd name="T76" fmla="*/ 2147483647 w 648"/>
                  <a:gd name="T77" fmla="*/ 2147483647 h 732"/>
                  <a:gd name="T78" fmla="*/ 2147483647 w 648"/>
                  <a:gd name="T79" fmla="*/ 2147483647 h 732"/>
                  <a:gd name="T80" fmla="*/ 2147483647 w 648"/>
                  <a:gd name="T81" fmla="*/ 2147483647 h 732"/>
                  <a:gd name="T82" fmla="*/ 2147483647 w 648"/>
                  <a:gd name="T83" fmla="*/ 2147483647 h 732"/>
                  <a:gd name="T84" fmla="*/ 2147483647 w 648"/>
                  <a:gd name="T85" fmla="*/ 2147483647 h 732"/>
                  <a:gd name="T86" fmla="*/ 2147483647 w 648"/>
                  <a:gd name="T87" fmla="*/ 2147483647 h 732"/>
                  <a:gd name="T88" fmla="*/ 2147483647 w 648"/>
                  <a:gd name="T89" fmla="*/ 2147483647 h 732"/>
                  <a:gd name="T90" fmla="*/ 2147483647 w 648"/>
                  <a:gd name="T91" fmla="*/ 2147483647 h 732"/>
                  <a:gd name="T92" fmla="*/ 2147483647 w 648"/>
                  <a:gd name="T93" fmla="*/ 2147483647 h 732"/>
                  <a:gd name="T94" fmla="*/ 2147483647 w 648"/>
                  <a:gd name="T95" fmla="*/ 0 h 732"/>
                  <a:gd name="T96" fmla="*/ 2147483647 w 648"/>
                  <a:gd name="T97" fmla="*/ 2147483647 h 732"/>
                  <a:gd name="T98" fmla="*/ 2147483647 w 648"/>
                  <a:gd name="T99" fmla="*/ 2147483647 h 732"/>
                  <a:gd name="T100" fmla="*/ 2147483647 w 648"/>
                  <a:gd name="T101" fmla="*/ 2147483647 h 732"/>
                  <a:gd name="T102" fmla="*/ 2147483647 w 648"/>
                  <a:gd name="T103" fmla="*/ 2147483647 h 732"/>
                  <a:gd name="T104" fmla="*/ 2147483647 w 648"/>
                  <a:gd name="T105" fmla="*/ 2147483647 h 732"/>
                  <a:gd name="T106" fmla="*/ 2147483647 w 648"/>
                  <a:gd name="T107" fmla="*/ 2147483647 h 732"/>
                  <a:gd name="T108" fmla="*/ 2147483647 w 648"/>
                  <a:gd name="T109" fmla="*/ 2147483647 h 732"/>
                  <a:gd name="T110" fmla="*/ 2147483647 w 648"/>
                  <a:gd name="T111" fmla="*/ 2147483647 h 732"/>
                  <a:gd name="T112" fmla="*/ 2147483647 w 648"/>
                  <a:gd name="T113" fmla="*/ 2147483647 h 732"/>
                  <a:gd name="T114" fmla="*/ 0 w 648"/>
                  <a:gd name="T115" fmla="*/ 2147483647 h 73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48"/>
                  <a:gd name="T175" fmla="*/ 0 h 732"/>
                  <a:gd name="T176" fmla="*/ 648 w 648"/>
                  <a:gd name="T177" fmla="*/ 732 h 73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48" h="732">
                    <a:moveTo>
                      <a:pt x="0" y="570"/>
                    </a:moveTo>
                    <a:lnTo>
                      <a:pt x="12" y="576"/>
                    </a:lnTo>
                    <a:lnTo>
                      <a:pt x="18" y="582"/>
                    </a:lnTo>
                    <a:lnTo>
                      <a:pt x="30" y="588"/>
                    </a:lnTo>
                    <a:lnTo>
                      <a:pt x="36" y="594"/>
                    </a:lnTo>
                    <a:lnTo>
                      <a:pt x="42" y="612"/>
                    </a:lnTo>
                    <a:lnTo>
                      <a:pt x="48" y="624"/>
                    </a:lnTo>
                    <a:lnTo>
                      <a:pt x="48" y="642"/>
                    </a:lnTo>
                    <a:lnTo>
                      <a:pt x="54" y="648"/>
                    </a:lnTo>
                    <a:lnTo>
                      <a:pt x="54" y="672"/>
                    </a:lnTo>
                    <a:lnTo>
                      <a:pt x="48" y="684"/>
                    </a:lnTo>
                    <a:lnTo>
                      <a:pt x="48" y="690"/>
                    </a:lnTo>
                    <a:lnTo>
                      <a:pt x="42" y="702"/>
                    </a:lnTo>
                    <a:lnTo>
                      <a:pt x="42" y="732"/>
                    </a:lnTo>
                    <a:lnTo>
                      <a:pt x="120" y="732"/>
                    </a:lnTo>
                    <a:lnTo>
                      <a:pt x="120" y="714"/>
                    </a:lnTo>
                    <a:lnTo>
                      <a:pt x="144" y="714"/>
                    </a:lnTo>
                    <a:lnTo>
                      <a:pt x="144" y="708"/>
                    </a:lnTo>
                    <a:lnTo>
                      <a:pt x="150" y="702"/>
                    </a:lnTo>
                    <a:lnTo>
                      <a:pt x="156" y="690"/>
                    </a:lnTo>
                    <a:lnTo>
                      <a:pt x="162" y="684"/>
                    </a:lnTo>
                    <a:lnTo>
                      <a:pt x="168" y="684"/>
                    </a:lnTo>
                    <a:lnTo>
                      <a:pt x="174" y="678"/>
                    </a:lnTo>
                    <a:lnTo>
                      <a:pt x="186" y="678"/>
                    </a:lnTo>
                    <a:lnTo>
                      <a:pt x="186" y="654"/>
                    </a:lnTo>
                    <a:lnTo>
                      <a:pt x="192" y="642"/>
                    </a:lnTo>
                    <a:lnTo>
                      <a:pt x="192" y="630"/>
                    </a:lnTo>
                    <a:lnTo>
                      <a:pt x="198" y="618"/>
                    </a:lnTo>
                    <a:lnTo>
                      <a:pt x="204" y="612"/>
                    </a:lnTo>
                    <a:lnTo>
                      <a:pt x="216" y="606"/>
                    </a:lnTo>
                    <a:lnTo>
                      <a:pt x="228" y="606"/>
                    </a:lnTo>
                    <a:lnTo>
                      <a:pt x="240" y="612"/>
                    </a:lnTo>
                    <a:lnTo>
                      <a:pt x="246" y="618"/>
                    </a:lnTo>
                    <a:lnTo>
                      <a:pt x="258" y="624"/>
                    </a:lnTo>
                    <a:lnTo>
                      <a:pt x="270" y="636"/>
                    </a:lnTo>
                    <a:lnTo>
                      <a:pt x="300" y="636"/>
                    </a:lnTo>
                    <a:lnTo>
                      <a:pt x="306" y="642"/>
                    </a:lnTo>
                    <a:lnTo>
                      <a:pt x="318" y="648"/>
                    </a:lnTo>
                    <a:lnTo>
                      <a:pt x="324" y="654"/>
                    </a:lnTo>
                    <a:lnTo>
                      <a:pt x="336" y="654"/>
                    </a:lnTo>
                    <a:lnTo>
                      <a:pt x="348" y="648"/>
                    </a:lnTo>
                    <a:lnTo>
                      <a:pt x="354" y="642"/>
                    </a:lnTo>
                    <a:lnTo>
                      <a:pt x="360" y="648"/>
                    </a:lnTo>
                    <a:lnTo>
                      <a:pt x="372" y="648"/>
                    </a:lnTo>
                    <a:lnTo>
                      <a:pt x="384" y="642"/>
                    </a:lnTo>
                    <a:lnTo>
                      <a:pt x="390" y="636"/>
                    </a:lnTo>
                    <a:lnTo>
                      <a:pt x="396" y="624"/>
                    </a:lnTo>
                    <a:lnTo>
                      <a:pt x="402" y="606"/>
                    </a:lnTo>
                    <a:lnTo>
                      <a:pt x="408" y="594"/>
                    </a:lnTo>
                    <a:lnTo>
                      <a:pt x="408" y="582"/>
                    </a:lnTo>
                    <a:lnTo>
                      <a:pt x="426" y="564"/>
                    </a:lnTo>
                    <a:lnTo>
                      <a:pt x="444" y="558"/>
                    </a:lnTo>
                    <a:lnTo>
                      <a:pt x="456" y="552"/>
                    </a:lnTo>
                    <a:lnTo>
                      <a:pt x="462" y="546"/>
                    </a:lnTo>
                    <a:lnTo>
                      <a:pt x="468" y="534"/>
                    </a:lnTo>
                    <a:lnTo>
                      <a:pt x="480" y="528"/>
                    </a:lnTo>
                    <a:lnTo>
                      <a:pt x="480" y="492"/>
                    </a:lnTo>
                    <a:lnTo>
                      <a:pt x="492" y="468"/>
                    </a:lnTo>
                    <a:lnTo>
                      <a:pt x="504" y="462"/>
                    </a:lnTo>
                    <a:lnTo>
                      <a:pt x="510" y="462"/>
                    </a:lnTo>
                    <a:lnTo>
                      <a:pt x="522" y="456"/>
                    </a:lnTo>
                    <a:lnTo>
                      <a:pt x="564" y="414"/>
                    </a:lnTo>
                    <a:lnTo>
                      <a:pt x="576" y="390"/>
                    </a:lnTo>
                    <a:lnTo>
                      <a:pt x="582" y="384"/>
                    </a:lnTo>
                    <a:lnTo>
                      <a:pt x="594" y="384"/>
                    </a:lnTo>
                    <a:lnTo>
                      <a:pt x="606" y="378"/>
                    </a:lnTo>
                    <a:lnTo>
                      <a:pt x="618" y="378"/>
                    </a:lnTo>
                    <a:lnTo>
                      <a:pt x="630" y="354"/>
                    </a:lnTo>
                    <a:lnTo>
                      <a:pt x="648" y="354"/>
                    </a:lnTo>
                    <a:lnTo>
                      <a:pt x="648" y="348"/>
                    </a:lnTo>
                    <a:lnTo>
                      <a:pt x="642" y="336"/>
                    </a:lnTo>
                    <a:lnTo>
                      <a:pt x="624" y="318"/>
                    </a:lnTo>
                    <a:lnTo>
                      <a:pt x="606" y="312"/>
                    </a:lnTo>
                    <a:lnTo>
                      <a:pt x="594" y="312"/>
                    </a:lnTo>
                    <a:lnTo>
                      <a:pt x="576" y="306"/>
                    </a:lnTo>
                    <a:lnTo>
                      <a:pt x="564" y="306"/>
                    </a:lnTo>
                    <a:lnTo>
                      <a:pt x="564" y="276"/>
                    </a:lnTo>
                    <a:lnTo>
                      <a:pt x="546" y="276"/>
                    </a:lnTo>
                    <a:lnTo>
                      <a:pt x="546" y="246"/>
                    </a:lnTo>
                    <a:lnTo>
                      <a:pt x="552" y="240"/>
                    </a:lnTo>
                    <a:lnTo>
                      <a:pt x="546" y="216"/>
                    </a:lnTo>
                    <a:lnTo>
                      <a:pt x="516" y="216"/>
                    </a:lnTo>
                    <a:lnTo>
                      <a:pt x="516" y="186"/>
                    </a:lnTo>
                    <a:lnTo>
                      <a:pt x="510" y="180"/>
                    </a:lnTo>
                    <a:lnTo>
                      <a:pt x="480" y="180"/>
                    </a:lnTo>
                    <a:lnTo>
                      <a:pt x="462" y="162"/>
                    </a:lnTo>
                    <a:lnTo>
                      <a:pt x="450" y="156"/>
                    </a:lnTo>
                    <a:lnTo>
                      <a:pt x="432" y="120"/>
                    </a:lnTo>
                    <a:lnTo>
                      <a:pt x="432" y="96"/>
                    </a:lnTo>
                    <a:lnTo>
                      <a:pt x="426" y="90"/>
                    </a:lnTo>
                    <a:lnTo>
                      <a:pt x="414" y="66"/>
                    </a:lnTo>
                    <a:lnTo>
                      <a:pt x="408" y="60"/>
                    </a:lnTo>
                    <a:lnTo>
                      <a:pt x="396" y="60"/>
                    </a:lnTo>
                    <a:lnTo>
                      <a:pt x="396" y="30"/>
                    </a:lnTo>
                    <a:lnTo>
                      <a:pt x="384" y="18"/>
                    </a:lnTo>
                    <a:lnTo>
                      <a:pt x="378" y="0"/>
                    </a:lnTo>
                    <a:lnTo>
                      <a:pt x="342" y="6"/>
                    </a:lnTo>
                    <a:lnTo>
                      <a:pt x="330" y="18"/>
                    </a:lnTo>
                    <a:lnTo>
                      <a:pt x="306" y="18"/>
                    </a:lnTo>
                    <a:lnTo>
                      <a:pt x="264" y="60"/>
                    </a:lnTo>
                    <a:lnTo>
                      <a:pt x="258" y="60"/>
                    </a:lnTo>
                    <a:lnTo>
                      <a:pt x="258" y="42"/>
                    </a:lnTo>
                    <a:lnTo>
                      <a:pt x="252" y="42"/>
                    </a:lnTo>
                    <a:lnTo>
                      <a:pt x="252" y="24"/>
                    </a:lnTo>
                    <a:lnTo>
                      <a:pt x="246" y="18"/>
                    </a:lnTo>
                    <a:lnTo>
                      <a:pt x="228" y="18"/>
                    </a:lnTo>
                    <a:lnTo>
                      <a:pt x="216" y="24"/>
                    </a:lnTo>
                    <a:lnTo>
                      <a:pt x="168" y="36"/>
                    </a:lnTo>
                    <a:lnTo>
                      <a:pt x="132" y="36"/>
                    </a:lnTo>
                    <a:lnTo>
                      <a:pt x="114" y="42"/>
                    </a:lnTo>
                    <a:lnTo>
                      <a:pt x="78" y="42"/>
                    </a:lnTo>
                    <a:lnTo>
                      <a:pt x="78" y="216"/>
                    </a:lnTo>
                    <a:lnTo>
                      <a:pt x="72" y="222"/>
                    </a:lnTo>
                    <a:lnTo>
                      <a:pt x="78" y="348"/>
                    </a:lnTo>
                    <a:lnTo>
                      <a:pt x="6" y="348"/>
                    </a:lnTo>
                    <a:lnTo>
                      <a:pt x="0" y="57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45" name="Benin">
                <a:extLst>
                  <a:ext uri="{FF2B5EF4-FFF2-40B4-BE49-F238E27FC236}">
                    <a16:creationId xmlns:a16="http://schemas.microsoft.com/office/drawing/2014/main" id="{3AEC600F-2EC7-1242-BF8D-81FE353210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7" y="2055"/>
                <a:ext cx="57" cy="127"/>
              </a:xfrm>
              <a:custGeom>
                <a:avLst/>
                <a:gdLst>
                  <a:gd name="T0" fmla="*/ 2147483647 w 222"/>
                  <a:gd name="T1" fmla="*/ 2147483647 h 498"/>
                  <a:gd name="T2" fmla="*/ 2147483647 w 222"/>
                  <a:gd name="T3" fmla="*/ 2147483647 h 498"/>
                  <a:gd name="T4" fmla="*/ 2147483647 w 222"/>
                  <a:gd name="T5" fmla="*/ 2147483647 h 498"/>
                  <a:gd name="T6" fmla="*/ 2147483647 w 222"/>
                  <a:gd name="T7" fmla="*/ 2147483647 h 498"/>
                  <a:gd name="T8" fmla="*/ 2147483647 w 222"/>
                  <a:gd name="T9" fmla="*/ 2147483647 h 498"/>
                  <a:gd name="T10" fmla="*/ 2147483647 w 222"/>
                  <a:gd name="T11" fmla="*/ 2147483647 h 498"/>
                  <a:gd name="T12" fmla="*/ 2147483647 w 222"/>
                  <a:gd name="T13" fmla="*/ 2147483647 h 498"/>
                  <a:gd name="T14" fmla="*/ 2147483647 w 222"/>
                  <a:gd name="T15" fmla="*/ 2147483647 h 498"/>
                  <a:gd name="T16" fmla="*/ 2147483647 w 222"/>
                  <a:gd name="T17" fmla="*/ 2147483647 h 498"/>
                  <a:gd name="T18" fmla="*/ 2147483647 w 222"/>
                  <a:gd name="T19" fmla="*/ 2147483647 h 498"/>
                  <a:gd name="T20" fmla="*/ 2147483647 w 222"/>
                  <a:gd name="T21" fmla="*/ 2147483647 h 498"/>
                  <a:gd name="T22" fmla="*/ 2147483647 w 222"/>
                  <a:gd name="T23" fmla="*/ 2147483647 h 498"/>
                  <a:gd name="T24" fmla="*/ 2147483647 w 222"/>
                  <a:gd name="T25" fmla="*/ 2147483647 h 498"/>
                  <a:gd name="T26" fmla="*/ 2147483647 w 222"/>
                  <a:gd name="T27" fmla="*/ 2147483647 h 498"/>
                  <a:gd name="T28" fmla="*/ 2147483647 w 222"/>
                  <a:gd name="T29" fmla="*/ 2147483647 h 498"/>
                  <a:gd name="T30" fmla="*/ 2147483647 w 222"/>
                  <a:gd name="T31" fmla="*/ 2147483647 h 498"/>
                  <a:gd name="T32" fmla="*/ 2147483647 w 222"/>
                  <a:gd name="T33" fmla="*/ 2147483647 h 498"/>
                  <a:gd name="T34" fmla="*/ 2147483647 w 222"/>
                  <a:gd name="T35" fmla="*/ 2147483647 h 498"/>
                  <a:gd name="T36" fmla="*/ 2147483647 w 222"/>
                  <a:gd name="T37" fmla="*/ 2147483647 h 498"/>
                  <a:gd name="T38" fmla="*/ 2147483647 w 222"/>
                  <a:gd name="T39" fmla="*/ 2147483647 h 498"/>
                  <a:gd name="T40" fmla="*/ 2147483647 w 222"/>
                  <a:gd name="T41" fmla="*/ 2147483647 h 498"/>
                  <a:gd name="T42" fmla="*/ 2147483647 w 222"/>
                  <a:gd name="T43" fmla="*/ 2147483647 h 498"/>
                  <a:gd name="T44" fmla="*/ 2147483647 w 222"/>
                  <a:gd name="T45" fmla="*/ 2147483647 h 498"/>
                  <a:gd name="T46" fmla="*/ 0 w 222"/>
                  <a:gd name="T47" fmla="*/ 2147483647 h 498"/>
                  <a:gd name="T48" fmla="*/ 2147483647 w 222"/>
                  <a:gd name="T49" fmla="*/ 2147483647 h 498"/>
                  <a:gd name="T50" fmla="*/ 2147483647 w 222"/>
                  <a:gd name="T51" fmla="*/ 2147483647 h 498"/>
                  <a:gd name="T52" fmla="*/ 2147483647 w 222"/>
                  <a:gd name="T53" fmla="*/ 2147483647 h 498"/>
                  <a:gd name="T54" fmla="*/ 2147483647 w 222"/>
                  <a:gd name="T55" fmla="*/ 2147483647 h 498"/>
                  <a:gd name="T56" fmla="*/ 2147483647 w 222"/>
                  <a:gd name="T57" fmla="*/ 2147483647 h 498"/>
                  <a:gd name="T58" fmla="*/ 2147483647 w 222"/>
                  <a:gd name="T59" fmla="*/ 2147483647 h 498"/>
                  <a:gd name="T60" fmla="*/ 2147483647 w 222"/>
                  <a:gd name="T61" fmla="*/ 2147483647 h 498"/>
                  <a:gd name="T62" fmla="*/ 2147483647 w 222"/>
                  <a:gd name="T63" fmla="*/ 2147483647 h 498"/>
                  <a:gd name="T64" fmla="*/ 2147483647 w 222"/>
                  <a:gd name="T65" fmla="*/ 2147483647 h 498"/>
                  <a:gd name="T66" fmla="*/ 2147483647 w 222"/>
                  <a:gd name="T67" fmla="*/ 2147483647 h 498"/>
                  <a:gd name="T68" fmla="*/ 2147483647 w 222"/>
                  <a:gd name="T69" fmla="*/ 2147483647 h 49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22"/>
                  <a:gd name="T106" fmla="*/ 0 h 498"/>
                  <a:gd name="T107" fmla="*/ 222 w 222"/>
                  <a:gd name="T108" fmla="*/ 498 h 49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22" h="498">
                    <a:moveTo>
                      <a:pt x="138" y="372"/>
                    </a:moveTo>
                    <a:lnTo>
                      <a:pt x="144" y="342"/>
                    </a:lnTo>
                    <a:lnTo>
                      <a:pt x="138" y="306"/>
                    </a:lnTo>
                    <a:lnTo>
                      <a:pt x="144" y="276"/>
                    </a:lnTo>
                    <a:lnTo>
                      <a:pt x="162" y="276"/>
                    </a:lnTo>
                    <a:lnTo>
                      <a:pt x="174" y="252"/>
                    </a:lnTo>
                    <a:lnTo>
                      <a:pt x="174" y="222"/>
                    </a:lnTo>
                    <a:lnTo>
                      <a:pt x="180" y="216"/>
                    </a:lnTo>
                    <a:lnTo>
                      <a:pt x="186" y="204"/>
                    </a:lnTo>
                    <a:lnTo>
                      <a:pt x="198" y="198"/>
                    </a:lnTo>
                    <a:lnTo>
                      <a:pt x="198" y="156"/>
                    </a:lnTo>
                    <a:lnTo>
                      <a:pt x="210" y="150"/>
                    </a:lnTo>
                    <a:lnTo>
                      <a:pt x="216" y="150"/>
                    </a:lnTo>
                    <a:lnTo>
                      <a:pt x="222" y="144"/>
                    </a:lnTo>
                    <a:lnTo>
                      <a:pt x="222" y="132"/>
                    </a:lnTo>
                    <a:lnTo>
                      <a:pt x="216" y="126"/>
                    </a:lnTo>
                    <a:lnTo>
                      <a:pt x="216" y="114"/>
                    </a:lnTo>
                    <a:lnTo>
                      <a:pt x="210" y="102"/>
                    </a:lnTo>
                    <a:lnTo>
                      <a:pt x="204" y="96"/>
                    </a:lnTo>
                    <a:lnTo>
                      <a:pt x="192" y="72"/>
                    </a:lnTo>
                    <a:lnTo>
                      <a:pt x="198" y="66"/>
                    </a:lnTo>
                    <a:lnTo>
                      <a:pt x="198" y="60"/>
                    </a:lnTo>
                    <a:lnTo>
                      <a:pt x="204" y="48"/>
                    </a:lnTo>
                    <a:lnTo>
                      <a:pt x="198" y="42"/>
                    </a:lnTo>
                    <a:lnTo>
                      <a:pt x="186" y="36"/>
                    </a:lnTo>
                    <a:lnTo>
                      <a:pt x="180" y="36"/>
                    </a:lnTo>
                    <a:lnTo>
                      <a:pt x="174" y="30"/>
                    </a:lnTo>
                    <a:lnTo>
                      <a:pt x="168" y="30"/>
                    </a:lnTo>
                    <a:lnTo>
                      <a:pt x="162" y="24"/>
                    </a:lnTo>
                    <a:lnTo>
                      <a:pt x="156" y="12"/>
                    </a:lnTo>
                    <a:lnTo>
                      <a:pt x="144" y="0"/>
                    </a:lnTo>
                    <a:lnTo>
                      <a:pt x="114" y="12"/>
                    </a:lnTo>
                    <a:lnTo>
                      <a:pt x="114" y="36"/>
                    </a:lnTo>
                    <a:lnTo>
                      <a:pt x="120" y="36"/>
                    </a:lnTo>
                    <a:lnTo>
                      <a:pt x="114" y="42"/>
                    </a:lnTo>
                    <a:lnTo>
                      <a:pt x="108" y="60"/>
                    </a:lnTo>
                    <a:lnTo>
                      <a:pt x="96" y="60"/>
                    </a:lnTo>
                    <a:lnTo>
                      <a:pt x="90" y="66"/>
                    </a:lnTo>
                    <a:lnTo>
                      <a:pt x="84" y="66"/>
                    </a:lnTo>
                    <a:lnTo>
                      <a:pt x="84" y="78"/>
                    </a:lnTo>
                    <a:lnTo>
                      <a:pt x="78" y="72"/>
                    </a:lnTo>
                    <a:lnTo>
                      <a:pt x="48" y="72"/>
                    </a:lnTo>
                    <a:lnTo>
                      <a:pt x="30" y="90"/>
                    </a:lnTo>
                    <a:lnTo>
                      <a:pt x="24" y="102"/>
                    </a:lnTo>
                    <a:lnTo>
                      <a:pt x="12" y="102"/>
                    </a:lnTo>
                    <a:lnTo>
                      <a:pt x="6" y="114"/>
                    </a:lnTo>
                    <a:lnTo>
                      <a:pt x="0" y="132"/>
                    </a:lnTo>
                    <a:lnTo>
                      <a:pt x="0" y="162"/>
                    </a:lnTo>
                    <a:lnTo>
                      <a:pt x="12" y="168"/>
                    </a:lnTo>
                    <a:lnTo>
                      <a:pt x="42" y="198"/>
                    </a:lnTo>
                    <a:lnTo>
                      <a:pt x="42" y="240"/>
                    </a:lnTo>
                    <a:lnTo>
                      <a:pt x="54" y="252"/>
                    </a:lnTo>
                    <a:lnTo>
                      <a:pt x="60" y="264"/>
                    </a:lnTo>
                    <a:lnTo>
                      <a:pt x="60" y="294"/>
                    </a:lnTo>
                    <a:lnTo>
                      <a:pt x="66" y="306"/>
                    </a:lnTo>
                    <a:lnTo>
                      <a:pt x="54" y="318"/>
                    </a:lnTo>
                    <a:lnTo>
                      <a:pt x="54" y="378"/>
                    </a:lnTo>
                    <a:lnTo>
                      <a:pt x="66" y="390"/>
                    </a:lnTo>
                    <a:lnTo>
                      <a:pt x="54" y="396"/>
                    </a:lnTo>
                    <a:lnTo>
                      <a:pt x="60" y="462"/>
                    </a:lnTo>
                    <a:lnTo>
                      <a:pt x="60" y="468"/>
                    </a:lnTo>
                    <a:lnTo>
                      <a:pt x="72" y="480"/>
                    </a:lnTo>
                    <a:lnTo>
                      <a:pt x="72" y="492"/>
                    </a:lnTo>
                    <a:lnTo>
                      <a:pt x="84" y="492"/>
                    </a:lnTo>
                    <a:lnTo>
                      <a:pt x="96" y="498"/>
                    </a:lnTo>
                    <a:lnTo>
                      <a:pt x="108" y="498"/>
                    </a:lnTo>
                    <a:lnTo>
                      <a:pt x="120" y="474"/>
                    </a:lnTo>
                    <a:lnTo>
                      <a:pt x="126" y="480"/>
                    </a:lnTo>
                    <a:lnTo>
                      <a:pt x="138" y="486"/>
                    </a:lnTo>
                    <a:lnTo>
                      <a:pt x="138" y="37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46" name="Angola">
                <a:extLst>
                  <a:ext uri="{FF2B5EF4-FFF2-40B4-BE49-F238E27FC236}">
                    <a16:creationId xmlns:a16="http://schemas.microsoft.com/office/drawing/2014/main" id="{DA97C68A-080C-E24B-AE88-34AAFB7B22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64" y="2398"/>
                <a:ext cx="227" cy="283"/>
              </a:xfrm>
              <a:custGeom>
                <a:avLst/>
                <a:gdLst>
                  <a:gd name="T0" fmla="*/ 2147483647 w 888"/>
                  <a:gd name="T1" fmla="*/ 2147483647 h 1104"/>
                  <a:gd name="T2" fmla="*/ 2147483647 w 888"/>
                  <a:gd name="T3" fmla="*/ 2147483647 h 1104"/>
                  <a:gd name="T4" fmla="*/ 2147483647 w 888"/>
                  <a:gd name="T5" fmla="*/ 2147483647 h 1104"/>
                  <a:gd name="T6" fmla="*/ 2147483647 w 888"/>
                  <a:gd name="T7" fmla="*/ 0 h 1104"/>
                  <a:gd name="T8" fmla="*/ 2147483647 w 888"/>
                  <a:gd name="T9" fmla="*/ 2147483647 h 1104"/>
                  <a:gd name="T10" fmla="*/ 2147483647 w 888"/>
                  <a:gd name="T11" fmla="*/ 2147483647 h 1104"/>
                  <a:gd name="T12" fmla="*/ 2147483647 w 888"/>
                  <a:gd name="T13" fmla="*/ 2147483647 h 1104"/>
                  <a:gd name="T14" fmla="*/ 2147483647 w 888"/>
                  <a:gd name="T15" fmla="*/ 2147483647 h 1104"/>
                  <a:gd name="T16" fmla="*/ 2147483647 w 888"/>
                  <a:gd name="T17" fmla="*/ 2147483647 h 1104"/>
                  <a:gd name="T18" fmla="*/ 2147483647 w 888"/>
                  <a:gd name="T19" fmla="*/ 2147483647 h 1104"/>
                  <a:gd name="T20" fmla="*/ 2147483647 w 888"/>
                  <a:gd name="T21" fmla="*/ 2147483647 h 1104"/>
                  <a:gd name="T22" fmla="*/ 2147483647 w 888"/>
                  <a:gd name="T23" fmla="*/ 2147483647 h 1104"/>
                  <a:gd name="T24" fmla="*/ 2147483647 w 888"/>
                  <a:gd name="T25" fmla="*/ 2147483647 h 1104"/>
                  <a:gd name="T26" fmla="*/ 2147483647 w 888"/>
                  <a:gd name="T27" fmla="*/ 2147483647 h 1104"/>
                  <a:gd name="T28" fmla="*/ 2147483647 w 888"/>
                  <a:gd name="T29" fmla="*/ 2147483647 h 1104"/>
                  <a:gd name="T30" fmla="*/ 2147483647 w 888"/>
                  <a:gd name="T31" fmla="*/ 2147483647 h 1104"/>
                  <a:gd name="T32" fmla="*/ 2147483647 w 888"/>
                  <a:gd name="T33" fmla="*/ 2147483647 h 1104"/>
                  <a:gd name="T34" fmla="*/ 2147483647 w 888"/>
                  <a:gd name="T35" fmla="*/ 2147483647 h 1104"/>
                  <a:gd name="T36" fmla="*/ 2147483647 w 888"/>
                  <a:gd name="T37" fmla="*/ 2147483647 h 1104"/>
                  <a:gd name="T38" fmla="*/ 2147483647 w 888"/>
                  <a:gd name="T39" fmla="*/ 2147483647 h 1104"/>
                  <a:gd name="T40" fmla="*/ 2147483647 w 888"/>
                  <a:gd name="T41" fmla="*/ 2147483647 h 1104"/>
                  <a:gd name="T42" fmla="*/ 2147483647 w 888"/>
                  <a:gd name="T43" fmla="*/ 2147483647 h 1104"/>
                  <a:gd name="T44" fmla="*/ 2147483647 w 888"/>
                  <a:gd name="T45" fmla="*/ 2147483647 h 1104"/>
                  <a:gd name="T46" fmla="*/ 2147483647 w 888"/>
                  <a:gd name="T47" fmla="*/ 2147483647 h 1104"/>
                  <a:gd name="T48" fmla="*/ 2147483647 w 888"/>
                  <a:gd name="T49" fmla="*/ 2147483647 h 1104"/>
                  <a:gd name="T50" fmla="*/ 2147483647 w 888"/>
                  <a:gd name="T51" fmla="*/ 2147483647 h 1104"/>
                  <a:gd name="T52" fmla="*/ 2147483647 w 888"/>
                  <a:gd name="T53" fmla="*/ 2147483647 h 1104"/>
                  <a:gd name="T54" fmla="*/ 2147483647 w 888"/>
                  <a:gd name="T55" fmla="*/ 2147483647 h 1104"/>
                  <a:gd name="T56" fmla="*/ 2147483647 w 888"/>
                  <a:gd name="T57" fmla="*/ 2147483647 h 1104"/>
                  <a:gd name="T58" fmla="*/ 2147483647 w 888"/>
                  <a:gd name="T59" fmla="*/ 2147483647 h 1104"/>
                  <a:gd name="T60" fmla="*/ 2147483647 w 888"/>
                  <a:gd name="T61" fmla="*/ 2147483647 h 1104"/>
                  <a:gd name="T62" fmla="*/ 2147483647 w 888"/>
                  <a:gd name="T63" fmla="*/ 2147483647 h 1104"/>
                  <a:gd name="T64" fmla="*/ 2147483647 w 888"/>
                  <a:gd name="T65" fmla="*/ 2147483647 h 1104"/>
                  <a:gd name="T66" fmla="*/ 2147483647 w 888"/>
                  <a:gd name="T67" fmla="*/ 2147483647 h 1104"/>
                  <a:gd name="T68" fmla="*/ 2147483647 w 888"/>
                  <a:gd name="T69" fmla="*/ 2147483647 h 1104"/>
                  <a:gd name="T70" fmla="*/ 2147483647 w 888"/>
                  <a:gd name="T71" fmla="*/ 2147483647 h 1104"/>
                  <a:gd name="T72" fmla="*/ 2147483647 w 888"/>
                  <a:gd name="T73" fmla="*/ 2147483647 h 1104"/>
                  <a:gd name="T74" fmla="*/ 0 w 888"/>
                  <a:gd name="T75" fmla="*/ 2147483647 h 1104"/>
                  <a:gd name="T76" fmla="*/ 2147483647 w 888"/>
                  <a:gd name="T77" fmla="*/ 2147483647 h 1104"/>
                  <a:gd name="T78" fmla="*/ 2147483647 w 888"/>
                  <a:gd name="T79" fmla="*/ 2147483647 h 1104"/>
                  <a:gd name="T80" fmla="*/ 2147483647 w 888"/>
                  <a:gd name="T81" fmla="*/ 2147483647 h 1104"/>
                  <a:gd name="T82" fmla="*/ 2147483647 w 888"/>
                  <a:gd name="T83" fmla="*/ 2147483647 h 1104"/>
                  <a:gd name="T84" fmla="*/ 2147483647 w 888"/>
                  <a:gd name="T85" fmla="*/ 2147483647 h 1104"/>
                  <a:gd name="T86" fmla="*/ 2147483647 w 888"/>
                  <a:gd name="T87" fmla="*/ 2147483647 h 1104"/>
                  <a:gd name="T88" fmla="*/ 2147483647 w 888"/>
                  <a:gd name="T89" fmla="*/ 2147483647 h 1104"/>
                  <a:gd name="T90" fmla="*/ 2147483647 w 888"/>
                  <a:gd name="T91" fmla="*/ 2147483647 h 1104"/>
                  <a:gd name="T92" fmla="*/ 2147483647 w 888"/>
                  <a:gd name="T93" fmla="*/ 2147483647 h 1104"/>
                  <a:gd name="T94" fmla="*/ 2147483647 w 888"/>
                  <a:gd name="T95" fmla="*/ 2147483647 h 110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888"/>
                  <a:gd name="T145" fmla="*/ 0 h 1104"/>
                  <a:gd name="T146" fmla="*/ 888 w 888"/>
                  <a:gd name="T147" fmla="*/ 1104 h 110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888" h="1104">
                    <a:moveTo>
                      <a:pt x="42" y="114"/>
                    </a:moveTo>
                    <a:lnTo>
                      <a:pt x="42" y="120"/>
                    </a:lnTo>
                    <a:lnTo>
                      <a:pt x="48" y="120"/>
                    </a:lnTo>
                    <a:lnTo>
                      <a:pt x="54" y="114"/>
                    </a:lnTo>
                    <a:lnTo>
                      <a:pt x="66" y="108"/>
                    </a:lnTo>
                    <a:lnTo>
                      <a:pt x="72" y="102"/>
                    </a:lnTo>
                    <a:lnTo>
                      <a:pt x="72" y="96"/>
                    </a:lnTo>
                    <a:lnTo>
                      <a:pt x="66" y="84"/>
                    </a:lnTo>
                    <a:lnTo>
                      <a:pt x="66" y="78"/>
                    </a:lnTo>
                    <a:lnTo>
                      <a:pt x="60" y="66"/>
                    </a:lnTo>
                    <a:lnTo>
                      <a:pt x="96" y="36"/>
                    </a:lnTo>
                    <a:lnTo>
                      <a:pt x="102" y="24"/>
                    </a:lnTo>
                    <a:lnTo>
                      <a:pt x="102" y="18"/>
                    </a:lnTo>
                    <a:lnTo>
                      <a:pt x="96" y="12"/>
                    </a:lnTo>
                    <a:lnTo>
                      <a:pt x="96" y="6"/>
                    </a:lnTo>
                    <a:lnTo>
                      <a:pt x="90" y="0"/>
                    </a:lnTo>
                    <a:lnTo>
                      <a:pt x="84" y="6"/>
                    </a:lnTo>
                    <a:lnTo>
                      <a:pt x="72" y="12"/>
                    </a:lnTo>
                    <a:lnTo>
                      <a:pt x="66" y="18"/>
                    </a:lnTo>
                    <a:lnTo>
                      <a:pt x="54" y="24"/>
                    </a:lnTo>
                    <a:lnTo>
                      <a:pt x="54" y="42"/>
                    </a:lnTo>
                    <a:lnTo>
                      <a:pt x="36" y="42"/>
                    </a:lnTo>
                    <a:lnTo>
                      <a:pt x="36" y="60"/>
                    </a:lnTo>
                    <a:lnTo>
                      <a:pt x="42" y="114"/>
                    </a:lnTo>
                    <a:close/>
                    <a:moveTo>
                      <a:pt x="876" y="546"/>
                    </a:moveTo>
                    <a:lnTo>
                      <a:pt x="852" y="546"/>
                    </a:lnTo>
                    <a:lnTo>
                      <a:pt x="840" y="534"/>
                    </a:lnTo>
                    <a:lnTo>
                      <a:pt x="828" y="534"/>
                    </a:lnTo>
                    <a:lnTo>
                      <a:pt x="828" y="546"/>
                    </a:lnTo>
                    <a:lnTo>
                      <a:pt x="804" y="552"/>
                    </a:lnTo>
                    <a:lnTo>
                      <a:pt x="774" y="546"/>
                    </a:lnTo>
                    <a:lnTo>
                      <a:pt x="768" y="564"/>
                    </a:lnTo>
                    <a:lnTo>
                      <a:pt x="762" y="558"/>
                    </a:lnTo>
                    <a:lnTo>
                      <a:pt x="756" y="558"/>
                    </a:lnTo>
                    <a:lnTo>
                      <a:pt x="750" y="552"/>
                    </a:lnTo>
                    <a:lnTo>
                      <a:pt x="750" y="528"/>
                    </a:lnTo>
                    <a:lnTo>
                      <a:pt x="756" y="522"/>
                    </a:lnTo>
                    <a:lnTo>
                      <a:pt x="756" y="510"/>
                    </a:lnTo>
                    <a:lnTo>
                      <a:pt x="762" y="498"/>
                    </a:lnTo>
                    <a:lnTo>
                      <a:pt x="762" y="480"/>
                    </a:lnTo>
                    <a:lnTo>
                      <a:pt x="756" y="474"/>
                    </a:lnTo>
                    <a:lnTo>
                      <a:pt x="744" y="450"/>
                    </a:lnTo>
                    <a:lnTo>
                      <a:pt x="732" y="432"/>
                    </a:lnTo>
                    <a:lnTo>
                      <a:pt x="726" y="414"/>
                    </a:lnTo>
                    <a:lnTo>
                      <a:pt x="726" y="402"/>
                    </a:lnTo>
                    <a:lnTo>
                      <a:pt x="732" y="396"/>
                    </a:lnTo>
                    <a:lnTo>
                      <a:pt x="732" y="384"/>
                    </a:lnTo>
                    <a:lnTo>
                      <a:pt x="726" y="360"/>
                    </a:lnTo>
                    <a:lnTo>
                      <a:pt x="732" y="354"/>
                    </a:lnTo>
                    <a:lnTo>
                      <a:pt x="738" y="342"/>
                    </a:lnTo>
                    <a:lnTo>
                      <a:pt x="738" y="330"/>
                    </a:lnTo>
                    <a:lnTo>
                      <a:pt x="732" y="318"/>
                    </a:lnTo>
                    <a:lnTo>
                      <a:pt x="720" y="306"/>
                    </a:lnTo>
                    <a:lnTo>
                      <a:pt x="714" y="288"/>
                    </a:lnTo>
                    <a:lnTo>
                      <a:pt x="726" y="270"/>
                    </a:lnTo>
                    <a:lnTo>
                      <a:pt x="726" y="246"/>
                    </a:lnTo>
                    <a:lnTo>
                      <a:pt x="636" y="246"/>
                    </a:lnTo>
                    <a:lnTo>
                      <a:pt x="636" y="222"/>
                    </a:lnTo>
                    <a:lnTo>
                      <a:pt x="624" y="216"/>
                    </a:lnTo>
                    <a:lnTo>
                      <a:pt x="612" y="216"/>
                    </a:lnTo>
                    <a:lnTo>
                      <a:pt x="612" y="222"/>
                    </a:lnTo>
                    <a:lnTo>
                      <a:pt x="564" y="222"/>
                    </a:lnTo>
                    <a:lnTo>
                      <a:pt x="558" y="228"/>
                    </a:lnTo>
                    <a:lnTo>
                      <a:pt x="558" y="234"/>
                    </a:lnTo>
                    <a:lnTo>
                      <a:pt x="564" y="240"/>
                    </a:lnTo>
                    <a:lnTo>
                      <a:pt x="570" y="252"/>
                    </a:lnTo>
                    <a:lnTo>
                      <a:pt x="570" y="264"/>
                    </a:lnTo>
                    <a:lnTo>
                      <a:pt x="558" y="264"/>
                    </a:lnTo>
                    <a:lnTo>
                      <a:pt x="558" y="270"/>
                    </a:lnTo>
                    <a:lnTo>
                      <a:pt x="552" y="276"/>
                    </a:lnTo>
                    <a:lnTo>
                      <a:pt x="552" y="294"/>
                    </a:lnTo>
                    <a:lnTo>
                      <a:pt x="510" y="300"/>
                    </a:lnTo>
                    <a:lnTo>
                      <a:pt x="504" y="294"/>
                    </a:lnTo>
                    <a:lnTo>
                      <a:pt x="492" y="300"/>
                    </a:lnTo>
                    <a:lnTo>
                      <a:pt x="468" y="300"/>
                    </a:lnTo>
                    <a:lnTo>
                      <a:pt x="462" y="312"/>
                    </a:lnTo>
                    <a:lnTo>
                      <a:pt x="450" y="306"/>
                    </a:lnTo>
                    <a:lnTo>
                      <a:pt x="420" y="306"/>
                    </a:lnTo>
                    <a:lnTo>
                      <a:pt x="408" y="282"/>
                    </a:lnTo>
                    <a:lnTo>
                      <a:pt x="402" y="276"/>
                    </a:lnTo>
                    <a:lnTo>
                      <a:pt x="402" y="264"/>
                    </a:lnTo>
                    <a:lnTo>
                      <a:pt x="390" y="252"/>
                    </a:lnTo>
                    <a:lnTo>
                      <a:pt x="384" y="252"/>
                    </a:lnTo>
                    <a:lnTo>
                      <a:pt x="378" y="246"/>
                    </a:lnTo>
                    <a:lnTo>
                      <a:pt x="378" y="240"/>
                    </a:lnTo>
                    <a:lnTo>
                      <a:pt x="384" y="234"/>
                    </a:lnTo>
                    <a:lnTo>
                      <a:pt x="384" y="210"/>
                    </a:lnTo>
                    <a:lnTo>
                      <a:pt x="366" y="192"/>
                    </a:lnTo>
                    <a:lnTo>
                      <a:pt x="366" y="150"/>
                    </a:lnTo>
                    <a:lnTo>
                      <a:pt x="354" y="138"/>
                    </a:lnTo>
                    <a:lnTo>
                      <a:pt x="348" y="126"/>
                    </a:lnTo>
                    <a:lnTo>
                      <a:pt x="342" y="120"/>
                    </a:lnTo>
                    <a:lnTo>
                      <a:pt x="324" y="120"/>
                    </a:lnTo>
                    <a:lnTo>
                      <a:pt x="318" y="126"/>
                    </a:lnTo>
                    <a:lnTo>
                      <a:pt x="294" y="126"/>
                    </a:lnTo>
                    <a:lnTo>
                      <a:pt x="276" y="132"/>
                    </a:lnTo>
                    <a:lnTo>
                      <a:pt x="246" y="132"/>
                    </a:lnTo>
                    <a:lnTo>
                      <a:pt x="234" y="126"/>
                    </a:lnTo>
                    <a:lnTo>
                      <a:pt x="222" y="126"/>
                    </a:lnTo>
                    <a:lnTo>
                      <a:pt x="210" y="132"/>
                    </a:lnTo>
                    <a:lnTo>
                      <a:pt x="180" y="132"/>
                    </a:lnTo>
                    <a:lnTo>
                      <a:pt x="168" y="126"/>
                    </a:lnTo>
                    <a:lnTo>
                      <a:pt x="144" y="132"/>
                    </a:lnTo>
                    <a:lnTo>
                      <a:pt x="132" y="126"/>
                    </a:lnTo>
                    <a:lnTo>
                      <a:pt x="126" y="132"/>
                    </a:lnTo>
                    <a:lnTo>
                      <a:pt x="102" y="126"/>
                    </a:lnTo>
                    <a:lnTo>
                      <a:pt x="54" y="150"/>
                    </a:lnTo>
                    <a:lnTo>
                      <a:pt x="48" y="156"/>
                    </a:lnTo>
                    <a:lnTo>
                      <a:pt x="54" y="168"/>
                    </a:lnTo>
                    <a:lnTo>
                      <a:pt x="60" y="174"/>
                    </a:lnTo>
                    <a:lnTo>
                      <a:pt x="66" y="186"/>
                    </a:lnTo>
                    <a:lnTo>
                      <a:pt x="90" y="210"/>
                    </a:lnTo>
                    <a:lnTo>
                      <a:pt x="84" y="234"/>
                    </a:lnTo>
                    <a:lnTo>
                      <a:pt x="90" y="246"/>
                    </a:lnTo>
                    <a:lnTo>
                      <a:pt x="108" y="270"/>
                    </a:lnTo>
                    <a:lnTo>
                      <a:pt x="120" y="300"/>
                    </a:lnTo>
                    <a:lnTo>
                      <a:pt x="126" y="330"/>
                    </a:lnTo>
                    <a:lnTo>
                      <a:pt x="120" y="354"/>
                    </a:lnTo>
                    <a:lnTo>
                      <a:pt x="108" y="378"/>
                    </a:lnTo>
                    <a:lnTo>
                      <a:pt x="102" y="384"/>
                    </a:lnTo>
                    <a:lnTo>
                      <a:pt x="102" y="408"/>
                    </a:lnTo>
                    <a:lnTo>
                      <a:pt x="114" y="408"/>
                    </a:lnTo>
                    <a:lnTo>
                      <a:pt x="114" y="438"/>
                    </a:lnTo>
                    <a:lnTo>
                      <a:pt x="126" y="474"/>
                    </a:lnTo>
                    <a:lnTo>
                      <a:pt x="150" y="510"/>
                    </a:lnTo>
                    <a:lnTo>
                      <a:pt x="162" y="552"/>
                    </a:lnTo>
                    <a:lnTo>
                      <a:pt x="162" y="582"/>
                    </a:lnTo>
                    <a:lnTo>
                      <a:pt x="156" y="594"/>
                    </a:lnTo>
                    <a:lnTo>
                      <a:pt x="150" y="612"/>
                    </a:lnTo>
                    <a:lnTo>
                      <a:pt x="144" y="618"/>
                    </a:lnTo>
                    <a:lnTo>
                      <a:pt x="138" y="630"/>
                    </a:lnTo>
                    <a:lnTo>
                      <a:pt x="144" y="642"/>
                    </a:lnTo>
                    <a:lnTo>
                      <a:pt x="144" y="660"/>
                    </a:lnTo>
                    <a:lnTo>
                      <a:pt x="138" y="666"/>
                    </a:lnTo>
                    <a:lnTo>
                      <a:pt x="126" y="672"/>
                    </a:lnTo>
                    <a:lnTo>
                      <a:pt x="108" y="672"/>
                    </a:lnTo>
                    <a:lnTo>
                      <a:pt x="96" y="690"/>
                    </a:lnTo>
                    <a:lnTo>
                      <a:pt x="102" y="714"/>
                    </a:lnTo>
                    <a:lnTo>
                      <a:pt x="78" y="714"/>
                    </a:lnTo>
                    <a:lnTo>
                      <a:pt x="66" y="720"/>
                    </a:lnTo>
                    <a:lnTo>
                      <a:pt x="66" y="750"/>
                    </a:lnTo>
                    <a:lnTo>
                      <a:pt x="60" y="762"/>
                    </a:lnTo>
                    <a:lnTo>
                      <a:pt x="60" y="774"/>
                    </a:lnTo>
                    <a:lnTo>
                      <a:pt x="48" y="786"/>
                    </a:lnTo>
                    <a:lnTo>
                      <a:pt x="48" y="858"/>
                    </a:lnTo>
                    <a:lnTo>
                      <a:pt x="36" y="864"/>
                    </a:lnTo>
                    <a:lnTo>
                      <a:pt x="30" y="870"/>
                    </a:lnTo>
                    <a:lnTo>
                      <a:pt x="30" y="912"/>
                    </a:lnTo>
                    <a:lnTo>
                      <a:pt x="6" y="930"/>
                    </a:lnTo>
                    <a:lnTo>
                      <a:pt x="6" y="966"/>
                    </a:lnTo>
                    <a:lnTo>
                      <a:pt x="18" y="984"/>
                    </a:lnTo>
                    <a:lnTo>
                      <a:pt x="0" y="1002"/>
                    </a:lnTo>
                    <a:lnTo>
                      <a:pt x="0" y="1044"/>
                    </a:lnTo>
                    <a:lnTo>
                      <a:pt x="18" y="1044"/>
                    </a:lnTo>
                    <a:lnTo>
                      <a:pt x="36" y="1038"/>
                    </a:lnTo>
                    <a:lnTo>
                      <a:pt x="42" y="1044"/>
                    </a:lnTo>
                    <a:lnTo>
                      <a:pt x="72" y="1044"/>
                    </a:lnTo>
                    <a:lnTo>
                      <a:pt x="90" y="1026"/>
                    </a:lnTo>
                    <a:lnTo>
                      <a:pt x="90" y="1020"/>
                    </a:lnTo>
                    <a:lnTo>
                      <a:pt x="120" y="1020"/>
                    </a:lnTo>
                    <a:lnTo>
                      <a:pt x="126" y="1026"/>
                    </a:lnTo>
                    <a:lnTo>
                      <a:pt x="132" y="1038"/>
                    </a:lnTo>
                    <a:lnTo>
                      <a:pt x="156" y="1050"/>
                    </a:lnTo>
                    <a:lnTo>
                      <a:pt x="168" y="1050"/>
                    </a:lnTo>
                    <a:lnTo>
                      <a:pt x="174" y="1056"/>
                    </a:lnTo>
                    <a:lnTo>
                      <a:pt x="480" y="1056"/>
                    </a:lnTo>
                    <a:lnTo>
                      <a:pt x="480" y="1062"/>
                    </a:lnTo>
                    <a:lnTo>
                      <a:pt x="504" y="1086"/>
                    </a:lnTo>
                    <a:lnTo>
                      <a:pt x="540" y="1086"/>
                    </a:lnTo>
                    <a:lnTo>
                      <a:pt x="546" y="1098"/>
                    </a:lnTo>
                    <a:lnTo>
                      <a:pt x="618" y="1092"/>
                    </a:lnTo>
                    <a:lnTo>
                      <a:pt x="624" y="1104"/>
                    </a:lnTo>
                    <a:lnTo>
                      <a:pt x="696" y="1104"/>
                    </a:lnTo>
                    <a:lnTo>
                      <a:pt x="732" y="1098"/>
                    </a:lnTo>
                    <a:lnTo>
                      <a:pt x="780" y="1092"/>
                    </a:lnTo>
                    <a:lnTo>
                      <a:pt x="816" y="1080"/>
                    </a:lnTo>
                    <a:lnTo>
                      <a:pt x="828" y="1074"/>
                    </a:lnTo>
                    <a:lnTo>
                      <a:pt x="738" y="984"/>
                    </a:lnTo>
                    <a:lnTo>
                      <a:pt x="738" y="966"/>
                    </a:lnTo>
                    <a:lnTo>
                      <a:pt x="732" y="954"/>
                    </a:lnTo>
                    <a:lnTo>
                      <a:pt x="732" y="702"/>
                    </a:lnTo>
                    <a:lnTo>
                      <a:pt x="858" y="708"/>
                    </a:lnTo>
                    <a:lnTo>
                      <a:pt x="864" y="708"/>
                    </a:lnTo>
                    <a:lnTo>
                      <a:pt x="876" y="696"/>
                    </a:lnTo>
                    <a:lnTo>
                      <a:pt x="876" y="672"/>
                    </a:lnTo>
                    <a:lnTo>
                      <a:pt x="870" y="666"/>
                    </a:lnTo>
                    <a:lnTo>
                      <a:pt x="870" y="660"/>
                    </a:lnTo>
                    <a:lnTo>
                      <a:pt x="888" y="654"/>
                    </a:lnTo>
                    <a:lnTo>
                      <a:pt x="876" y="642"/>
                    </a:lnTo>
                    <a:lnTo>
                      <a:pt x="876" y="588"/>
                    </a:lnTo>
                    <a:lnTo>
                      <a:pt x="882" y="588"/>
                    </a:lnTo>
                    <a:lnTo>
                      <a:pt x="888" y="582"/>
                    </a:lnTo>
                    <a:lnTo>
                      <a:pt x="888" y="564"/>
                    </a:lnTo>
                    <a:lnTo>
                      <a:pt x="876" y="552"/>
                    </a:lnTo>
                    <a:lnTo>
                      <a:pt x="876" y="54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47" name="Algeria">
                <a:extLst>
                  <a:ext uri="{FF2B5EF4-FFF2-40B4-BE49-F238E27FC236}">
                    <a16:creationId xmlns:a16="http://schemas.microsoft.com/office/drawing/2014/main" id="{2711FEF6-85BC-3840-BCC5-424E783189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2" y="1544"/>
                <a:ext cx="378" cy="374"/>
              </a:xfrm>
              <a:custGeom>
                <a:avLst/>
                <a:gdLst>
                  <a:gd name="T0" fmla="*/ 2147483647 w 1476"/>
                  <a:gd name="T1" fmla="*/ 2147483647 h 1464"/>
                  <a:gd name="T2" fmla="*/ 2147483647 w 1476"/>
                  <a:gd name="T3" fmla="*/ 2147483647 h 1464"/>
                  <a:gd name="T4" fmla="*/ 2147483647 w 1476"/>
                  <a:gd name="T5" fmla="*/ 2147483647 h 1464"/>
                  <a:gd name="T6" fmla="*/ 2147483647 w 1476"/>
                  <a:gd name="T7" fmla="*/ 2147483647 h 1464"/>
                  <a:gd name="T8" fmla="*/ 2147483647 w 1476"/>
                  <a:gd name="T9" fmla="*/ 2147483647 h 1464"/>
                  <a:gd name="T10" fmla="*/ 2147483647 w 1476"/>
                  <a:gd name="T11" fmla="*/ 2147483647 h 1464"/>
                  <a:gd name="T12" fmla="*/ 2147483647 w 1476"/>
                  <a:gd name="T13" fmla="*/ 2147483647 h 1464"/>
                  <a:gd name="T14" fmla="*/ 2147483647 w 1476"/>
                  <a:gd name="T15" fmla="*/ 2147483647 h 1464"/>
                  <a:gd name="T16" fmla="*/ 2147483647 w 1476"/>
                  <a:gd name="T17" fmla="*/ 2147483647 h 1464"/>
                  <a:gd name="T18" fmla="*/ 2147483647 w 1476"/>
                  <a:gd name="T19" fmla="*/ 2147483647 h 1464"/>
                  <a:gd name="T20" fmla="*/ 2147483647 w 1476"/>
                  <a:gd name="T21" fmla="*/ 2147483647 h 1464"/>
                  <a:gd name="T22" fmla="*/ 2147483647 w 1476"/>
                  <a:gd name="T23" fmla="*/ 2147483647 h 1464"/>
                  <a:gd name="T24" fmla="*/ 2147483647 w 1476"/>
                  <a:gd name="T25" fmla="*/ 2147483647 h 1464"/>
                  <a:gd name="T26" fmla="*/ 2147483647 w 1476"/>
                  <a:gd name="T27" fmla="*/ 2147483647 h 1464"/>
                  <a:gd name="T28" fmla="*/ 2147483647 w 1476"/>
                  <a:gd name="T29" fmla="*/ 2147483647 h 1464"/>
                  <a:gd name="T30" fmla="*/ 2147483647 w 1476"/>
                  <a:gd name="T31" fmla="*/ 2147483647 h 1464"/>
                  <a:gd name="T32" fmla="*/ 2147483647 w 1476"/>
                  <a:gd name="T33" fmla="*/ 2147483647 h 1464"/>
                  <a:gd name="T34" fmla="*/ 2147483647 w 1476"/>
                  <a:gd name="T35" fmla="*/ 2147483647 h 1464"/>
                  <a:gd name="T36" fmla="*/ 2147483647 w 1476"/>
                  <a:gd name="T37" fmla="*/ 2147483647 h 1464"/>
                  <a:gd name="T38" fmla="*/ 2147483647 w 1476"/>
                  <a:gd name="T39" fmla="*/ 2147483647 h 1464"/>
                  <a:gd name="T40" fmla="*/ 2147483647 w 1476"/>
                  <a:gd name="T41" fmla="*/ 2147483647 h 1464"/>
                  <a:gd name="T42" fmla="*/ 2147483647 w 1476"/>
                  <a:gd name="T43" fmla="*/ 2147483647 h 1464"/>
                  <a:gd name="T44" fmla="*/ 2147483647 w 1476"/>
                  <a:gd name="T45" fmla="*/ 2147483647 h 1464"/>
                  <a:gd name="T46" fmla="*/ 2147483647 w 1476"/>
                  <a:gd name="T47" fmla="*/ 2147483647 h 1464"/>
                  <a:gd name="T48" fmla="*/ 2147483647 w 1476"/>
                  <a:gd name="T49" fmla="*/ 2147483647 h 1464"/>
                  <a:gd name="T50" fmla="*/ 2147483647 w 1476"/>
                  <a:gd name="T51" fmla="*/ 2147483647 h 1464"/>
                  <a:gd name="T52" fmla="*/ 2147483647 w 1476"/>
                  <a:gd name="T53" fmla="*/ 2147483647 h 1464"/>
                  <a:gd name="T54" fmla="*/ 2147483647 w 1476"/>
                  <a:gd name="T55" fmla="*/ 2147483647 h 1464"/>
                  <a:gd name="T56" fmla="*/ 2147483647 w 1476"/>
                  <a:gd name="T57" fmla="*/ 2147483647 h 1464"/>
                  <a:gd name="T58" fmla="*/ 2147483647 w 1476"/>
                  <a:gd name="T59" fmla="*/ 2147483647 h 1464"/>
                  <a:gd name="T60" fmla="*/ 2147483647 w 1476"/>
                  <a:gd name="T61" fmla="*/ 2147483647 h 1464"/>
                  <a:gd name="T62" fmla="*/ 2147483647 w 1476"/>
                  <a:gd name="T63" fmla="*/ 2147483647 h 1464"/>
                  <a:gd name="T64" fmla="*/ 2147483647 w 1476"/>
                  <a:gd name="T65" fmla="*/ 2147483647 h 1464"/>
                  <a:gd name="T66" fmla="*/ 2147483647 w 1476"/>
                  <a:gd name="T67" fmla="*/ 2147483647 h 1464"/>
                  <a:gd name="T68" fmla="*/ 2147483647 w 1476"/>
                  <a:gd name="T69" fmla="*/ 2147483647 h 1464"/>
                  <a:gd name="T70" fmla="*/ 2147483647 w 1476"/>
                  <a:gd name="T71" fmla="*/ 2147483647 h 1464"/>
                  <a:gd name="T72" fmla="*/ 2147483647 w 1476"/>
                  <a:gd name="T73" fmla="*/ 2147483647 h 1464"/>
                  <a:gd name="T74" fmla="*/ 2147483647 w 1476"/>
                  <a:gd name="T75" fmla="*/ 2147483647 h 1464"/>
                  <a:gd name="T76" fmla="*/ 2147483647 w 1476"/>
                  <a:gd name="T77" fmla="*/ 2147483647 h 1464"/>
                  <a:gd name="T78" fmla="*/ 2147483647 w 1476"/>
                  <a:gd name="T79" fmla="*/ 2147483647 h 1464"/>
                  <a:gd name="T80" fmla="*/ 2147483647 w 1476"/>
                  <a:gd name="T81" fmla="*/ 2147483647 h 1464"/>
                  <a:gd name="T82" fmla="*/ 2147483647 w 1476"/>
                  <a:gd name="T83" fmla="*/ 2147483647 h 1464"/>
                  <a:gd name="T84" fmla="*/ 2147483647 w 1476"/>
                  <a:gd name="T85" fmla="*/ 2147483647 h 1464"/>
                  <a:gd name="T86" fmla="*/ 2147483647 w 1476"/>
                  <a:gd name="T87" fmla="*/ 2147483647 h 1464"/>
                  <a:gd name="T88" fmla="*/ 2147483647 w 1476"/>
                  <a:gd name="T89" fmla="*/ 2147483647 h 1464"/>
                  <a:gd name="T90" fmla="*/ 2147483647 w 1476"/>
                  <a:gd name="T91" fmla="*/ 2147483647 h 1464"/>
                  <a:gd name="T92" fmla="*/ 2147483647 w 1476"/>
                  <a:gd name="T93" fmla="*/ 2147483647 h 1464"/>
                  <a:gd name="T94" fmla="*/ 2147483647 w 1476"/>
                  <a:gd name="T95" fmla="*/ 2147483647 h 1464"/>
                  <a:gd name="T96" fmla="*/ 2147483647 w 1476"/>
                  <a:gd name="T97" fmla="*/ 2147483647 h 1464"/>
                  <a:gd name="T98" fmla="*/ 2147483647 w 1476"/>
                  <a:gd name="T99" fmla="*/ 2147483647 h 1464"/>
                  <a:gd name="T100" fmla="*/ 2147483647 w 1476"/>
                  <a:gd name="T101" fmla="*/ 2147483647 h 1464"/>
                  <a:gd name="T102" fmla="*/ 2147483647 w 1476"/>
                  <a:gd name="T103" fmla="*/ 2147483647 h 1464"/>
                  <a:gd name="T104" fmla="*/ 2147483647 w 1476"/>
                  <a:gd name="T105" fmla="*/ 2147483647 h 146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476"/>
                  <a:gd name="T160" fmla="*/ 0 h 1464"/>
                  <a:gd name="T161" fmla="*/ 1476 w 1476"/>
                  <a:gd name="T162" fmla="*/ 1464 h 146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476" h="1464">
                    <a:moveTo>
                      <a:pt x="360" y="534"/>
                    </a:moveTo>
                    <a:lnTo>
                      <a:pt x="318" y="534"/>
                    </a:lnTo>
                    <a:lnTo>
                      <a:pt x="312" y="546"/>
                    </a:lnTo>
                    <a:lnTo>
                      <a:pt x="306" y="552"/>
                    </a:lnTo>
                    <a:lnTo>
                      <a:pt x="294" y="576"/>
                    </a:lnTo>
                    <a:lnTo>
                      <a:pt x="282" y="588"/>
                    </a:lnTo>
                    <a:lnTo>
                      <a:pt x="258" y="588"/>
                    </a:lnTo>
                    <a:lnTo>
                      <a:pt x="246" y="582"/>
                    </a:lnTo>
                    <a:lnTo>
                      <a:pt x="234" y="582"/>
                    </a:lnTo>
                    <a:lnTo>
                      <a:pt x="228" y="594"/>
                    </a:lnTo>
                    <a:lnTo>
                      <a:pt x="204" y="600"/>
                    </a:lnTo>
                    <a:lnTo>
                      <a:pt x="204" y="606"/>
                    </a:lnTo>
                    <a:lnTo>
                      <a:pt x="198" y="618"/>
                    </a:lnTo>
                    <a:lnTo>
                      <a:pt x="186" y="618"/>
                    </a:lnTo>
                    <a:lnTo>
                      <a:pt x="180" y="612"/>
                    </a:lnTo>
                    <a:lnTo>
                      <a:pt x="168" y="606"/>
                    </a:lnTo>
                    <a:lnTo>
                      <a:pt x="138" y="624"/>
                    </a:lnTo>
                    <a:lnTo>
                      <a:pt x="120" y="624"/>
                    </a:lnTo>
                    <a:lnTo>
                      <a:pt x="120" y="630"/>
                    </a:lnTo>
                    <a:lnTo>
                      <a:pt x="90" y="660"/>
                    </a:lnTo>
                    <a:lnTo>
                      <a:pt x="78" y="666"/>
                    </a:lnTo>
                    <a:lnTo>
                      <a:pt x="72" y="672"/>
                    </a:lnTo>
                    <a:lnTo>
                      <a:pt x="60" y="678"/>
                    </a:lnTo>
                    <a:lnTo>
                      <a:pt x="54" y="708"/>
                    </a:lnTo>
                    <a:lnTo>
                      <a:pt x="54" y="768"/>
                    </a:lnTo>
                    <a:lnTo>
                      <a:pt x="0" y="768"/>
                    </a:lnTo>
                    <a:lnTo>
                      <a:pt x="54" y="768"/>
                    </a:lnTo>
                    <a:lnTo>
                      <a:pt x="54" y="804"/>
                    </a:lnTo>
                    <a:lnTo>
                      <a:pt x="312" y="984"/>
                    </a:lnTo>
                    <a:lnTo>
                      <a:pt x="720" y="1296"/>
                    </a:lnTo>
                    <a:lnTo>
                      <a:pt x="720" y="1320"/>
                    </a:lnTo>
                    <a:lnTo>
                      <a:pt x="744" y="1320"/>
                    </a:lnTo>
                    <a:lnTo>
                      <a:pt x="750" y="1326"/>
                    </a:lnTo>
                    <a:lnTo>
                      <a:pt x="750" y="1344"/>
                    </a:lnTo>
                    <a:lnTo>
                      <a:pt x="762" y="1356"/>
                    </a:lnTo>
                    <a:lnTo>
                      <a:pt x="798" y="1356"/>
                    </a:lnTo>
                    <a:lnTo>
                      <a:pt x="804" y="1386"/>
                    </a:lnTo>
                    <a:lnTo>
                      <a:pt x="810" y="1386"/>
                    </a:lnTo>
                    <a:lnTo>
                      <a:pt x="816" y="1380"/>
                    </a:lnTo>
                    <a:lnTo>
                      <a:pt x="846" y="1380"/>
                    </a:lnTo>
                    <a:lnTo>
                      <a:pt x="858" y="1386"/>
                    </a:lnTo>
                    <a:lnTo>
                      <a:pt x="870" y="1410"/>
                    </a:lnTo>
                    <a:lnTo>
                      <a:pt x="870" y="1428"/>
                    </a:lnTo>
                    <a:lnTo>
                      <a:pt x="852" y="1446"/>
                    </a:lnTo>
                    <a:lnTo>
                      <a:pt x="852" y="1452"/>
                    </a:lnTo>
                    <a:lnTo>
                      <a:pt x="858" y="1458"/>
                    </a:lnTo>
                    <a:lnTo>
                      <a:pt x="870" y="1464"/>
                    </a:lnTo>
                    <a:lnTo>
                      <a:pt x="900" y="1464"/>
                    </a:lnTo>
                    <a:lnTo>
                      <a:pt x="906" y="1458"/>
                    </a:lnTo>
                    <a:lnTo>
                      <a:pt x="924" y="1458"/>
                    </a:lnTo>
                    <a:lnTo>
                      <a:pt x="954" y="1452"/>
                    </a:lnTo>
                    <a:lnTo>
                      <a:pt x="984" y="1440"/>
                    </a:lnTo>
                    <a:lnTo>
                      <a:pt x="1020" y="1434"/>
                    </a:lnTo>
                    <a:lnTo>
                      <a:pt x="1038" y="1434"/>
                    </a:lnTo>
                    <a:lnTo>
                      <a:pt x="1062" y="1416"/>
                    </a:lnTo>
                    <a:lnTo>
                      <a:pt x="1098" y="1386"/>
                    </a:lnTo>
                    <a:lnTo>
                      <a:pt x="1128" y="1350"/>
                    </a:lnTo>
                    <a:lnTo>
                      <a:pt x="1158" y="1326"/>
                    </a:lnTo>
                    <a:lnTo>
                      <a:pt x="1182" y="1314"/>
                    </a:lnTo>
                    <a:lnTo>
                      <a:pt x="1224" y="1284"/>
                    </a:lnTo>
                    <a:lnTo>
                      <a:pt x="1272" y="1248"/>
                    </a:lnTo>
                    <a:lnTo>
                      <a:pt x="1332" y="1206"/>
                    </a:lnTo>
                    <a:lnTo>
                      <a:pt x="1386" y="1170"/>
                    </a:lnTo>
                    <a:lnTo>
                      <a:pt x="1434" y="1134"/>
                    </a:lnTo>
                    <a:lnTo>
                      <a:pt x="1464" y="1110"/>
                    </a:lnTo>
                    <a:lnTo>
                      <a:pt x="1476" y="1104"/>
                    </a:lnTo>
                    <a:lnTo>
                      <a:pt x="1476" y="1098"/>
                    </a:lnTo>
                    <a:lnTo>
                      <a:pt x="1470" y="1092"/>
                    </a:lnTo>
                    <a:lnTo>
                      <a:pt x="1464" y="1080"/>
                    </a:lnTo>
                    <a:lnTo>
                      <a:pt x="1458" y="1062"/>
                    </a:lnTo>
                    <a:lnTo>
                      <a:pt x="1452" y="1050"/>
                    </a:lnTo>
                    <a:lnTo>
                      <a:pt x="1452" y="1044"/>
                    </a:lnTo>
                    <a:lnTo>
                      <a:pt x="1440" y="1032"/>
                    </a:lnTo>
                    <a:lnTo>
                      <a:pt x="1428" y="1032"/>
                    </a:lnTo>
                    <a:lnTo>
                      <a:pt x="1392" y="1014"/>
                    </a:lnTo>
                    <a:lnTo>
                      <a:pt x="1386" y="1014"/>
                    </a:lnTo>
                    <a:lnTo>
                      <a:pt x="1362" y="1026"/>
                    </a:lnTo>
                    <a:lnTo>
                      <a:pt x="1338" y="1002"/>
                    </a:lnTo>
                    <a:lnTo>
                      <a:pt x="1338" y="960"/>
                    </a:lnTo>
                    <a:lnTo>
                      <a:pt x="1332" y="954"/>
                    </a:lnTo>
                    <a:lnTo>
                      <a:pt x="1326" y="942"/>
                    </a:lnTo>
                    <a:lnTo>
                      <a:pt x="1314" y="930"/>
                    </a:lnTo>
                    <a:lnTo>
                      <a:pt x="1308" y="912"/>
                    </a:lnTo>
                    <a:lnTo>
                      <a:pt x="1296" y="900"/>
                    </a:lnTo>
                    <a:lnTo>
                      <a:pt x="1290" y="888"/>
                    </a:lnTo>
                    <a:lnTo>
                      <a:pt x="1290" y="882"/>
                    </a:lnTo>
                    <a:lnTo>
                      <a:pt x="1296" y="876"/>
                    </a:lnTo>
                    <a:lnTo>
                      <a:pt x="1308" y="876"/>
                    </a:lnTo>
                    <a:lnTo>
                      <a:pt x="1320" y="870"/>
                    </a:lnTo>
                    <a:lnTo>
                      <a:pt x="1326" y="864"/>
                    </a:lnTo>
                    <a:lnTo>
                      <a:pt x="1332" y="852"/>
                    </a:lnTo>
                    <a:lnTo>
                      <a:pt x="1332" y="840"/>
                    </a:lnTo>
                    <a:lnTo>
                      <a:pt x="1326" y="834"/>
                    </a:lnTo>
                    <a:lnTo>
                      <a:pt x="1326" y="828"/>
                    </a:lnTo>
                    <a:lnTo>
                      <a:pt x="1320" y="774"/>
                    </a:lnTo>
                    <a:lnTo>
                      <a:pt x="1332" y="750"/>
                    </a:lnTo>
                    <a:lnTo>
                      <a:pt x="1326" y="732"/>
                    </a:lnTo>
                    <a:lnTo>
                      <a:pt x="1326" y="726"/>
                    </a:lnTo>
                    <a:lnTo>
                      <a:pt x="1332" y="720"/>
                    </a:lnTo>
                    <a:lnTo>
                      <a:pt x="1332" y="690"/>
                    </a:lnTo>
                    <a:lnTo>
                      <a:pt x="1338" y="678"/>
                    </a:lnTo>
                    <a:lnTo>
                      <a:pt x="1338" y="672"/>
                    </a:lnTo>
                    <a:lnTo>
                      <a:pt x="1326" y="648"/>
                    </a:lnTo>
                    <a:lnTo>
                      <a:pt x="1302" y="588"/>
                    </a:lnTo>
                    <a:lnTo>
                      <a:pt x="1290" y="570"/>
                    </a:lnTo>
                    <a:lnTo>
                      <a:pt x="1296" y="564"/>
                    </a:lnTo>
                    <a:lnTo>
                      <a:pt x="1308" y="558"/>
                    </a:lnTo>
                    <a:lnTo>
                      <a:pt x="1296" y="528"/>
                    </a:lnTo>
                    <a:lnTo>
                      <a:pt x="1284" y="480"/>
                    </a:lnTo>
                    <a:lnTo>
                      <a:pt x="1278" y="438"/>
                    </a:lnTo>
                    <a:lnTo>
                      <a:pt x="1272" y="414"/>
                    </a:lnTo>
                    <a:lnTo>
                      <a:pt x="1266" y="408"/>
                    </a:lnTo>
                    <a:lnTo>
                      <a:pt x="1260" y="396"/>
                    </a:lnTo>
                    <a:lnTo>
                      <a:pt x="1236" y="384"/>
                    </a:lnTo>
                    <a:lnTo>
                      <a:pt x="1230" y="378"/>
                    </a:lnTo>
                    <a:lnTo>
                      <a:pt x="1224" y="378"/>
                    </a:lnTo>
                    <a:lnTo>
                      <a:pt x="1224" y="336"/>
                    </a:lnTo>
                    <a:lnTo>
                      <a:pt x="1212" y="324"/>
                    </a:lnTo>
                    <a:lnTo>
                      <a:pt x="1194" y="318"/>
                    </a:lnTo>
                    <a:lnTo>
                      <a:pt x="1182" y="318"/>
                    </a:lnTo>
                    <a:lnTo>
                      <a:pt x="1182" y="288"/>
                    </a:lnTo>
                    <a:lnTo>
                      <a:pt x="1170" y="288"/>
                    </a:lnTo>
                    <a:lnTo>
                      <a:pt x="1170" y="246"/>
                    </a:lnTo>
                    <a:lnTo>
                      <a:pt x="1194" y="222"/>
                    </a:lnTo>
                    <a:lnTo>
                      <a:pt x="1218" y="204"/>
                    </a:lnTo>
                    <a:lnTo>
                      <a:pt x="1218" y="198"/>
                    </a:lnTo>
                    <a:lnTo>
                      <a:pt x="1224" y="192"/>
                    </a:lnTo>
                    <a:lnTo>
                      <a:pt x="1224" y="180"/>
                    </a:lnTo>
                    <a:lnTo>
                      <a:pt x="1230" y="168"/>
                    </a:lnTo>
                    <a:lnTo>
                      <a:pt x="1230" y="126"/>
                    </a:lnTo>
                    <a:lnTo>
                      <a:pt x="1224" y="114"/>
                    </a:lnTo>
                    <a:lnTo>
                      <a:pt x="1224" y="78"/>
                    </a:lnTo>
                    <a:lnTo>
                      <a:pt x="1230" y="66"/>
                    </a:lnTo>
                    <a:lnTo>
                      <a:pt x="1230" y="54"/>
                    </a:lnTo>
                    <a:lnTo>
                      <a:pt x="1212" y="48"/>
                    </a:lnTo>
                    <a:lnTo>
                      <a:pt x="1254" y="30"/>
                    </a:lnTo>
                    <a:lnTo>
                      <a:pt x="1254" y="18"/>
                    </a:lnTo>
                    <a:lnTo>
                      <a:pt x="1242" y="18"/>
                    </a:lnTo>
                    <a:lnTo>
                      <a:pt x="1236" y="12"/>
                    </a:lnTo>
                    <a:lnTo>
                      <a:pt x="1224" y="12"/>
                    </a:lnTo>
                    <a:lnTo>
                      <a:pt x="1206" y="24"/>
                    </a:lnTo>
                    <a:lnTo>
                      <a:pt x="1170" y="6"/>
                    </a:lnTo>
                    <a:lnTo>
                      <a:pt x="1152" y="6"/>
                    </a:lnTo>
                    <a:lnTo>
                      <a:pt x="1152" y="18"/>
                    </a:lnTo>
                    <a:lnTo>
                      <a:pt x="1116" y="18"/>
                    </a:lnTo>
                    <a:lnTo>
                      <a:pt x="1092" y="0"/>
                    </a:lnTo>
                    <a:lnTo>
                      <a:pt x="1086" y="30"/>
                    </a:lnTo>
                    <a:lnTo>
                      <a:pt x="1056" y="18"/>
                    </a:lnTo>
                    <a:lnTo>
                      <a:pt x="1026" y="42"/>
                    </a:lnTo>
                    <a:lnTo>
                      <a:pt x="1002" y="30"/>
                    </a:lnTo>
                    <a:lnTo>
                      <a:pt x="984" y="30"/>
                    </a:lnTo>
                    <a:lnTo>
                      <a:pt x="966" y="24"/>
                    </a:lnTo>
                    <a:lnTo>
                      <a:pt x="948" y="24"/>
                    </a:lnTo>
                    <a:lnTo>
                      <a:pt x="924" y="30"/>
                    </a:lnTo>
                    <a:lnTo>
                      <a:pt x="906" y="30"/>
                    </a:lnTo>
                    <a:lnTo>
                      <a:pt x="900" y="36"/>
                    </a:lnTo>
                    <a:lnTo>
                      <a:pt x="888" y="36"/>
                    </a:lnTo>
                    <a:lnTo>
                      <a:pt x="876" y="42"/>
                    </a:lnTo>
                    <a:lnTo>
                      <a:pt x="816" y="42"/>
                    </a:lnTo>
                    <a:lnTo>
                      <a:pt x="810" y="48"/>
                    </a:lnTo>
                    <a:lnTo>
                      <a:pt x="750" y="48"/>
                    </a:lnTo>
                    <a:lnTo>
                      <a:pt x="744" y="54"/>
                    </a:lnTo>
                    <a:lnTo>
                      <a:pt x="726" y="54"/>
                    </a:lnTo>
                    <a:lnTo>
                      <a:pt x="714" y="60"/>
                    </a:lnTo>
                    <a:lnTo>
                      <a:pt x="696" y="66"/>
                    </a:lnTo>
                    <a:lnTo>
                      <a:pt x="684" y="78"/>
                    </a:lnTo>
                    <a:lnTo>
                      <a:pt x="678" y="90"/>
                    </a:lnTo>
                    <a:lnTo>
                      <a:pt x="666" y="102"/>
                    </a:lnTo>
                    <a:lnTo>
                      <a:pt x="666" y="108"/>
                    </a:lnTo>
                    <a:lnTo>
                      <a:pt x="636" y="108"/>
                    </a:lnTo>
                    <a:lnTo>
                      <a:pt x="624" y="114"/>
                    </a:lnTo>
                    <a:lnTo>
                      <a:pt x="606" y="114"/>
                    </a:lnTo>
                    <a:lnTo>
                      <a:pt x="594" y="120"/>
                    </a:lnTo>
                    <a:lnTo>
                      <a:pt x="588" y="126"/>
                    </a:lnTo>
                    <a:lnTo>
                      <a:pt x="588" y="132"/>
                    </a:lnTo>
                    <a:lnTo>
                      <a:pt x="558" y="162"/>
                    </a:lnTo>
                    <a:lnTo>
                      <a:pt x="546" y="168"/>
                    </a:lnTo>
                    <a:lnTo>
                      <a:pt x="522" y="168"/>
                    </a:lnTo>
                    <a:lnTo>
                      <a:pt x="528" y="174"/>
                    </a:lnTo>
                    <a:lnTo>
                      <a:pt x="534" y="186"/>
                    </a:lnTo>
                    <a:lnTo>
                      <a:pt x="546" y="192"/>
                    </a:lnTo>
                    <a:lnTo>
                      <a:pt x="540" y="198"/>
                    </a:lnTo>
                    <a:lnTo>
                      <a:pt x="540" y="210"/>
                    </a:lnTo>
                    <a:lnTo>
                      <a:pt x="552" y="210"/>
                    </a:lnTo>
                    <a:lnTo>
                      <a:pt x="546" y="276"/>
                    </a:lnTo>
                    <a:lnTo>
                      <a:pt x="558" y="294"/>
                    </a:lnTo>
                    <a:lnTo>
                      <a:pt x="546" y="324"/>
                    </a:lnTo>
                    <a:lnTo>
                      <a:pt x="564" y="324"/>
                    </a:lnTo>
                    <a:lnTo>
                      <a:pt x="564" y="354"/>
                    </a:lnTo>
                    <a:lnTo>
                      <a:pt x="588" y="372"/>
                    </a:lnTo>
                    <a:lnTo>
                      <a:pt x="570" y="390"/>
                    </a:lnTo>
                    <a:lnTo>
                      <a:pt x="570" y="402"/>
                    </a:lnTo>
                    <a:lnTo>
                      <a:pt x="516" y="408"/>
                    </a:lnTo>
                    <a:lnTo>
                      <a:pt x="504" y="402"/>
                    </a:lnTo>
                    <a:lnTo>
                      <a:pt x="486" y="402"/>
                    </a:lnTo>
                    <a:lnTo>
                      <a:pt x="486" y="408"/>
                    </a:lnTo>
                    <a:lnTo>
                      <a:pt x="480" y="414"/>
                    </a:lnTo>
                    <a:lnTo>
                      <a:pt x="474" y="408"/>
                    </a:lnTo>
                    <a:lnTo>
                      <a:pt x="462" y="408"/>
                    </a:lnTo>
                    <a:lnTo>
                      <a:pt x="462" y="414"/>
                    </a:lnTo>
                    <a:lnTo>
                      <a:pt x="456" y="420"/>
                    </a:lnTo>
                    <a:lnTo>
                      <a:pt x="456" y="432"/>
                    </a:lnTo>
                    <a:lnTo>
                      <a:pt x="432" y="432"/>
                    </a:lnTo>
                    <a:lnTo>
                      <a:pt x="420" y="438"/>
                    </a:lnTo>
                    <a:lnTo>
                      <a:pt x="396" y="438"/>
                    </a:lnTo>
                    <a:lnTo>
                      <a:pt x="390" y="444"/>
                    </a:lnTo>
                    <a:lnTo>
                      <a:pt x="390" y="456"/>
                    </a:lnTo>
                    <a:lnTo>
                      <a:pt x="396" y="462"/>
                    </a:lnTo>
                    <a:lnTo>
                      <a:pt x="402" y="474"/>
                    </a:lnTo>
                    <a:lnTo>
                      <a:pt x="414" y="492"/>
                    </a:lnTo>
                    <a:lnTo>
                      <a:pt x="390" y="504"/>
                    </a:lnTo>
                    <a:lnTo>
                      <a:pt x="390" y="510"/>
                    </a:lnTo>
                    <a:lnTo>
                      <a:pt x="378" y="522"/>
                    </a:lnTo>
                    <a:lnTo>
                      <a:pt x="366" y="528"/>
                    </a:lnTo>
                    <a:lnTo>
                      <a:pt x="360" y="53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48" name="South Africa">
                <a:extLst>
                  <a:ext uri="{FF2B5EF4-FFF2-40B4-BE49-F238E27FC236}">
                    <a16:creationId xmlns:a16="http://schemas.microsoft.com/office/drawing/2014/main" id="{E3B42A90-5E4A-5E4D-9BCF-76CC86A310F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48" y="2767"/>
                <a:ext cx="290" cy="261"/>
              </a:xfrm>
              <a:custGeom>
                <a:avLst/>
                <a:gdLst>
                  <a:gd name="T0" fmla="*/ 2147483647 w 1134"/>
                  <a:gd name="T1" fmla="*/ 2147483647 h 1020"/>
                  <a:gd name="T2" fmla="*/ 2147483647 w 1134"/>
                  <a:gd name="T3" fmla="*/ 2147483647 h 1020"/>
                  <a:gd name="T4" fmla="*/ 2147483647 w 1134"/>
                  <a:gd name="T5" fmla="*/ 2147483647 h 1020"/>
                  <a:gd name="T6" fmla="*/ 2147483647 w 1134"/>
                  <a:gd name="T7" fmla="*/ 2147483647 h 1020"/>
                  <a:gd name="T8" fmla="*/ 2147483647 w 1134"/>
                  <a:gd name="T9" fmla="*/ 2147483647 h 1020"/>
                  <a:gd name="T10" fmla="*/ 2147483647 w 1134"/>
                  <a:gd name="T11" fmla="*/ 2147483647 h 1020"/>
                  <a:gd name="T12" fmla="*/ 2147483647 w 1134"/>
                  <a:gd name="T13" fmla="*/ 2147483647 h 1020"/>
                  <a:gd name="T14" fmla="*/ 2147483647 w 1134"/>
                  <a:gd name="T15" fmla="*/ 2147483647 h 1020"/>
                  <a:gd name="T16" fmla="*/ 2147483647 w 1134"/>
                  <a:gd name="T17" fmla="*/ 2147483647 h 1020"/>
                  <a:gd name="T18" fmla="*/ 2147483647 w 1134"/>
                  <a:gd name="T19" fmla="*/ 2147483647 h 1020"/>
                  <a:gd name="T20" fmla="*/ 2147483647 w 1134"/>
                  <a:gd name="T21" fmla="*/ 2147483647 h 1020"/>
                  <a:gd name="T22" fmla="*/ 2147483647 w 1134"/>
                  <a:gd name="T23" fmla="*/ 2147483647 h 1020"/>
                  <a:gd name="T24" fmla="*/ 2147483647 w 1134"/>
                  <a:gd name="T25" fmla="*/ 2147483647 h 1020"/>
                  <a:gd name="T26" fmla="*/ 2147483647 w 1134"/>
                  <a:gd name="T27" fmla="*/ 2147483647 h 1020"/>
                  <a:gd name="T28" fmla="*/ 2147483647 w 1134"/>
                  <a:gd name="T29" fmla="*/ 2147483647 h 1020"/>
                  <a:gd name="T30" fmla="*/ 2147483647 w 1134"/>
                  <a:gd name="T31" fmla="*/ 2147483647 h 1020"/>
                  <a:gd name="T32" fmla="*/ 2147483647 w 1134"/>
                  <a:gd name="T33" fmla="*/ 2147483647 h 1020"/>
                  <a:gd name="T34" fmla="*/ 2147483647 w 1134"/>
                  <a:gd name="T35" fmla="*/ 2147483647 h 1020"/>
                  <a:gd name="T36" fmla="*/ 2147483647 w 1134"/>
                  <a:gd name="T37" fmla="*/ 2147483647 h 1020"/>
                  <a:gd name="T38" fmla="*/ 2147483647 w 1134"/>
                  <a:gd name="T39" fmla="*/ 2147483647 h 1020"/>
                  <a:gd name="T40" fmla="*/ 2147483647 w 1134"/>
                  <a:gd name="T41" fmla="*/ 2147483647 h 1020"/>
                  <a:gd name="T42" fmla="*/ 2147483647 w 1134"/>
                  <a:gd name="T43" fmla="*/ 2147483647 h 1020"/>
                  <a:gd name="T44" fmla="*/ 2147483647 w 1134"/>
                  <a:gd name="T45" fmla="*/ 2147483647 h 1020"/>
                  <a:gd name="T46" fmla="*/ 2147483647 w 1134"/>
                  <a:gd name="T47" fmla="*/ 2147483647 h 1020"/>
                  <a:gd name="T48" fmla="*/ 2147483647 w 1134"/>
                  <a:gd name="T49" fmla="*/ 2147483647 h 1020"/>
                  <a:gd name="T50" fmla="*/ 2147483647 w 1134"/>
                  <a:gd name="T51" fmla="*/ 2147483647 h 1020"/>
                  <a:gd name="T52" fmla="*/ 2147483647 w 1134"/>
                  <a:gd name="T53" fmla="*/ 2147483647 h 1020"/>
                  <a:gd name="T54" fmla="*/ 2147483647 w 1134"/>
                  <a:gd name="T55" fmla="*/ 2147483647 h 1020"/>
                  <a:gd name="T56" fmla="*/ 2147483647 w 1134"/>
                  <a:gd name="T57" fmla="*/ 2147483647 h 1020"/>
                  <a:gd name="T58" fmla="*/ 2147483647 w 1134"/>
                  <a:gd name="T59" fmla="*/ 2147483647 h 1020"/>
                  <a:gd name="T60" fmla="*/ 2147483647 w 1134"/>
                  <a:gd name="T61" fmla="*/ 2147483647 h 1020"/>
                  <a:gd name="T62" fmla="*/ 0 w 1134"/>
                  <a:gd name="T63" fmla="*/ 2147483647 h 1020"/>
                  <a:gd name="T64" fmla="*/ 2147483647 w 1134"/>
                  <a:gd name="T65" fmla="*/ 2147483647 h 1020"/>
                  <a:gd name="T66" fmla="*/ 2147483647 w 1134"/>
                  <a:gd name="T67" fmla="*/ 2147483647 h 1020"/>
                  <a:gd name="T68" fmla="*/ 2147483647 w 1134"/>
                  <a:gd name="T69" fmla="*/ 2147483647 h 1020"/>
                  <a:gd name="T70" fmla="*/ 2147483647 w 1134"/>
                  <a:gd name="T71" fmla="*/ 2147483647 h 1020"/>
                  <a:gd name="T72" fmla="*/ 2147483647 w 1134"/>
                  <a:gd name="T73" fmla="*/ 2147483647 h 1020"/>
                  <a:gd name="T74" fmla="*/ 2147483647 w 1134"/>
                  <a:gd name="T75" fmla="*/ 2147483647 h 1020"/>
                  <a:gd name="T76" fmla="*/ 2147483647 w 1134"/>
                  <a:gd name="T77" fmla="*/ 2147483647 h 1020"/>
                  <a:gd name="T78" fmla="*/ 2147483647 w 1134"/>
                  <a:gd name="T79" fmla="*/ 2147483647 h 1020"/>
                  <a:gd name="T80" fmla="*/ 2147483647 w 1134"/>
                  <a:gd name="T81" fmla="*/ 2147483647 h 1020"/>
                  <a:gd name="T82" fmla="*/ 2147483647 w 1134"/>
                  <a:gd name="T83" fmla="*/ 2147483647 h 1020"/>
                  <a:gd name="T84" fmla="*/ 2147483647 w 1134"/>
                  <a:gd name="T85" fmla="*/ 2147483647 h 1020"/>
                  <a:gd name="T86" fmla="*/ 2147483647 w 1134"/>
                  <a:gd name="T87" fmla="*/ 2147483647 h 1020"/>
                  <a:gd name="T88" fmla="*/ 2147483647 w 1134"/>
                  <a:gd name="T89" fmla="*/ 2147483647 h 1020"/>
                  <a:gd name="T90" fmla="*/ 2147483647 w 1134"/>
                  <a:gd name="T91" fmla="*/ 2147483647 h 1020"/>
                  <a:gd name="T92" fmla="*/ 2147483647 w 1134"/>
                  <a:gd name="T93" fmla="*/ 2147483647 h 1020"/>
                  <a:gd name="T94" fmla="*/ 2147483647 w 1134"/>
                  <a:gd name="T95" fmla="*/ 2147483647 h 1020"/>
                  <a:gd name="T96" fmla="*/ 2147483647 w 1134"/>
                  <a:gd name="T97" fmla="*/ 2147483647 h 1020"/>
                  <a:gd name="T98" fmla="*/ 2147483647 w 1134"/>
                  <a:gd name="T99" fmla="*/ 2147483647 h 1020"/>
                  <a:gd name="T100" fmla="*/ 2147483647 w 1134"/>
                  <a:gd name="T101" fmla="*/ 2147483647 h 1020"/>
                  <a:gd name="T102" fmla="*/ 2147483647 w 1134"/>
                  <a:gd name="T103" fmla="*/ 2147483647 h 1020"/>
                  <a:gd name="T104" fmla="*/ 2147483647 w 1134"/>
                  <a:gd name="T105" fmla="*/ 2147483647 h 1020"/>
                  <a:gd name="T106" fmla="*/ 2147483647 w 1134"/>
                  <a:gd name="T107" fmla="*/ 2147483647 h 1020"/>
                  <a:gd name="T108" fmla="*/ 2147483647 w 1134"/>
                  <a:gd name="T109" fmla="*/ 2147483647 h 1020"/>
                  <a:gd name="T110" fmla="*/ 2147483647 w 1134"/>
                  <a:gd name="T111" fmla="*/ 2147483647 h 1020"/>
                  <a:gd name="T112" fmla="*/ 2147483647 w 1134"/>
                  <a:gd name="T113" fmla="*/ 2147483647 h 1020"/>
                  <a:gd name="T114" fmla="*/ 2147483647 w 1134"/>
                  <a:gd name="T115" fmla="*/ 2147483647 h 1020"/>
                  <a:gd name="T116" fmla="*/ 2147483647 w 1134"/>
                  <a:gd name="T117" fmla="*/ 2147483647 h 1020"/>
                  <a:gd name="T118" fmla="*/ 2147483647 w 1134"/>
                  <a:gd name="T119" fmla="*/ 2147483647 h 1020"/>
                  <a:gd name="T120" fmla="*/ 2147483647 w 1134"/>
                  <a:gd name="T121" fmla="*/ 2147483647 h 1020"/>
                  <a:gd name="T122" fmla="*/ 2147483647 w 1134"/>
                  <a:gd name="T123" fmla="*/ 2147483647 h 1020"/>
                  <a:gd name="T124" fmla="*/ 2147483647 w 1134"/>
                  <a:gd name="T125" fmla="*/ 2147483647 h 102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134"/>
                  <a:gd name="T190" fmla="*/ 0 h 1020"/>
                  <a:gd name="T191" fmla="*/ 1134 w 1134"/>
                  <a:gd name="T192" fmla="*/ 1020 h 102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134" h="1020">
                    <a:moveTo>
                      <a:pt x="1116" y="372"/>
                    </a:moveTo>
                    <a:lnTo>
                      <a:pt x="1098" y="372"/>
                    </a:lnTo>
                    <a:lnTo>
                      <a:pt x="1092" y="378"/>
                    </a:lnTo>
                    <a:lnTo>
                      <a:pt x="1086" y="378"/>
                    </a:lnTo>
                    <a:lnTo>
                      <a:pt x="1074" y="420"/>
                    </a:lnTo>
                    <a:lnTo>
                      <a:pt x="1062" y="420"/>
                    </a:lnTo>
                    <a:lnTo>
                      <a:pt x="1050" y="414"/>
                    </a:lnTo>
                    <a:lnTo>
                      <a:pt x="1032" y="414"/>
                    </a:lnTo>
                    <a:lnTo>
                      <a:pt x="1020" y="402"/>
                    </a:lnTo>
                    <a:lnTo>
                      <a:pt x="1008" y="396"/>
                    </a:lnTo>
                    <a:lnTo>
                      <a:pt x="996" y="372"/>
                    </a:lnTo>
                    <a:lnTo>
                      <a:pt x="996" y="348"/>
                    </a:lnTo>
                    <a:lnTo>
                      <a:pt x="1002" y="336"/>
                    </a:lnTo>
                    <a:lnTo>
                      <a:pt x="1014" y="324"/>
                    </a:lnTo>
                    <a:lnTo>
                      <a:pt x="1014" y="312"/>
                    </a:lnTo>
                    <a:lnTo>
                      <a:pt x="1020" y="300"/>
                    </a:lnTo>
                    <a:lnTo>
                      <a:pt x="1032" y="288"/>
                    </a:lnTo>
                    <a:lnTo>
                      <a:pt x="1038" y="288"/>
                    </a:lnTo>
                    <a:lnTo>
                      <a:pt x="1050" y="294"/>
                    </a:lnTo>
                    <a:lnTo>
                      <a:pt x="1062" y="306"/>
                    </a:lnTo>
                    <a:lnTo>
                      <a:pt x="1086" y="270"/>
                    </a:lnTo>
                    <a:lnTo>
                      <a:pt x="1086" y="180"/>
                    </a:lnTo>
                    <a:lnTo>
                      <a:pt x="1056" y="120"/>
                    </a:lnTo>
                    <a:lnTo>
                      <a:pt x="1056" y="102"/>
                    </a:lnTo>
                    <a:lnTo>
                      <a:pt x="1050" y="90"/>
                    </a:lnTo>
                    <a:lnTo>
                      <a:pt x="1050" y="72"/>
                    </a:lnTo>
                    <a:lnTo>
                      <a:pt x="1044" y="54"/>
                    </a:lnTo>
                    <a:lnTo>
                      <a:pt x="1044" y="24"/>
                    </a:lnTo>
                    <a:lnTo>
                      <a:pt x="1026" y="12"/>
                    </a:lnTo>
                    <a:lnTo>
                      <a:pt x="966" y="12"/>
                    </a:lnTo>
                    <a:lnTo>
                      <a:pt x="954" y="6"/>
                    </a:lnTo>
                    <a:lnTo>
                      <a:pt x="948" y="6"/>
                    </a:lnTo>
                    <a:lnTo>
                      <a:pt x="936" y="0"/>
                    </a:lnTo>
                    <a:lnTo>
                      <a:pt x="876" y="0"/>
                    </a:lnTo>
                    <a:lnTo>
                      <a:pt x="864" y="24"/>
                    </a:lnTo>
                    <a:lnTo>
                      <a:pt x="852" y="24"/>
                    </a:lnTo>
                    <a:lnTo>
                      <a:pt x="840" y="30"/>
                    </a:lnTo>
                    <a:lnTo>
                      <a:pt x="828" y="30"/>
                    </a:lnTo>
                    <a:lnTo>
                      <a:pt x="822" y="36"/>
                    </a:lnTo>
                    <a:lnTo>
                      <a:pt x="810" y="60"/>
                    </a:lnTo>
                    <a:lnTo>
                      <a:pt x="768" y="102"/>
                    </a:lnTo>
                    <a:lnTo>
                      <a:pt x="756" y="108"/>
                    </a:lnTo>
                    <a:lnTo>
                      <a:pt x="750" y="108"/>
                    </a:lnTo>
                    <a:lnTo>
                      <a:pt x="738" y="114"/>
                    </a:lnTo>
                    <a:lnTo>
                      <a:pt x="726" y="138"/>
                    </a:lnTo>
                    <a:lnTo>
                      <a:pt x="726" y="174"/>
                    </a:lnTo>
                    <a:lnTo>
                      <a:pt x="714" y="180"/>
                    </a:lnTo>
                    <a:lnTo>
                      <a:pt x="708" y="192"/>
                    </a:lnTo>
                    <a:lnTo>
                      <a:pt x="702" y="198"/>
                    </a:lnTo>
                    <a:lnTo>
                      <a:pt x="690" y="204"/>
                    </a:lnTo>
                    <a:lnTo>
                      <a:pt x="672" y="210"/>
                    </a:lnTo>
                    <a:lnTo>
                      <a:pt x="654" y="228"/>
                    </a:lnTo>
                    <a:lnTo>
                      <a:pt x="654" y="240"/>
                    </a:lnTo>
                    <a:lnTo>
                      <a:pt x="648" y="252"/>
                    </a:lnTo>
                    <a:lnTo>
                      <a:pt x="642" y="270"/>
                    </a:lnTo>
                    <a:lnTo>
                      <a:pt x="636" y="282"/>
                    </a:lnTo>
                    <a:lnTo>
                      <a:pt x="630" y="288"/>
                    </a:lnTo>
                    <a:lnTo>
                      <a:pt x="618" y="294"/>
                    </a:lnTo>
                    <a:lnTo>
                      <a:pt x="606" y="294"/>
                    </a:lnTo>
                    <a:lnTo>
                      <a:pt x="600" y="288"/>
                    </a:lnTo>
                    <a:lnTo>
                      <a:pt x="594" y="294"/>
                    </a:lnTo>
                    <a:lnTo>
                      <a:pt x="582" y="300"/>
                    </a:lnTo>
                    <a:lnTo>
                      <a:pt x="570" y="300"/>
                    </a:lnTo>
                    <a:lnTo>
                      <a:pt x="564" y="294"/>
                    </a:lnTo>
                    <a:lnTo>
                      <a:pt x="552" y="288"/>
                    </a:lnTo>
                    <a:lnTo>
                      <a:pt x="546" y="282"/>
                    </a:lnTo>
                    <a:lnTo>
                      <a:pt x="516" y="282"/>
                    </a:lnTo>
                    <a:lnTo>
                      <a:pt x="504" y="270"/>
                    </a:lnTo>
                    <a:lnTo>
                      <a:pt x="492" y="264"/>
                    </a:lnTo>
                    <a:lnTo>
                      <a:pt x="486" y="258"/>
                    </a:lnTo>
                    <a:lnTo>
                      <a:pt x="474" y="252"/>
                    </a:lnTo>
                    <a:lnTo>
                      <a:pt x="462" y="252"/>
                    </a:lnTo>
                    <a:lnTo>
                      <a:pt x="450" y="258"/>
                    </a:lnTo>
                    <a:lnTo>
                      <a:pt x="444" y="264"/>
                    </a:lnTo>
                    <a:lnTo>
                      <a:pt x="438" y="276"/>
                    </a:lnTo>
                    <a:lnTo>
                      <a:pt x="438" y="288"/>
                    </a:lnTo>
                    <a:lnTo>
                      <a:pt x="432" y="300"/>
                    </a:lnTo>
                    <a:lnTo>
                      <a:pt x="432" y="324"/>
                    </a:lnTo>
                    <a:lnTo>
                      <a:pt x="420" y="324"/>
                    </a:lnTo>
                    <a:lnTo>
                      <a:pt x="414" y="330"/>
                    </a:lnTo>
                    <a:lnTo>
                      <a:pt x="408" y="330"/>
                    </a:lnTo>
                    <a:lnTo>
                      <a:pt x="402" y="336"/>
                    </a:lnTo>
                    <a:lnTo>
                      <a:pt x="396" y="348"/>
                    </a:lnTo>
                    <a:lnTo>
                      <a:pt x="390" y="354"/>
                    </a:lnTo>
                    <a:lnTo>
                      <a:pt x="390" y="360"/>
                    </a:lnTo>
                    <a:lnTo>
                      <a:pt x="366" y="360"/>
                    </a:lnTo>
                    <a:lnTo>
                      <a:pt x="366" y="378"/>
                    </a:lnTo>
                    <a:lnTo>
                      <a:pt x="288" y="378"/>
                    </a:lnTo>
                    <a:lnTo>
                      <a:pt x="288" y="348"/>
                    </a:lnTo>
                    <a:lnTo>
                      <a:pt x="294" y="336"/>
                    </a:lnTo>
                    <a:lnTo>
                      <a:pt x="294" y="330"/>
                    </a:lnTo>
                    <a:lnTo>
                      <a:pt x="300" y="318"/>
                    </a:lnTo>
                    <a:lnTo>
                      <a:pt x="300" y="294"/>
                    </a:lnTo>
                    <a:lnTo>
                      <a:pt x="294" y="288"/>
                    </a:lnTo>
                    <a:lnTo>
                      <a:pt x="294" y="270"/>
                    </a:lnTo>
                    <a:lnTo>
                      <a:pt x="288" y="258"/>
                    </a:lnTo>
                    <a:lnTo>
                      <a:pt x="282" y="240"/>
                    </a:lnTo>
                    <a:lnTo>
                      <a:pt x="276" y="234"/>
                    </a:lnTo>
                    <a:lnTo>
                      <a:pt x="264" y="228"/>
                    </a:lnTo>
                    <a:lnTo>
                      <a:pt x="258" y="222"/>
                    </a:lnTo>
                    <a:lnTo>
                      <a:pt x="246" y="216"/>
                    </a:lnTo>
                    <a:lnTo>
                      <a:pt x="240" y="510"/>
                    </a:lnTo>
                    <a:lnTo>
                      <a:pt x="222" y="510"/>
                    </a:lnTo>
                    <a:lnTo>
                      <a:pt x="210" y="516"/>
                    </a:lnTo>
                    <a:lnTo>
                      <a:pt x="204" y="522"/>
                    </a:lnTo>
                    <a:lnTo>
                      <a:pt x="204" y="528"/>
                    </a:lnTo>
                    <a:lnTo>
                      <a:pt x="192" y="528"/>
                    </a:lnTo>
                    <a:lnTo>
                      <a:pt x="192" y="552"/>
                    </a:lnTo>
                    <a:lnTo>
                      <a:pt x="168" y="552"/>
                    </a:lnTo>
                    <a:lnTo>
                      <a:pt x="156" y="540"/>
                    </a:lnTo>
                    <a:lnTo>
                      <a:pt x="144" y="540"/>
                    </a:lnTo>
                    <a:lnTo>
                      <a:pt x="132" y="552"/>
                    </a:lnTo>
                    <a:lnTo>
                      <a:pt x="108" y="552"/>
                    </a:lnTo>
                    <a:lnTo>
                      <a:pt x="102" y="546"/>
                    </a:lnTo>
                    <a:lnTo>
                      <a:pt x="102" y="540"/>
                    </a:lnTo>
                    <a:lnTo>
                      <a:pt x="96" y="534"/>
                    </a:lnTo>
                    <a:lnTo>
                      <a:pt x="72" y="534"/>
                    </a:lnTo>
                    <a:lnTo>
                      <a:pt x="66" y="528"/>
                    </a:lnTo>
                    <a:lnTo>
                      <a:pt x="60" y="516"/>
                    </a:lnTo>
                    <a:lnTo>
                      <a:pt x="60" y="492"/>
                    </a:lnTo>
                    <a:lnTo>
                      <a:pt x="42" y="474"/>
                    </a:lnTo>
                    <a:lnTo>
                      <a:pt x="36" y="474"/>
                    </a:lnTo>
                    <a:lnTo>
                      <a:pt x="30" y="480"/>
                    </a:lnTo>
                    <a:lnTo>
                      <a:pt x="30" y="486"/>
                    </a:lnTo>
                    <a:lnTo>
                      <a:pt x="24" y="498"/>
                    </a:lnTo>
                    <a:lnTo>
                      <a:pt x="18" y="504"/>
                    </a:lnTo>
                    <a:lnTo>
                      <a:pt x="18" y="510"/>
                    </a:lnTo>
                    <a:lnTo>
                      <a:pt x="0" y="522"/>
                    </a:lnTo>
                    <a:lnTo>
                      <a:pt x="0" y="516"/>
                    </a:lnTo>
                    <a:lnTo>
                      <a:pt x="0" y="528"/>
                    </a:lnTo>
                    <a:lnTo>
                      <a:pt x="6" y="540"/>
                    </a:lnTo>
                    <a:lnTo>
                      <a:pt x="6" y="552"/>
                    </a:lnTo>
                    <a:lnTo>
                      <a:pt x="36" y="582"/>
                    </a:lnTo>
                    <a:lnTo>
                      <a:pt x="42" y="600"/>
                    </a:lnTo>
                    <a:lnTo>
                      <a:pt x="42" y="648"/>
                    </a:lnTo>
                    <a:lnTo>
                      <a:pt x="48" y="672"/>
                    </a:lnTo>
                    <a:lnTo>
                      <a:pt x="54" y="690"/>
                    </a:lnTo>
                    <a:lnTo>
                      <a:pt x="72" y="714"/>
                    </a:lnTo>
                    <a:lnTo>
                      <a:pt x="96" y="738"/>
                    </a:lnTo>
                    <a:lnTo>
                      <a:pt x="114" y="762"/>
                    </a:lnTo>
                    <a:lnTo>
                      <a:pt x="120" y="786"/>
                    </a:lnTo>
                    <a:lnTo>
                      <a:pt x="120" y="834"/>
                    </a:lnTo>
                    <a:lnTo>
                      <a:pt x="114" y="846"/>
                    </a:lnTo>
                    <a:lnTo>
                      <a:pt x="114" y="852"/>
                    </a:lnTo>
                    <a:lnTo>
                      <a:pt x="90" y="852"/>
                    </a:lnTo>
                    <a:lnTo>
                      <a:pt x="90" y="876"/>
                    </a:lnTo>
                    <a:lnTo>
                      <a:pt x="96" y="888"/>
                    </a:lnTo>
                    <a:lnTo>
                      <a:pt x="108" y="906"/>
                    </a:lnTo>
                    <a:lnTo>
                      <a:pt x="114" y="918"/>
                    </a:lnTo>
                    <a:lnTo>
                      <a:pt x="114" y="960"/>
                    </a:lnTo>
                    <a:lnTo>
                      <a:pt x="120" y="972"/>
                    </a:lnTo>
                    <a:lnTo>
                      <a:pt x="120" y="978"/>
                    </a:lnTo>
                    <a:lnTo>
                      <a:pt x="126" y="978"/>
                    </a:lnTo>
                    <a:lnTo>
                      <a:pt x="126" y="972"/>
                    </a:lnTo>
                    <a:lnTo>
                      <a:pt x="132" y="966"/>
                    </a:lnTo>
                    <a:lnTo>
                      <a:pt x="144" y="966"/>
                    </a:lnTo>
                    <a:lnTo>
                      <a:pt x="150" y="972"/>
                    </a:lnTo>
                    <a:lnTo>
                      <a:pt x="180" y="984"/>
                    </a:lnTo>
                    <a:lnTo>
                      <a:pt x="180" y="996"/>
                    </a:lnTo>
                    <a:lnTo>
                      <a:pt x="204" y="1020"/>
                    </a:lnTo>
                    <a:lnTo>
                      <a:pt x="216" y="1020"/>
                    </a:lnTo>
                    <a:lnTo>
                      <a:pt x="240" y="1008"/>
                    </a:lnTo>
                    <a:lnTo>
                      <a:pt x="246" y="996"/>
                    </a:lnTo>
                    <a:lnTo>
                      <a:pt x="252" y="990"/>
                    </a:lnTo>
                    <a:lnTo>
                      <a:pt x="264" y="984"/>
                    </a:lnTo>
                    <a:lnTo>
                      <a:pt x="294" y="984"/>
                    </a:lnTo>
                    <a:lnTo>
                      <a:pt x="306" y="990"/>
                    </a:lnTo>
                    <a:lnTo>
                      <a:pt x="354" y="990"/>
                    </a:lnTo>
                    <a:lnTo>
                      <a:pt x="354" y="984"/>
                    </a:lnTo>
                    <a:lnTo>
                      <a:pt x="360" y="978"/>
                    </a:lnTo>
                    <a:lnTo>
                      <a:pt x="360" y="966"/>
                    </a:lnTo>
                    <a:lnTo>
                      <a:pt x="366" y="960"/>
                    </a:lnTo>
                    <a:lnTo>
                      <a:pt x="378" y="954"/>
                    </a:lnTo>
                    <a:lnTo>
                      <a:pt x="408" y="954"/>
                    </a:lnTo>
                    <a:lnTo>
                      <a:pt x="420" y="960"/>
                    </a:lnTo>
                    <a:lnTo>
                      <a:pt x="432" y="960"/>
                    </a:lnTo>
                    <a:lnTo>
                      <a:pt x="438" y="966"/>
                    </a:lnTo>
                    <a:lnTo>
                      <a:pt x="444" y="960"/>
                    </a:lnTo>
                    <a:lnTo>
                      <a:pt x="456" y="960"/>
                    </a:lnTo>
                    <a:lnTo>
                      <a:pt x="468" y="954"/>
                    </a:lnTo>
                    <a:lnTo>
                      <a:pt x="504" y="954"/>
                    </a:lnTo>
                    <a:lnTo>
                      <a:pt x="522" y="960"/>
                    </a:lnTo>
                    <a:lnTo>
                      <a:pt x="534" y="966"/>
                    </a:lnTo>
                    <a:lnTo>
                      <a:pt x="552" y="966"/>
                    </a:lnTo>
                    <a:lnTo>
                      <a:pt x="558" y="960"/>
                    </a:lnTo>
                    <a:lnTo>
                      <a:pt x="570" y="954"/>
                    </a:lnTo>
                    <a:lnTo>
                      <a:pt x="606" y="954"/>
                    </a:lnTo>
                    <a:lnTo>
                      <a:pt x="618" y="948"/>
                    </a:lnTo>
                    <a:lnTo>
                      <a:pt x="624" y="942"/>
                    </a:lnTo>
                    <a:lnTo>
                      <a:pt x="636" y="936"/>
                    </a:lnTo>
                    <a:lnTo>
                      <a:pt x="684" y="936"/>
                    </a:lnTo>
                    <a:lnTo>
                      <a:pt x="708" y="924"/>
                    </a:lnTo>
                    <a:lnTo>
                      <a:pt x="720" y="912"/>
                    </a:lnTo>
                    <a:lnTo>
                      <a:pt x="738" y="900"/>
                    </a:lnTo>
                    <a:lnTo>
                      <a:pt x="774" y="864"/>
                    </a:lnTo>
                    <a:lnTo>
                      <a:pt x="786" y="858"/>
                    </a:lnTo>
                    <a:lnTo>
                      <a:pt x="804" y="846"/>
                    </a:lnTo>
                    <a:lnTo>
                      <a:pt x="900" y="750"/>
                    </a:lnTo>
                    <a:lnTo>
                      <a:pt x="918" y="750"/>
                    </a:lnTo>
                    <a:lnTo>
                      <a:pt x="924" y="744"/>
                    </a:lnTo>
                    <a:lnTo>
                      <a:pt x="960" y="696"/>
                    </a:lnTo>
                    <a:lnTo>
                      <a:pt x="972" y="672"/>
                    </a:lnTo>
                    <a:lnTo>
                      <a:pt x="984" y="654"/>
                    </a:lnTo>
                    <a:lnTo>
                      <a:pt x="990" y="642"/>
                    </a:lnTo>
                    <a:lnTo>
                      <a:pt x="1002" y="606"/>
                    </a:lnTo>
                    <a:lnTo>
                      <a:pt x="1014" y="588"/>
                    </a:lnTo>
                    <a:lnTo>
                      <a:pt x="1020" y="576"/>
                    </a:lnTo>
                    <a:lnTo>
                      <a:pt x="1026" y="570"/>
                    </a:lnTo>
                    <a:lnTo>
                      <a:pt x="1038" y="564"/>
                    </a:lnTo>
                    <a:lnTo>
                      <a:pt x="1050" y="552"/>
                    </a:lnTo>
                    <a:lnTo>
                      <a:pt x="1068" y="546"/>
                    </a:lnTo>
                    <a:lnTo>
                      <a:pt x="1086" y="534"/>
                    </a:lnTo>
                    <a:lnTo>
                      <a:pt x="1098" y="510"/>
                    </a:lnTo>
                    <a:lnTo>
                      <a:pt x="1098" y="498"/>
                    </a:lnTo>
                    <a:lnTo>
                      <a:pt x="1104" y="486"/>
                    </a:lnTo>
                    <a:lnTo>
                      <a:pt x="1110" y="468"/>
                    </a:lnTo>
                    <a:lnTo>
                      <a:pt x="1116" y="456"/>
                    </a:lnTo>
                    <a:lnTo>
                      <a:pt x="1122" y="450"/>
                    </a:lnTo>
                    <a:lnTo>
                      <a:pt x="1122" y="438"/>
                    </a:lnTo>
                    <a:lnTo>
                      <a:pt x="1128" y="432"/>
                    </a:lnTo>
                    <a:lnTo>
                      <a:pt x="1128" y="414"/>
                    </a:lnTo>
                    <a:lnTo>
                      <a:pt x="1134" y="396"/>
                    </a:lnTo>
                    <a:lnTo>
                      <a:pt x="1128" y="384"/>
                    </a:lnTo>
                    <a:lnTo>
                      <a:pt x="1116" y="372"/>
                    </a:lnTo>
                    <a:close/>
                    <a:moveTo>
                      <a:pt x="870" y="624"/>
                    </a:moveTo>
                    <a:lnTo>
                      <a:pt x="858" y="630"/>
                    </a:lnTo>
                    <a:lnTo>
                      <a:pt x="852" y="636"/>
                    </a:lnTo>
                    <a:lnTo>
                      <a:pt x="840" y="642"/>
                    </a:lnTo>
                    <a:lnTo>
                      <a:pt x="822" y="642"/>
                    </a:lnTo>
                    <a:lnTo>
                      <a:pt x="810" y="648"/>
                    </a:lnTo>
                    <a:lnTo>
                      <a:pt x="804" y="654"/>
                    </a:lnTo>
                    <a:lnTo>
                      <a:pt x="798" y="666"/>
                    </a:lnTo>
                    <a:lnTo>
                      <a:pt x="792" y="672"/>
                    </a:lnTo>
                    <a:lnTo>
                      <a:pt x="792" y="684"/>
                    </a:lnTo>
                    <a:lnTo>
                      <a:pt x="774" y="684"/>
                    </a:lnTo>
                    <a:lnTo>
                      <a:pt x="744" y="654"/>
                    </a:lnTo>
                    <a:lnTo>
                      <a:pt x="744" y="636"/>
                    </a:lnTo>
                    <a:lnTo>
                      <a:pt x="720" y="600"/>
                    </a:lnTo>
                    <a:lnTo>
                      <a:pt x="744" y="600"/>
                    </a:lnTo>
                    <a:lnTo>
                      <a:pt x="750" y="582"/>
                    </a:lnTo>
                    <a:lnTo>
                      <a:pt x="768" y="564"/>
                    </a:lnTo>
                    <a:lnTo>
                      <a:pt x="768" y="546"/>
                    </a:lnTo>
                    <a:lnTo>
                      <a:pt x="774" y="540"/>
                    </a:lnTo>
                    <a:lnTo>
                      <a:pt x="798" y="540"/>
                    </a:lnTo>
                    <a:lnTo>
                      <a:pt x="798" y="528"/>
                    </a:lnTo>
                    <a:lnTo>
                      <a:pt x="810" y="522"/>
                    </a:lnTo>
                    <a:lnTo>
                      <a:pt x="846" y="522"/>
                    </a:lnTo>
                    <a:lnTo>
                      <a:pt x="852" y="528"/>
                    </a:lnTo>
                    <a:lnTo>
                      <a:pt x="858" y="540"/>
                    </a:lnTo>
                    <a:lnTo>
                      <a:pt x="864" y="546"/>
                    </a:lnTo>
                    <a:lnTo>
                      <a:pt x="870" y="558"/>
                    </a:lnTo>
                    <a:lnTo>
                      <a:pt x="882" y="564"/>
                    </a:lnTo>
                    <a:lnTo>
                      <a:pt x="888" y="588"/>
                    </a:lnTo>
                    <a:lnTo>
                      <a:pt x="864" y="606"/>
                    </a:lnTo>
                    <a:lnTo>
                      <a:pt x="870" y="62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52" name="Group 1130">
              <a:extLst>
                <a:ext uri="{FF2B5EF4-FFF2-40B4-BE49-F238E27FC236}">
                  <a16:creationId xmlns:a16="http://schemas.microsoft.com/office/drawing/2014/main" id="{13BCE00C-53C7-7940-8C83-054BA389F9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85" y="724"/>
              <a:ext cx="2314" cy="1569"/>
              <a:chOff x="2985" y="724"/>
              <a:chExt cx="2314" cy="1569"/>
            </a:xfrm>
            <a:grpFill/>
          </p:grpSpPr>
          <p:sp>
            <p:nvSpPr>
              <p:cNvPr id="653" name="Yemen">
                <a:extLst>
                  <a:ext uri="{FF2B5EF4-FFF2-40B4-BE49-F238E27FC236}">
                    <a16:creationId xmlns:a16="http://schemas.microsoft.com/office/drawing/2014/main" id="{D9DABD48-CA0E-7B4A-9CD7-662F10476D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1918"/>
                <a:ext cx="187" cy="128"/>
              </a:xfrm>
              <a:custGeom>
                <a:avLst/>
                <a:gdLst>
                  <a:gd name="T0" fmla="*/ 2147483647 w 732"/>
                  <a:gd name="T1" fmla="*/ 2147483647 h 498"/>
                  <a:gd name="T2" fmla="*/ 2147483647 w 732"/>
                  <a:gd name="T3" fmla="*/ 2147483647 h 498"/>
                  <a:gd name="T4" fmla="*/ 2147483647 w 732"/>
                  <a:gd name="T5" fmla="*/ 2147483647 h 498"/>
                  <a:gd name="T6" fmla="*/ 2147483647 w 732"/>
                  <a:gd name="T7" fmla="*/ 2147483647 h 498"/>
                  <a:gd name="T8" fmla="*/ 2147483647 w 732"/>
                  <a:gd name="T9" fmla="*/ 2147483647 h 498"/>
                  <a:gd name="T10" fmla="*/ 2147483647 w 732"/>
                  <a:gd name="T11" fmla="*/ 2147483647 h 498"/>
                  <a:gd name="T12" fmla="*/ 2147483647 w 732"/>
                  <a:gd name="T13" fmla="*/ 2147483647 h 498"/>
                  <a:gd name="T14" fmla="*/ 2147483647 w 732"/>
                  <a:gd name="T15" fmla="*/ 2147483647 h 498"/>
                  <a:gd name="T16" fmla="*/ 2147483647 w 732"/>
                  <a:gd name="T17" fmla="*/ 2147483647 h 498"/>
                  <a:gd name="T18" fmla="*/ 2147483647 w 732"/>
                  <a:gd name="T19" fmla="*/ 2147483647 h 498"/>
                  <a:gd name="T20" fmla="*/ 2147483647 w 732"/>
                  <a:gd name="T21" fmla="*/ 2147483647 h 498"/>
                  <a:gd name="T22" fmla="*/ 2147483647 w 732"/>
                  <a:gd name="T23" fmla="*/ 2147483647 h 498"/>
                  <a:gd name="T24" fmla="*/ 2147483647 w 732"/>
                  <a:gd name="T25" fmla="*/ 2147483647 h 498"/>
                  <a:gd name="T26" fmla="*/ 2147483647 w 732"/>
                  <a:gd name="T27" fmla="*/ 2147483647 h 498"/>
                  <a:gd name="T28" fmla="*/ 2147483647 w 732"/>
                  <a:gd name="T29" fmla="*/ 2147483647 h 498"/>
                  <a:gd name="T30" fmla="*/ 0 w 732"/>
                  <a:gd name="T31" fmla="*/ 2147483647 h 498"/>
                  <a:gd name="T32" fmla="*/ 2147483647 w 732"/>
                  <a:gd name="T33" fmla="*/ 2147483647 h 498"/>
                  <a:gd name="T34" fmla="*/ 2147483647 w 732"/>
                  <a:gd name="T35" fmla="*/ 2147483647 h 498"/>
                  <a:gd name="T36" fmla="*/ 2147483647 w 732"/>
                  <a:gd name="T37" fmla="*/ 2147483647 h 498"/>
                  <a:gd name="T38" fmla="*/ 2147483647 w 732"/>
                  <a:gd name="T39" fmla="*/ 2147483647 h 498"/>
                  <a:gd name="T40" fmla="*/ 2147483647 w 732"/>
                  <a:gd name="T41" fmla="*/ 2147483647 h 498"/>
                  <a:gd name="T42" fmla="*/ 2147483647 w 732"/>
                  <a:gd name="T43" fmla="*/ 2147483647 h 498"/>
                  <a:gd name="T44" fmla="*/ 2147483647 w 732"/>
                  <a:gd name="T45" fmla="*/ 2147483647 h 498"/>
                  <a:gd name="T46" fmla="*/ 2147483647 w 732"/>
                  <a:gd name="T47" fmla="*/ 2147483647 h 498"/>
                  <a:gd name="T48" fmla="*/ 2147483647 w 732"/>
                  <a:gd name="T49" fmla="*/ 2147483647 h 498"/>
                  <a:gd name="T50" fmla="*/ 2147483647 w 732"/>
                  <a:gd name="T51" fmla="*/ 2147483647 h 498"/>
                  <a:gd name="T52" fmla="*/ 2147483647 w 732"/>
                  <a:gd name="T53" fmla="*/ 2147483647 h 498"/>
                  <a:gd name="T54" fmla="*/ 2147483647 w 732"/>
                  <a:gd name="T55" fmla="*/ 2147483647 h 498"/>
                  <a:gd name="T56" fmla="*/ 2147483647 w 732"/>
                  <a:gd name="T57" fmla="*/ 2147483647 h 498"/>
                  <a:gd name="T58" fmla="*/ 2147483647 w 732"/>
                  <a:gd name="T59" fmla="*/ 2147483647 h 498"/>
                  <a:gd name="T60" fmla="*/ 2147483647 w 732"/>
                  <a:gd name="T61" fmla="*/ 2147483647 h 498"/>
                  <a:gd name="T62" fmla="*/ 2147483647 w 732"/>
                  <a:gd name="T63" fmla="*/ 2147483647 h 498"/>
                  <a:gd name="T64" fmla="*/ 2147483647 w 732"/>
                  <a:gd name="T65" fmla="*/ 2147483647 h 498"/>
                  <a:gd name="T66" fmla="*/ 2147483647 w 732"/>
                  <a:gd name="T67" fmla="*/ 2147483647 h 498"/>
                  <a:gd name="T68" fmla="*/ 2147483647 w 732"/>
                  <a:gd name="T69" fmla="*/ 2147483647 h 498"/>
                  <a:gd name="T70" fmla="*/ 2147483647 w 732"/>
                  <a:gd name="T71" fmla="*/ 2147483647 h 498"/>
                  <a:gd name="T72" fmla="*/ 2147483647 w 732"/>
                  <a:gd name="T73" fmla="*/ 2147483647 h 498"/>
                  <a:gd name="T74" fmla="*/ 2147483647 w 732"/>
                  <a:gd name="T75" fmla="*/ 2147483647 h 498"/>
                  <a:gd name="T76" fmla="*/ 2147483647 w 732"/>
                  <a:gd name="T77" fmla="*/ 0 h 498"/>
                  <a:gd name="T78" fmla="*/ 2147483647 w 732"/>
                  <a:gd name="T79" fmla="*/ 2147483647 h 498"/>
                  <a:gd name="T80" fmla="*/ 2147483647 w 732"/>
                  <a:gd name="T81" fmla="*/ 2147483647 h 49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732"/>
                  <a:gd name="T124" fmla="*/ 0 h 498"/>
                  <a:gd name="T125" fmla="*/ 732 w 732"/>
                  <a:gd name="T126" fmla="*/ 498 h 49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732" h="498">
                    <a:moveTo>
                      <a:pt x="468" y="24"/>
                    </a:moveTo>
                    <a:lnTo>
                      <a:pt x="450" y="30"/>
                    </a:lnTo>
                    <a:lnTo>
                      <a:pt x="420" y="36"/>
                    </a:lnTo>
                    <a:lnTo>
                      <a:pt x="390" y="54"/>
                    </a:lnTo>
                    <a:lnTo>
                      <a:pt x="372" y="72"/>
                    </a:lnTo>
                    <a:lnTo>
                      <a:pt x="366" y="84"/>
                    </a:lnTo>
                    <a:lnTo>
                      <a:pt x="354" y="96"/>
                    </a:lnTo>
                    <a:lnTo>
                      <a:pt x="348" y="108"/>
                    </a:lnTo>
                    <a:lnTo>
                      <a:pt x="342" y="114"/>
                    </a:lnTo>
                    <a:lnTo>
                      <a:pt x="336" y="126"/>
                    </a:lnTo>
                    <a:lnTo>
                      <a:pt x="336" y="144"/>
                    </a:lnTo>
                    <a:lnTo>
                      <a:pt x="330" y="150"/>
                    </a:lnTo>
                    <a:lnTo>
                      <a:pt x="324" y="162"/>
                    </a:lnTo>
                    <a:lnTo>
                      <a:pt x="312" y="162"/>
                    </a:lnTo>
                    <a:lnTo>
                      <a:pt x="300" y="156"/>
                    </a:lnTo>
                    <a:lnTo>
                      <a:pt x="294" y="144"/>
                    </a:lnTo>
                    <a:lnTo>
                      <a:pt x="288" y="138"/>
                    </a:lnTo>
                    <a:lnTo>
                      <a:pt x="210" y="138"/>
                    </a:lnTo>
                    <a:lnTo>
                      <a:pt x="204" y="132"/>
                    </a:lnTo>
                    <a:lnTo>
                      <a:pt x="192" y="126"/>
                    </a:lnTo>
                    <a:lnTo>
                      <a:pt x="102" y="126"/>
                    </a:lnTo>
                    <a:lnTo>
                      <a:pt x="96" y="132"/>
                    </a:lnTo>
                    <a:lnTo>
                      <a:pt x="72" y="138"/>
                    </a:lnTo>
                    <a:lnTo>
                      <a:pt x="54" y="120"/>
                    </a:lnTo>
                    <a:lnTo>
                      <a:pt x="48" y="120"/>
                    </a:lnTo>
                    <a:lnTo>
                      <a:pt x="42" y="126"/>
                    </a:lnTo>
                    <a:lnTo>
                      <a:pt x="36" y="138"/>
                    </a:lnTo>
                    <a:lnTo>
                      <a:pt x="36" y="186"/>
                    </a:lnTo>
                    <a:lnTo>
                      <a:pt x="30" y="192"/>
                    </a:lnTo>
                    <a:lnTo>
                      <a:pt x="24" y="204"/>
                    </a:lnTo>
                    <a:lnTo>
                      <a:pt x="12" y="216"/>
                    </a:lnTo>
                    <a:lnTo>
                      <a:pt x="0" y="252"/>
                    </a:lnTo>
                    <a:lnTo>
                      <a:pt x="0" y="258"/>
                    </a:lnTo>
                    <a:lnTo>
                      <a:pt x="18" y="276"/>
                    </a:lnTo>
                    <a:lnTo>
                      <a:pt x="24" y="288"/>
                    </a:lnTo>
                    <a:lnTo>
                      <a:pt x="36" y="294"/>
                    </a:lnTo>
                    <a:lnTo>
                      <a:pt x="24" y="408"/>
                    </a:lnTo>
                    <a:lnTo>
                      <a:pt x="54" y="444"/>
                    </a:lnTo>
                    <a:lnTo>
                      <a:pt x="54" y="456"/>
                    </a:lnTo>
                    <a:lnTo>
                      <a:pt x="60" y="468"/>
                    </a:lnTo>
                    <a:lnTo>
                      <a:pt x="78" y="486"/>
                    </a:lnTo>
                    <a:lnTo>
                      <a:pt x="90" y="492"/>
                    </a:lnTo>
                    <a:lnTo>
                      <a:pt x="114" y="498"/>
                    </a:lnTo>
                    <a:lnTo>
                      <a:pt x="132" y="498"/>
                    </a:lnTo>
                    <a:lnTo>
                      <a:pt x="150" y="492"/>
                    </a:lnTo>
                    <a:lnTo>
                      <a:pt x="162" y="486"/>
                    </a:lnTo>
                    <a:lnTo>
                      <a:pt x="168" y="480"/>
                    </a:lnTo>
                    <a:lnTo>
                      <a:pt x="186" y="444"/>
                    </a:lnTo>
                    <a:lnTo>
                      <a:pt x="198" y="432"/>
                    </a:lnTo>
                    <a:lnTo>
                      <a:pt x="210" y="432"/>
                    </a:lnTo>
                    <a:lnTo>
                      <a:pt x="228" y="438"/>
                    </a:lnTo>
                    <a:lnTo>
                      <a:pt x="270" y="438"/>
                    </a:lnTo>
                    <a:lnTo>
                      <a:pt x="324" y="432"/>
                    </a:lnTo>
                    <a:lnTo>
                      <a:pt x="366" y="426"/>
                    </a:lnTo>
                    <a:lnTo>
                      <a:pt x="390" y="414"/>
                    </a:lnTo>
                    <a:lnTo>
                      <a:pt x="402" y="402"/>
                    </a:lnTo>
                    <a:lnTo>
                      <a:pt x="414" y="384"/>
                    </a:lnTo>
                    <a:lnTo>
                      <a:pt x="426" y="372"/>
                    </a:lnTo>
                    <a:lnTo>
                      <a:pt x="450" y="360"/>
                    </a:lnTo>
                    <a:lnTo>
                      <a:pt x="462" y="348"/>
                    </a:lnTo>
                    <a:lnTo>
                      <a:pt x="474" y="342"/>
                    </a:lnTo>
                    <a:lnTo>
                      <a:pt x="486" y="330"/>
                    </a:lnTo>
                    <a:lnTo>
                      <a:pt x="504" y="324"/>
                    </a:lnTo>
                    <a:lnTo>
                      <a:pt x="528" y="312"/>
                    </a:lnTo>
                    <a:lnTo>
                      <a:pt x="546" y="306"/>
                    </a:lnTo>
                    <a:lnTo>
                      <a:pt x="558" y="294"/>
                    </a:lnTo>
                    <a:lnTo>
                      <a:pt x="594" y="276"/>
                    </a:lnTo>
                    <a:lnTo>
                      <a:pt x="666" y="276"/>
                    </a:lnTo>
                    <a:lnTo>
                      <a:pt x="666" y="270"/>
                    </a:lnTo>
                    <a:lnTo>
                      <a:pt x="672" y="264"/>
                    </a:lnTo>
                    <a:lnTo>
                      <a:pt x="684" y="240"/>
                    </a:lnTo>
                    <a:lnTo>
                      <a:pt x="690" y="222"/>
                    </a:lnTo>
                    <a:lnTo>
                      <a:pt x="702" y="210"/>
                    </a:lnTo>
                    <a:lnTo>
                      <a:pt x="708" y="198"/>
                    </a:lnTo>
                    <a:lnTo>
                      <a:pt x="720" y="192"/>
                    </a:lnTo>
                    <a:lnTo>
                      <a:pt x="720" y="186"/>
                    </a:lnTo>
                    <a:lnTo>
                      <a:pt x="732" y="186"/>
                    </a:lnTo>
                    <a:lnTo>
                      <a:pt x="648" y="0"/>
                    </a:lnTo>
                    <a:lnTo>
                      <a:pt x="630" y="0"/>
                    </a:lnTo>
                    <a:lnTo>
                      <a:pt x="588" y="6"/>
                    </a:lnTo>
                    <a:lnTo>
                      <a:pt x="540" y="18"/>
                    </a:lnTo>
                    <a:lnTo>
                      <a:pt x="492" y="24"/>
                    </a:lnTo>
                    <a:lnTo>
                      <a:pt x="468" y="2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54" name="West Bank">
                <a:extLst>
                  <a:ext uri="{FF2B5EF4-FFF2-40B4-BE49-F238E27FC236}">
                    <a16:creationId xmlns:a16="http://schemas.microsoft.com/office/drawing/2014/main" id="{53EC375E-10A8-3949-9502-C6ED64B3AC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9" y="1641"/>
                <a:ext cx="11" cy="24"/>
              </a:xfrm>
              <a:custGeom>
                <a:avLst/>
                <a:gdLst>
                  <a:gd name="T0" fmla="*/ 2147483647 w 42"/>
                  <a:gd name="T1" fmla="*/ 2147483647 h 96"/>
                  <a:gd name="T2" fmla="*/ 2147483647 w 42"/>
                  <a:gd name="T3" fmla="*/ 2147483647 h 96"/>
                  <a:gd name="T4" fmla="*/ 2147483647 w 42"/>
                  <a:gd name="T5" fmla="*/ 2147483647 h 96"/>
                  <a:gd name="T6" fmla="*/ 2147483647 w 42"/>
                  <a:gd name="T7" fmla="*/ 0 h 96"/>
                  <a:gd name="T8" fmla="*/ 2147483647 w 42"/>
                  <a:gd name="T9" fmla="*/ 0 h 96"/>
                  <a:gd name="T10" fmla="*/ 0 w 42"/>
                  <a:gd name="T11" fmla="*/ 2147483647 h 96"/>
                  <a:gd name="T12" fmla="*/ 0 w 42"/>
                  <a:gd name="T13" fmla="*/ 2147483647 h 96"/>
                  <a:gd name="T14" fmla="*/ 2147483647 w 42"/>
                  <a:gd name="T15" fmla="*/ 2147483647 h 96"/>
                  <a:gd name="T16" fmla="*/ 2147483647 w 42"/>
                  <a:gd name="T17" fmla="*/ 2147483647 h 96"/>
                  <a:gd name="T18" fmla="*/ 2147483647 w 42"/>
                  <a:gd name="T19" fmla="*/ 2147483647 h 96"/>
                  <a:gd name="T20" fmla="*/ 2147483647 w 42"/>
                  <a:gd name="T21" fmla="*/ 2147483647 h 96"/>
                  <a:gd name="T22" fmla="*/ 2147483647 w 42"/>
                  <a:gd name="T23" fmla="*/ 2147483647 h 9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2"/>
                  <a:gd name="T37" fmla="*/ 0 h 96"/>
                  <a:gd name="T38" fmla="*/ 42 w 42"/>
                  <a:gd name="T39" fmla="*/ 96 h 9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2" h="96">
                    <a:moveTo>
                      <a:pt x="24" y="78"/>
                    </a:moveTo>
                    <a:lnTo>
                      <a:pt x="30" y="84"/>
                    </a:lnTo>
                    <a:lnTo>
                      <a:pt x="42" y="72"/>
                    </a:lnTo>
                    <a:lnTo>
                      <a:pt x="36" y="0"/>
                    </a:lnTo>
                    <a:lnTo>
                      <a:pt x="18" y="0"/>
                    </a:lnTo>
                    <a:lnTo>
                      <a:pt x="0" y="18"/>
                    </a:lnTo>
                    <a:lnTo>
                      <a:pt x="0" y="90"/>
                    </a:lnTo>
                    <a:lnTo>
                      <a:pt x="6" y="96"/>
                    </a:lnTo>
                    <a:lnTo>
                      <a:pt x="12" y="90"/>
                    </a:lnTo>
                    <a:lnTo>
                      <a:pt x="18" y="90"/>
                    </a:lnTo>
                    <a:lnTo>
                      <a:pt x="18" y="84"/>
                    </a:lnTo>
                    <a:lnTo>
                      <a:pt x="24" y="7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55" name="Uzbekistan">
                <a:extLst>
                  <a:ext uri="{FF2B5EF4-FFF2-40B4-BE49-F238E27FC236}">
                    <a16:creationId xmlns:a16="http://schemas.microsoft.com/office/drawing/2014/main" id="{2612BB88-F054-3542-BD67-35C872AFF7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6" y="1374"/>
                <a:ext cx="303" cy="170"/>
              </a:xfrm>
              <a:custGeom>
                <a:avLst/>
                <a:gdLst>
                  <a:gd name="T0" fmla="*/ 2147483647 w 1182"/>
                  <a:gd name="T1" fmla="*/ 2147483647 h 666"/>
                  <a:gd name="T2" fmla="*/ 2147483647 w 1182"/>
                  <a:gd name="T3" fmla="*/ 2147483647 h 666"/>
                  <a:gd name="T4" fmla="*/ 2147483647 w 1182"/>
                  <a:gd name="T5" fmla="*/ 2147483647 h 666"/>
                  <a:gd name="T6" fmla="*/ 2147483647 w 1182"/>
                  <a:gd name="T7" fmla="*/ 2147483647 h 666"/>
                  <a:gd name="T8" fmla="*/ 2147483647 w 1182"/>
                  <a:gd name="T9" fmla="*/ 2147483647 h 666"/>
                  <a:gd name="T10" fmla="*/ 2147483647 w 1182"/>
                  <a:gd name="T11" fmla="*/ 2147483647 h 666"/>
                  <a:gd name="T12" fmla="*/ 2147483647 w 1182"/>
                  <a:gd name="T13" fmla="*/ 2147483647 h 666"/>
                  <a:gd name="T14" fmla="*/ 2147483647 w 1182"/>
                  <a:gd name="T15" fmla="*/ 2147483647 h 666"/>
                  <a:gd name="T16" fmla="*/ 2147483647 w 1182"/>
                  <a:gd name="T17" fmla="*/ 2147483647 h 666"/>
                  <a:gd name="T18" fmla="*/ 2147483647 w 1182"/>
                  <a:gd name="T19" fmla="*/ 2147483647 h 666"/>
                  <a:gd name="T20" fmla="*/ 2147483647 w 1182"/>
                  <a:gd name="T21" fmla="*/ 2147483647 h 666"/>
                  <a:gd name="T22" fmla="*/ 2147483647 w 1182"/>
                  <a:gd name="T23" fmla="*/ 2147483647 h 666"/>
                  <a:gd name="T24" fmla="*/ 2147483647 w 1182"/>
                  <a:gd name="T25" fmla="*/ 2147483647 h 666"/>
                  <a:gd name="T26" fmla="*/ 2147483647 w 1182"/>
                  <a:gd name="T27" fmla="*/ 2147483647 h 666"/>
                  <a:gd name="T28" fmla="*/ 2147483647 w 1182"/>
                  <a:gd name="T29" fmla="*/ 2147483647 h 666"/>
                  <a:gd name="T30" fmla="*/ 2147483647 w 1182"/>
                  <a:gd name="T31" fmla="*/ 2147483647 h 666"/>
                  <a:gd name="T32" fmla="*/ 2147483647 w 1182"/>
                  <a:gd name="T33" fmla="*/ 2147483647 h 666"/>
                  <a:gd name="T34" fmla="*/ 2147483647 w 1182"/>
                  <a:gd name="T35" fmla="*/ 2147483647 h 666"/>
                  <a:gd name="T36" fmla="*/ 2147483647 w 1182"/>
                  <a:gd name="T37" fmla="*/ 2147483647 h 666"/>
                  <a:gd name="T38" fmla="*/ 2147483647 w 1182"/>
                  <a:gd name="T39" fmla="*/ 2147483647 h 666"/>
                  <a:gd name="T40" fmla="*/ 2147483647 w 1182"/>
                  <a:gd name="T41" fmla="*/ 2147483647 h 666"/>
                  <a:gd name="T42" fmla="*/ 2147483647 w 1182"/>
                  <a:gd name="T43" fmla="*/ 2147483647 h 666"/>
                  <a:gd name="T44" fmla="*/ 2147483647 w 1182"/>
                  <a:gd name="T45" fmla="*/ 2147483647 h 666"/>
                  <a:gd name="T46" fmla="*/ 2147483647 w 1182"/>
                  <a:gd name="T47" fmla="*/ 2147483647 h 666"/>
                  <a:gd name="T48" fmla="*/ 2147483647 w 1182"/>
                  <a:gd name="T49" fmla="*/ 2147483647 h 666"/>
                  <a:gd name="T50" fmla="*/ 2147483647 w 1182"/>
                  <a:gd name="T51" fmla="*/ 2147483647 h 666"/>
                  <a:gd name="T52" fmla="*/ 2147483647 w 1182"/>
                  <a:gd name="T53" fmla="*/ 2147483647 h 666"/>
                  <a:gd name="T54" fmla="*/ 2147483647 w 1182"/>
                  <a:gd name="T55" fmla="*/ 2147483647 h 666"/>
                  <a:gd name="T56" fmla="*/ 2147483647 w 1182"/>
                  <a:gd name="T57" fmla="*/ 2147483647 h 666"/>
                  <a:gd name="T58" fmla="*/ 2147483647 w 1182"/>
                  <a:gd name="T59" fmla="*/ 2147483647 h 666"/>
                  <a:gd name="T60" fmla="*/ 2147483647 w 1182"/>
                  <a:gd name="T61" fmla="*/ 2147483647 h 666"/>
                  <a:gd name="T62" fmla="*/ 2147483647 w 1182"/>
                  <a:gd name="T63" fmla="*/ 2147483647 h 666"/>
                  <a:gd name="T64" fmla="*/ 2147483647 w 1182"/>
                  <a:gd name="T65" fmla="*/ 2147483647 h 666"/>
                  <a:gd name="T66" fmla="*/ 2147483647 w 1182"/>
                  <a:gd name="T67" fmla="*/ 2147483647 h 666"/>
                  <a:gd name="T68" fmla="*/ 2147483647 w 1182"/>
                  <a:gd name="T69" fmla="*/ 2147483647 h 666"/>
                  <a:gd name="T70" fmla="*/ 2147483647 w 1182"/>
                  <a:gd name="T71" fmla="*/ 2147483647 h 666"/>
                  <a:gd name="T72" fmla="*/ 2147483647 w 1182"/>
                  <a:gd name="T73" fmla="*/ 2147483647 h 666"/>
                  <a:gd name="T74" fmla="*/ 2147483647 w 1182"/>
                  <a:gd name="T75" fmla="*/ 2147483647 h 666"/>
                  <a:gd name="T76" fmla="*/ 2147483647 w 1182"/>
                  <a:gd name="T77" fmla="*/ 2147483647 h 666"/>
                  <a:gd name="T78" fmla="*/ 2147483647 w 1182"/>
                  <a:gd name="T79" fmla="*/ 2147483647 h 666"/>
                  <a:gd name="T80" fmla="*/ 2147483647 w 1182"/>
                  <a:gd name="T81" fmla="*/ 2147483647 h 666"/>
                  <a:gd name="T82" fmla="*/ 2147483647 w 1182"/>
                  <a:gd name="T83" fmla="*/ 2147483647 h 666"/>
                  <a:gd name="T84" fmla="*/ 2147483647 w 1182"/>
                  <a:gd name="T85" fmla="*/ 2147483647 h 666"/>
                  <a:gd name="T86" fmla="*/ 2147483647 w 1182"/>
                  <a:gd name="T87" fmla="*/ 2147483647 h 666"/>
                  <a:gd name="T88" fmla="*/ 2147483647 w 1182"/>
                  <a:gd name="T89" fmla="*/ 2147483647 h 666"/>
                  <a:gd name="T90" fmla="*/ 2147483647 w 1182"/>
                  <a:gd name="T91" fmla="*/ 2147483647 h 666"/>
                  <a:gd name="T92" fmla="*/ 2147483647 w 1182"/>
                  <a:gd name="T93" fmla="*/ 2147483647 h 666"/>
                  <a:gd name="T94" fmla="*/ 2147483647 w 1182"/>
                  <a:gd name="T95" fmla="*/ 2147483647 h 666"/>
                  <a:gd name="T96" fmla="*/ 2147483647 w 1182"/>
                  <a:gd name="T97" fmla="*/ 2147483647 h 666"/>
                  <a:gd name="T98" fmla="*/ 2147483647 w 1182"/>
                  <a:gd name="T99" fmla="*/ 2147483647 h 666"/>
                  <a:gd name="T100" fmla="*/ 2147483647 w 1182"/>
                  <a:gd name="T101" fmla="*/ 2147483647 h 666"/>
                  <a:gd name="T102" fmla="*/ 2147483647 w 1182"/>
                  <a:gd name="T103" fmla="*/ 2147483647 h 666"/>
                  <a:gd name="T104" fmla="*/ 2147483647 w 1182"/>
                  <a:gd name="T105" fmla="*/ 2147483647 h 666"/>
                  <a:gd name="T106" fmla="*/ 2147483647 w 1182"/>
                  <a:gd name="T107" fmla="*/ 2147483647 h 666"/>
                  <a:gd name="T108" fmla="*/ 2147483647 w 1182"/>
                  <a:gd name="T109" fmla="*/ 2147483647 h 666"/>
                  <a:gd name="T110" fmla="*/ 2147483647 w 1182"/>
                  <a:gd name="T111" fmla="*/ 2147483647 h 666"/>
                  <a:gd name="T112" fmla="*/ 2147483647 w 1182"/>
                  <a:gd name="T113" fmla="*/ 2147483647 h 666"/>
                  <a:gd name="T114" fmla="*/ 2147483647 w 1182"/>
                  <a:gd name="T115" fmla="*/ 2147483647 h 66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182"/>
                  <a:gd name="T175" fmla="*/ 0 h 666"/>
                  <a:gd name="T176" fmla="*/ 1182 w 1182"/>
                  <a:gd name="T177" fmla="*/ 666 h 66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182" h="666">
                    <a:moveTo>
                      <a:pt x="1152" y="372"/>
                    </a:moveTo>
                    <a:lnTo>
                      <a:pt x="1146" y="360"/>
                    </a:lnTo>
                    <a:lnTo>
                      <a:pt x="1122" y="360"/>
                    </a:lnTo>
                    <a:lnTo>
                      <a:pt x="1116" y="342"/>
                    </a:lnTo>
                    <a:lnTo>
                      <a:pt x="1098" y="342"/>
                    </a:lnTo>
                    <a:lnTo>
                      <a:pt x="1080" y="318"/>
                    </a:lnTo>
                    <a:lnTo>
                      <a:pt x="1080" y="330"/>
                    </a:lnTo>
                    <a:lnTo>
                      <a:pt x="1068" y="330"/>
                    </a:lnTo>
                    <a:lnTo>
                      <a:pt x="1068" y="342"/>
                    </a:lnTo>
                    <a:lnTo>
                      <a:pt x="1032" y="342"/>
                    </a:lnTo>
                    <a:lnTo>
                      <a:pt x="1020" y="330"/>
                    </a:lnTo>
                    <a:lnTo>
                      <a:pt x="990" y="318"/>
                    </a:lnTo>
                    <a:lnTo>
                      <a:pt x="1038" y="270"/>
                    </a:lnTo>
                    <a:lnTo>
                      <a:pt x="1038" y="264"/>
                    </a:lnTo>
                    <a:lnTo>
                      <a:pt x="1032" y="264"/>
                    </a:lnTo>
                    <a:lnTo>
                      <a:pt x="1032" y="258"/>
                    </a:lnTo>
                    <a:lnTo>
                      <a:pt x="1002" y="276"/>
                    </a:lnTo>
                    <a:lnTo>
                      <a:pt x="978" y="276"/>
                    </a:lnTo>
                    <a:lnTo>
                      <a:pt x="966" y="300"/>
                    </a:lnTo>
                    <a:lnTo>
                      <a:pt x="960" y="300"/>
                    </a:lnTo>
                    <a:lnTo>
                      <a:pt x="954" y="306"/>
                    </a:lnTo>
                    <a:lnTo>
                      <a:pt x="942" y="306"/>
                    </a:lnTo>
                    <a:lnTo>
                      <a:pt x="930" y="312"/>
                    </a:lnTo>
                    <a:lnTo>
                      <a:pt x="918" y="324"/>
                    </a:lnTo>
                    <a:lnTo>
                      <a:pt x="918" y="342"/>
                    </a:lnTo>
                    <a:lnTo>
                      <a:pt x="912" y="342"/>
                    </a:lnTo>
                    <a:lnTo>
                      <a:pt x="906" y="348"/>
                    </a:lnTo>
                    <a:lnTo>
                      <a:pt x="894" y="354"/>
                    </a:lnTo>
                    <a:lnTo>
                      <a:pt x="882" y="366"/>
                    </a:lnTo>
                    <a:lnTo>
                      <a:pt x="882" y="378"/>
                    </a:lnTo>
                    <a:lnTo>
                      <a:pt x="888" y="384"/>
                    </a:lnTo>
                    <a:lnTo>
                      <a:pt x="888" y="396"/>
                    </a:lnTo>
                    <a:lnTo>
                      <a:pt x="882" y="390"/>
                    </a:lnTo>
                    <a:lnTo>
                      <a:pt x="870" y="390"/>
                    </a:lnTo>
                    <a:lnTo>
                      <a:pt x="858" y="384"/>
                    </a:lnTo>
                    <a:lnTo>
                      <a:pt x="852" y="384"/>
                    </a:lnTo>
                    <a:lnTo>
                      <a:pt x="852" y="372"/>
                    </a:lnTo>
                    <a:lnTo>
                      <a:pt x="858" y="366"/>
                    </a:lnTo>
                    <a:lnTo>
                      <a:pt x="858" y="348"/>
                    </a:lnTo>
                    <a:lnTo>
                      <a:pt x="840" y="342"/>
                    </a:lnTo>
                    <a:lnTo>
                      <a:pt x="762" y="342"/>
                    </a:lnTo>
                    <a:lnTo>
                      <a:pt x="732" y="282"/>
                    </a:lnTo>
                    <a:lnTo>
                      <a:pt x="726" y="276"/>
                    </a:lnTo>
                    <a:lnTo>
                      <a:pt x="714" y="276"/>
                    </a:lnTo>
                    <a:lnTo>
                      <a:pt x="708" y="282"/>
                    </a:lnTo>
                    <a:lnTo>
                      <a:pt x="702" y="282"/>
                    </a:lnTo>
                    <a:lnTo>
                      <a:pt x="696" y="276"/>
                    </a:lnTo>
                    <a:lnTo>
                      <a:pt x="696" y="234"/>
                    </a:lnTo>
                    <a:lnTo>
                      <a:pt x="690" y="216"/>
                    </a:lnTo>
                    <a:lnTo>
                      <a:pt x="690" y="204"/>
                    </a:lnTo>
                    <a:lnTo>
                      <a:pt x="660" y="204"/>
                    </a:lnTo>
                    <a:lnTo>
                      <a:pt x="654" y="192"/>
                    </a:lnTo>
                    <a:lnTo>
                      <a:pt x="642" y="186"/>
                    </a:lnTo>
                    <a:lnTo>
                      <a:pt x="636" y="168"/>
                    </a:lnTo>
                    <a:lnTo>
                      <a:pt x="618" y="150"/>
                    </a:lnTo>
                    <a:lnTo>
                      <a:pt x="612" y="138"/>
                    </a:lnTo>
                    <a:lnTo>
                      <a:pt x="600" y="138"/>
                    </a:lnTo>
                    <a:lnTo>
                      <a:pt x="576" y="150"/>
                    </a:lnTo>
                    <a:lnTo>
                      <a:pt x="570" y="156"/>
                    </a:lnTo>
                    <a:lnTo>
                      <a:pt x="552" y="156"/>
                    </a:lnTo>
                    <a:lnTo>
                      <a:pt x="534" y="150"/>
                    </a:lnTo>
                    <a:lnTo>
                      <a:pt x="474" y="150"/>
                    </a:lnTo>
                    <a:lnTo>
                      <a:pt x="456" y="156"/>
                    </a:lnTo>
                    <a:lnTo>
                      <a:pt x="420" y="156"/>
                    </a:lnTo>
                    <a:lnTo>
                      <a:pt x="414" y="162"/>
                    </a:lnTo>
                    <a:lnTo>
                      <a:pt x="408" y="162"/>
                    </a:lnTo>
                    <a:lnTo>
                      <a:pt x="330" y="90"/>
                    </a:lnTo>
                    <a:lnTo>
                      <a:pt x="264" y="54"/>
                    </a:lnTo>
                    <a:lnTo>
                      <a:pt x="270" y="66"/>
                    </a:lnTo>
                    <a:lnTo>
                      <a:pt x="270" y="90"/>
                    </a:lnTo>
                    <a:lnTo>
                      <a:pt x="264" y="102"/>
                    </a:lnTo>
                    <a:lnTo>
                      <a:pt x="258" y="108"/>
                    </a:lnTo>
                    <a:lnTo>
                      <a:pt x="240" y="108"/>
                    </a:lnTo>
                    <a:lnTo>
                      <a:pt x="228" y="102"/>
                    </a:lnTo>
                    <a:lnTo>
                      <a:pt x="222" y="96"/>
                    </a:lnTo>
                    <a:lnTo>
                      <a:pt x="222" y="78"/>
                    </a:lnTo>
                    <a:lnTo>
                      <a:pt x="210" y="54"/>
                    </a:lnTo>
                    <a:lnTo>
                      <a:pt x="216" y="36"/>
                    </a:lnTo>
                    <a:lnTo>
                      <a:pt x="162" y="12"/>
                    </a:lnTo>
                    <a:lnTo>
                      <a:pt x="156" y="30"/>
                    </a:lnTo>
                    <a:lnTo>
                      <a:pt x="168" y="36"/>
                    </a:lnTo>
                    <a:lnTo>
                      <a:pt x="174" y="48"/>
                    </a:lnTo>
                    <a:lnTo>
                      <a:pt x="174" y="72"/>
                    </a:lnTo>
                    <a:lnTo>
                      <a:pt x="168" y="78"/>
                    </a:lnTo>
                    <a:lnTo>
                      <a:pt x="156" y="84"/>
                    </a:lnTo>
                    <a:lnTo>
                      <a:pt x="150" y="84"/>
                    </a:lnTo>
                    <a:lnTo>
                      <a:pt x="144" y="78"/>
                    </a:lnTo>
                    <a:lnTo>
                      <a:pt x="144" y="60"/>
                    </a:lnTo>
                    <a:lnTo>
                      <a:pt x="132" y="48"/>
                    </a:lnTo>
                    <a:lnTo>
                      <a:pt x="132" y="42"/>
                    </a:lnTo>
                    <a:lnTo>
                      <a:pt x="144" y="30"/>
                    </a:lnTo>
                    <a:lnTo>
                      <a:pt x="150" y="6"/>
                    </a:lnTo>
                    <a:lnTo>
                      <a:pt x="144" y="0"/>
                    </a:lnTo>
                    <a:lnTo>
                      <a:pt x="0" y="42"/>
                    </a:lnTo>
                    <a:lnTo>
                      <a:pt x="48" y="324"/>
                    </a:lnTo>
                    <a:lnTo>
                      <a:pt x="60" y="324"/>
                    </a:lnTo>
                    <a:lnTo>
                      <a:pt x="72" y="336"/>
                    </a:lnTo>
                    <a:lnTo>
                      <a:pt x="138" y="336"/>
                    </a:lnTo>
                    <a:lnTo>
                      <a:pt x="132" y="324"/>
                    </a:lnTo>
                    <a:lnTo>
                      <a:pt x="120" y="318"/>
                    </a:lnTo>
                    <a:lnTo>
                      <a:pt x="114" y="300"/>
                    </a:lnTo>
                    <a:lnTo>
                      <a:pt x="114" y="288"/>
                    </a:lnTo>
                    <a:lnTo>
                      <a:pt x="132" y="270"/>
                    </a:lnTo>
                    <a:lnTo>
                      <a:pt x="144" y="264"/>
                    </a:lnTo>
                    <a:lnTo>
                      <a:pt x="156" y="264"/>
                    </a:lnTo>
                    <a:lnTo>
                      <a:pt x="162" y="258"/>
                    </a:lnTo>
                    <a:lnTo>
                      <a:pt x="168" y="258"/>
                    </a:lnTo>
                    <a:lnTo>
                      <a:pt x="168" y="246"/>
                    </a:lnTo>
                    <a:lnTo>
                      <a:pt x="174" y="240"/>
                    </a:lnTo>
                    <a:lnTo>
                      <a:pt x="180" y="240"/>
                    </a:lnTo>
                    <a:lnTo>
                      <a:pt x="186" y="246"/>
                    </a:lnTo>
                    <a:lnTo>
                      <a:pt x="198" y="246"/>
                    </a:lnTo>
                    <a:lnTo>
                      <a:pt x="204" y="252"/>
                    </a:lnTo>
                    <a:lnTo>
                      <a:pt x="174" y="222"/>
                    </a:lnTo>
                    <a:lnTo>
                      <a:pt x="204" y="228"/>
                    </a:lnTo>
                    <a:lnTo>
                      <a:pt x="210" y="216"/>
                    </a:lnTo>
                    <a:lnTo>
                      <a:pt x="228" y="240"/>
                    </a:lnTo>
                    <a:lnTo>
                      <a:pt x="252" y="240"/>
                    </a:lnTo>
                    <a:lnTo>
                      <a:pt x="252" y="252"/>
                    </a:lnTo>
                    <a:lnTo>
                      <a:pt x="264" y="258"/>
                    </a:lnTo>
                    <a:lnTo>
                      <a:pt x="300" y="258"/>
                    </a:lnTo>
                    <a:lnTo>
                      <a:pt x="306" y="264"/>
                    </a:lnTo>
                    <a:lnTo>
                      <a:pt x="312" y="276"/>
                    </a:lnTo>
                    <a:lnTo>
                      <a:pt x="312" y="288"/>
                    </a:lnTo>
                    <a:lnTo>
                      <a:pt x="324" y="294"/>
                    </a:lnTo>
                    <a:lnTo>
                      <a:pt x="312" y="306"/>
                    </a:lnTo>
                    <a:lnTo>
                      <a:pt x="312" y="318"/>
                    </a:lnTo>
                    <a:lnTo>
                      <a:pt x="330" y="336"/>
                    </a:lnTo>
                    <a:lnTo>
                      <a:pt x="360" y="336"/>
                    </a:lnTo>
                    <a:lnTo>
                      <a:pt x="414" y="342"/>
                    </a:lnTo>
                    <a:lnTo>
                      <a:pt x="414" y="336"/>
                    </a:lnTo>
                    <a:lnTo>
                      <a:pt x="450" y="354"/>
                    </a:lnTo>
                    <a:lnTo>
                      <a:pt x="468" y="384"/>
                    </a:lnTo>
                    <a:lnTo>
                      <a:pt x="486" y="402"/>
                    </a:lnTo>
                    <a:lnTo>
                      <a:pt x="486" y="408"/>
                    </a:lnTo>
                    <a:lnTo>
                      <a:pt x="492" y="414"/>
                    </a:lnTo>
                    <a:lnTo>
                      <a:pt x="510" y="450"/>
                    </a:lnTo>
                    <a:lnTo>
                      <a:pt x="522" y="462"/>
                    </a:lnTo>
                    <a:lnTo>
                      <a:pt x="534" y="468"/>
                    </a:lnTo>
                    <a:lnTo>
                      <a:pt x="552" y="468"/>
                    </a:lnTo>
                    <a:lnTo>
                      <a:pt x="564" y="474"/>
                    </a:lnTo>
                    <a:lnTo>
                      <a:pt x="570" y="474"/>
                    </a:lnTo>
                    <a:lnTo>
                      <a:pt x="582" y="486"/>
                    </a:lnTo>
                    <a:lnTo>
                      <a:pt x="588" y="498"/>
                    </a:lnTo>
                    <a:lnTo>
                      <a:pt x="594" y="504"/>
                    </a:lnTo>
                    <a:lnTo>
                      <a:pt x="624" y="522"/>
                    </a:lnTo>
                    <a:lnTo>
                      <a:pt x="648" y="522"/>
                    </a:lnTo>
                    <a:lnTo>
                      <a:pt x="666" y="534"/>
                    </a:lnTo>
                    <a:lnTo>
                      <a:pt x="690" y="546"/>
                    </a:lnTo>
                    <a:lnTo>
                      <a:pt x="696" y="552"/>
                    </a:lnTo>
                    <a:lnTo>
                      <a:pt x="708" y="558"/>
                    </a:lnTo>
                    <a:lnTo>
                      <a:pt x="720" y="570"/>
                    </a:lnTo>
                    <a:lnTo>
                      <a:pt x="732" y="570"/>
                    </a:lnTo>
                    <a:lnTo>
                      <a:pt x="744" y="582"/>
                    </a:lnTo>
                    <a:lnTo>
                      <a:pt x="750" y="582"/>
                    </a:lnTo>
                    <a:lnTo>
                      <a:pt x="774" y="576"/>
                    </a:lnTo>
                    <a:lnTo>
                      <a:pt x="822" y="606"/>
                    </a:lnTo>
                    <a:lnTo>
                      <a:pt x="816" y="612"/>
                    </a:lnTo>
                    <a:lnTo>
                      <a:pt x="816" y="630"/>
                    </a:lnTo>
                    <a:lnTo>
                      <a:pt x="828" y="642"/>
                    </a:lnTo>
                    <a:lnTo>
                      <a:pt x="828" y="654"/>
                    </a:lnTo>
                    <a:lnTo>
                      <a:pt x="840" y="654"/>
                    </a:lnTo>
                    <a:lnTo>
                      <a:pt x="852" y="642"/>
                    </a:lnTo>
                    <a:lnTo>
                      <a:pt x="870" y="666"/>
                    </a:lnTo>
                    <a:lnTo>
                      <a:pt x="882" y="660"/>
                    </a:lnTo>
                    <a:lnTo>
                      <a:pt x="894" y="660"/>
                    </a:lnTo>
                    <a:lnTo>
                      <a:pt x="900" y="666"/>
                    </a:lnTo>
                    <a:lnTo>
                      <a:pt x="906" y="666"/>
                    </a:lnTo>
                    <a:lnTo>
                      <a:pt x="900" y="666"/>
                    </a:lnTo>
                    <a:lnTo>
                      <a:pt x="900" y="642"/>
                    </a:lnTo>
                    <a:lnTo>
                      <a:pt x="906" y="636"/>
                    </a:lnTo>
                    <a:lnTo>
                      <a:pt x="912" y="624"/>
                    </a:lnTo>
                    <a:lnTo>
                      <a:pt x="924" y="618"/>
                    </a:lnTo>
                    <a:lnTo>
                      <a:pt x="930" y="606"/>
                    </a:lnTo>
                    <a:lnTo>
                      <a:pt x="930" y="588"/>
                    </a:lnTo>
                    <a:lnTo>
                      <a:pt x="918" y="576"/>
                    </a:lnTo>
                    <a:lnTo>
                      <a:pt x="906" y="570"/>
                    </a:lnTo>
                    <a:lnTo>
                      <a:pt x="900" y="564"/>
                    </a:lnTo>
                    <a:lnTo>
                      <a:pt x="900" y="546"/>
                    </a:lnTo>
                    <a:lnTo>
                      <a:pt x="906" y="540"/>
                    </a:lnTo>
                    <a:lnTo>
                      <a:pt x="906" y="534"/>
                    </a:lnTo>
                    <a:lnTo>
                      <a:pt x="894" y="522"/>
                    </a:lnTo>
                    <a:lnTo>
                      <a:pt x="882" y="522"/>
                    </a:lnTo>
                    <a:lnTo>
                      <a:pt x="876" y="516"/>
                    </a:lnTo>
                    <a:lnTo>
                      <a:pt x="870" y="516"/>
                    </a:lnTo>
                    <a:lnTo>
                      <a:pt x="858" y="504"/>
                    </a:lnTo>
                    <a:lnTo>
                      <a:pt x="840" y="504"/>
                    </a:lnTo>
                    <a:lnTo>
                      <a:pt x="840" y="486"/>
                    </a:lnTo>
                    <a:lnTo>
                      <a:pt x="846" y="480"/>
                    </a:lnTo>
                    <a:lnTo>
                      <a:pt x="894" y="480"/>
                    </a:lnTo>
                    <a:lnTo>
                      <a:pt x="918" y="468"/>
                    </a:lnTo>
                    <a:lnTo>
                      <a:pt x="918" y="456"/>
                    </a:lnTo>
                    <a:lnTo>
                      <a:pt x="912" y="456"/>
                    </a:lnTo>
                    <a:lnTo>
                      <a:pt x="930" y="444"/>
                    </a:lnTo>
                    <a:lnTo>
                      <a:pt x="906" y="420"/>
                    </a:lnTo>
                    <a:lnTo>
                      <a:pt x="948" y="420"/>
                    </a:lnTo>
                    <a:lnTo>
                      <a:pt x="948" y="414"/>
                    </a:lnTo>
                    <a:lnTo>
                      <a:pt x="936" y="402"/>
                    </a:lnTo>
                    <a:lnTo>
                      <a:pt x="936" y="390"/>
                    </a:lnTo>
                    <a:lnTo>
                      <a:pt x="942" y="384"/>
                    </a:lnTo>
                    <a:lnTo>
                      <a:pt x="942" y="372"/>
                    </a:lnTo>
                    <a:lnTo>
                      <a:pt x="954" y="372"/>
                    </a:lnTo>
                    <a:lnTo>
                      <a:pt x="972" y="390"/>
                    </a:lnTo>
                    <a:lnTo>
                      <a:pt x="978" y="390"/>
                    </a:lnTo>
                    <a:lnTo>
                      <a:pt x="984" y="378"/>
                    </a:lnTo>
                    <a:lnTo>
                      <a:pt x="996" y="372"/>
                    </a:lnTo>
                    <a:lnTo>
                      <a:pt x="1002" y="360"/>
                    </a:lnTo>
                    <a:lnTo>
                      <a:pt x="1020" y="360"/>
                    </a:lnTo>
                    <a:lnTo>
                      <a:pt x="1032" y="366"/>
                    </a:lnTo>
                    <a:lnTo>
                      <a:pt x="1038" y="372"/>
                    </a:lnTo>
                    <a:lnTo>
                      <a:pt x="1014" y="408"/>
                    </a:lnTo>
                    <a:lnTo>
                      <a:pt x="1026" y="408"/>
                    </a:lnTo>
                    <a:lnTo>
                      <a:pt x="1032" y="414"/>
                    </a:lnTo>
                    <a:lnTo>
                      <a:pt x="1044" y="414"/>
                    </a:lnTo>
                    <a:lnTo>
                      <a:pt x="1050" y="420"/>
                    </a:lnTo>
                    <a:lnTo>
                      <a:pt x="1056" y="420"/>
                    </a:lnTo>
                    <a:lnTo>
                      <a:pt x="1068" y="414"/>
                    </a:lnTo>
                    <a:lnTo>
                      <a:pt x="1086" y="414"/>
                    </a:lnTo>
                    <a:lnTo>
                      <a:pt x="1092" y="420"/>
                    </a:lnTo>
                    <a:lnTo>
                      <a:pt x="1098" y="420"/>
                    </a:lnTo>
                    <a:lnTo>
                      <a:pt x="1104" y="426"/>
                    </a:lnTo>
                    <a:lnTo>
                      <a:pt x="1110" y="426"/>
                    </a:lnTo>
                    <a:lnTo>
                      <a:pt x="1128" y="408"/>
                    </a:lnTo>
                    <a:lnTo>
                      <a:pt x="1146" y="402"/>
                    </a:lnTo>
                    <a:lnTo>
                      <a:pt x="1146" y="396"/>
                    </a:lnTo>
                    <a:lnTo>
                      <a:pt x="1158" y="396"/>
                    </a:lnTo>
                    <a:lnTo>
                      <a:pt x="1170" y="390"/>
                    </a:lnTo>
                    <a:lnTo>
                      <a:pt x="1182" y="378"/>
                    </a:lnTo>
                    <a:lnTo>
                      <a:pt x="1182" y="366"/>
                    </a:lnTo>
                    <a:lnTo>
                      <a:pt x="1170" y="366"/>
                    </a:lnTo>
                    <a:lnTo>
                      <a:pt x="1158" y="372"/>
                    </a:lnTo>
                    <a:lnTo>
                      <a:pt x="1152" y="37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56" name="Vietnam">
                <a:extLst>
                  <a:ext uri="{FF2B5EF4-FFF2-40B4-BE49-F238E27FC236}">
                    <a16:creationId xmlns:a16="http://schemas.microsoft.com/office/drawing/2014/main" id="{25CB0487-9805-5C43-A452-CC9F2A6257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8" y="1828"/>
                <a:ext cx="155" cy="305"/>
              </a:xfrm>
              <a:custGeom>
                <a:avLst/>
                <a:gdLst>
                  <a:gd name="T0" fmla="*/ 2147483647 w 606"/>
                  <a:gd name="T1" fmla="*/ 2147483647 h 1194"/>
                  <a:gd name="T2" fmla="*/ 2147483647 w 606"/>
                  <a:gd name="T3" fmla="*/ 2147483647 h 1194"/>
                  <a:gd name="T4" fmla="*/ 2147483647 w 606"/>
                  <a:gd name="T5" fmla="*/ 2147483647 h 1194"/>
                  <a:gd name="T6" fmla="*/ 2147483647 w 606"/>
                  <a:gd name="T7" fmla="*/ 2147483647 h 1194"/>
                  <a:gd name="T8" fmla="*/ 2147483647 w 606"/>
                  <a:gd name="T9" fmla="*/ 2147483647 h 1194"/>
                  <a:gd name="T10" fmla="*/ 2147483647 w 606"/>
                  <a:gd name="T11" fmla="*/ 2147483647 h 1194"/>
                  <a:gd name="T12" fmla="*/ 2147483647 w 606"/>
                  <a:gd name="T13" fmla="*/ 2147483647 h 1194"/>
                  <a:gd name="T14" fmla="*/ 2147483647 w 606"/>
                  <a:gd name="T15" fmla="*/ 2147483647 h 1194"/>
                  <a:gd name="T16" fmla="*/ 2147483647 w 606"/>
                  <a:gd name="T17" fmla="*/ 2147483647 h 1194"/>
                  <a:gd name="T18" fmla="*/ 2147483647 w 606"/>
                  <a:gd name="T19" fmla="*/ 2147483647 h 1194"/>
                  <a:gd name="T20" fmla="*/ 2147483647 w 606"/>
                  <a:gd name="T21" fmla="*/ 2147483647 h 1194"/>
                  <a:gd name="T22" fmla="*/ 2147483647 w 606"/>
                  <a:gd name="T23" fmla="*/ 2147483647 h 1194"/>
                  <a:gd name="T24" fmla="*/ 2147483647 w 606"/>
                  <a:gd name="T25" fmla="*/ 2147483647 h 1194"/>
                  <a:gd name="T26" fmla="*/ 2147483647 w 606"/>
                  <a:gd name="T27" fmla="*/ 2147483647 h 1194"/>
                  <a:gd name="T28" fmla="*/ 2147483647 w 606"/>
                  <a:gd name="T29" fmla="*/ 2147483647 h 1194"/>
                  <a:gd name="T30" fmla="*/ 2147483647 w 606"/>
                  <a:gd name="T31" fmla="*/ 2147483647 h 1194"/>
                  <a:gd name="T32" fmla="*/ 2147483647 w 606"/>
                  <a:gd name="T33" fmla="*/ 2147483647 h 1194"/>
                  <a:gd name="T34" fmla="*/ 2147483647 w 606"/>
                  <a:gd name="T35" fmla="*/ 2147483647 h 1194"/>
                  <a:gd name="T36" fmla="*/ 2147483647 w 606"/>
                  <a:gd name="T37" fmla="*/ 2147483647 h 1194"/>
                  <a:gd name="T38" fmla="*/ 2147483647 w 606"/>
                  <a:gd name="T39" fmla="*/ 2147483647 h 1194"/>
                  <a:gd name="T40" fmla="*/ 2147483647 w 606"/>
                  <a:gd name="T41" fmla="*/ 2147483647 h 1194"/>
                  <a:gd name="T42" fmla="*/ 2147483647 w 606"/>
                  <a:gd name="T43" fmla="*/ 2147483647 h 1194"/>
                  <a:gd name="T44" fmla="*/ 2147483647 w 606"/>
                  <a:gd name="T45" fmla="*/ 2147483647 h 1194"/>
                  <a:gd name="T46" fmla="*/ 2147483647 w 606"/>
                  <a:gd name="T47" fmla="*/ 2147483647 h 1194"/>
                  <a:gd name="T48" fmla="*/ 2147483647 w 606"/>
                  <a:gd name="T49" fmla="*/ 2147483647 h 1194"/>
                  <a:gd name="T50" fmla="*/ 2147483647 w 606"/>
                  <a:gd name="T51" fmla="*/ 2147483647 h 1194"/>
                  <a:gd name="T52" fmla="*/ 2147483647 w 606"/>
                  <a:gd name="T53" fmla="*/ 2147483647 h 1194"/>
                  <a:gd name="T54" fmla="*/ 2147483647 w 606"/>
                  <a:gd name="T55" fmla="*/ 2147483647 h 1194"/>
                  <a:gd name="T56" fmla="*/ 2147483647 w 606"/>
                  <a:gd name="T57" fmla="*/ 2147483647 h 1194"/>
                  <a:gd name="T58" fmla="*/ 2147483647 w 606"/>
                  <a:gd name="T59" fmla="*/ 2147483647 h 1194"/>
                  <a:gd name="T60" fmla="*/ 2147483647 w 606"/>
                  <a:gd name="T61" fmla="*/ 2147483647 h 1194"/>
                  <a:gd name="T62" fmla="*/ 2147483647 w 606"/>
                  <a:gd name="T63" fmla="*/ 2147483647 h 1194"/>
                  <a:gd name="T64" fmla="*/ 2147483647 w 606"/>
                  <a:gd name="T65" fmla="*/ 2147483647 h 1194"/>
                  <a:gd name="T66" fmla="*/ 2147483647 w 606"/>
                  <a:gd name="T67" fmla="*/ 2147483647 h 1194"/>
                  <a:gd name="T68" fmla="*/ 2147483647 w 606"/>
                  <a:gd name="T69" fmla="*/ 2147483647 h 1194"/>
                  <a:gd name="T70" fmla="*/ 2147483647 w 606"/>
                  <a:gd name="T71" fmla="*/ 2147483647 h 1194"/>
                  <a:gd name="T72" fmla="*/ 2147483647 w 606"/>
                  <a:gd name="T73" fmla="*/ 2147483647 h 1194"/>
                  <a:gd name="T74" fmla="*/ 2147483647 w 606"/>
                  <a:gd name="T75" fmla="*/ 2147483647 h 1194"/>
                  <a:gd name="T76" fmla="*/ 2147483647 w 606"/>
                  <a:gd name="T77" fmla="*/ 2147483647 h 1194"/>
                  <a:gd name="T78" fmla="*/ 2147483647 w 606"/>
                  <a:gd name="T79" fmla="*/ 2147483647 h 1194"/>
                  <a:gd name="T80" fmla="*/ 2147483647 w 606"/>
                  <a:gd name="T81" fmla="*/ 2147483647 h 1194"/>
                  <a:gd name="T82" fmla="*/ 2147483647 w 606"/>
                  <a:gd name="T83" fmla="*/ 2147483647 h 1194"/>
                  <a:gd name="T84" fmla="*/ 2147483647 w 606"/>
                  <a:gd name="T85" fmla="*/ 2147483647 h 1194"/>
                  <a:gd name="T86" fmla="*/ 2147483647 w 606"/>
                  <a:gd name="T87" fmla="*/ 2147483647 h 1194"/>
                  <a:gd name="T88" fmla="*/ 2147483647 w 606"/>
                  <a:gd name="T89" fmla="*/ 2147483647 h 1194"/>
                  <a:gd name="T90" fmla="*/ 2147483647 w 606"/>
                  <a:gd name="T91" fmla="*/ 2147483647 h 1194"/>
                  <a:gd name="T92" fmla="*/ 2147483647 w 606"/>
                  <a:gd name="T93" fmla="*/ 2147483647 h 1194"/>
                  <a:gd name="T94" fmla="*/ 2147483647 w 606"/>
                  <a:gd name="T95" fmla="*/ 2147483647 h 1194"/>
                  <a:gd name="T96" fmla="*/ 2147483647 w 606"/>
                  <a:gd name="T97" fmla="*/ 2147483647 h 1194"/>
                  <a:gd name="T98" fmla="*/ 2147483647 w 606"/>
                  <a:gd name="T99" fmla="*/ 2147483647 h 1194"/>
                  <a:gd name="T100" fmla="*/ 2147483647 w 606"/>
                  <a:gd name="T101" fmla="*/ 2147483647 h 1194"/>
                  <a:gd name="T102" fmla="*/ 2147483647 w 606"/>
                  <a:gd name="T103" fmla="*/ 2147483647 h 1194"/>
                  <a:gd name="T104" fmla="*/ 2147483647 w 606"/>
                  <a:gd name="T105" fmla="*/ 2147483647 h 1194"/>
                  <a:gd name="T106" fmla="*/ 2147483647 w 606"/>
                  <a:gd name="T107" fmla="*/ 2147483647 h 1194"/>
                  <a:gd name="T108" fmla="*/ 2147483647 w 606"/>
                  <a:gd name="T109" fmla="*/ 2147483647 h 1194"/>
                  <a:gd name="T110" fmla="*/ 2147483647 w 606"/>
                  <a:gd name="T111" fmla="*/ 2147483647 h 1194"/>
                  <a:gd name="T112" fmla="*/ 2147483647 w 606"/>
                  <a:gd name="T113" fmla="*/ 2147483647 h 1194"/>
                  <a:gd name="T114" fmla="*/ 2147483647 w 606"/>
                  <a:gd name="T115" fmla="*/ 2147483647 h 1194"/>
                  <a:gd name="T116" fmla="*/ 2147483647 w 606"/>
                  <a:gd name="T117" fmla="*/ 2147483647 h 1194"/>
                  <a:gd name="T118" fmla="*/ 2147483647 w 606"/>
                  <a:gd name="T119" fmla="*/ 2147483647 h 1194"/>
                  <a:gd name="T120" fmla="*/ 2147483647 w 606"/>
                  <a:gd name="T121" fmla="*/ 2147483647 h 1194"/>
                  <a:gd name="T122" fmla="*/ 2147483647 w 606"/>
                  <a:gd name="T123" fmla="*/ 2147483647 h 119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606"/>
                  <a:gd name="T187" fmla="*/ 0 h 1194"/>
                  <a:gd name="T188" fmla="*/ 606 w 606"/>
                  <a:gd name="T189" fmla="*/ 1194 h 119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606" h="1194">
                    <a:moveTo>
                      <a:pt x="6" y="48"/>
                    </a:moveTo>
                    <a:lnTo>
                      <a:pt x="0" y="60"/>
                    </a:lnTo>
                    <a:lnTo>
                      <a:pt x="0" y="72"/>
                    </a:lnTo>
                    <a:lnTo>
                      <a:pt x="12" y="96"/>
                    </a:lnTo>
                    <a:lnTo>
                      <a:pt x="18" y="102"/>
                    </a:lnTo>
                    <a:lnTo>
                      <a:pt x="24" y="114"/>
                    </a:lnTo>
                    <a:lnTo>
                      <a:pt x="36" y="120"/>
                    </a:lnTo>
                    <a:lnTo>
                      <a:pt x="42" y="132"/>
                    </a:lnTo>
                    <a:lnTo>
                      <a:pt x="48" y="126"/>
                    </a:lnTo>
                    <a:lnTo>
                      <a:pt x="54" y="126"/>
                    </a:lnTo>
                    <a:lnTo>
                      <a:pt x="54" y="156"/>
                    </a:lnTo>
                    <a:lnTo>
                      <a:pt x="66" y="180"/>
                    </a:lnTo>
                    <a:lnTo>
                      <a:pt x="84" y="198"/>
                    </a:lnTo>
                    <a:lnTo>
                      <a:pt x="90" y="210"/>
                    </a:lnTo>
                    <a:lnTo>
                      <a:pt x="108" y="210"/>
                    </a:lnTo>
                    <a:lnTo>
                      <a:pt x="108" y="216"/>
                    </a:lnTo>
                    <a:lnTo>
                      <a:pt x="120" y="228"/>
                    </a:lnTo>
                    <a:lnTo>
                      <a:pt x="126" y="222"/>
                    </a:lnTo>
                    <a:lnTo>
                      <a:pt x="132" y="210"/>
                    </a:lnTo>
                    <a:lnTo>
                      <a:pt x="132" y="204"/>
                    </a:lnTo>
                    <a:lnTo>
                      <a:pt x="138" y="192"/>
                    </a:lnTo>
                    <a:lnTo>
                      <a:pt x="150" y="192"/>
                    </a:lnTo>
                    <a:lnTo>
                      <a:pt x="162" y="198"/>
                    </a:lnTo>
                    <a:lnTo>
                      <a:pt x="186" y="222"/>
                    </a:lnTo>
                    <a:lnTo>
                      <a:pt x="180" y="222"/>
                    </a:lnTo>
                    <a:lnTo>
                      <a:pt x="174" y="228"/>
                    </a:lnTo>
                    <a:lnTo>
                      <a:pt x="174" y="234"/>
                    </a:lnTo>
                    <a:lnTo>
                      <a:pt x="198" y="246"/>
                    </a:lnTo>
                    <a:lnTo>
                      <a:pt x="216" y="252"/>
                    </a:lnTo>
                    <a:lnTo>
                      <a:pt x="228" y="258"/>
                    </a:lnTo>
                    <a:lnTo>
                      <a:pt x="228" y="270"/>
                    </a:lnTo>
                    <a:lnTo>
                      <a:pt x="222" y="282"/>
                    </a:lnTo>
                    <a:lnTo>
                      <a:pt x="210" y="288"/>
                    </a:lnTo>
                    <a:lnTo>
                      <a:pt x="204" y="300"/>
                    </a:lnTo>
                    <a:lnTo>
                      <a:pt x="198" y="306"/>
                    </a:lnTo>
                    <a:lnTo>
                      <a:pt x="180" y="306"/>
                    </a:lnTo>
                    <a:lnTo>
                      <a:pt x="174" y="300"/>
                    </a:lnTo>
                    <a:lnTo>
                      <a:pt x="150" y="300"/>
                    </a:lnTo>
                    <a:lnTo>
                      <a:pt x="156" y="306"/>
                    </a:lnTo>
                    <a:lnTo>
                      <a:pt x="156" y="324"/>
                    </a:lnTo>
                    <a:lnTo>
                      <a:pt x="168" y="330"/>
                    </a:lnTo>
                    <a:lnTo>
                      <a:pt x="174" y="336"/>
                    </a:lnTo>
                    <a:lnTo>
                      <a:pt x="210" y="354"/>
                    </a:lnTo>
                    <a:lnTo>
                      <a:pt x="222" y="366"/>
                    </a:lnTo>
                    <a:lnTo>
                      <a:pt x="234" y="372"/>
                    </a:lnTo>
                    <a:lnTo>
                      <a:pt x="240" y="378"/>
                    </a:lnTo>
                    <a:lnTo>
                      <a:pt x="252" y="378"/>
                    </a:lnTo>
                    <a:lnTo>
                      <a:pt x="252" y="408"/>
                    </a:lnTo>
                    <a:lnTo>
                      <a:pt x="258" y="414"/>
                    </a:lnTo>
                    <a:lnTo>
                      <a:pt x="270" y="414"/>
                    </a:lnTo>
                    <a:lnTo>
                      <a:pt x="282" y="420"/>
                    </a:lnTo>
                    <a:lnTo>
                      <a:pt x="288" y="426"/>
                    </a:lnTo>
                    <a:lnTo>
                      <a:pt x="294" y="426"/>
                    </a:lnTo>
                    <a:lnTo>
                      <a:pt x="294" y="450"/>
                    </a:lnTo>
                    <a:lnTo>
                      <a:pt x="306" y="474"/>
                    </a:lnTo>
                    <a:lnTo>
                      <a:pt x="324" y="486"/>
                    </a:lnTo>
                    <a:lnTo>
                      <a:pt x="342" y="504"/>
                    </a:lnTo>
                    <a:lnTo>
                      <a:pt x="348" y="522"/>
                    </a:lnTo>
                    <a:lnTo>
                      <a:pt x="366" y="522"/>
                    </a:lnTo>
                    <a:lnTo>
                      <a:pt x="366" y="528"/>
                    </a:lnTo>
                    <a:lnTo>
                      <a:pt x="372" y="534"/>
                    </a:lnTo>
                    <a:lnTo>
                      <a:pt x="384" y="558"/>
                    </a:lnTo>
                    <a:lnTo>
                      <a:pt x="396" y="570"/>
                    </a:lnTo>
                    <a:lnTo>
                      <a:pt x="408" y="570"/>
                    </a:lnTo>
                    <a:lnTo>
                      <a:pt x="414" y="576"/>
                    </a:lnTo>
                    <a:lnTo>
                      <a:pt x="426" y="582"/>
                    </a:lnTo>
                    <a:lnTo>
                      <a:pt x="432" y="588"/>
                    </a:lnTo>
                    <a:lnTo>
                      <a:pt x="432" y="600"/>
                    </a:lnTo>
                    <a:lnTo>
                      <a:pt x="426" y="606"/>
                    </a:lnTo>
                    <a:lnTo>
                      <a:pt x="420" y="606"/>
                    </a:lnTo>
                    <a:lnTo>
                      <a:pt x="414" y="612"/>
                    </a:lnTo>
                    <a:lnTo>
                      <a:pt x="408" y="612"/>
                    </a:lnTo>
                    <a:lnTo>
                      <a:pt x="432" y="636"/>
                    </a:lnTo>
                    <a:lnTo>
                      <a:pt x="456" y="648"/>
                    </a:lnTo>
                    <a:lnTo>
                      <a:pt x="462" y="654"/>
                    </a:lnTo>
                    <a:lnTo>
                      <a:pt x="468" y="654"/>
                    </a:lnTo>
                    <a:lnTo>
                      <a:pt x="450" y="690"/>
                    </a:lnTo>
                    <a:lnTo>
                      <a:pt x="456" y="690"/>
                    </a:lnTo>
                    <a:lnTo>
                      <a:pt x="468" y="702"/>
                    </a:lnTo>
                    <a:lnTo>
                      <a:pt x="468" y="708"/>
                    </a:lnTo>
                    <a:lnTo>
                      <a:pt x="456" y="720"/>
                    </a:lnTo>
                    <a:lnTo>
                      <a:pt x="450" y="720"/>
                    </a:lnTo>
                    <a:lnTo>
                      <a:pt x="450" y="762"/>
                    </a:lnTo>
                    <a:lnTo>
                      <a:pt x="456" y="762"/>
                    </a:lnTo>
                    <a:lnTo>
                      <a:pt x="468" y="774"/>
                    </a:lnTo>
                    <a:lnTo>
                      <a:pt x="480" y="798"/>
                    </a:lnTo>
                    <a:lnTo>
                      <a:pt x="480" y="804"/>
                    </a:lnTo>
                    <a:lnTo>
                      <a:pt x="468" y="816"/>
                    </a:lnTo>
                    <a:lnTo>
                      <a:pt x="462" y="816"/>
                    </a:lnTo>
                    <a:lnTo>
                      <a:pt x="462" y="828"/>
                    </a:lnTo>
                    <a:lnTo>
                      <a:pt x="468" y="834"/>
                    </a:lnTo>
                    <a:lnTo>
                      <a:pt x="468" y="864"/>
                    </a:lnTo>
                    <a:lnTo>
                      <a:pt x="474" y="870"/>
                    </a:lnTo>
                    <a:lnTo>
                      <a:pt x="474" y="900"/>
                    </a:lnTo>
                    <a:lnTo>
                      <a:pt x="462" y="894"/>
                    </a:lnTo>
                    <a:lnTo>
                      <a:pt x="444" y="894"/>
                    </a:lnTo>
                    <a:lnTo>
                      <a:pt x="438" y="900"/>
                    </a:lnTo>
                    <a:lnTo>
                      <a:pt x="438" y="918"/>
                    </a:lnTo>
                    <a:lnTo>
                      <a:pt x="408" y="918"/>
                    </a:lnTo>
                    <a:lnTo>
                      <a:pt x="408" y="942"/>
                    </a:lnTo>
                    <a:lnTo>
                      <a:pt x="366" y="942"/>
                    </a:lnTo>
                    <a:lnTo>
                      <a:pt x="366" y="966"/>
                    </a:lnTo>
                    <a:lnTo>
                      <a:pt x="378" y="990"/>
                    </a:lnTo>
                    <a:lnTo>
                      <a:pt x="396" y="1008"/>
                    </a:lnTo>
                    <a:lnTo>
                      <a:pt x="396" y="1020"/>
                    </a:lnTo>
                    <a:lnTo>
                      <a:pt x="390" y="1014"/>
                    </a:lnTo>
                    <a:lnTo>
                      <a:pt x="378" y="1008"/>
                    </a:lnTo>
                    <a:lnTo>
                      <a:pt x="372" y="1002"/>
                    </a:lnTo>
                    <a:lnTo>
                      <a:pt x="360" y="996"/>
                    </a:lnTo>
                    <a:lnTo>
                      <a:pt x="348" y="996"/>
                    </a:lnTo>
                    <a:lnTo>
                      <a:pt x="342" y="1002"/>
                    </a:lnTo>
                    <a:lnTo>
                      <a:pt x="342" y="1008"/>
                    </a:lnTo>
                    <a:lnTo>
                      <a:pt x="306" y="1008"/>
                    </a:lnTo>
                    <a:lnTo>
                      <a:pt x="312" y="1014"/>
                    </a:lnTo>
                    <a:lnTo>
                      <a:pt x="318" y="1014"/>
                    </a:lnTo>
                    <a:lnTo>
                      <a:pt x="324" y="1020"/>
                    </a:lnTo>
                    <a:lnTo>
                      <a:pt x="324" y="1026"/>
                    </a:lnTo>
                    <a:lnTo>
                      <a:pt x="312" y="1032"/>
                    </a:lnTo>
                    <a:lnTo>
                      <a:pt x="294" y="1032"/>
                    </a:lnTo>
                    <a:lnTo>
                      <a:pt x="276" y="1038"/>
                    </a:lnTo>
                    <a:lnTo>
                      <a:pt x="270" y="1050"/>
                    </a:lnTo>
                    <a:lnTo>
                      <a:pt x="270" y="1056"/>
                    </a:lnTo>
                    <a:lnTo>
                      <a:pt x="288" y="1074"/>
                    </a:lnTo>
                    <a:lnTo>
                      <a:pt x="300" y="1080"/>
                    </a:lnTo>
                    <a:lnTo>
                      <a:pt x="306" y="1086"/>
                    </a:lnTo>
                    <a:lnTo>
                      <a:pt x="312" y="1086"/>
                    </a:lnTo>
                    <a:lnTo>
                      <a:pt x="294" y="1104"/>
                    </a:lnTo>
                    <a:lnTo>
                      <a:pt x="294" y="1110"/>
                    </a:lnTo>
                    <a:lnTo>
                      <a:pt x="300" y="1116"/>
                    </a:lnTo>
                    <a:lnTo>
                      <a:pt x="300" y="1128"/>
                    </a:lnTo>
                    <a:lnTo>
                      <a:pt x="306" y="1140"/>
                    </a:lnTo>
                    <a:lnTo>
                      <a:pt x="306" y="1152"/>
                    </a:lnTo>
                    <a:lnTo>
                      <a:pt x="312" y="1158"/>
                    </a:lnTo>
                    <a:lnTo>
                      <a:pt x="294" y="1176"/>
                    </a:lnTo>
                    <a:lnTo>
                      <a:pt x="294" y="1188"/>
                    </a:lnTo>
                    <a:lnTo>
                      <a:pt x="306" y="1194"/>
                    </a:lnTo>
                    <a:lnTo>
                      <a:pt x="318" y="1194"/>
                    </a:lnTo>
                    <a:lnTo>
                      <a:pt x="330" y="1188"/>
                    </a:lnTo>
                    <a:lnTo>
                      <a:pt x="354" y="1164"/>
                    </a:lnTo>
                    <a:lnTo>
                      <a:pt x="366" y="1158"/>
                    </a:lnTo>
                    <a:lnTo>
                      <a:pt x="378" y="1158"/>
                    </a:lnTo>
                    <a:lnTo>
                      <a:pt x="384" y="1134"/>
                    </a:lnTo>
                    <a:lnTo>
                      <a:pt x="384" y="1110"/>
                    </a:lnTo>
                    <a:lnTo>
                      <a:pt x="396" y="1110"/>
                    </a:lnTo>
                    <a:lnTo>
                      <a:pt x="402" y="1116"/>
                    </a:lnTo>
                    <a:lnTo>
                      <a:pt x="414" y="1116"/>
                    </a:lnTo>
                    <a:lnTo>
                      <a:pt x="426" y="1104"/>
                    </a:lnTo>
                    <a:lnTo>
                      <a:pt x="426" y="1092"/>
                    </a:lnTo>
                    <a:lnTo>
                      <a:pt x="420" y="1086"/>
                    </a:lnTo>
                    <a:lnTo>
                      <a:pt x="414" y="1074"/>
                    </a:lnTo>
                    <a:lnTo>
                      <a:pt x="408" y="1068"/>
                    </a:lnTo>
                    <a:lnTo>
                      <a:pt x="408" y="1062"/>
                    </a:lnTo>
                    <a:lnTo>
                      <a:pt x="414" y="1056"/>
                    </a:lnTo>
                    <a:lnTo>
                      <a:pt x="426" y="1056"/>
                    </a:lnTo>
                    <a:lnTo>
                      <a:pt x="438" y="1050"/>
                    </a:lnTo>
                    <a:lnTo>
                      <a:pt x="444" y="1044"/>
                    </a:lnTo>
                    <a:lnTo>
                      <a:pt x="450" y="1044"/>
                    </a:lnTo>
                    <a:lnTo>
                      <a:pt x="456" y="1050"/>
                    </a:lnTo>
                    <a:lnTo>
                      <a:pt x="468" y="1050"/>
                    </a:lnTo>
                    <a:lnTo>
                      <a:pt x="480" y="1044"/>
                    </a:lnTo>
                    <a:lnTo>
                      <a:pt x="498" y="1038"/>
                    </a:lnTo>
                    <a:lnTo>
                      <a:pt x="546" y="1014"/>
                    </a:lnTo>
                    <a:lnTo>
                      <a:pt x="582" y="978"/>
                    </a:lnTo>
                    <a:lnTo>
                      <a:pt x="588" y="960"/>
                    </a:lnTo>
                    <a:lnTo>
                      <a:pt x="594" y="936"/>
                    </a:lnTo>
                    <a:lnTo>
                      <a:pt x="606" y="876"/>
                    </a:lnTo>
                    <a:lnTo>
                      <a:pt x="606" y="846"/>
                    </a:lnTo>
                    <a:lnTo>
                      <a:pt x="600" y="834"/>
                    </a:lnTo>
                    <a:lnTo>
                      <a:pt x="576" y="810"/>
                    </a:lnTo>
                    <a:lnTo>
                      <a:pt x="594" y="804"/>
                    </a:lnTo>
                    <a:lnTo>
                      <a:pt x="594" y="774"/>
                    </a:lnTo>
                    <a:lnTo>
                      <a:pt x="588" y="756"/>
                    </a:lnTo>
                    <a:lnTo>
                      <a:pt x="588" y="744"/>
                    </a:lnTo>
                    <a:lnTo>
                      <a:pt x="570" y="708"/>
                    </a:lnTo>
                    <a:lnTo>
                      <a:pt x="564" y="690"/>
                    </a:lnTo>
                    <a:lnTo>
                      <a:pt x="558" y="684"/>
                    </a:lnTo>
                    <a:lnTo>
                      <a:pt x="552" y="672"/>
                    </a:lnTo>
                    <a:lnTo>
                      <a:pt x="558" y="666"/>
                    </a:lnTo>
                    <a:lnTo>
                      <a:pt x="558" y="642"/>
                    </a:lnTo>
                    <a:lnTo>
                      <a:pt x="522" y="606"/>
                    </a:lnTo>
                    <a:lnTo>
                      <a:pt x="486" y="576"/>
                    </a:lnTo>
                    <a:lnTo>
                      <a:pt x="456" y="552"/>
                    </a:lnTo>
                    <a:lnTo>
                      <a:pt x="432" y="534"/>
                    </a:lnTo>
                    <a:lnTo>
                      <a:pt x="420" y="528"/>
                    </a:lnTo>
                    <a:lnTo>
                      <a:pt x="402" y="516"/>
                    </a:lnTo>
                    <a:lnTo>
                      <a:pt x="390" y="510"/>
                    </a:lnTo>
                    <a:lnTo>
                      <a:pt x="384" y="504"/>
                    </a:lnTo>
                    <a:lnTo>
                      <a:pt x="384" y="468"/>
                    </a:lnTo>
                    <a:lnTo>
                      <a:pt x="336" y="420"/>
                    </a:lnTo>
                    <a:lnTo>
                      <a:pt x="306" y="384"/>
                    </a:lnTo>
                    <a:lnTo>
                      <a:pt x="288" y="354"/>
                    </a:lnTo>
                    <a:lnTo>
                      <a:pt x="282" y="336"/>
                    </a:lnTo>
                    <a:lnTo>
                      <a:pt x="282" y="318"/>
                    </a:lnTo>
                    <a:lnTo>
                      <a:pt x="276" y="306"/>
                    </a:lnTo>
                    <a:lnTo>
                      <a:pt x="276" y="282"/>
                    </a:lnTo>
                    <a:lnTo>
                      <a:pt x="282" y="276"/>
                    </a:lnTo>
                    <a:lnTo>
                      <a:pt x="294" y="252"/>
                    </a:lnTo>
                    <a:lnTo>
                      <a:pt x="294" y="240"/>
                    </a:lnTo>
                    <a:lnTo>
                      <a:pt x="300" y="240"/>
                    </a:lnTo>
                    <a:lnTo>
                      <a:pt x="312" y="228"/>
                    </a:lnTo>
                    <a:lnTo>
                      <a:pt x="324" y="222"/>
                    </a:lnTo>
                    <a:lnTo>
                      <a:pt x="336" y="210"/>
                    </a:lnTo>
                    <a:lnTo>
                      <a:pt x="336" y="204"/>
                    </a:lnTo>
                    <a:lnTo>
                      <a:pt x="342" y="198"/>
                    </a:lnTo>
                    <a:lnTo>
                      <a:pt x="372" y="198"/>
                    </a:lnTo>
                    <a:lnTo>
                      <a:pt x="384" y="186"/>
                    </a:lnTo>
                    <a:lnTo>
                      <a:pt x="390" y="174"/>
                    </a:lnTo>
                    <a:lnTo>
                      <a:pt x="390" y="156"/>
                    </a:lnTo>
                    <a:lnTo>
                      <a:pt x="396" y="144"/>
                    </a:lnTo>
                    <a:lnTo>
                      <a:pt x="390" y="144"/>
                    </a:lnTo>
                    <a:lnTo>
                      <a:pt x="384" y="138"/>
                    </a:lnTo>
                    <a:lnTo>
                      <a:pt x="354" y="138"/>
                    </a:lnTo>
                    <a:lnTo>
                      <a:pt x="342" y="132"/>
                    </a:lnTo>
                    <a:lnTo>
                      <a:pt x="336" y="120"/>
                    </a:lnTo>
                    <a:lnTo>
                      <a:pt x="330" y="114"/>
                    </a:lnTo>
                    <a:lnTo>
                      <a:pt x="312" y="114"/>
                    </a:lnTo>
                    <a:lnTo>
                      <a:pt x="312" y="96"/>
                    </a:lnTo>
                    <a:lnTo>
                      <a:pt x="300" y="90"/>
                    </a:lnTo>
                    <a:lnTo>
                      <a:pt x="294" y="72"/>
                    </a:lnTo>
                    <a:lnTo>
                      <a:pt x="312" y="54"/>
                    </a:lnTo>
                    <a:lnTo>
                      <a:pt x="312" y="48"/>
                    </a:lnTo>
                    <a:lnTo>
                      <a:pt x="306" y="42"/>
                    </a:lnTo>
                    <a:lnTo>
                      <a:pt x="276" y="42"/>
                    </a:lnTo>
                    <a:lnTo>
                      <a:pt x="264" y="30"/>
                    </a:lnTo>
                    <a:lnTo>
                      <a:pt x="234" y="36"/>
                    </a:lnTo>
                    <a:lnTo>
                      <a:pt x="204" y="0"/>
                    </a:lnTo>
                    <a:lnTo>
                      <a:pt x="198" y="0"/>
                    </a:lnTo>
                    <a:lnTo>
                      <a:pt x="192" y="6"/>
                    </a:lnTo>
                    <a:lnTo>
                      <a:pt x="180" y="12"/>
                    </a:lnTo>
                    <a:lnTo>
                      <a:pt x="174" y="18"/>
                    </a:lnTo>
                    <a:lnTo>
                      <a:pt x="174" y="30"/>
                    </a:lnTo>
                    <a:lnTo>
                      <a:pt x="168" y="42"/>
                    </a:lnTo>
                    <a:lnTo>
                      <a:pt x="168" y="48"/>
                    </a:lnTo>
                    <a:lnTo>
                      <a:pt x="150" y="48"/>
                    </a:lnTo>
                    <a:lnTo>
                      <a:pt x="144" y="54"/>
                    </a:lnTo>
                    <a:lnTo>
                      <a:pt x="138" y="48"/>
                    </a:lnTo>
                    <a:lnTo>
                      <a:pt x="120" y="48"/>
                    </a:lnTo>
                    <a:lnTo>
                      <a:pt x="132" y="60"/>
                    </a:lnTo>
                    <a:lnTo>
                      <a:pt x="132" y="72"/>
                    </a:lnTo>
                    <a:lnTo>
                      <a:pt x="114" y="72"/>
                    </a:lnTo>
                    <a:lnTo>
                      <a:pt x="108" y="66"/>
                    </a:lnTo>
                    <a:lnTo>
                      <a:pt x="96" y="48"/>
                    </a:lnTo>
                    <a:lnTo>
                      <a:pt x="90" y="48"/>
                    </a:lnTo>
                    <a:lnTo>
                      <a:pt x="90" y="66"/>
                    </a:lnTo>
                    <a:lnTo>
                      <a:pt x="72" y="48"/>
                    </a:lnTo>
                    <a:lnTo>
                      <a:pt x="66" y="54"/>
                    </a:lnTo>
                    <a:lnTo>
                      <a:pt x="60" y="66"/>
                    </a:lnTo>
                    <a:lnTo>
                      <a:pt x="54" y="72"/>
                    </a:lnTo>
                    <a:lnTo>
                      <a:pt x="42" y="72"/>
                    </a:lnTo>
                    <a:lnTo>
                      <a:pt x="18" y="48"/>
                    </a:lnTo>
                    <a:lnTo>
                      <a:pt x="6" y="4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57" name="United Arab Emirates">
                <a:extLst>
                  <a:ext uri="{FF2B5EF4-FFF2-40B4-BE49-F238E27FC236}">
                    <a16:creationId xmlns:a16="http://schemas.microsoft.com/office/drawing/2014/main" id="{C241EF63-B745-C04B-A7BF-18BD0AE707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3" y="1763"/>
                <a:ext cx="86" cy="82"/>
              </a:xfrm>
              <a:custGeom>
                <a:avLst/>
                <a:gdLst>
                  <a:gd name="T0" fmla="*/ 2147483647 w 336"/>
                  <a:gd name="T1" fmla="*/ 2147483647 h 318"/>
                  <a:gd name="T2" fmla="*/ 2147483647 w 336"/>
                  <a:gd name="T3" fmla="*/ 2147483647 h 318"/>
                  <a:gd name="T4" fmla="*/ 2147483647 w 336"/>
                  <a:gd name="T5" fmla="*/ 2147483647 h 318"/>
                  <a:gd name="T6" fmla="*/ 2147483647 w 336"/>
                  <a:gd name="T7" fmla="*/ 2147483647 h 318"/>
                  <a:gd name="T8" fmla="*/ 2147483647 w 336"/>
                  <a:gd name="T9" fmla="*/ 2147483647 h 318"/>
                  <a:gd name="T10" fmla="*/ 2147483647 w 336"/>
                  <a:gd name="T11" fmla="*/ 0 h 318"/>
                  <a:gd name="T12" fmla="*/ 2147483647 w 336"/>
                  <a:gd name="T13" fmla="*/ 2147483647 h 318"/>
                  <a:gd name="T14" fmla="*/ 2147483647 w 336"/>
                  <a:gd name="T15" fmla="*/ 2147483647 h 318"/>
                  <a:gd name="T16" fmla="*/ 2147483647 w 336"/>
                  <a:gd name="T17" fmla="*/ 2147483647 h 318"/>
                  <a:gd name="T18" fmla="*/ 2147483647 w 336"/>
                  <a:gd name="T19" fmla="*/ 2147483647 h 318"/>
                  <a:gd name="T20" fmla="*/ 2147483647 w 336"/>
                  <a:gd name="T21" fmla="*/ 2147483647 h 318"/>
                  <a:gd name="T22" fmla="*/ 2147483647 w 336"/>
                  <a:gd name="T23" fmla="*/ 2147483647 h 318"/>
                  <a:gd name="T24" fmla="*/ 2147483647 w 336"/>
                  <a:gd name="T25" fmla="*/ 2147483647 h 318"/>
                  <a:gd name="T26" fmla="*/ 2147483647 w 336"/>
                  <a:gd name="T27" fmla="*/ 2147483647 h 318"/>
                  <a:gd name="T28" fmla="*/ 2147483647 w 336"/>
                  <a:gd name="T29" fmla="*/ 2147483647 h 318"/>
                  <a:gd name="T30" fmla="*/ 2147483647 w 336"/>
                  <a:gd name="T31" fmla="*/ 2147483647 h 318"/>
                  <a:gd name="T32" fmla="*/ 2147483647 w 336"/>
                  <a:gd name="T33" fmla="*/ 2147483647 h 318"/>
                  <a:gd name="T34" fmla="*/ 2147483647 w 336"/>
                  <a:gd name="T35" fmla="*/ 2147483647 h 318"/>
                  <a:gd name="T36" fmla="*/ 0 w 336"/>
                  <a:gd name="T37" fmla="*/ 2147483647 h 318"/>
                  <a:gd name="T38" fmla="*/ 2147483647 w 336"/>
                  <a:gd name="T39" fmla="*/ 2147483647 h 318"/>
                  <a:gd name="T40" fmla="*/ 2147483647 w 336"/>
                  <a:gd name="T41" fmla="*/ 2147483647 h 318"/>
                  <a:gd name="T42" fmla="*/ 2147483647 w 336"/>
                  <a:gd name="T43" fmla="*/ 2147483647 h 318"/>
                  <a:gd name="T44" fmla="*/ 2147483647 w 336"/>
                  <a:gd name="T45" fmla="*/ 2147483647 h 318"/>
                  <a:gd name="T46" fmla="*/ 2147483647 w 336"/>
                  <a:gd name="T47" fmla="*/ 2147483647 h 318"/>
                  <a:gd name="T48" fmla="*/ 2147483647 w 336"/>
                  <a:gd name="T49" fmla="*/ 2147483647 h 318"/>
                  <a:gd name="T50" fmla="*/ 2147483647 w 336"/>
                  <a:gd name="T51" fmla="*/ 2147483647 h 318"/>
                  <a:gd name="T52" fmla="*/ 2147483647 w 336"/>
                  <a:gd name="T53" fmla="*/ 2147483647 h 318"/>
                  <a:gd name="T54" fmla="*/ 2147483647 w 336"/>
                  <a:gd name="T55" fmla="*/ 2147483647 h 318"/>
                  <a:gd name="T56" fmla="*/ 2147483647 w 336"/>
                  <a:gd name="T57" fmla="*/ 2147483647 h 318"/>
                  <a:gd name="T58" fmla="*/ 2147483647 w 336"/>
                  <a:gd name="T59" fmla="*/ 2147483647 h 318"/>
                  <a:gd name="T60" fmla="*/ 2147483647 w 336"/>
                  <a:gd name="T61" fmla="*/ 2147483647 h 318"/>
                  <a:gd name="T62" fmla="*/ 2147483647 w 336"/>
                  <a:gd name="T63" fmla="*/ 2147483647 h 318"/>
                  <a:gd name="T64" fmla="*/ 2147483647 w 336"/>
                  <a:gd name="T65" fmla="*/ 2147483647 h 318"/>
                  <a:gd name="T66" fmla="*/ 2147483647 w 336"/>
                  <a:gd name="T67" fmla="*/ 2147483647 h 318"/>
                  <a:gd name="T68" fmla="*/ 2147483647 w 336"/>
                  <a:gd name="T69" fmla="*/ 2147483647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36"/>
                  <a:gd name="T106" fmla="*/ 0 h 318"/>
                  <a:gd name="T107" fmla="*/ 336 w 336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36" h="318">
                    <a:moveTo>
                      <a:pt x="300" y="120"/>
                    </a:moveTo>
                    <a:lnTo>
                      <a:pt x="306" y="120"/>
                    </a:lnTo>
                    <a:lnTo>
                      <a:pt x="306" y="126"/>
                    </a:lnTo>
                    <a:lnTo>
                      <a:pt x="312" y="138"/>
                    </a:lnTo>
                    <a:lnTo>
                      <a:pt x="336" y="132"/>
                    </a:lnTo>
                    <a:lnTo>
                      <a:pt x="330" y="120"/>
                    </a:lnTo>
                    <a:lnTo>
                      <a:pt x="324" y="102"/>
                    </a:lnTo>
                    <a:lnTo>
                      <a:pt x="324" y="60"/>
                    </a:lnTo>
                    <a:lnTo>
                      <a:pt x="330" y="42"/>
                    </a:lnTo>
                    <a:lnTo>
                      <a:pt x="330" y="6"/>
                    </a:lnTo>
                    <a:lnTo>
                      <a:pt x="324" y="0"/>
                    </a:lnTo>
                    <a:lnTo>
                      <a:pt x="318" y="0"/>
                    </a:lnTo>
                    <a:lnTo>
                      <a:pt x="312" y="6"/>
                    </a:lnTo>
                    <a:lnTo>
                      <a:pt x="306" y="18"/>
                    </a:lnTo>
                    <a:lnTo>
                      <a:pt x="300" y="36"/>
                    </a:lnTo>
                    <a:lnTo>
                      <a:pt x="288" y="60"/>
                    </a:lnTo>
                    <a:lnTo>
                      <a:pt x="282" y="66"/>
                    </a:lnTo>
                    <a:lnTo>
                      <a:pt x="282" y="72"/>
                    </a:lnTo>
                    <a:lnTo>
                      <a:pt x="276" y="72"/>
                    </a:lnTo>
                    <a:lnTo>
                      <a:pt x="264" y="78"/>
                    </a:lnTo>
                    <a:lnTo>
                      <a:pt x="234" y="108"/>
                    </a:lnTo>
                    <a:lnTo>
                      <a:pt x="228" y="120"/>
                    </a:lnTo>
                    <a:lnTo>
                      <a:pt x="216" y="132"/>
                    </a:lnTo>
                    <a:lnTo>
                      <a:pt x="204" y="138"/>
                    </a:lnTo>
                    <a:lnTo>
                      <a:pt x="198" y="150"/>
                    </a:lnTo>
                    <a:lnTo>
                      <a:pt x="198" y="168"/>
                    </a:lnTo>
                    <a:lnTo>
                      <a:pt x="192" y="180"/>
                    </a:lnTo>
                    <a:lnTo>
                      <a:pt x="192" y="186"/>
                    </a:lnTo>
                    <a:lnTo>
                      <a:pt x="186" y="192"/>
                    </a:lnTo>
                    <a:lnTo>
                      <a:pt x="150" y="192"/>
                    </a:lnTo>
                    <a:lnTo>
                      <a:pt x="132" y="186"/>
                    </a:lnTo>
                    <a:lnTo>
                      <a:pt x="90" y="186"/>
                    </a:lnTo>
                    <a:lnTo>
                      <a:pt x="72" y="192"/>
                    </a:lnTo>
                    <a:lnTo>
                      <a:pt x="48" y="204"/>
                    </a:lnTo>
                    <a:lnTo>
                      <a:pt x="24" y="204"/>
                    </a:lnTo>
                    <a:lnTo>
                      <a:pt x="12" y="192"/>
                    </a:lnTo>
                    <a:lnTo>
                      <a:pt x="0" y="186"/>
                    </a:lnTo>
                    <a:lnTo>
                      <a:pt x="0" y="198"/>
                    </a:lnTo>
                    <a:lnTo>
                      <a:pt x="18" y="216"/>
                    </a:lnTo>
                    <a:lnTo>
                      <a:pt x="30" y="240"/>
                    </a:lnTo>
                    <a:lnTo>
                      <a:pt x="54" y="264"/>
                    </a:lnTo>
                    <a:lnTo>
                      <a:pt x="60" y="276"/>
                    </a:lnTo>
                    <a:lnTo>
                      <a:pt x="72" y="282"/>
                    </a:lnTo>
                    <a:lnTo>
                      <a:pt x="78" y="294"/>
                    </a:lnTo>
                    <a:lnTo>
                      <a:pt x="96" y="294"/>
                    </a:lnTo>
                    <a:lnTo>
                      <a:pt x="132" y="300"/>
                    </a:lnTo>
                    <a:lnTo>
                      <a:pt x="228" y="312"/>
                    </a:lnTo>
                    <a:lnTo>
                      <a:pt x="270" y="318"/>
                    </a:lnTo>
                    <a:lnTo>
                      <a:pt x="264" y="306"/>
                    </a:lnTo>
                    <a:lnTo>
                      <a:pt x="258" y="300"/>
                    </a:lnTo>
                    <a:lnTo>
                      <a:pt x="252" y="288"/>
                    </a:lnTo>
                    <a:lnTo>
                      <a:pt x="252" y="276"/>
                    </a:lnTo>
                    <a:lnTo>
                      <a:pt x="258" y="270"/>
                    </a:lnTo>
                    <a:lnTo>
                      <a:pt x="264" y="258"/>
                    </a:lnTo>
                    <a:lnTo>
                      <a:pt x="270" y="252"/>
                    </a:lnTo>
                    <a:lnTo>
                      <a:pt x="276" y="240"/>
                    </a:lnTo>
                    <a:lnTo>
                      <a:pt x="276" y="228"/>
                    </a:lnTo>
                    <a:lnTo>
                      <a:pt x="282" y="216"/>
                    </a:lnTo>
                    <a:lnTo>
                      <a:pt x="282" y="204"/>
                    </a:lnTo>
                    <a:lnTo>
                      <a:pt x="288" y="198"/>
                    </a:lnTo>
                    <a:lnTo>
                      <a:pt x="288" y="192"/>
                    </a:lnTo>
                    <a:lnTo>
                      <a:pt x="300" y="192"/>
                    </a:lnTo>
                    <a:lnTo>
                      <a:pt x="300" y="198"/>
                    </a:lnTo>
                    <a:lnTo>
                      <a:pt x="306" y="198"/>
                    </a:lnTo>
                    <a:lnTo>
                      <a:pt x="306" y="192"/>
                    </a:lnTo>
                    <a:lnTo>
                      <a:pt x="288" y="174"/>
                    </a:lnTo>
                    <a:lnTo>
                      <a:pt x="288" y="144"/>
                    </a:lnTo>
                    <a:lnTo>
                      <a:pt x="294" y="132"/>
                    </a:lnTo>
                    <a:lnTo>
                      <a:pt x="294" y="126"/>
                    </a:lnTo>
                    <a:lnTo>
                      <a:pt x="300" y="12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58" name="Turkmenistan">
                <a:extLst>
                  <a:ext uri="{FF2B5EF4-FFF2-40B4-BE49-F238E27FC236}">
                    <a16:creationId xmlns:a16="http://schemas.microsoft.com/office/drawing/2014/main" id="{6184E7D4-C8FD-3C46-8EB0-42DDB87FA8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0" y="1429"/>
                <a:ext cx="258" cy="155"/>
              </a:xfrm>
              <a:custGeom>
                <a:avLst/>
                <a:gdLst>
                  <a:gd name="T0" fmla="*/ 2147483647 w 1008"/>
                  <a:gd name="T1" fmla="*/ 2147483647 h 606"/>
                  <a:gd name="T2" fmla="*/ 2147483647 w 1008"/>
                  <a:gd name="T3" fmla="*/ 2147483647 h 606"/>
                  <a:gd name="T4" fmla="*/ 2147483647 w 1008"/>
                  <a:gd name="T5" fmla="*/ 2147483647 h 606"/>
                  <a:gd name="T6" fmla="*/ 2147483647 w 1008"/>
                  <a:gd name="T7" fmla="*/ 2147483647 h 606"/>
                  <a:gd name="T8" fmla="*/ 2147483647 w 1008"/>
                  <a:gd name="T9" fmla="*/ 2147483647 h 606"/>
                  <a:gd name="T10" fmla="*/ 2147483647 w 1008"/>
                  <a:gd name="T11" fmla="*/ 2147483647 h 606"/>
                  <a:gd name="T12" fmla="*/ 2147483647 w 1008"/>
                  <a:gd name="T13" fmla="*/ 2147483647 h 606"/>
                  <a:gd name="T14" fmla="*/ 2147483647 w 1008"/>
                  <a:gd name="T15" fmla="*/ 2147483647 h 606"/>
                  <a:gd name="T16" fmla="*/ 2147483647 w 1008"/>
                  <a:gd name="T17" fmla="*/ 2147483647 h 606"/>
                  <a:gd name="T18" fmla="*/ 2147483647 w 1008"/>
                  <a:gd name="T19" fmla="*/ 2147483647 h 606"/>
                  <a:gd name="T20" fmla="*/ 2147483647 w 1008"/>
                  <a:gd name="T21" fmla="*/ 2147483647 h 606"/>
                  <a:gd name="T22" fmla="*/ 2147483647 w 1008"/>
                  <a:gd name="T23" fmla="*/ 2147483647 h 606"/>
                  <a:gd name="T24" fmla="*/ 2147483647 w 1008"/>
                  <a:gd name="T25" fmla="*/ 2147483647 h 606"/>
                  <a:gd name="T26" fmla="*/ 2147483647 w 1008"/>
                  <a:gd name="T27" fmla="*/ 2147483647 h 606"/>
                  <a:gd name="T28" fmla="*/ 2147483647 w 1008"/>
                  <a:gd name="T29" fmla="*/ 2147483647 h 606"/>
                  <a:gd name="T30" fmla="*/ 2147483647 w 1008"/>
                  <a:gd name="T31" fmla="*/ 2147483647 h 606"/>
                  <a:gd name="T32" fmla="*/ 2147483647 w 1008"/>
                  <a:gd name="T33" fmla="*/ 2147483647 h 606"/>
                  <a:gd name="T34" fmla="*/ 2147483647 w 1008"/>
                  <a:gd name="T35" fmla="*/ 2147483647 h 606"/>
                  <a:gd name="T36" fmla="*/ 2147483647 w 1008"/>
                  <a:gd name="T37" fmla="*/ 2147483647 h 606"/>
                  <a:gd name="T38" fmla="*/ 2147483647 w 1008"/>
                  <a:gd name="T39" fmla="*/ 2147483647 h 606"/>
                  <a:gd name="T40" fmla="*/ 2147483647 w 1008"/>
                  <a:gd name="T41" fmla="*/ 2147483647 h 606"/>
                  <a:gd name="T42" fmla="*/ 2147483647 w 1008"/>
                  <a:gd name="T43" fmla="*/ 2147483647 h 606"/>
                  <a:gd name="T44" fmla="*/ 2147483647 w 1008"/>
                  <a:gd name="T45" fmla="*/ 2147483647 h 606"/>
                  <a:gd name="T46" fmla="*/ 2147483647 w 1008"/>
                  <a:gd name="T47" fmla="*/ 2147483647 h 606"/>
                  <a:gd name="T48" fmla="*/ 2147483647 w 1008"/>
                  <a:gd name="T49" fmla="*/ 2147483647 h 606"/>
                  <a:gd name="T50" fmla="*/ 2147483647 w 1008"/>
                  <a:gd name="T51" fmla="*/ 2147483647 h 606"/>
                  <a:gd name="T52" fmla="*/ 2147483647 w 1008"/>
                  <a:gd name="T53" fmla="*/ 2147483647 h 606"/>
                  <a:gd name="T54" fmla="*/ 2147483647 w 1008"/>
                  <a:gd name="T55" fmla="*/ 2147483647 h 606"/>
                  <a:gd name="T56" fmla="*/ 2147483647 w 1008"/>
                  <a:gd name="T57" fmla="*/ 2147483647 h 606"/>
                  <a:gd name="T58" fmla="*/ 2147483647 w 1008"/>
                  <a:gd name="T59" fmla="*/ 2147483647 h 606"/>
                  <a:gd name="T60" fmla="*/ 2147483647 w 1008"/>
                  <a:gd name="T61" fmla="*/ 2147483647 h 606"/>
                  <a:gd name="T62" fmla="*/ 2147483647 w 1008"/>
                  <a:gd name="T63" fmla="*/ 2147483647 h 606"/>
                  <a:gd name="T64" fmla="*/ 2147483647 w 1008"/>
                  <a:gd name="T65" fmla="*/ 2147483647 h 606"/>
                  <a:gd name="T66" fmla="*/ 2147483647 w 1008"/>
                  <a:gd name="T67" fmla="*/ 2147483647 h 606"/>
                  <a:gd name="T68" fmla="*/ 2147483647 w 1008"/>
                  <a:gd name="T69" fmla="*/ 2147483647 h 606"/>
                  <a:gd name="T70" fmla="*/ 2147483647 w 1008"/>
                  <a:gd name="T71" fmla="*/ 2147483647 h 606"/>
                  <a:gd name="T72" fmla="*/ 2147483647 w 1008"/>
                  <a:gd name="T73" fmla="*/ 2147483647 h 606"/>
                  <a:gd name="T74" fmla="*/ 2147483647 w 1008"/>
                  <a:gd name="T75" fmla="*/ 2147483647 h 606"/>
                  <a:gd name="T76" fmla="*/ 2147483647 w 1008"/>
                  <a:gd name="T77" fmla="*/ 2147483647 h 606"/>
                  <a:gd name="T78" fmla="*/ 2147483647 w 1008"/>
                  <a:gd name="T79" fmla="*/ 2147483647 h 606"/>
                  <a:gd name="T80" fmla="*/ 2147483647 w 1008"/>
                  <a:gd name="T81" fmla="*/ 2147483647 h 606"/>
                  <a:gd name="T82" fmla="*/ 2147483647 w 1008"/>
                  <a:gd name="T83" fmla="*/ 2147483647 h 606"/>
                  <a:gd name="T84" fmla="*/ 2147483647 w 1008"/>
                  <a:gd name="T85" fmla="*/ 2147483647 h 606"/>
                  <a:gd name="T86" fmla="*/ 2147483647 w 1008"/>
                  <a:gd name="T87" fmla="*/ 2147483647 h 606"/>
                  <a:gd name="T88" fmla="*/ 2147483647 w 1008"/>
                  <a:gd name="T89" fmla="*/ 2147483647 h 606"/>
                  <a:gd name="T90" fmla="*/ 2147483647 w 1008"/>
                  <a:gd name="T91" fmla="*/ 2147483647 h 606"/>
                  <a:gd name="T92" fmla="*/ 2147483647 w 1008"/>
                  <a:gd name="T93" fmla="*/ 2147483647 h 606"/>
                  <a:gd name="T94" fmla="*/ 2147483647 w 1008"/>
                  <a:gd name="T95" fmla="*/ 2147483647 h 606"/>
                  <a:gd name="T96" fmla="*/ 2147483647 w 1008"/>
                  <a:gd name="T97" fmla="*/ 2147483647 h 606"/>
                  <a:gd name="T98" fmla="*/ 2147483647 w 1008"/>
                  <a:gd name="T99" fmla="*/ 2147483647 h 606"/>
                  <a:gd name="T100" fmla="*/ 2147483647 w 1008"/>
                  <a:gd name="T101" fmla="*/ 2147483647 h 606"/>
                  <a:gd name="T102" fmla="*/ 2147483647 w 1008"/>
                  <a:gd name="T103" fmla="*/ 2147483647 h 606"/>
                  <a:gd name="T104" fmla="*/ 0 w 1008"/>
                  <a:gd name="T105" fmla="*/ 2147483647 h 606"/>
                  <a:gd name="T106" fmla="*/ 2147483647 w 1008"/>
                  <a:gd name="T107" fmla="*/ 2147483647 h 606"/>
                  <a:gd name="T108" fmla="*/ 2147483647 w 1008"/>
                  <a:gd name="T109" fmla="*/ 2147483647 h 60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008"/>
                  <a:gd name="T166" fmla="*/ 0 h 606"/>
                  <a:gd name="T167" fmla="*/ 1008 w 1008"/>
                  <a:gd name="T168" fmla="*/ 606 h 60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008" h="606">
                    <a:moveTo>
                      <a:pt x="48" y="150"/>
                    </a:moveTo>
                    <a:lnTo>
                      <a:pt x="48" y="156"/>
                    </a:lnTo>
                    <a:lnTo>
                      <a:pt x="42" y="162"/>
                    </a:lnTo>
                    <a:lnTo>
                      <a:pt x="36" y="174"/>
                    </a:lnTo>
                    <a:lnTo>
                      <a:pt x="36" y="186"/>
                    </a:lnTo>
                    <a:lnTo>
                      <a:pt x="42" y="198"/>
                    </a:lnTo>
                    <a:lnTo>
                      <a:pt x="48" y="204"/>
                    </a:lnTo>
                    <a:lnTo>
                      <a:pt x="54" y="216"/>
                    </a:lnTo>
                    <a:lnTo>
                      <a:pt x="60" y="222"/>
                    </a:lnTo>
                    <a:lnTo>
                      <a:pt x="60" y="228"/>
                    </a:lnTo>
                    <a:lnTo>
                      <a:pt x="90" y="222"/>
                    </a:lnTo>
                    <a:lnTo>
                      <a:pt x="90" y="246"/>
                    </a:lnTo>
                    <a:lnTo>
                      <a:pt x="114" y="258"/>
                    </a:lnTo>
                    <a:lnTo>
                      <a:pt x="90" y="258"/>
                    </a:lnTo>
                    <a:lnTo>
                      <a:pt x="78" y="264"/>
                    </a:lnTo>
                    <a:lnTo>
                      <a:pt x="72" y="264"/>
                    </a:lnTo>
                    <a:lnTo>
                      <a:pt x="72" y="270"/>
                    </a:lnTo>
                    <a:lnTo>
                      <a:pt x="78" y="276"/>
                    </a:lnTo>
                    <a:lnTo>
                      <a:pt x="90" y="276"/>
                    </a:lnTo>
                    <a:lnTo>
                      <a:pt x="96" y="282"/>
                    </a:lnTo>
                    <a:lnTo>
                      <a:pt x="114" y="282"/>
                    </a:lnTo>
                    <a:lnTo>
                      <a:pt x="120" y="288"/>
                    </a:lnTo>
                    <a:lnTo>
                      <a:pt x="126" y="300"/>
                    </a:lnTo>
                    <a:lnTo>
                      <a:pt x="132" y="306"/>
                    </a:lnTo>
                    <a:lnTo>
                      <a:pt x="138" y="354"/>
                    </a:lnTo>
                    <a:lnTo>
                      <a:pt x="150" y="360"/>
                    </a:lnTo>
                    <a:lnTo>
                      <a:pt x="150" y="372"/>
                    </a:lnTo>
                    <a:lnTo>
                      <a:pt x="144" y="378"/>
                    </a:lnTo>
                    <a:lnTo>
                      <a:pt x="144" y="402"/>
                    </a:lnTo>
                    <a:lnTo>
                      <a:pt x="150" y="414"/>
                    </a:lnTo>
                    <a:lnTo>
                      <a:pt x="150" y="426"/>
                    </a:lnTo>
                    <a:lnTo>
                      <a:pt x="156" y="432"/>
                    </a:lnTo>
                    <a:lnTo>
                      <a:pt x="156" y="438"/>
                    </a:lnTo>
                    <a:lnTo>
                      <a:pt x="186" y="438"/>
                    </a:lnTo>
                    <a:lnTo>
                      <a:pt x="198" y="426"/>
                    </a:lnTo>
                    <a:lnTo>
                      <a:pt x="210" y="420"/>
                    </a:lnTo>
                    <a:lnTo>
                      <a:pt x="210" y="408"/>
                    </a:lnTo>
                    <a:lnTo>
                      <a:pt x="216" y="402"/>
                    </a:lnTo>
                    <a:lnTo>
                      <a:pt x="228" y="396"/>
                    </a:lnTo>
                    <a:lnTo>
                      <a:pt x="246" y="378"/>
                    </a:lnTo>
                    <a:lnTo>
                      <a:pt x="258" y="372"/>
                    </a:lnTo>
                    <a:lnTo>
                      <a:pt x="294" y="372"/>
                    </a:lnTo>
                    <a:lnTo>
                      <a:pt x="306" y="378"/>
                    </a:lnTo>
                    <a:lnTo>
                      <a:pt x="312" y="372"/>
                    </a:lnTo>
                    <a:lnTo>
                      <a:pt x="312" y="366"/>
                    </a:lnTo>
                    <a:lnTo>
                      <a:pt x="372" y="366"/>
                    </a:lnTo>
                    <a:lnTo>
                      <a:pt x="384" y="378"/>
                    </a:lnTo>
                    <a:lnTo>
                      <a:pt x="384" y="390"/>
                    </a:lnTo>
                    <a:lnTo>
                      <a:pt x="414" y="390"/>
                    </a:lnTo>
                    <a:lnTo>
                      <a:pt x="420" y="396"/>
                    </a:lnTo>
                    <a:lnTo>
                      <a:pt x="432" y="402"/>
                    </a:lnTo>
                    <a:lnTo>
                      <a:pt x="438" y="408"/>
                    </a:lnTo>
                    <a:lnTo>
                      <a:pt x="450" y="414"/>
                    </a:lnTo>
                    <a:lnTo>
                      <a:pt x="450" y="408"/>
                    </a:lnTo>
                    <a:lnTo>
                      <a:pt x="468" y="408"/>
                    </a:lnTo>
                    <a:lnTo>
                      <a:pt x="480" y="414"/>
                    </a:lnTo>
                    <a:lnTo>
                      <a:pt x="498" y="414"/>
                    </a:lnTo>
                    <a:lnTo>
                      <a:pt x="510" y="420"/>
                    </a:lnTo>
                    <a:lnTo>
                      <a:pt x="516" y="420"/>
                    </a:lnTo>
                    <a:lnTo>
                      <a:pt x="522" y="426"/>
                    </a:lnTo>
                    <a:lnTo>
                      <a:pt x="522" y="432"/>
                    </a:lnTo>
                    <a:lnTo>
                      <a:pt x="528" y="444"/>
                    </a:lnTo>
                    <a:lnTo>
                      <a:pt x="534" y="450"/>
                    </a:lnTo>
                    <a:lnTo>
                      <a:pt x="540" y="450"/>
                    </a:lnTo>
                    <a:lnTo>
                      <a:pt x="546" y="456"/>
                    </a:lnTo>
                    <a:lnTo>
                      <a:pt x="558" y="456"/>
                    </a:lnTo>
                    <a:lnTo>
                      <a:pt x="570" y="468"/>
                    </a:lnTo>
                    <a:lnTo>
                      <a:pt x="582" y="474"/>
                    </a:lnTo>
                    <a:lnTo>
                      <a:pt x="588" y="486"/>
                    </a:lnTo>
                    <a:lnTo>
                      <a:pt x="594" y="492"/>
                    </a:lnTo>
                    <a:lnTo>
                      <a:pt x="660" y="486"/>
                    </a:lnTo>
                    <a:lnTo>
                      <a:pt x="660" y="522"/>
                    </a:lnTo>
                    <a:lnTo>
                      <a:pt x="672" y="522"/>
                    </a:lnTo>
                    <a:lnTo>
                      <a:pt x="666" y="546"/>
                    </a:lnTo>
                    <a:lnTo>
                      <a:pt x="678" y="576"/>
                    </a:lnTo>
                    <a:lnTo>
                      <a:pt x="684" y="582"/>
                    </a:lnTo>
                    <a:lnTo>
                      <a:pt x="696" y="582"/>
                    </a:lnTo>
                    <a:lnTo>
                      <a:pt x="702" y="588"/>
                    </a:lnTo>
                    <a:lnTo>
                      <a:pt x="714" y="588"/>
                    </a:lnTo>
                    <a:lnTo>
                      <a:pt x="720" y="582"/>
                    </a:lnTo>
                    <a:lnTo>
                      <a:pt x="726" y="582"/>
                    </a:lnTo>
                    <a:lnTo>
                      <a:pt x="750" y="606"/>
                    </a:lnTo>
                    <a:lnTo>
                      <a:pt x="774" y="606"/>
                    </a:lnTo>
                    <a:lnTo>
                      <a:pt x="786" y="600"/>
                    </a:lnTo>
                    <a:lnTo>
                      <a:pt x="792" y="594"/>
                    </a:lnTo>
                    <a:lnTo>
                      <a:pt x="804" y="570"/>
                    </a:lnTo>
                    <a:lnTo>
                      <a:pt x="804" y="558"/>
                    </a:lnTo>
                    <a:lnTo>
                      <a:pt x="816" y="558"/>
                    </a:lnTo>
                    <a:lnTo>
                      <a:pt x="852" y="540"/>
                    </a:lnTo>
                    <a:lnTo>
                      <a:pt x="858" y="528"/>
                    </a:lnTo>
                    <a:lnTo>
                      <a:pt x="870" y="522"/>
                    </a:lnTo>
                    <a:lnTo>
                      <a:pt x="882" y="522"/>
                    </a:lnTo>
                    <a:lnTo>
                      <a:pt x="882" y="462"/>
                    </a:lnTo>
                    <a:lnTo>
                      <a:pt x="888" y="450"/>
                    </a:lnTo>
                    <a:lnTo>
                      <a:pt x="900" y="444"/>
                    </a:lnTo>
                    <a:lnTo>
                      <a:pt x="936" y="444"/>
                    </a:lnTo>
                    <a:lnTo>
                      <a:pt x="936" y="420"/>
                    </a:lnTo>
                    <a:lnTo>
                      <a:pt x="948" y="420"/>
                    </a:lnTo>
                    <a:lnTo>
                      <a:pt x="960" y="426"/>
                    </a:lnTo>
                    <a:lnTo>
                      <a:pt x="966" y="432"/>
                    </a:lnTo>
                    <a:lnTo>
                      <a:pt x="978" y="438"/>
                    </a:lnTo>
                    <a:lnTo>
                      <a:pt x="1008" y="438"/>
                    </a:lnTo>
                    <a:lnTo>
                      <a:pt x="1008" y="426"/>
                    </a:lnTo>
                    <a:lnTo>
                      <a:pt x="996" y="414"/>
                    </a:lnTo>
                    <a:lnTo>
                      <a:pt x="996" y="396"/>
                    </a:lnTo>
                    <a:lnTo>
                      <a:pt x="1002" y="390"/>
                    </a:lnTo>
                    <a:lnTo>
                      <a:pt x="954" y="360"/>
                    </a:lnTo>
                    <a:lnTo>
                      <a:pt x="930" y="366"/>
                    </a:lnTo>
                    <a:lnTo>
                      <a:pt x="924" y="366"/>
                    </a:lnTo>
                    <a:lnTo>
                      <a:pt x="912" y="354"/>
                    </a:lnTo>
                    <a:lnTo>
                      <a:pt x="900" y="354"/>
                    </a:lnTo>
                    <a:lnTo>
                      <a:pt x="888" y="342"/>
                    </a:lnTo>
                    <a:lnTo>
                      <a:pt x="876" y="336"/>
                    </a:lnTo>
                    <a:lnTo>
                      <a:pt x="870" y="330"/>
                    </a:lnTo>
                    <a:lnTo>
                      <a:pt x="846" y="318"/>
                    </a:lnTo>
                    <a:lnTo>
                      <a:pt x="828" y="306"/>
                    </a:lnTo>
                    <a:lnTo>
                      <a:pt x="804" y="306"/>
                    </a:lnTo>
                    <a:lnTo>
                      <a:pt x="774" y="288"/>
                    </a:lnTo>
                    <a:lnTo>
                      <a:pt x="768" y="282"/>
                    </a:lnTo>
                    <a:lnTo>
                      <a:pt x="762" y="270"/>
                    </a:lnTo>
                    <a:lnTo>
                      <a:pt x="750" y="258"/>
                    </a:lnTo>
                    <a:lnTo>
                      <a:pt x="744" y="258"/>
                    </a:lnTo>
                    <a:lnTo>
                      <a:pt x="732" y="252"/>
                    </a:lnTo>
                    <a:lnTo>
                      <a:pt x="714" y="252"/>
                    </a:lnTo>
                    <a:lnTo>
                      <a:pt x="702" y="246"/>
                    </a:lnTo>
                    <a:lnTo>
                      <a:pt x="690" y="234"/>
                    </a:lnTo>
                    <a:lnTo>
                      <a:pt x="672" y="198"/>
                    </a:lnTo>
                    <a:lnTo>
                      <a:pt x="666" y="192"/>
                    </a:lnTo>
                    <a:lnTo>
                      <a:pt x="666" y="186"/>
                    </a:lnTo>
                    <a:lnTo>
                      <a:pt x="648" y="168"/>
                    </a:lnTo>
                    <a:lnTo>
                      <a:pt x="630" y="138"/>
                    </a:lnTo>
                    <a:lnTo>
                      <a:pt x="594" y="120"/>
                    </a:lnTo>
                    <a:lnTo>
                      <a:pt x="594" y="126"/>
                    </a:lnTo>
                    <a:lnTo>
                      <a:pt x="540" y="120"/>
                    </a:lnTo>
                    <a:lnTo>
                      <a:pt x="510" y="120"/>
                    </a:lnTo>
                    <a:lnTo>
                      <a:pt x="492" y="102"/>
                    </a:lnTo>
                    <a:lnTo>
                      <a:pt x="492" y="90"/>
                    </a:lnTo>
                    <a:lnTo>
                      <a:pt x="504" y="78"/>
                    </a:lnTo>
                    <a:lnTo>
                      <a:pt x="492" y="72"/>
                    </a:lnTo>
                    <a:lnTo>
                      <a:pt x="492" y="60"/>
                    </a:lnTo>
                    <a:lnTo>
                      <a:pt x="486" y="48"/>
                    </a:lnTo>
                    <a:lnTo>
                      <a:pt x="480" y="42"/>
                    </a:lnTo>
                    <a:lnTo>
                      <a:pt x="444" y="42"/>
                    </a:lnTo>
                    <a:lnTo>
                      <a:pt x="432" y="36"/>
                    </a:lnTo>
                    <a:lnTo>
                      <a:pt x="432" y="24"/>
                    </a:lnTo>
                    <a:lnTo>
                      <a:pt x="408" y="24"/>
                    </a:lnTo>
                    <a:lnTo>
                      <a:pt x="390" y="0"/>
                    </a:lnTo>
                    <a:lnTo>
                      <a:pt x="384" y="12"/>
                    </a:lnTo>
                    <a:lnTo>
                      <a:pt x="354" y="6"/>
                    </a:lnTo>
                    <a:lnTo>
                      <a:pt x="384" y="36"/>
                    </a:lnTo>
                    <a:lnTo>
                      <a:pt x="378" y="30"/>
                    </a:lnTo>
                    <a:lnTo>
                      <a:pt x="366" y="30"/>
                    </a:lnTo>
                    <a:lnTo>
                      <a:pt x="360" y="24"/>
                    </a:lnTo>
                    <a:lnTo>
                      <a:pt x="354" y="24"/>
                    </a:lnTo>
                    <a:lnTo>
                      <a:pt x="348" y="30"/>
                    </a:lnTo>
                    <a:lnTo>
                      <a:pt x="348" y="42"/>
                    </a:lnTo>
                    <a:lnTo>
                      <a:pt x="342" y="42"/>
                    </a:lnTo>
                    <a:lnTo>
                      <a:pt x="336" y="48"/>
                    </a:lnTo>
                    <a:lnTo>
                      <a:pt x="324" y="48"/>
                    </a:lnTo>
                    <a:lnTo>
                      <a:pt x="312" y="54"/>
                    </a:lnTo>
                    <a:lnTo>
                      <a:pt x="294" y="72"/>
                    </a:lnTo>
                    <a:lnTo>
                      <a:pt x="294" y="84"/>
                    </a:lnTo>
                    <a:lnTo>
                      <a:pt x="300" y="102"/>
                    </a:lnTo>
                    <a:lnTo>
                      <a:pt x="312" y="108"/>
                    </a:lnTo>
                    <a:lnTo>
                      <a:pt x="318" y="120"/>
                    </a:lnTo>
                    <a:lnTo>
                      <a:pt x="252" y="120"/>
                    </a:lnTo>
                    <a:lnTo>
                      <a:pt x="240" y="108"/>
                    </a:lnTo>
                    <a:lnTo>
                      <a:pt x="228" y="108"/>
                    </a:lnTo>
                    <a:lnTo>
                      <a:pt x="228" y="114"/>
                    </a:lnTo>
                    <a:lnTo>
                      <a:pt x="216" y="126"/>
                    </a:lnTo>
                    <a:lnTo>
                      <a:pt x="210" y="120"/>
                    </a:lnTo>
                    <a:lnTo>
                      <a:pt x="198" y="114"/>
                    </a:lnTo>
                    <a:lnTo>
                      <a:pt x="174" y="90"/>
                    </a:lnTo>
                    <a:lnTo>
                      <a:pt x="168" y="78"/>
                    </a:lnTo>
                    <a:lnTo>
                      <a:pt x="162" y="72"/>
                    </a:lnTo>
                    <a:lnTo>
                      <a:pt x="156" y="60"/>
                    </a:lnTo>
                    <a:lnTo>
                      <a:pt x="144" y="54"/>
                    </a:lnTo>
                    <a:lnTo>
                      <a:pt x="132" y="42"/>
                    </a:lnTo>
                    <a:lnTo>
                      <a:pt x="120" y="42"/>
                    </a:lnTo>
                    <a:lnTo>
                      <a:pt x="96" y="30"/>
                    </a:lnTo>
                    <a:lnTo>
                      <a:pt x="78" y="30"/>
                    </a:lnTo>
                    <a:lnTo>
                      <a:pt x="72" y="36"/>
                    </a:lnTo>
                    <a:lnTo>
                      <a:pt x="72" y="48"/>
                    </a:lnTo>
                    <a:lnTo>
                      <a:pt x="84" y="54"/>
                    </a:lnTo>
                    <a:lnTo>
                      <a:pt x="90" y="54"/>
                    </a:lnTo>
                    <a:lnTo>
                      <a:pt x="90" y="66"/>
                    </a:lnTo>
                    <a:lnTo>
                      <a:pt x="96" y="66"/>
                    </a:lnTo>
                    <a:lnTo>
                      <a:pt x="96" y="72"/>
                    </a:lnTo>
                    <a:lnTo>
                      <a:pt x="102" y="84"/>
                    </a:lnTo>
                    <a:lnTo>
                      <a:pt x="114" y="90"/>
                    </a:lnTo>
                    <a:lnTo>
                      <a:pt x="126" y="102"/>
                    </a:lnTo>
                    <a:lnTo>
                      <a:pt x="138" y="108"/>
                    </a:lnTo>
                    <a:lnTo>
                      <a:pt x="150" y="120"/>
                    </a:lnTo>
                    <a:lnTo>
                      <a:pt x="162" y="126"/>
                    </a:lnTo>
                    <a:lnTo>
                      <a:pt x="162" y="150"/>
                    </a:lnTo>
                    <a:lnTo>
                      <a:pt x="156" y="156"/>
                    </a:lnTo>
                    <a:lnTo>
                      <a:pt x="144" y="156"/>
                    </a:lnTo>
                    <a:lnTo>
                      <a:pt x="132" y="150"/>
                    </a:lnTo>
                    <a:lnTo>
                      <a:pt x="120" y="138"/>
                    </a:lnTo>
                    <a:lnTo>
                      <a:pt x="120" y="162"/>
                    </a:lnTo>
                    <a:lnTo>
                      <a:pt x="78" y="162"/>
                    </a:lnTo>
                    <a:lnTo>
                      <a:pt x="66" y="144"/>
                    </a:lnTo>
                    <a:lnTo>
                      <a:pt x="60" y="150"/>
                    </a:lnTo>
                    <a:lnTo>
                      <a:pt x="48" y="138"/>
                    </a:lnTo>
                    <a:lnTo>
                      <a:pt x="42" y="126"/>
                    </a:lnTo>
                    <a:lnTo>
                      <a:pt x="36" y="120"/>
                    </a:lnTo>
                    <a:lnTo>
                      <a:pt x="36" y="102"/>
                    </a:lnTo>
                    <a:lnTo>
                      <a:pt x="30" y="96"/>
                    </a:lnTo>
                    <a:lnTo>
                      <a:pt x="30" y="84"/>
                    </a:lnTo>
                    <a:lnTo>
                      <a:pt x="24" y="78"/>
                    </a:lnTo>
                    <a:lnTo>
                      <a:pt x="0" y="78"/>
                    </a:lnTo>
                    <a:lnTo>
                      <a:pt x="0" y="84"/>
                    </a:lnTo>
                    <a:lnTo>
                      <a:pt x="6" y="90"/>
                    </a:lnTo>
                    <a:lnTo>
                      <a:pt x="12" y="102"/>
                    </a:lnTo>
                    <a:lnTo>
                      <a:pt x="18" y="108"/>
                    </a:lnTo>
                    <a:lnTo>
                      <a:pt x="24" y="120"/>
                    </a:lnTo>
                    <a:lnTo>
                      <a:pt x="36" y="126"/>
                    </a:lnTo>
                    <a:lnTo>
                      <a:pt x="42" y="138"/>
                    </a:lnTo>
                    <a:lnTo>
                      <a:pt x="48" y="144"/>
                    </a:lnTo>
                    <a:lnTo>
                      <a:pt x="48" y="15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59" name="Turkey">
                <a:extLst>
                  <a:ext uri="{FF2B5EF4-FFF2-40B4-BE49-F238E27FC236}">
                    <a16:creationId xmlns:a16="http://schemas.microsoft.com/office/drawing/2014/main" id="{1F62E6E6-DEC5-1049-AEFF-0F4F91EBB50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88" y="1441"/>
                <a:ext cx="340" cy="130"/>
              </a:xfrm>
              <a:custGeom>
                <a:avLst/>
                <a:gdLst>
                  <a:gd name="T0" fmla="*/ 2147483647 w 1332"/>
                  <a:gd name="T1" fmla="*/ 2147483647 h 510"/>
                  <a:gd name="T2" fmla="*/ 2147483647 w 1332"/>
                  <a:gd name="T3" fmla="*/ 2147483647 h 510"/>
                  <a:gd name="T4" fmla="*/ 2147483647 w 1332"/>
                  <a:gd name="T5" fmla="*/ 2147483647 h 510"/>
                  <a:gd name="T6" fmla="*/ 2147483647 w 1332"/>
                  <a:gd name="T7" fmla="*/ 2147483647 h 510"/>
                  <a:gd name="T8" fmla="*/ 2147483647 w 1332"/>
                  <a:gd name="T9" fmla="*/ 2147483647 h 510"/>
                  <a:gd name="T10" fmla="*/ 2147483647 w 1332"/>
                  <a:gd name="T11" fmla="*/ 2147483647 h 510"/>
                  <a:gd name="T12" fmla="*/ 2147483647 w 1332"/>
                  <a:gd name="T13" fmla="*/ 2147483647 h 510"/>
                  <a:gd name="T14" fmla="*/ 2147483647 w 1332"/>
                  <a:gd name="T15" fmla="*/ 2147483647 h 510"/>
                  <a:gd name="T16" fmla="*/ 2147483647 w 1332"/>
                  <a:gd name="T17" fmla="*/ 2147483647 h 510"/>
                  <a:gd name="T18" fmla="*/ 2147483647 w 1332"/>
                  <a:gd name="T19" fmla="*/ 2147483647 h 510"/>
                  <a:gd name="T20" fmla="*/ 2147483647 w 1332"/>
                  <a:gd name="T21" fmla="*/ 2147483647 h 510"/>
                  <a:gd name="T22" fmla="*/ 2147483647 w 1332"/>
                  <a:gd name="T23" fmla="*/ 2147483647 h 510"/>
                  <a:gd name="T24" fmla="*/ 2147483647 w 1332"/>
                  <a:gd name="T25" fmla="*/ 2147483647 h 510"/>
                  <a:gd name="T26" fmla="*/ 2147483647 w 1332"/>
                  <a:gd name="T27" fmla="*/ 2147483647 h 510"/>
                  <a:gd name="T28" fmla="*/ 2147483647 w 1332"/>
                  <a:gd name="T29" fmla="*/ 2147483647 h 510"/>
                  <a:gd name="T30" fmla="*/ 2147483647 w 1332"/>
                  <a:gd name="T31" fmla="*/ 2147483647 h 510"/>
                  <a:gd name="T32" fmla="*/ 2147483647 w 1332"/>
                  <a:gd name="T33" fmla="*/ 2147483647 h 510"/>
                  <a:gd name="T34" fmla="*/ 2147483647 w 1332"/>
                  <a:gd name="T35" fmla="*/ 2147483647 h 510"/>
                  <a:gd name="T36" fmla="*/ 2147483647 w 1332"/>
                  <a:gd name="T37" fmla="*/ 2147483647 h 510"/>
                  <a:gd name="T38" fmla="*/ 2147483647 w 1332"/>
                  <a:gd name="T39" fmla="*/ 2147483647 h 510"/>
                  <a:gd name="T40" fmla="*/ 2147483647 w 1332"/>
                  <a:gd name="T41" fmla="*/ 2147483647 h 510"/>
                  <a:gd name="T42" fmla="*/ 2147483647 w 1332"/>
                  <a:gd name="T43" fmla="*/ 2147483647 h 510"/>
                  <a:gd name="T44" fmla="*/ 2147483647 w 1332"/>
                  <a:gd name="T45" fmla="*/ 2147483647 h 510"/>
                  <a:gd name="T46" fmla="*/ 2147483647 w 1332"/>
                  <a:gd name="T47" fmla="*/ 2147483647 h 510"/>
                  <a:gd name="T48" fmla="*/ 2147483647 w 1332"/>
                  <a:gd name="T49" fmla="*/ 2147483647 h 510"/>
                  <a:gd name="T50" fmla="*/ 2147483647 w 1332"/>
                  <a:gd name="T51" fmla="*/ 2147483647 h 510"/>
                  <a:gd name="T52" fmla="*/ 2147483647 w 1332"/>
                  <a:gd name="T53" fmla="*/ 2147483647 h 510"/>
                  <a:gd name="T54" fmla="*/ 2147483647 w 1332"/>
                  <a:gd name="T55" fmla="*/ 2147483647 h 510"/>
                  <a:gd name="T56" fmla="*/ 2147483647 w 1332"/>
                  <a:gd name="T57" fmla="*/ 2147483647 h 510"/>
                  <a:gd name="T58" fmla="*/ 2147483647 w 1332"/>
                  <a:gd name="T59" fmla="*/ 2147483647 h 510"/>
                  <a:gd name="T60" fmla="*/ 2147483647 w 1332"/>
                  <a:gd name="T61" fmla="*/ 2147483647 h 510"/>
                  <a:gd name="T62" fmla="*/ 2147483647 w 1332"/>
                  <a:gd name="T63" fmla="*/ 2147483647 h 510"/>
                  <a:gd name="T64" fmla="*/ 2147483647 w 1332"/>
                  <a:gd name="T65" fmla="*/ 2147483647 h 510"/>
                  <a:gd name="T66" fmla="*/ 2147483647 w 1332"/>
                  <a:gd name="T67" fmla="*/ 2147483647 h 510"/>
                  <a:gd name="T68" fmla="*/ 2147483647 w 1332"/>
                  <a:gd name="T69" fmla="*/ 2147483647 h 510"/>
                  <a:gd name="T70" fmla="*/ 2147483647 w 1332"/>
                  <a:gd name="T71" fmla="*/ 2147483647 h 510"/>
                  <a:gd name="T72" fmla="*/ 2147483647 w 1332"/>
                  <a:gd name="T73" fmla="*/ 2147483647 h 510"/>
                  <a:gd name="T74" fmla="*/ 2147483647 w 1332"/>
                  <a:gd name="T75" fmla="*/ 2147483647 h 510"/>
                  <a:gd name="T76" fmla="*/ 2147483647 w 1332"/>
                  <a:gd name="T77" fmla="*/ 2147483647 h 510"/>
                  <a:gd name="T78" fmla="*/ 2147483647 w 1332"/>
                  <a:gd name="T79" fmla="*/ 2147483647 h 510"/>
                  <a:gd name="T80" fmla="*/ 2147483647 w 1332"/>
                  <a:gd name="T81" fmla="*/ 2147483647 h 510"/>
                  <a:gd name="T82" fmla="*/ 2147483647 w 1332"/>
                  <a:gd name="T83" fmla="*/ 2147483647 h 510"/>
                  <a:gd name="T84" fmla="*/ 2147483647 w 1332"/>
                  <a:gd name="T85" fmla="*/ 2147483647 h 510"/>
                  <a:gd name="T86" fmla="*/ 2147483647 w 1332"/>
                  <a:gd name="T87" fmla="*/ 2147483647 h 510"/>
                  <a:gd name="T88" fmla="*/ 2147483647 w 1332"/>
                  <a:gd name="T89" fmla="*/ 2147483647 h 510"/>
                  <a:gd name="T90" fmla="*/ 2147483647 w 1332"/>
                  <a:gd name="T91" fmla="*/ 2147483647 h 510"/>
                  <a:gd name="T92" fmla="*/ 2147483647 w 1332"/>
                  <a:gd name="T93" fmla="*/ 2147483647 h 510"/>
                  <a:gd name="T94" fmla="*/ 2147483647 w 1332"/>
                  <a:gd name="T95" fmla="*/ 2147483647 h 510"/>
                  <a:gd name="T96" fmla="*/ 2147483647 w 1332"/>
                  <a:gd name="T97" fmla="*/ 2147483647 h 510"/>
                  <a:gd name="T98" fmla="*/ 2147483647 w 1332"/>
                  <a:gd name="T99" fmla="*/ 2147483647 h 510"/>
                  <a:gd name="T100" fmla="*/ 2147483647 w 1332"/>
                  <a:gd name="T101" fmla="*/ 2147483647 h 510"/>
                  <a:gd name="T102" fmla="*/ 2147483647 w 1332"/>
                  <a:gd name="T103" fmla="*/ 2147483647 h 510"/>
                  <a:gd name="T104" fmla="*/ 2147483647 w 1332"/>
                  <a:gd name="T105" fmla="*/ 2147483647 h 510"/>
                  <a:gd name="T106" fmla="*/ 2147483647 w 1332"/>
                  <a:gd name="T107" fmla="*/ 2147483647 h 510"/>
                  <a:gd name="T108" fmla="*/ 2147483647 w 1332"/>
                  <a:gd name="T109" fmla="*/ 2147483647 h 510"/>
                  <a:gd name="T110" fmla="*/ 2147483647 w 1332"/>
                  <a:gd name="T111" fmla="*/ 2147483647 h 510"/>
                  <a:gd name="T112" fmla="*/ 2147483647 w 1332"/>
                  <a:gd name="T113" fmla="*/ 2147483647 h 510"/>
                  <a:gd name="T114" fmla="*/ 2147483647 w 1332"/>
                  <a:gd name="T115" fmla="*/ 2147483647 h 51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332"/>
                  <a:gd name="T175" fmla="*/ 0 h 510"/>
                  <a:gd name="T176" fmla="*/ 1332 w 1332"/>
                  <a:gd name="T177" fmla="*/ 510 h 51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332" h="510">
                    <a:moveTo>
                      <a:pt x="6" y="192"/>
                    </a:moveTo>
                    <a:lnTo>
                      <a:pt x="24" y="186"/>
                    </a:lnTo>
                    <a:lnTo>
                      <a:pt x="30" y="174"/>
                    </a:lnTo>
                    <a:lnTo>
                      <a:pt x="0" y="174"/>
                    </a:lnTo>
                    <a:lnTo>
                      <a:pt x="6" y="192"/>
                    </a:lnTo>
                    <a:close/>
                    <a:moveTo>
                      <a:pt x="42" y="162"/>
                    </a:moveTo>
                    <a:lnTo>
                      <a:pt x="42" y="168"/>
                    </a:lnTo>
                    <a:lnTo>
                      <a:pt x="48" y="174"/>
                    </a:lnTo>
                    <a:lnTo>
                      <a:pt x="60" y="174"/>
                    </a:lnTo>
                    <a:lnTo>
                      <a:pt x="60" y="162"/>
                    </a:lnTo>
                    <a:lnTo>
                      <a:pt x="54" y="156"/>
                    </a:lnTo>
                    <a:lnTo>
                      <a:pt x="54" y="150"/>
                    </a:lnTo>
                    <a:lnTo>
                      <a:pt x="48" y="150"/>
                    </a:lnTo>
                    <a:lnTo>
                      <a:pt x="48" y="156"/>
                    </a:lnTo>
                    <a:lnTo>
                      <a:pt x="42" y="162"/>
                    </a:lnTo>
                    <a:close/>
                    <a:moveTo>
                      <a:pt x="96" y="138"/>
                    </a:moveTo>
                    <a:lnTo>
                      <a:pt x="66" y="138"/>
                    </a:lnTo>
                    <a:lnTo>
                      <a:pt x="66" y="174"/>
                    </a:lnTo>
                    <a:lnTo>
                      <a:pt x="78" y="150"/>
                    </a:lnTo>
                    <a:lnTo>
                      <a:pt x="96" y="138"/>
                    </a:lnTo>
                    <a:close/>
                    <a:moveTo>
                      <a:pt x="1332" y="402"/>
                    </a:moveTo>
                    <a:lnTo>
                      <a:pt x="1332" y="390"/>
                    </a:lnTo>
                    <a:lnTo>
                      <a:pt x="1308" y="384"/>
                    </a:lnTo>
                    <a:lnTo>
                      <a:pt x="1308" y="354"/>
                    </a:lnTo>
                    <a:lnTo>
                      <a:pt x="1272" y="336"/>
                    </a:lnTo>
                    <a:lnTo>
                      <a:pt x="1278" y="330"/>
                    </a:lnTo>
                    <a:lnTo>
                      <a:pt x="1284" y="318"/>
                    </a:lnTo>
                    <a:lnTo>
                      <a:pt x="1284" y="312"/>
                    </a:lnTo>
                    <a:lnTo>
                      <a:pt x="1290" y="306"/>
                    </a:lnTo>
                    <a:lnTo>
                      <a:pt x="1284" y="306"/>
                    </a:lnTo>
                    <a:lnTo>
                      <a:pt x="1278" y="300"/>
                    </a:lnTo>
                    <a:lnTo>
                      <a:pt x="1278" y="288"/>
                    </a:lnTo>
                    <a:lnTo>
                      <a:pt x="1266" y="276"/>
                    </a:lnTo>
                    <a:lnTo>
                      <a:pt x="1266" y="246"/>
                    </a:lnTo>
                    <a:lnTo>
                      <a:pt x="1248" y="222"/>
                    </a:lnTo>
                    <a:lnTo>
                      <a:pt x="1272" y="222"/>
                    </a:lnTo>
                    <a:lnTo>
                      <a:pt x="1272" y="216"/>
                    </a:lnTo>
                    <a:lnTo>
                      <a:pt x="1278" y="210"/>
                    </a:lnTo>
                    <a:lnTo>
                      <a:pt x="1272" y="198"/>
                    </a:lnTo>
                    <a:lnTo>
                      <a:pt x="1272" y="186"/>
                    </a:lnTo>
                    <a:lnTo>
                      <a:pt x="1266" y="180"/>
                    </a:lnTo>
                    <a:lnTo>
                      <a:pt x="1266" y="174"/>
                    </a:lnTo>
                    <a:lnTo>
                      <a:pt x="1260" y="174"/>
                    </a:lnTo>
                    <a:lnTo>
                      <a:pt x="1248" y="180"/>
                    </a:lnTo>
                    <a:lnTo>
                      <a:pt x="1236" y="180"/>
                    </a:lnTo>
                    <a:lnTo>
                      <a:pt x="1224" y="174"/>
                    </a:lnTo>
                    <a:lnTo>
                      <a:pt x="1218" y="168"/>
                    </a:lnTo>
                    <a:lnTo>
                      <a:pt x="1212" y="156"/>
                    </a:lnTo>
                    <a:lnTo>
                      <a:pt x="1212" y="144"/>
                    </a:lnTo>
                    <a:lnTo>
                      <a:pt x="1200" y="108"/>
                    </a:lnTo>
                    <a:lnTo>
                      <a:pt x="1194" y="96"/>
                    </a:lnTo>
                    <a:lnTo>
                      <a:pt x="1194" y="84"/>
                    </a:lnTo>
                    <a:lnTo>
                      <a:pt x="1188" y="78"/>
                    </a:lnTo>
                    <a:lnTo>
                      <a:pt x="1164" y="78"/>
                    </a:lnTo>
                    <a:lnTo>
                      <a:pt x="1164" y="72"/>
                    </a:lnTo>
                    <a:lnTo>
                      <a:pt x="1158" y="60"/>
                    </a:lnTo>
                    <a:lnTo>
                      <a:pt x="1152" y="54"/>
                    </a:lnTo>
                    <a:lnTo>
                      <a:pt x="1140" y="48"/>
                    </a:lnTo>
                    <a:lnTo>
                      <a:pt x="1128" y="48"/>
                    </a:lnTo>
                    <a:lnTo>
                      <a:pt x="1116" y="54"/>
                    </a:lnTo>
                    <a:lnTo>
                      <a:pt x="1110" y="60"/>
                    </a:lnTo>
                    <a:lnTo>
                      <a:pt x="1074" y="54"/>
                    </a:lnTo>
                    <a:lnTo>
                      <a:pt x="1062" y="66"/>
                    </a:lnTo>
                    <a:lnTo>
                      <a:pt x="1026" y="90"/>
                    </a:lnTo>
                    <a:lnTo>
                      <a:pt x="1014" y="96"/>
                    </a:lnTo>
                    <a:lnTo>
                      <a:pt x="930" y="96"/>
                    </a:lnTo>
                    <a:lnTo>
                      <a:pt x="876" y="108"/>
                    </a:lnTo>
                    <a:lnTo>
                      <a:pt x="810" y="84"/>
                    </a:lnTo>
                    <a:lnTo>
                      <a:pt x="786" y="96"/>
                    </a:lnTo>
                    <a:lnTo>
                      <a:pt x="786" y="90"/>
                    </a:lnTo>
                    <a:lnTo>
                      <a:pt x="780" y="84"/>
                    </a:lnTo>
                    <a:lnTo>
                      <a:pt x="774" y="72"/>
                    </a:lnTo>
                    <a:lnTo>
                      <a:pt x="768" y="66"/>
                    </a:lnTo>
                    <a:lnTo>
                      <a:pt x="756" y="66"/>
                    </a:lnTo>
                    <a:lnTo>
                      <a:pt x="744" y="72"/>
                    </a:lnTo>
                    <a:lnTo>
                      <a:pt x="738" y="78"/>
                    </a:lnTo>
                    <a:lnTo>
                      <a:pt x="708" y="60"/>
                    </a:lnTo>
                    <a:lnTo>
                      <a:pt x="708" y="36"/>
                    </a:lnTo>
                    <a:lnTo>
                      <a:pt x="660" y="48"/>
                    </a:lnTo>
                    <a:lnTo>
                      <a:pt x="636" y="30"/>
                    </a:lnTo>
                    <a:lnTo>
                      <a:pt x="630" y="12"/>
                    </a:lnTo>
                    <a:lnTo>
                      <a:pt x="624" y="12"/>
                    </a:lnTo>
                    <a:lnTo>
                      <a:pt x="618" y="18"/>
                    </a:lnTo>
                    <a:lnTo>
                      <a:pt x="600" y="18"/>
                    </a:lnTo>
                    <a:lnTo>
                      <a:pt x="588" y="24"/>
                    </a:lnTo>
                    <a:lnTo>
                      <a:pt x="558" y="24"/>
                    </a:lnTo>
                    <a:lnTo>
                      <a:pt x="534" y="18"/>
                    </a:lnTo>
                    <a:lnTo>
                      <a:pt x="504" y="18"/>
                    </a:lnTo>
                    <a:lnTo>
                      <a:pt x="492" y="24"/>
                    </a:lnTo>
                    <a:lnTo>
                      <a:pt x="456" y="36"/>
                    </a:lnTo>
                    <a:lnTo>
                      <a:pt x="444" y="42"/>
                    </a:lnTo>
                    <a:lnTo>
                      <a:pt x="438" y="48"/>
                    </a:lnTo>
                    <a:lnTo>
                      <a:pt x="426" y="54"/>
                    </a:lnTo>
                    <a:lnTo>
                      <a:pt x="414" y="66"/>
                    </a:lnTo>
                    <a:lnTo>
                      <a:pt x="408" y="66"/>
                    </a:lnTo>
                    <a:lnTo>
                      <a:pt x="396" y="90"/>
                    </a:lnTo>
                    <a:lnTo>
                      <a:pt x="378" y="90"/>
                    </a:lnTo>
                    <a:lnTo>
                      <a:pt x="354" y="84"/>
                    </a:lnTo>
                    <a:lnTo>
                      <a:pt x="294" y="84"/>
                    </a:lnTo>
                    <a:lnTo>
                      <a:pt x="282" y="78"/>
                    </a:lnTo>
                    <a:lnTo>
                      <a:pt x="264" y="78"/>
                    </a:lnTo>
                    <a:lnTo>
                      <a:pt x="252" y="72"/>
                    </a:lnTo>
                    <a:lnTo>
                      <a:pt x="240" y="72"/>
                    </a:lnTo>
                    <a:lnTo>
                      <a:pt x="234" y="66"/>
                    </a:lnTo>
                    <a:lnTo>
                      <a:pt x="198" y="66"/>
                    </a:lnTo>
                    <a:lnTo>
                      <a:pt x="186" y="54"/>
                    </a:lnTo>
                    <a:lnTo>
                      <a:pt x="180" y="36"/>
                    </a:lnTo>
                    <a:lnTo>
                      <a:pt x="180" y="24"/>
                    </a:lnTo>
                    <a:lnTo>
                      <a:pt x="168" y="24"/>
                    </a:lnTo>
                    <a:lnTo>
                      <a:pt x="156" y="18"/>
                    </a:lnTo>
                    <a:lnTo>
                      <a:pt x="144" y="18"/>
                    </a:lnTo>
                    <a:lnTo>
                      <a:pt x="132" y="0"/>
                    </a:lnTo>
                    <a:lnTo>
                      <a:pt x="120" y="18"/>
                    </a:lnTo>
                    <a:lnTo>
                      <a:pt x="90" y="12"/>
                    </a:lnTo>
                    <a:lnTo>
                      <a:pt x="72" y="36"/>
                    </a:lnTo>
                    <a:lnTo>
                      <a:pt x="78" y="42"/>
                    </a:lnTo>
                    <a:lnTo>
                      <a:pt x="90" y="42"/>
                    </a:lnTo>
                    <a:lnTo>
                      <a:pt x="90" y="48"/>
                    </a:lnTo>
                    <a:lnTo>
                      <a:pt x="96" y="54"/>
                    </a:lnTo>
                    <a:lnTo>
                      <a:pt x="96" y="66"/>
                    </a:lnTo>
                    <a:lnTo>
                      <a:pt x="78" y="66"/>
                    </a:lnTo>
                    <a:lnTo>
                      <a:pt x="72" y="72"/>
                    </a:lnTo>
                    <a:lnTo>
                      <a:pt x="72" y="78"/>
                    </a:lnTo>
                    <a:lnTo>
                      <a:pt x="78" y="84"/>
                    </a:lnTo>
                    <a:lnTo>
                      <a:pt x="78" y="96"/>
                    </a:lnTo>
                    <a:lnTo>
                      <a:pt x="72" y="108"/>
                    </a:lnTo>
                    <a:lnTo>
                      <a:pt x="72" y="114"/>
                    </a:lnTo>
                    <a:lnTo>
                      <a:pt x="66" y="120"/>
                    </a:lnTo>
                    <a:lnTo>
                      <a:pt x="66" y="132"/>
                    </a:lnTo>
                    <a:lnTo>
                      <a:pt x="72" y="132"/>
                    </a:lnTo>
                    <a:lnTo>
                      <a:pt x="90" y="126"/>
                    </a:lnTo>
                    <a:lnTo>
                      <a:pt x="102" y="126"/>
                    </a:lnTo>
                    <a:lnTo>
                      <a:pt x="108" y="120"/>
                    </a:lnTo>
                    <a:lnTo>
                      <a:pt x="114" y="120"/>
                    </a:lnTo>
                    <a:lnTo>
                      <a:pt x="114" y="132"/>
                    </a:lnTo>
                    <a:lnTo>
                      <a:pt x="120" y="132"/>
                    </a:lnTo>
                    <a:lnTo>
                      <a:pt x="126" y="126"/>
                    </a:lnTo>
                    <a:lnTo>
                      <a:pt x="138" y="120"/>
                    </a:lnTo>
                    <a:lnTo>
                      <a:pt x="162" y="96"/>
                    </a:lnTo>
                    <a:lnTo>
                      <a:pt x="168" y="96"/>
                    </a:lnTo>
                    <a:lnTo>
                      <a:pt x="174" y="90"/>
                    </a:lnTo>
                    <a:lnTo>
                      <a:pt x="186" y="90"/>
                    </a:lnTo>
                    <a:lnTo>
                      <a:pt x="204" y="84"/>
                    </a:lnTo>
                    <a:lnTo>
                      <a:pt x="216" y="84"/>
                    </a:lnTo>
                    <a:lnTo>
                      <a:pt x="252" y="102"/>
                    </a:lnTo>
                    <a:lnTo>
                      <a:pt x="270" y="108"/>
                    </a:lnTo>
                    <a:lnTo>
                      <a:pt x="282" y="108"/>
                    </a:lnTo>
                    <a:lnTo>
                      <a:pt x="288" y="114"/>
                    </a:lnTo>
                    <a:lnTo>
                      <a:pt x="294" y="114"/>
                    </a:lnTo>
                    <a:lnTo>
                      <a:pt x="270" y="114"/>
                    </a:lnTo>
                    <a:lnTo>
                      <a:pt x="258" y="120"/>
                    </a:lnTo>
                    <a:lnTo>
                      <a:pt x="246" y="120"/>
                    </a:lnTo>
                    <a:lnTo>
                      <a:pt x="246" y="132"/>
                    </a:lnTo>
                    <a:lnTo>
                      <a:pt x="240" y="138"/>
                    </a:lnTo>
                    <a:lnTo>
                      <a:pt x="186" y="144"/>
                    </a:lnTo>
                    <a:lnTo>
                      <a:pt x="138" y="138"/>
                    </a:lnTo>
                    <a:lnTo>
                      <a:pt x="120" y="138"/>
                    </a:lnTo>
                    <a:lnTo>
                      <a:pt x="96" y="150"/>
                    </a:lnTo>
                    <a:lnTo>
                      <a:pt x="84" y="162"/>
                    </a:lnTo>
                    <a:lnTo>
                      <a:pt x="84" y="174"/>
                    </a:lnTo>
                    <a:lnTo>
                      <a:pt x="78" y="192"/>
                    </a:lnTo>
                    <a:lnTo>
                      <a:pt x="78" y="204"/>
                    </a:lnTo>
                    <a:lnTo>
                      <a:pt x="72" y="210"/>
                    </a:lnTo>
                    <a:lnTo>
                      <a:pt x="72" y="216"/>
                    </a:lnTo>
                    <a:lnTo>
                      <a:pt x="114" y="216"/>
                    </a:lnTo>
                    <a:lnTo>
                      <a:pt x="114" y="240"/>
                    </a:lnTo>
                    <a:lnTo>
                      <a:pt x="120" y="246"/>
                    </a:lnTo>
                    <a:lnTo>
                      <a:pt x="126" y="258"/>
                    </a:lnTo>
                    <a:lnTo>
                      <a:pt x="132" y="264"/>
                    </a:lnTo>
                    <a:lnTo>
                      <a:pt x="126" y="282"/>
                    </a:lnTo>
                    <a:lnTo>
                      <a:pt x="138" y="300"/>
                    </a:lnTo>
                    <a:lnTo>
                      <a:pt x="126" y="318"/>
                    </a:lnTo>
                    <a:lnTo>
                      <a:pt x="162" y="354"/>
                    </a:lnTo>
                    <a:lnTo>
                      <a:pt x="156" y="390"/>
                    </a:lnTo>
                    <a:lnTo>
                      <a:pt x="210" y="414"/>
                    </a:lnTo>
                    <a:lnTo>
                      <a:pt x="216" y="444"/>
                    </a:lnTo>
                    <a:lnTo>
                      <a:pt x="216" y="438"/>
                    </a:lnTo>
                    <a:lnTo>
                      <a:pt x="222" y="438"/>
                    </a:lnTo>
                    <a:lnTo>
                      <a:pt x="222" y="432"/>
                    </a:lnTo>
                    <a:lnTo>
                      <a:pt x="228" y="432"/>
                    </a:lnTo>
                    <a:lnTo>
                      <a:pt x="252" y="444"/>
                    </a:lnTo>
                    <a:lnTo>
                      <a:pt x="258" y="444"/>
                    </a:lnTo>
                    <a:lnTo>
                      <a:pt x="264" y="450"/>
                    </a:lnTo>
                    <a:lnTo>
                      <a:pt x="270" y="462"/>
                    </a:lnTo>
                    <a:lnTo>
                      <a:pt x="282" y="468"/>
                    </a:lnTo>
                    <a:lnTo>
                      <a:pt x="294" y="468"/>
                    </a:lnTo>
                    <a:lnTo>
                      <a:pt x="312" y="474"/>
                    </a:lnTo>
                    <a:lnTo>
                      <a:pt x="372" y="474"/>
                    </a:lnTo>
                    <a:lnTo>
                      <a:pt x="372" y="450"/>
                    </a:lnTo>
                    <a:lnTo>
                      <a:pt x="378" y="438"/>
                    </a:lnTo>
                    <a:lnTo>
                      <a:pt x="390" y="426"/>
                    </a:lnTo>
                    <a:lnTo>
                      <a:pt x="408" y="426"/>
                    </a:lnTo>
                    <a:lnTo>
                      <a:pt x="432" y="432"/>
                    </a:lnTo>
                    <a:lnTo>
                      <a:pt x="468" y="444"/>
                    </a:lnTo>
                    <a:lnTo>
                      <a:pt x="474" y="450"/>
                    </a:lnTo>
                    <a:lnTo>
                      <a:pt x="480" y="450"/>
                    </a:lnTo>
                    <a:lnTo>
                      <a:pt x="480" y="456"/>
                    </a:lnTo>
                    <a:lnTo>
                      <a:pt x="486" y="468"/>
                    </a:lnTo>
                    <a:lnTo>
                      <a:pt x="486" y="474"/>
                    </a:lnTo>
                    <a:lnTo>
                      <a:pt x="492" y="480"/>
                    </a:lnTo>
                    <a:lnTo>
                      <a:pt x="504" y="486"/>
                    </a:lnTo>
                    <a:lnTo>
                      <a:pt x="564" y="486"/>
                    </a:lnTo>
                    <a:lnTo>
                      <a:pt x="576" y="480"/>
                    </a:lnTo>
                    <a:lnTo>
                      <a:pt x="594" y="474"/>
                    </a:lnTo>
                    <a:lnTo>
                      <a:pt x="606" y="462"/>
                    </a:lnTo>
                    <a:lnTo>
                      <a:pt x="618" y="456"/>
                    </a:lnTo>
                    <a:lnTo>
                      <a:pt x="630" y="444"/>
                    </a:lnTo>
                    <a:lnTo>
                      <a:pt x="648" y="438"/>
                    </a:lnTo>
                    <a:lnTo>
                      <a:pt x="660" y="432"/>
                    </a:lnTo>
                    <a:lnTo>
                      <a:pt x="672" y="432"/>
                    </a:lnTo>
                    <a:lnTo>
                      <a:pt x="684" y="438"/>
                    </a:lnTo>
                    <a:lnTo>
                      <a:pt x="690" y="444"/>
                    </a:lnTo>
                    <a:lnTo>
                      <a:pt x="696" y="444"/>
                    </a:lnTo>
                    <a:lnTo>
                      <a:pt x="702" y="450"/>
                    </a:lnTo>
                    <a:lnTo>
                      <a:pt x="714" y="450"/>
                    </a:lnTo>
                    <a:lnTo>
                      <a:pt x="726" y="444"/>
                    </a:lnTo>
                    <a:lnTo>
                      <a:pt x="732" y="432"/>
                    </a:lnTo>
                    <a:lnTo>
                      <a:pt x="744" y="420"/>
                    </a:lnTo>
                    <a:lnTo>
                      <a:pt x="756" y="432"/>
                    </a:lnTo>
                    <a:lnTo>
                      <a:pt x="756" y="444"/>
                    </a:lnTo>
                    <a:lnTo>
                      <a:pt x="750" y="450"/>
                    </a:lnTo>
                    <a:lnTo>
                      <a:pt x="744" y="462"/>
                    </a:lnTo>
                    <a:lnTo>
                      <a:pt x="744" y="468"/>
                    </a:lnTo>
                    <a:lnTo>
                      <a:pt x="738" y="474"/>
                    </a:lnTo>
                    <a:lnTo>
                      <a:pt x="738" y="486"/>
                    </a:lnTo>
                    <a:lnTo>
                      <a:pt x="744" y="492"/>
                    </a:lnTo>
                    <a:lnTo>
                      <a:pt x="744" y="498"/>
                    </a:lnTo>
                    <a:lnTo>
                      <a:pt x="756" y="510"/>
                    </a:lnTo>
                    <a:lnTo>
                      <a:pt x="768" y="510"/>
                    </a:lnTo>
                    <a:lnTo>
                      <a:pt x="768" y="504"/>
                    </a:lnTo>
                    <a:lnTo>
                      <a:pt x="774" y="498"/>
                    </a:lnTo>
                    <a:lnTo>
                      <a:pt x="774" y="480"/>
                    </a:lnTo>
                    <a:lnTo>
                      <a:pt x="780" y="486"/>
                    </a:lnTo>
                    <a:lnTo>
                      <a:pt x="792" y="486"/>
                    </a:lnTo>
                    <a:lnTo>
                      <a:pt x="792" y="462"/>
                    </a:lnTo>
                    <a:lnTo>
                      <a:pt x="786" y="462"/>
                    </a:lnTo>
                    <a:lnTo>
                      <a:pt x="786" y="432"/>
                    </a:lnTo>
                    <a:lnTo>
                      <a:pt x="810" y="432"/>
                    </a:lnTo>
                    <a:lnTo>
                      <a:pt x="804" y="438"/>
                    </a:lnTo>
                    <a:lnTo>
                      <a:pt x="804" y="444"/>
                    </a:lnTo>
                    <a:lnTo>
                      <a:pt x="840" y="444"/>
                    </a:lnTo>
                    <a:lnTo>
                      <a:pt x="858" y="438"/>
                    </a:lnTo>
                    <a:lnTo>
                      <a:pt x="864" y="432"/>
                    </a:lnTo>
                    <a:lnTo>
                      <a:pt x="870" y="432"/>
                    </a:lnTo>
                    <a:lnTo>
                      <a:pt x="888" y="414"/>
                    </a:lnTo>
                    <a:lnTo>
                      <a:pt x="894" y="414"/>
                    </a:lnTo>
                    <a:lnTo>
                      <a:pt x="900" y="420"/>
                    </a:lnTo>
                    <a:lnTo>
                      <a:pt x="912" y="426"/>
                    </a:lnTo>
                    <a:lnTo>
                      <a:pt x="924" y="438"/>
                    </a:lnTo>
                    <a:lnTo>
                      <a:pt x="942" y="438"/>
                    </a:lnTo>
                    <a:lnTo>
                      <a:pt x="954" y="444"/>
                    </a:lnTo>
                    <a:lnTo>
                      <a:pt x="966" y="444"/>
                    </a:lnTo>
                    <a:lnTo>
                      <a:pt x="978" y="438"/>
                    </a:lnTo>
                    <a:lnTo>
                      <a:pt x="996" y="438"/>
                    </a:lnTo>
                    <a:lnTo>
                      <a:pt x="1002" y="432"/>
                    </a:lnTo>
                    <a:lnTo>
                      <a:pt x="1014" y="426"/>
                    </a:lnTo>
                    <a:lnTo>
                      <a:pt x="1026" y="414"/>
                    </a:lnTo>
                    <a:lnTo>
                      <a:pt x="1038" y="408"/>
                    </a:lnTo>
                    <a:lnTo>
                      <a:pt x="1086" y="408"/>
                    </a:lnTo>
                    <a:lnTo>
                      <a:pt x="1092" y="414"/>
                    </a:lnTo>
                    <a:lnTo>
                      <a:pt x="1110" y="414"/>
                    </a:lnTo>
                    <a:lnTo>
                      <a:pt x="1122" y="402"/>
                    </a:lnTo>
                    <a:lnTo>
                      <a:pt x="1146" y="402"/>
                    </a:lnTo>
                    <a:lnTo>
                      <a:pt x="1152" y="390"/>
                    </a:lnTo>
                    <a:lnTo>
                      <a:pt x="1152" y="384"/>
                    </a:lnTo>
                    <a:lnTo>
                      <a:pt x="1158" y="384"/>
                    </a:lnTo>
                    <a:lnTo>
                      <a:pt x="1158" y="408"/>
                    </a:lnTo>
                    <a:lnTo>
                      <a:pt x="1164" y="414"/>
                    </a:lnTo>
                    <a:lnTo>
                      <a:pt x="1170" y="414"/>
                    </a:lnTo>
                    <a:lnTo>
                      <a:pt x="1182" y="408"/>
                    </a:lnTo>
                    <a:lnTo>
                      <a:pt x="1188" y="402"/>
                    </a:lnTo>
                    <a:lnTo>
                      <a:pt x="1188" y="390"/>
                    </a:lnTo>
                    <a:lnTo>
                      <a:pt x="1230" y="390"/>
                    </a:lnTo>
                    <a:lnTo>
                      <a:pt x="1242" y="402"/>
                    </a:lnTo>
                    <a:lnTo>
                      <a:pt x="1254" y="402"/>
                    </a:lnTo>
                    <a:lnTo>
                      <a:pt x="1260" y="396"/>
                    </a:lnTo>
                    <a:lnTo>
                      <a:pt x="1260" y="390"/>
                    </a:lnTo>
                    <a:lnTo>
                      <a:pt x="1284" y="390"/>
                    </a:lnTo>
                    <a:lnTo>
                      <a:pt x="1290" y="396"/>
                    </a:lnTo>
                    <a:lnTo>
                      <a:pt x="1290" y="414"/>
                    </a:lnTo>
                    <a:lnTo>
                      <a:pt x="1332" y="402"/>
                    </a:lnTo>
                    <a:close/>
                    <a:moveTo>
                      <a:pt x="102" y="282"/>
                    </a:moveTo>
                    <a:lnTo>
                      <a:pt x="96" y="282"/>
                    </a:lnTo>
                    <a:lnTo>
                      <a:pt x="96" y="312"/>
                    </a:lnTo>
                    <a:lnTo>
                      <a:pt x="102" y="324"/>
                    </a:lnTo>
                    <a:lnTo>
                      <a:pt x="108" y="330"/>
                    </a:lnTo>
                    <a:lnTo>
                      <a:pt x="114" y="324"/>
                    </a:lnTo>
                    <a:lnTo>
                      <a:pt x="114" y="318"/>
                    </a:lnTo>
                    <a:lnTo>
                      <a:pt x="120" y="312"/>
                    </a:lnTo>
                    <a:lnTo>
                      <a:pt x="120" y="300"/>
                    </a:lnTo>
                    <a:lnTo>
                      <a:pt x="102" y="28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60" name="Thailand">
                <a:extLst>
                  <a:ext uri="{FF2B5EF4-FFF2-40B4-BE49-F238E27FC236}">
                    <a16:creationId xmlns:a16="http://schemas.microsoft.com/office/drawing/2014/main" id="{E7888629-3519-6F45-91F6-030439C0A3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3" y="1889"/>
                <a:ext cx="158" cy="304"/>
              </a:xfrm>
              <a:custGeom>
                <a:avLst/>
                <a:gdLst>
                  <a:gd name="T0" fmla="*/ 2147483647 w 618"/>
                  <a:gd name="T1" fmla="*/ 2147483647 h 1188"/>
                  <a:gd name="T2" fmla="*/ 2147483647 w 618"/>
                  <a:gd name="T3" fmla="*/ 2147483647 h 1188"/>
                  <a:gd name="T4" fmla="*/ 2147483647 w 618"/>
                  <a:gd name="T5" fmla="*/ 2147483647 h 1188"/>
                  <a:gd name="T6" fmla="*/ 2147483647 w 618"/>
                  <a:gd name="T7" fmla="*/ 2147483647 h 1188"/>
                  <a:gd name="T8" fmla="*/ 2147483647 w 618"/>
                  <a:gd name="T9" fmla="*/ 2147483647 h 1188"/>
                  <a:gd name="T10" fmla="*/ 2147483647 w 618"/>
                  <a:gd name="T11" fmla="*/ 2147483647 h 1188"/>
                  <a:gd name="T12" fmla="*/ 2147483647 w 618"/>
                  <a:gd name="T13" fmla="*/ 2147483647 h 1188"/>
                  <a:gd name="T14" fmla="*/ 2147483647 w 618"/>
                  <a:gd name="T15" fmla="*/ 2147483647 h 1188"/>
                  <a:gd name="T16" fmla="*/ 2147483647 w 618"/>
                  <a:gd name="T17" fmla="*/ 2147483647 h 1188"/>
                  <a:gd name="T18" fmla="*/ 2147483647 w 618"/>
                  <a:gd name="T19" fmla="*/ 2147483647 h 1188"/>
                  <a:gd name="T20" fmla="*/ 2147483647 w 618"/>
                  <a:gd name="T21" fmla="*/ 2147483647 h 1188"/>
                  <a:gd name="T22" fmla="*/ 2147483647 w 618"/>
                  <a:gd name="T23" fmla="*/ 2147483647 h 1188"/>
                  <a:gd name="T24" fmla="*/ 2147483647 w 618"/>
                  <a:gd name="T25" fmla="*/ 0 h 1188"/>
                  <a:gd name="T26" fmla="*/ 2147483647 w 618"/>
                  <a:gd name="T27" fmla="*/ 2147483647 h 1188"/>
                  <a:gd name="T28" fmla="*/ 2147483647 w 618"/>
                  <a:gd name="T29" fmla="*/ 2147483647 h 1188"/>
                  <a:gd name="T30" fmla="*/ 2147483647 w 618"/>
                  <a:gd name="T31" fmla="*/ 2147483647 h 1188"/>
                  <a:gd name="T32" fmla="*/ 0 w 618"/>
                  <a:gd name="T33" fmla="*/ 2147483647 h 1188"/>
                  <a:gd name="T34" fmla="*/ 2147483647 w 618"/>
                  <a:gd name="T35" fmla="*/ 2147483647 h 1188"/>
                  <a:gd name="T36" fmla="*/ 2147483647 w 618"/>
                  <a:gd name="T37" fmla="*/ 2147483647 h 1188"/>
                  <a:gd name="T38" fmla="*/ 2147483647 w 618"/>
                  <a:gd name="T39" fmla="*/ 2147483647 h 1188"/>
                  <a:gd name="T40" fmla="*/ 2147483647 w 618"/>
                  <a:gd name="T41" fmla="*/ 2147483647 h 1188"/>
                  <a:gd name="T42" fmla="*/ 2147483647 w 618"/>
                  <a:gd name="T43" fmla="*/ 2147483647 h 1188"/>
                  <a:gd name="T44" fmla="*/ 2147483647 w 618"/>
                  <a:gd name="T45" fmla="*/ 2147483647 h 1188"/>
                  <a:gd name="T46" fmla="*/ 2147483647 w 618"/>
                  <a:gd name="T47" fmla="*/ 2147483647 h 1188"/>
                  <a:gd name="T48" fmla="*/ 2147483647 w 618"/>
                  <a:gd name="T49" fmla="*/ 2147483647 h 1188"/>
                  <a:gd name="T50" fmla="*/ 2147483647 w 618"/>
                  <a:gd name="T51" fmla="*/ 2147483647 h 1188"/>
                  <a:gd name="T52" fmla="*/ 2147483647 w 618"/>
                  <a:gd name="T53" fmla="*/ 2147483647 h 1188"/>
                  <a:gd name="T54" fmla="*/ 2147483647 w 618"/>
                  <a:gd name="T55" fmla="*/ 2147483647 h 1188"/>
                  <a:gd name="T56" fmla="*/ 2147483647 w 618"/>
                  <a:gd name="T57" fmla="*/ 2147483647 h 1188"/>
                  <a:gd name="T58" fmla="*/ 2147483647 w 618"/>
                  <a:gd name="T59" fmla="*/ 2147483647 h 1188"/>
                  <a:gd name="T60" fmla="*/ 2147483647 w 618"/>
                  <a:gd name="T61" fmla="*/ 2147483647 h 1188"/>
                  <a:gd name="T62" fmla="*/ 2147483647 w 618"/>
                  <a:gd name="T63" fmla="*/ 2147483647 h 1188"/>
                  <a:gd name="T64" fmla="*/ 2147483647 w 618"/>
                  <a:gd name="T65" fmla="*/ 2147483647 h 1188"/>
                  <a:gd name="T66" fmla="*/ 2147483647 w 618"/>
                  <a:gd name="T67" fmla="*/ 2147483647 h 1188"/>
                  <a:gd name="T68" fmla="*/ 2147483647 w 618"/>
                  <a:gd name="T69" fmla="*/ 2147483647 h 1188"/>
                  <a:gd name="T70" fmla="*/ 2147483647 w 618"/>
                  <a:gd name="T71" fmla="*/ 2147483647 h 1188"/>
                  <a:gd name="T72" fmla="*/ 2147483647 w 618"/>
                  <a:gd name="T73" fmla="*/ 2147483647 h 1188"/>
                  <a:gd name="T74" fmla="*/ 2147483647 w 618"/>
                  <a:gd name="T75" fmla="*/ 2147483647 h 1188"/>
                  <a:gd name="T76" fmla="*/ 2147483647 w 618"/>
                  <a:gd name="T77" fmla="*/ 2147483647 h 1188"/>
                  <a:gd name="T78" fmla="*/ 2147483647 w 618"/>
                  <a:gd name="T79" fmla="*/ 2147483647 h 1188"/>
                  <a:gd name="T80" fmla="*/ 2147483647 w 618"/>
                  <a:gd name="T81" fmla="*/ 2147483647 h 1188"/>
                  <a:gd name="T82" fmla="*/ 2147483647 w 618"/>
                  <a:gd name="T83" fmla="*/ 2147483647 h 1188"/>
                  <a:gd name="T84" fmla="*/ 2147483647 w 618"/>
                  <a:gd name="T85" fmla="*/ 2147483647 h 1188"/>
                  <a:gd name="T86" fmla="*/ 2147483647 w 618"/>
                  <a:gd name="T87" fmla="*/ 2147483647 h 1188"/>
                  <a:gd name="T88" fmla="*/ 2147483647 w 618"/>
                  <a:gd name="T89" fmla="*/ 2147483647 h 1188"/>
                  <a:gd name="T90" fmla="*/ 2147483647 w 618"/>
                  <a:gd name="T91" fmla="*/ 2147483647 h 1188"/>
                  <a:gd name="T92" fmla="*/ 2147483647 w 618"/>
                  <a:gd name="T93" fmla="*/ 2147483647 h 1188"/>
                  <a:gd name="T94" fmla="*/ 2147483647 w 618"/>
                  <a:gd name="T95" fmla="*/ 2147483647 h 1188"/>
                  <a:gd name="T96" fmla="*/ 2147483647 w 618"/>
                  <a:gd name="T97" fmla="*/ 2147483647 h 1188"/>
                  <a:gd name="T98" fmla="*/ 2147483647 w 618"/>
                  <a:gd name="T99" fmla="*/ 2147483647 h 1188"/>
                  <a:gd name="T100" fmla="*/ 2147483647 w 618"/>
                  <a:gd name="T101" fmla="*/ 2147483647 h 1188"/>
                  <a:gd name="T102" fmla="*/ 2147483647 w 618"/>
                  <a:gd name="T103" fmla="*/ 2147483647 h 1188"/>
                  <a:gd name="T104" fmla="*/ 2147483647 w 618"/>
                  <a:gd name="T105" fmla="*/ 2147483647 h 1188"/>
                  <a:gd name="T106" fmla="*/ 2147483647 w 618"/>
                  <a:gd name="T107" fmla="*/ 2147483647 h 1188"/>
                  <a:gd name="T108" fmla="*/ 2147483647 w 618"/>
                  <a:gd name="T109" fmla="*/ 2147483647 h 1188"/>
                  <a:gd name="T110" fmla="*/ 2147483647 w 618"/>
                  <a:gd name="T111" fmla="*/ 2147483647 h 1188"/>
                  <a:gd name="T112" fmla="*/ 2147483647 w 618"/>
                  <a:gd name="T113" fmla="*/ 2147483647 h 1188"/>
                  <a:gd name="T114" fmla="*/ 2147483647 w 618"/>
                  <a:gd name="T115" fmla="*/ 2147483647 h 1188"/>
                  <a:gd name="T116" fmla="*/ 2147483647 w 618"/>
                  <a:gd name="T117" fmla="*/ 2147483647 h 118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618"/>
                  <a:gd name="T178" fmla="*/ 0 h 1188"/>
                  <a:gd name="T179" fmla="*/ 618 w 618"/>
                  <a:gd name="T180" fmla="*/ 1188 h 118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618" h="1188">
                    <a:moveTo>
                      <a:pt x="588" y="426"/>
                    </a:moveTo>
                    <a:lnTo>
                      <a:pt x="588" y="420"/>
                    </a:lnTo>
                    <a:lnTo>
                      <a:pt x="594" y="414"/>
                    </a:lnTo>
                    <a:lnTo>
                      <a:pt x="606" y="390"/>
                    </a:lnTo>
                    <a:lnTo>
                      <a:pt x="594" y="378"/>
                    </a:lnTo>
                    <a:lnTo>
                      <a:pt x="594" y="372"/>
                    </a:lnTo>
                    <a:lnTo>
                      <a:pt x="588" y="378"/>
                    </a:lnTo>
                    <a:lnTo>
                      <a:pt x="588" y="366"/>
                    </a:lnTo>
                    <a:lnTo>
                      <a:pt x="582" y="360"/>
                    </a:lnTo>
                    <a:lnTo>
                      <a:pt x="582" y="354"/>
                    </a:lnTo>
                    <a:lnTo>
                      <a:pt x="546" y="318"/>
                    </a:lnTo>
                    <a:lnTo>
                      <a:pt x="534" y="294"/>
                    </a:lnTo>
                    <a:lnTo>
                      <a:pt x="534" y="282"/>
                    </a:lnTo>
                    <a:lnTo>
                      <a:pt x="528" y="240"/>
                    </a:lnTo>
                    <a:lnTo>
                      <a:pt x="510" y="222"/>
                    </a:lnTo>
                    <a:lnTo>
                      <a:pt x="498" y="216"/>
                    </a:lnTo>
                    <a:lnTo>
                      <a:pt x="480" y="204"/>
                    </a:lnTo>
                    <a:lnTo>
                      <a:pt x="468" y="192"/>
                    </a:lnTo>
                    <a:lnTo>
                      <a:pt x="468" y="180"/>
                    </a:lnTo>
                    <a:lnTo>
                      <a:pt x="462" y="174"/>
                    </a:lnTo>
                    <a:lnTo>
                      <a:pt x="438" y="174"/>
                    </a:lnTo>
                    <a:lnTo>
                      <a:pt x="426" y="168"/>
                    </a:lnTo>
                    <a:lnTo>
                      <a:pt x="420" y="162"/>
                    </a:lnTo>
                    <a:lnTo>
                      <a:pt x="402" y="162"/>
                    </a:lnTo>
                    <a:lnTo>
                      <a:pt x="396" y="168"/>
                    </a:lnTo>
                    <a:lnTo>
                      <a:pt x="396" y="180"/>
                    </a:lnTo>
                    <a:lnTo>
                      <a:pt x="378" y="198"/>
                    </a:lnTo>
                    <a:lnTo>
                      <a:pt x="360" y="198"/>
                    </a:lnTo>
                    <a:lnTo>
                      <a:pt x="336" y="186"/>
                    </a:lnTo>
                    <a:lnTo>
                      <a:pt x="330" y="180"/>
                    </a:lnTo>
                    <a:lnTo>
                      <a:pt x="318" y="180"/>
                    </a:lnTo>
                    <a:lnTo>
                      <a:pt x="312" y="186"/>
                    </a:lnTo>
                    <a:lnTo>
                      <a:pt x="306" y="198"/>
                    </a:lnTo>
                    <a:lnTo>
                      <a:pt x="294" y="210"/>
                    </a:lnTo>
                    <a:lnTo>
                      <a:pt x="294" y="216"/>
                    </a:lnTo>
                    <a:lnTo>
                      <a:pt x="288" y="222"/>
                    </a:lnTo>
                    <a:lnTo>
                      <a:pt x="264" y="234"/>
                    </a:lnTo>
                    <a:lnTo>
                      <a:pt x="246" y="234"/>
                    </a:lnTo>
                    <a:lnTo>
                      <a:pt x="246" y="222"/>
                    </a:lnTo>
                    <a:lnTo>
                      <a:pt x="270" y="174"/>
                    </a:lnTo>
                    <a:lnTo>
                      <a:pt x="270" y="162"/>
                    </a:lnTo>
                    <a:lnTo>
                      <a:pt x="264" y="156"/>
                    </a:lnTo>
                    <a:lnTo>
                      <a:pt x="252" y="156"/>
                    </a:lnTo>
                    <a:lnTo>
                      <a:pt x="264" y="144"/>
                    </a:lnTo>
                    <a:lnTo>
                      <a:pt x="270" y="132"/>
                    </a:lnTo>
                    <a:lnTo>
                      <a:pt x="270" y="120"/>
                    </a:lnTo>
                    <a:lnTo>
                      <a:pt x="264" y="108"/>
                    </a:lnTo>
                    <a:lnTo>
                      <a:pt x="258" y="102"/>
                    </a:lnTo>
                    <a:lnTo>
                      <a:pt x="264" y="96"/>
                    </a:lnTo>
                    <a:lnTo>
                      <a:pt x="264" y="66"/>
                    </a:lnTo>
                    <a:lnTo>
                      <a:pt x="252" y="60"/>
                    </a:lnTo>
                    <a:lnTo>
                      <a:pt x="246" y="60"/>
                    </a:lnTo>
                    <a:lnTo>
                      <a:pt x="240" y="66"/>
                    </a:lnTo>
                    <a:lnTo>
                      <a:pt x="228" y="66"/>
                    </a:lnTo>
                    <a:lnTo>
                      <a:pt x="228" y="78"/>
                    </a:lnTo>
                    <a:lnTo>
                      <a:pt x="210" y="78"/>
                    </a:lnTo>
                    <a:lnTo>
                      <a:pt x="204" y="72"/>
                    </a:lnTo>
                    <a:lnTo>
                      <a:pt x="198" y="60"/>
                    </a:lnTo>
                    <a:lnTo>
                      <a:pt x="198" y="36"/>
                    </a:lnTo>
                    <a:lnTo>
                      <a:pt x="204" y="30"/>
                    </a:lnTo>
                    <a:lnTo>
                      <a:pt x="204" y="18"/>
                    </a:lnTo>
                    <a:lnTo>
                      <a:pt x="198" y="12"/>
                    </a:lnTo>
                    <a:lnTo>
                      <a:pt x="186" y="12"/>
                    </a:lnTo>
                    <a:lnTo>
                      <a:pt x="174" y="6"/>
                    </a:lnTo>
                    <a:lnTo>
                      <a:pt x="168" y="0"/>
                    </a:lnTo>
                    <a:lnTo>
                      <a:pt x="138" y="0"/>
                    </a:lnTo>
                    <a:lnTo>
                      <a:pt x="132" y="6"/>
                    </a:lnTo>
                    <a:lnTo>
                      <a:pt x="126" y="6"/>
                    </a:lnTo>
                    <a:lnTo>
                      <a:pt x="120" y="30"/>
                    </a:lnTo>
                    <a:lnTo>
                      <a:pt x="96" y="30"/>
                    </a:lnTo>
                    <a:lnTo>
                      <a:pt x="96" y="36"/>
                    </a:lnTo>
                    <a:lnTo>
                      <a:pt x="90" y="42"/>
                    </a:lnTo>
                    <a:lnTo>
                      <a:pt x="84" y="54"/>
                    </a:lnTo>
                    <a:lnTo>
                      <a:pt x="78" y="60"/>
                    </a:lnTo>
                    <a:lnTo>
                      <a:pt x="66" y="60"/>
                    </a:lnTo>
                    <a:lnTo>
                      <a:pt x="54" y="54"/>
                    </a:lnTo>
                    <a:lnTo>
                      <a:pt x="24" y="54"/>
                    </a:lnTo>
                    <a:lnTo>
                      <a:pt x="24" y="102"/>
                    </a:lnTo>
                    <a:lnTo>
                      <a:pt x="18" y="108"/>
                    </a:lnTo>
                    <a:lnTo>
                      <a:pt x="12" y="108"/>
                    </a:lnTo>
                    <a:lnTo>
                      <a:pt x="6" y="114"/>
                    </a:lnTo>
                    <a:lnTo>
                      <a:pt x="6" y="120"/>
                    </a:lnTo>
                    <a:lnTo>
                      <a:pt x="24" y="138"/>
                    </a:lnTo>
                    <a:lnTo>
                      <a:pt x="24" y="156"/>
                    </a:lnTo>
                    <a:lnTo>
                      <a:pt x="0" y="156"/>
                    </a:lnTo>
                    <a:lnTo>
                      <a:pt x="0" y="162"/>
                    </a:lnTo>
                    <a:lnTo>
                      <a:pt x="24" y="186"/>
                    </a:lnTo>
                    <a:lnTo>
                      <a:pt x="36" y="192"/>
                    </a:lnTo>
                    <a:lnTo>
                      <a:pt x="30" y="216"/>
                    </a:lnTo>
                    <a:lnTo>
                      <a:pt x="36" y="216"/>
                    </a:lnTo>
                    <a:lnTo>
                      <a:pt x="36" y="222"/>
                    </a:lnTo>
                    <a:lnTo>
                      <a:pt x="42" y="234"/>
                    </a:lnTo>
                    <a:lnTo>
                      <a:pt x="60" y="252"/>
                    </a:lnTo>
                    <a:lnTo>
                      <a:pt x="72" y="258"/>
                    </a:lnTo>
                    <a:lnTo>
                      <a:pt x="84" y="270"/>
                    </a:lnTo>
                    <a:lnTo>
                      <a:pt x="96" y="276"/>
                    </a:lnTo>
                    <a:lnTo>
                      <a:pt x="102" y="282"/>
                    </a:lnTo>
                    <a:lnTo>
                      <a:pt x="102" y="288"/>
                    </a:lnTo>
                    <a:lnTo>
                      <a:pt x="96" y="288"/>
                    </a:lnTo>
                    <a:lnTo>
                      <a:pt x="96" y="306"/>
                    </a:lnTo>
                    <a:lnTo>
                      <a:pt x="102" y="318"/>
                    </a:lnTo>
                    <a:lnTo>
                      <a:pt x="108" y="324"/>
                    </a:lnTo>
                    <a:lnTo>
                      <a:pt x="114" y="324"/>
                    </a:lnTo>
                    <a:lnTo>
                      <a:pt x="120" y="318"/>
                    </a:lnTo>
                    <a:lnTo>
                      <a:pt x="126" y="324"/>
                    </a:lnTo>
                    <a:lnTo>
                      <a:pt x="126" y="342"/>
                    </a:lnTo>
                    <a:lnTo>
                      <a:pt x="120" y="348"/>
                    </a:lnTo>
                    <a:lnTo>
                      <a:pt x="108" y="348"/>
                    </a:lnTo>
                    <a:lnTo>
                      <a:pt x="114" y="360"/>
                    </a:lnTo>
                    <a:lnTo>
                      <a:pt x="114" y="384"/>
                    </a:lnTo>
                    <a:lnTo>
                      <a:pt x="108" y="396"/>
                    </a:lnTo>
                    <a:lnTo>
                      <a:pt x="102" y="402"/>
                    </a:lnTo>
                    <a:lnTo>
                      <a:pt x="84" y="438"/>
                    </a:lnTo>
                    <a:lnTo>
                      <a:pt x="90" y="444"/>
                    </a:lnTo>
                    <a:lnTo>
                      <a:pt x="90" y="450"/>
                    </a:lnTo>
                    <a:lnTo>
                      <a:pt x="96" y="456"/>
                    </a:lnTo>
                    <a:lnTo>
                      <a:pt x="102" y="468"/>
                    </a:lnTo>
                    <a:lnTo>
                      <a:pt x="108" y="474"/>
                    </a:lnTo>
                    <a:lnTo>
                      <a:pt x="114" y="486"/>
                    </a:lnTo>
                    <a:lnTo>
                      <a:pt x="156" y="528"/>
                    </a:lnTo>
                    <a:lnTo>
                      <a:pt x="162" y="540"/>
                    </a:lnTo>
                    <a:lnTo>
                      <a:pt x="162" y="570"/>
                    </a:lnTo>
                    <a:lnTo>
                      <a:pt x="168" y="588"/>
                    </a:lnTo>
                    <a:lnTo>
                      <a:pt x="168" y="612"/>
                    </a:lnTo>
                    <a:lnTo>
                      <a:pt x="192" y="636"/>
                    </a:lnTo>
                    <a:lnTo>
                      <a:pt x="192" y="660"/>
                    </a:lnTo>
                    <a:lnTo>
                      <a:pt x="198" y="672"/>
                    </a:lnTo>
                    <a:lnTo>
                      <a:pt x="198" y="702"/>
                    </a:lnTo>
                    <a:lnTo>
                      <a:pt x="192" y="714"/>
                    </a:lnTo>
                    <a:lnTo>
                      <a:pt x="192" y="732"/>
                    </a:lnTo>
                    <a:lnTo>
                      <a:pt x="174" y="768"/>
                    </a:lnTo>
                    <a:lnTo>
                      <a:pt x="156" y="786"/>
                    </a:lnTo>
                    <a:lnTo>
                      <a:pt x="156" y="798"/>
                    </a:lnTo>
                    <a:lnTo>
                      <a:pt x="162" y="804"/>
                    </a:lnTo>
                    <a:lnTo>
                      <a:pt x="162" y="816"/>
                    </a:lnTo>
                    <a:lnTo>
                      <a:pt x="156" y="828"/>
                    </a:lnTo>
                    <a:lnTo>
                      <a:pt x="150" y="834"/>
                    </a:lnTo>
                    <a:lnTo>
                      <a:pt x="144" y="846"/>
                    </a:lnTo>
                    <a:lnTo>
                      <a:pt x="144" y="852"/>
                    </a:lnTo>
                    <a:lnTo>
                      <a:pt x="138" y="858"/>
                    </a:lnTo>
                    <a:lnTo>
                      <a:pt x="132" y="876"/>
                    </a:lnTo>
                    <a:lnTo>
                      <a:pt x="126" y="888"/>
                    </a:lnTo>
                    <a:lnTo>
                      <a:pt x="126" y="906"/>
                    </a:lnTo>
                    <a:lnTo>
                      <a:pt x="120" y="918"/>
                    </a:lnTo>
                    <a:lnTo>
                      <a:pt x="120" y="966"/>
                    </a:lnTo>
                    <a:lnTo>
                      <a:pt x="126" y="978"/>
                    </a:lnTo>
                    <a:lnTo>
                      <a:pt x="126" y="1008"/>
                    </a:lnTo>
                    <a:lnTo>
                      <a:pt x="132" y="1014"/>
                    </a:lnTo>
                    <a:lnTo>
                      <a:pt x="132" y="1020"/>
                    </a:lnTo>
                    <a:lnTo>
                      <a:pt x="138" y="1020"/>
                    </a:lnTo>
                    <a:lnTo>
                      <a:pt x="138" y="1002"/>
                    </a:lnTo>
                    <a:lnTo>
                      <a:pt x="144" y="990"/>
                    </a:lnTo>
                    <a:lnTo>
                      <a:pt x="144" y="978"/>
                    </a:lnTo>
                    <a:lnTo>
                      <a:pt x="150" y="972"/>
                    </a:lnTo>
                    <a:lnTo>
                      <a:pt x="150" y="996"/>
                    </a:lnTo>
                    <a:lnTo>
                      <a:pt x="162" y="996"/>
                    </a:lnTo>
                    <a:lnTo>
                      <a:pt x="186" y="1020"/>
                    </a:lnTo>
                    <a:lnTo>
                      <a:pt x="192" y="1032"/>
                    </a:lnTo>
                    <a:lnTo>
                      <a:pt x="198" y="1038"/>
                    </a:lnTo>
                    <a:lnTo>
                      <a:pt x="198" y="1044"/>
                    </a:lnTo>
                    <a:lnTo>
                      <a:pt x="228" y="1074"/>
                    </a:lnTo>
                    <a:lnTo>
                      <a:pt x="228" y="1098"/>
                    </a:lnTo>
                    <a:lnTo>
                      <a:pt x="234" y="1110"/>
                    </a:lnTo>
                    <a:lnTo>
                      <a:pt x="246" y="1128"/>
                    </a:lnTo>
                    <a:lnTo>
                      <a:pt x="264" y="1146"/>
                    </a:lnTo>
                    <a:lnTo>
                      <a:pt x="270" y="1140"/>
                    </a:lnTo>
                    <a:lnTo>
                      <a:pt x="276" y="1128"/>
                    </a:lnTo>
                    <a:lnTo>
                      <a:pt x="270" y="1122"/>
                    </a:lnTo>
                    <a:lnTo>
                      <a:pt x="270" y="1110"/>
                    </a:lnTo>
                    <a:lnTo>
                      <a:pt x="276" y="1104"/>
                    </a:lnTo>
                    <a:lnTo>
                      <a:pt x="288" y="1104"/>
                    </a:lnTo>
                    <a:lnTo>
                      <a:pt x="294" y="1116"/>
                    </a:lnTo>
                    <a:lnTo>
                      <a:pt x="294" y="1122"/>
                    </a:lnTo>
                    <a:lnTo>
                      <a:pt x="312" y="1122"/>
                    </a:lnTo>
                    <a:lnTo>
                      <a:pt x="324" y="1128"/>
                    </a:lnTo>
                    <a:lnTo>
                      <a:pt x="330" y="1134"/>
                    </a:lnTo>
                    <a:lnTo>
                      <a:pt x="330" y="1146"/>
                    </a:lnTo>
                    <a:lnTo>
                      <a:pt x="342" y="1146"/>
                    </a:lnTo>
                    <a:lnTo>
                      <a:pt x="342" y="1158"/>
                    </a:lnTo>
                    <a:lnTo>
                      <a:pt x="330" y="1170"/>
                    </a:lnTo>
                    <a:lnTo>
                      <a:pt x="330" y="1176"/>
                    </a:lnTo>
                    <a:lnTo>
                      <a:pt x="336" y="1182"/>
                    </a:lnTo>
                    <a:lnTo>
                      <a:pt x="354" y="1182"/>
                    </a:lnTo>
                    <a:lnTo>
                      <a:pt x="354" y="1176"/>
                    </a:lnTo>
                    <a:lnTo>
                      <a:pt x="366" y="1176"/>
                    </a:lnTo>
                    <a:lnTo>
                      <a:pt x="372" y="1170"/>
                    </a:lnTo>
                    <a:lnTo>
                      <a:pt x="378" y="1170"/>
                    </a:lnTo>
                    <a:lnTo>
                      <a:pt x="396" y="1188"/>
                    </a:lnTo>
                    <a:lnTo>
                      <a:pt x="402" y="1182"/>
                    </a:lnTo>
                    <a:lnTo>
                      <a:pt x="402" y="1176"/>
                    </a:lnTo>
                    <a:lnTo>
                      <a:pt x="408" y="1164"/>
                    </a:lnTo>
                    <a:lnTo>
                      <a:pt x="414" y="1158"/>
                    </a:lnTo>
                    <a:lnTo>
                      <a:pt x="420" y="1146"/>
                    </a:lnTo>
                    <a:lnTo>
                      <a:pt x="396" y="1134"/>
                    </a:lnTo>
                    <a:lnTo>
                      <a:pt x="390" y="1128"/>
                    </a:lnTo>
                    <a:lnTo>
                      <a:pt x="390" y="1116"/>
                    </a:lnTo>
                    <a:lnTo>
                      <a:pt x="384" y="1104"/>
                    </a:lnTo>
                    <a:lnTo>
                      <a:pt x="384" y="1092"/>
                    </a:lnTo>
                    <a:lnTo>
                      <a:pt x="378" y="1080"/>
                    </a:lnTo>
                    <a:lnTo>
                      <a:pt x="372" y="1074"/>
                    </a:lnTo>
                    <a:lnTo>
                      <a:pt x="354" y="1074"/>
                    </a:lnTo>
                    <a:lnTo>
                      <a:pt x="342" y="1080"/>
                    </a:lnTo>
                    <a:lnTo>
                      <a:pt x="336" y="1086"/>
                    </a:lnTo>
                    <a:lnTo>
                      <a:pt x="318" y="1086"/>
                    </a:lnTo>
                    <a:lnTo>
                      <a:pt x="312" y="1080"/>
                    </a:lnTo>
                    <a:lnTo>
                      <a:pt x="306" y="1068"/>
                    </a:lnTo>
                    <a:lnTo>
                      <a:pt x="306" y="1056"/>
                    </a:lnTo>
                    <a:lnTo>
                      <a:pt x="294" y="1032"/>
                    </a:lnTo>
                    <a:lnTo>
                      <a:pt x="288" y="1032"/>
                    </a:lnTo>
                    <a:lnTo>
                      <a:pt x="288" y="1050"/>
                    </a:lnTo>
                    <a:lnTo>
                      <a:pt x="282" y="1056"/>
                    </a:lnTo>
                    <a:lnTo>
                      <a:pt x="276" y="1056"/>
                    </a:lnTo>
                    <a:lnTo>
                      <a:pt x="270" y="1044"/>
                    </a:lnTo>
                    <a:lnTo>
                      <a:pt x="264" y="1038"/>
                    </a:lnTo>
                    <a:lnTo>
                      <a:pt x="258" y="1026"/>
                    </a:lnTo>
                    <a:lnTo>
                      <a:pt x="258" y="1014"/>
                    </a:lnTo>
                    <a:lnTo>
                      <a:pt x="270" y="1002"/>
                    </a:lnTo>
                    <a:lnTo>
                      <a:pt x="270" y="1008"/>
                    </a:lnTo>
                    <a:lnTo>
                      <a:pt x="276" y="1008"/>
                    </a:lnTo>
                    <a:lnTo>
                      <a:pt x="276" y="1014"/>
                    </a:lnTo>
                    <a:lnTo>
                      <a:pt x="282" y="1014"/>
                    </a:lnTo>
                    <a:lnTo>
                      <a:pt x="288" y="1008"/>
                    </a:lnTo>
                    <a:lnTo>
                      <a:pt x="282" y="1002"/>
                    </a:lnTo>
                    <a:lnTo>
                      <a:pt x="282" y="990"/>
                    </a:lnTo>
                    <a:lnTo>
                      <a:pt x="276" y="978"/>
                    </a:lnTo>
                    <a:lnTo>
                      <a:pt x="270" y="972"/>
                    </a:lnTo>
                    <a:lnTo>
                      <a:pt x="270" y="960"/>
                    </a:lnTo>
                    <a:lnTo>
                      <a:pt x="258" y="948"/>
                    </a:lnTo>
                    <a:lnTo>
                      <a:pt x="246" y="948"/>
                    </a:lnTo>
                    <a:lnTo>
                      <a:pt x="246" y="894"/>
                    </a:lnTo>
                    <a:lnTo>
                      <a:pt x="192" y="906"/>
                    </a:lnTo>
                    <a:lnTo>
                      <a:pt x="192" y="864"/>
                    </a:lnTo>
                    <a:lnTo>
                      <a:pt x="186" y="828"/>
                    </a:lnTo>
                    <a:lnTo>
                      <a:pt x="186" y="804"/>
                    </a:lnTo>
                    <a:lnTo>
                      <a:pt x="180" y="792"/>
                    </a:lnTo>
                    <a:lnTo>
                      <a:pt x="174" y="786"/>
                    </a:lnTo>
                    <a:lnTo>
                      <a:pt x="180" y="786"/>
                    </a:lnTo>
                    <a:lnTo>
                      <a:pt x="192" y="774"/>
                    </a:lnTo>
                    <a:lnTo>
                      <a:pt x="198" y="762"/>
                    </a:lnTo>
                    <a:lnTo>
                      <a:pt x="204" y="744"/>
                    </a:lnTo>
                    <a:lnTo>
                      <a:pt x="204" y="678"/>
                    </a:lnTo>
                    <a:lnTo>
                      <a:pt x="210" y="678"/>
                    </a:lnTo>
                    <a:lnTo>
                      <a:pt x="216" y="672"/>
                    </a:lnTo>
                    <a:lnTo>
                      <a:pt x="222" y="660"/>
                    </a:lnTo>
                    <a:lnTo>
                      <a:pt x="228" y="654"/>
                    </a:lnTo>
                    <a:lnTo>
                      <a:pt x="228" y="612"/>
                    </a:lnTo>
                    <a:lnTo>
                      <a:pt x="222" y="600"/>
                    </a:lnTo>
                    <a:lnTo>
                      <a:pt x="222" y="594"/>
                    </a:lnTo>
                    <a:lnTo>
                      <a:pt x="216" y="588"/>
                    </a:lnTo>
                    <a:lnTo>
                      <a:pt x="222" y="558"/>
                    </a:lnTo>
                    <a:lnTo>
                      <a:pt x="234" y="558"/>
                    </a:lnTo>
                    <a:lnTo>
                      <a:pt x="234" y="552"/>
                    </a:lnTo>
                    <a:lnTo>
                      <a:pt x="240" y="546"/>
                    </a:lnTo>
                    <a:lnTo>
                      <a:pt x="264" y="546"/>
                    </a:lnTo>
                    <a:lnTo>
                      <a:pt x="270" y="552"/>
                    </a:lnTo>
                    <a:lnTo>
                      <a:pt x="294" y="564"/>
                    </a:lnTo>
                    <a:lnTo>
                      <a:pt x="300" y="570"/>
                    </a:lnTo>
                    <a:lnTo>
                      <a:pt x="288" y="576"/>
                    </a:lnTo>
                    <a:lnTo>
                      <a:pt x="288" y="588"/>
                    </a:lnTo>
                    <a:lnTo>
                      <a:pt x="282" y="594"/>
                    </a:lnTo>
                    <a:lnTo>
                      <a:pt x="282" y="612"/>
                    </a:lnTo>
                    <a:lnTo>
                      <a:pt x="288" y="624"/>
                    </a:lnTo>
                    <a:lnTo>
                      <a:pt x="306" y="624"/>
                    </a:lnTo>
                    <a:lnTo>
                      <a:pt x="330" y="612"/>
                    </a:lnTo>
                    <a:lnTo>
                      <a:pt x="342" y="612"/>
                    </a:lnTo>
                    <a:lnTo>
                      <a:pt x="354" y="606"/>
                    </a:lnTo>
                    <a:lnTo>
                      <a:pt x="360" y="600"/>
                    </a:lnTo>
                    <a:lnTo>
                      <a:pt x="366" y="600"/>
                    </a:lnTo>
                    <a:lnTo>
                      <a:pt x="396" y="684"/>
                    </a:lnTo>
                    <a:lnTo>
                      <a:pt x="402" y="678"/>
                    </a:lnTo>
                    <a:lnTo>
                      <a:pt x="414" y="672"/>
                    </a:lnTo>
                    <a:lnTo>
                      <a:pt x="426" y="672"/>
                    </a:lnTo>
                    <a:lnTo>
                      <a:pt x="426" y="642"/>
                    </a:lnTo>
                    <a:lnTo>
                      <a:pt x="414" y="630"/>
                    </a:lnTo>
                    <a:lnTo>
                      <a:pt x="414" y="600"/>
                    </a:lnTo>
                    <a:lnTo>
                      <a:pt x="402" y="588"/>
                    </a:lnTo>
                    <a:lnTo>
                      <a:pt x="396" y="552"/>
                    </a:lnTo>
                    <a:lnTo>
                      <a:pt x="426" y="522"/>
                    </a:lnTo>
                    <a:lnTo>
                      <a:pt x="426" y="516"/>
                    </a:lnTo>
                    <a:lnTo>
                      <a:pt x="432" y="504"/>
                    </a:lnTo>
                    <a:lnTo>
                      <a:pt x="438" y="498"/>
                    </a:lnTo>
                    <a:lnTo>
                      <a:pt x="450" y="492"/>
                    </a:lnTo>
                    <a:lnTo>
                      <a:pt x="468" y="486"/>
                    </a:lnTo>
                    <a:lnTo>
                      <a:pt x="504" y="486"/>
                    </a:lnTo>
                    <a:lnTo>
                      <a:pt x="510" y="492"/>
                    </a:lnTo>
                    <a:lnTo>
                      <a:pt x="522" y="492"/>
                    </a:lnTo>
                    <a:lnTo>
                      <a:pt x="534" y="486"/>
                    </a:lnTo>
                    <a:lnTo>
                      <a:pt x="564" y="486"/>
                    </a:lnTo>
                    <a:lnTo>
                      <a:pt x="576" y="492"/>
                    </a:lnTo>
                    <a:lnTo>
                      <a:pt x="582" y="498"/>
                    </a:lnTo>
                    <a:lnTo>
                      <a:pt x="588" y="498"/>
                    </a:lnTo>
                    <a:lnTo>
                      <a:pt x="594" y="492"/>
                    </a:lnTo>
                    <a:lnTo>
                      <a:pt x="600" y="480"/>
                    </a:lnTo>
                    <a:lnTo>
                      <a:pt x="618" y="462"/>
                    </a:lnTo>
                    <a:lnTo>
                      <a:pt x="618" y="450"/>
                    </a:lnTo>
                    <a:lnTo>
                      <a:pt x="612" y="444"/>
                    </a:lnTo>
                    <a:lnTo>
                      <a:pt x="600" y="438"/>
                    </a:lnTo>
                    <a:lnTo>
                      <a:pt x="588" y="42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61" name="Tajikistan">
                <a:extLst>
                  <a:ext uri="{FF2B5EF4-FFF2-40B4-BE49-F238E27FC236}">
                    <a16:creationId xmlns:a16="http://schemas.microsoft.com/office/drawing/2014/main" id="{E1B88404-A8DB-3B46-9F75-D07BDD1E56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1" y="1466"/>
                <a:ext cx="141" cy="89"/>
              </a:xfrm>
              <a:custGeom>
                <a:avLst/>
                <a:gdLst>
                  <a:gd name="T0" fmla="*/ 2147483647 w 552"/>
                  <a:gd name="T1" fmla="*/ 2147483647 h 348"/>
                  <a:gd name="T2" fmla="*/ 2147483647 w 552"/>
                  <a:gd name="T3" fmla="*/ 2147483647 h 348"/>
                  <a:gd name="T4" fmla="*/ 2147483647 w 552"/>
                  <a:gd name="T5" fmla="*/ 2147483647 h 348"/>
                  <a:gd name="T6" fmla="*/ 2147483647 w 552"/>
                  <a:gd name="T7" fmla="*/ 2147483647 h 348"/>
                  <a:gd name="T8" fmla="*/ 2147483647 w 552"/>
                  <a:gd name="T9" fmla="*/ 2147483647 h 348"/>
                  <a:gd name="T10" fmla="*/ 2147483647 w 552"/>
                  <a:gd name="T11" fmla="*/ 2147483647 h 348"/>
                  <a:gd name="T12" fmla="*/ 2147483647 w 552"/>
                  <a:gd name="T13" fmla="*/ 2147483647 h 348"/>
                  <a:gd name="T14" fmla="*/ 2147483647 w 552"/>
                  <a:gd name="T15" fmla="*/ 2147483647 h 348"/>
                  <a:gd name="T16" fmla="*/ 2147483647 w 552"/>
                  <a:gd name="T17" fmla="*/ 2147483647 h 348"/>
                  <a:gd name="T18" fmla="*/ 2147483647 w 552"/>
                  <a:gd name="T19" fmla="*/ 2147483647 h 348"/>
                  <a:gd name="T20" fmla="*/ 2147483647 w 552"/>
                  <a:gd name="T21" fmla="*/ 2147483647 h 348"/>
                  <a:gd name="T22" fmla="*/ 2147483647 w 552"/>
                  <a:gd name="T23" fmla="*/ 2147483647 h 348"/>
                  <a:gd name="T24" fmla="*/ 2147483647 w 552"/>
                  <a:gd name="T25" fmla="*/ 2147483647 h 348"/>
                  <a:gd name="T26" fmla="*/ 2147483647 w 552"/>
                  <a:gd name="T27" fmla="*/ 2147483647 h 348"/>
                  <a:gd name="T28" fmla="*/ 2147483647 w 552"/>
                  <a:gd name="T29" fmla="*/ 2147483647 h 348"/>
                  <a:gd name="T30" fmla="*/ 2147483647 w 552"/>
                  <a:gd name="T31" fmla="*/ 2147483647 h 348"/>
                  <a:gd name="T32" fmla="*/ 2147483647 w 552"/>
                  <a:gd name="T33" fmla="*/ 2147483647 h 348"/>
                  <a:gd name="T34" fmla="*/ 2147483647 w 552"/>
                  <a:gd name="T35" fmla="*/ 2147483647 h 348"/>
                  <a:gd name="T36" fmla="*/ 2147483647 w 552"/>
                  <a:gd name="T37" fmla="*/ 2147483647 h 348"/>
                  <a:gd name="T38" fmla="*/ 2147483647 w 552"/>
                  <a:gd name="T39" fmla="*/ 0 h 348"/>
                  <a:gd name="T40" fmla="*/ 2147483647 w 552"/>
                  <a:gd name="T41" fmla="*/ 2147483647 h 348"/>
                  <a:gd name="T42" fmla="*/ 2147483647 w 552"/>
                  <a:gd name="T43" fmla="*/ 2147483647 h 348"/>
                  <a:gd name="T44" fmla="*/ 2147483647 w 552"/>
                  <a:gd name="T45" fmla="*/ 2147483647 h 348"/>
                  <a:gd name="T46" fmla="*/ 2147483647 w 552"/>
                  <a:gd name="T47" fmla="*/ 2147483647 h 348"/>
                  <a:gd name="T48" fmla="*/ 2147483647 w 552"/>
                  <a:gd name="T49" fmla="*/ 2147483647 h 348"/>
                  <a:gd name="T50" fmla="*/ 2147483647 w 552"/>
                  <a:gd name="T51" fmla="*/ 2147483647 h 348"/>
                  <a:gd name="T52" fmla="*/ 2147483647 w 552"/>
                  <a:gd name="T53" fmla="*/ 2147483647 h 348"/>
                  <a:gd name="T54" fmla="*/ 2147483647 w 552"/>
                  <a:gd name="T55" fmla="*/ 2147483647 h 348"/>
                  <a:gd name="T56" fmla="*/ 2147483647 w 552"/>
                  <a:gd name="T57" fmla="*/ 2147483647 h 348"/>
                  <a:gd name="T58" fmla="*/ 2147483647 w 552"/>
                  <a:gd name="T59" fmla="*/ 2147483647 h 348"/>
                  <a:gd name="T60" fmla="*/ 2147483647 w 552"/>
                  <a:gd name="T61" fmla="*/ 2147483647 h 348"/>
                  <a:gd name="T62" fmla="*/ 2147483647 w 552"/>
                  <a:gd name="T63" fmla="*/ 2147483647 h 348"/>
                  <a:gd name="T64" fmla="*/ 2147483647 w 552"/>
                  <a:gd name="T65" fmla="*/ 2147483647 h 348"/>
                  <a:gd name="T66" fmla="*/ 2147483647 w 552"/>
                  <a:gd name="T67" fmla="*/ 2147483647 h 348"/>
                  <a:gd name="T68" fmla="*/ 2147483647 w 552"/>
                  <a:gd name="T69" fmla="*/ 2147483647 h 348"/>
                  <a:gd name="T70" fmla="*/ 2147483647 w 552"/>
                  <a:gd name="T71" fmla="*/ 2147483647 h 348"/>
                  <a:gd name="T72" fmla="*/ 2147483647 w 552"/>
                  <a:gd name="T73" fmla="*/ 2147483647 h 348"/>
                  <a:gd name="T74" fmla="*/ 2147483647 w 552"/>
                  <a:gd name="T75" fmla="*/ 2147483647 h 348"/>
                  <a:gd name="T76" fmla="*/ 2147483647 w 552"/>
                  <a:gd name="T77" fmla="*/ 2147483647 h 348"/>
                  <a:gd name="T78" fmla="*/ 2147483647 w 552"/>
                  <a:gd name="T79" fmla="*/ 2147483647 h 348"/>
                  <a:gd name="T80" fmla="*/ 2147483647 w 552"/>
                  <a:gd name="T81" fmla="*/ 2147483647 h 348"/>
                  <a:gd name="T82" fmla="*/ 2147483647 w 552"/>
                  <a:gd name="T83" fmla="*/ 2147483647 h 348"/>
                  <a:gd name="T84" fmla="*/ 2147483647 w 552"/>
                  <a:gd name="T85" fmla="*/ 2147483647 h 348"/>
                  <a:gd name="T86" fmla="*/ 2147483647 w 552"/>
                  <a:gd name="T87" fmla="*/ 2147483647 h 348"/>
                  <a:gd name="T88" fmla="*/ 2147483647 w 552"/>
                  <a:gd name="T89" fmla="*/ 2147483647 h 348"/>
                  <a:gd name="T90" fmla="*/ 2147483647 w 552"/>
                  <a:gd name="T91" fmla="*/ 2147483647 h 348"/>
                  <a:gd name="T92" fmla="*/ 2147483647 w 552"/>
                  <a:gd name="T93" fmla="*/ 2147483647 h 348"/>
                  <a:gd name="T94" fmla="*/ 2147483647 w 552"/>
                  <a:gd name="T95" fmla="*/ 2147483647 h 348"/>
                  <a:gd name="T96" fmla="*/ 2147483647 w 552"/>
                  <a:gd name="T97" fmla="*/ 2147483647 h 348"/>
                  <a:gd name="T98" fmla="*/ 2147483647 w 552"/>
                  <a:gd name="T99" fmla="*/ 2147483647 h 34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52"/>
                  <a:gd name="T151" fmla="*/ 0 h 348"/>
                  <a:gd name="T152" fmla="*/ 552 w 552"/>
                  <a:gd name="T153" fmla="*/ 348 h 34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52" h="348">
                    <a:moveTo>
                      <a:pt x="528" y="270"/>
                    </a:moveTo>
                    <a:lnTo>
                      <a:pt x="516" y="246"/>
                    </a:lnTo>
                    <a:lnTo>
                      <a:pt x="516" y="204"/>
                    </a:lnTo>
                    <a:lnTo>
                      <a:pt x="510" y="198"/>
                    </a:lnTo>
                    <a:lnTo>
                      <a:pt x="498" y="192"/>
                    </a:lnTo>
                    <a:lnTo>
                      <a:pt x="492" y="192"/>
                    </a:lnTo>
                    <a:lnTo>
                      <a:pt x="480" y="186"/>
                    </a:lnTo>
                    <a:lnTo>
                      <a:pt x="456" y="186"/>
                    </a:lnTo>
                    <a:lnTo>
                      <a:pt x="450" y="192"/>
                    </a:lnTo>
                    <a:lnTo>
                      <a:pt x="438" y="192"/>
                    </a:lnTo>
                    <a:lnTo>
                      <a:pt x="426" y="180"/>
                    </a:lnTo>
                    <a:lnTo>
                      <a:pt x="426" y="168"/>
                    </a:lnTo>
                    <a:lnTo>
                      <a:pt x="432" y="156"/>
                    </a:lnTo>
                    <a:lnTo>
                      <a:pt x="432" y="144"/>
                    </a:lnTo>
                    <a:lnTo>
                      <a:pt x="414" y="144"/>
                    </a:lnTo>
                    <a:lnTo>
                      <a:pt x="414" y="120"/>
                    </a:lnTo>
                    <a:lnTo>
                      <a:pt x="396" y="114"/>
                    </a:lnTo>
                    <a:lnTo>
                      <a:pt x="384" y="126"/>
                    </a:lnTo>
                    <a:lnTo>
                      <a:pt x="342" y="126"/>
                    </a:lnTo>
                    <a:lnTo>
                      <a:pt x="336" y="132"/>
                    </a:lnTo>
                    <a:lnTo>
                      <a:pt x="324" y="138"/>
                    </a:lnTo>
                    <a:lnTo>
                      <a:pt x="312" y="138"/>
                    </a:lnTo>
                    <a:lnTo>
                      <a:pt x="312" y="132"/>
                    </a:lnTo>
                    <a:lnTo>
                      <a:pt x="306" y="132"/>
                    </a:lnTo>
                    <a:lnTo>
                      <a:pt x="294" y="138"/>
                    </a:lnTo>
                    <a:lnTo>
                      <a:pt x="264" y="108"/>
                    </a:lnTo>
                    <a:lnTo>
                      <a:pt x="258" y="114"/>
                    </a:lnTo>
                    <a:lnTo>
                      <a:pt x="246" y="120"/>
                    </a:lnTo>
                    <a:lnTo>
                      <a:pt x="240" y="126"/>
                    </a:lnTo>
                    <a:lnTo>
                      <a:pt x="222" y="126"/>
                    </a:lnTo>
                    <a:lnTo>
                      <a:pt x="210" y="114"/>
                    </a:lnTo>
                    <a:lnTo>
                      <a:pt x="186" y="114"/>
                    </a:lnTo>
                    <a:lnTo>
                      <a:pt x="174" y="108"/>
                    </a:lnTo>
                    <a:lnTo>
                      <a:pt x="156" y="108"/>
                    </a:lnTo>
                    <a:lnTo>
                      <a:pt x="150" y="114"/>
                    </a:lnTo>
                    <a:lnTo>
                      <a:pt x="138" y="114"/>
                    </a:lnTo>
                    <a:lnTo>
                      <a:pt x="126" y="120"/>
                    </a:lnTo>
                    <a:lnTo>
                      <a:pt x="120" y="114"/>
                    </a:lnTo>
                    <a:lnTo>
                      <a:pt x="120" y="108"/>
                    </a:lnTo>
                    <a:lnTo>
                      <a:pt x="114" y="102"/>
                    </a:lnTo>
                    <a:lnTo>
                      <a:pt x="114" y="90"/>
                    </a:lnTo>
                    <a:lnTo>
                      <a:pt x="126" y="84"/>
                    </a:lnTo>
                    <a:lnTo>
                      <a:pt x="132" y="78"/>
                    </a:lnTo>
                    <a:lnTo>
                      <a:pt x="132" y="66"/>
                    </a:lnTo>
                    <a:lnTo>
                      <a:pt x="138" y="60"/>
                    </a:lnTo>
                    <a:lnTo>
                      <a:pt x="150" y="60"/>
                    </a:lnTo>
                    <a:lnTo>
                      <a:pt x="186" y="72"/>
                    </a:lnTo>
                    <a:lnTo>
                      <a:pt x="198" y="78"/>
                    </a:lnTo>
                    <a:lnTo>
                      <a:pt x="204" y="78"/>
                    </a:lnTo>
                    <a:lnTo>
                      <a:pt x="210" y="72"/>
                    </a:lnTo>
                    <a:lnTo>
                      <a:pt x="210" y="66"/>
                    </a:lnTo>
                    <a:lnTo>
                      <a:pt x="204" y="60"/>
                    </a:lnTo>
                    <a:lnTo>
                      <a:pt x="198" y="60"/>
                    </a:lnTo>
                    <a:lnTo>
                      <a:pt x="186" y="54"/>
                    </a:lnTo>
                    <a:lnTo>
                      <a:pt x="180" y="48"/>
                    </a:lnTo>
                    <a:lnTo>
                      <a:pt x="174" y="48"/>
                    </a:lnTo>
                    <a:lnTo>
                      <a:pt x="198" y="12"/>
                    </a:lnTo>
                    <a:lnTo>
                      <a:pt x="192" y="6"/>
                    </a:lnTo>
                    <a:lnTo>
                      <a:pt x="180" y="0"/>
                    </a:lnTo>
                    <a:lnTo>
                      <a:pt x="162" y="0"/>
                    </a:lnTo>
                    <a:lnTo>
                      <a:pt x="156" y="12"/>
                    </a:lnTo>
                    <a:lnTo>
                      <a:pt x="144" y="18"/>
                    </a:lnTo>
                    <a:lnTo>
                      <a:pt x="138" y="30"/>
                    </a:lnTo>
                    <a:lnTo>
                      <a:pt x="132" y="30"/>
                    </a:lnTo>
                    <a:lnTo>
                      <a:pt x="114" y="12"/>
                    </a:lnTo>
                    <a:lnTo>
                      <a:pt x="102" y="12"/>
                    </a:lnTo>
                    <a:lnTo>
                      <a:pt x="102" y="24"/>
                    </a:lnTo>
                    <a:lnTo>
                      <a:pt x="96" y="30"/>
                    </a:lnTo>
                    <a:lnTo>
                      <a:pt x="96" y="42"/>
                    </a:lnTo>
                    <a:lnTo>
                      <a:pt x="108" y="54"/>
                    </a:lnTo>
                    <a:lnTo>
                      <a:pt x="108" y="60"/>
                    </a:lnTo>
                    <a:lnTo>
                      <a:pt x="66" y="60"/>
                    </a:lnTo>
                    <a:lnTo>
                      <a:pt x="90" y="84"/>
                    </a:lnTo>
                    <a:lnTo>
                      <a:pt x="72" y="96"/>
                    </a:lnTo>
                    <a:lnTo>
                      <a:pt x="78" y="96"/>
                    </a:lnTo>
                    <a:lnTo>
                      <a:pt x="78" y="108"/>
                    </a:lnTo>
                    <a:lnTo>
                      <a:pt x="54" y="120"/>
                    </a:lnTo>
                    <a:lnTo>
                      <a:pt x="6" y="120"/>
                    </a:lnTo>
                    <a:lnTo>
                      <a:pt x="0" y="126"/>
                    </a:lnTo>
                    <a:lnTo>
                      <a:pt x="0" y="144"/>
                    </a:lnTo>
                    <a:lnTo>
                      <a:pt x="18" y="144"/>
                    </a:lnTo>
                    <a:lnTo>
                      <a:pt x="30" y="156"/>
                    </a:lnTo>
                    <a:lnTo>
                      <a:pt x="36" y="156"/>
                    </a:lnTo>
                    <a:lnTo>
                      <a:pt x="42" y="162"/>
                    </a:lnTo>
                    <a:lnTo>
                      <a:pt x="54" y="162"/>
                    </a:lnTo>
                    <a:lnTo>
                      <a:pt x="66" y="174"/>
                    </a:lnTo>
                    <a:lnTo>
                      <a:pt x="66" y="180"/>
                    </a:lnTo>
                    <a:lnTo>
                      <a:pt x="60" y="186"/>
                    </a:lnTo>
                    <a:lnTo>
                      <a:pt x="60" y="204"/>
                    </a:lnTo>
                    <a:lnTo>
                      <a:pt x="66" y="210"/>
                    </a:lnTo>
                    <a:lnTo>
                      <a:pt x="78" y="216"/>
                    </a:lnTo>
                    <a:lnTo>
                      <a:pt x="90" y="228"/>
                    </a:lnTo>
                    <a:lnTo>
                      <a:pt x="90" y="246"/>
                    </a:lnTo>
                    <a:lnTo>
                      <a:pt x="84" y="258"/>
                    </a:lnTo>
                    <a:lnTo>
                      <a:pt x="72" y="264"/>
                    </a:lnTo>
                    <a:lnTo>
                      <a:pt x="66" y="276"/>
                    </a:lnTo>
                    <a:lnTo>
                      <a:pt x="60" y="282"/>
                    </a:lnTo>
                    <a:lnTo>
                      <a:pt x="60" y="306"/>
                    </a:lnTo>
                    <a:lnTo>
                      <a:pt x="66" y="312"/>
                    </a:lnTo>
                    <a:lnTo>
                      <a:pt x="78" y="318"/>
                    </a:lnTo>
                    <a:lnTo>
                      <a:pt x="84" y="324"/>
                    </a:lnTo>
                    <a:lnTo>
                      <a:pt x="90" y="324"/>
                    </a:lnTo>
                    <a:lnTo>
                      <a:pt x="108" y="306"/>
                    </a:lnTo>
                    <a:lnTo>
                      <a:pt x="120" y="300"/>
                    </a:lnTo>
                    <a:lnTo>
                      <a:pt x="126" y="294"/>
                    </a:lnTo>
                    <a:lnTo>
                      <a:pt x="138" y="294"/>
                    </a:lnTo>
                    <a:lnTo>
                      <a:pt x="144" y="300"/>
                    </a:lnTo>
                    <a:lnTo>
                      <a:pt x="150" y="312"/>
                    </a:lnTo>
                    <a:lnTo>
                      <a:pt x="156" y="318"/>
                    </a:lnTo>
                    <a:lnTo>
                      <a:pt x="162" y="318"/>
                    </a:lnTo>
                    <a:lnTo>
                      <a:pt x="162" y="288"/>
                    </a:lnTo>
                    <a:lnTo>
                      <a:pt x="174" y="276"/>
                    </a:lnTo>
                    <a:lnTo>
                      <a:pt x="186" y="270"/>
                    </a:lnTo>
                    <a:lnTo>
                      <a:pt x="204" y="270"/>
                    </a:lnTo>
                    <a:lnTo>
                      <a:pt x="216" y="282"/>
                    </a:lnTo>
                    <a:lnTo>
                      <a:pt x="222" y="258"/>
                    </a:lnTo>
                    <a:lnTo>
                      <a:pt x="216" y="258"/>
                    </a:lnTo>
                    <a:lnTo>
                      <a:pt x="210" y="252"/>
                    </a:lnTo>
                    <a:lnTo>
                      <a:pt x="210" y="246"/>
                    </a:lnTo>
                    <a:lnTo>
                      <a:pt x="222" y="234"/>
                    </a:lnTo>
                    <a:lnTo>
                      <a:pt x="228" y="234"/>
                    </a:lnTo>
                    <a:lnTo>
                      <a:pt x="234" y="228"/>
                    </a:lnTo>
                    <a:lnTo>
                      <a:pt x="234" y="204"/>
                    </a:lnTo>
                    <a:lnTo>
                      <a:pt x="240" y="198"/>
                    </a:lnTo>
                    <a:lnTo>
                      <a:pt x="258" y="198"/>
                    </a:lnTo>
                    <a:lnTo>
                      <a:pt x="276" y="216"/>
                    </a:lnTo>
                    <a:lnTo>
                      <a:pt x="276" y="246"/>
                    </a:lnTo>
                    <a:lnTo>
                      <a:pt x="294" y="246"/>
                    </a:lnTo>
                    <a:lnTo>
                      <a:pt x="306" y="312"/>
                    </a:lnTo>
                    <a:lnTo>
                      <a:pt x="306" y="318"/>
                    </a:lnTo>
                    <a:lnTo>
                      <a:pt x="336" y="348"/>
                    </a:lnTo>
                    <a:lnTo>
                      <a:pt x="342" y="348"/>
                    </a:lnTo>
                    <a:lnTo>
                      <a:pt x="348" y="342"/>
                    </a:lnTo>
                    <a:lnTo>
                      <a:pt x="360" y="336"/>
                    </a:lnTo>
                    <a:lnTo>
                      <a:pt x="366" y="324"/>
                    </a:lnTo>
                    <a:lnTo>
                      <a:pt x="372" y="318"/>
                    </a:lnTo>
                    <a:lnTo>
                      <a:pt x="390" y="318"/>
                    </a:lnTo>
                    <a:lnTo>
                      <a:pt x="396" y="312"/>
                    </a:lnTo>
                    <a:lnTo>
                      <a:pt x="402" y="300"/>
                    </a:lnTo>
                    <a:lnTo>
                      <a:pt x="408" y="294"/>
                    </a:lnTo>
                    <a:lnTo>
                      <a:pt x="432" y="282"/>
                    </a:lnTo>
                    <a:lnTo>
                      <a:pt x="456" y="282"/>
                    </a:lnTo>
                    <a:lnTo>
                      <a:pt x="456" y="300"/>
                    </a:lnTo>
                    <a:lnTo>
                      <a:pt x="492" y="288"/>
                    </a:lnTo>
                    <a:lnTo>
                      <a:pt x="516" y="288"/>
                    </a:lnTo>
                    <a:lnTo>
                      <a:pt x="522" y="294"/>
                    </a:lnTo>
                    <a:lnTo>
                      <a:pt x="546" y="294"/>
                    </a:lnTo>
                    <a:lnTo>
                      <a:pt x="552" y="288"/>
                    </a:lnTo>
                    <a:lnTo>
                      <a:pt x="540" y="276"/>
                    </a:lnTo>
                    <a:lnTo>
                      <a:pt x="534" y="276"/>
                    </a:lnTo>
                    <a:lnTo>
                      <a:pt x="528" y="27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62" name="Taiwan">
                <a:extLst>
                  <a:ext uri="{FF2B5EF4-FFF2-40B4-BE49-F238E27FC236}">
                    <a16:creationId xmlns:a16="http://schemas.microsoft.com/office/drawing/2014/main" id="{30DF67F1-CAA4-7F49-B209-6854D62169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9" y="1788"/>
                <a:ext cx="31" cy="69"/>
              </a:xfrm>
              <a:custGeom>
                <a:avLst/>
                <a:gdLst>
                  <a:gd name="T0" fmla="*/ 2147483647 w 120"/>
                  <a:gd name="T1" fmla="*/ 2147483647 h 270"/>
                  <a:gd name="T2" fmla="*/ 2147483647 w 120"/>
                  <a:gd name="T3" fmla="*/ 2147483647 h 270"/>
                  <a:gd name="T4" fmla="*/ 2147483647 w 120"/>
                  <a:gd name="T5" fmla="*/ 2147483647 h 270"/>
                  <a:gd name="T6" fmla="*/ 2147483647 w 120"/>
                  <a:gd name="T7" fmla="*/ 2147483647 h 270"/>
                  <a:gd name="T8" fmla="*/ 2147483647 w 120"/>
                  <a:gd name="T9" fmla="*/ 2147483647 h 270"/>
                  <a:gd name="T10" fmla="*/ 2147483647 w 120"/>
                  <a:gd name="T11" fmla="*/ 2147483647 h 270"/>
                  <a:gd name="T12" fmla="*/ 2147483647 w 120"/>
                  <a:gd name="T13" fmla="*/ 2147483647 h 270"/>
                  <a:gd name="T14" fmla="*/ 2147483647 w 120"/>
                  <a:gd name="T15" fmla="*/ 2147483647 h 270"/>
                  <a:gd name="T16" fmla="*/ 2147483647 w 120"/>
                  <a:gd name="T17" fmla="*/ 2147483647 h 270"/>
                  <a:gd name="T18" fmla="*/ 2147483647 w 120"/>
                  <a:gd name="T19" fmla="*/ 2147483647 h 270"/>
                  <a:gd name="T20" fmla="*/ 2147483647 w 120"/>
                  <a:gd name="T21" fmla="*/ 0 h 270"/>
                  <a:gd name="T22" fmla="*/ 2147483647 w 120"/>
                  <a:gd name="T23" fmla="*/ 2147483647 h 270"/>
                  <a:gd name="T24" fmla="*/ 2147483647 w 120"/>
                  <a:gd name="T25" fmla="*/ 2147483647 h 270"/>
                  <a:gd name="T26" fmla="*/ 2147483647 w 120"/>
                  <a:gd name="T27" fmla="*/ 2147483647 h 270"/>
                  <a:gd name="T28" fmla="*/ 2147483647 w 120"/>
                  <a:gd name="T29" fmla="*/ 2147483647 h 270"/>
                  <a:gd name="T30" fmla="*/ 0 w 120"/>
                  <a:gd name="T31" fmla="*/ 2147483647 h 270"/>
                  <a:gd name="T32" fmla="*/ 0 w 120"/>
                  <a:gd name="T33" fmla="*/ 2147483647 h 270"/>
                  <a:gd name="T34" fmla="*/ 2147483647 w 120"/>
                  <a:gd name="T35" fmla="*/ 2147483647 h 270"/>
                  <a:gd name="T36" fmla="*/ 2147483647 w 120"/>
                  <a:gd name="T37" fmla="*/ 2147483647 h 270"/>
                  <a:gd name="T38" fmla="*/ 2147483647 w 120"/>
                  <a:gd name="T39" fmla="*/ 2147483647 h 270"/>
                  <a:gd name="T40" fmla="*/ 2147483647 w 120"/>
                  <a:gd name="T41" fmla="*/ 2147483647 h 270"/>
                  <a:gd name="T42" fmla="*/ 2147483647 w 120"/>
                  <a:gd name="T43" fmla="*/ 2147483647 h 270"/>
                  <a:gd name="T44" fmla="*/ 2147483647 w 120"/>
                  <a:gd name="T45" fmla="*/ 2147483647 h 270"/>
                  <a:gd name="T46" fmla="*/ 2147483647 w 120"/>
                  <a:gd name="T47" fmla="*/ 2147483647 h 270"/>
                  <a:gd name="T48" fmla="*/ 2147483647 w 120"/>
                  <a:gd name="T49" fmla="*/ 2147483647 h 270"/>
                  <a:gd name="T50" fmla="*/ 2147483647 w 120"/>
                  <a:gd name="T51" fmla="*/ 2147483647 h 27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0"/>
                  <a:gd name="T79" fmla="*/ 0 h 270"/>
                  <a:gd name="T80" fmla="*/ 120 w 120"/>
                  <a:gd name="T81" fmla="*/ 270 h 27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0" h="270">
                    <a:moveTo>
                      <a:pt x="84" y="270"/>
                    </a:moveTo>
                    <a:lnTo>
                      <a:pt x="84" y="222"/>
                    </a:lnTo>
                    <a:lnTo>
                      <a:pt x="90" y="216"/>
                    </a:lnTo>
                    <a:lnTo>
                      <a:pt x="102" y="192"/>
                    </a:lnTo>
                    <a:lnTo>
                      <a:pt x="102" y="102"/>
                    </a:lnTo>
                    <a:lnTo>
                      <a:pt x="108" y="96"/>
                    </a:lnTo>
                    <a:lnTo>
                      <a:pt x="114" y="84"/>
                    </a:lnTo>
                    <a:lnTo>
                      <a:pt x="114" y="54"/>
                    </a:lnTo>
                    <a:lnTo>
                      <a:pt x="120" y="36"/>
                    </a:lnTo>
                    <a:lnTo>
                      <a:pt x="120" y="24"/>
                    </a:lnTo>
                    <a:lnTo>
                      <a:pt x="72" y="0"/>
                    </a:lnTo>
                    <a:lnTo>
                      <a:pt x="48" y="30"/>
                    </a:lnTo>
                    <a:lnTo>
                      <a:pt x="42" y="42"/>
                    </a:lnTo>
                    <a:lnTo>
                      <a:pt x="30" y="78"/>
                    </a:lnTo>
                    <a:lnTo>
                      <a:pt x="12" y="114"/>
                    </a:lnTo>
                    <a:lnTo>
                      <a:pt x="0" y="150"/>
                    </a:lnTo>
                    <a:lnTo>
                      <a:pt x="0" y="168"/>
                    </a:lnTo>
                    <a:lnTo>
                      <a:pt x="6" y="180"/>
                    </a:lnTo>
                    <a:lnTo>
                      <a:pt x="18" y="192"/>
                    </a:lnTo>
                    <a:lnTo>
                      <a:pt x="24" y="204"/>
                    </a:lnTo>
                    <a:lnTo>
                      <a:pt x="36" y="210"/>
                    </a:lnTo>
                    <a:lnTo>
                      <a:pt x="42" y="222"/>
                    </a:lnTo>
                    <a:lnTo>
                      <a:pt x="42" y="228"/>
                    </a:lnTo>
                    <a:lnTo>
                      <a:pt x="48" y="234"/>
                    </a:lnTo>
                    <a:lnTo>
                      <a:pt x="60" y="258"/>
                    </a:lnTo>
                    <a:lnTo>
                      <a:pt x="84" y="27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63" name="Syria">
                <a:extLst>
                  <a:ext uri="{FF2B5EF4-FFF2-40B4-BE49-F238E27FC236}">
                    <a16:creationId xmlns:a16="http://schemas.microsoft.com/office/drawing/2014/main" id="{8857BFC8-6D48-7A42-B77E-F4E9E87348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2" y="1539"/>
                <a:ext cx="115" cy="106"/>
              </a:xfrm>
              <a:custGeom>
                <a:avLst/>
                <a:gdLst>
                  <a:gd name="T0" fmla="*/ 2147483647 w 450"/>
                  <a:gd name="T1" fmla="*/ 2147483647 h 414"/>
                  <a:gd name="T2" fmla="*/ 2147483647 w 450"/>
                  <a:gd name="T3" fmla="*/ 2147483647 h 414"/>
                  <a:gd name="T4" fmla="*/ 2147483647 w 450"/>
                  <a:gd name="T5" fmla="*/ 2147483647 h 414"/>
                  <a:gd name="T6" fmla="*/ 2147483647 w 450"/>
                  <a:gd name="T7" fmla="*/ 0 h 414"/>
                  <a:gd name="T8" fmla="*/ 2147483647 w 450"/>
                  <a:gd name="T9" fmla="*/ 2147483647 h 414"/>
                  <a:gd name="T10" fmla="*/ 2147483647 w 450"/>
                  <a:gd name="T11" fmla="*/ 2147483647 h 414"/>
                  <a:gd name="T12" fmla="*/ 2147483647 w 450"/>
                  <a:gd name="T13" fmla="*/ 2147483647 h 414"/>
                  <a:gd name="T14" fmla="*/ 2147483647 w 450"/>
                  <a:gd name="T15" fmla="*/ 2147483647 h 414"/>
                  <a:gd name="T16" fmla="*/ 2147483647 w 450"/>
                  <a:gd name="T17" fmla="*/ 2147483647 h 414"/>
                  <a:gd name="T18" fmla="*/ 2147483647 w 450"/>
                  <a:gd name="T19" fmla="*/ 2147483647 h 414"/>
                  <a:gd name="T20" fmla="*/ 2147483647 w 450"/>
                  <a:gd name="T21" fmla="*/ 2147483647 h 414"/>
                  <a:gd name="T22" fmla="*/ 2147483647 w 450"/>
                  <a:gd name="T23" fmla="*/ 2147483647 h 414"/>
                  <a:gd name="T24" fmla="*/ 2147483647 w 450"/>
                  <a:gd name="T25" fmla="*/ 2147483647 h 414"/>
                  <a:gd name="T26" fmla="*/ 2147483647 w 450"/>
                  <a:gd name="T27" fmla="*/ 2147483647 h 414"/>
                  <a:gd name="T28" fmla="*/ 2147483647 w 450"/>
                  <a:gd name="T29" fmla="*/ 2147483647 h 414"/>
                  <a:gd name="T30" fmla="*/ 2147483647 w 450"/>
                  <a:gd name="T31" fmla="*/ 2147483647 h 414"/>
                  <a:gd name="T32" fmla="*/ 2147483647 w 450"/>
                  <a:gd name="T33" fmla="*/ 2147483647 h 414"/>
                  <a:gd name="T34" fmla="*/ 2147483647 w 450"/>
                  <a:gd name="T35" fmla="*/ 2147483647 h 414"/>
                  <a:gd name="T36" fmla="*/ 2147483647 w 450"/>
                  <a:gd name="T37" fmla="*/ 2147483647 h 414"/>
                  <a:gd name="T38" fmla="*/ 2147483647 w 450"/>
                  <a:gd name="T39" fmla="*/ 2147483647 h 414"/>
                  <a:gd name="T40" fmla="*/ 2147483647 w 450"/>
                  <a:gd name="T41" fmla="*/ 2147483647 h 414"/>
                  <a:gd name="T42" fmla="*/ 2147483647 w 450"/>
                  <a:gd name="T43" fmla="*/ 2147483647 h 414"/>
                  <a:gd name="T44" fmla="*/ 2147483647 w 450"/>
                  <a:gd name="T45" fmla="*/ 2147483647 h 414"/>
                  <a:gd name="T46" fmla="*/ 2147483647 w 450"/>
                  <a:gd name="T47" fmla="*/ 2147483647 h 414"/>
                  <a:gd name="T48" fmla="*/ 2147483647 w 450"/>
                  <a:gd name="T49" fmla="*/ 2147483647 h 414"/>
                  <a:gd name="T50" fmla="*/ 2147483647 w 450"/>
                  <a:gd name="T51" fmla="*/ 2147483647 h 414"/>
                  <a:gd name="T52" fmla="*/ 2147483647 w 450"/>
                  <a:gd name="T53" fmla="*/ 2147483647 h 414"/>
                  <a:gd name="T54" fmla="*/ 2147483647 w 450"/>
                  <a:gd name="T55" fmla="*/ 2147483647 h 414"/>
                  <a:gd name="T56" fmla="*/ 2147483647 w 450"/>
                  <a:gd name="T57" fmla="*/ 2147483647 h 414"/>
                  <a:gd name="T58" fmla="*/ 2147483647 w 450"/>
                  <a:gd name="T59" fmla="*/ 2147483647 h 414"/>
                  <a:gd name="T60" fmla="*/ 2147483647 w 450"/>
                  <a:gd name="T61" fmla="*/ 2147483647 h 414"/>
                  <a:gd name="T62" fmla="*/ 2147483647 w 450"/>
                  <a:gd name="T63" fmla="*/ 2147483647 h 414"/>
                  <a:gd name="T64" fmla="*/ 2147483647 w 450"/>
                  <a:gd name="T65" fmla="*/ 2147483647 h 414"/>
                  <a:gd name="T66" fmla="*/ 2147483647 w 450"/>
                  <a:gd name="T67" fmla="*/ 2147483647 h 414"/>
                  <a:gd name="T68" fmla="*/ 2147483647 w 450"/>
                  <a:gd name="T69" fmla="*/ 2147483647 h 414"/>
                  <a:gd name="T70" fmla="*/ 2147483647 w 450"/>
                  <a:gd name="T71" fmla="*/ 2147483647 h 414"/>
                  <a:gd name="T72" fmla="*/ 2147483647 w 450"/>
                  <a:gd name="T73" fmla="*/ 2147483647 h 414"/>
                  <a:gd name="T74" fmla="*/ 2147483647 w 450"/>
                  <a:gd name="T75" fmla="*/ 2147483647 h 414"/>
                  <a:gd name="T76" fmla="*/ 2147483647 w 450"/>
                  <a:gd name="T77" fmla="*/ 2147483647 h 414"/>
                  <a:gd name="T78" fmla="*/ 2147483647 w 450"/>
                  <a:gd name="T79" fmla="*/ 2147483647 h 414"/>
                  <a:gd name="T80" fmla="*/ 2147483647 w 450"/>
                  <a:gd name="T81" fmla="*/ 2147483647 h 414"/>
                  <a:gd name="T82" fmla="*/ 2147483647 w 450"/>
                  <a:gd name="T83" fmla="*/ 2147483647 h 414"/>
                  <a:gd name="T84" fmla="*/ 2147483647 w 450"/>
                  <a:gd name="T85" fmla="*/ 2147483647 h 414"/>
                  <a:gd name="T86" fmla="*/ 2147483647 w 450"/>
                  <a:gd name="T87" fmla="*/ 2147483647 h 414"/>
                  <a:gd name="T88" fmla="*/ 2147483647 w 450"/>
                  <a:gd name="T89" fmla="*/ 2147483647 h 414"/>
                  <a:gd name="T90" fmla="*/ 2147483647 w 450"/>
                  <a:gd name="T91" fmla="*/ 2147483647 h 414"/>
                  <a:gd name="T92" fmla="*/ 2147483647 w 450"/>
                  <a:gd name="T93" fmla="*/ 2147483647 h 414"/>
                  <a:gd name="T94" fmla="*/ 2147483647 w 450"/>
                  <a:gd name="T95" fmla="*/ 2147483647 h 414"/>
                  <a:gd name="T96" fmla="*/ 2147483647 w 450"/>
                  <a:gd name="T97" fmla="*/ 2147483647 h 41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50"/>
                  <a:gd name="T148" fmla="*/ 0 h 414"/>
                  <a:gd name="T149" fmla="*/ 450 w 450"/>
                  <a:gd name="T150" fmla="*/ 414 h 41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50" h="414">
                    <a:moveTo>
                      <a:pt x="426" y="60"/>
                    </a:moveTo>
                    <a:lnTo>
                      <a:pt x="432" y="54"/>
                    </a:lnTo>
                    <a:lnTo>
                      <a:pt x="438" y="42"/>
                    </a:lnTo>
                    <a:lnTo>
                      <a:pt x="450" y="30"/>
                    </a:lnTo>
                    <a:lnTo>
                      <a:pt x="444" y="30"/>
                    </a:lnTo>
                    <a:lnTo>
                      <a:pt x="438" y="24"/>
                    </a:lnTo>
                    <a:lnTo>
                      <a:pt x="438" y="0"/>
                    </a:lnTo>
                    <a:lnTo>
                      <a:pt x="432" y="0"/>
                    </a:lnTo>
                    <a:lnTo>
                      <a:pt x="432" y="6"/>
                    </a:lnTo>
                    <a:lnTo>
                      <a:pt x="426" y="18"/>
                    </a:lnTo>
                    <a:lnTo>
                      <a:pt x="402" y="18"/>
                    </a:lnTo>
                    <a:lnTo>
                      <a:pt x="390" y="30"/>
                    </a:lnTo>
                    <a:lnTo>
                      <a:pt x="372" y="30"/>
                    </a:lnTo>
                    <a:lnTo>
                      <a:pt x="366" y="24"/>
                    </a:lnTo>
                    <a:lnTo>
                      <a:pt x="318" y="24"/>
                    </a:lnTo>
                    <a:lnTo>
                      <a:pt x="306" y="30"/>
                    </a:lnTo>
                    <a:lnTo>
                      <a:pt x="294" y="42"/>
                    </a:lnTo>
                    <a:lnTo>
                      <a:pt x="282" y="48"/>
                    </a:lnTo>
                    <a:lnTo>
                      <a:pt x="276" y="54"/>
                    </a:lnTo>
                    <a:lnTo>
                      <a:pt x="258" y="54"/>
                    </a:lnTo>
                    <a:lnTo>
                      <a:pt x="246" y="60"/>
                    </a:lnTo>
                    <a:lnTo>
                      <a:pt x="234" y="60"/>
                    </a:lnTo>
                    <a:lnTo>
                      <a:pt x="222" y="54"/>
                    </a:lnTo>
                    <a:lnTo>
                      <a:pt x="204" y="54"/>
                    </a:lnTo>
                    <a:lnTo>
                      <a:pt x="192" y="42"/>
                    </a:lnTo>
                    <a:lnTo>
                      <a:pt x="180" y="36"/>
                    </a:lnTo>
                    <a:lnTo>
                      <a:pt x="174" y="30"/>
                    </a:lnTo>
                    <a:lnTo>
                      <a:pt x="168" y="30"/>
                    </a:lnTo>
                    <a:lnTo>
                      <a:pt x="150" y="48"/>
                    </a:lnTo>
                    <a:lnTo>
                      <a:pt x="144" y="48"/>
                    </a:lnTo>
                    <a:lnTo>
                      <a:pt x="138" y="54"/>
                    </a:lnTo>
                    <a:lnTo>
                      <a:pt x="120" y="60"/>
                    </a:lnTo>
                    <a:lnTo>
                      <a:pt x="84" y="60"/>
                    </a:lnTo>
                    <a:lnTo>
                      <a:pt x="84" y="54"/>
                    </a:lnTo>
                    <a:lnTo>
                      <a:pt x="90" y="48"/>
                    </a:lnTo>
                    <a:lnTo>
                      <a:pt x="66" y="48"/>
                    </a:lnTo>
                    <a:lnTo>
                      <a:pt x="66" y="78"/>
                    </a:lnTo>
                    <a:lnTo>
                      <a:pt x="72" y="78"/>
                    </a:lnTo>
                    <a:lnTo>
                      <a:pt x="72" y="102"/>
                    </a:lnTo>
                    <a:lnTo>
                      <a:pt x="60" y="102"/>
                    </a:lnTo>
                    <a:lnTo>
                      <a:pt x="54" y="96"/>
                    </a:lnTo>
                    <a:lnTo>
                      <a:pt x="54" y="114"/>
                    </a:lnTo>
                    <a:lnTo>
                      <a:pt x="48" y="120"/>
                    </a:lnTo>
                    <a:lnTo>
                      <a:pt x="48" y="126"/>
                    </a:lnTo>
                    <a:lnTo>
                      <a:pt x="36" y="126"/>
                    </a:lnTo>
                    <a:lnTo>
                      <a:pt x="24" y="114"/>
                    </a:lnTo>
                    <a:lnTo>
                      <a:pt x="18" y="120"/>
                    </a:lnTo>
                    <a:lnTo>
                      <a:pt x="12" y="132"/>
                    </a:lnTo>
                    <a:lnTo>
                      <a:pt x="12" y="150"/>
                    </a:lnTo>
                    <a:lnTo>
                      <a:pt x="6" y="150"/>
                    </a:lnTo>
                    <a:lnTo>
                      <a:pt x="0" y="198"/>
                    </a:lnTo>
                    <a:lnTo>
                      <a:pt x="6" y="204"/>
                    </a:lnTo>
                    <a:lnTo>
                      <a:pt x="18" y="210"/>
                    </a:lnTo>
                    <a:lnTo>
                      <a:pt x="24" y="216"/>
                    </a:lnTo>
                    <a:lnTo>
                      <a:pt x="24" y="222"/>
                    </a:lnTo>
                    <a:lnTo>
                      <a:pt x="72" y="222"/>
                    </a:lnTo>
                    <a:lnTo>
                      <a:pt x="66" y="234"/>
                    </a:lnTo>
                    <a:lnTo>
                      <a:pt x="72" y="240"/>
                    </a:lnTo>
                    <a:lnTo>
                      <a:pt x="78" y="252"/>
                    </a:lnTo>
                    <a:lnTo>
                      <a:pt x="78" y="270"/>
                    </a:lnTo>
                    <a:lnTo>
                      <a:pt x="72" y="282"/>
                    </a:lnTo>
                    <a:lnTo>
                      <a:pt x="66" y="282"/>
                    </a:lnTo>
                    <a:lnTo>
                      <a:pt x="54" y="288"/>
                    </a:lnTo>
                    <a:lnTo>
                      <a:pt x="48" y="288"/>
                    </a:lnTo>
                    <a:lnTo>
                      <a:pt x="42" y="294"/>
                    </a:lnTo>
                    <a:lnTo>
                      <a:pt x="42" y="318"/>
                    </a:lnTo>
                    <a:lnTo>
                      <a:pt x="24" y="336"/>
                    </a:lnTo>
                    <a:lnTo>
                      <a:pt x="30" y="378"/>
                    </a:lnTo>
                    <a:lnTo>
                      <a:pt x="36" y="378"/>
                    </a:lnTo>
                    <a:lnTo>
                      <a:pt x="72" y="396"/>
                    </a:lnTo>
                    <a:lnTo>
                      <a:pt x="84" y="408"/>
                    </a:lnTo>
                    <a:lnTo>
                      <a:pt x="96" y="414"/>
                    </a:lnTo>
                    <a:lnTo>
                      <a:pt x="114" y="414"/>
                    </a:lnTo>
                    <a:lnTo>
                      <a:pt x="174" y="384"/>
                    </a:lnTo>
                    <a:lnTo>
                      <a:pt x="204" y="354"/>
                    </a:lnTo>
                    <a:lnTo>
                      <a:pt x="228" y="336"/>
                    </a:lnTo>
                    <a:lnTo>
                      <a:pt x="240" y="324"/>
                    </a:lnTo>
                    <a:lnTo>
                      <a:pt x="300" y="276"/>
                    </a:lnTo>
                    <a:lnTo>
                      <a:pt x="312" y="270"/>
                    </a:lnTo>
                    <a:lnTo>
                      <a:pt x="372" y="246"/>
                    </a:lnTo>
                    <a:lnTo>
                      <a:pt x="396" y="234"/>
                    </a:lnTo>
                    <a:lnTo>
                      <a:pt x="402" y="228"/>
                    </a:lnTo>
                    <a:lnTo>
                      <a:pt x="402" y="222"/>
                    </a:lnTo>
                    <a:lnTo>
                      <a:pt x="384" y="204"/>
                    </a:lnTo>
                    <a:lnTo>
                      <a:pt x="384" y="198"/>
                    </a:lnTo>
                    <a:lnTo>
                      <a:pt x="390" y="180"/>
                    </a:lnTo>
                    <a:lnTo>
                      <a:pt x="396" y="168"/>
                    </a:lnTo>
                    <a:lnTo>
                      <a:pt x="396" y="138"/>
                    </a:lnTo>
                    <a:lnTo>
                      <a:pt x="390" y="126"/>
                    </a:lnTo>
                    <a:lnTo>
                      <a:pt x="390" y="114"/>
                    </a:lnTo>
                    <a:lnTo>
                      <a:pt x="384" y="108"/>
                    </a:lnTo>
                    <a:lnTo>
                      <a:pt x="378" y="96"/>
                    </a:lnTo>
                    <a:lnTo>
                      <a:pt x="378" y="84"/>
                    </a:lnTo>
                    <a:lnTo>
                      <a:pt x="384" y="72"/>
                    </a:lnTo>
                    <a:lnTo>
                      <a:pt x="390" y="66"/>
                    </a:lnTo>
                    <a:lnTo>
                      <a:pt x="402" y="66"/>
                    </a:lnTo>
                    <a:lnTo>
                      <a:pt x="414" y="60"/>
                    </a:lnTo>
                    <a:lnTo>
                      <a:pt x="426" y="6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64" name="Sri Lanka">
                <a:extLst>
                  <a:ext uri="{FF2B5EF4-FFF2-40B4-BE49-F238E27FC236}">
                    <a16:creationId xmlns:a16="http://schemas.microsoft.com/office/drawing/2014/main" id="{B8971922-D1E9-E146-BA3D-FFBB8BA856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9" y="2112"/>
                <a:ext cx="44" cy="78"/>
              </a:xfrm>
              <a:custGeom>
                <a:avLst/>
                <a:gdLst>
                  <a:gd name="T0" fmla="*/ 2147483647 w 174"/>
                  <a:gd name="T1" fmla="*/ 2147483647 h 306"/>
                  <a:gd name="T2" fmla="*/ 2147483647 w 174"/>
                  <a:gd name="T3" fmla="*/ 0 h 306"/>
                  <a:gd name="T4" fmla="*/ 2147483647 w 174"/>
                  <a:gd name="T5" fmla="*/ 0 h 306"/>
                  <a:gd name="T6" fmla="*/ 2147483647 w 174"/>
                  <a:gd name="T7" fmla="*/ 2147483647 h 306"/>
                  <a:gd name="T8" fmla="*/ 2147483647 w 174"/>
                  <a:gd name="T9" fmla="*/ 2147483647 h 306"/>
                  <a:gd name="T10" fmla="*/ 2147483647 w 174"/>
                  <a:gd name="T11" fmla="*/ 2147483647 h 306"/>
                  <a:gd name="T12" fmla="*/ 2147483647 w 174"/>
                  <a:gd name="T13" fmla="*/ 2147483647 h 306"/>
                  <a:gd name="T14" fmla="*/ 2147483647 w 174"/>
                  <a:gd name="T15" fmla="*/ 2147483647 h 306"/>
                  <a:gd name="T16" fmla="*/ 2147483647 w 174"/>
                  <a:gd name="T17" fmla="*/ 2147483647 h 306"/>
                  <a:gd name="T18" fmla="*/ 2147483647 w 174"/>
                  <a:gd name="T19" fmla="*/ 2147483647 h 306"/>
                  <a:gd name="T20" fmla="*/ 2147483647 w 174"/>
                  <a:gd name="T21" fmla="*/ 2147483647 h 306"/>
                  <a:gd name="T22" fmla="*/ 2147483647 w 174"/>
                  <a:gd name="T23" fmla="*/ 2147483647 h 306"/>
                  <a:gd name="T24" fmla="*/ 2147483647 w 174"/>
                  <a:gd name="T25" fmla="*/ 2147483647 h 306"/>
                  <a:gd name="T26" fmla="*/ 2147483647 w 174"/>
                  <a:gd name="T27" fmla="*/ 2147483647 h 306"/>
                  <a:gd name="T28" fmla="*/ 2147483647 w 174"/>
                  <a:gd name="T29" fmla="*/ 2147483647 h 306"/>
                  <a:gd name="T30" fmla="*/ 2147483647 w 174"/>
                  <a:gd name="T31" fmla="*/ 2147483647 h 306"/>
                  <a:gd name="T32" fmla="*/ 2147483647 w 174"/>
                  <a:gd name="T33" fmla="*/ 2147483647 h 306"/>
                  <a:gd name="T34" fmla="*/ 2147483647 w 174"/>
                  <a:gd name="T35" fmla="*/ 2147483647 h 306"/>
                  <a:gd name="T36" fmla="*/ 2147483647 w 174"/>
                  <a:gd name="T37" fmla="*/ 2147483647 h 306"/>
                  <a:gd name="T38" fmla="*/ 2147483647 w 174"/>
                  <a:gd name="T39" fmla="*/ 2147483647 h 306"/>
                  <a:gd name="T40" fmla="*/ 0 w 174"/>
                  <a:gd name="T41" fmla="*/ 2147483647 h 306"/>
                  <a:gd name="T42" fmla="*/ 0 w 174"/>
                  <a:gd name="T43" fmla="*/ 2147483647 h 306"/>
                  <a:gd name="T44" fmla="*/ 2147483647 w 174"/>
                  <a:gd name="T45" fmla="*/ 2147483647 h 306"/>
                  <a:gd name="T46" fmla="*/ 2147483647 w 174"/>
                  <a:gd name="T47" fmla="*/ 2147483647 h 306"/>
                  <a:gd name="T48" fmla="*/ 2147483647 w 174"/>
                  <a:gd name="T49" fmla="*/ 2147483647 h 306"/>
                  <a:gd name="T50" fmla="*/ 2147483647 w 174"/>
                  <a:gd name="T51" fmla="*/ 2147483647 h 306"/>
                  <a:gd name="T52" fmla="*/ 2147483647 w 174"/>
                  <a:gd name="T53" fmla="*/ 2147483647 h 306"/>
                  <a:gd name="T54" fmla="*/ 0 w 174"/>
                  <a:gd name="T55" fmla="*/ 2147483647 h 306"/>
                  <a:gd name="T56" fmla="*/ 2147483647 w 174"/>
                  <a:gd name="T57" fmla="*/ 2147483647 h 306"/>
                  <a:gd name="T58" fmla="*/ 2147483647 w 174"/>
                  <a:gd name="T59" fmla="*/ 2147483647 h 30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74"/>
                  <a:gd name="T91" fmla="*/ 0 h 306"/>
                  <a:gd name="T92" fmla="*/ 174 w 174"/>
                  <a:gd name="T93" fmla="*/ 306 h 30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74" h="306">
                    <a:moveTo>
                      <a:pt x="24" y="6"/>
                    </a:moveTo>
                    <a:lnTo>
                      <a:pt x="36" y="0"/>
                    </a:lnTo>
                    <a:lnTo>
                      <a:pt x="48" y="0"/>
                    </a:lnTo>
                    <a:lnTo>
                      <a:pt x="66" y="6"/>
                    </a:lnTo>
                    <a:lnTo>
                      <a:pt x="78" y="12"/>
                    </a:lnTo>
                    <a:lnTo>
                      <a:pt x="114" y="66"/>
                    </a:lnTo>
                    <a:lnTo>
                      <a:pt x="132" y="84"/>
                    </a:lnTo>
                    <a:lnTo>
                      <a:pt x="126" y="120"/>
                    </a:lnTo>
                    <a:lnTo>
                      <a:pt x="150" y="114"/>
                    </a:lnTo>
                    <a:lnTo>
                      <a:pt x="156" y="168"/>
                    </a:lnTo>
                    <a:lnTo>
                      <a:pt x="162" y="174"/>
                    </a:lnTo>
                    <a:lnTo>
                      <a:pt x="168" y="198"/>
                    </a:lnTo>
                    <a:lnTo>
                      <a:pt x="174" y="228"/>
                    </a:lnTo>
                    <a:lnTo>
                      <a:pt x="174" y="258"/>
                    </a:lnTo>
                    <a:lnTo>
                      <a:pt x="156" y="276"/>
                    </a:lnTo>
                    <a:lnTo>
                      <a:pt x="120" y="294"/>
                    </a:lnTo>
                    <a:lnTo>
                      <a:pt x="84" y="306"/>
                    </a:lnTo>
                    <a:lnTo>
                      <a:pt x="48" y="306"/>
                    </a:lnTo>
                    <a:lnTo>
                      <a:pt x="24" y="282"/>
                    </a:lnTo>
                    <a:lnTo>
                      <a:pt x="12" y="240"/>
                    </a:lnTo>
                    <a:lnTo>
                      <a:pt x="0" y="192"/>
                    </a:lnTo>
                    <a:lnTo>
                      <a:pt x="0" y="156"/>
                    </a:lnTo>
                    <a:lnTo>
                      <a:pt x="12" y="138"/>
                    </a:lnTo>
                    <a:lnTo>
                      <a:pt x="18" y="132"/>
                    </a:lnTo>
                    <a:lnTo>
                      <a:pt x="24" y="120"/>
                    </a:lnTo>
                    <a:lnTo>
                      <a:pt x="30" y="102"/>
                    </a:lnTo>
                    <a:lnTo>
                      <a:pt x="30" y="78"/>
                    </a:lnTo>
                    <a:lnTo>
                      <a:pt x="0" y="36"/>
                    </a:lnTo>
                    <a:lnTo>
                      <a:pt x="24" y="36"/>
                    </a:lnTo>
                    <a:lnTo>
                      <a:pt x="24" y="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65" name="Saudi Arabia">
                <a:extLst>
                  <a:ext uri="{FF2B5EF4-FFF2-40B4-BE49-F238E27FC236}">
                    <a16:creationId xmlns:a16="http://schemas.microsoft.com/office/drawing/2014/main" id="{C15D2DE4-8C7F-D84D-88B3-E6FC12D2F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9" y="1647"/>
                <a:ext cx="380" cy="326"/>
              </a:xfrm>
              <a:custGeom>
                <a:avLst/>
                <a:gdLst>
                  <a:gd name="T0" fmla="*/ 2147483647 w 1488"/>
                  <a:gd name="T1" fmla="*/ 2147483647 h 1278"/>
                  <a:gd name="T2" fmla="*/ 2147483647 w 1488"/>
                  <a:gd name="T3" fmla="*/ 2147483647 h 1278"/>
                  <a:gd name="T4" fmla="*/ 2147483647 w 1488"/>
                  <a:gd name="T5" fmla="*/ 2147483647 h 1278"/>
                  <a:gd name="T6" fmla="*/ 2147483647 w 1488"/>
                  <a:gd name="T7" fmla="*/ 2147483647 h 1278"/>
                  <a:gd name="T8" fmla="*/ 2147483647 w 1488"/>
                  <a:gd name="T9" fmla="*/ 2147483647 h 1278"/>
                  <a:gd name="T10" fmla="*/ 2147483647 w 1488"/>
                  <a:gd name="T11" fmla="*/ 2147483647 h 1278"/>
                  <a:gd name="T12" fmla="*/ 2147483647 w 1488"/>
                  <a:gd name="T13" fmla="*/ 2147483647 h 1278"/>
                  <a:gd name="T14" fmla="*/ 2147483647 w 1488"/>
                  <a:gd name="T15" fmla="*/ 2147483647 h 1278"/>
                  <a:gd name="T16" fmla="*/ 2147483647 w 1488"/>
                  <a:gd name="T17" fmla="*/ 2147483647 h 1278"/>
                  <a:gd name="T18" fmla="*/ 2147483647 w 1488"/>
                  <a:gd name="T19" fmla="*/ 2147483647 h 1278"/>
                  <a:gd name="T20" fmla="*/ 2147483647 w 1488"/>
                  <a:gd name="T21" fmla="*/ 2147483647 h 1278"/>
                  <a:gd name="T22" fmla="*/ 2147483647 w 1488"/>
                  <a:gd name="T23" fmla="*/ 2147483647 h 1278"/>
                  <a:gd name="T24" fmla="*/ 2147483647 w 1488"/>
                  <a:gd name="T25" fmla="*/ 2147483647 h 1278"/>
                  <a:gd name="T26" fmla="*/ 2147483647 w 1488"/>
                  <a:gd name="T27" fmla="*/ 2147483647 h 1278"/>
                  <a:gd name="T28" fmla="*/ 2147483647 w 1488"/>
                  <a:gd name="T29" fmla="*/ 2147483647 h 1278"/>
                  <a:gd name="T30" fmla="*/ 2147483647 w 1488"/>
                  <a:gd name="T31" fmla="*/ 2147483647 h 1278"/>
                  <a:gd name="T32" fmla="*/ 2147483647 w 1488"/>
                  <a:gd name="T33" fmla="*/ 2147483647 h 1278"/>
                  <a:gd name="T34" fmla="*/ 2147483647 w 1488"/>
                  <a:gd name="T35" fmla="*/ 2147483647 h 1278"/>
                  <a:gd name="T36" fmla="*/ 2147483647 w 1488"/>
                  <a:gd name="T37" fmla="*/ 2147483647 h 1278"/>
                  <a:gd name="T38" fmla="*/ 2147483647 w 1488"/>
                  <a:gd name="T39" fmla="*/ 0 h 1278"/>
                  <a:gd name="T40" fmla="*/ 2147483647 w 1488"/>
                  <a:gd name="T41" fmla="*/ 2147483647 h 1278"/>
                  <a:gd name="T42" fmla="*/ 2147483647 w 1488"/>
                  <a:gd name="T43" fmla="*/ 2147483647 h 1278"/>
                  <a:gd name="T44" fmla="*/ 2147483647 w 1488"/>
                  <a:gd name="T45" fmla="*/ 2147483647 h 1278"/>
                  <a:gd name="T46" fmla="*/ 2147483647 w 1488"/>
                  <a:gd name="T47" fmla="*/ 2147483647 h 1278"/>
                  <a:gd name="T48" fmla="*/ 2147483647 w 1488"/>
                  <a:gd name="T49" fmla="*/ 2147483647 h 1278"/>
                  <a:gd name="T50" fmla="*/ 2147483647 w 1488"/>
                  <a:gd name="T51" fmla="*/ 2147483647 h 1278"/>
                  <a:gd name="T52" fmla="*/ 2147483647 w 1488"/>
                  <a:gd name="T53" fmla="*/ 2147483647 h 1278"/>
                  <a:gd name="T54" fmla="*/ 2147483647 w 1488"/>
                  <a:gd name="T55" fmla="*/ 2147483647 h 1278"/>
                  <a:gd name="T56" fmla="*/ 2147483647 w 1488"/>
                  <a:gd name="T57" fmla="*/ 2147483647 h 1278"/>
                  <a:gd name="T58" fmla="*/ 2147483647 w 1488"/>
                  <a:gd name="T59" fmla="*/ 2147483647 h 1278"/>
                  <a:gd name="T60" fmla="*/ 2147483647 w 1488"/>
                  <a:gd name="T61" fmla="*/ 2147483647 h 1278"/>
                  <a:gd name="T62" fmla="*/ 0 w 1488"/>
                  <a:gd name="T63" fmla="*/ 2147483647 h 1278"/>
                  <a:gd name="T64" fmla="*/ 2147483647 w 1488"/>
                  <a:gd name="T65" fmla="*/ 2147483647 h 1278"/>
                  <a:gd name="T66" fmla="*/ 2147483647 w 1488"/>
                  <a:gd name="T67" fmla="*/ 2147483647 h 1278"/>
                  <a:gd name="T68" fmla="*/ 2147483647 w 1488"/>
                  <a:gd name="T69" fmla="*/ 2147483647 h 1278"/>
                  <a:gd name="T70" fmla="*/ 2147483647 w 1488"/>
                  <a:gd name="T71" fmla="*/ 2147483647 h 1278"/>
                  <a:gd name="T72" fmla="*/ 2147483647 w 1488"/>
                  <a:gd name="T73" fmla="*/ 2147483647 h 1278"/>
                  <a:gd name="T74" fmla="*/ 2147483647 w 1488"/>
                  <a:gd name="T75" fmla="*/ 2147483647 h 1278"/>
                  <a:gd name="T76" fmla="*/ 2147483647 w 1488"/>
                  <a:gd name="T77" fmla="*/ 2147483647 h 1278"/>
                  <a:gd name="T78" fmla="*/ 2147483647 w 1488"/>
                  <a:gd name="T79" fmla="*/ 2147483647 h 1278"/>
                  <a:gd name="T80" fmla="*/ 2147483647 w 1488"/>
                  <a:gd name="T81" fmla="*/ 2147483647 h 1278"/>
                  <a:gd name="T82" fmla="*/ 2147483647 w 1488"/>
                  <a:gd name="T83" fmla="*/ 2147483647 h 1278"/>
                  <a:gd name="T84" fmla="*/ 2147483647 w 1488"/>
                  <a:gd name="T85" fmla="*/ 2147483647 h 1278"/>
                  <a:gd name="T86" fmla="*/ 2147483647 w 1488"/>
                  <a:gd name="T87" fmla="*/ 2147483647 h 1278"/>
                  <a:gd name="T88" fmla="*/ 2147483647 w 1488"/>
                  <a:gd name="T89" fmla="*/ 2147483647 h 1278"/>
                  <a:gd name="T90" fmla="*/ 2147483647 w 1488"/>
                  <a:gd name="T91" fmla="*/ 2147483647 h 1278"/>
                  <a:gd name="T92" fmla="*/ 2147483647 w 1488"/>
                  <a:gd name="T93" fmla="*/ 2147483647 h 1278"/>
                  <a:gd name="T94" fmla="*/ 2147483647 w 1488"/>
                  <a:gd name="T95" fmla="*/ 2147483647 h 1278"/>
                  <a:gd name="T96" fmla="*/ 2147483647 w 1488"/>
                  <a:gd name="T97" fmla="*/ 2147483647 h 1278"/>
                  <a:gd name="T98" fmla="*/ 2147483647 w 1488"/>
                  <a:gd name="T99" fmla="*/ 2147483647 h 1278"/>
                  <a:gd name="T100" fmla="*/ 2147483647 w 1488"/>
                  <a:gd name="T101" fmla="*/ 2147483647 h 1278"/>
                  <a:gd name="T102" fmla="*/ 2147483647 w 1488"/>
                  <a:gd name="T103" fmla="*/ 2147483647 h 1278"/>
                  <a:gd name="T104" fmla="*/ 2147483647 w 1488"/>
                  <a:gd name="T105" fmla="*/ 2147483647 h 1278"/>
                  <a:gd name="T106" fmla="*/ 2147483647 w 1488"/>
                  <a:gd name="T107" fmla="*/ 2147483647 h 1278"/>
                  <a:gd name="T108" fmla="*/ 2147483647 w 1488"/>
                  <a:gd name="T109" fmla="*/ 2147483647 h 1278"/>
                  <a:gd name="T110" fmla="*/ 2147483647 w 1488"/>
                  <a:gd name="T111" fmla="*/ 2147483647 h 1278"/>
                  <a:gd name="T112" fmla="*/ 2147483647 w 1488"/>
                  <a:gd name="T113" fmla="*/ 2147483647 h 1278"/>
                  <a:gd name="T114" fmla="*/ 2147483647 w 1488"/>
                  <a:gd name="T115" fmla="*/ 2147483647 h 1278"/>
                  <a:gd name="T116" fmla="*/ 2147483647 w 1488"/>
                  <a:gd name="T117" fmla="*/ 2147483647 h 127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488"/>
                  <a:gd name="T178" fmla="*/ 0 h 1278"/>
                  <a:gd name="T179" fmla="*/ 1488 w 1488"/>
                  <a:gd name="T180" fmla="*/ 1278 h 127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488" h="1278">
                    <a:moveTo>
                      <a:pt x="1464" y="792"/>
                    </a:moveTo>
                    <a:lnTo>
                      <a:pt x="1464" y="780"/>
                    </a:lnTo>
                    <a:lnTo>
                      <a:pt x="1458" y="774"/>
                    </a:lnTo>
                    <a:lnTo>
                      <a:pt x="1416" y="768"/>
                    </a:lnTo>
                    <a:lnTo>
                      <a:pt x="1320" y="756"/>
                    </a:lnTo>
                    <a:lnTo>
                      <a:pt x="1284" y="750"/>
                    </a:lnTo>
                    <a:lnTo>
                      <a:pt x="1266" y="750"/>
                    </a:lnTo>
                    <a:lnTo>
                      <a:pt x="1260" y="738"/>
                    </a:lnTo>
                    <a:lnTo>
                      <a:pt x="1248" y="732"/>
                    </a:lnTo>
                    <a:lnTo>
                      <a:pt x="1242" y="720"/>
                    </a:lnTo>
                    <a:lnTo>
                      <a:pt x="1218" y="696"/>
                    </a:lnTo>
                    <a:lnTo>
                      <a:pt x="1206" y="672"/>
                    </a:lnTo>
                    <a:lnTo>
                      <a:pt x="1188" y="654"/>
                    </a:lnTo>
                    <a:lnTo>
                      <a:pt x="1188" y="642"/>
                    </a:lnTo>
                    <a:lnTo>
                      <a:pt x="1182" y="636"/>
                    </a:lnTo>
                    <a:lnTo>
                      <a:pt x="1182" y="618"/>
                    </a:lnTo>
                    <a:lnTo>
                      <a:pt x="1176" y="624"/>
                    </a:lnTo>
                    <a:lnTo>
                      <a:pt x="1164" y="612"/>
                    </a:lnTo>
                    <a:lnTo>
                      <a:pt x="1146" y="612"/>
                    </a:lnTo>
                    <a:lnTo>
                      <a:pt x="1140" y="600"/>
                    </a:lnTo>
                    <a:lnTo>
                      <a:pt x="1134" y="594"/>
                    </a:lnTo>
                    <a:lnTo>
                      <a:pt x="1128" y="582"/>
                    </a:lnTo>
                    <a:lnTo>
                      <a:pt x="1122" y="564"/>
                    </a:lnTo>
                    <a:lnTo>
                      <a:pt x="1116" y="552"/>
                    </a:lnTo>
                    <a:lnTo>
                      <a:pt x="1116" y="540"/>
                    </a:lnTo>
                    <a:lnTo>
                      <a:pt x="1110" y="534"/>
                    </a:lnTo>
                    <a:lnTo>
                      <a:pt x="1098" y="528"/>
                    </a:lnTo>
                    <a:lnTo>
                      <a:pt x="1086" y="516"/>
                    </a:lnTo>
                    <a:lnTo>
                      <a:pt x="1074" y="510"/>
                    </a:lnTo>
                    <a:lnTo>
                      <a:pt x="1068" y="498"/>
                    </a:lnTo>
                    <a:lnTo>
                      <a:pt x="1068" y="462"/>
                    </a:lnTo>
                    <a:lnTo>
                      <a:pt x="1062" y="450"/>
                    </a:lnTo>
                    <a:lnTo>
                      <a:pt x="1062" y="438"/>
                    </a:lnTo>
                    <a:lnTo>
                      <a:pt x="1050" y="426"/>
                    </a:lnTo>
                    <a:lnTo>
                      <a:pt x="1002" y="402"/>
                    </a:lnTo>
                    <a:lnTo>
                      <a:pt x="996" y="396"/>
                    </a:lnTo>
                    <a:lnTo>
                      <a:pt x="990" y="384"/>
                    </a:lnTo>
                    <a:lnTo>
                      <a:pt x="990" y="360"/>
                    </a:lnTo>
                    <a:lnTo>
                      <a:pt x="972" y="342"/>
                    </a:lnTo>
                    <a:lnTo>
                      <a:pt x="966" y="330"/>
                    </a:lnTo>
                    <a:lnTo>
                      <a:pt x="960" y="324"/>
                    </a:lnTo>
                    <a:lnTo>
                      <a:pt x="960" y="300"/>
                    </a:lnTo>
                    <a:lnTo>
                      <a:pt x="954" y="300"/>
                    </a:lnTo>
                    <a:lnTo>
                      <a:pt x="948" y="294"/>
                    </a:lnTo>
                    <a:lnTo>
                      <a:pt x="882" y="294"/>
                    </a:lnTo>
                    <a:lnTo>
                      <a:pt x="876" y="288"/>
                    </a:lnTo>
                    <a:lnTo>
                      <a:pt x="876" y="252"/>
                    </a:lnTo>
                    <a:lnTo>
                      <a:pt x="852" y="246"/>
                    </a:lnTo>
                    <a:lnTo>
                      <a:pt x="804" y="246"/>
                    </a:lnTo>
                    <a:lnTo>
                      <a:pt x="750" y="240"/>
                    </a:lnTo>
                    <a:lnTo>
                      <a:pt x="684" y="240"/>
                    </a:lnTo>
                    <a:lnTo>
                      <a:pt x="492" y="96"/>
                    </a:lnTo>
                    <a:lnTo>
                      <a:pt x="480" y="90"/>
                    </a:lnTo>
                    <a:lnTo>
                      <a:pt x="474" y="84"/>
                    </a:lnTo>
                    <a:lnTo>
                      <a:pt x="426" y="60"/>
                    </a:lnTo>
                    <a:lnTo>
                      <a:pt x="414" y="48"/>
                    </a:lnTo>
                    <a:lnTo>
                      <a:pt x="402" y="42"/>
                    </a:lnTo>
                    <a:lnTo>
                      <a:pt x="372" y="12"/>
                    </a:lnTo>
                    <a:lnTo>
                      <a:pt x="306" y="12"/>
                    </a:lnTo>
                    <a:lnTo>
                      <a:pt x="294" y="0"/>
                    </a:lnTo>
                    <a:lnTo>
                      <a:pt x="288" y="6"/>
                    </a:lnTo>
                    <a:lnTo>
                      <a:pt x="276" y="12"/>
                    </a:lnTo>
                    <a:lnTo>
                      <a:pt x="270" y="12"/>
                    </a:lnTo>
                    <a:lnTo>
                      <a:pt x="264" y="18"/>
                    </a:lnTo>
                    <a:lnTo>
                      <a:pt x="252" y="24"/>
                    </a:lnTo>
                    <a:lnTo>
                      <a:pt x="210" y="24"/>
                    </a:lnTo>
                    <a:lnTo>
                      <a:pt x="198" y="48"/>
                    </a:lnTo>
                    <a:lnTo>
                      <a:pt x="132" y="48"/>
                    </a:lnTo>
                    <a:lnTo>
                      <a:pt x="120" y="54"/>
                    </a:lnTo>
                    <a:lnTo>
                      <a:pt x="108" y="54"/>
                    </a:lnTo>
                    <a:lnTo>
                      <a:pt x="108" y="60"/>
                    </a:lnTo>
                    <a:lnTo>
                      <a:pt x="132" y="60"/>
                    </a:lnTo>
                    <a:lnTo>
                      <a:pt x="144" y="66"/>
                    </a:lnTo>
                    <a:lnTo>
                      <a:pt x="156" y="66"/>
                    </a:lnTo>
                    <a:lnTo>
                      <a:pt x="180" y="90"/>
                    </a:lnTo>
                    <a:lnTo>
                      <a:pt x="192" y="114"/>
                    </a:lnTo>
                    <a:lnTo>
                      <a:pt x="198" y="120"/>
                    </a:lnTo>
                    <a:lnTo>
                      <a:pt x="198" y="132"/>
                    </a:lnTo>
                    <a:lnTo>
                      <a:pt x="192" y="138"/>
                    </a:lnTo>
                    <a:lnTo>
                      <a:pt x="192" y="150"/>
                    </a:lnTo>
                    <a:lnTo>
                      <a:pt x="186" y="156"/>
                    </a:lnTo>
                    <a:lnTo>
                      <a:pt x="180" y="168"/>
                    </a:lnTo>
                    <a:lnTo>
                      <a:pt x="174" y="174"/>
                    </a:lnTo>
                    <a:lnTo>
                      <a:pt x="162" y="180"/>
                    </a:lnTo>
                    <a:lnTo>
                      <a:pt x="150" y="180"/>
                    </a:lnTo>
                    <a:lnTo>
                      <a:pt x="138" y="186"/>
                    </a:lnTo>
                    <a:lnTo>
                      <a:pt x="132" y="186"/>
                    </a:lnTo>
                    <a:lnTo>
                      <a:pt x="120" y="198"/>
                    </a:lnTo>
                    <a:lnTo>
                      <a:pt x="120" y="210"/>
                    </a:lnTo>
                    <a:lnTo>
                      <a:pt x="108" y="234"/>
                    </a:lnTo>
                    <a:lnTo>
                      <a:pt x="96" y="246"/>
                    </a:lnTo>
                    <a:lnTo>
                      <a:pt x="60" y="246"/>
                    </a:lnTo>
                    <a:lnTo>
                      <a:pt x="36" y="234"/>
                    </a:lnTo>
                    <a:lnTo>
                      <a:pt x="6" y="234"/>
                    </a:lnTo>
                    <a:lnTo>
                      <a:pt x="6" y="264"/>
                    </a:lnTo>
                    <a:lnTo>
                      <a:pt x="0" y="306"/>
                    </a:lnTo>
                    <a:lnTo>
                      <a:pt x="0" y="348"/>
                    </a:lnTo>
                    <a:lnTo>
                      <a:pt x="6" y="372"/>
                    </a:lnTo>
                    <a:lnTo>
                      <a:pt x="24" y="378"/>
                    </a:lnTo>
                    <a:lnTo>
                      <a:pt x="36" y="390"/>
                    </a:lnTo>
                    <a:lnTo>
                      <a:pt x="54" y="390"/>
                    </a:lnTo>
                    <a:lnTo>
                      <a:pt x="72" y="408"/>
                    </a:lnTo>
                    <a:lnTo>
                      <a:pt x="90" y="438"/>
                    </a:lnTo>
                    <a:lnTo>
                      <a:pt x="102" y="474"/>
                    </a:lnTo>
                    <a:lnTo>
                      <a:pt x="120" y="504"/>
                    </a:lnTo>
                    <a:lnTo>
                      <a:pt x="132" y="516"/>
                    </a:lnTo>
                    <a:lnTo>
                      <a:pt x="150" y="528"/>
                    </a:lnTo>
                    <a:lnTo>
                      <a:pt x="162" y="540"/>
                    </a:lnTo>
                    <a:lnTo>
                      <a:pt x="174" y="558"/>
                    </a:lnTo>
                    <a:lnTo>
                      <a:pt x="180" y="570"/>
                    </a:lnTo>
                    <a:lnTo>
                      <a:pt x="186" y="594"/>
                    </a:lnTo>
                    <a:lnTo>
                      <a:pt x="192" y="612"/>
                    </a:lnTo>
                    <a:lnTo>
                      <a:pt x="198" y="636"/>
                    </a:lnTo>
                    <a:lnTo>
                      <a:pt x="210" y="648"/>
                    </a:lnTo>
                    <a:lnTo>
                      <a:pt x="234" y="660"/>
                    </a:lnTo>
                    <a:lnTo>
                      <a:pt x="264" y="660"/>
                    </a:lnTo>
                    <a:lnTo>
                      <a:pt x="282" y="666"/>
                    </a:lnTo>
                    <a:lnTo>
                      <a:pt x="294" y="678"/>
                    </a:lnTo>
                    <a:lnTo>
                      <a:pt x="312" y="708"/>
                    </a:lnTo>
                    <a:lnTo>
                      <a:pt x="330" y="756"/>
                    </a:lnTo>
                    <a:lnTo>
                      <a:pt x="336" y="804"/>
                    </a:lnTo>
                    <a:lnTo>
                      <a:pt x="342" y="840"/>
                    </a:lnTo>
                    <a:lnTo>
                      <a:pt x="348" y="870"/>
                    </a:lnTo>
                    <a:lnTo>
                      <a:pt x="366" y="906"/>
                    </a:lnTo>
                    <a:lnTo>
                      <a:pt x="384" y="924"/>
                    </a:lnTo>
                    <a:lnTo>
                      <a:pt x="390" y="936"/>
                    </a:lnTo>
                    <a:lnTo>
                      <a:pt x="414" y="936"/>
                    </a:lnTo>
                    <a:lnTo>
                      <a:pt x="438" y="948"/>
                    </a:lnTo>
                    <a:lnTo>
                      <a:pt x="456" y="972"/>
                    </a:lnTo>
                    <a:lnTo>
                      <a:pt x="480" y="1008"/>
                    </a:lnTo>
                    <a:lnTo>
                      <a:pt x="504" y="1056"/>
                    </a:lnTo>
                    <a:lnTo>
                      <a:pt x="552" y="1128"/>
                    </a:lnTo>
                    <a:lnTo>
                      <a:pt x="582" y="1170"/>
                    </a:lnTo>
                    <a:lnTo>
                      <a:pt x="606" y="1206"/>
                    </a:lnTo>
                    <a:lnTo>
                      <a:pt x="618" y="1236"/>
                    </a:lnTo>
                    <a:lnTo>
                      <a:pt x="618" y="1266"/>
                    </a:lnTo>
                    <a:lnTo>
                      <a:pt x="612" y="1278"/>
                    </a:lnTo>
                    <a:lnTo>
                      <a:pt x="624" y="1266"/>
                    </a:lnTo>
                    <a:lnTo>
                      <a:pt x="630" y="1254"/>
                    </a:lnTo>
                    <a:lnTo>
                      <a:pt x="636" y="1248"/>
                    </a:lnTo>
                    <a:lnTo>
                      <a:pt x="636" y="1200"/>
                    </a:lnTo>
                    <a:lnTo>
                      <a:pt x="642" y="1188"/>
                    </a:lnTo>
                    <a:lnTo>
                      <a:pt x="648" y="1182"/>
                    </a:lnTo>
                    <a:lnTo>
                      <a:pt x="654" y="1182"/>
                    </a:lnTo>
                    <a:lnTo>
                      <a:pt x="672" y="1200"/>
                    </a:lnTo>
                    <a:lnTo>
                      <a:pt x="696" y="1194"/>
                    </a:lnTo>
                    <a:lnTo>
                      <a:pt x="702" y="1188"/>
                    </a:lnTo>
                    <a:lnTo>
                      <a:pt x="792" y="1188"/>
                    </a:lnTo>
                    <a:lnTo>
                      <a:pt x="804" y="1194"/>
                    </a:lnTo>
                    <a:lnTo>
                      <a:pt x="810" y="1200"/>
                    </a:lnTo>
                    <a:lnTo>
                      <a:pt x="888" y="1200"/>
                    </a:lnTo>
                    <a:lnTo>
                      <a:pt x="894" y="1206"/>
                    </a:lnTo>
                    <a:lnTo>
                      <a:pt x="900" y="1218"/>
                    </a:lnTo>
                    <a:lnTo>
                      <a:pt x="912" y="1224"/>
                    </a:lnTo>
                    <a:lnTo>
                      <a:pt x="924" y="1224"/>
                    </a:lnTo>
                    <a:lnTo>
                      <a:pt x="930" y="1212"/>
                    </a:lnTo>
                    <a:lnTo>
                      <a:pt x="936" y="1206"/>
                    </a:lnTo>
                    <a:lnTo>
                      <a:pt x="936" y="1188"/>
                    </a:lnTo>
                    <a:lnTo>
                      <a:pt x="942" y="1176"/>
                    </a:lnTo>
                    <a:lnTo>
                      <a:pt x="948" y="1170"/>
                    </a:lnTo>
                    <a:lnTo>
                      <a:pt x="954" y="1158"/>
                    </a:lnTo>
                    <a:lnTo>
                      <a:pt x="966" y="1146"/>
                    </a:lnTo>
                    <a:lnTo>
                      <a:pt x="972" y="1134"/>
                    </a:lnTo>
                    <a:lnTo>
                      <a:pt x="990" y="1116"/>
                    </a:lnTo>
                    <a:lnTo>
                      <a:pt x="1020" y="1098"/>
                    </a:lnTo>
                    <a:lnTo>
                      <a:pt x="1050" y="1092"/>
                    </a:lnTo>
                    <a:lnTo>
                      <a:pt x="1068" y="1086"/>
                    </a:lnTo>
                    <a:lnTo>
                      <a:pt x="1092" y="1086"/>
                    </a:lnTo>
                    <a:lnTo>
                      <a:pt x="1140" y="1080"/>
                    </a:lnTo>
                    <a:lnTo>
                      <a:pt x="1188" y="1068"/>
                    </a:lnTo>
                    <a:lnTo>
                      <a:pt x="1230" y="1062"/>
                    </a:lnTo>
                    <a:lnTo>
                      <a:pt x="1248" y="1062"/>
                    </a:lnTo>
                    <a:lnTo>
                      <a:pt x="1452" y="990"/>
                    </a:lnTo>
                    <a:lnTo>
                      <a:pt x="1488" y="816"/>
                    </a:lnTo>
                    <a:lnTo>
                      <a:pt x="1482" y="810"/>
                    </a:lnTo>
                    <a:lnTo>
                      <a:pt x="1470" y="804"/>
                    </a:lnTo>
                    <a:lnTo>
                      <a:pt x="1464" y="798"/>
                    </a:lnTo>
                    <a:lnTo>
                      <a:pt x="1464" y="79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66" name="Russia (Urup,Simushir)">
                <a:extLst>
                  <a:ext uri="{FF2B5EF4-FFF2-40B4-BE49-F238E27FC236}">
                    <a16:creationId xmlns:a16="http://schemas.microsoft.com/office/drawing/2014/main" id="{E25533AF-42BD-1F43-8EE6-720F26B1C00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61" y="1103"/>
                <a:ext cx="77" cy="306"/>
              </a:xfrm>
              <a:custGeom>
                <a:avLst/>
                <a:gdLst>
                  <a:gd name="T0" fmla="*/ 0 w 300"/>
                  <a:gd name="T1" fmla="*/ 2147483647 h 1194"/>
                  <a:gd name="T2" fmla="*/ 2147483647 w 300"/>
                  <a:gd name="T3" fmla="*/ 2147483647 h 1194"/>
                  <a:gd name="T4" fmla="*/ 2147483647 w 300"/>
                  <a:gd name="T5" fmla="*/ 2147483647 h 1194"/>
                  <a:gd name="T6" fmla="*/ 2147483647 w 300"/>
                  <a:gd name="T7" fmla="*/ 2147483647 h 1194"/>
                  <a:gd name="T8" fmla="*/ 0 w 300"/>
                  <a:gd name="T9" fmla="*/ 2147483647 h 1194"/>
                  <a:gd name="T10" fmla="*/ 2147483647 w 300"/>
                  <a:gd name="T11" fmla="*/ 2147483647 h 1194"/>
                  <a:gd name="T12" fmla="*/ 2147483647 w 300"/>
                  <a:gd name="T13" fmla="*/ 2147483647 h 1194"/>
                  <a:gd name="T14" fmla="*/ 2147483647 w 300"/>
                  <a:gd name="T15" fmla="*/ 2147483647 h 1194"/>
                  <a:gd name="T16" fmla="*/ 2147483647 w 300"/>
                  <a:gd name="T17" fmla="*/ 2147483647 h 1194"/>
                  <a:gd name="T18" fmla="*/ 2147483647 w 300"/>
                  <a:gd name="T19" fmla="*/ 2147483647 h 1194"/>
                  <a:gd name="T20" fmla="*/ 2147483647 w 300"/>
                  <a:gd name="T21" fmla="*/ 2147483647 h 1194"/>
                  <a:gd name="T22" fmla="*/ 2147483647 w 300"/>
                  <a:gd name="T23" fmla="*/ 2147483647 h 1194"/>
                  <a:gd name="T24" fmla="*/ 2147483647 w 300"/>
                  <a:gd name="T25" fmla="*/ 2147483647 h 1194"/>
                  <a:gd name="T26" fmla="*/ 2147483647 w 300"/>
                  <a:gd name="T27" fmla="*/ 2147483647 h 1194"/>
                  <a:gd name="T28" fmla="*/ 2147483647 w 300"/>
                  <a:gd name="T29" fmla="*/ 2147483647 h 1194"/>
                  <a:gd name="T30" fmla="*/ 2147483647 w 300"/>
                  <a:gd name="T31" fmla="*/ 2147483647 h 1194"/>
                  <a:gd name="T32" fmla="*/ 2147483647 w 300"/>
                  <a:gd name="T33" fmla="*/ 2147483647 h 1194"/>
                  <a:gd name="T34" fmla="*/ 2147483647 w 300"/>
                  <a:gd name="T35" fmla="*/ 2147483647 h 1194"/>
                  <a:gd name="T36" fmla="*/ 2147483647 w 300"/>
                  <a:gd name="T37" fmla="*/ 2147483647 h 1194"/>
                  <a:gd name="T38" fmla="*/ 2147483647 w 300"/>
                  <a:gd name="T39" fmla="*/ 2147483647 h 1194"/>
                  <a:gd name="T40" fmla="*/ 2147483647 w 300"/>
                  <a:gd name="T41" fmla="*/ 2147483647 h 1194"/>
                  <a:gd name="T42" fmla="*/ 2147483647 w 300"/>
                  <a:gd name="T43" fmla="*/ 2147483647 h 1194"/>
                  <a:gd name="T44" fmla="*/ 2147483647 w 300"/>
                  <a:gd name="T45" fmla="*/ 2147483647 h 1194"/>
                  <a:gd name="T46" fmla="*/ 2147483647 w 300"/>
                  <a:gd name="T47" fmla="*/ 2147483647 h 1194"/>
                  <a:gd name="T48" fmla="*/ 2147483647 w 300"/>
                  <a:gd name="T49" fmla="*/ 2147483647 h 1194"/>
                  <a:gd name="T50" fmla="*/ 2147483647 w 300"/>
                  <a:gd name="T51" fmla="*/ 2147483647 h 1194"/>
                  <a:gd name="T52" fmla="*/ 2147483647 w 300"/>
                  <a:gd name="T53" fmla="*/ 2147483647 h 1194"/>
                  <a:gd name="T54" fmla="*/ 2147483647 w 300"/>
                  <a:gd name="T55" fmla="*/ 2147483647 h 1194"/>
                  <a:gd name="T56" fmla="*/ 2147483647 w 300"/>
                  <a:gd name="T57" fmla="*/ 2147483647 h 1194"/>
                  <a:gd name="T58" fmla="*/ 2147483647 w 300"/>
                  <a:gd name="T59" fmla="*/ 2147483647 h 1194"/>
                  <a:gd name="T60" fmla="*/ 2147483647 w 300"/>
                  <a:gd name="T61" fmla="*/ 2147483647 h 1194"/>
                  <a:gd name="T62" fmla="*/ 2147483647 w 300"/>
                  <a:gd name="T63" fmla="*/ 2147483647 h 1194"/>
                  <a:gd name="T64" fmla="*/ 2147483647 w 300"/>
                  <a:gd name="T65" fmla="*/ 2147483647 h 1194"/>
                  <a:gd name="T66" fmla="*/ 2147483647 w 300"/>
                  <a:gd name="T67" fmla="*/ 2147483647 h 1194"/>
                  <a:gd name="T68" fmla="*/ 2147483647 w 300"/>
                  <a:gd name="T69" fmla="*/ 2147483647 h 1194"/>
                  <a:gd name="T70" fmla="*/ 2147483647 w 300"/>
                  <a:gd name="T71" fmla="*/ 2147483647 h 1194"/>
                  <a:gd name="T72" fmla="*/ 2147483647 w 300"/>
                  <a:gd name="T73" fmla="*/ 2147483647 h 1194"/>
                  <a:gd name="T74" fmla="*/ 2147483647 w 300"/>
                  <a:gd name="T75" fmla="*/ 2147483647 h 1194"/>
                  <a:gd name="T76" fmla="*/ 2147483647 w 300"/>
                  <a:gd name="T77" fmla="*/ 2147483647 h 1194"/>
                  <a:gd name="T78" fmla="*/ 2147483647 w 300"/>
                  <a:gd name="T79" fmla="*/ 2147483647 h 1194"/>
                  <a:gd name="T80" fmla="*/ 2147483647 w 300"/>
                  <a:gd name="T81" fmla="*/ 2147483647 h 1194"/>
                  <a:gd name="T82" fmla="*/ 2147483647 w 300"/>
                  <a:gd name="T83" fmla="*/ 2147483647 h 1194"/>
                  <a:gd name="T84" fmla="*/ 2147483647 w 300"/>
                  <a:gd name="T85" fmla="*/ 2147483647 h 1194"/>
                  <a:gd name="T86" fmla="*/ 2147483647 w 300"/>
                  <a:gd name="T87" fmla="*/ 2147483647 h 1194"/>
                  <a:gd name="T88" fmla="*/ 2147483647 w 300"/>
                  <a:gd name="T89" fmla="*/ 2147483647 h 1194"/>
                  <a:gd name="T90" fmla="*/ 2147483647 w 300"/>
                  <a:gd name="T91" fmla="*/ 2147483647 h 1194"/>
                  <a:gd name="T92" fmla="*/ 2147483647 w 300"/>
                  <a:gd name="T93" fmla="*/ 2147483647 h 1194"/>
                  <a:gd name="T94" fmla="*/ 2147483647 w 300"/>
                  <a:gd name="T95" fmla="*/ 2147483647 h 1194"/>
                  <a:gd name="T96" fmla="*/ 2147483647 w 300"/>
                  <a:gd name="T97" fmla="*/ 2147483647 h 1194"/>
                  <a:gd name="T98" fmla="*/ 2147483647 w 300"/>
                  <a:gd name="T99" fmla="*/ 0 h 1194"/>
                  <a:gd name="T100" fmla="*/ 2147483647 w 300"/>
                  <a:gd name="T101" fmla="*/ 2147483647 h 119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00"/>
                  <a:gd name="T154" fmla="*/ 0 h 1194"/>
                  <a:gd name="T155" fmla="*/ 300 w 300"/>
                  <a:gd name="T156" fmla="*/ 1194 h 119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00" h="1194">
                    <a:moveTo>
                      <a:pt x="0" y="1194"/>
                    </a:moveTo>
                    <a:lnTo>
                      <a:pt x="12" y="1188"/>
                    </a:lnTo>
                    <a:lnTo>
                      <a:pt x="36" y="1146"/>
                    </a:lnTo>
                    <a:lnTo>
                      <a:pt x="18" y="1134"/>
                    </a:lnTo>
                    <a:lnTo>
                      <a:pt x="0" y="1194"/>
                    </a:lnTo>
                    <a:close/>
                    <a:moveTo>
                      <a:pt x="114" y="1068"/>
                    </a:moveTo>
                    <a:lnTo>
                      <a:pt x="72" y="1062"/>
                    </a:lnTo>
                    <a:lnTo>
                      <a:pt x="54" y="1134"/>
                    </a:lnTo>
                    <a:lnTo>
                      <a:pt x="66" y="1134"/>
                    </a:lnTo>
                    <a:lnTo>
                      <a:pt x="84" y="1104"/>
                    </a:lnTo>
                    <a:lnTo>
                      <a:pt x="132" y="1074"/>
                    </a:lnTo>
                    <a:lnTo>
                      <a:pt x="120" y="1050"/>
                    </a:lnTo>
                    <a:lnTo>
                      <a:pt x="114" y="1068"/>
                    </a:lnTo>
                    <a:close/>
                    <a:moveTo>
                      <a:pt x="192" y="1008"/>
                    </a:moveTo>
                    <a:lnTo>
                      <a:pt x="186" y="1008"/>
                    </a:lnTo>
                    <a:lnTo>
                      <a:pt x="180" y="1020"/>
                    </a:lnTo>
                    <a:lnTo>
                      <a:pt x="174" y="1026"/>
                    </a:lnTo>
                    <a:lnTo>
                      <a:pt x="168" y="1038"/>
                    </a:lnTo>
                    <a:lnTo>
                      <a:pt x="168" y="1044"/>
                    </a:lnTo>
                    <a:lnTo>
                      <a:pt x="174" y="1050"/>
                    </a:lnTo>
                    <a:lnTo>
                      <a:pt x="180" y="1050"/>
                    </a:lnTo>
                    <a:lnTo>
                      <a:pt x="198" y="1032"/>
                    </a:lnTo>
                    <a:lnTo>
                      <a:pt x="198" y="1014"/>
                    </a:lnTo>
                    <a:lnTo>
                      <a:pt x="192" y="1008"/>
                    </a:lnTo>
                    <a:close/>
                    <a:moveTo>
                      <a:pt x="282" y="636"/>
                    </a:moveTo>
                    <a:lnTo>
                      <a:pt x="264" y="654"/>
                    </a:lnTo>
                    <a:lnTo>
                      <a:pt x="276" y="678"/>
                    </a:lnTo>
                    <a:lnTo>
                      <a:pt x="258" y="678"/>
                    </a:lnTo>
                    <a:lnTo>
                      <a:pt x="258" y="702"/>
                    </a:lnTo>
                    <a:lnTo>
                      <a:pt x="282" y="702"/>
                    </a:lnTo>
                    <a:lnTo>
                      <a:pt x="294" y="684"/>
                    </a:lnTo>
                    <a:lnTo>
                      <a:pt x="282" y="654"/>
                    </a:lnTo>
                    <a:lnTo>
                      <a:pt x="300" y="654"/>
                    </a:lnTo>
                    <a:lnTo>
                      <a:pt x="282" y="636"/>
                    </a:lnTo>
                    <a:close/>
                    <a:moveTo>
                      <a:pt x="276" y="768"/>
                    </a:moveTo>
                    <a:lnTo>
                      <a:pt x="294" y="750"/>
                    </a:lnTo>
                    <a:lnTo>
                      <a:pt x="270" y="732"/>
                    </a:lnTo>
                    <a:lnTo>
                      <a:pt x="276" y="768"/>
                    </a:lnTo>
                    <a:close/>
                    <a:moveTo>
                      <a:pt x="258" y="954"/>
                    </a:moveTo>
                    <a:lnTo>
                      <a:pt x="258" y="924"/>
                    </a:lnTo>
                    <a:lnTo>
                      <a:pt x="240" y="948"/>
                    </a:lnTo>
                    <a:lnTo>
                      <a:pt x="258" y="954"/>
                    </a:lnTo>
                    <a:close/>
                    <a:moveTo>
                      <a:pt x="252" y="858"/>
                    </a:moveTo>
                    <a:lnTo>
                      <a:pt x="270" y="858"/>
                    </a:lnTo>
                    <a:lnTo>
                      <a:pt x="252" y="840"/>
                    </a:lnTo>
                    <a:lnTo>
                      <a:pt x="252" y="858"/>
                    </a:lnTo>
                    <a:close/>
                    <a:moveTo>
                      <a:pt x="126" y="24"/>
                    </a:moveTo>
                    <a:lnTo>
                      <a:pt x="144" y="60"/>
                    </a:lnTo>
                    <a:lnTo>
                      <a:pt x="174" y="24"/>
                    </a:lnTo>
                    <a:lnTo>
                      <a:pt x="162" y="0"/>
                    </a:lnTo>
                    <a:lnTo>
                      <a:pt x="126" y="2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67" name="Russia">
                <a:extLst>
                  <a:ext uri="{FF2B5EF4-FFF2-40B4-BE49-F238E27FC236}">
                    <a16:creationId xmlns:a16="http://schemas.microsoft.com/office/drawing/2014/main" id="{88F41583-859E-D942-91A9-5A43A4C909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85" y="724"/>
                <a:ext cx="2314" cy="737"/>
              </a:xfrm>
              <a:custGeom>
                <a:avLst/>
                <a:gdLst>
                  <a:gd name="T0" fmla="*/ 2147483647 w 9048"/>
                  <a:gd name="T1" fmla="*/ 2147483647 h 2880"/>
                  <a:gd name="T2" fmla="*/ 2147483647 w 9048"/>
                  <a:gd name="T3" fmla="*/ 2147483647 h 2880"/>
                  <a:gd name="T4" fmla="*/ 2147483647 w 9048"/>
                  <a:gd name="T5" fmla="*/ 2147483647 h 2880"/>
                  <a:gd name="T6" fmla="*/ 2147483647 w 9048"/>
                  <a:gd name="T7" fmla="*/ 2147483647 h 2880"/>
                  <a:gd name="T8" fmla="*/ 2147483647 w 9048"/>
                  <a:gd name="T9" fmla="*/ 2147483647 h 2880"/>
                  <a:gd name="T10" fmla="*/ 2147483647 w 9048"/>
                  <a:gd name="T11" fmla="*/ 2147483647 h 2880"/>
                  <a:gd name="T12" fmla="*/ 2147483647 w 9048"/>
                  <a:gd name="T13" fmla="*/ 2147483647 h 2880"/>
                  <a:gd name="T14" fmla="*/ 2147483647 w 9048"/>
                  <a:gd name="T15" fmla="*/ 2147483647 h 2880"/>
                  <a:gd name="T16" fmla="*/ 2147483647 w 9048"/>
                  <a:gd name="T17" fmla="*/ 2147483647 h 2880"/>
                  <a:gd name="T18" fmla="*/ 2147483647 w 9048"/>
                  <a:gd name="T19" fmla="*/ 2147483647 h 2880"/>
                  <a:gd name="T20" fmla="*/ 2147483647 w 9048"/>
                  <a:gd name="T21" fmla="*/ 2147483647 h 2880"/>
                  <a:gd name="T22" fmla="*/ 2147483647 w 9048"/>
                  <a:gd name="T23" fmla="*/ 2147483647 h 2880"/>
                  <a:gd name="T24" fmla="*/ 2147483647 w 9048"/>
                  <a:gd name="T25" fmla="*/ 2147483647 h 2880"/>
                  <a:gd name="T26" fmla="*/ 2147483647 w 9048"/>
                  <a:gd name="T27" fmla="*/ 2147483647 h 2880"/>
                  <a:gd name="T28" fmla="*/ 2147483647 w 9048"/>
                  <a:gd name="T29" fmla="*/ 2147483647 h 2880"/>
                  <a:gd name="T30" fmla="*/ 2147483647 w 9048"/>
                  <a:gd name="T31" fmla="*/ 2147483647 h 2880"/>
                  <a:gd name="T32" fmla="*/ 2147483647 w 9048"/>
                  <a:gd name="T33" fmla="*/ 2147483647 h 2880"/>
                  <a:gd name="T34" fmla="*/ 2147483647 w 9048"/>
                  <a:gd name="T35" fmla="*/ 2147483647 h 2880"/>
                  <a:gd name="T36" fmla="*/ 2147483647 w 9048"/>
                  <a:gd name="T37" fmla="*/ 2147483647 h 2880"/>
                  <a:gd name="T38" fmla="*/ 2147483647 w 9048"/>
                  <a:gd name="T39" fmla="*/ 2147483647 h 2880"/>
                  <a:gd name="T40" fmla="*/ 2147483647 w 9048"/>
                  <a:gd name="T41" fmla="*/ 2147483647 h 2880"/>
                  <a:gd name="T42" fmla="*/ 2147483647 w 9048"/>
                  <a:gd name="T43" fmla="*/ 2147483647 h 2880"/>
                  <a:gd name="T44" fmla="*/ 2147483647 w 9048"/>
                  <a:gd name="T45" fmla="*/ 2147483647 h 2880"/>
                  <a:gd name="T46" fmla="*/ 2147483647 w 9048"/>
                  <a:gd name="T47" fmla="*/ 2147483647 h 2880"/>
                  <a:gd name="T48" fmla="*/ 2147483647 w 9048"/>
                  <a:gd name="T49" fmla="*/ 2147483647 h 2880"/>
                  <a:gd name="T50" fmla="*/ 2147483647 w 9048"/>
                  <a:gd name="T51" fmla="*/ 2147483647 h 2880"/>
                  <a:gd name="T52" fmla="*/ 2147483647 w 9048"/>
                  <a:gd name="T53" fmla="*/ 2147483647 h 2880"/>
                  <a:gd name="T54" fmla="*/ 2147483647 w 9048"/>
                  <a:gd name="T55" fmla="*/ 2147483647 h 2880"/>
                  <a:gd name="T56" fmla="*/ 2147483647 w 9048"/>
                  <a:gd name="T57" fmla="*/ 2147483647 h 2880"/>
                  <a:gd name="T58" fmla="*/ 2147483647 w 9048"/>
                  <a:gd name="T59" fmla="*/ 2147483647 h 2880"/>
                  <a:gd name="T60" fmla="*/ 2147483647 w 9048"/>
                  <a:gd name="T61" fmla="*/ 2147483647 h 2880"/>
                  <a:gd name="T62" fmla="*/ 2147483647 w 9048"/>
                  <a:gd name="T63" fmla="*/ 2147483647 h 2880"/>
                  <a:gd name="T64" fmla="*/ 2147483647 w 9048"/>
                  <a:gd name="T65" fmla="*/ 2147483647 h 2880"/>
                  <a:gd name="T66" fmla="*/ 2147483647 w 9048"/>
                  <a:gd name="T67" fmla="*/ 2147483647 h 2880"/>
                  <a:gd name="T68" fmla="*/ 2147483647 w 9048"/>
                  <a:gd name="T69" fmla="*/ 2147483647 h 2880"/>
                  <a:gd name="T70" fmla="*/ 2147483647 w 9048"/>
                  <a:gd name="T71" fmla="*/ 2147483647 h 2880"/>
                  <a:gd name="T72" fmla="*/ 2147483647 w 9048"/>
                  <a:gd name="T73" fmla="*/ 2147483647 h 2880"/>
                  <a:gd name="T74" fmla="*/ 2147483647 w 9048"/>
                  <a:gd name="T75" fmla="*/ 2147483647 h 2880"/>
                  <a:gd name="T76" fmla="*/ 2147483647 w 9048"/>
                  <a:gd name="T77" fmla="*/ 2147483647 h 2880"/>
                  <a:gd name="T78" fmla="*/ 2147483647 w 9048"/>
                  <a:gd name="T79" fmla="*/ 2147483647 h 2880"/>
                  <a:gd name="T80" fmla="*/ 2147483647 w 9048"/>
                  <a:gd name="T81" fmla="*/ 2147483647 h 2880"/>
                  <a:gd name="T82" fmla="*/ 2147483647 w 9048"/>
                  <a:gd name="T83" fmla="*/ 2147483647 h 2880"/>
                  <a:gd name="T84" fmla="*/ 2147483647 w 9048"/>
                  <a:gd name="T85" fmla="*/ 2147483647 h 2880"/>
                  <a:gd name="T86" fmla="*/ 2147483647 w 9048"/>
                  <a:gd name="T87" fmla="*/ 2147483647 h 2880"/>
                  <a:gd name="T88" fmla="*/ 2147483647 w 9048"/>
                  <a:gd name="T89" fmla="*/ 2147483647 h 2880"/>
                  <a:gd name="T90" fmla="*/ 2147483647 w 9048"/>
                  <a:gd name="T91" fmla="*/ 2147483647 h 2880"/>
                  <a:gd name="T92" fmla="*/ 2147483647 w 9048"/>
                  <a:gd name="T93" fmla="*/ 2147483647 h 2880"/>
                  <a:gd name="T94" fmla="*/ 2147483647 w 9048"/>
                  <a:gd name="T95" fmla="*/ 2147483647 h 2880"/>
                  <a:gd name="T96" fmla="*/ 2147483647 w 9048"/>
                  <a:gd name="T97" fmla="*/ 2147483647 h 2880"/>
                  <a:gd name="T98" fmla="*/ 2147483647 w 9048"/>
                  <a:gd name="T99" fmla="*/ 2147483647 h 2880"/>
                  <a:gd name="T100" fmla="*/ 2147483647 w 9048"/>
                  <a:gd name="T101" fmla="*/ 2147483647 h 2880"/>
                  <a:gd name="T102" fmla="*/ 2147483647 w 9048"/>
                  <a:gd name="T103" fmla="*/ 2147483647 h 2880"/>
                  <a:gd name="T104" fmla="*/ 2147483647 w 9048"/>
                  <a:gd name="T105" fmla="*/ 2147483647 h 2880"/>
                  <a:gd name="T106" fmla="*/ 2147483647 w 9048"/>
                  <a:gd name="T107" fmla="*/ 2147483647 h 2880"/>
                  <a:gd name="T108" fmla="*/ 2147483647 w 9048"/>
                  <a:gd name="T109" fmla="*/ 2147483647 h 2880"/>
                  <a:gd name="T110" fmla="*/ 2147483647 w 9048"/>
                  <a:gd name="T111" fmla="*/ 2147483647 h 2880"/>
                  <a:gd name="T112" fmla="*/ 2147483647 w 9048"/>
                  <a:gd name="T113" fmla="*/ 2147483647 h 2880"/>
                  <a:gd name="T114" fmla="*/ 2147483647 w 9048"/>
                  <a:gd name="T115" fmla="*/ 2147483647 h 2880"/>
                  <a:gd name="T116" fmla="*/ 2147483647 w 9048"/>
                  <a:gd name="T117" fmla="*/ 2147483647 h 2880"/>
                  <a:gd name="T118" fmla="*/ 2147483647 w 9048"/>
                  <a:gd name="T119" fmla="*/ 2147483647 h 2880"/>
                  <a:gd name="T120" fmla="*/ 2147483647 w 9048"/>
                  <a:gd name="T121" fmla="*/ 2147483647 h 2880"/>
                  <a:gd name="T122" fmla="*/ 2147483647 w 9048"/>
                  <a:gd name="T123" fmla="*/ 2147483647 h 2880"/>
                  <a:gd name="T124" fmla="*/ 2147483647 w 9048"/>
                  <a:gd name="T125" fmla="*/ 2147483647 h 288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9048"/>
                  <a:gd name="T190" fmla="*/ 0 h 2880"/>
                  <a:gd name="T191" fmla="*/ 9048 w 9048"/>
                  <a:gd name="T192" fmla="*/ 2880 h 288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9048" h="2880">
                    <a:moveTo>
                      <a:pt x="2790" y="546"/>
                    </a:moveTo>
                    <a:lnTo>
                      <a:pt x="2760" y="540"/>
                    </a:lnTo>
                    <a:lnTo>
                      <a:pt x="2736" y="558"/>
                    </a:lnTo>
                    <a:lnTo>
                      <a:pt x="2778" y="570"/>
                    </a:lnTo>
                    <a:lnTo>
                      <a:pt x="2790" y="546"/>
                    </a:lnTo>
                    <a:close/>
                    <a:moveTo>
                      <a:pt x="2832" y="522"/>
                    </a:moveTo>
                    <a:lnTo>
                      <a:pt x="2820" y="516"/>
                    </a:lnTo>
                    <a:lnTo>
                      <a:pt x="2814" y="510"/>
                    </a:lnTo>
                    <a:lnTo>
                      <a:pt x="2808" y="510"/>
                    </a:lnTo>
                    <a:lnTo>
                      <a:pt x="2808" y="528"/>
                    </a:lnTo>
                    <a:lnTo>
                      <a:pt x="2820" y="534"/>
                    </a:lnTo>
                    <a:lnTo>
                      <a:pt x="2832" y="534"/>
                    </a:lnTo>
                    <a:lnTo>
                      <a:pt x="2844" y="540"/>
                    </a:lnTo>
                    <a:lnTo>
                      <a:pt x="2850" y="540"/>
                    </a:lnTo>
                    <a:lnTo>
                      <a:pt x="2850" y="534"/>
                    </a:lnTo>
                    <a:lnTo>
                      <a:pt x="2844" y="528"/>
                    </a:lnTo>
                    <a:lnTo>
                      <a:pt x="2832" y="522"/>
                    </a:lnTo>
                    <a:close/>
                    <a:moveTo>
                      <a:pt x="1704" y="18"/>
                    </a:moveTo>
                    <a:lnTo>
                      <a:pt x="1710" y="18"/>
                    </a:lnTo>
                    <a:lnTo>
                      <a:pt x="1716" y="12"/>
                    </a:lnTo>
                    <a:lnTo>
                      <a:pt x="1728" y="6"/>
                    </a:lnTo>
                    <a:lnTo>
                      <a:pt x="1734" y="0"/>
                    </a:lnTo>
                    <a:lnTo>
                      <a:pt x="1644" y="0"/>
                    </a:lnTo>
                    <a:lnTo>
                      <a:pt x="1638" y="12"/>
                    </a:lnTo>
                    <a:lnTo>
                      <a:pt x="1680" y="12"/>
                    </a:lnTo>
                    <a:lnTo>
                      <a:pt x="1686" y="18"/>
                    </a:lnTo>
                    <a:lnTo>
                      <a:pt x="1704" y="18"/>
                    </a:lnTo>
                    <a:close/>
                    <a:moveTo>
                      <a:pt x="1740" y="60"/>
                    </a:moveTo>
                    <a:lnTo>
                      <a:pt x="1746" y="60"/>
                    </a:lnTo>
                    <a:lnTo>
                      <a:pt x="1758" y="48"/>
                    </a:lnTo>
                    <a:lnTo>
                      <a:pt x="1764" y="48"/>
                    </a:lnTo>
                    <a:lnTo>
                      <a:pt x="1770" y="54"/>
                    </a:lnTo>
                    <a:lnTo>
                      <a:pt x="1782" y="54"/>
                    </a:lnTo>
                    <a:lnTo>
                      <a:pt x="1788" y="60"/>
                    </a:lnTo>
                    <a:lnTo>
                      <a:pt x="1800" y="60"/>
                    </a:lnTo>
                    <a:lnTo>
                      <a:pt x="1812" y="48"/>
                    </a:lnTo>
                    <a:lnTo>
                      <a:pt x="1812" y="36"/>
                    </a:lnTo>
                    <a:lnTo>
                      <a:pt x="1806" y="30"/>
                    </a:lnTo>
                    <a:lnTo>
                      <a:pt x="1794" y="24"/>
                    </a:lnTo>
                    <a:lnTo>
                      <a:pt x="1758" y="24"/>
                    </a:lnTo>
                    <a:lnTo>
                      <a:pt x="1710" y="48"/>
                    </a:lnTo>
                    <a:lnTo>
                      <a:pt x="1716" y="54"/>
                    </a:lnTo>
                    <a:lnTo>
                      <a:pt x="1728" y="60"/>
                    </a:lnTo>
                    <a:lnTo>
                      <a:pt x="1740" y="60"/>
                    </a:lnTo>
                    <a:close/>
                    <a:moveTo>
                      <a:pt x="2382" y="510"/>
                    </a:moveTo>
                    <a:lnTo>
                      <a:pt x="2400" y="504"/>
                    </a:lnTo>
                    <a:lnTo>
                      <a:pt x="2412" y="498"/>
                    </a:lnTo>
                    <a:lnTo>
                      <a:pt x="2412" y="486"/>
                    </a:lnTo>
                    <a:lnTo>
                      <a:pt x="2406" y="486"/>
                    </a:lnTo>
                    <a:lnTo>
                      <a:pt x="2400" y="480"/>
                    </a:lnTo>
                    <a:lnTo>
                      <a:pt x="2346" y="480"/>
                    </a:lnTo>
                    <a:lnTo>
                      <a:pt x="2346" y="492"/>
                    </a:lnTo>
                    <a:lnTo>
                      <a:pt x="2358" y="504"/>
                    </a:lnTo>
                    <a:lnTo>
                      <a:pt x="2370" y="510"/>
                    </a:lnTo>
                    <a:lnTo>
                      <a:pt x="2382" y="510"/>
                    </a:lnTo>
                    <a:close/>
                    <a:moveTo>
                      <a:pt x="1590" y="30"/>
                    </a:moveTo>
                    <a:lnTo>
                      <a:pt x="1548" y="24"/>
                    </a:lnTo>
                    <a:lnTo>
                      <a:pt x="1554" y="36"/>
                    </a:lnTo>
                    <a:lnTo>
                      <a:pt x="1590" y="30"/>
                    </a:lnTo>
                    <a:close/>
                    <a:moveTo>
                      <a:pt x="1890" y="696"/>
                    </a:moveTo>
                    <a:lnTo>
                      <a:pt x="1896" y="708"/>
                    </a:lnTo>
                    <a:lnTo>
                      <a:pt x="1920" y="720"/>
                    </a:lnTo>
                    <a:lnTo>
                      <a:pt x="1950" y="738"/>
                    </a:lnTo>
                    <a:lnTo>
                      <a:pt x="1974" y="744"/>
                    </a:lnTo>
                    <a:lnTo>
                      <a:pt x="1992" y="738"/>
                    </a:lnTo>
                    <a:lnTo>
                      <a:pt x="1980" y="720"/>
                    </a:lnTo>
                    <a:lnTo>
                      <a:pt x="1950" y="702"/>
                    </a:lnTo>
                    <a:lnTo>
                      <a:pt x="1914" y="696"/>
                    </a:lnTo>
                    <a:lnTo>
                      <a:pt x="1890" y="696"/>
                    </a:lnTo>
                    <a:close/>
                    <a:moveTo>
                      <a:pt x="3108" y="126"/>
                    </a:moveTo>
                    <a:lnTo>
                      <a:pt x="3120" y="108"/>
                    </a:lnTo>
                    <a:lnTo>
                      <a:pt x="3030" y="108"/>
                    </a:lnTo>
                    <a:lnTo>
                      <a:pt x="3108" y="126"/>
                    </a:lnTo>
                    <a:close/>
                    <a:moveTo>
                      <a:pt x="1560" y="102"/>
                    </a:moveTo>
                    <a:lnTo>
                      <a:pt x="1632" y="102"/>
                    </a:lnTo>
                    <a:lnTo>
                      <a:pt x="1608" y="84"/>
                    </a:lnTo>
                    <a:lnTo>
                      <a:pt x="1560" y="102"/>
                    </a:lnTo>
                    <a:close/>
                    <a:moveTo>
                      <a:pt x="1572" y="60"/>
                    </a:moveTo>
                    <a:lnTo>
                      <a:pt x="1584" y="66"/>
                    </a:lnTo>
                    <a:lnTo>
                      <a:pt x="1596" y="78"/>
                    </a:lnTo>
                    <a:lnTo>
                      <a:pt x="1620" y="66"/>
                    </a:lnTo>
                    <a:lnTo>
                      <a:pt x="1620" y="72"/>
                    </a:lnTo>
                    <a:lnTo>
                      <a:pt x="1644" y="72"/>
                    </a:lnTo>
                    <a:lnTo>
                      <a:pt x="1668" y="60"/>
                    </a:lnTo>
                    <a:lnTo>
                      <a:pt x="1674" y="54"/>
                    </a:lnTo>
                    <a:lnTo>
                      <a:pt x="1680" y="54"/>
                    </a:lnTo>
                    <a:lnTo>
                      <a:pt x="1626" y="48"/>
                    </a:lnTo>
                    <a:lnTo>
                      <a:pt x="1614" y="54"/>
                    </a:lnTo>
                    <a:lnTo>
                      <a:pt x="1608" y="54"/>
                    </a:lnTo>
                    <a:lnTo>
                      <a:pt x="1602" y="48"/>
                    </a:lnTo>
                    <a:lnTo>
                      <a:pt x="1584" y="48"/>
                    </a:lnTo>
                    <a:lnTo>
                      <a:pt x="1572" y="60"/>
                    </a:lnTo>
                    <a:close/>
                    <a:moveTo>
                      <a:pt x="1662" y="36"/>
                    </a:moveTo>
                    <a:lnTo>
                      <a:pt x="1602" y="36"/>
                    </a:lnTo>
                    <a:lnTo>
                      <a:pt x="1650" y="48"/>
                    </a:lnTo>
                    <a:lnTo>
                      <a:pt x="1662" y="36"/>
                    </a:lnTo>
                    <a:close/>
                    <a:moveTo>
                      <a:pt x="1542" y="522"/>
                    </a:moveTo>
                    <a:lnTo>
                      <a:pt x="1500" y="528"/>
                    </a:lnTo>
                    <a:lnTo>
                      <a:pt x="1512" y="552"/>
                    </a:lnTo>
                    <a:lnTo>
                      <a:pt x="1542" y="534"/>
                    </a:lnTo>
                    <a:lnTo>
                      <a:pt x="1524" y="558"/>
                    </a:lnTo>
                    <a:lnTo>
                      <a:pt x="1518" y="558"/>
                    </a:lnTo>
                    <a:lnTo>
                      <a:pt x="1512" y="564"/>
                    </a:lnTo>
                    <a:lnTo>
                      <a:pt x="1506" y="564"/>
                    </a:lnTo>
                    <a:lnTo>
                      <a:pt x="1494" y="570"/>
                    </a:lnTo>
                    <a:lnTo>
                      <a:pt x="1488" y="576"/>
                    </a:lnTo>
                    <a:lnTo>
                      <a:pt x="1488" y="582"/>
                    </a:lnTo>
                    <a:lnTo>
                      <a:pt x="1500" y="594"/>
                    </a:lnTo>
                    <a:lnTo>
                      <a:pt x="1524" y="606"/>
                    </a:lnTo>
                    <a:lnTo>
                      <a:pt x="1566" y="606"/>
                    </a:lnTo>
                    <a:lnTo>
                      <a:pt x="1590" y="612"/>
                    </a:lnTo>
                    <a:lnTo>
                      <a:pt x="1608" y="618"/>
                    </a:lnTo>
                    <a:lnTo>
                      <a:pt x="1614" y="624"/>
                    </a:lnTo>
                    <a:lnTo>
                      <a:pt x="1620" y="636"/>
                    </a:lnTo>
                    <a:lnTo>
                      <a:pt x="1620" y="648"/>
                    </a:lnTo>
                    <a:lnTo>
                      <a:pt x="1626" y="654"/>
                    </a:lnTo>
                    <a:lnTo>
                      <a:pt x="1626" y="660"/>
                    </a:lnTo>
                    <a:lnTo>
                      <a:pt x="1644" y="660"/>
                    </a:lnTo>
                    <a:lnTo>
                      <a:pt x="1662" y="666"/>
                    </a:lnTo>
                    <a:lnTo>
                      <a:pt x="1674" y="666"/>
                    </a:lnTo>
                    <a:lnTo>
                      <a:pt x="1692" y="672"/>
                    </a:lnTo>
                    <a:lnTo>
                      <a:pt x="1704" y="672"/>
                    </a:lnTo>
                    <a:lnTo>
                      <a:pt x="1818" y="666"/>
                    </a:lnTo>
                    <a:lnTo>
                      <a:pt x="1806" y="666"/>
                    </a:lnTo>
                    <a:lnTo>
                      <a:pt x="1734" y="642"/>
                    </a:lnTo>
                    <a:lnTo>
                      <a:pt x="1704" y="618"/>
                    </a:lnTo>
                    <a:lnTo>
                      <a:pt x="1692" y="600"/>
                    </a:lnTo>
                    <a:lnTo>
                      <a:pt x="1686" y="588"/>
                    </a:lnTo>
                    <a:lnTo>
                      <a:pt x="1674" y="582"/>
                    </a:lnTo>
                    <a:lnTo>
                      <a:pt x="1674" y="570"/>
                    </a:lnTo>
                    <a:lnTo>
                      <a:pt x="1668" y="564"/>
                    </a:lnTo>
                    <a:lnTo>
                      <a:pt x="1692" y="516"/>
                    </a:lnTo>
                    <a:lnTo>
                      <a:pt x="1686" y="510"/>
                    </a:lnTo>
                    <a:lnTo>
                      <a:pt x="1686" y="504"/>
                    </a:lnTo>
                    <a:lnTo>
                      <a:pt x="1674" y="504"/>
                    </a:lnTo>
                    <a:lnTo>
                      <a:pt x="1710" y="498"/>
                    </a:lnTo>
                    <a:lnTo>
                      <a:pt x="1698" y="480"/>
                    </a:lnTo>
                    <a:lnTo>
                      <a:pt x="1734" y="480"/>
                    </a:lnTo>
                    <a:lnTo>
                      <a:pt x="1710" y="468"/>
                    </a:lnTo>
                    <a:lnTo>
                      <a:pt x="1734" y="474"/>
                    </a:lnTo>
                    <a:lnTo>
                      <a:pt x="1740" y="462"/>
                    </a:lnTo>
                    <a:lnTo>
                      <a:pt x="1722" y="450"/>
                    </a:lnTo>
                    <a:lnTo>
                      <a:pt x="1764" y="450"/>
                    </a:lnTo>
                    <a:lnTo>
                      <a:pt x="1770" y="444"/>
                    </a:lnTo>
                    <a:lnTo>
                      <a:pt x="1752" y="426"/>
                    </a:lnTo>
                    <a:lnTo>
                      <a:pt x="1782" y="432"/>
                    </a:lnTo>
                    <a:lnTo>
                      <a:pt x="1782" y="402"/>
                    </a:lnTo>
                    <a:lnTo>
                      <a:pt x="1788" y="408"/>
                    </a:lnTo>
                    <a:lnTo>
                      <a:pt x="1800" y="414"/>
                    </a:lnTo>
                    <a:lnTo>
                      <a:pt x="1812" y="414"/>
                    </a:lnTo>
                    <a:lnTo>
                      <a:pt x="1830" y="408"/>
                    </a:lnTo>
                    <a:lnTo>
                      <a:pt x="1842" y="402"/>
                    </a:lnTo>
                    <a:lnTo>
                      <a:pt x="1860" y="390"/>
                    </a:lnTo>
                    <a:lnTo>
                      <a:pt x="1878" y="372"/>
                    </a:lnTo>
                    <a:lnTo>
                      <a:pt x="1896" y="372"/>
                    </a:lnTo>
                    <a:lnTo>
                      <a:pt x="1938" y="366"/>
                    </a:lnTo>
                    <a:lnTo>
                      <a:pt x="1992" y="354"/>
                    </a:lnTo>
                    <a:lnTo>
                      <a:pt x="2046" y="348"/>
                    </a:lnTo>
                    <a:lnTo>
                      <a:pt x="2094" y="336"/>
                    </a:lnTo>
                    <a:lnTo>
                      <a:pt x="2124" y="330"/>
                    </a:lnTo>
                    <a:lnTo>
                      <a:pt x="2136" y="324"/>
                    </a:lnTo>
                    <a:lnTo>
                      <a:pt x="2154" y="318"/>
                    </a:lnTo>
                    <a:lnTo>
                      <a:pt x="2160" y="312"/>
                    </a:lnTo>
                    <a:lnTo>
                      <a:pt x="2166" y="300"/>
                    </a:lnTo>
                    <a:lnTo>
                      <a:pt x="2166" y="294"/>
                    </a:lnTo>
                    <a:lnTo>
                      <a:pt x="2154" y="282"/>
                    </a:lnTo>
                    <a:lnTo>
                      <a:pt x="2136" y="276"/>
                    </a:lnTo>
                    <a:lnTo>
                      <a:pt x="2088" y="270"/>
                    </a:lnTo>
                    <a:lnTo>
                      <a:pt x="2046" y="276"/>
                    </a:lnTo>
                    <a:lnTo>
                      <a:pt x="2016" y="288"/>
                    </a:lnTo>
                    <a:lnTo>
                      <a:pt x="1980" y="300"/>
                    </a:lnTo>
                    <a:lnTo>
                      <a:pt x="1938" y="318"/>
                    </a:lnTo>
                    <a:lnTo>
                      <a:pt x="1860" y="318"/>
                    </a:lnTo>
                    <a:lnTo>
                      <a:pt x="1842" y="312"/>
                    </a:lnTo>
                    <a:lnTo>
                      <a:pt x="1824" y="312"/>
                    </a:lnTo>
                    <a:lnTo>
                      <a:pt x="1806" y="336"/>
                    </a:lnTo>
                    <a:lnTo>
                      <a:pt x="1782" y="318"/>
                    </a:lnTo>
                    <a:lnTo>
                      <a:pt x="1728" y="342"/>
                    </a:lnTo>
                    <a:lnTo>
                      <a:pt x="1698" y="342"/>
                    </a:lnTo>
                    <a:lnTo>
                      <a:pt x="1668" y="366"/>
                    </a:lnTo>
                    <a:lnTo>
                      <a:pt x="1692" y="372"/>
                    </a:lnTo>
                    <a:lnTo>
                      <a:pt x="1644" y="372"/>
                    </a:lnTo>
                    <a:lnTo>
                      <a:pt x="1614" y="378"/>
                    </a:lnTo>
                    <a:lnTo>
                      <a:pt x="1614" y="396"/>
                    </a:lnTo>
                    <a:lnTo>
                      <a:pt x="1638" y="378"/>
                    </a:lnTo>
                    <a:lnTo>
                      <a:pt x="1644" y="396"/>
                    </a:lnTo>
                    <a:lnTo>
                      <a:pt x="1668" y="396"/>
                    </a:lnTo>
                    <a:lnTo>
                      <a:pt x="1662" y="408"/>
                    </a:lnTo>
                    <a:lnTo>
                      <a:pt x="1620" y="408"/>
                    </a:lnTo>
                    <a:lnTo>
                      <a:pt x="1614" y="420"/>
                    </a:lnTo>
                    <a:lnTo>
                      <a:pt x="1644" y="426"/>
                    </a:lnTo>
                    <a:lnTo>
                      <a:pt x="1596" y="432"/>
                    </a:lnTo>
                    <a:lnTo>
                      <a:pt x="1632" y="438"/>
                    </a:lnTo>
                    <a:lnTo>
                      <a:pt x="1584" y="444"/>
                    </a:lnTo>
                    <a:lnTo>
                      <a:pt x="1584" y="462"/>
                    </a:lnTo>
                    <a:lnTo>
                      <a:pt x="1554" y="474"/>
                    </a:lnTo>
                    <a:lnTo>
                      <a:pt x="1560" y="486"/>
                    </a:lnTo>
                    <a:lnTo>
                      <a:pt x="1602" y="468"/>
                    </a:lnTo>
                    <a:lnTo>
                      <a:pt x="1590" y="498"/>
                    </a:lnTo>
                    <a:lnTo>
                      <a:pt x="1554" y="498"/>
                    </a:lnTo>
                    <a:lnTo>
                      <a:pt x="1542" y="504"/>
                    </a:lnTo>
                    <a:lnTo>
                      <a:pt x="1542" y="522"/>
                    </a:lnTo>
                    <a:close/>
                    <a:moveTo>
                      <a:pt x="5778" y="498"/>
                    </a:moveTo>
                    <a:lnTo>
                      <a:pt x="5850" y="486"/>
                    </a:lnTo>
                    <a:lnTo>
                      <a:pt x="5958" y="504"/>
                    </a:lnTo>
                    <a:lnTo>
                      <a:pt x="5952" y="492"/>
                    </a:lnTo>
                    <a:lnTo>
                      <a:pt x="5940" y="486"/>
                    </a:lnTo>
                    <a:lnTo>
                      <a:pt x="5928" y="474"/>
                    </a:lnTo>
                    <a:lnTo>
                      <a:pt x="5904" y="462"/>
                    </a:lnTo>
                    <a:lnTo>
                      <a:pt x="5844" y="462"/>
                    </a:lnTo>
                    <a:lnTo>
                      <a:pt x="5808" y="468"/>
                    </a:lnTo>
                    <a:lnTo>
                      <a:pt x="5796" y="468"/>
                    </a:lnTo>
                    <a:lnTo>
                      <a:pt x="5778" y="498"/>
                    </a:lnTo>
                    <a:close/>
                    <a:moveTo>
                      <a:pt x="5784" y="378"/>
                    </a:moveTo>
                    <a:lnTo>
                      <a:pt x="5838" y="384"/>
                    </a:lnTo>
                    <a:lnTo>
                      <a:pt x="5844" y="378"/>
                    </a:lnTo>
                    <a:lnTo>
                      <a:pt x="5850" y="366"/>
                    </a:lnTo>
                    <a:lnTo>
                      <a:pt x="5838" y="354"/>
                    </a:lnTo>
                    <a:lnTo>
                      <a:pt x="5802" y="354"/>
                    </a:lnTo>
                    <a:lnTo>
                      <a:pt x="5742" y="342"/>
                    </a:lnTo>
                    <a:lnTo>
                      <a:pt x="5724" y="342"/>
                    </a:lnTo>
                    <a:lnTo>
                      <a:pt x="5718" y="348"/>
                    </a:lnTo>
                    <a:lnTo>
                      <a:pt x="5730" y="354"/>
                    </a:lnTo>
                    <a:lnTo>
                      <a:pt x="5742" y="366"/>
                    </a:lnTo>
                    <a:lnTo>
                      <a:pt x="5754" y="372"/>
                    </a:lnTo>
                    <a:lnTo>
                      <a:pt x="5772" y="372"/>
                    </a:lnTo>
                    <a:lnTo>
                      <a:pt x="5778" y="378"/>
                    </a:lnTo>
                    <a:lnTo>
                      <a:pt x="5784" y="378"/>
                    </a:lnTo>
                    <a:close/>
                    <a:moveTo>
                      <a:pt x="5724" y="432"/>
                    </a:moveTo>
                    <a:lnTo>
                      <a:pt x="5712" y="444"/>
                    </a:lnTo>
                    <a:lnTo>
                      <a:pt x="5712" y="456"/>
                    </a:lnTo>
                    <a:lnTo>
                      <a:pt x="5724" y="462"/>
                    </a:lnTo>
                    <a:lnTo>
                      <a:pt x="5772" y="462"/>
                    </a:lnTo>
                    <a:lnTo>
                      <a:pt x="5778" y="456"/>
                    </a:lnTo>
                    <a:lnTo>
                      <a:pt x="5778" y="450"/>
                    </a:lnTo>
                    <a:lnTo>
                      <a:pt x="5766" y="438"/>
                    </a:lnTo>
                    <a:lnTo>
                      <a:pt x="5742" y="426"/>
                    </a:lnTo>
                    <a:lnTo>
                      <a:pt x="5730" y="426"/>
                    </a:lnTo>
                    <a:lnTo>
                      <a:pt x="5724" y="432"/>
                    </a:lnTo>
                    <a:close/>
                    <a:moveTo>
                      <a:pt x="3072" y="96"/>
                    </a:moveTo>
                    <a:lnTo>
                      <a:pt x="3192" y="96"/>
                    </a:lnTo>
                    <a:lnTo>
                      <a:pt x="3204" y="90"/>
                    </a:lnTo>
                    <a:lnTo>
                      <a:pt x="3228" y="90"/>
                    </a:lnTo>
                    <a:lnTo>
                      <a:pt x="3240" y="84"/>
                    </a:lnTo>
                    <a:lnTo>
                      <a:pt x="3240" y="72"/>
                    </a:lnTo>
                    <a:lnTo>
                      <a:pt x="3222" y="60"/>
                    </a:lnTo>
                    <a:lnTo>
                      <a:pt x="3192" y="42"/>
                    </a:lnTo>
                    <a:lnTo>
                      <a:pt x="3156" y="30"/>
                    </a:lnTo>
                    <a:lnTo>
                      <a:pt x="3132" y="24"/>
                    </a:lnTo>
                    <a:lnTo>
                      <a:pt x="3120" y="18"/>
                    </a:lnTo>
                    <a:lnTo>
                      <a:pt x="3108" y="18"/>
                    </a:lnTo>
                    <a:lnTo>
                      <a:pt x="3096" y="12"/>
                    </a:lnTo>
                    <a:lnTo>
                      <a:pt x="3060" y="12"/>
                    </a:lnTo>
                    <a:lnTo>
                      <a:pt x="3048" y="18"/>
                    </a:lnTo>
                    <a:lnTo>
                      <a:pt x="3036" y="18"/>
                    </a:lnTo>
                    <a:lnTo>
                      <a:pt x="3030" y="30"/>
                    </a:lnTo>
                    <a:lnTo>
                      <a:pt x="3030" y="42"/>
                    </a:lnTo>
                    <a:lnTo>
                      <a:pt x="3036" y="54"/>
                    </a:lnTo>
                    <a:lnTo>
                      <a:pt x="3048" y="66"/>
                    </a:lnTo>
                    <a:lnTo>
                      <a:pt x="3054" y="78"/>
                    </a:lnTo>
                    <a:lnTo>
                      <a:pt x="3072" y="96"/>
                    </a:lnTo>
                    <a:close/>
                    <a:moveTo>
                      <a:pt x="6138" y="408"/>
                    </a:moveTo>
                    <a:lnTo>
                      <a:pt x="6144" y="402"/>
                    </a:lnTo>
                    <a:lnTo>
                      <a:pt x="6132" y="396"/>
                    </a:lnTo>
                    <a:lnTo>
                      <a:pt x="6102" y="390"/>
                    </a:lnTo>
                    <a:lnTo>
                      <a:pt x="6036" y="390"/>
                    </a:lnTo>
                    <a:lnTo>
                      <a:pt x="6012" y="366"/>
                    </a:lnTo>
                    <a:lnTo>
                      <a:pt x="6000" y="360"/>
                    </a:lnTo>
                    <a:lnTo>
                      <a:pt x="5970" y="360"/>
                    </a:lnTo>
                    <a:lnTo>
                      <a:pt x="5958" y="366"/>
                    </a:lnTo>
                    <a:lnTo>
                      <a:pt x="5910" y="366"/>
                    </a:lnTo>
                    <a:lnTo>
                      <a:pt x="5946" y="390"/>
                    </a:lnTo>
                    <a:lnTo>
                      <a:pt x="5964" y="396"/>
                    </a:lnTo>
                    <a:lnTo>
                      <a:pt x="6000" y="402"/>
                    </a:lnTo>
                    <a:lnTo>
                      <a:pt x="6054" y="414"/>
                    </a:lnTo>
                    <a:lnTo>
                      <a:pt x="6102" y="414"/>
                    </a:lnTo>
                    <a:lnTo>
                      <a:pt x="6138" y="408"/>
                    </a:lnTo>
                    <a:close/>
                    <a:moveTo>
                      <a:pt x="7602" y="744"/>
                    </a:moveTo>
                    <a:lnTo>
                      <a:pt x="7596" y="732"/>
                    </a:lnTo>
                    <a:lnTo>
                      <a:pt x="7572" y="726"/>
                    </a:lnTo>
                    <a:lnTo>
                      <a:pt x="7512" y="714"/>
                    </a:lnTo>
                    <a:lnTo>
                      <a:pt x="7500" y="714"/>
                    </a:lnTo>
                    <a:lnTo>
                      <a:pt x="7512" y="726"/>
                    </a:lnTo>
                    <a:lnTo>
                      <a:pt x="7548" y="738"/>
                    </a:lnTo>
                    <a:lnTo>
                      <a:pt x="7584" y="744"/>
                    </a:lnTo>
                    <a:lnTo>
                      <a:pt x="7602" y="744"/>
                    </a:lnTo>
                    <a:close/>
                    <a:moveTo>
                      <a:pt x="3162" y="120"/>
                    </a:moveTo>
                    <a:lnTo>
                      <a:pt x="3216" y="138"/>
                    </a:lnTo>
                    <a:lnTo>
                      <a:pt x="3246" y="144"/>
                    </a:lnTo>
                    <a:lnTo>
                      <a:pt x="3264" y="144"/>
                    </a:lnTo>
                    <a:lnTo>
                      <a:pt x="3312" y="138"/>
                    </a:lnTo>
                    <a:lnTo>
                      <a:pt x="3372" y="156"/>
                    </a:lnTo>
                    <a:lnTo>
                      <a:pt x="3432" y="156"/>
                    </a:lnTo>
                    <a:lnTo>
                      <a:pt x="3426" y="138"/>
                    </a:lnTo>
                    <a:lnTo>
                      <a:pt x="3402" y="102"/>
                    </a:lnTo>
                    <a:lnTo>
                      <a:pt x="3384" y="96"/>
                    </a:lnTo>
                    <a:lnTo>
                      <a:pt x="3372" y="90"/>
                    </a:lnTo>
                    <a:lnTo>
                      <a:pt x="3354" y="96"/>
                    </a:lnTo>
                    <a:lnTo>
                      <a:pt x="3318" y="114"/>
                    </a:lnTo>
                    <a:lnTo>
                      <a:pt x="3294" y="90"/>
                    </a:lnTo>
                    <a:lnTo>
                      <a:pt x="3282" y="90"/>
                    </a:lnTo>
                    <a:lnTo>
                      <a:pt x="3210" y="102"/>
                    </a:lnTo>
                    <a:lnTo>
                      <a:pt x="3174" y="114"/>
                    </a:lnTo>
                    <a:lnTo>
                      <a:pt x="3162" y="120"/>
                    </a:lnTo>
                    <a:close/>
                    <a:moveTo>
                      <a:pt x="3582" y="198"/>
                    </a:moveTo>
                    <a:lnTo>
                      <a:pt x="3744" y="192"/>
                    </a:lnTo>
                    <a:lnTo>
                      <a:pt x="3702" y="168"/>
                    </a:lnTo>
                    <a:lnTo>
                      <a:pt x="3696" y="168"/>
                    </a:lnTo>
                    <a:lnTo>
                      <a:pt x="3690" y="162"/>
                    </a:lnTo>
                    <a:lnTo>
                      <a:pt x="3666" y="150"/>
                    </a:lnTo>
                    <a:lnTo>
                      <a:pt x="3648" y="144"/>
                    </a:lnTo>
                    <a:lnTo>
                      <a:pt x="3636" y="138"/>
                    </a:lnTo>
                    <a:lnTo>
                      <a:pt x="3618" y="138"/>
                    </a:lnTo>
                    <a:lnTo>
                      <a:pt x="3606" y="144"/>
                    </a:lnTo>
                    <a:lnTo>
                      <a:pt x="3600" y="150"/>
                    </a:lnTo>
                    <a:lnTo>
                      <a:pt x="3588" y="156"/>
                    </a:lnTo>
                    <a:lnTo>
                      <a:pt x="3588" y="150"/>
                    </a:lnTo>
                    <a:lnTo>
                      <a:pt x="3582" y="144"/>
                    </a:lnTo>
                    <a:lnTo>
                      <a:pt x="3576" y="132"/>
                    </a:lnTo>
                    <a:lnTo>
                      <a:pt x="3570" y="126"/>
                    </a:lnTo>
                    <a:lnTo>
                      <a:pt x="3546" y="114"/>
                    </a:lnTo>
                    <a:lnTo>
                      <a:pt x="3522" y="126"/>
                    </a:lnTo>
                    <a:lnTo>
                      <a:pt x="3504" y="162"/>
                    </a:lnTo>
                    <a:lnTo>
                      <a:pt x="3498" y="192"/>
                    </a:lnTo>
                    <a:lnTo>
                      <a:pt x="3492" y="210"/>
                    </a:lnTo>
                    <a:lnTo>
                      <a:pt x="3516" y="222"/>
                    </a:lnTo>
                    <a:lnTo>
                      <a:pt x="3534" y="216"/>
                    </a:lnTo>
                    <a:lnTo>
                      <a:pt x="3546" y="216"/>
                    </a:lnTo>
                    <a:lnTo>
                      <a:pt x="3582" y="198"/>
                    </a:lnTo>
                    <a:close/>
                    <a:moveTo>
                      <a:pt x="5622" y="420"/>
                    </a:moveTo>
                    <a:lnTo>
                      <a:pt x="5640" y="390"/>
                    </a:lnTo>
                    <a:lnTo>
                      <a:pt x="5754" y="390"/>
                    </a:lnTo>
                    <a:lnTo>
                      <a:pt x="5688" y="360"/>
                    </a:lnTo>
                    <a:lnTo>
                      <a:pt x="5700" y="336"/>
                    </a:lnTo>
                    <a:lnTo>
                      <a:pt x="5610" y="318"/>
                    </a:lnTo>
                    <a:lnTo>
                      <a:pt x="5628" y="348"/>
                    </a:lnTo>
                    <a:lnTo>
                      <a:pt x="5616" y="342"/>
                    </a:lnTo>
                    <a:lnTo>
                      <a:pt x="5592" y="336"/>
                    </a:lnTo>
                    <a:lnTo>
                      <a:pt x="5556" y="330"/>
                    </a:lnTo>
                    <a:lnTo>
                      <a:pt x="5514" y="318"/>
                    </a:lnTo>
                    <a:lnTo>
                      <a:pt x="5454" y="318"/>
                    </a:lnTo>
                    <a:lnTo>
                      <a:pt x="5448" y="330"/>
                    </a:lnTo>
                    <a:lnTo>
                      <a:pt x="5460" y="354"/>
                    </a:lnTo>
                    <a:lnTo>
                      <a:pt x="5496" y="372"/>
                    </a:lnTo>
                    <a:lnTo>
                      <a:pt x="5538" y="390"/>
                    </a:lnTo>
                    <a:lnTo>
                      <a:pt x="5574" y="408"/>
                    </a:lnTo>
                    <a:lnTo>
                      <a:pt x="5610" y="414"/>
                    </a:lnTo>
                    <a:lnTo>
                      <a:pt x="5622" y="420"/>
                    </a:lnTo>
                    <a:close/>
                    <a:moveTo>
                      <a:pt x="4320" y="432"/>
                    </a:moveTo>
                    <a:lnTo>
                      <a:pt x="4368" y="444"/>
                    </a:lnTo>
                    <a:lnTo>
                      <a:pt x="4380" y="444"/>
                    </a:lnTo>
                    <a:lnTo>
                      <a:pt x="4392" y="438"/>
                    </a:lnTo>
                    <a:lnTo>
                      <a:pt x="4398" y="438"/>
                    </a:lnTo>
                    <a:lnTo>
                      <a:pt x="4404" y="432"/>
                    </a:lnTo>
                    <a:lnTo>
                      <a:pt x="4404" y="426"/>
                    </a:lnTo>
                    <a:lnTo>
                      <a:pt x="4398" y="426"/>
                    </a:lnTo>
                    <a:lnTo>
                      <a:pt x="4362" y="414"/>
                    </a:lnTo>
                    <a:lnTo>
                      <a:pt x="4344" y="420"/>
                    </a:lnTo>
                    <a:lnTo>
                      <a:pt x="4332" y="420"/>
                    </a:lnTo>
                    <a:lnTo>
                      <a:pt x="4320" y="432"/>
                    </a:lnTo>
                    <a:close/>
                    <a:moveTo>
                      <a:pt x="5424" y="354"/>
                    </a:moveTo>
                    <a:lnTo>
                      <a:pt x="5370" y="336"/>
                    </a:lnTo>
                    <a:lnTo>
                      <a:pt x="5394" y="366"/>
                    </a:lnTo>
                    <a:lnTo>
                      <a:pt x="5424" y="354"/>
                    </a:lnTo>
                    <a:close/>
                    <a:moveTo>
                      <a:pt x="7986" y="666"/>
                    </a:moveTo>
                    <a:lnTo>
                      <a:pt x="8034" y="654"/>
                    </a:lnTo>
                    <a:lnTo>
                      <a:pt x="8088" y="654"/>
                    </a:lnTo>
                    <a:lnTo>
                      <a:pt x="8100" y="648"/>
                    </a:lnTo>
                    <a:lnTo>
                      <a:pt x="8106" y="642"/>
                    </a:lnTo>
                    <a:lnTo>
                      <a:pt x="8106" y="636"/>
                    </a:lnTo>
                    <a:lnTo>
                      <a:pt x="8100" y="630"/>
                    </a:lnTo>
                    <a:lnTo>
                      <a:pt x="8088" y="630"/>
                    </a:lnTo>
                    <a:lnTo>
                      <a:pt x="8052" y="618"/>
                    </a:lnTo>
                    <a:lnTo>
                      <a:pt x="8028" y="612"/>
                    </a:lnTo>
                    <a:lnTo>
                      <a:pt x="8010" y="606"/>
                    </a:lnTo>
                    <a:lnTo>
                      <a:pt x="7968" y="606"/>
                    </a:lnTo>
                    <a:lnTo>
                      <a:pt x="7944" y="618"/>
                    </a:lnTo>
                    <a:lnTo>
                      <a:pt x="7938" y="630"/>
                    </a:lnTo>
                    <a:lnTo>
                      <a:pt x="7938" y="654"/>
                    </a:lnTo>
                    <a:lnTo>
                      <a:pt x="7944" y="666"/>
                    </a:lnTo>
                    <a:lnTo>
                      <a:pt x="7950" y="666"/>
                    </a:lnTo>
                    <a:lnTo>
                      <a:pt x="7962" y="672"/>
                    </a:lnTo>
                    <a:lnTo>
                      <a:pt x="7968" y="672"/>
                    </a:lnTo>
                    <a:lnTo>
                      <a:pt x="7980" y="666"/>
                    </a:lnTo>
                    <a:lnTo>
                      <a:pt x="7986" y="666"/>
                    </a:lnTo>
                    <a:close/>
                    <a:moveTo>
                      <a:pt x="162" y="1788"/>
                    </a:moveTo>
                    <a:lnTo>
                      <a:pt x="150" y="1788"/>
                    </a:lnTo>
                    <a:lnTo>
                      <a:pt x="138" y="1794"/>
                    </a:lnTo>
                    <a:lnTo>
                      <a:pt x="114" y="1794"/>
                    </a:lnTo>
                    <a:lnTo>
                      <a:pt x="108" y="1788"/>
                    </a:lnTo>
                    <a:lnTo>
                      <a:pt x="96" y="1788"/>
                    </a:lnTo>
                    <a:lnTo>
                      <a:pt x="96" y="1782"/>
                    </a:lnTo>
                    <a:lnTo>
                      <a:pt x="84" y="1782"/>
                    </a:lnTo>
                    <a:lnTo>
                      <a:pt x="84" y="1788"/>
                    </a:lnTo>
                    <a:lnTo>
                      <a:pt x="72" y="1800"/>
                    </a:lnTo>
                    <a:lnTo>
                      <a:pt x="12" y="1800"/>
                    </a:lnTo>
                    <a:lnTo>
                      <a:pt x="0" y="1812"/>
                    </a:lnTo>
                    <a:lnTo>
                      <a:pt x="0" y="1818"/>
                    </a:lnTo>
                    <a:lnTo>
                      <a:pt x="12" y="1830"/>
                    </a:lnTo>
                    <a:lnTo>
                      <a:pt x="6" y="1842"/>
                    </a:lnTo>
                    <a:lnTo>
                      <a:pt x="12" y="1848"/>
                    </a:lnTo>
                    <a:lnTo>
                      <a:pt x="18" y="1848"/>
                    </a:lnTo>
                    <a:lnTo>
                      <a:pt x="24" y="1842"/>
                    </a:lnTo>
                    <a:lnTo>
                      <a:pt x="48" y="1842"/>
                    </a:lnTo>
                    <a:lnTo>
                      <a:pt x="54" y="1848"/>
                    </a:lnTo>
                    <a:lnTo>
                      <a:pt x="66" y="1848"/>
                    </a:lnTo>
                    <a:lnTo>
                      <a:pt x="72" y="1854"/>
                    </a:lnTo>
                    <a:lnTo>
                      <a:pt x="162" y="1854"/>
                    </a:lnTo>
                    <a:lnTo>
                      <a:pt x="162" y="1848"/>
                    </a:lnTo>
                    <a:lnTo>
                      <a:pt x="168" y="1848"/>
                    </a:lnTo>
                    <a:lnTo>
                      <a:pt x="162" y="1830"/>
                    </a:lnTo>
                    <a:lnTo>
                      <a:pt x="174" y="1818"/>
                    </a:lnTo>
                    <a:lnTo>
                      <a:pt x="174" y="1800"/>
                    </a:lnTo>
                    <a:lnTo>
                      <a:pt x="168" y="1788"/>
                    </a:lnTo>
                    <a:lnTo>
                      <a:pt x="162" y="1788"/>
                    </a:lnTo>
                    <a:close/>
                    <a:moveTo>
                      <a:pt x="1038" y="90"/>
                    </a:moveTo>
                    <a:lnTo>
                      <a:pt x="1062" y="72"/>
                    </a:lnTo>
                    <a:lnTo>
                      <a:pt x="1032" y="72"/>
                    </a:lnTo>
                    <a:lnTo>
                      <a:pt x="1032" y="84"/>
                    </a:lnTo>
                    <a:lnTo>
                      <a:pt x="1038" y="90"/>
                    </a:lnTo>
                    <a:close/>
                    <a:moveTo>
                      <a:pt x="990" y="72"/>
                    </a:moveTo>
                    <a:lnTo>
                      <a:pt x="1074" y="54"/>
                    </a:lnTo>
                    <a:lnTo>
                      <a:pt x="1044" y="42"/>
                    </a:lnTo>
                    <a:lnTo>
                      <a:pt x="996" y="54"/>
                    </a:lnTo>
                    <a:lnTo>
                      <a:pt x="948" y="54"/>
                    </a:lnTo>
                    <a:lnTo>
                      <a:pt x="966" y="66"/>
                    </a:lnTo>
                    <a:lnTo>
                      <a:pt x="990" y="72"/>
                    </a:lnTo>
                    <a:close/>
                    <a:moveTo>
                      <a:pt x="1122" y="90"/>
                    </a:moveTo>
                    <a:lnTo>
                      <a:pt x="1128" y="78"/>
                    </a:lnTo>
                    <a:lnTo>
                      <a:pt x="1152" y="78"/>
                    </a:lnTo>
                    <a:lnTo>
                      <a:pt x="1164" y="66"/>
                    </a:lnTo>
                    <a:lnTo>
                      <a:pt x="1218" y="66"/>
                    </a:lnTo>
                    <a:lnTo>
                      <a:pt x="1218" y="60"/>
                    </a:lnTo>
                    <a:lnTo>
                      <a:pt x="1206" y="54"/>
                    </a:lnTo>
                    <a:lnTo>
                      <a:pt x="1182" y="54"/>
                    </a:lnTo>
                    <a:lnTo>
                      <a:pt x="1182" y="48"/>
                    </a:lnTo>
                    <a:lnTo>
                      <a:pt x="1176" y="48"/>
                    </a:lnTo>
                    <a:lnTo>
                      <a:pt x="1164" y="42"/>
                    </a:lnTo>
                    <a:lnTo>
                      <a:pt x="1140" y="42"/>
                    </a:lnTo>
                    <a:lnTo>
                      <a:pt x="1134" y="48"/>
                    </a:lnTo>
                    <a:lnTo>
                      <a:pt x="1128" y="60"/>
                    </a:lnTo>
                    <a:lnTo>
                      <a:pt x="1128" y="66"/>
                    </a:lnTo>
                    <a:lnTo>
                      <a:pt x="1122" y="66"/>
                    </a:lnTo>
                    <a:lnTo>
                      <a:pt x="1116" y="72"/>
                    </a:lnTo>
                    <a:lnTo>
                      <a:pt x="1104" y="72"/>
                    </a:lnTo>
                    <a:lnTo>
                      <a:pt x="1086" y="78"/>
                    </a:lnTo>
                    <a:lnTo>
                      <a:pt x="1080" y="78"/>
                    </a:lnTo>
                    <a:lnTo>
                      <a:pt x="1074" y="84"/>
                    </a:lnTo>
                    <a:lnTo>
                      <a:pt x="1080" y="84"/>
                    </a:lnTo>
                    <a:lnTo>
                      <a:pt x="1092" y="90"/>
                    </a:lnTo>
                    <a:lnTo>
                      <a:pt x="1122" y="90"/>
                    </a:lnTo>
                    <a:close/>
                    <a:moveTo>
                      <a:pt x="1176" y="78"/>
                    </a:moveTo>
                    <a:lnTo>
                      <a:pt x="1158" y="90"/>
                    </a:lnTo>
                    <a:lnTo>
                      <a:pt x="1176" y="102"/>
                    </a:lnTo>
                    <a:lnTo>
                      <a:pt x="1194" y="108"/>
                    </a:lnTo>
                    <a:lnTo>
                      <a:pt x="1248" y="102"/>
                    </a:lnTo>
                    <a:lnTo>
                      <a:pt x="1242" y="90"/>
                    </a:lnTo>
                    <a:lnTo>
                      <a:pt x="1212" y="90"/>
                    </a:lnTo>
                    <a:lnTo>
                      <a:pt x="1176" y="78"/>
                    </a:lnTo>
                    <a:close/>
                    <a:moveTo>
                      <a:pt x="7812" y="2436"/>
                    </a:moveTo>
                    <a:lnTo>
                      <a:pt x="7782" y="2400"/>
                    </a:lnTo>
                    <a:lnTo>
                      <a:pt x="7776" y="2400"/>
                    </a:lnTo>
                    <a:lnTo>
                      <a:pt x="7770" y="2394"/>
                    </a:lnTo>
                    <a:lnTo>
                      <a:pt x="7752" y="2388"/>
                    </a:lnTo>
                    <a:lnTo>
                      <a:pt x="7728" y="2364"/>
                    </a:lnTo>
                    <a:lnTo>
                      <a:pt x="7722" y="2352"/>
                    </a:lnTo>
                    <a:lnTo>
                      <a:pt x="7704" y="2298"/>
                    </a:lnTo>
                    <a:lnTo>
                      <a:pt x="7698" y="2286"/>
                    </a:lnTo>
                    <a:lnTo>
                      <a:pt x="7698" y="2274"/>
                    </a:lnTo>
                    <a:lnTo>
                      <a:pt x="7674" y="2250"/>
                    </a:lnTo>
                    <a:lnTo>
                      <a:pt x="7680" y="2244"/>
                    </a:lnTo>
                    <a:lnTo>
                      <a:pt x="7698" y="2244"/>
                    </a:lnTo>
                    <a:lnTo>
                      <a:pt x="7770" y="2268"/>
                    </a:lnTo>
                    <a:lnTo>
                      <a:pt x="7800" y="2280"/>
                    </a:lnTo>
                    <a:lnTo>
                      <a:pt x="7812" y="2286"/>
                    </a:lnTo>
                    <a:lnTo>
                      <a:pt x="7740" y="2232"/>
                    </a:lnTo>
                    <a:lnTo>
                      <a:pt x="7734" y="2226"/>
                    </a:lnTo>
                    <a:lnTo>
                      <a:pt x="7722" y="2202"/>
                    </a:lnTo>
                    <a:lnTo>
                      <a:pt x="7710" y="2196"/>
                    </a:lnTo>
                    <a:lnTo>
                      <a:pt x="7704" y="2184"/>
                    </a:lnTo>
                    <a:lnTo>
                      <a:pt x="7698" y="2178"/>
                    </a:lnTo>
                    <a:lnTo>
                      <a:pt x="7674" y="2166"/>
                    </a:lnTo>
                    <a:lnTo>
                      <a:pt x="7668" y="2160"/>
                    </a:lnTo>
                    <a:lnTo>
                      <a:pt x="7656" y="2154"/>
                    </a:lnTo>
                    <a:lnTo>
                      <a:pt x="7578" y="2070"/>
                    </a:lnTo>
                    <a:lnTo>
                      <a:pt x="7554" y="2070"/>
                    </a:lnTo>
                    <a:lnTo>
                      <a:pt x="7542" y="2040"/>
                    </a:lnTo>
                    <a:lnTo>
                      <a:pt x="7524" y="2040"/>
                    </a:lnTo>
                    <a:lnTo>
                      <a:pt x="7512" y="2028"/>
                    </a:lnTo>
                    <a:lnTo>
                      <a:pt x="7500" y="2004"/>
                    </a:lnTo>
                    <a:lnTo>
                      <a:pt x="7500" y="1980"/>
                    </a:lnTo>
                    <a:lnTo>
                      <a:pt x="7470" y="1944"/>
                    </a:lnTo>
                    <a:lnTo>
                      <a:pt x="7446" y="1950"/>
                    </a:lnTo>
                    <a:lnTo>
                      <a:pt x="7434" y="1920"/>
                    </a:lnTo>
                    <a:lnTo>
                      <a:pt x="7392" y="1890"/>
                    </a:lnTo>
                    <a:lnTo>
                      <a:pt x="7380" y="1866"/>
                    </a:lnTo>
                    <a:lnTo>
                      <a:pt x="7368" y="1860"/>
                    </a:lnTo>
                    <a:lnTo>
                      <a:pt x="7362" y="1854"/>
                    </a:lnTo>
                    <a:lnTo>
                      <a:pt x="7344" y="1854"/>
                    </a:lnTo>
                    <a:lnTo>
                      <a:pt x="7344" y="1860"/>
                    </a:lnTo>
                    <a:lnTo>
                      <a:pt x="7392" y="1908"/>
                    </a:lnTo>
                    <a:lnTo>
                      <a:pt x="7392" y="1914"/>
                    </a:lnTo>
                    <a:lnTo>
                      <a:pt x="7386" y="1914"/>
                    </a:lnTo>
                    <a:lnTo>
                      <a:pt x="7380" y="1908"/>
                    </a:lnTo>
                    <a:lnTo>
                      <a:pt x="7368" y="1908"/>
                    </a:lnTo>
                    <a:lnTo>
                      <a:pt x="7362" y="1914"/>
                    </a:lnTo>
                    <a:lnTo>
                      <a:pt x="7362" y="1926"/>
                    </a:lnTo>
                    <a:lnTo>
                      <a:pt x="7374" y="1950"/>
                    </a:lnTo>
                    <a:lnTo>
                      <a:pt x="7386" y="1962"/>
                    </a:lnTo>
                    <a:lnTo>
                      <a:pt x="7392" y="1974"/>
                    </a:lnTo>
                    <a:lnTo>
                      <a:pt x="7404" y="1980"/>
                    </a:lnTo>
                    <a:lnTo>
                      <a:pt x="7404" y="1992"/>
                    </a:lnTo>
                    <a:lnTo>
                      <a:pt x="7416" y="2016"/>
                    </a:lnTo>
                    <a:lnTo>
                      <a:pt x="7422" y="2022"/>
                    </a:lnTo>
                    <a:lnTo>
                      <a:pt x="7440" y="2034"/>
                    </a:lnTo>
                    <a:lnTo>
                      <a:pt x="7470" y="2052"/>
                    </a:lnTo>
                    <a:lnTo>
                      <a:pt x="7500" y="2076"/>
                    </a:lnTo>
                    <a:lnTo>
                      <a:pt x="7518" y="2100"/>
                    </a:lnTo>
                    <a:lnTo>
                      <a:pt x="7524" y="2112"/>
                    </a:lnTo>
                    <a:lnTo>
                      <a:pt x="7536" y="2130"/>
                    </a:lnTo>
                    <a:lnTo>
                      <a:pt x="7536" y="2142"/>
                    </a:lnTo>
                    <a:lnTo>
                      <a:pt x="7548" y="2154"/>
                    </a:lnTo>
                    <a:lnTo>
                      <a:pt x="7554" y="2166"/>
                    </a:lnTo>
                    <a:lnTo>
                      <a:pt x="7572" y="2184"/>
                    </a:lnTo>
                    <a:lnTo>
                      <a:pt x="7590" y="2208"/>
                    </a:lnTo>
                    <a:lnTo>
                      <a:pt x="7608" y="2238"/>
                    </a:lnTo>
                    <a:lnTo>
                      <a:pt x="7620" y="2262"/>
                    </a:lnTo>
                    <a:lnTo>
                      <a:pt x="7626" y="2268"/>
                    </a:lnTo>
                    <a:lnTo>
                      <a:pt x="7626" y="2280"/>
                    </a:lnTo>
                    <a:lnTo>
                      <a:pt x="7632" y="2292"/>
                    </a:lnTo>
                    <a:lnTo>
                      <a:pt x="7644" y="2304"/>
                    </a:lnTo>
                    <a:lnTo>
                      <a:pt x="7656" y="2304"/>
                    </a:lnTo>
                    <a:lnTo>
                      <a:pt x="7668" y="2310"/>
                    </a:lnTo>
                    <a:lnTo>
                      <a:pt x="7674" y="2322"/>
                    </a:lnTo>
                    <a:lnTo>
                      <a:pt x="7686" y="2334"/>
                    </a:lnTo>
                    <a:lnTo>
                      <a:pt x="7698" y="2358"/>
                    </a:lnTo>
                    <a:lnTo>
                      <a:pt x="7698" y="2376"/>
                    </a:lnTo>
                    <a:lnTo>
                      <a:pt x="7740" y="2412"/>
                    </a:lnTo>
                    <a:lnTo>
                      <a:pt x="7752" y="2466"/>
                    </a:lnTo>
                    <a:lnTo>
                      <a:pt x="7794" y="2508"/>
                    </a:lnTo>
                    <a:lnTo>
                      <a:pt x="7794" y="2502"/>
                    </a:lnTo>
                    <a:lnTo>
                      <a:pt x="7788" y="2496"/>
                    </a:lnTo>
                    <a:lnTo>
                      <a:pt x="7788" y="2484"/>
                    </a:lnTo>
                    <a:lnTo>
                      <a:pt x="7782" y="2472"/>
                    </a:lnTo>
                    <a:lnTo>
                      <a:pt x="7782" y="2460"/>
                    </a:lnTo>
                    <a:lnTo>
                      <a:pt x="7776" y="2448"/>
                    </a:lnTo>
                    <a:lnTo>
                      <a:pt x="7782" y="2442"/>
                    </a:lnTo>
                    <a:lnTo>
                      <a:pt x="7788" y="2442"/>
                    </a:lnTo>
                    <a:lnTo>
                      <a:pt x="7800" y="2454"/>
                    </a:lnTo>
                    <a:lnTo>
                      <a:pt x="7830" y="2454"/>
                    </a:lnTo>
                    <a:lnTo>
                      <a:pt x="7866" y="2496"/>
                    </a:lnTo>
                    <a:lnTo>
                      <a:pt x="7866" y="2472"/>
                    </a:lnTo>
                    <a:lnTo>
                      <a:pt x="7836" y="2430"/>
                    </a:lnTo>
                    <a:lnTo>
                      <a:pt x="7812" y="2436"/>
                    </a:lnTo>
                    <a:close/>
                    <a:moveTo>
                      <a:pt x="1344" y="84"/>
                    </a:moveTo>
                    <a:lnTo>
                      <a:pt x="1350" y="72"/>
                    </a:lnTo>
                    <a:lnTo>
                      <a:pt x="1308" y="66"/>
                    </a:lnTo>
                    <a:lnTo>
                      <a:pt x="1284" y="78"/>
                    </a:lnTo>
                    <a:lnTo>
                      <a:pt x="1290" y="90"/>
                    </a:lnTo>
                    <a:lnTo>
                      <a:pt x="1344" y="84"/>
                    </a:lnTo>
                    <a:close/>
                    <a:moveTo>
                      <a:pt x="9048" y="996"/>
                    </a:moveTo>
                    <a:lnTo>
                      <a:pt x="9036" y="984"/>
                    </a:lnTo>
                    <a:lnTo>
                      <a:pt x="9024" y="978"/>
                    </a:lnTo>
                    <a:lnTo>
                      <a:pt x="9006" y="972"/>
                    </a:lnTo>
                    <a:lnTo>
                      <a:pt x="8994" y="966"/>
                    </a:lnTo>
                    <a:lnTo>
                      <a:pt x="8982" y="966"/>
                    </a:lnTo>
                    <a:lnTo>
                      <a:pt x="8940" y="948"/>
                    </a:lnTo>
                    <a:lnTo>
                      <a:pt x="8898" y="948"/>
                    </a:lnTo>
                    <a:lnTo>
                      <a:pt x="8868" y="930"/>
                    </a:lnTo>
                    <a:lnTo>
                      <a:pt x="8778" y="924"/>
                    </a:lnTo>
                    <a:lnTo>
                      <a:pt x="8736" y="906"/>
                    </a:lnTo>
                    <a:lnTo>
                      <a:pt x="8700" y="906"/>
                    </a:lnTo>
                    <a:lnTo>
                      <a:pt x="8754" y="942"/>
                    </a:lnTo>
                    <a:lnTo>
                      <a:pt x="8808" y="966"/>
                    </a:lnTo>
                    <a:lnTo>
                      <a:pt x="8796" y="966"/>
                    </a:lnTo>
                    <a:lnTo>
                      <a:pt x="8784" y="972"/>
                    </a:lnTo>
                    <a:lnTo>
                      <a:pt x="8754" y="972"/>
                    </a:lnTo>
                    <a:lnTo>
                      <a:pt x="8730" y="960"/>
                    </a:lnTo>
                    <a:lnTo>
                      <a:pt x="8676" y="906"/>
                    </a:lnTo>
                    <a:lnTo>
                      <a:pt x="8580" y="870"/>
                    </a:lnTo>
                    <a:lnTo>
                      <a:pt x="8496" y="846"/>
                    </a:lnTo>
                    <a:lnTo>
                      <a:pt x="8442" y="834"/>
                    </a:lnTo>
                    <a:lnTo>
                      <a:pt x="8370" y="822"/>
                    </a:lnTo>
                    <a:lnTo>
                      <a:pt x="8280" y="804"/>
                    </a:lnTo>
                    <a:lnTo>
                      <a:pt x="8190" y="780"/>
                    </a:lnTo>
                    <a:lnTo>
                      <a:pt x="8112" y="762"/>
                    </a:lnTo>
                    <a:lnTo>
                      <a:pt x="8052" y="750"/>
                    </a:lnTo>
                    <a:lnTo>
                      <a:pt x="7998" y="738"/>
                    </a:lnTo>
                    <a:lnTo>
                      <a:pt x="7956" y="732"/>
                    </a:lnTo>
                    <a:lnTo>
                      <a:pt x="7758" y="732"/>
                    </a:lnTo>
                    <a:lnTo>
                      <a:pt x="7746" y="714"/>
                    </a:lnTo>
                    <a:lnTo>
                      <a:pt x="7698" y="720"/>
                    </a:lnTo>
                    <a:lnTo>
                      <a:pt x="7680" y="708"/>
                    </a:lnTo>
                    <a:lnTo>
                      <a:pt x="7626" y="708"/>
                    </a:lnTo>
                    <a:lnTo>
                      <a:pt x="7650" y="726"/>
                    </a:lnTo>
                    <a:lnTo>
                      <a:pt x="7644" y="744"/>
                    </a:lnTo>
                    <a:lnTo>
                      <a:pt x="7656" y="744"/>
                    </a:lnTo>
                    <a:lnTo>
                      <a:pt x="7680" y="756"/>
                    </a:lnTo>
                    <a:lnTo>
                      <a:pt x="7716" y="762"/>
                    </a:lnTo>
                    <a:lnTo>
                      <a:pt x="7740" y="774"/>
                    </a:lnTo>
                    <a:lnTo>
                      <a:pt x="7758" y="786"/>
                    </a:lnTo>
                    <a:lnTo>
                      <a:pt x="7752" y="798"/>
                    </a:lnTo>
                    <a:lnTo>
                      <a:pt x="7728" y="804"/>
                    </a:lnTo>
                    <a:lnTo>
                      <a:pt x="7698" y="804"/>
                    </a:lnTo>
                    <a:lnTo>
                      <a:pt x="7686" y="798"/>
                    </a:lnTo>
                    <a:lnTo>
                      <a:pt x="7680" y="792"/>
                    </a:lnTo>
                    <a:lnTo>
                      <a:pt x="7656" y="774"/>
                    </a:lnTo>
                    <a:lnTo>
                      <a:pt x="7584" y="774"/>
                    </a:lnTo>
                    <a:lnTo>
                      <a:pt x="7530" y="738"/>
                    </a:lnTo>
                    <a:lnTo>
                      <a:pt x="7524" y="738"/>
                    </a:lnTo>
                    <a:lnTo>
                      <a:pt x="7518" y="744"/>
                    </a:lnTo>
                    <a:lnTo>
                      <a:pt x="7506" y="744"/>
                    </a:lnTo>
                    <a:lnTo>
                      <a:pt x="7500" y="750"/>
                    </a:lnTo>
                    <a:lnTo>
                      <a:pt x="7446" y="750"/>
                    </a:lnTo>
                    <a:lnTo>
                      <a:pt x="7440" y="738"/>
                    </a:lnTo>
                    <a:lnTo>
                      <a:pt x="7344" y="744"/>
                    </a:lnTo>
                    <a:lnTo>
                      <a:pt x="7320" y="726"/>
                    </a:lnTo>
                    <a:lnTo>
                      <a:pt x="7314" y="732"/>
                    </a:lnTo>
                    <a:lnTo>
                      <a:pt x="7212" y="732"/>
                    </a:lnTo>
                    <a:lnTo>
                      <a:pt x="7206" y="738"/>
                    </a:lnTo>
                    <a:lnTo>
                      <a:pt x="7212" y="744"/>
                    </a:lnTo>
                    <a:lnTo>
                      <a:pt x="7218" y="756"/>
                    </a:lnTo>
                    <a:lnTo>
                      <a:pt x="7254" y="792"/>
                    </a:lnTo>
                    <a:lnTo>
                      <a:pt x="7248" y="792"/>
                    </a:lnTo>
                    <a:lnTo>
                      <a:pt x="7242" y="786"/>
                    </a:lnTo>
                    <a:lnTo>
                      <a:pt x="7230" y="780"/>
                    </a:lnTo>
                    <a:lnTo>
                      <a:pt x="7218" y="768"/>
                    </a:lnTo>
                    <a:lnTo>
                      <a:pt x="7206" y="762"/>
                    </a:lnTo>
                    <a:lnTo>
                      <a:pt x="7194" y="750"/>
                    </a:lnTo>
                    <a:lnTo>
                      <a:pt x="7176" y="744"/>
                    </a:lnTo>
                    <a:lnTo>
                      <a:pt x="7104" y="732"/>
                    </a:lnTo>
                    <a:lnTo>
                      <a:pt x="7086" y="732"/>
                    </a:lnTo>
                    <a:lnTo>
                      <a:pt x="7086" y="726"/>
                    </a:lnTo>
                    <a:lnTo>
                      <a:pt x="7056" y="696"/>
                    </a:lnTo>
                    <a:lnTo>
                      <a:pt x="7032" y="684"/>
                    </a:lnTo>
                    <a:lnTo>
                      <a:pt x="6990" y="666"/>
                    </a:lnTo>
                    <a:lnTo>
                      <a:pt x="6948" y="660"/>
                    </a:lnTo>
                    <a:lnTo>
                      <a:pt x="6912" y="654"/>
                    </a:lnTo>
                    <a:lnTo>
                      <a:pt x="6882" y="654"/>
                    </a:lnTo>
                    <a:lnTo>
                      <a:pt x="6864" y="648"/>
                    </a:lnTo>
                    <a:lnTo>
                      <a:pt x="6834" y="648"/>
                    </a:lnTo>
                    <a:lnTo>
                      <a:pt x="6786" y="636"/>
                    </a:lnTo>
                    <a:lnTo>
                      <a:pt x="6774" y="642"/>
                    </a:lnTo>
                    <a:lnTo>
                      <a:pt x="6714" y="642"/>
                    </a:lnTo>
                    <a:lnTo>
                      <a:pt x="6696" y="660"/>
                    </a:lnTo>
                    <a:lnTo>
                      <a:pt x="6684" y="666"/>
                    </a:lnTo>
                    <a:lnTo>
                      <a:pt x="6648" y="666"/>
                    </a:lnTo>
                    <a:lnTo>
                      <a:pt x="6630" y="660"/>
                    </a:lnTo>
                    <a:lnTo>
                      <a:pt x="6594" y="660"/>
                    </a:lnTo>
                    <a:lnTo>
                      <a:pt x="6582" y="654"/>
                    </a:lnTo>
                    <a:lnTo>
                      <a:pt x="6576" y="648"/>
                    </a:lnTo>
                    <a:lnTo>
                      <a:pt x="6552" y="636"/>
                    </a:lnTo>
                    <a:lnTo>
                      <a:pt x="6534" y="630"/>
                    </a:lnTo>
                    <a:lnTo>
                      <a:pt x="6522" y="624"/>
                    </a:lnTo>
                    <a:lnTo>
                      <a:pt x="6498" y="624"/>
                    </a:lnTo>
                    <a:lnTo>
                      <a:pt x="6486" y="630"/>
                    </a:lnTo>
                    <a:lnTo>
                      <a:pt x="6474" y="612"/>
                    </a:lnTo>
                    <a:lnTo>
                      <a:pt x="6438" y="612"/>
                    </a:lnTo>
                    <a:lnTo>
                      <a:pt x="6372" y="606"/>
                    </a:lnTo>
                    <a:lnTo>
                      <a:pt x="6408" y="594"/>
                    </a:lnTo>
                    <a:lnTo>
                      <a:pt x="6372" y="570"/>
                    </a:lnTo>
                    <a:lnTo>
                      <a:pt x="6360" y="570"/>
                    </a:lnTo>
                    <a:lnTo>
                      <a:pt x="6324" y="564"/>
                    </a:lnTo>
                    <a:lnTo>
                      <a:pt x="6282" y="558"/>
                    </a:lnTo>
                    <a:lnTo>
                      <a:pt x="6246" y="558"/>
                    </a:lnTo>
                    <a:lnTo>
                      <a:pt x="6228" y="564"/>
                    </a:lnTo>
                    <a:lnTo>
                      <a:pt x="6228" y="594"/>
                    </a:lnTo>
                    <a:lnTo>
                      <a:pt x="6222" y="600"/>
                    </a:lnTo>
                    <a:lnTo>
                      <a:pt x="6192" y="600"/>
                    </a:lnTo>
                    <a:lnTo>
                      <a:pt x="6180" y="594"/>
                    </a:lnTo>
                    <a:lnTo>
                      <a:pt x="6168" y="594"/>
                    </a:lnTo>
                    <a:lnTo>
                      <a:pt x="6186" y="582"/>
                    </a:lnTo>
                    <a:lnTo>
                      <a:pt x="6168" y="570"/>
                    </a:lnTo>
                    <a:lnTo>
                      <a:pt x="6096" y="570"/>
                    </a:lnTo>
                    <a:lnTo>
                      <a:pt x="6114" y="558"/>
                    </a:lnTo>
                    <a:lnTo>
                      <a:pt x="6156" y="558"/>
                    </a:lnTo>
                    <a:lnTo>
                      <a:pt x="6216" y="588"/>
                    </a:lnTo>
                    <a:lnTo>
                      <a:pt x="6216" y="564"/>
                    </a:lnTo>
                    <a:lnTo>
                      <a:pt x="6162" y="540"/>
                    </a:lnTo>
                    <a:lnTo>
                      <a:pt x="6048" y="546"/>
                    </a:lnTo>
                    <a:lnTo>
                      <a:pt x="6048" y="534"/>
                    </a:lnTo>
                    <a:lnTo>
                      <a:pt x="5928" y="540"/>
                    </a:lnTo>
                    <a:lnTo>
                      <a:pt x="5880" y="522"/>
                    </a:lnTo>
                    <a:lnTo>
                      <a:pt x="5862" y="522"/>
                    </a:lnTo>
                    <a:lnTo>
                      <a:pt x="5898" y="546"/>
                    </a:lnTo>
                    <a:lnTo>
                      <a:pt x="5850" y="546"/>
                    </a:lnTo>
                    <a:lnTo>
                      <a:pt x="5838" y="552"/>
                    </a:lnTo>
                    <a:lnTo>
                      <a:pt x="5832" y="552"/>
                    </a:lnTo>
                    <a:lnTo>
                      <a:pt x="5832" y="558"/>
                    </a:lnTo>
                    <a:lnTo>
                      <a:pt x="5844" y="564"/>
                    </a:lnTo>
                    <a:lnTo>
                      <a:pt x="5850" y="570"/>
                    </a:lnTo>
                    <a:lnTo>
                      <a:pt x="5862" y="576"/>
                    </a:lnTo>
                    <a:lnTo>
                      <a:pt x="5892" y="576"/>
                    </a:lnTo>
                    <a:lnTo>
                      <a:pt x="5892" y="582"/>
                    </a:lnTo>
                    <a:lnTo>
                      <a:pt x="5952" y="618"/>
                    </a:lnTo>
                    <a:lnTo>
                      <a:pt x="5904" y="618"/>
                    </a:lnTo>
                    <a:lnTo>
                      <a:pt x="5898" y="612"/>
                    </a:lnTo>
                    <a:lnTo>
                      <a:pt x="5886" y="606"/>
                    </a:lnTo>
                    <a:lnTo>
                      <a:pt x="5874" y="606"/>
                    </a:lnTo>
                    <a:lnTo>
                      <a:pt x="5862" y="600"/>
                    </a:lnTo>
                    <a:lnTo>
                      <a:pt x="5844" y="618"/>
                    </a:lnTo>
                    <a:lnTo>
                      <a:pt x="5868" y="636"/>
                    </a:lnTo>
                    <a:lnTo>
                      <a:pt x="5814" y="630"/>
                    </a:lnTo>
                    <a:lnTo>
                      <a:pt x="5808" y="630"/>
                    </a:lnTo>
                    <a:lnTo>
                      <a:pt x="5802" y="624"/>
                    </a:lnTo>
                    <a:lnTo>
                      <a:pt x="5784" y="618"/>
                    </a:lnTo>
                    <a:lnTo>
                      <a:pt x="5766" y="618"/>
                    </a:lnTo>
                    <a:lnTo>
                      <a:pt x="5754" y="612"/>
                    </a:lnTo>
                    <a:lnTo>
                      <a:pt x="5736" y="606"/>
                    </a:lnTo>
                    <a:lnTo>
                      <a:pt x="5724" y="606"/>
                    </a:lnTo>
                    <a:lnTo>
                      <a:pt x="5712" y="612"/>
                    </a:lnTo>
                    <a:lnTo>
                      <a:pt x="5700" y="612"/>
                    </a:lnTo>
                    <a:lnTo>
                      <a:pt x="5688" y="618"/>
                    </a:lnTo>
                    <a:lnTo>
                      <a:pt x="5682" y="624"/>
                    </a:lnTo>
                    <a:lnTo>
                      <a:pt x="5676" y="624"/>
                    </a:lnTo>
                    <a:lnTo>
                      <a:pt x="5610" y="618"/>
                    </a:lnTo>
                    <a:lnTo>
                      <a:pt x="5604" y="618"/>
                    </a:lnTo>
                    <a:lnTo>
                      <a:pt x="5598" y="612"/>
                    </a:lnTo>
                    <a:lnTo>
                      <a:pt x="5562" y="594"/>
                    </a:lnTo>
                    <a:lnTo>
                      <a:pt x="5556" y="594"/>
                    </a:lnTo>
                    <a:lnTo>
                      <a:pt x="5550" y="588"/>
                    </a:lnTo>
                    <a:lnTo>
                      <a:pt x="5538" y="588"/>
                    </a:lnTo>
                    <a:lnTo>
                      <a:pt x="5538" y="606"/>
                    </a:lnTo>
                    <a:lnTo>
                      <a:pt x="5544" y="612"/>
                    </a:lnTo>
                    <a:lnTo>
                      <a:pt x="5550" y="624"/>
                    </a:lnTo>
                    <a:lnTo>
                      <a:pt x="5556" y="630"/>
                    </a:lnTo>
                    <a:lnTo>
                      <a:pt x="5562" y="642"/>
                    </a:lnTo>
                    <a:lnTo>
                      <a:pt x="5562" y="660"/>
                    </a:lnTo>
                    <a:lnTo>
                      <a:pt x="5556" y="666"/>
                    </a:lnTo>
                    <a:lnTo>
                      <a:pt x="5532" y="660"/>
                    </a:lnTo>
                    <a:lnTo>
                      <a:pt x="5424" y="624"/>
                    </a:lnTo>
                    <a:lnTo>
                      <a:pt x="5412" y="618"/>
                    </a:lnTo>
                    <a:lnTo>
                      <a:pt x="5406" y="618"/>
                    </a:lnTo>
                    <a:lnTo>
                      <a:pt x="5400" y="612"/>
                    </a:lnTo>
                    <a:lnTo>
                      <a:pt x="5394" y="600"/>
                    </a:lnTo>
                    <a:lnTo>
                      <a:pt x="5382" y="594"/>
                    </a:lnTo>
                    <a:lnTo>
                      <a:pt x="5376" y="588"/>
                    </a:lnTo>
                    <a:lnTo>
                      <a:pt x="5376" y="606"/>
                    </a:lnTo>
                    <a:lnTo>
                      <a:pt x="5322" y="588"/>
                    </a:lnTo>
                    <a:lnTo>
                      <a:pt x="5292" y="570"/>
                    </a:lnTo>
                    <a:lnTo>
                      <a:pt x="5298" y="570"/>
                    </a:lnTo>
                    <a:lnTo>
                      <a:pt x="5304" y="576"/>
                    </a:lnTo>
                    <a:lnTo>
                      <a:pt x="5328" y="576"/>
                    </a:lnTo>
                    <a:lnTo>
                      <a:pt x="5340" y="582"/>
                    </a:lnTo>
                    <a:lnTo>
                      <a:pt x="5352" y="582"/>
                    </a:lnTo>
                    <a:lnTo>
                      <a:pt x="5358" y="576"/>
                    </a:lnTo>
                    <a:lnTo>
                      <a:pt x="5358" y="570"/>
                    </a:lnTo>
                    <a:lnTo>
                      <a:pt x="5346" y="564"/>
                    </a:lnTo>
                    <a:lnTo>
                      <a:pt x="5334" y="552"/>
                    </a:lnTo>
                    <a:lnTo>
                      <a:pt x="5292" y="552"/>
                    </a:lnTo>
                    <a:lnTo>
                      <a:pt x="5304" y="540"/>
                    </a:lnTo>
                    <a:lnTo>
                      <a:pt x="5298" y="534"/>
                    </a:lnTo>
                    <a:lnTo>
                      <a:pt x="5286" y="528"/>
                    </a:lnTo>
                    <a:lnTo>
                      <a:pt x="5256" y="528"/>
                    </a:lnTo>
                    <a:lnTo>
                      <a:pt x="5268" y="510"/>
                    </a:lnTo>
                    <a:lnTo>
                      <a:pt x="5262" y="510"/>
                    </a:lnTo>
                    <a:lnTo>
                      <a:pt x="5256" y="504"/>
                    </a:lnTo>
                    <a:lnTo>
                      <a:pt x="5232" y="504"/>
                    </a:lnTo>
                    <a:lnTo>
                      <a:pt x="5220" y="498"/>
                    </a:lnTo>
                    <a:lnTo>
                      <a:pt x="5208" y="498"/>
                    </a:lnTo>
                    <a:lnTo>
                      <a:pt x="5202" y="492"/>
                    </a:lnTo>
                    <a:lnTo>
                      <a:pt x="5190" y="492"/>
                    </a:lnTo>
                    <a:lnTo>
                      <a:pt x="5184" y="486"/>
                    </a:lnTo>
                    <a:lnTo>
                      <a:pt x="5142" y="486"/>
                    </a:lnTo>
                    <a:lnTo>
                      <a:pt x="5130" y="492"/>
                    </a:lnTo>
                    <a:lnTo>
                      <a:pt x="5094" y="492"/>
                    </a:lnTo>
                    <a:lnTo>
                      <a:pt x="5076" y="486"/>
                    </a:lnTo>
                    <a:lnTo>
                      <a:pt x="5070" y="480"/>
                    </a:lnTo>
                    <a:lnTo>
                      <a:pt x="5064" y="480"/>
                    </a:lnTo>
                    <a:lnTo>
                      <a:pt x="5040" y="486"/>
                    </a:lnTo>
                    <a:lnTo>
                      <a:pt x="5040" y="474"/>
                    </a:lnTo>
                    <a:lnTo>
                      <a:pt x="4992" y="468"/>
                    </a:lnTo>
                    <a:lnTo>
                      <a:pt x="4980" y="456"/>
                    </a:lnTo>
                    <a:lnTo>
                      <a:pt x="4974" y="474"/>
                    </a:lnTo>
                    <a:lnTo>
                      <a:pt x="4956" y="480"/>
                    </a:lnTo>
                    <a:lnTo>
                      <a:pt x="4986" y="498"/>
                    </a:lnTo>
                    <a:lnTo>
                      <a:pt x="5010" y="528"/>
                    </a:lnTo>
                    <a:lnTo>
                      <a:pt x="4962" y="522"/>
                    </a:lnTo>
                    <a:lnTo>
                      <a:pt x="4956" y="516"/>
                    </a:lnTo>
                    <a:lnTo>
                      <a:pt x="4890" y="522"/>
                    </a:lnTo>
                    <a:lnTo>
                      <a:pt x="4872" y="528"/>
                    </a:lnTo>
                    <a:lnTo>
                      <a:pt x="4872" y="516"/>
                    </a:lnTo>
                    <a:lnTo>
                      <a:pt x="4824" y="522"/>
                    </a:lnTo>
                    <a:lnTo>
                      <a:pt x="4818" y="510"/>
                    </a:lnTo>
                    <a:lnTo>
                      <a:pt x="4764" y="510"/>
                    </a:lnTo>
                    <a:lnTo>
                      <a:pt x="4728" y="504"/>
                    </a:lnTo>
                    <a:lnTo>
                      <a:pt x="4746" y="480"/>
                    </a:lnTo>
                    <a:lnTo>
                      <a:pt x="4620" y="480"/>
                    </a:lnTo>
                    <a:lnTo>
                      <a:pt x="4608" y="468"/>
                    </a:lnTo>
                    <a:lnTo>
                      <a:pt x="4602" y="474"/>
                    </a:lnTo>
                    <a:lnTo>
                      <a:pt x="4590" y="468"/>
                    </a:lnTo>
                    <a:lnTo>
                      <a:pt x="4542" y="474"/>
                    </a:lnTo>
                    <a:lnTo>
                      <a:pt x="4548" y="486"/>
                    </a:lnTo>
                    <a:lnTo>
                      <a:pt x="4488" y="480"/>
                    </a:lnTo>
                    <a:lnTo>
                      <a:pt x="4476" y="486"/>
                    </a:lnTo>
                    <a:lnTo>
                      <a:pt x="4506" y="498"/>
                    </a:lnTo>
                    <a:lnTo>
                      <a:pt x="4464" y="492"/>
                    </a:lnTo>
                    <a:lnTo>
                      <a:pt x="4464" y="474"/>
                    </a:lnTo>
                    <a:lnTo>
                      <a:pt x="4434" y="456"/>
                    </a:lnTo>
                    <a:lnTo>
                      <a:pt x="4416" y="456"/>
                    </a:lnTo>
                    <a:lnTo>
                      <a:pt x="4428" y="474"/>
                    </a:lnTo>
                    <a:lnTo>
                      <a:pt x="4374" y="474"/>
                    </a:lnTo>
                    <a:lnTo>
                      <a:pt x="4368" y="468"/>
                    </a:lnTo>
                    <a:lnTo>
                      <a:pt x="4356" y="468"/>
                    </a:lnTo>
                    <a:lnTo>
                      <a:pt x="4350" y="456"/>
                    </a:lnTo>
                    <a:lnTo>
                      <a:pt x="4320" y="456"/>
                    </a:lnTo>
                    <a:lnTo>
                      <a:pt x="4296" y="444"/>
                    </a:lnTo>
                    <a:lnTo>
                      <a:pt x="4266" y="468"/>
                    </a:lnTo>
                    <a:lnTo>
                      <a:pt x="4320" y="474"/>
                    </a:lnTo>
                    <a:lnTo>
                      <a:pt x="4332" y="474"/>
                    </a:lnTo>
                    <a:lnTo>
                      <a:pt x="4326" y="480"/>
                    </a:lnTo>
                    <a:lnTo>
                      <a:pt x="4314" y="486"/>
                    </a:lnTo>
                    <a:lnTo>
                      <a:pt x="4308" y="492"/>
                    </a:lnTo>
                    <a:lnTo>
                      <a:pt x="4272" y="492"/>
                    </a:lnTo>
                    <a:lnTo>
                      <a:pt x="4266" y="498"/>
                    </a:lnTo>
                    <a:lnTo>
                      <a:pt x="4254" y="504"/>
                    </a:lnTo>
                    <a:lnTo>
                      <a:pt x="4182" y="504"/>
                    </a:lnTo>
                    <a:lnTo>
                      <a:pt x="4146" y="510"/>
                    </a:lnTo>
                    <a:lnTo>
                      <a:pt x="4134" y="534"/>
                    </a:lnTo>
                    <a:lnTo>
                      <a:pt x="4110" y="528"/>
                    </a:lnTo>
                    <a:lnTo>
                      <a:pt x="4110" y="516"/>
                    </a:lnTo>
                    <a:lnTo>
                      <a:pt x="4116" y="504"/>
                    </a:lnTo>
                    <a:lnTo>
                      <a:pt x="4122" y="498"/>
                    </a:lnTo>
                    <a:lnTo>
                      <a:pt x="4134" y="492"/>
                    </a:lnTo>
                    <a:lnTo>
                      <a:pt x="4152" y="492"/>
                    </a:lnTo>
                    <a:lnTo>
                      <a:pt x="4164" y="480"/>
                    </a:lnTo>
                    <a:lnTo>
                      <a:pt x="4206" y="474"/>
                    </a:lnTo>
                    <a:lnTo>
                      <a:pt x="4248" y="438"/>
                    </a:lnTo>
                    <a:lnTo>
                      <a:pt x="4248" y="426"/>
                    </a:lnTo>
                    <a:lnTo>
                      <a:pt x="4254" y="420"/>
                    </a:lnTo>
                    <a:lnTo>
                      <a:pt x="4266" y="414"/>
                    </a:lnTo>
                    <a:lnTo>
                      <a:pt x="4278" y="414"/>
                    </a:lnTo>
                    <a:lnTo>
                      <a:pt x="4290" y="408"/>
                    </a:lnTo>
                    <a:lnTo>
                      <a:pt x="4302" y="408"/>
                    </a:lnTo>
                    <a:lnTo>
                      <a:pt x="4320" y="402"/>
                    </a:lnTo>
                    <a:lnTo>
                      <a:pt x="4332" y="402"/>
                    </a:lnTo>
                    <a:lnTo>
                      <a:pt x="4344" y="396"/>
                    </a:lnTo>
                    <a:lnTo>
                      <a:pt x="4350" y="390"/>
                    </a:lnTo>
                    <a:lnTo>
                      <a:pt x="4356" y="378"/>
                    </a:lnTo>
                    <a:lnTo>
                      <a:pt x="4350" y="366"/>
                    </a:lnTo>
                    <a:lnTo>
                      <a:pt x="4344" y="360"/>
                    </a:lnTo>
                    <a:lnTo>
                      <a:pt x="4332" y="354"/>
                    </a:lnTo>
                    <a:lnTo>
                      <a:pt x="4326" y="348"/>
                    </a:lnTo>
                    <a:lnTo>
                      <a:pt x="4290" y="348"/>
                    </a:lnTo>
                    <a:lnTo>
                      <a:pt x="4320" y="336"/>
                    </a:lnTo>
                    <a:lnTo>
                      <a:pt x="4314" y="330"/>
                    </a:lnTo>
                    <a:lnTo>
                      <a:pt x="4302" y="324"/>
                    </a:lnTo>
                    <a:lnTo>
                      <a:pt x="4290" y="312"/>
                    </a:lnTo>
                    <a:lnTo>
                      <a:pt x="4284" y="312"/>
                    </a:lnTo>
                    <a:lnTo>
                      <a:pt x="4278" y="318"/>
                    </a:lnTo>
                    <a:lnTo>
                      <a:pt x="4254" y="318"/>
                    </a:lnTo>
                    <a:lnTo>
                      <a:pt x="4248" y="312"/>
                    </a:lnTo>
                    <a:lnTo>
                      <a:pt x="4242" y="300"/>
                    </a:lnTo>
                    <a:lnTo>
                      <a:pt x="4236" y="294"/>
                    </a:lnTo>
                    <a:lnTo>
                      <a:pt x="4194" y="294"/>
                    </a:lnTo>
                    <a:lnTo>
                      <a:pt x="4188" y="300"/>
                    </a:lnTo>
                    <a:lnTo>
                      <a:pt x="4182" y="300"/>
                    </a:lnTo>
                    <a:lnTo>
                      <a:pt x="4128" y="288"/>
                    </a:lnTo>
                    <a:lnTo>
                      <a:pt x="3990" y="282"/>
                    </a:lnTo>
                    <a:lnTo>
                      <a:pt x="3990" y="300"/>
                    </a:lnTo>
                    <a:lnTo>
                      <a:pt x="3924" y="300"/>
                    </a:lnTo>
                    <a:lnTo>
                      <a:pt x="3942" y="282"/>
                    </a:lnTo>
                    <a:lnTo>
                      <a:pt x="3942" y="276"/>
                    </a:lnTo>
                    <a:lnTo>
                      <a:pt x="3936" y="270"/>
                    </a:lnTo>
                    <a:lnTo>
                      <a:pt x="3912" y="264"/>
                    </a:lnTo>
                    <a:lnTo>
                      <a:pt x="3882" y="264"/>
                    </a:lnTo>
                    <a:lnTo>
                      <a:pt x="3852" y="270"/>
                    </a:lnTo>
                    <a:lnTo>
                      <a:pt x="3840" y="270"/>
                    </a:lnTo>
                    <a:lnTo>
                      <a:pt x="3780" y="264"/>
                    </a:lnTo>
                    <a:lnTo>
                      <a:pt x="3792" y="264"/>
                    </a:lnTo>
                    <a:lnTo>
                      <a:pt x="3810" y="258"/>
                    </a:lnTo>
                    <a:lnTo>
                      <a:pt x="3822" y="258"/>
                    </a:lnTo>
                    <a:lnTo>
                      <a:pt x="3834" y="252"/>
                    </a:lnTo>
                    <a:lnTo>
                      <a:pt x="3840" y="252"/>
                    </a:lnTo>
                    <a:lnTo>
                      <a:pt x="3840" y="246"/>
                    </a:lnTo>
                    <a:lnTo>
                      <a:pt x="3834" y="240"/>
                    </a:lnTo>
                    <a:lnTo>
                      <a:pt x="3822" y="240"/>
                    </a:lnTo>
                    <a:lnTo>
                      <a:pt x="3804" y="234"/>
                    </a:lnTo>
                    <a:lnTo>
                      <a:pt x="3762" y="234"/>
                    </a:lnTo>
                    <a:lnTo>
                      <a:pt x="3720" y="228"/>
                    </a:lnTo>
                    <a:lnTo>
                      <a:pt x="3714" y="240"/>
                    </a:lnTo>
                    <a:lnTo>
                      <a:pt x="3684" y="240"/>
                    </a:lnTo>
                    <a:lnTo>
                      <a:pt x="3672" y="246"/>
                    </a:lnTo>
                    <a:lnTo>
                      <a:pt x="3660" y="246"/>
                    </a:lnTo>
                    <a:lnTo>
                      <a:pt x="3648" y="252"/>
                    </a:lnTo>
                    <a:lnTo>
                      <a:pt x="3648" y="258"/>
                    </a:lnTo>
                    <a:lnTo>
                      <a:pt x="3654" y="270"/>
                    </a:lnTo>
                    <a:lnTo>
                      <a:pt x="3678" y="282"/>
                    </a:lnTo>
                    <a:lnTo>
                      <a:pt x="3696" y="294"/>
                    </a:lnTo>
                    <a:lnTo>
                      <a:pt x="3708" y="294"/>
                    </a:lnTo>
                    <a:lnTo>
                      <a:pt x="3714" y="300"/>
                    </a:lnTo>
                    <a:lnTo>
                      <a:pt x="3720" y="300"/>
                    </a:lnTo>
                    <a:lnTo>
                      <a:pt x="3576" y="294"/>
                    </a:lnTo>
                    <a:lnTo>
                      <a:pt x="3630" y="312"/>
                    </a:lnTo>
                    <a:lnTo>
                      <a:pt x="3576" y="324"/>
                    </a:lnTo>
                    <a:lnTo>
                      <a:pt x="3564" y="330"/>
                    </a:lnTo>
                    <a:lnTo>
                      <a:pt x="3534" y="336"/>
                    </a:lnTo>
                    <a:lnTo>
                      <a:pt x="3498" y="342"/>
                    </a:lnTo>
                    <a:lnTo>
                      <a:pt x="3474" y="342"/>
                    </a:lnTo>
                    <a:lnTo>
                      <a:pt x="3468" y="336"/>
                    </a:lnTo>
                    <a:lnTo>
                      <a:pt x="3474" y="324"/>
                    </a:lnTo>
                    <a:lnTo>
                      <a:pt x="3486" y="312"/>
                    </a:lnTo>
                    <a:lnTo>
                      <a:pt x="3420" y="312"/>
                    </a:lnTo>
                    <a:lnTo>
                      <a:pt x="3408" y="318"/>
                    </a:lnTo>
                    <a:lnTo>
                      <a:pt x="3390" y="318"/>
                    </a:lnTo>
                    <a:lnTo>
                      <a:pt x="3378" y="324"/>
                    </a:lnTo>
                    <a:lnTo>
                      <a:pt x="3366" y="336"/>
                    </a:lnTo>
                    <a:lnTo>
                      <a:pt x="3348" y="336"/>
                    </a:lnTo>
                    <a:lnTo>
                      <a:pt x="3318" y="342"/>
                    </a:lnTo>
                    <a:lnTo>
                      <a:pt x="3276" y="342"/>
                    </a:lnTo>
                    <a:lnTo>
                      <a:pt x="3246" y="348"/>
                    </a:lnTo>
                    <a:lnTo>
                      <a:pt x="3234" y="354"/>
                    </a:lnTo>
                    <a:lnTo>
                      <a:pt x="3216" y="354"/>
                    </a:lnTo>
                    <a:lnTo>
                      <a:pt x="3204" y="360"/>
                    </a:lnTo>
                    <a:lnTo>
                      <a:pt x="3186" y="360"/>
                    </a:lnTo>
                    <a:lnTo>
                      <a:pt x="3180" y="366"/>
                    </a:lnTo>
                    <a:lnTo>
                      <a:pt x="3174" y="366"/>
                    </a:lnTo>
                    <a:lnTo>
                      <a:pt x="3132" y="396"/>
                    </a:lnTo>
                    <a:lnTo>
                      <a:pt x="3114" y="396"/>
                    </a:lnTo>
                    <a:lnTo>
                      <a:pt x="3108" y="402"/>
                    </a:lnTo>
                    <a:lnTo>
                      <a:pt x="3102" y="402"/>
                    </a:lnTo>
                    <a:lnTo>
                      <a:pt x="3096" y="408"/>
                    </a:lnTo>
                    <a:lnTo>
                      <a:pt x="3102" y="414"/>
                    </a:lnTo>
                    <a:lnTo>
                      <a:pt x="3120" y="426"/>
                    </a:lnTo>
                    <a:lnTo>
                      <a:pt x="3132" y="438"/>
                    </a:lnTo>
                    <a:lnTo>
                      <a:pt x="3150" y="444"/>
                    </a:lnTo>
                    <a:lnTo>
                      <a:pt x="3156" y="450"/>
                    </a:lnTo>
                    <a:lnTo>
                      <a:pt x="3162" y="450"/>
                    </a:lnTo>
                    <a:lnTo>
                      <a:pt x="3120" y="462"/>
                    </a:lnTo>
                    <a:lnTo>
                      <a:pt x="3096" y="474"/>
                    </a:lnTo>
                    <a:lnTo>
                      <a:pt x="2994" y="474"/>
                    </a:lnTo>
                    <a:lnTo>
                      <a:pt x="2988" y="480"/>
                    </a:lnTo>
                    <a:lnTo>
                      <a:pt x="2952" y="468"/>
                    </a:lnTo>
                    <a:lnTo>
                      <a:pt x="2934" y="474"/>
                    </a:lnTo>
                    <a:lnTo>
                      <a:pt x="2880" y="474"/>
                    </a:lnTo>
                    <a:lnTo>
                      <a:pt x="2874" y="480"/>
                    </a:lnTo>
                    <a:lnTo>
                      <a:pt x="2874" y="498"/>
                    </a:lnTo>
                    <a:lnTo>
                      <a:pt x="2880" y="510"/>
                    </a:lnTo>
                    <a:lnTo>
                      <a:pt x="2892" y="522"/>
                    </a:lnTo>
                    <a:lnTo>
                      <a:pt x="2898" y="522"/>
                    </a:lnTo>
                    <a:lnTo>
                      <a:pt x="2904" y="528"/>
                    </a:lnTo>
                    <a:lnTo>
                      <a:pt x="2910" y="540"/>
                    </a:lnTo>
                    <a:lnTo>
                      <a:pt x="2916" y="546"/>
                    </a:lnTo>
                    <a:lnTo>
                      <a:pt x="2922" y="546"/>
                    </a:lnTo>
                    <a:lnTo>
                      <a:pt x="2928" y="552"/>
                    </a:lnTo>
                    <a:lnTo>
                      <a:pt x="2940" y="552"/>
                    </a:lnTo>
                    <a:lnTo>
                      <a:pt x="2952" y="558"/>
                    </a:lnTo>
                    <a:lnTo>
                      <a:pt x="2964" y="558"/>
                    </a:lnTo>
                    <a:lnTo>
                      <a:pt x="2976" y="564"/>
                    </a:lnTo>
                    <a:lnTo>
                      <a:pt x="2994" y="564"/>
                    </a:lnTo>
                    <a:lnTo>
                      <a:pt x="3012" y="570"/>
                    </a:lnTo>
                    <a:lnTo>
                      <a:pt x="3024" y="570"/>
                    </a:lnTo>
                    <a:lnTo>
                      <a:pt x="3036" y="576"/>
                    </a:lnTo>
                    <a:lnTo>
                      <a:pt x="3042" y="576"/>
                    </a:lnTo>
                    <a:lnTo>
                      <a:pt x="3054" y="588"/>
                    </a:lnTo>
                    <a:lnTo>
                      <a:pt x="3054" y="594"/>
                    </a:lnTo>
                    <a:lnTo>
                      <a:pt x="3060" y="600"/>
                    </a:lnTo>
                    <a:lnTo>
                      <a:pt x="3030" y="600"/>
                    </a:lnTo>
                    <a:lnTo>
                      <a:pt x="3012" y="606"/>
                    </a:lnTo>
                    <a:lnTo>
                      <a:pt x="3000" y="606"/>
                    </a:lnTo>
                    <a:lnTo>
                      <a:pt x="2964" y="588"/>
                    </a:lnTo>
                    <a:lnTo>
                      <a:pt x="2928" y="576"/>
                    </a:lnTo>
                    <a:lnTo>
                      <a:pt x="2904" y="570"/>
                    </a:lnTo>
                    <a:lnTo>
                      <a:pt x="2886" y="564"/>
                    </a:lnTo>
                    <a:lnTo>
                      <a:pt x="2862" y="564"/>
                    </a:lnTo>
                    <a:lnTo>
                      <a:pt x="2844" y="558"/>
                    </a:lnTo>
                    <a:lnTo>
                      <a:pt x="2802" y="558"/>
                    </a:lnTo>
                    <a:lnTo>
                      <a:pt x="2796" y="564"/>
                    </a:lnTo>
                    <a:lnTo>
                      <a:pt x="2796" y="576"/>
                    </a:lnTo>
                    <a:lnTo>
                      <a:pt x="2802" y="582"/>
                    </a:lnTo>
                    <a:lnTo>
                      <a:pt x="2808" y="582"/>
                    </a:lnTo>
                    <a:lnTo>
                      <a:pt x="2820" y="594"/>
                    </a:lnTo>
                    <a:lnTo>
                      <a:pt x="2784" y="594"/>
                    </a:lnTo>
                    <a:lnTo>
                      <a:pt x="2772" y="582"/>
                    </a:lnTo>
                    <a:lnTo>
                      <a:pt x="2754" y="582"/>
                    </a:lnTo>
                    <a:lnTo>
                      <a:pt x="2748" y="576"/>
                    </a:lnTo>
                    <a:lnTo>
                      <a:pt x="2724" y="576"/>
                    </a:lnTo>
                    <a:lnTo>
                      <a:pt x="2724" y="582"/>
                    </a:lnTo>
                    <a:lnTo>
                      <a:pt x="2730" y="600"/>
                    </a:lnTo>
                    <a:lnTo>
                      <a:pt x="2736" y="612"/>
                    </a:lnTo>
                    <a:lnTo>
                      <a:pt x="2748" y="618"/>
                    </a:lnTo>
                    <a:lnTo>
                      <a:pt x="2766" y="624"/>
                    </a:lnTo>
                    <a:lnTo>
                      <a:pt x="2802" y="624"/>
                    </a:lnTo>
                    <a:lnTo>
                      <a:pt x="2820" y="630"/>
                    </a:lnTo>
                    <a:lnTo>
                      <a:pt x="2844" y="630"/>
                    </a:lnTo>
                    <a:lnTo>
                      <a:pt x="2856" y="636"/>
                    </a:lnTo>
                    <a:lnTo>
                      <a:pt x="2862" y="648"/>
                    </a:lnTo>
                    <a:lnTo>
                      <a:pt x="2874" y="654"/>
                    </a:lnTo>
                    <a:lnTo>
                      <a:pt x="2844" y="654"/>
                    </a:lnTo>
                    <a:lnTo>
                      <a:pt x="2838" y="648"/>
                    </a:lnTo>
                    <a:lnTo>
                      <a:pt x="2826" y="642"/>
                    </a:lnTo>
                    <a:lnTo>
                      <a:pt x="2772" y="642"/>
                    </a:lnTo>
                    <a:lnTo>
                      <a:pt x="2760" y="636"/>
                    </a:lnTo>
                    <a:lnTo>
                      <a:pt x="2730" y="636"/>
                    </a:lnTo>
                    <a:lnTo>
                      <a:pt x="2724" y="624"/>
                    </a:lnTo>
                    <a:lnTo>
                      <a:pt x="2700" y="624"/>
                    </a:lnTo>
                    <a:lnTo>
                      <a:pt x="2694" y="606"/>
                    </a:lnTo>
                    <a:lnTo>
                      <a:pt x="2664" y="594"/>
                    </a:lnTo>
                    <a:lnTo>
                      <a:pt x="2670" y="588"/>
                    </a:lnTo>
                    <a:lnTo>
                      <a:pt x="2682" y="582"/>
                    </a:lnTo>
                    <a:lnTo>
                      <a:pt x="2688" y="576"/>
                    </a:lnTo>
                    <a:lnTo>
                      <a:pt x="2688" y="564"/>
                    </a:lnTo>
                    <a:lnTo>
                      <a:pt x="2658" y="534"/>
                    </a:lnTo>
                    <a:lnTo>
                      <a:pt x="2646" y="528"/>
                    </a:lnTo>
                    <a:lnTo>
                      <a:pt x="2616" y="528"/>
                    </a:lnTo>
                    <a:lnTo>
                      <a:pt x="2628" y="534"/>
                    </a:lnTo>
                    <a:lnTo>
                      <a:pt x="2652" y="558"/>
                    </a:lnTo>
                    <a:lnTo>
                      <a:pt x="2640" y="570"/>
                    </a:lnTo>
                    <a:lnTo>
                      <a:pt x="2616" y="582"/>
                    </a:lnTo>
                    <a:lnTo>
                      <a:pt x="2604" y="582"/>
                    </a:lnTo>
                    <a:lnTo>
                      <a:pt x="2586" y="624"/>
                    </a:lnTo>
                    <a:lnTo>
                      <a:pt x="2658" y="660"/>
                    </a:lnTo>
                    <a:lnTo>
                      <a:pt x="2676" y="660"/>
                    </a:lnTo>
                    <a:lnTo>
                      <a:pt x="2676" y="696"/>
                    </a:lnTo>
                    <a:lnTo>
                      <a:pt x="2670" y="708"/>
                    </a:lnTo>
                    <a:lnTo>
                      <a:pt x="2670" y="720"/>
                    </a:lnTo>
                    <a:lnTo>
                      <a:pt x="2676" y="738"/>
                    </a:lnTo>
                    <a:lnTo>
                      <a:pt x="2712" y="744"/>
                    </a:lnTo>
                    <a:lnTo>
                      <a:pt x="2712" y="768"/>
                    </a:lnTo>
                    <a:lnTo>
                      <a:pt x="2772" y="780"/>
                    </a:lnTo>
                    <a:lnTo>
                      <a:pt x="2778" y="780"/>
                    </a:lnTo>
                    <a:lnTo>
                      <a:pt x="2784" y="774"/>
                    </a:lnTo>
                    <a:lnTo>
                      <a:pt x="2796" y="774"/>
                    </a:lnTo>
                    <a:lnTo>
                      <a:pt x="2814" y="768"/>
                    </a:lnTo>
                    <a:lnTo>
                      <a:pt x="2850" y="768"/>
                    </a:lnTo>
                    <a:lnTo>
                      <a:pt x="2868" y="774"/>
                    </a:lnTo>
                    <a:lnTo>
                      <a:pt x="2874" y="780"/>
                    </a:lnTo>
                    <a:lnTo>
                      <a:pt x="2886" y="786"/>
                    </a:lnTo>
                    <a:lnTo>
                      <a:pt x="2904" y="786"/>
                    </a:lnTo>
                    <a:lnTo>
                      <a:pt x="2916" y="792"/>
                    </a:lnTo>
                    <a:lnTo>
                      <a:pt x="2952" y="804"/>
                    </a:lnTo>
                    <a:lnTo>
                      <a:pt x="2976" y="828"/>
                    </a:lnTo>
                    <a:lnTo>
                      <a:pt x="2976" y="834"/>
                    </a:lnTo>
                    <a:lnTo>
                      <a:pt x="2964" y="834"/>
                    </a:lnTo>
                    <a:lnTo>
                      <a:pt x="2958" y="840"/>
                    </a:lnTo>
                    <a:lnTo>
                      <a:pt x="2946" y="840"/>
                    </a:lnTo>
                    <a:lnTo>
                      <a:pt x="2940" y="846"/>
                    </a:lnTo>
                    <a:lnTo>
                      <a:pt x="2946" y="852"/>
                    </a:lnTo>
                    <a:lnTo>
                      <a:pt x="2958" y="858"/>
                    </a:lnTo>
                    <a:lnTo>
                      <a:pt x="2976" y="876"/>
                    </a:lnTo>
                    <a:lnTo>
                      <a:pt x="3024" y="876"/>
                    </a:lnTo>
                    <a:lnTo>
                      <a:pt x="3012" y="882"/>
                    </a:lnTo>
                    <a:lnTo>
                      <a:pt x="3006" y="882"/>
                    </a:lnTo>
                    <a:lnTo>
                      <a:pt x="2994" y="888"/>
                    </a:lnTo>
                    <a:lnTo>
                      <a:pt x="2970" y="888"/>
                    </a:lnTo>
                    <a:lnTo>
                      <a:pt x="2958" y="882"/>
                    </a:lnTo>
                    <a:lnTo>
                      <a:pt x="2952" y="876"/>
                    </a:lnTo>
                    <a:lnTo>
                      <a:pt x="2940" y="870"/>
                    </a:lnTo>
                    <a:lnTo>
                      <a:pt x="2940" y="858"/>
                    </a:lnTo>
                    <a:lnTo>
                      <a:pt x="2928" y="834"/>
                    </a:lnTo>
                    <a:lnTo>
                      <a:pt x="2916" y="822"/>
                    </a:lnTo>
                    <a:lnTo>
                      <a:pt x="2892" y="810"/>
                    </a:lnTo>
                    <a:lnTo>
                      <a:pt x="2886" y="804"/>
                    </a:lnTo>
                    <a:lnTo>
                      <a:pt x="2880" y="804"/>
                    </a:lnTo>
                    <a:lnTo>
                      <a:pt x="2874" y="798"/>
                    </a:lnTo>
                    <a:lnTo>
                      <a:pt x="2874" y="786"/>
                    </a:lnTo>
                    <a:lnTo>
                      <a:pt x="2868" y="780"/>
                    </a:lnTo>
                    <a:lnTo>
                      <a:pt x="2844" y="780"/>
                    </a:lnTo>
                    <a:lnTo>
                      <a:pt x="2832" y="786"/>
                    </a:lnTo>
                    <a:lnTo>
                      <a:pt x="2814" y="786"/>
                    </a:lnTo>
                    <a:lnTo>
                      <a:pt x="2802" y="792"/>
                    </a:lnTo>
                    <a:lnTo>
                      <a:pt x="2778" y="792"/>
                    </a:lnTo>
                    <a:lnTo>
                      <a:pt x="2760" y="810"/>
                    </a:lnTo>
                    <a:lnTo>
                      <a:pt x="2766" y="816"/>
                    </a:lnTo>
                    <a:lnTo>
                      <a:pt x="2772" y="828"/>
                    </a:lnTo>
                    <a:lnTo>
                      <a:pt x="2784" y="834"/>
                    </a:lnTo>
                    <a:lnTo>
                      <a:pt x="2802" y="852"/>
                    </a:lnTo>
                    <a:lnTo>
                      <a:pt x="2814" y="858"/>
                    </a:lnTo>
                    <a:lnTo>
                      <a:pt x="2814" y="864"/>
                    </a:lnTo>
                    <a:lnTo>
                      <a:pt x="2790" y="888"/>
                    </a:lnTo>
                    <a:lnTo>
                      <a:pt x="2784" y="888"/>
                    </a:lnTo>
                    <a:lnTo>
                      <a:pt x="2778" y="930"/>
                    </a:lnTo>
                    <a:lnTo>
                      <a:pt x="2736" y="948"/>
                    </a:lnTo>
                    <a:lnTo>
                      <a:pt x="2736" y="954"/>
                    </a:lnTo>
                    <a:lnTo>
                      <a:pt x="2730" y="966"/>
                    </a:lnTo>
                    <a:lnTo>
                      <a:pt x="2724" y="972"/>
                    </a:lnTo>
                    <a:lnTo>
                      <a:pt x="2694" y="972"/>
                    </a:lnTo>
                    <a:lnTo>
                      <a:pt x="2682" y="966"/>
                    </a:lnTo>
                    <a:lnTo>
                      <a:pt x="2652" y="966"/>
                    </a:lnTo>
                    <a:lnTo>
                      <a:pt x="2592" y="960"/>
                    </a:lnTo>
                    <a:lnTo>
                      <a:pt x="2586" y="960"/>
                    </a:lnTo>
                    <a:lnTo>
                      <a:pt x="2580" y="954"/>
                    </a:lnTo>
                    <a:lnTo>
                      <a:pt x="2568" y="948"/>
                    </a:lnTo>
                    <a:lnTo>
                      <a:pt x="2556" y="948"/>
                    </a:lnTo>
                    <a:lnTo>
                      <a:pt x="2544" y="936"/>
                    </a:lnTo>
                    <a:lnTo>
                      <a:pt x="2598" y="936"/>
                    </a:lnTo>
                    <a:lnTo>
                      <a:pt x="2616" y="942"/>
                    </a:lnTo>
                    <a:lnTo>
                      <a:pt x="2640" y="924"/>
                    </a:lnTo>
                    <a:lnTo>
                      <a:pt x="2652" y="924"/>
                    </a:lnTo>
                    <a:lnTo>
                      <a:pt x="2664" y="930"/>
                    </a:lnTo>
                    <a:lnTo>
                      <a:pt x="2682" y="930"/>
                    </a:lnTo>
                    <a:lnTo>
                      <a:pt x="2694" y="924"/>
                    </a:lnTo>
                    <a:lnTo>
                      <a:pt x="2694" y="906"/>
                    </a:lnTo>
                    <a:lnTo>
                      <a:pt x="2700" y="894"/>
                    </a:lnTo>
                    <a:lnTo>
                      <a:pt x="2700" y="882"/>
                    </a:lnTo>
                    <a:lnTo>
                      <a:pt x="2724" y="876"/>
                    </a:lnTo>
                    <a:lnTo>
                      <a:pt x="2724" y="852"/>
                    </a:lnTo>
                    <a:lnTo>
                      <a:pt x="2712" y="852"/>
                    </a:lnTo>
                    <a:lnTo>
                      <a:pt x="2718" y="846"/>
                    </a:lnTo>
                    <a:lnTo>
                      <a:pt x="2724" y="834"/>
                    </a:lnTo>
                    <a:lnTo>
                      <a:pt x="2724" y="822"/>
                    </a:lnTo>
                    <a:lnTo>
                      <a:pt x="2718" y="816"/>
                    </a:lnTo>
                    <a:lnTo>
                      <a:pt x="2712" y="816"/>
                    </a:lnTo>
                    <a:lnTo>
                      <a:pt x="2700" y="810"/>
                    </a:lnTo>
                    <a:lnTo>
                      <a:pt x="2682" y="810"/>
                    </a:lnTo>
                    <a:lnTo>
                      <a:pt x="2664" y="804"/>
                    </a:lnTo>
                    <a:lnTo>
                      <a:pt x="2652" y="804"/>
                    </a:lnTo>
                    <a:lnTo>
                      <a:pt x="2634" y="786"/>
                    </a:lnTo>
                    <a:lnTo>
                      <a:pt x="2634" y="744"/>
                    </a:lnTo>
                    <a:lnTo>
                      <a:pt x="2628" y="732"/>
                    </a:lnTo>
                    <a:lnTo>
                      <a:pt x="2616" y="720"/>
                    </a:lnTo>
                    <a:lnTo>
                      <a:pt x="2604" y="714"/>
                    </a:lnTo>
                    <a:lnTo>
                      <a:pt x="2598" y="702"/>
                    </a:lnTo>
                    <a:lnTo>
                      <a:pt x="2592" y="696"/>
                    </a:lnTo>
                    <a:lnTo>
                      <a:pt x="2586" y="660"/>
                    </a:lnTo>
                    <a:lnTo>
                      <a:pt x="2520" y="624"/>
                    </a:lnTo>
                    <a:lnTo>
                      <a:pt x="2532" y="612"/>
                    </a:lnTo>
                    <a:lnTo>
                      <a:pt x="2544" y="588"/>
                    </a:lnTo>
                    <a:lnTo>
                      <a:pt x="2544" y="576"/>
                    </a:lnTo>
                    <a:lnTo>
                      <a:pt x="2538" y="564"/>
                    </a:lnTo>
                    <a:lnTo>
                      <a:pt x="2514" y="540"/>
                    </a:lnTo>
                    <a:lnTo>
                      <a:pt x="2496" y="540"/>
                    </a:lnTo>
                    <a:lnTo>
                      <a:pt x="2484" y="534"/>
                    </a:lnTo>
                    <a:lnTo>
                      <a:pt x="2472" y="534"/>
                    </a:lnTo>
                    <a:lnTo>
                      <a:pt x="2340" y="522"/>
                    </a:lnTo>
                    <a:lnTo>
                      <a:pt x="2328" y="552"/>
                    </a:lnTo>
                    <a:lnTo>
                      <a:pt x="2346" y="570"/>
                    </a:lnTo>
                    <a:lnTo>
                      <a:pt x="2334" y="600"/>
                    </a:lnTo>
                    <a:lnTo>
                      <a:pt x="2280" y="624"/>
                    </a:lnTo>
                    <a:lnTo>
                      <a:pt x="2268" y="654"/>
                    </a:lnTo>
                    <a:lnTo>
                      <a:pt x="2304" y="660"/>
                    </a:lnTo>
                    <a:lnTo>
                      <a:pt x="2334" y="708"/>
                    </a:lnTo>
                    <a:lnTo>
                      <a:pt x="2322" y="726"/>
                    </a:lnTo>
                    <a:lnTo>
                      <a:pt x="2352" y="750"/>
                    </a:lnTo>
                    <a:lnTo>
                      <a:pt x="2388" y="744"/>
                    </a:lnTo>
                    <a:lnTo>
                      <a:pt x="2394" y="750"/>
                    </a:lnTo>
                    <a:lnTo>
                      <a:pt x="2400" y="762"/>
                    </a:lnTo>
                    <a:lnTo>
                      <a:pt x="2412" y="768"/>
                    </a:lnTo>
                    <a:lnTo>
                      <a:pt x="2418" y="774"/>
                    </a:lnTo>
                    <a:lnTo>
                      <a:pt x="2430" y="780"/>
                    </a:lnTo>
                    <a:lnTo>
                      <a:pt x="2472" y="780"/>
                    </a:lnTo>
                    <a:lnTo>
                      <a:pt x="2466" y="840"/>
                    </a:lnTo>
                    <a:lnTo>
                      <a:pt x="2448" y="816"/>
                    </a:lnTo>
                    <a:lnTo>
                      <a:pt x="2430" y="828"/>
                    </a:lnTo>
                    <a:lnTo>
                      <a:pt x="2418" y="822"/>
                    </a:lnTo>
                    <a:lnTo>
                      <a:pt x="2388" y="804"/>
                    </a:lnTo>
                    <a:lnTo>
                      <a:pt x="2352" y="792"/>
                    </a:lnTo>
                    <a:lnTo>
                      <a:pt x="2328" y="780"/>
                    </a:lnTo>
                    <a:lnTo>
                      <a:pt x="2268" y="780"/>
                    </a:lnTo>
                    <a:lnTo>
                      <a:pt x="2250" y="762"/>
                    </a:lnTo>
                    <a:lnTo>
                      <a:pt x="2244" y="780"/>
                    </a:lnTo>
                    <a:lnTo>
                      <a:pt x="2220" y="756"/>
                    </a:lnTo>
                    <a:lnTo>
                      <a:pt x="2214" y="756"/>
                    </a:lnTo>
                    <a:lnTo>
                      <a:pt x="2208" y="750"/>
                    </a:lnTo>
                    <a:lnTo>
                      <a:pt x="2196" y="744"/>
                    </a:lnTo>
                    <a:lnTo>
                      <a:pt x="2178" y="744"/>
                    </a:lnTo>
                    <a:lnTo>
                      <a:pt x="2154" y="732"/>
                    </a:lnTo>
                    <a:lnTo>
                      <a:pt x="2130" y="732"/>
                    </a:lnTo>
                    <a:lnTo>
                      <a:pt x="2118" y="738"/>
                    </a:lnTo>
                    <a:lnTo>
                      <a:pt x="2088" y="738"/>
                    </a:lnTo>
                    <a:lnTo>
                      <a:pt x="2076" y="732"/>
                    </a:lnTo>
                    <a:lnTo>
                      <a:pt x="2022" y="732"/>
                    </a:lnTo>
                    <a:lnTo>
                      <a:pt x="2016" y="738"/>
                    </a:lnTo>
                    <a:lnTo>
                      <a:pt x="2010" y="738"/>
                    </a:lnTo>
                    <a:lnTo>
                      <a:pt x="2004" y="744"/>
                    </a:lnTo>
                    <a:lnTo>
                      <a:pt x="2004" y="750"/>
                    </a:lnTo>
                    <a:lnTo>
                      <a:pt x="2016" y="762"/>
                    </a:lnTo>
                    <a:lnTo>
                      <a:pt x="2028" y="768"/>
                    </a:lnTo>
                    <a:lnTo>
                      <a:pt x="2040" y="780"/>
                    </a:lnTo>
                    <a:lnTo>
                      <a:pt x="2046" y="780"/>
                    </a:lnTo>
                    <a:lnTo>
                      <a:pt x="2022" y="810"/>
                    </a:lnTo>
                    <a:lnTo>
                      <a:pt x="2010" y="798"/>
                    </a:lnTo>
                    <a:lnTo>
                      <a:pt x="2010" y="828"/>
                    </a:lnTo>
                    <a:lnTo>
                      <a:pt x="1998" y="828"/>
                    </a:lnTo>
                    <a:lnTo>
                      <a:pt x="1986" y="822"/>
                    </a:lnTo>
                    <a:lnTo>
                      <a:pt x="1980" y="822"/>
                    </a:lnTo>
                    <a:lnTo>
                      <a:pt x="1974" y="816"/>
                    </a:lnTo>
                    <a:lnTo>
                      <a:pt x="1974" y="786"/>
                    </a:lnTo>
                    <a:lnTo>
                      <a:pt x="1968" y="780"/>
                    </a:lnTo>
                    <a:lnTo>
                      <a:pt x="1950" y="780"/>
                    </a:lnTo>
                    <a:lnTo>
                      <a:pt x="1938" y="786"/>
                    </a:lnTo>
                    <a:lnTo>
                      <a:pt x="1920" y="792"/>
                    </a:lnTo>
                    <a:lnTo>
                      <a:pt x="1908" y="804"/>
                    </a:lnTo>
                    <a:lnTo>
                      <a:pt x="1884" y="816"/>
                    </a:lnTo>
                    <a:lnTo>
                      <a:pt x="1866" y="816"/>
                    </a:lnTo>
                    <a:lnTo>
                      <a:pt x="1842" y="804"/>
                    </a:lnTo>
                    <a:lnTo>
                      <a:pt x="1824" y="804"/>
                    </a:lnTo>
                    <a:lnTo>
                      <a:pt x="1800" y="810"/>
                    </a:lnTo>
                    <a:lnTo>
                      <a:pt x="1782" y="816"/>
                    </a:lnTo>
                    <a:lnTo>
                      <a:pt x="1764" y="828"/>
                    </a:lnTo>
                    <a:lnTo>
                      <a:pt x="1752" y="834"/>
                    </a:lnTo>
                    <a:lnTo>
                      <a:pt x="1746" y="840"/>
                    </a:lnTo>
                    <a:lnTo>
                      <a:pt x="1680" y="840"/>
                    </a:lnTo>
                    <a:lnTo>
                      <a:pt x="1692" y="816"/>
                    </a:lnTo>
                    <a:lnTo>
                      <a:pt x="1692" y="780"/>
                    </a:lnTo>
                    <a:lnTo>
                      <a:pt x="1680" y="780"/>
                    </a:lnTo>
                    <a:lnTo>
                      <a:pt x="1668" y="786"/>
                    </a:lnTo>
                    <a:lnTo>
                      <a:pt x="1650" y="792"/>
                    </a:lnTo>
                    <a:lnTo>
                      <a:pt x="1638" y="792"/>
                    </a:lnTo>
                    <a:lnTo>
                      <a:pt x="1626" y="804"/>
                    </a:lnTo>
                    <a:lnTo>
                      <a:pt x="1626" y="816"/>
                    </a:lnTo>
                    <a:lnTo>
                      <a:pt x="1632" y="822"/>
                    </a:lnTo>
                    <a:lnTo>
                      <a:pt x="1632" y="828"/>
                    </a:lnTo>
                    <a:lnTo>
                      <a:pt x="1608" y="834"/>
                    </a:lnTo>
                    <a:lnTo>
                      <a:pt x="1608" y="810"/>
                    </a:lnTo>
                    <a:lnTo>
                      <a:pt x="1584" y="816"/>
                    </a:lnTo>
                    <a:lnTo>
                      <a:pt x="1530" y="822"/>
                    </a:lnTo>
                    <a:lnTo>
                      <a:pt x="1488" y="852"/>
                    </a:lnTo>
                    <a:lnTo>
                      <a:pt x="1440" y="858"/>
                    </a:lnTo>
                    <a:lnTo>
                      <a:pt x="1452" y="876"/>
                    </a:lnTo>
                    <a:lnTo>
                      <a:pt x="1440" y="876"/>
                    </a:lnTo>
                    <a:lnTo>
                      <a:pt x="1428" y="870"/>
                    </a:lnTo>
                    <a:lnTo>
                      <a:pt x="1422" y="870"/>
                    </a:lnTo>
                    <a:lnTo>
                      <a:pt x="1410" y="876"/>
                    </a:lnTo>
                    <a:lnTo>
                      <a:pt x="1404" y="882"/>
                    </a:lnTo>
                    <a:lnTo>
                      <a:pt x="1404" y="924"/>
                    </a:lnTo>
                    <a:lnTo>
                      <a:pt x="1332" y="930"/>
                    </a:lnTo>
                    <a:lnTo>
                      <a:pt x="1326" y="924"/>
                    </a:lnTo>
                    <a:lnTo>
                      <a:pt x="1314" y="918"/>
                    </a:lnTo>
                    <a:lnTo>
                      <a:pt x="1308" y="912"/>
                    </a:lnTo>
                    <a:lnTo>
                      <a:pt x="1266" y="912"/>
                    </a:lnTo>
                    <a:lnTo>
                      <a:pt x="1260" y="906"/>
                    </a:lnTo>
                    <a:lnTo>
                      <a:pt x="1260" y="876"/>
                    </a:lnTo>
                    <a:lnTo>
                      <a:pt x="1266" y="870"/>
                    </a:lnTo>
                    <a:lnTo>
                      <a:pt x="1266" y="864"/>
                    </a:lnTo>
                    <a:lnTo>
                      <a:pt x="1272" y="858"/>
                    </a:lnTo>
                    <a:lnTo>
                      <a:pt x="1284" y="864"/>
                    </a:lnTo>
                    <a:lnTo>
                      <a:pt x="1344" y="864"/>
                    </a:lnTo>
                    <a:lnTo>
                      <a:pt x="1332" y="858"/>
                    </a:lnTo>
                    <a:lnTo>
                      <a:pt x="1326" y="846"/>
                    </a:lnTo>
                    <a:lnTo>
                      <a:pt x="1314" y="840"/>
                    </a:lnTo>
                    <a:lnTo>
                      <a:pt x="1302" y="828"/>
                    </a:lnTo>
                    <a:lnTo>
                      <a:pt x="1290" y="822"/>
                    </a:lnTo>
                    <a:lnTo>
                      <a:pt x="1278" y="810"/>
                    </a:lnTo>
                    <a:lnTo>
                      <a:pt x="1152" y="810"/>
                    </a:lnTo>
                    <a:lnTo>
                      <a:pt x="1164" y="822"/>
                    </a:lnTo>
                    <a:lnTo>
                      <a:pt x="1188" y="822"/>
                    </a:lnTo>
                    <a:lnTo>
                      <a:pt x="1200" y="828"/>
                    </a:lnTo>
                    <a:lnTo>
                      <a:pt x="1200" y="846"/>
                    </a:lnTo>
                    <a:lnTo>
                      <a:pt x="1194" y="864"/>
                    </a:lnTo>
                    <a:lnTo>
                      <a:pt x="1194" y="876"/>
                    </a:lnTo>
                    <a:lnTo>
                      <a:pt x="1188" y="894"/>
                    </a:lnTo>
                    <a:lnTo>
                      <a:pt x="1188" y="918"/>
                    </a:lnTo>
                    <a:lnTo>
                      <a:pt x="1194" y="918"/>
                    </a:lnTo>
                    <a:lnTo>
                      <a:pt x="1206" y="924"/>
                    </a:lnTo>
                    <a:lnTo>
                      <a:pt x="1230" y="924"/>
                    </a:lnTo>
                    <a:lnTo>
                      <a:pt x="1236" y="930"/>
                    </a:lnTo>
                    <a:lnTo>
                      <a:pt x="1242" y="930"/>
                    </a:lnTo>
                    <a:lnTo>
                      <a:pt x="1236" y="966"/>
                    </a:lnTo>
                    <a:lnTo>
                      <a:pt x="1248" y="996"/>
                    </a:lnTo>
                    <a:lnTo>
                      <a:pt x="1212" y="972"/>
                    </a:lnTo>
                    <a:lnTo>
                      <a:pt x="1194" y="996"/>
                    </a:lnTo>
                    <a:lnTo>
                      <a:pt x="1188" y="966"/>
                    </a:lnTo>
                    <a:lnTo>
                      <a:pt x="1116" y="948"/>
                    </a:lnTo>
                    <a:lnTo>
                      <a:pt x="1086" y="984"/>
                    </a:lnTo>
                    <a:lnTo>
                      <a:pt x="1062" y="984"/>
                    </a:lnTo>
                    <a:lnTo>
                      <a:pt x="1056" y="996"/>
                    </a:lnTo>
                    <a:lnTo>
                      <a:pt x="1044" y="1002"/>
                    </a:lnTo>
                    <a:lnTo>
                      <a:pt x="1038" y="1008"/>
                    </a:lnTo>
                    <a:lnTo>
                      <a:pt x="1026" y="1014"/>
                    </a:lnTo>
                    <a:lnTo>
                      <a:pt x="1014" y="1014"/>
                    </a:lnTo>
                    <a:lnTo>
                      <a:pt x="1002" y="1020"/>
                    </a:lnTo>
                    <a:lnTo>
                      <a:pt x="1002" y="1032"/>
                    </a:lnTo>
                    <a:lnTo>
                      <a:pt x="1008" y="1038"/>
                    </a:lnTo>
                    <a:lnTo>
                      <a:pt x="1020" y="1044"/>
                    </a:lnTo>
                    <a:lnTo>
                      <a:pt x="1032" y="1056"/>
                    </a:lnTo>
                    <a:lnTo>
                      <a:pt x="1044" y="1062"/>
                    </a:lnTo>
                    <a:lnTo>
                      <a:pt x="1050" y="1068"/>
                    </a:lnTo>
                    <a:lnTo>
                      <a:pt x="1062" y="1074"/>
                    </a:lnTo>
                    <a:lnTo>
                      <a:pt x="1080" y="1104"/>
                    </a:lnTo>
                    <a:lnTo>
                      <a:pt x="1050" y="1086"/>
                    </a:lnTo>
                    <a:lnTo>
                      <a:pt x="1038" y="1092"/>
                    </a:lnTo>
                    <a:lnTo>
                      <a:pt x="1032" y="1098"/>
                    </a:lnTo>
                    <a:lnTo>
                      <a:pt x="1020" y="1098"/>
                    </a:lnTo>
                    <a:lnTo>
                      <a:pt x="1008" y="1092"/>
                    </a:lnTo>
                    <a:lnTo>
                      <a:pt x="996" y="1092"/>
                    </a:lnTo>
                    <a:lnTo>
                      <a:pt x="978" y="1086"/>
                    </a:lnTo>
                    <a:lnTo>
                      <a:pt x="966" y="1080"/>
                    </a:lnTo>
                    <a:lnTo>
                      <a:pt x="948" y="1080"/>
                    </a:lnTo>
                    <a:lnTo>
                      <a:pt x="936" y="1074"/>
                    </a:lnTo>
                    <a:lnTo>
                      <a:pt x="924" y="1074"/>
                    </a:lnTo>
                    <a:lnTo>
                      <a:pt x="918" y="1068"/>
                    </a:lnTo>
                    <a:lnTo>
                      <a:pt x="918" y="1056"/>
                    </a:lnTo>
                    <a:lnTo>
                      <a:pt x="906" y="1050"/>
                    </a:lnTo>
                    <a:lnTo>
                      <a:pt x="888" y="1050"/>
                    </a:lnTo>
                    <a:lnTo>
                      <a:pt x="864" y="1062"/>
                    </a:lnTo>
                    <a:lnTo>
                      <a:pt x="858" y="1068"/>
                    </a:lnTo>
                    <a:lnTo>
                      <a:pt x="840" y="1068"/>
                    </a:lnTo>
                    <a:lnTo>
                      <a:pt x="882" y="1104"/>
                    </a:lnTo>
                    <a:lnTo>
                      <a:pt x="900" y="1104"/>
                    </a:lnTo>
                    <a:lnTo>
                      <a:pt x="912" y="1110"/>
                    </a:lnTo>
                    <a:lnTo>
                      <a:pt x="924" y="1110"/>
                    </a:lnTo>
                    <a:lnTo>
                      <a:pt x="936" y="1116"/>
                    </a:lnTo>
                    <a:lnTo>
                      <a:pt x="942" y="1116"/>
                    </a:lnTo>
                    <a:lnTo>
                      <a:pt x="942" y="1122"/>
                    </a:lnTo>
                    <a:lnTo>
                      <a:pt x="936" y="1134"/>
                    </a:lnTo>
                    <a:lnTo>
                      <a:pt x="924" y="1140"/>
                    </a:lnTo>
                    <a:lnTo>
                      <a:pt x="918" y="1146"/>
                    </a:lnTo>
                    <a:lnTo>
                      <a:pt x="852" y="1128"/>
                    </a:lnTo>
                    <a:lnTo>
                      <a:pt x="840" y="1122"/>
                    </a:lnTo>
                    <a:lnTo>
                      <a:pt x="834" y="1116"/>
                    </a:lnTo>
                    <a:lnTo>
                      <a:pt x="822" y="1110"/>
                    </a:lnTo>
                    <a:lnTo>
                      <a:pt x="762" y="1110"/>
                    </a:lnTo>
                    <a:lnTo>
                      <a:pt x="756" y="1104"/>
                    </a:lnTo>
                    <a:lnTo>
                      <a:pt x="756" y="1056"/>
                    </a:lnTo>
                    <a:lnTo>
                      <a:pt x="738" y="1044"/>
                    </a:lnTo>
                    <a:lnTo>
                      <a:pt x="750" y="1032"/>
                    </a:lnTo>
                    <a:lnTo>
                      <a:pt x="756" y="1020"/>
                    </a:lnTo>
                    <a:lnTo>
                      <a:pt x="756" y="1002"/>
                    </a:lnTo>
                    <a:lnTo>
                      <a:pt x="738" y="990"/>
                    </a:lnTo>
                    <a:lnTo>
                      <a:pt x="702" y="978"/>
                    </a:lnTo>
                    <a:lnTo>
                      <a:pt x="672" y="972"/>
                    </a:lnTo>
                    <a:lnTo>
                      <a:pt x="660" y="966"/>
                    </a:lnTo>
                    <a:lnTo>
                      <a:pt x="630" y="948"/>
                    </a:lnTo>
                    <a:lnTo>
                      <a:pt x="606" y="930"/>
                    </a:lnTo>
                    <a:lnTo>
                      <a:pt x="594" y="912"/>
                    </a:lnTo>
                    <a:lnTo>
                      <a:pt x="630" y="912"/>
                    </a:lnTo>
                    <a:lnTo>
                      <a:pt x="630" y="924"/>
                    </a:lnTo>
                    <a:lnTo>
                      <a:pt x="642" y="924"/>
                    </a:lnTo>
                    <a:lnTo>
                      <a:pt x="654" y="930"/>
                    </a:lnTo>
                    <a:lnTo>
                      <a:pt x="672" y="930"/>
                    </a:lnTo>
                    <a:lnTo>
                      <a:pt x="690" y="936"/>
                    </a:lnTo>
                    <a:lnTo>
                      <a:pt x="720" y="936"/>
                    </a:lnTo>
                    <a:lnTo>
                      <a:pt x="732" y="942"/>
                    </a:lnTo>
                    <a:lnTo>
                      <a:pt x="738" y="954"/>
                    </a:lnTo>
                    <a:lnTo>
                      <a:pt x="762" y="966"/>
                    </a:lnTo>
                    <a:lnTo>
                      <a:pt x="816" y="966"/>
                    </a:lnTo>
                    <a:lnTo>
                      <a:pt x="846" y="972"/>
                    </a:lnTo>
                    <a:lnTo>
                      <a:pt x="858" y="972"/>
                    </a:lnTo>
                    <a:lnTo>
                      <a:pt x="870" y="978"/>
                    </a:lnTo>
                    <a:lnTo>
                      <a:pt x="894" y="984"/>
                    </a:lnTo>
                    <a:lnTo>
                      <a:pt x="930" y="990"/>
                    </a:lnTo>
                    <a:lnTo>
                      <a:pt x="978" y="984"/>
                    </a:lnTo>
                    <a:lnTo>
                      <a:pt x="1026" y="972"/>
                    </a:lnTo>
                    <a:lnTo>
                      <a:pt x="1062" y="954"/>
                    </a:lnTo>
                    <a:lnTo>
                      <a:pt x="1080" y="936"/>
                    </a:lnTo>
                    <a:lnTo>
                      <a:pt x="1074" y="912"/>
                    </a:lnTo>
                    <a:lnTo>
                      <a:pt x="1032" y="870"/>
                    </a:lnTo>
                    <a:lnTo>
                      <a:pt x="1014" y="858"/>
                    </a:lnTo>
                    <a:lnTo>
                      <a:pt x="996" y="852"/>
                    </a:lnTo>
                    <a:lnTo>
                      <a:pt x="948" y="840"/>
                    </a:lnTo>
                    <a:lnTo>
                      <a:pt x="900" y="822"/>
                    </a:lnTo>
                    <a:lnTo>
                      <a:pt x="828" y="798"/>
                    </a:lnTo>
                    <a:lnTo>
                      <a:pt x="792" y="780"/>
                    </a:lnTo>
                    <a:lnTo>
                      <a:pt x="756" y="774"/>
                    </a:lnTo>
                    <a:lnTo>
                      <a:pt x="624" y="774"/>
                    </a:lnTo>
                    <a:lnTo>
                      <a:pt x="612" y="756"/>
                    </a:lnTo>
                    <a:lnTo>
                      <a:pt x="588" y="762"/>
                    </a:lnTo>
                    <a:lnTo>
                      <a:pt x="552" y="744"/>
                    </a:lnTo>
                    <a:lnTo>
                      <a:pt x="588" y="738"/>
                    </a:lnTo>
                    <a:lnTo>
                      <a:pt x="606" y="726"/>
                    </a:lnTo>
                    <a:lnTo>
                      <a:pt x="600" y="726"/>
                    </a:lnTo>
                    <a:lnTo>
                      <a:pt x="594" y="720"/>
                    </a:lnTo>
                    <a:lnTo>
                      <a:pt x="582" y="720"/>
                    </a:lnTo>
                    <a:lnTo>
                      <a:pt x="564" y="714"/>
                    </a:lnTo>
                    <a:lnTo>
                      <a:pt x="546" y="714"/>
                    </a:lnTo>
                    <a:lnTo>
                      <a:pt x="534" y="708"/>
                    </a:lnTo>
                    <a:lnTo>
                      <a:pt x="522" y="720"/>
                    </a:lnTo>
                    <a:lnTo>
                      <a:pt x="522" y="726"/>
                    </a:lnTo>
                    <a:lnTo>
                      <a:pt x="516" y="732"/>
                    </a:lnTo>
                    <a:lnTo>
                      <a:pt x="498" y="732"/>
                    </a:lnTo>
                    <a:lnTo>
                      <a:pt x="486" y="744"/>
                    </a:lnTo>
                    <a:lnTo>
                      <a:pt x="450" y="744"/>
                    </a:lnTo>
                    <a:lnTo>
                      <a:pt x="444" y="756"/>
                    </a:lnTo>
                    <a:lnTo>
                      <a:pt x="420" y="762"/>
                    </a:lnTo>
                    <a:lnTo>
                      <a:pt x="420" y="768"/>
                    </a:lnTo>
                    <a:lnTo>
                      <a:pt x="414" y="780"/>
                    </a:lnTo>
                    <a:lnTo>
                      <a:pt x="390" y="780"/>
                    </a:lnTo>
                    <a:lnTo>
                      <a:pt x="384" y="792"/>
                    </a:lnTo>
                    <a:lnTo>
                      <a:pt x="396" y="804"/>
                    </a:lnTo>
                    <a:lnTo>
                      <a:pt x="396" y="810"/>
                    </a:lnTo>
                    <a:lnTo>
                      <a:pt x="378" y="810"/>
                    </a:lnTo>
                    <a:lnTo>
                      <a:pt x="378" y="822"/>
                    </a:lnTo>
                    <a:lnTo>
                      <a:pt x="384" y="834"/>
                    </a:lnTo>
                    <a:lnTo>
                      <a:pt x="384" y="840"/>
                    </a:lnTo>
                    <a:lnTo>
                      <a:pt x="390" y="846"/>
                    </a:lnTo>
                    <a:lnTo>
                      <a:pt x="396" y="846"/>
                    </a:lnTo>
                    <a:lnTo>
                      <a:pt x="402" y="840"/>
                    </a:lnTo>
                    <a:lnTo>
                      <a:pt x="420" y="840"/>
                    </a:lnTo>
                    <a:lnTo>
                      <a:pt x="468" y="888"/>
                    </a:lnTo>
                    <a:lnTo>
                      <a:pt x="468" y="900"/>
                    </a:lnTo>
                    <a:lnTo>
                      <a:pt x="462" y="900"/>
                    </a:lnTo>
                    <a:lnTo>
                      <a:pt x="450" y="906"/>
                    </a:lnTo>
                    <a:lnTo>
                      <a:pt x="444" y="906"/>
                    </a:lnTo>
                    <a:lnTo>
                      <a:pt x="444" y="918"/>
                    </a:lnTo>
                    <a:lnTo>
                      <a:pt x="438" y="918"/>
                    </a:lnTo>
                    <a:lnTo>
                      <a:pt x="426" y="924"/>
                    </a:lnTo>
                    <a:lnTo>
                      <a:pt x="420" y="930"/>
                    </a:lnTo>
                    <a:lnTo>
                      <a:pt x="438" y="948"/>
                    </a:lnTo>
                    <a:lnTo>
                      <a:pt x="450" y="954"/>
                    </a:lnTo>
                    <a:lnTo>
                      <a:pt x="456" y="966"/>
                    </a:lnTo>
                    <a:lnTo>
                      <a:pt x="468" y="972"/>
                    </a:lnTo>
                    <a:lnTo>
                      <a:pt x="492" y="996"/>
                    </a:lnTo>
                    <a:lnTo>
                      <a:pt x="504" y="1002"/>
                    </a:lnTo>
                    <a:lnTo>
                      <a:pt x="510" y="1008"/>
                    </a:lnTo>
                    <a:lnTo>
                      <a:pt x="510" y="1014"/>
                    </a:lnTo>
                    <a:lnTo>
                      <a:pt x="504" y="1020"/>
                    </a:lnTo>
                    <a:lnTo>
                      <a:pt x="492" y="1020"/>
                    </a:lnTo>
                    <a:lnTo>
                      <a:pt x="480" y="1014"/>
                    </a:lnTo>
                    <a:lnTo>
                      <a:pt x="474" y="1014"/>
                    </a:lnTo>
                    <a:lnTo>
                      <a:pt x="468" y="1044"/>
                    </a:lnTo>
                    <a:lnTo>
                      <a:pt x="480" y="1056"/>
                    </a:lnTo>
                    <a:lnTo>
                      <a:pt x="480" y="1068"/>
                    </a:lnTo>
                    <a:lnTo>
                      <a:pt x="492" y="1068"/>
                    </a:lnTo>
                    <a:lnTo>
                      <a:pt x="498" y="1074"/>
                    </a:lnTo>
                    <a:lnTo>
                      <a:pt x="504" y="1074"/>
                    </a:lnTo>
                    <a:lnTo>
                      <a:pt x="510" y="1080"/>
                    </a:lnTo>
                    <a:lnTo>
                      <a:pt x="510" y="1086"/>
                    </a:lnTo>
                    <a:lnTo>
                      <a:pt x="504" y="1092"/>
                    </a:lnTo>
                    <a:lnTo>
                      <a:pt x="498" y="1104"/>
                    </a:lnTo>
                    <a:lnTo>
                      <a:pt x="522" y="1110"/>
                    </a:lnTo>
                    <a:lnTo>
                      <a:pt x="534" y="1116"/>
                    </a:lnTo>
                    <a:lnTo>
                      <a:pt x="540" y="1122"/>
                    </a:lnTo>
                    <a:lnTo>
                      <a:pt x="540" y="1128"/>
                    </a:lnTo>
                    <a:lnTo>
                      <a:pt x="516" y="1152"/>
                    </a:lnTo>
                    <a:lnTo>
                      <a:pt x="510" y="1152"/>
                    </a:lnTo>
                    <a:lnTo>
                      <a:pt x="582" y="1188"/>
                    </a:lnTo>
                    <a:lnTo>
                      <a:pt x="588" y="1200"/>
                    </a:lnTo>
                    <a:lnTo>
                      <a:pt x="594" y="1206"/>
                    </a:lnTo>
                    <a:lnTo>
                      <a:pt x="600" y="1218"/>
                    </a:lnTo>
                    <a:lnTo>
                      <a:pt x="600" y="1230"/>
                    </a:lnTo>
                    <a:lnTo>
                      <a:pt x="594" y="1236"/>
                    </a:lnTo>
                    <a:lnTo>
                      <a:pt x="588" y="1248"/>
                    </a:lnTo>
                    <a:lnTo>
                      <a:pt x="552" y="1284"/>
                    </a:lnTo>
                    <a:lnTo>
                      <a:pt x="546" y="1284"/>
                    </a:lnTo>
                    <a:lnTo>
                      <a:pt x="486" y="1344"/>
                    </a:lnTo>
                    <a:lnTo>
                      <a:pt x="426" y="1374"/>
                    </a:lnTo>
                    <a:lnTo>
                      <a:pt x="432" y="1386"/>
                    </a:lnTo>
                    <a:lnTo>
                      <a:pt x="462" y="1368"/>
                    </a:lnTo>
                    <a:lnTo>
                      <a:pt x="468" y="1386"/>
                    </a:lnTo>
                    <a:lnTo>
                      <a:pt x="480" y="1398"/>
                    </a:lnTo>
                    <a:lnTo>
                      <a:pt x="492" y="1404"/>
                    </a:lnTo>
                    <a:lnTo>
                      <a:pt x="498" y="1410"/>
                    </a:lnTo>
                    <a:lnTo>
                      <a:pt x="546" y="1410"/>
                    </a:lnTo>
                    <a:lnTo>
                      <a:pt x="558" y="1428"/>
                    </a:lnTo>
                    <a:lnTo>
                      <a:pt x="546" y="1428"/>
                    </a:lnTo>
                    <a:lnTo>
                      <a:pt x="534" y="1422"/>
                    </a:lnTo>
                    <a:lnTo>
                      <a:pt x="504" y="1422"/>
                    </a:lnTo>
                    <a:lnTo>
                      <a:pt x="492" y="1434"/>
                    </a:lnTo>
                    <a:lnTo>
                      <a:pt x="492" y="1440"/>
                    </a:lnTo>
                    <a:lnTo>
                      <a:pt x="456" y="1440"/>
                    </a:lnTo>
                    <a:lnTo>
                      <a:pt x="450" y="1470"/>
                    </a:lnTo>
                    <a:lnTo>
                      <a:pt x="438" y="1470"/>
                    </a:lnTo>
                    <a:lnTo>
                      <a:pt x="432" y="1482"/>
                    </a:lnTo>
                    <a:lnTo>
                      <a:pt x="438" y="1494"/>
                    </a:lnTo>
                    <a:lnTo>
                      <a:pt x="432" y="1500"/>
                    </a:lnTo>
                    <a:lnTo>
                      <a:pt x="426" y="1500"/>
                    </a:lnTo>
                    <a:lnTo>
                      <a:pt x="414" y="1512"/>
                    </a:lnTo>
                    <a:lnTo>
                      <a:pt x="414" y="1530"/>
                    </a:lnTo>
                    <a:lnTo>
                      <a:pt x="432" y="1536"/>
                    </a:lnTo>
                    <a:lnTo>
                      <a:pt x="420" y="1560"/>
                    </a:lnTo>
                    <a:lnTo>
                      <a:pt x="432" y="1566"/>
                    </a:lnTo>
                    <a:lnTo>
                      <a:pt x="444" y="1584"/>
                    </a:lnTo>
                    <a:lnTo>
                      <a:pt x="426" y="1596"/>
                    </a:lnTo>
                    <a:lnTo>
                      <a:pt x="426" y="1608"/>
                    </a:lnTo>
                    <a:lnTo>
                      <a:pt x="432" y="1608"/>
                    </a:lnTo>
                    <a:lnTo>
                      <a:pt x="444" y="1620"/>
                    </a:lnTo>
                    <a:lnTo>
                      <a:pt x="456" y="1626"/>
                    </a:lnTo>
                    <a:lnTo>
                      <a:pt x="462" y="1632"/>
                    </a:lnTo>
                    <a:lnTo>
                      <a:pt x="462" y="1638"/>
                    </a:lnTo>
                    <a:lnTo>
                      <a:pt x="444" y="1638"/>
                    </a:lnTo>
                    <a:lnTo>
                      <a:pt x="438" y="1656"/>
                    </a:lnTo>
                    <a:lnTo>
                      <a:pt x="462" y="1662"/>
                    </a:lnTo>
                    <a:lnTo>
                      <a:pt x="468" y="1668"/>
                    </a:lnTo>
                    <a:lnTo>
                      <a:pt x="474" y="1680"/>
                    </a:lnTo>
                    <a:lnTo>
                      <a:pt x="486" y="1692"/>
                    </a:lnTo>
                    <a:lnTo>
                      <a:pt x="486" y="1716"/>
                    </a:lnTo>
                    <a:lnTo>
                      <a:pt x="510" y="1716"/>
                    </a:lnTo>
                    <a:lnTo>
                      <a:pt x="516" y="1722"/>
                    </a:lnTo>
                    <a:lnTo>
                      <a:pt x="516" y="1728"/>
                    </a:lnTo>
                    <a:lnTo>
                      <a:pt x="528" y="1722"/>
                    </a:lnTo>
                    <a:lnTo>
                      <a:pt x="564" y="1728"/>
                    </a:lnTo>
                    <a:lnTo>
                      <a:pt x="570" y="1746"/>
                    </a:lnTo>
                    <a:lnTo>
                      <a:pt x="600" y="1728"/>
                    </a:lnTo>
                    <a:lnTo>
                      <a:pt x="606" y="1728"/>
                    </a:lnTo>
                    <a:lnTo>
                      <a:pt x="612" y="1734"/>
                    </a:lnTo>
                    <a:lnTo>
                      <a:pt x="648" y="1752"/>
                    </a:lnTo>
                    <a:lnTo>
                      <a:pt x="654" y="1758"/>
                    </a:lnTo>
                    <a:lnTo>
                      <a:pt x="654" y="1770"/>
                    </a:lnTo>
                    <a:lnTo>
                      <a:pt x="648" y="1776"/>
                    </a:lnTo>
                    <a:lnTo>
                      <a:pt x="660" y="1794"/>
                    </a:lnTo>
                    <a:lnTo>
                      <a:pt x="654" y="1812"/>
                    </a:lnTo>
                    <a:lnTo>
                      <a:pt x="660" y="1818"/>
                    </a:lnTo>
                    <a:lnTo>
                      <a:pt x="672" y="1824"/>
                    </a:lnTo>
                    <a:lnTo>
                      <a:pt x="690" y="1842"/>
                    </a:lnTo>
                    <a:lnTo>
                      <a:pt x="690" y="1854"/>
                    </a:lnTo>
                    <a:lnTo>
                      <a:pt x="720" y="1866"/>
                    </a:lnTo>
                    <a:lnTo>
                      <a:pt x="720" y="1890"/>
                    </a:lnTo>
                    <a:lnTo>
                      <a:pt x="756" y="1890"/>
                    </a:lnTo>
                    <a:lnTo>
                      <a:pt x="762" y="1896"/>
                    </a:lnTo>
                    <a:lnTo>
                      <a:pt x="768" y="1896"/>
                    </a:lnTo>
                    <a:lnTo>
                      <a:pt x="768" y="1902"/>
                    </a:lnTo>
                    <a:lnTo>
                      <a:pt x="762" y="1908"/>
                    </a:lnTo>
                    <a:lnTo>
                      <a:pt x="786" y="1920"/>
                    </a:lnTo>
                    <a:lnTo>
                      <a:pt x="774" y="1926"/>
                    </a:lnTo>
                    <a:lnTo>
                      <a:pt x="768" y="1938"/>
                    </a:lnTo>
                    <a:lnTo>
                      <a:pt x="744" y="1950"/>
                    </a:lnTo>
                    <a:lnTo>
                      <a:pt x="738" y="1950"/>
                    </a:lnTo>
                    <a:lnTo>
                      <a:pt x="732" y="1944"/>
                    </a:lnTo>
                    <a:lnTo>
                      <a:pt x="726" y="1944"/>
                    </a:lnTo>
                    <a:lnTo>
                      <a:pt x="726" y="1938"/>
                    </a:lnTo>
                    <a:lnTo>
                      <a:pt x="702" y="1938"/>
                    </a:lnTo>
                    <a:lnTo>
                      <a:pt x="696" y="1944"/>
                    </a:lnTo>
                    <a:lnTo>
                      <a:pt x="696" y="1950"/>
                    </a:lnTo>
                    <a:lnTo>
                      <a:pt x="720" y="1974"/>
                    </a:lnTo>
                    <a:lnTo>
                      <a:pt x="720" y="1992"/>
                    </a:lnTo>
                    <a:lnTo>
                      <a:pt x="726" y="1998"/>
                    </a:lnTo>
                    <a:lnTo>
                      <a:pt x="732" y="2010"/>
                    </a:lnTo>
                    <a:lnTo>
                      <a:pt x="732" y="2028"/>
                    </a:lnTo>
                    <a:lnTo>
                      <a:pt x="720" y="2028"/>
                    </a:lnTo>
                    <a:lnTo>
                      <a:pt x="714" y="2022"/>
                    </a:lnTo>
                    <a:lnTo>
                      <a:pt x="708" y="2022"/>
                    </a:lnTo>
                    <a:lnTo>
                      <a:pt x="720" y="2028"/>
                    </a:lnTo>
                    <a:lnTo>
                      <a:pt x="768" y="2028"/>
                    </a:lnTo>
                    <a:lnTo>
                      <a:pt x="774" y="2022"/>
                    </a:lnTo>
                    <a:lnTo>
                      <a:pt x="774" y="2010"/>
                    </a:lnTo>
                    <a:lnTo>
                      <a:pt x="804" y="2010"/>
                    </a:lnTo>
                    <a:lnTo>
                      <a:pt x="816" y="2004"/>
                    </a:lnTo>
                    <a:lnTo>
                      <a:pt x="864" y="2004"/>
                    </a:lnTo>
                    <a:lnTo>
                      <a:pt x="870" y="2022"/>
                    </a:lnTo>
                    <a:lnTo>
                      <a:pt x="876" y="2022"/>
                    </a:lnTo>
                    <a:lnTo>
                      <a:pt x="882" y="2028"/>
                    </a:lnTo>
                    <a:lnTo>
                      <a:pt x="894" y="2034"/>
                    </a:lnTo>
                    <a:lnTo>
                      <a:pt x="900" y="2034"/>
                    </a:lnTo>
                    <a:lnTo>
                      <a:pt x="900" y="2046"/>
                    </a:lnTo>
                    <a:lnTo>
                      <a:pt x="894" y="2052"/>
                    </a:lnTo>
                    <a:lnTo>
                      <a:pt x="888" y="2052"/>
                    </a:lnTo>
                    <a:lnTo>
                      <a:pt x="894" y="2070"/>
                    </a:lnTo>
                    <a:lnTo>
                      <a:pt x="894" y="2088"/>
                    </a:lnTo>
                    <a:lnTo>
                      <a:pt x="930" y="2088"/>
                    </a:lnTo>
                    <a:lnTo>
                      <a:pt x="972" y="2106"/>
                    </a:lnTo>
                    <a:lnTo>
                      <a:pt x="984" y="2154"/>
                    </a:lnTo>
                    <a:lnTo>
                      <a:pt x="990" y="2154"/>
                    </a:lnTo>
                    <a:lnTo>
                      <a:pt x="1014" y="2148"/>
                    </a:lnTo>
                    <a:lnTo>
                      <a:pt x="1020" y="2154"/>
                    </a:lnTo>
                    <a:lnTo>
                      <a:pt x="1032" y="2154"/>
                    </a:lnTo>
                    <a:lnTo>
                      <a:pt x="1038" y="2160"/>
                    </a:lnTo>
                    <a:lnTo>
                      <a:pt x="1086" y="2160"/>
                    </a:lnTo>
                    <a:lnTo>
                      <a:pt x="1092" y="2166"/>
                    </a:lnTo>
                    <a:lnTo>
                      <a:pt x="1092" y="2160"/>
                    </a:lnTo>
                    <a:lnTo>
                      <a:pt x="1098" y="2154"/>
                    </a:lnTo>
                    <a:lnTo>
                      <a:pt x="1110" y="2154"/>
                    </a:lnTo>
                    <a:lnTo>
                      <a:pt x="1116" y="2166"/>
                    </a:lnTo>
                    <a:lnTo>
                      <a:pt x="1140" y="2190"/>
                    </a:lnTo>
                    <a:lnTo>
                      <a:pt x="1152" y="2184"/>
                    </a:lnTo>
                    <a:lnTo>
                      <a:pt x="1170" y="2184"/>
                    </a:lnTo>
                    <a:lnTo>
                      <a:pt x="1176" y="2190"/>
                    </a:lnTo>
                    <a:lnTo>
                      <a:pt x="1188" y="2196"/>
                    </a:lnTo>
                    <a:lnTo>
                      <a:pt x="1230" y="2196"/>
                    </a:lnTo>
                    <a:lnTo>
                      <a:pt x="1230" y="2202"/>
                    </a:lnTo>
                    <a:lnTo>
                      <a:pt x="1236" y="2208"/>
                    </a:lnTo>
                    <a:lnTo>
                      <a:pt x="1254" y="2220"/>
                    </a:lnTo>
                    <a:lnTo>
                      <a:pt x="1278" y="2220"/>
                    </a:lnTo>
                    <a:lnTo>
                      <a:pt x="1284" y="2226"/>
                    </a:lnTo>
                    <a:lnTo>
                      <a:pt x="1284" y="2250"/>
                    </a:lnTo>
                    <a:lnTo>
                      <a:pt x="1266" y="2262"/>
                    </a:lnTo>
                    <a:lnTo>
                      <a:pt x="1272" y="2262"/>
                    </a:lnTo>
                    <a:lnTo>
                      <a:pt x="1278" y="2268"/>
                    </a:lnTo>
                    <a:lnTo>
                      <a:pt x="1284" y="2268"/>
                    </a:lnTo>
                    <a:lnTo>
                      <a:pt x="1290" y="2274"/>
                    </a:lnTo>
                    <a:lnTo>
                      <a:pt x="1284" y="2280"/>
                    </a:lnTo>
                    <a:lnTo>
                      <a:pt x="1266" y="2280"/>
                    </a:lnTo>
                    <a:lnTo>
                      <a:pt x="1260" y="2286"/>
                    </a:lnTo>
                    <a:lnTo>
                      <a:pt x="1272" y="2298"/>
                    </a:lnTo>
                    <a:lnTo>
                      <a:pt x="1284" y="2304"/>
                    </a:lnTo>
                    <a:lnTo>
                      <a:pt x="1284" y="2316"/>
                    </a:lnTo>
                    <a:lnTo>
                      <a:pt x="1290" y="2328"/>
                    </a:lnTo>
                    <a:lnTo>
                      <a:pt x="1290" y="2334"/>
                    </a:lnTo>
                    <a:lnTo>
                      <a:pt x="1278" y="2346"/>
                    </a:lnTo>
                    <a:lnTo>
                      <a:pt x="1266" y="2346"/>
                    </a:lnTo>
                    <a:lnTo>
                      <a:pt x="1254" y="2352"/>
                    </a:lnTo>
                    <a:lnTo>
                      <a:pt x="1224" y="2352"/>
                    </a:lnTo>
                    <a:lnTo>
                      <a:pt x="1212" y="2364"/>
                    </a:lnTo>
                    <a:lnTo>
                      <a:pt x="1212" y="2370"/>
                    </a:lnTo>
                    <a:lnTo>
                      <a:pt x="1206" y="2376"/>
                    </a:lnTo>
                    <a:lnTo>
                      <a:pt x="1188" y="2376"/>
                    </a:lnTo>
                    <a:lnTo>
                      <a:pt x="1188" y="2412"/>
                    </a:lnTo>
                    <a:lnTo>
                      <a:pt x="1194" y="2412"/>
                    </a:lnTo>
                    <a:lnTo>
                      <a:pt x="1200" y="2406"/>
                    </a:lnTo>
                    <a:lnTo>
                      <a:pt x="1212" y="2406"/>
                    </a:lnTo>
                    <a:lnTo>
                      <a:pt x="1224" y="2400"/>
                    </a:lnTo>
                    <a:lnTo>
                      <a:pt x="1254" y="2400"/>
                    </a:lnTo>
                    <a:lnTo>
                      <a:pt x="1254" y="2412"/>
                    </a:lnTo>
                    <a:lnTo>
                      <a:pt x="1248" y="2418"/>
                    </a:lnTo>
                    <a:lnTo>
                      <a:pt x="1242" y="2430"/>
                    </a:lnTo>
                    <a:lnTo>
                      <a:pt x="1230" y="2436"/>
                    </a:lnTo>
                    <a:lnTo>
                      <a:pt x="1224" y="2442"/>
                    </a:lnTo>
                    <a:lnTo>
                      <a:pt x="1170" y="2454"/>
                    </a:lnTo>
                    <a:lnTo>
                      <a:pt x="1218" y="2490"/>
                    </a:lnTo>
                    <a:lnTo>
                      <a:pt x="1212" y="2490"/>
                    </a:lnTo>
                    <a:lnTo>
                      <a:pt x="1206" y="2496"/>
                    </a:lnTo>
                    <a:lnTo>
                      <a:pt x="1194" y="2496"/>
                    </a:lnTo>
                    <a:lnTo>
                      <a:pt x="1188" y="2502"/>
                    </a:lnTo>
                    <a:lnTo>
                      <a:pt x="1176" y="2526"/>
                    </a:lnTo>
                    <a:lnTo>
                      <a:pt x="1176" y="2544"/>
                    </a:lnTo>
                    <a:lnTo>
                      <a:pt x="1164" y="2550"/>
                    </a:lnTo>
                    <a:lnTo>
                      <a:pt x="1158" y="2556"/>
                    </a:lnTo>
                    <a:lnTo>
                      <a:pt x="1146" y="2556"/>
                    </a:lnTo>
                    <a:lnTo>
                      <a:pt x="1140" y="2550"/>
                    </a:lnTo>
                    <a:lnTo>
                      <a:pt x="1128" y="2544"/>
                    </a:lnTo>
                    <a:lnTo>
                      <a:pt x="1122" y="2538"/>
                    </a:lnTo>
                    <a:lnTo>
                      <a:pt x="1116" y="2556"/>
                    </a:lnTo>
                    <a:lnTo>
                      <a:pt x="1122" y="2562"/>
                    </a:lnTo>
                    <a:lnTo>
                      <a:pt x="1128" y="2574"/>
                    </a:lnTo>
                    <a:lnTo>
                      <a:pt x="1134" y="2580"/>
                    </a:lnTo>
                    <a:lnTo>
                      <a:pt x="1146" y="2580"/>
                    </a:lnTo>
                    <a:lnTo>
                      <a:pt x="1146" y="2586"/>
                    </a:lnTo>
                    <a:lnTo>
                      <a:pt x="1152" y="2598"/>
                    </a:lnTo>
                    <a:lnTo>
                      <a:pt x="1158" y="2604"/>
                    </a:lnTo>
                    <a:lnTo>
                      <a:pt x="1194" y="2604"/>
                    </a:lnTo>
                    <a:lnTo>
                      <a:pt x="1200" y="2610"/>
                    </a:lnTo>
                    <a:lnTo>
                      <a:pt x="1212" y="2616"/>
                    </a:lnTo>
                    <a:lnTo>
                      <a:pt x="1218" y="2628"/>
                    </a:lnTo>
                    <a:lnTo>
                      <a:pt x="1224" y="2634"/>
                    </a:lnTo>
                    <a:lnTo>
                      <a:pt x="1254" y="2634"/>
                    </a:lnTo>
                    <a:lnTo>
                      <a:pt x="1272" y="2652"/>
                    </a:lnTo>
                    <a:lnTo>
                      <a:pt x="1278" y="2664"/>
                    </a:lnTo>
                    <a:lnTo>
                      <a:pt x="1290" y="2670"/>
                    </a:lnTo>
                    <a:lnTo>
                      <a:pt x="1314" y="2694"/>
                    </a:lnTo>
                    <a:lnTo>
                      <a:pt x="1320" y="2694"/>
                    </a:lnTo>
                    <a:lnTo>
                      <a:pt x="1332" y="2700"/>
                    </a:lnTo>
                    <a:lnTo>
                      <a:pt x="1338" y="2700"/>
                    </a:lnTo>
                    <a:lnTo>
                      <a:pt x="1350" y="2706"/>
                    </a:lnTo>
                    <a:lnTo>
                      <a:pt x="1344" y="2706"/>
                    </a:lnTo>
                    <a:lnTo>
                      <a:pt x="1368" y="2688"/>
                    </a:lnTo>
                    <a:lnTo>
                      <a:pt x="1380" y="2688"/>
                    </a:lnTo>
                    <a:lnTo>
                      <a:pt x="1398" y="2694"/>
                    </a:lnTo>
                    <a:lnTo>
                      <a:pt x="1410" y="2700"/>
                    </a:lnTo>
                    <a:lnTo>
                      <a:pt x="1428" y="2706"/>
                    </a:lnTo>
                    <a:lnTo>
                      <a:pt x="1488" y="2718"/>
                    </a:lnTo>
                    <a:lnTo>
                      <a:pt x="1524" y="2718"/>
                    </a:lnTo>
                    <a:lnTo>
                      <a:pt x="1530" y="2724"/>
                    </a:lnTo>
                    <a:lnTo>
                      <a:pt x="1536" y="2724"/>
                    </a:lnTo>
                    <a:lnTo>
                      <a:pt x="1584" y="2754"/>
                    </a:lnTo>
                    <a:lnTo>
                      <a:pt x="1584" y="2760"/>
                    </a:lnTo>
                    <a:lnTo>
                      <a:pt x="1590" y="2760"/>
                    </a:lnTo>
                    <a:lnTo>
                      <a:pt x="1602" y="2766"/>
                    </a:lnTo>
                    <a:lnTo>
                      <a:pt x="1626" y="2766"/>
                    </a:lnTo>
                    <a:lnTo>
                      <a:pt x="1632" y="2760"/>
                    </a:lnTo>
                    <a:lnTo>
                      <a:pt x="1644" y="2760"/>
                    </a:lnTo>
                    <a:lnTo>
                      <a:pt x="1644" y="2754"/>
                    </a:lnTo>
                    <a:lnTo>
                      <a:pt x="1674" y="2754"/>
                    </a:lnTo>
                    <a:lnTo>
                      <a:pt x="1686" y="2760"/>
                    </a:lnTo>
                    <a:lnTo>
                      <a:pt x="1698" y="2772"/>
                    </a:lnTo>
                    <a:lnTo>
                      <a:pt x="1728" y="2778"/>
                    </a:lnTo>
                    <a:lnTo>
                      <a:pt x="1728" y="2790"/>
                    </a:lnTo>
                    <a:lnTo>
                      <a:pt x="1722" y="2796"/>
                    </a:lnTo>
                    <a:lnTo>
                      <a:pt x="1722" y="2802"/>
                    </a:lnTo>
                    <a:lnTo>
                      <a:pt x="1740" y="2802"/>
                    </a:lnTo>
                    <a:lnTo>
                      <a:pt x="1752" y="2814"/>
                    </a:lnTo>
                    <a:lnTo>
                      <a:pt x="1764" y="2820"/>
                    </a:lnTo>
                    <a:lnTo>
                      <a:pt x="1776" y="2832"/>
                    </a:lnTo>
                    <a:lnTo>
                      <a:pt x="1788" y="2826"/>
                    </a:lnTo>
                    <a:lnTo>
                      <a:pt x="1794" y="2826"/>
                    </a:lnTo>
                    <a:lnTo>
                      <a:pt x="1818" y="2838"/>
                    </a:lnTo>
                    <a:lnTo>
                      <a:pt x="1836" y="2856"/>
                    </a:lnTo>
                    <a:lnTo>
                      <a:pt x="1842" y="2868"/>
                    </a:lnTo>
                    <a:lnTo>
                      <a:pt x="1854" y="2874"/>
                    </a:lnTo>
                    <a:lnTo>
                      <a:pt x="1860" y="2880"/>
                    </a:lnTo>
                    <a:lnTo>
                      <a:pt x="1884" y="2880"/>
                    </a:lnTo>
                    <a:lnTo>
                      <a:pt x="1890" y="2874"/>
                    </a:lnTo>
                    <a:lnTo>
                      <a:pt x="1890" y="2862"/>
                    </a:lnTo>
                    <a:lnTo>
                      <a:pt x="1908" y="2862"/>
                    </a:lnTo>
                    <a:lnTo>
                      <a:pt x="1914" y="2856"/>
                    </a:lnTo>
                    <a:lnTo>
                      <a:pt x="1914" y="2826"/>
                    </a:lnTo>
                    <a:lnTo>
                      <a:pt x="1908" y="2820"/>
                    </a:lnTo>
                    <a:lnTo>
                      <a:pt x="1908" y="2814"/>
                    </a:lnTo>
                    <a:lnTo>
                      <a:pt x="1896" y="2802"/>
                    </a:lnTo>
                    <a:lnTo>
                      <a:pt x="1890" y="2790"/>
                    </a:lnTo>
                    <a:lnTo>
                      <a:pt x="1884" y="2784"/>
                    </a:lnTo>
                    <a:lnTo>
                      <a:pt x="1872" y="2778"/>
                    </a:lnTo>
                    <a:lnTo>
                      <a:pt x="1866" y="2772"/>
                    </a:lnTo>
                    <a:lnTo>
                      <a:pt x="1854" y="2772"/>
                    </a:lnTo>
                    <a:lnTo>
                      <a:pt x="1854" y="2748"/>
                    </a:lnTo>
                    <a:lnTo>
                      <a:pt x="1848" y="2742"/>
                    </a:lnTo>
                    <a:lnTo>
                      <a:pt x="1836" y="2736"/>
                    </a:lnTo>
                    <a:lnTo>
                      <a:pt x="1830" y="2724"/>
                    </a:lnTo>
                    <a:lnTo>
                      <a:pt x="1824" y="2718"/>
                    </a:lnTo>
                    <a:lnTo>
                      <a:pt x="1824" y="2706"/>
                    </a:lnTo>
                    <a:lnTo>
                      <a:pt x="1830" y="2694"/>
                    </a:lnTo>
                    <a:lnTo>
                      <a:pt x="1830" y="2682"/>
                    </a:lnTo>
                    <a:lnTo>
                      <a:pt x="1818" y="2658"/>
                    </a:lnTo>
                    <a:lnTo>
                      <a:pt x="1812" y="2652"/>
                    </a:lnTo>
                    <a:lnTo>
                      <a:pt x="1806" y="2640"/>
                    </a:lnTo>
                    <a:lnTo>
                      <a:pt x="1794" y="2634"/>
                    </a:lnTo>
                    <a:lnTo>
                      <a:pt x="1788" y="2628"/>
                    </a:lnTo>
                    <a:lnTo>
                      <a:pt x="1776" y="2628"/>
                    </a:lnTo>
                    <a:lnTo>
                      <a:pt x="1758" y="2622"/>
                    </a:lnTo>
                    <a:lnTo>
                      <a:pt x="1758" y="2604"/>
                    </a:lnTo>
                    <a:lnTo>
                      <a:pt x="1794" y="2568"/>
                    </a:lnTo>
                    <a:lnTo>
                      <a:pt x="1800" y="2556"/>
                    </a:lnTo>
                    <a:lnTo>
                      <a:pt x="1806" y="2550"/>
                    </a:lnTo>
                    <a:lnTo>
                      <a:pt x="1806" y="2544"/>
                    </a:lnTo>
                    <a:lnTo>
                      <a:pt x="1800" y="2532"/>
                    </a:lnTo>
                    <a:lnTo>
                      <a:pt x="1788" y="2520"/>
                    </a:lnTo>
                    <a:lnTo>
                      <a:pt x="1800" y="2520"/>
                    </a:lnTo>
                    <a:lnTo>
                      <a:pt x="1812" y="2526"/>
                    </a:lnTo>
                    <a:lnTo>
                      <a:pt x="1830" y="2526"/>
                    </a:lnTo>
                    <a:lnTo>
                      <a:pt x="1842" y="2514"/>
                    </a:lnTo>
                    <a:lnTo>
                      <a:pt x="1872" y="2514"/>
                    </a:lnTo>
                    <a:lnTo>
                      <a:pt x="1878" y="2508"/>
                    </a:lnTo>
                    <a:lnTo>
                      <a:pt x="1860" y="2490"/>
                    </a:lnTo>
                    <a:lnTo>
                      <a:pt x="1890" y="2490"/>
                    </a:lnTo>
                    <a:lnTo>
                      <a:pt x="1890" y="2472"/>
                    </a:lnTo>
                    <a:lnTo>
                      <a:pt x="1878" y="2472"/>
                    </a:lnTo>
                    <a:lnTo>
                      <a:pt x="1854" y="2460"/>
                    </a:lnTo>
                    <a:lnTo>
                      <a:pt x="1842" y="2448"/>
                    </a:lnTo>
                    <a:lnTo>
                      <a:pt x="1842" y="2442"/>
                    </a:lnTo>
                    <a:lnTo>
                      <a:pt x="1878" y="2442"/>
                    </a:lnTo>
                    <a:lnTo>
                      <a:pt x="1878" y="2430"/>
                    </a:lnTo>
                    <a:lnTo>
                      <a:pt x="1866" y="2418"/>
                    </a:lnTo>
                    <a:lnTo>
                      <a:pt x="1860" y="2406"/>
                    </a:lnTo>
                    <a:lnTo>
                      <a:pt x="1812" y="2358"/>
                    </a:lnTo>
                    <a:lnTo>
                      <a:pt x="1800" y="2358"/>
                    </a:lnTo>
                    <a:lnTo>
                      <a:pt x="1788" y="2364"/>
                    </a:lnTo>
                    <a:lnTo>
                      <a:pt x="1746" y="2364"/>
                    </a:lnTo>
                    <a:lnTo>
                      <a:pt x="1740" y="2358"/>
                    </a:lnTo>
                    <a:lnTo>
                      <a:pt x="1740" y="2328"/>
                    </a:lnTo>
                    <a:lnTo>
                      <a:pt x="1734" y="2322"/>
                    </a:lnTo>
                    <a:lnTo>
                      <a:pt x="1710" y="2322"/>
                    </a:lnTo>
                    <a:lnTo>
                      <a:pt x="1704" y="2316"/>
                    </a:lnTo>
                    <a:lnTo>
                      <a:pt x="1698" y="2316"/>
                    </a:lnTo>
                    <a:lnTo>
                      <a:pt x="1698" y="2286"/>
                    </a:lnTo>
                    <a:lnTo>
                      <a:pt x="1710" y="2262"/>
                    </a:lnTo>
                    <a:lnTo>
                      <a:pt x="1710" y="2238"/>
                    </a:lnTo>
                    <a:lnTo>
                      <a:pt x="1704" y="2232"/>
                    </a:lnTo>
                    <a:lnTo>
                      <a:pt x="1698" y="2196"/>
                    </a:lnTo>
                    <a:lnTo>
                      <a:pt x="1722" y="2196"/>
                    </a:lnTo>
                    <a:lnTo>
                      <a:pt x="1722" y="2172"/>
                    </a:lnTo>
                    <a:lnTo>
                      <a:pt x="1716" y="2166"/>
                    </a:lnTo>
                    <a:lnTo>
                      <a:pt x="1716" y="2154"/>
                    </a:lnTo>
                    <a:lnTo>
                      <a:pt x="1722" y="2148"/>
                    </a:lnTo>
                    <a:lnTo>
                      <a:pt x="1734" y="2148"/>
                    </a:lnTo>
                    <a:lnTo>
                      <a:pt x="1746" y="2154"/>
                    </a:lnTo>
                    <a:lnTo>
                      <a:pt x="1758" y="2166"/>
                    </a:lnTo>
                    <a:lnTo>
                      <a:pt x="1770" y="2172"/>
                    </a:lnTo>
                    <a:lnTo>
                      <a:pt x="1776" y="2184"/>
                    </a:lnTo>
                    <a:lnTo>
                      <a:pt x="1788" y="2190"/>
                    </a:lnTo>
                    <a:lnTo>
                      <a:pt x="1800" y="2190"/>
                    </a:lnTo>
                    <a:lnTo>
                      <a:pt x="1806" y="2184"/>
                    </a:lnTo>
                    <a:lnTo>
                      <a:pt x="1812" y="2172"/>
                    </a:lnTo>
                    <a:lnTo>
                      <a:pt x="1818" y="2166"/>
                    </a:lnTo>
                    <a:lnTo>
                      <a:pt x="1812" y="2154"/>
                    </a:lnTo>
                    <a:lnTo>
                      <a:pt x="1800" y="2142"/>
                    </a:lnTo>
                    <a:lnTo>
                      <a:pt x="1830" y="2130"/>
                    </a:lnTo>
                    <a:lnTo>
                      <a:pt x="1830" y="2106"/>
                    </a:lnTo>
                    <a:lnTo>
                      <a:pt x="1836" y="2106"/>
                    </a:lnTo>
                    <a:lnTo>
                      <a:pt x="1848" y="2100"/>
                    </a:lnTo>
                    <a:lnTo>
                      <a:pt x="1860" y="2100"/>
                    </a:lnTo>
                    <a:lnTo>
                      <a:pt x="1872" y="2094"/>
                    </a:lnTo>
                    <a:lnTo>
                      <a:pt x="1884" y="2082"/>
                    </a:lnTo>
                    <a:lnTo>
                      <a:pt x="1884" y="2064"/>
                    </a:lnTo>
                    <a:lnTo>
                      <a:pt x="1878" y="2058"/>
                    </a:lnTo>
                    <a:lnTo>
                      <a:pt x="1878" y="2052"/>
                    </a:lnTo>
                    <a:lnTo>
                      <a:pt x="1908" y="2052"/>
                    </a:lnTo>
                    <a:lnTo>
                      <a:pt x="1920" y="2058"/>
                    </a:lnTo>
                    <a:lnTo>
                      <a:pt x="1926" y="2058"/>
                    </a:lnTo>
                    <a:lnTo>
                      <a:pt x="1926" y="2064"/>
                    </a:lnTo>
                    <a:lnTo>
                      <a:pt x="1932" y="2070"/>
                    </a:lnTo>
                    <a:lnTo>
                      <a:pt x="1962" y="2070"/>
                    </a:lnTo>
                    <a:lnTo>
                      <a:pt x="1974" y="2058"/>
                    </a:lnTo>
                    <a:lnTo>
                      <a:pt x="1986" y="2052"/>
                    </a:lnTo>
                    <a:lnTo>
                      <a:pt x="2004" y="2052"/>
                    </a:lnTo>
                    <a:lnTo>
                      <a:pt x="2010" y="2058"/>
                    </a:lnTo>
                    <a:lnTo>
                      <a:pt x="2016" y="2070"/>
                    </a:lnTo>
                    <a:lnTo>
                      <a:pt x="2076" y="2070"/>
                    </a:lnTo>
                    <a:lnTo>
                      <a:pt x="2082" y="2076"/>
                    </a:lnTo>
                    <a:lnTo>
                      <a:pt x="2082" y="2082"/>
                    </a:lnTo>
                    <a:lnTo>
                      <a:pt x="2088" y="2094"/>
                    </a:lnTo>
                    <a:lnTo>
                      <a:pt x="2124" y="2094"/>
                    </a:lnTo>
                    <a:lnTo>
                      <a:pt x="2136" y="2124"/>
                    </a:lnTo>
                    <a:lnTo>
                      <a:pt x="2136" y="2130"/>
                    </a:lnTo>
                    <a:lnTo>
                      <a:pt x="2148" y="2142"/>
                    </a:lnTo>
                    <a:lnTo>
                      <a:pt x="2160" y="2142"/>
                    </a:lnTo>
                    <a:lnTo>
                      <a:pt x="2160" y="2124"/>
                    </a:lnTo>
                    <a:lnTo>
                      <a:pt x="2148" y="2112"/>
                    </a:lnTo>
                    <a:lnTo>
                      <a:pt x="2148" y="2106"/>
                    </a:lnTo>
                    <a:lnTo>
                      <a:pt x="2160" y="2106"/>
                    </a:lnTo>
                    <a:lnTo>
                      <a:pt x="2232" y="2142"/>
                    </a:lnTo>
                    <a:lnTo>
                      <a:pt x="2238" y="2136"/>
                    </a:lnTo>
                    <a:lnTo>
                      <a:pt x="2244" y="2124"/>
                    </a:lnTo>
                    <a:lnTo>
                      <a:pt x="2256" y="2118"/>
                    </a:lnTo>
                    <a:lnTo>
                      <a:pt x="2268" y="2106"/>
                    </a:lnTo>
                    <a:lnTo>
                      <a:pt x="2280" y="2100"/>
                    </a:lnTo>
                    <a:lnTo>
                      <a:pt x="2286" y="2100"/>
                    </a:lnTo>
                    <a:lnTo>
                      <a:pt x="2322" y="2118"/>
                    </a:lnTo>
                    <a:lnTo>
                      <a:pt x="2334" y="2118"/>
                    </a:lnTo>
                    <a:lnTo>
                      <a:pt x="2352" y="2112"/>
                    </a:lnTo>
                    <a:lnTo>
                      <a:pt x="2364" y="2106"/>
                    </a:lnTo>
                    <a:lnTo>
                      <a:pt x="2370" y="2100"/>
                    </a:lnTo>
                    <a:lnTo>
                      <a:pt x="2382" y="2100"/>
                    </a:lnTo>
                    <a:lnTo>
                      <a:pt x="2388" y="2106"/>
                    </a:lnTo>
                    <a:lnTo>
                      <a:pt x="2400" y="2112"/>
                    </a:lnTo>
                    <a:lnTo>
                      <a:pt x="2406" y="2124"/>
                    </a:lnTo>
                    <a:lnTo>
                      <a:pt x="2430" y="2136"/>
                    </a:lnTo>
                    <a:lnTo>
                      <a:pt x="2454" y="2136"/>
                    </a:lnTo>
                    <a:lnTo>
                      <a:pt x="2466" y="2142"/>
                    </a:lnTo>
                    <a:lnTo>
                      <a:pt x="2478" y="2142"/>
                    </a:lnTo>
                    <a:lnTo>
                      <a:pt x="2490" y="2118"/>
                    </a:lnTo>
                    <a:lnTo>
                      <a:pt x="2496" y="2124"/>
                    </a:lnTo>
                    <a:lnTo>
                      <a:pt x="2508" y="2124"/>
                    </a:lnTo>
                    <a:lnTo>
                      <a:pt x="2514" y="2130"/>
                    </a:lnTo>
                    <a:lnTo>
                      <a:pt x="2526" y="2136"/>
                    </a:lnTo>
                    <a:lnTo>
                      <a:pt x="2562" y="2136"/>
                    </a:lnTo>
                    <a:lnTo>
                      <a:pt x="2568" y="2130"/>
                    </a:lnTo>
                    <a:lnTo>
                      <a:pt x="2574" y="2118"/>
                    </a:lnTo>
                    <a:lnTo>
                      <a:pt x="2574" y="2106"/>
                    </a:lnTo>
                    <a:lnTo>
                      <a:pt x="2568" y="2088"/>
                    </a:lnTo>
                    <a:lnTo>
                      <a:pt x="2544" y="2064"/>
                    </a:lnTo>
                    <a:lnTo>
                      <a:pt x="2532" y="2058"/>
                    </a:lnTo>
                    <a:lnTo>
                      <a:pt x="2514" y="2052"/>
                    </a:lnTo>
                    <a:lnTo>
                      <a:pt x="2490" y="2052"/>
                    </a:lnTo>
                    <a:lnTo>
                      <a:pt x="2460" y="2022"/>
                    </a:lnTo>
                    <a:lnTo>
                      <a:pt x="2472" y="2022"/>
                    </a:lnTo>
                    <a:lnTo>
                      <a:pt x="2484" y="2016"/>
                    </a:lnTo>
                    <a:lnTo>
                      <a:pt x="2496" y="2016"/>
                    </a:lnTo>
                    <a:lnTo>
                      <a:pt x="2508" y="2004"/>
                    </a:lnTo>
                    <a:lnTo>
                      <a:pt x="2508" y="1992"/>
                    </a:lnTo>
                    <a:lnTo>
                      <a:pt x="2502" y="1986"/>
                    </a:lnTo>
                    <a:lnTo>
                      <a:pt x="2496" y="1974"/>
                    </a:lnTo>
                    <a:lnTo>
                      <a:pt x="2490" y="1968"/>
                    </a:lnTo>
                    <a:lnTo>
                      <a:pt x="2502" y="1956"/>
                    </a:lnTo>
                    <a:lnTo>
                      <a:pt x="2556" y="1956"/>
                    </a:lnTo>
                    <a:lnTo>
                      <a:pt x="2544" y="1944"/>
                    </a:lnTo>
                    <a:lnTo>
                      <a:pt x="2532" y="1944"/>
                    </a:lnTo>
                    <a:lnTo>
                      <a:pt x="2508" y="1932"/>
                    </a:lnTo>
                    <a:lnTo>
                      <a:pt x="2496" y="1932"/>
                    </a:lnTo>
                    <a:lnTo>
                      <a:pt x="2508" y="1914"/>
                    </a:lnTo>
                    <a:lnTo>
                      <a:pt x="2484" y="1914"/>
                    </a:lnTo>
                    <a:lnTo>
                      <a:pt x="2484" y="1908"/>
                    </a:lnTo>
                    <a:lnTo>
                      <a:pt x="2478" y="1902"/>
                    </a:lnTo>
                    <a:lnTo>
                      <a:pt x="2478" y="1896"/>
                    </a:lnTo>
                    <a:lnTo>
                      <a:pt x="2490" y="1884"/>
                    </a:lnTo>
                    <a:lnTo>
                      <a:pt x="2526" y="1872"/>
                    </a:lnTo>
                    <a:lnTo>
                      <a:pt x="2586" y="1866"/>
                    </a:lnTo>
                    <a:lnTo>
                      <a:pt x="2640" y="1866"/>
                    </a:lnTo>
                    <a:lnTo>
                      <a:pt x="2646" y="1848"/>
                    </a:lnTo>
                    <a:lnTo>
                      <a:pt x="2712" y="1848"/>
                    </a:lnTo>
                    <a:lnTo>
                      <a:pt x="2712" y="1830"/>
                    </a:lnTo>
                    <a:lnTo>
                      <a:pt x="2718" y="1824"/>
                    </a:lnTo>
                    <a:lnTo>
                      <a:pt x="2808" y="1824"/>
                    </a:lnTo>
                    <a:lnTo>
                      <a:pt x="2862" y="1806"/>
                    </a:lnTo>
                    <a:lnTo>
                      <a:pt x="2874" y="1806"/>
                    </a:lnTo>
                    <a:lnTo>
                      <a:pt x="2874" y="1794"/>
                    </a:lnTo>
                    <a:lnTo>
                      <a:pt x="2886" y="1782"/>
                    </a:lnTo>
                    <a:lnTo>
                      <a:pt x="2898" y="1776"/>
                    </a:lnTo>
                    <a:lnTo>
                      <a:pt x="2916" y="1770"/>
                    </a:lnTo>
                    <a:lnTo>
                      <a:pt x="2940" y="1770"/>
                    </a:lnTo>
                    <a:lnTo>
                      <a:pt x="2958" y="1776"/>
                    </a:lnTo>
                    <a:lnTo>
                      <a:pt x="2976" y="1776"/>
                    </a:lnTo>
                    <a:lnTo>
                      <a:pt x="2988" y="1788"/>
                    </a:lnTo>
                    <a:lnTo>
                      <a:pt x="3000" y="1788"/>
                    </a:lnTo>
                    <a:lnTo>
                      <a:pt x="3012" y="1776"/>
                    </a:lnTo>
                    <a:lnTo>
                      <a:pt x="3018" y="1776"/>
                    </a:lnTo>
                    <a:lnTo>
                      <a:pt x="3036" y="1794"/>
                    </a:lnTo>
                    <a:lnTo>
                      <a:pt x="3042" y="1806"/>
                    </a:lnTo>
                    <a:lnTo>
                      <a:pt x="3048" y="1812"/>
                    </a:lnTo>
                    <a:lnTo>
                      <a:pt x="3060" y="1812"/>
                    </a:lnTo>
                    <a:lnTo>
                      <a:pt x="3066" y="1818"/>
                    </a:lnTo>
                    <a:lnTo>
                      <a:pt x="3066" y="1860"/>
                    </a:lnTo>
                    <a:lnTo>
                      <a:pt x="3072" y="1866"/>
                    </a:lnTo>
                    <a:lnTo>
                      <a:pt x="3090" y="1866"/>
                    </a:lnTo>
                    <a:lnTo>
                      <a:pt x="3102" y="1860"/>
                    </a:lnTo>
                    <a:lnTo>
                      <a:pt x="3120" y="1860"/>
                    </a:lnTo>
                    <a:lnTo>
                      <a:pt x="3132" y="1842"/>
                    </a:lnTo>
                    <a:lnTo>
                      <a:pt x="3156" y="1878"/>
                    </a:lnTo>
                    <a:lnTo>
                      <a:pt x="3180" y="1866"/>
                    </a:lnTo>
                    <a:lnTo>
                      <a:pt x="3204" y="1878"/>
                    </a:lnTo>
                    <a:lnTo>
                      <a:pt x="3210" y="1872"/>
                    </a:lnTo>
                    <a:lnTo>
                      <a:pt x="3216" y="1872"/>
                    </a:lnTo>
                    <a:lnTo>
                      <a:pt x="3228" y="1878"/>
                    </a:lnTo>
                    <a:lnTo>
                      <a:pt x="3228" y="1902"/>
                    </a:lnTo>
                    <a:lnTo>
                      <a:pt x="3222" y="1908"/>
                    </a:lnTo>
                    <a:lnTo>
                      <a:pt x="3222" y="1914"/>
                    </a:lnTo>
                    <a:lnTo>
                      <a:pt x="3228" y="1914"/>
                    </a:lnTo>
                    <a:lnTo>
                      <a:pt x="3234" y="1908"/>
                    </a:lnTo>
                    <a:lnTo>
                      <a:pt x="3240" y="1908"/>
                    </a:lnTo>
                    <a:lnTo>
                      <a:pt x="3246" y="1902"/>
                    </a:lnTo>
                    <a:lnTo>
                      <a:pt x="3252" y="1902"/>
                    </a:lnTo>
                    <a:lnTo>
                      <a:pt x="3258" y="1908"/>
                    </a:lnTo>
                    <a:lnTo>
                      <a:pt x="3270" y="1914"/>
                    </a:lnTo>
                    <a:lnTo>
                      <a:pt x="3276" y="1920"/>
                    </a:lnTo>
                    <a:lnTo>
                      <a:pt x="3288" y="1926"/>
                    </a:lnTo>
                    <a:lnTo>
                      <a:pt x="3300" y="1914"/>
                    </a:lnTo>
                    <a:lnTo>
                      <a:pt x="3300" y="1896"/>
                    </a:lnTo>
                    <a:lnTo>
                      <a:pt x="3306" y="1890"/>
                    </a:lnTo>
                    <a:lnTo>
                      <a:pt x="3318" y="1884"/>
                    </a:lnTo>
                    <a:lnTo>
                      <a:pt x="3330" y="1884"/>
                    </a:lnTo>
                    <a:lnTo>
                      <a:pt x="3342" y="1866"/>
                    </a:lnTo>
                    <a:lnTo>
                      <a:pt x="3378" y="1854"/>
                    </a:lnTo>
                    <a:lnTo>
                      <a:pt x="3396" y="1836"/>
                    </a:lnTo>
                    <a:lnTo>
                      <a:pt x="3402" y="1836"/>
                    </a:lnTo>
                    <a:lnTo>
                      <a:pt x="3408" y="1842"/>
                    </a:lnTo>
                    <a:lnTo>
                      <a:pt x="3408" y="1860"/>
                    </a:lnTo>
                    <a:lnTo>
                      <a:pt x="3396" y="1872"/>
                    </a:lnTo>
                    <a:lnTo>
                      <a:pt x="3390" y="1872"/>
                    </a:lnTo>
                    <a:lnTo>
                      <a:pt x="3426" y="1890"/>
                    </a:lnTo>
                    <a:lnTo>
                      <a:pt x="3456" y="1902"/>
                    </a:lnTo>
                    <a:lnTo>
                      <a:pt x="3486" y="1920"/>
                    </a:lnTo>
                    <a:lnTo>
                      <a:pt x="3498" y="1926"/>
                    </a:lnTo>
                    <a:lnTo>
                      <a:pt x="3516" y="1938"/>
                    </a:lnTo>
                    <a:lnTo>
                      <a:pt x="3546" y="1968"/>
                    </a:lnTo>
                    <a:lnTo>
                      <a:pt x="3618" y="2028"/>
                    </a:lnTo>
                    <a:lnTo>
                      <a:pt x="3636" y="2052"/>
                    </a:lnTo>
                    <a:lnTo>
                      <a:pt x="3672" y="2088"/>
                    </a:lnTo>
                    <a:lnTo>
                      <a:pt x="3684" y="2106"/>
                    </a:lnTo>
                    <a:lnTo>
                      <a:pt x="3696" y="2118"/>
                    </a:lnTo>
                    <a:lnTo>
                      <a:pt x="3708" y="2124"/>
                    </a:lnTo>
                    <a:lnTo>
                      <a:pt x="3720" y="2124"/>
                    </a:lnTo>
                    <a:lnTo>
                      <a:pt x="3732" y="2118"/>
                    </a:lnTo>
                    <a:lnTo>
                      <a:pt x="3744" y="2106"/>
                    </a:lnTo>
                    <a:lnTo>
                      <a:pt x="3744" y="2094"/>
                    </a:lnTo>
                    <a:lnTo>
                      <a:pt x="3750" y="2088"/>
                    </a:lnTo>
                    <a:lnTo>
                      <a:pt x="3750" y="2082"/>
                    </a:lnTo>
                    <a:lnTo>
                      <a:pt x="3762" y="2082"/>
                    </a:lnTo>
                    <a:lnTo>
                      <a:pt x="3768" y="2088"/>
                    </a:lnTo>
                    <a:lnTo>
                      <a:pt x="3768" y="2100"/>
                    </a:lnTo>
                    <a:lnTo>
                      <a:pt x="3774" y="2106"/>
                    </a:lnTo>
                    <a:lnTo>
                      <a:pt x="3774" y="2112"/>
                    </a:lnTo>
                    <a:lnTo>
                      <a:pt x="3804" y="2112"/>
                    </a:lnTo>
                    <a:lnTo>
                      <a:pt x="3816" y="2118"/>
                    </a:lnTo>
                    <a:lnTo>
                      <a:pt x="3822" y="2130"/>
                    </a:lnTo>
                    <a:lnTo>
                      <a:pt x="3834" y="2136"/>
                    </a:lnTo>
                    <a:lnTo>
                      <a:pt x="3858" y="2136"/>
                    </a:lnTo>
                    <a:lnTo>
                      <a:pt x="3864" y="2124"/>
                    </a:lnTo>
                    <a:lnTo>
                      <a:pt x="3876" y="2118"/>
                    </a:lnTo>
                    <a:lnTo>
                      <a:pt x="3894" y="2112"/>
                    </a:lnTo>
                    <a:lnTo>
                      <a:pt x="3906" y="2106"/>
                    </a:lnTo>
                    <a:lnTo>
                      <a:pt x="3924" y="2106"/>
                    </a:lnTo>
                    <a:lnTo>
                      <a:pt x="3948" y="2118"/>
                    </a:lnTo>
                    <a:lnTo>
                      <a:pt x="3972" y="2142"/>
                    </a:lnTo>
                    <a:lnTo>
                      <a:pt x="3984" y="2148"/>
                    </a:lnTo>
                    <a:lnTo>
                      <a:pt x="3990" y="2160"/>
                    </a:lnTo>
                    <a:lnTo>
                      <a:pt x="4002" y="2160"/>
                    </a:lnTo>
                    <a:lnTo>
                      <a:pt x="4014" y="2166"/>
                    </a:lnTo>
                    <a:lnTo>
                      <a:pt x="4026" y="2166"/>
                    </a:lnTo>
                    <a:lnTo>
                      <a:pt x="4038" y="2172"/>
                    </a:lnTo>
                    <a:lnTo>
                      <a:pt x="4044" y="2172"/>
                    </a:lnTo>
                    <a:lnTo>
                      <a:pt x="4044" y="2178"/>
                    </a:lnTo>
                    <a:lnTo>
                      <a:pt x="4050" y="2190"/>
                    </a:lnTo>
                    <a:lnTo>
                      <a:pt x="4056" y="2196"/>
                    </a:lnTo>
                    <a:lnTo>
                      <a:pt x="4062" y="2208"/>
                    </a:lnTo>
                    <a:lnTo>
                      <a:pt x="4068" y="2214"/>
                    </a:lnTo>
                    <a:lnTo>
                      <a:pt x="4068" y="2220"/>
                    </a:lnTo>
                    <a:lnTo>
                      <a:pt x="4140" y="2226"/>
                    </a:lnTo>
                    <a:lnTo>
                      <a:pt x="4152" y="2190"/>
                    </a:lnTo>
                    <a:lnTo>
                      <a:pt x="4176" y="2214"/>
                    </a:lnTo>
                    <a:lnTo>
                      <a:pt x="4212" y="2256"/>
                    </a:lnTo>
                    <a:lnTo>
                      <a:pt x="4254" y="2256"/>
                    </a:lnTo>
                    <a:lnTo>
                      <a:pt x="4266" y="2244"/>
                    </a:lnTo>
                    <a:lnTo>
                      <a:pt x="4266" y="2226"/>
                    </a:lnTo>
                    <a:lnTo>
                      <a:pt x="4326" y="2226"/>
                    </a:lnTo>
                    <a:lnTo>
                      <a:pt x="4320" y="2214"/>
                    </a:lnTo>
                    <a:lnTo>
                      <a:pt x="4344" y="2214"/>
                    </a:lnTo>
                    <a:lnTo>
                      <a:pt x="4338" y="2208"/>
                    </a:lnTo>
                    <a:lnTo>
                      <a:pt x="4338" y="2202"/>
                    </a:lnTo>
                    <a:lnTo>
                      <a:pt x="4374" y="2166"/>
                    </a:lnTo>
                    <a:lnTo>
                      <a:pt x="4392" y="2166"/>
                    </a:lnTo>
                    <a:lnTo>
                      <a:pt x="4404" y="2148"/>
                    </a:lnTo>
                    <a:lnTo>
                      <a:pt x="4428" y="2148"/>
                    </a:lnTo>
                    <a:lnTo>
                      <a:pt x="4428" y="2142"/>
                    </a:lnTo>
                    <a:lnTo>
                      <a:pt x="4434" y="2136"/>
                    </a:lnTo>
                    <a:lnTo>
                      <a:pt x="4434" y="2130"/>
                    </a:lnTo>
                    <a:lnTo>
                      <a:pt x="4440" y="2124"/>
                    </a:lnTo>
                    <a:lnTo>
                      <a:pt x="4458" y="2124"/>
                    </a:lnTo>
                    <a:lnTo>
                      <a:pt x="4464" y="2130"/>
                    </a:lnTo>
                    <a:lnTo>
                      <a:pt x="4482" y="2124"/>
                    </a:lnTo>
                    <a:lnTo>
                      <a:pt x="4482" y="2130"/>
                    </a:lnTo>
                    <a:lnTo>
                      <a:pt x="4518" y="2130"/>
                    </a:lnTo>
                    <a:lnTo>
                      <a:pt x="4524" y="2148"/>
                    </a:lnTo>
                    <a:lnTo>
                      <a:pt x="4548" y="2148"/>
                    </a:lnTo>
                    <a:lnTo>
                      <a:pt x="4566" y="2142"/>
                    </a:lnTo>
                    <a:lnTo>
                      <a:pt x="4608" y="2142"/>
                    </a:lnTo>
                    <a:lnTo>
                      <a:pt x="4608" y="2148"/>
                    </a:lnTo>
                    <a:lnTo>
                      <a:pt x="4614" y="2154"/>
                    </a:lnTo>
                    <a:lnTo>
                      <a:pt x="4614" y="2166"/>
                    </a:lnTo>
                    <a:lnTo>
                      <a:pt x="4620" y="2172"/>
                    </a:lnTo>
                    <a:lnTo>
                      <a:pt x="4638" y="2178"/>
                    </a:lnTo>
                    <a:lnTo>
                      <a:pt x="4668" y="2178"/>
                    </a:lnTo>
                    <a:lnTo>
                      <a:pt x="4674" y="2190"/>
                    </a:lnTo>
                    <a:lnTo>
                      <a:pt x="4698" y="2184"/>
                    </a:lnTo>
                    <a:lnTo>
                      <a:pt x="4704" y="2196"/>
                    </a:lnTo>
                    <a:lnTo>
                      <a:pt x="4704" y="2190"/>
                    </a:lnTo>
                    <a:lnTo>
                      <a:pt x="4710" y="2184"/>
                    </a:lnTo>
                    <a:lnTo>
                      <a:pt x="4752" y="2184"/>
                    </a:lnTo>
                    <a:lnTo>
                      <a:pt x="4752" y="2196"/>
                    </a:lnTo>
                    <a:lnTo>
                      <a:pt x="4800" y="2190"/>
                    </a:lnTo>
                    <a:lnTo>
                      <a:pt x="4800" y="2202"/>
                    </a:lnTo>
                    <a:lnTo>
                      <a:pt x="4806" y="2208"/>
                    </a:lnTo>
                    <a:lnTo>
                      <a:pt x="4830" y="2196"/>
                    </a:lnTo>
                    <a:lnTo>
                      <a:pt x="4836" y="2190"/>
                    </a:lnTo>
                    <a:lnTo>
                      <a:pt x="4836" y="2184"/>
                    </a:lnTo>
                    <a:lnTo>
                      <a:pt x="4854" y="2184"/>
                    </a:lnTo>
                    <a:lnTo>
                      <a:pt x="4854" y="2160"/>
                    </a:lnTo>
                    <a:lnTo>
                      <a:pt x="4848" y="2148"/>
                    </a:lnTo>
                    <a:lnTo>
                      <a:pt x="4842" y="2142"/>
                    </a:lnTo>
                    <a:lnTo>
                      <a:pt x="4836" y="2142"/>
                    </a:lnTo>
                    <a:lnTo>
                      <a:pt x="4812" y="2106"/>
                    </a:lnTo>
                    <a:lnTo>
                      <a:pt x="4806" y="2088"/>
                    </a:lnTo>
                    <a:lnTo>
                      <a:pt x="4794" y="2076"/>
                    </a:lnTo>
                    <a:lnTo>
                      <a:pt x="4794" y="2064"/>
                    </a:lnTo>
                    <a:lnTo>
                      <a:pt x="4812" y="2064"/>
                    </a:lnTo>
                    <a:lnTo>
                      <a:pt x="4806" y="2052"/>
                    </a:lnTo>
                    <a:lnTo>
                      <a:pt x="4812" y="2052"/>
                    </a:lnTo>
                    <a:lnTo>
                      <a:pt x="4824" y="2046"/>
                    </a:lnTo>
                    <a:lnTo>
                      <a:pt x="4830" y="2034"/>
                    </a:lnTo>
                    <a:lnTo>
                      <a:pt x="4830" y="2016"/>
                    </a:lnTo>
                    <a:lnTo>
                      <a:pt x="4890" y="2046"/>
                    </a:lnTo>
                    <a:lnTo>
                      <a:pt x="4902" y="2046"/>
                    </a:lnTo>
                    <a:lnTo>
                      <a:pt x="4926" y="2052"/>
                    </a:lnTo>
                    <a:lnTo>
                      <a:pt x="4962" y="2052"/>
                    </a:lnTo>
                    <a:lnTo>
                      <a:pt x="4974" y="2058"/>
                    </a:lnTo>
                    <a:lnTo>
                      <a:pt x="4980" y="2064"/>
                    </a:lnTo>
                    <a:lnTo>
                      <a:pt x="5004" y="2076"/>
                    </a:lnTo>
                    <a:lnTo>
                      <a:pt x="5010" y="2076"/>
                    </a:lnTo>
                    <a:lnTo>
                      <a:pt x="5022" y="2070"/>
                    </a:lnTo>
                    <a:lnTo>
                      <a:pt x="5040" y="2070"/>
                    </a:lnTo>
                    <a:lnTo>
                      <a:pt x="5052" y="2076"/>
                    </a:lnTo>
                    <a:lnTo>
                      <a:pt x="5058" y="2082"/>
                    </a:lnTo>
                    <a:lnTo>
                      <a:pt x="5064" y="2094"/>
                    </a:lnTo>
                    <a:lnTo>
                      <a:pt x="5076" y="2106"/>
                    </a:lnTo>
                    <a:lnTo>
                      <a:pt x="5088" y="2130"/>
                    </a:lnTo>
                    <a:lnTo>
                      <a:pt x="5094" y="2136"/>
                    </a:lnTo>
                    <a:lnTo>
                      <a:pt x="5094" y="2142"/>
                    </a:lnTo>
                    <a:lnTo>
                      <a:pt x="5118" y="2136"/>
                    </a:lnTo>
                    <a:lnTo>
                      <a:pt x="5118" y="2142"/>
                    </a:lnTo>
                    <a:lnTo>
                      <a:pt x="5136" y="2160"/>
                    </a:lnTo>
                    <a:lnTo>
                      <a:pt x="5166" y="2160"/>
                    </a:lnTo>
                    <a:lnTo>
                      <a:pt x="5172" y="2166"/>
                    </a:lnTo>
                    <a:lnTo>
                      <a:pt x="5184" y="2166"/>
                    </a:lnTo>
                    <a:lnTo>
                      <a:pt x="5196" y="2172"/>
                    </a:lnTo>
                    <a:lnTo>
                      <a:pt x="5208" y="2172"/>
                    </a:lnTo>
                    <a:lnTo>
                      <a:pt x="5220" y="2166"/>
                    </a:lnTo>
                    <a:lnTo>
                      <a:pt x="5274" y="2148"/>
                    </a:lnTo>
                    <a:lnTo>
                      <a:pt x="5322" y="2148"/>
                    </a:lnTo>
                    <a:lnTo>
                      <a:pt x="5334" y="2154"/>
                    </a:lnTo>
                    <a:lnTo>
                      <a:pt x="5340" y="2154"/>
                    </a:lnTo>
                    <a:lnTo>
                      <a:pt x="5346" y="2160"/>
                    </a:lnTo>
                    <a:lnTo>
                      <a:pt x="5382" y="2160"/>
                    </a:lnTo>
                    <a:lnTo>
                      <a:pt x="5406" y="2184"/>
                    </a:lnTo>
                    <a:lnTo>
                      <a:pt x="5466" y="2184"/>
                    </a:lnTo>
                    <a:lnTo>
                      <a:pt x="5472" y="2190"/>
                    </a:lnTo>
                    <a:lnTo>
                      <a:pt x="5472" y="2196"/>
                    </a:lnTo>
                    <a:lnTo>
                      <a:pt x="5484" y="2208"/>
                    </a:lnTo>
                    <a:lnTo>
                      <a:pt x="5484" y="2214"/>
                    </a:lnTo>
                    <a:lnTo>
                      <a:pt x="5502" y="2214"/>
                    </a:lnTo>
                    <a:lnTo>
                      <a:pt x="5514" y="2220"/>
                    </a:lnTo>
                    <a:lnTo>
                      <a:pt x="5514" y="2232"/>
                    </a:lnTo>
                    <a:lnTo>
                      <a:pt x="5520" y="2238"/>
                    </a:lnTo>
                    <a:lnTo>
                      <a:pt x="5586" y="2238"/>
                    </a:lnTo>
                    <a:lnTo>
                      <a:pt x="5592" y="2244"/>
                    </a:lnTo>
                    <a:lnTo>
                      <a:pt x="5598" y="2244"/>
                    </a:lnTo>
                    <a:lnTo>
                      <a:pt x="5610" y="2250"/>
                    </a:lnTo>
                    <a:lnTo>
                      <a:pt x="5634" y="2250"/>
                    </a:lnTo>
                    <a:lnTo>
                      <a:pt x="5646" y="2244"/>
                    </a:lnTo>
                    <a:lnTo>
                      <a:pt x="5664" y="2244"/>
                    </a:lnTo>
                    <a:lnTo>
                      <a:pt x="5670" y="2250"/>
                    </a:lnTo>
                    <a:lnTo>
                      <a:pt x="5670" y="2256"/>
                    </a:lnTo>
                    <a:lnTo>
                      <a:pt x="5676" y="2256"/>
                    </a:lnTo>
                    <a:lnTo>
                      <a:pt x="5694" y="2238"/>
                    </a:lnTo>
                    <a:lnTo>
                      <a:pt x="5694" y="2232"/>
                    </a:lnTo>
                    <a:lnTo>
                      <a:pt x="5742" y="2232"/>
                    </a:lnTo>
                    <a:lnTo>
                      <a:pt x="5754" y="2220"/>
                    </a:lnTo>
                    <a:lnTo>
                      <a:pt x="5790" y="2220"/>
                    </a:lnTo>
                    <a:lnTo>
                      <a:pt x="5802" y="2208"/>
                    </a:lnTo>
                    <a:lnTo>
                      <a:pt x="5802" y="2196"/>
                    </a:lnTo>
                    <a:lnTo>
                      <a:pt x="5832" y="2166"/>
                    </a:lnTo>
                    <a:lnTo>
                      <a:pt x="5850" y="2166"/>
                    </a:lnTo>
                    <a:lnTo>
                      <a:pt x="5862" y="2172"/>
                    </a:lnTo>
                    <a:lnTo>
                      <a:pt x="5898" y="2172"/>
                    </a:lnTo>
                    <a:lnTo>
                      <a:pt x="5916" y="2190"/>
                    </a:lnTo>
                    <a:lnTo>
                      <a:pt x="5928" y="2196"/>
                    </a:lnTo>
                    <a:lnTo>
                      <a:pt x="5952" y="2196"/>
                    </a:lnTo>
                    <a:lnTo>
                      <a:pt x="5964" y="2190"/>
                    </a:lnTo>
                    <a:lnTo>
                      <a:pt x="5970" y="2184"/>
                    </a:lnTo>
                    <a:lnTo>
                      <a:pt x="5994" y="2190"/>
                    </a:lnTo>
                    <a:lnTo>
                      <a:pt x="6012" y="2190"/>
                    </a:lnTo>
                    <a:lnTo>
                      <a:pt x="6048" y="2214"/>
                    </a:lnTo>
                    <a:lnTo>
                      <a:pt x="6084" y="2214"/>
                    </a:lnTo>
                    <a:lnTo>
                      <a:pt x="6090" y="2220"/>
                    </a:lnTo>
                    <a:lnTo>
                      <a:pt x="6102" y="2220"/>
                    </a:lnTo>
                    <a:lnTo>
                      <a:pt x="6120" y="2202"/>
                    </a:lnTo>
                    <a:lnTo>
                      <a:pt x="6120" y="2190"/>
                    </a:lnTo>
                    <a:lnTo>
                      <a:pt x="6144" y="2190"/>
                    </a:lnTo>
                    <a:lnTo>
                      <a:pt x="6156" y="2184"/>
                    </a:lnTo>
                    <a:lnTo>
                      <a:pt x="6162" y="2178"/>
                    </a:lnTo>
                    <a:lnTo>
                      <a:pt x="6162" y="2166"/>
                    </a:lnTo>
                    <a:lnTo>
                      <a:pt x="6150" y="2166"/>
                    </a:lnTo>
                    <a:lnTo>
                      <a:pt x="6144" y="2160"/>
                    </a:lnTo>
                    <a:lnTo>
                      <a:pt x="6138" y="2118"/>
                    </a:lnTo>
                    <a:lnTo>
                      <a:pt x="6138" y="2046"/>
                    </a:lnTo>
                    <a:lnTo>
                      <a:pt x="6156" y="2028"/>
                    </a:lnTo>
                    <a:lnTo>
                      <a:pt x="6156" y="2016"/>
                    </a:lnTo>
                    <a:lnTo>
                      <a:pt x="6150" y="2010"/>
                    </a:lnTo>
                    <a:lnTo>
                      <a:pt x="6138" y="2004"/>
                    </a:lnTo>
                    <a:lnTo>
                      <a:pt x="6126" y="1992"/>
                    </a:lnTo>
                    <a:lnTo>
                      <a:pt x="6114" y="1992"/>
                    </a:lnTo>
                    <a:lnTo>
                      <a:pt x="6108" y="1986"/>
                    </a:lnTo>
                    <a:lnTo>
                      <a:pt x="6096" y="1986"/>
                    </a:lnTo>
                    <a:lnTo>
                      <a:pt x="6078" y="1980"/>
                    </a:lnTo>
                    <a:lnTo>
                      <a:pt x="6072" y="1980"/>
                    </a:lnTo>
                    <a:lnTo>
                      <a:pt x="6072" y="1968"/>
                    </a:lnTo>
                    <a:lnTo>
                      <a:pt x="6078" y="1968"/>
                    </a:lnTo>
                    <a:lnTo>
                      <a:pt x="6120" y="1926"/>
                    </a:lnTo>
                    <a:lnTo>
                      <a:pt x="6156" y="1920"/>
                    </a:lnTo>
                    <a:lnTo>
                      <a:pt x="6162" y="1908"/>
                    </a:lnTo>
                    <a:lnTo>
                      <a:pt x="6204" y="1914"/>
                    </a:lnTo>
                    <a:lnTo>
                      <a:pt x="6258" y="1902"/>
                    </a:lnTo>
                    <a:lnTo>
                      <a:pt x="6294" y="1920"/>
                    </a:lnTo>
                    <a:lnTo>
                      <a:pt x="6330" y="1944"/>
                    </a:lnTo>
                    <a:lnTo>
                      <a:pt x="6402" y="1944"/>
                    </a:lnTo>
                    <a:lnTo>
                      <a:pt x="6408" y="1950"/>
                    </a:lnTo>
                    <a:lnTo>
                      <a:pt x="6420" y="1956"/>
                    </a:lnTo>
                    <a:lnTo>
                      <a:pt x="6426" y="1962"/>
                    </a:lnTo>
                    <a:lnTo>
                      <a:pt x="6438" y="1968"/>
                    </a:lnTo>
                    <a:lnTo>
                      <a:pt x="6438" y="1980"/>
                    </a:lnTo>
                    <a:lnTo>
                      <a:pt x="6444" y="1980"/>
                    </a:lnTo>
                    <a:lnTo>
                      <a:pt x="6456" y="1992"/>
                    </a:lnTo>
                    <a:lnTo>
                      <a:pt x="6468" y="1998"/>
                    </a:lnTo>
                    <a:lnTo>
                      <a:pt x="6480" y="2010"/>
                    </a:lnTo>
                    <a:lnTo>
                      <a:pt x="6492" y="2010"/>
                    </a:lnTo>
                    <a:lnTo>
                      <a:pt x="6498" y="2016"/>
                    </a:lnTo>
                    <a:lnTo>
                      <a:pt x="6504" y="2016"/>
                    </a:lnTo>
                    <a:lnTo>
                      <a:pt x="6510" y="2046"/>
                    </a:lnTo>
                    <a:lnTo>
                      <a:pt x="6558" y="2070"/>
                    </a:lnTo>
                    <a:lnTo>
                      <a:pt x="6570" y="2100"/>
                    </a:lnTo>
                    <a:lnTo>
                      <a:pt x="6582" y="2100"/>
                    </a:lnTo>
                    <a:lnTo>
                      <a:pt x="6630" y="2124"/>
                    </a:lnTo>
                    <a:lnTo>
                      <a:pt x="6636" y="2136"/>
                    </a:lnTo>
                    <a:lnTo>
                      <a:pt x="6654" y="2154"/>
                    </a:lnTo>
                    <a:lnTo>
                      <a:pt x="6660" y="2166"/>
                    </a:lnTo>
                    <a:lnTo>
                      <a:pt x="6672" y="2166"/>
                    </a:lnTo>
                    <a:lnTo>
                      <a:pt x="6678" y="2190"/>
                    </a:lnTo>
                    <a:lnTo>
                      <a:pt x="6684" y="2190"/>
                    </a:lnTo>
                    <a:lnTo>
                      <a:pt x="6690" y="2196"/>
                    </a:lnTo>
                    <a:lnTo>
                      <a:pt x="6714" y="2208"/>
                    </a:lnTo>
                    <a:lnTo>
                      <a:pt x="6720" y="2214"/>
                    </a:lnTo>
                    <a:lnTo>
                      <a:pt x="6732" y="2220"/>
                    </a:lnTo>
                    <a:lnTo>
                      <a:pt x="6780" y="2220"/>
                    </a:lnTo>
                    <a:lnTo>
                      <a:pt x="6792" y="2226"/>
                    </a:lnTo>
                    <a:lnTo>
                      <a:pt x="6798" y="2232"/>
                    </a:lnTo>
                    <a:lnTo>
                      <a:pt x="6810" y="2238"/>
                    </a:lnTo>
                    <a:lnTo>
                      <a:pt x="6822" y="2226"/>
                    </a:lnTo>
                    <a:lnTo>
                      <a:pt x="6834" y="2226"/>
                    </a:lnTo>
                    <a:lnTo>
                      <a:pt x="6852" y="2244"/>
                    </a:lnTo>
                    <a:lnTo>
                      <a:pt x="6864" y="2250"/>
                    </a:lnTo>
                    <a:lnTo>
                      <a:pt x="6882" y="2268"/>
                    </a:lnTo>
                    <a:lnTo>
                      <a:pt x="6924" y="2268"/>
                    </a:lnTo>
                    <a:lnTo>
                      <a:pt x="6942" y="2298"/>
                    </a:lnTo>
                    <a:lnTo>
                      <a:pt x="6960" y="2298"/>
                    </a:lnTo>
                    <a:lnTo>
                      <a:pt x="6966" y="2304"/>
                    </a:lnTo>
                    <a:lnTo>
                      <a:pt x="6966" y="2310"/>
                    </a:lnTo>
                    <a:lnTo>
                      <a:pt x="6972" y="2322"/>
                    </a:lnTo>
                    <a:lnTo>
                      <a:pt x="6972" y="2334"/>
                    </a:lnTo>
                    <a:lnTo>
                      <a:pt x="7014" y="2364"/>
                    </a:lnTo>
                    <a:lnTo>
                      <a:pt x="7038" y="2358"/>
                    </a:lnTo>
                    <a:lnTo>
                      <a:pt x="7050" y="2370"/>
                    </a:lnTo>
                    <a:lnTo>
                      <a:pt x="7068" y="2370"/>
                    </a:lnTo>
                    <a:lnTo>
                      <a:pt x="7068" y="2358"/>
                    </a:lnTo>
                    <a:lnTo>
                      <a:pt x="7098" y="2364"/>
                    </a:lnTo>
                    <a:lnTo>
                      <a:pt x="7098" y="2346"/>
                    </a:lnTo>
                    <a:lnTo>
                      <a:pt x="7104" y="2340"/>
                    </a:lnTo>
                    <a:lnTo>
                      <a:pt x="7110" y="2340"/>
                    </a:lnTo>
                    <a:lnTo>
                      <a:pt x="7122" y="2334"/>
                    </a:lnTo>
                    <a:lnTo>
                      <a:pt x="7152" y="2334"/>
                    </a:lnTo>
                    <a:lnTo>
                      <a:pt x="7158" y="2310"/>
                    </a:lnTo>
                    <a:lnTo>
                      <a:pt x="7200" y="2310"/>
                    </a:lnTo>
                    <a:lnTo>
                      <a:pt x="7212" y="2316"/>
                    </a:lnTo>
                    <a:lnTo>
                      <a:pt x="7218" y="2328"/>
                    </a:lnTo>
                    <a:lnTo>
                      <a:pt x="7218" y="2346"/>
                    </a:lnTo>
                    <a:lnTo>
                      <a:pt x="7242" y="2358"/>
                    </a:lnTo>
                    <a:lnTo>
                      <a:pt x="7242" y="2388"/>
                    </a:lnTo>
                    <a:lnTo>
                      <a:pt x="7224" y="2394"/>
                    </a:lnTo>
                    <a:lnTo>
                      <a:pt x="7236" y="2412"/>
                    </a:lnTo>
                    <a:lnTo>
                      <a:pt x="7236" y="2430"/>
                    </a:lnTo>
                    <a:lnTo>
                      <a:pt x="7248" y="2442"/>
                    </a:lnTo>
                    <a:lnTo>
                      <a:pt x="7248" y="2466"/>
                    </a:lnTo>
                    <a:lnTo>
                      <a:pt x="7266" y="2472"/>
                    </a:lnTo>
                    <a:lnTo>
                      <a:pt x="7260" y="2502"/>
                    </a:lnTo>
                    <a:lnTo>
                      <a:pt x="7266" y="2526"/>
                    </a:lnTo>
                    <a:lnTo>
                      <a:pt x="7260" y="2532"/>
                    </a:lnTo>
                    <a:lnTo>
                      <a:pt x="7254" y="2532"/>
                    </a:lnTo>
                    <a:lnTo>
                      <a:pt x="7254" y="2550"/>
                    </a:lnTo>
                    <a:lnTo>
                      <a:pt x="7260" y="2562"/>
                    </a:lnTo>
                    <a:lnTo>
                      <a:pt x="7260" y="2574"/>
                    </a:lnTo>
                    <a:lnTo>
                      <a:pt x="7254" y="2580"/>
                    </a:lnTo>
                    <a:lnTo>
                      <a:pt x="7248" y="2580"/>
                    </a:lnTo>
                    <a:lnTo>
                      <a:pt x="7236" y="2574"/>
                    </a:lnTo>
                    <a:lnTo>
                      <a:pt x="7224" y="2574"/>
                    </a:lnTo>
                    <a:lnTo>
                      <a:pt x="7206" y="2568"/>
                    </a:lnTo>
                    <a:lnTo>
                      <a:pt x="7194" y="2562"/>
                    </a:lnTo>
                    <a:lnTo>
                      <a:pt x="7170" y="2562"/>
                    </a:lnTo>
                    <a:lnTo>
                      <a:pt x="7164" y="2568"/>
                    </a:lnTo>
                    <a:lnTo>
                      <a:pt x="7170" y="2574"/>
                    </a:lnTo>
                    <a:lnTo>
                      <a:pt x="7170" y="2586"/>
                    </a:lnTo>
                    <a:lnTo>
                      <a:pt x="7146" y="2586"/>
                    </a:lnTo>
                    <a:lnTo>
                      <a:pt x="7146" y="2598"/>
                    </a:lnTo>
                    <a:lnTo>
                      <a:pt x="7152" y="2610"/>
                    </a:lnTo>
                    <a:lnTo>
                      <a:pt x="7158" y="2610"/>
                    </a:lnTo>
                    <a:lnTo>
                      <a:pt x="7170" y="2622"/>
                    </a:lnTo>
                    <a:lnTo>
                      <a:pt x="7182" y="2628"/>
                    </a:lnTo>
                    <a:lnTo>
                      <a:pt x="7194" y="2646"/>
                    </a:lnTo>
                    <a:lnTo>
                      <a:pt x="7206" y="2658"/>
                    </a:lnTo>
                    <a:lnTo>
                      <a:pt x="7212" y="2676"/>
                    </a:lnTo>
                    <a:lnTo>
                      <a:pt x="7212" y="2688"/>
                    </a:lnTo>
                    <a:lnTo>
                      <a:pt x="7224" y="2700"/>
                    </a:lnTo>
                    <a:lnTo>
                      <a:pt x="7230" y="2712"/>
                    </a:lnTo>
                    <a:lnTo>
                      <a:pt x="7236" y="2748"/>
                    </a:lnTo>
                    <a:lnTo>
                      <a:pt x="7206" y="2742"/>
                    </a:lnTo>
                    <a:lnTo>
                      <a:pt x="7200" y="2766"/>
                    </a:lnTo>
                    <a:lnTo>
                      <a:pt x="7224" y="2778"/>
                    </a:lnTo>
                    <a:lnTo>
                      <a:pt x="7260" y="2778"/>
                    </a:lnTo>
                    <a:lnTo>
                      <a:pt x="7260" y="2718"/>
                    </a:lnTo>
                    <a:lnTo>
                      <a:pt x="7266" y="2712"/>
                    </a:lnTo>
                    <a:lnTo>
                      <a:pt x="7272" y="2712"/>
                    </a:lnTo>
                    <a:lnTo>
                      <a:pt x="7284" y="2718"/>
                    </a:lnTo>
                    <a:lnTo>
                      <a:pt x="7290" y="2724"/>
                    </a:lnTo>
                    <a:lnTo>
                      <a:pt x="7302" y="2712"/>
                    </a:lnTo>
                    <a:lnTo>
                      <a:pt x="7308" y="2724"/>
                    </a:lnTo>
                    <a:lnTo>
                      <a:pt x="7314" y="2730"/>
                    </a:lnTo>
                    <a:lnTo>
                      <a:pt x="7320" y="2742"/>
                    </a:lnTo>
                    <a:lnTo>
                      <a:pt x="7332" y="2754"/>
                    </a:lnTo>
                    <a:lnTo>
                      <a:pt x="7344" y="2754"/>
                    </a:lnTo>
                    <a:lnTo>
                      <a:pt x="7356" y="2748"/>
                    </a:lnTo>
                    <a:lnTo>
                      <a:pt x="7368" y="2748"/>
                    </a:lnTo>
                    <a:lnTo>
                      <a:pt x="7374" y="2742"/>
                    </a:lnTo>
                    <a:lnTo>
                      <a:pt x="7380" y="2742"/>
                    </a:lnTo>
                    <a:lnTo>
                      <a:pt x="7380" y="2760"/>
                    </a:lnTo>
                    <a:lnTo>
                      <a:pt x="7386" y="2760"/>
                    </a:lnTo>
                    <a:lnTo>
                      <a:pt x="7392" y="2754"/>
                    </a:lnTo>
                    <a:lnTo>
                      <a:pt x="7404" y="2748"/>
                    </a:lnTo>
                    <a:lnTo>
                      <a:pt x="7422" y="2742"/>
                    </a:lnTo>
                    <a:lnTo>
                      <a:pt x="7440" y="2730"/>
                    </a:lnTo>
                    <a:lnTo>
                      <a:pt x="7452" y="2724"/>
                    </a:lnTo>
                    <a:lnTo>
                      <a:pt x="7464" y="2700"/>
                    </a:lnTo>
                    <a:lnTo>
                      <a:pt x="7464" y="2682"/>
                    </a:lnTo>
                    <a:lnTo>
                      <a:pt x="7470" y="2664"/>
                    </a:lnTo>
                    <a:lnTo>
                      <a:pt x="7470" y="2628"/>
                    </a:lnTo>
                    <a:lnTo>
                      <a:pt x="7494" y="2622"/>
                    </a:lnTo>
                    <a:lnTo>
                      <a:pt x="7494" y="2562"/>
                    </a:lnTo>
                    <a:lnTo>
                      <a:pt x="7500" y="2550"/>
                    </a:lnTo>
                    <a:lnTo>
                      <a:pt x="7506" y="2544"/>
                    </a:lnTo>
                    <a:lnTo>
                      <a:pt x="7518" y="2520"/>
                    </a:lnTo>
                    <a:lnTo>
                      <a:pt x="7518" y="2490"/>
                    </a:lnTo>
                    <a:lnTo>
                      <a:pt x="7524" y="2472"/>
                    </a:lnTo>
                    <a:lnTo>
                      <a:pt x="7524" y="2454"/>
                    </a:lnTo>
                    <a:lnTo>
                      <a:pt x="7518" y="2442"/>
                    </a:lnTo>
                    <a:lnTo>
                      <a:pt x="7518" y="2424"/>
                    </a:lnTo>
                    <a:lnTo>
                      <a:pt x="7512" y="2418"/>
                    </a:lnTo>
                    <a:lnTo>
                      <a:pt x="7512" y="2412"/>
                    </a:lnTo>
                    <a:lnTo>
                      <a:pt x="7518" y="2400"/>
                    </a:lnTo>
                    <a:lnTo>
                      <a:pt x="7524" y="2394"/>
                    </a:lnTo>
                    <a:lnTo>
                      <a:pt x="7524" y="2382"/>
                    </a:lnTo>
                    <a:lnTo>
                      <a:pt x="7530" y="2376"/>
                    </a:lnTo>
                    <a:lnTo>
                      <a:pt x="7530" y="2364"/>
                    </a:lnTo>
                    <a:lnTo>
                      <a:pt x="7524" y="2358"/>
                    </a:lnTo>
                    <a:lnTo>
                      <a:pt x="7518" y="2346"/>
                    </a:lnTo>
                    <a:lnTo>
                      <a:pt x="7524" y="2334"/>
                    </a:lnTo>
                    <a:lnTo>
                      <a:pt x="7530" y="2328"/>
                    </a:lnTo>
                    <a:lnTo>
                      <a:pt x="7536" y="2316"/>
                    </a:lnTo>
                    <a:lnTo>
                      <a:pt x="7536" y="2298"/>
                    </a:lnTo>
                    <a:lnTo>
                      <a:pt x="7530" y="2292"/>
                    </a:lnTo>
                    <a:lnTo>
                      <a:pt x="7530" y="2280"/>
                    </a:lnTo>
                    <a:lnTo>
                      <a:pt x="7518" y="2256"/>
                    </a:lnTo>
                    <a:lnTo>
                      <a:pt x="7512" y="2250"/>
                    </a:lnTo>
                    <a:lnTo>
                      <a:pt x="7512" y="2238"/>
                    </a:lnTo>
                    <a:lnTo>
                      <a:pt x="7506" y="2232"/>
                    </a:lnTo>
                    <a:lnTo>
                      <a:pt x="7506" y="2220"/>
                    </a:lnTo>
                    <a:lnTo>
                      <a:pt x="7500" y="2214"/>
                    </a:lnTo>
                    <a:lnTo>
                      <a:pt x="7500" y="2202"/>
                    </a:lnTo>
                    <a:lnTo>
                      <a:pt x="7494" y="2196"/>
                    </a:lnTo>
                    <a:lnTo>
                      <a:pt x="7482" y="2190"/>
                    </a:lnTo>
                    <a:lnTo>
                      <a:pt x="7476" y="2184"/>
                    </a:lnTo>
                    <a:lnTo>
                      <a:pt x="7482" y="2178"/>
                    </a:lnTo>
                    <a:lnTo>
                      <a:pt x="7476" y="2178"/>
                    </a:lnTo>
                    <a:lnTo>
                      <a:pt x="7470" y="2172"/>
                    </a:lnTo>
                    <a:lnTo>
                      <a:pt x="7458" y="2166"/>
                    </a:lnTo>
                    <a:lnTo>
                      <a:pt x="7446" y="2154"/>
                    </a:lnTo>
                    <a:lnTo>
                      <a:pt x="7440" y="2142"/>
                    </a:lnTo>
                    <a:lnTo>
                      <a:pt x="7434" y="2124"/>
                    </a:lnTo>
                    <a:lnTo>
                      <a:pt x="7434" y="2112"/>
                    </a:lnTo>
                    <a:lnTo>
                      <a:pt x="7428" y="2106"/>
                    </a:lnTo>
                    <a:lnTo>
                      <a:pt x="7428" y="2100"/>
                    </a:lnTo>
                    <a:lnTo>
                      <a:pt x="7416" y="2094"/>
                    </a:lnTo>
                    <a:lnTo>
                      <a:pt x="7416" y="2082"/>
                    </a:lnTo>
                    <a:lnTo>
                      <a:pt x="7422" y="2070"/>
                    </a:lnTo>
                    <a:lnTo>
                      <a:pt x="7422" y="2040"/>
                    </a:lnTo>
                    <a:lnTo>
                      <a:pt x="7410" y="2028"/>
                    </a:lnTo>
                    <a:lnTo>
                      <a:pt x="7404" y="2016"/>
                    </a:lnTo>
                    <a:lnTo>
                      <a:pt x="7398" y="2010"/>
                    </a:lnTo>
                    <a:lnTo>
                      <a:pt x="7380" y="2004"/>
                    </a:lnTo>
                    <a:lnTo>
                      <a:pt x="7380" y="1998"/>
                    </a:lnTo>
                    <a:lnTo>
                      <a:pt x="7374" y="1992"/>
                    </a:lnTo>
                    <a:lnTo>
                      <a:pt x="7368" y="1980"/>
                    </a:lnTo>
                    <a:lnTo>
                      <a:pt x="7356" y="1968"/>
                    </a:lnTo>
                    <a:lnTo>
                      <a:pt x="7344" y="1968"/>
                    </a:lnTo>
                    <a:lnTo>
                      <a:pt x="7332" y="1956"/>
                    </a:lnTo>
                    <a:lnTo>
                      <a:pt x="7326" y="1956"/>
                    </a:lnTo>
                    <a:lnTo>
                      <a:pt x="7308" y="1950"/>
                    </a:lnTo>
                    <a:lnTo>
                      <a:pt x="7302" y="1938"/>
                    </a:lnTo>
                    <a:lnTo>
                      <a:pt x="7308" y="1938"/>
                    </a:lnTo>
                    <a:lnTo>
                      <a:pt x="7314" y="1944"/>
                    </a:lnTo>
                    <a:lnTo>
                      <a:pt x="7326" y="1944"/>
                    </a:lnTo>
                    <a:lnTo>
                      <a:pt x="7332" y="1950"/>
                    </a:lnTo>
                    <a:lnTo>
                      <a:pt x="7344" y="1950"/>
                    </a:lnTo>
                    <a:lnTo>
                      <a:pt x="7350" y="1944"/>
                    </a:lnTo>
                    <a:lnTo>
                      <a:pt x="7350" y="1938"/>
                    </a:lnTo>
                    <a:lnTo>
                      <a:pt x="7344" y="1938"/>
                    </a:lnTo>
                    <a:lnTo>
                      <a:pt x="7332" y="1932"/>
                    </a:lnTo>
                    <a:lnTo>
                      <a:pt x="7326" y="1926"/>
                    </a:lnTo>
                    <a:lnTo>
                      <a:pt x="7320" y="1926"/>
                    </a:lnTo>
                    <a:lnTo>
                      <a:pt x="7242" y="1890"/>
                    </a:lnTo>
                    <a:lnTo>
                      <a:pt x="7236" y="1890"/>
                    </a:lnTo>
                    <a:lnTo>
                      <a:pt x="7230" y="1884"/>
                    </a:lnTo>
                    <a:lnTo>
                      <a:pt x="7218" y="1878"/>
                    </a:lnTo>
                    <a:lnTo>
                      <a:pt x="7206" y="1866"/>
                    </a:lnTo>
                    <a:lnTo>
                      <a:pt x="7194" y="1860"/>
                    </a:lnTo>
                    <a:lnTo>
                      <a:pt x="7188" y="1854"/>
                    </a:lnTo>
                    <a:lnTo>
                      <a:pt x="7170" y="1854"/>
                    </a:lnTo>
                    <a:lnTo>
                      <a:pt x="7164" y="1860"/>
                    </a:lnTo>
                    <a:lnTo>
                      <a:pt x="7152" y="1866"/>
                    </a:lnTo>
                    <a:lnTo>
                      <a:pt x="7116" y="1854"/>
                    </a:lnTo>
                    <a:lnTo>
                      <a:pt x="7152" y="1896"/>
                    </a:lnTo>
                    <a:lnTo>
                      <a:pt x="7146" y="1920"/>
                    </a:lnTo>
                    <a:lnTo>
                      <a:pt x="7134" y="1920"/>
                    </a:lnTo>
                    <a:lnTo>
                      <a:pt x="7134" y="1890"/>
                    </a:lnTo>
                    <a:lnTo>
                      <a:pt x="7116" y="1878"/>
                    </a:lnTo>
                    <a:lnTo>
                      <a:pt x="7116" y="1908"/>
                    </a:lnTo>
                    <a:lnTo>
                      <a:pt x="7068" y="1908"/>
                    </a:lnTo>
                    <a:lnTo>
                      <a:pt x="7074" y="1902"/>
                    </a:lnTo>
                    <a:lnTo>
                      <a:pt x="7074" y="1884"/>
                    </a:lnTo>
                    <a:lnTo>
                      <a:pt x="7068" y="1878"/>
                    </a:lnTo>
                    <a:lnTo>
                      <a:pt x="7044" y="1878"/>
                    </a:lnTo>
                    <a:lnTo>
                      <a:pt x="7038" y="1890"/>
                    </a:lnTo>
                    <a:lnTo>
                      <a:pt x="7014" y="1890"/>
                    </a:lnTo>
                    <a:lnTo>
                      <a:pt x="7002" y="1854"/>
                    </a:lnTo>
                    <a:lnTo>
                      <a:pt x="6996" y="1854"/>
                    </a:lnTo>
                    <a:lnTo>
                      <a:pt x="6984" y="1830"/>
                    </a:lnTo>
                    <a:lnTo>
                      <a:pt x="6912" y="1836"/>
                    </a:lnTo>
                    <a:lnTo>
                      <a:pt x="6906" y="1824"/>
                    </a:lnTo>
                    <a:lnTo>
                      <a:pt x="6882" y="1824"/>
                    </a:lnTo>
                    <a:lnTo>
                      <a:pt x="6870" y="1818"/>
                    </a:lnTo>
                    <a:lnTo>
                      <a:pt x="6864" y="1812"/>
                    </a:lnTo>
                    <a:lnTo>
                      <a:pt x="6864" y="1794"/>
                    </a:lnTo>
                    <a:lnTo>
                      <a:pt x="6876" y="1788"/>
                    </a:lnTo>
                    <a:lnTo>
                      <a:pt x="6888" y="1776"/>
                    </a:lnTo>
                    <a:lnTo>
                      <a:pt x="6900" y="1776"/>
                    </a:lnTo>
                    <a:lnTo>
                      <a:pt x="6900" y="1752"/>
                    </a:lnTo>
                    <a:lnTo>
                      <a:pt x="6906" y="1752"/>
                    </a:lnTo>
                    <a:lnTo>
                      <a:pt x="6918" y="1746"/>
                    </a:lnTo>
                    <a:lnTo>
                      <a:pt x="6930" y="1734"/>
                    </a:lnTo>
                    <a:lnTo>
                      <a:pt x="6930" y="1728"/>
                    </a:lnTo>
                    <a:lnTo>
                      <a:pt x="6936" y="1716"/>
                    </a:lnTo>
                    <a:lnTo>
                      <a:pt x="6936" y="1710"/>
                    </a:lnTo>
                    <a:lnTo>
                      <a:pt x="6942" y="1698"/>
                    </a:lnTo>
                    <a:lnTo>
                      <a:pt x="6930" y="1686"/>
                    </a:lnTo>
                    <a:lnTo>
                      <a:pt x="6942" y="1662"/>
                    </a:lnTo>
                    <a:lnTo>
                      <a:pt x="6930" y="1650"/>
                    </a:lnTo>
                    <a:lnTo>
                      <a:pt x="6948" y="1632"/>
                    </a:lnTo>
                    <a:lnTo>
                      <a:pt x="6972" y="1626"/>
                    </a:lnTo>
                    <a:lnTo>
                      <a:pt x="6960" y="1596"/>
                    </a:lnTo>
                    <a:lnTo>
                      <a:pt x="6984" y="1590"/>
                    </a:lnTo>
                    <a:lnTo>
                      <a:pt x="6960" y="1554"/>
                    </a:lnTo>
                    <a:lnTo>
                      <a:pt x="6990" y="1542"/>
                    </a:lnTo>
                    <a:lnTo>
                      <a:pt x="6990" y="1500"/>
                    </a:lnTo>
                    <a:lnTo>
                      <a:pt x="6996" y="1488"/>
                    </a:lnTo>
                    <a:lnTo>
                      <a:pt x="7002" y="1482"/>
                    </a:lnTo>
                    <a:lnTo>
                      <a:pt x="7020" y="1470"/>
                    </a:lnTo>
                    <a:lnTo>
                      <a:pt x="7032" y="1464"/>
                    </a:lnTo>
                    <a:lnTo>
                      <a:pt x="7050" y="1464"/>
                    </a:lnTo>
                    <a:lnTo>
                      <a:pt x="7068" y="1470"/>
                    </a:lnTo>
                    <a:lnTo>
                      <a:pt x="7188" y="1470"/>
                    </a:lnTo>
                    <a:lnTo>
                      <a:pt x="7206" y="1488"/>
                    </a:lnTo>
                    <a:lnTo>
                      <a:pt x="7224" y="1482"/>
                    </a:lnTo>
                    <a:lnTo>
                      <a:pt x="7218" y="1464"/>
                    </a:lnTo>
                    <a:lnTo>
                      <a:pt x="7290" y="1482"/>
                    </a:lnTo>
                    <a:lnTo>
                      <a:pt x="7320" y="1464"/>
                    </a:lnTo>
                    <a:lnTo>
                      <a:pt x="7350" y="1488"/>
                    </a:lnTo>
                    <a:lnTo>
                      <a:pt x="7356" y="1452"/>
                    </a:lnTo>
                    <a:lnTo>
                      <a:pt x="7434" y="1452"/>
                    </a:lnTo>
                    <a:lnTo>
                      <a:pt x="7446" y="1458"/>
                    </a:lnTo>
                    <a:lnTo>
                      <a:pt x="7452" y="1470"/>
                    </a:lnTo>
                    <a:lnTo>
                      <a:pt x="7458" y="1470"/>
                    </a:lnTo>
                    <a:lnTo>
                      <a:pt x="7464" y="1464"/>
                    </a:lnTo>
                    <a:lnTo>
                      <a:pt x="7476" y="1464"/>
                    </a:lnTo>
                    <a:lnTo>
                      <a:pt x="7482" y="1458"/>
                    </a:lnTo>
                    <a:lnTo>
                      <a:pt x="7494" y="1452"/>
                    </a:lnTo>
                    <a:lnTo>
                      <a:pt x="7518" y="1470"/>
                    </a:lnTo>
                    <a:lnTo>
                      <a:pt x="7560" y="1476"/>
                    </a:lnTo>
                    <a:lnTo>
                      <a:pt x="7506" y="1488"/>
                    </a:lnTo>
                    <a:lnTo>
                      <a:pt x="7506" y="1494"/>
                    </a:lnTo>
                    <a:lnTo>
                      <a:pt x="7512" y="1500"/>
                    </a:lnTo>
                    <a:lnTo>
                      <a:pt x="7524" y="1506"/>
                    </a:lnTo>
                    <a:lnTo>
                      <a:pt x="7530" y="1512"/>
                    </a:lnTo>
                    <a:lnTo>
                      <a:pt x="7542" y="1512"/>
                    </a:lnTo>
                    <a:lnTo>
                      <a:pt x="7548" y="1506"/>
                    </a:lnTo>
                    <a:lnTo>
                      <a:pt x="7560" y="1506"/>
                    </a:lnTo>
                    <a:lnTo>
                      <a:pt x="7572" y="1500"/>
                    </a:lnTo>
                    <a:lnTo>
                      <a:pt x="7578" y="1494"/>
                    </a:lnTo>
                    <a:lnTo>
                      <a:pt x="7584" y="1494"/>
                    </a:lnTo>
                    <a:lnTo>
                      <a:pt x="7614" y="1506"/>
                    </a:lnTo>
                    <a:lnTo>
                      <a:pt x="7638" y="1488"/>
                    </a:lnTo>
                    <a:lnTo>
                      <a:pt x="7644" y="1488"/>
                    </a:lnTo>
                    <a:lnTo>
                      <a:pt x="7650" y="1494"/>
                    </a:lnTo>
                    <a:lnTo>
                      <a:pt x="7686" y="1494"/>
                    </a:lnTo>
                    <a:lnTo>
                      <a:pt x="7692" y="1488"/>
                    </a:lnTo>
                    <a:lnTo>
                      <a:pt x="7692" y="1476"/>
                    </a:lnTo>
                    <a:lnTo>
                      <a:pt x="7728" y="1482"/>
                    </a:lnTo>
                    <a:lnTo>
                      <a:pt x="7680" y="1452"/>
                    </a:lnTo>
                    <a:lnTo>
                      <a:pt x="7650" y="1464"/>
                    </a:lnTo>
                    <a:lnTo>
                      <a:pt x="7644" y="1446"/>
                    </a:lnTo>
                    <a:lnTo>
                      <a:pt x="7638" y="1434"/>
                    </a:lnTo>
                    <a:lnTo>
                      <a:pt x="7632" y="1428"/>
                    </a:lnTo>
                    <a:lnTo>
                      <a:pt x="7626" y="1416"/>
                    </a:lnTo>
                    <a:lnTo>
                      <a:pt x="7626" y="1398"/>
                    </a:lnTo>
                    <a:lnTo>
                      <a:pt x="7650" y="1374"/>
                    </a:lnTo>
                    <a:lnTo>
                      <a:pt x="7644" y="1344"/>
                    </a:lnTo>
                    <a:lnTo>
                      <a:pt x="7662" y="1332"/>
                    </a:lnTo>
                    <a:lnTo>
                      <a:pt x="7650" y="1326"/>
                    </a:lnTo>
                    <a:lnTo>
                      <a:pt x="7638" y="1314"/>
                    </a:lnTo>
                    <a:lnTo>
                      <a:pt x="7638" y="1302"/>
                    </a:lnTo>
                    <a:lnTo>
                      <a:pt x="7644" y="1296"/>
                    </a:lnTo>
                    <a:lnTo>
                      <a:pt x="7662" y="1290"/>
                    </a:lnTo>
                    <a:lnTo>
                      <a:pt x="7698" y="1290"/>
                    </a:lnTo>
                    <a:lnTo>
                      <a:pt x="7710" y="1296"/>
                    </a:lnTo>
                    <a:lnTo>
                      <a:pt x="7728" y="1296"/>
                    </a:lnTo>
                    <a:lnTo>
                      <a:pt x="7746" y="1278"/>
                    </a:lnTo>
                    <a:lnTo>
                      <a:pt x="7782" y="1308"/>
                    </a:lnTo>
                    <a:lnTo>
                      <a:pt x="7806" y="1290"/>
                    </a:lnTo>
                    <a:lnTo>
                      <a:pt x="7812" y="1302"/>
                    </a:lnTo>
                    <a:lnTo>
                      <a:pt x="7818" y="1308"/>
                    </a:lnTo>
                    <a:lnTo>
                      <a:pt x="7830" y="1332"/>
                    </a:lnTo>
                    <a:lnTo>
                      <a:pt x="7830" y="1338"/>
                    </a:lnTo>
                    <a:lnTo>
                      <a:pt x="7836" y="1344"/>
                    </a:lnTo>
                    <a:lnTo>
                      <a:pt x="7878" y="1344"/>
                    </a:lnTo>
                    <a:lnTo>
                      <a:pt x="7878" y="1362"/>
                    </a:lnTo>
                    <a:lnTo>
                      <a:pt x="7884" y="1374"/>
                    </a:lnTo>
                    <a:lnTo>
                      <a:pt x="7890" y="1380"/>
                    </a:lnTo>
                    <a:lnTo>
                      <a:pt x="7896" y="1380"/>
                    </a:lnTo>
                    <a:lnTo>
                      <a:pt x="7914" y="1362"/>
                    </a:lnTo>
                    <a:lnTo>
                      <a:pt x="7932" y="1326"/>
                    </a:lnTo>
                    <a:lnTo>
                      <a:pt x="7938" y="1320"/>
                    </a:lnTo>
                    <a:lnTo>
                      <a:pt x="7938" y="1314"/>
                    </a:lnTo>
                    <a:lnTo>
                      <a:pt x="7962" y="1302"/>
                    </a:lnTo>
                    <a:lnTo>
                      <a:pt x="7992" y="1314"/>
                    </a:lnTo>
                    <a:lnTo>
                      <a:pt x="7986" y="1302"/>
                    </a:lnTo>
                    <a:lnTo>
                      <a:pt x="7962" y="1284"/>
                    </a:lnTo>
                    <a:lnTo>
                      <a:pt x="7956" y="1278"/>
                    </a:lnTo>
                    <a:lnTo>
                      <a:pt x="7932" y="1266"/>
                    </a:lnTo>
                    <a:lnTo>
                      <a:pt x="7926" y="1254"/>
                    </a:lnTo>
                    <a:lnTo>
                      <a:pt x="7914" y="1248"/>
                    </a:lnTo>
                    <a:lnTo>
                      <a:pt x="7908" y="1242"/>
                    </a:lnTo>
                    <a:lnTo>
                      <a:pt x="7908" y="1230"/>
                    </a:lnTo>
                    <a:lnTo>
                      <a:pt x="7962" y="1230"/>
                    </a:lnTo>
                    <a:lnTo>
                      <a:pt x="7992" y="1236"/>
                    </a:lnTo>
                    <a:lnTo>
                      <a:pt x="8052" y="1236"/>
                    </a:lnTo>
                    <a:lnTo>
                      <a:pt x="8052" y="1254"/>
                    </a:lnTo>
                    <a:lnTo>
                      <a:pt x="8040" y="1254"/>
                    </a:lnTo>
                    <a:lnTo>
                      <a:pt x="8028" y="1248"/>
                    </a:lnTo>
                    <a:lnTo>
                      <a:pt x="7992" y="1248"/>
                    </a:lnTo>
                    <a:lnTo>
                      <a:pt x="7992" y="1266"/>
                    </a:lnTo>
                    <a:lnTo>
                      <a:pt x="8016" y="1290"/>
                    </a:lnTo>
                    <a:lnTo>
                      <a:pt x="8028" y="1296"/>
                    </a:lnTo>
                    <a:lnTo>
                      <a:pt x="8034" y="1320"/>
                    </a:lnTo>
                    <a:lnTo>
                      <a:pt x="8064" y="1326"/>
                    </a:lnTo>
                    <a:lnTo>
                      <a:pt x="8058" y="1344"/>
                    </a:lnTo>
                    <a:lnTo>
                      <a:pt x="8076" y="1362"/>
                    </a:lnTo>
                    <a:lnTo>
                      <a:pt x="8046" y="1368"/>
                    </a:lnTo>
                    <a:lnTo>
                      <a:pt x="8040" y="1380"/>
                    </a:lnTo>
                    <a:lnTo>
                      <a:pt x="8022" y="1386"/>
                    </a:lnTo>
                    <a:lnTo>
                      <a:pt x="8028" y="1398"/>
                    </a:lnTo>
                    <a:lnTo>
                      <a:pt x="8028" y="1404"/>
                    </a:lnTo>
                    <a:lnTo>
                      <a:pt x="8034" y="1416"/>
                    </a:lnTo>
                    <a:lnTo>
                      <a:pt x="8034" y="1440"/>
                    </a:lnTo>
                    <a:lnTo>
                      <a:pt x="8028" y="1452"/>
                    </a:lnTo>
                    <a:lnTo>
                      <a:pt x="8016" y="1464"/>
                    </a:lnTo>
                    <a:lnTo>
                      <a:pt x="8004" y="1488"/>
                    </a:lnTo>
                    <a:lnTo>
                      <a:pt x="8004" y="1506"/>
                    </a:lnTo>
                    <a:lnTo>
                      <a:pt x="8010" y="1506"/>
                    </a:lnTo>
                    <a:lnTo>
                      <a:pt x="8016" y="1512"/>
                    </a:lnTo>
                    <a:lnTo>
                      <a:pt x="8022" y="1524"/>
                    </a:lnTo>
                    <a:lnTo>
                      <a:pt x="8016" y="1530"/>
                    </a:lnTo>
                    <a:lnTo>
                      <a:pt x="8010" y="1542"/>
                    </a:lnTo>
                    <a:lnTo>
                      <a:pt x="7986" y="1566"/>
                    </a:lnTo>
                    <a:lnTo>
                      <a:pt x="7974" y="1572"/>
                    </a:lnTo>
                    <a:lnTo>
                      <a:pt x="7968" y="1578"/>
                    </a:lnTo>
                    <a:lnTo>
                      <a:pt x="7962" y="1578"/>
                    </a:lnTo>
                    <a:lnTo>
                      <a:pt x="7962" y="1596"/>
                    </a:lnTo>
                    <a:lnTo>
                      <a:pt x="7944" y="1596"/>
                    </a:lnTo>
                    <a:lnTo>
                      <a:pt x="7950" y="1596"/>
                    </a:lnTo>
                    <a:lnTo>
                      <a:pt x="7956" y="1602"/>
                    </a:lnTo>
                    <a:lnTo>
                      <a:pt x="7968" y="1608"/>
                    </a:lnTo>
                    <a:lnTo>
                      <a:pt x="7980" y="1632"/>
                    </a:lnTo>
                    <a:lnTo>
                      <a:pt x="7974" y="1650"/>
                    </a:lnTo>
                    <a:lnTo>
                      <a:pt x="7974" y="1662"/>
                    </a:lnTo>
                    <a:lnTo>
                      <a:pt x="7968" y="1674"/>
                    </a:lnTo>
                    <a:lnTo>
                      <a:pt x="7968" y="1686"/>
                    </a:lnTo>
                    <a:lnTo>
                      <a:pt x="7974" y="1704"/>
                    </a:lnTo>
                    <a:lnTo>
                      <a:pt x="7992" y="1722"/>
                    </a:lnTo>
                    <a:lnTo>
                      <a:pt x="8016" y="1752"/>
                    </a:lnTo>
                    <a:lnTo>
                      <a:pt x="8046" y="1776"/>
                    </a:lnTo>
                    <a:lnTo>
                      <a:pt x="8070" y="1800"/>
                    </a:lnTo>
                    <a:lnTo>
                      <a:pt x="8082" y="1806"/>
                    </a:lnTo>
                    <a:lnTo>
                      <a:pt x="8142" y="1872"/>
                    </a:lnTo>
                    <a:lnTo>
                      <a:pt x="8154" y="1866"/>
                    </a:lnTo>
                    <a:lnTo>
                      <a:pt x="8238" y="1962"/>
                    </a:lnTo>
                    <a:lnTo>
                      <a:pt x="8286" y="1980"/>
                    </a:lnTo>
                    <a:lnTo>
                      <a:pt x="8310" y="2004"/>
                    </a:lnTo>
                    <a:lnTo>
                      <a:pt x="8316" y="2016"/>
                    </a:lnTo>
                    <a:lnTo>
                      <a:pt x="8328" y="2022"/>
                    </a:lnTo>
                    <a:lnTo>
                      <a:pt x="8334" y="2034"/>
                    </a:lnTo>
                    <a:lnTo>
                      <a:pt x="8388" y="2088"/>
                    </a:lnTo>
                    <a:lnTo>
                      <a:pt x="8406" y="2088"/>
                    </a:lnTo>
                    <a:lnTo>
                      <a:pt x="8406" y="2106"/>
                    </a:lnTo>
                    <a:lnTo>
                      <a:pt x="8418" y="2106"/>
                    </a:lnTo>
                    <a:lnTo>
                      <a:pt x="8430" y="2100"/>
                    </a:lnTo>
                    <a:lnTo>
                      <a:pt x="8436" y="2094"/>
                    </a:lnTo>
                    <a:lnTo>
                      <a:pt x="8442" y="2082"/>
                    </a:lnTo>
                    <a:lnTo>
                      <a:pt x="8442" y="2076"/>
                    </a:lnTo>
                    <a:lnTo>
                      <a:pt x="8430" y="2064"/>
                    </a:lnTo>
                    <a:lnTo>
                      <a:pt x="8436" y="2058"/>
                    </a:lnTo>
                    <a:lnTo>
                      <a:pt x="8442" y="2046"/>
                    </a:lnTo>
                    <a:lnTo>
                      <a:pt x="8448" y="2040"/>
                    </a:lnTo>
                    <a:lnTo>
                      <a:pt x="8448" y="2022"/>
                    </a:lnTo>
                    <a:lnTo>
                      <a:pt x="8430" y="2004"/>
                    </a:lnTo>
                    <a:lnTo>
                      <a:pt x="8418" y="1998"/>
                    </a:lnTo>
                    <a:lnTo>
                      <a:pt x="8406" y="1974"/>
                    </a:lnTo>
                    <a:lnTo>
                      <a:pt x="8406" y="1962"/>
                    </a:lnTo>
                    <a:lnTo>
                      <a:pt x="8412" y="1950"/>
                    </a:lnTo>
                    <a:lnTo>
                      <a:pt x="8430" y="1932"/>
                    </a:lnTo>
                    <a:lnTo>
                      <a:pt x="8442" y="1932"/>
                    </a:lnTo>
                    <a:lnTo>
                      <a:pt x="8454" y="1938"/>
                    </a:lnTo>
                    <a:lnTo>
                      <a:pt x="8460" y="1938"/>
                    </a:lnTo>
                    <a:lnTo>
                      <a:pt x="8466" y="1944"/>
                    </a:lnTo>
                    <a:lnTo>
                      <a:pt x="8472" y="1944"/>
                    </a:lnTo>
                    <a:lnTo>
                      <a:pt x="8466" y="1938"/>
                    </a:lnTo>
                    <a:lnTo>
                      <a:pt x="8460" y="1926"/>
                    </a:lnTo>
                    <a:lnTo>
                      <a:pt x="8448" y="1920"/>
                    </a:lnTo>
                    <a:lnTo>
                      <a:pt x="8442" y="1908"/>
                    </a:lnTo>
                    <a:lnTo>
                      <a:pt x="8424" y="1890"/>
                    </a:lnTo>
                    <a:lnTo>
                      <a:pt x="8412" y="1890"/>
                    </a:lnTo>
                    <a:lnTo>
                      <a:pt x="8406" y="1884"/>
                    </a:lnTo>
                    <a:lnTo>
                      <a:pt x="8400" y="1872"/>
                    </a:lnTo>
                    <a:lnTo>
                      <a:pt x="8400" y="1860"/>
                    </a:lnTo>
                    <a:lnTo>
                      <a:pt x="8406" y="1848"/>
                    </a:lnTo>
                    <a:lnTo>
                      <a:pt x="8412" y="1842"/>
                    </a:lnTo>
                    <a:lnTo>
                      <a:pt x="8424" y="1836"/>
                    </a:lnTo>
                    <a:lnTo>
                      <a:pt x="8430" y="1830"/>
                    </a:lnTo>
                    <a:lnTo>
                      <a:pt x="8442" y="1836"/>
                    </a:lnTo>
                    <a:lnTo>
                      <a:pt x="8466" y="1836"/>
                    </a:lnTo>
                    <a:lnTo>
                      <a:pt x="8472" y="1830"/>
                    </a:lnTo>
                    <a:lnTo>
                      <a:pt x="8472" y="1812"/>
                    </a:lnTo>
                    <a:lnTo>
                      <a:pt x="8454" y="1794"/>
                    </a:lnTo>
                    <a:lnTo>
                      <a:pt x="8436" y="1788"/>
                    </a:lnTo>
                    <a:lnTo>
                      <a:pt x="8424" y="1782"/>
                    </a:lnTo>
                    <a:lnTo>
                      <a:pt x="8406" y="1770"/>
                    </a:lnTo>
                    <a:lnTo>
                      <a:pt x="8394" y="1758"/>
                    </a:lnTo>
                    <a:lnTo>
                      <a:pt x="8388" y="1740"/>
                    </a:lnTo>
                    <a:lnTo>
                      <a:pt x="8376" y="1716"/>
                    </a:lnTo>
                    <a:lnTo>
                      <a:pt x="8376" y="1704"/>
                    </a:lnTo>
                    <a:lnTo>
                      <a:pt x="8370" y="1698"/>
                    </a:lnTo>
                    <a:lnTo>
                      <a:pt x="8370" y="1692"/>
                    </a:lnTo>
                    <a:lnTo>
                      <a:pt x="8382" y="1686"/>
                    </a:lnTo>
                    <a:lnTo>
                      <a:pt x="8406" y="1710"/>
                    </a:lnTo>
                    <a:lnTo>
                      <a:pt x="8418" y="1716"/>
                    </a:lnTo>
                    <a:lnTo>
                      <a:pt x="8430" y="1716"/>
                    </a:lnTo>
                    <a:lnTo>
                      <a:pt x="8430" y="1710"/>
                    </a:lnTo>
                    <a:lnTo>
                      <a:pt x="8424" y="1704"/>
                    </a:lnTo>
                    <a:lnTo>
                      <a:pt x="8418" y="1692"/>
                    </a:lnTo>
                    <a:lnTo>
                      <a:pt x="8412" y="1686"/>
                    </a:lnTo>
                    <a:lnTo>
                      <a:pt x="8406" y="1674"/>
                    </a:lnTo>
                    <a:lnTo>
                      <a:pt x="8400" y="1668"/>
                    </a:lnTo>
                    <a:lnTo>
                      <a:pt x="8364" y="1668"/>
                    </a:lnTo>
                    <a:lnTo>
                      <a:pt x="8316" y="1626"/>
                    </a:lnTo>
                    <a:lnTo>
                      <a:pt x="8316" y="1596"/>
                    </a:lnTo>
                    <a:lnTo>
                      <a:pt x="8310" y="1590"/>
                    </a:lnTo>
                    <a:lnTo>
                      <a:pt x="8298" y="1584"/>
                    </a:lnTo>
                    <a:lnTo>
                      <a:pt x="8280" y="1578"/>
                    </a:lnTo>
                    <a:lnTo>
                      <a:pt x="8268" y="1572"/>
                    </a:lnTo>
                    <a:lnTo>
                      <a:pt x="8256" y="1572"/>
                    </a:lnTo>
                    <a:lnTo>
                      <a:pt x="8256" y="1590"/>
                    </a:lnTo>
                    <a:lnTo>
                      <a:pt x="8250" y="1590"/>
                    </a:lnTo>
                    <a:lnTo>
                      <a:pt x="8244" y="1584"/>
                    </a:lnTo>
                    <a:lnTo>
                      <a:pt x="8232" y="1584"/>
                    </a:lnTo>
                    <a:lnTo>
                      <a:pt x="8214" y="1572"/>
                    </a:lnTo>
                    <a:lnTo>
                      <a:pt x="8202" y="1566"/>
                    </a:lnTo>
                    <a:lnTo>
                      <a:pt x="8196" y="1560"/>
                    </a:lnTo>
                    <a:lnTo>
                      <a:pt x="8190" y="1548"/>
                    </a:lnTo>
                    <a:lnTo>
                      <a:pt x="8190" y="1536"/>
                    </a:lnTo>
                    <a:lnTo>
                      <a:pt x="8196" y="1524"/>
                    </a:lnTo>
                    <a:lnTo>
                      <a:pt x="8196" y="1500"/>
                    </a:lnTo>
                    <a:lnTo>
                      <a:pt x="8184" y="1476"/>
                    </a:lnTo>
                    <a:lnTo>
                      <a:pt x="8166" y="1458"/>
                    </a:lnTo>
                    <a:lnTo>
                      <a:pt x="8154" y="1452"/>
                    </a:lnTo>
                    <a:lnTo>
                      <a:pt x="8154" y="1434"/>
                    </a:lnTo>
                    <a:lnTo>
                      <a:pt x="8160" y="1428"/>
                    </a:lnTo>
                    <a:lnTo>
                      <a:pt x="8172" y="1428"/>
                    </a:lnTo>
                    <a:lnTo>
                      <a:pt x="8184" y="1434"/>
                    </a:lnTo>
                    <a:lnTo>
                      <a:pt x="8196" y="1416"/>
                    </a:lnTo>
                    <a:lnTo>
                      <a:pt x="8232" y="1446"/>
                    </a:lnTo>
                    <a:lnTo>
                      <a:pt x="8238" y="1440"/>
                    </a:lnTo>
                    <a:lnTo>
                      <a:pt x="8226" y="1428"/>
                    </a:lnTo>
                    <a:lnTo>
                      <a:pt x="8226" y="1422"/>
                    </a:lnTo>
                    <a:lnTo>
                      <a:pt x="8232" y="1416"/>
                    </a:lnTo>
                    <a:lnTo>
                      <a:pt x="8232" y="1404"/>
                    </a:lnTo>
                    <a:lnTo>
                      <a:pt x="8238" y="1392"/>
                    </a:lnTo>
                    <a:lnTo>
                      <a:pt x="8250" y="1386"/>
                    </a:lnTo>
                    <a:lnTo>
                      <a:pt x="8256" y="1386"/>
                    </a:lnTo>
                    <a:lnTo>
                      <a:pt x="8274" y="1404"/>
                    </a:lnTo>
                    <a:lnTo>
                      <a:pt x="8280" y="1416"/>
                    </a:lnTo>
                    <a:lnTo>
                      <a:pt x="8292" y="1428"/>
                    </a:lnTo>
                    <a:lnTo>
                      <a:pt x="8304" y="1434"/>
                    </a:lnTo>
                    <a:lnTo>
                      <a:pt x="8310" y="1446"/>
                    </a:lnTo>
                    <a:lnTo>
                      <a:pt x="8322" y="1398"/>
                    </a:lnTo>
                    <a:lnTo>
                      <a:pt x="8334" y="1398"/>
                    </a:lnTo>
                    <a:lnTo>
                      <a:pt x="8364" y="1392"/>
                    </a:lnTo>
                    <a:lnTo>
                      <a:pt x="8400" y="1386"/>
                    </a:lnTo>
                    <a:lnTo>
                      <a:pt x="8430" y="1386"/>
                    </a:lnTo>
                    <a:lnTo>
                      <a:pt x="8478" y="1410"/>
                    </a:lnTo>
                    <a:lnTo>
                      <a:pt x="8484" y="1416"/>
                    </a:lnTo>
                    <a:lnTo>
                      <a:pt x="8490" y="1416"/>
                    </a:lnTo>
                    <a:lnTo>
                      <a:pt x="8532" y="1434"/>
                    </a:lnTo>
                    <a:lnTo>
                      <a:pt x="8502" y="1374"/>
                    </a:lnTo>
                    <a:lnTo>
                      <a:pt x="8526" y="1374"/>
                    </a:lnTo>
                    <a:lnTo>
                      <a:pt x="8538" y="1368"/>
                    </a:lnTo>
                    <a:lnTo>
                      <a:pt x="8550" y="1356"/>
                    </a:lnTo>
                    <a:lnTo>
                      <a:pt x="8550" y="1332"/>
                    </a:lnTo>
                    <a:lnTo>
                      <a:pt x="8544" y="1326"/>
                    </a:lnTo>
                    <a:lnTo>
                      <a:pt x="8538" y="1314"/>
                    </a:lnTo>
                    <a:lnTo>
                      <a:pt x="8562" y="1314"/>
                    </a:lnTo>
                    <a:lnTo>
                      <a:pt x="8562" y="1290"/>
                    </a:lnTo>
                    <a:lnTo>
                      <a:pt x="8574" y="1290"/>
                    </a:lnTo>
                    <a:lnTo>
                      <a:pt x="8586" y="1296"/>
                    </a:lnTo>
                    <a:lnTo>
                      <a:pt x="8616" y="1296"/>
                    </a:lnTo>
                    <a:lnTo>
                      <a:pt x="8628" y="1290"/>
                    </a:lnTo>
                    <a:lnTo>
                      <a:pt x="8634" y="1284"/>
                    </a:lnTo>
                    <a:lnTo>
                      <a:pt x="8640" y="1272"/>
                    </a:lnTo>
                    <a:lnTo>
                      <a:pt x="8652" y="1260"/>
                    </a:lnTo>
                    <a:lnTo>
                      <a:pt x="8658" y="1248"/>
                    </a:lnTo>
                    <a:lnTo>
                      <a:pt x="8664" y="1242"/>
                    </a:lnTo>
                    <a:lnTo>
                      <a:pt x="8670" y="1242"/>
                    </a:lnTo>
                    <a:lnTo>
                      <a:pt x="8652" y="1218"/>
                    </a:lnTo>
                    <a:lnTo>
                      <a:pt x="8682" y="1218"/>
                    </a:lnTo>
                    <a:lnTo>
                      <a:pt x="8688" y="1236"/>
                    </a:lnTo>
                    <a:lnTo>
                      <a:pt x="8748" y="1242"/>
                    </a:lnTo>
                    <a:lnTo>
                      <a:pt x="8760" y="1242"/>
                    </a:lnTo>
                    <a:lnTo>
                      <a:pt x="8772" y="1248"/>
                    </a:lnTo>
                    <a:lnTo>
                      <a:pt x="8808" y="1248"/>
                    </a:lnTo>
                    <a:lnTo>
                      <a:pt x="8808" y="1230"/>
                    </a:lnTo>
                    <a:lnTo>
                      <a:pt x="8802" y="1218"/>
                    </a:lnTo>
                    <a:lnTo>
                      <a:pt x="8766" y="1218"/>
                    </a:lnTo>
                    <a:lnTo>
                      <a:pt x="8760" y="1194"/>
                    </a:lnTo>
                    <a:lnTo>
                      <a:pt x="8754" y="1194"/>
                    </a:lnTo>
                    <a:lnTo>
                      <a:pt x="8748" y="1188"/>
                    </a:lnTo>
                    <a:lnTo>
                      <a:pt x="8736" y="1188"/>
                    </a:lnTo>
                    <a:lnTo>
                      <a:pt x="8712" y="1176"/>
                    </a:lnTo>
                    <a:lnTo>
                      <a:pt x="8700" y="1176"/>
                    </a:lnTo>
                    <a:lnTo>
                      <a:pt x="8688" y="1170"/>
                    </a:lnTo>
                    <a:lnTo>
                      <a:pt x="8658" y="1170"/>
                    </a:lnTo>
                    <a:lnTo>
                      <a:pt x="8664" y="1152"/>
                    </a:lnTo>
                    <a:lnTo>
                      <a:pt x="8592" y="1104"/>
                    </a:lnTo>
                    <a:lnTo>
                      <a:pt x="8574" y="1122"/>
                    </a:lnTo>
                    <a:lnTo>
                      <a:pt x="8568" y="1122"/>
                    </a:lnTo>
                    <a:lnTo>
                      <a:pt x="8562" y="1116"/>
                    </a:lnTo>
                    <a:lnTo>
                      <a:pt x="8550" y="1116"/>
                    </a:lnTo>
                    <a:lnTo>
                      <a:pt x="8538" y="1110"/>
                    </a:lnTo>
                    <a:lnTo>
                      <a:pt x="8532" y="1110"/>
                    </a:lnTo>
                    <a:lnTo>
                      <a:pt x="8520" y="1104"/>
                    </a:lnTo>
                    <a:lnTo>
                      <a:pt x="8508" y="1092"/>
                    </a:lnTo>
                    <a:lnTo>
                      <a:pt x="8502" y="1092"/>
                    </a:lnTo>
                    <a:lnTo>
                      <a:pt x="8466" y="1098"/>
                    </a:lnTo>
                    <a:lnTo>
                      <a:pt x="8442" y="1092"/>
                    </a:lnTo>
                    <a:lnTo>
                      <a:pt x="8430" y="1086"/>
                    </a:lnTo>
                    <a:lnTo>
                      <a:pt x="8412" y="1068"/>
                    </a:lnTo>
                    <a:lnTo>
                      <a:pt x="8406" y="1068"/>
                    </a:lnTo>
                    <a:lnTo>
                      <a:pt x="8412" y="1062"/>
                    </a:lnTo>
                    <a:lnTo>
                      <a:pt x="8436" y="1062"/>
                    </a:lnTo>
                    <a:lnTo>
                      <a:pt x="8460" y="1074"/>
                    </a:lnTo>
                    <a:lnTo>
                      <a:pt x="8478" y="1074"/>
                    </a:lnTo>
                    <a:lnTo>
                      <a:pt x="8496" y="1080"/>
                    </a:lnTo>
                    <a:lnTo>
                      <a:pt x="8514" y="1080"/>
                    </a:lnTo>
                    <a:lnTo>
                      <a:pt x="8526" y="1086"/>
                    </a:lnTo>
                    <a:lnTo>
                      <a:pt x="8544" y="1086"/>
                    </a:lnTo>
                    <a:lnTo>
                      <a:pt x="8550" y="1080"/>
                    </a:lnTo>
                    <a:lnTo>
                      <a:pt x="8562" y="1080"/>
                    </a:lnTo>
                    <a:lnTo>
                      <a:pt x="8580" y="1074"/>
                    </a:lnTo>
                    <a:lnTo>
                      <a:pt x="8604" y="1062"/>
                    </a:lnTo>
                    <a:lnTo>
                      <a:pt x="8616" y="1050"/>
                    </a:lnTo>
                    <a:lnTo>
                      <a:pt x="8604" y="1038"/>
                    </a:lnTo>
                    <a:lnTo>
                      <a:pt x="8592" y="1032"/>
                    </a:lnTo>
                    <a:lnTo>
                      <a:pt x="8586" y="1026"/>
                    </a:lnTo>
                    <a:lnTo>
                      <a:pt x="8574" y="1020"/>
                    </a:lnTo>
                    <a:lnTo>
                      <a:pt x="8568" y="1014"/>
                    </a:lnTo>
                    <a:lnTo>
                      <a:pt x="8562" y="1014"/>
                    </a:lnTo>
                    <a:lnTo>
                      <a:pt x="8556" y="1008"/>
                    </a:lnTo>
                    <a:lnTo>
                      <a:pt x="8520" y="990"/>
                    </a:lnTo>
                    <a:lnTo>
                      <a:pt x="8508" y="978"/>
                    </a:lnTo>
                    <a:lnTo>
                      <a:pt x="8514" y="972"/>
                    </a:lnTo>
                    <a:lnTo>
                      <a:pt x="8538" y="972"/>
                    </a:lnTo>
                    <a:lnTo>
                      <a:pt x="8556" y="978"/>
                    </a:lnTo>
                    <a:lnTo>
                      <a:pt x="8562" y="984"/>
                    </a:lnTo>
                    <a:lnTo>
                      <a:pt x="8574" y="990"/>
                    </a:lnTo>
                    <a:lnTo>
                      <a:pt x="8580" y="990"/>
                    </a:lnTo>
                    <a:lnTo>
                      <a:pt x="8586" y="996"/>
                    </a:lnTo>
                    <a:lnTo>
                      <a:pt x="8610" y="1008"/>
                    </a:lnTo>
                    <a:lnTo>
                      <a:pt x="8628" y="1020"/>
                    </a:lnTo>
                    <a:lnTo>
                      <a:pt x="8652" y="1032"/>
                    </a:lnTo>
                    <a:lnTo>
                      <a:pt x="8664" y="1032"/>
                    </a:lnTo>
                    <a:lnTo>
                      <a:pt x="8676" y="1026"/>
                    </a:lnTo>
                    <a:lnTo>
                      <a:pt x="8682" y="1026"/>
                    </a:lnTo>
                    <a:lnTo>
                      <a:pt x="8688" y="1020"/>
                    </a:lnTo>
                    <a:lnTo>
                      <a:pt x="8730" y="1020"/>
                    </a:lnTo>
                    <a:lnTo>
                      <a:pt x="8754" y="1026"/>
                    </a:lnTo>
                    <a:lnTo>
                      <a:pt x="8808" y="1044"/>
                    </a:lnTo>
                    <a:lnTo>
                      <a:pt x="8850" y="1062"/>
                    </a:lnTo>
                    <a:lnTo>
                      <a:pt x="8880" y="1068"/>
                    </a:lnTo>
                    <a:lnTo>
                      <a:pt x="8886" y="1074"/>
                    </a:lnTo>
                    <a:lnTo>
                      <a:pt x="8898" y="1074"/>
                    </a:lnTo>
                    <a:lnTo>
                      <a:pt x="8934" y="1086"/>
                    </a:lnTo>
                    <a:lnTo>
                      <a:pt x="8946" y="1086"/>
                    </a:lnTo>
                    <a:lnTo>
                      <a:pt x="8952" y="1092"/>
                    </a:lnTo>
                    <a:lnTo>
                      <a:pt x="8958" y="1092"/>
                    </a:lnTo>
                    <a:lnTo>
                      <a:pt x="8970" y="1098"/>
                    </a:lnTo>
                    <a:lnTo>
                      <a:pt x="8976" y="1104"/>
                    </a:lnTo>
                    <a:lnTo>
                      <a:pt x="8988" y="1110"/>
                    </a:lnTo>
                    <a:lnTo>
                      <a:pt x="9000" y="1110"/>
                    </a:lnTo>
                    <a:lnTo>
                      <a:pt x="9018" y="1116"/>
                    </a:lnTo>
                    <a:lnTo>
                      <a:pt x="9024" y="1122"/>
                    </a:lnTo>
                    <a:lnTo>
                      <a:pt x="9042" y="1122"/>
                    </a:lnTo>
                    <a:lnTo>
                      <a:pt x="9042" y="1116"/>
                    </a:lnTo>
                    <a:lnTo>
                      <a:pt x="9036" y="1098"/>
                    </a:lnTo>
                    <a:lnTo>
                      <a:pt x="9012" y="1074"/>
                    </a:lnTo>
                    <a:lnTo>
                      <a:pt x="9006" y="1074"/>
                    </a:lnTo>
                    <a:lnTo>
                      <a:pt x="9024" y="1056"/>
                    </a:lnTo>
                    <a:lnTo>
                      <a:pt x="8976" y="1038"/>
                    </a:lnTo>
                    <a:lnTo>
                      <a:pt x="8988" y="1032"/>
                    </a:lnTo>
                    <a:lnTo>
                      <a:pt x="8940" y="1008"/>
                    </a:lnTo>
                    <a:lnTo>
                      <a:pt x="8994" y="1020"/>
                    </a:lnTo>
                    <a:lnTo>
                      <a:pt x="8988" y="996"/>
                    </a:lnTo>
                    <a:lnTo>
                      <a:pt x="9000" y="996"/>
                    </a:lnTo>
                    <a:lnTo>
                      <a:pt x="9012" y="1002"/>
                    </a:lnTo>
                    <a:lnTo>
                      <a:pt x="9048" y="1002"/>
                    </a:lnTo>
                    <a:lnTo>
                      <a:pt x="9048" y="99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68" name="Oman">
                <a:extLst>
                  <a:ext uri="{FF2B5EF4-FFF2-40B4-BE49-F238E27FC236}">
                    <a16:creationId xmlns:a16="http://schemas.microsoft.com/office/drawing/2014/main" id="{F076EF95-FCA1-DD48-80A5-656A560456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8" y="1794"/>
                <a:ext cx="138" cy="172"/>
              </a:xfrm>
              <a:custGeom>
                <a:avLst/>
                <a:gdLst>
                  <a:gd name="T0" fmla="*/ 2147483647 w 540"/>
                  <a:gd name="T1" fmla="*/ 2147483647 h 672"/>
                  <a:gd name="T2" fmla="*/ 2147483647 w 540"/>
                  <a:gd name="T3" fmla="*/ 2147483647 h 672"/>
                  <a:gd name="T4" fmla="*/ 2147483647 w 540"/>
                  <a:gd name="T5" fmla="*/ 2147483647 h 672"/>
                  <a:gd name="T6" fmla="*/ 2147483647 w 540"/>
                  <a:gd name="T7" fmla="*/ 2147483647 h 672"/>
                  <a:gd name="T8" fmla="*/ 2147483647 w 540"/>
                  <a:gd name="T9" fmla="*/ 2147483647 h 672"/>
                  <a:gd name="T10" fmla="*/ 2147483647 w 540"/>
                  <a:gd name="T11" fmla="*/ 2147483647 h 672"/>
                  <a:gd name="T12" fmla="*/ 2147483647 w 540"/>
                  <a:gd name="T13" fmla="*/ 2147483647 h 672"/>
                  <a:gd name="T14" fmla="*/ 2147483647 w 540"/>
                  <a:gd name="T15" fmla="*/ 2147483647 h 672"/>
                  <a:gd name="T16" fmla="*/ 2147483647 w 540"/>
                  <a:gd name="T17" fmla="*/ 2147483647 h 672"/>
                  <a:gd name="T18" fmla="*/ 2147483647 w 540"/>
                  <a:gd name="T19" fmla="*/ 2147483647 h 672"/>
                  <a:gd name="T20" fmla="*/ 2147483647 w 540"/>
                  <a:gd name="T21" fmla="*/ 2147483647 h 672"/>
                  <a:gd name="T22" fmla="*/ 2147483647 w 540"/>
                  <a:gd name="T23" fmla="*/ 2147483647 h 672"/>
                  <a:gd name="T24" fmla="*/ 2147483647 w 540"/>
                  <a:gd name="T25" fmla="*/ 2147483647 h 672"/>
                  <a:gd name="T26" fmla="*/ 2147483647 w 540"/>
                  <a:gd name="T27" fmla="*/ 2147483647 h 672"/>
                  <a:gd name="T28" fmla="*/ 2147483647 w 540"/>
                  <a:gd name="T29" fmla="*/ 2147483647 h 672"/>
                  <a:gd name="T30" fmla="*/ 2147483647 w 540"/>
                  <a:gd name="T31" fmla="*/ 2147483647 h 672"/>
                  <a:gd name="T32" fmla="*/ 2147483647 w 540"/>
                  <a:gd name="T33" fmla="*/ 2147483647 h 672"/>
                  <a:gd name="T34" fmla="*/ 2147483647 w 540"/>
                  <a:gd name="T35" fmla="*/ 2147483647 h 672"/>
                  <a:gd name="T36" fmla="*/ 2147483647 w 540"/>
                  <a:gd name="T37" fmla="*/ 2147483647 h 672"/>
                  <a:gd name="T38" fmla="*/ 2147483647 w 540"/>
                  <a:gd name="T39" fmla="*/ 2147483647 h 672"/>
                  <a:gd name="T40" fmla="*/ 2147483647 w 540"/>
                  <a:gd name="T41" fmla="*/ 2147483647 h 672"/>
                  <a:gd name="T42" fmla="*/ 2147483647 w 540"/>
                  <a:gd name="T43" fmla="*/ 2147483647 h 672"/>
                  <a:gd name="T44" fmla="*/ 2147483647 w 540"/>
                  <a:gd name="T45" fmla="*/ 2147483647 h 672"/>
                  <a:gd name="T46" fmla="*/ 2147483647 w 540"/>
                  <a:gd name="T47" fmla="*/ 2147483647 h 672"/>
                  <a:gd name="T48" fmla="*/ 2147483647 w 540"/>
                  <a:gd name="T49" fmla="*/ 2147483647 h 672"/>
                  <a:gd name="T50" fmla="*/ 2147483647 w 540"/>
                  <a:gd name="T51" fmla="*/ 0 h 672"/>
                  <a:gd name="T52" fmla="*/ 2147483647 w 540"/>
                  <a:gd name="T53" fmla="*/ 2147483647 h 672"/>
                  <a:gd name="T54" fmla="*/ 2147483647 w 540"/>
                  <a:gd name="T55" fmla="*/ 2147483647 h 672"/>
                  <a:gd name="T56" fmla="*/ 2147483647 w 540"/>
                  <a:gd name="T57" fmla="*/ 2147483647 h 672"/>
                  <a:gd name="T58" fmla="*/ 2147483647 w 540"/>
                  <a:gd name="T59" fmla="*/ 2147483647 h 672"/>
                  <a:gd name="T60" fmla="*/ 2147483647 w 540"/>
                  <a:gd name="T61" fmla="*/ 2147483647 h 672"/>
                  <a:gd name="T62" fmla="*/ 2147483647 w 540"/>
                  <a:gd name="T63" fmla="*/ 2147483647 h 672"/>
                  <a:gd name="T64" fmla="*/ 2147483647 w 540"/>
                  <a:gd name="T65" fmla="*/ 2147483647 h 672"/>
                  <a:gd name="T66" fmla="*/ 2147483647 w 540"/>
                  <a:gd name="T67" fmla="*/ 2147483647 h 672"/>
                  <a:gd name="T68" fmla="*/ 2147483647 w 540"/>
                  <a:gd name="T69" fmla="*/ 2147483647 h 672"/>
                  <a:gd name="T70" fmla="*/ 2147483647 w 540"/>
                  <a:gd name="T71" fmla="*/ 2147483647 h 672"/>
                  <a:gd name="T72" fmla="*/ 2147483647 w 540"/>
                  <a:gd name="T73" fmla="*/ 2147483647 h 672"/>
                  <a:gd name="T74" fmla="*/ 2147483647 w 540"/>
                  <a:gd name="T75" fmla="*/ 2147483647 h 672"/>
                  <a:gd name="T76" fmla="*/ 2147483647 w 540"/>
                  <a:gd name="T77" fmla="*/ 2147483647 h 672"/>
                  <a:gd name="T78" fmla="*/ 2147483647 w 540"/>
                  <a:gd name="T79" fmla="*/ 2147483647 h 672"/>
                  <a:gd name="T80" fmla="*/ 2147483647 w 540"/>
                  <a:gd name="T81" fmla="*/ 2147483647 h 672"/>
                  <a:gd name="T82" fmla="*/ 2147483647 w 540"/>
                  <a:gd name="T83" fmla="*/ 2147483647 h 672"/>
                  <a:gd name="T84" fmla="*/ 2147483647 w 540"/>
                  <a:gd name="T85" fmla="*/ 2147483647 h 672"/>
                  <a:gd name="T86" fmla="*/ 2147483647 w 540"/>
                  <a:gd name="T87" fmla="*/ 2147483647 h 67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540"/>
                  <a:gd name="T133" fmla="*/ 0 h 672"/>
                  <a:gd name="T134" fmla="*/ 540 w 540"/>
                  <a:gd name="T135" fmla="*/ 672 h 67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540" h="672">
                    <a:moveTo>
                      <a:pt x="258" y="564"/>
                    </a:moveTo>
                    <a:lnTo>
                      <a:pt x="276" y="564"/>
                    </a:lnTo>
                    <a:lnTo>
                      <a:pt x="288" y="558"/>
                    </a:lnTo>
                    <a:lnTo>
                      <a:pt x="306" y="552"/>
                    </a:lnTo>
                    <a:lnTo>
                      <a:pt x="330" y="540"/>
                    </a:lnTo>
                    <a:lnTo>
                      <a:pt x="336" y="528"/>
                    </a:lnTo>
                    <a:lnTo>
                      <a:pt x="342" y="510"/>
                    </a:lnTo>
                    <a:lnTo>
                      <a:pt x="342" y="498"/>
                    </a:lnTo>
                    <a:lnTo>
                      <a:pt x="348" y="498"/>
                    </a:lnTo>
                    <a:lnTo>
                      <a:pt x="354" y="492"/>
                    </a:lnTo>
                    <a:lnTo>
                      <a:pt x="366" y="486"/>
                    </a:lnTo>
                    <a:lnTo>
                      <a:pt x="384" y="480"/>
                    </a:lnTo>
                    <a:lnTo>
                      <a:pt x="408" y="456"/>
                    </a:lnTo>
                    <a:lnTo>
                      <a:pt x="414" y="444"/>
                    </a:lnTo>
                    <a:lnTo>
                      <a:pt x="414" y="426"/>
                    </a:lnTo>
                    <a:lnTo>
                      <a:pt x="420" y="408"/>
                    </a:lnTo>
                    <a:lnTo>
                      <a:pt x="420" y="378"/>
                    </a:lnTo>
                    <a:lnTo>
                      <a:pt x="426" y="372"/>
                    </a:lnTo>
                    <a:lnTo>
                      <a:pt x="432" y="372"/>
                    </a:lnTo>
                    <a:lnTo>
                      <a:pt x="444" y="378"/>
                    </a:lnTo>
                    <a:lnTo>
                      <a:pt x="450" y="384"/>
                    </a:lnTo>
                    <a:lnTo>
                      <a:pt x="462" y="384"/>
                    </a:lnTo>
                    <a:lnTo>
                      <a:pt x="468" y="378"/>
                    </a:lnTo>
                    <a:lnTo>
                      <a:pt x="480" y="354"/>
                    </a:lnTo>
                    <a:lnTo>
                      <a:pt x="480" y="330"/>
                    </a:lnTo>
                    <a:lnTo>
                      <a:pt x="534" y="276"/>
                    </a:lnTo>
                    <a:lnTo>
                      <a:pt x="534" y="264"/>
                    </a:lnTo>
                    <a:lnTo>
                      <a:pt x="540" y="252"/>
                    </a:lnTo>
                    <a:lnTo>
                      <a:pt x="540" y="204"/>
                    </a:lnTo>
                    <a:lnTo>
                      <a:pt x="528" y="192"/>
                    </a:lnTo>
                    <a:lnTo>
                      <a:pt x="510" y="192"/>
                    </a:lnTo>
                    <a:lnTo>
                      <a:pt x="510" y="186"/>
                    </a:lnTo>
                    <a:lnTo>
                      <a:pt x="492" y="168"/>
                    </a:lnTo>
                    <a:lnTo>
                      <a:pt x="486" y="150"/>
                    </a:lnTo>
                    <a:lnTo>
                      <a:pt x="462" y="126"/>
                    </a:lnTo>
                    <a:lnTo>
                      <a:pt x="456" y="114"/>
                    </a:lnTo>
                    <a:lnTo>
                      <a:pt x="432" y="96"/>
                    </a:lnTo>
                    <a:lnTo>
                      <a:pt x="396" y="84"/>
                    </a:lnTo>
                    <a:lnTo>
                      <a:pt x="366" y="78"/>
                    </a:lnTo>
                    <a:lnTo>
                      <a:pt x="348" y="78"/>
                    </a:lnTo>
                    <a:lnTo>
                      <a:pt x="342" y="72"/>
                    </a:lnTo>
                    <a:lnTo>
                      <a:pt x="330" y="72"/>
                    </a:lnTo>
                    <a:lnTo>
                      <a:pt x="318" y="60"/>
                    </a:lnTo>
                    <a:lnTo>
                      <a:pt x="294" y="48"/>
                    </a:lnTo>
                    <a:lnTo>
                      <a:pt x="288" y="36"/>
                    </a:lnTo>
                    <a:lnTo>
                      <a:pt x="288" y="30"/>
                    </a:lnTo>
                    <a:lnTo>
                      <a:pt x="282" y="18"/>
                    </a:lnTo>
                    <a:lnTo>
                      <a:pt x="276" y="12"/>
                    </a:lnTo>
                    <a:lnTo>
                      <a:pt x="252" y="18"/>
                    </a:lnTo>
                    <a:lnTo>
                      <a:pt x="246" y="6"/>
                    </a:lnTo>
                    <a:lnTo>
                      <a:pt x="246" y="0"/>
                    </a:lnTo>
                    <a:lnTo>
                      <a:pt x="240" y="0"/>
                    </a:lnTo>
                    <a:lnTo>
                      <a:pt x="234" y="6"/>
                    </a:lnTo>
                    <a:lnTo>
                      <a:pt x="234" y="12"/>
                    </a:lnTo>
                    <a:lnTo>
                      <a:pt x="228" y="24"/>
                    </a:lnTo>
                    <a:lnTo>
                      <a:pt x="228" y="54"/>
                    </a:lnTo>
                    <a:lnTo>
                      <a:pt x="246" y="72"/>
                    </a:lnTo>
                    <a:lnTo>
                      <a:pt x="246" y="78"/>
                    </a:lnTo>
                    <a:lnTo>
                      <a:pt x="240" y="78"/>
                    </a:lnTo>
                    <a:lnTo>
                      <a:pt x="240" y="72"/>
                    </a:lnTo>
                    <a:lnTo>
                      <a:pt x="228" y="72"/>
                    </a:lnTo>
                    <a:lnTo>
                      <a:pt x="228" y="78"/>
                    </a:lnTo>
                    <a:lnTo>
                      <a:pt x="222" y="84"/>
                    </a:lnTo>
                    <a:lnTo>
                      <a:pt x="222" y="96"/>
                    </a:lnTo>
                    <a:lnTo>
                      <a:pt x="216" y="108"/>
                    </a:lnTo>
                    <a:lnTo>
                      <a:pt x="216" y="120"/>
                    </a:lnTo>
                    <a:lnTo>
                      <a:pt x="210" y="132"/>
                    </a:lnTo>
                    <a:lnTo>
                      <a:pt x="204" y="138"/>
                    </a:lnTo>
                    <a:lnTo>
                      <a:pt x="198" y="150"/>
                    </a:lnTo>
                    <a:lnTo>
                      <a:pt x="192" y="156"/>
                    </a:lnTo>
                    <a:lnTo>
                      <a:pt x="192" y="168"/>
                    </a:lnTo>
                    <a:lnTo>
                      <a:pt x="210" y="204"/>
                    </a:lnTo>
                    <a:lnTo>
                      <a:pt x="216" y="210"/>
                    </a:lnTo>
                    <a:lnTo>
                      <a:pt x="216" y="222"/>
                    </a:lnTo>
                    <a:lnTo>
                      <a:pt x="222" y="228"/>
                    </a:lnTo>
                    <a:lnTo>
                      <a:pt x="234" y="234"/>
                    </a:lnTo>
                    <a:lnTo>
                      <a:pt x="240" y="240"/>
                    </a:lnTo>
                    <a:lnTo>
                      <a:pt x="204" y="414"/>
                    </a:lnTo>
                    <a:lnTo>
                      <a:pt x="0" y="486"/>
                    </a:lnTo>
                    <a:lnTo>
                      <a:pt x="84" y="672"/>
                    </a:lnTo>
                    <a:lnTo>
                      <a:pt x="114" y="660"/>
                    </a:lnTo>
                    <a:lnTo>
                      <a:pt x="198" y="636"/>
                    </a:lnTo>
                    <a:lnTo>
                      <a:pt x="228" y="624"/>
                    </a:lnTo>
                    <a:lnTo>
                      <a:pt x="246" y="618"/>
                    </a:lnTo>
                    <a:lnTo>
                      <a:pt x="252" y="606"/>
                    </a:lnTo>
                    <a:lnTo>
                      <a:pt x="252" y="594"/>
                    </a:lnTo>
                    <a:lnTo>
                      <a:pt x="258" y="582"/>
                    </a:lnTo>
                    <a:lnTo>
                      <a:pt x="258" y="56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69" name="Philippines">
                <a:extLst>
                  <a:ext uri="{FF2B5EF4-FFF2-40B4-BE49-F238E27FC236}">
                    <a16:creationId xmlns:a16="http://schemas.microsoft.com/office/drawing/2014/main" id="{42A163A3-C1B5-244D-9C94-00A95BFE51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80" y="1924"/>
                <a:ext cx="183" cy="307"/>
              </a:xfrm>
              <a:custGeom>
                <a:avLst/>
                <a:gdLst>
                  <a:gd name="T0" fmla="*/ 2147483647 w 714"/>
                  <a:gd name="T1" fmla="*/ 2147483647 h 1200"/>
                  <a:gd name="T2" fmla="*/ 2147483647 w 714"/>
                  <a:gd name="T3" fmla="*/ 2147483647 h 1200"/>
                  <a:gd name="T4" fmla="*/ 2147483647 w 714"/>
                  <a:gd name="T5" fmla="*/ 2147483647 h 1200"/>
                  <a:gd name="T6" fmla="*/ 2147483647 w 714"/>
                  <a:gd name="T7" fmla="*/ 2147483647 h 1200"/>
                  <a:gd name="T8" fmla="*/ 2147483647 w 714"/>
                  <a:gd name="T9" fmla="*/ 2147483647 h 1200"/>
                  <a:gd name="T10" fmla="*/ 2147483647 w 714"/>
                  <a:gd name="T11" fmla="*/ 2147483647 h 1200"/>
                  <a:gd name="T12" fmla="*/ 2147483647 w 714"/>
                  <a:gd name="T13" fmla="*/ 2147483647 h 1200"/>
                  <a:gd name="T14" fmla="*/ 2147483647 w 714"/>
                  <a:gd name="T15" fmla="*/ 2147483647 h 1200"/>
                  <a:gd name="T16" fmla="*/ 2147483647 w 714"/>
                  <a:gd name="T17" fmla="*/ 2147483647 h 1200"/>
                  <a:gd name="T18" fmla="*/ 2147483647 w 714"/>
                  <a:gd name="T19" fmla="*/ 2147483647 h 1200"/>
                  <a:gd name="T20" fmla="*/ 2147483647 w 714"/>
                  <a:gd name="T21" fmla="*/ 2147483647 h 1200"/>
                  <a:gd name="T22" fmla="*/ 2147483647 w 714"/>
                  <a:gd name="T23" fmla="*/ 2147483647 h 1200"/>
                  <a:gd name="T24" fmla="*/ 2147483647 w 714"/>
                  <a:gd name="T25" fmla="*/ 2147483647 h 1200"/>
                  <a:gd name="T26" fmla="*/ 2147483647 w 714"/>
                  <a:gd name="T27" fmla="*/ 2147483647 h 1200"/>
                  <a:gd name="T28" fmla="*/ 2147483647 w 714"/>
                  <a:gd name="T29" fmla="*/ 2147483647 h 1200"/>
                  <a:gd name="T30" fmla="*/ 2147483647 w 714"/>
                  <a:gd name="T31" fmla="*/ 2147483647 h 1200"/>
                  <a:gd name="T32" fmla="*/ 2147483647 w 714"/>
                  <a:gd name="T33" fmla="*/ 2147483647 h 1200"/>
                  <a:gd name="T34" fmla="*/ 2147483647 w 714"/>
                  <a:gd name="T35" fmla="*/ 2147483647 h 1200"/>
                  <a:gd name="T36" fmla="*/ 2147483647 w 714"/>
                  <a:gd name="T37" fmla="*/ 2147483647 h 1200"/>
                  <a:gd name="T38" fmla="*/ 2147483647 w 714"/>
                  <a:gd name="T39" fmla="*/ 2147483647 h 1200"/>
                  <a:gd name="T40" fmla="*/ 2147483647 w 714"/>
                  <a:gd name="T41" fmla="*/ 2147483647 h 1200"/>
                  <a:gd name="T42" fmla="*/ 2147483647 w 714"/>
                  <a:gd name="T43" fmla="*/ 2147483647 h 1200"/>
                  <a:gd name="T44" fmla="*/ 2147483647 w 714"/>
                  <a:gd name="T45" fmla="*/ 2147483647 h 1200"/>
                  <a:gd name="T46" fmla="*/ 2147483647 w 714"/>
                  <a:gd name="T47" fmla="*/ 2147483647 h 1200"/>
                  <a:gd name="T48" fmla="*/ 2147483647 w 714"/>
                  <a:gd name="T49" fmla="*/ 2147483647 h 1200"/>
                  <a:gd name="T50" fmla="*/ 2147483647 w 714"/>
                  <a:gd name="T51" fmla="*/ 2147483647 h 1200"/>
                  <a:gd name="T52" fmla="*/ 2147483647 w 714"/>
                  <a:gd name="T53" fmla="*/ 2147483647 h 1200"/>
                  <a:gd name="T54" fmla="*/ 2147483647 w 714"/>
                  <a:gd name="T55" fmla="*/ 2147483647 h 1200"/>
                  <a:gd name="T56" fmla="*/ 2147483647 w 714"/>
                  <a:gd name="T57" fmla="*/ 2147483647 h 1200"/>
                  <a:gd name="T58" fmla="*/ 2147483647 w 714"/>
                  <a:gd name="T59" fmla="*/ 2147483647 h 1200"/>
                  <a:gd name="T60" fmla="*/ 2147483647 w 714"/>
                  <a:gd name="T61" fmla="*/ 2147483647 h 1200"/>
                  <a:gd name="T62" fmla="*/ 2147483647 w 714"/>
                  <a:gd name="T63" fmla="*/ 2147483647 h 1200"/>
                  <a:gd name="T64" fmla="*/ 2147483647 w 714"/>
                  <a:gd name="T65" fmla="*/ 2147483647 h 1200"/>
                  <a:gd name="T66" fmla="*/ 2147483647 w 714"/>
                  <a:gd name="T67" fmla="*/ 2147483647 h 1200"/>
                  <a:gd name="T68" fmla="*/ 2147483647 w 714"/>
                  <a:gd name="T69" fmla="*/ 2147483647 h 1200"/>
                  <a:gd name="T70" fmla="*/ 2147483647 w 714"/>
                  <a:gd name="T71" fmla="*/ 2147483647 h 1200"/>
                  <a:gd name="T72" fmla="*/ 2147483647 w 714"/>
                  <a:gd name="T73" fmla="*/ 2147483647 h 1200"/>
                  <a:gd name="T74" fmla="*/ 2147483647 w 714"/>
                  <a:gd name="T75" fmla="*/ 2147483647 h 1200"/>
                  <a:gd name="T76" fmla="*/ 2147483647 w 714"/>
                  <a:gd name="T77" fmla="*/ 2147483647 h 1200"/>
                  <a:gd name="T78" fmla="*/ 2147483647 w 714"/>
                  <a:gd name="T79" fmla="*/ 0 h 1200"/>
                  <a:gd name="T80" fmla="*/ 2147483647 w 714"/>
                  <a:gd name="T81" fmla="*/ 2147483647 h 1200"/>
                  <a:gd name="T82" fmla="*/ 2147483647 w 714"/>
                  <a:gd name="T83" fmla="*/ 2147483647 h 1200"/>
                  <a:gd name="T84" fmla="*/ 2147483647 w 714"/>
                  <a:gd name="T85" fmla="*/ 2147483647 h 1200"/>
                  <a:gd name="T86" fmla="*/ 2147483647 w 714"/>
                  <a:gd name="T87" fmla="*/ 2147483647 h 1200"/>
                  <a:gd name="T88" fmla="*/ 2147483647 w 714"/>
                  <a:gd name="T89" fmla="*/ 2147483647 h 1200"/>
                  <a:gd name="T90" fmla="*/ 2147483647 w 714"/>
                  <a:gd name="T91" fmla="*/ 2147483647 h 1200"/>
                  <a:gd name="T92" fmla="*/ 2147483647 w 714"/>
                  <a:gd name="T93" fmla="*/ 2147483647 h 1200"/>
                  <a:gd name="T94" fmla="*/ 2147483647 w 714"/>
                  <a:gd name="T95" fmla="*/ 2147483647 h 1200"/>
                  <a:gd name="T96" fmla="*/ 2147483647 w 714"/>
                  <a:gd name="T97" fmla="*/ 2147483647 h 1200"/>
                  <a:gd name="T98" fmla="*/ 2147483647 w 714"/>
                  <a:gd name="T99" fmla="*/ 2147483647 h 1200"/>
                  <a:gd name="T100" fmla="*/ 2147483647 w 714"/>
                  <a:gd name="T101" fmla="*/ 2147483647 h 1200"/>
                  <a:gd name="T102" fmla="*/ 2147483647 w 714"/>
                  <a:gd name="T103" fmla="*/ 2147483647 h 1200"/>
                  <a:gd name="T104" fmla="*/ 2147483647 w 714"/>
                  <a:gd name="T105" fmla="*/ 2147483647 h 1200"/>
                  <a:gd name="T106" fmla="*/ 2147483647 w 714"/>
                  <a:gd name="T107" fmla="*/ 2147483647 h 1200"/>
                  <a:gd name="T108" fmla="*/ 2147483647 w 714"/>
                  <a:gd name="T109" fmla="*/ 2147483647 h 1200"/>
                  <a:gd name="T110" fmla="*/ 2147483647 w 714"/>
                  <a:gd name="T111" fmla="*/ 2147483647 h 1200"/>
                  <a:gd name="T112" fmla="*/ 2147483647 w 714"/>
                  <a:gd name="T113" fmla="*/ 2147483647 h 1200"/>
                  <a:gd name="T114" fmla="*/ 2147483647 w 714"/>
                  <a:gd name="T115" fmla="*/ 2147483647 h 1200"/>
                  <a:gd name="T116" fmla="*/ 2147483647 w 714"/>
                  <a:gd name="T117" fmla="*/ 2147483647 h 120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714"/>
                  <a:gd name="T178" fmla="*/ 0 h 1200"/>
                  <a:gd name="T179" fmla="*/ 714 w 714"/>
                  <a:gd name="T180" fmla="*/ 1200 h 120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714" h="1200">
                    <a:moveTo>
                      <a:pt x="702" y="1140"/>
                    </a:moveTo>
                    <a:lnTo>
                      <a:pt x="690" y="1170"/>
                    </a:lnTo>
                    <a:lnTo>
                      <a:pt x="696" y="1200"/>
                    </a:lnTo>
                    <a:lnTo>
                      <a:pt x="714" y="1182"/>
                    </a:lnTo>
                    <a:lnTo>
                      <a:pt x="714" y="1140"/>
                    </a:lnTo>
                    <a:lnTo>
                      <a:pt x="702" y="1140"/>
                    </a:lnTo>
                    <a:close/>
                    <a:moveTo>
                      <a:pt x="582" y="1176"/>
                    </a:moveTo>
                    <a:lnTo>
                      <a:pt x="600" y="1140"/>
                    </a:lnTo>
                    <a:lnTo>
                      <a:pt x="576" y="1134"/>
                    </a:lnTo>
                    <a:lnTo>
                      <a:pt x="582" y="1176"/>
                    </a:lnTo>
                    <a:close/>
                    <a:moveTo>
                      <a:pt x="246" y="1038"/>
                    </a:moveTo>
                    <a:lnTo>
                      <a:pt x="264" y="1050"/>
                    </a:lnTo>
                    <a:lnTo>
                      <a:pt x="282" y="1020"/>
                    </a:lnTo>
                    <a:lnTo>
                      <a:pt x="258" y="1008"/>
                    </a:lnTo>
                    <a:lnTo>
                      <a:pt x="246" y="1038"/>
                    </a:lnTo>
                    <a:close/>
                    <a:moveTo>
                      <a:pt x="504" y="558"/>
                    </a:moveTo>
                    <a:lnTo>
                      <a:pt x="540" y="576"/>
                    </a:lnTo>
                    <a:lnTo>
                      <a:pt x="540" y="582"/>
                    </a:lnTo>
                    <a:lnTo>
                      <a:pt x="534" y="588"/>
                    </a:lnTo>
                    <a:lnTo>
                      <a:pt x="504" y="588"/>
                    </a:lnTo>
                    <a:lnTo>
                      <a:pt x="570" y="642"/>
                    </a:lnTo>
                    <a:lnTo>
                      <a:pt x="570" y="618"/>
                    </a:lnTo>
                    <a:lnTo>
                      <a:pt x="600" y="624"/>
                    </a:lnTo>
                    <a:lnTo>
                      <a:pt x="576" y="588"/>
                    </a:lnTo>
                    <a:lnTo>
                      <a:pt x="576" y="582"/>
                    </a:lnTo>
                    <a:lnTo>
                      <a:pt x="570" y="576"/>
                    </a:lnTo>
                    <a:lnTo>
                      <a:pt x="570" y="558"/>
                    </a:lnTo>
                    <a:lnTo>
                      <a:pt x="564" y="546"/>
                    </a:lnTo>
                    <a:lnTo>
                      <a:pt x="534" y="516"/>
                    </a:lnTo>
                    <a:lnTo>
                      <a:pt x="522" y="510"/>
                    </a:lnTo>
                    <a:lnTo>
                      <a:pt x="504" y="504"/>
                    </a:lnTo>
                    <a:lnTo>
                      <a:pt x="492" y="498"/>
                    </a:lnTo>
                    <a:lnTo>
                      <a:pt x="474" y="498"/>
                    </a:lnTo>
                    <a:lnTo>
                      <a:pt x="468" y="504"/>
                    </a:lnTo>
                    <a:lnTo>
                      <a:pt x="468" y="528"/>
                    </a:lnTo>
                    <a:lnTo>
                      <a:pt x="492" y="552"/>
                    </a:lnTo>
                    <a:lnTo>
                      <a:pt x="504" y="558"/>
                    </a:lnTo>
                    <a:close/>
                    <a:moveTo>
                      <a:pt x="462" y="666"/>
                    </a:moveTo>
                    <a:lnTo>
                      <a:pt x="474" y="750"/>
                    </a:lnTo>
                    <a:lnTo>
                      <a:pt x="486" y="672"/>
                    </a:lnTo>
                    <a:lnTo>
                      <a:pt x="462" y="618"/>
                    </a:lnTo>
                    <a:lnTo>
                      <a:pt x="438" y="618"/>
                    </a:lnTo>
                    <a:lnTo>
                      <a:pt x="462" y="666"/>
                    </a:lnTo>
                    <a:close/>
                    <a:moveTo>
                      <a:pt x="492" y="738"/>
                    </a:moveTo>
                    <a:lnTo>
                      <a:pt x="522" y="738"/>
                    </a:lnTo>
                    <a:lnTo>
                      <a:pt x="528" y="708"/>
                    </a:lnTo>
                    <a:lnTo>
                      <a:pt x="498" y="702"/>
                    </a:lnTo>
                    <a:lnTo>
                      <a:pt x="492" y="738"/>
                    </a:lnTo>
                    <a:close/>
                    <a:moveTo>
                      <a:pt x="570" y="660"/>
                    </a:moveTo>
                    <a:lnTo>
                      <a:pt x="546" y="648"/>
                    </a:lnTo>
                    <a:lnTo>
                      <a:pt x="528" y="630"/>
                    </a:lnTo>
                    <a:lnTo>
                      <a:pt x="528" y="624"/>
                    </a:lnTo>
                    <a:lnTo>
                      <a:pt x="522" y="618"/>
                    </a:lnTo>
                    <a:lnTo>
                      <a:pt x="486" y="618"/>
                    </a:lnTo>
                    <a:lnTo>
                      <a:pt x="492" y="660"/>
                    </a:lnTo>
                    <a:lnTo>
                      <a:pt x="510" y="654"/>
                    </a:lnTo>
                    <a:lnTo>
                      <a:pt x="522" y="678"/>
                    </a:lnTo>
                    <a:lnTo>
                      <a:pt x="570" y="714"/>
                    </a:lnTo>
                    <a:lnTo>
                      <a:pt x="570" y="660"/>
                    </a:lnTo>
                    <a:close/>
                    <a:moveTo>
                      <a:pt x="162" y="600"/>
                    </a:moveTo>
                    <a:lnTo>
                      <a:pt x="144" y="582"/>
                    </a:lnTo>
                    <a:lnTo>
                      <a:pt x="138" y="606"/>
                    </a:lnTo>
                    <a:lnTo>
                      <a:pt x="132" y="618"/>
                    </a:lnTo>
                    <a:lnTo>
                      <a:pt x="126" y="624"/>
                    </a:lnTo>
                    <a:lnTo>
                      <a:pt x="120" y="642"/>
                    </a:lnTo>
                    <a:lnTo>
                      <a:pt x="120" y="654"/>
                    </a:lnTo>
                    <a:lnTo>
                      <a:pt x="126" y="660"/>
                    </a:lnTo>
                    <a:lnTo>
                      <a:pt x="138" y="666"/>
                    </a:lnTo>
                    <a:lnTo>
                      <a:pt x="150" y="678"/>
                    </a:lnTo>
                    <a:lnTo>
                      <a:pt x="144" y="684"/>
                    </a:lnTo>
                    <a:lnTo>
                      <a:pt x="120" y="696"/>
                    </a:lnTo>
                    <a:lnTo>
                      <a:pt x="114" y="702"/>
                    </a:lnTo>
                    <a:lnTo>
                      <a:pt x="102" y="708"/>
                    </a:lnTo>
                    <a:lnTo>
                      <a:pt x="96" y="732"/>
                    </a:lnTo>
                    <a:lnTo>
                      <a:pt x="72" y="750"/>
                    </a:lnTo>
                    <a:lnTo>
                      <a:pt x="72" y="762"/>
                    </a:lnTo>
                    <a:lnTo>
                      <a:pt x="60" y="774"/>
                    </a:lnTo>
                    <a:lnTo>
                      <a:pt x="48" y="780"/>
                    </a:lnTo>
                    <a:lnTo>
                      <a:pt x="42" y="786"/>
                    </a:lnTo>
                    <a:lnTo>
                      <a:pt x="30" y="792"/>
                    </a:lnTo>
                    <a:lnTo>
                      <a:pt x="24" y="798"/>
                    </a:lnTo>
                    <a:lnTo>
                      <a:pt x="18" y="798"/>
                    </a:lnTo>
                    <a:lnTo>
                      <a:pt x="18" y="804"/>
                    </a:lnTo>
                    <a:lnTo>
                      <a:pt x="12" y="810"/>
                    </a:lnTo>
                    <a:lnTo>
                      <a:pt x="0" y="834"/>
                    </a:lnTo>
                    <a:lnTo>
                      <a:pt x="0" y="864"/>
                    </a:lnTo>
                    <a:lnTo>
                      <a:pt x="30" y="834"/>
                    </a:lnTo>
                    <a:lnTo>
                      <a:pt x="30" y="816"/>
                    </a:lnTo>
                    <a:lnTo>
                      <a:pt x="36" y="810"/>
                    </a:lnTo>
                    <a:lnTo>
                      <a:pt x="42" y="810"/>
                    </a:lnTo>
                    <a:lnTo>
                      <a:pt x="78" y="798"/>
                    </a:lnTo>
                    <a:lnTo>
                      <a:pt x="84" y="792"/>
                    </a:lnTo>
                    <a:lnTo>
                      <a:pt x="84" y="762"/>
                    </a:lnTo>
                    <a:lnTo>
                      <a:pt x="90" y="750"/>
                    </a:lnTo>
                    <a:lnTo>
                      <a:pt x="96" y="744"/>
                    </a:lnTo>
                    <a:lnTo>
                      <a:pt x="114" y="738"/>
                    </a:lnTo>
                    <a:lnTo>
                      <a:pt x="126" y="732"/>
                    </a:lnTo>
                    <a:lnTo>
                      <a:pt x="144" y="720"/>
                    </a:lnTo>
                    <a:lnTo>
                      <a:pt x="162" y="714"/>
                    </a:lnTo>
                    <a:lnTo>
                      <a:pt x="168" y="702"/>
                    </a:lnTo>
                    <a:lnTo>
                      <a:pt x="174" y="696"/>
                    </a:lnTo>
                    <a:lnTo>
                      <a:pt x="174" y="684"/>
                    </a:lnTo>
                    <a:lnTo>
                      <a:pt x="156" y="648"/>
                    </a:lnTo>
                    <a:lnTo>
                      <a:pt x="156" y="624"/>
                    </a:lnTo>
                    <a:lnTo>
                      <a:pt x="162" y="612"/>
                    </a:lnTo>
                    <a:lnTo>
                      <a:pt x="162" y="600"/>
                    </a:lnTo>
                    <a:close/>
                    <a:moveTo>
                      <a:pt x="330" y="1026"/>
                    </a:moveTo>
                    <a:lnTo>
                      <a:pt x="372" y="1056"/>
                    </a:lnTo>
                    <a:lnTo>
                      <a:pt x="372" y="1020"/>
                    </a:lnTo>
                    <a:lnTo>
                      <a:pt x="348" y="1002"/>
                    </a:lnTo>
                    <a:lnTo>
                      <a:pt x="330" y="1026"/>
                    </a:lnTo>
                    <a:close/>
                    <a:moveTo>
                      <a:pt x="660" y="840"/>
                    </a:moveTo>
                    <a:lnTo>
                      <a:pt x="660" y="816"/>
                    </a:lnTo>
                    <a:lnTo>
                      <a:pt x="654" y="804"/>
                    </a:lnTo>
                    <a:lnTo>
                      <a:pt x="654" y="792"/>
                    </a:lnTo>
                    <a:lnTo>
                      <a:pt x="642" y="780"/>
                    </a:lnTo>
                    <a:lnTo>
                      <a:pt x="630" y="774"/>
                    </a:lnTo>
                    <a:lnTo>
                      <a:pt x="600" y="744"/>
                    </a:lnTo>
                    <a:lnTo>
                      <a:pt x="588" y="738"/>
                    </a:lnTo>
                    <a:lnTo>
                      <a:pt x="582" y="738"/>
                    </a:lnTo>
                    <a:lnTo>
                      <a:pt x="576" y="744"/>
                    </a:lnTo>
                    <a:lnTo>
                      <a:pt x="582" y="750"/>
                    </a:lnTo>
                    <a:lnTo>
                      <a:pt x="588" y="762"/>
                    </a:lnTo>
                    <a:lnTo>
                      <a:pt x="594" y="768"/>
                    </a:lnTo>
                    <a:lnTo>
                      <a:pt x="606" y="774"/>
                    </a:lnTo>
                    <a:lnTo>
                      <a:pt x="606" y="786"/>
                    </a:lnTo>
                    <a:lnTo>
                      <a:pt x="600" y="786"/>
                    </a:lnTo>
                    <a:lnTo>
                      <a:pt x="588" y="792"/>
                    </a:lnTo>
                    <a:lnTo>
                      <a:pt x="570" y="792"/>
                    </a:lnTo>
                    <a:lnTo>
                      <a:pt x="558" y="798"/>
                    </a:lnTo>
                    <a:lnTo>
                      <a:pt x="546" y="798"/>
                    </a:lnTo>
                    <a:lnTo>
                      <a:pt x="546" y="828"/>
                    </a:lnTo>
                    <a:lnTo>
                      <a:pt x="528" y="828"/>
                    </a:lnTo>
                    <a:lnTo>
                      <a:pt x="522" y="846"/>
                    </a:lnTo>
                    <a:lnTo>
                      <a:pt x="498" y="864"/>
                    </a:lnTo>
                    <a:lnTo>
                      <a:pt x="492" y="864"/>
                    </a:lnTo>
                    <a:lnTo>
                      <a:pt x="486" y="858"/>
                    </a:lnTo>
                    <a:lnTo>
                      <a:pt x="474" y="852"/>
                    </a:lnTo>
                    <a:lnTo>
                      <a:pt x="462" y="852"/>
                    </a:lnTo>
                    <a:lnTo>
                      <a:pt x="450" y="846"/>
                    </a:lnTo>
                    <a:lnTo>
                      <a:pt x="438" y="858"/>
                    </a:lnTo>
                    <a:lnTo>
                      <a:pt x="432" y="870"/>
                    </a:lnTo>
                    <a:lnTo>
                      <a:pt x="420" y="882"/>
                    </a:lnTo>
                    <a:lnTo>
                      <a:pt x="414" y="894"/>
                    </a:lnTo>
                    <a:lnTo>
                      <a:pt x="408" y="900"/>
                    </a:lnTo>
                    <a:lnTo>
                      <a:pt x="408" y="906"/>
                    </a:lnTo>
                    <a:lnTo>
                      <a:pt x="408" y="900"/>
                    </a:lnTo>
                    <a:lnTo>
                      <a:pt x="396" y="888"/>
                    </a:lnTo>
                    <a:lnTo>
                      <a:pt x="384" y="888"/>
                    </a:lnTo>
                    <a:lnTo>
                      <a:pt x="378" y="900"/>
                    </a:lnTo>
                    <a:lnTo>
                      <a:pt x="378" y="912"/>
                    </a:lnTo>
                    <a:lnTo>
                      <a:pt x="372" y="924"/>
                    </a:lnTo>
                    <a:lnTo>
                      <a:pt x="366" y="930"/>
                    </a:lnTo>
                    <a:lnTo>
                      <a:pt x="360" y="942"/>
                    </a:lnTo>
                    <a:lnTo>
                      <a:pt x="384" y="960"/>
                    </a:lnTo>
                    <a:lnTo>
                      <a:pt x="402" y="942"/>
                    </a:lnTo>
                    <a:lnTo>
                      <a:pt x="414" y="966"/>
                    </a:lnTo>
                    <a:lnTo>
                      <a:pt x="420" y="960"/>
                    </a:lnTo>
                    <a:lnTo>
                      <a:pt x="432" y="954"/>
                    </a:lnTo>
                    <a:lnTo>
                      <a:pt x="450" y="936"/>
                    </a:lnTo>
                    <a:lnTo>
                      <a:pt x="462" y="930"/>
                    </a:lnTo>
                    <a:lnTo>
                      <a:pt x="474" y="930"/>
                    </a:lnTo>
                    <a:lnTo>
                      <a:pt x="498" y="954"/>
                    </a:lnTo>
                    <a:lnTo>
                      <a:pt x="510" y="960"/>
                    </a:lnTo>
                    <a:lnTo>
                      <a:pt x="492" y="978"/>
                    </a:lnTo>
                    <a:lnTo>
                      <a:pt x="492" y="990"/>
                    </a:lnTo>
                    <a:lnTo>
                      <a:pt x="510" y="1026"/>
                    </a:lnTo>
                    <a:lnTo>
                      <a:pt x="522" y="1044"/>
                    </a:lnTo>
                    <a:lnTo>
                      <a:pt x="534" y="1056"/>
                    </a:lnTo>
                    <a:lnTo>
                      <a:pt x="546" y="1062"/>
                    </a:lnTo>
                    <a:lnTo>
                      <a:pt x="558" y="1062"/>
                    </a:lnTo>
                    <a:lnTo>
                      <a:pt x="570" y="1068"/>
                    </a:lnTo>
                    <a:lnTo>
                      <a:pt x="582" y="1068"/>
                    </a:lnTo>
                    <a:lnTo>
                      <a:pt x="606" y="1050"/>
                    </a:lnTo>
                    <a:lnTo>
                      <a:pt x="606" y="1074"/>
                    </a:lnTo>
                    <a:lnTo>
                      <a:pt x="630" y="1074"/>
                    </a:lnTo>
                    <a:lnTo>
                      <a:pt x="630" y="1038"/>
                    </a:lnTo>
                    <a:lnTo>
                      <a:pt x="624" y="1032"/>
                    </a:lnTo>
                    <a:lnTo>
                      <a:pt x="606" y="996"/>
                    </a:lnTo>
                    <a:lnTo>
                      <a:pt x="606" y="984"/>
                    </a:lnTo>
                    <a:lnTo>
                      <a:pt x="612" y="972"/>
                    </a:lnTo>
                    <a:lnTo>
                      <a:pt x="624" y="960"/>
                    </a:lnTo>
                    <a:lnTo>
                      <a:pt x="654" y="1014"/>
                    </a:lnTo>
                    <a:lnTo>
                      <a:pt x="654" y="1008"/>
                    </a:lnTo>
                    <a:lnTo>
                      <a:pt x="660" y="1002"/>
                    </a:lnTo>
                    <a:lnTo>
                      <a:pt x="672" y="978"/>
                    </a:lnTo>
                    <a:lnTo>
                      <a:pt x="678" y="960"/>
                    </a:lnTo>
                    <a:lnTo>
                      <a:pt x="678" y="936"/>
                    </a:lnTo>
                    <a:lnTo>
                      <a:pt x="672" y="918"/>
                    </a:lnTo>
                    <a:lnTo>
                      <a:pt x="666" y="912"/>
                    </a:lnTo>
                    <a:lnTo>
                      <a:pt x="660" y="900"/>
                    </a:lnTo>
                    <a:lnTo>
                      <a:pt x="660" y="840"/>
                    </a:lnTo>
                    <a:close/>
                    <a:moveTo>
                      <a:pt x="330" y="384"/>
                    </a:moveTo>
                    <a:lnTo>
                      <a:pt x="348" y="384"/>
                    </a:lnTo>
                    <a:lnTo>
                      <a:pt x="354" y="390"/>
                    </a:lnTo>
                    <a:lnTo>
                      <a:pt x="366" y="396"/>
                    </a:lnTo>
                    <a:lnTo>
                      <a:pt x="366" y="408"/>
                    </a:lnTo>
                    <a:lnTo>
                      <a:pt x="372" y="420"/>
                    </a:lnTo>
                    <a:lnTo>
                      <a:pt x="384" y="438"/>
                    </a:lnTo>
                    <a:lnTo>
                      <a:pt x="396" y="450"/>
                    </a:lnTo>
                    <a:lnTo>
                      <a:pt x="414" y="462"/>
                    </a:lnTo>
                    <a:lnTo>
                      <a:pt x="432" y="462"/>
                    </a:lnTo>
                    <a:lnTo>
                      <a:pt x="444" y="438"/>
                    </a:lnTo>
                    <a:lnTo>
                      <a:pt x="444" y="426"/>
                    </a:lnTo>
                    <a:lnTo>
                      <a:pt x="432" y="402"/>
                    </a:lnTo>
                    <a:lnTo>
                      <a:pt x="420" y="396"/>
                    </a:lnTo>
                    <a:lnTo>
                      <a:pt x="408" y="396"/>
                    </a:lnTo>
                    <a:lnTo>
                      <a:pt x="408" y="390"/>
                    </a:lnTo>
                    <a:lnTo>
                      <a:pt x="414" y="384"/>
                    </a:lnTo>
                    <a:lnTo>
                      <a:pt x="414" y="378"/>
                    </a:lnTo>
                    <a:lnTo>
                      <a:pt x="420" y="372"/>
                    </a:lnTo>
                    <a:lnTo>
                      <a:pt x="408" y="372"/>
                    </a:lnTo>
                    <a:lnTo>
                      <a:pt x="396" y="366"/>
                    </a:lnTo>
                    <a:lnTo>
                      <a:pt x="390" y="360"/>
                    </a:lnTo>
                    <a:lnTo>
                      <a:pt x="372" y="360"/>
                    </a:lnTo>
                    <a:lnTo>
                      <a:pt x="366" y="366"/>
                    </a:lnTo>
                    <a:lnTo>
                      <a:pt x="354" y="372"/>
                    </a:lnTo>
                    <a:lnTo>
                      <a:pt x="342" y="360"/>
                    </a:lnTo>
                    <a:lnTo>
                      <a:pt x="330" y="354"/>
                    </a:lnTo>
                    <a:lnTo>
                      <a:pt x="312" y="354"/>
                    </a:lnTo>
                    <a:lnTo>
                      <a:pt x="300" y="366"/>
                    </a:lnTo>
                    <a:lnTo>
                      <a:pt x="288" y="372"/>
                    </a:lnTo>
                    <a:lnTo>
                      <a:pt x="282" y="372"/>
                    </a:lnTo>
                    <a:lnTo>
                      <a:pt x="264" y="354"/>
                    </a:lnTo>
                    <a:lnTo>
                      <a:pt x="258" y="342"/>
                    </a:lnTo>
                    <a:lnTo>
                      <a:pt x="258" y="252"/>
                    </a:lnTo>
                    <a:lnTo>
                      <a:pt x="270" y="228"/>
                    </a:lnTo>
                    <a:lnTo>
                      <a:pt x="270" y="222"/>
                    </a:lnTo>
                    <a:lnTo>
                      <a:pt x="288" y="204"/>
                    </a:lnTo>
                    <a:lnTo>
                      <a:pt x="288" y="174"/>
                    </a:lnTo>
                    <a:lnTo>
                      <a:pt x="276" y="150"/>
                    </a:lnTo>
                    <a:lnTo>
                      <a:pt x="276" y="126"/>
                    </a:lnTo>
                    <a:lnTo>
                      <a:pt x="282" y="108"/>
                    </a:lnTo>
                    <a:lnTo>
                      <a:pt x="282" y="72"/>
                    </a:lnTo>
                    <a:lnTo>
                      <a:pt x="264" y="54"/>
                    </a:lnTo>
                    <a:lnTo>
                      <a:pt x="264" y="36"/>
                    </a:lnTo>
                    <a:lnTo>
                      <a:pt x="258" y="30"/>
                    </a:lnTo>
                    <a:lnTo>
                      <a:pt x="258" y="6"/>
                    </a:lnTo>
                    <a:lnTo>
                      <a:pt x="252" y="0"/>
                    </a:lnTo>
                    <a:lnTo>
                      <a:pt x="240" y="0"/>
                    </a:lnTo>
                    <a:lnTo>
                      <a:pt x="234" y="6"/>
                    </a:lnTo>
                    <a:lnTo>
                      <a:pt x="234" y="12"/>
                    </a:lnTo>
                    <a:lnTo>
                      <a:pt x="228" y="18"/>
                    </a:lnTo>
                    <a:lnTo>
                      <a:pt x="216" y="24"/>
                    </a:lnTo>
                    <a:lnTo>
                      <a:pt x="204" y="24"/>
                    </a:lnTo>
                    <a:lnTo>
                      <a:pt x="192" y="18"/>
                    </a:lnTo>
                    <a:lnTo>
                      <a:pt x="186" y="12"/>
                    </a:lnTo>
                    <a:lnTo>
                      <a:pt x="174" y="12"/>
                    </a:lnTo>
                    <a:lnTo>
                      <a:pt x="162" y="18"/>
                    </a:lnTo>
                    <a:lnTo>
                      <a:pt x="162" y="36"/>
                    </a:lnTo>
                    <a:lnTo>
                      <a:pt x="156" y="42"/>
                    </a:lnTo>
                    <a:lnTo>
                      <a:pt x="156" y="48"/>
                    </a:lnTo>
                    <a:lnTo>
                      <a:pt x="144" y="72"/>
                    </a:lnTo>
                    <a:lnTo>
                      <a:pt x="132" y="84"/>
                    </a:lnTo>
                    <a:lnTo>
                      <a:pt x="132" y="96"/>
                    </a:lnTo>
                    <a:lnTo>
                      <a:pt x="138" y="102"/>
                    </a:lnTo>
                    <a:lnTo>
                      <a:pt x="144" y="114"/>
                    </a:lnTo>
                    <a:lnTo>
                      <a:pt x="150" y="132"/>
                    </a:lnTo>
                    <a:lnTo>
                      <a:pt x="156" y="138"/>
                    </a:lnTo>
                    <a:lnTo>
                      <a:pt x="156" y="150"/>
                    </a:lnTo>
                    <a:lnTo>
                      <a:pt x="150" y="162"/>
                    </a:lnTo>
                    <a:lnTo>
                      <a:pt x="150" y="168"/>
                    </a:lnTo>
                    <a:lnTo>
                      <a:pt x="144" y="174"/>
                    </a:lnTo>
                    <a:lnTo>
                      <a:pt x="138" y="186"/>
                    </a:lnTo>
                    <a:lnTo>
                      <a:pt x="138" y="198"/>
                    </a:lnTo>
                    <a:lnTo>
                      <a:pt x="150" y="210"/>
                    </a:lnTo>
                    <a:lnTo>
                      <a:pt x="150" y="216"/>
                    </a:lnTo>
                    <a:lnTo>
                      <a:pt x="144" y="222"/>
                    </a:lnTo>
                    <a:lnTo>
                      <a:pt x="138" y="222"/>
                    </a:lnTo>
                    <a:lnTo>
                      <a:pt x="126" y="228"/>
                    </a:lnTo>
                    <a:lnTo>
                      <a:pt x="120" y="228"/>
                    </a:lnTo>
                    <a:lnTo>
                      <a:pt x="120" y="210"/>
                    </a:lnTo>
                    <a:lnTo>
                      <a:pt x="114" y="204"/>
                    </a:lnTo>
                    <a:lnTo>
                      <a:pt x="114" y="252"/>
                    </a:lnTo>
                    <a:lnTo>
                      <a:pt x="150" y="306"/>
                    </a:lnTo>
                    <a:lnTo>
                      <a:pt x="174" y="330"/>
                    </a:lnTo>
                    <a:lnTo>
                      <a:pt x="186" y="348"/>
                    </a:lnTo>
                    <a:lnTo>
                      <a:pt x="204" y="384"/>
                    </a:lnTo>
                    <a:lnTo>
                      <a:pt x="216" y="402"/>
                    </a:lnTo>
                    <a:lnTo>
                      <a:pt x="228" y="408"/>
                    </a:lnTo>
                    <a:lnTo>
                      <a:pt x="252" y="408"/>
                    </a:lnTo>
                    <a:lnTo>
                      <a:pt x="258" y="396"/>
                    </a:lnTo>
                    <a:lnTo>
                      <a:pt x="270" y="390"/>
                    </a:lnTo>
                    <a:lnTo>
                      <a:pt x="276" y="384"/>
                    </a:lnTo>
                    <a:lnTo>
                      <a:pt x="288" y="384"/>
                    </a:lnTo>
                    <a:lnTo>
                      <a:pt x="294" y="396"/>
                    </a:lnTo>
                    <a:lnTo>
                      <a:pt x="306" y="402"/>
                    </a:lnTo>
                    <a:lnTo>
                      <a:pt x="324" y="420"/>
                    </a:lnTo>
                    <a:lnTo>
                      <a:pt x="342" y="420"/>
                    </a:lnTo>
                    <a:lnTo>
                      <a:pt x="342" y="402"/>
                    </a:lnTo>
                    <a:lnTo>
                      <a:pt x="336" y="396"/>
                    </a:lnTo>
                    <a:lnTo>
                      <a:pt x="330" y="384"/>
                    </a:lnTo>
                    <a:close/>
                    <a:moveTo>
                      <a:pt x="258" y="432"/>
                    </a:moveTo>
                    <a:lnTo>
                      <a:pt x="246" y="426"/>
                    </a:lnTo>
                    <a:lnTo>
                      <a:pt x="204" y="426"/>
                    </a:lnTo>
                    <a:lnTo>
                      <a:pt x="234" y="468"/>
                    </a:lnTo>
                    <a:lnTo>
                      <a:pt x="258" y="534"/>
                    </a:lnTo>
                    <a:lnTo>
                      <a:pt x="270" y="528"/>
                    </a:lnTo>
                    <a:lnTo>
                      <a:pt x="276" y="516"/>
                    </a:lnTo>
                    <a:lnTo>
                      <a:pt x="282" y="510"/>
                    </a:lnTo>
                    <a:lnTo>
                      <a:pt x="282" y="486"/>
                    </a:lnTo>
                    <a:lnTo>
                      <a:pt x="276" y="480"/>
                    </a:lnTo>
                    <a:lnTo>
                      <a:pt x="270" y="468"/>
                    </a:lnTo>
                    <a:lnTo>
                      <a:pt x="270" y="450"/>
                    </a:lnTo>
                    <a:lnTo>
                      <a:pt x="264" y="438"/>
                    </a:lnTo>
                    <a:lnTo>
                      <a:pt x="258" y="432"/>
                    </a:lnTo>
                    <a:close/>
                    <a:moveTo>
                      <a:pt x="330" y="648"/>
                    </a:moveTo>
                    <a:lnTo>
                      <a:pt x="336" y="660"/>
                    </a:lnTo>
                    <a:lnTo>
                      <a:pt x="354" y="678"/>
                    </a:lnTo>
                    <a:lnTo>
                      <a:pt x="360" y="672"/>
                    </a:lnTo>
                    <a:lnTo>
                      <a:pt x="372" y="666"/>
                    </a:lnTo>
                    <a:lnTo>
                      <a:pt x="378" y="660"/>
                    </a:lnTo>
                    <a:lnTo>
                      <a:pt x="384" y="660"/>
                    </a:lnTo>
                    <a:lnTo>
                      <a:pt x="390" y="666"/>
                    </a:lnTo>
                    <a:lnTo>
                      <a:pt x="390" y="696"/>
                    </a:lnTo>
                    <a:lnTo>
                      <a:pt x="402" y="708"/>
                    </a:lnTo>
                    <a:lnTo>
                      <a:pt x="396" y="720"/>
                    </a:lnTo>
                    <a:lnTo>
                      <a:pt x="390" y="726"/>
                    </a:lnTo>
                    <a:lnTo>
                      <a:pt x="372" y="762"/>
                    </a:lnTo>
                    <a:lnTo>
                      <a:pt x="372" y="786"/>
                    </a:lnTo>
                    <a:lnTo>
                      <a:pt x="378" y="792"/>
                    </a:lnTo>
                    <a:lnTo>
                      <a:pt x="384" y="804"/>
                    </a:lnTo>
                    <a:lnTo>
                      <a:pt x="396" y="804"/>
                    </a:lnTo>
                    <a:lnTo>
                      <a:pt x="408" y="798"/>
                    </a:lnTo>
                    <a:lnTo>
                      <a:pt x="420" y="798"/>
                    </a:lnTo>
                    <a:lnTo>
                      <a:pt x="432" y="792"/>
                    </a:lnTo>
                    <a:lnTo>
                      <a:pt x="438" y="786"/>
                    </a:lnTo>
                    <a:lnTo>
                      <a:pt x="438" y="768"/>
                    </a:lnTo>
                    <a:lnTo>
                      <a:pt x="432" y="756"/>
                    </a:lnTo>
                    <a:lnTo>
                      <a:pt x="426" y="738"/>
                    </a:lnTo>
                    <a:lnTo>
                      <a:pt x="426" y="726"/>
                    </a:lnTo>
                    <a:lnTo>
                      <a:pt x="432" y="714"/>
                    </a:lnTo>
                    <a:lnTo>
                      <a:pt x="444" y="678"/>
                    </a:lnTo>
                    <a:lnTo>
                      <a:pt x="444" y="660"/>
                    </a:lnTo>
                    <a:lnTo>
                      <a:pt x="438" y="648"/>
                    </a:lnTo>
                    <a:lnTo>
                      <a:pt x="432" y="642"/>
                    </a:lnTo>
                    <a:lnTo>
                      <a:pt x="426" y="642"/>
                    </a:lnTo>
                    <a:lnTo>
                      <a:pt x="414" y="654"/>
                    </a:lnTo>
                    <a:lnTo>
                      <a:pt x="402" y="660"/>
                    </a:lnTo>
                    <a:lnTo>
                      <a:pt x="396" y="660"/>
                    </a:lnTo>
                    <a:lnTo>
                      <a:pt x="396" y="648"/>
                    </a:lnTo>
                    <a:lnTo>
                      <a:pt x="408" y="624"/>
                    </a:lnTo>
                    <a:lnTo>
                      <a:pt x="408" y="612"/>
                    </a:lnTo>
                    <a:lnTo>
                      <a:pt x="414" y="600"/>
                    </a:lnTo>
                    <a:lnTo>
                      <a:pt x="414" y="594"/>
                    </a:lnTo>
                    <a:lnTo>
                      <a:pt x="408" y="588"/>
                    </a:lnTo>
                    <a:lnTo>
                      <a:pt x="372" y="570"/>
                    </a:lnTo>
                    <a:lnTo>
                      <a:pt x="366" y="564"/>
                    </a:lnTo>
                    <a:lnTo>
                      <a:pt x="330" y="564"/>
                    </a:lnTo>
                    <a:lnTo>
                      <a:pt x="324" y="570"/>
                    </a:lnTo>
                    <a:lnTo>
                      <a:pt x="324" y="576"/>
                    </a:lnTo>
                    <a:lnTo>
                      <a:pt x="330" y="582"/>
                    </a:lnTo>
                    <a:lnTo>
                      <a:pt x="336" y="582"/>
                    </a:lnTo>
                    <a:lnTo>
                      <a:pt x="342" y="594"/>
                    </a:lnTo>
                    <a:lnTo>
                      <a:pt x="342" y="600"/>
                    </a:lnTo>
                    <a:lnTo>
                      <a:pt x="336" y="606"/>
                    </a:lnTo>
                    <a:lnTo>
                      <a:pt x="336" y="618"/>
                    </a:lnTo>
                    <a:lnTo>
                      <a:pt x="330" y="630"/>
                    </a:lnTo>
                    <a:lnTo>
                      <a:pt x="330" y="64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0" name="Pakistan">
                <a:extLst>
                  <a:ext uri="{FF2B5EF4-FFF2-40B4-BE49-F238E27FC236}">
                    <a16:creationId xmlns:a16="http://schemas.microsoft.com/office/drawing/2014/main" id="{6255433D-B445-3641-B80D-91E5B8E9E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6" y="1547"/>
                <a:ext cx="269" cy="270"/>
              </a:xfrm>
              <a:custGeom>
                <a:avLst/>
                <a:gdLst>
                  <a:gd name="T0" fmla="*/ 2147483647 w 1050"/>
                  <a:gd name="T1" fmla="*/ 2147483647 h 1056"/>
                  <a:gd name="T2" fmla="*/ 2147483647 w 1050"/>
                  <a:gd name="T3" fmla="*/ 2147483647 h 1056"/>
                  <a:gd name="T4" fmla="*/ 2147483647 w 1050"/>
                  <a:gd name="T5" fmla="*/ 2147483647 h 1056"/>
                  <a:gd name="T6" fmla="*/ 2147483647 w 1050"/>
                  <a:gd name="T7" fmla="*/ 2147483647 h 1056"/>
                  <a:gd name="T8" fmla="*/ 2147483647 w 1050"/>
                  <a:gd name="T9" fmla="*/ 2147483647 h 1056"/>
                  <a:gd name="T10" fmla="*/ 2147483647 w 1050"/>
                  <a:gd name="T11" fmla="*/ 2147483647 h 1056"/>
                  <a:gd name="T12" fmla="*/ 2147483647 w 1050"/>
                  <a:gd name="T13" fmla="*/ 2147483647 h 1056"/>
                  <a:gd name="T14" fmla="*/ 2147483647 w 1050"/>
                  <a:gd name="T15" fmla="*/ 2147483647 h 1056"/>
                  <a:gd name="T16" fmla="*/ 2147483647 w 1050"/>
                  <a:gd name="T17" fmla="*/ 2147483647 h 1056"/>
                  <a:gd name="T18" fmla="*/ 2147483647 w 1050"/>
                  <a:gd name="T19" fmla="*/ 2147483647 h 1056"/>
                  <a:gd name="T20" fmla="*/ 2147483647 w 1050"/>
                  <a:gd name="T21" fmla="*/ 2147483647 h 1056"/>
                  <a:gd name="T22" fmla="*/ 2147483647 w 1050"/>
                  <a:gd name="T23" fmla="*/ 2147483647 h 1056"/>
                  <a:gd name="T24" fmla="*/ 2147483647 w 1050"/>
                  <a:gd name="T25" fmla="*/ 2147483647 h 1056"/>
                  <a:gd name="T26" fmla="*/ 2147483647 w 1050"/>
                  <a:gd name="T27" fmla="*/ 2147483647 h 1056"/>
                  <a:gd name="T28" fmla="*/ 2147483647 w 1050"/>
                  <a:gd name="T29" fmla="*/ 2147483647 h 1056"/>
                  <a:gd name="T30" fmla="*/ 2147483647 w 1050"/>
                  <a:gd name="T31" fmla="*/ 2147483647 h 1056"/>
                  <a:gd name="T32" fmla="*/ 2147483647 w 1050"/>
                  <a:gd name="T33" fmla="*/ 2147483647 h 1056"/>
                  <a:gd name="T34" fmla="*/ 2147483647 w 1050"/>
                  <a:gd name="T35" fmla="*/ 2147483647 h 1056"/>
                  <a:gd name="T36" fmla="*/ 2147483647 w 1050"/>
                  <a:gd name="T37" fmla="*/ 2147483647 h 1056"/>
                  <a:gd name="T38" fmla="*/ 2147483647 w 1050"/>
                  <a:gd name="T39" fmla="*/ 2147483647 h 1056"/>
                  <a:gd name="T40" fmla="*/ 2147483647 w 1050"/>
                  <a:gd name="T41" fmla="*/ 2147483647 h 1056"/>
                  <a:gd name="T42" fmla="*/ 2147483647 w 1050"/>
                  <a:gd name="T43" fmla="*/ 2147483647 h 1056"/>
                  <a:gd name="T44" fmla="*/ 0 w 1050"/>
                  <a:gd name="T45" fmla="*/ 2147483647 h 1056"/>
                  <a:gd name="T46" fmla="*/ 2147483647 w 1050"/>
                  <a:gd name="T47" fmla="*/ 2147483647 h 1056"/>
                  <a:gd name="T48" fmla="*/ 2147483647 w 1050"/>
                  <a:gd name="T49" fmla="*/ 2147483647 h 1056"/>
                  <a:gd name="T50" fmla="*/ 2147483647 w 1050"/>
                  <a:gd name="T51" fmla="*/ 2147483647 h 1056"/>
                  <a:gd name="T52" fmla="*/ 2147483647 w 1050"/>
                  <a:gd name="T53" fmla="*/ 2147483647 h 1056"/>
                  <a:gd name="T54" fmla="*/ 2147483647 w 1050"/>
                  <a:gd name="T55" fmla="*/ 2147483647 h 1056"/>
                  <a:gd name="T56" fmla="*/ 2147483647 w 1050"/>
                  <a:gd name="T57" fmla="*/ 2147483647 h 1056"/>
                  <a:gd name="T58" fmla="*/ 2147483647 w 1050"/>
                  <a:gd name="T59" fmla="*/ 2147483647 h 1056"/>
                  <a:gd name="T60" fmla="*/ 2147483647 w 1050"/>
                  <a:gd name="T61" fmla="*/ 2147483647 h 1056"/>
                  <a:gd name="T62" fmla="*/ 2147483647 w 1050"/>
                  <a:gd name="T63" fmla="*/ 2147483647 h 1056"/>
                  <a:gd name="T64" fmla="*/ 2147483647 w 1050"/>
                  <a:gd name="T65" fmla="*/ 2147483647 h 1056"/>
                  <a:gd name="T66" fmla="*/ 2147483647 w 1050"/>
                  <a:gd name="T67" fmla="*/ 2147483647 h 1056"/>
                  <a:gd name="T68" fmla="*/ 2147483647 w 1050"/>
                  <a:gd name="T69" fmla="*/ 2147483647 h 1056"/>
                  <a:gd name="T70" fmla="*/ 2147483647 w 1050"/>
                  <a:gd name="T71" fmla="*/ 2147483647 h 1056"/>
                  <a:gd name="T72" fmla="*/ 2147483647 w 1050"/>
                  <a:gd name="T73" fmla="*/ 2147483647 h 1056"/>
                  <a:gd name="T74" fmla="*/ 2147483647 w 1050"/>
                  <a:gd name="T75" fmla="*/ 2147483647 h 1056"/>
                  <a:gd name="T76" fmla="*/ 2147483647 w 1050"/>
                  <a:gd name="T77" fmla="*/ 2147483647 h 1056"/>
                  <a:gd name="T78" fmla="*/ 2147483647 w 1050"/>
                  <a:gd name="T79" fmla="*/ 2147483647 h 1056"/>
                  <a:gd name="T80" fmla="*/ 2147483647 w 1050"/>
                  <a:gd name="T81" fmla="*/ 2147483647 h 1056"/>
                  <a:gd name="T82" fmla="*/ 2147483647 w 1050"/>
                  <a:gd name="T83" fmla="*/ 2147483647 h 1056"/>
                  <a:gd name="T84" fmla="*/ 2147483647 w 1050"/>
                  <a:gd name="T85" fmla="*/ 2147483647 h 1056"/>
                  <a:gd name="T86" fmla="*/ 2147483647 w 1050"/>
                  <a:gd name="T87" fmla="*/ 2147483647 h 1056"/>
                  <a:gd name="T88" fmla="*/ 2147483647 w 1050"/>
                  <a:gd name="T89" fmla="*/ 2147483647 h 1056"/>
                  <a:gd name="T90" fmla="*/ 2147483647 w 1050"/>
                  <a:gd name="T91" fmla="*/ 2147483647 h 1056"/>
                  <a:gd name="T92" fmla="*/ 2147483647 w 1050"/>
                  <a:gd name="T93" fmla="*/ 2147483647 h 1056"/>
                  <a:gd name="T94" fmla="*/ 2147483647 w 1050"/>
                  <a:gd name="T95" fmla="*/ 2147483647 h 1056"/>
                  <a:gd name="T96" fmla="*/ 2147483647 w 1050"/>
                  <a:gd name="T97" fmla="*/ 2147483647 h 1056"/>
                  <a:gd name="T98" fmla="*/ 2147483647 w 1050"/>
                  <a:gd name="T99" fmla="*/ 2147483647 h 1056"/>
                  <a:gd name="T100" fmla="*/ 2147483647 w 1050"/>
                  <a:gd name="T101" fmla="*/ 2147483647 h 1056"/>
                  <a:gd name="T102" fmla="*/ 2147483647 w 1050"/>
                  <a:gd name="T103" fmla="*/ 2147483647 h 1056"/>
                  <a:gd name="T104" fmla="*/ 2147483647 w 1050"/>
                  <a:gd name="T105" fmla="*/ 2147483647 h 1056"/>
                  <a:gd name="T106" fmla="*/ 2147483647 w 1050"/>
                  <a:gd name="T107" fmla="*/ 2147483647 h 1056"/>
                  <a:gd name="T108" fmla="*/ 2147483647 w 1050"/>
                  <a:gd name="T109" fmla="*/ 2147483647 h 1056"/>
                  <a:gd name="T110" fmla="*/ 2147483647 w 1050"/>
                  <a:gd name="T111" fmla="*/ 2147483647 h 1056"/>
                  <a:gd name="T112" fmla="*/ 2147483647 w 1050"/>
                  <a:gd name="T113" fmla="*/ 2147483647 h 1056"/>
                  <a:gd name="T114" fmla="*/ 2147483647 w 1050"/>
                  <a:gd name="T115" fmla="*/ 2147483647 h 1056"/>
                  <a:gd name="T116" fmla="*/ 2147483647 w 1050"/>
                  <a:gd name="T117" fmla="*/ 2147483647 h 1056"/>
                  <a:gd name="T118" fmla="*/ 2147483647 w 1050"/>
                  <a:gd name="T119" fmla="*/ 2147483647 h 1056"/>
                  <a:gd name="T120" fmla="*/ 2147483647 w 1050"/>
                  <a:gd name="T121" fmla="*/ 2147483647 h 1056"/>
                  <a:gd name="T122" fmla="*/ 2147483647 w 1050"/>
                  <a:gd name="T123" fmla="*/ 2147483647 h 105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050"/>
                  <a:gd name="T187" fmla="*/ 0 h 1056"/>
                  <a:gd name="T188" fmla="*/ 1050 w 1050"/>
                  <a:gd name="T189" fmla="*/ 1056 h 105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050" h="1056">
                    <a:moveTo>
                      <a:pt x="1008" y="120"/>
                    </a:moveTo>
                    <a:lnTo>
                      <a:pt x="996" y="120"/>
                    </a:lnTo>
                    <a:lnTo>
                      <a:pt x="984" y="114"/>
                    </a:lnTo>
                    <a:lnTo>
                      <a:pt x="978" y="102"/>
                    </a:lnTo>
                    <a:lnTo>
                      <a:pt x="972" y="96"/>
                    </a:lnTo>
                    <a:lnTo>
                      <a:pt x="972" y="90"/>
                    </a:lnTo>
                    <a:lnTo>
                      <a:pt x="960" y="96"/>
                    </a:lnTo>
                    <a:lnTo>
                      <a:pt x="924" y="84"/>
                    </a:lnTo>
                    <a:lnTo>
                      <a:pt x="924" y="60"/>
                    </a:lnTo>
                    <a:lnTo>
                      <a:pt x="912" y="36"/>
                    </a:lnTo>
                    <a:lnTo>
                      <a:pt x="900" y="24"/>
                    </a:lnTo>
                    <a:lnTo>
                      <a:pt x="888" y="18"/>
                    </a:lnTo>
                    <a:lnTo>
                      <a:pt x="876" y="18"/>
                    </a:lnTo>
                    <a:lnTo>
                      <a:pt x="870" y="6"/>
                    </a:lnTo>
                    <a:lnTo>
                      <a:pt x="822" y="6"/>
                    </a:lnTo>
                    <a:lnTo>
                      <a:pt x="810" y="0"/>
                    </a:lnTo>
                    <a:lnTo>
                      <a:pt x="804" y="6"/>
                    </a:lnTo>
                    <a:lnTo>
                      <a:pt x="792" y="6"/>
                    </a:lnTo>
                    <a:lnTo>
                      <a:pt x="786" y="12"/>
                    </a:lnTo>
                    <a:lnTo>
                      <a:pt x="774" y="12"/>
                    </a:lnTo>
                    <a:lnTo>
                      <a:pt x="762" y="6"/>
                    </a:lnTo>
                    <a:lnTo>
                      <a:pt x="738" y="6"/>
                    </a:lnTo>
                    <a:lnTo>
                      <a:pt x="732" y="12"/>
                    </a:lnTo>
                    <a:lnTo>
                      <a:pt x="690" y="12"/>
                    </a:lnTo>
                    <a:lnTo>
                      <a:pt x="684" y="18"/>
                    </a:lnTo>
                    <a:lnTo>
                      <a:pt x="678" y="18"/>
                    </a:lnTo>
                    <a:lnTo>
                      <a:pt x="654" y="30"/>
                    </a:lnTo>
                    <a:lnTo>
                      <a:pt x="648" y="36"/>
                    </a:lnTo>
                    <a:lnTo>
                      <a:pt x="624" y="48"/>
                    </a:lnTo>
                    <a:lnTo>
                      <a:pt x="618" y="54"/>
                    </a:lnTo>
                    <a:lnTo>
                      <a:pt x="612" y="66"/>
                    </a:lnTo>
                    <a:lnTo>
                      <a:pt x="606" y="72"/>
                    </a:lnTo>
                    <a:lnTo>
                      <a:pt x="606" y="78"/>
                    </a:lnTo>
                    <a:lnTo>
                      <a:pt x="636" y="108"/>
                    </a:lnTo>
                    <a:lnTo>
                      <a:pt x="636" y="138"/>
                    </a:lnTo>
                    <a:lnTo>
                      <a:pt x="642" y="144"/>
                    </a:lnTo>
                    <a:lnTo>
                      <a:pt x="648" y="156"/>
                    </a:lnTo>
                    <a:lnTo>
                      <a:pt x="648" y="162"/>
                    </a:lnTo>
                    <a:lnTo>
                      <a:pt x="624" y="186"/>
                    </a:lnTo>
                    <a:lnTo>
                      <a:pt x="618" y="198"/>
                    </a:lnTo>
                    <a:lnTo>
                      <a:pt x="618" y="210"/>
                    </a:lnTo>
                    <a:lnTo>
                      <a:pt x="624" y="216"/>
                    </a:lnTo>
                    <a:lnTo>
                      <a:pt x="624" y="246"/>
                    </a:lnTo>
                    <a:lnTo>
                      <a:pt x="606" y="246"/>
                    </a:lnTo>
                    <a:lnTo>
                      <a:pt x="600" y="252"/>
                    </a:lnTo>
                    <a:lnTo>
                      <a:pt x="594" y="252"/>
                    </a:lnTo>
                    <a:lnTo>
                      <a:pt x="576" y="246"/>
                    </a:lnTo>
                    <a:lnTo>
                      <a:pt x="570" y="240"/>
                    </a:lnTo>
                    <a:lnTo>
                      <a:pt x="552" y="240"/>
                    </a:lnTo>
                    <a:lnTo>
                      <a:pt x="552" y="252"/>
                    </a:lnTo>
                    <a:lnTo>
                      <a:pt x="564" y="264"/>
                    </a:lnTo>
                    <a:lnTo>
                      <a:pt x="576" y="270"/>
                    </a:lnTo>
                    <a:lnTo>
                      <a:pt x="576" y="276"/>
                    </a:lnTo>
                    <a:lnTo>
                      <a:pt x="582" y="282"/>
                    </a:lnTo>
                    <a:lnTo>
                      <a:pt x="582" y="288"/>
                    </a:lnTo>
                    <a:lnTo>
                      <a:pt x="594" y="294"/>
                    </a:lnTo>
                    <a:lnTo>
                      <a:pt x="600" y="294"/>
                    </a:lnTo>
                    <a:lnTo>
                      <a:pt x="570" y="312"/>
                    </a:lnTo>
                    <a:lnTo>
                      <a:pt x="552" y="312"/>
                    </a:lnTo>
                    <a:lnTo>
                      <a:pt x="546" y="318"/>
                    </a:lnTo>
                    <a:lnTo>
                      <a:pt x="546" y="354"/>
                    </a:lnTo>
                    <a:lnTo>
                      <a:pt x="540" y="354"/>
                    </a:lnTo>
                    <a:lnTo>
                      <a:pt x="534" y="360"/>
                    </a:lnTo>
                    <a:lnTo>
                      <a:pt x="534" y="378"/>
                    </a:lnTo>
                    <a:lnTo>
                      <a:pt x="540" y="390"/>
                    </a:lnTo>
                    <a:lnTo>
                      <a:pt x="540" y="402"/>
                    </a:lnTo>
                    <a:lnTo>
                      <a:pt x="546" y="408"/>
                    </a:lnTo>
                    <a:lnTo>
                      <a:pt x="546" y="414"/>
                    </a:lnTo>
                    <a:lnTo>
                      <a:pt x="540" y="420"/>
                    </a:lnTo>
                    <a:lnTo>
                      <a:pt x="534" y="432"/>
                    </a:lnTo>
                    <a:lnTo>
                      <a:pt x="522" y="438"/>
                    </a:lnTo>
                    <a:lnTo>
                      <a:pt x="510" y="438"/>
                    </a:lnTo>
                    <a:lnTo>
                      <a:pt x="504" y="432"/>
                    </a:lnTo>
                    <a:lnTo>
                      <a:pt x="504" y="420"/>
                    </a:lnTo>
                    <a:lnTo>
                      <a:pt x="474" y="420"/>
                    </a:lnTo>
                    <a:lnTo>
                      <a:pt x="462" y="426"/>
                    </a:lnTo>
                    <a:lnTo>
                      <a:pt x="456" y="432"/>
                    </a:lnTo>
                    <a:lnTo>
                      <a:pt x="444" y="438"/>
                    </a:lnTo>
                    <a:lnTo>
                      <a:pt x="438" y="438"/>
                    </a:lnTo>
                    <a:lnTo>
                      <a:pt x="432" y="444"/>
                    </a:lnTo>
                    <a:lnTo>
                      <a:pt x="432" y="450"/>
                    </a:lnTo>
                    <a:lnTo>
                      <a:pt x="438" y="450"/>
                    </a:lnTo>
                    <a:lnTo>
                      <a:pt x="444" y="456"/>
                    </a:lnTo>
                    <a:lnTo>
                      <a:pt x="444" y="462"/>
                    </a:lnTo>
                    <a:lnTo>
                      <a:pt x="438" y="468"/>
                    </a:lnTo>
                    <a:lnTo>
                      <a:pt x="396" y="468"/>
                    </a:lnTo>
                    <a:lnTo>
                      <a:pt x="396" y="456"/>
                    </a:lnTo>
                    <a:lnTo>
                      <a:pt x="378" y="456"/>
                    </a:lnTo>
                    <a:lnTo>
                      <a:pt x="372" y="468"/>
                    </a:lnTo>
                    <a:lnTo>
                      <a:pt x="360" y="474"/>
                    </a:lnTo>
                    <a:lnTo>
                      <a:pt x="354" y="486"/>
                    </a:lnTo>
                    <a:lnTo>
                      <a:pt x="354" y="504"/>
                    </a:lnTo>
                    <a:lnTo>
                      <a:pt x="360" y="516"/>
                    </a:lnTo>
                    <a:lnTo>
                      <a:pt x="360" y="534"/>
                    </a:lnTo>
                    <a:lnTo>
                      <a:pt x="366" y="540"/>
                    </a:lnTo>
                    <a:lnTo>
                      <a:pt x="366" y="570"/>
                    </a:lnTo>
                    <a:lnTo>
                      <a:pt x="360" y="576"/>
                    </a:lnTo>
                    <a:lnTo>
                      <a:pt x="354" y="576"/>
                    </a:lnTo>
                    <a:lnTo>
                      <a:pt x="306" y="600"/>
                    </a:lnTo>
                    <a:lnTo>
                      <a:pt x="276" y="600"/>
                    </a:lnTo>
                    <a:lnTo>
                      <a:pt x="258" y="606"/>
                    </a:lnTo>
                    <a:lnTo>
                      <a:pt x="234" y="606"/>
                    </a:lnTo>
                    <a:lnTo>
                      <a:pt x="228" y="612"/>
                    </a:lnTo>
                    <a:lnTo>
                      <a:pt x="204" y="612"/>
                    </a:lnTo>
                    <a:lnTo>
                      <a:pt x="204" y="606"/>
                    </a:lnTo>
                    <a:lnTo>
                      <a:pt x="150" y="606"/>
                    </a:lnTo>
                    <a:lnTo>
                      <a:pt x="144" y="612"/>
                    </a:lnTo>
                    <a:lnTo>
                      <a:pt x="138" y="612"/>
                    </a:lnTo>
                    <a:lnTo>
                      <a:pt x="120" y="618"/>
                    </a:lnTo>
                    <a:lnTo>
                      <a:pt x="102" y="618"/>
                    </a:lnTo>
                    <a:lnTo>
                      <a:pt x="78" y="606"/>
                    </a:lnTo>
                    <a:lnTo>
                      <a:pt x="60" y="600"/>
                    </a:lnTo>
                    <a:lnTo>
                      <a:pt x="42" y="588"/>
                    </a:lnTo>
                    <a:lnTo>
                      <a:pt x="30" y="582"/>
                    </a:lnTo>
                    <a:lnTo>
                      <a:pt x="0" y="582"/>
                    </a:lnTo>
                    <a:lnTo>
                      <a:pt x="24" y="606"/>
                    </a:lnTo>
                    <a:lnTo>
                      <a:pt x="30" y="618"/>
                    </a:lnTo>
                    <a:lnTo>
                      <a:pt x="36" y="624"/>
                    </a:lnTo>
                    <a:lnTo>
                      <a:pt x="48" y="642"/>
                    </a:lnTo>
                    <a:lnTo>
                      <a:pt x="60" y="654"/>
                    </a:lnTo>
                    <a:lnTo>
                      <a:pt x="66" y="672"/>
                    </a:lnTo>
                    <a:lnTo>
                      <a:pt x="78" y="690"/>
                    </a:lnTo>
                    <a:lnTo>
                      <a:pt x="84" y="696"/>
                    </a:lnTo>
                    <a:lnTo>
                      <a:pt x="102" y="696"/>
                    </a:lnTo>
                    <a:lnTo>
                      <a:pt x="114" y="690"/>
                    </a:lnTo>
                    <a:lnTo>
                      <a:pt x="126" y="708"/>
                    </a:lnTo>
                    <a:lnTo>
                      <a:pt x="150" y="708"/>
                    </a:lnTo>
                    <a:lnTo>
                      <a:pt x="144" y="738"/>
                    </a:lnTo>
                    <a:lnTo>
                      <a:pt x="150" y="738"/>
                    </a:lnTo>
                    <a:lnTo>
                      <a:pt x="150" y="762"/>
                    </a:lnTo>
                    <a:lnTo>
                      <a:pt x="156" y="774"/>
                    </a:lnTo>
                    <a:lnTo>
                      <a:pt x="156" y="786"/>
                    </a:lnTo>
                    <a:lnTo>
                      <a:pt x="174" y="786"/>
                    </a:lnTo>
                    <a:lnTo>
                      <a:pt x="180" y="792"/>
                    </a:lnTo>
                    <a:lnTo>
                      <a:pt x="186" y="804"/>
                    </a:lnTo>
                    <a:lnTo>
                      <a:pt x="192" y="822"/>
                    </a:lnTo>
                    <a:lnTo>
                      <a:pt x="192" y="834"/>
                    </a:lnTo>
                    <a:lnTo>
                      <a:pt x="186" y="840"/>
                    </a:lnTo>
                    <a:lnTo>
                      <a:pt x="180" y="840"/>
                    </a:lnTo>
                    <a:lnTo>
                      <a:pt x="180" y="834"/>
                    </a:lnTo>
                    <a:lnTo>
                      <a:pt x="150" y="834"/>
                    </a:lnTo>
                    <a:lnTo>
                      <a:pt x="138" y="840"/>
                    </a:lnTo>
                    <a:lnTo>
                      <a:pt x="132" y="846"/>
                    </a:lnTo>
                    <a:lnTo>
                      <a:pt x="132" y="852"/>
                    </a:lnTo>
                    <a:lnTo>
                      <a:pt x="126" y="852"/>
                    </a:lnTo>
                    <a:lnTo>
                      <a:pt x="126" y="858"/>
                    </a:lnTo>
                    <a:lnTo>
                      <a:pt x="120" y="864"/>
                    </a:lnTo>
                    <a:lnTo>
                      <a:pt x="108" y="864"/>
                    </a:lnTo>
                    <a:lnTo>
                      <a:pt x="102" y="882"/>
                    </a:lnTo>
                    <a:lnTo>
                      <a:pt x="96" y="888"/>
                    </a:lnTo>
                    <a:lnTo>
                      <a:pt x="96" y="894"/>
                    </a:lnTo>
                    <a:lnTo>
                      <a:pt x="84" y="906"/>
                    </a:lnTo>
                    <a:lnTo>
                      <a:pt x="84" y="936"/>
                    </a:lnTo>
                    <a:lnTo>
                      <a:pt x="90" y="948"/>
                    </a:lnTo>
                    <a:lnTo>
                      <a:pt x="90" y="954"/>
                    </a:lnTo>
                    <a:lnTo>
                      <a:pt x="96" y="948"/>
                    </a:lnTo>
                    <a:lnTo>
                      <a:pt x="108" y="948"/>
                    </a:lnTo>
                    <a:lnTo>
                      <a:pt x="114" y="942"/>
                    </a:lnTo>
                    <a:lnTo>
                      <a:pt x="120" y="942"/>
                    </a:lnTo>
                    <a:lnTo>
                      <a:pt x="126" y="948"/>
                    </a:lnTo>
                    <a:lnTo>
                      <a:pt x="138" y="948"/>
                    </a:lnTo>
                    <a:lnTo>
                      <a:pt x="150" y="954"/>
                    </a:lnTo>
                    <a:lnTo>
                      <a:pt x="174" y="954"/>
                    </a:lnTo>
                    <a:lnTo>
                      <a:pt x="210" y="936"/>
                    </a:lnTo>
                    <a:lnTo>
                      <a:pt x="216" y="930"/>
                    </a:lnTo>
                    <a:lnTo>
                      <a:pt x="222" y="930"/>
                    </a:lnTo>
                    <a:lnTo>
                      <a:pt x="234" y="936"/>
                    </a:lnTo>
                    <a:lnTo>
                      <a:pt x="276" y="936"/>
                    </a:lnTo>
                    <a:lnTo>
                      <a:pt x="288" y="930"/>
                    </a:lnTo>
                    <a:lnTo>
                      <a:pt x="300" y="930"/>
                    </a:lnTo>
                    <a:lnTo>
                      <a:pt x="306" y="924"/>
                    </a:lnTo>
                    <a:lnTo>
                      <a:pt x="312" y="924"/>
                    </a:lnTo>
                    <a:lnTo>
                      <a:pt x="348" y="930"/>
                    </a:lnTo>
                    <a:lnTo>
                      <a:pt x="354" y="924"/>
                    </a:lnTo>
                    <a:lnTo>
                      <a:pt x="366" y="918"/>
                    </a:lnTo>
                    <a:lnTo>
                      <a:pt x="372" y="912"/>
                    </a:lnTo>
                    <a:lnTo>
                      <a:pt x="384" y="912"/>
                    </a:lnTo>
                    <a:lnTo>
                      <a:pt x="396" y="918"/>
                    </a:lnTo>
                    <a:lnTo>
                      <a:pt x="408" y="930"/>
                    </a:lnTo>
                    <a:lnTo>
                      <a:pt x="432" y="978"/>
                    </a:lnTo>
                    <a:lnTo>
                      <a:pt x="444" y="984"/>
                    </a:lnTo>
                    <a:lnTo>
                      <a:pt x="450" y="990"/>
                    </a:lnTo>
                    <a:lnTo>
                      <a:pt x="468" y="996"/>
                    </a:lnTo>
                    <a:lnTo>
                      <a:pt x="486" y="996"/>
                    </a:lnTo>
                    <a:lnTo>
                      <a:pt x="522" y="1008"/>
                    </a:lnTo>
                    <a:lnTo>
                      <a:pt x="540" y="1044"/>
                    </a:lnTo>
                    <a:lnTo>
                      <a:pt x="552" y="1056"/>
                    </a:lnTo>
                    <a:lnTo>
                      <a:pt x="570" y="1056"/>
                    </a:lnTo>
                    <a:lnTo>
                      <a:pt x="588" y="1050"/>
                    </a:lnTo>
                    <a:lnTo>
                      <a:pt x="582" y="1044"/>
                    </a:lnTo>
                    <a:lnTo>
                      <a:pt x="582" y="1032"/>
                    </a:lnTo>
                    <a:lnTo>
                      <a:pt x="594" y="1020"/>
                    </a:lnTo>
                    <a:lnTo>
                      <a:pt x="606" y="1020"/>
                    </a:lnTo>
                    <a:lnTo>
                      <a:pt x="618" y="1026"/>
                    </a:lnTo>
                    <a:lnTo>
                      <a:pt x="624" y="1032"/>
                    </a:lnTo>
                    <a:lnTo>
                      <a:pt x="648" y="1020"/>
                    </a:lnTo>
                    <a:lnTo>
                      <a:pt x="648" y="1026"/>
                    </a:lnTo>
                    <a:lnTo>
                      <a:pt x="654" y="1032"/>
                    </a:lnTo>
                    <a:lnTo>
                      <a:pt x="678" y="1032"/>
                    </a:lnTo>
                    <a:lnTo>
                      <a:pt x="690" y="1020"/>
                    </a:lnTo>
                    <a:lnTo>
                      <a:pt x="702" y="1014"/>
                    </a:lnTo>
                    <a:lnTo>
                      <a:pt x="708" y="1014"/>
                    </a:lnTo>
                    <a:lnTo>
                      <a:pt x="708" y="1026"/>
                    </a:lnTo>
                    <a:lnTo>
                      <a:pt x="714" y="1032"/>
                    </a:lnTo>
                    <a:lnTo>
                      <a:pt x="732" y="1032"/>
                    </a:lnTo>
                    <a:lnTo>
                      <a:pt x="738" y="1026"/>
                    </a:lnTo>
                    <a:lnTo>
                      <a:pt x="750" y="1020"/>
                    </a:lnTo>
                    <a:lnTo>
                      <a:pt x="750" y="996"/>
                    </a:lnTo>
                    <a:lnTo>
                      <a:pt x="744" y="990"/>
                    </a:lnTo>
                    <a:lnTo>
                      <a:pt x="738" y="978"/>
                    </a:lnTo>
                    <a:lnTo>
                      <a:pt x="714" y="936"/>
                    </a:lnTo>
                    <a:lnTo>
                      <a:pt x="714" y="912"/>
                    </a:lnTo>
                    <a:lnTo>
                      <a:pt x="690" y="912"/>
                    </a:lnTo>
                    <a:lnTo>
                      <a:pt x="678" y="900"/>
                    </a:lnTo>
                    <a:lnTo>
                      <a:pt x="672" y="888"/>
                    </a:lnTo>
                    <a:lnTo>
                      <a:pt x="666" y="882"/>
                    </a:lnTo>
                    <a:lnTo>
                      <a:pt x="672" y="852"/>
                    </a:lnTo>
                    <a:lnTo>
                      <a:pt x="672" y="834"/>
                    </a:lnTo>
                    <a:lnTo>
                      <a:pt x="642" y="840"/>
                    </a:lnTo>
                    <a:lnTo>
                      <a:pt x="636" y="840"/>
                    </a:lnTo>
                    <a:lnTo>
                      <a:pt x="624" y="834"/>
                    </a:lnTo>
                    <a:lnTo>
                      <a:pt x="618" y="828"/>
                    </a:lnTo>
                    <a:lnTo>
                      <a:pt x="618" y="804"/>
                    </a:lnTo>
                    <a:lnTo>
                      <a:pt x="624" y="792"/>
                    </a:lnTo>
                    <a:lnTo>
                      <a:pt x="636" y="780"/>
                    </a:lnTo>
                    <a:lnTo>
                      <a:pt x="642" y="768"/>
                    </a:lnTo>
                    <a:lnTo>
                      <a:pt x="648" y="762"/>
                    </a:lnTo>
                    <a:lnTo>
                      <a:pt x="654" y="750"/>
                    </a:lnTo>
                    <a:lnTo>
                      <a:pt x="654" y="744"/>
                    </a:lnTo>
                    <a:lnTo>
                      <a:pt x="666" y="732"/>
                    </a:lnTo>
                    <a:lnTo>
                      <a:pt x="678" y="726"/>
                    </a:lnTo>
                    <a:lnTo>
                      <a:pt x="684" y="726"/>
                    </a:lnTo>
                    <a:lnTo>
                      <a:pt x="690" y="732"/>
                    </a:lnTo>
                    <a:lnTo>
                      <a:pt x="690" y="744"/>
                    </a:lnTo>
                    <a:lnTo>
                      <a:pt x="696" y="750"/>
                    </a:lnTo>
                    <a:lnTo>
                      <a:pt x="702" y="750"/>
                    </a:lnTo>
                    <a:lnTo>
                      <a:pt x="726" y="738"/>
                    </a:lnTo>
                    <a:lnTo>
                      <a:pt x="732" y="732"/>
                    </a:lnTo>
                    <a:lnTo>
                      <a:pt x="738" y="738"/>
                    </a:lnTo>
                    <a:lnTo>
                      <a:pt x="756" y="738"/>
                    </a:lnTo>
                    <a:lnTo>
                      <a:pt x="762" y="732"/>
                    </a:lnTo>
                    <a:lnTo>
                      <a:pt x="768" y="720"/>
                    </a:lnTo>
                    <a:lnTo>
                      <a:pt x="774" y="714"/>
                    </a:lnTo>
                    <a:lnTo>
                      <a:pt x="774" y="708"/>
                    </a:lnTo>
                    <a:lnTo>
                      <a:pt x="792" y="696"/>
                    </a:lnTo>
                    <a:lnTo>
                      <a:pt x="792" y="678"/>
                    </a:lnTo>
                    <a:lnTo>
                      <a:pt x="798" y="672"/>
                    </a:lnTo>
                    <a:lnTo>
                      <a:pt x="798" y="666"/>
                    </a:lnTo>
                    <a:lnTo>
                      <a:pt x="804" y="660"/>
                    </a:lnTo>
                    <a:lnTo>
                      <a:pt x="828" y="648"/>
                    </a:lnTo>
                    <a:lnTo>
                      <a:pt x="840" y="636"/>
                    </a:lnTo>
                    <a:lnTo>
                      <a:pt x="846" y="618"/>
                    </a:lnTo>
                    <a:lnTo>
                      <a:pt x="846" y="606"/>
                    </a:lnTo>
                    <a:lnTo>
                      <a:pt x="852" y="588"/>
                    </a:lnTo>
                    <a:lnTo>
                      <a:pt x="852" y="576"/>
                    </a:lnTo>
                    <a:lnTo>
                      <a:pt x="858" y="570"/>
                    </a:lnTo>
                    <a:lnTo>
                      <a:pt x="870" y="564"/>
                    </a:lnTo>
                    <a:lnTo>
                      <a:pt x="876" y="558"/>
                    </a:lnTo>
                    <a:lnTo>
                      <a:pt x="888" y="558"/>
                    </a:lnTo>
                    <a:lnTo>
                      <a:pt x="870" y="534"/>
                    </a:lnTo>
                    <a:lnTo>
                      <a:pt x="894" y="498"/>
                    </a:lnTo>
                    <a:lnTo>
                      <a:pt x="924" y="480"/>
                    </a:lnTo>
                    <a:lnTo>
                      <a:pt x="924" y="474"/>
                    </a:lnTo>
                    <a:lnTo>
                      <a:pt x="912" y="462"/>
                    </a:lnTo>
                    <a:lnTo>
                      <a:pt x="906" y="450"/>
                    </a:lnTo>
                    <a:lnTo>
                      <a:pt x="906" y="414"/>
                    </a:lnTo>
                    <a:lnTo>
                      <a:pt x="912" y="408"/>
                    </a:lnTo>
                    <a:lnTo>
                      <a:pt x="924" y="408"/>
                    </a:lnTo>
                    <a:lnTo>
                      <a:pt x="948" y="396"/>
                    </a:lnTo>
                    <a:lnTo>
                      <a:pt x="954" y="390"/>
                    </a:lnTo>
                    <a:lnTo>
                      <a:pt x="954" y="384"/>
                    </a:lnTo>
                    <a:lnTo>
                      <a:pt x="948" y="378"/>
                    </a:lnTo>
                    <a:lnTo>
                      <a:pt x="936" y="372"/>
                    </a:lnTo>
                    <a:lnTo>
                      <a:pt x="900" y="372"/>
                    </a:lnTo>
                    <a:lnTo>
                      <a:pt x="894" y="336"/>
                    </a:lnTo>
                    <a:lnTo>
                      <a:pt x="876" y="336"/>
                    </a:lnTo>
                    <a:lnTo>
                      <a:pt x="864" y="318"/>
                    </a:lnTo>
                    <a:lnTo>
                      <a:pt x="846" y="318"/>
                    </a:lnTo>
                    <a:lnTo>
                      <a:pt x="846" y="306"/>
                    </a:lnTo>
                    <a:lnTo>
                      <a:pt x="852" y="294"/>
                    </a:lnTo>
                    <a:lnTo>
                      <a:pt x="852" y="288"/>
                    </a:lnTo>
                    <a:lnTo>
                      <a:pt x="846" y="288"/>
                    </a:lnTo>
                    <a:lnTo>
                      <a:pt x="834" y="276"/>
                    </a:lnTo>
                    <a:lnTo>
                      <a:pt x="834" y="270"/>
                    </a:lnTo>
                    <a:lnTo>
                      <a:pt x="840" y="264"/>
                    </a:lnTo>
                    <a:lnTo>
                      <a:pt x="846" y="252"/>
                    </a:lnTo>
                    <a:lnTo>
                      <a:pt x="852" y="246"/>
                    </a:lnTo>
                    <a:lnTo>
                      <a:pt x="822" y="240"/>
                    </a:lnTo>
                    <a:lnTo>
                      <a:pt x="828" y="228"/>
                    </a:lnTo>
                    <a:lnTo>
                      <a:pt x="804" y="210"/>
                    </a:lnTo>
                    <a:lnTo>
                      <a:pt x="804" y="204"/>
                    </a:lnTo>
                    <a:lnTo>
                      <a:pt x="810" y="192"/>
                    </a:lnTo>
                    <a:lnTo>
                      <a:pt x="834" y="180"/>
                    </a:lnTo>
                    <a:lnTo>
                      <a:pt x="876" y="180"/>
                    </a:lnTo>
                    <a:lnTo>
                      <a:pt x="894" y="186"/>
                    </a:lnTo>
                    <a:lnTo>
                      <a:pt x="912" y="186"/>
                    </a:lnTo>
                    <a:lnTo>
                      <a:pt x="918" y="192"/>
                    </a:lnTo>
                    <a:lnTo>
                      <a:pt x="918" y="204"/>
                    </a:lnTo>
                    <a:lnTo>
                      <a:pt x="930" y="204"/>
                    </a:lnTo>
                    <a:lnTo>
                      <a:pt x="942" y="198"/>
                    </a:lnTo>
                    <a:lnTo>
                      <a:pt x="948" y="192"/>
                    </a:lnTo>
                    <a:lnTo>
                      <a:pt x="960" y="186"/>
                    </a:lnTo>
                    <a:lnTo>
                      <a:pt x="966" y="180"/>
                    </a:lnTo>
                    <a:lnTo>
                      <a:pt x="972" y="186"/>
                    </a:lnTo>
                    <a:lnTo>
                      <a:pt x="978" y="180"/>
                    </a:lnTo>
                    <a:lnTo>
                      <a:pt x="1002" y="180"/>
                    </a:lnTo>
                    <a:lnTo>
                      <a:pt x="1002" y="162"/>
                    </a:lnTo>
                    <a:lnTo>
                      <a:pt x="1026" y="156"/>
                    </a:lnTo>
                    <a:lnTo>
                      <a:pt x="1050" y="120"/>
                    </a:lnTo>
                    <a:lnTo>
                      <a:pt x="1008" y="12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1" name="Parcel Islands">
                <a:extLst>
                  <a:ext uri="{FF2B5EF4-FFF2-40B4-BE49-F238E27FC236}">
                    <a16:creationId xmlns:a16="http://schemas.microsoft.com/office/drawing/2014/main" id="{C6E91E90-41A1-B84A-8818-E0B3093E33E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56" y="1954"/>
                <a:ext cx="24" cy="16"/>
              </a:xfrm>
              <a:custGeom>
                <a:avLst/>
                <a:gdLst>
                  <a:gd name="T0" fmla="*/ 2147483647 w 96"/>
                  <a:gd name="T1" fmla="*/ 2147483647 h 66"/>
                  <a:gd name="T2" fmla="*/ 2147483647 w 96"/>
                  <a:gd name="T3" fmla="*/ 2147483647 h 66"/>
                  <a:gd name="T4" fmla="*/ 0 w 96"/>
                  <a:gd name="T5" fmla="*/ 2147483647 h 66"/>
                  <a:gd name="T6" fmla="*/ 0 w 96"/>
                  <a:gd name="T7" fmla="*/ 2147483647 h 66"/>
                  <a:gd name="T8" fmla="*/ 2147483647 w 96"/>
                  <a:gd name="T9" fmla="*/ 2147483647 h 66"/>
                  <a:gd name="T10" fmla="*/ 2147483647 w 96"/>
                  <a:gd name="T11" fmla="*/ 2147483647 h 66"/>
                  <a:gd name="T12" fmla="*/ 2147483647 w 96"/>
                  <a:gd name="T13" fmla="*/ 2147483647 h 66"/>
                  <a:gd name="T14" fmla="*/ 2147483647 w 96"/>
                  <a:gd name="T15" fmla="*/ 2147483647 h 66"/>
                  <a:gd name="T16" fmla="*/ 2147483647 w 96"/>
                  <a:gd name="T17" fmla="*/ 2147483647 h 66"/>
                  <a:gd name="T18" fmla="*/ 2147483647 w 96"/>
                  <a:gd name="T19" fmla="*/ 0 h 66"/>
                  <a:gd name="T20" fmla="*/ 2147483647 w 96"/>
                  <a:gd name="T21" fmla="*/ 2147483647 h 66"/>
                  <a:gd name="T22" fmla="*/ 2147483647 w 96"/>
                  <a:gd name="T23" fmla="*/ 2147483647 h 66"/>
                  <a:gd name="T24" fmla="*/ 2147483647 w 96"/>
                  <a:gd name="T25" fmla="*/ 2147483647 h 66"/>
                  <a:gd name="T26" fmla="*/ 2147483647 w 96"/>
                  <a:gd name="T27" fmla="*/ 2147483647 h 66"/>
                  <a:gd name="T28" fmla="*/ 2147483647 w 96"/>
                  <a:gd name="T29" fmla="*/ 0 h 66"/>
                  <a:gd name="T30" fmla="*/ 2147483647 w 96"/>
                  <a:gd name="T31" fmla="*/ 0 h 66"/>
                  <a:gd name="T32" fmla="*/ 2147483647 w 96"/>
                  <a:gd name="T33" fmla="*/ 2147483647 h 66"/>
                  <a:gd name="T34" fmla="*/ 2147483647 w 96"/>
                  <a:gd name="T35" fmla="*/ 2147483647 h 66"/>
                  <a:gd name="T36" fmla="*/ 2147483647 w 96"/>
                  <a:gd name="T37" fmla="*/ 2147483647 h 66"/>
                  <a:gd name="T38" fmla="*/ 2147483647 w 96"/>
                  <a:gd name="T39" fmla="*/ 2147483647 h 66"/>
                  <a:gd name="T40" fmla="*/ 2147483647 w 96"/>
                  <a:gd name="T41" fmla="*/ 2147483647 h 66"/>
                  <a:gd name="T42" fmla="*/ 2147483647 w 96"/>
                  <a:gd name="T43" fmla="*/ 2147483647 h 66"/>
                  <a:gd name="T44" fmla="*/ 2147483647 w 96"/>
                  <a:gd name="T45" fmla="*/ 2147483647 h 6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96"/>
                  <a:gd name="T70" fmla="*/ 0 h 66"/>
                  <a:gd name="T71" fmla="*/ 96 w 96"/>
                  <a:gd name="T72" fmla="*/ 66 h 6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96" h="66">
                    <a:moveTo>
                      <a:pt x="12" y="42"/>
                    </a:moveTo>
                    <a:lnTo>
                      <a:pt x="6" y="42"/>
                    </a:lnTo>
                    <a:lnTo>
                      <a:pt x="0" y="48"/>
                    </a:lnTo>
                    <a:lnTo>
                      <a:pt x="0" y="60"/>
                    </a:lnTo>
                    <a:lnTo>
                      <a:pt x="6" y="66"/>
                    </a:lnTo>
                    <a:lnTo>
                      <a:pt x="12" y="66"/>
                    </a:lnTo>
                    <a:lnTo>
                      <a:pt x="24" y="54"/>
                    </a:lnTo>
                    <a:lnTo>
                      <a:pt x="24" y="42"/>
                    </a:lnTo>
                    <a:lnTo>
                      <a:pt x="12" y="42"/>
                    </a:lnTo>
                    <a:close/>
                    <a:moveTo>
                      <a:pt x="42" y="0"/>
                    </a:moveTo>
                    <a:lnTo>
                      <a:pt x="42" y="18"/>
                    </a:lnTo>
                    <a:lnTo>
                      <a:pt x="54" y="30"/>
                    </a:lnTo>
                    <a:lnTo>
                      <a:pt x="60" y="30"/>
                    </a:lnTo>
                    <a:lnTo>
                      <a:pt x="72" y="24"/>
                    </a:lnTo>
                    <a:lnTo>
                      <a:pt x="48" y="0"/>
                    </a:lnTo>
                    <a:lnTo>
                      <a:pt x="42" y="0"/>
                    </a:lnTo>
                    <a:close/>
                    <a:moveTo>
                      <a:pt x="96" y="36"/>
                    </a:moveTo>
                    <a:lnTo>
                      <a:pt x="78" y="36"/>
                    </a:lnTo>
                    <a:lnTo>
                      <a:pt x="72" y="42"/>
                    </a:lnTo>
                    <a:lnTo>
                      <a:pt x="72" y="54"/>
                    </a:lnTo>
                    <a:lnTo>
                      <a:pt x="84" y="60"/>
                    </a:lnTo>
                    <a:lnTo>
                      <a:pt x="96" y="48"/>
                    </a:lnTo>
                    <a:lnTo>
                      <a:pt x="96" y="3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2" name="Nepal">
                <a:extLst>
                  <a:ext uri="{FF2B5EF4-FFF2-40B4-BE49-F238E27FC236}">
                    <a16:creationId xmlns:a16="http://schemas.microsoft.com/office/drawing/2014/main" id="{0E8D9BD9-4398-2249-9FFA-B75E8689C3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4" y="1682"/>
                <a:ext cx="150" cy="84"/>
              </a:xfrm>
              <a:custGeom>
                <a:avLst/>
                <a:gdLst>
                  <a:gd name="T0" fmla="*/ 2147483647 w 588"/>
                  <a:gd name="T1" fmla="*/ 2147483647 h 330"/>
                  <a:gd name="T2" fmla="*/ 2147483647 w 588"/>
                  <a:gd name="T3" fmla="*/ 2147483647 h 330"/>
                  <a:gd name="T4" fmla="*/ 2147483647 w 588"/>
                  <a:gd name="T5" fmla="*/ 2147483647 h 330"/>
                  <a:gd name="T6" fmla="*/ 2147483647 w 588"/>
                  <a:gd name="T7" fmla="*/ 2147483647 h 330"/>
                  <a:gd name="T8" fmla="*/ 2147483647 w 588"/>
                  <a:gd name="T9" fmla="*/ 2147483647 h 330"/>
                  <a:gd name="T10" fmla="*/ 2147483647 w 588"/>
                  <a:gd name="T11" fmla="*/ 2147483647 h 330"/>
                  <a:gd name="T12" fmla="*/ 2147483647 w 588"/>
                  <a:gd name="T13" fmla="*/ 2147483647 h 330"/>
                  <a:gd name="T14" fmla="*/ 2147483647 w 588"/>
                  <a:gd name="T15" fmla="*/ 2147483647 h 330"/>
                  <a:gd name="T16" fmla="*/ 2147483647 w 588"/>
                  <a:gd name="T17" fmla="*/ 2147483647 h 330"/>
                  <a:gd name="T18" fmla="*/ 2147483647 w 588"/>
                  <a:gd name="T19" fmla="*/ 2147483647 h 330"/>
                  <a:gd name="T20" fmla="*/ 2147483647 w 588"/>
                  <a:gd name="T21" fmla="*/ 2147483647 h 330"/>
                  <a:gd name="T22" fmla="*/ 2147483647 w 588"/>
                  <a:gd name="T23" fmla="*/ 2147483647 h 330"/>
                  <a:gd name="T24" fmla="*/ 2147483647 w 588"/>
                  <a:gd name="T25" fmla="*/ 2147483647 h 330"/>
                  <a:gd name="T26" fmla="*/ 2147483647 w 588"/>
                  <a:gd name="T27" fmla="*/ 2147483647 h 330"/>
                  <a:gd name="T28" fmla="*/ 2147483647 w 588"/>
                  <a:gd name="T29" fmla="*/ 2147483647 h 330"/>
                  <a:gd name="T30" fmla="*/ 2147483647 w 588"/>
                  <a:gd name="T31" fmla="*/ 2147483647 h 330"/>
                  <a:gd name="T32" fmla="*/ 2147483647 w 588"/>
                  <a:gd name="T33" fmla="*/ 2147483647 h 330"/>
                  <a:gd name="T34" fmla="*/ 2147483647 w 588"/>
                  <a:gd name="T35" fmla="*/ 2147483647 h 330"/>
                  <a:gd name="T36" fmla="*/ 2147483647 w 588"/>
                  <a:gd name="T37" fmla="*/ 2147483647 h 330"/>
                  <a:gd name="T38" fmla="*/ 2147483647 w 588"/>
                  <a:gd name="T39" fmla="*/ 2147483647 h 330"/>
                  <a:gd name="T40" fmla="*/ 2147483647 w 588"/>
                  <a:gd name="T41" fmla="*/ 2147483647 h 330"/>
                  <a:gd name="T42" fmla="*/ 2147483647 w 588"/>
                  <a:gd name="T43" fmla="*/ 2147483647 h 330"/>
                  <a:gd name="T44" fmla="*/ 2147483647 w 588"/>
                  <a:gd name="T45" fmla="*/ 2147483647 h 330"/>
                  <a:gd name="T46" fmla="*/ 2147483647 w 588"/>
                  <a:gd name="T47" fmla="*/ 2147483647 h 330"/>
                  <a:gd name="T48" fmla="*/ 2147483647 w 588"/>
                  <a:gd name="T49" fmla="*/ 2147483647 h 330"/>
                  <a:gd name="T50" fmla="*/ 2147483647 w 588"/>
                  <a:gd name="T51" fmla="*/ 2147483647 h 330"/>
                  <a:gd name="T52" fmla="*/ 2147483647 w 588"/>
                  <a:gd name="T53" fmla="*/ 2147483647 h 330"/>
                  <a:gd name="T54" fmla="*/ 2147483647 w 588"/>
                  <a:gd name="T55" fmla="*/ 2147483647 h 330"/>
                  <a:gd name="T56" fmla="*/ 2147483647 w 588"/>
                  <a:gd name="T57" fmla="*/ 2147483647 h 330"/>
                  <a:gd name="T58" fmla="*/ 2147483647 w 588"/>
                  <a:gd name="T59" fmla="*/ 2147483647 h 330"/>
                  <a:gd name="T60" fmla="*/ 2147483647 w 588"/>
                  <a:gd name="T61" fmla="*/ 2147483647 h 330"/>
                  <a:gd name="T62" fmla="*/ 2147483647 w 588"/>
                  <a:gd name="T63" fmla="*/ 2147483647 h 330"/>
                  <a:gd name="T64" fmla="*/ 2147483647 w 588"/>
                  <a:gd name="T65" fmla="*/ 2147483647 h 330"/>
                  <a:gd name="T66" fmla="*/ 2147483647 w 588"/>
                  <a:gd name="T67" fmla="*/ 2147483647 h 330"/>
                  <a:gd name="T68" fmla="*/ 2147483647 w 588"/>
                  <a:gd name="T69" fmla="*/ 2147483647 h 330"/>
                  <a:gd name="T70" fmla="*/ 2147483647 w 588"/>
                  <a:gd name="T71" fmla="*/ 0 h 330"/>
                  <a:gd name="T72" fmla="*/ 2147483647 w 588"/>
                  <a:gd name="T73" fmla="*/ 2147483647 h 330"/>
                  <a:gd name="T74" fmla="*/ 2147483647 w 588"/>
                  <a:gd name="T75" fmla="*/ 2147483647 h 330"/>
                  <a:gd name="T76" fmla="*/ 2147483647 w 588"/>
                  <a:gd name="T77" fmla="*/ 2147483647 h 330"/>
                  <a:gd name="T78" fmla="*/ 2147483647 w 588"/>
                  <a:gd name="T79" fmla="*/ 2147483647 h 330"/>
                  <a:gd name="T80" fmla="*/ 2147483647 w 588"/>
                  <a:gd name="T81" fmla="*/ 2147483647 h 330"/>
                  <a:gd name="T82" fmla="*/ 2147483647 w 588"/>
                  <a:gd name="T83" fmla="*/ 2147483647 h 330"/>
                  <a:gd name="T84" fmla="*/ 0 w 588"/>
                  <a:gd name="T85" fmla="*/ 2147483647 h 330"/>
                  <a:gd name="T86" fmla="*/ 2147483647 w 588"/>
                  <a:gd name="T87" fmla="*/ 2147483647 h 330"/>
                  <a:gd name="T88" fmla="*/ 2147483647 w 588"/>
                  <a:gd name="T89" fmla="*/ 2147483647 h 330"/>
                  <a:gd name="T90" fmla="*/ 2147483647 w 588"/>
                  <a:gd name="T91" fmla="*/ 2147483647 h 330"/>
                  <a:gd name="T92" fmla="*/ 2147483647 w 588"/>
                  <a:gd name="T93" fmla="*/ 2147483647 h 330"/>
                  <a:gd name="T94" fmla="*/ 2147483647 w 588"/>
                  <a:gd name="T95" fmla="*/ 2147483647 h 330"/>
                  <a:gd name="T96" fmla="*/ 2147483647 w 588"/>
                  <a:gd name="T97" fmla="*/ 2147483647 h 330"/>
                  <a:gd name="T98" fmla="*/ 2147483647 w 588"/>
                  <a:gd name="T99" fmla="*/ 2147483647 h 330"/>
                  <a:gd name="T100" fmla="*/ 2147483647 w 588"/>
                  <a:gd name="T101" fmla="*/ 2147483647 h 330"/>
                  <a:gd name="T102" fmla="*/ 2147483647 w 588"/>
                  <a:gd name="T103" fmla="*/ 2147483647 h 330"/>
                  <a:gd name="T104" fmla="*/ 2147483647 w 588"/>
                  <a:gd name="T105" fmla="*/ 2147483647 h 330"/>
                  <a:gd name="T106" fmla="*/ 2147483647 w 588"/>
                  <a:gd name="T107" fmla="*/ 2147483647 h 330"/>
                  <a:gd name="T108" fmla="*/ 2147483647 w 588"/>
                  <a:gd name="T109" fmla="*/ 2147483647 h 33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88"/>
                  <a:gd name="T166" fmla="*/ 0 h 330"/>
                  <a:gd name="T167" fmla="*/ 588 w 588"/>
                  <a:gd name="T168" fmla="*/ 330 h 330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88" h="330">
                    <a:moveTo>
                      <a:pt x="294" y="234"/>
                    </a:moveTo>
                    <a:lnTo>
                      <a:pt x="306" y="246"/>
                    </a:lnTo>
                    <a:lnTo>
                      <a:pt x="306" y="252"/>
                    </a:lnTo>
                    <a:lnTo>
                      <a:pt x="330" y="252"/>
                    </a:lnTo>
                    <a:lnTo>
                      <a:pt x="384" y="306"/>
                    </a:lnTo>
                    <a:lnTo>
                      <a:pt x="402" y="294"/>
                    </a:lnTo>
                    <a:lnTo>
                      <a:pt x="432" y="312"/>
                    </a:lnTo>
                    <a:lnTo>
                      <a:pt x="438" y="306"/>
                    </a:lnTo>
                    <a:lnTo>
                      <a:pt x="456" y="306"/>
                    </a:lnTo>
                    <a:lnTo>
                      <a:pt x="474" y="312"/>
                    </a:lnTo>
                    <a:lnTo>
                      <a:pt x="486" y="318"/>
                    </a:lnTo>
                    <a:lnTo>
                      <a:pt x="492" y="330"/>
                    </a:lnTo>
                    <a:lnTo>
                      <a:pt x="498" y="318"/>
                    </a:lnTo>
                    <a:lnTo>
                      <a:pt x="510" y="312"/>
                    </a:lnTo>
                    <a:lnTo>
                      <a:pt x="516" y="312"/>
                    </a:lnTo>
                    <a:lnTo>
                      <a:pt x="522" y="318"/>
                    </a:lnTo>
                    <a:lnTo>
                      <a:pt x="522" y="330"/>
                    </a:lnTo>
                    <a:lnTo>
                      <a:pt x="588" y="330"/>
                    </a:lnTo>
                    <a:lnTo>
                      <a:pt x="588" y="294"/>
                    </a:lnTo>
                    <a:lnTo>
                      <a:pt x="576" y="270"/>
                    </a:lnTo>
                    <a:lnTo>
                      <a:pt x="576" y="222"/>
                    </a:lnTo>
                    <a:lnTo>
                      <a:pt x="564" y="204"/>
                    </a:lnTo>
                    <a:lnTo>
                      <a:pt x="540" y="216"/>
                    </a:lnTo>
                    <a:lnTo>
                      <a:pt x="522" y="216"/>
                    </a:lnTo>
                    <a:lnTo>
                      <a:pt x="498" y="204"/>
                    </a:lnTo>
                    <a:lnTo>
                      <a:pt x="480" y="198"/>
                    </a:lnTo>
                    <a:lnTo>
                      <a:pt x="474" y="192"/>
                    </a:lnTo>
                    <a:lnTo>
                      <a:pt x="462" y="186"/>
                    </a:lnTo>
                    <a:lnTo>
                      <a:pt x="462" y="192"/>
                    </a:lnTo>
                    <a:lnTo>
                      <a:pt x="456" y="198"/>
                    </a:lnTo>
                    <a:lnTo>
                      <a:pt x="438" y="198"/>
                    </a:lnTo>
                    <a:lnTo>
                      <a:pt x="432" y="192"/>
                    </a:lnTo>
                    <a:lnTo>
                      <a:pt x="432" y="180"/>
                    </a:lnTo>
                    <a:lnTo>
                      <a:pt x="432" y="186"/>
                    </a:lnTo>
                    <a:lnTo>
                      <a:pt x="420" y="198"/>
                    </a:lnTo>
                    <a:lnTo>
                      <a:pt x="408" y="198"/>
                    </a:lnTo>
                    <a:lnTo>
                      <a:pt x="402" y="192"/>
                    </a:lnTo>
                    <a:lnTo>
                      <a:pt x="402" y="174"/>
                    </a:lnTo>
                    <a:lnTo>
                      <a:pt x="396" y="174"/>
                    </a:lnTo>
                    <a:lnTo>
                      <a:pt x="390" y="180"/>
                    </a:lnTo>
                    <a:lnTo>
                      <a:pt x="378" y="180"/>
                    </a:lnTo>
                    <a:lnTo>
                      <a:pt x="360" y="174"/>
                    </a:lnTo>
                    <a:lnTo>
                      <a:pt x="354" y="168"/>
                    </a:lnTo>
                    <a:lnTo>
                      <a:pt x="348" y="168"/>
                    </a:lnTo>
                    <a:lnTo>
                      <a:pt x="348" y="162"/>
                    </a:lnTo>
                    <a:lnTo>
                      <a:pt x="354" y="156"/>
                    </a:lnTo>
                    <a:lnTo>
                      <a:pt x="354" y="150"/>
                    </a:lnTo>
                    <a:lnTo>
                      <a:pt x="348" y="144"/>
                    </a:lnTo>
                    <a:lnTo>
                      <a:pt x="342" y="144"/>
                    </a:lnTo>
                    <a:lnTo>
                      <a:pt x="330" y="150"/>
                    </a:lnTo>
                    <a:lnTo>
                      <a:pt x="324" y="156"/>
                    </a:lnTo>
                    <a:lnTo>
                      <a:pt x="312" y="150"/>
                    </a:lnTo>
                    <a:lnTo>
                      <a:pt x="282" y="120"/>
                    </a:lnTo>
                    <a:lnTo>
                      <a:pt x="282" y="102"/>
                    </a:lnTo>
                    <a:lnTo>
                      <a:pt x="276" y="90"/>
                    </a:lnTo>
                    <a:lnTo>
                      <a:pt x="270" y="84"/>
                    </a:lnTo>
                    <a:lnTo>
                      <a:pt x="258" y="84"/>
                    </a:lnTo>
                    <a:lnTo>
                      <a:pt x="252" y="96"/>
                    </a:lnTo>
                    <a:lnTo>
                      <a:pt x="246" y="102"/>
                    </a:lnTo>
                    <a:lnTo>
                      <a:pt x="246" y="108"/>
                    </a:lnTo>
                    <a:lnTo>
                      <a:pt x="234" y="108"/>
                    </a:lnTo>
                    <a:lnTo>
                      <a:pt x="234" y="96"/>
                    </a:lnTo>
                    <a:lnTo>
                      <a:pt x="228" y="90"/>
                    </a:lnTo>
                    <a:lnTo>
                      <a:pt x="222" y="78"/>
                    </a:lnTo>
                    <a:lnTo>
                      <a:pt x="216" y="72"/>
                    </a:lnTo>
                    <a:lnTo>
                      <a:pt x="210" y="60"/>
                    </a:lnTo>
                    <a:lnTo>
                      <a:pt x="168" y="54"/>
                    </a:lnTo>
                    <a:lnTo>
                      <a:pt x="150" y="36"/>
                    </a:lnTo>
                    <a:lnTo>
                      <a:pt x="138" y="30"/>
                    </a:lnTo>
                    <a:lnTo>
                      <a:pt x="132" y="18"/>
                    </a:lnTo>
                    <a:lnTo>
                      <a:pt x="120" y="6"/>
                    </a:lnTo>
                    <a:lnTo>
                      <a:pt x="108" y="0"/>
                    </a:lnTo>
                    <a:lnTo>
                      <a:pt x="96" y="0"/>
                    </a:lnTo>
                    <a:lnTo>
                      <a:pt x="84" y="6"/>
                    </a:lnTo>
                    <a:lnTo>
                      <a:pt x="78" y="12"/>
                    </a:lnTo>
                    <a:lnTo>
                      <a:pt x="54" y="30"/>
                    </a:lnTo>
                    <a:lnTo>
                      <a:pt x="36" y="12"/>
                    </a:lnTo>
                    <a:lnTo>
                      <a:pt x="30" y="36"/>
                    </a:lnTo>
                    <a:lnTo>
                      <a:pt x="6" y="60"/>
                    </a:lnTo>
                    <a:lnTo>
                      <a:pt x="12" y="72"/>
                    </a:lnTo>
                    <a:lnTo>
                      <a:pt x="6" y="78"/>
                    </a:lnTo>
                    <a:lnTo>
                      <a:pt x="6" y="84"/>
                    </a:lnTo>
                    <a:lnTo>
                      <a:pt x="18" y="96"/>
                    </a:lnTo>
                    <a:lnTo>
                      <a:pt x="12" y="96"/>
                    </a:lnTo>
                    <a:lnTo>
                      <a:pt x="0" y="108"/>
                    </a:lnTo>
                    <a:lnTo>
                      <a:pt x="0" y="120"/>
                    </a:lnTo>
                    <a:lnTo>
                      <a:pt x="30" y="150"/>
                    </a:lnTo>
                    <a:lnTo>
                      <a:pt x="42" y="144"/>
                    </a:lnTo>
                    <a:lnTo>
                      <a:pt x="60" y="168"/>
                    </a:lnTo>
                    <a:lnTo>
                      <a:pt x="84" y="168"/>
                    </a:lnTo>
                    <a:lnTo>
                      <a:pt x="96" y="186"/>
                    </a:lnTo>
                    <a:lnTo>
                      <a:pt x="138" y="204"/>
                    </a:lnTo>
                    <a:lnTo>
                      <a:pt x="150" y="204"/>
                    </a:lnTo>
                    <a:lnTo>
                      <a:pt x="156" y="210"/>
                    </a:lnTo>
                    <a:lnTo>
                      <a:pt x="162" y="222"/>
                    </a:lnTo>
                    <a:lnTo>
                      <a:pt x="168" y="228"/>
                    </a:lnTo>
                    <a:lnTo>
                      <a:pt x="186" y="228"/>
                    </a:lnTo>
                    <a:lnTo>
                      <a:pt x="192" y="222"/>
                    </a:lnTo>
                    <a:lnTo>
                      <a:pt x="204" y="222"/>
                    </a:lnTo>
                    <a:lnTo>
                      <a:pt x="204" y="234"/>
                    </a:lnTo>
                    <a:lnTo>
                      <a:pt x="210" y="240"/>
                    </a:lnTo>
                    <a:lnTo>
                      <a:pt x="234" y="240"/>
                    </a:lnTo>
                    <a:lnTo>
                      <a:pt x="240" y="246"/>
                    </a:lnTo>
                    <a:lnTo>
                      <a:pt x="246" y="258"/>
                    </a:lnTo>
                    <a:lnTo>
                      <a:pt x="258" y="246"/>
                    </a:lnTo>
                    <a:lnTo>
                      <a:pt x="276" y="246"/>
                    </a:lnTo>
                    <a:lnTo>
                      <a:pt x="282" y="252"/>
                    </a:lnTo>
                    <a:lnTo>
                      <a:pt x="282" y="258"/>
                    </a:lnTo>
                    <a:lnTo>
                      <a:pt x="282" y="240"/>
                    </a:lnTo>
                    <a:lnTo>
                      <a:pt x="288" y="234"/>
                    </a:lnTo>
                    <a:lnTo>
                      <a:pt x="294" y="23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3" name="Myanmar">
                <a:extLst>
                  <a:ext uri="{FF2B5EF4-FFF2-40B4-BE49-F238E27FC236}">
                    <a16:creationId xmlns:a16="http://schemas.microsoft.com/office/drawing/2014/main" id="{A3F21153-98D6-7B40-9035-89486ACD3F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0" y="1722"/>
                <a:ext cx="163" cy="383"/>
              </a:xfrm>
              <a:custGeom>
                <a:avLst/>
                <a:gdLst>
                  <a:gd name="T0" fmla="*/ 2147483647 w 636"/>
                  <a:gd name="T1" fmla="*/ 2147483647 h 1500"/>
                  <a:gd name="T2" fmla="*/ 2147483647 w 636"/>
                  <a:gd name="T3" fmla="*/ 2147483647 h 1500"/>
                  <a:gd name="T4" fmla="*/ 2147483647 w 636"/>
                  <a:gd name="T5" fmla="*/ 2147483647 h 1500"/>
                  <a:gd name="T6" fmla="*/ 2147483647 w 636"/>
                  <a:gd name="T7" fmla="*/ 2147483647 h 1500"/>
                  <a:gd name="T8" fmla="*/ 2147483647 w 636"/>
                  <a:gd name="T9" fmla="*/ 2147483647 h 1500"/>
                  <a:gd name="T10" fmla="*/ 2147483647 w 636"/>
                  <a:gd name="T11" fmla="*/ 2147483647 h 1500"/>
                  <a:gd name="T12" fmla="*/ 2147483647 w 636"/>
                  <a:gd name="T13" fmla="*/ 2147483647 h 1500"/>
                  <a:gd name="T14" fmla="*/ 2147483647 w 636"/>
                  <a:gd name="T15" fmla="*/ 2147483647 h 1500"/>
                  <a:gd name="T16" fmla="*/ 2147483647 w 636"/>
                  <a:gd name="T17" fmla="*/ 2147483647 h 1500"/>
                  <a:gd name="T18" fmla="*/ 2147483647 w 636"/>
                  <a:gd name="T19" fmla="*/ 2147483647 h 1500"/>
                  <a:gd name="T20" fmla="*/ 2147483647 w 636"/>
                  <a:gd name="T21" fmla="*/ 2147483647 h 1500"/>
                  <a:gd name="T22" fmla="*/ 2147483647 w 636"/>
                  <a:gd name="T23" fmla="*/ 2147483647 h 1500"/>
                  <a:gd name="T24" fmla="*/ 2147483647 w 636"/>
                  <a:gd name="T25" fmla="*/ 2147483647 h 1500"/>
                  <a:gd name="T26" fmla="*/ 2147483647 w 636"/>
                  <a:gd name="T27" fmla="*/ 2147483647 h 1500"/>
                  <a:gd name="T28" fmla="*/ 2147483647 w 636"/>
                  <a:gd name="T29" fmla="*/ 2147483647 h 1500"/>
                  <a:gd name="T30" fmla="*/ 2147483647 w 636"/>
                  <a:gd name="T31" fmla="*/ 2147483647 h 1500"/>
                  <a:gd name="T32" fmla="*/ 2147483647 w 636"/>
                  <a:gd name="T33" fmla="*/ 2147483647 h 1500"/>
                  <a:gd name="T34" fmla="*/ 2147483647 w 636"/>
                  <a:gd name="T35" fmla="*/ 2147483647 h 1500"/>
                  <a:gd name="T36" fmla="*/ 2147483647 w 636"/>
                  <a:gd name="T37" fmla="*/ 2147483647 h 1500"/>
                  <a:gd name="T38" fmla="*/ 2147483647 w 636"/>
                  <a:gd name="T39" fmla="*/ 2147483647 h 1500"/>
                  <a:gd name="T40" fmla="*/ 2147483647 w 636"/>
                  <a:gd name="T41" fmla="*/ 2147483647 h 1500"/>
                  <a:gd name="T42" fmla="*/ 2147483647 w 636"/>
                  <a:gd name="T43" fmla="*/ 2147483647 h 1500"/>
                  <a:gd name="T44" fmla="*/ 2147483647 w 636"/>
                  <a:gd name="T45" fmla="*/ 2147483647 h 1500"/>
                  <a:gd name="T46" fmla="*/ 2147483647 w 636"/>
                  <a:gd name="T47" fmla="*/ 2147483647 h 1500"/>
                  <a:gd name="T48" fmla="*/ 2147483647 w 636"/>
                  <a:gd name="T49" fmla="*/ 2147483647 h 1500"/>
                  <a:gd name="T50" fmla="*/ 2147483647 w 636"/>
                  <a:gd name="T51" fmla="*/ 2147483647 h 1500"/>
                  <a:gd name="T52" fmla="*/ 2147483647 w 636"/>
                  <a:gd name="T53" fmla="*/ 2147483647 h 1500"/>
                  <a:gd name="T54" fmla="*/ 2147483647 w 636"/>
                  <a:gd name="T55" fmla="*/ 2147483647 h 1500"/>
                  <a:gd name="T56" fmla="*/ 2147483647 w 636"/>
                  <a:gd name="T57" fmla="*/ 2147483647 h 1500"/>
                  <a:gd name="T58" fmla="*/ 2147483647 w 636"/>
                  <a:gd name="T59" fmla="*/ 2147483647 h 1500"/>
                  <a:gd name="T60" fmla="*/ 2147483647 w 636"/>
                  <a:gd name="T61" fmla="*/ 2147483647 h 1500"/>
                  <a:gd name="T62" fmla="*/ 2147483647 w 636"/>
                  <a:gd name="T63" fmla="*/ 2147483647 h 1500"/>
                  <a:gd name="T64" fmla="*/ 2147483647 w 636"/>
                  <a:gd name="T65" fmla="*/ 2147483647 h 1500"/>
                  <a:gd name="T66" fmla="*/ 2147483647 w 636"/>
                  <a:gd name="T67" fmla="*/ 2147483647 h 1500"/>
                  <a:gd name="T68" fmla="*/ 2147483647 w 636"/>
                  <a:gd name="T69" fmla="*/ 2147483647 h 1500"/>
                  <a:gd name="T70" fmla="*/ 2147483647 w 636"/>
                  <a:gd name="T71" fmla="*/ 2147483647 h 1500"/>
                  <a:gd name="T72" fmla="*/ 2147483647 w 636"/>
                  <a:gd name="T73" fmla="*/ 2147483647 h 1500"/>
                  <a:gd name="T74" fmla="*/ 2147483647 w 636"/>
                  <a:gd name="T75" fmla="*/ 2147483647 h 1500"/>
                  <a:gd name="T76" fmla="*/ 2147483647 w 636"/>
                  <a:gd name="T77" fmla="*/ 2147483647 h 1500"/>
                  <a:gd name="T78" fmla="*/ 2147483647 w 636"/>
                  <a:gd name="T79" fmla="*/ 2147483647 h 1500"/>
                  <a:gd name="T80" fmla="*/ 2147483647 w 636"/>
                  <a:gd name="T81" fmla="*/ 2147483647 h 1500"/>
                  <a:gd name="T82" fmla="*/ 2147483647 w 636"/>
                  <a:gd name="T83" fmla="*/ 2147483647 h 1500"/>
                  <a:gd name="T84" fmla="*/ 2147483647 w 636"/>
                  <a:gd name="T85" fmla="*/ 2147483647 h 1500"/>
                  <a:gd name="T86" fmla="*/ 2147483647 w 636"/>
                  <a:gd name="T87" fmla="*/ 0 h 1500"/>
                  <a:gd name="T88" fmla="*/ 2147483647 w 636"/>
                  <a:gd name="T89" fmla="*/ 2147483647 h 1500"/>
                  <a:gd name="T90" fmla="*/ 2147483647 w 636"/>
                  <a:gd name="T91" fmla="*/ 2147483647 h 1500"/>
                  <a:gd name="T92" fmla="*/ 2147483647 w 636"/>
                  <a:gd name="T93" fmla="*/ 2147483647 h 1500"/>
                  <a:gd name="T94" fmla="*/ 2147483647 w 636"/>
                  <a:gd name="T95" fmla="*/ 2147483647 h 1500"/>
                  <a:gd name="T96" fmla="*/ 2147483647 w 636"/>
                  <a:gd name="T97" fmla="*/ 2147483647 h 1500"/>
                  <a:gd name="T98" fmla="*/ 2147483647 w 636"/>
                  <a:gd name="T99" fmla="*/ 2147483647 h 1500"/>
                  <a:gd name="T100" fmla="*/ 2147483647 w 636"/>
                  <a:gd name="T101" fmla="*/ 2147483647 h 1500"/>
                  <a:gd name="T102" fmla="*/ 2147483647 w 636"/>
                  <a:gd name="T103" fmla="*/ 2147483647 h 1500"/>
                  <a:gd name="T104" fmla="*/ 2147483647 w 636"/>
                  <a:gd name="T105" fmla="*/ 2147483647 h 1500"/>
                  <a:gd name="T106" fmla="*/ 2147483647 w 636"/>
                  <a:gd name="T107" fmla="*/ 2147483647 h 1500"/>
                  <a:gd name="T108" fmla="*/ 2147483647 w 636"/>
                  <a:gd name="T109" fmla="*/ 2147483647 h 150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636"/>
                  <a:gd name="T166" fmla="*/ 0 h 1500"/>
                  <a:gd name="T167" fmla="*/ 636 w 636"/>
                  <a:gd name="T168" fmla="*/ 1500 h 1500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636" h="1500">
                    <a:moveTo>
                      <a:pt x="0" y="588"/>
                    </a:moveTo>
                    <a:lnTo>
                      <a:pt x="18" y="588"/>
                    </a:lnTo>
                    <a:lnTo>
                      <a:pt x="12" y="630"/>
                    </a:lnTo>
                    <a:lnTo>
                      <a:pt x="18" y="630"/>
                    </a:lnTo>
                    <a:lnTo>
                      <a:pt x="24" y="636"/>
                    </a:lnTo>
                    <a:lnTo>
                      <a:pt x="42" y="642"/>
                    </a:lnTo>
                    <a:lnTo>
                      <a:pt x="54" y="648"/>
                    </a:lnTo>
                    <a:lnTo>
                      <a:pt x="72" y="666"/>
                    </a:lnTo>
                    <a:lnTo>
                      <a:pt x="84" y="690"/>
                    </a:lnTo>
                    <a:lnTo>
                      <a:pt x="90" y="696"/>
                    </a:lnTo>
                    <a:lnTo>
                      <a:pt x="90" y="702"/>
                    </a:lnTo>
                    <a:lnTo>
                      <a:pt x="126" y="696"/>
                    </a:lnTo>
                    <a:lnTo>
                      <a:pt x="102" y="738"/>
                    </a:lnTo>
                    <a:lnTo>
                      <a:pt x="108" y="738"/>
                    </a:lnTo>
                    <a:lnTo>
                      <a:pt x="114" y="744"/>
                    </a:lnTo>
                    <a:lnTo>
                      <a:pt x="126" y="744"/>
                    </a:lnTo>
                    <a:lnTo>
                      <a:pt x="144" y="750"/>
                    </a:lnTo>
                    <a:lnTo>
                      <a:pt x="156" y="762"/>
                    </a:lnTo>
                    <a:lnTo>
                      <a:pt x="168" y="768"/>
                    </a:lnTo>
                    <a:lnTo>
                      <a:pt x="174" y="780"/>
                    </a:lnTo>
                    <a:lnTo>
                      <a:pt x="186" y="792"/>
                    </a:lnTo>
                    <a:lnTo>
                      <a:pt x="192" y="804"/>
                    </a:lnTo>
                    <a:lnTo>
                      <a:pt x="192" y="822"/>
                    </a:lnTo>
                    <a:lnTo>
                      <a:pt x="198" y="834"/>
                    </a:lnTo>
                    <a:lnTo>
                      <a:pt x="198" y="840"/>
                    </a:lnTo>
                    <a:lnTo>
                      <a:pt x="204" y="846"/>
                    </a:lnTo>
                    <a:lnTo>
                      <a:pt x="210" y="858"/>
                    </a:lnTo>
                    <a:lnTo>
                      <a:pt x="222" y="870"/>
                    </a:lnTo>
                    <a:lnTo>
                      <a:pt x="210" y="888"/>
                    </a:lnTo>
                    <a:lnTo>
                      <a:pt x="216" y="978"/>
                    </a:lnTo>
                    <a:lnTo>
                      <a:pt x="204" y="990"/>
                    </a:lnTo>
                    <a:lnTo>
                      <a:pt x="204" y="1002"/>
                    </a:lnTo>
                    <a:lnTo>
                      <a:pt x="222" y="1020"/>
                    </a:lnTo>
                    <a:lnTo>
                      <a:pt x="234" y="1020"/>
                    </a:lnTo>
                    <a:lnTo>
                      <a:pt x="246" y="1014"/>
                    </a:lnTo>
                    <a:lnTo>
                      <a:pt x="252" y="1008"/>
                    </a:lnTo>
                    <a:lnTo>
                      <a:pt x="258" y="1014"/>
                    </a:lnTo>
                    <a:lnTo>
                      <a:pt x="258" y="1020"/>
                    </a:lnTo>
                    <a:lnTo>
                      <a:pt x="276" y="1020"/>
                    </a:lnTo>
                    <a:lnTo>
                      <a:pt x="282" y="1014"/>
                    </a:lnTo>
                    <a:lnTo>
                      <a:pt x="294" y="1008"/>
                    </a:lnTo>
                    <a:lnTo>
                      <a:pt x="300" y="996"/>
                    </a:lnTo>
                    <a:lnTo>
                      <a:pt x="306" y="990"/>
                    </a:lnTo>
                    <a:lnTo>
                      <a:pt x="312" y="978"/>
                    </a:lnTo>
                    <a:lnTo>
                      <a:pt x="324" y="978"/>
                    </a:lnTo>
                    <a:lnTo>
                      <a:pt x="360" y="960"/>
                    </a:lnTo>
                    <a:lnTo>
                      <a:pt x="366" y="954"/>
                    </a:lnTo>
                    <a:lnTo>
                      <a:pt x="366" y="900"/>
                    </a:lnTo>
                    <a:lnTo>
                      <a:pt x="372" y="894"/>
                    </a:lnTo>
                    <a:lnTo>
                      <a:pt x="378" y="894"/>
                    </a:lnTo>
                    <a:lnTo>
                      <a:pt x="396" y="912"/>
                    </a:lnTo>
                    <a:lnTo>
                      <a:pt x="402" y="924"/>
                    </a:lnTo>
                    <a:lnTo>
                      <a:pt x="402" y="954"/>
                    </a:lnTo>
                    <a:lnTo>
                      <a:pt x="408" y="954"/>
                    </a:lnTo>
                    <a:lnTo>
                      <a:pt x="426" y="972"/>
                    </a:lnTo>
                    <a:lnTo>
                      <a:pt x="432" y="984"/>
                    </a:lnTo>
                    <a:lnTo>
                      <a:pt x="444" y="1014"/>
                    </a:lnTo>
                    <a:lnTo>
                      <a:pt x="450" y="1050"/>
                    </a:lnTo>
                    <a:lnTo>
                      <a:pt x="450" y="1074"/>
                    </a:lnTo>
                    <a:lnTo>
                      <a:pt x="456" y="1092"/>
                    </a:lnTo>
                    <a:lnTo>
                      <a:pt x="456" y="1128"/>
                    </a:lnTo>
                    <a:lnTo>
                      <a:pt x="462" y="1134"/>
                    </a:lnTo>
                    <a:lnTo>
                      <a:pt x="480" y="1170"/>
                    </a:lnTo>
                    <a:lnTo>
                      <a:pt x="486" y="1176"/>
                    </a:lnTo>
                    <a:lnTo>
                      <a:pt x="486" y="1182"/>
                    </a:lnTo>
                    <a:lnTo>
                      <a:pt x="528" y="1272"/>
                    </a:lnTo>
                    <a:lnTo>
                      <a:pt x="540" y="1320"/>
                    </a:lnTo>
                    <a:lnTo>
                      <a:pt x="522" y="1320"/>
                    </a:lnTo>
                    <a:lnTo>
                      <a:pt x="516" y="1326"/>
                    </a:lnTo>
                    <a:lnTo>
                      <a:pt x="516" y="1350"/>
                    </a:lnTo>
                    <a:lnTo>
                      <a:pt x="510" y="1362"/>
                    </a:lnTo>
                    <a:lnTo>
                      <a:pt x="510" y="1374"/>
                    </a:lnTo>
                    <a:lnTo>
                      <a:pt x="552" y="1362"/>
                    </a:lnTo>
                    <a:lnTo>
                      <a:pt x="540" y="1416"/>
                    </a:lnTo>
                    <a:lnTo>
                      <a:pt x="540" y="1428"/>
                    </a:lnTo>
                    <a:lnTo>
                      <a:pt x="534" y="1440"/>
                    </a:lnTo>
                    <a:lnTo>
                      <a:pt x="534" y="1464"/>
                    </a:lnTo>
                    <a:lnTo>
                      <a:pt x="540" y="1482"/>
                    </a:lnTo>
                    <a:lnTo>
                      <a:pt x="540" y="1488"/>
                    </a:lnTo>
                    <a:lnTo>
                      <a:pt x="546" y="1500"/>
                    </a:lnTo>
                    <a:lnTo>
                      <a:pt x="552" y="1488"/>
                    </a:lnTo>
                    <a:lnTo>
                      <a:pt x="558" y="1482"/>
                    </a:lnTo>
                    <a:lnTo>
                      <a:pt x="564" y="1470"/>
                    </a:lnTo>
                    <a:lnTo>
                      <a:pt x="564" y="1458"/>
                    </a:lnTo>
                    <a:lnTo>
                      <a:pt x="558" y="1452"/>
                    </a:lnTo>
                    <a:lnTo>
                      <a:pt x="558" y="1440"/>
                    </a:lnTo>
                    <a:lnTo>
                      <a:pt x="576" y="1422"/>
                    </a:lnTo>
                    <a:lnTo>
                      <a:pt x="594" y="1386"/>
                    </a:lnTo>
                    <a:lnTo>
                      <a:pt x="594" y="1368"/>
                    </a:lnTo>
                    <a:lnTo>
                      <a:pt x="600" y="1356"/>
                    </a:lnTo>
                    <a:lnTo>
                      <a:pt x="600" y="1326"/>
                    </a:lnTo>
                    <a:lnTo>
                      <a:pt x="594" y="1314"/>
                    </a:lnTo>
                    <a:lnTo>
                      <a:pt x="594" y="1290"/>
                    </a:lnTo>
                    <a:lnTo>
                      <a:pt x="570" y="1266"/>
                    </a:lnTo>
                    <a:lnTo>
                      <a:pt x="570" y="1242"/>
                    </a:lnTo>
                    <a:lnTo>
                      <a:pt x="564" y="1224"/>
                    </a:lnTo>
                    <a:lnTo>
                      <a:pt x="564" y="1194"/>
                    </a:lnTo>
                    <a:lnTo>
                      <a:pt x="558" y="1182"/>
                    </a:lnTo>
                    <a:lnTo>
                      <a:pt x="516" y="1140"/>
                    </a:lnTo>
                    <a:lnTo>
                      <a:pt x="510" y="1128"/>
                    </a:lnTo>
                    <a:lnTo>
                      <a:pt x="504" y="1122"/>
                    </a:lnTo>
                    <a:lnTo>
                      <a:pt x="498" y="1110"/>
                    </a:lnTo>
                    <a:lnTo>
                      <a:pt x="492" y="1104"/>
                    </a:lnTo>
                    <a:lnTo>
                      <a:pt x="492" y="1098"/>
                    </a:lnTo>
                    <a:lnTo>
                      <a:pt x="486" y="1092"/>
                    </a:lnTo>
                    <a:lnTo>
                      <a:pt x="504" y="1056"/>
                    </a:lnTo>
                    <a:lnTo>
                      <a:pt x="510" y="1050"/>
                    </a:lnTo>
                    <a:lnTo>
                      <a:pt x="516" y="1038"/>
                    </a:lnTo>
                    <a:lnTo>
                      <a:pt x="516" y="1014"/>
                    </a:lnTo>
                    <a:lnTo>
                      <a:pt x="510" y="1002"/>
                    </a:lnTo>
                    <a:lnTo>
                      <a:pt x="522" y="1002"/>
                    </a:lnTo>
                    <a:lnTo>
                      <a:pt x="528" y="996"/>
                    </a:lnTo>
                    <a:lnTo>
                      <a:pt x="528" y="978"/>
                    </a:lnTo>
                    <a:lnTo>
                      <a:pt x="522" y="972"/>
                    </a:lnTo>
                    <a:lnTo>
                      <a:pt x="516" y="978"/>
                    </a:lnTo>
                    <a:lnTo>
                      <a:pt x="510" y="978"/>
                    </a:lnTo>
                    <a:lnTo>
                      <a:pt x="504" y="972"/>
                    </a:lnTo>
                    <a:lnTo>
                      <a:pt x="498" y="960"/>
                    </a:lnTo>
                    <a:lnTo>
                      <a:pt x="498" y="942"/>
                    </a:lnTo>
                    <a:lnTo>
                      <a:pt x="504" y="942"/>
                    </a:lnTo>
                    <a:lnTo>
                      <a:pt x="504" y="936"/>
                    </a:lnTo>
                    <a:lnTo>
                      <a:pt x="498" y="930"/>
                    </a:lnTo>
                    <a:lnTo>
                      <a:pt x="486" y="924"/>
                    </a:lnTo>
                    <a:lnTo>
                      <a:pt x="474" y="912"/>
                    </a:lnTo>
                    <a:lnTo>
                      <a:pt x="462" y="906"/>
                    </a:lnTo>
                    <a:lnTo>
                      <a:pt x="444" y="888"/>
                    </a:lnTo>
                    <a:lnTo>
                      <a:pt x="438" y="876"/>
                    </a:lnTo>
                    <a:lnTo>
                      <a:pt x="438" y="870"/>
                    </a:lnTo>
                    <a:lnTo>
                      <a:pt x="432" y="870"/>
                    </a:lnTo>
                    <a:lnTo>
                      <a:pt x="438" y="846"/>
                    </a:lnTo>
                    <a:lnTo>
                      <a:pt x="426" y="840"/>
                    </a:lnTo>
                    <a:lnTo>
                      <a:pt x="402" y="816"/>
                    </a:lnTo>
                    <a:lnTo>
                      <a:pt x="402" y="810"/>
                    </a:lnTo>
                    <a:lnTo>
                      <a:pt x="426" y="810"/>
                    </a:lnTo>
                    <a:lnTo>
                      <a:pt x="426" y="792"/>
                    </a:lnTo>
                    <a:lnTo>
                      <a:pt x="408" y="774"/>
                    </a:lnTo>
                    <a:lnTo>
                      <a:pt x="408" y="768"/>
                    </a:lnTo>
                    <a:lnTo>
                      <a:pt x="414" y="762"/>
                    </a:lnTo>
                    <a:lnTo>
                      <a:pt x="420" y="762"/>
                    </a:lnTo>
                    <a:lnTo>
                      <a:pt x="426" y="756"/>
                    </a:lnTo>
                    <a:lnTo>
                      <a:pt x="426" y="708"/>
                    </a:lnTo>
                    <a:lnTo>
                      <a:pt x="456" y="708"/>
                    </a:lnTo>
                    <a:lnTo>
                      <a:pt x="468" y="714"/>
                    </a:lnTo>
                    <a:lnTo>
                      <a:pt x="480" y="714"/>
                    </a:lnTo>
                    <a:lnTo>
                      <a:pt x="486" y="708"/>
                    </a:lnTo>
                    <a:lnTo>
                      <a:pt x="492" y="696"/>
                    </a:lnTo>
                    <a:lnTo>
                      <a:pt x="498" y="690"/>
                    </a:lnTo>
                    <a:lnTo>
                      <a:pt x="498" y="684"/>
                    </a:lnTo>
                    <a:lnTo>
                      <a:pt x="522" y="684"/>
                    </a:lnTo>
                    <a:lnTo>
                      <a:pt x="528" y="660"/>
                    </a:lnTo>
                    <a:lnTo>
                      <a:pt x="534" y="660"/>
                    </a:lnTo>
                    <a:lnTo>
                      <a:pt x="540" y="654"/>
                    </a:lnTo>
                    <a:lnTo>
                      <a:pt x="564" y="654"/>
                    </a:lnTo>
                    <a:lnTo>
                      <a:pt x="564" y="642"/>
                    </a:lnTo>
                    <a:lnTo>
                      <a:pt x="582" y="624"/>
                    </a:lnTo>
                    <a:lnTo>
                      <a:pt x="594" y="624"/>
                    </a:lnTo>
                    <a:lnTo>
                      <a:pt x="600" y="618"/>
                    </a:lnTo>
                    <a:lnTo>
                      <a:pt x="594" y="612"/>
                    </a:lnTo>
                    <a:lnTo>
                      <a:pt x="600" y="600"/>
                    </a:lnTo>
                    <a:lnTo>
                      <a:pt x="600" y="588"/>
                    </a:lnTo>
                    <a:lnTo>
                      <a:pt x="636" y="570"/>
                    </a:lnTo>
                    <a:lnTo>
                      <a:pt x="636" y="552"/>
                    </a:lnTo>
                    <a:lnTo>
                      <a:pt x="630" y="546"/>
                    </a:lnTo>
                    <a:lnTo>
                      <a:pt x="618" y="546"/>
                    </a:lnTo>
                    <a:lnTo>
                      <a:pt x="600" y="564"/>
                    </a:lnTo>
                    <a:lnTo>
                      <a:pt x="600" y="570"/>
                    </a:lnTo>
                    <a:lnTo>
                      <a:pt x="558" y="570"/>
                    </a:lnTo>
                    <a:lnTo>
                      <a:pt x="558" y="552"/>
                    </a:lnTo>
                    <a:lnTo>
                      <a:pt x="546" y="552"/>
                    </a:lnTo>
                    <a:lnTo>
                      <a:pt x="534" y="522"/>
                    </a:lnTo>
                    <a:lnTo>
                      <a:pt x="480" y="516"/>
                    </a:lnTo>
                    <a:lnTo>
                      <a:pt x="486" y="504"/>
                    </a:lnTo>
                    <a:lnTo>
                      <a:pt x="486" y="498"/>
                    </a:lnTo>
                    <a:lnTo>
                      <a:pt x="492" y="492"/>
                    </a:lnTo>
                    <a:lnTo>
                      <a:pt x="492" y="480"/>
                    </a:lnTo>
                    <a:lnTo>
                      <a:pt x="480" y="468"/>
                    </a:lnTo>
                    <a:lnTo>
                      <a:pt x="486" y="462"/>
                    </a:lnTo>
                    <a:lnTo>
                      <a:pt x="498" y="462"/>
                    </a:lnTo>
                    <a:lnTo>
                      <a:pt x="504" y="456"/>
                    </a:lnTo>
                    <a:lnTo>
                      <a:pt x="504" y="450"/>
                    </a:lnTo>
                    <a:lnTo>
                      <a:pt x="498" y="444"/>
                    </a:lnTo>
                    <a:lnTo>
                      <a:pt x="486" y="438"/>
                    </a:lnTo>
                    <a:lnTo>
                      <a:pt x="456" y="438"/>
                    </a:lnTo>
                    <a:lnTo>
                      <a:pt x="444" y="396"/>
                    </a:lnTo>
                    <a:lnTo>
                      <a:pt x="420" y="378"/>
                    </a:lnTo>
                    <a:lnTo>
                      <a:pt x="450" y="354"/>
                    </a:lnTo>
                    <a:lnTo>
                      <a:pt x="390" y="354"/>
                    </a:lnTo>
                    <a:lnTo>
                      <a:pt x="384" y="360"/>
                    </a:lnTo>
                    <a:lnTo>
                      <a:pt x="372" y="360"/>
                    </a:lnTo>
                    <a:lnTo>
                      <a:pt x="366" y="366"/>
                    </a:lnTo>
                    <a:lnTo>
                      <a:pt x="354" y="372"/>
                    </a:lnTo>
                    <a:lnTo>
                      <a:pt x="366" y="354"/>
                    </a:lnTo>
                    <a:lnTo>
                      <a:pt x="360" y="342"/>
                    </a:lnTo>
                    <a:lnTo>
                      <a:pt x="342" y="324"/>
                    </a:lnTo>
                    <a:lnTo>
                      <a:pt x="342" y="306"/>
                    </a:lnTo>
                    <a:lnTo>
                      <a:pt x="354" y="306"/>
                    </a:lnTo>
                    <a:lnTo>
                      <a:pt x="348" y="276"/>
                    </a:lnTo>
                    <a:lnTo>
                      <a:pt x="360" y="276"/>
                    </a:lnTo>
                    <a:lnTo>
                      <a:pt x="366" y="270"/>
                    </a:lnTo>
                    <a:lnTo>
                      <a:pt x="366" y="234"/>
                    </a:lnTo>
                    <a:lnTo>
                      <a:pt x="372" y="240"/>
                    </a:lnTo>
                    <a:lnTo>
                      <a:pt x="384" y="240"/>
                    </a:lnTo>
                    <a:lnTo>
                      <a:pt x="390" y="234"/>
                    </a:lnTo>
                    <a:lnTo>
                      <a:pt x="396" y="222"/>
                    </a:lnTo>
                    <a:lnTo>
                      <a:pt x="396" y="216"/>
                    </a:lnTo>
                    <a:lnTo>
                      <a:pt x="378" y="198"/>
                    </a:lnTo>
                    <a:lnTo>
                      <a:pt x="390" y="198"/>
                    </a:lnTo>
                    <a:lnTo>
                      <a:pt x="396" y="192"/>
                    </a:lnTo>
                    <a:lnTo>
                      <a:pt x="408" y="192"/>
                    </a:lnTo>
                    <a:lnTo>
                      <a:pt x="396" y="132"/>
                    </a:lnTo>
                    <a:lnTo>
                      <a:pt x="384" y="108"/>
                    </a:lnTo>
                    <a:lnTo>
                      <a:pt x="384" y="78"/>
                    </a:lnTo>
                    <a:lnTo>
                      <a:pt x="378" y="72"/>
                    </a:lnTo>
                    <a:lnTo>
                      <a:pt x="342" y="72"/>
                    </a:lnTo>
                    <a:lnTo>
                      <a:pt x="342" y="66"/>
                    </a:lnTo>
                    <a:lnTo>
                      <a:pt x="336" y="60"/>
                    </a:lnTo>
                    <a:lnTo>
                      <a:pt x="318" y="24"/>
                    </a:lnTo>
                    <a:lnTo>
                      <a:pt x="306" y="18"/>
                    </a:lnTo>
                    <a:lnTo>
                      <a:pt x="300" y="6"/>
                    </a:lnTo>
                    <a:lnTo>
                      <a:pt x="294" y="0"/>
                    </a:lnTo>
                    <a:lnTo>
                      <a:pt x="288" y="0"/>
                    </a:lnTo>
                    <a:lnTo>
                      <a:pt x="282" y="18"/>
                    </a:lnTo>
                    <a:lnTo>
                      <a:pt x="282" y="48"/>
                    </a:lnTo>
                    <a:lnTo>
                      <a:pt x="276" y="48"/>
                    </a:lnTo>
                    <a:lnTo>
                      <a:pt x="270" y="54"/>
                    </a:lnTo>
                    <a:lnTo>
                      <a:pt x="258" y="60"/>
                    </a:lnTo>
                    <a:lnTo>
                      <a:pt x="246" y="72"/>
                    </a:lnTo>
                    <a:lnTo>
                      <a:pt x="252" y="84"/>
                    </a:lnTo>
                    <a:lnTo>
                      <a:pt x="258" y="90"/>
                    </a:lnTo>
                    <a:lnTo>
                      <a:pt x="270" y="96"/>
                    </a:lnTo>
                    <a:lnTo>
                      <a:pt x="276" y="102"/>
                    </a:lnTo>
                    <a:lnTo>
                      <a:pt x="276" y="108"/>
                    </a:lnTo>
                    <a:lnTo>
                      <a:pt x="258" y="108"/>
                    </a:lnTo>
                    <a:lnTo>
                      <a:pt x="252" y="102"/>
                    </a:lnTo>
                    <a:lnTo>
                      <a:pt x="216" y="102"/>
                    </a:lnTo>
                    <a:lnTo>
                      <a:pt x="204" y="108"/>
                    </a:lnTo>
                    <a:lnTo>
                      <a:pt x="198" y="108"/>
                    </a:lnTo>
                    <a:lnTo>
                      <a:pt x="198" y="126"/>
                    </a:lnTo>
                    <a:lnTo>
                      <a:pt x="186" y="138"/>
                    </a:lnTo>
                    <a:lnTo>
                      <a:pt x="174" y="144"/>
                    </a:lnTo>
                    <a:lnTo>
                      <a:pt x="162" y="144"/>
                    </a:lnTo>
                    <a:lnTo>
                      <a:pt x="156" y="150"/>
                    </a:lnTo>
                    <a:lnTo>
                      <a:pt x="150" y="150"/>
                    </a:lnTo>
                    <a:lnTo>
                      <a:pt x="150" y="174"/>
                    </a:lnTo>
                    <a:lnTo>
                      <a:pt x="156" y="180"/>
                    </a:lnTo>
                    <a:lnTo>
                      <a:pt x="156" y="186"/>
                    </a:lnTo>
                    <a:lnTo>
                      <a:pt x="162" y="192"/>
                    </a:lnTo>
                    <a:lnTo>
                      <a:pt x="162" y="204"/>
                    </a:lnTo>
                    <a:lnTo>
                      <a:pt x="144" y="234"/>
                    </a:lnTo>
                    <a:lnTo>
                      <a:pt x="138" y="240"/>
                    </a:lnTo>
                    <a:lnTo>
                      <a:pt x="126" y="246"/>
                    </a:lnTo>
                    <a:lnTo>
                      <a:pt x="126" y="264"/>
                    </a:lnTo>
                    <a:lnTo>
                      <a:pt x="132" y="276"/>
                    </a:lnTo>
                    <a:lnTo>
                      <a:pt x="138" y="282"/>
                    </a:lnTo>
                    <a:lnTo>
                      <a:pt x="120" y="336"/>
                    </a:lnTo>
                    <a:lnTo>
                      <a:pt x="120" y="372"/>
                    </a:lnTo>
                    <a:lnTo>
                      <a:pt x="108" y="372"/>
                    </a:lnTo>
                    <a:lnTo>
                      <a:pt x="96" y="366"/>
                    </a:lnTo>
                    <a:lnTo>
                      <a:pt x="42" y="366"/>
                    </a:lnTo>
                    <a:lnTo>
                      <a:pt x="48" y="366"/>
                    </a:lnTo>
                    <a:lnTo>
                      <a:pt x="66" y="384"/>
                    </a:lnTo>
                    <a:lnTo>
                      <a:pt x="72" y="432"/>
                    </a:lnTo>
                    <a:lnTo>
                      <a:pt x="66" y="432"/>
                    </a:lnTo>
                    <a:lnTo>
                      <a:pt x="48" y="450"/>
                    </a:lnTo>
                    <a:lnTo>
                      <a:pt x="54" y="462"/>
                    </a:lnTo>
                    <a:lnTo>
                      <a:pt x="54" y="486"/>
                    </a:lnTo>
                    <a:lnTo>
                      <a:pt x="72" y="504"/>
                    </a:lnTo>
                    <a:lnTo>
                      <a:pt x="72" y="516"/>
                    </a:lnTo>
                    <a:lnTo>
                      <a:pt x="60" y="516"/>
                    </a:lnTo>
                    <a:lnTo>
                      <a:pt x="54" y="510"/>
                    </a:lnTo>
                    <a:lnTo>
                      <a:pt x="48" y="510"/>
                    </a:lnTo>
                    <a:lnTo>
                      <a:pt x="48" y="534"/>
                    </a:lnTo>
                    <a:lnTo>
                      <a:pt x="30" y="516"/>
                    </a:lnTo>
                    <a:lnTo>
                      <a:pt x="42" y="576"/>
                    </a:lnTo>
                    <a:lnTo>
                      <a:pt x="6" y="570"/>
                    </a:lnTo>
                    <a:lnTo>
                      <a:pt x="6" y="576"/>
                    </a:lnTo>
                    <a:lnTo>
                      <a:pt x="0" y="58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4" name="Mongolia">
                <a:extLst>
                  <a:ext uri="{FF2B5EF4-FFF2-40B4-BE49-F238E27FC236}">
                    <a16:creationId xmlns:a16="http://schemas.microsoft.com/office/drawing/2014/main" id="{EE5E2F82-70A2-1043-818F-A537BD2433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3" y="1240"/>
                <a:ext cx="537" cy="213"/>
              </a:xfrm>
              <a:custGeom>
                <a:avLst/>
                <a:gdLst>
                  <a:gd name="T0" fmla="*/ 2147483647 w 2100"/>
                  <a:gd name="T1" fmla="*/ 2147483647 h 834"/>
                  <a:gd name="T2" fmla="*/ 2147483647 w 2100"/>
                  <a:gd name="T3" fmla="*/ 2147483647 h 834"/>
                  <a:gd name="T4" fmla="*/ 2147483647 w 2100"/>
                  <a:gd name="T5" fmla="*/ 2147483647 h 834"/>
                  <a:gd name="T6" fmla="*/ 2147483647 w 2100"/>
                  <a:gd name="T7" fmla="*/ 2147483647 h 834"/>
                  <a:gd name="T8" fmla="*/ 2147483647 w 2100"/>
                  <a:gd name="T9" fmla="*/ 2147483647 h 834"/>
                  <a:gd name="T10" fmla="*/ 2147483647 w 2100"/>
                  <a:gd name="T11" fmla="*/ 2147483647 h 834"/>
                  <a:gd name="T12" fmla="*/ 2147483647 w 2100"/>
                  <a:gd name="T13" fmla="*/ 2147483647 h 834"/>
                  <a:gd name="T14" fmla="*/ 2147483647 w 2100"/>
                  <a:gd name="T15" fmla="*/ 2147483647 h 834"/>
                  <a:gd name="T16" fmla="*/ 2147483647 w 2100"/>
                  <a:gd name="T17" fmla="*/ 2147483647 h 834"/>
                  <a:gd name="T18" fmla="*/ 2147483647 w 2100"/>
                  <a:gd name="T19" fmla="*/ 2147483647 h 834"/>
                  <a:gd name="T20" fmla="*/ 2147483647 w 2100"/>
                  <a:gd name="T21" fmla="*/ 2147483647 h 834"/>
                  <a:gd name="T22" fmla="*/ 2147483647 w 2100"/>
                  <a:gd name="T23" fmla="*/ 2147483647 h 834"/>
                  <a:gd name="T24" fmla="*/ 2147483647 w 2100"/>
                  <a:gd name="T25" fmla="*/ 2147483647 h 834"/>
                  <a:gd name="T26" fmla="*/ 2147483647 w 2100"/>
                  <a:gd name="T27" fmla="*/ 2147483647 h 834"/>
                  <a:gd name="T28" fmla="*/ 2147483647 w 2100"/>
                  <a:gd name="T29" fmla="*/ 2147483647 h 834"/>
                  <a:gd name="T30" fmla="*/ 2147483647 w 2100"/>
                  <a:gd name="T31" fmla="*/ 2147483647 h 834"/>
                  <a:gd name="T32" fmla="*/ 2147483647 w 2100"/>
                  <a:gd name="T33" fmla="*/ 2147483647 h 834"/>
                  <a:gd name="T34" fmla="*/ 2147483647 w 2100"/>
                  <a:gd name="T35" fmla="*/ 2147483647 h 834"/>
                  <a:gd name="T36" fmla="*/ 2147483647 w 2100"/>
                  <a:gd name="T37" fmla="*/ 2147483647 h 834"/>
                  <a:gd name="T38" fmla="*/ 2147483647 w 2100"/>
                  <a:gd name="T39" fmla="*/ 2147483647 h 834"/>
                  <a:gd name="T40" fmla="*/ 2147483647 w 2100"/>
                  <a:gd name="T41" fmla="*/ 2147483647 h 834"/>
                  <a:gd name="T42" fmla="*/ 2147483647 w 2100"/>
                  <a:gd name="T43" fmla="*/ 2147483647 h 834"/>
                  <a:gd name="T44" fmla="*/ 2147483647 w 2100"/>
                  <a:gd name="T45" fmla="*/ 2147483647 h 834"/>
                  <a:gd name="T46" fmla="*/ 2147483647 w 2100"/>
                  <a:gd name="T47" fmla="*/ 2147483647 h 834"/>
                  <a:gd name="T48" fmla="*/ 2147483647 w 2100"/>
                  <a:gd name="T49" fmla="*/ 2147483647 h 834"/>
                  <a:gd name="T50" fmla="*/ 2147483647 w 2100"/>
                  <a:gd name="T51" fmla="*/ 2147483647 h 834"/>
                  <a:gd name="T52" fmla="*/ 2147483647 w 2100"/>
                  <a:gd name="T53" fmla="*/ 2147483647 h 834"/>
                  <a:gd name="T54" fmla="*/ 2147483647 w 2100"/>
                  <a:gd name="T55" fmla="*/ 2147483647 h 834"/>
                  <a:gd name="T56" fmla="*/ 2147483647 w 2100"/>
                  <a:gd name="T57" fmla="*/ 2147483647 h 834"/>
                  <a:gd name="T58" fmla="*/ 2147483647 w 2100"/>
                  <a:gd name="T59" fmla="*/ 2147483647 h 834"/>
                  <a:gd name="T60" fmla="*/ 2147483647 w 2100"/>
                  <a:gd name="T61" fmla="*/ 2147483647 h 834"/>
                  <a:gd name="T62" fmla="*/ 0 w 2100"/>
                  <a:gd name="T63" fmla="*/ 2147483647 h 834"/>
                  <a:gd name="T64" fmla="*/ 2147483647 w 2100"/>
                  <a:gd name="T65" fmla="*/ 2147483647 h 834"/>
                  <a:gd name="T66" fmla="*/ 2147483647 w 2100"/>
                  <a:gd name="T67" fmla="*/ 2147483647 h 834"/>
                  <a:gd name="T68" fmla="*/ 2147483647 w 2100"/>
                  <a:gd name="T69" fmla="*/ 2147483647 h 834"/>
                  <a:gd name="T70" fmla="*/ 2147483647 w 2100"/>
                  <a:gd name="T71" fmla="*/ 2147483647 h 834"/>
                  <a:gd name="T72" fmla="*/ 2147483647 w 2100"/>
                  <a:gd name="T73" fmla="*/ 2147483647 h 834"/>
                  <a:gd name="T74" fmla="*/ 2147483647 w 2100"/>
                  <a:gd name="T75" fmla="*/ 2147483647 h 834"/>
                  <a:gd name="T76" fmla="*/ 2147483647 w 2100"/>
                  <a:gd name="T77" fmla="*/ 2147483647 h 834"/>
                  <a:gd name="T78" fmla="*/ 2147483647 w 2100"/>
                  <a:gd name="T79" fmla="*/ 2147483647 h 834"/>
                  <a:gd name="T80" fmla="*/ 2147483647 w 2100"/>
                  <a:gd name="T81" fmla="*/ 2147483647 h 834"/>
                  <a:gd name="T82" fmla="*/ 2147483647 w 2100"/>
                  <a:gd name="T83" fmla="*/ 2147483647 h 834"/>
                  <a:gd name="T84" fmla="*/ 2147483647 w 2100"/>
                  <a:gd name="T85" fmla="*/ 2147483647 h 834"/>
                  <a:gd name="T86" fmla="*/ 2147483647 w 2100"/>
                  <a:gd name="T87" fmla="*/ 2147483647 h 834"/>
                  <a:gd name="T88" fmla="*/ 2147483647 w 2100"/>
                  <a:gd name="T89" fmla="*/ 2147483647 h 834"/>
                  <a:gd name="T90" fmla="*/ 2147483647 w 2100"/>
                  <a:gd name="T91" fmla="*/ 2147483647 h 834"/>
                  <a:gd name="T92" fmla="*/ 2147483647 w 2100"/>
                  <a:gd name="T93" fmla="*/ 2147483647 h 834"/>
                  <a:gd name="T94" fmla="*/ 2147483647 w 2100"/>
                  <a:gd name="T95" fmla="*/ 2147483647 h 834"/>
                  <a:gd name="T96" fmla="*/ 2147483647 w 2100"/>
                  <a:gd name="T97" fmla="*/ 2147483647 h 834"/>
                  <a:gd name="T98" fmla="*/ 2147483647 w 2100"/>
                  <a:gd name="T99" fmla="*/ 2147483647 h 834"/>
                  <a:gd name="T100" fmla="*/ 2147483647 w 2100"/>
                  <a:gd name="T101" fmla="*/ 2147483647 h 834"/>
                  <a:gd name="T102" fmla="*/ 2147483647 w 2100"/>
                  <a:gd name="T103" fmla="*/ 2147483647 h 834"/>
                  <a:gd name="T104" fmla="*/ 2147483647 w 2100"/>
                  <a:gd name="T105" fmla="*/ 2147483647 h 834"/>
                  <a:gd name="T106" fmla="*/ 2147483647 w 2100"/>
                  <a:gd name="T107" fmla="*/ 2147483647 h 834"/>
                  <a:gd name="T108" fmla="*/ 2147483647 w 2100"/>
                  <a:gd name="T109" fmla="*/ 2147483647 h 834"/>
                  <a:gd name="T110" fmla="*/ 2147483647 w 2100"/>
                  <a:gd name="T111" fmla="*/ 2147483647 h 834"/>
                  <a:gd name="T112" fmla="*/ 2147483647 w 2100"/>
                  <a:gd name="T113" fmla="*/ 2147483647 h 834"/>
                  <a:gd name="T114" fmla="*/ 2147483647 w 2100"/>
                  <a:gd name="T115" fmla="*/ 2147483647 h 834"/>
                  <a:gd name="T116" fmla="*/ 2147483647 w 2100"/>
                  <a:gd name="T117" fmla="*/ 2147483647 h 834"/>
                  <a:gd name="T118" fmla="*/ 2147483647 w 2100"/>
                  <a:gd name="T119" fmla="*/ 2147483647 h 834"/>
                  <a:gd name="T120" fmla="*/ 2147483647 w 2100"/>
                  <a:gd name="T121" fmla="*/ 2147483647 h 834"/>
                  <a:gd name="T122" fmla="*/ 2147483647 w 2100"/>
                  <a:gd name="T123" fmla="*/ 2147483647 h 83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100"/>
                  <a:gd name="T187" fmla="*/ 0 h 834"/>
                  <a:gd name="T188" fmla="*/ 2100 w 2100"/>
                  <a:gd name="T189" fmla="*/ 834 h 83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100" h="834">
                    <a:moveTo>
                      <a:pt x="2088" y="408"/>
                    </a:moveTo>
                    <a:lnTo>
                      <a:pt x="2076" y="396"/>
                    </a:lnTo>
                    <a:lnTo>
                      <a:pt x="2070" y="384"/>
                    </a:lnTo>
                    <a:lnTo>
                      <a:pt x="2058" y="384"/>
                    </a:lnTo>
                    <a:lnTo>
                      <a:pt x="2034" y="372"/>
                    </a:lnTo>
                    <a:lnTo>
                      <a:pt x="2022" y="360"/>
                    </a:lnTo>
                    <a:lnTo>
                      <a:pt x="2010" y="354"/>
                    </a:lnTo>
                    <a:lnTo>
                      <a:pt x="2004" y="348"/>
                    </a:lnTo>
                    <a:lnTo>
                      <a:pt x="1986" y="348"/>
                    </a:lnTo>
                    <a:lnTo>
                      <a:pt x="1974" y="342"/>
                    </a:lnTo>
                    <a:lnTo>
                      <a:pt x="1968" y="336"/>
                    </a:lnTo>
                    <a:lnTo>
                      <a:pt x="1968" y="324"/>
                    </a:lnTo>
                    <a:lnTo>
                      <a:pt x="1902" y="324"/>
                    </a:lnTo>
                    <a:lnTo>
                      <a:pt x="1902" y="348"/>
                    </a:lnTo>
                    <a:lnTo>
                      <a:pt x="1896" y="354"/>
                    </a:lnTo>
                    <a:lnTo>
                      <a:pt x="1890" y="354"/>
                    </a:lnTo>
                    <a:lnTo>
                      <a:pt x="1878" y="348"/>
                    </a:lnTo>
                    <a:lnTo>
                      <a:pt x="1866" y="336"/>
                    </a:lnTo>
                    <a:lnTo>
                      <a:pt x="1812" y="336"/>
                    </a:lnTo>
                    <a:lnTo>
                      <a:pt x="1806" y="342"/>
                    </a:lnTo>
                    <a:lnTo>
                      <a:pt x="1812" y="342"/>
                    </a:lnTo>
                    <a:lnTo>
                      <a:pt x="1812" y="348"/>
                    </a:lnTo>
                    <a:lnTo>
                      <a:pt x="1794" y="348"/>
                    </a:lnTo>
                    <a:lnTo>
                      <a:pt x="1788" y="342"/>
                    </a:lnTo>
                    <a:lnTo>
                      <a:pt x="1776" y="336"/>
                    </a:lnTo>
                    <a:lnTo>
                      <a:pt x="1770" y="324"/>
                    </a:lnTo>
                    <a:lnTo>
                      <a:pt x="1770" y="306"/>
                    </a:lnTo>
                    <a:lnTo>
                      <a:pt x="1776" y="306"/>
                    </a:lnTo>
                    <a:lnTo>
                      <a:pt x="1770" y="294"/>
                    </a:lnTo>
                    <a:lnTo>
                      <a:pt x="1764" y="270"/>
                    </a:lnTo>
                    <a:lnTo>
                      <a:pt x="1758" y="258"/>
                    </a:lnTo>
                    <a:lnTo>
                      <a:pt x="1758" y="174"/>
                    </a:lnTo>
                    <a:lnTo>
                      <a:pt x="1740" y="174"/>
                    </a:lnTo>
                    <a:lnTo>
                      <a:pt x="1716" y="168"/>
                    </a:lnTo>
                    <a:lnTo>
                      <a:pt x="1710" y="174"/>
                    </a:lnTo>
                    <a:lnTo>
                      <a:pt x="1698" y="180"/>
                    </a:lnTo>
                    <a:lnTo>
                      <a:pt x="1674" y="180"/>
                    </a:lnTo>
                    <a:lnTo>
                      <a:pt x="1662" y="174"/>
                    </a:lnTo>
                    <a:lnTo>
                      <a:pt x="1644" y="156"/>
                    </a:lnTo>
                    <a:lnTo>
                      <a:pt x="1608" y="156"/>
                    </a:lnTo>
                    <a:lnTo>
                      <a:pt x="1596" y="150"/>
                    </a:lnTo>
                    <a:lnTo>
                      <a:pt x="1578" y="150"/>
                    </a:lnTo>
                    <a:lnTo>
                      <a:pt x="1548" y="180"/>
                    </a:lnTo>
                    <a:lnTo>
                      <a:pt x="1548" y="192"/>
                    </a:lnTo>
                    <a:lnTo>
                      <a:pt x="1536" y="204"/>
                    </a:lnTo>
                    <a:lnTo>
                      <a:pt x="1500" y="204"/>
                    </a:lnTo>
                    <a:lnTo>
                      <a:pt x="1488" y="216"/>
                    </a:lnTo>
                    <a:lnTo>
                      <a:pt x="1440" y="216"/>
                    </a:lnTo>
                    <a:lnTo>
                      <a:pt x="1440" y="222"/>
                    </a:lnTo>
                    <a:lnTo>
                      <a:pt x="1422" y="240"/>
                    </a:lnTo>
                    <a:lnTo>
                      <a:pt x="1416" y="240"/>
                    </a:lnTo>
                    <a:lnTo>
                      <a:pt x="1416" y="234"/>
                    </a:lnTo>
                    <a:lnTo>
                      <a:pt x="1410" y="228"/>
                    </a:lnTo>
                    <a:lnTo>
                      <a:pt x="1392" y="228"/>
                    </a:lnTo>
                    <a:lnTo>
                      <a:pt x="1380" y="234"/>
                    </a:lnTo>
                    <a:lnTo>
                      <a:pt x="1356" y="234"/>
                    </a:lnTo>
                    <a:lnTo>
                      <a:pt x="1344" y="228"/>
                    </a:lnTo>
                    <a:lnTo>
                      <a:pt x="1338" y="228"/>
                    </a:lnTo>
                    <a:lnTo>
                      <a:pt x="1332" y="222"/>
                    </a:lnTo>
                    <a:lnTo>
                      <a:pt x="1266" y="222"/>
                    </a:lnTo>
                    <a:lnTo>
                      <a:pt x="1260" y="216"/>
                    </a:lnTo>
                    <a:lnTo>
                      <a:pt x="1260" y="204"/>
                    </a:lnTo>
                    <a:lnTo>
                      <a:pt x="1248" y="198"/>
                    </a:lnTo>
                    <a:lnTo>
                      <a:pt x="1230" y="198"/>
                    </a:lnTo>
                    <a:lnTo>
                      <a:pt x="1230" y="192"/>
                    </a:lnTo>
                    <a:lnTo>
                      <a:pt x="1218" y="180"/>
                    </a:lnTo>
                    <a:lnTo>
                      <a:pt x="1218" y="174"/>
                    </a:lnTo>
                    <a:lnTo>
                      <a:pt x="1212" y="168"/>
                    </a:lnTo>
                    <a:lnTo>
                      <a:pt x="1152" y="168"/>
                    </a:lnTo>
                    <a:lnTo>
                      <a:pt x="1128" y="144"/>
                    </a:lnTo>
                    <a:lnTo>
                      <a:pt x="1092" y="144"/>
                    </a:lnTo>
                    <a:lnTo>
                      <a:pt x="1086" y="138"/>
                    </a:lnTo>
                    <a:lnTo>
                      <a:pt x="1080" y="138"/>
                    </a:lnTo>
                    <a:lnTo>
                      <a:pt x="1068" y="132"/>
                    </a:lnTo>
                    <a:lnTo>
                      <a:pt x="1020" y="132"/>
                    </a:lnTo>
                    <a:lnTo>
                      <a:pt x="966" y="150"/>
                    </a:lnTo>
                    <a:lnTo>
                      <a:pt x="954" y="156"/>
                    </a:lnTo>
                    <a:lnTo>
                      <a:pt x="942" y="156"/>
                    </a:lnTo>
                    <a:lnTo>
                      <a:pt x="930" y="150"/>
                    </a:lnTo>
                    <a:lnTo>
                      <a:pt x="918" y="150"/>
                    </a:lnTo>
                    <a:lnTo>
                      <a:pt x="912" y="144"/>
                    </a:lnTo>
                    <a:lnTo>
                      <a:pt x="882" y="144"/>
                    </a:lnTo>
                    <a:lnTo>
                      <a:pt x="864" y="126"/>
                    </a:lnTo>
                    <a:lnTo>
                      <a:pt x="864" y="120"/>
                    </a:lnTo>
                    <a:lnTo>
                      <a:pt x="840" y="126"/>
                    </a:lnTo>
                    <a:lnTo>
                      <a:pt x="840" y="120"/>
                    </a:lnTo>
                    <a:lnTo>
                      <a:pt x="834" y="114"/>
                    </a:lnTo>
                    <a:lnTo>
                      <a:pt x="822" y="90"/>
                    </a:lnTo>
                    <a:lnTo>
                      <a:pt x="810" y="78"/>
                    </a:lnTo>
                    <a:lnTo>
                      <a:pt x="804" y="66"/>
                    </a:lnTo>
                    <a:lnTo>
                      <a:pt x="798" y="60"/>
                    </a:lnTo>
                    <a:lnTo>
                      <a:pt x="786" y="54"/>
                    </a:lnTo>
                    <a:lnTo>
                      <a:pt x="768" y="54"/>
                    </a:lnTo>
                    <a:lnTo>
                      <a:pt x="756" y="60"/>
                    </a:lnTo>
                    <a:lnTo>
                      <a:pt x="750" y="60"/>
                    </a:lnTo>
                    <a:lnTo>
                      <a:pt x="726" y="48"/>
                    </a:lnTo>
                    <a:lnTo>
                      <a:pt x="720" y="42"/>
                    </a:lnTo>
                    <a:lnTo>
                      <a:pt x="708" y="36"/>
                    </a:lnTo>
                    <a:lnTo>
                      <a:pt x="672" y="36"/>
                    </a:lnTo>
                    <a:lnTo>
                      <a:pt x="648" y="30"/>
                    </a:lnTo>
                    <a:lnTo>
                      <a:pt x="636" y="30"/>
                    </a:lnTo>
                    <a:lnTo>
                      <a:pt x="576" y="0"/>
                    </a:lnTo>
                    <a:lnTo>
                      <a:pt x="576" y="18"/>
                    </a:lnTo>
                    <a:lnTo>
                      <a:pt x="570" y="30"/>
                    </a:lnTo>
                    <a:lnTo>
                      <a:pt x="558" y="36"/>
                    </a:lnTo>
                    <a:lnTo>
                      <a:pt x="552" y="36"/>
                    </a:lnTo>
                    <a:lnTo>
                      <a:pt x="558" y="48"/>
                    </a:lnTo>
                    <a:lnTo>
                      <a:pt x="540" y="48"/>
                    </a:lnTo>
                    <a:lnTo>
                      <a:pt x="540" y="60"/>
                    </a:lnTo>
                    <a:lnTo>
                      <a:pt x="552" y="72"/>
                    </a:lnTo>
                    <a:lnTo>
                      <a:pt x="558" y="90"/>
                    </a:lnTo>
                    <a:lnTo>
                      <a:pt x="582" y="126"/>
                    </a:lnTo>
                    <a:lnTo>
                      <a:pt x="588" y="126"/>
                    </a:lnTo>
                    <a:lnTo>
                      <a:pt x="594" y="132"/>
                    </a:lnTo>
                    <a:lnTo>
                      <a:pt x="600" y="144"/>
                    </a:lnTo>
                    <a:lnTo>
                      <a:pt x="600" y="168"/>
                    </a:lnTo>
                    <a:lnTo>
                      <a:pt x="582" y="168"/>
                    </a:lnTo>
                    <a:lnTo>
                      <a:pt x="582" y="174"/>
                    </a:lnTo>
                    <a:lnTo>
                      <a:pt x="576" y="180"/>
                    </a:lnTo>
                    <a:lnTo>
                      <a:pt x="552" y="192"/>
                    </a:lnTo>
                    <a:lnTo>
                      <a:pt x="546" y="186"/>
                    </a:lnTo>
                    <a:lnTo>
                      <a:pt x="546" y="174"/>
                    </a:lnTo>
                    <a:lnTo>
                      <a:pt x="498" y="180"/>
                    </a:lnTo>
                    <a:lnTo>
                      <a:pt x="498" y="168"/>
                    </a:lnTo>
                    <a:lnTo>
                      <a:pt x="456" y="168"/>
                    </a:lnTo>
                    <a:lnTo>
                      <a:pt x="450" y="174"/>
                    </a:lnTo>
                    <a:lnTo>
                      <a:pt x="450" y="180"/>
                    </a:lnTo>
                    <a:lnTo>
                      <a:pt x="444" y="168"/>
                    </a:lnTo>
                    <a:lnTo>
                      <a:pt x="420" y="174"/>
                    </a:lnTo>
                    <a:lnTo>
                      <a:pt x="414" y="162"/>
                    </a:lnTo>
                    <a:lnTo>
                      <a:pt x="384" y="162"/>
                    </a:lnTo>
                    <a:lnTo>
                      <a:pt x="366" y="156"/>
                    </a:lnTo>
                    <a:lnTo>
                      <a:pt x="360" y="150"/>
                    </a:lnTo>
                    <a:lnTo>
                      <a:pt x="360" y="138"/>
                    </a:lnTo>
                    <a:lnTo>
                      <a:pt x="354" y="132"/>
                    </a:lnTo>
                    <a:lnTo>
                      <a:pt x="354" y="126"/>
                    </a:lnTo>
                    <a:lnTo>
                      <a:pt x="312" y="126"/>
                    </a:lnTo>
                    <a:lnTo>
                      <a:pt x="294" y="132"/>
                    </a:lnTo>
                    <a:lnTo>
                      <a:pt x="270" y="132"/>
                    </a:lnTo>
                    <a:lnTo>
                      <a:pt x="264" y="114"/>
                    </a:lnTo>
                    <a:lnTo>
                      <a:pt x="228" y="114"/>
                    </a:lnTo>
                    <a:lnTo>
                      <a:pt x="228" y="108"/>
                    </a:lnTo>
                    <a:lnTo>
                      <a:pt x="210" y="114"/>
                    </a:lnTo>
                    <a:lnTo>
                      <a:pt x="204" y="108"/>
                    </a:lnTo>
                    <a:lnTo>
                      <a:pt x="186" y="108"/>
                    </a:lnTo>
                    <a:lnTo>
                      <a:pt x="180" y="114"/>
                    </a:lnTo>
                    <a:lnTo>
                      <a:pt x="180" y="120"/>
                    </a:lnTo>
                    <a:lnTo>
                      <a:pt x="174" y="126"/>
                    </a:lnTo>
                    <a:lnTo>
                      <a:pt x="174" y="132"/>
                    </a:lnTo>
                    <a:lnTo>
                      <a:pt x="150" y="132"/>
                    </a:lnTo>
                    <a:lnTo>
                      <a:pt x="138" y="150"/>
                    </a:lnTo>
                    <a:lnTo>
                      <a:pt x="120" y="150"/>
                    </a:lnTo>
                    <a:lnTo>
                      <a:pt x="84" y="186"/>
                    </a:lnTo>
                    <a:lnTo>
                      <a:pt x="84" y="192"/>
                    </a:lnTo>
                    <a:lnTo>
                      <a:pt x="90" y="198"/>
                    </a:lnTo>
                    <a:lnTo>
                      <a:pt x="66" y="198"/>
                    </a:lnTo>
                    <a:lnTo>
                      <a:pt x="72" y="210"/>
                    </a:lnTo>
                    <a:lnTo>
                      <a:pt x="12" y="210"/>
                    </a:lnTo>
                    <a:lnTo>
                      <a:pt x="12" y="228"/>
                    </a:lnTo>
                    <a:lnTo>
                      <a:pt x="0" y="240"/>
                    </a:lnTo>
                    <a:lnTo>
                      <a:pt x="6" y="246"/>
                    </a:lnTo>
                    <a:lnTo>
                      <a:pt x="6" y="258"/>
                    </a:lnTo>
                    <a:lnTo>
                      <a:pt x="0" y="264"/>
                    </a:lnTo>
                    <a:lnTo>
                      <a:pt x="24" y="264"/>
                    </a:lnTo>
                    <a:lnTo>
                      <a:pt x="24" y="282"/>
                    </a:lnTo>
                    <a:lnTo>
                      <a:pt x="36" y="288"/>
                    </a:lnTo>
                    <a:lnTo>
                      <a:pt x="48" y="288"/>
                    </a:lnTo>
                    <a:lnTo>
                      <a:pt x="60" y="294"/>
                    </a:lnTo>
                    <a:lnTo>
                      <a:pt x="72" y="294"/>
                    </a:lnTo>
                    <a:lnTo>
                      <a:pt x="78" y="306"/>
                    </a:lnTo>
                    <a:lnTo>
                      <a:pt x="102" y="330"/>
                    </a:lnTo>
                    <a:lnTo>
                      <a:pt x="138" y="318"/>
                    </a:lnTo>
                    <a:lnTo>
                      <a:pt x="156" y="330"/>
                    </a:lnTo>
                    <a:lnTo>
                      <a:pt x="162" y="336"/>
                    </a:lnTo>
                    <a:lnTo>
                      <a:pt x="174" y="336"/>
                    </a:lnTo>
                    <a:lnTo>
                      <a:pt x="186" y="342"/>
                    </a:lnTo>
                    <a:lnTo>
                      <a:pt x="204" y="348"/>
                    </a:lnTo>
                    <a:lnTo>
                      <a:pt x="222" y="366"/>
                    </a:lnTo>
                    <a:lnTo>
                      <a:pt x="228" y="378"/>
                    </a:lnTo>
                    <a:lnTo>
                      <a:pt x="240" y="396"/>
                    </a:lnTo>
                    <a:lnTo>
                      <a:pt x="264" y="414"/>
                    </a:lnTo>
                    <a:lnTo>
                      <a:pt x="276" y="426"/>
                    </a:lnTo>
                    <a:lnTo>
                      <a:pt x="282" y="438"/>
                    </a:lnTo>
                    <a:lnTo>
                      <a:pt x="282" y="450"/>
                    </a:lnTo>
                    <a:lnTo>
                      <a:pt x="288" y="456"/>
                    </a:lnTo>
                    <a:lnTo>
                      <a:pt x="294" y="468"/>
                    </a:lnTo>
                    <a:lnTo>
                      <a:pt x="300" y="474"/>
                    </a:lnTo>
                    <a:lnTo>
                      <a:pt x="300" y="480"/>
                    </a:lnTo>
                    <a:lnTo>
                      <a:pt x="288" y="492"/>
                    </a:lnTo>
                    <a:lnTo>
                      <a:pt x="288" y="504"/>
                    </a:lnTo>
                    <a:lnTo>
                      <a:pt x="294" y="522"/>
                    </a:lnTo>
                    <a:lnTo>
                      <a:pt x="300" y="534"/>
                    </a:lnTo>
                    <a:lnTo>
                      <a:pt x="306" y="540"/>
                    </a:lnTo>
                    <a:lnTo>
                      <a:pt x="318" y="546"/>
                    </a:lnTo>
                    <a:lnTo>
                      <a:pt x="330" y="546"/>
                    </a:lnTo>
                    <a:lnTo>
                      <a:pt x="342" y="552"/>
                    </a:lnTo>
                    <a:lnTo>
                      <a:pt x="348" y="552"/>
                    </a:lnTo>
                    <a:lnTo>
                      <a:pt x="366" y="558"/>
                    </a:lnTo>
                    <a:lnTo>
                      <a:pt x="390" y="564"/>
                    </a:lnTo>
                    <a:lnTo>
                      <a:pt x="486" y="564"/>
                    </a:lnTo>
                    <a:lnTo>
                      <a:pt x="492" y="570"/>
                    </a:lnTo>
                    <a:lnTo>
                      <a:pt x="498" y="570"/>
                    </a:lnTo>
                    <a:lnTo>
                      <a:pt x="510" y="576"/>
                    </a:lnTo>
                    <a:lnTo>
                      <a:pt x="516" y="576"/>
                    </a:lnTo>
                    <a:lnTo>
                      <a:pt x="528" y="582"/>
                    </a:lnTo>
                    <a:lnTo>
                      <a:pt x="534" y="594"/>
                    </a:lnTo>
                    <a:lnTo>
                      <a:pt x="540" y="594"/>
                    </a:lnTo>
                    <a:lnTo>
                      <a:pt x="546" y="600"/>
                    </a:lnTo>
                    <a:lnTo>
                      <a:pt x="552" y="600"/>
                    </a:lnTo>
                    <a:lnTo>
                      <a:pt x="576" y="612"/>
                    </a:lnTo>
                    <a:lnTo>
                      <a:pt x="588" y="612"/>
                    </a:lnTo>
                    <a:lnTo>
                      <a:pt x="594" y="618"/>
                    </a:lnTo>
                    <a:lnTo>
                      <a:pt x="630" y="618"/>
                    </a:lnTo>
                    <a:lnTo>
                      <a:pt x="642" y="642"/>
                    </a:lnTo>
                    <a:lnTo>
                      <a:pt x="684" y="684"/>
                    </a:lnTo>
                    <a:lnTo>
                      <a:pt x="690" y="696"/>
                    </a:lnTo>
                    <a:lnTo>
                      <a:pt x="720" y="726"/>
                    </a:lnTo>
                    <a:lnTo>
                      <a:pt x="732" y="732"/>
                    </a:lnTo>
                    <a:lnTo>
                      <a:pt x="738" y="744"/>
                    </a:lnTo>
                    <a:lnTo>
                      <a:pt x="750" y="750"/>
                    </a:lnTo>
                    <a:lnTo>
                      <a:pt x="810" y="744"/>
                    </a:lnTo>
                    <a:lnTo>
                      <a:pt x="864" y="750"/>
                    </a:lnTo>
                    <a:lnTo>
                      <a:pt x="912" y="750"/>
                    </a:lnTo>
                    <a:lnTo>
                      <a:pt x="948" y="756"/>
                    </a:lnTo>
                    <a:lnTo>
                      <a:pt x="954" y="750"/>
                    </a:lnTo>
                    <a:lnTo>
                      <a:pt x="966" y="744"/>
                    </a:lnTo>
                    <a:lnTo>
                      <a:pt x="972" y="738"/>
                    </a:lnTo>
                    <a:lnTo>
                      <a:pt x="984" y="738"/>
                    </a:lnTo>
                    <a:lnTo>
                      <a:pt x="996" y="744"/>
                    </a:lnTo>
                    <a:lnTo>
                      <a:pt x="1002" y="744"/>
                    </a:lnTo>
                    <a:lnTo>
                      <a:pt x="1008" y="750"/>
                    </a:lnTo>
                    <a:lnTo>
                      <a:pt x="1062" y="750"/>
                    </a:lnTo>
                    <a:lnTo>
                      <a:pt x="1080" y="756"/>
                    </a:lnTo>
                    <a:lnTo>
                      <a:pt x="1092" y="756"/>
                    </a:lnTo>
                    <a:lnTo>
                      <a:pt x="1110" y="774"/>
                    </a:lnTo>
                    <a:lnTo>
                      <a:pt x="1116" y="786"/>
                    </a:lnTo>
                    <a:lnTo>
                      <a:pt x="1128" y="792"/>
                    </a:lnTo>
                    <a:lnTo>
                      <a:pt x="1152" y="798"/>
                    </a:lnTo>
                    <a:lnTo>
                      <a:pt x="1200" y="798"/>
                    </a:lnTo>
                    <a:lnTo>
                      <a:pt x="1218" y="804"/>
                    </a:lnTo>
                    <a:lnTo>
                      <a:pt x="1242" y="816"/>
                    </a:lnTo>
                    <a:lnTo>
                      <a:pt x="1248" y="822"/>
                    </a:lnTo>
                    <a:lnTo>
                      <a:pt x="1260" y="822"/>
                    </a:lnTo>
                    <a:lnTo>
                      <a:pt x="1266" y="816"/>
                    </a:lnTo>
                    <a:lnTo>
                      <a:pt x="1278" y="816"/>
                    </a:lnTo>
                    <a:lnTo>
                      <a:pt x="1290" y="810"/>
                    </a:lnTo>
                    <a:lnTo>
                      <a:pt x="1302" y="810"/>
                    </a:lnTo>
                    <a:lnTo>
                      <a:pt x="1302" y="816"/>
                    </a:lnTo>
                    <a:lnTo>
                      <a:pt x="1308" y="828"/>
                    </a:lnTo>
                    <a:lnTo>
                      <a:pt x="1314" y="828"/>
                    </a:lnTo>
                    <a:lnTo>
                      <a:pt x="1320" y="834"/>
                    </a:lnTo>
                    <a:lnTo>
                      <a:pt x="1338" y="834"/>
                    </a:lnTo>
                    <a:lnTo>
                      <a:pt x="1344" y="828"/>
                    </a:lnTo>
                    <a:lnTo>
                      <a:pt x="1362" y="816"/>
                    </a:lnTo>
                    <a:lnTo>
                      <a:pt x="1422" y="780"/>
                    </a:lnTo>
                    <a:lnTo>
                      <a:pt x="1440" y="768"/>
                    </a:lnTo>
                    <a:lnTo>
                      <a:pt x="1596" y="768"/>
                    </a:lnTo>
                    <a:lnTo>
                      <a:pt x="1614" y="744"/>
                    </a:lnTo>
                    <a:lnTo>
                      <a:pt x="1638" y="744"/>
                    </a:lnTo>
                    <a:lnTo>
                      <a:pt x="1650" y="738"/>
                    </a:lnTo>
                    <a:lnTo>
                      <a:pt x="1662" y="714"/>
                    </a:lnTo>
                    <a:lnTo>
                      <a:pt x="1662" y="708"/>
                    </a:lnTo>
                    <a:lnTo>
                      <a:pt x="1668" y="696"/>
                    </a:lnTo>
                    <a:lnTo>
                      <a:pt x="1668" y="690"/>
                    </a:lnTo>
                    <a:lnTo>
                      <a:pt x="1692" y="690"/>
                    </a:lnTo>
                    <a:lnTo>
                      <a:pt x="1704" y="678"/>
                    </a:lnTo>
                    <a:lnTo>
                      <a:pt x="1710" y="666"/>
                    </a:lnTo>
                    <a:lnTo>
                      <a:pt x="1716" y="660"/>
                    </a:lnTo>
                    <a:lnTo>
                      <a:pt x="1716" y="654"/>
                    </a:lnTo>
                    <a:lnTo>
                      <a:pt x="1704" y="648"/>
                    </a:lnTo>
                    <a:lnTo>
                      <a:pt x="1686" y="630"/>
                    </a:lnTo>
                    <a:lnTo>
                      <a:pt x="1674" y="624"/>
                    </a:lnTo>
                    <a:lnTo>
                      <a:pt x="1656" y="606"/>
                    </a:lnTo>
                    <a:lnTo>
                      <a:pt x="1650" y="594"/>
                    </a:lnTo>
                    <a:lnTo>
                      <a:pt x="1650" y="582"/>
                    </a:lnTo>
                    <a:lnTo>
                      <a:pt x="1656" y="570"/>
                    </a:lnTo>
                    <a:lnTo>
                      <a:pt x="1656" y="558"/>
                    </a:lnTo>
                    <a:lnTo>
                      <a:pt x="1668" y="552"/>
                    </a:lnTo>
                    <a:lnTo>
                      <a:pt x="1692" y="552"/>
                    </a:lnTo>
                    <a:lnTo>
                      <a:pt x="1698" y="558"/>
                    </a:lnTo>
                    <a:lnTo>
                      <a:pt x="1704" y="558"/>
                    </a:lnTo>
                    <a:lnTo>
                      <a:pt x="1710" y="564"/>
                    </a:lnTo>
                    <a:lnTo>
                      <a:pt x="1722" y="570"/>
                    </a:lnTo>
                    <a:lnTo>
                      <a:pt x="1728" y="576"/>
                    </a:lnTo>
                    <a:lnTo>
                      <a:pt x="1740" y="582"/>
                    </a:lnTo>
                    <a:lnTo>
                      <a:pt x="1764" y="582"/>
                    </a:lnTo>
                    <a:lnTo>
                      <a:pt x="1776" y="576"/>
                    </a:lnTo>
                    <a:lnTo>
                      <a:pt x="1794" y="576"/>
                    </a:lnTo>
                    <a:lnTo>
                      <a:pt x="1806" y="570"/>
                    </a:lnTo>
                    <a:lnTo>
                      <a:pt x="1812" y="558"/>
                    </a:lnTo>
                    <a:lnTo>
                      <a:pt x="1818" y="552"/>
                    </a:lnTo>
                    <a:lnTo>
                      <a:pt x="1818" y="528"/>
                    </a:lnTo>
                    <a:lnTo>
                      <a:pt x="1890" y="528"/>
                    </a:lnTo>
                    <a:lnTo>
                      <a:pt x="1914" y="504"/>
                    </a:lnTo>
                    <a:lnTo>
                      <a:pt x="1902" y="492"/>
                    </a:lnTo>
                    <a:lnTo>
                      <a:pt x="1896" y="480"/>
                    </a:lnTo>
                    <a:lnTo>
                      <a:pt x="1902" y="474"/>
                    </a:lnTo>
                    <a:lnTo>
                      <a:pt x="1938" y="456"/>
                    </a:lnTo>
                    <a:lnTo>
                      <a:pt x="1950" y="456"/>
                    </a:lnTo>
                    <a:lnTo>
                      <a:pt x="1950" y="438"/>
                    </a:lnTo>
                    <a:lnTo>
                      <a:pt x="1980" y="444"/>
                    </a:lnTo>
                    <a:lnTo>
                      <a:pt x="1998" y="426"/>
                    </a:lnTo>
                    <a:lnTo>
                      <a:pt x="2004" y="426"/>
                    </a:lnTo>
                    <a:lnTo>
                      <a:pt x="2010" y="420"/>
                    </a:lnTo>
                    <a:lnTo>
                      <a:pt x="2040" y="420"/>
                    </a:lnTo>
                    <a:lnTo>
                      <a:pt x="2052" y="426"/>
                    </a:lnTo>
                    <a:lnTo>
                      <a:pt x="2058" y="432"/>
                    </a:lnTo>
                    <a:lnTo>
                      <a:pt x="2094" y="432"/>
                    </a:lnTo>
                    <a:lnTo>
                      <a:pt x="2100" y="426"/>
                    </a:lnTo>
                    <a:lnTo>
                      <a:pt x="2100" y="420"/>
                    </a:lnTo>
                    <a:lnTo>
                      <a:pt x="2088" y="40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5" name="Malaysia">
                <a:extLst>
                  <a:ext uri="{FF2B5EF4-FFF2-40B4-BE49-F238E27FC236}">
                    <a16:creationId xmlns:a16="http://schemas.microsoft.com/office/drawing/2014/main" id="{E547E69F-86CE-434B-AF5B-FBCD04C91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0" y="2171"/>
                <a:ext cx="78" cy="112"/>
              </a:xfrm>
              <a:custGeom>
                <a:avLst/>
                <a:gdLst>
                  <a:gd name="T0" fmla="*/ 2147483647 w 306"/>
                  <a:gd name="T1" fmla="*/ 2147483647 h 438"/>
                  <a:gd name="T2" fmla="*/ 2147483647 w 306"/>
                  <a:gd name="T3" fmla="*/ 2147483647 h 438"/>
                  <a:gd name="T4" fmla="*/ 2147483647 w 306"/>
                  <a:gd name="T5" fmla="*/ 2147483647 h 438"/>
                  <a:gd name="T6" fmla="*/ 2147483647 w 306"/>
                  <a:gd name="T7" fmla="*/ 2147483647 h 438"/>
                  <a:gd name="T8" fmla="*/ 2147483647 w 306"/>
                  <a:gd name="T9" fmla="*/ 2147483647 h 438"/>
                  <a:gd name="T10" fmla="*/ 2147483647 w 306"/>
                  <a:gd name="T11" fmla="*/ 2147483647 h 438"/>
                  <a:gd name="T12" fmla="*/ 2147483647 w 306"/>
                  <a:gd name="T13" fmla="*/ 2147483647 h 438"/>
                  <a:gd name="T14" fmla="*/ 2147483647 w 306"/>
                  <a:gd name="T15" fmla="*/ 2147483647 h 438"/>
                  <a:gd name="T16" fmla="*/ 2147483647 w 306"/>
                  <a:gd name="T17" fmla="*/ 2147483647 h 438"/>
                  <a:gd name="T18" fmla="*/ 2147483647 w 306"/>
                  <a:gd name="T19" fmla="*/ 2147483647 h 438"/>
                  <a:gd name="T20" fmla="*/ 2147483647 w 306"/>
                  <a:gd name="T21" fmla="*/ 2147483647 h 438"/>
                  <a:gd name="T22" fmla="*/ 2147483647 w 306"/>
                  <a:gd name="T23" fmla="*/ 2147483647 h 438"/>
                  <a:gd name="T24" fmla="*/ 2147483647 w 306"/>
                  <a:gd name="T25" fmla="*/ 2147483647 h 438"/>
                  <a:gd name="T26" fmla="*/ 2147483647 w 306"/>
                  <a:gd name="T27" fmla="*/ 2147483647 h 438"/>
                  <a:gd name="T28" fmla="*/ 2147483647 w 306"/>
                  <a:gd name="T29" fmla="*/ 2147483647 h 438"/>
                  <a:gd name="T30" fmla="*/ 2147483647 w 306"/>
                  <a:gd name="T31" fmla="*/ 2147483647 h 438"/>
                  <a:gd name="T32" fmla="*/ 2147483647 w 306"/>
                  <a:gd name="T33" fmla="*/ 2147483647 h 438"/>
                  <a:gd name="T34" fmla="*/ 2147483647 w 306"/>
                  <a:gd name="T35" fmla="*/ 2147483647 h 438"/>
                  <a:gd name="T36" fmla="*/ 2147483647 w 306"/>
                  <a:gd name="T37" fmla="*/ 2147483647 h 438"/>
                  <a:gd name="T38" fmla="*/ 2147483647 w 306"/>
                  <a:gd name="T39" fmla="*/ 2147483647 h 438"/>
                  <a:gd name="T40" fmla="*/ 2147483647 w 306"/>
                  <a:gd name="T41" fmla="*/ 2147483647 h 438"/>
                  <a:gd name="T42" fmla="*/ 2147483647 w 306"/>
                  <a:gd name="T43" fmla="*/ 2147483647 h 438"/>
                  <a:gd name="T44" fmla="*/ 2147483647 w 306"/>
                  <a:gd name="T45" fmla="*/ 2147483647 h 438"/>
                  <a:gd name="T46" fmla="*/ 2147483647 w 306"/>
                  <a:gd name="T47" fmla="*/ 2147483647 h 438"/>
                  <a:gd name="T48" fmla="*/ 2147483647 w 306"/>
                  <a:gd name="T49" fmla="*/ 2147483647 h 438"/>
                  <a:gd name="T50" fmla="*/ 2147483647 w 306"/>
                  <a:gd name="T51" fmla="*/ 2147483647 h 438"/>
                  <a:gd name="T52" fmla="*/ 2147483647 w 306"/>
                  <a:gd name="T53" fmla="*/ 2147483647 h 438"/>
                  <a:gd name="T54" fmla="*/ 2147483647 w 306"/>
                  <a:gd name="T55" fmla="*/ 2147483647 h 438"/>
                  <a:gd name="T56" fmla="*/ 2147483647 w 306"/>
                  <a:gd name="T57" fmla="*/ 2147483647 h 438"/>
                  <a:gd name="T58" fmla="*/ 2147483647 w 306"/>
                  <a:gd name="T59" fmla="*/ 2147483647 h 438"/>
                  <a:gd name="T60" fmla="*/ 2147483647 w 306"/>
                  <a:gd name="T61" fmla="*/ 2147483647 h 438"/>
                  <a:gd name="T62" fmla="*/ 2147483647 w 306"/>
                  <a:gd name="T63" fmla="*/ 2147483647 h 438"/>
                  <a:gd name="T64" fmla="*/ 2147483647 w 306"/>
                  <a:gd name="T65" fmla="*/ 2147483647 h 438"/>
                  <a:gd name="T66" fmla="*/ 2147483647 w 306"/>
                  <a:gd name="T67" fmla="*/ 2147483647 h 438"/>
                  <a:gd name="T68" fmla="*/ 2147483647 w 306"/>
                  <a:gd name="T69" fmla="*/ 2147483647 h 438"/>
                  <a:gd name="T70" fmla="*/ 2147483647 w 306"/>
                  <a:gd name="T71" fmla="*/ 2147483647 h 438"/>
                  <a:gd name="T72" fmla="*/ 2147483647 w 306"/>
                  <a:gd name="T73" fmla="*/ 2147483647 h 438"/>
                  <a:gd name="T74" fmla="*/ 2147483647 w 306"/>
                  <a:gd name="T75" fmla="*/ 2147483647 h 438"/>
                  <a:gd name="T76" fmla="*/ 2147483647 w 306"/>
                  <a:gd name="T77" fmla="*/ 0 h 438"/>
                  <a:gd name="T78" fmla="*/ 2147483647 w 306"/>
                  <a:gd name="T79" fmla="*/ 2147483647 h 438"/>
                  <a:gd name="T80" fmla="*/ 2147483647 w 306"/>
                  <a:gd name="T81" fmla="*/ 2147483647 h 43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06"/>
                  <a:gd name="T124" fmla="*/ 0 h 438"/>
                  <a:gd name="T125" fmla="*/ 306 w 306"/>
                  <a:gd name="T126" fmla="*/ 438 h 43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06" h="438">
                    <a:moveTo>
                      <a:pt x="0" y="42"/>
                    </a:moveTo>
                    <a:lnTo>
                      <a:pt x="6" y="138"/>
                    </a:lnTo>
                    <a:lnTo>
                      <a:pt x="18" y="138"/>
                    </a:lnTo>
                    <a:lnTo>
                      <a:pt x="24" y="132"/>
                    </a:lnTo>
                    <a:lnTo>
                      <a:pt x="42" y="132"/>
                    </a:lnTo>
                    <a:lnTo>
                      <a:pt x="54" y="138"/>
                    </a:lnTo>
                    <a:lnTo>
                      <a:pt x="54" y="168"/>
                    </a:lnTo>
                    <a:lnTo>
                      <a:pt x="48" y="180"/>
                    </a:lnTo>
                    <a:lnTo>
                      <a:pt x="48" y="198"/>
                    </a:lnTo>
                    <a:lnTo>
                      <a:pt x="54" y="216"/>
                    </a:lnTo>
                    <a:lnTo>
                      <a:pt x="60" y="228"/>
                    </a:lnTo>
                    <a:lnTo>
                      <a:pt x="66" y="234"/>
                    </a:lnTo>
                    <a:lnTo>
                      <a:pt x="84" y="234"/>
                    </a:lnTo>
                    <a:lnTo>
                      <a:pt x="90" y="228"/>
                    </a:lnTo>
                    <a:lnTo>
                      <a:pt x="90" y="240"/>
                    </a:lnTo>
                    <a:lnTo>
                      <a:pt x="84" y="252"/>
                    </a:lnTo>
                    <a:lnTo>
                      <a:pt x="84" y="282"/>
                    </a:lnTo>
                    <a:lnTo>
                      <a:pt x="96" y="306"/>
                    </a:lnTo>
                    <a:lnTo>
                      <a:pt x="102" y="312"/>
                    </a:lnTo>
                    <a:lnTo>
                      <a:pt x="114" y="318"/>
                    </a:lnTo>
                    <a:lnTo>
                      <a:pt x="132" y="330"/>
                    </a:lnTo>
                    <a:lnTo>
                      <a:pt x="144" y="336"/>
                    </a:lnTo>
                    <a:lnTo>
                      <a:pt x="162" y="354"/>
                    </a:lnTo>
                    <a:lnTo>
                      <a:pt x="168" y="354"/>
                    </a:lnTo>
                    <a:lnTo>
                      <a:pt x="168" y="366"/>
                    </a:lnTo>
                    <a:lnTo>
                      <a:pt x="174" y="372"/>
                    </a:lnTo>
                    <a:lnTo>
                      <a:pt x="174" y="378"/>
                    </a:lnTo>
                    <a:lnTo>
                      <a:pt x="180" y="384"/>
                    </a:lnTo>
                    <a:lnTo>
                      <a:pt x="186" y="384"/>
                    </a:lnTo>
                    <a:lnTo>
                      <a:pt x="198" y="390"/>
                    </a:lnTo>
                    <a:lnTo>
                      <a:pt x="204" y="396"/>
                    </a:lnTo>
                    <a:lnTo>
                      <a:pt x="216" y="396"/>
                    </a:lnTo>
                    <a:lnTo>
                      <a:pt x="222" y="402"/>
                    </a:lnTo>
                    <a:lnTo>
                      <a:pt x="228" y="402"/>
                    </a:lnTo>
                    <a:lnTo>
                      <a:pt x="252" y="438"/>
                    </a:lnTo>
                    <a:lnTo>
                      <a:pt x="300" y="432"/>
                    </a:lnTo>
                    <a:lnTo>
                      <a:pt x="300" y="420"/>
                    </a:lnTo>
                    <a:lnTo>
                      <a:pt x="306" y="408"/>
                    </a:lnTo>
                    <a:lnTo>
                      <a:pt x="306" y="378"/>
                    </a:lnTo>
                    <a:lnTo>
                      <a:pt x="294" y="354"/>
                    </a:lnTo>
                    <a:lnTo>
                      <a:pt x="270" y="330"/>
                    </a:lnTo>
                    <a:lnTo>
                      <a:pt x="264" y="318"/>
                    </a:lnTo>
                    <a:lnTo>
                      <a:pt x="258" y="312"/>
                    </a:lnTo>
                    <a:lnTo>
                      <a:pt x="258" y="288"/>
                    </a:lnTo>
                    <a:lnTo>
                      <a:pt x="252" y="276"/>
                    </a:lnTo>
                    <a:lnTo>
                      <a:pt x="246" y="270"/>
                    </a:lnTo>
                    <a:lnTo>
                      <a:pt x="246" y="258"/>
                    </a:lnTo>
                    <a:lnTo>
                      <a:pt x="252" y="252"/>
                    </a:lnTo>
                    <a:lnTo>
                      <a:pt x="252" y="126"/>
                    </a:lnTo>
                    <a:lnTo>
                      <a:pt x="246" y="114"/>
                    </a:lnTo>
                    <a:lnTo>
                      <a:pt x="222" y="90"/>
                    </a:lnTo>
                    <a:lnTo>
                      <a:pt x="204" y="84"/>
                    </a:lnTo>
                    <a:lnTo>
                      <a:pt x="192" y="72"/>
                    </a:lnTo>
                    <a:lnTo>
                      <a:pt x="180" y="66"/>
                    </a:lnTo>
                    <a:lnTo>
                      <a:pt x="156" y="42"/>
                    </a:lnTo>
                    <a:lnTo>
                      <a:pt x="150" y="54"/>
                    </a:lnTo>
                    <a:lnTo>
                      <a:pt x="144" y="60"/>
                    </a:lnTo>
                    <a:lnTo>
                      <a:pt x="138" y="72"/>
                    </a:lnTo>
                    <a:lnTo>
                      <a:pt x="138" y="78"/>
                    </a:lnTo>
                    <a:lnTo>
                      <a:pt x="132" y="84"/>
                    </a:lnTo>
                    <a:lnTo>
                      <a:pt x="114" y="66"/>
                    </a:lnTo>
                    <a:lnTo>
                      <a:pt x="108" y="66"/>
                    </a:lnTo>
                    <a:lnTo>
                      <a:pt x="102" y="72"/>
                    </a:lnTo>
                    <a:lnTo>
                      <a:pt x="90" y="72"/>
                    </a:lnTo>
                    <a:lnTo>
                      <a:pt x="90" y="78"/>
                    </a:lnTo>
                    <a:lnTo>
                      <a:pt x="72" y="78"/>
                    </a:lnTo>
                    <a:lnTo>
                      <a:pt x="66" y="72"/>
                    </a:lnTo>
                    <a:lnTo>
                      <a:pt x="66" y="66"/>
                    </a:lnTo>
                    <a:lnTo>
                      <a:pt x="78" y="54"/>
                    </a:lnTo>
                    <a:lnTo>
                      <a:pt x="78" y="42"/>
                    </a:lnTo>
                    <a:lnTo>
                      <a:pt x="66" y="42"/>
                    </a:lnTo>
                    <a:lnTo>
                      <a:pt x="66" y="30"/>
                    </a:lnTo>
                    <a:lnTo>
                      <a:pt x="60" y="24"/>
                    </a:lnTo>
                    <a:lnTo>
                      <a:pt x="48" y="18"/>
                    </a:lnTo>
                    <a:lnTo>
                      <a:pt x="30" y="18"/>
                    </a:lnTo>
                    <a:lnTo>
                      <a:pt x="30" y="12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12" y="24"/>
                    </a:lnTo>
                    <a:lnTo>
                      <a:pt x="6" y="36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6" name="Malaysia">
                <a:extLst>
                  <a:ext uri="{FF2B5EF4-FFF2-40B4-BE49-F238E27FC236}">
                    <a16:creationId xmlns:a16="http://schemas.microsoft.com/office/drawing/2014/main" id="{57D63DEC-2D3A-3947-A103-2E797DD323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3" y="2158"/>
                <a:ext cx="176" cy="135"/>
              </a:xfrm>
              <a:custGeom>
                <a:avLst/>
                <a:gdLst>
                  <a:gd name="T0" fmla="*/ 2147483647 w 690"/>
                  <a:gd name="T1" fmla="*/ 2147483647 h 528"/>
                  <a:gd name="T2" fmla="*/ 2147483647 w 690"/>
                  <a:gd name="T3" fmla="*/ 2147483647 h 528"/>
                  <a:gd name="T4" fmla="*/ 2147483647 w 690"/>
                  <a:gd name="T5" fmla="*/ 2147483647 h 528"/>
                  <a:gd name="T6" fmla="*/ 2147483647 w 690"/>
                  <a:gd name="T7" fmla="*/ 2147483647 h 528"/>
                  <a:gd name="T8" fmla="*/ 2147483647 w 690"/>
                  <a:gd name="T9" fmla="*/ 2147483647 h 528"/>
                  <a:gd name="T10" fmla="*/ 2147483647 w 690"/>
                  <a:gd name="T11" fmla="*/ 2147483647 h 528"/>
                  <a:gd name="T12" fmla="*/ 2147483647 w 690"/>
                  <a:gd name="T13" fmla="*/ 2147483647 h 528"/>
                  <a:gd name="T14" fmla="*/ 2147483647 w 690"/>
                  <a:gd name="T15" fmla="*/ 2147483647 h 528"/>
                  <a:gd name="T16" fmla="*/ 2147483647 w 690"/>
                  <a:gd name="T17" fmla="*/ 2147483647 h 528"/>
                  <a:gd name="T18" fmla="*/ 2147483647 w 690"/>
                  <a:gd name="T19" fmla="*/ 2147483647 h 528"/>
                  <a:gd name="T20" fmla="*/ 2147483647 w 690"/>
                  <a:gd name="T21" fmla="*/ 2147483647 h 528"/>
                  <a:gd name="T22" fmla="*/ 2147483647 w 690"/>
                  <a:gd name="T23" fmla="*/ 2147483647 h 528"/>
                  <a:gd name="T24" fmla="*/ 2147483647 w 690"/>
                  <a:gd name="T25" fmla="*/ 2147483647 h 528"/>
                  <a:gd name="T26" fmla="*/ 2147483647 w 690"/>
                  <a:gd name="T27" fmla="*/ 2147483647 h 528"/>
                  <a:gd name="T28" fmla="*/ 2147483647 w 690"/>
                  <a:gd name="T29" fmla="*/ 2147483647 h 528"/>
                  <a:gd name="T30" fmla="*/ 2147483647 w 690"/>
                  <a:gd name="T31" fmla="*/ 2147483647 h 528"/>
                  <a:gd name="T32" fmla="*/ 2147483647 w 690"/>
                  <a:gd name="T33" fmla="*/ 2147483647 h 528"/>
                  <a:gd name="T34" fmla="*/ 2147483647 w 690"/>
                  <a:gd name="T35" fmla="*/ 2147483647 h 528"/>
                  <a:gd name="T36" fmla="*/ 2147483647 w 690"/>
                  <a:gd name="T37" fmla="*/ 2147483647 h 528"/>
                  <a:gd name="T38" fmla="*/ 2147483647 w 690"/>
                  <a:gd name="T39" fmla="*/ 2147483647 h 528"/>
                  <a:gd name="T40" fmla="*/ 2147483647 w 690"/>
                  <a:gd name="T41" fmla="*/ 2147483647 h 528"/>
                  <a:gd name="T42" fmla="*/ 2147483647 w 690"/>
                  <a:gd name="T43" fmla="*/ 2147483647 h 528"/>
                  <a:gd name="T44" fmla="*/ 2147483647 w 690"/>
                  <a:gd name="T45" fmla="*/ 2147483647 h 528"/>
                  <a:gd name="T46" fmla="*/ 2147483647 w 690"/>
                  <a:gd name="T47" fmla="*/ 2147483647 h 528"/>
                  <a:gd name="T48" fmla="*/ 2147483647 w 690"/>
                  <a:gd name="T49" fmla="*/ 2147483647 h 528"/>
                  <a:gd name="T50" fmla="*/ 2147483647 w 690"/>
                  <a:gd name="T51" fmla="*/ 2147483647 h 528"/>
                  <a:gd name="T52" fmla="*/ 2147483647 w 690"/>
                  <a:gd name="T53" fmla="*/ 2147483647 h 528"/>
                  <a:gd name="T54" fmla="*/ 2147483647 w 690"/>
                  <a:gd name="T55" fmla="*/ 2147483647 h 528"/>
                  <a:gd name="T56" fmla="*/ 2147483647 w 690"/>
                  <a:gd name="T57" fmla="*/ 2147483647 h 528"/>
                  <a:gd name="T58" fmla="*/ 2147483647 w 690"/>
                  <a:gd name="T59" fmla="*/ 2147483647 h 528"/>
                  <a:gd name="T60" fmla="*/ 2147483647 w 690"/>
                  <a:gd name="T61" fmla="*/ 2147483647 h 528"/>
                  <a:gd name="T62" fmla="*/ 2147483647 w 690"/>
                  <a:gd name="T63" fmla="*/ 2147483647 h 528"/>
                  <a:gd name="T64" fmla="*/ 2147483647 w 690"/>
                  <a:gd name="T65" fmla="*/ 2147483647 h 528"/>
                  <a:gd name="T66" fmla="*/ 2147483647 w 690"/>
                  <a:gd name="T67" fmla="*/ 2147483647 h 528"/>
                  <a:gd name="T68" fmla="*/ 2147483647 w 690"/>
                  <a:gd name="T69" fmla="*/ 2147483647 h 528"/>
                  <a:gd name="T70" fmla="*/ 2147483647 w 690"/>
                  <a:gd name="T71" fmla="*/ 0 h 528"/>
                  <a:gd name="T72" fmla="*/ 2147483647 w 690"/>
                  <a:gd name="T73" fmla="*/ 0 h 528"/>
                  <a:gd name="T74" fmla="*/ 2147483647 w 690"/>
                  <a:gd name="T75" fmla="*/ 2147483647 h 528"/>
                  <a:gd name="T76" fmla="*/ 2147483647 w 690"/>
                  <a:gd name="T77" fmla="*/ 2147483647 h 528"/>
                  <a:gd name="T78" fmla="*/ 2147483647 w 690"/>
                  <a:gd name="T79" fmla="*/ 2147483647 h 528"/>
                  <a:gd name="T80" fmla="*/ 2147483647 w 690"/>
                  <a:gd name="T81" fmla="*/ 2147483647 h 528"/>
                  <a:gd name="T82" fmla="*/ 2147483647 w 690"/>
                  <a:gd name="T83" fmla="*/ 2147483647 h 528"/>
                  <a:gd name="T84" fmla="*/ 2147483647 w 690"/>
                  <a:gd name="T85" fmla="*/ 2147483647 h 528"/>
                  <a:gd name="T86" fmla="*/ 2147483647 w 690"/>
                  <a:gd name="T87" fmla="*/ 2147483647 h 528"/>
                  <a:gd name="T88" fmla="*/ 2147483647 w 690"/>
                  <a:gd name="T89" fmla="*/ 2147483647 h 528"/>
                  <a:gd name="T90" fmla="*/ 2147483647 w 690"/>
                  <a:gd name="T91" fmla="*/ 2147483647 h 528"/>
                  <a:gd name="T92" fmla="*/ 2147483647 w 690"/>
                  <a:gd name="T93" fmla="*/ 2147483647 h 528"/>
                  <a:gd name="T94" fmla="*/ 2147483647 w 690"/>
                  <a:gd name="T95" fmla="*/ 2147483647 h 528"/>
                  <a:gd name="T96" fmla="*/ 2147483647 w 690"/>
                  <a:gd name="T97" fmla="*/ 2147483647 h 528"/>
                  <a:gd name="T98" fmla="*/ 2147483647 w 690"/>
                  <a:gd name="T99" fmla="*/ 2147483647 h 528"/>
                  <a:gd name="T100" fmla="*/ 2147483647 w 690"/>
                  <a:gd name="T101" fmla="*/ 2147483647 h 528"/>
                  <a:gd name="T102" fmla="*/ 2147483647 w 690"/>
                  <a:gd name="T103" fmla="*/ 2147483647 h 528"/>
                  <a:gd name="T104" fmla="*/ 2147483647 w 690"/>
                  <a:gd name="T105" fmla="*/ 2147483647 h 528"/>
                  <a:gd name="T106" fmla="*/ 2147483647 w 690"/>
                  <a:gd name="T107" fmla="*/ 2147483647 h 528"/>
                  <a:gd name="T108" fmla="*/ 2147483647 w 690"/>
                  <a:gd name="T109" fmla="*/ 2147483647 h 528"/>
                  <a:gd name="T110" fmla="*/ 2147483647 w 690"/>
                  <a:gd name="T111" fmla="*/ 2147483647 h 528"/>
                  <a:gd name="T112" fmla="*/ 2147483647 w 690"/>
                  <a:gd name="T113" fmla="*/ 2147483647 h 528"/>
                  <a:gd name="T114" fmla="*/ 0 w 690"/>
                  <a:gd name="T115" fmla="*/ 2147483647 h 52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90"/>
                  <a:gd name="T175" fmla="*/ 0 h 528"/>
                  <a:gd name="T176" fmla="*/ 690 w 690"/>
                  <a:gd name="T177" fmla="*/ 528 h 528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90" h="528">
                    <a:moveTo>
                      <a:pt x="12" y="504"/>
                    </a:moveTo>
                    <a:lnTo>
                      <a:pt x="24" y="510"/>
                    </a:lnTo>
                    <a:lnTo>
                      <a:pt x="30" y="516"/>
                    </a:lnTo>
                    <a:lnTo>
                      <a:pt x="54" y="528"/>
                    </a:lnTo>
                    <a:lnTo>
                      <a:pt x="60" y="528"/>
                    </a:lnTo>
                    <a:lnTo>
                      <a:pt x="78" y="510"/>
                    </a:lnTo>
                    <a:lnTo>
                      <a:pt x="102" y="510"/>
                    </a:lnTo>
                    <a:lnTo>
                      <a:pt x="120" y="516"/>
                    </a:lnTo>
                    <a:lnTo>
                      <a:pt x="144" y="516"/>
                    </a:lnTo>
                    <a:lnTo>
                      <a:pt x="174" y="486"/>
                    </a:lnTo>
                    <a:lnTo>
                      <a:pt x="180" y="474"/>
                    </a:lnTo>
                    <a:lnTo>
                      <a:pt x="222" y="474"/>
                    </a:lnTo>
                    <a:lnTo>
                      <a:pt x="234" y="486"/>
                    </a:lnTo>
                    <a:lnTo>
                      <a:pt x="258" y="498"/>
                    </a:lnTo>
                    <a:lnTo>
                      <a:pt x="264" y="504"/>
                    </a:lnTo>
                    <a:lnTo>
                      <a:pt x="270" y="504"/>
                    </a:lnTo>
                    <a:lnTo>
                      <a:pt x="282" y="492"/>
                    </a:lnTo>
                    <a:lnTo>
                      <a:pt x="294" y="486"/>
                    </a:lnTo>
                    <a:lnTo>
                      <a:pt x="300" y="480"/>
                    </a:lnTo>
                    <a:lnTo>
                      <a:pt x="324" y="480"/>
                    </a:lnTo>
                    <a:lnTo>
                      <a:pt x="354" y="444"/>
                    </a:lnTo>
                    <a:lnTo>
                      <a:pt x="348" y="432"/>
                    </a:lnTo>
                    <a:lnTo>
                      <a:pt x="384" y="402"/>
                    </a:lnTo>
                    <a:lnTo>
                      <a:pt x="378" y="390"/>
                    </a:lnTo>
                    <a:lnTo>
                      <a:pt x="372" y="384"/>
                    </a:lnTo>
                    <a:lnTo>
                      <a:pt x="372" y="360"/>
                    </a:lnTo>
                    <a:lnTo>
                      <a:pt x="378" y="354"/>
                    </a:lnTo>
                    <a:lnTo>
                      <a:pt x="396" y="354"/>
                    </a:lnTo>
                    <a:lnTo>
                      <a:pt x="402" y="342"/>
                    </a:lnTo>
                    <a:lnTo>
                      <a:pt x="402" y="336"/>
                    </a:lnTo>
                    <a:lnTo>
                      <a:pt x="408" y="318"/>
                    </a:lnTo>
                    <a:lnTo>
                      <a:pt x="408" y="264"/>
                    </a:lnTo>
                    <a:lnTo>
                      <a:pt x="414" y="252"/>
                    </a:lnTo>
                    <a:lnTo>
                      <a:pt x="420" y="246"/>
                    </a:lnTo>
                    <a:lnTo>
                      <a:pt x="516" y="246"/>
                    </a:lnTo>
                    <a:lnTo>
                      <a:pt x="540" y="270"/>
                    </a:lnTo>
                    <a:lnTo>
                      <a:pt x="552" y="276"/>
                    </a:lnTo>
                    <a:lnTo>
                      <a:pt x="558" y="282"/>
                    </a:lnTo>
                    <a:lnTo>
                      <a:pt x="576" y="276"/>
                    </a:lnTo>
                    <a:lnTo>
                      <a:pt x="564" y="216"/>
                    </a:lnTo>
                    <a:lnTo>
                      <a:pt x="576" y="222"/>
                    </a:lnTo>
                    <a:lnTo>
                      <a:pt x="582" y="234"/>
                    </a:lnTo>
                    <a:lnTo>
                      <a:pt x="594" y="240"/>
                    </a:lnTo>
                    <a:lnTo>
                      <a:pt x="636" y="240"/>
                    </a:lnTo>
                    <a:lnTo>
                      <a:pt x="630" y="234"/>
                    </a:lnTo>
                    <a:lnTo>
                      <a:pt x="624" y="222"/>
                    </a:lnTo>
                    <a:lnTo>
                      <a:pt x="618" y="216"/>
                    </a:lnTo>
                    <a:lnTo>
                      <a:pt x="606" y="192"/>
                    </a:lnTo>
                    <a:lnTo>
                      <a:pt x="606" y="186"/>
                    </a:lnTo>
                    <a:lnTo>
                      <a:pt x="612" y="180"/>
                    </a:lnTo>
                    <a:lnTo>
                      <a:pt x="624" y="180"/>
                    </a:lnTo>
                    <a:lnTo>
                      <a:pt x="642" y="186"/>
                    </a:lnTo>
                    <a:lnTo>
                      <a:pt x="654" y="186"/>
                    </a:lnTo>
                    <a:lnTo>
                      <a:pt x="660" y="192"/>
                    </a:lnTo>
                    <a:lnTo>
                      <a:pt x="666" y="192"/>
                    </a:lnTo>
                    <a:lnTo>
                      <a:pt x="690" y="162"/>
                    </a:lnTo>
                    <a:lnTo>
                      <a:pt x="666" y="156"/>
                    </a:lnTo>
                    <a:lnTo>
                      <a:pt x="660" y="144"/>
                    </a:lnTo>
                    <a:lnTo>
                      <a:pt x="642" y="126"/>
                    </a:lnTo>
                    <a:lnTo>
                      <a:pt x="630" y="120"/>
                    </a:lnTo>
                    <a:lnTo>
                      <a:pt x="612" y="120"/>
                    </a:lnTo>
                    <a:lnTo>
                      <a:pt x="600" y="114"/>
                    </a:lnTo>
                    <a:lnTo>
                      <a:pt x="588" y="114"/>
                    </a:lnTo>
                    <a:lnTo>
                      <a:pt x="588" y="108"/>
                    </a:lnTo>
                    <a:lnTo>
                      <a:pt x="582" y="102"/>
                    </a:lnTo>
                    <a:lnTo>
                      <a:pt x="582" y="90"/>
                    </a:lnTo>
                    <a:lnTo>
                      <a:pt x="576" y="78"/>
                    </a:lnTo>
                    <a:lnTo>
                      <a:pt x="564" y="66"/>
                    </a:lnTo>
                    <a:lnTo>
                      <a:pt x="540" y="54"/>
                    </a:lnTo>
                    <a:lnTo>
                      <a:pt x="534" y="60"/>
                    </a:lnTo>
                    <a:lnTo>
                      <a:pt x="528" y="60"/>
                    </a:lnTo>
                    <a:lnTo>
                      <a:pt x="510" y="0"/>
                    </a:lnTo>
                    <a:lnTo>
                      <a:pt x="504" y="18"/>
                    </a:lnTo>
                    <a:lnTo>
                      <a:pt x="492" y="0"/>
                    </a:lnTo>
                    <a:lnTo>
                      <a:pt x="480" y="60"/>
                    </a:lnTo>
                    <a:lnTo>
                      <a:pt x="468" y="66"/>
                    </a:lnTo>
                    <a:lnTo>
                      <a:pt x="462" y="66"/>
                    </a:lnTo>
                    <a:lnTo>
                      <a:pt x="450" y="72"/>
                    </a:lnTo>
                    <a:lnTo>
                      <a:pt x="438" y="96"/>
                    </a:lnTo>
                    <a:lnTo>
                      <a:pt x="438" y="114"/>
                    </a:lnTo>
                    <a:lnTo>
                      <a:pt x="408" y="126"/>
                    </a:lnTo>
                    <a:lnTo>
                      <a:pt x="420" y="162"/>
                    </a:lnTo>
                    <a:lnTo>
                      <a:pt x="408" y="162"/>
                    </a:lnTo>
                    <a:lnTo>
                      <a:pt x="390" y="156"/>
                    </a:lnTo>
                    <a:lnTo>
                      <a:pt x="378" y="156"/>
                    </a:lnTo>
                    <a:lnTo>
                      <a:pt x="360" y="150"/>
                    </a:lnTo>
                    <a:lnTo>
                      <a:pt x="354" y="150"/>
                    </a:lnTo>
                    <a:lnTo>
                      <a:pt x="342" y="156"/>
                    </a:lnTo>
                    <a:lnTo>
                      <a:pt x="342" y="168"/>
                    </a:lnTo>
                    <a:lnTo>
                      <a:pt x="336" y="180"/>
                    </a:lnTo>
                    <a:lnTo>
                      <a:pt x="336" y="204"/>
                    </a:lnTo>
                    <a:lnTo>
                      <a:pt x="294" y="246"/>
                    </a:lnTo>
                    <a:lnTo>
                      <a:pt x="294" y="258"/>
                    </a:lnTo>
                    <a:lnTo>
                      <a:pt x="282" y="294"/>
                    </a:lnTo>
                    <a:lnTo>
                      <a:pt x="276" y="306"/>
                    </a:lnTo>
                    <a:lnTo>
                      <a:pt x="264" y="318"/>
                    </a:lnTo>
                    <a:lnTo>
                      <a:pt x="228" y="336"/>
                    </a:lnTo>
                    <a:lnTo>
                      <a:pt x="186" y="342"/>
                    </a:lnTo>
                    <a:lnTo>
                      <a:pt x="162" y="348"/>
                    </a:lnTo>
                    <a:lnTo>
                      <a:pt x="156" y="354"/>
                    </a:lnTo>
                    <a:lnTo>
                      <a:pt x="132" y="366"/>
                    </a:lnTo>
                    <a:lnTo>
                      <a:pt x="114" y="384"/>
                    </a:lnTo>
                    <a:lnTo>
                      <a:pt x="102" y="390"/>
                    </a:lnTo>
                    <a:lnTo>
                      <a:pt x="84" y="426"/>
                    </a:lnTo>
                    <a:lnTo>
                      <a:pt x="102" y="444"/>
                    </a:lnTo>
                    <a:lnTo>
                      <a:pt x="102" y="462"/>
                    </a:lnTo>
                    <a:lnTo>
                      <a:pt x="96" y="474"/>
                    </a:lnTo>
                    <a:lnTo>
                      <a:pt x="84" y="480"/>
                    </a:lnTo>
                    <a:lnTo>
                      <a:pt x="72" y="480"/>
                    </a:lnTo>
                    <a:lnTo>
                      <a:pt x="48" y="468"/>
                    </a:lnTo>
                    <a:lnTo>
                      <a:pt x="42" y="462"/>
                    </a:lnTo>
                    <a:lnTo>
                      <a:pt x="30" y="456"/>
                    </a:lnTo>
                    <a:lnTo>
                      <a:pt x="24" y="456"/>
                    </a:lnTo>
                    <a:lnTo>
                      <a:pt x="12" y="462"/>
                    </a:lnTo>
                    <a:lnTo>
                      <a:pt x="0" y="474"/>
                    </a:lnTo>
                    <a:lnTo>
                      <a:pt x="0" y="492"/>
                    </a:lnTo>
                    <a:lnTo>
                      <a:pt x="12" y="50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7" name="Lebanon">
                <a:extLst>
                  <a:ext uri="{FF2B5EF4-FFF2-40B4-BE49-F238E27FC236}">
                    <a16:creationId xmlns:a16="http://schemas.microsoft.com/office/drawing/2014/main" id="{F8030068-695B-4F41-8C85-D0D4D79B7A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4" y="1596"/>
                <a:ext cx="28" cy="40"/>
              </a:xfrm>
              <a:custGeom>
                <a:avLst/>
                <a:gdLst>
                  <a:gd name="T0" fmla="*/ 2147483647 w 108"/>
                  <a:gd name="T1" fmla="*/ 2147483647 h 156"/>
                  <a:gd name="T2" fmla="*/ 2147483647 w 108"/>
                  <a:gd name="T3" fmla="*/ 2147483647 h 156"/>
                  <a:gd name="T4" fmla="*/ 2147483647 w 108"/>
                  <a:gd name="T5" fmla="*/ 2147483647 h 156"/>
                  <a:gd name="T6" fmla="*/ 2147483647 w 108"/>
                  <a:gd name="T7" fmla="*/ 2147483647 h 156"/>
                  <a:gd name="T8" fmla="*/ 2147483647 w 108"/>
                  <a:gd name="T9" fmla="*/ 2147483647 h 156"/>
                  <a:gd name="T10" fmla="*/ 2147483647 w 108"/>
                  <a:gd name="T11" fmla="*/ 2147483647 h 156"/>
                  <a:gd name="T12" fmla="*/ 2147483647 w 108"/>
                  <a:gd name="T13" fmla="*/ 2147483647 h 156"/>
                  <a:gd name="T14" fmla="*/ 2147483647 w 108"/>
                  <a:gd name="T15" fmla="*/ 2147483647 h 156"/>
                  <a:gd name="T16" fmla="*/ 2147483647 w 108"/>
                  <a:gd name="T17" fmla="*/ 2147483647 h 156"/>
                  <a:gd name="T18" fmla="*/ 2147483647 w 108"/>
                  <a:gd name="T19" fmla="*/ 2147483647 h 156"/>
                  <a:gd name="T20" fmla="*/ 2147483647 w 108"/>
                  <a:gd name="T21" fmla="*/ 0 h 156"/>
                  <a:gd name="T22" fmla="*/ 2147483647 w 108"/>
                  <a:gd name="T23" fmla="*/ 0 h 156"/>
                  <a:gd name="T24" fmla="*/ 2147483647 w 108"/>
                  <a:gd name="T25" fmla="*/ 0 h 156"/>
                  <a:gd name="T26" fmla="*/ 2147483647 w 108"/>
                  <a:gd name="T27" fmla="*/ 2147483647 h 156"/>
                  <a:gd name="T28" fmla="*/ 2147483647 w 108"/>
                  <a:gd name="T29" fmla="*/ 2147483647 h 156"/>
                  <a:gd name="T30" fmla="*/ 2147483647 w 108"/>
                  <a:gd name="T31" fmla="*/ 2147483647 h 156"/>
                  <a:gd name="T32" fmla="*/ 2147483647 w 108"/>
                  <a:gd name="T33" fmla="*/ 2147483647 h 156"/>
                  <a:gd name="T34" fmla="*/ 2147483647 w 108"/>
                  <a:gd name="T35" fmla="*/ 2147483647 h 156"/>
                  <a:gd name="T36" fmla="*/ 2147483647 w 108"/>
                  <a:gd name="T37" fmla="*/ 2147483647 h 156"/>
                  <a:gd name="T38" fmla="*/ 2147483647 w 108"/>
                  <a:gd name="T39" fmla="*/ 2147483647 h 156"/>
                  <a:gd name="T40" fmla="*/ 2147483647 w 108"/>
                  <a:gd name="T41" fmla="*/ 2147483647 h 156"/>
                  <a:gd name="T42" fmla="*/ 0 w 108"/>
                  <a:gd name="T43" fmla="*/ 2147483647 h 156"/>
                  <a:gd name="T44" fmla="*/ 0 w 108"/>
                  <a:gd name="T45" fmla="*/ 2147483647 h 156"/>
                  <a:gd name="T46" fmla="*/ 2147483647 w 108"/>
                  <a:gd name="T47" fmla="*/ 2147483647 h 156"/>
                  <a:gd name="T48" fmla="*/ 2147483647 w 108"/>
                  <a:gd name="T49" fmla="*/ 2147483647 h 156"/>
                  <a:gd name="T50" fmla="*/ 2147483647 w 108"/>
                  <a:gd name="T51" fmla="*/ 2147483647 h 156"/>
                  <a:gd name="T52" fmla="*/ 2147483647 w 108"/>
                  <a:gd name="T53" fmla="*/ 2147483647 h 156"/>
                  <a:gd name="T54" fmla="*/ 2147483647 w 108"/>
                  <a:gd name="T55" fmla="*/ 2147483647 h 156"/>
                  <a:gd name="T56" fmla="*/ 2147483647 w 108"/>
                  <a:gd name="T57" fmla="*/ 2147483647 h 156"/>
                  <a:gd name="T58" fmla="*/ 2147483647 w 108"/>
                  <a:gd name="T59" fmla="*/ 2147483647 h 156"/>
                  <a:gd name="T60" fmla="*/ 2147483647 w 108"/>
                  <a:gd name="T61" fmla="*/ 2147483647 h 15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08"/>
                  <a:gd name="T94" fmla="*/ 0 h 156"/>
                  <a:gd name="T95" fmla="*/ 108 w 108"/>
                  <a:gd name="T96" fmla="*/ 156 h 15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08" h="156">
                    <a:moveTo>
                      <a:pt x="72" y="96"/>
                    </a:moveTo>
                    <a:lnTo>
                      <a:pt x="72" y="72"/>
                    </a:lnTo>
                    <a:lnTo>
                      <a:pt x="78" y="66"/>
                    </a:lnTo>
                    <a:lnTo>
                      <a:pt x="84" y="66"/>
                    </a:lnTo>
                    <a:lnTo>
                      <a:pt x="96" y="60"/>
                    </a:lnTo>
                    <a:lnTo>
                      <a:pt x="102" y="60"/>
                    </a:lnTo>
                    <a:lnTo>
                      <a:pt x="108" y="48"/>
                    </a:lnTo>
                    <a:lnTo>
                      <a:pt x="108" y="30"/>
                    </a:lnTo>
                    <a:lnTo>
                      <a:pt x="102" y="18"/>
                    </a:lnTo>
                    <a:lnTo>
                      <a:pt x="96" y="12"/>
                    </a:lnTo>
                    <a:lnTo>
                      <a:pt x="102" y="0"/>
                    </a:lnTo>
                    <a:lnTo>
                      <a:pt x="54" y="0"/>
                    </a:lnTo>
                    <a:lnTo>
                      <a:pt x="60" y="0"/>
                    </a:lnTo>
                    <a:lnTo>
                      <a:pt x="60" y="6"/>
                    </a:lnTo>
                    <a:lnTo>
                      <a:pt x="54" y="6"/>
                    </a:lnTo>
                    <a:lnTo>
                      <a:pt x="48" y="18"/>
                    </a:lnTo>
                    <a:lnTo>
                      <a:pt x="36" y="24"/>
                    </a:lnTo>
                    <a:lnTo>
                      <a:pt x="30" y="30"/>
                    </a:lnTo>
                    <a:lnTo>
                      <a:pt x="18" y="66"/>
                    </a:lnTo>
                    <a:lnTo>
                      <a:pt x="12" y="78"/>
                    </a:lnTo>
                    <a:lnTo>
                      <a:pt x="12" y="90"/>
                    </a:lnTo>
                    <a:lnTo>
                      <a:pt x="0" y="114"/>
                    </a:lnTo>
                    <a:lnTo>
                      <a:pt x="0" y="156"/>
                    </a:lnTo>
                    <a:lnTo>
                      <a:pt x="12" y="150"/>
                    </a:lnTo>
                    <a:lnTo>
                      <a:pt x="24" y="126"/>
                    </a:lnTo>
                    <a:lnTo>
                      <a:pt x="30" y="132"/>
                    </a:lnTo>
                    <a:lnTo>
                      <a:pt x="36" y="132"/>
                    </a:lnTo>
                    <a:lnTo>
                      <a:pt x="42" y="126"/>
                    </a:lnTo>
                    <a:lnTo>
                      <a:pt x="48" y="114"/>
                    </a:lnTo>
                    <a:lnTo>
                      <a:pt x="48" y="102"/>
                    </a:lnTo>
                    <a:lnTo>
                      <a:pt x="72" y="9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8" name="Laos">
                <a:extLst>
                  <a:ext uri="{FF2B5EF4-FFF2-40B4-BE49-F238E27FC236}">
                    <a16:creationId xmlns:a16="http://schemas.microsoft.com/office/drawing/2014/main" id="{05CB448E-B788-AD42-B84B-BFEF92B03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4" y="1846"/>
                <a:ext cx="154" cy="178"/>
              </a:xfrm>
              <a:custGeom>
                <a:avLst/>
                <a:gdLst>
                  <a:gd name="T0" fmla="*/ 2147483647 w 600"/>
                  <a:gd name="T1" fmla="*/ 2147483647 h 696"/>
                  <a:gd name="T2" fmla="*/ 2147483647 w 600"/>
                  <a:gd name="T3" fmla="*/ 2147483647 h 696"/>
                  <a:gd name="T4" fmla="*/ 2147483647 w 600"/>
                  <a:gd name="T5" fmla="*/ 2147483647 h 696"/>
                  <a:gd name="T6" fmla="*/ 2147483647 w 600"/>
                  <a:gd name="T7" fmla="*/ 2147483647 h 696"/>
                  <a:gd name="T8" fmla="*/ 2147483647 w 600"/>
                  <a:gd name="T9" fmla="*/ 2147483647 h 696"/>
                  <a:gd name="T10" fmla="*/ 2147483647 w 600"/>
                  <a:gd name="T11" fmla="*/ 2147483647 h 696"/>
                  <a:gd name="T12" fmla="*/ 2147483647 w 600"/>
                  <a:gd name="T13" fmla="*/ 2147483647 h 696"/>
                  <a:gd name="T14" fmla="*/ 2147483647 w 600"/>
                  <a:gd name="T15" fmla="*/ 2147483647 h 696"/>
                  <a:gd name="T16" fmla="*/ 2147483647 w 600"/>
                  <a:gd name="T17" fmla="*/ 2147483647 h 696"/>
                  <a:gd name="T18" fmla="*/ 2147483647 w 600"/>
                  <a:gd name="T19" fmla="*/ 2147483647 h 696"/>
                  <a:gd name="T20" fmla="*/ 2147483647 w 600"/>
                  <a:gd name="T21" fmla="*/ 2147483647 h 696"/>
                  <a:gd name="T22" fmla="*/ 2147483647 w 600"/>
                  <a:gd name="T23" fmla="*/ 2147483647 h 696"/>
                  <a:gd name="T24" fmla="*/ 2147483647 w 600"/>
                  <a:gd name="T25" fmla="*/ 2147483647 h 696"/>
                  <a:gd name="T26" fmla="*/ 2147483647 w 600"/>
                  <a:gd name="T27" fmla="*/ 2147483647 h 696"/>
                  <a:gd name="T28" fmla="*/ 2147483647 w 600"/>
                  <a:gd name="T29" fmla="*/ 2147483647 h 696"/>
                  <a:gd name="T30" fmla="*/ 2147483647 w 600"/>
                  <a:gd name="T31" fmla="*/ 2147483647 h 696"/>
                  <a:gd name="T32" fmla="*/ 2147483647 w 600"/>
                  <a:gd name="T33" fmla="*/ 2147483647 h 696"/>
                  <a:gd name="T34" fmla="*/ 2147483647 w 600"/>
                  <a:gd name="T35" fmla="*/ 2147483647 h 696"/>
                  <a:gd name="T36" fmla="*/ 2147483647 w 600"/>
                  <a:gd name="T37" fmla="*/ 2147483647 h 696"/>
                  <a:gd name="T38" fmla="*/ 2147483647 w 600"/>
                  <a:gd name="T39" fmla="*/ 2147483647 h 696"/>
                  <a:gd name="T40" fmla="*/ 2147483647 w 600"/>
                  <a:gd name="T41" fmla="*/ 2147483647 h 696"/>
                  <a:gd name="T42" fmla="*/ 2147483647 w 600"/>
                  <a:gd name="T43" fmla="*/ 2147483647 h 696"/>
                  <a:gd name="T44" fmla="*/ 2147483647 w 600"/>
                  <a:gd name="T45" fmla="*/ 2147483647 h 696"/>
                  <a:gd name="T46" fmla="*/ 2147483647 w 600"/>
                  <a:gd name="T47" fmla="*/ 2147483647 h 696"/>
                  <a:gd name="T48" fmla="*/ 2147483647 w 600"/>
                  <a:gd name="T49" fmla="*/ 2147483647 h 696"/>
                  <a:gd name="T50" fmla="*/ 2147483647 w 600"/>
                  <a:gd name="T51" fmla="*/ 2147483647 h 696"/>
                  <a:gd name="T52" fmla="*/ 2147483647 w 600"/>
                  <a:gd name="T53" fmla="*/ 2147483647 h 696"/>
                  <a:gd name="T54" fmla="*/ 2147483647 w 600"/>
                  <a:gd name="T55" fmla="*/ 2147483647 h 696"/>
                  <a:gd name="T56" fmla="*/ 2147483647 w 600"/>
                  <a:gd name="T57" fmla="*/ 2147483647 h 696"/>
                  <a:gd name="T58" fmla="*/ 2147483647 w 600"/>
                  <a:gd name="T59" fmla="*/ 2147483647 h 696"/>
                  <a:gd name="T60" fmla="*/ 2147483647 w 600"/>
                  <a:gd name="T61" fmla="*/ 2147483647 h 696"/>
                  <a:gd name="T62" fmla="*/ 2147483647 w 600"/>
                  <a:gd name="T63" fmla="*/ 2147483647 h 696"/>
                  <a:gd name="T64" fmla="*/ 2147483647 w 600"/>
                  <a:gd name="T65" fmla="*/ 2147483647 h 696"/>
                  <a:gd name="T66" fmla="*/ 2147483647 w 600"/>
                  <a:gd name="T67" fmla="*/ 2147483647 h 696"/>
                  <a:gd name="T68" fmla="*/ 2147483647 w 600"/>
                  <a:gd name="T69" fmla="*/ 2147483647 h 696"/>
                  <a:gd name="T70" fmla="*/ 2147483647 w 600"/>
                  <a:gd name="T71" fmla="*/ 2147483647 h 696"/>
                  <a:gd name="T72" fmla="*/ 2147483647 w 600"/>
                  <a:gd name="T73" fmla="*/ 2147483647 h 696"/>
                  <a:gd name="T74" fmla="*/ 2147483647 w 600"/>
                  <a:gd name="T75" fmla="*/ 2147483647 h 696"/>
                  <a:gd name="T76" fmla="*/ 2147483647 w 600"/>
                  <a:gd name="T77" fmla="*/ 2147483647 h 696"/>
                  <a:gd name="T78" fmla="*/ 2147483647 w 600"/>
                  <a:gd name="T79" fmla="*/ 2147483647 h 696"/>
                  <a:gd name="T80" fmla="*/ 2147483647 w 600"/>
                  <a:gd name="T81" fmla="*/ 2147483647 h 696"/>
                  <a:gd name="T82" fmla="*/ 2147483647 w 600"/>
                  <a:gd name="T83" fmla="*/ 2147483647 h 696"/>
                  <a:gd name="T84" fmla="*/ 2147483647 w 600"/>
                  <a:gd name="T85" fmla="*/ 2147483647 h 696"/>
                  <a:gd name="T86" fmla="*/ 2147483647 w 600"/>
                  <a:gd name="T87" fmla="*/ 2147483647 h 696"/>
                  <a:gd name="T88" fmla="*/ 2147483647 w 600"/>
                  <a:gd name="T89" fmla="*/ 2147483647 h 696"/>
                  <a:gd name="T90" fmla="*/ 2147483647 w 600"/>
                  <a:gd name="T91" fmla="*/ 2147483647 h 696"/>
                  <a:gd name="T92" fmla="*/ 2147483647 w 600"/>
                  <a:gd name="T93" fmla="*/ 2147483647 h 696"/>
                  <a:gd name="T94" fmla="*/ 2147483647 w 600"/>
                  <a:gd name="T95" fmla="*/ 2147483647 h 696"/>
                  <a:gd name="T96" fmla="*/ 2147483647 w 600"/>
                  <a:gd name="T97" fmla="*/ 2147483647 h 696"/>
                  <a:gd name="T98" fmla="*/ 2147483647 w 600"/>
                  <a:gd name="T99" fmla="*/ 2147483647 h 696"/>
                  <a:gd name="T100" fmla="*/ 2147483647 w 600"/>
                  <a:gd name="T101" fmla="*/ 2147483647 h 696"/>
                  <a:gd name="T102" fmla="*/ 2147483647 w 600"/>
                  <a:gd name="T103" fmla="*/ 2147483647 h 696"/>
                  <a:gd name="T104" fmla="*/ 2147483647 w 600"/>
                  <a:gd name="T105" fmla="*/ 2147483647 h 696"/>
                  <a:gd name="T106" fmla="*/ 2147483647 w 600"/>
                  <a:gd name="T107" fmla="*/ 2147483647 h 696"/>
                  <a:gd name="T108" fmla="*/ 2147483647 w 600"/>
                  <a:gd name="T109" fmla="*/ 2147483647 h 696"/>
                  <a:gd name="T110" fmla="*/ 2147483647 w 600"/>
                  <a:gd name="T111" fmla="*/ 2147483647 h 696"/>
                  <a:gd name="T112" fmla="*/ 2147483647 w 600"/>
                  <a:gd name="T113" fmla="*/ 2147483647 h 696"/>
                  <a:gd name="T114" fmla="*/ 2147483647 w 600"/>
                  <a:gd name="T115" fmla="*/ 2147483647 h 696"/>
                  <a:gd name="T116" fmla="*/ 2147483647 w 600"/>
                  <a:gd name="T117" fmla="*/ 2147483647 h 696"/>
                  <a:gd name="T118" fmla="*/ 0 w 600"/>
                  <a:gd name="T119" fmla="*/ 2147483647 h 696"/>
                  <a:gd name="T120" fmla="*/ 2147483647 w 600"/>
                  <a:gd name="T121" fmla="*/ 2147483647 h 69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600"/>
                  <a:gd name="T184" fmla="*/ 0 h 696"/>
                  <a:gd name="T185" fmla="*/ 600 w 600"/>
                  <a:gd name="T186" fmla="*/ 696 h 69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600" h="696">
                    <a:moveTo>
                      <a:pt x="24" y="180"/>
                    </a:moveTo>
                    <a:lnTo>
                      <a:pt x="36" y="180"/>
                    </a:lnTo>
                    <a:lnTo>
                      <a:pt x="42" y="186"/>
                    </a:lnTo>
                    <a:lnTo>
                      <a:pt x="42" y="198"/>
                    </a:lnTo>
                    <a:lnTo>
                      <a:pt x="36" y="204"/>
                    </a:lnTo>
                    <a:lnTo>
                      <a:pt x="36" y="228"/>
                    </a:lnTo>
                    <a:lnTo>
                      <a:pt x="42" y="240"/>
                    </a:lnTo>
                    <a:lnTo>
                      <a:pt x="48" y="246"/>
                    </a:lnTo>
                    <a:lnTo>
                      <a:pt x="66" y="246"/>
                    </a:lnTo>
                    <a:lnTo>
                      <a:pt x="66" y="234"/>
                    </a:lnTo>
                    <a:lnTo>
                      <a:pt x="78" y="234"/>
                    </a:lnTo>
                    <a:lnTo>
                      <a:pt x="84" y="228"/>
                    </a:lnTo>
                    <a:lnTo>
                      <a:pt x="90" y="228"/>
                    </a:lnTo>
                    <a:lnTo>
                      <a:pt x="102" y="234"/>
                    </a:lnTo>
                    <a:lnTo>
                      <a:pt x="102" y="264"/>
                    </a:lnTo>
                    <a:lnTo>
                      <a:pt x="96" y="270"/>
                    </a:lnTo>
                    <a:lnTo>
                      <a:pt x="102" y="276"/>
                    </a:lnTo>
                    <a:lnTo>
                      <a:pt x="108" y="288"/>
                    </a:lnTo>
                    <a:lnTo>
                      <a:pt x="108" y="300"/>
                    </a:lnTo>
                    <a:lnTo>
                      <a:pt x="102" y="312"/>
                    </a:lnTo>
                    <a:lnTo>
                      <a:pt x="90" y="324"/>
                    </a:lnTo>
                    <a:lnTo>
                      <a:pt x="102" y="324"/>
                    </a:lnTo>
                    <a:lnTo>
                      <a:pt x="108" y="330"/>
                    </a:lnTo>
                    <a:lnTo>
                      <a:pt x="108" y="342"/>
                    </a:lnTo>
                    <a:lnTo>
                      <a:pt x="84" y="390"/>
                    </a:lnTo>
                    <a:lnTo>
                      <a:pt x="84" y="402"/>
                    </a:lnTo>
                    <a:lnTo>
                      <a:pt x="102" y="402"/>
                    </a:lnTo>
                    <a:lnTo>
                      <a:pt x="126" y="390"/>
                    </a:lnTo>
                    <a:lnTo>
                      <a:pt x="132" y="384"/>
                    </a:lnTo>
                    <a:lnTo>
                      <a:pt x="132" y="378"/>
                    </a:lnTo>
                    <a:lnTo>
                      <a:pt x="144" y="366"/>
                    </a:lnTo>
                    <a:lnTo>
                      <a:pt x="150" y="354"/>
                    </a:lnTo>
                    <a:lnTo>
                      <a:pt x="156" y="348"/>
                    </a:lnTo>
                    <a:lnTo>
                      <a:pt x="168" y="348"/>
                    </a:lnTo>
                    <a:lnTo>
                      <a:pt x="174" y="354"/>
                    </a:lnTo>
                    <a:lnTo>
                      <a:pt x="198" y="366"/>
                    </a:lnTo>
                    <a:lnTo>
                      <a:pt x="216" y="366"/>
                    </a:lnTo>
                    <a:lnTo>
                      <a:pt x="234" y="348"/>
                    </a:lnTo>
                    <a:lnTo>
                      <a:pt x="234" y="336"/>
                    </a:lnTo>
                    <a:lnTo>
                      <a:pt x="240" y="330"/>
                    </a:lnTo>
                    <a:lnTo>
                      <a:pt x="258" y="330"/>
                    </a:lnTo>
                    <a:lnTo>
                      <a:pt x="264" y="336"/>
                    </a:lnTo>
                    <a:lnTo>
                      <a:pt x="276" y="342"/>
                    </a:lnTo>
                    <a:lnTo>
                      <a:pt x="300" y="342"/>
                    </a:lnTo>
                    <a:lnTo>
                      <a:pt x="306" y="348"/>
                    </a:lnTo>
                    <a:lnTo>
                      <a:pt x="306" y="360"/>
                    </a:lnTo>
                    <a:lnTo>
                      <a:pt x="318" y="372"/>
                    </a:lnTo>
                    <a:lnTo>
                      <a:pt x="336" y="384"/>
                    </a:lnTo>
                    <a:lnTo>
                      <a:pt x="348" y="390"/>
                    </a:lnTo>
                    <a:lnTo>
                      <a:pt x="366" y="408"/>
                    </a:lnTo>
                    <a:lnTo>
                      <a:pt x="372" y="450"/>
                    </a:lnTo>
                    <a:lnTo>
                      <a:pt x="372" y="462"/>
                    </a:lnTo>
                    <a:lnTo>
                      <a:pt x="384" y="486"/>
                    </a:lnTo>
                    <a:lnTo>
                      <a:pt x="420" y="522"/>
                    </a:lnTo>
                    <a:lnTo>
                      <a:pt x="420" y="528"/>
                    </a:lnTo>
                    <a:lnTo>
                      <a:pt x="426" y="534"/>
                    </a:lnTo>
                    <a:lnTo>
                      <a:pt x="426" y="546"/>
                    </a:lnTo>
                    <a:lnTo>
                      <a:pt x="432" y="540"/>
                    </a:lnTo>
                    <a:lnTo>
                      <a:pt x="432" y="546"/>
                    </a:lnTo>
                    <a:lnTo>
                      <a:pt x="444" y="558"/>
                    </a:lnTo>
                    <a:lnTo>
                      <a:pt x="432" y="582"/>
                    </a:lnTo>
                    <a:lnTo>
                      <a:pt x="426" y="588"/>
                    </a:lnTo>
                    <a:lnTo>
                      <a:pt x="426" y="594"/>
                    </a:lnTo>
                    <a:lnTo>
                      <a:pt x="438" y="606"/>
                    </a:lnTo>
                    <a:lnTo>
                      <a:pt x="450" y="612"/>
                    </a:lnTo>
                    <a:lnTo>
                      <a:pt x="456" y="618"/>
                    </a:lnTo>
                    <a:lnTo>
                      <a:pt x="456" y="630"/>
                    </a:lnTo>
                    <a:lnTo>
                      <a:pt x="450" y="636"/>
                    </a:lnTo>
                    <a:lnTo>
                      <a:pt x="444" y="648"/>
                    </a:lnTo>
                    <a:lnTo>
                      <a:pt x="432" y="654"/>
                    </a:lnTo>
                    <a:lnTo>
                      <a:pt x="426" y="660"/>
                    </a:lnTo>
                    <a:lnTo>
                      <a:pt x="426" y="672"/>
                    </a:lnTo>
                    <a:lnTo>
                      <a:pt x="450" y="672"/>
                    </a:lnTo>
                    <a:lnTo>
                      <a:pt x="456" y="678"/>
                    </a:lnTo>
                    <a:lnTo>
                      <a:pt x="462" y="678"/>
                    </a:lnTo>
                    <a:lnTo>
                      <a:pt x="462" y="684"/>
                    </a:lnTo>
                    <a:lnTo>
                      <a:pt x="474" y="696"/>
                    </a:lnTo>
                    <a:lnTo>
                      <a:pt x="486" y="696"/>
                    </a:lnTo>
                    <a:lnTo>
                      <a:pt x="492" y="690"/>
                    </a:lnTo>
                    <a:lnTo>
                      <a:pt x="492" y="678"/>
                    </a:lnTo>
                    <a:lnTo>
                      <a:pt x="480" y="666"/>
                    </a:lnTo>
                    <a:lnTo>
                      <a:pt x="498" y="654"/>
                    </a:lnTo>
                    <a:lnTo>
                      <a:pt x="510" y="642"/>
                    </a:lnTo>
                    <a:lnTo>
                      <a:pt x="546" y="654"/>
                    </a:lnTo>
                    <a:lnTo>
                      <a:pt x="558" y="642"/>
                    </a:lnTo>
                    <a:lnTo>
                      <a:pt x="582" y="648"/>
                    </a:lnTo>
                    <a:lnTo>
                      <a:pt x="588" y="648"/>
                    </a:lnTo>
                    <a:lnTo>
                      <a:pt x="600" y="636"/>
                    </a:lnTo>
                    <a:lnTo>
                      <a:pt x="600" y="630"/>
                    </a:lnTo>
                    <a:lnTo>
                      <a:pt x="588" y="618"/>
                    </a:lnTo>
                    <a:lnTo>
                      <a:pt x="582" y="618"/>
                    </a:lnTo>
                    <a:lnTo>
                      <a:pt x="600" y="582"/>
                    </a:lnTo>
                    <a:lnTo>
                      <a:pt x="594" y="582"/>
                    </a:lnTo>
                    <a:lnTo>
                      <a:pt x="588" y="576"/>
                    </a:lnTo>
                    <a:lnTo>
                      <a:pt x="564" y="564"/>
                    </a:lnTo>
                    <a:lnTo>
                      <a:pt x="540" y="540"/>
                    </a:lnTo>
                    <a:lnTo>
                      <a:pt x="546" y="540"/>
                    </a:lnTo>
                    <a:lnTo>
                      <a:pt x="552" y="534"/>
                    </a:lnTo>
                    <a:lnTo>
                      <a:pt x="558" y="534"/>
                    </a:lnTo>
                    <a:lnTo>
                      <a:pt x="564" y="528"/>
                    </a:lnTo>
                    <a:lnTo>
                      <a:pt x="564" y="516"/>
                    </a:lnTo>
                    <a:lnTo>
                      <a:pt x="558" y="510"/>
                    </a:lnTo>
                    <a:lnTo>
                      <a:pt x="546" y="504"/>
                    </a:lnTo>
                    <a:lnTo>
                      <a:pt x="540" y="498"/>
                    </a:lnTo>
                    <a:lnTo>
                      <a:pt x="528" y="498"/>
                    </a:lnTo>
                    <a:lnTo>
                      <a:pt x="516" y="486"/>
                    </a:lnTo>
                    <a:lnTo>
                      <a:pt x="504" y="462"/>
                    </a:lnTo>
                    <a:lnTo>
                      <a:pt x="498" y="456"/>
                    </a:lnTo>
                    <a:lnTo>
                      <a:pt x="498" y="450"/>
                    </a:lnTo>
                    <a:lnTo>
                      <a:pt x="480" y="450"/>
                    </a:lnTo>
                    <a:lnTo>
                      <a:pt x="474" y="432"/>
                    </a:lnTo>
                    <a:lnTo>
                      <a:pt x="456" y="414"/>
                    </a:lnTo>
                    <a:lnTo>
                      <a:pt x="438" y="402"/>
                    </a:lnTo>
                    <a:lnTo>
                      <a:pt x="426" y="378"/>
                    </a:lnTo>
                    <a:lnTo>
                      <a:pt x="426" y="354"/>
                    </a:lnTo>
                    <a:lnTo>
                      <a:pt x="420" y="354"/>
                    </a:lnTo>
                    <a:lnTo>
                      <a:pt x="414" y="348"/>
                    </a:lnTo>
                    <a:lnTo>
                      <a:pt x="402" y="342"/>
                    </a:lnTo>
                    <a:lnTo>
                      <a:pt x="390" y="342"/>
                    </a:lnTo>
                    <a:lnTo>
                      <a:pt x="384" y="336"/>
                    </a:lnTo>
                    <a:lnTo>
                      <a:pt x="384" y="306"/>
                    </a:lnTo>
                    <a:lnTo>
                      <a:pt x="372" y="306"/>
                    </a:lnTo>
                    <a:lnTo>
                      <a:pt x="366" y="300"/>
                    </a:lnTo>
                    <a:lnTo>
                      <a:pt x="354" y="294"/>
                    </a:lnTo>
                    <a:lnTo>
                      <a:pt x="342" y="282"/>
                    </a:lnTo>
                    <a:lnTo>
                      <a:pt x="306" y="264"/>
                    </a:lnTo>
                    <a:lnTo>
                      <a:pt x="300" y="258"/>
                    </a:lnTo>
                    <a:lnTo>
                      <a:pt x="288" y="252"/>
                    </a:lnTo>
                    <a:lnTo>
                      <a:pt x="288" y="234"/>
                    </a:lnTo>
                    <a:lnTo>
                      <a:pt x="282" y="228"/>
                    </a:lnTo>
                    <a:lnTo>
                      <a:pt x="306" y="228"/>
                    </a:lnTo>
                    <a:lnTo>
                      <a:pt x="312" y="234"/>
                    </a:lnTo>
                    <a:lnTo>
                      <a:pt x="330" y="234"/>
                    </a:lnTo>
                    <a:lnTo>
                      <a:pt x="336" y="228"/>
                    </a:lnTo>
                    <a:lnTo>
                      <a:pt x="342" y="216"/>
                    </a:lnTo>
                    <a:lnTo>
                      <a:pt x="354" y="210"/>
                    </a:lnTo>
                    <a:lnTo>
                      <a:pt x="360" y="198"/>
                    </a:lnTo>
                    <a:lnTo>
                      <a:pt x="360" y="186"/>
                    </a:lnTo>
                    <a:lnTo>
                      <a:pt x="348" y="180"/>
                    </a:lnTo>
                    <a:lnTo>
                      <a:pt x="330" y="174"/>
                    </a:lnTo>
                    <a:lnTo>
                      <a:pt x="306" y="162"/>
                    </a:lnTo>
                    <a:lnTo>
                      <a:pt x="306" y="156"/>
                    </a:lnTo>
                    <a:lnTo>
                      <a:pt x="312" y="150"/>
                    </a:lnTo>
                    <a:lnTo>
                      <a:pt x="318" y="150"/>
                    </a:lnTo>
                    <a:lnTo>
                      <a:pt x="294" y="126"/>
                    </a:lnTo>
                    <a:lnTo>
                      <a:pt x="282" y="120"/>
                    </a:lnTo>
                    <a:lnTo>
                      <a:pt x="270" y="120"/>
                    </a:lnTo>
                    <a:lnTo>
                      <a:pt x="264" y="132"/>
                    </a:lnTo>
                    <a:lnTo>
                      <a:pt x="264" y="138"/>
                    </a:lnTo>
                    <a:lnTo>
                      <a:pt x="258" y="150"/>
                    </a:lnTo>
                    <a:lnTo>
                      <a:pt x="252" y="156"/>
                    </a:lnTo>
                    <a:lnTo>
                      <a:pt x="240" y="144"/>
                    </a:lnTo>
                    <a:lnTo>
                      <a:pt x="240" y="138"/>
                    </a:lnTo>
                    <a:lnTo>
                      <a:pt x="222" y="138"/>
                    </a:lnTo>
                    <a:lnTo>
                      <a:pt x="216" y="126"/>
                    </a:lnTo>
                    <a:lnTo>
                      <a:pt x="198" y="108"/>
                    </a:lnTo>
                    <a:lnTo>
                      <a:pt x="186" y="84"/>
                    </a:lnTo>
                    <a:lnTo>
                      <a:pt x="186" y="54"/>
                    </a:lnTo>
                    <a:lnTo>
                      <a:pt x="180" y="54"/>
                    </a:lnTo>
                    <a:lnTo>
                      <a:pt x="174" y="60"/>
                    </a:lnTo>
                    <a:lnTo>
                      <a:pt x="168" y="48"/>
                    </a:lnTo>
                    <a:lnTo>
                      <a:pt x="156" y="42"/>
                    </a:lnTo>
                    <a:lnTo>
                      <a:pt x="150" y="30"/>
                    </a:lnTo>
                    <a:lnTo>
                      <a:pt x="144" y="24"/>
                    </a:lnTo>
                    <a:lnTo>
                      <a:pt x="138" y="12"/>
                    </a:lnTo>
                    <a:lnTo>
                      <a:pt x="132" y="6"/>
                    </a:lnTo>
                    <a:lnTo>
                      <a:pt x="96" y="0"/>
                    </a:lnTo>
                    <a:lnTo>
                      <a:pt x="90" y="6"/>
                    </a:lnTo>
                    <a:lnTo>
                      <a:pt x="90" y="48"/>
                    </a:lnTo>
                    <a:lnTo>
                      <a:pt x="114" y="72"/>
                    </a:lnTo>
                    <a:lnTo>
                      <a:pt x="114" y="108"/>
                    </a:lnTo>
                    <a:lnTo>
                      <a:pt x="72" y="108"/>
                    </a:lnTo>
                    <a:lnTo>
                      <a:pt x="72" y="84"/>
                    </a:lnTo>
                    <a:lnTo>
                      <a:pt x="36" y="102"/>
                    </a:lnTo>
                    <a:lnTo>
                      <a:pt x="36" y="114"/>
                    </a:lnTo>
                    <a:lnTo>
                      <a:pt x="30" y="126"/>
                    </a:lnTo>
                    <a:lnTo>
                      <a:pt x="36" y="132"/>
                    </a:lnTo>
                    <a:lnTo>
                      <a:pt x="30" y="138"/>
                    </a:lnTo>
                    <a:lnTo>
                      <a:pt x="18" y="138"/>
                    </a:lnTo>
                    <a:lnTo>
                      <a:pt x="0" y="156"/>
                    </a:lnTo>
                    <a:lnTo>
                      <a:pt x="0" y="168"/>
                    </a:lnTo>
                    <a:lnTo>
                      <a:pt x="6" y="168"/>
                    </a:lnTo>
                    <a:lnTo>
                      <a:pt x="12" y="174"/>
                    </a:lnTo>
                    <a:lnTo>
                      <a:pt x="24" y="18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9" name="Kyrgyzstan">
                <a:extLst>
                  <a:ext uri="{FF2B5EF4-FFF2-40B4-BE49-F238E27FC236}">
                    <a16:creationId xmlns:a16="http://schemas.microsoft.com/office/drawing/2014/main" id="{4EAB9E80-5BF2-B546-A64D-C3CA6AC117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421"/>
                <a:ext cx="172" cy="80"/>
              </a:xfrm>
              <a:custGeom>
                <a:avLst/>
                <a:gdLst>
                  <a:gd name="T0" fmla="*/ 2147483647 w 672"/>
                  <a:gd name="T1" fmla="*/ 2147483647 h 312"/>
                  <a:gd name="T2" fmla="*/ 2147483647 w 672"/>
                  <a:gd name="T3" fmla="*/ 2147483647 h 312"/>
                  <a:gd name="T4" fmla="*/ 2147483647 w 672"/>
                  <a:gd name="T5" fmla="*/ 2147483647 h 312"/>
                  <a:gd name="T6" fmla="*/ 2147483647 w 672"/>
                  <a:gd name="T7" fmla="*/ 2147483647 h 312"/>
                  <a:gd name="T8" fmla="*/ 2147483647 w 672"/>
                  <a:gd name="T9" fmla="*/ 2147483647 h 312"/>
                  <a:gd name="T10" fmla="*/ 2147483647 w 672"/>
                  <a:gd name="T11" fmla="*/ 2147483647 h 312"/>
                  <a:gd name="T12" fmla="*/ 2147483647 w 672"/>
                  <a:gd name="T13" fmla="*/ 2147483647 h 312"/>
                  <a:gd name="T14" fmla="*/ 2147483647 w 672"/>
                  <a:gd name="T15" fmla="*/ 2147483647 h 312"/>
                  <a:gd name="T16" fmla="*/ 2147483647 w 672"/>
                  <a:gd name="T17" fmla="*/ 2147483647 h 312"/>
                  <a:gd name="T18" fmla="*/ 2147483647 w 672"/>
                  <a:gd name="T19" fmla="*/ 2147483647 h 312"/>
                  <a:gd name="T20" fmla="*/ 2147483647 w 672"/>
                  <a:gd name="T21" fmla="*/ 2147483647 h 312"/>
                  <a:gd name="T22" fmla="*/ 2147483647 w 672"/>
                  <a:gd name="T23" fmla="*/ 2147483647 h 312"/>
                  <a:gd name="T24" fmla="*/ 0 w 672"/>
                  <a:gd name="T25" fmla="*/ 2147483647 h 312"/>
                  <a:gd name="T26" fmla="*/ 2147483647 w 672"/>
                  <a:gd name="T27" fmla="*/ 2147483647 h 312"/>
                  <a:gd name="T28" fmla="*/ 2147483647 w 672"/>
                  <a:gd name="T29" fmla="*/ 2147483647 h 312"/>
                  <a:gd name="T30" fmla="*/ 2147483647 w 672"/>
                  <a:gd name="T31" fmla="*/ 2147483647 h 312"/>
                  <a:gd name="T32" fmla="*/ 2147483647 w 672"/>
                  <a:gd name="T33" fmla="*/ 2147483647 h 312"/>
                  <a:gd name="T34" fmla="*/ 2147483647 w 672"/>
                  <a:gd name="T35" fmla="*/ 2147483647 h 312"/>
                  <a:gd name="T36" fmla="*/ 2147483647 w 672"/>
                  <a:gd name="T37" fmla="*/ 2147483647 h 312"/>
                  <a:gd name="T38" fmla="*/ 2147483647 w 672"/>
                  <a:gd name="T39" fmla="*/ 2147483647 h 312"/>
                  <a:gd name="T40" fmla="*/ 2147483647 w 672"/>
                  <a:gd name="T41" fmla="*/ 2147483647 h 312"/>
                  <a:gd name="T42" fmla="*/ 2147483647 w 672"/>
                  <a:gd name="T43" fmla="*/ 2147483647 h 312"/>
                  <a:gd name="T44" fmla="*/ 2147483647 w 672"/>
                  <a:gd name="T45" fmla="*/ 2147483647 h 312"/>
                  <a:gd name="T46" fmla="*/ 2147483647 w 672"/>
                  <a:gd name="T47" fmla="*/ 2147483647 h 312"/>
                  <a:gd name="T48" fmla="*/ 2147483647 w 672"/>
                  <a:gd name="T49" fmla="*/ 2147483647 h 312"/>
                  <a:gd name="T50" fmla="*/ 2147483647 w 672"/>
                  <a:gd name="T51" fmla="*/ 2147483647 h 312"/>
                  <a:gd name="T52" fmla="*/ 2147483647 w 672"/>
                  <a:gd name="T53" fmla="*/ 2147483647 h 312"/>
                  <a:gd name="T54" fmla="*/ 2147483647 w 672"/>
                  <a:gd name="T55" fmla="*/ 2147483647 h 312"/>
                  <a:gd name="T56" fmla="*/ 2147483647 w 672"/>
                  <a:gd name="T57" fmla="*/ 2147483647 h 312"/>
                  <a:gd name="T58" fmla="*/ 2147483647 w 672"/>
                  <a:gd name="T59" fmla="*/ 2147483647 h 312"/>
                  <a:gd name="T60" fmla="*/ 2147483647 w 672"/>
                  <a:gd name="T61" fmla="*/ 2147483647 h 312"/>
                  <a:gd name="T62" fmla="*/ 2147483647 w 672"/>
                  <a:gd name="T63" fmla="*/ 2147483647 h 312"/>
                  <a:gd name="T64" fmla="*/ 2147483647 w 672"/>
                  <a:gd name="T65" fmla="*/ 2147483647 h 312"/>
                  <a:gd name="T66" fmla="*/ 2147483647 w 672"/>
                  <a:gd name="T67" fmla="*/ 2147483647 h 312"/>
                  <a:gd name="T68" fmla="*/ 2147483647 w 672"/>
                  <a:gd name="T69" fmla="*/ 2147483647 h 312"/>
                  <a:gd name="T70" fmla="*/ 2147483647 w 672"/>
                  <a:gd name="T71" fmla="*/ 2147483647 h 312"/>
                  <a:gd name="T72" fmla="*/ 2147483647 w 672"/>
                  <a:gd name="T73" fmla="*/ 2147483647 h 312"/>
                  <a:gd name="T74" fmla="*/ 2147483647 w 672"/>
                  <a:gd name="T75" fmla="*/ 2147483647 h 312"/>
                  <a:gd name="T76" fmla="*/ 2147483647 w 672"/>
                  <a:gd name="T77" fmla="*/ 0 h 312"/>
                  <a:gd name="T78" fmla="*/ 2147483647 w 672"/>
                  <a:gd name="T79" fmla="*/ 2147483647 h 312"/>
                  <a:gd name="T80" fmla="*/ 2147483647 w 672"/>
                  <a:gd name="T81" fmla="*/ 2147483647 h 312"/>
                  <a:gd name="T82" fmla="*/ 2147483647 w 672"/>
                  <a:gd name="T83" fmla="*/ 2147483647 h 312"/>
                  <a:gd name="T84" fmla="*/ 2147483647 w 672"/>
                  <a:gd name="T85" fmla="*/ 2147483647 h 312"/>
                  <a:gd name="T86" fmla="*/ 2147483647 w 672"/>
                  <a:gd name="T87" fmla="*/ 2147483647 h 312"/>
                  <a:gd name="T88" fmla="*/ 2147483647 w 672"/>
                  <a:gd name="T89" fmla="*/ 2147483647 h 31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672"/>
                  <a:gd name="T136" fmla="*/ 0 h 312"/>
                  <a:gd name="T137" fmla="*/ 672 w 672"/>
                  <a:gd name="T138" fmla="*/ 312 h 31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672" h="312">
                    <a:moveTo>
                      <a:pt x="36" y="132"/>
                    </a:moveTo>
                    <a:lnTo>
                      <a:pt x="66" y="144"/>
                    </a:lnTo>
                    <a:lnTo>
                      <a:pt x="78" y="156"/>
                    </a:lnTo>
                    <a:lnTo>
                      <a:pt x="114" y="156"/>
                    </a:lnTo>
                    <a:lnTo>
                      <a:pt x="114" y="144"/>
                    </a:lnTo>
                    <a:lnTo>
                      <a:pt x="126" y="144"/>
                    </a:lnTo>
                    <a:lnTo>
                      <a:pt x="126" y="132"/>
                    </a:lnTo>
                    <a:lnTo>
                      <a:pt x="144" y="156"/>
                    </a:lnTo>
                    <a:lnTo>
                      <a:pt x="162" y="156"/>
                    </a:lnTo>
                    <a:lnTo>
                      <a:pt x="168" y="174"/>
                    </a:lnTo>
                    <a:lnTo>
                      <a:pt x="192" y="174"/>
                    </a:lnTo>
                    <a:lnTo>
                      <a:pt x="198" y="186"/>
                    </a:lnTo>
                    <a:lnTo>
                      <a:pt x="204" y="186"/>
                    </a:lnTo>
                    <a:lnTo>
                      <a:pt x="216" y="180"/>
                    </a:lnTo>
                    <a:lnTo>
                      <a:pt x="228" y="180"/>
                    </a:lnTo>
                    <a:lnTo>
                      <a:pt x="228" y="192"/>
                    </a:lnTo>
                    <a:lnTo>
                      <a:pt x="216" y="204"/>
                    </a:lnTo>
                    <a:lnTo>
                      <a:pt x="204" y="210"/>
                    </a:lnTo>
                    <a:lnTo>
                      <a:pt x="192" y="210"/>
                    </a:lnTo>
                    <a:lnTo>
                      <a:pt x="192" y="216"/>
                    </a:lnTo>
                    <a:lnTo>
                      <a:pt x="174" y="222"/>
                    </a:lnTo>
                    <a:lnTo>
                      <a:pt x="156" y="240"/>
                    </a:lnTo>
                    <a:lnTo>
                      <a:pt x="150" y="240"/>
                    </a:lnTo>
                    <a:lnTo>
                      <a:pt x="144" y="234"/>
                    </a:lnTo>
                    <a:lnTo>
                      <a:pt x="138" y="234"/>
                    </a:lnTo>
                    <a:lnTo>
                      <a:pt x="132" y="228"/>
                    </a:lnTo>
                    <a:lnTo>
                      <a:pt x="114" y="228"/>
                    </a:lnTo>
                    <a:lnTo>
                      <a:pt x="102" y="234"/>
                    </a:lnTo>
                    <a:lnTo>
                      <a:pt x="96" y="234"/>
                    </a:lnTo>
                    <a:lnTo>
                      <a:pt x="96" y="246"/>
                    </a:lnTo>
                    <a:lnTo>
                      <a:pt x="90" y="252"/>
                    </a:lnTo>
                    <a:lnTo>
                      <a:pt x="84" y="252"/>
                    </a:lnTo>
                    <a:lnTo>
                      <a:pt x="72" y="246"/>
                    </a:lnTo>
                    <a:lnTo>
                      <a:pt x="36" y="234"/>
                    </a:lnTo>
                    <a:lnTo>
                      <a:pt x="24" y="234"/>
                    </a:lnTo>
                    <a:lnTo>
                      <a:pt x="18" y="240"/>
                    </a:lnTo>
                    <a:lnTo>
                      <a:pt x="18" y="252"/>
                    </a:lnTo>
                    <a:lnTo>
                      <a:pt x="12" y="258"/>
                    </a:lnTo>
                    <a:lnTo>
                      <a:pt x="0" y="264"/>
                    </a:lnTo>
                    <a:lnTo>
                      <a:pt x="0" y="276"/>
                    </a:lnTo>
                    <a:lnTo>
                      <a:pt x="6" y="282"/>
                    </a:lnTo>
                    <a:lnTo>
                      <a:pt x="6" y="288"/>
                    </a:lnTo>
                    <a:lnTo>
                      <a:pt x="12" y="294"/>
                    </a:lnTo>
                    <a:lnTo>
                      <a:pt x="24" y="288"/>
                    </a:lnTo>
                    <a:lnTo>
                      <a:pt x="36" y="288"/>
                    </a:lnTo>
                    <a:lnTo>
                      <a:pt x="42" y="282"/>
                    </a:lnTo>
                    <a:lnTo>
                      <a:pt x="60" y="282"/>
                    </a:lnTo>
                    <a:lnTo>
                      <a:pt x="72" y="288"/>
                    </a:lnTo>
                    <a:lnTo>
                      <a:pt x="96" y="288"/>
                    </a:lnTo>
                    <a:lnTo>
                      <a:pt x="108" y="300"/>
                    </a:lnTo>
                    <a:lnTo>
                      <a:pt x="126" y="300"/>
                    </a:lnTo>
                    <a:lnTo>
                      <a:pt x="132" y="294"/>
                    </a:lnTo>
                    <a:lnTo>
                      <a:pt x="144" y="288"/>
                    </a:lnTo>
                    <a:lnTo>
                      <a:pt x="150" y="282"/>
                    </a:lnTo>
                    <a:lnTo>
                      <a:pt x="180" y="312"/>
                    </a:lnTo>
                    <a:lnTo>
                      <a:pt x="192" y="306"/>
                    </a:lnTo>
                    <a:lnTo>
                      <a:pt x="198" y="306"/>
                    </a:lnTo>
                    <a:lnTo>
                      <a:pt x="198" y="312"/>
                    </a:lnTo>
                    <a:lnTo>
                      <a:pt x="210" y="312"/>
                    </a:lnTo>
                    <a:lnTo>
                      <a:pt x="222" y="306"/>
                    </a:lnTo>
                    <a:lnTo>
                      <a:pt x="228" y="300"/>
                    </a:lnTo>
                    <a:lnTo>
                      <a:pt x="270" y="300"/>
                    </a:lnTo>
                    <a:lnTo>
                      <a:pt x="282" y="288"/>
                    </a:lnTo>
                    <a:lnTo>
                      <a:pt x="300" y="294"/>
                    </a:lnTo>
                    <a:lnTo>
                      <a:pt x="318" y="294"/>
                    </a:lnTo>
                    <a:lnTo>
                      <a:pt x="318" y="282"/>
                    </a:lnTo>
                    <a:lnTo>
                      <a:pt x="312" y="270"/>
                    </a:lnTo>
                    <a:lnTo>
                      <a:pt x="300" y="264"/>
                    </a:lnTo>
                    <a:lnTo>
                      <a:pt x="300" y="258"/>
                    </a:lnTo>
                    <a:lnTo>
                      <a:pt x="306" y="252"/>
                    </a:lnTo>
                    <a:lnTo>
                      <a:pt x="318" y="246"/>
                    </a:lnTo>
                    <a:lnTo>
                      <a:pt x="330" y="246"/>
                    </a:lnTo>
                    <a:lnTo>
                      <a:pt x="336" y="240"/>
                    </a:lnTo>
                    <a:lnTo>
                      <a:pt x="348" y="234"/>
                    </a:lnTo>
                    <a:lnTo>
                      <a:pt x="348" y="216"/>
                    </a:lnTo>
                    <a:lnTo>
                      <a:pt x="372" y="216"/>
                    </a:lnTo>
                    <a:lnTo>
                      <a:pt x="384" y="204"/>
                    </a:lnTo>
                    <a:lnTo>
                      <a:pt x="396" y="204"/>
                    </a:lnTo>
                    <a:lnTo>
                      <a:pt x="402" y="210"/>
                    </a:lnTo>
                    <a:lnTo>
                      <a:pt x="408" y="222"/>
                    </a:lnTo>
                    <a:lnTo>
                      <a:pt x="414" y="228"/>
                    </a:lnTo>
                    <a:lnTo>
                      <a:pt x="426" y="222"/>
                    </a:lnTo>
                    <a:lnTo>
                      <a:pt x="456" y="228"/>
                    </a:lnTo>
                    <a:lnTo>
                      <a:pt x="462" y="222"/>
                    </a:lnTo>
                    <a:lnTo>
                      <a:pt x="462" y="198"/>
                    </a:lnTo>
                    <a:lnTo>
                      <a:pt x="468" y="186"/>
                    </a:lnTo>
                    <a:lnTo>
                      <a:pt x="486" y="168"/>
                    </a:lnTo>
                    <a:lnTo>
                      <a:pt x="516" y="168"/>
                    </a:lnTo>
                    <a:lnTo>
                      <a:pt x="534" y="174"/>
                    </a:lnTo>
                    <a:lnTo>
                      <a:pt x="552" y="174"/>
                    </a:lnTo>
                    <a:lnTo>
                      <a:pt x="558" y="168"/>
                    </a:lnTo>
                    <a:lnTo>
                      <a:pt x="564" y="156"/>
                    </a:lnTo>
                    <a:lnTo>
                      <a:pt x="564" y="138"/>
                    </a:lnTo>
                    <a:lnTo>
                      <a:pt x="570" y="132"/>
                    </a:lnTo>
                    <a:lnTo>
                      <a:pt x="582" y="126"/>
                    </a:lnTo>
                    <a:lnTo>
                      <a:pt x="594" y="114"/>
                    </a:lnTo>
                    <a:lnTo>
                      <a:pt x="642" y="96"/>
                    </a:lnTo>
                    <a:lnTo>
                      <a:pt x="666" y="96"/>
                    </a:lnTo>
                    <a:lnTo>
                      <a:pt x="672" y="90"/>
                    </a:lnTo>
                    <a:lnTo>
                      <a:pt x="672" y="78"/>
                    </a:lnTo>
                    <a:lnTo>
                      <a:pt x="660" y="66"/>
                    </a:lnTo>
                    <a:lnTo>
                      <a:pt x="642" y="60"/>
                    </a:lnTo>
                    <a:lnTo>
                      <a:pt x="600" y="60"/>
                    </a:lnTo>
                    <a:lnTo>
                      <a:pt x="576" y="30"/>
                    </a:lnTo>
                    <a:lnTo>
                      <a:pt x="558" y="30"/>
                    </a:lnTo>
                    <a:lnTo>
                      <a:pt x="546" y="18"/>
                    </a:lnTo>
                    <a:lnTo>
                      <a:pt x="498" y="24"/>
                    </a:lnTo>
                    <a:lnTo>
                      <a:pt x="486" y="24"/>
                    </a:lnTo>
                    <a:lnTo>
                      <a:pt x="474" y="18"/>
                    </a:lnTo>
                    <a:lnTo>
                      <a:pt x="354" y="18"/>
                    </a:lnTo>
                    <a:lnTo>
                      <a:pt x="336" y="24"/>
                    </a:lnTo>
                    <a:lnTo>
                      <a:pt x="318" y="24"/>
                    </a:lnTo>
                    <a:lnTo>
                      <a:pt x="306" y="18"/>
                    </a:lnTo>
                    <a:lnTo>
                      <a:pt x="282" y="18"/>
                    </a:lnTo>
                    <a:lnTo>
                      <a:pt x="276" y="6"/>
                    </a:lnTo>
                    <a:lnTo>
                      <a:pt x="264" y="0"/>
                    </a:lnTo>
                    <a:lnTo>
                      <a:pt x="222" y="0"/>
                    </a:lnTo>
                    <a:lnTo>
                      <a:pt x="216" y="6"/>
                    </a:lnTo>
                    <a:lnTo>
                      <a:pt x="216" y="36"/>
                    </a:lnTo>
                    <a:lnTo>
                      <a:pt x="222" y="48"/>
                    </a:lnTo>
                    <a:lnTo>
                      <a:pt x="222" y="60"/>
                    </a:lnTo>
                    <a:lnTo>
                      <a:pt x="204" y="54"/>
                    </a:lnTo>
                    <a:lnTo>
                      <a:pt x="174" y="54"/>
                    </a:lnTo>
                    <a:lnTo>
                      <a:pt x="138" y="36"/>
                    </a:lnTo>
                    <a:lnTo>
                      <a:pt x="120" y="30"/>
                    </a:lnTo>
                    <a:lnTo>
                      <a:pt x="108" y="24"/>
                    </a:lnTo>
                    <a:lnTo>
                      <a:pt x="78" y="24"/>
                    </a:lnTo>
                    <a:lnTo>
                      <a:pt x="60" y="42"/>
                    </a:lnTo>
                    <a:lnTo>
                      <a:pt x="54" y="54"/>
                    </a:lnTo>
                    <a:lnTo>
                      <a:pt x="54" y="72"/>
                    </a:lnTo>
                    <a:lnTo>
                      <a:pt x="72" y="72"/>
                    </a:lnTo>
                    <a:lnTo>
                      <a:pt x="78" y="78"/>
                    </a:lnTo>
                    <a:lnTo>
                      <a:pt x="84" y="78"/>
                    </a:lnTo>
                    <a:lnTo>
                      <a:pt x="84" y="84"/>
                    </a:lnTo>
                    <a:lnTo>
                      <a:pt x="36" y="13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80" name="Kuwait">
                <a:extLst>
                  <a:ext uri="{FF2B5EF4-FFF2-40B4-BE49-F238E27FC236}">
                    <a16:creationId xmlns:a16="http://schemas.microsoft.com/office/drawing/2014/main" id="{54575B6A-BD27-CF41-80C4-FC6DB47976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6" y="1691"/>
                <a:ext cx="35" cy="31"/>
              </a:xfrm>
              <a:custGeom>
                <a:avLst/>
                <a:gdLst>
                  <a:gd name="T0" fmla="*/ 2147483647 w 138"/>
                  <a:gd name="T1" fmla="*/ 0 h 120"/>
                  <a:gd name="T2" fmla="*/ 2147483647 w 138"/>
                  <a:gd name="T3" fmla="*/ 0 h 120"/>
                  <a:gd name="T4" fmla="*/ 2147483647 w 138"/>
                  <a:gd name="T5" fmla="*/ 2147483647 h 120"/>
                  <a:gd name="T6" fmla="*/ 2147483647 w 138"/>
                  <a:gd name="T7" fmla="*/ 2147483647 h 120"/>
                  <a:gd name="T8" fmla="*/ 2147483647 w 138"/>
                  <a:gd name="T9" fmla="*/ 2147483647 h 120"/>
                  <a:gd name="T10" fmla="*/ 2147483647 w 138"/>
                  <a:gd name="T11" fmla="*/ 2147483647 h 120"/>
                  <a:gd name="T12" fmla="*/ 0 w 138"/>
                  <a:gd name="T13" fmla="*/ 2147483647 h 120"/>
                  <a:gd name="T14" fmla="*/ 2147483647 w 138"/>
                  <a:gd name="T15" fmla="*/ 2147483647 h 120"/>
                  <a:gd name="T16" fmla="*/ 2147483647 w 138"/>
                  <a:gd name="T17" fmla="*/ 2147483647 h 120"/>
                  <a:gd name="T18" fmla="*/ 2147483647 w 138"/>
                  <a:gd name="T19" fmla="*/ 2147483647 h 120"/>
                  <a:gd name="T20" fmla="*/ 2147483647 w 138"/>
                  <a:gd name="T21" fmla="*/ 2147483647 h 120"/>
                  <a:gd name="T22" fmla="*/ 2147483647 w 138"/>
                  <a:gd name="T23" fmla="*/ 2147483647 h 120"/>
                  <a:gd name="T24" fmla="*/ 2147483647 w 138"/>
                  <a:gd name="T25" fmla="*/ 2147483647 h 120"/>
                  <a:gd name="T26" fmla="*/ 2147483647 w 138"/>
                  <a:gd name="T27" fmla="*/ 2147483647 h 120"/>
                  <a:gd name="T28" fmla="*/ 2147483647 w 138"/>
                  <a:gd name="T29" fmla="*/ 2147483647 h 120"/>
                  <a:gd name="T30" fmla="*/ 2147483647 w 138"/>
                  <a:gd name="T31" fmla="*/ 2147483647 h 120"/>
                  <a:gd name="T32" fmla="*/ 2147483647 w 138"/>
                  <a:gd name="T33" fmla="*/ 2147483647 h 120"/>
                  <a:gd name="T34" fmla="*/ 2147483647 w 138"/>
                  <a:gd name="T35" fmla="*/ 2147483647 h 120"/>
                  <a:gd name="T36" fmla="*/ 2147483647 w 138"/>
                  <a:gd name="T37" fmla="*/ 2147483647 h 120"/>
                  <a:gd name="T38" fmla="*/ 2147483647 w 138"/>
                  <a:gd name="T39" fmla="*/ 2147483647 h 120"/>
                  <a:gd name="T40" fmla="*/ 2147483647 w 138"/>
                  <a:gd name="T41" fmla="*/ 2147483647 h 120"/>
                  <a:gd name="T42" fmla="*/ 2147483647 w 138"/>
                  <a:gd name="T43" fmla="*/ 2147483647 h 120"/>
                  <a:gd name="T44" fmla="*/ 2147483647 w 138"/>
                  <a:gd name="T45" fmla="*/ 2147483647 h 120"/>
                  <a:gd name="T46" fmla="*/ 2147483647 w 138"/>
                  <a:gd name="T47" fmla="*/ 2147483647 h 120"/>
                  <a:gd name="T48" fmla="*/ 2147483647 w 138"/>
                  <a:gd name="T49" fmla="*/ 0 h 120"/>
                  <a:gd name="T50" fmla="*/ 2147483647 w 138"/>
                  <a:gd name="T51" fmla="*/ 0 h 12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38"/>
                  <a:gd name="T79" fmla="*/ 0 h 120"/>
                  <a:gd name="T80" fmla="*/ 138 w 138"/>
                  <a:gd name="T81" fmla="*/ 120 h 12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38" h="120">
                    <a:moveTo>
                      <a:pt x="54" y="0"/>
                    </a:moveTo>
                    <a:lnTo>
                      <a:pt x="36" y="0"/>
                    </a:lnTo>
                    <a:lnTo>
                      <a:pt x="30" y="12"/>
                    </a:lnTo>
                    <a:lnTo>
                      <a:pt x="24" y="18"/>
                    </a:lnTo>
                    <a:lnTo>
                      <a:pt x="24" y="30"/>
                    </a:lnTo>
                    <a:lnTo>
                      <a:pt x="6" y="66"/>
                    </a:lnTo>
                    <a:lnTo>
                      <a:pt x="0" y="72"/>
                    </a:lnTo>
                    <a:lnTo>
                      <a:pt x="42" y="72"/>
                    </a:lnTo>
                    <a:lnTo>
                      <a:pt x="60" y="78"/>
                    </a:lnTo>
                    <a:lnTo>
                      <a:pt x="66" y="78"/>
                    </a:lnTo>
                    <a:lnTo>
                      <a:pt x="66" y="114"/>
                    </a:lnTo>
                    <a:lnTo>
                      <a:pt x="72" y="120"/>
                    </a:lnTo>
                    <a:lnTo>
                      <a:pt x="138" y="120"/>
                    </a:lnTo>
                    <a:lnTo>
                      <a:pt x="126" y="114"/>
                    </a:lnTo>
                    <a:lnTo>
                      <a:pt x="114" y="102"/>
                    </a:lnTo>
                    <a:lnTo>
                      <a:pt x="102" y="78"/>
                    </a:lnTo>
                    <a:lnTo>
                      <a:pt x="102" y="66"/>
                    </a:lnTo>
                    <a:lnTo>
                      <a:pt x="90" y="60"/>
                    </a:lnTo>
                    <a:lnTo>
                      <a:pt x="84" y="36"/>
                    </a:lnTo>
                    <a:lnTo>
                      <a:pt x="120" y="36"/>
                    </a:lnTo>
                    <a:lnTo>
                      <a:pt x="120" y="18"/>
                    </a:lnTo>
                    <a:lnTo>
                      <a:pt x="114" y="12"/>
                    </a:lnTo>
                    <a:lnTo>
                      <a:pt x="90" y="12"/>
                    </a:lnTo>
                    <a:lnTo>
                      <a:pt x="90" y="18"/>
                    </a:lnTo>
                    <a:lnTo>
                      <a:pt x="84" y="0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81" name="Korea, South">
                <a:extLst>
                  <a:ext uri="{FF2B5EF4-FFF2-40B4-BE49-F238E27FC236}">
                    <a16:creationId xmlns:a16="http://schemas.microsoft.com/office/drawing/2014/main" id="{EC894E70-CDA1-C24F-B48F-788C44DBEE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11" y="1516"/>
                <a:ext cx="70" cy="109"/>
              </a:xfrm>
              <a:custGeom>
                <a:avLst/>
                <a:gdLst>
                  <a:gd name="T0" fmla="*/ 2147483647 w 276"/>
                  <a:gd name="T1" fmla="*/ 2147483647 h 426"/>
                  <a:gd name="T2" fmla="*/ 2147483647 w 276"/>
                  <a:gd name="T3" fmla="*/ 2147483647 h 426"/>
                  <a:gd name="T4" fmla="*/ 2147483647 w 276"/>
                  <a:gd name="T5" fmla="*/ 2147483647 h 426"/>
                  <a:gd name="T6" fmla="*/ 2147483647 w 276"/>
                  <a:gd name="T7" fmla="*/ 2147483647 h 426"/>
                  <a:gd name="T8" fmla="*/ 2147483647 w 276"/>
                  <a:gd name="T9" fmla="*/ 2147483647 h 426"/>
                  <a:gd name="T10" fmla="*/ 2147483647 w 276"/>
                  <a:gd name="T11" fmla="*/ 2147483647 h 426"/>
                  <a:gd name="T12" fmla="*/ 2147483647 w 276"/>
                  <a:gd name="T13" fmla="*/ 2147483647 h 426"/>
                  <a:gd name="T14" fmla="*/ 2147483647 w 276"/>
                  <a:gd name="T15" fmla="*/ 2147483647 h 426"/>
                  <a:gd name="T16" fmla="*/ 2147483647 w 276"/>
                  <a:gd name="T17" fmla="*/ 2147483647 h 426"/>
                  <a:gd name="T18" fmla="*/ 2147483647 w 276"/>
                  <a:gd name="T19" fmla="*/ 2147483647 h 426"/>
                  <a:gd name="T20" fmla="*/ 2147483647 w 276"/>
                  <a:gd name="T21" fmla="*/ 2147483647 h 426"/>
                  <a:gd name="T22" fmla="*/ 2147483647 w 276"/>
                  <a:gd name="T23" fmla="*/ 2147483647 h 426"/>
                  <a:gd name="T24" fmla="*/ 2147483647 w 276"/>
                  <a:gd name="T25" fmla="*/ 0 h 426"/>
                  <a:gd name="T26" fmla="*/ 2147483647 w 276"/>
                  <a:gd name="T27" fmla="*/ 2147483647 h 426"/>
                  <a:gd name="T28" fmla="*/ 2147483647 w 276"/>
                  <a:gd name="T29" fmla="*/ 2147483647 h 426"/>
                  <a:gd name="T30" fmla="*/ 2147483647 w 276"/>
                  <a:gd name="T31" fmla="*/ 2147483647 h 426"/>
                  <a:gd name="T32" fmla="*/ 2147483647 w 276"/>
                  <a:gd name="T33" fmla="*/ 2147483647 h 426"/>
                  <a:gd name="T34" fmla="*/ 0 w 276"/>
                  <a:gd name="T35" fmla="*/ 2147483647 h 426"/>
                  <a:gd name="T36" fmla="*/ 2147483647 w 276"/>
                  <a:gd name="T37" fmla="*/ 2147483647 h 426"/>
                  <a:gd name="T38" fmla="*/ 2147483647 w 276"/>
                  <a:gd name="T39" fmla="*/ 2147483647 h 426"/>
                  <a:gd name="T40" fmla="*/ 2147483647 w 276"/>
                  <a:gd name="T41" fmla="*/ 2147483647 h 426"/>
                  <a:gd name="T42" fmla="*/ 2147483647 w 276"/>
                  <a:gd name="T43" fmla="*/ 2147483647 h 426"/>
                  <a:gd name="T44" fmla="*/ 2147483647 w 276"/>
                  <a:gd name="T45" fmla="*/ 2147483647 h 426"/>
                  <a:gd name="T46" fmla="*/ 2147483647 w 276"/>
                  <a:gd name="T47" fmla="*/ 2147483647 h 426"/>
                  <a:gd name="T48" fmla="*/ 2147483647 w 276"/>
                  <a:gd name="T49" fmla="*/ 2147483647 h 426"/>
                  <a:gd name="T50" fmla="*/ 2147483647 w 276"/>
                  <a:gd name="T51" fmla="*/ 2147483647 h 426"/>
                  <a:gd name="T52" fmla="*/ 2147483647 w 276"/>
                  <a:gd name="T53" fmla="*/ 2147483647 h 426"/>
                  <a:gd name="T54" fmla="*/ 2147483647 w 276"/>
                  <a:gd name="T55" fmla="*/ 2147483647 h 426"/>
                  <a:gd name="T56" fmla="*/ 2147483647 w 276"/>
                  <a:gd name="T57" fmla="*/ 2147483647 h 426"/>
                  <a:gd name="T58" fmla="*/ 2147483647 w 276"/>
                  <a:gd name="T59" fmla="*/ 2147483647 h 426"/>
                  <a:gd name="T60" fmla="*/ 2147483647 w 276"/>
                  <a:gd name="T61" fmla="*/ 2147483647 h 426"/>
                  <a:gd name="T62" fmla="*/ 2147483647 w 276"/>
                  <a:gd name="T63" fmla="*/ 2147483647 h 426"/>
                  <a:gd name="T64" fmla="*/ 2147483647 w 276"/>
                  <a:gd name="T65" fmla="*/ 2147483647 h 426"/>
                  <a:gd name="T66" fmla="*/ 2147483647 w 276"/>
                  <a:gd name="T67" fmla="*/ 2147483647 h 426"/>
                  <a:gd name="T68" fmla="*/ 2147483647 w 276"/>
                  <a:gd name="T69" fmla="*/ 2147483647 h 426"/>
                  <a:gd name="T70" fmla="*/ 2147483647 w 276"/>
                  <a:gd name="T71" fmla="*/ 2147483647 h 426"/>
                  <a:gd name="T72" fmla="*/ 2147483647 w 276"/>
                  <a:gd name="T73" fmla="*/ 2147483647 h 426"/>
                  <a:gd name="T74" fmla="*/ 2147483647 w 276"/>
                  <a:gd name="T75" fmla="*/ 2147483647 h 42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76"/>
                  <a:gd name="T115" fmla="*/ 0 h 426"/>
                  <a:gd name="T116" fmla="*/ 276 w 276"/>
                  <a:gd name="T117" fmla="*/ 426 h 42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76" h="426">
                    <a:moveTo>
                      <a:pt x="150" y="402"/>
                    </a:moveTo>
                    <a:lnTo>
                      <a:pt x="132" y="408"/>
                    </a:lnTo>
                    <a:lnTo>
                      <a:pt x="126" y="414"/>
                    </a:lnTo>
                    <a:lnTo>
                      <a:pt x="138" y="426"/>
                    </a:lnTo>
                    <a:lnTo>
                      <a:pt x="162" y="426"/>
                    </a:lnTo>
                    <a:lnTo>
                      <a:pt x="174" y="414"/>
                    </a:lnTo>
                    <a:lnTo>
                      <a:pt x="174" y="408"/>
                    </a:lnTo>
                    <a:lnTo>
                      <a:pt x="168" y="402"/>
                    </a:lnTo>
                    <a:lnTo>
                      <a:pt x="150" y="402"/>
                    </a:lnTo>
                    <a:close/>
                    <a:moveTo>
                      <a:pt x="276" y="246"/>
                    </a:moveTo>
                    <a:lnTo>
                      <a:pt x="270" y="228"/>
                    </a:lnTo>
                    <a:lnTo>
                      <a:pt x="264" y="216"/>
                    </a:lnTo>
                    <a:lnTo>
                      <a:pt x="246" y="198"/>
                    </a:lnTo>
                    <a:lnTo>
                      <a:pt x="252" y="186"/>
                    </a:lnTo>
                    <a:lnTo>
                      <a:pt x="252" y="180"/>
                    </a:lnTo>
                    <a:lnTo>
                      <a:pt x="246" y="162"/>
                    </a:lnTo>
                    <a:lnTo>
                      <a:pt x="240" y="150"/>
                    </a:lnTo>
                    <a:lnTo>
                      <a:pt x="210" y="120"/>
                    </a:lnTo>
                    <a:lnTo>
                      <a:pt x="198" y="102"/>
                    </a:lnTo>
                    <a:lnTo>
                      <a:pt x="168" y="72"/>
                    </a:lnTo>
                    <a:lnTo>
                      <a:pt x="144" y="66"/>
                    </a:lnTo>
                    <a:lnTo>
                      <a:pt x="144" y="60"/>
                    </a:lnTo>
                    <a:lnTo>
                      <a:pt x="138" y="54"/>
                    </a:lnTo>
                    <a:lnTo>
                      <a:pt x="132" y="42"/>
                    </a:lnTo>
                    <a:lnTo>
                      <a:pt x="102" y="12"/>
                    </a:lnTo>
                    <a:lnTo>
                      <a:pt x="96" y="0"/>
                    </a:lnTo>
                    <a:lnTo>
                      <a:pt x="78" y="12"/>
                    </a:lnTo>
                    <a:lnTo>
                      <a:pt x="48" y="12"/>
                    </a:lnTo>
                    <a:lnTo>
                      <a:pt x="24" y="24"/>
                    </a:lnTo>
                    <a:lnTo>
                      <a:pt x="18" y="30"/>
                    </a:lnTo>
                    <a:lnTo>
                      <a:pt x="12" y="30"/>
                    </a:lnTo>
                    <a:lnTo>
                      <a:pt x="12" y="36"/>
                    </a:lnTo>
                    <a:lnTo>
                      <a:pt x="18" y="42"/>
                    </a:lnTo>
                    <a:lnTo>
                      <a:pt x="18" y="48"/>
                    </a:lnTo>
                    <a:lnTo>
                      <a:pt x="12" y="54"/>
                    </a:lnTo>
                    <a:lnTo>
                      <a:pt x="0" y="60"/>
                    </a:lnTo>
                    <a:lnTo>
                      <a:pt x="0" y="66"/>
                    </a:lnTo>
                    <a:lnTo>
                      <a:pt x="6" y="72"/>
                    </a:lnTo>
                    <a:lnTo>
                      <a:pt x="12" y="84"/>
                    </a:lnTo>
                    <a:lnTo>
                      <a:pt x="24" y="90"/>
                    </a:lnTo>
                    <a:lnTo>
                      <a:pt x="30" y="90"/>
                    </a:lnTo>
                    <a:lnTo>
                      <a:pt x="42" y="96"/>
                    </a:lnTo>
                    <a:lnTo>
                      <a:pt x="60" y="132"/>
                    </a:lnTo>
                    <a:lnTo>
                      <a:pt x="54" y="132"/>
                    </a:lnTo>
                    <a:lnTo>
                      <a:pt x="48" y="126"/>
                    </a:lnTo>
                    <a:lnTo>
                      <a:pt x="36" y="126"/>
                    </a:lnTo>
                    <a:lnTo>
                      <a:pt x="24" y="120"/>
                    </a:lnTo>
                    <a:lnTo>
                      <a:pt x="6" y="120"/>
                    </a:lnTo>
                    <a:lnTo>
                      <a:pt x="6" y="126"/>
                    </a:lnTo>
                    <a:lnTo>
                      <a:pt x="18" y="132"/>
                    </a:lnTo>
                    <a:lnTo>
                      <a:pt x="30" y="144"/>
                    </a:lnTo>
                    <a:lnTo>
                      <a:pt x="42" y="150"/>
                    </a:lnTo>
                    <a:lnTo>
                      <a:pt x="54" y="192"/>
                    </a:lnTo>
                    <a:lnTo>
                      <a:pt x="90" y="198"/>
                    </a:lnTo>
                    <a:lnTo>
                      <a:pt x="90" y="228"/>
                    </a:lnTo>
                    <a:lnTo>
                      <a:pt x="78" y="240"/>
                    </a:lnTo>
                    <a:lnTo>
                      <a:pt x="78" y="270"/>
                    </a:lnTo>
                    <a:lnTo>
                      <a:pt x="84" y="282"/>
                    </a:lnTo>
                    <a:lnTo>
                      <a:pt x="102" y="300"/>
                    </a:lnTo>
                    <a:lnTo>
                      <a:pt x="108" y="300"/>
                    </a:lnTo>
                    <a:lnTo>
                      <a:pt x="108" y="306"/>
                    </a:lnTo>
                    <a:lnTo>
                      <a:pt x="102" y="312"/>
                    </a:lnTo>
                    <a:lnTo>
                      <a:pt x="102" y="324"/>
                    </a:lnTo>
                    <a:lnTo>
                      <a:pt x="108" y="330"/>
                    </a:lnTo>
                    <a:lnTo>
                      <a:pt x="132" y="330"/>
                    </a:lnTo>
                    <a:lnTo>
                      <a:pt x="144" y="324"/>
                    </a:lnTo>
                    <a:lnTo>
                      <a:pt x="144" y="318"/>
                    </a:lnTo>
                    <a:lnTo>
                      <a:pt x="150" y="312"/>
                    </a:lnTo>
                    <a:lnTo>
                      <a:pt x="150" y="306"/>
                    </a:lnTo>
                    <a:lnTo>
                      <a:pt x="198" y="282"/>
                    </a:lnTo>
                    <a:lnTo>
                      <a:pt x="222" y="288"/>
                    </a:lnTo>
                    <a:lnTo>
                      <a:pt x="234" y="270"/>
                    </a:lnTo>
                    <a:lnTo>
                      <a:pt x="258" y="270"/>
                    </a:lnTo>
                    <a:lnTo>
                      <a:pt x="270" y="264"/>
                    </a:lnTo>
                    <a:lnTo>
                      <a:pt x="276" y="264"/>
                    </a:lnTo>
                    <a:lnTo>
                      <a:pt x="276" y="24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82" name="Korea, North">
                <a:extLst>
                  <a:ext uri="{FF2B5EF4-FFF2-40B4-BE49-F238E27FC236}">
                    <a16:creationId xmlns:a16="http://schemas.microsoft.com/office/drawing/2014/main" id="{7122527F-CD3D-924E-AA6E-6D60DA083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3" y="1426"/>
                <a:ext cx="84" cy="107"/>
              </a:xfrm>
              <a:custGeom>
                <a:avLst/>
                <a:gdLst>
                  <a:gd name="T0" fmla="*/ 2147483647 w 330"/>
                  <a:gd name="T1" fmla="*/ 0 h 420"/>
                  <a:gd name="T2" fmla="*/ 2147483647 w 330"/>
                  <a:gd name="T3" fmla="*/ 2147483647 h 420"/>
                  <a:gd name="T4" fmla="*/ 2147483647 w 330"/>
                  <a:gd name="T5" fmla="*/ 2147483647 h 420"/>
                  <a:gd name="T6" fmla="*/ 2147483647 w 330"/>
                  <a:gd name="T7" fmla="*/ 2147483647 h 420"/>
                  <a:gd name="T8" fmla="*/ 2147483647 w 330"/>
                  <a:gd name="T9" fmla="*/ 2147483647 h 420"/>
                  <a:gd name="T10" fmla="*/ 2147483647 w 330"/>
                  <a:gd name="T11" fmla="*/ 2147483647 h 420"/>
                  <a:gd name="T12" fmla="*/ 2147483647 w 330"/>
                  <a:gd name="T13" fmla="*/ 2147483647 h 420"/>
                  <a:gd name="T14" fmla="*/ 2147483647 w 330"/>
                  <a:gd name="T15" fmla="*/ 2147483647 h 420"/>
                  <a:gd name="T16" fmla="*/ 2147483647 w 330"/>
                  <a:gd name="T17" fmla="*/ 2147483647 h 420"/>
                  <a:gd name="T18" fmla="*/ 2147483647 w 330"/>
                  <a:gd name="T19" fmla="*/ 2147483647 h 420"/>
                  <a:gd name="T20" fmla="*/ 2147483647 w 330"/>
                  <a:gd name="T21" fmla="*/ 2147483647 h 420"/>
                  <a:gd name="T22" fmla="*/ 2147483647 w 330"/>
                  <a:gd name="T23" fmla="*/ 2147483647 h 420"/>
                  <a:gd name="T24" fmla="*/ 2147483647 w 330"/>
                  <a:gd name="T25" fmla="*/ 2147483647 h 420"/>
                  <a:gd name="T26" fmla="*/ 2147483647 w 330"/>
                  <a:gd name="T27" fmla="*/ 2147483647 h 420"/>
                  <a:gd name="T28" fmla="*/ 2147483647 w 330"/>
                  <a:gd name="T29" fmla="*/ 2147483647 h 420"/>
                  <a:gd name="T30" fmla="*/ 2147483647 w 330"/>
                  <a:gd name="T31" fmla="*/ 2147483647 h 420"/>
                  <a:gd name="T32" fmla="*/ 2147483647 w 330"/>
                  <a:gd name="T33" fmla="*/ 2147483647 h 420"/>
                  <a:gd name="T34" fmla="*/ 2147483647 w 330"/>
                  <a:gd name="T35" fmla="*/ 2147483647 h 420"/>
                  <a:gd name="T36" fmla="*/ 2147483647 w 330"/>
                  <a:gd name="T37" fmla="*/ 2147483647 h 420"/>
                  <a:gd name="T38" fmla="*/ 2147483647 w 330"/>
                  <a:gd name="T39" fmla="*/ 2147483647 h 420"/>
                  <a:gd name="T40" fmla="*/ 2147483647 w 330"/>
                  <a:gd name="T41" fmla="*/ 2147483647 h 420"/>
                  <a:gd name="T42" fmla="*/ 2147483647 w 330"/>
                  <a:gd name="T43" fmla="*/ 2147483647 h 420"/>
                  <a:gd name="T44" fmla="*/ 2147483647 w 330"/>
                  <a:gd name="T45" fmla="*/ 2147483647 h 420"/>
                  <a:gd name="T46" fmla="*/ 2147483647 w 330"/>
                  <a:gd name="T47" fmla="*/ 2147483647 h 420"/>
                  <a:gd name="T48" fmla="*/ 2147483647 w 330"/>
                  <a:gd name="T49" fmla="*/ 2147483647 h 420"/>
                  <a:gd name="T50" fmla="*/ 2147483647 w 330"/>
                  <a:gd name="T51" fmla="*/ 2147483647 h 420"/>
                  <a:gd name="T52" fmla="*/ 2147483647 w 330"/>
                  <a:gd name="T53" fmla="*/ 2147483647 h 420"/>
                  <a:gd name="T54" fmla="*/ 2147483647 w 330"/>
                  <a:gd name="T55" fmla="*/ 2147483647 h 420"/>
                  <a:gd name="T56" fmla="*/ 2147483647 w 330"/>
                  <a:gd name="T57" fmla="*/ 2147483647 h 420"/>
                  <a:gd name="T58" fmla="*/ 2147483647 w 330"/>
                  <a:gd name="T59" fmla="*/ 2147483647 h 420"/>
                  <a:gd name="T60" fmla="*/ 2147483647 w 330"/>
                  <a:gd name="T61" fmla="*/ 2147483647 h 420"/>
                  <a:gd name="T62" fmla="*/ 2147483647 w 330"/>
                  <a:gd name="T63" fmla="*/ 2147483647 h 420"/>
                  <a:gd name="T64" fmla="*/ 2147483647 w 330"/>
                  <a:gd name="T65" fmla="*/ 2147483647 h 420"/>
                  <a:gd name="T66" fmla="*/ 2147483647 w 330"/>
                  <a:gd name="T67" fmla="*/ 2147483647 h 420"/>
                  <a:gd name="T68" fmla="*/ 2147483647 w 330"/>
                  <a:gd name="T69" fmla="*/ 2147483647 h 420"/>
                  <a:gd name="T70" fmla="*/ 2147483647 w 330"/>
                  <a:gd name="T71" fmla="*/ 2147483647 h 420"/>
                  <a:gd name="T72" fmla="*/ 2147483647 w 330"/>
                  <a:gd name="T73" fmla="*/ 2147483647 h 420"/>
                  <a:gd name="T74" fmla="*/ 2147483647 w 330"/>
                  <a:gd name="T75" fmla="*/ 2147483647 h 420"/>
                  <a:gd name="T76" fmla="*/ 2147483647 w 330"/>
                  <a:gd name="T77" fmla="*/ 2147483647 h 420"/>
                  <a:gd name="T78" fmla="*/ 2147483647 w 330"/>
                  <a:gd name="T79" fmla="*/ 2147483647 h 420"/>
                  <a:gd name="T80" fmla="*/ 2147483647 w 330"/>
                  <a:gd name="T81" fmla="*/ 2147483647 h 420"/>
                  <a:gd name="T82" fmla="*/ 2147483647 w 330"/>
                  <a:gd name="T83" fmla="*/ 2147483647 h 420"/>
                  <a:gd name="T84" fmla="*/ 2147483647 w 330"/>
                  <a:gd name="T85" fmla="*/ 2147483647 h 420"/>
                  <a:gd name="T86" fmla="*/ 2147483647 w 330"/>
                  <a:gd name="T87" fmla="*/ 2147483647 h 420"/>
                  <a:gd name="T88" fmla="*/ 2147483647 w 330"/>
                  <a:gd name="T89" fmla="*/ 2147483647 h 420"/>
                  <a:gd name="T90" fmla="*/ 2147483647 w 330"/>
                  <a:gd name="T91" fmla="*/ 2147483647 h 420"/>
                  <a:gd name="T92" fmla="*/ 2147483647 w 330"/>
                  <a:gd name="T93" fmla="*/ 2147483647 h 420"/>
                  <a:gd name="T94" fmla="*/ 2147483647 w 330"/>
                  <a:gd name="T95" fmla="*/ 2147483647 h 420"/>
                  <a:gd name="T96" fmla="*/ 2147483647 w 330"/>
                  <a:gd name="T97" fmla="*/ 2147483647 h 420"/>
                  <a:gd name="T98" fmla="*/ 2147483647 w 330"/>
                  <a:gd name="T99" fmla="*/ 2147483647 h 420"/>
                  <a:gd name="T100" fmla="*/ 2147483647 w 330"/>
                  <a:gd name="T101" fmla="*/ 2147483647 h 420"/>
                  <a:gd name="T102" fmla="*/ 2147483647 w 330"/>
                  <a:gd name="T103" fmla="*/ 0 h 42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30"/>
                  <a:gd name="T157" fmla="*/ 0 h 420"/>
                  <a:gd name="T158" fmla="*/ 330 w 330"/>
                  <a:gd name="T159" fmla="*/ 420 h 42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30" h="420">
                    <a:moveTo>
                      <a:pt x="270" y="0"/>
                    </a:moveTo>
                    <a:lnTo>
                      <a:pt x="240" y="0"/>
                    </a:lnTo>
                    <a:lnTo>
                      <a:pt x="240" y="6"/>
                    </a:lnTo>
                    <a:lnTo>
                      <a:pt x="246" y="12"/>
                    </a:lnTo>
                    <a:lnTo>
                      <a:pt x="252" y="24"/>
                    </a:lnTo>
                    <a:lnTo>
                      <a:pt x="252" y="42"/>
                    </a:lnTo>
                    <a:lnTo>
                      <a:pt x="228" y="42"/>
                    </a:lnTo>
                    <a:lnTo>
                      <a:pt x="234" y="54"/>
                    </a:lnTo>
                    <a:lnTo>
                      <a:pt x="234" y="60"/>
                    </a:lnTo>
                    <a:lnTo>
                      <a:pt x="228" y="72"/>
                    </a:lnTo>
                    <a:lnTo>
                      <a:pt x="216" y="78"/>
                    </a:lnTo>
                    <a:lnTo>
                      <a:pt x="204" y="72"/>
                    </a:lnTo>
                    <a:lnTo>
                      <a:pt x="180" y="72"/>
                    </a:lnTo>
                    <a:lnTo>
                      <a:pt x="174" y="66"/>
                    </a:lnTo>
                    <a:lnTo>
                      <a:pt x="168" y="72"/>
                    </a:lnTo>
                    <a:lnTo>
                      <a:pt x="168" y="84"/>
                    </a:lnTo>
                    <a:lnTo>
                      <a:pt x="192" y="108"/>
                    </a:lnTo>
                    <a:lnTo>
                      <a:pt x="198" y="108"/>
                    </a:lnTo>
                    <a:lnTo>
                      <a:pt x="198" y="120"/>
                    </a:lnTo>
                    <a:lnTo>
                      <a:pt x="150" y="120"/>
                    </a:lnTo>
                    <a:lnTo>
                      <a:pt x="138" y="114"/>
                    </a:lnTo>
                    <a:lnTo>
                      <a:pt x="126" y="114"/>
                    </a:lnTo>
                    <a:lnTo>
                      <a:pt x="114" y="102"/>
                    </a:lnTo>
                    <a:lnTo>
                      <a:pt x="102" y="96"/>
                    </a:lnTo>
                    <a:lnTo>
                      <a:pt x="90" y="96"/>
                    </a:lnTo>
                    <a:lnTo>
                      <a:pt x="90" y="102"/>
                    </a:lnTo>
                    <a:lnTo>
                      <a:pt x="84" y="108"/>
                    </a:lnTo>
                    <a:lnTo>
                      <a:pt x="84" y="138"/>
                    </a:lnTo>
                    <a:lnTo>
                      <a:pt x="66" y="174"/>
                    </a:lnTo>
                    <a:lnTo>
                      <a:pt x="54" y="186"/>
                    </a:lnTo>
                    <a:lnTo>
                      <a:pt x="18" y="204"/>
                    </a:lnTo>
                    <a:lnTo>
                      <a:pt x="12" y="216"/>
                    </a:lnTo>
                    <a:lnTo>
                      <a:pt x="6" y="222"/>
                    </a:lnTo>
                    <a:lnTo>
                      <a:pt x="6" y="234"/>
                    </a:lnTo>
                    <a:lnTo>
                      <a:pt x="0" y="246"/>
                    </a:lnTo>
                    <a:lnTo>
                      <a:pt x="12" y="228"/>
                    </a:lnTo>
                    <a:lnTo>
                      <a:pt x="18" y="246"/>
                    </a:lnTo>
                    <a:lnTo>
                      <a:pt x="36" y="270"/>
                    </a:lnTo>
                    <a:lnTo>
                      <a:pt x="48" y="252"/>
                    </a:lnTo>
                    <a:lnTo>
                      <a:pt x="54" y="258"/>
                    </a:lnTo>
                    <a:lnTo>
                      <a:pt x="60" y="270"/>
                    </a:lnTo>
                    <a:lnTo>
                      <a:pt x="96" y="270"/>
                    </a:lnTo>
                    <a:lnTo>
                      <a:pt x="96" y="282"/>
                    </a:lnTo>
                    <a:lnTo>
                      <a:pt x="102" y="294"/>
                    </a:lnTo>
                    <a:lnTo>
                      <a:pt x="102" y="336"/>
                    </a:lnTo>
                    <a:lnTo>
                      <a:pt x="138" y="336"/>
                    </a:lnTo>
                    <a:lnTo>
                      <a:pt x="144" y="348"/>
                    </a:lnTo>
                    <a:lnTo>
                      <a:pt x="132" y="342"/>
                    </a:lnTo>
                    <a:lnTo>
                      <a:pt x="108" y="342"/>
                    </a:lnTo>
                    <a:lnTo>
                      <a:pt x="102" y="348"/>
                    </a:lnTo>
                    <a:lnTo>
                      <a:pt x="102" y="360"/>
                    </a:lnTo>
                    <a:lnTo>
                      <a:pt x="108" y="378"/>
                    </a:lnTo>
                    <a:lnTo>
                      <a:pt x="114" y="384"/>
                    </a:lnTo>
                    <a:lnTo>
                      <a:pt x="126" y="408"/>
                    </a:lnTo>
                    <a:lnTo>
                      <a:pt x="156" y="396"/>
                    </a:lnTo>
                    <a:lnTo>
                      <a:pt x="162" y="402"/>
                    </a:lnTo>
                    <a:lnTo>
                      <a:pt x="174" y="408"/>
                    </a:lnTo>
                    <a:lnTo>
                      <a:pt x="180" y="414"/>
                    </a:lnTo>
                    <a:lnTo>
                      <a:pt x="192" y="420"/>
                    </a:lnTo>
                    <a:lnTo>
                      <a:pt x="198" y="420"/>
                    </a:lnTo>
                    <a:lnTo>
                      <a:pt x="216" y="414"/>
                    </a:lnTo>
                    <a:lnTo>
                      <a:pt x="228" y="414"/>
                    </a:lnTo>
                    <a:lnTo>
                      <a:pt x="240" y="408"/>
                    </a:lnTo>
                    <a:lnTo>
                      <a:pt x="246" y="402"/>
                    </a:lnTo>
                    <a:lnTo>
                      <a:pt x="246" y="396"/>
                    </a:lnTo>
                    <a:lnTo>
                      <a:pt x="240" y="390"/>
                    </a:lnTo>
                    <a:lnTo>
                      <a:pt x="240" y="384"/>
                    </a:lnTo>
                    <a:lnTo>
                      <a:pt x="246" y="384"/>
                    </a:lnTo>
                    <a:lnTo>
                      <a:pt x="252" y="378"/>
                    </a:lnTo>
                    <a:lnTo>
                      <a:pt x="276" y="366"/>
                    </a:lnTo>
                    <a:lnTo>
                      <a:pt x="306" y="366"/>
                    </a:lnTo>
                    <a:lnTo>
                      <a:pt x="324" y="354"/>
                    </a:lnTo>
                    <a:lnTo>
                      <a:pt x="312" y="342"/>
                    </a:lnTo>
                    <a:lnTo>
                      <a:pt x="312" y="336"/>
                    </a:lnTo>
                    <a:lnTo>
                      <a:pt x="264" y="312"/>
                    </a:lnTo>
                    <a:lnTo>
                      <a:pt x="240" y="312"/>
                    </a:lnTo>
                    <a:lnTo>
                      <a:pt x="240" y="300"/>
                    </a:lnTo>
                    <a:lnTo>
                      <a:pt x="246" y="288"/>
                    </a:lnTo>
                    <a:lnTo>
                      <a:pt x="252" y="282"/>
                    </a:lnTo>
                    <a:lnTo>
                      <a:pt x="246" y="276"/>
                    </a:lnTo>
                    <a:lnTo>
                      <a:pt x="234" y="270"/>
                    </a:lnTo>
                    <a:lnTo>
                      <a:pt x="228" y="264"/>
                    </a:lnTo>
                    <a:lnTo>
                      <a:pt x="228" y="252"/>
                    </a:lnTo>
                    <a:lnTo>
                      <a:pt x="240" y="246"/>
                    </a:lnTo>
                    <a:lnTo>
                      <a:pt x="246" y="240"/>
                    </a:lnTo>
                    <a:lnTo>
                      <a:pt x="258" y="234"/>
                    </a:lnTo>
                    <a:lnTo>
                      <a:pt x="270" y="234"/>
                    </a:lnTo>
                    <a:lnTo>
                      <a:pt x="276" y="228"/>
                    </a:lnTo>
                    <a:lnTo>
                      <a:pt x="288" y="204"/>
                    </a:lnTo>
                    <a:lnTo>
                      <a:pt x="288" y="192"/>
                    </a:lnTo>
                    <a:lnTo>
                      <a:pt x="294" y="186"/>
                    </a:lnTo>
                    <a:lnTo>
                      <a:pt x="300" y="174"/>
                    </a:lnTo>
                    <a:lnTo>
                      <a:pt x="324" y="162"/>
                    </a:lnTo>
                    <a:lnTo>
                      <a:pt x="312" y="132"/>
                    </a:lnTo>
                    <a:lnTo>
                      <a:pt x="306" y="126"/>
                    </a:lnTo>
                    <a:lnTo>
                      <a:pt x="294" y="102"/>
                    </a:lnTo>
                    <a:lnTo>
                      <a:pt x="294" y="90"/>
                    </a:lnTo>
                    <a:lnTo>
                      <a:pt x="306" y="66"/>
                    </a:lnTo>
                    <a:lnTo>
                      <a:pt x="318" y="60"/>
                    </a:lnTo>
                    <a:lnTo>
                      <a:pt x="324" y="54"/>
                    </a:lnTo>
                    <a:lnTo>
                      <a:pt x="330" y="54"/>
                    </a:lnTo>
                    <a:lnTo>
                      <a:pt x="312" y="36"/>
                    </a:lnTo>
                    <a:lnTo>
                      <a:pt x="288" y="24"/>
                    </a:lnTo>
                    <a:lnTo>
                      <a:pt x="270" y="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83" name="Kazakhstan">
                <a:extLst>
                  <a:ext uri="{FF2B5EF4-FFF2-40B4-BE49-F238E27FC236}">
                    <a16:creationId xmlns:a16="http://schemas.microsoft.com/office/drawing/2014/main" id="{922EAFED-ADE7-4D46-B35C-4A32977BF44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19" y="1177"/>
                <a:ext cx="643" cy="298"/>
              </a:xfrm>
              <a:custGeom>
                <a:avLst/>
                <a:gdLst>
                  <a:gd name="T0" fmla="*/ 2147483647 w 2514"/>
                  <a:gd name="T1" fmla="*/ 2147483647 h 1164"/>
                  <a:gd name="T2" fmla="*/ 2147483647 w 2514"/>
                  <a:gd name="T3" fmla="*/ 2147483647 h 1164"/>
                  <a:gd name="T4" fmla="*/ 2147483647 w 2514"/>
                  <a:gd name="T5" fmla="*/ 2147483647 h 1164"/>
                  <a:gd name="T6" fmla="*/ 2147483647 w 2514"/>
                  <a:gd name="T7" fmla="*/ 2147483647 h 1164"/>
                  <a:gd name="T8" fmla="*/ 2147483647 w 2514"/>
                  <a:gd name="T9" fmla="*/ 2147483647 h 1164"/>
                  <a:gd name="T10" fmla="*/ 2147483647 w 2514"/>
                  <a:gd name="T11" fmla="*/ 2147483647 h 1164"/>
                  <a:gd name="T12" fmla="*/ 2147483647 w 2514"/>
                  <a:gd name="T13" fmla="*/ 2147483647 h 1164"/>
                  <a:gd name="T14" fmla="*/ 2147483647 w 2514"/>
                  <a:gd name="T15" fmla="*/ 2147483647 h 1164"/>
                  <a:gd name="T16" fmla="*/ 2147483647 w 2514"/>
                  <a:gd name="T17" fmla="*/ 2147483647 h 1164"/>
                  <a:gd name="T18" fmla="*/ 2147483647 w 2514"/>
                  <a:gd name="T19" fmla="*/ 2147483647 h 1164"/>
                  <a:gd name="T20" fmla="*/ 2147483647 w 2514"/>
                  <a:gd name="T21" fmla="*/ 2147483647 h 1164"/>
                  <a:gd name="T22" fmla="*/ 2147483647 w 2514"/>
                  <a:gd name="T23" fmla="*/ 2147483647 h 1164"/>
                  <a:gd name="T24" fmla="*/ 2147483647 w 2514"/>
                  <a:gd name="T25" fmla="*/ 2147483647 h 1164"/>
                  <a:gd name="T26" fmla="*/ 2147483647 w 2514"/>
                  <a:gd name="T27" fmla="*/ 2147483647 h 1164"/>
                  <a:gd name="T28" fmla="*/ 2147483647 w 2514"/>
                  <a:gd name="T29" fmla="*/ 2147483647 h 1164"/>
                  <a:gd name="T30" fmla="*/ 2147483647 w 2514"/>
                  <a:gd name="T31" fmla="*/ 2147483647 h 1164"/>
                  <a:gd name="T32" fmla="*/ 2147483647 w 2514"/>
                  <a:gd name="T33" fmla="*/ 2147483647 h 1164"/>
                  <a:gd name="T34" fmla="*/ 2147483647 w 2514"/>
                  <a:gd name="T35" fmla="*/ 2147483647 h 1164"/>
                  <a:gd name="T36" fmla="*/ 2147483647 w 2514"/>
                  <a:gd name="T37" fmla="*/ 2147483647 h 1164"/>
                  <a:gd name="T38" fmla="*/ 2147483647 w 2514"/>
                  <a:gd name="T39" fmla="*/ 2147483647 h 1164"/>
                  <a:gd name="T40" fmla="*/ 2147483647 w 2514"/>
                  <a:gd name="T41" fmla="*/ 2147483647 h 1164"/>
                  <a:gd name="T42" fmla="*/ 2147483647 w 2514"/>
                  <a:gd name="T43" fmla="*/ 2147483647 h 1164"/>
                  <a:gd name="T44" fmla="*/ 2147483647 w 2514"/>
                  <a:gd name="T45" fmla="*/ 2147483647 h 1164"/>
                  <a:gd name="T46" fmla="*/ 2147483647 w 2514"/>
                  <a:gd name="T47" fmla="*/ 2147483647 h 1164"/>
                  <a:gd name="T48" fmla="*/ 2147483647 w 2514"/>
                  <a:gd name="T49" fmla="*/ 2147483647 h 1164"/>
                  <a:gd name="T50" fmla="*/ 2147483647 w 2514"/>
                  <a:gd name="T51" fmla="*/ 2147483647 h 1164"/>
                  <a:gd name="T52" fmla="*/ 2147483647 w 2514"/>
                  <a:gd name="T53" fmla="*/ 2147483647 h 1164"/>
                  <a:gd name="T54" fmla="*/ 2147483647 w 2514"/>
                  <a:gd name="T55" fmla="*/ 2147483647 h 1164"/>
                  <a:gd name="T56" fmla="*/ 2147483647 w 2514"/>
                  <a:gd name="T57" fmla="*/ 2147483647 h 1164"/>
                  <a:gd name="T58" fmla="*/ 2147483647 w 2514"/>
                  <a:gd name="T59" fmla="*/ 2147483647 h 1164"/>
                  <a:gd name="T60" fmla="*/ 2147483647 w 2514"/>
                  <a:gd name="T61" fmla="*/ 2147483647 h 1164"/>
                  <a:gd name="T62" fmla="*/ 2147483647 w 2514"/>
                  <a:gd name="T63" fmla="*/ 2147483647 h 1164"/>
                  <a:gd name="T64" fmla="*/ 2147483647 w 2514"/>
                  <a:gd name="T65" fmla="*/ 2147483647 h 1164"/>
                  <a:gd name="T66" fmla="*/ 2147483647 w 2514"/>
                  <a:gd name="T67" fmla="*/ 2147483647 h 1164"/>
                  <a:gd name="T68" fmla="*/ 2147483647 w 2514"/>
                  <a:gd name="T69" fmla="*/ 2147483647 h 1164"/>
                  <a:gd name="T70" fmla="*/ 2147483647 w 2514"/>
                  <a:gd name="T71" fmla="*/ 2147483647 h 1164"/>
                  <a:gd name="T72" fmla="*/ 2147483647 w 2514"/>
                  <a:gd name="T73" fmla="*/ 2147483647 h 1164"/>
                  <a:gd name="T74" fmla="*/ 2147483647 w 2514"/>
                  <a:gd name="T75" fmla="*/ 2147483647 h 1164"/>
                  <a:gd name="T76" fmla="*/ 2147483647 w 2514"/>
                  <a:gd name="T77" fmla="*/ 2147483647 h 1164"/>
                  <a:gd name="T78" fmla="*/ 2147483647 w 2514"/>
                  <a:gd name="T79" fmla="*/ 2147483647 h 1164"/>
                  <a:gd name="T80" fmla="*/ 2147483647 w 2514"/>
                  <a:gd name="T81" fmla="*/ 2147483647 h 1164"/>
                  <a:gd name="T82" fmla="*/ 2147483647 w 2514"/>
                  <a:gd name="T83" fmla="*/ 2147483647 h 1164"/>
                  <a:gd name="T84" fmla="*/ 2147483647 w 2514"/>
                  <a:gd name="T85" fmla="*/ 2147483647 h 1164"/>
                  <a:gd name="T86" fmla="*/ 2147483647 w 2514"/>
                  <a:gd name="T87" fmla="*/ 2147483647 h 1164"/>
                  <a:gd name="T88" fmla="*/ 2147483647 w 2514"/>
                  <a:gd name="T89" fmla="*/ 2147483647 h 1164"/>
                  <a:gd name="T90" fmla="*/ 2147483647 w 2514"/>
                  <a:gd name="T91" fmla="*/ 2147483647 h 1164"/>
                  <a:gd name="T92" fmla="*/ 2147483647 w 2514"/>
                  <a:gd name="T93" fmla="*/ 2147483647 h 1164"/>
                  <a:gd name="T94" fmla="*/ 2147483647 w 2514"/>
                  <a:gd name="T95" fmla="*/ 2147483647 h 1164"/>
                  <a:gd name="T96" fmla="*/ 2147483647 w 2514"/>
                  <a:gd name="T97" fmla="*/ 2147483647 h 1164"/>
                  <a:gd name="T98" fmla="*/ 2147483647 w 2514"/>
                  <a:gd name="T99" fmla="*/ 2147483647 h 1164"/>
                  <a:gd name="T100" fmla="*/ 2147483647 w 2514"/>
                  <a:gd name="T101" fmla="*/ 2147483647 h 1164"/>
                  <a:gd name="T102" fmla="*/ 2147483647 w 2514"/>
                  <a:gd name="T103" fmla="*/ 2147483647 h 1164"/>
                  <a:gd name="T104" fmla="*/ 2147483647 w 2514"/>
                  <a:gd name="T105" fmla="*/ 2147483647 h 1164"/>
                  <a:gd name="T106" fmla="*/ 2147483647 w 2514"/>
                  <a:gd name="T107" fmla="*/ 2147483647 h 1164"/>
                  <a:gd name="T108" fmla="*/ 2147483647 w 2514"/>
                  <a:gd name="T109" fmla="*/ 2147483647 h 1164"/>
                  <a:gd name="T110" fmla="*/ 2147483647 w 2514"/>
                  <a:gd name="T111" fmla="*/ 2147483647 h 1164"/>
                  <a:gd name="T112" fmla="*/ 2147483647 w 2514"/>
                  <a:gd name="T113" fmla="*/ 2147483647 h 1164"/>
                  <a:gd name="T114" fmla="*/ 2147483647 w 2514"/>
                  <a:gd name="T115" fmla="*/ 2147483647 h 1164"/>
                  <a:gd name="T116" fmla="*/ 2147483647 w 2514"/>
                  <a:gd name="T117" fmla="*/ 2147483647 h 1164"/>
                  <a:gd name="T118" fmla="*/ 2147483647 w 2514"/>
                  <a:gd name="T119" fmla="*/ 2147483647 h 1164"/>
                  <a:gd name="T120" fmla="*/ 2147483647 w 2514"/>
                  <a:gd name="T121" fmla="*/ 2147483647 h 1164"/>
                  <a:gd name="T122" fmla="*/ 2147483647 w 2514"/>
                  <a:gd name="T123" fmla="*/ 2147483647 h 116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514"/>
                  <a:gd name="T187" fmla="*/ 0 h 1164"/>
                  <a:gd name="T188" fmla="*/ 2514 w 2514"/>
                  <a:gd name="T189" fmla="*/ 1164 h 116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514" h="1164">
                    <a:moveTo>
                      <a:pt x="852" y="756"/>
                    </a:moveTo>
                    <a:lnTo>
                      <a:pt x="840" y="744"/>
                    </a:lnTo>
                    <a:lnTo>
                      <a:pt x="822" y="768"/>
                    </a:lnTo>
                    <a:lnTo>
                      <a:pt x="816" y="780"/>
                    </a:lnTo>
                    <a:lnTo>
                      <a:pt x="870" y="804"/>
                    </a:lnTo>
                    <a:lnTo>
                      <a:pt x="870" y="786"/>
                    </a:lnTo>
                    <a:lnTo>
                      <a:pt x="864" y="780"/>
                    </a:lnTo>
                    <a:lnTo>
                      <a:pt x="858" y="768"/>
                    </a:lnTo>
                    <a:lnTo>
                      <a:pt x="858" y="762"/>
                    </a:lnTo>
                    <a:lnTo>
                      <a:pt x="852" y="756"/>
                    </a:lnTo>
                    <a:close/>
                    <a:moveTo>
                      <a:pt x="2484" y="492"/>
                    </a:moveTo>
                    <a:lnTo>
                      <a:pt x="2484" y="486"/>
                    </a:lnTo>
                    <a:lnTo>
                      <a:pt x="2514" y="486"/>
                    </a:lnTo>
                    <a:lnTo>
                      <a:pt x="2478" y="444"/>
                    </a:lnTo>
                    <a:lnTo>
                      <a:pt x="2454" y="420"/>
                    </a:lnTo>
                    <a:lnTo>
                      <a:pt x="2442" y="456"/>
                    </a:lnTo>
                    <a:lnTo>
                      <a:pt x="2370" y="450"/>
                    </a:lnTo>
                    <a:lnTo>
                      <a:pt x="2370" y="444"/>
                    </a:lnTo>
                    <a:lnTo>
                      <a:pt x="2364" y="438"/>
                    </a:lnTo>
                    <a:lnTo>
                      <a:pt x="2358" y="426"/>
                    </a:lnTo>
                    <a:lnTo>
                      <a:pt x="2352" y="420"/>
                    </a:lnTo>
                    <a:lnTo>
                      <a:pt x="2346" y="408"/>
                    </a:lnTo>
                    <a:lnTo>
                      <a:pt x="2346" y="402"/>
                    </a:lnTo>
                    <a:lnTo>
                      <a:pt x="2340" y="402"/>
                    </a:lnTo>
                    <a:lnTo>
                      <a:pt x="2328" y="396"/>
                    </a:lnTo>
                    <a:lnTo>
                      <a:pt x="2316" y="396"/>
                    </a:lnTo>
                    <a:lnTo>
                      <a:pt x="2304" y="390"/>
                    </a:lnTo>
                    <a:lnTo>
                      <a:pt x="2292" y="390"/>
                    </a:lnTo>
                    <a:lnTo>
                      <a:pt x="2286" y="378"/>
                    </a:lnTo>
                    <a:lnTo>
                      <a:pt x="2274" y="372"/>
                    </a:lnTo>
                    <a:lnTo>
                      <a:pt x="2250" y="348"/>
                    </a:lnTo>
                    <a:lnTo>
                      <a:pt x="2226" y="336"/>
                    </a:lnTo>
                    <a:lnTo>
                      <a:pt x="2208" y="336"/>
                    </a:lnTo>
                    <a:lnTo>
                      <a:pt x="2196" y="342"/>
                    </a:lnTo>
                    <a:lnTo>
                      <a:pt x="2178" y="348"/>
                    </a:lnTo>
                    <a:lnTo>
                      <a:pt x="2166" y="354"/>
                    </a:lnTo>
                    <a:lnTo>
                      <a:pt x="2160" y="366"/>
                    </a:lnTo>
                    <a:lnTo>
                      <a:pt x="2136" y="366"/>
                    </a:lnTo>
                    <a:lnTo>
                      <a:pt x="2124" y="360"/>
                    </a:lnTo>
                    <a:lnTo>
                      <a:pt x="2118" y="348"/>
                    </a:lnTo>
                    <a:lnTo>
                      <a:pt x="2106" y="342"/>
                    </a:lnTo>
                    <a:lnTo>
                      <a:pt x="2076" y="342"/>
                    </a:lnTo>
                    <a:lnTo>
                      <a:pt x="2076" y="336"/>
                    </a:lnTo>
                    <a:lnTo>
                      <a:pt x="2070" y="330"/>
                    </a:lnTo>
                    <a:lnTo>
                      <a:pt x="2070" y="318"/>
                    </a:lnTo>
                    <a:lnTo>
                      <a:pt x="2064" y="312"/>
                    </a:lnTo>
                    <a:lnTo>
                      <a:pt x="2052" y="312"/>
                    </a:lnTo>
                    <a:lnTo>
                      <a:pt x="2052" y="318"/>
                    </a:lnTo>
                    <a:lnTo>
                      <a:pt x="2046" y="324"/>
                    </a:lnTo>
                    <a:lnTo>
                      <a:pt x="2046" y="336"/>
                    </a:lnTo>
                    <a:lnTo>
                      <a:pt x="2034" y="348"/>
                    </a:lnTo>
                    <a:lnTo>
                      <a:pt x="2022" y="354"/>
                    </a:lnTo>
                    <a:lnTo>
                      <a:pt x="2010" y="354"/>
                    </a:lnTo>
                    <a:lnTo>
                      <a:pt x="1998" y="348"/>
                    </a:lnTo>
                    <a:lnTo>
                      <a:pt x="1986" y="336"/>
                    </a:lnTo>
                    <a:lnTo>
                      <a:pt x="1974" y="318"/>
                    </a:lnTo>
                    <a:lnTo>
                      <a:pt x="1938" y="282"/>
                    </a:lnTo>
                    <a:lnTo>
                      <a:pt x="1920" y="258"/>
                    </a:lnTo>
                    <a:lnTo>
                      <a:pt x="1848" y="198"/>
                    </a:lnTo>
                    <a:lnTo>
                      <a:pt x="1818" y="168"/>
                    </a:lnTo>
                    <a:lnTo>
                      <a:pt x="1800" y="156"/>
                    </a:lnTo>
                    <a:lnTo>
                      <a:pt x="1788" y="150"/>
                    </a:lnTo>
                    <a:lnTo>
                      <a:pt x="1758" y="132"/>
                    </a:lnTo>
                    <a:lnTo>
                      <a:pt x="1728" y="120"/>
                    </a:lnTo>
                    <a:lnTo>
                      <a:pt x="1692" y="102"/>
                    </a:lnTo>
                    <a:lnTo>
                      <a:pt x="1698" y="102"/>
                    </a:lnTo>
                    <a:lnTo>
                      <a:pt x="1710" y="90"/>
                    </a:lnTo>
                    <a:lnTo>
                      <a:pt x="1710" y="72"/>
                    </a:lnTo>
                    <a:lnTo>
                      <a:pt x="1704" y="66"/>
                    </a:lnTo>
                    <a:lnTo>
                      <a:pt x="1698" y="66"/>
                    </a:lnTo>
                    <a:lnTo>
                      <a:pt x="1680" y="84"/>
                    </a:lnTo>
                    <a:lnTo>
                      <a:pt x="1644" y="96"/>
                    </a:lnTo>
                    <a:lnTo>
                      <a:pt x="1632" y="114"/>
                    </a:lnTo>
                    <a:lnTo>
                      <a:pt x="1620" y="114"/>
                    </a:lnTo>
                    <a:lnTo>
                      <a:pt x="1608" y="120"/>
                    </a:lnTo>
                    <a:lnTo>
                      <a:pt x="1602" y="126"/>
                    </a:lnTo>
                    <a:lnTo>
                      <a:pt x="1602" y="144"/>
                    </a:lnTo>
                    <a:lnTo>
                      <a:pt x="1590" y="156"/>
                    </a:lnTo>
                    <a:lnTo>
                      <a:pt x="1578" y="150"/>
                    </a:lnTo>
                    <a:lnTo>
                      <a:pt x="1572" y="144"/>
                    </a:lnTo>
                    <a:lnTo>
                      <a:pt x="1560" y="138"/>
                    </a:lnTo>
                    <a:lnTo>
                      <a:pt x="1554" y="132"/>
                    </a:lnTo>
                    <a:lnTo>
                      <a:pt x="1548" y="132"/>
                    </a:lnTo>
                    <a:lnTo>
                      <a:pt x="1542" y="138"/>
                    </a:lnTo>
                    <a:lnTo>
                      <a:pt x="1536" y="138"/>
                    </a:lnTo>
                    <a:lnTo>
                      <a:pt x="1530" y="144"/>
                    </a:lnTo>
                    <a:lnTo>
                      <a:pt x="1524" y="144"/>
                    </a:lnTo>
                    <a:lnTo>
                      <a:pt x="1524" y="138"/>
                    </a:lnTo>
                    <a:lnTo>
                      <a:pt x="1530" y="132"/>
                    </a:lnTo>
                    <a:lnTo>
                      <a:pt x="1530" y="108"/>
                    </a:lnTo>
                    <a:lnTo>
                      <a:pt x="1518" y="102"/>
                    </a:lnTo>
                    <a:lnTo>
                      <a:pt x="1512" y="102"/>
                    </a:lnTo>
                    <a:lnTo>
                      <a:pt x="1506" y="108"/>
                    </a:lnTo>
                    <a:lnTo>
                      <a:pt x="1482" y="96"/>
                    </a:lnTo>
                    <a:lnTo>
                      <a:pt x="1458" y="108"/>
                    </a:lnTo>
                    <a:lnTo>
                      <a:pt x="1434" y="72"/>
                    </a:lnTo>
                    <a:lnTo>
                      <a:pt x="1422" y="90"/>
                    </a:lnTo>
                    <a:lnTo>
                      <a:pt x="1404" y="90"/>
                    </a:lnTo>
                    <a:lnTo>
                      <a:pt x="1392" y="96"/>
                    </a:lnTo>
                    <a:lnTo>
                      <a:pt x="1374" y="96"/>
                    </a:lnTo>
                    <a:lnTo>
                      <a:pt x="1368" y="90"/>
                    </a:lnTo>
                    <a:lnTo>
                      <a:pt x="1368" y="48"/>
                    </a:lnTo>
                    <a:lnTo>
                      <a:pt x="1362" y="42"/>
                    </a:lnTo>
                    <a:lnTo>
                      <a:pt x="1350" y="42"/>
                    </a:lnTo>
                    <a:lnTo>
                      <a:pt x="1344" y="36"/>
                    </a:lnTo>
                    <a:lnTo>
                      <a:pt x="1338" y="24"/>
                    </a:lnTo>
                    <a:lnTo>
                      <a:pt x="1320" y="6"/>
                    </a:lnTo>
                    <a:lnTo>
                      <a:pt x="1314" y="6"/>
                    </a:lnTo>
                    <a:lnTo>
                      <a:pt x="1302" y="18"/>
                    </a:lnTo>
                    <a:lnTo>
                      <a:pt x="1290" y="18"/>
                    </a:lnTo>
                    <a:lnTo>
                      <a:pt x="1278" y="6"/>
                    </a:lnTo>
                    <a:lnTo>
                      <a:pt x="1260" y="6"/>
                    </a:lnTo>
                    <a:lnTo>
                      <a:pt x="1242" y="0"/>
                    </a:lnTo>
                    <a:lnTo>
                      <a:pt x="1218" y="0"/>
                    </a:lnTo>
                    <a:lnTo>
                      <a:pt x="1200" y="6"/>
                    </a:lnTo>
                    <a:lnTo>
                      <a:pt x="1188" y="12"/>
                    </a:lnTo>
                    <a:lnTo>
                      <a:pt x="1176" y="24"/>
                    </a:lnTo>
                    <a:lnTo>
                      <a:pt x="1176" y="36"/>
                    </a:lnTo>
                    <a:lnTo>
                      <a:pt x="1164" y="36"/>
                    </a:lnTo>
                    <a:lnTo>
                      <a:pt x="1110" y="54"/>
                    </a:lnTo>
                    <a:lnTo>
                      <a:pt x="1020" y="54"/>
                    </a:lnTo>
                    <a:lnTo>
                      <a:pt x="1014" y="60"/>
                    </a:lnTo>
                    <a:lnTo>
                      <a:pt x="1014" y="78"/>
                    </a:lnTo>
                    <a:lnTo>
                      <a:pt x="948" y="78"/>
                    </a:lnTo>
                    <a:lnTo>
                      <a:pt x="942" y="96"/>
                    </a:lnTo>
                    <a:lnTo>
                      <a:pt x="888" y="96"/>
                    </a:lnTo>
                    <a:lnTo>
                      <a:pt x="828" y="102"/>
                    </a:lnTo>
                    <a:lnTo>
                      <a:pt x="792" y="114"/>
                    </a:lnTo>
                    <a:lnTo>
                      <a:pt x="780" y="126"/>
                    </a:lnTo>
                    <a:lnTo>
                      <a:pt x="780" y="132"/>
                    </a:lnTo>
                    <a:lnTo>
                      <a:pt x="786" y="138"/>
                    </a:lnTo>
                    <a:lnTo>
                      <a:pt x="786" y="144"/>
                    </a:lnTo>
                    <a:lnTo>
                      <a:pt x="810" y="144"/>
                    </a:lnTo>
                    <a:lnTo>
                      <a:pt x="798" y="162"/>
                    </a:lnTo>
                    <a:lnTo>
                      <a:pt x="810" y="162"/>
                    </a:lnTo>
                    <a:lnTo>
                      <a:pt x="834" y="174"/>
                    </a:lnTo>
                    <a:lnTo>
                      <a:pt x="846" y="174"/>
                    </a:lnTo>
                    <a:lnTo>
                      <a:pt x="858" y="186"/>
                    </a:lnTo>
                    <a:lnTo>
                      <a:pt x="804" y="186"/>
                    </a:lnTo>
                    <a:lnTo>
                      <a:pt x="792" y="198"/>
                    </a:lnTo>
                    <a:lnTo>
                      <a:pt x="798" y="204"/>
                    </a:lnTo>
                    <a:lnTo>
                      <a:pt x="804" y="216"/>
                    </a:lnTo>
                    <a:lnTo>
                      <a:pt x="810" y="222"/>
                    </a:lnTo>
                    <a:lnTo>
                      <a:pt x="810" y="234"/>
                    </a:lnTo>
                    <a:lnTo>
                      <a:pt x="798" y="246"/>
                    </a:lnTo>
                    <a:lnTo>
                      <a:pt x="786" y="246"/>
                    </a:lnTo>
                    <a:lnTo>
                      <a:pt x="774" y="252"/>
                    </a:lnTo>
                    <a:lnTo>
                      <a:pt x="762" y="252"/>
                    </a:lnTo>
                    <a:lnTo>
                      <a:pt x="792" y="282"/>
                    </a:lnTo>
                    <a:lnTo>
                      <a:pt x="816" y="282"/>
                    </a:lnTo>
                    <a:lnTo>
                      <a:pt x="834" y="288"/>
                    </a:lnTo>
                    <a:lnTo>
                      <a:pt x="846" y="294"/>
                    </a:lnTo>
                    <a:lnTo>
                      <a:pt x="870" y="318"/>
                    </a:lnTo>
                    <a:lnTo>
                      <a:pt x="876" y="336"/>
                    </a:lnTo>
                    <a:lnTo>
                      <a:pt x="876" y="348"/>
                    </a:lnTo>
                    <a:lnTo>
                      <a:pt x="870" y="360"/>
                    </a:lnTo>
                    <a:lnTo>
                      <a:pt x="864" y="366"/>
                    </a:lnTo>
                    <a:lnTo>
                      <a:pt x="828" y="366"/>
                    </a:lnTo>
                    <a:lnTo>
                      <a:pt x="816" y="360"/>
                    </a:lnTo>
                    <a:lnTo>
                      <a:pt x="810" y="354"/>
                    </a:lnTo>
                    <a:lnTo>
                      <a:pt x="798" y="354"/>
                    </a:lnTo>
                    <a:lnTo>
                      <a:pt x="792" y="348"/>
                    </a:lnTo>
                    <a:lnTo>
                      <a:pt x="780" y="372"/>
                    </a:lnTo>
                    <a:lnTo>
                      <a:pt x="768" y="372"/>
                    </a:lnTo>
                    <a:lnTo>
                      <a:pt x="756" y="366"/>
                    </a:lnTo>
                    <a:lnTo>
                      <a:pt x="732" y="366"/>
                    </a:lnTo>
                    <a:lnTo>
                      <a:pt x="708" y="354"/>
                    </a:lnTo>
                    <a:lnTo>
                      <a:pt x="702" y="342"/>
                    </a:lnTo>
                    <a:lnTo>
                      <a:pt x="690" y="336"/>
                    </a:lnTo>
                    <a:lnTo>
                      <a:pt x="684" y="330"/>
                    </a:lnTo>
                    <a:lnTo>
                      <a:pt x="672" y="330"/>
                    </a:lnTo>
                    <a:lnTo>
                      <a:pt x="666" y="336"/>
                    </a:lnTo>
                    <a:lnTo>
                      <a:pt x="654" y="342"/>
                    </a:lnTo>
                    <a:lnTo>
                      <a:pt x="636" y="348"/>
                    </a:lnTo>
                    <a:lnTo>
                      <a:pt x="624" y="348"/>
                    </a:lnTo>
                    <a:lnTo>
                      <a:pt x="588" y="330"/>
                    </a:lnTo>
                    <a:lnTo>
                      <a:pt x="582" y="330"/>
                    </a:lnTo>
                    <a:lnTo>
                      <a:pt x="570" y="336"/>
                    </a:lnTo>
                    <a:lnTo>
                      <a:pt x="558" y="348"/>
                    </a:lnTo>
                    <a:lnTo>
                      <a:pt x="546" y="354"/>
                    </a:lnTo>
                    <a:lnTo>
                      <a:pt x="540" y="366"/>
                    </a:lnTo>
                    <a:lnTo>
                      <a:pt x="534" y="372"/>
                    </a:lnTo>
                    <a:lnTo>
                      <a:pt x="462" y="336"/>
                    </a:lnTo>
                    <a:lnTo>
                      <a:pt x="450" y="336"/>
                    </a:lnTo>
                    <a:lnTo>
                      <a:pt x="450" y="342"/>
                    </a:lnTo>
                    <a:lnTo>
                      <a:pt x="462" y="354"/>
                    </a:lnTo>
                    <a:lnTo>
                      <a:pt x="462" y="372"/>
                    </a:lnTo>
                    <a:lnTo>
                      <a:pt x="450" y="372"/>
                    </a:lnTo>
                    <a:lnTo>
                      <a:pt x="438" y="360"/>
                    </a:lnTo>
                    <a:lnTo>
                      <a:pt x="438" y="354"/>
                    </a:lnTo>
                    <a:lnTo>
                      <a:pt x="426" y="324"/>
                    </a:lnTo>
                    <a:lnTo>
                      <a:pt x="390" y="324"/>
                    </a:lnTo>
                    <a:lnTo>
                      <a:pt x="384" y="312"/>
                    </a:lnTo>
                    <a:lnTo>
                      <a:pt x="384" y="306"/>
                    </a:lnTo>
                    <a:lnTo>
                      <a:pt x="378" y="300"/>
                    </a:lnTo>
                    <a:lnTo>
                      <a:pt x="318" y="300"/>
                    </a:lnTo>
                    <a:lnTo>
                      <a:pt x="312" y="288"/>
                    </a:lnTo>
                    <a:lnTo>
                      <a:pt x="306" y="282"/>
                    </a:lnTo>
                    <a:lnTo>
                      <a:pt x="288" y="282"/>
                    </a:lnTo>
                    <a:lnTo>
                      <a:pt x="276" y="288"/>
                    </a:lnTo>
                    <a:lnTo>
                      <a:pt x="264" y="300"/>
                    </a:lnTo>
                    <a:lnTo>
                      <a:pt x="234" y="300"/>
                    </a:lnTo>
                    <a:lnTo>
                      <a:pt x="228" y="294"/>
                    </a:lnTo>
                    <a:lnTo>
                      <a:pt x="228" y="288"/>
                    </a:lnTo>
                    <a:lnTo>
                      <a:pt x="222" y="288"/>
                    </a:lnTo>
                    <a:lnTo>
                      <a:pt x="210" y="282"/>
                    </a:lnTo>
                    <a:lnTo>
                      <a:pt x="180" y="282"/>
                    </a:lnTo>
                    <a:lnTo>
                      <a:pt x="180" y="288"/>
                    </a:lnTo>
                    <a:lnTo>
                      <a:pt x="186" y="294"/>
                    </a:lnTo>
                    <a:lnTo>
                      <a:pt x="186" y="312"/>
                    </a:lnTo>
                    <a:lnTo>
                      <a:pt x="174" y="324"/>
                    </a:lnTo>
                    <a:lnTo>
                      <a:pt x="162" y="330"/>
                    </a:lnTo>
                    <a:lnTo>
                      <a:pt x="150" y="330"/>
                    </a:lnTo>
                    <a:lnTo>
                      <a:pt x="138" y="336"/>
                    </a:lnTo>
                    <a:lnTo>
                      <a:pt x="132" y="336"/>
                    </a:lnTo>
                    <a:lnTo>
                      <a:pt x="132" y="360"/>
                    </a:lnTo>
                    <a:lnTo>
                      <a:pt x="102" y="372"/>
                    </a:lnTo>
                    <a:lnTo>
                      <a:pt x="114" y="384"/>
                    </a:lnTo>
                    <a:lnTo>
                      <a:pt x="120" y="396"/>
                    </a:lnTo>
                    <a:lnTo>
                      <a:pt x="114" y="402"/>
                    </a:lnTo>
                    <a:lnTo>
                      <a:pt x="108" y="414"/>
                    </a:lnTo>
                    <a:lnTo>
                      <a:pt x="102" y="420"/>
                    </a:lnTo>
                    <a:lnTo>
                      <a:pt x="90" y="420"/>
                    </a:lnTo>
                    <a:lnTo>
                      <a:pt x="78" y="414"/>
                    </a:lnTo>
                    <a:lnTo>
                      <a:pt x="72" y="402"/>
                    </a:lnTo>
                    <a:lnTo>
                      <a:pt x="60" y="396"/>
                    </a:lnTo>
                    <a:lnTo>
                      <a:pt x="48" y="384"/>
                    </a:lnTo>
                    <a:lnTo>
                      <a:pt x="36" y="378"/>
                    </a:lnTo>
                    <a:lnTo>
                      <a:pt x="24" y="378"/>
                    </a:lnTo>
                    <a:lnTo>
                      <a:pt x="18" y="384"/>
                    </a:lnTo>
                    <a:lnTo>
                      <a:pt x="18" y="396"/>
                    </a:lnTo>
                    <a:lnTo>
                      <a:pt x="24" y="402"/>
                    </a:lnTo>
                    <a:lnTo>
                      <a:pt x="24" y="426"/>
                    </a:lnTo>
                    <a:lnTo>
                      <a:pt x="0" y="426"/>
                    </a:lnTo>
                    <a:lnTo>
                      <a:pt x="6" y="462"/>
                    </a:lnTo>
                    <a:lnTo>
                      <a:pt x="12" y="468"/>
                    </a:lnTo>
                    <a:lnTo>
                      <a:pt x="12" y="492"/>
                    </a:lnTo>
                    <a:lnTo>
                      <a:pt x="0" y="516"/>
                    </a:lnTo>
                    <a:lnTo>
                      <a:pt x="0" y="546"/>
                    </a:lnTo>
                    <a:lnTo>
                      <a:pt x="6" y="546"/>
                    </a:lnTo>
                    <a:lnTo>
                      <a:pt x="12" y="552"/>
                    </a:lnTo>
                    <a:lnTo>
                      <a:pt x="36" y="552"/>
                    </a:lnTo>
                    <a:lnTo>
                      <a:pt x="42" y="558"/>
                    </a:lnTo>
                    <a:lnTo>
                      <a:pt x="42" y="588"/>
                    </a:lnTo>
                    <a:lnTo>
                      <a:pt x="48" y="594"/>
                    </a:lnTo>
                    <a:lnTo>
                      <a:pt x="90" y="594"/>
                    </a:lnTo>
                    <a:lnTo>
                      <a:pt x="102" y="588"/>
                    </a:lnTo>
                    <a:lnTo>
                      <a:pt x="114" y="588"/>
                    </a:lnTo>
                    <a:lnTo>
                      <a:pt x="162" y="636"/>
                    </a:lnTo>
                    <a:lnTo>
                      <a:pt x="168" y="648"/>
                    </a:lnTo>
                    <a:lnTo>
                      <a:pt x="180" y="660"/>
                    </a:lnTo>
                    <a:lnTo>
                      <a:pt x="180" y="672"/>
                    </a:lnTo>
                    <a:lnTo>
                      <a:pt x="144" y="672"/>
                    </a:lnTo>
                    <a:lnTo>
                      <a:pt x="144" y="678"/>
                    </a:lnTo>
                    <a:lnTo>
                      <a:pt x="156" y="690"/>
                    </a:lnTo>
                    <a:lnTo>
                      <a:pt x="174" y="696"/>
                    </a:lnTo>
                    <a:lnTo>
                      <a:pt x="186" y="696"/>
                    </a:lnTo>
                    <a:lnTo>
                      <a:pt x="192" y="702"/>
                    </a:lnTo>
                    <a:lnTo>
                      <a:pt x="198" y="702"/>
                    </a:lnTo>
                    <a:lnTo>
                      <a:pt x="204" y="690"/>
                    </a:lnTo>
                    <a:lnTo>
                      <a:pt x="222" y="690"/>
                    </a:lnTo>
                    <a:lnTo>
                      <a:pt x="228" y="684"/>
                    </a:lnTo>
                    <a:lnTo>
                      <a:pt x="246" y="672"/>
                    </a:lnTo>
                    <a:lnTo>
                      <a:pt x="306" y="648"/>
                    </a:lnTo>
                    <a:lnTo>
                      <a:pt x="324" y="642"/>
                    </a:lnTo>
                    <a:lnTo>
                      <a:pt x="336" y="648"/>
                    </a:lnTo>
                    <a:lnTo>
                      <a:pt x="342" y="654"/>
                    </a:lnTo>
                    <a:lnTo>
                      <a:pt x="360" y="666"/>
                    </a:lnTo>
                    <a:lnTo>
                      <a:pt x="366" y="672"/>
                    </a:lnTo>
                    <a:lnTo>
                      <a:pt x="384" y="672"/>
                    </a:lnTo>
                    <a:lnTo>
                      <a:pt x="390" y="666"/>
                    </a:lnTo>
                    <a:lnTo>
                      <a:pt x="402" y="666"/>
                    </a:lnTo>
                    <a:lnTo>
                      <a:pt x="408" y="660"/>
                    </a:lnTo>
                    <a:lnTo>
                      <a:pt x="414" y="666"/>
                    </a:lnTo>
                    <a:lnTo>
                      <a:pt x="426" y="672"/>
                    </a:lnTo>
                    <a:lnTo>
                      <a:pt x="450" y="696"/>
                    </a:lnTo>
                    <a:lnTo>
                      <a:pt x="450" y="726"/>
                    </a:lnTo>
                    <a:lnTo>
                      <a:pt x="444" y="732"/>
                    </a:lnTo>
                    <a:lnTo>
                      <a:pt x="444" y="738"/>
                    </a:lnTo>
                    <a:lnTo>
                      <a:pt x="438" y="744"/>
                    </a:lnTo>
                    <a:lnTo>
                      <a:pt x="438" y="750"/>
                    </a:lnTo>
                    <a:lnTo>
                      <a:pt x="444" y="756"/>
                    </a:lnTo>
                    <a:lnTo>
                      <a:pt x="450" y="768"/>
                    </a:lnTo>
                    <a:lnTo>
                      <a:pt x="462" y="774"/>
                    </a:lnTo>
                    <a:lnTo>
                      <a:pt x="474" y="786"/>
                    </a:lnTo>
                    <a:lnTo>
                      <a:pt x="486" y="786"/>
                    </a:lnTo>
                    <a:lnTo>
                      <a:pt x="504" y="768"/>
                    </a:lnTo>
                    <a:lnTo>
                      <a:pt x="516" y="762"/>
                    </a:lnTo>
                    <a:lnTo>
                      <a:pt x="528" y="762"/>
                    </a:lnTo>
                    <a:lnTo>
                      <a:pt x="528" y="792"/>
                    </a:lnTo>
                    <a:lnTo>
                      <a:pt x="546" y="810"/>
                    </a:lnTo>
                    <a:lnTo>
                      <a:pt x="510" y="816"/>
                    </a:lnTo>
                    <a:lnTo>
                      <a:pt x="510" y="828"/>
                    </a:lnTo>
                    <a:lnTo>
                      <a:pt x="504" y="834"/>
                    </a:lnTo>
                    <a:lnTo>
                      <a:pt x="498" y="834"/>
                    </a:lnTo>
                    <a:lnTo>
                      <a:pt x="486" y="822"/>
                    </a:lnTo>
                    <a:lnTo>
                      <a:pt x="486" y="816"/>
                    </a:lnTo>
                    <a:lnTo>
                      <a:pt x="498" y="804"/>
                    </a:lnTo>
                    <a:lnTo>
                      <a:pt x="504" y="804"/>
                    </a:lnTo>
                    <a:lnTo>
                      <a:pt x="510" y="798"/>
                    </a:lnTo>
                    <a:lnTo>
                      <a:pt x="480" y="798"/>
                    </a:lnTo>
                    <a:lnTo>
                      <a:pt x="462" y="792"/>
                    </a:lnTo>
                    <a:lnTo>
                      <a:pt x="450" y="792"/>
                    </a:lnTo>
                    <a:lnTo>
                      <a:pt x="432" y="786"/>
                    </a:lnTo>
                    <a:lnTo>
                      <a:pt x="408" y="786"/>
                    </a:lnTo>
                    <a:lnTo>
                      <a:pt x="390" y="780"/>
                    </a:lnTo>
                    <a:lnTo>
                      <a:pt x="372" y="780"/>
                    </a:lnTo>
                    <a:lnTo>
                      <a:pt x="360" y="774"/>
                    </a:lnTo>
                    <a:lnTo>
                      <a:pt x="348" y="774"/>
                    </a:lnTo>
                    <a:lnTo>
                      <a:pt x="360" y="804"/>
                    </a:lnTo>
                    <a:lnTo>
                      <a:pt x="342" y="804"/>
                    </a:lnTo>
                    <a:lnTo>
                      <a:pt x="330" y="816"/>
                    </a:lnTo>
                    <a:lnTo>
                      <a:pt x="330" y="822"/>
                    </a:lnTo>
                    <a:lnTo>
                      <a:pt x="336" y="828"/>
                    </a:lnTo>
                    <a:lnTo>
                      <a:pt x="348" y="834"/>
                    </a:lnTo>
                    <a:lnTo>
                      <a:pt x="354" y="840"/>
                    </a:lnTo>
                    <a:lnTo>
                      <a:pt x="366" y="840"/>
                    </a:lnTo>
                    <a:lnTo>
                      <a:pt x="372" y="846"/>
                    </a:lnTo>
                    <a:lnTo>
                      <a:pt x="372" y="852"/>
                    </a:lnTo>
                    <a:lnTo>
                      <a:pt x="360" y="852"/>
                    </a:lnTo>
                    <a:lnTo>
                      <a:pt x="348" y="846"/>
                    </a:lnTo>
                    <a:lnTo>
                      <a:pt x="336" y="846"/>
                    </a:lnTo>
                    <a:lnTo>
                      <a:pt x="324" y="840"/>
                    </a:lnTo>
                    <a:lnTo>
                      <a:pt x="306" y="834"/>
                    </a:lnTo>
                    <a:lnTo>
                      <a:pt x="300" y="834"/>
                    </a:lnTo>
                    <a:lnTo>
                      <a:pt x="294" y="840"/>
                    </a:lnTo>
                    <a:lnTo>
                      <a:pt x="294" y="846"/>
                    </a:lnTo>
                    <a:lnTo>
                      <a:pt x="306" y="858"/>
                    </a:lnTo>
                    <a:lnTo>
                      <a:pt x="318" y="864"/>
                    </a:lnTo>
                    <a:lnTo>
                      <a:pt x="324" y="870"/>
                    </a:lnTo>
                    <a:lnTo>
                      <a:pt x="336" y="870"/>
                    </a:lnTo>
                    <a:lnTo>
                      <a:pt x="336" y="882"/>
                    </a:lnTo>
                    <a:lnTo>
                      <a:pt x="342" y="894"/>
                    </a:lnTo>
                    <a:lnTo>
                      <a:pt x="366" y="918"/>
                    </a:lnTo>
                    <a:lnTo>
                      <a:pt x="372" y="930"/>
                    </a:lnTo>
                    <a:lnTo>
                      <a:pt x="372" y="954"/>
                    </a:lnTo>
                    <a:lnTo>
                      <a:pt x="408" y="960"/>
                    </a:lnTo>
                    <a:lnTo>
                      <a:pt x="414" y="978"/>
                    </a:lnTo>
                    <a:lnTo>
                      <a:pt x="444" y="978"/>
                    </a:lnTo>
                    <a:lnTo>
                      <a:pt x="480" y="996"/>
                    </a:lnTo>
                    <a:lnTo>
                      <a:pt x="486" y="1002"/>
                    </a:lnTo>
                    <a:lnTo>
                      <a:pt x="486" y="1014"/>
                    </a:lnTo>
                    <a:lnTo>
                      <a:pt x="480" y="1020"/>
                    </a:lnTo>
                    <a:lnTo>
                      <a:pt x="468" y="1026"/>
                    </a:lnTo>
                    <a:lnTo>
                      <a:pt x="462" y="1038"/>
                    </a:lnTo>
                    <a:lnTo>
                      <a:pt x="462" y="1056"/>
                    </a:lnTo>
                    <a:lnTo>
                      <a:pt x="468" y="1062"/>
                    </a:lnTo>
                    <a:lnTo>
                      <a:pt x="492" y="1062"/>
                    </a:lnTo>
                    <a:lnTo>
                      <a:pt x="498" y="1056"/>
                    </a:lnTo>
                    <a:lnTo>
                      <a:pt x="504" y="1038"/>
                    </a:lnTo>
                    <a:lnTo>
                      <a:pt x="510" y="1026"/>
                    </a:lnTo>
                    <a:lnTo>
                      <a:pt x="516" y="1020"/>
                    </a:lnTo>
                    <a:lnTo>
                      <a:pt x="528" y="1020"/>
                    </a:lnTo>
                    <a:lnTo>
                      <a:pt x="546" y="1026"/>
                    </a:lnTo>
                    <a:lnTo>
                      <a:pt x="546" y="1020"/>
                    </a:lnTo>
                    <a:lnTo>
                      <a:pt x="552" y="1014"/>
                    </a:lnTo>
                    <a:lnTo>
                      <a:pt x="570" y="1014"/>
                    </a:lnTo>
                    <a:lnTo>
                      <a:pt x="594" y="1026"/>
                    </a:lnTo>
                    <a:lnTo>
                      <a:pt x="606" y="1026"/>
                    </a:lnTo>
                    <a:lnTo>
                      <a:pt x="618" y="1038"/>
                    </a:lnTo>
                    <a:lnTo>
                      <a:pt x="630" y="1044"/>
                    </a:lnTo>
                    <a:lnTo>
                      <a:pt x="636" y="1056"/>
                    </a:lnTo>
                    <a:lnTo>
                      <a:pt x="642" y="1062"/>
                    </a:lnTo>
                    <a:lnTo>
                      <a:pt x="648" y="1074"/>
                    </a:lnTo>
                    <a:lnTo>
                      <a:pt x="672" y="1098"/>
                    </a:lnTo>
                    <a:lnTo>
                      <a:pt x="684" y="1104"/>
                    </a:lnTo>
                    <a:lnTo>
                      <a:pt x="690" y="1110"/>
                    </a:lnTo>
                    <a:lnTo>
                      <a:pt x="696" y="1104"/>
                    </a:lnTo>
                    <a:lnTo>
                      <a:pt x="696" y="1098"/>
                    </a:lnTo>
                    <a:lnTo>
                      <a:pt x="702" y="1092"/>
                    </a:lnTo>
                    <a:lnTo>
                      <a:pt x="654" y="810"/>
                    </a:lnTo>
                    <a:lnTo>
                      <a:pt x="798" y="768"/>
                    </a:lnTo>
                    <a:lnTo>
                      <a:pt x="804" y="774"/>
                    </a:lnTo>
                    <a:lnTo>
                      <a:pt x="804" y="762"/>
                    </a:lnTo>
                    <a:lnTo>
                      <a:pt x="810" y="756"/>
                    </a:lnTo>
                    <a:lnTo>
                      <a:pt x="810" y="750"/>
                    </a:lnTo>
                    <a:lnTo>
                      <a:pt x="816" y="738"/>
                    </a:lnTo>
                    <a:lnTo>
                      <a:pt x="816" y="732"/>
                    </a:lnTo>
                    <a:lnTo>
                      <a:pt x="822" y="726"/>
                    </a:lnTo>
                    <a:lnTo>
                      <a:pt x="846" y="726"/>
                    </a:lnTo>
                    <a:lnTo>
                      <a:pt x="852" y="750"/>
                    </a:lnTo>
                    <a:lnTo>
                      <a:pt x="864" y="744"/>
                    </a:lnTo>
                    <a:lnTo>
                      <a:pt x="870" y="744"/>
                    </a:lnTo>
                    <a:lnTo>
                      <a:pt x="876" y="738"/>
                    </a:lnTo>
                    <a:lnTo>
                      <a:pt x="876" y="732"/>
                    </a:lnTo>
                    <a:lnTo>
                      <a:pt x="852" y="708"/>
                    </a:lnTo>
                    <a:lnTo>
                      <a:pt x="870" y="708"/>
                    </a:lnTo>
                    <a:lnTo>
                      <a:pt x="882" y="720"/>
                    </a:lnTo>
                    <a:lnTo>
                      <a:pt x="936" y="720"/>
                    </a:lnTo>
                    <a:lnTo>
                      <a:pt x="924" y="708"/>
                    </a:lnTo>
                    <a:lnTo>
                      <a:pt x="918" y="708"/>
                    </a:lnTo>
                    <a:lnTo>
                      <a:pt x="906" y="696"/>
                    </a:lnTo>
                    <a:lnTo>
                      <a:pt x="882" y="696"/>
                    </a:lnTo>
                    <a:lnTo>
                      <a:pt x="876" y="690"/>
                    </a:lnTo>
                    <a:lnTo>
                      <a:pt x="876" y="684"/>
                    </a:lnTo>
                    <a:lnTo>
                      <a:pt x="882" y="678"/>
                    </a:lnTo>
                    <a:lnTo>
                      <a:pt x="906" y="678"/>
                    </a:lnTo>
                    <a:lnTo>
                      <a:pt x="924" y="666"/>
                    </a:lnTo>
                    <a:lnTo>
                      <a:pt x="930" y="672"/>
                    </a:lnTo>
                    <a:lnTo>
                      <a:pt x="936" y="684"/>
                    </a:lnTo>
                    <a:lnTo>
                      <a:pt x="942" y="690"/>
                    </a:lnTo>
                    <a:lnTo>
                      <a:pt x="948" y="690"/>
                    </a:lnTo>
                    <a:lnTo>
                      <a:pt x="954" y="684"/>
                    </a:lnTo>
                    <a:lnTo>
                      <a:pt x="960" y="690"/>
                    </a:lnTo>
                    <a:lnTo>
                      <a:pt x="966" y="702"/>
                    </a:lnTo>
                    <a:lnTo>
                      <a:pt x="966" y="708"/>
                    </a:lnTo>
                    <a:lnTo>
                      <a:pt x="960" y="714"/>
                    </a:lnTo>
                    <a:lnTo>
                      <a:pt x="954" y="714"/>
                    </a:lnTo>
                    <a:lnTo>
                      <a:pt x="942" y="720"/>
                    </a:lnTo>
                    <a:lnTo>
                      <a:pt x="924" y="738"/>
                    </a:lnTo>
                    <a:lnTo>
                      <a:pt x="888" y="738"/>
                    </a:lnTo>
                    <a:lnTo>
                      <a:pt x="882" y="744"/>
                    </a:lnTo>
                    <a:lnTo>
                      <a:pt x="882" y="756"/>
                    </a:lnTo>
                    <a:lnTo>
                      <a:pt x="888" y="762"/>
                    </a:lnTo>
                    <a:lnTo>
                      <a:pt x="900" y="762"/>
                    </a:lnTo>
                    <a:lnTo>
                      <a:pt x="906" y="768"/>
                    </a:lnTo>
                    <a:lnTo>
                      <a:pt x="918" y="768"/>
                    </a:lnTo>
                    <a:lnTo>
                      <a:pt x="918" y="786"/>
                    </a:lnTo>
                    <a:lnTo>
                      <a:pt x="912" y="798"/>
                    </a:lnTo>
                    <a:lnTo>
                      <a:pt x="912" y="816"/>
                    </a:lnTo>
                    <a:lnTo>
                      <a:pt x="918" y="822"/>
                    </a:lnTo>
                    <a:lnTo>
                      <a:pt x="984" y="858"/>
                    </a:lnTo>
                    <a:lnTo>
                      <a:pt x="1062" y="930"/>
                    </a:lnTo>
                    <a:lnTo>
                      <a:pt x="1068" y="930"/>
                    </a:lnTo>
                    <a:lnTo>
                      <a:pt x="1074" y="924"/>
                    </a:lnTo>
                    <a:lnTo>
                      <a:pt x="1110" y="924"/>
                    </a:lnTo>
                    <a:lnTo>
                      <a:pt x="1128" y="918"/>
                    </a:lnTo>
                    <a:lnTo>
                      <a:pt x="1188" y="918"/>
                    </a:lnTo>
                    <a:lnTo>
                      <a:pt x="1206" y="924"/>
                    </a:lnTo>
                    <a:lnTo>
                      <a:pt x="1224" y="924"/>
                    </a:lnTo>
                    <a:lnTo>
                      <a:pt x="1230" y="918"/>
                    </a:lnTo>
                    <a:lnTo>
                      <a:pt x="1254" y="906"/>
                    </a:lnTo>
                    <a:lnTo>
                      <a:pt x="1266" y="906"/>
                    </a:lnTo>
                    <a:lnTo>
                      <a:pt x="1272" y="918"/>
                    </a:lnTo>
                    <a:lnTo>
                      <a:pt x="1290" y="936"/>
                    </a:lnTo>
                    <a:lnTo>
                      <a:pt x="1296" y="954"/>
                    </a:lnTo>
                    <a:lnTo>
                      <a:pt x="1308" y="960"/>
                    </a:lnTo>
                    <a:lnTo>
                      <a:pt x="1314" y="972"/>
                    </a:lnTo>
                    <a:lnTo>
                      <a:pt x="1344" y="972"/>
                    </a:lnTo>
                    <a:lnTo>
                      <a:pt x="1344" y="984"/>
                    </a:lnTo>
                    <a:lnTo>
                      <a:pt x="1350" y="1002"/>
                    </a:lnTo>
                    <a:lnTo>
                      <a:pt x="1350" y="1044"/>
                    </a:lnTo>
                    <a:lnTo>
                      <a:pt x="1356" y="1050"/>
                    </a:lnTo>
                    <a:lnTo>
                      <a:pt x="1362" y="1050"/>
                    </a:lnTo>
                    <a:lnTo>
                      <a:pt x="1368" y="1044"/>
                    </a:lnTo>
                    <a:lnTo>
                      <a:pt x="1380" y="1044"/>
                    </a:lnTo>
                    <a:lnTo>
                      <a:pt x="1386" y="1050"/>
                    </a:lnTo>
                    <a:lnTo>
                      <a:pt x="1416" y="1110"/>
                    </a:lnTo>
                    <a:lnTo>
                      <a:pt x="1494" y="1110"/>
                    </a:lnTo>
                    <a:lnTo>
                      <a:pt x="1512" y="1116"/>
                    </a:lnTo>
                    <a:lnTo>
                      <a:pt x="1512" y="1134"/>
                    </a:lnTo>
                    <a:lnTo>
                      <a:pt x="1506" y="1140"/>
                    </a:lnTo>
                    <a:lnTo>
                      <a:pt x="1506" y="1152"/>
                    </a:lnTo>
                    <a:lnTo>
                      <a:pt x="1512" y="1152"/>
                    </a:lnTo>
                    <a:lnTo>
                      <a:pt x="1524" y="1158"/>
                    </a:lnTo>
                    <a:lnTo>
                      <a:pt x="1536" y="1158"/>
                    </a:lnTo>
                    <a:lnTo>
                      <a:pt x="1542" y="1164"/>
                    </a:lnTo>
                    <a:lnTo>
                      <a:pt x="1542" y="1152"/>
                    </a:lnTo>
                    <a:lnTo>
                      <a:pt x="1536" y="1146"/>
                    </a:lnTo>
                    <a:lnTo>
                      <a:pt x="1536" y="1134"/>
                    </a:lnTo>
                    <a:lnTo>
                      <a:pt x="1548" y="1122"/>
                    </a:lnTo>
                    <a:lnTo>
                      <a:pt x="1560" y="1116"/>
                    </a:lnTo>
                    <a:lnTo>
                      <a:pt x="1566" y="1110"/>
                    </a:lnTo>
                    <a:lnTo>
                      <a:pt x="1572" y="1110"/>
                    </a:lnTo>
                    <a:lnTo>
                      <a:pt x="1572" y="1092"/>
                    </a:lnTo>
                    <a:lnTo>
                      <a:pt x="1584" y="1080"/>
                    </a:lnTo>
                    <a:lnTo>
                      <a:pt x="1596" y="1074"/>
                    </a:lnTo>
                    <a:lnTo>
                      <a:pt x="1608" y="1074"/>
                    </a:lnTo>
                    <a:lnTo>
                      <a:pt x="1614" y="1068"/>
                    </a:lnTo>
                    <a:lnTo>
                      <a:pt x="1620" y="1068"/>
                    </a:lnTo>
                    <a:lnTo>
                      <a:pt x="1632" y="1044"/>
                    </a:lnTo>
                    <a:lnTo>
                      <a:pt x="1656" y="1044"/>
                    </a:lnTo>
                    <a:lnTo>
                      <a:pt x="1686" y="1026"/>
                    </a:lnTo>
                    <a:lnTo>
                      <a:pt x="1662" y="1026"/>
                    </a:lnTo>
                    <a:lnTo>
                      <a:pt x="1662" y="1008"/>
                    </a:lnTo>
                    <a:lnTo>
                      <a:pt x="1668" y="996"/>
                    </a:lnTo>
                    <a:lnTo>
                      <a:pt x="1686" y="978"/>
                    </a:lnTo>
                    <a:lnTo>
                      <a:pt x="1716" y="978"/>
                    </a:lnTo>
                    <a:lnTo>
                      <a:pt x="1728" y="984"/>
                    </a:lnTo>
                    <a:lnTo>
                      <a:pt x="1746" y="990"/>
                    </a:lnTo>
                    <a:lnTo>
                      <a:pt x="1782" y="1008"/>
                    </a:lnTo>
                    <a:lnTo>
                      <a:pt x="1812" y="1008"/>
                    </a:lnTo>
                    <a:lnTo>
                      <a:pt x="1830" y="1014"/>
                    </a:lnTo>
                    <a:lnTo>
                      <a:pt x="1830" y="1002"/>
                    </a:lnTo>
                    <a:lnTo>
                      <a:pt x="1824" y="990"/>
                    </a:lnTo>
                    <a:lnTo>
                      <a:pt x="1824" y="960"/>
                    </a:lnTo>
                    <a:lnTo>
                      <a:pt x="1830" y="954"/>
                    </a:lnTo>
                    <a:lnTo>
                      <a:pt x="1872" y="954"/>
                    </a:lnTo>
                    <a:lnTo>
                      <a:pt x="1884" y="960"/>
                    </a:lnTo>
                    <a:lnTo>
                      <a:pt x="1890" y="972"/>
                    </a:lnTo>
                    <a:lnTo>
                      <a:pt x="1914" y="972"/>
                    </a:lnTo>
                    <a:lnTo>
                      <a:pt x="1926" y="978"/>
                    </a:lnTo>
                    <a:lnTo>
                      <a:pt x="1944" y="978"/>
                    </a:lnTo>
                    <a:lnTo>
                      <a:pt x="1962" y="972"/>
                    </a:lnTo>
                    <a:lnTo>
                      <a:pt x="2082" y="972"/>
                    </a:lnTo>
                    <a:lnTo>
                      <a:pt x="2094" y="978"/>
                    </a:lnTo>
                    <a:lnTo>
                      <a:pt x="2106" y="978"/>
                    </a:lnTo>
                    <a:lnTo>
                      <a:pt x="2154" y="972"/>
                    </a:lnTo>
                    <a:lnTo>
                      <a:pt x="2166" y="984"/>
                    </a:lnTo>
                    <a:lnTo>
                      <a:pt x="2184" y="984"/>
                    </a:lnTo>
                    <a:lnTo>
                      <a:pt x="2208" y="1014"/>
                    </a:lnTo>
                    <a:lnTo>
                      <a:pt x="2250" y="1014"/>
                    </a:lnTo>
                    <a:lnTo>
                      <a:pt x="2268" y="1020"/>
                    </a:lnTo>
                    <a:lnTo>
                      <a:pt x="2262" y="1014"/>
                    </a:lnTo>
                    <a:lnTo>
                      <a:pt x="2262" y="1002"/>
                    </a:lnTo>
                    <a:lnTo>
                      <a:pt x="2256" y="996"/>
                    </a:lnTo>
                    <a:lnTo>
                      <a:pt x="2256" y="984"/>
                    </a:lnTo>
                    <a:lnTo>
                      <a:pt x="2280" y="984"/>
                    </a:lnTo>
                    <a:lnTo>
                      <a:pt x="2262" y="966"/>
                    </a:lnTo>
                    <a:lnTo>
                      <a:pt x="2262" y="960"/>
                    </a:lnTo>
                    <a:lnTo>
                      <a:pt x="2268" y="954"/>
                    </a:lnTo>
                    <a:lnTo>
                      <a:pt x="2286" y="954"/>
                    </a:lnTo>
                    <a:lnTo>
                      <a:pt x="2286" y="942"/>
                    </a:lnTo>
                    <a:lnTo>
                      <a:pt x="2274" y="936"/>
                    </a:lnTo>
                    <a:lnTo>
                      <a:pt x="2268" y="924"/>
                    </a:lnTo>
                    <a:lnTo>
                      <a:pt x="2226" y="882"/>
                    </a:lnTo>
                    <a:lnTo>
                      <a:pt x="2214" y="858"/>
                    </a:lnTo>
                    <a:lnTo>
                      <a:pt x="2214" y="828"/>
                    </a:lnTo>
                    <a:lnTo>
                      <a:pt x="2196" y="828"/>
                    </a:lnTo>
                    <a:lnTo>
                      <a:pt x="2184" y="822"/>
                    </a:lnTo>
                    <a:lnTo>
                      <a:pt x="2178" y="816"/>
                    </a:lnTo>
                    <a:lnTo>
                      <a:pt x="2178" y="810"/>
                    </a:lnTo>
                    <a:lnTo>
                      <a:pt x="2184" y="804"/>
                    </a:lnTo>
                    <a:lnTo>
                      <a:pt x="2196" y="798"/>
                    </a:lnTo>
                    <a:lnTo>
                      <a:pt x="2208" y="798"/>
                    </a:lnTo>
                    <a:lnTo>
                      <a:pt x="2220" y="792"/>
                    </a:lnTo>
                    <a:lnTo>
                      <a:pt x="2232" y="792"/>
                    </a:lnTo>
                    <a:lnTo>
                      <a:pt x="2268" y="774"/>
                    </a:lnTo>
                    <a:lnTo>
                      <a:pt x="2280" y="774"/>
                    </a:lnTo>
                    <a:lnTo>
                      <a:pt x="2286" y="780"/>
                    </a:lnTo>
                    <a:lnTo>
                      <a:pt x="2292" y="792"/>
                    </a:lnTo>
                    <a:lnTo>
                      <a:pt x="2298" y="798"/>
                    </a:lnTo>
                    <a:lnTo>
                      <a:pt x="2316" y="786"/>
                    </a:lnTo>
                    <a:lnTo>
                      <a:pt x="2328" y="798"/>
                    </a:lnTo>
                    <a:lnTo>
                      <a:pt x="2334" y="798"/>
                    </a:lnTo>
                    <a:lnTo>
                      <a:pt x="2340" y="792"/>
                    </a:lnTo>
                    <a:lnTo>
                      <a:pt x="2340" y="780"/>
                    </a:lnTo>
                    <a:lnTo>
                      <a:pt x="2334" y="774"/>
                    </a:lnTo>
                    <a:lnTo>
                      <a:pt x="2328" y="774"/>
                    </a:lnTo>
                    <a:lnTo>
                      <a:pt x="2322" y="768"/>
                    </a:lnTo>
                    <a:lnTo>
                      <a:pt x="2316" y="768"/>
                    </a:lnTo>
                    <a:lnTo>
                      <a:pt x="2316" y="630"/>
                    </a:lnTo>
                    <a:lnTo>
                      <a:pt x="2328" y="630"/>
                    </a:lnTo>
                    <a:lnTo>
                      <a:pt x="2340" y="636"/>
                    </a:lnTo>
                    <a:lnTo>
                      <a:pt x="2352" y="636"/>
                    </a:lnTo>
                    <a:lnTo>
                      <a:pt x="2376" y="648"/>
                    </a:lnTo>
                    <a:lnTo>
                      <a:pt x="2424" y="648"/>
                    </a:lnTo>
                    <a:lnTo>
                      <a:pt x="2436" y="660"/>
                    </a:lnTo>
                    <a:lnTo>
                      <a:pt x="2454" y="642"/>
                    </a:lnTo>
                    <a:lnTo>
                      <a:pt x="2472" y="642"/>
                    </a:lnTo>
                    <a:lnTo>
                      <a:pt x="2478" y="636"/>
                    </a:lnTo>
                    <a:lnTo>
                      <a:pt x="2478" y="618"/>
                    </a:lnTo>
                    <a:lnTo>
                      <a:pt x="2466" y="594"/>
                    </a:lnTo>
                    <a:lnTo>
                      <a:pt x="2454" y="582"/>
                    </a:lnTo>
                    <a:lnTo>
                      <a:pt x="2442" y="558"/>
                    </a:lnTo>
                    <a:lnTo>
                      <a:pt x="2442" y="540"/>
                    </a:lnTo>
                    <a:lnTo>
                      <a:pt x="2454" y="528"/>
                    </a:lnTo>
                    <a:lnTo>
                      <a:pt x="2496" y="528"/>
                    </a:lnTo>
                    <a:lnTo>
                      <a:pt x="2502" y="522"/>
                    </a:lnTo>
                    <a:lnTo>
                      <a:pt x="2502" y="510"/>
                    </a:lnTo>
                    <a:lnTo>
                      <a:pt x="2484" y="492"/>
                    </a:lnTo>
                    <a:close/>
                    <a:moveTo>
                      <a:pt x="2082" y="696"/>
                    </a:moveTo>
                    <a:lnTo>
                      <a:pt x="2046" y="696"/>
                    </a:lnTo>
                    <a:lnTo>
                      <a:pt x="2046" y="702"/>
                    </a:lnTo>
                    <a:lnTo>
                      <a:pt x="2040" y="708"/>
                    </a:lnTo>
                    <a:lnTo>
                      <a:pt x="2028" y="708"/>
                    </a:lnTo>
                    <a:lnTo>
                      <a:pt x="2022" y="702"/>
                    </a:lnTo>
                    <a:lnTo>
                      <a:pt x="2010" y="696"/>
                    </a:lnTo>
                    <a:lnTo>
                      <a:pt x="1980" y="702"/>
                    </a:lnTo>
                    <a:lnTo>
                      <a:pt x="1950" y="696"/>
                    </a:lnTo>
                    <a:lnTo>
                      <a:pt x="1932" y="696"/>
                    </a:lnTo>
                    <a:lnTo>
                      <a:pt x="1908" y="690"/>
                    </a:lnTo>
                    <a:lnTo>
                      <a:pt x="1860" y="690"/>
                    </a:lnTo>
                    <a:lnTo>
                      <a:pt x="1854" y="684"/>
                    </a:lnTo>
                    <a:lnTo>
                      <a:pt x="1854" y="678"/>
                    </a:lnTo>
                    <a:lnTo>
                      <a:pt x="1836" y="696"/>
                    </a:lnTo>
                    <a:lnTo>
                      <a:pt x="1830" y="696"/>
                    </a:lnTo>
                    <a:lnTo>
                      <a:pt x="1824" y="708"/>
                    </a:lnTo>
                    <a:lnTo>
                      <a:pt x="1824" y="714"/>
                    </a:lnTo>
                    <a:lnTo>
                      <a:pt x="1818" y="726"/>
                    </a:lnTo>
                    <a:lnTo>
                      <a:pt x="1812" y="732"/>
                    </a:lnTo>
                    <a:lnTo>
                      <a:pt x="1794" y="732"/>
                    </a:lnTo>
                    <a:lnTo>
                      <a:pt x="1800" y="762"/>
                    </a:lnTo>
                    <a:lnTo>
                      <a:pt x="1788" y="768"/>
                    </a:lnTo>
                    <a:lnTo>
                      <a:pt x="1806" y="786"/>
                    </a:lnTo>
                    <a:lnTo>
                      <a:pt x="1800" y="810"/>
                    </a:lnTo>
                    <a:lnTo>
                      <a:pt x="1794" y="810"/>
                    </a:lnTo>
                    <a:lnTo>
                      <a:pt x="1788" y="798"/>
                    </a:lnTo>
                    <a:lnTo>
                      <a:pt x="1776" y="792"/>
                    </a:lnTo>
                    <a:lnTo>
                      <a:pt x="1770" y="780"/>
                    </a:lnTo>
                    <a:lnTo>
                      <a:pt x="1758" y="774"/>
                    </a:lnTo>
                    <a:lnTo>
                      <a:pt x="1752" y="762"/>
                    </a:lnTo>
                    <a:lnTo>
                      <a:pt x="1752" y="750"/>
                    </a:lnTo>
                    <a:lnTo>
                      <a:pt x="1746" y="732"/>
                    </a:lnTo>
                    <a:lnTo>
                      <a:pt x="1746" y="720"/>
                    </a:lnTo>
                    <a:lnTo>
                      <a:pt x="1764" y="702"/>
                    </a:lnTo>
                    <a:lnTo>
                      <a:pt x="1776" y="702"/>
                    </a:lnTo>
                    <a:lnTo>
                      <a:pt x="1782" y="696"/>
                    </a:lnTo>
                    <a:lnTo>
                      <a:pt x="1788" y="684"/>
                    </a:lnTo>
                    <a:lnTo>
                      <a:pt x="1788" y="678"/>
                    </a:lnTo>
                    <a:lnTo>
                      <a:pt x="1800" y="666"/>
                    </a:lnTo>
                    <a:lnTo>
                      <a:pt x="1818" y="666"/>
                    </a:lnTo>
                    <a:lnTo>
                      <a:pt x="1830" y="672"/>
                    </a:lnTo>
                    <a:lnTo>
                      <a:pt x="1848" y="672"/>
                    </a:lnTo>
                    <a:lnTo>
                      <a:pt x="1854" y="666"/>
                    </a:lnTo>
                    <a:lnTo>
                      <a:pt x="1896" y="666"/>
                    </a:lnTo>
                    <a:lnTo>
                      <a:pt x="1908" y="672"/>
                    </a:lnTo>
                    <a:lnTo>
                      <a:pt x="1914" y="678"/>
                    </a:lnTo>
                    <a:lnTo>
                      <a:pt x="1932" y="678"/>
                    </a:lnTo>
                    <a:lnTo>
                      <a:pt x="1944" y="684"/>
                    </a:lnTo>
                    <a:lnTo>
                      <a:pt x="1974" y="684"/>
                    </a:lnTo>
                    <a:lnTo>
                      <a:pt x="1986" y="672"/>
                    </a:lnTo>
                    <a:lnTo>
                      <a:pt x="2028" y="672"/>
                    </a:lnTo>
                    <a:lnTo>
                      <a:pt x="2034" y="678"/>
                    </a:lnTo>
                    <a:lnTo>
                      <a:pt x="2046" y="678"/>
                    </a:lnTo>
                    <a:lnTo>
                      <a:pt x="2052" y="672"/>
                    </a:lnTo>
                    <a:lnTo>
                      <a:pt x="2064" y="666"/>
                    </a:lnTo>
                    <a:lnTo>
                      <a:pt x="2088" y="666"/>
                    </a:lnTo>
                    <a:lnTo>
                      <a:pt x="2088" y="684"/>
                    </a:lnTo>
                    <a:lnTo>
                      <a:pt x="2082" y="690"/>
                    </a:lnTo>
                    <a:lnTo>
                      <a:pt x="2082" y="69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84" name="Jordan">
                <a:extLst>
                  <a:ext uri="{FF2B5EF4-FFF2-40B4-BE49-F238E27FC236}">
                    <a16:creationId xmlns:a16="http://schemas.microsoft.com/office/drawing/2014/main" id="{EA0B5BF4-FBC5-A748-A7C5-523B42AD51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2" y="1624"/>
                <a:ext cx="72" cy="86"/>
              </a:xfrm>
              <a:custGeom>
                <a:avLst/>
                <a:gdLst>
                  <a:gd name="T0" fmla="*/ 2147483647 w 282"/>
                  <a:gd name="T1" fmla="*/ 2147483647 h 336"/>
                  <a:gd name="T2" fmla="*/ 2147483647 w 282"/>
                  <a:gd name="T3" fmla="*/ 2147483647 h 336"/>
                  <a:gd name="T4" fmla="*/ 2147483647 w 282"/>
                  <a:gd name="T5" fmla="*/ 0 h 336"/>
                  <a:gd name="T6" fmla="*/ 2147483647 w 282"/>
                  <a:gd name="T7" fmla="*/ 2147483647 h 336"/>
                  <a:gd name="T8" fmla="*/ 2147483647 w 282"/>
                  <a:gd name="T9" fmla="*/ 2147483647 h 336"/>
                  <a:gd name="T10" fmla="*/ 2147483647 w 282"/>
                  <a:gd name="T11" fmla="*/ 2147483647 h 336"/>
                  <a:gd name="T12" fmla="*/ 2147483647 w 282"/>
                  <a:gd name="T13" fmla="*/ 2147483647 h 336"/>
                  <a:gd name="T14" fmla="*/ 2147483647 w 282"/>
                  <a:gd name="T15" fmla="*/ 2147483647 h 336"/>
                  <a:gd name="T16" fmla="*/ 2147483647 w 282"/>
                  <a:gd name="T17" fmla="*/ 2147483647 h 336"/>
                  <a:gd name="T18" fmla="*/ 2147483647 w 282"/>
                  <a:gd name="T19" fmla="*/ 2147483647 h 336"/>
                  <a:gd name="T20" fmla="*/ 2147483647 w 282"/>
                  <a:gd name="T21" fmla="*/ 2147483647 h 336"/>
                  <a:gd name="T22" fmla="*/ 2147483647 w 282"/>
                  <a:gd name="T23" fmla="*/ 2147483647 h 336"/>
                  <a:gd name="T24" fmla="*/ 2147483647 w 282"/>
                  <a:gd name="T25" fmla="*/ 2147483647 h 336"/>
                  <a:gd name="T26" fmla="*/ 2147483647 w 282"/>
                  <a:gd name="T27" fmla="*/ 2147483647 h 336"/>
                  <a:gd name="T28" fmla="*/ 2147483647 w 282"/>
                  <a:gd name="T29" fmla="*/ 2147483647 h 336"/>
                  <a:gd name="T30" fmla="*/ 2147483647 w 282"/>
                  <a:gd name="T31" fmla="*/ 2147483647 h 336"/>
                  <a:gd name="T32" fmla="*/ 2147483647 w 282"/>
                  <a:gd name="T33" fmla="*/ 2147483647 h 336"/>
                  <a:gd name="T34" fmla="*/ 2147483647 w 282"/>
                  <a:gd name="T35" fmla="*/ 2147483647 h 336"/>
                  <a:gd name="T36" fmla="*/ 2147483647 w 282"/>
                  <a:gd name="T37" fmla="*/ 2147483647 h 336"/>
                  <a:gd name="T38" fmla="*/ 2147483647 w 282"/>
                  <a:gd name="T39" fmla="*/ 2147483647 h 336"/>
                  <a:gd name="T40" fmla="*/ 2147483647 w 282"/>
                  <a:gd name="T41" fmla="*/ 2147483647 h 336"/>
                  <a:gd name="T42" fmla="*/ 2147483647 w 282"/>
                  <a:gd name="T43" fmla="*/ 2147483647 h 336"/>
                  <a:gd name="T44" fmla="*/ 2147483647 w 282"/>
                  <a:gd name="T45" fmla="*/ 2147483647 h 336"/>
                  <a:gd name="T46" fmla="*/ 0 w 282"/>
                  <a:gd name="T47" fmla="*/ 2147483647 h 336"/>
                  <a:gd name="T48" fmla="*/ 0 w 282"/>
                  <a:gd name="T49" fmla="*/ 2147483647 h 336"/>
                  <a:gd name="T50" fmla="*/ 2147483647 w 282"/>
                  <a:gd name="T51" fmla="*/ 2147483647 h 336"/>
                  <a:gd name="T52" fmla="*/ 2147483647 w 282"/>
                  <a:gd name="T53" fmla="*/ 2147483647 h 336"/>
                  <a:gd name="T54" fmla="*/ 2147483647 w 282"/>
                  <a:gd name="T55" fmla="*/ 2147483647 h 336"/>
                  <a:gd name="T56" fmla="*/ 2147483647 w 282"/>
                  <a:gd name="T57" fmla="*/ 2147483647 h 336"/>
                  <a:gd name="T58" fmla="*/ 2147483647 w 282"/>
                  <a:gd name="T59" fmla="*/ 2147483647 h 336"/>
                  <a:gd name="T60" fmla="*/ 2147483647 w 282"/>
                  <a:gd name="T61" fmla="*/ 2147483647 h 336"/>
                  <a:gd name="T62" fmla="*/ 2147483647 w 282"/>
                  <a:gd name="T63" fmla="*/ 2147483647 h 336"/>
                  <a:gd name="T64" fmla="*/ 2147483647 w 282"/>
                  <a:gd name="T65" fmla="*/ 2147483647 h 336"/>
                  <a:gd name="T66" fmla="*/ 2147483647 w 282"/>
                  <a:gd name="T67" fmla="*/ 2147483647 h 336"/>
                  <a:gd name="T68" fmla="*/ 2147483647 w 282"/>
                  <a:gd name="T69" fmla="*/ 2147483647 h 336"/>
                  <a:gd name="T70" fmla="*/ 2147483647 w 282"/>
                  <a:gd name="T71" fmla="*/ 2147483647 h 336"/>
                  <a:gd name="T72" fmla="*/ 2147483647 w 282"/>
                  <a:gd name="T73" fmla="*/ 2147483647 h 336"/>
                  <a:gd name="T74" fmla="*/ 2147483647 w 282"/>
                  <a:gd name="T75" fmla="*/ 2147483647 h 336"/>
                  <a:gd name="T76" fmla="*/ 2147483647 w 282"/>
                  <a:gd name="T77" fmla="*/ 2147483647 h 336"/>
                  <a:gd name="T78" fmla="*/ 2147483647 w 282"/>
                  <a:gd name="T79" fmla="*/ 2147483647 h 336"/>
                  <a:gd name="T80" fmla="*/ 2147483647 w 282"/>
                  <a:gd name="T81" fmla="*/ 2147483647 h 336"/>
                  <a:gd name="T82" fmla="*/ 2147483647 w 282"/>
                  <a:gd name="T83" fmla="*/ 2147483647 h 336"/>
                  <a:gd name="T84" fmla="*/ 2147483647 w 282"/>
                  <a:gd name="T85" fmla="*/ 2147483647 h 336"/>
                  <a:gd name="T86" fmla="*/ 2147483647 w 282"/>
                  <a:gd name="T87" fmla="*/ 2147483647 h 336"/>
                  <a:gd name="T88" fmla="*/ 2147483647 w 282"/>
                  <a:gd name="T89" fmla="*/ 2147483647 h 336"/>
                  <a:gd name="T90" fmla="*/ 2147483647 w 282"/>
                  <a:gd name="T91" fmla="*/ 2147483647 h 336"/>
                  <a:gd name="T92" fmla="*/ 2147483647 w 282"/>
                  <a:gd name="T93" fmla="*/ 2147483647 h 336"/>
                  <a:gd name="T94" fmla="*/ 2147483647 w 282"/>
                  <a:gd name="T95" fmla="*/ 2147483647 h 336"/>
                  <a:gd name="T96" fmla="*/ 2147483647 w 282"/>
                  <a:gd name="T97" fmla="*/ 2147483647 h 336"/>
                  <a:gd name="T98" fmla="*/ 2147483647 w 282"/>
                  <a:gd name="T99" fmla="*/ 2147483647 h 336"/>
                  <a:gd name="T100" fmla="*/ 2147483647 w 282"/>
                  <a:gd name="T101" fmla="*/ 2147483647 h 336"/>
                  <a:gd name="T102" fmla="*/ 2147483647 w 282"/>
                  <a:gd name="T103" fmla="*/ 2147483647 h 336"/>
                  <a:gd name="T104" fmla="*/ 2147483647 w 282"/>
                  <a:gd name="T105" fmla="*/ 2147483647 h 336"/>
                  <a:gd name="T106" fmla="*/ 2147483647 w 282"/>
                  <a:gd name="T107" fmla="*/ 2147483647 h 336"/>
                  <a:gd name="T108" fmla="*/ 2147483647 w 282"/>
                  <a:gd name="T109" fmla="*/ 2147483647 h 336"/>
                  <a:gd name="T110" fmla="*/ 2147483647 w 282"/>
                  <a:gd name="T111" fmla="*/ 2147483647 h 336"/>
                  <a:gd name="T112" fmla="*/ 2147483647 w 282"/>
                  <a:gd name="T113" fmla="*/ 2147483647 h 336"/>
                  <a:gd name="T114" fmla="*/ 2147483647 w 282"/>
                  <a:gd name="T115" fmla="*/ 2147483647 h 336"/>
                  <a:gd name="T116" fmla="*/ 2147483647 w 282"/>
                  <a:gd name="T117" fmla="*/ 2147483647 h 336"/>
                  <a:gd name="T118" fmla="*/ 2147483647 w 282"/>
                  <a:gd name="T119" fmla="*/ 2147483647 h 336"/>
                  <a:gd name="T120" fmla="*/ 2147483647 w 282"/>
                  <a:gd name="T121" fmla="*/ 2147483647 h 336"/>
                  <a:gd name="T122" fmla="*/ 2147483647 w 282"/>
                  <a:gd name="T123" fmla="*/ 2147483647 h 3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82"/>
                  <a:gd name="T187" fmla="*/ 0 h 336"/>
                  <a:gd name="T188" fmla="*/ 282 w 282"/>
                  <a:gd name="T189" fmla="*/ 336 h 3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82" h="336">
                    <a:moveTo>
                      <a:pt x="258" y="60"/>
                    </a:moveTo>
                    <a:lnTo>
                      <a:pt x="258" y="42"/>
                    </a:lnTo>
                    <a:lnTo>
                      <a:pt x="234" y="0"/>
                    </a:lnTo>
                    <a:lnTo>
                      <a:pt x="222" y="6"/>
                    </a:lnTo>
                    <a:lnTo>
                      <a:pt x="198" y="30"/>
                    </a:lnTo>
                    <a:lnTo>
                      <a:pt x="138" y="78"/>
                    </a:lnTo>
                    <a:lnTo>
                      <a:pt x="114" y="84"/>
                    </a:lnTo>
                    <a:lnTo>
                      <a:pt x="96" y="84"/>
                    </a:lnTo>
                    <a:lnTo>
                      <a:pt x="84" y="78"/>
                    </a:lnTo>
                    <a:lnTo>
                      <a:pt x="72" y="66"/>
                    </a:lnTo>
                    <a:lnTo>
                      <a:pt x="36" y="48"/>
                    </a:lnTo>
                    <a:lnTo>
                      <a:pt x="30" y="48"/>
                    </a:lnTo>
                    <a:lnTo>
                      <a:pt x="24" y="66"/>
                    </a:lnTo>
                    <a:lnTo>
                      <a:pt x="30" y="138"/>
                    </a:lnTo>
                    <a:lnTo>
                      <a:pt x="18" y="150"/>
                    </a:lnTo>
                    <a:lnTo>
                      <a:pt x="18" y="162"/>
                    </a:lnTo>
                    <a:lnTo>
                      <a:pt x="30" y="174"/>
                    </a:lnTo>
                    <a:lnTo>
                      <a:pt x="30" y="186"/>
                    </a:lnTo>
                    <a:lnTo>
                      <a:pt x="24" y="198"/>
                    </a:lnTo>
                    <a:lnTo>
                      <a:pt x="18" y="204"/>
                    </a:lnTo>
                    <a:lnTo>
                      <a:pt x="12" y="216"/>
                    </a:lnTo>
                    <a:lnTo>
                      <a:pt x="6" y="222"/>
                    </a:lnTo>
                    <a:lnTo>
                      <a:pt x="6" y="282"/>
                    </a:lnTo>
                    <a:lnTo>
                      <a:pt x="0" y="294"/>
                    </a:lnTo>
                    <a:lnTo>
                      <a:pt x="0" y="312"/>
                    </a:lnTo>
                    <a:lnTo>
                      <a:pt x="6" y="324"/>
                    </a:lnTo>
                    <a:lnTo>
                      <a:pt x="24" y="324"/>
                    </a:lnTo>
                    <a:lnTo>
                      <a:pt x="48" y="336"/>
                    </a:lnTo>
                    <a:lnTo>
                      <a:pt x="84" y="336"/>
                    </a:lnTo>
                    <a:lnTo>
                      <a:pt x="96" y="324"/>
                    </a:lnTo>
                    <a:lnTo>
                      <a:pt x="108" y="300"/>
                    </a:lnTo>
                    <a:lnTo>
                      <a:pt x="108" y="288"/>
                    </a:lnTo>
                    <a:lnTo>
                      <a:pt x="120" y="276"/>
                    </a:lnTo>
                    <a:lnTo>
                      <a:pt x="126" y="276"/>
                    </a:lnTo>
                    <a:lnTo>
                      <a:pt x="138" y="270"/>
                    </a:lnTo>
                    <a:lnTo>
                      <a:pt x="150" y="270"/>
                    </a:lnTo>
                    <a:lnTo>
                      <a:pt x="162" y="264"/>
                    </a:lnTo>
                    <a:lnTo>
                      <a:pt x="168" y="258"/>
                    </a:lnTo>
                    <a:lnTo>
                      <a:pt x="174" y="246"/>
                    </a:lnTo>
                    <a:lnTo>
                      <a:pt x="180" y="240"/>
                    </a:lnTo>
                    <a:lnTo>
                      <a:pt x="180" y="228"/>
                    </a:lnTo>
                    <a:lnTo>
                      <a:pt x="186" y="222"/>
                    </a:lnTo>
                    <a:lnTo>
                      <a:pt x="186" y="210"/>
                    </a:lnTo>
                    <a:lnTo>
                      <a:pt x="180" y="204"/>
                    </a:lnTo>
                    <a:lnTo>
                      <a:pt x="168" y="180"/>
                    </a:lnTo>
                    <a:lnTo>
                      <a:pt x="144" y="156"/>
                    </a:lnTo>
                    <a:lnTo>
                      <a:pt x="132" y="156"/>
                    </a:lnTo>
                    <a:lnTo>
                      <a:pt x="120" y="150"/>
                    </a:lnTo>
                    <a:lnTo>
                      <a:pt x="96" y="150"/>
                    </a:lnTo>
                    <a:lnTo>
                      <a:pt x="96" y="144"/>
                    </a:lnTo>
                    <a:lnTo>
                      <a:pt x="108" y="144"/>
                    </a:lnTo>
                    <a:lnTo>
                      <a:pt x="120" y="138"/>
                    </a:lnTo>
                    <a:lnTo>
                      <a:pt x="186" y="138"/>
                    </a:lnTo>
                    <a:lnTo>
                      <a:pt x="198" y="114"/>
                    </a:lnTo>
                    <a:lnTo>
                      <a:pt x="240" y="114"/>
                    </a:lnTo>
                    <a:lnTo>
                      <a:pt x="252" y="108"/>
                    </a:lnTo>
                    <a:lnTo>
                      <a:pt x="258" y="102"/>
                    </a:lnTo>
                    <a:lnTo>
                      <a:pt x="264" y="102"/>
                    </a:lnTo>
                    <a:lnTo>
                      <a:pt x="276" y="96"/>
                    </a:lnTo>
                    <a:lnTo>
                      <a:pt x="282" y="90"/>
                    </a:lnTo>
                    <a:lnTo>
                      <a:pt x="282" y="78"/>
                    </a:lnTo>
                    <a:lnTo>
                      <a:pt x="258" y="6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85" name="Japan">
                <a:extLst>
                  <a:ext uri="{FF2B5EF4-FFF2-40B4-BE49-F238E27FC236}">
                    <a16:creationId xmlns:a16="http://schemas.microsoft.com/office/drawing/2014/main" id="{93AA55D3-483E-1545-86DA-0B82867AC58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51" y="1374"/>
                <a:ext cx="224" cy="437"/>
              </a:xfrm>
              <a:custGeom>
                <a:avLst/>
                <a:gdLst>
                  <a:gd name="T0" fmla="*/ 2147483647 w 876"/>
                  <a:gd name="T1" fmla="*/ 2147483647 h 1710"/>
                  <a:gd name="T2" fmla="*/ 2147483647 w 876"/>
                  <a:gd name="T3" fmla="*/ 2147483647 h 1710"/>
                  <a:gd name="T4" fmla="*/ 2147483647 w 876"/>
                  <a:gd name="T5" fmla="*/ 2147483647 h 1710"/>
                  <a:gd name="T6" fmla="*/ 2147483647 w 876"/>
                  <a:gd name="T7" fmla="*/ 2147483647 h 1710"/>
                  <a:gd name="T8" fmla="*/ 2147483647 w 876"/>
                  <a:gd name="T9" fmla="*/ 2147483647 h 1710"/>
                  <a:gd name="T10" fmla="*/ 2147483647 w 876"/>
                  <a:gd name="T11" fmla="*/ 2147483647 h 1710"/>
                  <a:gd name="T12" fmla="*/ 2147483647 w 876"/>
                  <a:gd name="T13" fmla="*/ 2147483647 h 1710"/>
                  <a:gd name="T14" fmla="*/ 2147483647 w 876"/>
                  <a:gd name="T15" fmla="*/ 2147483647 h 1710"/>
                  <a:gd name="T16" fmla="*/ 2147483647 w 876"/>
                  <a:gd name="T17" fmla="*/ 2147483647 h 1710"/>
                  <a:gd name="T18" fmla="*/ 2147483647 w 876"/>
                  <a:gd name="T19" fmla="*/ 2147483647 h 1710"/>
                  <a:gd name="T20" fmla="*/ 2147483647 w 876"/>
                  <a:gd name="T21" fmla="*/ 2147483647 h 1710"/>
                  <a:gd name="T22" fmla="*/ 2147483647 w 876"/>
                  <a:gd name="T23" fmla="*/ 2147483647 h 1710"/>
                  <a:gd name="T24" fmla="*/ 2147483647 w 876"/>
                  <a:gd name="T25" fmla="*/ 2147483647 h 1710"/>
                  <a:gd name="T26" fmla="*/ 2147483647 w 876"/>
                  <a:gd name="T27" fmla="*/ 2147483647 h 1710"/>
                  <a:gd name="T28" fmla="*/ 2147483647 w 876"/>
                  <a:gd name="T29" fmla="*/ 2147483647 h 1710"/>
                  <a:gd name="T30" fmla="*/ 2147483647 w 876"/>
                  <a:gd name="T31" fmla="*/ 2147483647 h 1710"/>
                  <a:gd name="T32" fmla="*/ 2147483647 w 876"/>
                  <a:gd name="T33" fmla="*/ 2147483647 h 1710"/>
                  <a:gd name="T34" fmla="*/ 2147483647 w 876"/>
                  <a:gd name="T35" fmla="*/ 2147483647 h 1710"/>
                  <a:gd name="T36" fmla="*/ 2147483647 w 876"/>
                  <a:gd name="T37" fmla="*/ 2147483647 h 1710"/>
                  <a:gd name="T38" fmla="*/ 2147483647 w 876"/>
                  <a:gd name="T39" fmla="*/ 2147483647 h 1710"/>
                  <a:gd name="T40" fmla="*/ 2147483647 w 876"/>
                  <a:gd name="T41" fmla="*/ 2147483647 h 1710"/>
                  <a:gd name="T42" fmla="*/ 2147483647 w 876"/>
                  <a:gd name="T43" fmla="*/ 2147483647 h 1710"/>
                  <a:gd name="T44" fmla="*/ 2147483647 w 876"/>
                  <a:gd name="T45" fmla="*/ 2147483647 h 1710"/>
                  <a:gd name="T46" fmla="*/ 2147483647 w 876"/>
                  <a:gd name="T47" fmla="*/ 2147483647 h 1710"/>
                  <a:gd name="T48" fmla="*/ 2147483647 w 876"/>
                  <a:gd name="T49" fmla="*/ 2147483647 h 1710"/>
                  <a:gd name="T50" fmla="*/ 2147483647 w 876"/>
                  <a:gd name="T51" fmla="*/ 2147483647 h 1710"/>
                  <a:gd name="T52" fmla="*/ 2147483647 w 876"/>
                  <a:gd name="T53" fmla="*/ 2147483647 h 1710"/>
                  <a:gd name="T54" fmla="*/ 2147483647 w 876"/>
                  <a:gd name="T55" fmla="*/ 2147483647 h 1710"/>
                  <a:gd name="T56" fmla="*/ 2147483647 w 876"/>
                  <a:gd name="T57" fmla="*/ 2147483647 h 1710"/>
                  <a:gd name="T58" fmla="*/ 2147483647 w 876"/>
                  <a:gd name="T59" fmla="*/ 2147483647 h 1710"/>
                  <a:gd name="T60" fmla="*/ 2147483647 w 876"/>
                  <a:gd name="T61" fmla="*/ 2147483647 h 1710"/>
                  <a:gd name="T62" fmla="*/ 2147483647 w 876"/>
                  <a:gd name="T63" fmla="*/ 2147483647 h 1710"/>
                  <a:gd name="T64" fmla="*/ 2147483647 w 876"/>
                  <a:gd name="T65" fmla="*/ 2147483647 h 1710"/>
                  <a:gd name="T66" fmla="*/ 2147483647 w 876"/>
                  <a:gd name="T67" fmla="*/ 2147483647 h 1710"/>
                  <a:gd name="T68" fmla="*/ 2147483647 w 876"/>
                  <a:gd name="T69" fmla="*/ 2147483647 h 1710"/>
                  <a:gd name="T70" fmla="*/ 2147483647 w 876"/>
                  <a:gd name="T71" fmla="*/ 2147483647 h 1710"/>
                  <a:gd name="T72" fmla="*/ 2147483647 w 876"/>
                  <a:gd name="T73" fmla="*/ 2147483647 h 1710"/>
                  <a:gd name="T74" fmla="*/ 2147483647 w 876"/>
                  <a:gd name="T75" fmla="*/ 2147483647 h 1710"/>
                  <a:gd name="T76" fmla="*/ 2147483647 w 876"/>
                  <a:gd name="T77" fmla="*/ 2147483647 h 1710"/>
                  <a:gd name="T78" fmla="*/ 2147483647 w 876"/>
                  <a:gd name="T79" fmla="*/ 2147483647 h 1710"/>
                  <a:gd name="T80" fmla="*/ 2147483647 w 876"/>
                  <a:gd name="T81" fmla="*/ 2147483647 h 1710"/>
                  <a:gd name="T82" fmla="*/ 2147483647 w 876"/>
                  <a:gd name="T83" fmla="*/ 2147483647 h 1710"/>
                  <a:gd name="T84" fmla="*/ 2147483647 w 876"/>
                  <a:gd name="T85" fmla="*/ 2147483647 h 1710"/>
                  <a:gd name="T86" fmla="*/ 2147483647 w 876"/>
                  <a:gd name="T87" fmla="*/ 2147483647 h 1710"/>
                  <a:gd name="T88" fmla="*/ 2147483647 w 876"/>
                  <a:gd name="T89" fmla="*/ 2147483647 h 1710"/>
                  <a:gd name="T90" fmla="*/ 2147483647 w 876"/>
                  <a:gd name="T91" fmla="*/ 2147483647 h 1710"/>
                  <a:gd name="T92" fmla="*/ 2147483647 w 876"/>
                  <a:gd name="T93" fmla="*/ 2147483647 h 1710"/>
                  <a:gd name="T94" fmla="*/ 2147483647 w 876"/>
                  <a:gd name="T95" fmla="*/ 2147483647 h 1710"/>
                  <a:gd name="T96" fmla="*/ 2147483647 w 876"/>
                  <a:gd name="T97" fmla="*/ 2147483647 h 1710"/>
                  <a:gd name="T98" fmla="*/ 2147483647 w 876"/>
                  <a:gd name="T99" fmla="*/ 2147483647 h 1710"/>
                  <a:gd name="T100" fmla="*/ 2147483647 w 876"/>
                  <a:gd name="T101" fmla="*/ 2147483647 h 1710"/>
                  <a:gd name="T102" fmla="*/ 2147483647 w 876"/>
                  <a:gd name="T103" fmla="*/ 2147483647 h 1710"/>
                  <a:gd name="T104" fmla="*/ 2147483647 w 876"/>
                  <a:gd name="T105" fmla="*/ 2147483647 h 1710"/>
                  <a:gd name="T106" fmla="*/ 2147483647 w 876"/>
                  <a:gd name="T107" fmla="*/ 2147483647 h 1710"/>
                  <a:gd name="T108" fmla="*/ 2147483647 w 876"/>
                  <a:gd name="T109" fmla="*/ 2147483647 h 1710"/>
                  <a:gd name="T110" fmla="*/ 2147483647 w 876"/>
                  <a:gd name="T111" fmla="*/ 2147483647 h 1710"/>
                  <a:gd name="T112" fmla="*/ 2147483647 w 876"/>
                  <a:gd name="T113" fmla="*/ 2147483647 h 1710"/>
                  <a:gd name="T114" fmla="*/ 2147483647 w 876"/>
                  <a:gd name="T115" fmla="*/ 2147483647 h 1710"/>
                  <a:gd name="T116" fmla="*/ 2147483647 w 876"/>
                  <a:gd name="T117" fmla="*/ 2147483647 h 1710"/>
                  <a:gd name="T118" fmla="*/ 2147483647 w 876"/>
                  <a:gd name="T119" fmla="*/ 2147483647 h 171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876"/>
                  <a:gd name="T181" fmla="*/ 0 h 1710"/>
                  <a:gd name="T182" fmla="*/ 876 w 876"/>
                  <a:gd name="T183" fmla="*/ 1710 h 171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876" h="1710">
                    <a:moveTo>
                      <a:pt x="876" y="780"/>
                    </a:moveTo>
                    <a:lnTo>
                      <a:pt x="864" y="774"/>
                    </a:lnTo>
                    <a:lnTo>
                      <a:pt x="858" y="768"/>
                    </a:lnTo>
                    <a:lnTo>
                      <a:pt x="846" y="762"/>
                    </a:lnTo>
                    <a:lnTo>
                      <a:pt x="840" y="750"/>
                    </a:lnTo>
                    <a:lnTo>
                      <a:pt x="828" y="744"/>
                    </a:lnTo>
                    <a:lnTo>
                      <a:pt x="828" y="720"/>
                    </a:lnTo>
                    <a:lnTo>
                      <a:pt x="834" y="702"/>
                    </a:lnTo>
                    <a:lnTo>
                      <a:pt x="834" y="684"/>
                    </a:lnTo>
                    <a:lnTo>
                      <a:pt x="828" y="666"/>
                    </a:lnTo>
                    <a:lnTo>
                      <a:pt x="816" y="642"/>
                    </a:lnTo>
                    <a:lnTo>
                      <a:pt x="792" y="618"/>
                    </a:lnTo>
                    <a:lnTo>
                      <a:pt x="786" y="600"/>
                    </a:lnTo>
                    <a:lnTo>
                      <a:pt x="786" y="576"/>
                    </a:lnTo>
                    <a:lnTo>
                      <a:pt x="792" y="570"/>
                    </a:lnTo>
                    <a:lnTo>
                      <a:pt x="810" y="570"/>
                    </a:lnTo>
                    <a:lnTo>
                      <a:pt x="810" y="528"/>
                    </a:lnTo>
                    <a:lnTo>
                      <a:pt x="798" y="516"/>
                    </a:lnTo>
                    <a:lnTo>
                      <a:pt x="810" y="510"/>
                    </a:lnTo>
                    <a:lnTo>
                      <a:pt x="810" y="498"/>
                    </a:lnTo>
                    <a:lnTo>
                      <a:pt x="804" y="486"/>
                    </a:lnTo>
                    <a:lnTo>
                      <a:pt x="804" y="474"/>
                    </a:lnTo>
                    <a:lnTo>
                      <a:pt x="798" y="468"/>
                    </a:lnTo>
                    <a:lnTo>
                      <a:pt x="792" y="456"/>
                    </a:lnTo>
                    <a:lnTo>
                      <a:pt x="786" y="450"/>
                    </a:lnTo>
                    <a:lnTo>
                      <a:pt x="774" y="444"/>
                    </a:lnTo>
                    <a:lnTo>
                      <a:pt x="768" y="438"/>
                    </a:lnTo>
                    <a:lnTo>
                      <a:pt x="762" y="420"/>
                    </a:lnTo>
                    <a:lnTo>
                      <a:pt x="756" y="420"/>
                    </a:lnTo>
                    <a:lnTo>
                      <a:pt x="738" y="402"/>
                    </a:lnTo>
                    <a:lnTo>
                      <a:pt x="714" y="390"/>
                    </a:lnTo>
                    <a:lnTo>
                      <a:pt x="702" y="378"/>
                    </a:lnTo>
                    <a:lnTo>
                      <a:pt x="696" y="360"/>
                    </a:lnTo>
                    <a:lnTo>
                      <a:pt x="690" y="348"/>
                    </a:lnTo>
                    <a:lnTo>
                      <a:pt x="690" y="330"/>
                    </a:lnTo>
                    <a:lnTo>
                      <a:pt x="684" y="324"/>
                    </a:lnTo>
                    <a:lnTo>
                      <a:pt x="678" y="324"/>
                    </a:lnTo>
                    <a:lnTo>
                      <a:pt x="666" y="318"/>
                    </a:lnTo>
                    <a:lnTo>
                      <a:pt x="654" y="318"/>
                    </a:lnTo>
                    <a:lnTo>
                      <a:pt x="648" y="324"/>
                    </a:lnTo>
                    <a:lnTo>
                      <a:pt x="648" y="342"/>
                    </a:lnTo>
                    <a:lnTo>
                      <a:pt x="654" y="342"/>
                    </a:lnTo>
                    <a:lnTo>
                      <a:pt x="660" y="348"/>
                    </a:lnTo>
                    <a:lnTo>
                      <a:pt x="672" y="342"/>
                    </a:lnTo>
                    <a:lnTo>
                      <a:pt x="678" y="348"/>
                    </a:lnTo>
                    <a:lnTo>
                      <a:pt x="678" y="366"/>
                    </a:lnTo>
                    <a:lnTo>
                      <a:pt x="672" y="366"/>
                    </a:lnTo>
                    <a:lnTo>
                      <a:pt x="666" y="360"/>
                    </a:lnTo>
                    <a:lnTo>
                      <a:pt x="654" y="372"/>
                    </a:lnTo>
                    <a:lnTo>
                      <a:pt x="630" y="342"/>
                    </a:lnTo>
                    <a:lnTo>
                      <a:pt x="612" y="342"/>
                    </a:lnTo>
                    <a:lnTo>
                      <a:pt x="636" y="378"/>
                    </a:lnTo>
                    <a:lnTo>
                      <a:pt x="618" y="378"/>
                    </a:lnTo>
                    <a:lnTo>
                      <a:pt x="648" y="426"/>
                    </a:lnTo>
                    <a:lnTo>
                      <a:pt x="636" y="438"/>
                    </a:lnTo>
                    <a:lnTo>
                      <a:pt x="648" y="444"/>
                    </a:lnTo>
                    <a:lnTo>
                      <a:pt x="666" y="462"/>
                    </a:lnTo>
                    <a:lnTo>
                      <a:pt x="678" y="468"/>
                    </a:lnTo>
                    <a:lnTo>
                      <a:pt x="684" y="480"/>
                    </a:lnTo>
                    <a:lnTo>
                      <a:pt x="684" y="504"/>
                    </a:lnTo>
                    <a:lnTo>
                      <a:pt x="678" y="516"/>
                    </a:lnTo>
                    <a:lnTo>
                      <a:pt x="678" y="534"/>
                    </a:lnTo>
                    <a:lnTo>
                      <a:pt x="672" y="540"/>
                    </a:lnTo>
                    <a:lnTo>
                      <a:pt x="672" y="570"/>
                    </a:lnTo>
                    <a:lnTo>
                      <a:pt x="678" y="570"/>
                    </a:lnTo>
                    <a:lnTo>
                      <a:pt x="690" y="582"/>
                    </a:lnTo>
                    <a:lnTo>
                      <a:pt x="690" y="600"/>
                    </a:lnTo>
                    <a:lnTo>
                      <a:pt x="678" y="606"/>
                    </a:lnTo>
                    <a:lnTo>
                      <a:pt x="660" y="606"/>
                    </a:lnTo>
                    <a:lnTo>
                      <a:pt x="660" y="618"/>
                    </a:lnTo>
                    <a:lnTo>
                      <a:pt x="666" y="630"/>
                    </a:lnTo>
                    <a:lnTo>
                      <a:pt x="666" y="642"/>
                    </a:lnTo>
                    <a:lnTo>
                      <a:pt x="660" y="654"/>
                    </a:lnTo>
                    <a:lnTo>
                      <a:pt x="654" y="660"/>
                    </a:lnTo>
                    <a:lnTo>
                      <a:pt x="642" y="666"/>
                    </a:lnTo>
                    <a:lnTo>
                      <a:pt x="630" y="666"/>
                    </a:lnTo>
                    <a:lnTo>
                      <a:pt x="618" y="672"/>
                    </a:lnTo>
                    <a:lnTo>
                      <a:pt x="612" y="678"/>
                    </a:lnTo>
                    <a:lnTo>
                      <a:pt x="606" y="678"/>
                    </a:lnTo>
                    <a:lnTo>
                      <a:pt x="606" y="696"/>
                    </a:lnTo>
                    <a:lnTo>
                      <a:pt x="588" y="696"/>
                    </a:lnTo>
                    <a:lnTo>
                      <a:pt x="564" y="672"/>
                    </a:lnTo>
                    <a:lnTo>
                      <a:pt x="564" y="654"/>
                    </a:lnTo>
                    <a:lnTo>
                      <a:pt x="570" y="636"/>
                    </a:lnTo>
                    <a:lnTo>
                      <a:pt x="558" y="636"/>
                    </a:lnTo>
                    <a:lnTo>
                      <a:pt x="552" y="642"/>
                    </a:lnTo>
                    <a:lnTo>
                      <a:pt x="540" y="648"/>
                    </a:lnTo>
                    <a:lnTo>
                      <a:pt x="534" y="654"/>
                    </a:lnTo>
                    <a:lnTo>
                      <a:pt x="534" y="660"/>
                    </a:lnTo>
                    <a:lnTo>
                      <a:pt x="540" y="666"/>
                    </a:lnTo>
                    <a:lnTo>
                      <a:pt x="558" y="702"/>
                    </a:lnTo>
                    <a:lnTo>
                      <a:pt x="558" y="714"/>
                    </a:lnTo>
                    <a:lnTo>
                      <a:pt x="552" y="720"/>
                    </a:lnTo>
                    <a:lnTo>
                      <a:pt x="540" y="744"/>
                    </a:lnTo>
                    <a:lnTo>
                      <a:pt x="540" y="756"/>
                    </a:lnTo>
                    <a:lnTo>
                      <a:pt x="546" y="762"/>
                    </a:lnTo>
                    <a:lnTo>
                      <a:pt x="546" y="768"/>
                    </a:lnTo>
                    <a:lnTo>
                      <a:pt x="552" y="780"/>
                    </a:lnTo>
                    <a:lnTo>
                      <a:pt x="558" y="786"/>
                    </a:lnTo>
                    <a:lnTo>
                      <a:pt x="558" y="792"/>
                    </a:lnTo>
                    <a:lnTo>
                      <a:pt x="522" y="792"/>
                    </a:lnTo>
                    <a:lnTo>
                      <a:pt x="498" y="780"/>
                    </a:lnTo>
                    <a:lnTo>
                      <a:pt x="474" y="780"/>
                    </a:lnTo>
                    <a:lnTo>
                      <a:pt x="450" y="792"/>
                    </a:lnTo>
                    <a:lnTo>
                      <a:pt x="438" y="792"/>
                    </a:lnTo>
                    <a:lnTo>
                      <a:pt x="420" y="798"/>
                    </a:lnTo>
                    <a:lnTo>
                      <a:pt x="414" y="804"/>
                    </a:lnTo>
                    <a:lnTo>
                      <a:pt x="378" y="804"/>
                    </a:lnTo>
                    <a:lnTo>
                      <a:pt x="366" y="792"/>
                    </a:lnTo>
                    <a:lnTo>
                      <a:pt x="336" y="816"/>
                    </a:lnTo>
                    <a:lnTo>
                      <a:pt x="330" y="828"/>
                    </a:lnTo>
                    <a:lnTo>
                      <a:pt x="312" y="846"/>
                    </a:lnTo>
                    <a:lnTo>
                      <a:pt x="306" y="864"/>
                    </a:lnTo>
                    <a:lnTo>
                      <a:pt x="300" y="870"/>
                    </a:lnTo>
                    <a:lnTo>
                      <a:pt x="294" y="882"/>
                    </a:lnTo>
                    <a:lnTo>
                      <a:pt x="270" y="882"/>
                    </a:lnTo>
                    <a:lnTo>
                      <a:pt x="264" y="888"/>
                    </a:lnTo>
                    <a:lnTo>
                      <a:pt x="258" y="888"/>
                    </a:lnTo>
                    <a:lnTo>
                      <a:pt x="258" y="900"/>
                    </a:lnTo>
                    <a:lnTo>
                      <a:pt x="264" y="912"/>
                    </a:lnTo>
                    <a:lnTo>
                      <a:pt x="276" y="924"/>
                    </a:lnTo>
                    <a:lnTo>
                      <a:pt x="288" y="924"/>
                    </a:lnTo>
                    <a:lnTo>
                      <a:pt x="294" y="918"/>
                    </a:lnTo>
                    <a:lnTo>
                      <a:pt x="312" y="918"/>
                    </a:lnTo>
                    <a:lnTo>
                      <a:pt x="318" y="924"/>
                    </a:lnTo>
                    <a:lnTo>
                      <a:pt x="324" y="924"/>
                    </a:lnTo>
                    <a:lnTo>
                      <a:pt x="336" y="930"/>
                    </a:lnTo>
                    <a:lnTo>
                      <a:pt x="342" y="930"/>
                    </a:lnTo>
                    <a:lnTo>
                      <a:pt x="348" y="924"/>
                    </a:lnTo>
                    <a:lnTo>
                      <a:pt x="348" y="912"/>
                    </a:lnTo>
                    <a:lnTo>
                      <a:pt x="354" y="906"/>
                    </a:lnTo>
                    <a:lnTo>
                      <a:pt x="354" y="894"/>
                    </a:lnTo>
                    <a:lnTo>
                      <a:pt x="372" y="906"/>
                    </a:lnTo>
                    <a:lnTo>
                      <a:pt x="378" y="906"/>
                    </a:lnTo>
                    <a:lnTo>
                      <a:pt x="384" y="900"/>
                    </a:lnTo>
                    <a:lnTo>
                      <a:pt x="420" y="882"/>
                    </a:lnTo>
                    <a:lnTo>
                      <a:pt x="426" y="882"/>
                    </a:lnTo>
                    <a:lnTo>
                      <a:pt x="432" y="876"/>
                    </a:lnTo>
                    <a:lnTo>
                      <a:pt x="444" y="876"/>
                    </a:lnTo>
                    <a:lnTo>
                      <a:pt x="456" y="882"/>
                    </a:lnTo>
                    <a:lnTo>
                      <a:pt x="480" y="882"/>
                    </a:lnTo>
                    <a:lnTo>
                      <a:pt x="480" y="876"/>
                    </a:lnTo>
                    <a:lnTo>
                      <a:pt x="474" y="870"/>
                    </a:lnTo>
                    <a:lnTo>
                      <a:pt x="474" y="864"/>
                    </a:lnTo>
                    <a:lnTo>
                      <a:pt x="480" y="858"/>
                    </a:lnTo>
                    <a:lnTo>
                      <a:pt x="498" y="858"/>
                    </a:lnTo>
                    <a:lnTo>
                      <a:pt x="516" y="876"/>
                    </a:lnTo>
                    <a:lnTo>
                      <a:pt x="522" y="870"/>
                    </a:lnTo>
                    <a:lnTo>
                      <a:pt x="534" y="864"/>
                    </a:lnTo>
                    <a:lnTo>
                      <a:pt x="540" y="864"/>
                    </a:lnTo>
                    <a:lnTo>
                      <a:pt x="546" y="858"/>
                    </a:lnTo>
                    <a:lnTo>
                      <a:pt x="552" y="864"/>
                    </a:lnTo>
                    <a:lnTo>
                      <a:pt x="552" y="882"/>
                    </a:lnTo>
                    <a:lnTo>
                      <a:pt x="546" y="894"/>
                    </a:lnTo>
                    <a:lnTo>
                      <a:pt x="540" y="900"/>
                    </a:lnTo>
                    <a:lnTo>
                      <a:pt x="540" y="912"/>
                    </a:lnTo>
                    <a:lnTo>
                      <a:pt x="546" y="918"/>
                    </a:lnTo>
                    <a:lnTo>
                      <a:pt x="552" y="930"/>
                    </a:lnTo>
                    <a:lnTo>
                      <a:pt x="576" y="954"/>
                    </a:lnTo>
                    <a:lnTo>
                      <a:pt x="600" y="966"/>
                    </a:lnTo>
                    <a:lnTo>
                      <a:pt x="612" y="960"/>
                    </a:lnTo>
                    <a:lnTo>
                      <a:pt x="618" y="954"/>
                    </a:lnTo>
                    <a:lnTo>
                      <a:pt x="630" y="930"/>
                    </a:lnTo>
                    <a:lnTo>
                      <a:pt x="630" y="906"/>
                    </a:lnTo>
                    <a:lnTo>
                      <a:pt x="660" y="900"/>
                    </a:lnTo>
                    <a:lnTo>
                      <a:pt x="654" y="894"/>
                    </a:lnTo>
                    <a:lnTo>
                      <a:pt x="648" y="882"/>
                    </a:lnTo>
                    <a:lnTo>
                      <a:pt x="636" y="870"/>
                    </a:lnTo>
                    <a:lnTo>
                      <a:pt x="624" y="870"/>
                    </a:lnTo>
                    <a:lnTo>
                      <a:pt x="612" y="858"/>
                    </a:lnTo>
                    <a:lnTo>
                      <a:pt x="630" y="834"/>
                    </a:lnTo>
                    <a:lnTo>
                      <a:pt x="636" y="834"/>
                    </a:lnTo>
                    <a:lnTo>
                      <a:pt x="636" y="840"/>
                    </a:lnTo>
                    <a:lnTo>
                      <a:pt x="642" y="852"/>
                    </a:lnTo>
                    <a:lnTo>
                      <a:pt x="642" y="858"/>
                    </a:lnTo>
                    <a:lnTo>
                      <a:pt x="654" y="858"/>
                    </a:lnTo>
                    <a:lnTo>
                      <a:pt x="666" y="870"/>
                    </a:lnTo>
                    <a:lnTo>
                      <a:pt x="666" y="876"/>
                    </a:lnTo>
                    <a:lnTo>
                      <a:pt x="684" y="864"/>
                    </a:lnTo>
                    <a:lnTo>
                      <a:pt x="696" y="870"/>
                    </a:lnTo>
                    <a:lnTo>
                      <a:pt x="732" y="870"/>
                    </a:lnTo>
                    <a:lnTo>
                      <a:pt x="744" y="858"/>
                    </a:lnTo>
                    <a:lnTo>
                      <a:pt x="744" y="852"/>
                    </a:lnTo>
                    <a:lnTo>
                      <a:pt x="738" y="846"/>
                    </a:lnTo>
                    <a:lnTo>
                      <a:pt x="738" y="840"/>
                    </a:lnTo>
                    <a:lnTo>
                      <a:pt x="744" y="834"/>
                    </a:lnTo>
                    <a:lnTo>
                      <a:pt x="762" y="834"/>
                    </a:lnTo>
                    <a:lnTo>
                      <a:pt x="768" y="840"/>
                    </a:lnTo>
                    <a:lnTo>
                      <a:pt x="768" y="858"/>
                    </a:lnTo>
                    <a:lnTo>
                      <a:pt x="774" y="864"/>
                    </a:lnTo>
                    <a:lnTo>
                      <a:pt x="774" y="870"/>
                    </a:lnTo>
                    <a:lnTo>
                      <a:pt x="780" y="870"/>
                    </a:lnTo>
                    <a:lnTo>
                      <a:pt x="786" y="864"/>
                    </a:lnTo>
                    <a:lnTo>
                      <a:pt x="786" y="852"/>
                    </a:lnTo>
                    <a:lnTo>
                      <a:pt x="780" y="840"/>
                    </a:lnTo>
                    <a:lnTo>
                      <a:pt x="780" y="816"/>
                    </a:lnTo>
                    <a:lnTo>
                      <a:pt x="804" y="816"/>
                    </a:lnTo>
                    <a:lnTo>
                      <a:pt x="804" y="798"/>
                    </a:lnTo>
                    <a:lnTo>
                      <a:pt x="810" y="792"/>
                    </a:lnTo>
                    <a:lnTo>
                      <a:pt x="810" y="786"/>
                    </a:lnTo>
                    <a:lnTo>
                      <a:pt x="816" y="780"/>
                    </a:lnTo>
                    <a:lnTo>
                      <a:pt x="828" y="792"/>
                    </a:lnTo>
                    <a:lnTo>
                      <a:pt x="828" y="840"/>
                    </a:lnTo>
                    <a:lnTo>
                      <a:pt x="852" y="840"/>
                    </a:lnTo>
                    <a:lnTo>
                      <a:pt x="858" y="828"/>
                    </a:lnTo>
                    <a:lnTo>
                      <a:pt x="858" y="792"/>
                    </a:lnTo>
                    <a:lnTo>
                      <a:pt x="876" y="780"/>
                    </a:lnTo>
                    <a:close/>
                    <a:moveTo>
                      <a:pt x="498" y="912"/>
                    </a:moveTo>
                    <a:lnTo>
                      <a:pt x="486" y="906"/>
                    </a:lnTo>
                    <a:lnTo>
                      <a:pt x="480" y="900"/>
                    </a:lnTo>
                    <a:lnTo>
                      <a:pt x="468" y="894"/>
                    </a:lnTo>
                    <a:lnTo>
                      <a:pt x="444" y="894"/>
                    </a:lnTo>
                    <a:lnTo>
                      <a:pt x="438" y="900"/>
                    </a:lnTo>
                    <a:lnTo>
                      <a:pt x="438" y="924"/>
                    </a:lnTo>
                    <a:lnTo>
                      <a:pt x="432" y="924"/>
                    </a:lnTo>
                    <a:lnTo>
                      <a:pt x="426" y="918"/>
                    </a:lnTo>
                    <a:lnTo>
                      <a:pt x="396" y="918"/>
                    </a:lnTo>
                    <a:lnTo>
                      <a:pt x="390" y="924"/>
                    </a:lnTo>
                    <a:lnTo>
                      <a:pt x="390" y="942"/>
                    </a:lnTo>
                    <a:lnTo>
                      <a:pt x="396" y="948"/>
                    </a:lnTo>
                    <a:lnTo>
                      <a:pt x="396" y="954"/>
                    </a:lnTo>
                    <a:lnTo>
                      <a:pt x="378" y="972"/>
                    </a:lnTo>
                    <a:lnTo>
                      <a:pt x="390" y="978"/>
                    </a:lnTo>
                    <a:lnTo>
                      <a:pt x="396" y="990"/>
                    </a:lnTo>
                    <a:lnTo>
                      <a:pt x="408" y="1002"/>
                    </a:lnTo>
                    <a:lnTo>
                      <a:pt x="432" y="1014"/>
                    </a:lnTo>
                    <a:lnTo>
                      <a:pt x="438" y="1020"/>
                    </a:lnTo>
                    <a:lnTo>
                      <a:pt x="450" y="1026"/>
                    </a:lnTo>
                    <a:lnTo>
                      <a:pt x="450" y="984"/>
                    </a:lnTo>
                    <a:lnTo>
                      <a:pt x="456" y="972"/>
                    </a:lnTo>
                    <a:lnTo>
                      <a:pt x="462" y="966"/>
                    </a:lnTo>
                    <a:lnTo>
                      <a:pt x="474" y="960"/>
                    </a:lnTo>
                    <a:lnTo>
                      <a:pt x="486" y="960"/>
                    </a:lnTo>
                    <a:lnTo>
                      <a:pt x="492" y="966"/>
                    </a:lnTo>
                    <a:lnTo>
                      <a:pt x="504" y="972"/>
                    </a:lnTo>
                    <a:lnTo>
                      <a:pt x="510" y="984"/>
                    </a:lnTo>
                    <a:lnTo>
                      <a:pt x="516" y="990"/>
                    </a:lnTo>
                    <a:lnTo>
                      <a:pt x="516" y="978"/>
                    </a:lnTo>
                    <a:lnTo>
                      <a:pt x="522" y="966"/>
                    </a:lnTo>
                    <a:lnTo>
                      <a:pt x="522" y="954"/>
                    </a:lnTo>
                    <a:lnTo>
                      <a:pt x="528" y="942"/>
                    </a:lnTo>
                    <a:lnTo>
                      <a:pt x="528" y="930"/>
                    </a:lnTo>
                    <a:lnTo>
                      <a:pt x="522" y="918"/>
                    </a:lnTo>
                    <a:lnTo>
                      <a:pt x="516" y="912"/>
                    </a:lnTo>
                    <a:lnTo>
                      <a:pt x="516" y="906"/>
                    </a:lnTo>
                    <a:lnTo>
                      <a:pt x="498" y="912"/>
                    </a:lnTo>
                    <a:close/>
                    <a:moveTo>
                      <a:pt x="354" y="1050"/>
                    </a:moveTo>
                    <a:lnTo>
                      <a:pt x="354" y="1038"/>
                    </a:lnTo>
                    <a:lnTo>
                      <a:pt x="372" y="1020"/>
                    </a:lnTo>
                    <a:lnTo>
                      <a:pt x="372" y="1008"/>
                    </a:lnTo>
                    <a:lnTo>
                      <a:pt x="360" y="1002"/>
                    </a:lnTo>
                    <a:lnTo>
                      <a:pt x="354" y="990"/>
                    </a:lnTo>
                    <a:lnTo>
                      <a:pt x="348" y="984"/>
                    </a:lnTo>
                    <a:lnTo>
                      <a:pt x="336" y="978"/>
                    </a:lnTo>
                    <a:lnTo>
                      <a:pt x="336" y="966"/>
                    </a:lnTo>
                    <a:lnTo>
                      <a:pt x="330" y="960"/>
                    </a:lnTo>
                    <a:lnTo>
                      <a:pt x="324" y="960"/>
                    </a:lnTo>
                    <a:lnTo>
                      <a:pt x="318" y="954"/>
                    </a:lnTo>
                    <a:lnTo>
                      <a:pt x="300" y="954"/>
                    </a:lnTo>
                    <a:lnTo>
                      <a:pt x="294" y="948"/>
                    </a:lnTo>
                    <a:lnTo>
                      <a:pt x="270" y="936"/>
                    </a:lnTo>
                    <a:lnTo>
                      <a:pt x="258" y="936"/>
                    </a:lnTo>
                    <a:lnTo>
                      <a:pt x="240" y="954"/>
                    </a:lnTo>
                    <a:lnTo>
                      <a:pt x="204" y="972"/>
                    </a:lnTo>
                    <a:lnTo>
                      <a:pt x="234" y="1026"/>
                    </a:lnTo>
                    <a:lnTo>
                      <a:pt x="252" y="1014"/>
                    </a:lnTo>
                    <a:lnTo>
                      <a:pt x="252" y="1008"/>
                    </a:lnTo>
                    <a:lnTo>
                      <a:pt x="246" y="1002"/>
                    </a:lnTo>
                    <a:lnTo>
                      <a:pt x="246" y="990"/>
                    </a:lnTo>
                    <a:lnTo>
                      <a:pt x="252" y="990"/>
                    </a:lnTo>
                    <a:lnTo>
                      <a:pt x="264" y="1002"/>
                    </a:lnTo>
                    <a:lnTo>
                      <a:pt x="270" y="1014"/>
                    </a:lnTo>
                    <a:lnTo>
                      <a:pt x="276" y="1020"/>
                    </a:lnTo>
                    <a:lnTo>
                      <a:pt x="282" y="1032"/>
                    </a:lnTo>
                    <a:lnTo>
                      <a:pt x="282" y="1068"/>
                    </a:lnTo>
                    <a:lnTo>
                      <a:pt x="264" y="1074"/>
                    </a:lnTo>
                    <a:lnTo>
                      <a:pt x="264" y="1080"/>
                    </a:lnTo>
                    <a:lnTo>
                      <a:pt x="270" y="1086"/>
                    </a:lnTo>
                    <a:lnTo>
                      <a:pt x="270" y="1104"/>
                    </a:lnTo>
                    <a:lnTo>
                      <a:pt x="276" y="1116"/>
                    </a:lnTo>
                    <a:lnTo>
                      <a:pt x="282" y="1134"/>
                    </a:lnTo>
                    <a:lnTo>
                      <a:pt x="294" y="1146"/>
                    </a:lnTo>
                    <a:lnTo>
                      <a:pt x="300" y="1146"/>
                    </a:lnTo>
                    <a:lnTo>
                      <a:pt x="306" y="1140"/>
                    </a:lnTo>
                    <a:lnTo>
                      <a:pt x="306" y="1104"/>
                    </a:lnTo>
                    <a:lnTo>
                      <a:pt x="336" y="1116"/>
                    </a:lnTo>
                    <a:lnTo>
                      <a:pt x="336" y="1140"/>
                    </a:lnTo>
                    <a:lnTo>
                      <a:pt x="342" y="1146"/>
                    </a:lnTo>
                    <a:lnTo>
                      <a:pt x="342" y="1152"/>
                    </a:lnTo>
                    <a:lnTo>
                      <a:pt x="348" y="1152"/>
                    </a:lnTo>
                    <a:lnTo>
                      <a:pt x="348" y="1140"/>
                    </a:lnTo>
                    <a:lnTo>
                      <a:pt x="360" y="1128"/>
                    </a:lnTo>
                    <a:lnTo>
                      <a:pt x="366" y="1116"/>
                    </a:lnTo>
                    <a:lnTo>
                      <a:pt x="366" y="1110"/>
                    </a:lnTo>
                    <a:lnTo>
                      <a:pt x="360" y="1104"/>
                    </a:lnTo>
                    <a:lnTo>
                      <a:pt x="360" y="1074"/>
                    </a:lnTo>
                    <a:lnTo>
                      <a:pt x="354" y="1062"/>
                    </a:lnTo>
                    <a:lnTo>
                      <a:pt x="354" y="1050"/>
                    </a:lnTo>
                    <a:close/>
                    <a:moveTo>
                      <a:pt x="264" y="1026"/>
                    </a:moveTo>
                    <a:lnTo>
                      <a:pt x="246" y="1062"/>
                    </a:lnTo>
                    <a:lnTo>
                      <a:pt x="264" y="1056"/>
                    </a:lnTo>
                    <a:lnTo>
                      <a:pt x="264" y="1026"/>
                    </a:lnTo>
                    <a:close/>
                    <a:moveTo>
                      <a:pt x="624" y="618"/>
                    </a:moveTo>
                    <a:lnTo>
                      <a:pt x="636" y="618"/>
                    </a:lnTo>
                    <a:lnTo>
                      <a:pt x="636" y="594"/>
                    </a:lnTo>
                    <a:lnTo>
                      <a:pt x="630" y="594"/>
                    </a:lnTo>
                    <a:lnTo>
                      <a:pt x="612" y="570"/>
                    </a:lnTo>
                    <a:lnTo>
                      <a:pt x="606" y="582"/>
                    </a:lnTo>
                    <a:lnTo>
                      <a:pt x="618" y="600"/>
                    </a:lnTo>
                    <a:lnTo>
                      <a:pt x="624" y="618"/>
                    </a:lnTo>
                    <a:close/>
                    <a:moveTo>
                      <a:pt x="546" y="72"/>
                    </a:moveTo>
                    <a:lnTo>
                      <a:pt x="552" y="96"/>
                    </a:lnTo>
                    <a:lnTo>
                      <a:pt x="558" y="102"/>
                    </a:lnTo>
                    <a:lnTo>
                      <a:pt x="570" y="108"/>
                    </a:lnTo>
                    <a:lnTo>
                      <a:pt x="576" y="114"/>
                    </a:lnTo>
                    <a:lnTo>
                      <a:pt x="576" y="132"/>
                    </a:lnTo>
                    <a:lnTo>
                      <a:pt x="564" y="144"/>
                    </a:lnTo>
                    <a:lnTo>
                      <a:pt x="564" y="150"/>
                    </a:lnTo>
                    <a:lnTo>
                      <a:pt x="570" y="156"/>
                    </a:lnTo>
                    <a:lnTo>
                      <a:pt x="576" y="168"/>
                    </a:lnTo>
                    <a:lnTo>
                      <a:pt x="582" y="174"/>
                    </a:lnTo>
                    <a:lnTo>
                      <a:pt x="582" y="186"/>
                    </a:lnTo>
                    <a:lnTo>
                      <a:pt x="576" y="186"/>
                    </a:lnTo>
                    <a:lnTo>
                      <a:pt x="564" y="180"/>
                    </a:lnTo>
                    <a:lnTo>
                      <a:pt x="552" y="180"/>
                    </a:lnTo>
                    <a:lnTo>
                      <a:pt x="540" y="174"/>
                    </a:lnTo>
                    <a:lnTo>
                      <a:pt x="528" y="174"/>
                    </a:lnTo>
                    <a:lnTo>
                      <a:pt x="522" y="168"/>
                    </a:lnTo>
                    <a:lnTo>
                      <a:pt x="522" y="180"/>
                    </a:lnTo>
                    <a:lnTo>
                      <a:pt x="540" y="198"/>
                    </a:lnTo>
                    <a:lnTo>
                      <a:pt x="516" y="228"/>
                    </a:lnTo>
                    <a:lnTo>
                      <a:pt x="522" y="240"/>
                    </a:lnTo>
                    <a:lnTo>
                      <a:pt x="528" y="246"/>
                    </a:lnTo>
                    <a:lnTo>
                      <a:pt x="528" y="252"/>
                    </a:lnTo>
                    <a:lnTo>
                      <a:pt x="534" y="258"/>
                    </a:lnTo>
                    <a:lnTo>
                      <a:pt x="546" y="264"/>
                    </a:lnTo>
                    <a:lnTo>
                      <a:pt x="552" y="270"/>
                    </a:lnTo>
                    <a:lnTo>
                      <a:pt x="564" y="276"/>
                    </a:lnTo>
                    <a:lnTo>
                      <a:pt x="570" y="282"/>
                    </a:lnTo>
                    <a:lnTo>
                      <a:pt x="576" y="282"/>
                    </a:lnTo>
                    <a:lnTo>
                      <a:pt x="576" y="318"/>
                    </a:lnTo>
                    <a:lnTo>
                      <a:pt x="582" y="330"/>
                    </a:lnTo>
                    <a:lnTo>
                      <a:pt x="600" y="330"/>
                    </a:lnTo>
                    <a:lnTo>
                      <a:pt x="600" y="300"/>
                    </a:lnTo>
                    <a:lnTo>
                      <a:pt x="636" y="300"/>
                    </a:lnTo>
                    <a:lnTo>
                      <a:pt x="642" y="294"/>
                    </a:lnTo>
                    <a:lnTo>
                      <a:pt x="606" y="270"/>
                    </a:lnTo>
                    <a:lnTo>
                      <a:pt x="588" y="270"/>
                    </a:lnTo>
                    <a:lnTo>
                      <a:pt x="576" y="264"/>
                    </a:lnTo>
                    <a:lnTo>
                      <a:pt x="570" y="264"/>
                    </a:lnTo>
                    <a:lnTo>
                      <a:pt x="558" y="258"/>
                    </a:lnTo>
                    <a:lnTo>
                      <a:pt x="558" y="246"/>
                    </a:lnTo>
                    <a:lnTo>
                      <a:pt x="564" y="240"/>
                    </a:lnTo>
                    <a:lnTo>
                      <a:pt x="576" y="234"/>
                    </a:lnTo>
                    <a:lnTo>
                      <a:pt x="600" y="246"/>
                    </a:lnTo>
                    <a:lnTo>
                      <a:pt x="606" y="252"/>
                    </a:lnTo>
                    <a:lnTo>
                      <a:pt x="618" y="240"/>
                    </a:lnTo>
                    <a:lnTo>
                      <a:pt x="630" y="234"/>
                    </a:lnTo>
                    <a:lnTo>
                      <a:pt x="636" y="234"/>
                    </a:lnTo>
                    <a:lnTo>
                      <a:pt x="690" y="252"/>
                    </a:lnTo>
                    <a:lnTo>
                      <a:pt x="726" y="270"/>
                    </a:lnTo>
                    <a:lnTo>
                      <a:pt x="756" y="282"/>
                    </a:lnTo>
                    <a:lnTo>
                      <a:pt x="768" y="282"/>
                    </a:lnTo>
                    <a:lnTo>
                      <a:pt x="768" y="270"/>
                    </a:lnTo>
                    <a:lnTo>
                      <a:pt x="762" y="258"/>
                    </a:lnTo>
                    <a:lnTo>
                      <a:pt x="762" y="222"/>
                    </a:lnTo>
                    <a:lnTo>
                      <a:pt x="780" y="204"/>
                    </a:lnTo>
                    <a:lnTo>
                      <a:pt x="792" y="204"/>
                    </a:lnTo>
                    <a:lnTo>
                      <a:pt x="798" y="210"/>
                    </a:lnTo>
                    <a:lnTo>
                      <a:pt x="816" y="210"/>
                    </a:lnTo>
                    <a:lnTo>
                      <a:pt x="840" y="198"/>
                    </a:lnTo>
                    <a:lnTo>
                      <a:pt x="858" y="180"/>
                    </a:lnTo>
                    <a:lnTo>
                      <a:pt x="804" y="144"/>
                    </a:lnTo>
                    <a:lnTo>
                      <a:pt x="804" y="120"/>
                    </a:lnTo>
                    <a:lnTo>
                      <a:pt x="798" y="108"/>
                    </a:lnTo>
                    <a:lnTo>
                      <a:pt x="792" y="102"/>
                    </a:lnTo>
                    <a:lnTo>
                      <a:pt x="786" y="102"/>
                    </a:lnTo>
                    <a:lnTo>
                      <a:pt x="774" y="114"/>
                    </a:lnTo>
                    <a:lnTo>
                      <a:pt x="774" y="126"/>
                    </a:lnTo>
                    <a:lnTo>
                      <a:pt x="756" y="120"/>
                    </a:lnTo>
                    <a:lnTo>
                      <a:pt x="720" y="114"/>
                    </a:lnTo>
                    <a:lnTo>
                      <a:pt x="678" y="102"/>
                    </a:lnTo>
                    <a:lnTo>
                      <a:pt x="648" y="90"/>
                    </a:lnTo>
                    <a:lnTo>
                      <a:pt x="624" y="72"/>
                    </a:lnTo>
                    <a:lnTo>
                      <a:pt x="552" y="24"/>
                    </a:lnTo>
                    <a:lnTo>
                      <a:pt x="516" y="6"/>
                    </a:lnTo>
                    <a:lnTo>
                      <a:pt x="498" y="0"/>
                    </a:lnTo>
                    <a:lnTo>
                      <a:pt x="498" y="18"/>
                    </a:lnTo>
                    <a:lnTo>
                      <a:pt x="510" y="30"/>
                    </a:lnTo>
                    <a:lnTo>
                      <a:pt x="516" y="42"/>
                    </a:lnTo>
                    <a:lnTo>
                      <a:pt x="528" y="54"/>
                    </a:lnTo>
                    <a:lnTo>
                      <a:pt x="534" y="66"/>
                    </a:lnTo>
                    <a:lnTo>
                      <a:pt x="546" y="72"/>
                    </a:lnTo>
                    <a:close/>
                    <a:moveTo>
                      <a:pt x="282" y="1458"/>
                    </a:moveTo>
                    <a:lnTo>
                      <a:pt x="306" y="1458"/>
                    </a:lnTo>
                    <a:lnTo>
                      <a:pt x="276" y="1440"/>
                    </a:lnTo>
                    <a:lnTo>
                      <a:pt x="282" y="1458"/>
                    </a:lnTo>
                    <a:close/>
                    <a:moveTo>
                      <a:pt x="300" y="1386"/>
                    </a:moveTo>
                    <a:lnTo>
                      <a:pt x="312" y="1398"/>
                    </a:lnTo>
                    <a:lnTo>
                      <a:pt x="318" y="1398"/>
                    </a:lnTo>
                    <a:lnTo>
                      <a:pt x="330" y="1386"/>
                    </a:lnTo>
                    <a:lnTo>
                      <a:pt x="336" y="1386"/>
                    </a:lnTo>
                    <a:lnTo>
                      <a:pt x="342" y="1380"/>
                    </a:lnTo>
                    <a:lnTo>
                      <a:pt x="342" y="1368"/>
                    </a:lnTo>
                    <a:lnTo>
                      <a:pt x="336" y="1362"/>
                    </a:lnTo>
                    <a:lnTo>
                      <a:pt x="318" y="1362"/>
                    </a:lnTo>
                    <a:lnTo>
                      <a:pt x="306" y="1368"/>
                    </a:lnTo>
                    <a:lnTo>
                      <a:pt x="300" y="1380"/>
                    </a:lnTo>
                    <a:lnTo>
                      <a:pt x="300" y="1386"/>
                    </a:lnTo>
                    <a:close/>
                    <a:moveTo>
                      <a:pt x="312" y="1416"/>
                    </a:moveTo>
                    <a:lnTo>
                      <a:pt x="300" y="1416"/>
                    </a:lnTo>
                    <a:lnTo>
                      <a:pt x="300" y="1428"/>
                    </a:lnTo>
                    <a:lnTo>
                      <a:pt x="318" y="1428"/>
                    </a:lnTo>
                    <a:lnTo>
                      <a:pt x="318" y="1422"/>
                    </a:lnTo>
                    <a:lnTo>
                      <a:pt x="312" y="1416"/>
                    </a:lnTo>
                    <a:close/>
                    <a:moveTo>
                      <a:pt x="336" y="1200"/>
                    </a:moveTo>
                    <a:lnTo>
                      <a:pt x="336" y="1206"/>
                    </a:lnTo>
                    <a:lnTo>
                      <a:pt x="330" y="1206"/>
                    </a:lnTo>
                    <a:lnTo>
                      <a:pt x="318" y="1212"/>
                    </a:lnTo>
                    <a:lnTo>
                      <a:pt x="342" y="1230"/>
                    </a:lnTo>
                    <a:lnTo>
                      <a:pt x="342" y="1218"/>
                    </a:lnTo>
                    <a:lnTo>
                      <a:pt x="336" y="1206"/>
                    </a:lnTo>
                    <a:lnTo>
                      <a:pt x="336" y="1200"/>
                    </a:lnTo>
                    <a:close/>
                    <a:moveTo>
                      <a:pt x="366" y="1170"/>
                    </a:moveTo>
                    <a:lnTo>
                      <a:pt x="366" y="1182"/>
                    </a:lnTo>
                    <a:lnTo>
                      <a:pt x="360" y="1194"/>
                    </a:lnTo>
                    <a:lnTo>
                      <a:pt x="378" y="1224"/>
                    </a:lnTo>
                    <a:lnTo>
                      <a:pt x="378" y="1200"/>
                    </a:lnTo>
                    <a:lnTo>
                      <a:pt x="372" y="1194"/>
                    </a:lnTo>
                    <a:lnTo>
                      <a:pt x="372" y="1176"/>
                    </a:lnTo>
                    <a:lnTo>
                      <a:pt x="366" y="1170"/>
                    </a:lnTo>
                    <a:close/>
                    <a:moveTo>
                      <a:pt x="36" y="1698"/>
                    </a:moveTo>
                    <a:lnTo>
                      <a:pt x="54" y="1698"/>
                    </a:lnTo>
                    <a:lnTo>
                      <a:pt x="60" y="1692"/>
                    </a:lnTo>
                    <a:lnTo>
                      <a:pt x="72" y="1692"/>
                    </a:lnTo>
                    <a:lnTo>
                      <a:pt x="42" y="1680"/>
                    </a:lnTo>
                    <a:lnTo>
                      <a:pt x="36" y="1686"/>
                    </a:lnTo>
                    <a:lnTo>
                      <a:pt x="36" y="1698"/>
                    </a:lnTo>
                    <a:close/>
                    <a:moveTo>
                      <a:pt x="114" y="1662"/>
                    </a:moveTo>
                    <a:lnTo>
                      <a:pt x="96" y="1632"/>
                    </a:lnTo>
                    <a:lnTo>
                      <a:pt x="96" y="1662"/>
                    </a:lnTo>
                    <a:lnTo>
                      <a:pt x="102" y="1674"/>
                    </a:lnTo>
                    <a:lnTo>
                      <a:pt x="114" y="1680"/>
                    </a:lnTo>
                    <a:lnTo>
                      <a:pt x="120" y="1680"/>
                    </a:lnTo>
                    <a:lnTo>
                      <a:pt x="126" y="1674"/>
                    </a:lnTo>
                    <a:lnTo>
                      <a:pt x="126" y="1662"/>
                    </a:lnTo>
                    <a:lnTo>
                      <a:pt x="114" y="1662"/>
                    </a:lnTo>
                    <a:close/>
                    <a:moveTo>
                      <a:pt x="12" y="1686"/>
                    </a:moveTo>
                    <a:lnTo>
                      <a:pt x="6" y="1686"/>
                    </a:lnTo>
                    <a:lnTo>
                      <a:pt x="0" y="1692"/>
                    </a:lnTo>
                    <a:lnTo>
                      <a:pt x="0" y="1704"/>
                    </a:lnTo>
                    <a:lnTo>
                      <a:pt x="6" y="1710"/>
                    </a:lnTo>
                    <a:lnTo>
                      <a:pt x="12" y="1710"/>
                    </a:lnTo>
                    <a:lnTo>
                      <a:pt x="24" y="1698"/>
                    </a:lnTo>
                    <a:lnTo>
                      <a:pt x="24" y="1686"/>
                    </a:lnTo>
                    <a:lnTo>
                      <a:pt x="12" y="1686"/>
                    </a:lnTo>
                    <a:close/>
                    <a:moveTo>
                      <a:pt x="168" y="1536"/>
                    </a:moveTo>
                    <a:lnTo>
                      <a:pt x="168" y="1542"/>
                    </a:lnTo>
                    <a:lnTo>
                      <a:pt x="180" y="1548"/>
                    </a:lnTo>
                    <a:lnTo>
                      <a:pt x="186" y="1548"/>
                    </a:lnTo>
                    <a:lnTo>
                      <a:pt x="186" y="1536"/>
                    </a:lnTo>
                    <a:lnTo>
                      <a:pt x="180" y="1530"/>
                    </a:lnTo>
                    <a:lnTo>
                      <a:pt x="168" y="1530"/>
                    </a:lnTo>
                    <a:lnTo>
                      <a:pt x="168" y="1536"/>
                    </a:lnTo>
                    <a:close/>
                    <a:moveTo>
                      <a:pt x="264" y="1494"/>
                    </a:moveTo>
                    <a:lnTo>
                      <a:pt x="252" y="1518"/>
                    </a:lnTo>
                    <a:lnTo>
                      <a:pt x="246" y="1536"/>
                    </a:lnTo>
                    <a:lnTo>
                      <a:pt x="246" y="1548"/>
                    </a:lnTo>
                    <a:lnTo>
                      <a:pt x="240" y="1554"/>
                    </a:lnTo>
                    <a:lnTo>
                      <a:pt x="240" y="1560"/>
                    </a:lnTo>
                    <a:lnTo>
                      <a:pt x="258" y="1566"/>
                    </a:lnTo>
                    <a:lnTo>
                      <a:pt x="264" y="1554"/>
                    </a:lnTo>
                    <a:lnTo>
                      <a:pt x="264" y="1548"/>
                    </a:lnTo>
                    <a:lnTo>
                      <a:pt x="270" y="1542"/>
                    </a:lnTo>
                    <a:lnTo>
                      <a:pt x="270" y="1524"/>
                    </a:lnTo>
                    <a:lnTo>
                      <a:pt x="288" y="1506"/>
                    </a:lnTo>
                    <a:lnTo>
                      <a:pt x="282" y="1500"/>
                    </a:lnTo>
                    <a:lnTo>
                      <a:pt x="282" y="1494"/>
                    </a:lnTo>
                    <a:lnTo>
                      <a:pt x="276" y="1488"/>
                    </a:lnTo>
                    <a:lnTo>
                      <a:pt x="264" y="149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86" name="Israel">
                <a:extLst>
                  <a:ext uri="{FF2B5EF4-FFF2-40B4-BE49-F238E27FC236}">
                    <a16:creationId xmlns:a16="http://schemas.microsoft.com/office/drawing/2014/main" id="{6D2F8CD2-C80F-044B-9542-DD1039FC5D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7" y="1621"/>
                <a:ext cx="26" cy="82"/>
              </a:xfrm>
              <a:custGeom>
                <a:avLst/>
                <a:gdLst>
                  <a:gd name="T0" fmla="*/ 0 w 102"/>
                  <a:gd name="T1" fmla="*/ 2147483647 h 324"/>
                  <a:gd name="T2" fmla="*/ 2147483647 w 102"/>
                  <a:gd name="T3" fmla="*/ 2147483647 h 324"/>
                  <a:gd name="T4" fmla="*/ 2147483647 w 102"/>
                  <a:gd name="T5" fmla="*/ 2147483647 h 324"/>
                  <a:gd name="T6" fmla="*/ 2147483647 w 102"/>
                  <a:gd name="T7" fmla="*/ 2147483647 h 324"/>
                  <a:gd name="T8" fmla="*/ 2147483647 w 102"/>
                  <a:gd name="T9" fmla="*/ 2147483647 h 324"/>
                  <a:gd name="T10" fmla="*/ 2147483647 w 102"/>
                  <a:gd name="T11" fmla="*/ 2147483647 h 324"/>
                  <a:gd name="T12" fmla="*/ 2147483647 w 102"/>
                  <a:gd name="T13" fmla="*/ 2147483647 h 324"/>
                  <a:gd name="T14" fmla="*/ 2147483647 w 102"/>
                  <a:gd name="T15" fmla="*/ 2147483647 h 324"/>
                  <a:gd name="T16" fmla="*/ 2147483647 w 102"/>
                  <a:gd name="T17" fmla="*/ 2147483647 h 324"/>
                  <a:gd name="T18" fmla="*/ 2147483647 w 102"/>
                  <a:gd name="T19" fmla="*/ 2147483647 h 324"/>
                  <a:gd name="T20" fmla="*/ 2147483647 w 102"/>
                  <a:gd name="T21" fmla="*/ 2147483647 h 324"/>
                  <a:gd name="T22" fmla="*/ 2147483647 w 102"/>
                  <a:gd name="T23" fmla="*/ 2147483647 h 324"/>
                  <a:gd name="T24" fmla="*/ 2147483647 w 102"/>
                  <a:gd name="T25" fmla="*/ 2147483647 h 324"/>
                  <a:gd name="T26" fmla="*/ 2147483647 w 102"/>
                  <a:gd name="T27" fmla="*/ 2147483647 h 324"/>
                  <a:gd name="T28" fmla="*/ 2147483647 w 102"/>
                  <a:gd name="T29" fmla="*/ 2147483647 h 324"/>
                  <a:gd name="T30" fmla="*/ 2147483647 w 102"/>
                  <a:gd name="T31" fmla="*/ 2147483647 h 324"/>
                  <a:gd name="T32" fmla="*/ 2147483647 w 102"/>
                  <a:gd name="T33" fmla="*/ 2147483647 h 324"/>
                  <a:gd name="T34" fmla="*/ 2147483647 w 102"/>
                  <a:gd name="T35" fmla="*/ 2147483647 h 324"/>
                  <a:gd name="T36" fmla="*/ 2147483647 w 102"/>
                  <a:gd name="T37" fmla="*/ 2147483647 h 324"/>
                  <a:gd name="T38" fmla="*/ 2147483647 w 102"/>
                  <a:gd name="T39" fmla="*/ 2147483647 h 324"/>
                  <a:gd name="T40" fmla="*/ 2147483647 w 102"/>
                  <a:gd name="T41" fmla="*/ 2147483647 h 324"/>
                  <a:gd name="T42" fmla="*/ 2147483647 w 102"/>
                  <a:gd name="T43" fmla="*/ 2147483647 h 324"/>
                  <a:gd name="T44" fmla="*/ 2147483647 w 102"/>
                  <a:gd name="T45" fmla="*/ 2147483647 h 324"/>
                  <a:gd name="T46" fmla="*/ 2147483647 w 102"/>
                  <a:gd name="T47" fmla="*/ 2147483647 h 324"/>
                  <a:gd name="T48" fmla="*/ 2147483647 w 102"/>
                  <a:gd name="T49" fmla="*/ 0 h 324"/>
                  <a:gd name="T50" fmla="*/ 2147483647 w 102"/>
                  <a:gd name="T51" fmla="*/ 2147483647 h 324"/>
                  <a:gd name="T52" fmla="*/ 2147483647 w 102"/>
                  <a:gd name="T53" fmla="*/ 2147483647 h 324"/>
                  <a:gd name="T54" fmla="*/ 2147483647 w 102"/>
                  <a:gd name="T55" fmla="*/ 2147483647 h 324"/>
                  <a:gd name="T56" fmla="*/ 2147483647 w 102"/>
                  <a:gd name="T57" fmla="*/ 2147483647 h 324"/>
                  <a:gd name="T58" fmla="*/ 2147483647 w 102"/>
                  <a:gd name="T59" fmla="*/ 2147483647 h 324"/>
                  <a:gd name="T60" fmla="*/ 2147483647 w 102"/>
                  <a:gd name="T61" fmla="*/ 2147483647 h 324"/>
                  <a:gd name="T62" fmla="*/ 2147483647 w 102"/>
                  <a:gd name="T63" fmla="*/ 2147483647 h 324"/>
                  <a:gd name="T64" fmla="*/ 2147483647 w 102"/>
                  <a:gd name="T65" fmla="*/ 2147483647 h 324"/>
                  <a:gd name="T66" fmla="*/ 2147483647 w 102"/>
                  <a:gd name="T67" fmla="*/ 2147483647 h 324"/>
                  <a:gd name="T68" fmla="*/ 2147483647 w 102"/>
                  <a:gd name="T69" fmla="*/ 2147483647 h 324"/>
                  <a:gd name="T70" fmla="*/ 2147483647 w 102"/>
                  <a:gd name="T71" fmla="*/ 2147483647 h 324"/>
                  <a:gd name="T72" fmla="*/ 2147483647 w 102"/>
                  <a:gd name="T73" fmla="*/ 2147483647 h 324"/>
                  <a:gd name="T74" fmla="*/ 2147483647 w 102"/>
                  <a:gd name="T75" fmla="*/ 2147483647 h 324"/>
                  <a:gd name="T76" fmla="*/ 2147483647 w 102"/>
                  <a:gd name="T77" fmla="*/ 2147483647 h 324"/>
                  <a:gd name="T78" fmla="*/ 0 w 102"/>
                  <a:gd name="T79" fmla="*/ 2147483647 h 32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02"/>
                  <a:gd name="T121" fmla="*/ 0 h 324"/>
                  <a:gd name="T122" fmla="*/ 102 w 102"/>
                  <a:gd name="T123" fmla="*/ 324 h 32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02" h="324">
                    <a:moveTo>
                      <a:pt x="0" y="168"/>
                    </a:moveTo>
                    <a:lnTo>
                      <a:pt x="54" y="312"/>
                    </a:lnTo>
                    <a:lnTo>
                      <a:pt x="60" y="324"/>
                    </a:lnTo>
                    <a:lnTo>
                      <a:pt x="60" y="306"/>
                    </a:lnTo>
                    <a:lnTo>
                      <a:pt x="66" y="294"/>
                    </a:lnTo>
                    <a:lnTo>
                      <a:pt x="66" y="234"/>
                    </a:lnTo>
                    <a:lnTo>
                      <a:pt x="72" y="228"/>
                    </a:lnTo>
                    <a:lnTo>
                      <a:pt x="78" y="216"/>
                    </a:lnTo>
                    <a:lnTo>
                      <a:pt x="84" y="210"/>
                    </a:lnTo>
                    <a:lnTo>
                      <a:pt x="90" y="198"/>
                    </a:lnTo>
                    <a:lnTo>
                      <a:pt x="90" y="186"/>
                    </a:lnTo>
                    <a:lnTo>
                      <a:pt x="78" y="174"/>
                    </a:lnTo>
                    <a:lnTo>
                      <a:pt x="78" y="162"/>
                    </a:lnTo>
                    <a:lnTo>
                      <a:pt x="72" y="156"/>
                    </a:lnTo>
                    <a:lnTo>
                      <a:pt x="66" y="162"/>
                    </a:lnTo>
                    <a:lnTo>
                      <a:pt x="66" y="168"/>
                    </a:lnTo>
                    <a:lnTo>
                      <a:pt x="60" y="168"/>
                    </a:lnTo>
                    <a:lnTo>
                      <a:pt x="54" y="174"/>
                    </a:lnTo>
                    <a:lnTo>
                      <a:pt x="48" y="168"/>
                    </a:lnTo>
                    <a:lnTo>
                      <a:pt x="48" y="96"/>
                    </a:lnTo>
                    <a:lnTo>
                      <a:pt x="66" y="78"/>
                    </a:lnTo>
                    <a:lnTo>
                      <a:pt x="84" y="78"/>
                    </a:lnTo>
                    <a:lnTo>
                      <a:pt x="90" y="60"/>
                    </a:lnTo>
                    <a:lnTo>
                      <a:pt x="84" y="18"/>
                    </a:lnTo>
                    <a:lnTo>
                      <a:pt x="102" y="0"/>
                    </a:lnTo>
                    <a:lnTo>
                      <a:pt x="78" y="6"/>
                    </a:lnTo>
                    <a:lnTo>
                      <a:pt x="78" y="18"/>
                    </a:lnTo>
                    <a:lnTo>
                      <a:pt x="72" y="30"/>
                    </a:lnTo>
                    <a:lnTo>
                      <a:pt x="66" y="36"/>
                    </a:lnTo>
                    <a:lnTo>
                      <a:pt x="60" y="36"/>
                    </a:lnTo>
                    <a:lnTo>
                      <a:pt x="54" y="30"/>
                    </a:lnTo>
                    <a:lnTo>
                      <a:pt x="42" y="54"/>
                    </a:lnTo>
                    <a:lnTo>
                      <a:pt x="30" y="60"/>
                    </a:lnTo>
                    <a:lnTo>
                      <a:pt x="36" y="72"/>
                    </a:lnTo>
                    <a:lnTo>
                      <a:pt x="36" y="84"/>
                    </a:lnTo>
                    <a:lnTo>
                      <a:pt x="42" y="90"/>
                    </a:lnTo>
                    <a:lnTo>
                      <a:pt x="42" y="96"/>
                    </a:lnTo>
                    <a:lnTo>
                      <a:pt x="18" y="138"/>
                    </a:lnTo>
                    <a:lnTo>
                      <a:pt x="18" y="156"/>
                    </a:lnTo>
                    <a:lnTo>
                      <a:pt x="0" y="16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87" name="Iraq">
                <a:extLst>
                  <a:ext uri="{FF2B5EF4-FFF2-40B4-BE49-F238E27FC236}">
                    <a16:creationId xmlns:a16="http://schemas.microsoft.com/office/drawing/2014/main" id="{7B37DA5F-9E1E-224A-8F6B-D10403FF0A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2" y="1541"/>
                <a:ext cx="175" cy="169"/>
              </a:xfrm>
              <a:custGeom>
                <a:avLst/>
                <a:gdLst>
                  <a:gd name="T0" fmla="*/ 2147483647 w 684"/>
                  <a:gd name="T1" fmla="*/ 2147483647 h 660"/>
                  <a:gd name="T2" fmla="*/ 2147483647 w 684"/>
                  <a:gd name="T3" fmla="*/ 2147483647 h 660"/>
                  <a:gd name="T4" fmla="*/ 2147483647 w 684"/>
                  <a:gd name="T5" fmla="*/ 2147483647 h 660"/>
                  <a:gd name="T6" fmla="*/ 2147483647 w 684"/>
                  <a:gd name="T7" fmla="*/ 2147483647 h 660"/>
                  <a:gd name="T8" fmla="*/ 2147483647 w 684"/>
                  <a:gd name="T9" fmla="*/ 2147483647 h 660"/>
                  <a:gd name="T10" fmla="*/ 2147483647 w 684"/>
                  <a:gd name="T11" fmla="*/ 2147483647 h 660"/>
                  <a:gd name="T12" fmla="*/ 2147483647 w 684"/>
                  <a:gd name="T13" fmla="*/ 2147483647 h 660"/>
                  <a:gd name="T14" fmla="*/ 2147483647 w 684"/>
                  <a:gd name="T15" fmla="*/ 2147483647 h 660"/>
                  <a:gd name="T16" fmla="*/ 2147483647 w 684"/>
                  <a:gd name="T17" fmla="*/ 2147483647 h 660"/>
                  <a:gd name="T18" fmla="*/ 2147483647 w 684"/>
                  <a:gd name="T19" fmla="*/ 2147483647 h 660"/>
                  <a:gd name="T20" fmla="*/ 2147483647 w 684"/>
                  <a:gd name="T21" fmla="*/ 2147483647 h 660"/>
                  <a:gd name="T22" fmla="*/ 2147483647 w 684"/>
                  <a:gd name="T23" fmla="*/ 2147483647 h 660"/>
                  <a:gd name="T24" fmla="*/ 2147483647 w 684"/>
                  <a:gd name="T25" fmla="*/ 2147483647 h 660"/>
                  <a:gd name="T26" fmla="*/ 2147483647 w 684"/>
                  <a:gd name="T27" fmla="*/ 2147483647 h 660"/>
                  <a:gd name="T28" fmla="*/ 2147483647 w 684"/>
                  <a:gd name="T29" fmla="*/ 2147483647 h 660"/>
                  <a:gd name="T30" fmla="*/ 2147483647 w 684"/>
                  <a:gd name="T31" fmla="*/ 2147483647 h 660"/>
                  <a:gd name="T32" fmla="*/ 2147483647 w 684"/>
                  <a:gd name="T33" fmla="*/ 2147483647 h 660"/>
                  <a:gd name="T34" fmla="*/ 2147483647 w 684"/>
                  <a:gd name="T35" fmla="*/ 2147483647 h 660"/>
                  <a:gd name="T36" fmla="*/ 2147483647 w 684"/>
                  <a:gd name="T37" fmla="*/ 2147483647 h 660"/>
                  <a:gd name="T38" fmla="*/ 2147483647 w 684"/>
                  <a:gd name="T39" fmla="*/ 2147483647 h 660"/>
                  <a:gd name="T40" fmla="*/ 2147483647 w 684"/>
                  <a:gd name="T41" fmla="*/ 2147483647 h 660"/>
                  <a:gd name="T42" fmla="*/ 2147483647 w 684"/>
                  <a:gd name="T43" fmla="*/ 2147483647 h 660"/>
                  <a:gd name="T44" fmla="*/ 2147483647 w 684"/>
                  <a:gd name="T45" fmla="*/ 2147483647 h 660"/>
                  <a:gd name="T46" fmla="*/ 2147483647 w 684"/>
                  <a:gd name="T47" fmla="*/ 2147483647 h 660"/>
                  <a:gd name="T48" fmla="*/ 2147483647 w 684"/>
                  <a:gd name="T49" fmla="*/ 2147483647 h 660"/>
                  <a:gd name="T50" fmla="*/ 2147483647 w 684"/>
                  <a:gd name="T51" fmla="*/ 2147483647 h 660"/>
                  <a:gd name="T52" fmla="*/ 2147483647 w 684"/>
                  <a:gd name="T53" fmla="*/ 0 h 660"/>
                  <a:gd name="T54" fmla="*/ 2147483647 w 684"/>
                  <a:gd name="T55" fmla="*/ 2147483647 h 660"/>
                  <a:gd name="T56" fmla="*/ 2147483647 w 684"/>
                  <a:gd name="T57" fmla="*/ 2147483647 h 660"/>
                  <a:gd name="T58" fmla="*/ 2147483647 w 684"/>
                  <a:gd name="T59" fmla="*/ 0 h 660"/>
                  <a:gd name="T60" fmla="*/ 2147483647 w 684"/>
                  <a:gd name="T61" fmla="*/ 2147483647 h 660"/>
                  <a:gd name="T62" fmla="*/ 2147483647 w 684"/>
                  <a:gd name="T63" fmla="*/ 2147483647 h 660"/>
                  <a:gd name="T64" fmla="*/ 2147483647 w 684"/>
                  <a:gd name="T65" fmla="*/ 2147483647 h 660"/>
                  <a:gd name="T66" fmla="*/ 2147483647 w 684"/>
                  <a:gd name="T67" fmla="*/ 2147483647 h 660"/>
                  <a:gd name="T68" fmla="*/ 2147483647 w 684"/>
                  <a:gd name="T69" fmla="*/ 2147483647 h 660"/>
                  <a:gd name="T70" fmla="*/ 2147483647 w 684"/>
                  <a:gd name="T71" fmla="*/ 2147483647 h 660"/>
                  <a:gd name="T72" fmla="*/ 2147483647 w 684"/>
                  <a:gd name="T73" fmla="*/ 2147483647 h 660"/>
                  <a:gd name="T74" fmla="*/ 2147483647 w 684"/>
                  <a:gd name="T75" fmla="*/ 2147483647 h 660"/>
                  <a:gd name="T76" fmla="*/ 2147483647 w 684"/>
                  <a:gd name="T77" fmla="*/ 2147483647 h 660"/>
                  <a:gd name="T78" fmla="*/ 2147483647 w 684"/>
                  <a:gd name="T79" fmla="*/ 2147483647 h 660"/>
                  <a:gd name="T80" fmla="*/ 2147483647 w 684"/>
                  <a:gd name="T81" fmla="*/ 2147483647 h 660"/>
                  <a:gd name="T82" fmla="*/ 2147483647 w 684"/>
                  <a:gd name="T83" fmla="*/ 2147483647 h 660"/>
                  <a:gd name="T84" fmla="*/ 2147483647 w 684"/>
                  <a:gd name="T85" fmla="*/ 2147483647 h 660"/>
                  <a:gd name="T86" fmla="*/ 0 w 684"/>
                  <a:gd name="T87" fmla="*/ 2147483647 h 660"/>
                  <a:gd name="T88" fmla="*/ 2147483647 w 684"/>
                  <a:gd name="T89" fmla="*/ 2147483647 h 660"/>
                  <a:gd name="T90" fmla="*/ 2147483647 w 684"/>
                  <a:gd name="T91" fmla="*/ 2147483647 h 660"/>
                  <a:gd name="T92" fmla="*/ 2147483647 w 684"/>
                  <a:gd name="T93" fmla="*/ 2147483647 h 660"/>
                  <a:gd name="T94" fmla="*/ 2147483647 w 684"/>
                  <a:gd name="T95" fmla="*/ 2147483647 h 660"/>
                  <a:gd name="T96" fmla="*/ 2147483647 w 684"/>
                  <a:gd name="T97" fmla="*/ 2147483647 h 660"/>
                  <a:gd name="T98" fmla="*/ 2147483647 w 684"/>
                  <a:gd name="T99" fmla="*/ 2147483647 h 660"/>
                  <a:gd name="T100" fmla="*/ 2147483647 w 684"/>
                  <a:gd name="T101" fmla="*/ 2147483647 h 660"/>
                  <a:gd name="T102" fmla="*/ 2147483647 w 684"/>
                  <a:gd name="T103" fmla="*/ 2147483647 h 660"/>
                  <a:gd name="T104" fmla="*/ 2147483647 w 684"/>
                  <a:gd name="T105" fmla="*/ 2147483647 h 660"/>
                  <a:gd name="T106" fmla="*/ 2147483647 w 684"/>
                  <a:gd name="T107" fmla="*/ 2147483647 h 660"/>
                  <a:gd name="T108" fmla="*/ 2147483647 w 684"/>
                  <a:gd name="T109" fmla="*/ 2147483647 h 660"/>
                  <a:gd name="T110" fmla="*/ 2147483647 w 684"/>
                  <a:gd name="T111" fmla="*/ 2147483647 h 660"/>
                  <a:gd name="T112" fmla="*/ 2147483647 w 684"/>
                  <a:gd name="T113" fmla="*/ 2147483647 h 660"/>
                  <a:gd name="T114" fmla="*/ 2147483647 w 684"/>
                  <a:gd name="T115" fmla="*/ 2147483647 h 66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84"/>
                  <a:gd name="T175" fmla="*/ 0 h 660"/>
                  <a:gd name="T176" fmla="*/ 684 w 684"/>
                  <a:gd name="T177" fmla="*/ 660 h 66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84" h="660">
                    <a:moveTo>
                      <a:pt x="678" y="564"/>
                    </a:moveTo>
                    <a:lnTo>
                      <a:pt x="666" y="552"/>
                    </a:lnTo>
                    <a:lnTo>
                      <a:pt x="654" y="546"/>
                    </a:lnTo>
                    <a:lnTo>
                      <a:pt x="648" y="516"/>
                    </a:lnTo>
                    <a:lnTo>
                      <a:pt x="642" y="516"/>
                    </a:lnTo>
                    <a:lnTo>
                      <a:pt x="636" y="510"/>
                    </a:lnTo>
                    <a:lnTo>
                      <a:pt x="624" y="504"/>
                    </a:lnTo>
                    <a:lnTo>
                      <a:pt x="618" y="498"/>
                    </a:lnTo>
                    <a:lnTo>
                      <a:pt x="618" y="462"/>
                    </a:lnTo>
                    <a:lnTo>
                      <a:pt x="624" y="450"/>
                    </a:lnTo>
                    <a:lnTo>
                      <a:pt x="624" y="438"/>
                    </a:lnTo>
                    <a:lnTo>
                      <a:pt x="594" y="402"/>
                    </a:lnTo>
                    <a:lnTo>
                      <a:pt x="588" y="390"/>
                    </a:lnTo>
                    <a:lnTo>
                      <a:pt x="582" y="384"/>
                    </a:lnTo>
                    <a:lnTo>
                      <a:pt x="564" y="384"/>
                    </a:lnTo>
                    <a:lnTo>
                      <a:pt x="546" y="366"/>
                    </a:lnTo>
                    <a:lnTo>
                      <a:pt x="534" y="360"/>
                    </a:lnTo>
                    <a:lnTo>
                      <a:pt x="528" y="354"/>
                    </a:lnTo>
                    <a:lnTo>
                      <a:pt x="504" y="354"/>
                    </a:lnTo>
                    <a:lnTo>
                      <a:pt x="504" y="312"/>
                    </a:lnTo>
                    <a:lnTo>
                      <a:pt x="498" y="312"/>
                    </a:lnTo>
                    <a:lnTo>
                      <a:pt x="492" y="306"/>
                    </a:lnTo>
                    <a:lnTo>
                      <a:pt x="468" y="294"/>
                    </a:lnTo>
                    <a:lnTo>
                      <a:pt x="456" y="282"/>
                    </a:lnTo>
                    <a:lnTo>
                      <a:pt x="444" y="276"/>
                    </a:lnTo>
                    <a:lnTo>
                      <a:pt x="438" y="270"/>
                    </a:lnTo>
                    <a:lnTo>
                      <a:pt x="438" y="264"/>
                    </a:lnTo>
                    <a:lnTo>
                      <a:pt x="444" y="252"/>
                    </a:lnTo>
                    <a:lnTo>
                      <a:pt x="450" y="246"/>
                    </a:lnTo>
                    <a:lnTo>
                      <a:pt x="438" y="234"/>
                    </a:lnTo>
                    <a:lnTo>
                      <a:pt x="438" y="228"/>
                    </a:lnTo>
                    <a:lnTo>
                      <a:pt x="450" y="216"/>
                    </a:lnTo>
                    <a:lnTo>
                      <a:pt x="462" y="216"/>
                    </a:lnTo>
                    <a:lnTo>
                      <a:pt x="462" y="186"/>
                    </a:lnTo>
                    <a:lnTo>
                      <a:pt x="468" y="186"/>
                    </a:lnTo>
                    <a:lnTo>
                      <a:pt x="480" y="174"/>
                    </a:lnTo>
                    <a:lnTo>
                      <a:pt x="480" y="168"/>
                    </a:lnTo>
                    <a:lnTo>
                      <a:pt x="474" y="156"/>
                    </a:lnTo>
                    <a:lnTo>
                      <a:pt x="462" y="144"/>
                    </a:lnTo>
                    <a:lnTo>
                      <a:pt x="462" y="138"/>
                    </a:lnTo>
                    <a:lnTo>
                      <a:pt x="480" y="120"/>
                    </a:lnTo>
                    <a:lnTo>
                      <a:pt x="480" y="114"/>
                    </a:lnTo>
                    <a:lnTo>
                      <a:pt x="468" y="114"/>
                    </a:lnTo>
                    <a:lnTo>
                      <a:pt x="456" y="120"/>
                    </a:lnTo>
                    <a:lnTo>
                      <a:pt x="450" y="126"/>
                    </a:lnTo>
                    <a:lnTo>
                      <a:pt x="438" y="108"/>
                    </a:lnTo>
                    <a:lnTo>
                      <a:pt x="414" y="102"/>
                    </a:lnTo>
                    <a:lnTo>
                      <a:pt x="414" y="84"/>
                    </a:lnTo>
                    <a:lnTo>
                      <a:pt x="402" y="72"/>
                    </a:lnTo>
                    <a:lnTo>
                      <a:pt x="378" y="24"/>
                    </a:lnTo>
                    <a:lnTo>
                      <a:pt x="378" y="12"/>
                    </a:lnTo>
                    <a:lnTo>
                      <a:pt x="336" y="24"/>
                    </a:lnTo>
                    <a:lnTo>
                      <a:pt x="336" y="6"/>
                    </a:lnTo>
                    <a:lnTo>
                      <a:pt x="330" y="0"/>
                    </a:lnTo>
                    <a:lnTo>
                      <a:pt x="306" y="0"/>
                    </a:lnTo>
                    <a:lnTo>
                      <a:pt x="306" y="6"/>
                    </a:lnTo>
                    <a:lnTo>
                      <a:pt x="300" y="12"/>
                    </a:lnTo>
                    <a:lnTo>
                      <a:pt x="288" y="12"/>
                    </a:lnTo>
                    <a:lnTo>
                      <a:pt x="276" y="0"/>
                    </a:lnTo>
                    <a:lnTo>
                      <a:pt x="234" y="0"/>
                    </a:lnTo>
                    <a:lnTo>
                      <a:pt x="234" y="12"/>
                    </a:lnTo>
                    <a:lnTo>
                      <a:pt x="228" y="18"/>
                    </a:lnTo>
                    <a:lnTo>
                      <a:pt x="216" y="24"/>
                    </a:lnTo>
                    <a:lnTo>
                      <a:pt x="204" y="36"/>
                    </a:lnTo>
                    <a:lnTo>
                      <a:pt x="198" y="48"/>
                    </a:lnTo>
                    <a:lnTo>
                      <a:pt x="192" y="54"/>
                    </a:lnTo>
                    <a:lnTo>
                      <a:pt x="180" y="54"/>
                    </a:lnTo>
                    <a:lnTo>
                      <a:pt x="168" y="60"/>
                    </a:lnTo>
                    <a:lnTo>
                      <a:pt x="156" y="60"/>
                    </a:lnTo>
                    <a:lnTo>
                      <a:pt x="150" y="66"/>
                    </a:lnTo>
                    <a:lnTo>
                      <a:pt x="144" y="78"/>
                    </a:lnTo>
                    <a:lnTo>
                      <a:pt x="144" y="90"/>
                    </a:lnTo>
                    <a:lnTo>
                      <a:pt x="150" y="102"/>
                    </a:lnTo>
                    <a:lnTo>
                      <a:pt x="156" y="108"/>
                    </a:lnTo>
                    <a:lnTo>
                      <a:pt x="156" y="120"/>
                    </a:lnTo>
                    <a:lnTo>
                      <a:pt x="162" y="132"/>
                    </a:lnTo>
                    <a:lnTo>
                      <a:pt x="162" y="162"/>
                    </a:lnTo>
                    <a:lnTo>
                      <a:pt x="156" y="174"/>
                    </a:lnTo>
                    <a:lnTo>
                      <a:pt x="150" y="192"/>
                    </a:lnTo>
                    <a:lnTo>
                      <a:pt x="150" y="198"/>
                    </a:lnTo>
                    <a:lnTo>
                      <a:pt x="168" y="216"/>
                    </a:lnTo>
                    <a:lnTo>
                      <a:pt x="168" y="222"/>
                    </a:lnTo>
                    <a:lnTo>
                      <a:pt x="162" y="228"/>
                    </a:lnTo>
                    <a:lnTo>
                      <a:pt x="138" y="240"/>
                    </a:lnTo>
                    <a:lnTo>
                      <a:pt x="78" y="264"/>
                    </a:lnTo>
                    <a:lnTo>
                      <a:pt x="66" y="270"/>
                    </a:lnTo>
                    <a:lnTo>
                      <a:pt x="6" y="318"/>
                    </a:lnTo>
                    <a:lnTo>
                      <a:pt x="0" y="318"/>
                    </a:lnTo>
                    <a:lnTo>
                      <a:pt x="0" y="324"/>
                    </a:lnTo>
                    <a:lnTo>
                      <a:pt x="24" y="366"/>
                    </a:lnTo>
                    <a:lnTo>
                      <a:pt x="24" y="384"/>
                    </a:lnTo>
                    <a:lnTo>
                      <a:pt x="48" y="402"/>
                    </a:lnTo>
                    <a:lnTo>
                      <a:pt x="48" y="414"/>
                    </a:lnTo>
                    <a:lnTo>
                      <a:pt x="60" y="426"/>
                    </a:lnTo>
                    <a:lnTo>
                      <a:pt x="126" y="426"/>
                    </a:lnTo>
                    <a:lnTo>
                      <a:pt x="156" y="456"/>
                    </a:lnTo>
                    <a:lnTo>
                      <a:pt x="168" y="462"/>
                    </a:lnTo>
                    <a:lnTo>
                      <a:pt x="180" y="474"/>
                    </a:lnTo>
                    <a:lnTo>
                      <a:pt x="228" y="498"/>
                    </a:lnTo>
                    <a:lnTo>
                      <a:pt x="234" y="504"/>
                    </a:lnTo>
                    <a:lnTo>
                      <a:pt x="246" y="510"/>
                    </a:lnTo>
                    <a:lnTo>
                      <a:pt x="438" y="654"/>
                    </a:lnTo>
                    <a:lnTo>
                      <a:pt x="522" y="654"/>
                    </a:lnTo>
                    <a:lnTo>
                      <a:pt x="570" y="660"/>
                    </a:lnTo>
                    <a:lnTo>
                      <a:pt x="564" y="660"/>
                    </a:lnTo>
                    <a:lnTo>
                      <a:pt x="570" y="654"/>
                    </a:lnTo>
                    <a:lnTo>
                      <a:pt x="588" y="618"/>
                    </a:lnTo>
                    <a:lnTo>
                      <a:pt x="588" y="606"/>
                    </a:lnTo>
                    <a:lnTo>
                      <a:pt x="594" y="600"/>
                    </a:lnTo>
                    <a:lnTo>
                      <a:pt x="600" y="588"/>
                    </a:lnTo>
                    <a:lnTo>
                      <a:pt x="648" y="588"/>
                    </a:lnTo>
                    <a:lnTo>
                      <a:pt x="654" y="594"/>
                    </a:lnTo>
                    <a:lnTo>
                      <a:pt x="678" y="582"/>
                    </a:lnTo>
                    <a:lnTo>
                      <a:pt x="684" y="576"/>
                    </a:lnTo>
                    <a:lnTo>
                      <a:pt x="678" y="570"/>
                    </a:lnTo>
                    <a:lnTo>
                      <a:pt x="678" y="56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88" name="Iran">
                <a:extLst>
                  <a:ext uri="{FF2B5EF4-FFF2-40B4-BE49-F238E27FC236}">
                    <a16:creationId xmlns:a16="http://schemas.microsoft.com/office/drawing/2014/main" id="{D090A679-464A-C242-93DD-9E893FA4FC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7" y="1490"/>
                <a:ext cx="368" cy="302"/>
              </a:xfrm>
              <a:custGeom>
                <a:avLst/>
                <a:gdLst>
                  <a:gd name="T0" fmla="*/ 2147483647 w 1440"/>
                  <a:gd name="T1" fmla="*/ 2147483647 h 1182"/>
                  <a:gd name="T2" fmla="*/ 2147483647 w 1440"/>
                  <a:gd name="T3" fmla="*/ 2147483647 h 1182"/>
                  <a:gd name="T4" fmla="*/ 2147483647 w 1440"/>
                  <a:gd name="T5" fmla="*/ 2147483647 h 1182"/>
                  <a:gd name="T6" fmla="*/ 2147483647 w 1440"/>
                  <a:gd name="T7" fmla="*/ 2147483647 h 1182"/>
                  <a:gd name="T8" fmla="*/ 2147483647 w 1440"/>
                  <a:gd name="T9" fmla="*/ 2147483647 h 1182"/>
                  <a:gd name="T10" fmla="*/ 2147483647 w 1440"/>
                  <a:gd name="T11" fmla="*/ 2147483647 h 1182"/>
                  <a:gd name="T12" fmla="*/ 2147483647 w 1440"/>
                  <a:gd name="T13" fmla="*/ 2147483647 h 1182"/>
                  <a:gd name="T14" fmla="*/ 2147483647 w 1440"/>
                  <a:gd name="T15" fmla="*/ 2147483647 h 1182"/>
                  <a:gd name="T16" fmla="*/ 2147483647 w 1440"/>
                  <a:gd name="T17" fmla="*/ 2147483647 h 1182"/>
                  <a:gd name="T18" fmla="*/ 2147483647 w 1440"/>
                  <a:gd name="T19" fmla="*/ 2147483647 h 1182"/>
                  <a:gd name="T20" fmla="*/ 2147483647 w 1440"/>
                  <a:gd name="T21" fmla="*/ 2147483647 h 1182"/>
                  <a:gd name="T22" fmla="*/ 2147483647 w 1440"/>
                  <a:gd name="T23" fmla="*/ 2147483647 h 1182"/>
                  <a:gd name="T24" fmla="*/ 2147483647 w 1440"/>
                  <a:gd name="T25" fmla="*/ 2147483647 h 1182"/>
                  <a:gd name="T26" fmla="*/ 2147483647 w 1440"/>
                  <a:gd name="T27" fmla="*/ 2147483647 h 1182"/>
                  <a:gd name="T28" fmla="*/ 2147483647 w 1440"/>
                  <a:gd name="T29" fmla="*/ 2147483647 h 1182"/>
                  <a:gd name="T30" fmla="*/ 2147483647 w 1440"/>
                  <a:gd name="T31" fmla="*/ 2147483647 h 1182"/>
                  <a:gd name="T32" fmla="*/ 2147483647 w 1440"/>
                  <a:gd name="T33" fmla="*/ 2147483647 h 1182"/>
                  <a:gd name="T34" fmla="*/ 2147483647 w 1440"/>
                  <a:gd name="T35" fmla="*/ 2147483647 h 1182"/>
                  <a:gd name="T36" fmla="*/ 2147483647 w 1440"/>
                  <a:gd name="T37" fmla="*/ 2147483647 h 1182"/>
                  <a:gd name="T38" fmla="*/ 2147483647 w 1440"/>
                  <a:gd name="T39" fmla="*/ 2147483647 h 1182"/>
                  <a:gd name="T40" fmla="*/ 2147483647 w 1440"/>
                  <a:gd name="T41" fmla="*/ 2147483647 h 1182"/>
                  <a:gd name="T42" fmla="*/ 2147483647 w 1440"/>
                  <a:gd name="T43" fmla="*/ 2147483647 h 1182"/>
                  <a:gd name="T44" fmla="*/ 2147483647 w 1440"/>
                  <a:gd name="T45" fmla="*/ 2147483647 h 1182"/>
                  <a:gd name="T46" fmla="*/ 2147483647 w 1440"/>
                  <a:gd name="T47" fmla="*/ 2147483647 h 1182"/>
                  <a:gd name="T48" fmla="*/ 2147483647 w 1440"/>
                  <a:gd name="T49" fmla="*/ 2147483647 h 1182"/>
                  <a:gd name="T50" fmla="*/ 2147483647 w 1440"/>
                  <a:gd name="T51" fmla="*/ 2147483647 h 1182"/>
                  <a:gd name="T52" fmla="*/ 2147483647 w 1440"/>
                  <a:gd name="T53" fmla="*/ 2147483647 h 1182"/>
                  <a:gd name="T54" fmla="*/ 2147483647 w 1440"/>
                  <a:gd name="T55" fmla="*/ 2147483647 h 1182"/>
                  <a:gd name="T56" fmla="*/ 2147483647 w 1440"/>
                  <a:gd name="T57" fmla="*/ 2147483647 h 1182"/>
                  <a:gd name="T58" fmla="*/ 2147483647 w 1440"/>
                  <a:gd name="T59" fmla="*/ 2147483647 h 1182"/>
                  <a:gd name="T60" fmla="*/ 2147483647 w 1440"/>
                  <a:gd name="T61" fmla="*/ 0 h 1182"/>
                  <a:gd name="T62" fmla="*/ 2147483647 w 1440"/>
                  <a:gd name="T63" fmla="*/ 2147483647 h 1182"/>
                  <a:gd name="T64" fmla="*/ 2147483647 w 1440"/>
                  <a:gd name="T65" fmla="*/ 2147483647 h 1182"/>
                  <a:gd name="T66" fmla="*/ 2147483647 w 1440"/>
                  <a:gd name="T67" fmla="*/ 2147483647 h 1182"/>
                  <a:gd name="T68" fmla="*/ 2147483647 w 1440"/>
                  <a:gd name="T69" fmla="*/ 2147483647 h 1182"/>
                  <a:gd name="T70" fmla="*/ 2147483647 w 1440"/>
                  <a:gd name="T71" fmla="*/ 2147483647 h 1182"/>
                  <a:gd name="T72" fmla="*/ 2147483647 w 1440"/>
                  <a:gd name="T73" fmla="*/ 2147483647 h 1182"/>
                  <a:gd name="T74" fmla="*/ 2147483647 w 1440"/>
                  <a:gd name="T75" fmla="*/ 2147483647 h 1182"/>
                  <a:gd name="T76" fmla="*/ 2147483647 w 1440"/>
                  <a:gd name="T77" fmla="*/ 2147483647 h 1182"/>
                  <a:gd name="T78" fmla="*/ 2147483647 w 1440"/>
                  <a:gd name="T79" fmla="*/ 2147483647 h 1182"/>
                  <a:gd name="T80" fmla="*/ 2147483647 w 1440"/>
                  <a:gd name="T81" fmla="*/ 2147483647 h 1182"/>
                  <a:gd name="T82" fmla="*/ 2147483647 w 1440"/>
                  <a:gd name="T83" fmla="*/ 2147483647 h 1182"/>
                  <a:gd name="T84" fmla="*/ 2147483647 w 1440"/>
                  <a:gd name="T85" fmla="*/ 2147483647 h 1182"/>
                  <a:gd name="T86" fmla="*/ 2147483647 w 1440"/>
                  <a:gd name="T87" fmla="*/ 2147483647 h 1182"/>
                  <a:gd name="T88" fmla="*/ 2147483647 w 1440"/>
                  <a:gd name="T89" fmla="*/ 2147483647 h 1182"/>
                  <a:gd name="T90" fmla="*/ 2147483647 w 1440"/>
                  <a:gd name="T91" fmla="*/ 2147483647 h 1182"/>
                  <a:gd name="T92" fmla="*/ 2147483647 w 1440"/>
                  <a:gd name="T93" fmla="*/ 2147483647 h 1182"/>
                  <a:gd name="T94" fmla="*/ 2147483647 w 1440"/>
                  <a:gd name="T95" fmla="*/ 2147483647 h 1182"/>
                  <a:gd name="T96" fmla="*/ 2147483647 w 1440"/>
                  <a:gd name="T97" fmla="*/ 2147483647 h 1182"/>
                  <a:gd name="T98" fmla="*/ 2147483647 w 1440"/>
                  <a:gd name="T99" fmla="*/ 2147483647 h 1182"/>
                  <a:gd name="T100" fmla="*/ 2147483647 w 1440"/>
                  <a:gd name="T101" fmla="*/ 2147483647 h 1182"/>
                  <a:gd name="T102" fmla="*/ 2147483647 w 1440"/>
                  <a:gd name="T103" fmla="*/ 2147483647 h 1182"/>
                  <a:gd name="T104" fmla="*/ 2147483647 w 1440"/>
                  <a:gd name="T105" fmla="*/ 2147483647 h 1182"/>
                  <a:gd name="T106" fmla="*/ 2147483647 w 1440"/>
                  <a:gd name="T107" fmla="*/ 2147483647 h 1182"/>
                  <a:gd name="T108" fmla="*/ 2147483647 w 1440"/>
                  <a:gd name="T109" fmla="*/ 2147483647 h 1182"/>
                  <a:gd name="T110" fmla="*/ 2147483647 w 1440"/>
                  <a:gd name="T111" fmla="*/ 2147483647 h 118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440"/>
                  <a:gd name="T169" fmla="*/ 0 h 1182"/>
                  <a:gd name="T170" fmla="*/ 1440 w 1440"/>
                  <a:gd name="T171" fmla="*/ 1182 h 1182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440" h="1182">
                    <a:moveTo>
                      <a:pt x="1338" y="1176"/>
                    </a:moveTo>
                    <a:lnTo>
                      <a:pt x="1338" y="1170"/>
                    </a:lnTo>
                    <a:lnTo>
                      <a:pt x="1332" y="1158"/>
                    </a:lnTo>
                    <a:lnTo>
                      <a:pt x="1332" y="1128"/>
                    </a:lnTo>
                    <a:lnTo>
                      <a:pt x="1344" y="1116"/>
                    </a:lnTo>
                    <a:lnTo>
                      <a:pt x="1344" y="1110"/>
                    </a:lnTo>
                    <a:lnTo>
                      <a:pt x="1350" y="1104"/>
                    </a:lnTo>
                    <a:lnTo>
                      <a:pt x="1356" y="1086"/>
                    </a:lnTo>
                    <a:lnTo>
                      <a:pt x="1368" y="1086"/>
                    </a:lnTo>
                    <a:lnTo>
                      <a:pt x="1374" y="1080"/>
                    </a:lnTo>
                    <a:lnTo>
                      <a:pt x="1374" y="1074"/>
                    </a:lnTo>
                    <a:lnTo>
                      <a:pt x="1380" y="1074"/>
                    </a:lnTo>
                    <a:lnTo>
                      <a:pt x="1380" y="1068"/>
                    </a:lnTo>
                    <a:lnTo>
                      <a:pt x="1386" y="1062"/>
                    </a:lnTo>
                    <a:lnTo>
                      <a:pt x="1398" y="1056"/>
                    </a:lnTo>
                    <a:lnTo>
                      <a:pt x="1428" y="1056"/>
                    </a:lnTo>
                    <a:lnTo>
                      <a:pt x="1428" y="1062"/>
                    </a:lnTo>
                    <a:lnTo>
                      <a:pt x="1434" y="1062"/>
                    </a:lnTo>
                    <a:lnTo>
                      <a:pt x="1440" y="1056"/>
                    </a:lnTo>
                    <a:lnTo>
                      <a:pt x="1440" y="1044"/>
                    </a:lnTo>
                    <a:lnTo>
                      <a:pt x="1434" y="1026"/>
                    </a:lnTo>
                    <a:lnTo>
                      <a:pt x="1428" y="1014"/>
                    </a:lnTo>
                    <a:lnTo>
                      <a:pt x="1422" y="1008"/>
                    </a:lnTo>
                    <a:lnTo>
                      <a:pt x="1404" y="1008"/>
                    </a:lnTo>
                    <a:lnTo>
                      <a:pt x="1404" y="996"/>
                    </a:lnTo>
                    <a:lnTo>
                      <a:pt x="1398" y="984"/>
                    </a:lnTo>
                    <a:lnTo>
                      <a:pt x="1398" y="960"/>
                    </a:lnTo>
                    <a:lnTo>
                      <a:pt x="1392" y="960"/>
                    </a:lnTo>
                    <a:lnTo>
                      <a:pt x="1398" y="930"/>
                    </a:lnTo>
                    <a:lnTo>
                      <a:pt x="1374" y="930"/>
                    </a:lnTo>
                    <a:lnTo>
                      <a:pt x="1362" y="912"/>
                    </a:lnTo>
                    <a:lnTo>
                      <a:pt x="1350" y="918"/>
                    </a:lnTo>
                    <a:lnTo>
                      <a:pt x="1332" y="918"/>
                    </a:lnTo>
                    <a:lnTo>
                      <a:pt x="1326" y="912"/>
                    </a:lnTo>
                    <a:lnTo>
                      <a:pt x="1314" y="894"/>
                    </a:lnTo>
                    <a:lnTo>
                      <a:pt x="1308" y="876"/>
                    </a:lnTo>
                    <a:lnTo>
                      <a:pt x="1296" y="864"/>
                    </a:lnTo>
                    <a:lnTo>
                      <a:pt x="1284" y="846"/>
                    </a:lnTo>
                    <a:lnTo>
                      <a:pt x="1278" y="840"/>
                    </a:lnTo>
                    <a:lnTo>
                      <a:pt x="1272" y="828"/>
                    </a:lnTo>
                    <a:lnTo>
                      <a:pt x="1248" y="804"/>
                    </a:lnTo>
                    <a:lnTo>
                      <a:pt x="1242" y="804"/>
                    </a:lnTo>
                    <a:lnTo>
                      <a:pt x="1242" y="792"/>
                    </a:lnTo>
                    <a:lnTo>
                      <a:pt x="1260" y="774"/>
                    </a:lnTo>
                    <a:lnTo>
                      <a:pt x="1266" y="762"/>
                    </a:lnTo>
                    <a:lnTo>
                      <a:pt x="1272" y="756"/>
                    </a:lnTo>
                    <a:lnTo>
                      <a:pt x="1296" y="708"/>
                    </a:lnTo>
                    <a:lnTo>
                      <a:pt x="1284" y="684"/>
                    </a:lnTo>
                    <a:lnTo>
                      <a:pt x="1278" y="678"/>
                    </a:lnTo>
                    <a:lnTo>
                      <a:pt x="1242" y="678"/>
                    </a:lnTo>
                    <a:lnTo>
                      <a:pt x="1230" y="672"/>
                    </a:lnTo>
                    <a:lnTo>
                      <a:pt x="1224" y="672"/>
                    </a:lnTo>
                    <a:lnTo>
                      <a:pt x="1218" y="666"/>
                    </a:lnTo>
                    <a:lnTo>
                      <a:pt x="1218" y="612"/>
                    </a:lnTo>
                    <a:lnTo>
                      <a:pt x="1212" y="606"/>
                    </a:lnTo>
                    <a:lnTo>
                      <a:pt x="1200" y="582"/>
                    </a:lnTo>
                    <a:lnTo>
                      <a:pt x="1188" y="564"/>
                    </a:lnTo>
                    <a:lnTo>
                      <a:pt x="1176" y="540"/>
                    </a:lnTo>
                    <a:lnTo>
                      <a:pt x="1182" y="528"/>
                    </a:lnTo>
                    <a:lnTo>
                      <a:pt x="1200" y="510"/>
                    </a:lnTo>
                    <a:lnTo>
                      <a:pt x="1200" y="504"/>
                    </a:lnTo>
                    <a:lnTo>
                      <a:pt x="1194" y="498"/>
                    </a:lnTo>
                    <a:lnTo>
                      <a:pt x="1170" y="498"/>
                    </a:lnTo>
                    <a:lnTo>
                      <a:pt x="1170" y="468"/>
                    </a:lnTo>
                    <a:lnTo>
                      <a:pt x="1158" y="456"/>
                    </a:lnTo>
                    <a:lnTo>
                      <a:pt x="1158" y="450"/>
                    </a:lnTo>
                    <a:lnTo>
                      <a:pt x="1164" y="444"/>
                    </a:lnTo>
                    <a:lnTo>
                      <a:pt x="1176" y="438"/>
                    </a:lnTo>
                    <a:lnTo>
                      <a:pt x="1182" y="432"/>
                    </a:lnTo>
                    <a:lnTo>
                      <a:pt x="1188" y="432"/>
                    </a:lnTo>
                    <a:lnTo>
                      <a:pt x="1176" y="414"/>
                    </a:lnTo>
                    <a:lnTo>
                      <a:pt x="1200" y="408"/>
                    </a:lnTo>
                    <a:lnTo>
                      <a:pt x="1200" y="402"/>
                    </a:lnTo>
                    <a:lnTo>
                      <a:pt x="1194" y="396"/>
                    </a:lnTo>
                    <a:lnTo>
                      <a:pt x="1194" y="372"/>
                    </a:lnTo>
                    <a:lnTo>
                      <a:pt x="1188" y="360"/>
                    </a:lnTo>
                    <a:lnTo>
                      <a:pt x="1188" y="354"/>
                    </a:lnTo>
                    <a:lnTo>
                      <a:pt x="1194" y="342"/>
                    </a:lnTo>
                    <a:lnTo>
                      <a:pt x="1200" y="336"/>
                    </a:lnTo>
                    <a:lnTo>
                      <a:pt x="1188" y="306"/>
                    </a:lnTo>
                    <a:lnTo>
                      <a:pt x="1194" y="282"/>
                    </a:lnTo>
                    <a:lnTo>
                      <a:pt x="1182" y="282"/>
                    </a:lnTo>
                    <a:lnTo>
                      <a:pt x="1182" y="246"/>
                    </a:lnTo>
                    <a:lnTo>
                      <a:pt x="1116" y="252"/>
                    </a:lnTo>
                    <a:lnTo>
                      <a:pt x="1110" y="246"/>
                    </a:lnTo>
                    <a:lnTo>
                      <a:pt x="1104" y="234"/>
                    </a:lnTo>
                    <a:lnTo>
                      <a:pt x="1092" y="228"/>
                    </a:lnTo>
                    <a:lnTo>
                      <a:pt x="1080" y="216"/>
                    </a:lnTo>
                    <a:lnTo>
                      <a:pt x="1068" y="216"/>
                    </a:lnTo>
                    <a:lnTo>
                      <a:pt x="1062" y="210"/>
                    </a:lnTo>
                    <a:lnTo>
                      <a:pt x="1056" y="210"/>
                    </a:lnTo>
                    <a:lnTo>
                      <a:pt x="1050" y="204"/>
                    </a:lnTo>
                    <a:lnTo>
                      <a:pt x="1044" y="192"/>
                    </a:lnTo>
                    <a:lnTo>
                      <a:pt x="1044" y="186"/>
                    </a:lnTo>
                    <a:lnTo>
                      <a:pt x="1038" y="180"/>
                    </a:lnTo>
                    <a:lnTo>
                      <a:pt x="1032" y="180"/>
                    </a:lnTo>
                    <a:lnTo>
                      <a:pt x="1020" y="174"/>
                    </a:lnTo>
                    <a:lnTo>
                      <a:pt x="1002" y="174"/>
                    </a:lnTo>
                    <a:lnTo>
                      <a:pt x="990" y="168"/>
                    </a:lnTo>
                    <a:lnTo>
                      <a:pt x="972" y="168"/>
                    </a:lnTo>
                    <a:lnTo>
                      <a:pt x="972" y="174"/>
                    </a:lnTo>
                    <a:lnTo>
                      <a:pt x="960" y="168"/>
                    </a:lnTo>
                    <a:lnTo>
                      <a:pt x="954" y="162"/>
                    </a:lnTo>
                    <a:lnTo>
                      <a:pt x="942" y="156"/>
                    </a:lnTo>
                    <a:lnTo>
                      <a:pt x="936" y="150"/>
                    </a:lnTo>
                    <a:lnTo>
                      <a:pt x="906" y="150"/>
                    </a:lnTo>
                    <a:lnTo>
                      <a:pt x="906" y="138"/>
                    </a:lnTo>
                    <a:lnTo>
                      <a:pt x="894" y="126"/>
                    </a:lnTo>
                    <a:lnTo>
                      <a:pt x="834" y="126"/>
                    </a:lnTo>
                    <a:lnTo>
                      <a:pt x="834" y="132"/>
                    </a:lnTo>
                    <a:lnTo>
                      <a:pt x="828" y="138"/>
                    </a:lnTo>
                    <a:lnTo>
                      <a:pt x="816" y="132"/>
                    </a:lnTo>
                    <a:lnTo>
                      <a:pt x="780" y="132"/>
                    </a:lnTo>
                    <a:lnTo>
                      <a:pt x="768" y="138"/>
                    </a:lnTo>
                    <a:lnTo>
                      <a:pt x="750" y="156"/>
                    </a:lnTo>
                    <a:lnTo>
                      <a:pt x="738" y="162"/>
                    </a:lnTo>
                    <a:lnTo>
                      <a:pt x="732" y="168"/>
                    </a:lnTo>
                    <a:lnTo>
                      <a:pt x="732" y="180"/>
                    </a:lnTo>
                    <a:lnTo>
                      <a:pt x="720" y="186"/>
                    </a:lnTo>
                    <a:lnTo>
                      <a:pt x="708" y="198"/>
                    </a:lnTo>
                    <a:lnTo>
                      <a:pt x="678" y="198"/>
                    </a:lnTo>
                    <a:lnTo>
                      <a:pt x="690" y="210"/>
                    </a:lnTo>
                    <a:lnTo>
                      <a:pt x="690" y="222"/>
                    </a:lnTo>
                    <a:lnTo>
                      <a:pt x="696" y="228"/>
                    </a:lnTo>
                    <a:lnTo>
                      <a:pt x="696" y="234"/>
                    </a:lnTo>
                    <a:lnTo>
                      <a:pt x="690" y="240"/>
                    </a:lnTo>
                    <a:lnTo>
                      <a:pt x="678" y="240"/>
                    </a:lnTo>
                    <a:lnTo>
                      <a:pt x="666" y="234"/>
                    </a:lnTo>
                    <a:lnTo>
                      <a:pt x="660" y="228"/>
                    </a:lnTo>
                    <a:lnTo>
                      <a:pt x="654" y="228"/>
                    </a:lnTo>
                    <a:lnTo>
                      <a:pt x="648" y="234"/>
                    </a:lnTo>
                    <a:lnTo>
                      <a:pt x="624" y="234"/>
                    </a:lnTo>
                    <a:lnTo>
                      <a:pt x="612" y="240"/>
                    </a:lnTo>
                    <a:lnTo>
                      <a:pt x="600" y="240"/>
                    </a:lnTo>
                    <a:lnTo>
                      <a:pt x="582" y="246"/>
                    </a:lnTo>
                    <a:lnTo>
                      <a:pt x="558" y="258"/>
                    </a:lnTo>
                    <a:lnTo>
                      <a:pt x="546" y="252"/>
                    </a:lnTo>
                    <a:lnTo>
                      <a:pt x="534" y="252"/>
                    </a:lnTo>
                    <a:lnTo>
                      <a:pt x="522" y="246"/>
                    </a:lnTo>
                    <a:lnTo>
                      <a:pt x="498" y="246"/>
                    </a:lnTo>
                    <a:lnTo>
                      <a:pt x="480" y="240"/>
                    </a:lnTo>
                    <a:lnTo>
                      <a:pt x="468" y="228"/>
                    </a:lnTo>
                    <a:lnTo>
                      <a:pt x="456" y="222"/>
                    </a:lnTo>
                    <a:lnTo>
                      <a:pt x="444" y="210"/>
                    </a:lnTo>
                    <a:lnTo>
                      <a:pt x="438" y="198"/>
                    </a:lnTo>
                    <a:lnTo>
                      <a:pt x="432" y="192"/>
                    </a:lnTo>
                    <a:lnTo>
                      <a:pt x="432" y="186"/>
                    </a:lnTo>
                    <a:lnTo>
                      <a:pt x="378" y="186"/>
                    </a:lnTo>
                    <a:lnTo>
                      <a:pt x="354" y="162"/>
                    </a:lnTo>
                    <a:lnTo>
                      <a:pt x="336" y="126"/>
                    </a:lnTo>
                    <a:lnTo>
                      <a:pt x="330" y="120"/>
                    </a:lnTo>
                    <a:lnTo>
                      <a:pt x="330" y="114"/>
                    </a:lnTo>
                    <a:lnTo>
                      <a:pt x="312" y="114"/>
                    </a:lnTo>
                    <a:lnTo>
                      <a:pt x="312" y="108"/>
                    </a:lnTo>
                    <a:lnTo>
                      <a:pt x="306" y="102"/>
                    </a:lnTo>
                    <a:lnTo>
                      <a:pt x="300" y="102"/>
                    </a:lnTo>
                    <a:lnTo>
                      <a:pt x="294" y="96"/>
                    </a:lnTo>
                    <a:lnTo>
                      <a:pt x="282" y="90"/>
                    </a:lnTo>
                    <a:lnTo>
                      <a:pt x="270" y="78"/>
                    </a:lnTo>
                    <a:lnTo>
                      <a:pt x="270" y="72"/>
                    </a:lnTo>
                    <a:lnTo>
                      <a:pt x="282" y="72"/>
                    </a:lnTo>
                    <a:lnTo>
                      <a:pt x="288" y="66"/>
                    </a:lnTo>
                    <a:lnTo>
                      <a:pt x="288" y="60"/>
                    </a:lnTo>
                    <a:lnTo>
                      <a:pt x="282" y="54"/>
                    </a:lnTo>
                    <a:lnTo>
                      <a:pt x="276" y="54"/>
                    </a:lnTo>
                    <a:lnTo>
                      <a:pt x="276" y="42"/>
                    </a:lnTo>
                    <a:lnTo>
                      <a:pt x="282" y="36"/>
                    </a:lnTo>
                    <a:lnTo>
                      <a:pt x="282" y="18"/>
                    </a:lnTo>
                    <a:lnTo>
                      <a:pt x="276" y="12"/>
                    </a:lnTo>
                    <a:lnTo>
                      <a:pt x="270" y="0"/>
                    </a:lnTo>
                    <a:lnTo>
                      <a:pt x="258" y="0"/>
                    </a:lnTo>
                    <a:lnTo>
                      <a:pt x="246" y="6"/>
                    </a:lnTo>
                    <a:lnTo>
                      <a:pt x="234" y="18"/>
                    </a:lnTo>
                    <a:lnTo>
                      <a:pt x="222" y="24"/>
                    </a:lnTo>
                    <a:lnTo>
                      <a:pt x="204" y="36"/>
                    </a:lnTo>
                    <a:lnTo>
                      <a:pt x="192" y="48"/>
                    </a:lnTo>
                    <a:lnTo>
                      <a:pt x="192" y="54"/>
                    </a:lnTo>
                    <a:lnTo>
                      <a:pt x="186" y="60"/>
                    </a:lnTo>
                    <a:lnTo>
                      <a:pt x="180" y="72"/>
                    </a:lnTo>
                    <a:lnTo>
                      <a:pt x="132" y="72"/>
                    </a:lnTo>
                    <a:lnTo>
                      <a:pt x="96" y="60"/>
                    </a:lnTo>
                    <a:lnTo>
                      <a:pt x="84" y="54"/>
                    </a:lnTo>
                    <a:lnTo>
                      <a:pt x="66" y="36"/>
                    </a:lnTo>
                    <a:lnTo>
                      <a:pt x="54" y="12"/>
                    </a:lnTo>
                    <a:lnTo>
                      <a:pt x="54" y="6"/>
                    </a:lnTo>
                    <a:lnTo>
                      <a:pt x="48" y="0"/>
                    </a:lnTo>
                    <a:lnTo>
                      <a:pt x="42" y="0"/>
                    </a:lnTo>
                    <a:lnTo>
                      <a:pt x="24" y="18"/>
                    </a:lnTo>
                    <a:lnTo>
                      <a:pt x="24" y="30"/>
                    </a:lnTo>
                    <a:lnTo>
                      <a:pt x="0" y="30"/>
                    </a:lnTo>
                    <a:lnTo>
                      <a:pt x="18" y="54"/>
                    </a:lnTo>
                    <a:lnTo>
                      <a:pt x="18" y="84"/>
                    </a:lnTo>
                    <a:lnTo>
                      <a:pt x="30" y="96"/>
                    </a:lnTo>
                    <a:lnTo>
                      <a:pt x="30" y="108"/>
                    </a:lnTo>
                    <a:lnTo>
                      <a:pt x="36" y="114"/>
                    </a:lnTo>
                    <a:lnTo>
                      <a:pt x="42" y="114"/>
                    </a:lnTo>
                    <a:lnTo>
                      <a:pt x="36" y="120"/>
                    </a:lnTo>
                    <a:lnTo>
                      <a:pt x="36" y="126"/>
                    </a:lnTo>
                    <a:lnTo>
                      <a:pt x="30" y="138"/>
                    </a:lnTo>
                    <a:lnTo>
                      <a:pt x="24" y="144"/>
                    </a:lnTo>
                    <a:lnTo>
                      <a:pt x="60" y="162"/>
                    </a:lnTo>
                    <a:lnTo>
                      <a:pt x="60" y="192"/>
                    </a:lnTo>
                    <a:lnTo>
                      <a:pt x="84" y="198"/>
                    </a:lnTo>
                    <a:lnTo>
                      <a:pt x="84" y="210"/>
                    </a:lnTo>
                    <a:lnTo>
                      <a:pt x="96" y="246"/>
                    </a:lnTo>
                    <a:lnTo>
                      <a:pt x="108" y="270"/>
                    </a:lnTo>
                    <a:lnTo>
                      <a:pt x="120" y="282"/>
                    </a:lnTo>
                    <a:lnTo>
                      <a:pt x="120" y="300"/>
                    </a:lnTo>
                    <a:lnTo>
                      <a:pt x="144" y="306"/>
                    </a:lnTo>
                    <a:lnTo>
                      <a:pt x="156" y="324"/>
                    </a:lnTo>
                    <a:lnTo>
                      <a:pt x="162" y="318"/>
                    </a:lnTo>
                    <a:lnTo>
                      <a:pt x="174" y="312"/>
                    </a:lnTo>
                    <a:lnTo>
                      <a:pt x="186" y="312"/>
                    </a:lnTo>
                    <a:lnTo>
                      <a:pt x="186" y="318"/>
                    </a:lnTo>
                    <a:lnTo>
                      <a:pt x="168" y="336"/>
                    </a:lnTo>
                    <a:lnTo>
                      <a:pt x="168" y="342"/>
                    </a:lnTo>
                    <a:lnTo>
                      <a:pt x="180" y="354"/>
                    </a:lnTo>
                    <a:lnTo>
                      <a:pt x="186" y="366"/>
                    </a:lnTo>
                    <a:lnTo>
                      <a:pt x="186" y="372"/>
                    </a:lnTo>
                    <a:lnTo>
                      <a:pt x="174" y="384"/>
                    </a:lnTo>
                    <a:lnTo>
                      <a:pt x="168" y="384"/>
                    </a:lnTo>
                    <a:lnTo>
                      <a:pt x="168" y="414"/>
                    </a:lnTo>
                    <a:lnTo>
                      <a:pt x="156" y="414"/>
                    </a:lnTo>
                    <a:lnTo>
                      <a:pt x="144" y="426"/>
                    </a:lnTo>
                    <a:lnTo>
                      <a:pt x="144" y="432"/>
                    </a:lnTo>
                    <a:lnTo>
                      <a:pt x="156" y="444"/>
                    </a:lnTo>
                    <a:lnTo>
                      <a:pt x="150" y="450"/>
                    </a:lnTo>
                    <a:lnTo>
                      <a:pt x="144" y="462"/>
                    </a:lnTo>
                    <a:lnTo>
                      <a:pt x="144" y="468"/>
                    </a:lnTo>
                    <a:lnTo>
                      <a:pt x="150" y="474"/>
                    </a:lnTo>
                    <a:lnTo>
                      <a:pt x="162" y="480"/>
                    </a:lnTo>
                    <a:lnTo>
                      <a:pt x="174" y="492"/>
                    </a:lnTo>
                    <a:lnTo>
                      <a:pt x="198" y="504"/>
                    </a:lnTo>
                    <a:lnTo>
                      <a:pt x="204" y="510"/>
                    </a:lnTo>
                    <a:lnTo>
                      <a:pt x="210" y="510"/>
                    </a:lnTo>
                    <a:lnTo>
                      <a:pt x="210" y="552"/>
                    </a:lnTo>
                    <a:lnTo>
                      <a:pt x="234" y="552"/>
                    </a:lnTo>
                    <a:lnTo>
                      <a:pt x="240" y="558"/>
                    </a:lnTo>
                    <a:lnTo>
                      <a:pt x="252" y="564"/>
                    </a:lnTo>
                    <a:lnTo>
                      <a:pt x="270" y="582"/>
                    </a:lnTo>
                    <a:lnTo>
                      <a:pt x="288" y="582"/>
                    </a:lnTo>
                    <a:lnTo>
                      <a:pt x="294" y="588"/>
                    </a:lnTo>
                    <a:lnTo>
                      <a:pt x="300" y="600"/>
                    </a:lnTo>
                    <a:lnTo>
                      <a:pt x="330" y="636"/>
                    </a:lnTo>
                    <a:lnTo>
                      <a:pt x="330" y="648"/>
                    </a:lnTo>
                    <a:lnTo>
                      <a:pt x="324" y="660"/>
                    </a:lnTo>
                    <a:lnTo>
                      <a:pt x="324" y="696"/>
                    </a:lnTo>
                    <a:lnTo>
                      <a:pt x="330" y="702"/>
                    </a:lnTo>
                    <a:lnTo>
                      <a:pt x="342" y="708"/>
                    </a:lnTo>
                    <a:lnTo>
                      <a:pt x="348" y="714"/>
                    </a:lnTo>
                    <a:lnTo>
                      <a:pt x="354" y="714"/>
                    </a:lnTo>
                    <a:lnTo>
                      <a:pt x="360" y="744"/>
                    </a:lnTo>
                    <a:lnTo>
                      <a:pt x="372" y="750"/>
                    </a:lnTo>
                    <a:lnTo>
                      <a:pt x="384" y="762"/>
                    </a:lnTo>
                    <a:lnTo>
                      <a:pt x="384" y="768"/>
                    </a:lnTo>
                    <a:lnTo>
                      <a:pt x="390" y="774"/>
                    </a:lnTo>
                    <a:lnTo>
                      <a:pt x="402" y="780"/>
                    </a:lnTo>
                    <a:lnTo>
                      <a:pt x="408" y="786"/>
                    </a:lnTo>
                    <a:lnTo>
                      <a:pt x="420" y="792"/>
                    </a:lnTo>
                    <a:lnTo>
                      <a:pt x="426" y="786"/>
                    </a:lnTo>
                    <a:lnTo>
                      <a:pt x="426" y="774"/>
                    </a:lnTo>
                    <a:lnTo>
                      <a:pt x="420" y="768"/>
                    </a:lnTo>
                    <a:lnTo>
                      <a:pt x="420" y="762"/>
                    </a:lnTo>
                    <a:lnTo>
                      <a:pt x="426" y="756"/>
                    </a:lnTo>
                    <a:lnTo>
                      <a:pt x="438" y="750"/>
                    </a:lnTo>
                    <a:lnTo>
                      <a:pt x="444" y="756"/>
                    </a:lnTo>
                    <a:lnTo>
                      <a:pt x="450" y="756"/>
                    </a:lnTo>
                    <a:lnTo>
                      <a:pt x="450" y="768"/>
                    </a:lnTo>
                    <a:lnTo>
                      <a:pt x="456" y="780"/>
                    </a:lnTo>
                    <a:lnTo>
                      <a:pt x="474" y="780"/>
                    </a:lnTo>
                    <a:lnTo>
                      <a:pt x="474" y="786"/>
                    </a:lnTo>
                    <a:lnTo>
                      <a:pt x="474" y="780"/>
                    </a:lnTo>
                    <a:lnTo>
                      <a:pt x="480" y="780"/>
                    </a:lnTo>
                    <a:lnTo>
                      <a:pt x="480" y="768"/>
                    </a:lnTo>
                    <a:lnTo>
                      <a:pt x="504" y="768"/>
                    </a:lnTo>
                    <a:lnTo>
                      <a:pt x="504" y="804"/>
                    </a:lnTo>
                    <a:lnTo>
                      <a:pt x="510" y="810"/>
                    </a:lnTo>
                    <a:lnTo>
                      <a:pt x="516" y="810"/>
                    </a:lnTo>
                    <a:lnTo>
                      <a:pt x="528" y="816"/>
                    </a:lnTo>
                    <a:lnTo>
                      <a:pt x="540" y="828"/>
                    </a:lnTo>
                    <a:lnTo>
                      <a:pt x="540" y="846"/>
                    </a:lnTo>
                    <a:lnTo>
                      <a:pt x="552" y="858"/>
                    </a:lnTo>
                    <a:lnTo>
                      <a:pt x="558" y="870"/>
                    </a:lnTo>
                    <a:lnTo>
                      <a:pt x="564" y="876"/>
                    </a:lnTo>
                    <a:lnTo>
                      <a:pt x="570" y="876"/>
                    </a:lnTo>
                    <a:lnTo>
                      <a:pt x="582" y="894"/>
                    </a:lnTo>
                    <a:lnTo>
                      <a:pt x="582" y="906"/>
                    </a:lnTo>
                    <a:lnTo>
                      <a:pt x="594" y="930"/>
                    </a:lnTo>
                    <a:lnTo>
                      <a:pt x="600" y="936"/>
                    </a:lnTo>
                    <a:lnTo>
                      <a:pt x="606" y="936"/>
                    </a:lnTo>
                    <a:lnTo>
                      <a:pt x="612" y="942"/>
                    </a:lnTo>
                    <a:lnTo>
                      <a:pt x="618" y="954"/>
                    </a:lnTo>
                    <a:lnTo>
                      <a:pt x="618" y="960"/>
                    </a:lnTo>
                    <a:lnTo>
                      <a:pt x="648" y="960"/>
                    </a:lnTo>
                    <a:lnTo>
                      <a:pt x="666" y="984"/>
                    </a:lnTo>
                    <a:lnTo>
                      <a:pt x="684" y="978"/>
                    </a:lnTo>
                    <a:lnTo>
                      <a:pt x="702" y="978"/>
                    </a:lnTo>
                    <a:lnTo>
                      <a:pt x="720" y="996"/>
                    </a:lnTo>
                    <a:lnTo>
                      <a:pt x="738" y="1008"/>
                    </a:lnTo>
                    <a:lnTo>
                      <a:pt x="756" y="1026"/>
                    </a:lnTo>
                    <a:lnTo>
                      <a:pt x="792" y="1050"/>
                    </a:lnTo>
                    <a:lnTo>
                      <a:pt x="810" y="1050"/>
                    </a:lnTo>
                    <a:lnTo>
                      <a:pt x="822" y="1056"/>
                    </a:lnTo>
                    <a:lnTo>
                      <a:pt x="834" y="1068"/>
                    </a:lnTo>
                    <a:lnTo>
                      <a:pt x="852" y="1068"/>
                    </a:lnTo>
                    <a:lnTo>
                      <a:pt x="876" y="1056"/>
                    </a:lnTo>
                    <a:lnTo>
                      <a:pt x="876" y="1050"/>
                    </a:lnTo>
                    <a:lnTo>
                      <a:pt x="900" y="1056"/>
                    </a:lnTo>
                    <a:lnTo>
                      <a:pt x="912" y="1032"/>
                    </a:lnTo>
                    <a:lnTo>
                      <a:pt x="930" y="1032"/>
                    </a:lnTo>
                    <a:lnTo>
                      <a:pt x="954" y="1008"/>
                    </a:lnTo>
                    <a:lnTo>
                      <a:pt x="966" y="1020"/>
                    </a:lnTo>
                    <a:lnTo>
                      <a:pt x="972" y="1014"/>
                    </a:lnTo>
                    <a:lnTo>
                      <a:pt x="984" y="1014"/>
                    </a:lnTo>
                    <a:lnTo>
                      <a:pt x="1002" y="1032"/>
                    </a:lnTo>
                    <a:lnTo>
                      <a:pt x="1014" y="1050"/>
                    </a:lnTo>
                    <a:lnTo>
                      <a:pt x="1020" y="1068"/>
                    </a:lnTo>
                    <a:lnTo>
                      <a:pt x="1032" y="1080"/>
                    </a:lnTo>
                    <a:lnTo>
                      <a:pt x="1032" y="1098"/>
                    </a:lnTo>
                    <a:lnTo>
                      <a:pt x="1038" y="1110"/>
                    </a:lnTo>
                    <a:lnTo>
                      <a:pt x="1044" y="1116"/>
                    </a:lnTo>
                    <a:lnTo>
                      <a:pt x="1056" y="1122"/>
                    </a:lnTo>
                    <a:lnTo>
                      <a:pt x="1080" y="1122"/>
                    </a:lnTo>
                    <a:lnTo>
                      <a:pt x="1080" y="1128"/>
                    </a:lnTo>
                    <a:lnTo>
                      <a:pt x="1086" y="1134"/>
                    </a:lnTo>
                    <a:lnTo>
                      <a:pt x="1098" y="1140"/>
                    </a:lnTo>
                    <a:lnTo>
                      <a:pt x="1164" y="1140"/>
                    </a:lnTo>
                    <a:lnTo>
                      <a:pt x="1176" y="1146"/>
                    </a:lnTo>
                    <a:lnTo>
                      <a:pt x="1200" y="1170"/>
                    </a:lnTo>
                    <a:lnTo>
                      <a:pt x="1212" y="1170"/>
                    </a:lnTo>
                    <a:lnTo>
                      <a:pt x="1224" y="1164"/>
                    </a:lnTo>
                    <a:lnTo>
                      <a:pt x="1230" y="1164"/>
                    </a:lnTo>
                    <a:lnTo>
                      <a:pt x="1242" y="1158"/>
                    </a:lnTo>
                    <a:lnTo>
                      <a:pt x="1248" y="1158"/>
                    </a:lnTo>
                    <a:lnTo>
                      <a:pt x="1254" y="1164"/>
                    </a:lnTo>
                    <a:lnTo>
                      <a:pt x="1278" y="1176"/>
                    </a:lnTo>
                    <a:lnTo>
                      <a:pt x="1296" y="1182"/>
                    </a:lnTo>
                    <a:lnTo>
                      <a:pt x="1326" y="1182"/>
                    </a:lnTo>
                    <a:lnTo>
                      <a:pt x="1338" y="117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89" name="India">
                <a:extLst>
                  <a:ext uri="{FF2B5EF4-FFF2-40B4-BE49-F238E27FC236}">
                    <a16:creationId xmlns:a16="http://schemas.microsoft.com/office/drawing/2014/main" id="{D0AB17D1-FA37-5F4D-8B7B-D963C7B4DEF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72" y="1568"/>
                <a:ext cx="500" cy="603"/>
              </a:xfrm>
              <a:custGeom>
                <a:avLst/>
                <a:gdLst>
                  <a:gd name="T0" fmla="*/ 2147483647 w 1956"/>
                  <a:gd name="T1" fmla="*/ 2147483647 h 2358"/>
                  <a:gd name="T2" fmla="*/ 2147483647 w 1956"/>
                  <a:gd name="T3" fmla="*/ 2147483647 h 2358"/>
                  <a:gd name="T4" fmla="*/ 2147483647 w 1956"/>
                  <a:gd name="T5" fmla="*/ 2147483647 h 2358"/>
                  <a:gd name="T6" fmla="*/ 2147483647 w 1956"/>
                  <a:gd name="T7" fmla="*/ 2147483647 h 2358"/>
                  <a:gd name="T8" fmla="*/ 2147483647 w 1956"/>
                  <a:gd name="T9" fmla="*/ 2147483647 h 2358"/>
                  <a:gd name="T10" fmla="*/ 2147483647 w 1956"/>
                  <a:gd name="T11" fmla="*/ 2147483647 h 2358"/>
                  <a:gd name="T12" fmla="*/ 2147483647 w 1956"/>
                  <a:gd name="T13" fmla="*/ 2147483647 h 2358"/>
                  <a:gd name="T14" fmla="*/ 2147483647 w 1956"/>
                  <a:gd name="T15" fmla="*/ 2147483647 h 2358"/>
                  <a:gd name="T16" fmla="*/ 2147483647 w 1956"/>
                  <a:gd name="T17" fmla="*/ 2147483647 h 2358"/>
                  <a:gd name="T18" fmla="*/ 2147483647 w 1956"/>
                  <a:gd name="T19" fmla="*/ 2147483647 h 2358"/>
                  <a:gd name="T20" fmla="*/ 2147483647 w 1956"/>
                  <a:gd name="T21" fmla="*/ 2147483647 h 2358"/>
                  <a:gd name="T22" fmla="*/ 2147483647 w 1956"/>
                  <a:gd name="T23" fmla="*/ 2147483647 h 2358"/>
                  <a:gd name="T24" fmla="*/ 2147483647 w 1956"/>
                  <a:gd name="T25" fmla="*/ 2147483647 h 2358"/>
                  <a:gd name="T26" fmla="*/ 2147483647 w 1956"/>
                  <a:gd name="T27" fmla="*/ 2147483647 h 2358"/>
                  <a:gd name="T28" fmla="*/ 2147483647 w 1956"/>
                  <a:gd name="T29" fmla="*/ 2147483647 h 2358"/>
                  <a:gd name="T30" fmla="*/ 2147483647 w 1956"/>
                  <a:gd name="T31" fmla="*/ 2147483647 h 2358"/>
                  <a:gd name="T32" fmla="*/ 2147483647 w 1956"/>
                  <a:gd name="T33" fmla="*/ 2147483647 h 2358"/>
                  <a:gd name="T34" fmla="*/ 2147483647 w 1956"/>
                  <a:gd name="T35" fmla="*/ 2147483647 h 2358"/>
                  <a:gd name="T36" fmla="*/ 2147483647 w 1956"/>
                  <a:gd name="T37" fmla="*/ 2147483647 h 2358"/>
                  <a:gd name="T38" fmla="*/ 2147483647 w 1956"/>
                  <a:gd name="T39" fmla="*/ 2147483647 h 2358"/>
                  <a:gd name="T40" fmla="*/ 2147483647 w 1956"/>
                  <a:gd name="T41" fmla="*/ 2147483647 h 2358"/>
                  <a:gd name="T42" fmla="*/ 2147483647 w 1956"/>
                  <a:gd name="T43" fmla="*/ 2147483647 h 2358"/>
                  <a:gd name="T44" fmla="*/ 2147483647 w 1956"/>
                  <a:gd name="T45" fmla="*/ 2147483647 h 2358"/>
                  <a:gd name="T46" fmla="*/ 2147483647 w 1956"/>
                  <a:gd name="T47" fmla="*/ 2147483647 h 2358"/>
                  <a:gd name="T48" fmla="*/ 2147483647 w 1956"/>
                  <a:gd name="T49" fmla="*/ 2147483647 h 2358"/>
                  <a:gd name="T50" fmla="*/ 2147483647 w 1956"/>
                  <a:gd name="T51" fmla="*/ 2147483647 h 2358"/>
                  <a:gd name="T52" fmla="*/ 2147483647 w 1956"/>
                  <a:gd name="T53" fmla="*/ 2147483647 h 2358"/>
                  <a:gd name="T54" fmla="*/ 2147483647 w 1956"/>
                  <a:gd name="T55" fmla="*/ 2147483647 h 2358"/>
                  <a:gd name="T56" fmla="*/ 2147483647 w 1956"/>
                  <a:gd name="T57" fmla="*/ 2147483647 h 2358"/>
                  <a:gd name="T58" fmla="*/ 2147483647 w 1956"/>
                  <a:gd name="T59" fmla="*/ 2147483647 h 2358"/>
                  <a:gd name="T60" fmla="*/ 2147483647 w 1956"/>
                  <a:gd name="T61" fmla="*/ 2147483647 h 2358"/>
                  <a:gd name="T62" fmla="*/ 2147483647 w 1956"/>
                  <a:gd name="T63" fmla="*/ 2147483647 h 2358"/>
                  <a:gd name="T64" fmla="*/ 2147483647 w 1956"/>
                  <a:gd name="T65" fmla="*/ 2147483647 h 2358"/>
                  <a:gd name="T66" fmla="*/ 2147483647 w 1956"/>
                  <a:gd name="T67" fmla="*/ 2147483647 h 2358"/>
                  <a:gd name="T68" fmla="*/ 2147483647 w 1956"/>
                  <a:gd name="T69" fmla="*/ 2147483647 h 2358"/>
                  <a:gd name="T70" fmla="*/ 2147483647 w 1956"/>
                  <a:gd name="T71" fmla="*/ 2147483647 h 2358"/>
                  <a:gd name="T72" fmla="*/ 2147483647 w 1956"/>
                  <a:gd name="T73" fmla="*/ 2147483647 h 2358"/>
                  <a:gd name="T74" fmla="*/ 2147483647 w 1956"/>
                  <a:gd name="T75" fmla="*/ 2147483647 h 2358"/>
                  <a:gd name="T76" fmla="*/ 2147483647 w 1956"/>
                  <a:gd name="T77" fmla="*/ 2147483647 h 2358"/>
                  <a:gd name="T78" fmla="*/ 2147483647 w 1956"/>
                  <a:gd name="T79" fmla="*/ 2147483647 h 2358"/>
                  <a:gd name="T80" fmla="*/ 2147483647 w 1956"/>
                  <a:gd name="T81" fmla="*/ 2147483647 h 2358"/>
                  <a:gd name="T82" fmla="*/ 2147483647 w 1956"/>
                  <a:gd name="T83" fmla="*/ 2147483647 h 2358"/>
                  <a:gd name="T84" fmla="*/ 2147483647 w 1956"/>
                  <a:gd name="T85" fmla="*/ 2147483647 h 2358"/>
                  <a:gd name="T86" fmla="*/ 2147483647 w 1956"/>
                  <a:gd name="T87" fmla="*/ 2147483647 h 2358"/>
                  <a:gd name="T88" fmla="*/ 2147483647 w 1956"/>
                  <a:gd name="T89" fmla="*/ 2147483647 h 2358"/>
                  <a:gd name="T90" fmla="*/ 2147483647 w 1956"/>
                  <a:gd name="T91" fmla="*/ 2147483647 h 2358"/>
                  <a:gd name="T92" fmla="*/ 2147483647 w 1956"/>
                  <a:gd name="T93" fmla="*/ 2147483647 h 2358"/>
                  <a:gd name="T94" fmla="*/ 2147483647 w 1956"/>
                  <a:gd name="T95" fmla="*/ 2147483647 h 2358"/>
                  <a:gd name="T96" fmla="*/ 2147483647 w 1956"/>
                  <a:gd name="T97" fmla="*/ 2147483647 h 2358"/>
                  <a:gd name="T98" fmla="*/ 2147483647 w 1956"/>
                  <a:gd name="T99" fmla="*/ 2147483647 h 2358"/>
                  <a:gd name="T100" fmla="*/ 2147483647 w 1956"/>
                  <a:gd name="T101" fmla="*/ 2147483647 h 2358"/>
                  <a:gd name="T102" fmla="*/ 2147483647 w 1956"/>
                  <a:gd name="T103" fmla="*/ 2147483647 h 2358"/>
                  <a:gd name="T104" fmla="*/ 2147483647 w 1956"/>
                  <a:gd name="T105" fmla="*/ 2147483647 h 2358"/>
                  <a:gd name="T106" fmla="*/ 2147483647 w 1956"/>
                  <a:gd name="T107" fmla="*/ 2147483647 h 2358"/>
                  <a:gd name="T108" fmla="*/ 2147483647 w 1956"/>
                  <a:gd name="T109" fmla="*/ 2147483647 h 2358"/>
                  <a:gd name="T110" fmla="*/ 2147483647 w 1956"/>
                  <a:gd name="T111" fmla="*/ 2147483647 h 2358"/>
                  <a:gd name="T112" fmla="*/ 2147483647 w 1956"/>
                  <a:gd name="T113" fmla="*/ 2147483647 h 2358"/>
                  <a:gd name="T114" fmla="*/ 2147483647 w 1956"/>
                  <a:gd name="T115" fmla="*/ 2147483647 h 2358"/>
                  <a:gd name="T116" fmla="*/ 2147483647 w 1956"/>
                  <a:gd name="T117" fmla="*/ 2147483647 h 2358"/>
                  <a:gd name="T118" fmla="*/ 2147483647 w 1956"/>
                  <a:gd name="T119" fmla="*/ 2147483647 h 235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956"/>
                  <a:gd name="T181" fmla="*/ 0 h 2358"/>
                  <a:gd name="T182" fmla="*/ 1956 w 1956"/>
                  <a:gd name="T183" fmla="*/ 2358 h 235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956" h="2358">
                    <a:moveTo>
                      <a:pt x="1806" y="1788"/>
                    </a:moveTo>
                    <a:lnTo>
                      <a:pt x="1794" y="1800"/>
                    </a:lnTo>
                    <a:lnTo>
                      <a:pt x="1782" y="1824"/>
                    </a:lnTo>
                    <a:lnTo>
                      <a:pt x="1782" y="1884"/>
                    </a:lnTo>
                    <a:lnTo>
                      <a:pt x="1788" y="1980"/>
                    </a:lnTo>
                    <a:lnTo>
                      <a:pt x="1800" y="1950"/>
                    </a:lnTo>
                    <a:lnTo>
                      <a:pt x="1800" y="1848"/>
                    </a:lnTo>
                    <a:lnTo>
                      <a:pt x="1806" y="1836"/>
                    </a:lnTo>
                    <a:lnTo>
                      <a:pt x="1806" y="1830"/>
                    </a:lnTo>
                    <a:lnTo>
                      <a:pt x="1812" y="1818"/>
                    </a:lnTo>
                    <a:lnTo>
                      <a:pt x="1812" y="1806"/>
                    </a:lnTo>
                    <a:lnTo>
                      <a:pt x="1818" y="1800"/>
                    </a:lnTo>
                    <a:lnTo>
                      <a:pt x="1812" y="1788"/>
                    </a:lnTo>
                    <a:lnTo>
                      <a:pt x="1806" y="1788"/>
                    </a:lnTo>
                    <a:close/>
                    <a:moveTo>
                      <a:pt x="1794" y="2028"/>
                    </a:moveTo>
                    <a:lnTo>
                      <a:pt x="1788" y="2028"/>
                    </a:lnTo>
                    <a:lnTo>
                      <a:pt x="1782" y="2040"/>
                    </a:lnTo>
                    <a:lnTo>
                      <a:pt x="1782" y="2046"/>
                    </a:lnTo>
                    <a:lnTo>
                      <a:pt x="1788" y="2058"/>
                    </a:lnTo>
                    <a:lnTo>
                      <a:pt x="1788" y="2064"/>
                    </a:lnTo>
                    <a:lnTo>
                      <a:pt x="1794" y="2076"/>
                    </a:lnTo>
                    <a:lnTo>
                      <a:pt x="1800" y="2064"/>
                    </a:lnTo>
                    <a:lnTo>
                      <a:pt x="1800" y="2028"/>
                    </a:lnTo>
                    <a:lnTo>
                      <a:pt x="1794" y="2028"/>
                    </a:lnTo>
                    <a:close/>
                    <a:moveTo>
                      <a:pt x="1890" y="2310"/>
                    </a:moveTo>
                    <a:lnTo>
                      <a:pt x="1884" y="2316"/>
                    </a:lnTo>
                    <a:lnTo>
                      <a:pt x="1884" y="2334"/>
                    </a:lnTo>
                    <a:lnTo>
                      <a:pt x="1890" y="2346"/>
                    </a:lnTo>
                    <a:lnTo>
                      <a:pt x="1896" y="2352"/>
                    </a:lnTo>
                    <a:lnTo>
                      <a:pt x="1908" y="2358"/>
                    </a:lnTo>
                    <a:lnTo>
                      <a:pt x="1908" y="2346"/>
                    </a:lnTo>
                    <a:lnTo>
                      <a:pt x="1902" y="2334"/>
                    </a:lnTo>
                    <a:lnTo>
                      <a:pt x="1902" y="2322"/>
                    </a:lnTo>
                    <a:lnTo>
                      <a:pt x="1896" y="2310"/>
                    </a:lnTo>
                    <a:lnTo>
                      <a:pt x="1890" y="2310"/>
                    </a:lnTo>
                    <a:close/>
                    <a:moveTo>
                      <a:pt x="1920" y="672"/>
                    </a:moveTo>
                    <a:lnTo>
                      <a:pt x="1932" y="660"/>
                    </a:lnTo>
                    <a:lnTo>
                      <a:pt x="1944" y="654"/>
                    </a:lnTo>
                    <a:lnTo>
                      <a:pt x="1950" y="648"/>
                    </a:lnTo>
                    <a:lnTo>
                      <a:pt x="1956" y="648"/>
                    </a:lnTo>
                    <a:lnTo>
                      <a:pt x="1956" y="618"/>
                    </a:lnTo>
                    <a:lnTo>
                      <a:pt x="1950" y="618"/>
                    </a:lnTo>
                    <a:lnTo>
                      <a:pt x="1944" y="612"/>
                    </a:lnTo>
                    <a:lnTo>
                      <a:pt x="1878" y="612"/>
                    </a:lnTo>
                    <a:lnTo>
                      <a:pt x="1878" y="606"/>
                    </a:lnTo>
                    <a:lnTo>
                      <a:pt x="1890" y="594"/>
                    </a:lnTo>
                    <a:lnTo>
                      <a:pt x="1896" y="594"/>
                    </a:lnTo>
                    <a:lnTo>
                      <a:pt x="1878" y="564"/>
                    </a:lnTo>
                    <a:lnTo>
                      <a:pt x="1848" y="564"/>
                    </a:lnTo>
                    <a:lnTo>
                      <a:pt x="1842" y="558"/>
                    </a:lnTo>
                    <a:lnTo>
                      <a:pt x="1848" y="558"/>
                    </a:lnTo>
                    <a:lnTo>
                      <a:pt x="1860" y="546"/>
                    </a:lnTo>
                    <a:lnTo>
                      <a:pt x="1854" y="540"/>
                    </a:lnTo>
                    <a:lnTo>
                      <a:pt x="1818" y="522"/>
                    </a:lnTo>
                    <a:lnTo>
                      <a:pt x="1806" y="534"/>
                    </a:lnTo>
                    <a:lnTo>
                      <a:pt x="1806" y="558"/>
                    </a:lnTo>
                    <a:lnTo>
                      <a:pt x="1788" y="558"/>
                    </a:lnTo>
                    <a:lnTo>
                      <a:pt x="1770" y="546"/>
                    </a:lnTo>
                    <a:lnTo>
                      <a:pt x="1758" y="540"/>
                    </a:lnTo>
                    <a:lnTo>
                      <a:pt x="1740" y="540"/>
                    </a:lnTo>
                    <a:lnTo>
                      <a:pt x="1728" y="552"/>
                    </a:lnTo>
                    <a:lnTo>
                      <a:pt x="1716" y="558"/>
                    </a:lnTo>
                    <a:lnTo>
                      <a:pt x="1692" y="582"/>
                    </a:lnTo>
                    <a:lnTo>
                      <a:pt x="1656" y="582"/>
                    </a:lnTo>
                    <a:lnTo>
                      <a:pt x="1656" y="588"/>
                    </a:lnTo>
                    <a:lnTo>
                      <a:pt x="1662" y="594"/>
                    </a:lnTo>
                    <a:lnTo>
                      <a:pt x="1662" y="618"/>
                    </a:lnTo>
                    <a:lnTo>
                      <a:pt x="1656" y="624"/>
                    </a:lnTo>
                    <a:lnTo>
                      <a:pt x="1626" y="624"/>
                    </a:lnTo>
                    <a:lnTo>
                      <a:pt x="1632" y="636"/>
                    </a:lnTo>
                    <a:lnTo>
                      <a:pt x="1632" y="654"/>
                    </a:lnTo>
                    <a:lnTo>
                      <a:pt x="1620" y="666"/>
                    </a:lnTo>
                    <a:lnTo>
                      <a:pt x="1566" y="666"/>
                    </a:lnTo>
                    <a:lnTo>
                      <a:pt x="1566" y="684"/>
                    </a:lnTo>
                    <a:lnTo>
                      <a:pt x="1572" y="690"/>
                    </a:lnTo>
                    <a:lnTo>
                      <a:pt x="1596" y="690"/>
                    </a:lnTo>
                    <a:lnTo>
                      <a:pt x="1596" y="714"/>
                    </a:lnTo>
                    <a:lnTo>
                      <a:pt x="1608" y="726"/>
                    </a:lnTo>
                    <a:lnTo>
                      <a:pt x="1608" y="732"/>
                    </a:lnTo>
                    <a:lnTo>
                      <a:pt x="1584" y="744"/>
                    </a:lnTo>
                    <a:lnTo>
                      <a:pt x="1572" y="744"/>
                    </a:lnTo>
                    <a:lnTo>
                      <a:pt x="1566" y="738"/>
                    </a:lnTo>
                    <a:lnTo>
                      <a:pt x="1554" y="738"/>
                    </a:lnTo>
                    <a:lnTo>
                      <a:pt x="1542" y="744"/>
                    </a:lnTo>
                    <a:lnTo>
                      <a:pt x="1512" y="744"/>
                    </a:lnTo>
                    <a:lnTo>
                      <a:pt x="1500" y="738"/>
                    </a:lnTo>
                    <a:lnTo>
                      <a:pt x="1482" y="738"/>
                    </a:lnTo>
                    <a:lnTo>
                      <a:pt x="1476" y="744"/>
                    </a:lnTo>
                    <a:lnTo>
                      <a:pt x="1464" y="750"/>
                    </a:lnTo>
                    <a:lnTo>
                      <a:pt x="1440" y="750"/>
                    </a:lnTo>
                    <a:lnTo>
                      <a:pt x="1428" y="738"/>
                    </a:lnTo>
                    <a:lnTo>
                      <a:pt x="1428" y="732"/>
                    </a:lnTo>
                    <a:lnTo>
                      <a:pt x="1428" y="738"/>
                    </a:lnTo>
                    <a:lnTo>
                      <a:pt x="1416" y="738"/>
                    </a:lnTo>
                    <a:lnTo>
                      <a:pt x="1392" y="726"/>
                    </a:lnTo>
                    <a:lnTo>
                      <a:pt x="1374" y="708"/>
                    </a:lnTo>
                    <a:lnTo>
                      <a:pt x="1374" y="696"/>
                    </a:lnTo>
                    <a:lnTo>
                      <a:pt x="1380" y="696"/>
                    </a:lnTo>
                    <a:lnTo>
                      <a:pt x="1374" y="696"/>
                    </a:lnTo>
                    <a:lnTo>
                      <a:pt x="1368" y="690"/>
                    </a:lnTo>
                    <a:lnTo>
                      <a:pt x="1368" y="642"/>
                    </a:lnTo>
                    <a:lnTo>
                      <a:pt x="1362" y="636"/>
                    </a:lnTo>
                    <a:lnTo>
                      <a:pt x="1350" y="630"/>
                    </a:lnTo>
                    <a:lnTo>
                      <a:pt x="1338" y="630"/>
                    </a:lnTo>
                    <a:lnTo>
                      <a:pt x="1326" y="642"/>
                    </a:lnTo>
                    <a:lnTo>
                      <a:pt x="1314" y="648"/>
                    </a:lnTo>
                    <a:lnTo>
                      <a:pt x="1326" y="666"/>
                    </a:lnTo>
                    <a:lnTo>
                      <a:pt x="1326" y="714"/>
                    </a:lnTo>
                    <a:lnTo>
                      <a:pt x="1338" y="738"/>
                    </a:lnTo>
                    <a:lnTo>
                      <a:pt x="1338" y="774"/>
                    </a:lnTo>
                    <a:lnTo>
                      <a:pt x="1272" y="774"/>
                    </a:lnTo>
                    <a:lnTo>
                      <a:pt x="1272" y="762"/>
                    </a:lnTo>
                    <a:lnTo>
                      <a:pt x="1266" y="756"/>
                    </a:lnTo>
                    <a:lnTo>
                      <a:pt x="1260" y="756"/>
                    </a:lnTo>
                    <a:lnTo>
                      <a:pt x="1248" y="762"/>
                    </a:lnTo>
                    <a:lnTo>
                      <a:pt x="1242" y="774"/>
                    </a:lnTo>
                    <a:lnTo>
                      <a:pt x="1236" y="762"/>
                    </a:lnTo>
                    <a:lnTo>
                      <a:pt x="1224" y="756"/>
                    </a:lnTo>
                    <a:lnTo>
                      <a:pt x="1206" y="750"/>
                    </a:lnTo>
                    <a:lnTo>
                      <a:pt x="1188" y="750"/>
                    </a:lnTo>
                    <a:lnTo>
                      <a:pt x="1182" y="756"/>
                    </a:lnTo>
                    <a:lnTo>
                      <a:pt x="1152" y="738"/>
                    </a:lnTo>
                    <a:lnTo>
                      <a:pt x="1134" y="750"/>
                    </a:lnTo>
                    <a:lnTo>
                      <a:pt x="1080" y="696"/>
                    </a:lnTo>
                    <a:lnTo>
                      <a:pt x="1056" y="696"/>
                    </a:lnTo>
                    <a:lnTo>
                      <a:pt x="1056" y="690"/>
                    </a:lnTo>
                    <a:lnTo>
                      <a:pt x="1044" y="678"/>
                    </a:lnTo>
                    <a:lnTo>
                      <a:pt x="1038" y="678"/>
                    </a:lnTo>
                    <a:lnTo>
                      <a:pt x="1032" y="684"/>
                    </a:lnTo>
                    <a:lnTo>
                      <a:pt x="1032" y="702"/>
                    </a:lnTo>
                    <a:lnTo>
                      <a:pt x="1032" y="696"/>
                    </a:lnTo>
                    <a:lnTo>
                      <a:pt x="1026" y="690"/>
                    </a:lnTo>
                    <a:lnTo>
                      <a:pt x="1008" y="690"/>
                    </a:lnTo>
                    <a:lnTo>
                      <a:pt x="996" y="702"/>
                    </a:lnTo>
                    <a:lnTo>
                      <a:pt x="990" y="690"/>
                    </a:lnTo>
                    <a:lnTo>
                      <a:pt x="984" y="684"/>
                    </a:lnTo>
                    <a:lnTo>
                      <a:pt x="960" y="684"/>
                    </a:lnTo>
                    <a:lnTo>
                      <a:pt x="954" y="678"/>
                    </a:lnTo>
                    <a:lnTo>
                      <a:pt x="954" y="666"/>
                    </a:lnTo>
                    <a:lnTo>
                      <a:pt x="942" y="666"/>
                    </a:lnTo>
                    <a:lnTo>
                      <a:pt x="936" y="672"/>
                    </a:lnTo>
                    <a:lnTo>
                      <a:pt x="918" y="672"/>
                    </a:lnTo>
                    <a:lnTo>
                      <a:pt x="912" y="666"/>
                    </a:lnTo>
                    <a:lnTo>
                      <a:pt x="906" y="654"/>
                    </a:lnTo>
                    <a:lnTo>
                      <a:pt x="900" y="648"/>
                    </a:lnTo>
                    <a:lnTo>
                      <a:pt x="888" y="648"/>
                    </a:lnTo>
                    <a:lnTo>
                      <a:pt x="846" y="630"/>
                    </a:lnTo>
                    <a:lnTo>
                      <a:pt x="834" y="612"/>
                    </a:lnTo>
                    <a:lnTo>
                      <a:pt x="810" y="612"/>
                    </a:lnTo>
                    <a:lnTo>
                      <a:pt x="792" y="588"/>
                    </a:lnTo>
                    <a:lnTo>
                      <a:pt x="780" y="594"/>
                    </a:lnTo>
                    <a:lnTo>
                      <a:pt x="750" y="564"/>
                    </a:lnTo>
                    <a:lnTo>
                      <a:pt x="750" y="552"/>
                    </a:lnTo>
                    <a:lnTo>
                      <a:pt x="762" y="540"/>
                    </a:lnTo>
                    <a:lnTo>
                      <a:pt x="768" y="540"/>
                    </a:lnTo>
                    <a:lnTo>
                      <a:pt x="756" y="528"/>
                    </a:lnTo>
                    <a:lnTo>
                      <a:pt x="756" y="522"/>
                    </a:lnTo>
                    <a:lnTo>
                      <a:pt x="762" y="516"/>
                    </a:lnTo>
                    <a:lnTo>
                      <a:pt x="756" y="504"/>
                    </a:lnTo>
                    <a:lnTo>
                      <a:pt x="780" y="480"/>
                    </a:lnTo>
                    <a:lnTo>
                      <a:pt x="786" y="456"/>
                    </a:lnTo>
                    <a:lnTo>
                      <a:pt x="762" y="438"/>
                    </a:lnTo>
                    <a:lnTo>
                      <a:pt x="750" y="438"/>
                    </a:lnTo>
                    <a:lnTo>
                      <a:pt x="738" y="432"/>
                    </a:lnTo>
                    <a:lnTo>
                      <a:pt x="738" y="414"/>
                    </a:lnTo>
                    <a:lnTo>
                      <a:pt x="720" y="420"/>
                    </a:lnTo>
                    <a:lnTo>
                      <a:pt x="702" y="402"/>
                    </a:lnTo>
                    <a:lnTo>
                      <a:pt x="696" y="402"/>
                    </a:lnTo>
                    <a:lnTo>
                      <a:pt x="690" y="396"/>
                    </a:lnTo>
                    <a:lnTo>
                      <a:pt x="678" y="396"/>
                    </a:lnTo>
                    <a:lnTo>
                      <a:pt x="666" y="390"/>
                    </a:lnTo>
                    <a:lnTo>
                      <a:pt x="654" y="378"/>
                    </a:lnTo>
                    <a:lnTo>
                      <a:pt x="648" y="366"/>
                    </a:lnTo>
                    <a:lnTo>
                      <a:pt x="618" y="366"/>
                    </a:lnTo>
                    <a:lnTo>
                      <a:pt x="612" y="360"/>
                    </a:lnTo>
                    <a:lnTo>
                      <a:pt x="612" y="342"/>
                    </a:lnTo>
                    <a:lnTo>
                      <a:pt x="618" y="336"/>
                    </a:lnTo>
                    <a:lnTo>
                      <a:pt x="618" y="324"/>
                    </a:lnTo>
                    <a:lnTo>
                      <a:pt x="612" y="324"/>
                    </a:lnTo>
                    <a:lnTo>
                      <a:pt x="600" y="312"/>
                    </a:lnTo>
                    <a:lnTo>
                      <a:pt x="594" y="300"/>
                    </a:lnTo>
                    <a:lnTo>
                      <a:pt x="588" y="294"/>
                    </a:lnTo>
                    <a:lnTo>
                      <a:pt x="588" y="276"/>
                    </a:lnTo>
                    <a:lnTo>
                      <a:pt x="594" y="276"/>
                    </a:lnTo>
                    <a:lnTo>
                      <a:pt x="600" y="270"/>
                    </a:lnTo>
                    <a:lnTo>
                      <a:pt x="612" y="270"/>
                    </a:lnTo>
                    <a:lnTo>
                      <a:pt x="612" y="288"/>
                    </a:lnTo>
                    <a:lnTo>
                      <a:pt x="624" y="300"/>
                    </a:lnTo>
                    <a:lnTo>
                      <a:pt x="636" y="282"/>
                    </a:lnTo>
                    <a:lnTo>
                      <a:pt x="642" y="282"/>
                    </a:lnTo>
                    <a:lnTo>
                      <a:pt x="648" y="276"/>
                    </a:lnTo>
                    <a:lnTo>
                      <a:pt x="660" y="270"/>
                    </a:lnTo>
                    <a:lnTo>
                      <a:pt x="660" y="258"/>
                    </a:lnTo>
                    <a:lnTo>
                      <a:pt x="642" y="240"/>
                    </a:lnTo>
                    <a:lnTo>
                      <a:pt x="636" y="228"/>
                    </a:lnTo>
                    <a:lnTo>
                      <a:pt x="630" y="222"/>
                    </a:lnTo>
                    <a:lnTo>
                      <a:pt x="618" y="222"/>
                    </a:lnTo>
                    <a:lnTo>
                      <a:pt x="594" y="210"/>
                    </a:lnTo>
                    <a:lnTo>
                      <a:pt x="594" y="186"/>
                    </a:lnTo>
                    <a:lnTo>
                      <a:pt x="612" y="180"/>
                    </a:lnTo>
                    <a:lnTo>
                      <a:pt x="594" y="156"/>
                    </a:lnTo>
                    <a:lnTo>
                      <a:pt x="624" y="156"/>
                    </a:lnTo>
                    <a:lnTo>
                      <a:pt x="636" y="150"/>
                    </a:lnTo>
                    <a:lnTo>
                      <a:pt x="642" y="138"/>
                    </a:lnTo>
                    <a:lnTo>
                      <a:pt x="642" y="114"/>
                    </a:lnTo>
                    <a:lnTo>
                      <a:pt x="636" y="108"/>
                    </a:lnTo>
                    <a:lnTo>
                      <a:pt x="636" y="102"/>
                    </a:lnTo>
                    <a:lnTo>
                      <a:pt x="654" y="102"/>
                    </a:lnTo>
                    <a:lnTo>
                      <a:pt x="660" y="96"/>
                    </a:lnTo>
                    <a:lnTo>
                      <a:pt x="660" y="36"/>
                    </a:lnTo>
                    <a:lnTo>
                      <a:pt x="618" y="36"/>
                    </a:lnTo>
                    <a:lnTo>
                      <a:pt x="594" y="12"/>
                    </a:lnTo>
                    <a:lnTo>
                      <a:pt x="576" y="0"/>
                    </a:lnTo>
                    <a:lnTo>
                      <a:pt x="564" y="0"/>
                    </a:lnTo>
                    <a:lnTo>
                      <a:pt x="540" y="12"/>
                    </a:lnTo>
                    <a:lnTo>
                      <a:pt x="522" y="18"/>
                    </a:lnTo>
                    <a:lnTo>
                      <a:pt x="516" y="30"/>
                    </a:lnTo>
                    <a:lnTo>
                      <a:pt x="504" y="36"/>
                    </a:lnTo>
                    <a:lnTo>
                      <a:pt x="480" y="36"/>
                    </a:lnTo>
                    <a:lnTo>
                      <a:pt x="456" y="72"/>
                    </a:lnTo>
                    <a:lnTo>
                      <a:pt x="432" y="78"/>
                    </a:lnTo>
                    <a:lnTo>
                      <a:pt x="432" y="96"/>
                    </a:lnTo>
                    <a:lnTo>
                      <a:pt x="408" y="96"/>
                    </a:lnTo>
                    <a:lnTo>
                      <a:pt x="402" y="102"/>
                    </a:lnTo>
                    <a:lnTo>
                      <a:pt x="396" y="96"/>
                    </a:lnTo>
                    <a:lnTo>
                      <a:pt x="390" y="102"/>
                    </a:lnTo>
                    <a:lnTo>
                      <a:pt x="378" y="108"/>
                    </a:lnTo>
                    <a:lnTo>
                      <a:pt x="372" y="114"/>
                    </a:lnTo>
                    <a:lnTo>
                      <a:pt x="360" y="120"/>
                    </a:lnTo>
                    <a:lnTo>
                      <a:pt x="348" y="120"/>
                    </a:lnTo>
                    <a:lnTo>
                      <a:pt x="348" y="108"/>
                    </a:lnTo>
                    <a:lnTo>
                      <a:pt x="342" y="102"/>
                    </a:lnTo>
                    <a:lnTo>
                      <a:pt x="324" y="102"/>
                    </a:lnTo>
                    <a:lnTo>
                      <a:pt x="306" y="96"/>
                    </a:lnTo>
                    <a:lnTo>
                      <a:pt x="264" y="96"/>
                    </a:lnTo>
                    <a:lnTo>
                      <a:pt x="240" y="108"/>
                    </a:lnTo>
                    <a:lnTo>
                      <a:pt x="234" y="120"/>
                    </a:lnTo>
                    <a:lnTo>
                      <a:pt x="234" y="126"/>
                    </a:lnTo>
                    <a:lnTo>
                      <a:pt x="258" y="144"/>
                    </a:lnTo>
                    <a:lnTo>
                      <a:pt x="252" y="156"/>
                    </a:lnTo>
                    <a:lnTo>
                      <a:pt x="282" y="162"/>
                    </a:lnTo>
                    <a:lnTo>
                      <a:pt x="276" y="168"/>
                    </a:lnTo>
                    <a:lnTo>
                      <a:pt x="270" y="180"/>
                    </a:lnTo>
                    <a:lnTo>
                      <a:pt x="264" y="186"/>
                    </a:lnTo>
                    <a:lnTo>
                      <a:pt x="264" y="192"/>
                    </a:lnTo>
                    <a:lnTo>
                      <a:pt x="276" y="204"/>
                    </a:lnTo>
                    <a:lnTo>
                      <a:pt x="282" y="204"/>
                    </a:lnTo>
                    <a:lnTo>
                      <a:pt x="282" y="210"/>
                    </a:lnTo>
                    <a:lnTo>
                      <a:pt x="276" y="222"/>
                    </a:lnTo>
                    <a:lnTo>
                      <a:pt x="276" y="234"/>
                    </a:lnTo>
                    <a:lnTo>
                      <a:pt x="294" y="234"/>
                    </a:lnTo>
                    <a:lnTo>
                      <a:pt x="306" y="252"/>
                    </a:lnTo>
                    <a:lnTo>
                      <a:pt x="324" y="252"/>
                    </a:lnTo>
                    <a:lnTo>
                      <a:pt x="330" y="288"/>
                    </a:lnTo>
                    <a:lnTo>
                      <a:pt x="366" y="288"/>
                    </a:lnTo>
                    <a:lnTo>
                      <a:pt x="378" y="294"/>
                    </a:lnTo>
                    <a:lnTo>
                      <a:pt x="384" y="300"/>
                    </a:lnTo>
                    <a:lnTo>
                      <a:pt x="384" y="306"/>
                    </a:lnTo>
                    <a:lnTo>
                      <a:pt x="378" y="312"/>
                    </a:lnTo>
                    <a:lnTo>
                      <a:pt x="354" y="324"/>
                    </a:lnTo>
                    <a:lnTo>
                      <a:pt x="342" y="324"/>
                    </a:lnTo>
                    <a:lnTo>
                      <a:pt x="336" y="330"/>
                    </a:lnTo>
                    <a:lnTo>
                      <a:pt x="336" y="366"/>
                    </a:lnTo>
                    <a:lnTo>
                      <a:pt x="342" y="378"/>
                    </a:lnTo>
                    <a:lnTo>
                      <a:pt x="354" y="390"/>
                    </a:lnTo>
                    <a:lnTo>
                      <a:pt x="354" y="396"/>
                    </a:lnTo>
                    <a:lnTo>
                      <a:pt x="324" y="414"/>
                    </a:lnTo>
                    <a:lnTo>
                      <a:pt x="300" y="450"/>
                    </a:lnTo>
                    <a:lnTo>
                      <a:pt x="318" y="474"/>
                    </a:lnTo>
                    <a:lnTo>
                      <a:pt x="306" y="474"/>
                    </a:lnTo>
                    <a:lnTo>
                      <a:pt x="300" y="480"/>
                    </a:lnTo>
                    <a:lnTo>
                      <a:pt x="288" y="486"/>
                    </a:lnTo>
                    <a:lnTo>
                      <a:pt x="282" y="492"/>
                    </a:lnTo>
                    <a:lnTo>
                      <a:pt x="282" y="504"/>
                    </a:lnTo>
                    <a:lnTo>
                      <a:pt x="276" y="522"/>
                    </a:lnTo>
                    <a:lnTo>
                      <a:pt x="276" y="534"/>
                    </a:lnTo>
                    <a:lnTo>
                      <a:pt x="270" y="552"/>
                    </a:lnTo>
                    <a:lnTo>
                      <a:pt x="258" y="564"/>
                    </a:lnTo>
                    <a:lnTo>
                      <a:pt x="234" y="576"/>
                    </a:lnTo>
                    <a:lnTo>
                      <a:pt x="228" y="582"/>
                    </a:lnTo>
                    <a:lnTo>
                      <a:pt x="228" y="588"/>
                    </a:lnTo>
                    <a:lnTo>
                      <a:pt x="222" y="594"/>
                    </a:lnTo>
                    <a:lnTo>
                      <a:pt x="222" y="612"/>
                    </a:lnTo>
                    <a:lnTo>
                      <a:pt x="204" y="624"/>
                    </a:lnTo>
                    <a:lnTo>
                      <a:pt x="204" y="630"/>
                    </a:lnTo>
                    <a:lnTo>
                      <a:pt x="198" y="636"/>
                    </a:lnTo>
                    <a:lnTo>
                      <a:pt x="192" y="648"/>
                    </a:lnTo>
                    <a:lnTo>
                      <a:pt x="186" y="654"/>
                    </a:lnTo>
                    <a:lnTo>
                      <a:pt x="168" y="654"/>
                    </a:lnTo>
                    <a:lnTo>
                      <a:pt x="162" y="648"/>
                    </a:lnTo>
                    <a:lnTo>
                      <a:pt x="156" y="654"/>
                    </a:lnTo>
                    <a:lnTo>
                      <a:pt x="132" y="666"/>
                    </a:lnTo>
                    <a:lnTo>
                      <a:pt x="126" y="666"/>
                    </a:lnTo>
                    <a:lnTo>
                      <a:pt x="120" y="660"/>
                    </a:lnTo>
                    <a:lnTo>
                      <a:pt x="120" y="648"/>
                    </a:lnTo>
                    <a:lnTo>
                      <a:pt x="114" y="642"/>
                    </a:lnTo>
                    <a:lnTo>
                      <a:pt x="108" y="642"/>
                    </a:lnTo>
                    <a:lnTo>
                      <a:pt x="96" y="648"/>
                    </a:lnTo>
                    <a:lnTo>
                      <a:pt x="84" y="660"/>
                    </a:lnTo>
                    <a:lnTo>
                      <a:pt x="84" y="666"/>
                    </a:lnTo>
                    <a:lnTo>
                      <a:pt x="78" y="678"/>
                    </a:lnTo>
                    <a:lnTo>
                      <a:pt x="72" y="684"/>
                    </a:lnTo>
                    <a:lnTo>
                      <a:pt x="66" y="696"/>
                    </a:lnTo>
                    <a:lnTo>
                      <a:pt x="54" y="708"/>
                    </a:lnTo>
                    <a:lnTo>
                      <a:pt x="48" y="720"/>
                    </a:lnTo>
                    <a:lnTo>
                      <a:pt x="48" y="744"/>
                    </a:lnTo>
                    <a:lnTo>
                      <a:pt x="54" y="750"/>
                    </a:lnTo>
                    <a:lnTo>
                      <a:pt x="66" y="756"/>
                    </a:lnTo>
                    <a:lnTo>
                      <a:pt x="72" y="756"/>
                    </a:lnTo>
                    <a:lnTo>
                      <a:pt x="102" y="750"/>
                    </a:lnTo>
                    <a:lnTo>
                      <a:pt x="102" y="768"/>
                    </a:lnTo>
                    <a:lnTo>
                      <a:pt x="96" y="798"/>
                    </a:lnTo>
                    <a:lnTo>
                      <a:pt x="102" y="804"/>
                    </a:lnTo>
                    <a:lnTo>
                      <a:pt x="108" y="816"/>
                    </a:lnTo>
                    <a:lnTo>
                      <a:pt x="120" y="828"/>
                    </a:lnTo>
                    <a:lnTo>
                      <a:pt x="144" y="828"/>
                    </a:lnTo>
                    <a:lnTo>
                      <a:pt x="144" y="852"/>
                    </a:lnTo>
                    <a:lnTo>
                      <a:pt x="168" y="894"/>
                    </a:lnTo>
                    <a:lnTo>
                      <a:pt x="174" y="906"/>
                    </a:lnTo>
                    <a:lnTo>
                      <a:pt x="180" y="912"/>
                    </a:lnTo>
                    <a:lnTo>
                      <a:pt x="180" y="936"/>
                    </a:lnTo>
                    <a:lnTo>
                      <a:pt x="168" y="942"/>
                    </a:lnTo>
                    <a:lnTo>
                      <a:pt x="162" y="948"/>
                    </a:lnTo>
                    <a:lnTo>
                      <a:pt x="144" y="948"/>
                    </a:lnTo>
                    <a:lnTo>
                      <a:pt x="138" y="942"/>
                    </a:lnTo>
                    <a:lnTo>
                      <a:pt x="138" y="930"/>
                    </a:lnTo>
                    <a:lnTo>
                      <a:pt x="132" y="930"/>
                    </a:lnTo>
                    <a:lnTo>
                      <a:pt x="120" y="936"/>
                    </a:lnTo>
                    <a:lnTo>
                      <a:pt x="108" y="948"/>
                    </a:lnTo>
                    <a:lnTo>
                      <a:pt x="84" y="948"/>
                    </a:lnTo>
                    <a:lnTo>
                      <a:pt x="78" y="942"/>
                    </a:lnTo>
                    <a:lnTo>
                      <a:pt x="78" y="936"/>
                    </a:lnTo>
                    <a:lnTo>
                      <a:pt x="54" y="948"/>
                    </a:lnTo>
                    <a:lnTo>
                      <a:pt x="48" y="942"/>
                    </a:lnTo>
                    <a:lnTo>
                      <a:pt x="36" y="936"/>
                    </a:lnTo>
                    <a:lnTo>
                      <a:pt x="24" y="936"/>
                    </a:lnTo>
                    <a:lnTo>
                      <a:pt x="12" y="948"/>
                    </a:lnTo>
                    <a:lnTo>
                      <a:pt x="12" y="960"/>
                    </a:lnTo>
                    <a:lnTo>
                      <a:pt x="18" y="966"/>
                    </a:lnTo>
                    <a:lnTo>
                      <a:pt x="0" y="972"/>
                    </a:lnTo>
                    <a:lnTo>
                      <a:pt x="36" y="972"/>
                    </a:lnTo>
                    <a:lnTo>
                      <a:pt x="30" y="984"/>
                    </a:lnTo>
                    <a:lnTo>
                      <a:pt x="30" y="1014"/>
                    </a:lnTo>
                    <a:lnTo>
                      <a:pt x="36" y="1026"/>
                    </a:lnTo>
                    <a:lnTo>
                      <a:pt x="48" y="1032"/>
                    </a:lnTo>
                    <a:lnTo>
                      <a:pt x="66" y="1038"/>
                    </a:lnTo>
                    <a:lnTo>
                      <a:pt x="120" y="1038"/>
                    </a:lnTo>
                    <a:lnTo>
                      <a:pt x="132" y="1032"/>
                    </a:lnTo>
                    <a:lnTo>
                      <a:pt x="150" y="1014"/>
                    </a:lnTo>
                    <a:lnTo>
                      <a:pt x="162" y="1008"/>
                    </a:lnTo>
                    <a:lnTo>
                      <a:pt x="168" y="1020"/>
                    </a:lnTo>
                    <a:lnTo>
                      <a:pt x="168" y="1026"/>
                    </a:lnTo>
                    <a:lnTo>
                      <a:pt x="162" y="1038"/>
                    </a:lnTo>
                    <a:lnTo>
                      <a:pt x="144" y="1056"/>
                    </a:lnTo>
                    <a:lnTo>
                      <a:pt x="120" y="1068"/>
                    </a:lnTo>
                    <a:lnTo>
                      <a:pt x="114" y="1074"/>
                    </a:lnTo>
                    <a:lnTo>
                      <a:pt x="90" y="1074"/>
                    </a:lnTo>
                    <a:lnTo>
                      <a:pt x="78" y="1080"/>
                    </a:lnTo>
                    <a:lnTo>
                      <a:pt x="60" y="1086"/>
                    </a:lnTo>
                    <a:lnTo>
                      <a:pt x="48" y="1092"/>
                    </a:lnTo>
                    <a:lnTo>
                      <a:pt x="42" y="1098"/>
                    </a:lnTo>
                    <a:lnTo>
                      <a:pt x="54" y="1122"/>
                    </a:lnTo>
                    <a:lnTo>
                      <a:pt x="66" y="1128"/>
                    </a:lnTo>
                    <a:lnTo>
                      <a:pt x="78" y="1140"/>
                    </a:lnTo>
                    <a:lnTo>
                      <a:pt x="96" y="1152"/>
                    </a:lnTo>
                    <a:lnTo>
                      <a:pt x="108" y="1164"/>
                    </a:lnTo>
                    <a:lnTo>
                      <a:pt x="132" y="1182"/>
                    </a:lnTo>
                    <a:lnTo>
                      <a:pt x="162" y="1206"/>
                    </a:lnTo>
                    <a:lnTo>
                      <a:pt x="204" y="1224"/>
                    </a:lnTo>
                    <a:lnTo>
                      <a:pt x="240" y="1218"/>
                    </a:lnTo>
                    <a:lnTo>
                      <a:pt x="270" y="1200"/>
                    </a:lnTo>
                    <a:lnTo>
                      <a:pt x="294" y="1176"/>
                    </a:lnTo>
                    <a:lnTo>
                      <a:pt x="300" y="1158"/>
                    </a:lnTo>
                    <a:lnTo>
                      <a:pt x="300" y="1128"/>
                    </a:lnTo>
                    <a:lnTo>
                      <a:pt x="306" y="1116"/>
                    </a:lnTo>
                    <a:lnTo>
                      <a:pt x="318" y="1104"/>
                    </a:lnTo>
                    <a:lnTo>
                      <a:pt x="324" y="1092"/>
                    </a:lnTo>
                    <a:lnTo>
                      <a:pt x="330" y="1086"/>
                    </a:lnTo>
                    <a:lnTo>
                      <a:pt x="342" y="1086"/>
                    </a:lnTo>
                    <a:lnTo>
                      <a:pt x="348" y="1080"/>
                    </a:lnTo>
                    <a:lnTo>
                      <a:pt x="354" y="1080"/>
                    </a:lnTo>
                    <a:lnTo>
                      <a:pt x="360" y="1086"/>
                    </a:lnTo>
                    <a:lnTo>
                      <a:pt x="360" y="1098"/>
                    </a:lnTo>
                    <a:lnTo>
                      <a:pt x="348" y="1110"/>
                    </a:lnTo>
                    <a:lnTo>
                      <a:pt x="336" y="1128"/>
                    </a:lnTo>
                    <a:lnTo>
                      <a:pt x="324" y="1140"/>
                    </a:lnTo>
                    <a:lnTo>
                      <a:pt x="318" y="1152"/>
                    </a:lnTo>
                    <a:lnTo>
                      <a:pt x="318" y="1164"/>
                    </a:lnTo>
                    <a:lnTo>
                      <a:pt x="324" y="1176"/>
                    </a:lnTo>
                    <a:lnTo>
                      <a:pt x="336" y="1182"/>
                    </a:lnTo>
                    <a:lnTo>
                      <a:pt x="342" y="1182"/>
                    </a:lnTo>
                    <a:lnTo>
                      <a:pt x="354" y="1194"/>
                    </a:lnTo>
                    <a:lnTo>
                      <a:pt x="354" y="1206"/>
                    </a:lnTo>
                    <a:lnTo>
                      <a:pt x="348" y="1242"/>
                    </a:lnTo>
                    <a:lnTo>
                      <a:pt x="342" y="1284"/>
                    </a:lnTo>
                    <a:lnTo>
                      <a:pt x="336" y="1338"/>
                    </a:lnTo>
                    <a:lnTo>
                      <a:pt x="342" y="1398"/>
                    </a:lnTo>
                    <a:lnTo>
                      <a:pt x="354" y="1446"/>
                    </a:lnTo>
                    <a:lnTo>
                      <a:pt x="384" y="1536"/>
                    </a:lnTo>
                    <a:lnTo>
                      <a:pt x="402" y="1554"/>
                    </a:lnTo>
                    <a:lnTo>
                      <a:pt x="402" y="1596"/>
                    </a:lnTo>
                    <a:lnTo>
                      <a:pt x="414" y="1620"/>
                    </a:lnTo>
                    <a:lnTo>
                      <a:pt x="426" y="1626"/>
                    </a:lnTo>
                    <a:lnTo>
                      <a:pt x="438" y="1626"/>
                    </a:lnTo>
                    <a:lnTo>
                      <a:pt x="444" y="1632"/>
                    </a:lnTo>
                    <a:lnTo>
                      <a:pt x="450" y="1632"/>
                    </a:lnTo>
                    <a:lnTo>
                      <a:pt x="450" y="1644"/>
                    </a:lnTo>
                    <a:lnTo>
                      <a:pt x="456" y="1656"/>
                    </a:lnTo>
                    <a:lnTo>
                      <a:pt x="456" y="1674"/>
                    </a:lnTo>
                    <a:lnTo>
                      <a:pt x="474" y="1710"/>
                    </a:lnTo>
                    <a:lnTo>
                      <a:pt x="498" y="1722"/>
                    </a:lnTo>
                    <a:lnTo>
                      <a:pt x="504" y="1728"/>
                    </a:lnTo>
                    <a:lnTo>
                      <a:pt x="510" y="1728"/>
                    </a:lnTo>
                    <a:lnTo>
                      <a:pt x="510" y="1746"/>
                    </a:lnTo>
                    <a:lnTo>
                      <a:pt x="516" y="1782"/>
                    </a:lnTo>
                    <a:lnTo>
                      <a:pt x="522" y="1830"/>
                    </a:lnTo>
                    <a:lnTo>
                      <a:pt x="534" y="1872"/>
                    </a:lnTo>
                    <a:lnTo>
                      <a:pt x="552" y="1908"/>
                    </a:lnTo>
                    <a:lnTo>
                      <a:pt x="576" y="1944"/>
                    </a:lnTo>
                    <a:lnTo>
                      <a:pt x="600" y="1974"/>
                    </a:lnTo>
                    <a:lnTo>
                      <a:pt x="612" y="1998"/>
                    </a:lnTo>
                    <a:lnTo>
                      <a:pt x="618" y="2016"/>
                    </a:lnTo>
                    <a:lnTo>
                      <a:pt x="618" y="2070"/>
                    </a:lnTo>
                    <a:lnTo>
                      <a:pt x="624" y="2094"/>
                    </a:lnTo>
                    <a:lnTo>
                      <a:pt x="642" y="2124"/>
                    </a:lnTo>
                    <a:lnTo>
                      <a:pt x="672" y="2166"/>
                    </a:lnTo>
                    <a:lnTo>
                      <a:pt x="696" y="2202"/>
                    </a:lnTo>
                    <a:lnTo>
                      <a:pt x="714" y="2232"/>
                    </a:lnTo>
                    <a:lnTo>
                      <a:pt x="720" y="2244"/>
                    </a:lnTo>
                    <a:lnTo>
                      <a:pt x="726" y="2244"/>
                    </a:lnTo>
                    <a:lnTo>
                      <a:pt x="732" y="2238"/>
                    </a:lnTo>
                    <a:lnTo>
                      <a:pt x="744" y="2238"/>
                    </a:lnTo>
                    <a:lnTo>
                      <a:pt x="768" y="2226"/>
                    </a:lnTo>
                    <a:lnTo>
                      <a:pt x="774" y="2220"/>
                    </a:lnTo>
                    <a:lnTo>
                      <a:pt x="780" y="2208"/>
                    </a:lnTo>
                    <a:lnTo>
                      <a:pt x="780" y="2172"/>
                    </a:lnTo>
                    <a:lnTo>
                      <a:pt x="786" y="2160"/>
                    </a:lnTo>
                    <a:lnTo>
                      <a:pt x="798" y="2154"/>
                    </a:lnTo>
                    <a:lnTo>
                      <a:pt x="804" y="2154"/>
                    </a:lnTo>
                    <a:lnTo>
                      <a:pt x="810" y="2160"/>
                    </a:lnTo>
                    <a:lnTo>
                      <a:pt x="828" y="2160"/>
                    </a:lnTo>
                    <a:lnTo>
                      <a:pt x="834" y="2154"/>
                    </a:lnTo>
                    <a:lnTo>
                      <a:pt x="846" y="2148"/>
                    </a:lnTo>
                    <a:lnTo>
                      <a:pt x="852" y="2142"/>
                    </a:lnTo>
                    <a:lnTo>
                      <a:pt x="864" y="2136"/>
                    </a:lnTo>
                    <a:lnTo>
                      <a:pt x="852" y="2136"/>
                    </a:lnTo>
                    <a:lnTo>
                      <a:pt x="846" y="2130"/>
                    </a:lnTo>
                    <a:lnTo>
                      <a:pt x="846" y="2118"/>
                    </a:lnTo>
                    <a:lnTo>
                      <a:pt x="852" y="2100"/>
                    </a:lnTo>
                    <a:lnTo>
                      <a:pt x="858" y="2088"/>
                    </a:lnTo>
                    <a:lnTo>
                      <a:pt x="906" y="2064"/>
                    </a:lnTo>
                    <a:lnTo>
                      <a:pt x="918" y="2052"/>
                    </a:lnTo>
                    <a:lnTo>
                      <a:pt x="918" y="2040"/>
                    </a:lnTo>
                    <a:lnTo>
                      <a:pt x="912" y="2028"/>
                    </a:lnTo>
                    <a:lnTo>
                      <a:pt x="912" y="2010"/>
                    </a:lnTo>
                    <a:lnTo>
                      <a:pt x="900" y="1974"/>
                    </a:lnTo>
                    <a:lnTo>
                      <a:pt x="900" y="1908"/>
                    </a:lnTo>
                    <a:lnTo>
                      <a:pt x="906" y="1890"/>
                    </a:lnTo>
                    <a:lnTo>
                      <a:pt x="906" y="1884"/>
                    </a:lnTo>
                    <a:lnTo>
                      <a:pt x="912" y="1878"/>
                    </a:lnTo>
                    <a:lnTo>
                      <a:pt x="912" y="1860"/>
                    </a:lnTo>
                    <a:lnTo>
                      <a:pt x="918" y="1842"/>
                    </a:lnTo>
                    <a:lnTo>
                      <a:pt x="918" y="1800"/>
                    </a:lnTo>
                    <a:lnTo>
                      <a:pt x="906" y="1776"/>
                    </a:lnTo>
                    <a:lnTo>
                      <a:pt x="888" y="1758"/>
                    </a:lnTo>
                    <a:lnTo>
                      <a:pt x="888" y="1728"/>
                    </a:lnTo>
                    <a:lnTo>
                      <a:pt x="894" y="1722"/>
                    </a:lnTo>
                    <a:lnTo>
                      <a:pt x="900" y="1710"/>
                    </a:lnTo>
                    <a:lnTo>
                      <a:pt x="900" y="1698"/>
                    </a:lnTo>
                    <a:lnTo>
                      <a:pt x="894" y="1686"/>
                    </a:lnTo>
                    <a:lnTo>
                      <a:pt x="894" y="1644"/>
                    </a:lnTo>
                    <a:lnTo>
                      <a:pt x="918" y="1632"/>
                    </a:lnTo>
                    <a:lnTo>
                      <a:pt x="924" y="1632"/>
                    </a:lnTo>
                    <a:lnTo>
                      <a:pt x="948" y="1620"/>
                    </a:lnTo>
                    <a:lnTo>
                      <a:pt x="948" y="1596"/>
                    </a:lnTo>
                    <a:lnTo>
                      <a:pt x="954" y="1584"/>
                    </a:lnTo>
                    <a:lnTo>
                      <a:pt x="960" y="1578"/>
                    </a:lnTo>
                    <a:lnTo>
                      <a:pt x="972" y="1572"/>
                    </a:lnTo>
                    <a:lnTo>
                      <a:pt x="990" y="1572"/>
                    </a:lnTo>
                    <a:lnTo>
                      <a:pt x="996" y="1560"/>
                    </a:lnTo>
                    <a:lnTo>
                      <a:pt x="1002" y="1566"/>
                    </a:lnTo>
                    <a:lnTo>
                      <a:pt x="1032" y="1566"/>
                    </a:lnTo>
                    <a:lnTo>
                      <a:pt x="1032" y="1548"/>
                    </a:lnTo>
                    <a:lnTo>
                      <a:pt x="1038" y="1530"/>
                    </a:lnTo>
                    <a:lnTo>
                      <a:pt x="1050" y="1518"/>
                    </a:lnTo>
                    <a:lnTo>
                      <a:pt x="1056" y="1500"/>
                    </a:lnTo>
                    <a:lnTo>
                      <a:pt x="1068" y="1488"/>
                    </a:lnTo>
                    <a:lnTo>
                      <a:pt x="1074" y="1476"/>
                    </a:lnTo>
                    <a:lnTo>
                      <a:pt x="1086" y="1470"/>
                    </a:lnTo>
                    <a:lnTo>
                      <a:pt x="1092" y="1464"/>
                    </a:lnTo>
                    <a:lnTo>
                      <a:pt x="1110" y="1458"/>
                    </a:lnTo>
                    <a:lnTo>
                      <a:pt x="1116" y="1452"/>
                    </a:lnTo>
                    <a:lnTo>
                      <a:pt x="1128" y="1446"/>
                    </a:lnTo>
                    <a:lnTo>
                      <a:pt x="1134" y="1428"/>
                    </a:lnTo>
                    <a:lnTo>
                      <a:pt x="1158" y="1380"/>
                    </a:lnTo>
                    <a:lnTo>
                      <a:pt x="1176" y="1362"/>
                    </a:lnTo>
                    <a:lnTo>
                      <a:pt x="1188" y="1356"/>
                    </a:lnTo>
                    <a:lnTo>
                      <a:pt x="1206" y="1344"/>
                    </a:lnTo>
                    <a:lnTo>
                      <a:pt x="1218" y="1338"/>
                    </a:lnTo>
                    <a:lnTo>
                      <a:pt x="1236" y="1320"/>
                    </a:lnTo>
                    <a:lnTo>
                      <a:pt x="1242" y="1320"/>
                    </a:lnTo>
                    <a:lnTo>
                      <a:pt x="1230" y="1290"/>
                    </a:lnTo>
                    <a:lnTo>
                      <a:pt x="1236" y="1284"/>
                    </a:lnTo>
                    <a:lnTo>
                      <a:pt x="1260" y="1314"/>
                    </a:lnTo>
                    <a:lnTo>
                      <a:pt x="1320" y="1254"/>
                    </a:lnTo>
                    <a:lnTo>
                      <a:pt x="1332" y="1230"/>
                    </a:lnTo>
                    <a:lnTo>
                      <a:pt x="1326" y="1224"/>
                    </a:lnTo>
                    <a:lnTo>
                      <a:pt x="1320" y="1212"/>
                    </a:lnTo>
                    <a:lnTo>
                      <a:pt x="1314" y="1206"/>
                    </a:lnTo>
                    <a:lnTo>
                      <a:pt x="1308" y="1194"/>
                    </a:lnTo>
                    <a:lnTo>
                      <a:pt x="1308" y="1182"/>
                    </a:lnTo>
                    <a:lnTo>
                      <a:pt x="1320" y="1176"/>
                    </a:lnTo>
                    <a:lnTo>
                      <a:pt x="1326" y="1170"/>
                    </a:lnTo>
                    <a:lnTo>
                      <a:pt x="1338" y="1170"/>
                    </a:lnTo>
                    <a:lnTo>
                      <a:pt x="1350" y="1164"/>
                    </a:lnTo>
                    <a:lnTo>
                      <a:pt x="1362" y="1152"/>
                    </a:lnTo>
                    <a:lnTo>
                      <a:pt x="1374" y="1134"/>
                    </a:lnTo>
                    <a:lnTo>
                      <a:pt x="1374" y="1110"/>
                    </a:lnTo>
                    <a:lnTo>
                      <a:pt x="1392" y="1116"/>
                    </a:lnTo>
                    <a:lnTo>
                      <a:pt x="1398" y="1146"/>
                    </a:lnTo>
                    <a:lnTo>
                      <a:pt x="1416" y="1110"/>
                    </a:lnTo>
                    <a:lnTo>
                      <a:pt x="1416" y="1128"/>
                    </a:lnTo>
                    <a:lnTo>
                      <a:pt x="1422" y="1140"/>
                    </a:lnTo>
                    <a:lnTo>
                      <a:pt x="1422" y="1158"/>
                    </a:lnTo>
                    <a:lnTo>
                      <a:pt x="1428" y="1170"/>
                    </a:lnTo>
                    <a:lnTo>
                      <a:pt x="1434" y="1176"/>
                    </a:lnTo>
                    <a:lnTo>
                      <a:pt x="1440" y="1176"/>
                    </a:lnTo>
                    <a:lnTo>
                      <a:pt x="1446" y="1170"/>
                    </a:lnTo>
                    <a:lnTo>
                      <a:pt x="1446" y="1158"/>
                    </a:lnTo>
                    <a:lnTo>
                      <a:pt x="1452" y="1152"/>
                    </a:lnTo>
                    <a:lnTo>
                      <a:pt x="1452" y="1140"/>
                    </a:lnTo>
                    <a:lnTo>
                      <a:pt x="1458" y="1110"/>
                    </a:lnTo>
                    <a:lnTo>
                      <a:pt x="1440" y="1068"/>
                    </a:lnTo>
                    <a:lnTo>
                      <a:pt x="1440" y="1038"/>
                    </a:lnTo>
                    <a:lnTo>
                      <a:pt x="1410" y="1014"/>
                    </a:lnTo>
                    <a:lnTo>
                      <a:pt x="1398" y="984"/>
                    </a:lnTo>
                    <a:lnTo>
                      <a:pt x="1404" y="972"/>
                    </a:lnTo>
                    <a:lnTo>
                      <a:pt x="1410" y="966"/>
                    </a:lnTo>
                    <a:lnTo>
                      <a:pt x="1416" y="948"/>
                    </a:lnTo>
                    <a:lnTo>
                      <a:pt x="1416" y="942"/>
                    </a:lnTo>
                    <a:lnTo>
                      <a:pt x="1410" y="936"/>
                    </a:lnTo>
                    <a:lnTo>
                      <a:pt x="1398" y="930"/>
                    </a:lnTo>
                    <a:lnTo>
                      <a:pt x="1380" y="930"/>
                    </a:lnTo>
                    <a:lnTo>
                      <a:pt x="1368" y="924"/>
                    </a:lnTo>
                    <a:lnTo>
                      <a:pt x="1356" y="912"/>
                    </a:lnTo>
                    <a:lnTo>
                      <a:pt x="1368" y="900"/>
                    </a:lnTo>
                    <a:lnTo>
                      <a:pt x="1374" y="900"/>
                    </a:lnTo>
                    <a:lnTo>
                      <a:pt x="1374" y="870"/>
                    </a:lnTo>
                    <a:lnTo>
                      <a:pt x="1410" y="870"/>
                    </a:lnTo>
                    <a:lnTo>
                      <a:pt x="1410" y="858"/>
                    </a:lnTo>
                    <a:lnTo>
                      <a:pt x="1380" y="840"/>
                    </a:lnTo>
                    <a:lnTo>
                      <a:pt x="1374" y="840"/>
                    </a:lnTo>
                    <a:lnTo>
                      <a:pt x="1362" y="828"/>
                    </a:lnTo>
                    <a:lnTo>
                      <a:pt x="1350" y="822"/>
                    </a:lnTo>
                    <a:lnTo>
                      <a:pt x="1344" y="810"/>
                    </a:lnTo>
                    <a:lnTo>
                      <a:pt x="1344" y="804"/>
                    </a:lnTo>
                    <a:lnTo>
                      <a:pt x="1350" y="792"/>
                    </a:lnTo>
                    <a:lnTo>
                      <a:pt x="1362" y="780"/>
                    </a:lnTo>
                    <a:lnTo>
                      <a:pt x="1350" y="762"/>
                    </a:lnTo>
                    <a:lnTo>
                      <a:pt x="1368" y="762"/>
                    </a:lnTo>
                    <a:lnTo>
                      <a:pt x="1392" y="774"/>
                    </a:lnTo>
                    <a:lnTo>
                      <a:pt x="1386" y="768"/>
                    </a:lnTo>
                    <a:lnTo>
                      <a:pt x="1404" y="762"/>
                    </a:lnTo>
                    <a:lnTo>
                      <a:pt x="1410" y="774"/>
                    </a:lnTo>
                    <a:lnTo>
                      <a:pt x="1410" y="780"/>
                    </a:lnTo>
                    <a:lnTo>
                      <a:pt x="1416" y="792"/>
                    </a:lnTo>
                    <a:lnTo>
                      <a:pt x="1422" y="798"/>
                    </a:lnTo>
                    <a:lnTo>
                      <a:pt x="1434" y="798"/>
                    </a:lnTo>
                    <a:lnTo>
                      <a:pt x="1440" y="804"/>
                    </a:lnTo>
                    <a:lnTo>
                      <a:pt x="1446" y="786"/>
                    </a:lnTo>
                    <a:lnTo>
                      <a:pt x="1452" y="792"/>
                    </a:lnTo>
                    <a:lnTo>
                      <a:pt x="1458" y="792"/>
                    </a:lnTo>
                    <a:lnTo>
                      <a:pt x="1464" y="798"/>
                    </a:lnTo>
                    <a:lnTo>
                      <a:pt x="1464" y="828"/>
                    </a:lnTo>
                    <a:lnTo>
                      <a:pt x="1470" y="828"/>
                    </a:lnTo>
                    <a:lnTo>
                      <a:pt x="1470" y="864"/>
                    </a:lnTo>
                    <a:lnTo>
                      <a:pt x="1476" y="864"/>
                    </a:lnTo>
                    <a:lnTo>
                      <a:pt x="1482" y="870"/>
                    </a:lnTo>
                    <a:lnTo>
                      <a:pt x="1542" y="870"/>
                    </a:lnTo>
                    <a:lnTo>
                      <a:pt x="1554" y="876"/>
                    </a:lnTo>
                    <a:lnTo>
                      <a:pt x="1572" y="876"/>
                    </a:lnTo>
                    <a:lnTo>
                      <a:pt x="1620" y="864"/>
                    </a:lnTo>
                    <a:lnTo>
                      <a:pt x="1626" y="864"/>
                    </a:lnTo>
                    <a:lnTo>
                      <a:pt x="1650" y="888"/>
                    </a:lnTo>
                    <a:lnTo>
                      <a:pt x="1650" y="894"/>
                    </a:lnTo>
                    <a:lnTo>
                      <a:pt x="1644" y="900"/>
                    </a:lnTo>
                    <a:lnTo>
                      <a:pt x="1638" y="900"/>
                    </a:lnTo>
                    <a:lnTo>
                      <a:pt x="1638" y="912"/>
                    </a:lnTo>
                    <a:lnTo>
                      <a:pt x="1632" y="930"/>
                    </a:lnTo>
                    <a:lnTo>
                      <a:pt x="1626" y="942"/>
                    </a:lnTo>
                    <a:lnTo>
                      <a:pt x="1620" y="948"/>
                    </a:lnTo>
                    <a:lnTo>
                      <a:pt x="1614" y="948"/>
                    </a:lnTo>
                    <a:lnTo>
                      <a:pt x="1602" y="954"/>
                    </a:lnTo>
                    <a:lnTo>
                      <a:pt x="1596" y="954"/>
                    </a:lnTo>
                    <a:lnTo>
                      <a:pt x="1584" y="966"/>
                    </a:lnTo>
                    <a:lnTo>
                      <a:pt x="1578" y="978"/>
                    </a:lnTo>
                    <a:lnTo>
                      <a:pt x="1578" y="996"/>
                    </a:lnTo>
                    <a:lnTo>
                      <a:pt x="1584" y="1008"/>
                    </a:lnTo>
                    <a:lnTo>
                      <a:pt x="1602" y="1026"/>
                    </a:lnTo>
                    <a:lnTo>
                      <a:pt x="1608" y="1026"/>
                    </a:lnTo>
                    <a:lnTo>
                      <a:pt x="1626" y="1050"/>
                    </a:lnTo>
                    <a:lnTo>
                      <a:pt x="1632" y="1014"/>
                    </a:lnTo>
                    <a:lnTo>
                      <a:pt x="1632" y="990"/>
                    </a:lnTo>
                    <a:lnTo>
                      <a:pt x="1650" y="990"/>
                    </a:lnTo>
                    <a:lnTo>
                      <a:pt x="1662" y="996"/>
                    </a:lnTo>
                    <a:lnTo>
                      <a:pt x="1668" y="1002"/>
                    </a:lnTo>
                    <a:lnTo>
                      <a:pt x="1668" y="1020"/>
                    </a:lnTo>
                    <a:lnTo>
                      <a:pt x="1674" y="1032"/>
                    </a:lnTo>
                    <a:lnTo>
                      <a:pt x="1674" y="1038"/>
                    </a:lnTo>
                    <a:lnTo>
                      <a:pt x="1680" y="1050"/>
                    </a:lnTo>
                    <a:lnTo>
                      <a:pt x="1680" y="1062"/>
                    </a:lnTo>
                    <a:lnTo>
                      <a:pt x="1686" y="1074"/>
                    </a:lnTo>
                    <a:lnTo>
                      <a:pt x="1692" y="1092"/>
                    </a:lnTo>
                    <a:lnTo>
                      <a:pt x="1698" y="1104"/>
                    </a:lnTo>
                    <a:lnTo>
                      <a:pt x="1704" y="1110"/>
                    </a:lnTo>
                    <a:lnTo>
                      <a:pt x="1704" y="1116"/>
                    </a:lnTo>
                    <a:lnTo>
                      <a:pt x="1722" y="1134"/>
                    </a:lnTo>
                    <a:lnTo>
                      <a:pt x="1722" y="1110"/>
                    </a:lnTo>
                    <a:lnTo>
                      <a:pt x="1728" y="1110"/>
                    </a:lnTo>
                    <a:lnTo>
                      <a:pt x="1734" y="1116"/>
                    </a:lnTo>
                    <a:lnTo>
                      <a:pt x="1746" y="1116"/>
                    </a:lnTo>
                    <a:lnTo>
                      <a:pt x="1746" y="1104"/>
                    </a:lnTo>
                    <a:lnTo>
                      <a:pt x="1728" y="1086"/>
                    </a:lnTo>
                    <a:lnTo>
                      <a:pt x="1728" y="1062"/>
                    </a:lnTo>
                    <a:lnTo>
                      <a:pt x="1722" y="1050"/>
                    </a:lnTo>
                    <a:lnTo>
                      <a:pt x="1740" y="1032"/>
                    </a:lnTo>
                    <a:lnTo>
                      <a:pt x="1746" y="1032"/>
                    </a:lnTo>
                    <a:lnTo>
                      <a:pt x="1740" y="984"/>
                    </a:lnTo>
                    <a:lnTo>
                      <a:pt x="1722" y="966"/>
                    </a:lnTo>
                    <a:lnTo>
                      <a:pt x="1716" y="966"/>
                    </a:lnTo>
                    <a:lnTo>
                      <a:pt x="1770" y="966"/>
                    </a:lnTo>
                    <a:lnTo>
                      <a:pt x="1782" y="972"/>
                    </a:lnTo>
                    <a:lnTo>
                      <a:pt x="1794" y="972"/>
                    </a:lnTo>
                    <a:lnTo>
                      <a:pt x="1794" y="936"/>
                    </a:lnTo>
                    <a:lnTo>
                      <a:pt x="1812" y="882"/>
                    </a:lnTo>
                    <a:lnTo>
                      <a:pt x="1806" y="876"/>
                    </a:lnTo>
                    <a:lnTo>
                      <a:pt x="1800" y="864"/>
                    </a:lnTo>
                    <a:lnTo>
                      <a:pt x="1800" y="846"/>
                    </a:lnTo>
                    <a:lnTo>
                      <a:pt x="1812" y="840"/>
                    </a:lnTo>
                    <a:lnTo>
                      <a:pt x="1818" y="834"/>
                    </a:lnTo>
                    <a:lnTo>
                      <a:pt x="1836" y="804"/>
                    </a:lnTo>
                    <a:lnTo>
                      <a:pt x="1836" y="792"/>
                    </a:lnTo>
                    <a:lnTo>
                      <a:pt x="1830" y="786"/>
                    </a:lnTo>
                    <a:lnTo>
                      <a:pt x="1830" y="780"/>
                    </a:lnTo>
                    <a:lnTo>
                      <a:pt x="1824" y="774"/>
                    </a:lnTo>
                    <a:lnTo>
                      <a:pt x="1824" y="750"/>
                    </a:lnTo>
                    <a:lnTo>
                      <a:pt x="1830" y="750"/>
                    </a:lnTo>
                    <a:lnTo>
                      <a:pt x="1836" y="744"/>
                    </a:lnTo>
                    <a:lnTo>
                      <a:pt x="1848" y="744"/>
                    </a:lnTo>
                    <a:lnTo>
                      <a:pt x="1860" y="738"/>
                    </a:lnTo>
                    <a:lnTo>
                      <a:pt x="1872" y="726"/>
                    </a:lnTo>
                    <a:lnTo>
                      <a:pt x="1872" y="708"/>
                    </a:lnTo>
                    <a:lnTo>
                      <a:pt x="1878" y="708"/>
                    </a:lnTo>
                    <a:lnTo>
                      <a:pt x="1890" y="702"/>
                    </a:lnTo>
                    <a:lnTo>
                      <a:pt x="1926" y="702"/>
                    </a:lnTo>
                    <a:lnTo>
                      <a:pt x="1932" y="708"/>
                    </a:lnTo>
                    <a:lnTo>
                      <a:pt x="1950" y="708"/>
                    </a:lnTo>
                    <a:lnTo>
                      <a:pt x="1950" y="702"/>
                    </a:lnTo>
                    <a:lnTo>
                      <a:pt x="1944" y="696"/>
                    </a:lnTo>
                    <a:lnTo>
                      <a:pt x="1932" y="690"/>
                    </a:lnTo>
                    <a:lnTo>
                      <a:pt x="1926" y="684"/>
                    </a:lnTo>
                    <a:lnTo>
                      <a:pt x="1920" y="67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0" name="Georgia">
                <a:extLst>
                  <a:ext uri="{FF2B5EF4-FFF2-40B4-BE49-F238E27FC236}">
                    <a16:creationId xmlns:a16="http://schemas.microsoft.com/office/drawing/2014/main" id="{53503FDD-ADD4-0543-8CF4-6BD9863582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9" y="1412"/>
                <a:ext cx="118" cy="54"/>
              </a:xfrm>
              <a:custGeom>
                <a:avLst/>
                <a:gdLst>
                  <a:gd name="T0" fmla="*/ 2147483647 w 462"/>
                  <a:gd name="T1" fmla="*/ 2147483647 h 210"/>
                  <a:gd name="T2" fmla="*/ 2147483647 w 462"/>
                  <a:gd name="T3" fmla="*/ 2147483647 h 210"/>
                  <a:gd name="T4" fmla="*/ 2147483647 w 462"/>
                  <a:gd name="T5" fmla="*/ 2147483647 h 210"/>
                  <a:gd name="T6" fmla="*/ 2147483647 w 462"/>
                  <a:gd name="T7" fmla="*/ 2147483647 h 210"/>
                  <a:gd name="T8" fmla="*/ 2147483647 w 462"/>
                  <a:gd name="T9" fmla="*/ 2147483647 h 210"/>
                  <a:gd name="T10" fmla="*/ 2147483647 w 462"/>
                  <a:gd name="T11" fmla="*/ 2147483647 h 210"/>
                  <a:gd name="T12" fmla="*/ 2147483647 w 462"/>
                  <a:gd name="T13" fmla="*/ 2147483647 h 210"/>
                  <a:gd name="T14" fmla="*/ 2147483647 w 462"/>
                  <a:gd name="T15" fmla="*/ 2147483647 h 210"/>
                  <a:gd name="T16" fmla="*/ 2147483647 w 462"/>
                  <a:gd name="T17" fmla="*/ 2147483647 h 210"/>
                  <a:gd name="T18" fmla="*/ 2147483647 w 462"/>
                  <a:gd name="T19" fmla="*/ 2147483647 h 210"/>
                  <a:gd name="T20" fmla="*/ 2147483647 w 462"/>
                  <a:gd name="T21" fmla="*/ 2147483647 h 210"/>
                  <a:gd name="T22" fmla="*/ 2147483647 w 462"/>
                  <a:gd name="T23" fmla="*/ 2147483647 h 210"/>
                  <a:gd name="T24" fmla="*/ 2147483647 w 462"/>
                  <a:gd name="T25" fmla="*/ 2147483647 h 210"/>
                  <a:gd name="T26" fmla="*/ 2147483647 w 462"/>
                  <a:gd name="T27" fmla="*/ 2147483647 h 210"/>
                  <a:gd name="T28" fmla="*/ 2147483647 w 462"/>
                  <a:gd name="T29" fmla="*/ 2147483647 h 210"/>
                  <a:gd name="T30" fmla="*/ 2147483647 w 462"/>
                  <a:gd name="T31" fmla="*/ 2147483647 h 210"/>
                  <a:gd name="T32" fmla="*/ 2147483647 w 462"/>
                  <a:gd name="T33" fmla="*/ 2147483647 h 210"/>
                  <a:gd name="T34" fmla="*/ 2147483647 w 462"/>
                  <a:gd name="T35" fmla="*/ 2147483647 h 210"/>
                  <a:gd name="T36" fmla="*/ 2147483647 w 462"/>
                  <a:gd name="T37" fmla="*/ 2147483647 h 210"/>
                  <a:gd name="T38" fmla="*/ 2147483647 w 462"/>
                  <a:gd name="T39" fmla="*/ 2147483647 h 210"/>
                  <a:gd name="T40" fmla="*/ 2147483647 w 462"/>
                  <a:gd name="T41" fmla="*/ 2147483647 h 210"/>
                  <a:gd name="T42" fmla="*/ 2147483647 w 462"/>
                  <a:gd name="T43" fmla="*/ 2147483647 h 210"/>
                  <a:gd name="T44" fmla="*/ 2147483647 w 462"/>
                  <a:gd name="T45" fmla="*/ 2147483647 h 210"/>
                  <a:gd name="T46" fmla="*/ 2147483647 w 462"/>
                  <a:gd name="T47" fmla="*/ 2147483647 h 210"/>
                  <a:gd name="T48" fmla="*/ 2147483647 w 462"/>
                  <a:gd name="T49" fmla="*/ 2147483647 h 210"/>
                  <a:gd name="T50" fmla="*/ 2147483647 w 462"/>
                  <a:gd name="T51" fmla="*/ 2147483647 h 210"/>
                  <a:gd name="T52" fmla="*/ 2147483647 w 462"/>
                  <a:gd name="T53" fmla="*/ 2147483647 h 210"/>
                  <a:gd name="T54" fmla="*/ 2147483647 w 462"/>
                  <a:gd name="T55" fmla="*/ 2147483647 h 210"/>
                  <a:gd name="T56" fmla="*/ 2147483647 w 462"/>
                  <a:gd name="T57" fmla="*/ 2147483647 h 210"/>
                  <a:gd name="T58" fmla="*/ 2147483647 w 462"/>
                  <a:gd name="T59" fmla="*/ 2147483647 h 210"/>
                  <a:gd name="T60" fmla="*/ 2147483647 w 462"/>
                  <a:gd name="T61" fmla="*/ 2147483647 h 210"/>
                  <a:gd name="T62" fmla="*/ 2147483647 w 462"/>
                  <a:gd name="T63" fmla="*/ 2147483647 h 210"/>
                  <a:gd name="T64" fmla="*/ 2147483647 w 462"/>
                  <a:gd name="T65" fmla="*/ 2147483647 h 210"/>
                  <a:gd name="T66" fmla="*/ 2147483647 w 462"/>
                  <a:gd name="T67" fmla="*/ 2147483647 h 210"/>
                  <a:gd name="T68" fmla="*/ 2147483647 w 462"/>
                  <a:gd name="T69" fmla="*/ 2147483647 h 210"/>
                  <a:gd name="T70" fmla="*/ 2147483647 w 462"/>
                  <a:gd name="T71" fmla="*/ 2147483647 h 210"/>
                  <a:gd name="T72" fmla="*/ 2147483647 w 462"/>
                  <a:gd name="T73" fmla="*/ 2147483647 h 210"/>
                  <a:gd name="T74" fmla="*/ 2147483647 w 462"/>
                  <a:gd name="T75" fmla="*/ 2147483647 h 210"/>
                  <a:gd name="T76" fmla="*/ 2147483647 w 462"/>
                  <a:gd name="T77" fmla="*/ 2147483647 h 210"/>
                  <a:gd name="T78" fmla="*/ 2147483647 w 462"/>
                  <a:gd name="T79" fmla="*/ 2147483647 h 210"/>
                  <a:gd name="T80" fmla="*/ 2147483647 w 462"/>
                  <a:gd name="T81" fmla="*/ 0 h 210"/>
                  <a:gd name="T82" fmla="*/ 0 w 462"/>
                  <a:gd name="T83" fmla="*/ 2147483647 h 21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62"/>
                  <a:gd name="T127" fmla="*/ 0 h 210"/>
                  <a:gd name="T128" fmla="*/ 462 w 462"/>
                  <a:gd name="T129" fmla="*/ 210 h 21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62" h="210">
                    <a:moveTo>
                      <a:pt x="6" y="18"/>
                    </a:moveTo>
                    <a:lnTo>
                      <a:pt x="12" y="18"/>
                    </a:lnTo>
                    <a:lnTo>
                      <a:pt x="18" y="24"/>
                    </a:lnTo>
                    <a:lnTo>
                      <a:pt x="30" y="30"/>
                    </a:lnTo>
                    <a:lnTo>
                      <a:pt x="42" y="42"/>
                    </a:lnTo>
                    <a:lnTo>
                      <a:pt x="60" y="48"/>
                    </a:lnTo>
                    <a:lnTo>
                      <a:pt x="72" y="54"/>
                    </a:lnTo>
                    <a:lnTo>
                      <a:pt x="78" y="54"/>
                    </a:lnTo>
                    <a:lnTo>
                      <a:pt x="84" y="60"/>
                    </a:lnTo>
                    <a:lnTo>
                      <a:pt x="96" y="66"/>
                    </a:lnTo>
                    <a:lnTo>
                      <a:pt x="102" y="78"/>
                    </a:lnTo>
                    <a:lnTo>
                      <a:pt x="114" y="84"/>
                    </a:lnTo>
                    <a:lnTo>
                      <a:pt x="114" y="96"/>
                    </a:lnTo>
                    <a:lnTo>
                      <a:pt x="120" y="114"/>
                    </a:lnTo>
                    <a:lnTo>
                      <a:pt x="120" y="132"/>
                    </a:lnTo>
                    <a:lnTo>
                      <a:pt x="126" y="138"/>
                    </a:lnTo>
                    <a:lnTo>
                      <a:pt x="132" y="150"/>
                    </a:lnTo>
                    <a:lnTo>
                      <a:pt x="138" y="156"/>
                    </a:lnTo>
                    <a:lnTo>
                      <a:pt x="138" y="162"/>
                    </a:lnTo>
                    <a:lnTo>
                      <a:pt x="132" y="168"/>
                    </a:lnTo>
                    <a:lnTo>
                      <a:pt x="168" y="174"/>
                    </a:lnTo>
                    <a:lnTo>
                      <a:pt x="174" y="168"/>
                    </a:lnTo>
                    <a:lnTo>
                      <a:pt x="186" y="162"/>
                    </a:lnTo>
                    <a:lnTo>
                      <a:pt x="198" y="162"/>
                    </a:lnTo>
                    <a:lnTo>
                      <a:pt x="210" y="168"/>
                    </a:lnTo>
                    <a:lnTo>
                      <a:pt x="216" y="174"/>
                    </a:lnTo>
                    <a:lnTo>
                      <a:pt x="222" y="186"/>
                    </a:lnTo>
                    <a:lnTo>
                      <a:pt x="222" y="192"/>
                    </a:lnTo>
                    <a:lnTo>
                      <a:pt x="246" y="192"/>
                    </a:lnTo>
                    <a:lnTo>
                      <a:pt x="246" y="198"/>
                    </a:lnTo>
                    <a:lnTo>
                      <a:pt x="252" y="204"/>
                    </a:lnTo>
                    <a:lnTo>
                      <a:pt x="276" y="198"/>
                    </a:lnTo>
                    <a:lnTo>
                      <a:pt x="282" y="192"/>
                    </a:lnTo>
                    <a:lnTo>
                      <a:pt x="336" y="198"/>
                    </a:lnTo>
                    <a:lnTo>
                      <a:pt x="336" y="180"/>
                    </a:lnTo>
                    <a:lnTo>
                      <a:pt x="342" y="180"/>
                    </a:lnTo>
                    <a:lnTo>
                      <a:pt x="348" y="186"/>
                    </a:lnTo>
                    <a:lnTo>
                      <a:pt x="354" y="186"/>
                    </a:lnTo>
                    <a:lnTo>
                      <a:pt x="354" y="180"/>
                    </a:lnTo>
                    <a:lnTo>
                      <a:pt x="366" y="168"/>
                    </a:lnTo>
                    <a:lnTo>
                      <a:pt x="390" y="168"/>
                    </a:lnTo>
                    <a:lnTo>
                      <a:pt x="396" y="174"/>
                    </a:lnTo>
                    <a:lnTo>
                      <a:pt x="396" y="180"/>
                    </a:lnTo>
                    <a:lnTo>
                      <a:pt x="414" y="198"/>
                    </a:lnTo>
                    <a:lnTo>
                      <a:pt x="426" y="192"/>
                    </a:lnTo>
                    <a:lnTo>
                      <a:pt x="438" y="192"/>
                    </a:lnTo>
                    <a:lnTo>
                      <a:pt x="456" y="210"/>
                    </a:lnTo>
                    <a:lnTo>
                      <a:pt x="462" y="204"/>
                    </a:lnTo>
                    <a:lnTo>
                      <a:pt x="456" y="192"/>
                    </a:lnTo>
                    <a:lnTo>
                      <a:pt x="450" y="186"/>
                    </a:lnTo>
                    <a:lnTo>
                      <a:pt x="444" y="174"/>
                    </a:lnTo>
                    <a:lnTo>
                      <a:pt x="438" y="168"/>
                    </a:lnTo>
                    <a:lnTo>
                      <a:pt x="432" y="168"/>
                    </a:lnTo>
                    <a:lnTo>
                      <a:pt x="414" y="150"/>
                    </a:lnTo>
                    <a:lnTo>
                      <a:pt x="420" y="144"/>
                    </a:lnTo>
                    <a:lnTo>
                      <a:pt x="432" y="144"/>
                    </a:lnTo>
                    <a:lnTo>
                      <a:pt x="420" y="132"/>
                    </a:lnTo>
                    <a:lnTo>
                      <a:pt x="408" y="126"/>
                    </a:lnTo>
                    <a:lnTo>
                      <a:pt x="396" y="114"/>
                    </a:lnTo>
                    <a:lnTo>
                      <a:pt x="378" y="114"/>
                    </a:lnTo>
                    <a:lnTo>
                      <a:pt x="378" y="108"/>
                    </a:lnTo>
                    <a:lnTo>
                      <a:pt x="384" y="102"/>
                    </a:lnTo>
                    <a:lnTo>
                      <a:pt x="384" y="90"/>
                    </a:lnTo>
                    <a:lnTo>
                      <a:pt x="354" y="84"/>
                    </a:lnTo>
                    <a:lnTo>
                      <a:pt x="342" y="72"/>
                    </a:lnTo>
                    <a:lnTo>
                      <a:pt x="330" y="66"/>
                    </a:lnTo>
                    <a:lnTo>
                      <a:pt x="300" y="66"/>
                    </a:lnTo>
                    <a:lnTo>
                      <a:pt x="300" y="72"/>
                    </a:lnTo>
                    <a:lnTo>
                      <a:pt x="288" y="72"/>
                    </a:lnTo>
                    <a:lnTo>
                      <a:pt x="282" y="78"/>
                    </a:lnTo>
                    <a:lnTo>
                      <a:pt x="258" y="78"/>
                    </a:lnTo>
                    <a:lnTo>
                      <a:pt x="246" y="72"/>
                    </a:lnTo>
                    <a:lnTo>
                      <a:pt x="240" y="72"/>
                    </a:lnTo>
                    <a:lnTo>
                      <a:pt x="240" y="66"/>
                    </a:lnTo>
                    <a:lnTo>
                      <a:pt x="192" y="36"/>
                    </a:lnTo>
                    <a:lnTo>
                      <a:pt x="186" y="36"/>
                    </a:lnTo>
                    <a:lnTo>
                      <a:pt x="180" y="30"/>
                    </a:lnTo>
                    <a:lnTo>
                      <a:pt x="144" y="30"/>
                    </a:lnTo>
                    <a:lnTo>
                      <a:pt x="84" y="18"/>
                    </a:lnTo>
                    <a:lnTo>
                      <a:pt x="66" y="12"/>
                    </a:lnTo>
                    <a:lnTo>
                      <a:pt x="54" y="6"/>
                    </a:lnTo>
                    <a:lnTo>
                      <a:pt x="36" y="0"/>
                    </a:lnTo>
                    <a:lnTo>
                      <a:pt x="24" y="0"/>
                    </a:lnTo>
                    <a:lnTo>
                      <a:pt x="0" y="18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1" name="Cyprus">
                <a:extLst>
                  <a:ext uri="{FF2B5EF4-FFF2-40B4-BE49-F238E27FC236}">
                    <a16:creationId xmlns:a16="http://schemas.microsoft.com/office/drawing/2014/main" id="{98BAE3F8-0ACB-4141-A16D-84BF008AA4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5" y="1576"/>
                <a:ext cx="38" cy="22"/>
              </a:xfrm>
              <a:custGeom>
                <a:avLst/>
                <a:gdLst>
                  <a:gd name="T0" fmla="*/ 0 w 150"/>
                  <a:gd name="T1" fmla="*/ 2147483647 h 84"/>
                  <a:gd name="T2" fmla="*/ 2147483647 w 150"/>
                  <a:gd name="T3" fmla="*/ 2147483647 h 84"/>
                  <a:gd name="T4" fmla="*/ 2147483647 w 150"/>
                  <a:gd name="T5" fmla="*/ 2147483647 h 84"/>
                  <a:gd name="T6" fmla="*/ 2147483647 w 150"/>
                  <a:gd name="T7" fmla="*/ 2147483647 h 84"/>
                  <a:gd name="T8" fmla="*/ 2147483647 w 150"/>
                  <a:gd name="T9" fmla="*/ 2147483647 h 84"/>
                  <a:gd name="T10" fmla="*/ 2147483647 w 150"/>
                  <a:gd name="T11" fmla="*/ 2147483647 h 84"/>
                  <a:gd name="T12" fmla="*/ 2147483647 w 150"/>
                  <a:gd name="T13" fmla="*/ 2147483647 h 84"/>
                  <a:gd name="T14" fmla="*/ 2147483647 w 150"/>
                  <a:gd name="T15" fmla="*/ 2147483647 h 84"/>
                  <a:gd name="T16" fmla="*/ 2147483647 w 150"/>
                  <a:gd name="T17" fmla="*/ 2147483647 h 84"/>
                  <a:gd name="T18" fmla="*/ 2147483647 w 150"/>
                  <a:gd name="T19" fmla="*/ 2147483647 h 84"/>
                  <a:gd name="T20" fmla="*/ 2147483647 w 150"/>
                  <a:gd name="T21" fmla="*/ 2147483647 h 84"/>
                  <a:gd name="T22" fmla="*/ 2147483647 w 150"/>
                  <a:gd name="T23" fmla="*/ 2147483647 h 84"/>
                  <a:gd name="T24" fmla="*/ 2147483647 w 150"/>
                  <a:gd name="T25" fmla="*/ 2147483647 h 84"/>
                  <a:gd name="T26" fmla="*/ 2147483647 w 150"/>
                  <a:gd name="T27" fmla="*/ 0 h 84"/>
                  <a:gd name="T28" fmla="*/ 2147483647 w 150"/>
                  <a:gd name="T29" fmla="*/ 2147483647 h 84"/>
                  <a:gd name="T30" fmla="*/ 2147483647 w 150"/>
                  <a:gd name="T31" fmla="*/ 2147483647 h 84"/>
                  <a:gd name="T32" fmla="*/ 2147483647 w 150"/>
                  <a:gd name="T33" fmla="*/ 2147483647 h 84"/>
                  <a:gd name="T34" fmla="*/ 2147483647 w 150"/>
                  <a:gd name="T35" fmla="*/ 2147483647 h 84"/>
                  <a:gd name="T36" fmla="*/ 2147483647 w 150"/>
                  <a:gd name="T37" fmla="*/ 2147483647 h 84"/>
                  <a:gd name="T38" fmla="*/ 0 w 150"/>
                  <a:gd name="T39" fmla="*/ 2147483647 h 84"/>
                  <a:gd name="T40" fmla="*/ 0 w 150"/>
                  <a:gd name="T41" fmla="*/ 2147483647 h 8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0"/>
                  <a:gd name="T64" fmla="*/ 0 h 84"/>
                  <a:gd name="T65" fmla="*/ 150 w 150"/>
                  <a:gd name="T66" fmla="*/ 84 h 8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0" h="84">
                    <a:moveTo>
                      <a:pt x="0" y="48"/>
                    </a:moveTo>
                    <a:lnTo>
                      <a:pt x="6" y="60"/>
                    </a:lnTo>
                    <a:lnTo>
                      <a:pt x="30" y="72"/>
                    </a:lnTo>
                    <a:lnTo>
                      <a:pt x="36" y="84"/>
                    </a:lnTo>
                    <a:lnTo>
                      <a:pt x="54" y="84"/>
                    </a:lnTo>
                    <a:lnTo>
                      <a:pt x="60" y="78"/>
                    </a:lnTo>
                    <a:lnTo>
                      <a:pt x="72" y="72"/>
                    </a:lnTo>
                    <a:lnTo>
                      <a:pt x="78" y="66"/>
                    </a:lnTo>
                    <a:lnTo>
                      <a:pt x="90" y="60"/>
                    </a:lnTo>
                    <a:lnTo>
                      <a:pt x="96" y="54"/>
                    </a:lnTo>
                    <a:lnTo>
                      <a:pt x="102" y="60"/>
                    </a:lnTo>
                    <a:lnTo>
                      <a:pt x="120" y="60"/>
                    </a:lnTo>
                    <a:lnTo>
                      <a:pt x="120" y="36"/>
                    </a:lnTo>
                    <a:lnTo>
                      <a:pt x="150" y="0"/>
                    </a:lnTo>
                    <a:lnTo>
                      <a:pt x="108" y="24"/>
                    </a:lnTo>
                    <a:lnTo>
                      <a:pt x="54" y="24"/>
                    </a:lnTo>
                    <a:lnTo>
                      <a:pt x="48" y="30"/>
                    </a:lnTo>
                    <a:lnTo>
                      <a:pt x="48" y="36"/>
                    </a:lnTo>
                    <a:lnTo>
                      <a:pt x="12" y="36"/>
                    </a:lnTo>
                    <a:lnTo>
                      <a:pt x="0" y="42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2" name="China">
                <a:extLst>
                  <a:ext uri="{FF2B5EF4-FFF2-40B4-BE49-F238E27FC236}">
                    <a16:creationId xmlns:a16="http://schemas.microsoft.com/office/drawing/2014/main" id="{69EFFB91-C69B-494F-A0B0-9E8171D14E1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07" y="1211"/>
                <a:ext cx="936" cy="723"/>
              </a:xfrm>
              <a:custGeom>
                <a:avLst/>
                <a:gdLst>
                  <a:gd name="T0" fmla="*/ 2147483647 w 3660"/>
                  <a:gd name="T1" fmla="*/ 2147483647 h 2826"/>
                  <a:gd name="T2" fmla="*/ 2147483647 w 3660"/>
                  <a:gd name="T3" fmla="*/ 2147483647 h 2826"/>
                  <a:gd name="T4" fmla="*/ 2147483647 w 3660"/>
                  <a:gd name="T5" fmla="*/ 2147483647 h 2826"/>
                  <a:gd name="T6" fmla="*/ 2147483647 w 3660"/>
                  <a:gd name="T7" fmla="*/ 2147483647 h 2826"/>
                  <a:gd name="T8" fmla="*/ 2147483647 w 3660"/>
                  <a:gd name="T9" fmla="*/ 2147483647 h 2826"/>
                  <a:gd name="T10" fmla="*/ 2147483647 w 3660"/>
                  <a:gd name="T11" fmla="*/ 2147483647 h 2826"/>
                  <a:gd name="T12" fmla="*/ 2147483647 w 3660"/>
                  <a:gd name="T13" fmla="*/ 2147483647 h 2826"/>
                  <a:gd name="T14" fmla="*/ 2147483647 w 3660"/>
                  <a:gd name="T15" fmla="*/ 2147483647 h 2826"/>
                  <a:gd name="T16" fmla="*/ 2147483647 w 3660"/>
                  <a:gd name="T17" fmla="*/ 2147483647 h 2826"/>
                  <a:gd name="T18" fmla="*/ 2147483647 w 3660"/>
                  <a:gd name="T19" fmla="*/ 2147483647 h 2826"/>
                  <a:gd name="T20" fmla="*/ 2147483647 w 3660"/>
                  <a:gd name="T21" fmla="*/ 2147483647 h 2826"/>
                  <a:gd name="T22" fmla="*/ 2147483647 w 3660"/>
                  <a:gd name="T23" fmla="*/ 2147483647 h 2826"/>
                  <a:gd name="T24" fmla="*/ 2147483647 w 3660"/>
                  <a:gd name="T25" fmla="*/ 2147483647 h 2826"/>
                  <a:gd name="T26" fmla="*/ 2147483647 w 3660"/>
                  <a:gd name="T27" fmla="*/ 2147483647 h 2826"/>
                  <a:gd name="T28" fmla="*/ 2147483647 w 3660"/>
                  <a:gd name="T29" fmla="*/ 2147483647 h 2826"/>
                  <a:gd name="T30" fmla="*/ 2147483647 w 3660"/>
                  <a:gd name="T31" fmla="*/ 2147483647 h 2826"/>
                  <a:gd name="T32" fmla="*/ 2147483647 w 3660"/>
                  <a:gd name="T33" fmla="*/ 2147483647 h 2826"/>
                  <a:gd name="T34" fmla="*/ 2147483647 w 3660"/>
                  <a:gd name="T35" fmla="*/ 2147483647 h 2826"/>
                  <a:gd name="T36" fmla="*/ 2147483647 w 3660"/>
                  <a:gd name="T37" fmla="*/ 2147483647 h 2826"/>
                  <a:gd name="T38" fmla="*/ 2147483647 w 3660"/>
                  <a:gd name="T39" fmla="*/ 2147483647 h 2826"/>
                  <a:gd name="T40" fmla="*/ 2147483647 w 3660"/>
                  <a:gd name="T41" fmla="*/ 2147483647 h 2826"/>
                  <a:gd name="T42" fmla="*/ 2147483647 w 3660"/>
                  <a:gd name="T43" fmla="*/ 2147483647 h 2826"/>
                  <a:gd name="T44" fmla="*/ 2147483647 w 3660"/>
                  <a:gd name="T45" fmla="*/ 2147483647 h 2826"/>
                  <a:gd name="T46" fmla="*/ 0 w 3660"/>
                  <a:gd name="T47" fmla="*/ 2147483647 h 2826"/>
                  <a:gd name="T48" fmla="*/ 2147483647 w 3660"/>
                  <a:gd name="T49" fmla="*/ 2147483647 h 2826"/>
                  <a:gd name="T50" fmla="*/ 2147483647 w 3660"/>
                  <a:gd name="T51" fmla="*/ 2147483647 h 2826"/>
                  <a:gd name="T52" fmla="*/ 2147483647 w 3660"/>
                  <a:gd name="T53" fmla="*/ 2147483647 h 2826"/>
                  <a:gd name="T54" fmla="*/ 2147483647 w 3660"/>
                  <a:gd name="T55" fmla="*/ 2147483647 h 2826"/>
                  <a:gd name="T56" fmla="*/ 2147483647 w 3660"/>
                  <a:gd name="T57" fmla="*/ 2147483647 h 2826"/>
                  <a:gd name="T58" fmla="*/ 2147483647 w 3660"/>
                  <a:gd name="T59" fmla="*/ 2147483647 h 2826"/>
                  <a:gd name="T60" fmla="*/ 2147483647 w 3660"/>
                  <a:gd name="T61" fmla="*/ 2147483647 h 2826"/>
                  <a:gd name="T62" fmla="*/ 2147483647 w 3660"/>
                  <a:gd name="T63" fmla="*/ 2147483647 h 2826"/>
                  <a:gd name="T64" fmla="*/ 2147483647 w 3660"/>
                  <a:gd name="T65" fmla="*/ 2147483647 h 2826"/>
                  <a:gd name="T66" fmla="*/ 2147483647 w 3660"/>
                  <a:gd name="T67" fmla="*/ 2147483647 h 2826"/>
                  <a:gd name="T68" fmla="*/ 2147483647 w 3660"/>
                  <a:gd name="T69" fmla="*/ 2147483647 h 2826"/>
                  <a:gd name="T70" fmla="*/ 2147483647 w 3660"/>
                  <a:gd name="T71" fmla="*/ 2147483647 h 2826"/>
                  <a:gd name="T72" fmla="*/ 2147483647 w 3660"/>
                  <a:gd name="T73" fmla="*/ 2147483647 h 2826"/>
                  <a:gd name="T74" fmla="*/ 2147483647 w 3660"/>
                  <a:gd name="T75" fmla="*/ 2147483647 h 2826"/>
                  <a:gd name="T76" fmla="*/ 2147483647 w 3660"/>
                  <a:gd name="T77" fmla="*/ 2147483647 h 2826"/>
                  <a:gd name="T78" fmla="*/ 2147483647 w 3660"/>
                  <a:gd name="T79" fmla="*/ 2147483647 h 2826"/>
                  <a:gd name="T80" fmla="*/ 2147483647 w 3660"/>
                  <a:gd name="T81" fmla="*/ 2147483647 h 2826"/>
                  <a:gd name="T82" fmla="*/ 2147483647 w 3660"/>
                  <a:gd name="T83" fmla="*/ 2147483647 h 2826"/>
                  <a:gd name="T84" fmla="*/ 2147483647 w 3660"/>
                  <a:gd name="T85" fmla="*/ 2147483647 h 2826"/>
                  <a:gd name="T86" fmla="*/ 2147483647 w 3660"/>
                  <a:gd name="T87" fmla="*/ 2147483647 h 2826"/>
                  <a:gd name="T88" fmla="*/ 2147483647 w 3660"/>
                  <a:gd name="T89" fmla="*/ 2147483647 h 2826"/>
                  <a:gd name="T90" fmla="*/ 2147483647 w 3660"/>
                  <a:gd name="T91" fmla="*/ 2147483647 h 2826"/>
                  <a:gd name="T92" fmla="*/ 2147483647 w 3660"/>
                  <a:gd name="T93" fmla="*/ 2147483647 h 2826"/>
                  <a:gd name="T94" fmla="*/ 2147483647 w 3660"/>
                  <a:gd name="T95" fmla="*/ 2147483647 h 2826"/>
                  <a:gd name="T96" fmla="*/ 2147483647 w 3660"/>
                  <a:gd name="T97" fmla="*/ 2147483647 h 2826"/>
                  <a:gd name="T98" fmla="*/ 2147483647 w 3660"/>
                  <a:gd name="T99" fmla="*/ 2147483647 h 2826"/>
                  <a:gd name="T100" fmla="*/ 2147483647 w 3660"/>
                  <a:gd name="T101" fmla="*/ 2147483647 h 2826"/>
                  <a:gd name="T102" fmla="*/ 2147483647 w 3660"/>
                  <a:gd name="T103" fmla="*/ 2147483647 h 2826"/>
                  <a:gd name="T104" fmla="*/ 2147483647 w 3660"/>
                  <a:gd name="T105" fmla="*/ 2147483647 h 2826"/>
                  <a:gd name="T106" fmla="*/ 2147483647 w 3660"/>
                  <a:gd name="T107" fmla="*/ 2147483647 h 2826"/>
                  <a:gd name="T108" fmla="*/ 2147483647 w 3660"/>
                  <a:gd name="T109" fmla="*/ 2147483647 h 2826"/>
                  <a:gd name="T110" fmla="*/ 2147483647 w 3660"/>
                  <a:gd name="T111" fmla="*/ 2147483647 h 2826"/>
                  <a:gd name="T112" fmla="*/ 2147483647 w 3660"/>
                  <a:gd name="T113" fmla="*/ 2147483647 h 2826"/>
                  <a:gd name="T114" fmla="*/ 2147483647 w 3660"/>
                  <a:gd name="T115" fmla="*/ 2147483647 h 2826"/>
                  <a:gd name="T116" fmla="*/ 2147483647 w 3660"/>
                  <a:gd name="T117" fmla="*/ 2147483647 h 2826"/>
                  <a:gd name="T118" fmla="*/ 2147483647 w 3660"/>
                  <a:gd name="T119" fmla="*/ 2147483647 h 2826"/>
                  <a:gd name="T120" fmla="*/ 2147483647 w 3660"/>
                  <a:gd name="T121" fmla="*/ 2147483647 h 2826"/>
                  <a:gd name="T122" fmla="*/ 2147483647 w 3660"/>
                  <a:gd name="T123" fmla="*/ 2147483647 h 282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660"/>
                  <a:gd name="T187" fmla="*/ 0 h 2826"/>
                  <a:gd name="T188" fmla="*/ 3660 w 3660"/>
                  <a:gd name="T189" fmla="*/ 2826 h 282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660" h="2826">
                    <a:moveTo>
                      <a:pt x="2862" y="2688"/>
                    </a:moveTo>
                    <a:lnTo>
                      <a:pt x="2850" y="2682"/>
                    </a:lnTo>
                    <a:lnTo>
                      <a:pt x="2772" y="2682"/>
                    </a:lnTo>
                    <a:lnTo>
                      <a:pt x="2766" y="2700"/>
                    </a:lnTo>
                    <a:lnTo>
                      <a:pt x="2748" y="2694"/>
                    </a:lnTo>
                    <a:lnTo>
                      <a:pt x="2736" y="2718"/>
                    </a:lnTo>
                    <a:lnTo>
                      <a:pt x="2730" y="2724"/>
                    </a:lnTo>
                    <a:lnTo>
                      <a:pt x="2712" y="2760"/>
                    </a:lnTo>
                    <a:lnTo>
                      <a:pt x="2718" y="2772"/>
                    </a:lnTo>
                    <a:lnTo>
                      <a:pt x="2724" y="2790"/>
                    </a:lnTo>
                    <a:lnTo>
                      <a:pt x="2754" y="2820"/>
                    </a:lnTo>
                    <a:lnTo>
                      <a:pt x="2766" y="2826"/>
                    </a:lnTo>
                    <a:lnTo>
                      <a:pt x="2772" y="2826"/>
                    </a:lnTo>
                    <a:lnTo>
                      <a:pt x="2802" y="2820"/>
                    </a:lnTo>
                    <a:lnTo>
                      <a:pt x="2820" y="2820"/>
                    </a:lnTo>
                    <a:lnTo>
                      <a:pt x="2844" y="2808"/>
                    </a:lnTo>
                    <a:lnTo>
                      <a:pt x="2850" y="2802"/>
                    </a:lnTo>
                    <a:lnTo>
                      <a:pt x="2850" y="2754"/>
                    </a:lnTo>
                    <a:lnTo>
                      <a:pt x="2856" y="2742"/>
                    </a:lnTo>
                    <a:lnTo>
                      <a:pt x="2862" y="2736"/>
                    </a:lnTo>
                    <a:lnTo>
                      <a:pt x="2868" y="2724"/>
                    </a:lnTo>
                    <a:lnTo>
                      <a:pt x="2868" y="2700"/>
                    </a:lnTo>
                    <a:lnTo>
                      <a:pt x="2862" y="2688"/>
                    </a:lnTo>
                    <a:close/>
                    <a:moveTo>
                      <a:pt x="3660" y="624"/>
                    </a:moveTo>
                    <a:lnTo>
                      <a:pt x="3654" y="600"/>
                    </a:lnTo>
                    <a:lnTo>
                      <a:pt x="3660" y="570"/>
                    </a:lnTo>
                    <a:lnTo>
                      <a:pt x="3642" y="564"/>
                    </a:lnTo>
                    <a:lnTo>
                      <a:pt x="3642" y="540"/>
                    </a:lnTo>
                    <a:lnTo>
                      <a:pt x="3630" y="528"/>
                    </a:lnTo>
                    <a:lnTo>
                      <a:pt x="3630" y="510"/>
                    </a:lnTo>
                    <a:lnTo>
                      <a:pt x="3618" y="492"/>
                    </a:lnTo>
                    <a:lnTo>
                      <a:pt x="3636" y="486"/>
                    </a:lnTo>
                    <a:lnTo>
                      <a:pt x="3636" y="456"/>
                    </a:lnTo>
                    <a:lnTo>
                      <a:pt x="3612" y="444"/>
                    </a:lnTo>
                    <a:lnTo>
                      <a:pt x="3612" y="426"/>
                    </a:lnTo>
                    <a:lnTo>
                      <a:pt x="3606" y="414"/>
                    </a:lnTo>
                    <a:lnTo>
                      <a:pt x="3594" y="408"/>
                    </a:lnTo>
                    <a:lnTo>
                      <a:pt x="3552" y="408"/>
                    </a:lnTo>
                    <a:lnTo>
                      <a:pt x="3546" y="432"/>
                    </a:lnTo>
                    <a:lnTo>
                      <a:pt x="3516" y="432"/>
                    </a:lnTo>
                    <a:lnTo>
                      <a:pt x="3504" y="438"/>
                    </a:lnTo>
                    <a:lnTo>
                      <a:pt x="3498" y="438"/>
                    </a:lnTo>
                    <a:lnTo>
                      <a:pt x="3492" y="444"/>
                    </a:lnTo>
                    <a:lnTo>
                      <a:pt x="3492" y="462"/>
                    </a:lnTo>
                    <a:lnTo>
                      <a:pt x="3462" y="456"/>
                    </a:lnTo>
                    <a:lnTo>
                      <a:pt x="3462" y="468"/>
                    </a:lnTo>
                    <a:lnTo>
                      <a:pt x="3444" y="468"/>
                    </a:lnTo>
                    <a:lnTo>
                      <a:pt x="3432" y="456"/>
                    </a:lnTo>
                    <a:lnTo>
                      <a:pt x="3408" y="462"/>
                    </a:lnTo>
                    <a:lnTo>
                      <a:pt x="3366" y="432"/>
                    </a:lnTo>
                    <a:lnTo>
                      <a:pt x="3366" y="420"/>
                    </a:lnTo>
                    <a:lnTo>
                      <a:pt x="3360" y="408"/>
                    </a:lnTo>
                    <a:lnTo>
                      <a:pt x="3360" y="402"/>
                    </a:lnTo>
                    <a:lnTo>
                      <a:pt x="3354" y="396"/>
                    </a:lnTo>
                    <a:lnTo>
                      <a:pt x="3336" y="396"/>
                    </a:lnTo>
                    <a:lnTo>
                      <a:pt x="3318" y="366"/>
                    </a:lnTo>
                    <a:lnTo>
                      <a:pt x="3276" y="366"/>
                    </a:lnTo>
                    <a:lnTo>
                      <a:pt x="3258" y="348"/>
                    </a:lnTo>
                    <a:lnTo>
                      <a:pt x="3246" y="342"/>
                    </a:lnTo>
                    <a:lnTo>
                      <a:pt x="3228" y="324"/>
                    </a:lnTo>
                    <a:lnTo>
                      <a:pt x="3216" y="324"/>
                    </a:lnTo>
                    <a:lnTo>
                      <a:pt x="3204" y="336"/>
                    </a:lnTo>
                    <a:lnTo>
                      <a:pt x="3192" y="330"/>
                    </a:lnTo>
                    <a:lnTo>
                      <a:pt x="3186" y="324"/>
                    </a:lnTo>
                    <a:lnTo>
                      <a:pt x="3174" y="318"/>
                    </a:lnTo>
                    <a:lnTo>
                      <a:pt x="3126" y="318"/>
                    </a:lnTo>
                    <a:lnTo>
                      <a:pt x="3114" y="312"/>
                    </a:lnTo>
                    <a:lnTo>
                      <a:pt x="3108" y="306"/>
                    </a:lnTo>
                    <a:lnTo>
                      <a:pt x="3084" y="294"/>
                    </a:lnTo>
                    <a:lnTo>
                      <a:pt x="3078" y="288"/>
                    </a:lnTo>
                    <a:lnTo>
                      <a:pt x="3072" y="288"/>
                    </a:lnTo>
                    <a:lnTo>
                      <a:pt x="3066" y="264"/>
                    </a:lnTo>
                    <a:lnTo>
                      <a:pt x="3054" y="264"/>
                    </a:lnTo>
                    <a:lnTo>
                      <a:pt x="3048" y="252"/>
                    </a:lnTo>
                    <a:lnTo>
                      <a:pt x="3030" y="234"/>
                    </a:lnTo>
                    <a:lnTo>
                      <a:pt x="3024" y="222"/>
                    </a:lnTo>
                    <a:lnTo>
                      <a:pt x="2976" y="198"/>
                    </a:lnTo>
                    <a:lnTo>
                      <a:pt x="2964" y="198"/>
                    </a:lnTo>
                    <a:lnTo>
                      <a:pt x="2952" y="168"/>
                    </a:lnTo>
                    <a:lnTo>
                      <a:pt x="2904" y="144"/>
                    </a:lnTo>
                    <a:lnTo>
                      <a:pt x="2898" y="114"/>
                    </a:lnTo>
                    <a:lnTo>
                      <a:pt x="2892" y="114"/>
                    </a:lnTo>
                    <a:lnTo>
                      <a:pt x="2886" y="108"/>
                    </a:lnTo>
                    <a:lnTo>
                      <a:pt x="2874" y="108"/>
                    </a:lnTo>
                    <a:lnTo>
                      <a:pt x="2862" y="96"/>
                    </a:lnTo>
                    <a:lnTo>
                      <a:pt x="2850" y="90"/>
                    </a:lnTo>
                    <a:lnTo>
                      <a:pt x="2838" y="78"/>
                    </a:lnTo>
                    <a:lnTo>
                      <a:pt x="2832" y="78"/>
                    </a:lnTo>
                    <a:lnTo>
                      <a:pt x="2832" y="66"/>
                    </a:lnTo>
                    <a:lnTo>
                      <a:pt x="2820" y="60"/>
                    </a:lnTo>
                    <a:lnTo>
                      <a:pt x="2814" y="54"/>
                    </a:lnTo>
                    <a:lnTo>
                      <a:pt x="2802" y="48"/>
                    </a:lnTo>
                    <a:lnTo>
                      <a:pt x="2796" y="42"/>
                    </a:lnTo>
                    <a:lnTo>
                      <a:pt x="2724" y="42"/>
                    </a:lnTo>
                    <a:lnTo>
                      <a:pt x="2688" y="18"/>
                    </a:lnTo>
                    <a:lnTo>
                      <a:pt x="2652" y="0"/>
                    </a:lnTo>
                    <a:lnTo>
                      <a:pt x="2598" y="12"/>
                    </a:lnTo>
                    <a:lnTo>
                      <a:pt x="2556" y="6"/>
                    </a:lnTo>
                    <a:lnTo>
                      <a:pt x="2550" y="18"/>
                    </a:lnTo>
                    <a:lnTo>
                      <a:pt x="2514" y="24"/>
                    </a:lnTo>
                    <a:lnTo>
                      <a:pt x="2472" y="66"/>
                    </a:lnTo>
                    <a:lnTo>
                      <a:pt x="2466" y="66"/>
                    </a:lnTo>
                    <a:lnTo>
                      <a:pt x="2466" y="78"/>
                    </a:lnTo>
                    <a:lnTo>
                      <a:pt x="2472" y="78"/>
                    </a:lnTo>
                    <a:lnTo>
                      <a:pt x="2490" y="84"/>
                    </a:lnTo>
                    <a:lnTo>
                      <a:pt x="2502" y="84"/>
                    </a:lnTo>
                    <a:lnTo>
                      <a:pt x="2508" y="90"/>
                    </a:lnTo>
                    <a:lnTo>
                      <a:pt x="2520" y="90"/>
                    </a:lnTo>
                    <a:lnTo>
                      <a:pt x="2532" y="102"/>
                    </a:lnTo>
                    <a:lnTo>
                      <a:pt x="2544" y="108"/>
                    </a:lnTo>
                    <a:lnTo>
                      <a:pt x="2550" y="114"/>
                    </a:lnTo>
                    <a:lnTo>
                      <a:pt x="2550" y="126"/>
                    </a:lnTo>
                    <a:lnTo>
                      <a:pt x="2532" y="144"/>
                    </a:lnTo>
                    <a:lnTo>
                      <a:pt x="2532" y="216"/>
                    </a:lnTo>
                    <a:lnTo>
                      <a:pt x="2538" y="258"/>
                    </a:lnTo>
                    <a:lnTo>
                      <a:pt x="2544" y="264"/>
                    </a:lnTo>
                    <a:lnTo>
                      <a:pt x="2556" y="264"/>
                    </a:lnTo>
                    <a:lnTo>
                      <a:pt x="2556" y="276"/>
                    </a:lnTo>
                    <a:lnTo>
                      <a:pt x="2550" y="282"/>
                    </a:lnTo>
                    <a:lnTo>
                      <a:pt x="2538" y="288"/>
                    </a:lnTo>
                    <a:lnTo>
                      <a:pt x="2514" y="288"/>
                    </a:lnTo>
                    <a:lnTo>
                      <a:pt x="2514" y="300"/>
                    </a:lnTo>
                    <a:lnTo>
                      <a:pt x="2496" y="318"/>
                    </a:lnTo>
                    <a:lnTo>
                      <a:pt x="2484" y="318"/>
                    </a:lnTo>
                    <a:lnTo>
                      <a:pt x="2478" y="312"/>
                    </a:lnTo>
                    <a:lnTo>
                      <a:pt x="2442" y="312"/>
                    </a:lnTo>
                    <a:lnTo>
                      <a:pt x="2406" y="288"/>
                    </a:lnTo>
                    <a:lnTo>
                      <a:pt x="2406" y="372"/>
                    </a:lnTo>
                    <a:lnTo>
                      <a:pt x="2412" y="384"/>
                    </a:lnTo>
                    <a:lnTo>
                      <a:pt x="2418" y="408"/>
                    </a:lnTo>
                    <a:lnTo>
                      <a:pt x="2424" y="420"/>
                    </a:lnTo>
                    <a:lnTo>
                      <a:pt x="2418" y="420"/>
                    </a:lnTo>
                    <a:lnTo>
                      <a:pt x="2418" y="438"/>
                    </a:lnTo>
                    <a:lnTo>
                      <a:pt x="2424" y="450"/>
                    </a:lnTo>
                    <a:lnTo>
                      <a:pt x="2436" y="456"/>
                    </a:lnTo>
                    <a:lnTo>
                      <a:pt x="2442" y="462"/>
                    </a:lnTo>
                    <a:lnTo>
                      <a:pt x="2460" y="462"/>
                    </a:lnTo>
                    <a:lnTo>
                      <a:pt x="2460" y="456"/>
                    </a:lnTo>
                    <a:lnTo>
                      <a:pt x="2454" y="456"/>
                    </a:lnTo>
                    <a:lnTo>
                      <a:pt x="2460" y="450"/>
                    </a:lnTo>
                    <a:lnTo>
                      <a:pt x="2514" y="450"/>
                    </a:lnTo>
                    <a:lnTo>
                      <a:pt x="2526" y="462"/>
                    </a:lnTo>
                    <a:lnTo>
                      <a:pt x="2538" y="468"/>
                    </a:lnTo>
                    <a:lnTo>
                      <a:pt x="2544" y="468"/>
                    </a:lnTo>
                    <a:lnTo>
                      <a:pt x="2550" y="462"/>
                    </a:lnTo>
                    <a:lnTo>
                      <a:pt x="2550" y="438"/>
                    </a:lnTo>
                    <a:lnTo>
                      <a:pt x="2616" y="438"/>
                    </a:lnTo>
                    <a:lnTo>
                      <a:pt x="2616" y="450"/>
                    </a:lnTo>
                    <a:lnTo>
                      <a:pt x="2622" y="456"/>
                    </a:lnTo>
                    <a:lnTo>
                      <a:pt x="2634" y="462"/>
                    </a:lnTo>
                    <a:lnTo>
                      <a:pt x="2652" y="462"/>
                    </a:lnTo>
                    <a:lnTo>
                      <a:pt x="2658" y="468"/>
                    </a:lnTo>
                    <a:lnTo>
                      <a:pt x="2670" y="474"/>
                    </a:lnTo>
                    <a:lnTo>
                      <a:pt x="2682" y="486"/>
                    </a:lnTo>
                    <a:lnTo>
                      <a:pt x="2706" y="498"/>
                    </a:lnTo>
                    <a:lnTo>
                      <a:pt x="2718" y="498"/>
                    </a:lnTo>
                    <a:lnTo>
                      <a:pt x="2724" y="510"/>
                    </a:lnTo>
                    <a:lnTo>
                      <a:pt x="2748" y="534"/>
                    </a:lnTo>
                    <a:lnTo>
                      <a:pt x="2748" y="540"/>
                    </a:lnTo>
                    <a:lnTo>
                      <a:pt x="2742" y="546"/>
                    </a:lnTo>
                    <a:lnTo>
                      <a:pt x="2706" y="546"/>
                    </a:lnTo>
                    <a:lnTo>
                      <a:pt x="2700" y="540"/>
                    </a:lnTo>
                    <a:lnTo>
                      <a:pt x="2688" y="534"/>
                    </a:lnTo>
                    <a:lnTo>
                      <a:pt x="2658" y="534"/>
                    </a:lnTo>
                    <a:lnTo>
                      <a:pt x="2652" y="540"/>
                    </a:lnTo>
                    <a:lnTo>
                      <a:pt x="2646" y="540"/>
                    </a:lnTo>
                    <a:lnTo>
                      <a:pt x="2628" y="558"/>
                    </a:lnTo>
                    <a:lnTo>
                      <a:pt x="2598" y="552"/>
                    </a:lnTo>
                    <a:lnTo>
                      <a:pt x="2598" y="570"/>
                    </a:lnTo>
                    <a:lnTo>
                      <a:pt x="2586" y="570"/>
                    </a:lnTo>
                    <a:lnTo>
                      <a:pt x="2550" y="588"/>
                    </a:lnTo>
                    <a:lnTo>
                      <a:pt x="2544" y="594"/>
                    </a:lnTo>
                    <a:lnTo>
                      <a:pt x="2550" y="606"/>
                    </a:lnTo>
                    <a:lnTo>
                      <a:pt x="2562" y="618"/>
                    </a:lnTo>
                    <a:lnTo>
                      <a:pt x="2538" y="642"/>
                    </a:lnTo>
                    <a:lnTo>
                      <a:pt x="2466" y="642"/>
                    </a:lnTo>
                    <a:lnTo>
                      <a:pt x="2466" y="666"/>
                    </a:lnTo>
                    <a:lnTo>
                      <a:pt x="2460" y="672"/>
                    </a:lnTo>
                    <a:lnTo>
                      <a:pt x="2454" y="684"/>
                    </a:lnTo>
                    <a:lnTo>
                      <a:pt x="2442" y="690"/>
                    </a:lnTo>
                    <a:lnTo>
                      <a:pt x="2424" y="690"/>
                    </a:lnTo>
                    <a:lnTo>
                      <a:pt x="2412" y="696"/>
                    </a:lnTo>
                    <a:lnTo>
                      <a:pt x="2388" y="696"/>
                    </a:lnTo>
                    <a:lnTo>
                      <a:pt x="2376" y="690"/>
                    </a:lnTo>
                    <a:lnTo>
                      <a:pt x="2370" y="684"/>
                    </a:lnTo>
                    <a:lnTo>
                      <a:pt x="2358" y="678"/>
                    </a:lnTo>
                    <a:lnTo>
                      <a:pt x="2352" y="672"/>
                    </a:lnTo>
                    <a:lnTo>
                      <a:pt x="2346" y="672"/>
                    </a:lnTo>
                    <a:lnTo>
                      <a:pt x="2340" y="666"/>
                    </a:lnTo>
                    <a:lnTo>
                      <a:pt x="2316" y="666"/>
                    </a:lnTo>
                    <a:lnTo>
                      <a:pt x="2304" y="672"/>
                    </a:lnTo>
                    <a:lnTo>
                      <a:pt x="2304" y="684"/>
                    </a:lnTo>
                    <a:lnTo>
                      <a:pt x="2298" y="696"/>
                    </a:lnTo>
                    <a:lnTo>
                      <a:pt x="2298" y="708"/>
                    </a:lnTo>
                    <a:lnTo>
                      <a:pt x="2304" y="720"/>
                    </a:lnTo>
                    <a:lnTo>
                      <a:pt x="2322" y="738"/>
                    </a:lnTo>
                    <a:lnTo>
                      <a:pt x="2334" y="744"/>
                    </a:lnTo>
                    <a:lnTo>
                      <a:pt x="2352" y="762"/>
                    </a:lnTo>
                    <a:lnTo>
                      <a:pt x="2364" y="768"/>
                    </a:lnTo>
                    <a:lnTo>
                      <a:pt x="2364" y="774"/>
                    </a:lnTo>
                    <a:lnTo>
                      <a:pt x="2358" y="780"/>
                    </a:lnTo>
                    <a:lnTo>
                      <a:pt x="2352" y="792"/>
                    </a:lnTo>
                    <a:lnTo>
                      <a:pt x="2340" y="804"/>
                    </a:lnTo>
                    <a:lnTo>
                      <a:pt x="2316" y="804"/>
                    </a:lnTo>
                    <a:lnTo>
                      <a:pt x="2316" y="810"/>
                    </a:lnTo>
                    <a:lnTo>
                      <a:pt x="2310" y="822"/>
                    </a:lnTo>
                    <a:lnTo>
                      <a:pt x="2310" y="828"/>
                    </a:lnTo>
                    <a:lnTo>
                      <a:pt x="2298" y="852"/>
                    </a:lnTo>
                    <a:lnTo>
                      <a:pt x="2286" y="858"/>
                    </a:lnTo>
                    <a:lnTo>
                      <a:pt x="2262" y="858"/>
                    </a:lnTo>
                    <a:lnTo>
                      <a:pt x="2244" y="882"/>
                    </a:lnTo>
                    <a:lnTo>
                      <a:pt x="2088" y="882"/>
                    </a:lnTo>
                    <a:lnTo>
                      <a:pt x="2070" y="894"/>
                    </a:lnTo>
                    <a:lnTo>
                      <a:pt x="2010" y="930"/>
                    </a:lnTo>
                    <a:lnTo>
                      <a:pt x="1992" y="942"/>
                    </a:lnTo>
                    <a:lnTo>
                      <a:pt x="1986" y="948"/>
                    </a:lnTo>
                    <a:lnTo>
                      <a:pt x="1968" y="948"/>
                    </a:lnTo>
                    <a:lnTo>
                      <a:pt x="1962" y="942"/>
                    </a:lnTo>
                    <a:lnTo>
                      <a:pt x="1956" y="942"/>
                    </a:lnTo>
                    <a:lnTo>
                      <a:pt x="1950" y="930"/>
                    </a:lnTo>
                    <a:lnTo>
                      <a:pt x="1950" y="924"/>
                    </a:lnTo>
                    <a:lnTo>
                      <a:pt x="1938" y="924"/>
                    </a:lnTo>
                    <a:lnTo>
                      <a:pt x="1926" y="930"/>
                    </a:lnTo>
                    <a:lnTo>
                      <a:pt x="1914" y="930"/>
                    </a:lnTo>
                    <a:lnTo>
                      <a:pt x="1908" y="936"/>
                    </a:lnTo>
                    <a:lnTo>
                      <a:pt x="1896" y="936"/>
                    </a:lnTo>
                    <a:lnTo>
                      <a:pt x="1890" y="930"/>
                    </a:lnTo>
                    <a:lnTo>
                      <a:pt x="1866" y="918"/>
                    </a:lnTo>
                    <a:lnTo>
                      <a:pt x="1848" y="912"/>
                    </a:lnTo>
                    <a:lnTo>
                      <a:pt x="1800" y="912"/>
                    </a:lnTo>
                    <a:lnTo>
                      <a:pt x="1776" y="906"/>
                    </a:lnTo>
                    <a:lnTo>
                      <a:pt x="1764" y="900"/>
                    </a:lnTo>
                    <a:lnTo>
                      <a:pt x="1758" y="888"/>
                    </a:lnTo>
                    <a:lnTo>
                      <a:pt x="1740" y="870"/>
                    </a:lnTo>
                    <a:lnTo>
                      <a:pt x="1728" y="870"/>
                    </a:lnTo>
                    <a:lnTo>
                      <a:pt x="1710" y="864"/>
                    </a:lnTo>
                    <a:lnTo>
                      <a:pt x="1656" y="864"/>
                    </a:lnTo>
                    <a:lnTo>
                      <a:pt x="1650" y="858"/>
                    </a:lnTo>
                    <a:lnTo>
                      <a:pt x="1644" y="858"/>
                    </a:lnTo>
                    <a:lnTo>
                      <a:pt x="1632" y="852"/>
                    </a:lnTo>
                    <a:lnTo>
                      <a:pt x="1620" y="852"/>
                    </a:lnTo>
                    <a:lnTo>
                      <a:pt x="1614" y="858"/>
                    </a:lnTo>
                    <a:lnTo>
                      <a:pt x="1602" y="864"/>
                    </a:lnTo>
                    <a:lnTo>
                      <a:pt x="1596" y="870"/>
                    </a:lnTo>
                    <a:lnTo>
                      <a:pt x="1560" y="864"/>
                    </a:lnTo>
                    <a:lnTo>
                      <a:pt x="1512" y="864"/>
                    </a:lnTo>
                    <a:lnTo>
                      <a:pt x="1458" y="858"/>
                    </a:lnTo>
                    <a:lnTo>
                      <a:pt x="1398" y="864"/>
                    </a:lnTo>
                    <a:lnTo>
                      <a:pt x="1386" y="858"/>
                    </a:lnTo>
                    <a:lnTo>
                      <a:pt x="1380" y="846"/>
                    </a:lnTo>
                    <a:lnTo>
                      <a:pt x="1368" y="840"/>
                    </a:lnTo>
                    <a:lnTo>
                      <a:pt x="1338" y="810"/>
                    </a:lnTo>
                    <a:lnTo>
                      <a:pt x="1332" y="798"/>
                    </a:lnTo>
                    <a:lnTo>
                      <a:pt x="1290" y="756"/>
                    </a:lnTo>
                    <a:lnTo>
                      <a:pt x="1278" y="732"/>
                    </a:lnTo>
                    <a:lnTo>
                      <a:pt x="1242" y="732"/>
                    </a:lnTo>
                    <a:lnTo>
                      <a:pt x="1236" y="726"/>
                    </a:lnTo>
                    <a:lnTo>
                      <a:pt x="1224" y="726"/>
                    </a:lnTo>
                    <a:lnTo>
                      <a:pt x="1200" y="714"/>
                    </a:lnTo>
                    <a:lnTo>
                      <a:pt x="1194" y="714"/>
                    </a:lnTo>
                    <a:lnTo>
                      <a:pt x="1188" y="708"/>
                    </a:lnTo>
                    <a:lnTo>
                      <a:pt x="1182" y="708"/>
                    </a:lnTo>
                    <a:lnTo>
                      <a:pt x="1176" y="696"/>
                    </a:lnTo>
                    <a:lnTo>
                      <a:pt x="1164" y="690"/>
                    </a:lnTo>
                    <a:lnTo>
                      <a:pt x="1158" y="690"/>
                    </a:lnTo>
                    <a:lnTo>
                      <a:pt x="1146" y="684"/>
                    </a:lnTo>
                    <a:lnTo>
                      <a:pt x="1140" y="684"/>
                    </a:lnTo>
                    <a:lnTo>
                      <a:pt x="1134" y="678"/>
                    </a:lnTo>
                    <a:lnTo>
                      <a:pt x="1038" y="678"/>
                    </a:lnTo>
                    <a:lnTo>
                      <a:pt x="1014" y="672"/>
                    </a:lnTo>
                    <a:lnTo>
                      <a:pt x="996" y="666"/>
                    </a:lnTo>
                    <a:lnTo>
                      <a:pt x="990" y="666"/>
                    </a:lnTo>
                    <a:lnTo>
                      <a:pt x="978" y="660"/>
                    </a:lnTo>
                    <a:lnTo>
                      <a:pt x="966" y="660"/>
                    </a:lnTo>
                    <a:lnTo>
                      <a:pt x="954" y="654"/>
                    </a:lnTo>
                    <a:lnTo>
                      <a:pt x="948" y="648"/>
                    </a:lnTo>
                    <a:lnTo>
                      <a:pt x="942" y="636"/>
                    </a:lnTo>
                    <a:lnTo>
                      <a:pt x="936" y="618"/>
                    </a:lnTo>
                    <a:lnTo>
                      <a:pt x="936" y="606"/>
                    </a:lnTo>
                    <a:lnTo>
                      <a:pt x="948" y="594"/>
                    </a:lnTo>
                    <a:lnTo>
                      <a:pt x="948" y="588"/>
                    </a:lnTo>
                    <a:lnTo>
                      <a:pt x="942" y="582"/>
                    </a:lnTo>
                    <a:lnTo>
                      <a:pt x="936" y="570"/>
                    </a:lnTo>
                    <a:lnTo>
                      <a:pt x="930" y="564"/>
                    </a:lnTo>
                    <a:lnTo>
                      <a:pt x="930" y="552"/>
                    </a:lnTo>
                    <a:lnTo>
                      <a:pt x="924" y="540"/>
                    </a:lnTo>
                    <a:lnTo>
                      <a:pt x="912" y="528"/>
                    </a:lnTo>
                    <a:lnTo>
                      <a:pt x="888" y="510"/>
                    </a:lnTo>
                    <a:lnTo>
                      <a:pt x="876" y="492"/>
                    </a:lnTo>
                    <a:lnTo>
                      <a:pt x="870" y="480"/>
                    </a:lnTo>
                    <a:lnTo>
                      <a:pt x="852" y="462"/>
                    </a:lnTo>
                    <a:lnTo>
                      <a:pt x="834" y="456"/>
                    </a:lnTo>
                    <a:lnTo>
                      <a:pt x="822" y="450"/>
                    </a:lnTo>
                    <a:lnTo>
                      <a:pt x="810" y="450"/>
                    </a:lnTo>
                    <a:lnTo>
                      <a:pt x="804" y="444"/>
                    </a:lnTo>
                    <a:lnTo>
                      <a:pt x="786" y="432"/>
                    </a:lnTo>
                    <a:lnTo>
                      <a:pt x="750" y="444"/>
                    </a:lnTo>
                    <a:lnTo>
                      <a:pt x="726" y="420"/>
                    </a:lnTo>
                    <a:lnTo>
                      <a:pt x="720" y="408"/>
                    </a:lnTo>
                    <a:lnTo>
                      <a:pt x="708" y="408"/>
                    </a:lnTo>
                    <a:lnTo>
                      <a:pt x="696" y="402"/>
                    </a:lnTo>
                    <a:lnTo>
                      <a:pt x="684" y="402"/>
                    </a:lnTo>
                    <a:lnTo>
                      <a:pt x="672" y="396"/>
                    </a:lnTo>
                    <a:lnTo>
                      <a:pt x="672" y="378"/>
                    </a:lnTo>
                    <a:lnTo>
                      <a:pt x="648" y="378"/>
                    </a:lnTo>
                    <a:lnTo>
                      <a:pt x="654" y="372"/>
                    </a:lnTo>
                    <a:lnTo>
                      <a:pt x="654" y="360"/>
                    </a:lnTo>
                    <a:lnTo>
                      <a:pt x="648" y="354"/>
                    </a:lnTo>
                    <a:lnTo>
                      <a:pt x="612" y="354"/>
                    </a:lnTo>
                    <a:lnTo>
                      <a:pt x="600" y="348"/>
                    </a:lnTo>
                    <a:lnTo>
                      <a:pt x="582" y="348"/>
                    </a:lnTo>
                    <a:lnTo>
                      <a:pt x="576" y="354"/>
                    </a:lnTo>
                    <a:lnTo>
                      <a:pt x="576" y="360"/>
                    </a:lnTo>
                    <a:lnTo>
                      <a:pt x="594" y="378"/>
                    </a:lnTo>
                    <a:lnTo>
                      <a:pt x="594" y="390"/>
                    </a:lnTo>
                    <a:lnTo>
                      <a:pt x="588" y="396"/>
                    </a:lnTo>
                    <a:lnTo>
                      <a:pt x="546" y="396"/>
                    </a:lnTo>
                    <a:lnTo>
                      <a:pt x="534" y="408"/>
                    </a:lnTo>
                    <a:lnTo>
                      <a:pt x="534" y="426"/>
                    </a:lnTo>
                    <a:lnTo>
                      <a:pt x="546" y="450"/>
                    </a:lnTo>
                    <a:lnTo>
                      <a:pt x="558" y="462"/>
                    </a:lnTo>
                    <a:lnTo>
                      <a:pt x="570" y="486"/>
                    </a:lnTo>
                    <a:lnTo>
                      <a:pt x="570" y="504"/>
                    </a:lnTo>
                    <a:lnTo>
                      <a:pt x="564" y="510"/>
                    </a:lnTo>
                    <a:lnTo>
                      <a:pt x="546" y="510"/>
                    </a:lnTo>
                    <a:lnTo>
                      <a:pt x="528" y="528"/>
                    </a:lnTo>
                    <a:lnTo>
                      <a:pt x="516" y="516"/>
                    </a:lnTo>
                    <a:lnTo>
                      <a:pt x="468" y="516"/>
                    </a:lnTo>
                    <a:lnTo>
                      <a:pt x="444" y="504"/>
                    </a:lnTo>
                    <a:lnTo>
                      <a:pt x="432" y="504"/>
                    </a:lnTo>
                    <a:lnTo>
                      <a:pt x="420" y="498"/>
                    </a:lnTo>
                    <a:lnTo>
                      <a:pt x="408" y="498"/>
                    </a:lnTo>
                    <a:lnTo>
                      <a:pt x="408" y="636"/>
                    </a:lnTo>
                    <a:lnTo>
                      <a:pt x="414" y="636"/>
                    </a:lnTo>
                    <a:lnTo>
                      <a:pt x="420" y="642"/>
                    </a:lnTo>
                    <a:lnTo>
                      <a:pt x="426" y="642"/>
                    </a:lnTo>
                    <a:lnTo>
                      <a:pt x="432" y="648"/>
                    </a:lnTo>
                    <a:lnTo>
                      <a:pt x="432" y="660"/>
                    </a:lnTo>
                    <a:lnTo>
                      <a:pt x="426" y="666"/>
                    </a:lnTo>
                    <a:lnTo>
                      <a:pt x="420" y="666"/>
                    </a:lnTo>
                    <a:lnTo>
                      <a:pt x="408" y="654"/>
                    </a:lnTo>
                    <a:lnTo>
                      <a:pt x="390" y="666"/>
                    </a:lnTo>
                    <a:lnTo>
                      <a:pt x="384" y="660"/>
                    </a:lnTo>
                    <a:lnTo>
                      <a:pt x="378" y="648"/>
                    </a:lnTo>
                    <a:lnTo>
                      <a:pt x="372" y="642"/>
                    </a:lnTo>
                    <a:lnTo>
                      <a:pt x="360" y="642"/>
                    </a:lnTo>
                    <a:lnTo>
                      <a:pt x="324" y="660"/>
                    </a:lnTo>
                    <a:lnTo>
                      <a:pt x="312" y="660"/>
                    </a:lnTo>
                    <a:lnTo>
                      <a:pt x="300" y="666"/>
                    </a:lnTo>
                    <a:lnTo>
                      <a:pt x="288" y="666"/>
                    </a:lnTo>
                    <a:lnTo>
                      <a:pt x="276" y="672"/>
                    </a:lnTo>
                    <a:lnTo>
                      <a:pt x="270" y="678"/>
                    </a:lnTo>
                    <a:lnTo>
                      <a:pt x="270" y="684"/>
                    </a:lnTo>
                    <a:lnTo>
                      <a:pt x="276" y="690"/>
                    </a:lnTo>
                    <a:lnTo>
                      <a:pt x="288" y="696"/>
                    </a:lnTo>
                    <a:lnTo>
                      <a:pt x="306" y="696"/>
                    </a:lnTo>
                    <a:lnTo>
                      <a:pt x="306" y="726"/>
                    </a:lnTo>
                    <a:lnTo>
                      <a:pt x="318" y="750"/>
                    </a:lnTo>
                    <a:lnTo>
                      <a:pt x="360" y="792"/>
                    </a:lnTo>
                    <a:lnTo>
                      <a:pt x="366" y="804"/>
                    </a:lnTo>
                    <a:lnTo>
                      <a:pt x="378" y="810"/>
                    </a:lnTo>
                    <a:lnTo>
                      <a:pt x="378" y="822"/>
                    </a:lnTo>
                    <a:lnTo>
                      <a:pt x="360" y="822"/>
                    </a:lnTo>
                    <a:lnTo>
                      <a:pt x="354" y="828"/>
                    </a:lnTo>
                    <a:lnTo>
                      <a:pt x="354" y="834"/>
                    </a:lnTo>
                    <a:lnTo>
                      <a:pt x="372" y="852"/>
                    </a:lnTo>
                    <a:lnTo>
                      <a:pt x="348" y="852"/>
                    </a:lnTo>
                    <a:lnTo>
                      <a:pt x="348" y="864"/>
                    </a:lnTo>
                    <a:lnTo>
                      <a:pt x="354" y="870"/>
                    </a:lnTo>
                    <a:lnTo>
                      <a:pt x="354" y="882"/>
                    </a:lnTo>
                    <a:lnTo>
                      <a:pt x="372" y="900"/>
                    </a:lnTo>
                    <a:lnTo>
                      <a:pt x="372" y="912"/>
                    </a:lnTo>
                    <a:lnTo>
                      <a:pt x="366" y="918"/>
                    </a:lnTo>
                    <a:lnTo>
                      <a:pt x="342" y="918"/>
                    </a:lnTo>
                    <a:lnTo>
                      <a:pt x="294" y="936"/>
                    </a:lnTo>
                    <a:lnTo>
                      <a:pt x="282" y="948"/>
                    </a:lnTo>
                    <a:lnTo>
                      <a:pt x="270" y="954"/>
                    </a:lnTo>
                    <a:lnTo>
                      <a:pt x="264" y="960"/>
                    </a:lnTo>
                    <a:lnTo>
                      <a:pt x="264" y="978"/>
                    </a:lnTo>
                    <a:lnTo>
                      <a:pt x="258" y="990"/>
                    </a:lnTo>
                    <a:lnTo>
                      <a:pt x="252" y="996"/>
                    </a:lnTo>
                    <a:lnTo>
                      <a:pt x="234" y="996"/>
                    </a:lnTo>
                    <a:lnTo>
                      <a:pt x="216" y="990"/>
                    </a:lnTo>
                    <a:lnTo>
                      <a:pt x="186" y="990"/>
                    </a:lnTo>
                    <a:lnTo>
                      <a:pt x="168" y="1008"/>
                    </a:lnTo>
                    <a:lnTo>
                      <a:pt x="162" y="1020"/>
                    </a:lnTo>
                    <a:lnTo>
                      <a:pt x="162" y="1044"/>
                    </a:lnTo>
                    <a:lnTo>
                      <a:pt x="156" y="1050"/>
                    </a:lnTo>
                    <a:lnTo>
                      <a:pt x="126" y="1044"/>
                    </a:lnTo>
                    <a:lnTo>
                      <a:pt x="114" y="1050"/>
                    </a:lnTo>
                    <a:lnTo>
                      <a:pt x="108" y="1044"/>
                    </a:lnTo>
                    <a:lnTo>
                      <a:pt x="102" y="1032"/>
                    </a:lnTo>
                    <a:lnTo>
                      <a:pt x="96" y="1026"/>
                    </a:lnTo>
                    <a:lnTo>
                      <a:pt x="84" y="1026"/>
                    </a:lnTo>
                    <a:lnTo>
                      <a:pt x="72" y="1038"/>
                    </a:lnTo>
                    <a:lnTo>
                      <a:pt x="48" y="1038"/>
                    </a:lnTo>
                    <a:lnTo>
                      <a:pt x="48" y="1056"/>
                    </a:lnTo>
                    <a:lnTo>
                      <a:pt x="36" y="1062"/>
                    </a:lnTo>
                    <a:lnTo>
                      <a:pt x="30" y="1068"/>
                    </a:lnTo>
                    <a:lnTo>
                      <a:pt x="18" y="1068"/>
                    </a:lnTo>
                    <a:lnTo>
                      <a:pt x="6" y="1074"/>
                    </a:lnTo>
                    <a:lnTo>
                      <a:pt x="0" y="1080"/>
                    </a:lnTo>
                    <a:lnTo>
                      <a:pt x="0" y="1086"/>
                    </a:lnTo>
                    <a:lnTo>
                      <a:pt x="12" y="1092"/>
                    </a:lnTo>
                    <a:lnTo>
                      <a:pt x="18" y="1104"/>
                    </a:lnTo>
                    <a:lnTo>
                      <a:pt x="18" y="1116"/>
                    </a:lnTo>
                    <a:lnTo>
                      <a:pt x="0" y="1116"/>
                    </a:lnTo>
                    <a:lnTo>
                      <a:pt x="0" y="1140"/>
                    </a:lnTo>
                    <a:lnTo>
                      <a:pt x="18" y="1140"/>
                    </a:lnTo>
                    <a:lnTo>
                      <a:pt x="18" y="1152"/>
                    </a:lnTo>
                    <a:lnTo>
                      <a:pt x="12" y="1164"/>
                    </a:lnTo>
                    <a:lnTo>
                      <a:pt x="12" y="1176"/>
                    </a:lnTo>
                    <a:lnTo>
                      <a:pt x="24" y="1188"/>
                    </a:lnTo>
                    <a:lnTo>
                      <a:pt x="36" y="1188"/>
                    </a:lnTo>
                    <a:lnTo>
                      <a:pt x="42" y="1182"/>
                    </a:lnTo>
                    <a:lnTo>
                      <a:pt x="66" y="1182"/>
                    </a:lnTo>
                    <a:lnTo>
                      <a:pt x="78" y="1188"/>
                    </a:lnTo>
                    <a:lnTo>
                      <a:pt x="84" y="1188"/>
                    </a:lnTo>
                    <a:lnTo>
                      <a:pt x="96" y="1194"/>
                    </a:lnTo>
                    <a:lnTo>
                      <a:pt x="102" y="1200"/>
                    </a:lnTo>
                    <a:lnTo>
                      <a:pt x="102" y="1242"/>
                    </a:lnTo>
                    <a:lnTo>
                      <a:pt x="114" y="1266"/>
                    </a:lnTo>
                    <a:lnTo>
                      <a:pt x="120" y="1272"/>
                    </a:lnTo>
                    <a:lnTo>
                      <a:pt x="126" y="1272"/>
                    </a:lnTo>
                    <a:lnTo>
                      <a:pt x="138" y="1284"/>
                    </a:lnTo>
                    <a:lnTo>
                      <a:pt x="132" y="1290"/>
                    </a:lnTo>
                    <a:lnTo>
                      <a:pt x="102" y="1290"/>
                    </a:lnTo>
                    <a:lnTo>
                      <a:pt x="96" y="1296"/>
                    </a:lnTo>
                    <a:lnTo>
                      <a:pt x="96" y="1308"/>
                    </a:lnTo>
                    <a:lnTo>
                      <a:pt x="108" y="1314"/>
                    </a:lnTo>
                    <a:lnTo>
                      <a:pt x="114" y="1320"/>
                    </a:lnTo>
                    <a:lnTo>
                      <a:pt x="162" y="1320"/>
                    </a:lnTo>
                    <a:lnTo>
                      <a:pt x="168" y="1332"/>
                    </a:lnTo>
                    <a:lnTo>
                      <a:pt x="180" y="1332"/>
                    </a:lnTo>
                    <a:lnTo>
                      <a:pt x="192" y="1338"/>
                    </a:lnTo>
                    <a:lnTo>
                      <a:pt x="204" y="1350"/>
                    </a:lnTo>
                    <a:lnTo>
                      <a:pt x="216" y="1374"/>
                    </a:lnTo>
                    <a:lnTo>
                      <a:pt x="216" y="1398"/>
                    </a:lnTo>
                    <a:lnTo>
                      <a:pt x="252" y="1410"/>
                    </a:lnTo>
                    <a:lnTo>
                      <a:pt x="264" y="1404"/>
                    </a:lnTo>
                    <a:lnTo>
                      <a:pt x="264" y="1410"/>
                    </a:lnTo>
                    <a:lnTo>
                      <a:pt x="270" y="1416"/>
                    </a:lnTo>
                    <a:lnTo>
                      <a:pt x="276" y="1428"/>
                    </a:lnTo>
                    <a:lnTo>
                      <a:pt x="288" y="1434"/>
                    </a:lnTo>
                    <a:lnTo>
                      <a:pt x="366" y="1434"/>
                    </a:lnTo>
                    <a:lnTo>
                      <a:pt x="378" y="1428"/>
                    </a:lnTo>
                    <a:lnTo>
                      <a:pt x="384" y="1416"/>
                    </a:lnTo>
                    <a:lnTo>
                      <a:pt x="402" y="1410"/>
                    </a:lnTo>
                    <a:lnTo>
                      <a:pt x="426" y="1398"/>
                    </a:lnTo>
                    <a:lnTo>
                      <a:pt x="438" y="1398"/>
                    </a:lnTo>
                    <a:lnTo>
                      <a:pt x="456" y="1410"/>
                    </a:lnTo>
                    <a:lnTo>
                      <a:pt x="480" y="1434"/>
                    </a:lnTo>
                    <a:lnTo>
                      <a:pt x="522" y="1434"/>
                    </a:lnTo>
                    <a:lnTo>
                      <a:pt x="522" y="1494"/>
                    </a:lnTo>
                    <a:lnTo>
                      <a:pt x="516" y="1500"/>
                    </a:lnTo>
                    <a:lnTo>
                      <a:pt x="498" y="1500"/>
                    </a:lnTo>
                    <a:lnTo>
                      <a:pt x="498" y="1506"/>
                    </a:lnTo>
                    <a:lnTo>
                      <a:pt x="504" y="1512"/>
                    </a:lnTo>
                    <a:lnTo>
                      <a:pt x="504" y="1536"/>
                    </a:lnTo>
                    <a:lnTo>
                      <a:pt x="498" y="1548"/>
                    </a:lnTo>
                    <a:lnTo>
                      <a:pt x="486" y="1554"/>
                    </a:lnTo>
                    <a:lnTo>
                      <a:pt x="456" y="1554"/>
                    </a:lnTo>
                    <a:lnTo>
                      <a:pt x="474" y="1578"/>
                    </a:lnTo>
                    <a:lnTo>
                      <a:pt x="456" y="1584"/>
                    </a:lnTo>
                    <a:lnTo>
                      <a:pt x="456" y="1608"/>
                    </a:lnTo>
                    <a:lnTo>
                      <a:pt x="480" y="1620"/>
                    </a:lnTo>
                    <a:lnTo>
                      <a:pt x="492" y="1620"/>
                    </a:lnTo>
                    <a:lnTo>
                      <a:pt x="498" y="1626"/>
                    </a:lnTo>
                    <a:lnTo>
                      <a:pt x="504" y="1638"/>
                    </a:lnTo>
                    <a:lnTo>
                      <a:pt x="522" y="1656"/>
                    </a:lnTo>
                    <a:lnTo>
                      <a:pt x="522" y="1668"/>
                    </a:lnTo>
                    <a:lnTo>
                      <a:pt x="510" y="1674"/>
                    </a:lnTo>
                    <a:lnTo>
                      <a:pt x="504" y="1680"/>
                    </a:lnTo>
                    <a:lnTo>
                      <a:pt x="498" y="1680"/>
                    </a:lnTo>
                    <a:lnTo>
                      <a:pt x="486" y="1698"/>
                    </a:lnTo>
                    <a:lnTo>
                      <a:pt x="474" y="1686"/>
                    </a:lnTo>
                    <a:lnTo>
                      <a:pt x="474" y="1668"/>
                    </a:lnTo>
                    <a:lnTo>
                      <a:pt x="462" y="1668"/>
                    </a:lnTo>
                    <a:lnTo>
                      <a:pt x="456" y="1674"/>
                    </a:lnTo>
                    <a:lnTo>
                      <a:pt x="450" y="1674"/>
                    </a:lnTo>
                    <a:lnTo>
                      <a:pt x="450" y="1692"/>
                    </a:lnTo>
                    <a:lnTo>
                      <a:pt x="456" y="1698"/>
                    </a:lnTo>
                    <a:lnTo>
                      <a:pt x="462" y="1710"/>
                    </a:lnTo>
                    <a:lnTo>
                      <a:pt x="474" y="1722"/>
                    </a:lnTo>
                    <a:lnTo>
                      <a:pt x="480" y="1722"/>
                    </a:lnTo>
                    <a:lnTo>
                      <a:pt x="480" y="1734"/>
                    </a:lnTo>
                    <a:lnTo>
                      <a:pt x="474" y="1740"/>
                    </a:lnTo>
                    <a:lnTo>
                      <a:pt x="474" y="1758"/>
                    </a:lnTo>
                    <a:lnTo>
                      <a:pt x="480" y="1764"/>
                    </a:lnTo>
                    <a:lnTo>
                      <a:pt x="510" y="1764"/>
                    </a:lnTo>
                    <a:lnTo>
                      <a:pt x="516" y="1776"/>
                    </a:lnTo>
                    <a:lnTo>
                      <a:pt x="528" y="1788"/>
                    </a:lnTo>
                    <a:lnTo>
                      <a:pt x="540" y="1794"/>
                    </a:lnTo>
                    <a:lnTo>
                      <a:pt x="552" y="1794"/>
                    </a:lnTo>
                    <a:lnTo>
                      <a:pt x="558" y="1800"/>
                    </a:lnTo>
                    <a:lnTo>
                      <a:pt x="564" y="1800"/>
                    </a:lnTo>
                    <a:lnTo>
                      <a:pt x="582" y="1818"/>
                    </a:lnTo>
                    <a:lnTo>
                      <a:pt x="600" y="1812"/>
                    </a:lnTo>
                    <a:lnTo>
                      <a:pt x="600" y="1830"/>
                    </a:lnTo>
                    <a:lnTo>
                      <a:pt x="612" y="1836"/>
                    </a:lnTo>
                    <a:lnTo>
                      <a:pt x="624" y="1836"/>
                    </a:lnTo>
                    <a:lnTo>
                      <a:pt x="666" y="1872"/>
                    </a:lnTo>
                    <a:lnTo>
                      <a:pt x="690" y="1854"/>
                    </a:lnTo>
                    <a:lnTo>
                      <a:pt x="696" y="1848"/>
                    </a:lnTo>
                    <a:lnTo>
                      <a:pt x="708" y="1842"/>
                    </a:lnTo>
                    <a:lnTo>
                      <a:pt x="720" y="1842"/>
                    </a:lnTo>
                    <a:lnTo>
                      <a:pt x="732" y="1848"/>
                    </a:lnTo>
                    <a:lnTo>
                      <a:pt x="744" y="1860"/>
                    </a:lnTo>
                    <a:lnTo>
                      <a:pt x="750" y="1872"/>
                    </a:lnTo>
                    <a:lnTo>
                      <a:pt x="762" y="1878"/>
                    </a:lnTo>
                    <a:lnTo>
                      <a:pt x="780" y="1896"/>
                    </a:lnTo>
                    <a:lnTo>
                      <a:pt x="822" y="1902"/>
                    </a:lnTo>
                    <a:lnTo>
                      <a:pt x="828" y="1914"/>
                    </a:lnTo>
                    <a:lnTo>
                      <a:pt x="834" y="1920"/>
                    </a:lnTo>
                    <a:lnTo>
                      <a:pt x="840" y="1932"/>
                    </a:lnTo>
                    <a:lnTo>
                      <a:pt x="846" y="1938"/>
                    </a:lnTo>
                    <a:lnTo>
                      <a:pt x="846" y="1950"/>
                    </a:lnTo>
                    <a:lnTo>
                      <a:pt x="858" y="1950"/>
                    </a:lnTo>
                    <a:lnTo>
                      <a:pt x="858" y="1944"/>
                    </a:lnTo>
                    <a:lnTo>
                      <a:pt x="864" y="1938"/>
                    </a:lnTo>
                    <a:lnTo>
                      <a:pt x="870" y="1926"/>
                    </a:lnTo>
                    <a:lnTo>
                      <a:pt x="882" y="1926"/>
                    </a:lnTo>
                    <a:lnTo>
                      <a:pt x="888" y="1932"/>
                    </a:lnTo>
                    <a:lnTo>
                      <a:pt x="894" y="1944"/>
                    </a:lnTo>
                    <a:lnTo>
                      <a:pt x="894" y="1962"/>
                    </a:lnTo>
                    <a:lnTo>
                      <a:pt x="924" y="1992"/>
                    </a:lnTo>
                    <a:lnTo>
                      <a:pt x="936" y="1998"/>
                    </a:lnTo>
                    <a:lnTo>
                      <a:pt x="942" y="1992"/>
                    </a:lnTo>
                    <a:lnTo>
                      <a:pt x="954" y="1986"/>
                    </a:lnTo>
                    <a:lnTo>
                      <a:pt x="960" y="1986"/>
                    </a:lnTo>
                    <a:lnTo>
                      <a:pt x="966" y="1992"/>
                    </a:lnTo>
                    <a:lnTo>
                      <a:pt x="966" y="1998"/>
                    </a:lnTo>
                    <a:lnTo>
                      <a:pt x="960" y="2004"/>
                    </a:lnTo>
                    <a:lnTo>
                      <a:pt x="960" y="2010"/>
                    </a:lnTo>
                    <a:lnTo>
                      <a:pt x="966" y="2010"/>
                    </a:lnTo>
                    <a:lnTo>
                      <a:pt x="972" y="2016"/>
                    </a:lnTo>
                    <a:lnTo>
                      <a:pt x="990" y="2022"/>
                    </a:lnTo>
                    <a:lnTo>
                      <a:pt x="1002" y="2022"/>
                    </a:lnTo>
                    <a:lnTo>
                      <a:pt x="1008" y="2016"/>
                    </a:lnTo>
                    <a:lnTo>
                      <a:pt x="1014" y="2016"/>
                    </a:lnTo>
                    <a:lnTo>
                      <a:pt x="1014" y="2034"/>
                    </a:lnTo>
                    <a:lnTo>
                      <a:pt x="1020" y="2040"/>
                    </a:lnTo>
                    <a:lnTo>
                      <a:pt x="1032" y="2040"/>
                    </a:lnTo>
                    <a:lnTo>
                      <a:pt x="1044" y="2028"/>
                    </a:lnTo>
                    <a:lnTo>
                      <a:pt x="1044" y="2022"/>
                    </a:lnTo>
                    <a:lnTo>
                      <a:pt x="1044" y="2034"/>
                    </a:lnTo>
                    <a:lnTo>
                      <a:pt x="1050" y="2040"/>
                    </a:lnTo>
                    <a:lnTo>
                      <a:pt x="1068" y="2040"/>
                    </a:lnTo>
                    <a:lnTo>
                      <a:pt x="1074" y="2034"/>
                    </a:lnTo>
                    <a:lnTo>
                      <a:pt x="1074" y="2028"/>
                    </a:lnTo>
                    <a:lnTo>
                      <a:pt x="1086" y="2034"/>
                    </a:lnTo>
                    <a:lnTo>
                      <a:pt x="1092" y="2040"/>
                    </a:lnTo>
                    <a:lnTo>
                      <a:pt x="1110" y="2046"/>
                    </a:lnTo>
                    <a:lnTo>
                      <a:pt x="1134" y="2058"/>
                    </a:lnTo>
                    <a:lnTo>
                      <a:pt x="1158" y="2058"/>
                    </a:lnTo>
                    <a:lnTo>
                      <a:pt x="1176" y="2040"/>
                    </a:lnTo>
                    <a:lnTo>
                      <a:pt x="1194" y="2034"/>
                    </a:lnTo>
                    <a:lnTo>
                      <a:pt x="1206" y="2028"/>
                    </a:lnTo>
                    <a:lnTo>
                      <a:pt x="1212" y="2028"/>
                    </a:lnTo>
                    <a:lnTo>
                      <a:pt x="1224" y="2034"/>
                    </a:lnTo>
                    <a:lnTo>
                      <a:pt x="1230" y="2040"/>
                    </a:lnTo>
                    <a:lnTo>
                      <a:pt x="1230" y="2088"/>
                    </a:lnTo>
                    <a:lnTo>
                      <a:pt x="1236" y="2094"/>
                    </a:lnTo>
                    <a:lnTo>
                      <a:pt x="1242" y="2094"/>
                    </a:lnTo>
                    <a:lnTo>
                      <a:pt x="1242" y="2088"/>
                    </a:lnTo>
                    <a:lnTo>
                      <a:pt x="1248" y="2082"/>
                    </a:lnTo>
                    <a:lnTo>
                      <a:pt x="1254" y="2070"/>
                    </a:lnTo>
                    <a:lnTo>
                      <a:pt x="1266" y="2052"/>
                    </a:lnTo>
                    <a:lnTo>
                      <a:pt x="1272" y="2040"/>
                    </a:lnTo>
                    <a:lnTo>
                      <a:pt x="1284" y="2028"/>
                    </a:lnTo>
                    <a:lnTo>
                      <a:pt x="1290" y="2016"/>
                    </a:lnTo>
                    <a:lnTo>
                      <a:pt x="1302" y="2016"/>
                    </a:lnTo>
                    <a:lnTo>
                      <a:pt x="1314" y="2022"/>
                    </a:lnTo>
                    <a:lnTo>
                      <a:pt x="1338" y="2022"/>
                    </a:lnTo>
                    <a:lnTo>
                      <a:pt x="1338" y="2046"/>
                    </a:lnTo>
                    <a:lnTo>
                      <a:pt x="1344" y="2046"/>
                    </a:lnTo>
                    <a:lnTo>
                      <a:pt x="1350" y="2040"/>
                    </a:lnTo>
                    <a:lnTo>
                      <a:pt x="1362" y="2034"/>
                    </a:lnTo>
                    <a:lnTo>
                      <a:pt x="1374" y="2034"/>
                    </a:lnTo>
                    <a:lnTo>
                      <a:pt x="1386" y="2028"/>
                    </a:lnTo>
                    <a:lnTo>
                      <a:pt x="1398" y="2028"/>
                    </a:lnTo>
                    <a:lnTo>
                      <a:pt x="1410" y="2034"/>
                    </a:lnTo>
                    <a:lnTo>
                      <a:pt x="1422" y="2046"/>
                    </a:lnTo>
                    <a:lnTo>
                      <a:pt x="1428" y="2058"/>
                    </a:lnTo>
                    <a:lnTo>
                      <a:pt x="1428" y="2064"/>
                    </a:lnTo>
                    <a:lnTo>
                      <a:pt x="1482" y="2064"/>
                    </a:lnTo>
                    <a:lnTo>
                      <a:pt x="1494" y="2052"/>
                    </a:lnTo>
                    <a:lnTo>
                      <a:pt x="1494" y="2034"/>
                    </a:lnTo>
                    <a:lnTo>
                      <a:pt x="1488" y="2022"/>
                    </a:lnTo>
                    <a:lnTo>
                      <a:pt x="1518" y="2022"/>
                    </a:lnTo>
                    <a:lnTo>
                      <a:pt x="1524" y="2016"/>
                    </a:lnTo>
                    <a:lnTo>
                      <a:pt x="1524" y="1992"/>
                    </a:lnTo>
                    <a:lnTo>
                      <a:pt x="1518" y="1986"/>
                    </a:lnTo>
                    <a:lnTo>
                      <a:pt x="1518" y="1980"/>
                    </a:lnTo>
                    <a:lnTo>
                      <a:pt x="1554" y="1980"/>
                    </a:lnTo>
                    <a:lnTo>
                      <a:pt x="1578" y="1956"/>
                    </a:lnTo>
                    <a:lnTo>
                      <a:pt x="1590" y="1950"/>
                    </a:lnTo>
                    <a:lnTo>
                      <a:pt x="1602" y="1938"/>
                    </a:lnTo>
                    <a:lnTo>
                      <a:pt x="1620" y="1938"/>
                    </a:lnTo>
                    <a:lnTo>
                      <a:pt x="1632" y="1944"/>
                    </a:lnTo>
                    <a:lnTo>
                      <a:pt x="1650" y="1956"/>
                    </a:lnTo>
                    <a:lnTo>
                      <a:pt x="1668" y="1956"/>
                    </a:lnTo>
                    <a:lnTo>
                      <a:pt x="1668" y="1932"/>
                    </a:lnTo>
                    <a:lnTo>
                      <a:pt x="1680" y="1920"/>
                    </a:lnTo>
                    <a:lnTo>
                      <a:pt x="1716" y="1938"/>
                    </a:lnTo>
                    <a:lnTo>
                      <a:pt x="1722" y="1944"/>
                    </a:lnTo>
                    <a:lnTo>
                      <a:pt x="1710" y="1956"/>
                    </a:lnTo>
                    <a:lnTo>
                      <a:pt x="1704" y="1956"/>
                    </a:lnTo>
                    <a:lnTo>
                      <a:pt x="1710" y="1962"/>
                    </a:lnTo>
                    <a:lnTo>
                      <a:pt x="1740" y="1962"/>
                    </a:lnTo>
                    <a:lnTo>
                      <a:pt x="1758" y="1992"/>
                    </a:lnTo>
                    <a:lnTo>
                      <a:pt x="1752" y="1992"/>
                    </a:lnTo>
                    <a:lnTo>
                      <a:pt x="1740" y="2004"/>
                    </a:lnTo>
                    <a:lnTo>
                      <a:pt x="1740" y="2010"/>
                    </a:lnTo>
                    <a:lnTo>
                      <a:pt x="1806" y="2010"/>
                    </a:lnTo>
                    <a:lnTo>
                      <a:pt x="1812" y="2016"/>
                    </a:lnTo>
                    <a:lnTo>
                      <a:pt x="1818" y="2016"/>
                    </a:lnTo>
                    <a:lnTo>
                      <a:pt x="1824" y="1998"/>
                    </a:lnTo>
                    <a:lnTo>
                      <a:pt x="1830" y="1998"/>
                    </a:lnTo>
                    <a:lnTo>
                      <a:pt x="1836" y="2004"/>
                    </a:lnTo>
                    <a:lnTo>
                      <a:pt x="1842" y="2016"/>
                    </a:lnTo>
                    <a:lnTo>
                      <a:pt x="1854" y="2022"/>
                    </a:lnTo>
                    <a:lnTo>
                      <a:pt x="1872" y="2058"/>
                    </a:lnTo>
                    <a:lnTo>
                      <a:pt x="1878" y="2064"/>
                    </a:lnTo>
                    <a:lnTo>
                      <a:pt x="1878" y="2070"/>
                    </a:lnTo>
                    <a:lnTo>
                      <a:pt x="1914" y="2070"/>
                    </a:lnTo>
                    <a:lnTo>
                      <a:pt x="1920" y="2076"/>
                    </a:lnTo>
                    <a:lnTo>
                      <a:pt x="1920" y="2106"/>
                    </a:lnTo>
                    <a:lnTo>
                      <a:pt x="1932" y="2130"/>
                    </a:lnTo>
                    <a:lnTo>
                      <a:pt x="1944" y="2190"/>
                    </a:lnTo>
                    <a:lnTo>
                      <a:pt x="1932" y="2190"/>
                    </a:lnTo>
                    <a:lnTo>
                      <a:pt x="1926" y="2196"/>
                    </a:lnTo>
                    <a:lnTo>
                      <a:pt x="1914" y="2196"/>
                    </a:lnTo>
                    <a:lnTo>
                      <a:pt x="1932" y="2214"/>
                    </a:lnTo>
                    <a:lnTo>
                      <a:pt x="1932" y="2220"/>
                    </a:lnTo>
                    <a:lnTo>
                      <a:pt x="1926" y="2232"/>
                    </a:lnTo>
                    <a:lnTo>
                      <a:pt x="1920" y="2238"/>
                    </a:lnTo>
                    <a:lnTo>
                      <a:pt x="1908" y="2238"/>
                    </a:lnTo>
                    <a:lnTo>
                      <a:pt x="1902" y="2232"/>
                    </a:lnTo>
                    <a:lnTo>
                      <a:pt x="1902" y="2268"/>
                    </a:lnTo>
                    <a:lnTo>
                      <a:pt x="1896" y="2274"/>
                    </a:lnTo>
                    <a:lnTo>
                      <a:pt x="1884" y="2274"/>
                    </a:lnTo>
                    <a:lnTo>
                      <a:pt x="1890" y="2304"/>
                    </a:lnTo>
                    <a:lnTo>
                      <a:pt x="1878" y="2304"/>
                    </a:lnTo>
                    <a:lnTo>
                      <a:pt x="1878" y="2322"/>
                    </a:lnTo>
                    <a:lnTo>
                      <a:pt x="1896" y="2340"/>
                    </a:lnTo>
                    <a:lnTo>
                      <a:pt x="1902" y="2352"/>
                    </a:lnTo>
                    <a:lnTo>
                      <a:pt x="1890" y="2370"/>
                    </a:lnTo>
                    <a:lnTo>
                      <a:pt x="1902" y="2364"/>
                    </a:lnTo>
                    <a:lnTo>
                      <a:pt x="1908" y="2358"/>
                    </a:lnTo>
                    <a:lnTo>
                      <a:pt x="1920" y="2358"/>
                    </a:lnTo>
                    <a:lnTo>
                      <a:pt x="1926" y="2352"/>
                    </a:lnTo>
                    <a:lnTo>
                      <a:pt x="1986" y="2352"/>
                    </a:lnTo>
                    <a:lnTo>
                      <a:pt x="1956" y="2376"/>
                    </a:lnTo>
                    <a:lnTo>
                      <a:pt x="1980" y="2394"/>
                    </a:lnTo>
                    <a:lnTo>
                      <a:pt x="1992" y="2436"/>
                    </a:lnTo>
                    <a:lnTo>
                      <a:pt x="2022" y="2436"/>
                    </a:lnTo>
                    <a:lnTo>
                      <a:pt x="2034" y="2442"/>
                    </a:lnTo>
                    <a:lnTo>
                      <a:pt x="2040" y="2448"/>
                    </a:lnTo>
                    <a:lnTo>
                      <a:pt x="2040" y="2454"/>
                    </a:lnTo>
                    <a:lnTo>
                      <a:pt x="2034" y="2460"/>
                    </a:lnTo>
                    <a:lnTo>
                      <a:pt x="2022" y="2460"/>
                    </a:lnTo>
                    <a:lnTo>
                      <a:pt x="2016" y="2466"/>
                    </a:lnTo>
                    <a:lnTo>
                      <a:pt x="2028" y="2478"/>
                    </a:lnTo>
                    <a:lnTo>
                      <a:pt x="2028" y="2490"/>
                    </a:lnTo>
                    <a:lnTo>
                      <a:pt x="2022" y="2496"/>
                    </a:lnTo>
                    <a:lnTo>
                      <a:pt x="2022" y="2502"/>
                    </a:lnTo>
                    <a:lnTo>
                      <a:pt x="2016" y="2514"/>
                    </a:lnTo>
                    <a:lnTo>
                      <a:pt x="2070" y="2520"/>
                    </a:lnTo>
                    <a:lnTo>
                      <a:pt x="2082" y="2550"/>
                    </a:lnTo>
                    <a:lnTo>
                      <a:pt x="2094" y="2550"/>
                    </a:lnTo>
                    <a:lnTo>
                      <a:pt x="2094" y="2568"/>
                    </a:lnTo>
                    <a:lnTo>
                      <a:pt x="2136" y="2568"/>
                    </a:lnTo>
                    <a:lnTo>
                      <a:pt x="2136" y="2562"/>
                    </a:lnTo>
                    <a:lnTo>
                      <a:pt x="2154" y="2544"/>
                    </a:lnTo>
                    <a:lnTo>
                      <a:pt x="2166" y="2544"/>
                    </a:lnTo>
                    <a:lnTo>
                      <a:pt x="2172" y="2550"/>
                    </a:lnTo>
                    <a:lnTo>
                      <a:pt x="2172" y="2592"/>
                    </a:lnTo>
                    <a:lnTo>
                      <a:pt x="2214" y="2592"/>
                    </a:lnTo>
                    <a:lnTo>
                      <a:pt x="2214" y="2556"/>
                    </a:lnTo>
                    <a:lnTo>
                      <a:pt x="2190" y="2532"/>
                    </a:lnTo>
                    <a:lnTo>
                      <a:pt x="2190" y="2490"/>
                    </a:lnTo>
                    <a:lnTo>
                      <a:pt x="2196" y="2484"/>
                    </a:lnTo>
                    <a:lnTo>
                      <a:pt x="2232" y="2490"/>
                    </a:lnTo>
                    <a:lnTo>
                      <a:pt x="2232" y="2472"/>
                    </a:lnTo>
                    <a:lnTo>
                      <a:pt x="2238" y="2460"/>
                    </a:lnTo>
                    <a:lnTo>
                      <a:pt x="2250" y="2460"/>
                    </a:lnTo>
                    <a:lnTo>
                      <a:pt x="2274" y="2484"/>
                    </a:lnTo>
                    <a:lnTo>
                      <a:pt x="2286" y="2484"/>
                    </a:lnTo>
                    <a:lnTo>
                      <a:pt x="2292" y="2478"/>
                    </a:lnTo>
                    <a:lnTo>
                      <a:pt x="2298" y="2466"/>
                    </a:lnTo>
                    <a:lnTo>
                      <a:pt x="2304" y="2460"/>
                    </a:lnTo>
                    <a:lnTo>
                      <a:pt x="2322" y="2478"/>
                    </a:lnTo>
                    <a:lnTo>
                      <a:pt x="2322" y="2460"/>
                    </a:lnTo>
                    <a:lnTo>
                      <a:pt x="2328" y="2460"/>
                    </a:lnTo>
                    <a:lnTo>
                      <a:pt x="2340" y="2478"/>
                    </a:lnTo>
                    <a:lnTo>
                      <a:pt x="2346" y="2484"/>
                    </a:lnTo>
                    <a:lnTo>
                      <a:pt x="2364" y="2484"/>
                    </a:lnTo>
                    <a:lnTo>
                      <a:pt x="2364" y="2472"/>
                    </a:lnTo>
                    <a:lnTo>
                      <a:pt x="2352" y="2460"/>
                    </a:lnTo>
                    <a:lnTo>
                      <a:pt x="2370" y="2460"/>
                    </a:lnTo>
                    <a:lnTo>
                      <a:pt x="2376" y="2466"/>
                    </a:lnTo>
                    <a:lnTo>
                      <a:pt x="2382" y="2460"/>
                    </a:lnTo>
                    <a:lnTo>
                      <a:pt x="2400" y="2460"/>
                    </a:lnTo>
                    <a:lnTo>
                      <a:pt x="2400" y="2454"/>
                    </a:lnTo>
                    <a:lnTo>
                      <a:pt x="2406" y="2442"/>
                    </a:lnTo>
                    <a:lnTo>
                      <a:pt x="2406" y="2430"/>
                    </a:lnTo>
                    <a:lnTo>
                      <a:pt x="2412" y="2424"/>
                    </a:lnTo>
                    <a:lnTo>
                      <a:pt x="2424" y="2418"/>
                    </a:lnTo>
                    <a:lnTo>
                      <a:pt x="2430" y="2412"/>
                    </a:lnTo>
                    <a:lnTo>
                      <a:pt x="2436" y="2412"/>
                    </a:lnTo>
                    <a:lnTo>
                      <a:pt x="2466" y="2448"/>
                    </a:lnTo>
                    <a:lnTo>
                      <a:pt x="2496" y="2442"/>
                    </a:lnTo>
                    <a:lnTo>
                      <a:pt x="2508" y="2454"/>
                    </a:lnTo>
                    <a:lnTo>
                      <a:pt x="2538" y="2454"/>
                    </a:lnTo>
                    <a:lnTo>
                      <a:pt x="2544" y="2460"/>
                    </a:lnTo>
                    <a:lnTo>
                      <a:pt x="2544" y="2466"/>
                    </a:lnTo>
                    <a:lnTo>
                      <a:pt x="2526" y="2484"/>
                    </a:lnTo>
                    <a:lnTo>
                      <a:pt x="2532" y="2502"/>
                    </a:lnTo>
                    <a:lnTo>
                      <a:pt x="2544" y="2508"/>
                    </a:lnTo>
                    <a:lnTo>
                      <a:pt x="2544" y="2526"/>
                    </a:lnTo>
                    <a:lnTo>
                      <a:pt x="2562" y="2526"/>
                    </a:lnTo>
                    <a:lnTo>
                      <a:pt x="2568" y="2532"/>
                    </a:lnTo>
                    <a:lnTo>
                      <a:pt x="2574" y="2544"/>
                    </a:lnTo>
                    <a:lnTo>
                      <a:pt x="2586" y="2550"/>
                    </a:lnTo>
                    <a:lnTo>
                      <a:pt x="2616" y="2550"/>
                    </a:lnTo>
                    <a:lnTo>
                      <a:pt x="2622" y="2556"/>
                    </a:lnTo>
                    <a:lnTo>
                      <a:pt x="2628" y="2556"/>
                    </a:lnTo>
                    <a:lnTo>
                      <a:pt x="2676" y="2526"/>
                    </a:lnTo>
                    <a:lnTo>
                      <a:pt x="2694" y="2538"/>
                    </a:lnTo>
                    <a:lnTo>
                      <a:pt x="2718" y="2538"/>
                    </a:lnTo>
                    <a:lnTo>
                      <a:pt x="2736" y="2544"/>
                    </a:lnTo>
                    <a:lnTo>
                      <a:pt x="2748" y="2544"/>
                    </a:lnTo>
                    <a:lnTo>
                      <a:pt x="2760" y="2550"/>
                    </a:lnTo>
                    <a:lnTo>
                      <a:pt x="2766" y="2556"/>
                    </a:lnTo>
                    <a:lnTo>
                      <a:pt x="2772" y="2568"/>
                    </a:lnTo>
                    <a:lnTo>
                      <a:pt x="2766" y="2580"/>
                    </a:lnTo>
                    <a:lnTo>
                      <a:pt x="2766" y="2604"/>
                    </a:lnTo>
                    <a:lnTo>
                      <a:pt x="2760" y="2616"/>
                    </a:lnTo>
                    <a:lnTo>
                      <a:pt x="2766" y="2628"/>
                    </a:lnTo>
                    <a:lnTo>
                      <a:pt x="2772" y="2634"/>
                    </a:lnTo>
                    <a:lnTo>
                      <a:pt x="2784" y="2640"/>
                    </a:lnTo>
                    <a:lnTo>
                      <a:pt x="2790" y="2652"/>
                    </a:lnTo>
                    <a:lnTo>
                      <a:pt x="2802" y="2658"/>
                    </a:lnTo>
                    <a:lnTo>
                      <a:pt x="2808" y="2664"/>
                    </a:lnTo>
                    <a:lnTo>
                      <a:pt x="2826" y="2664"/>
                    </a:lnTo>
                    <a:lnTo>
                      <a:pt x="2832" y="2640"/>
                    </a:lnTo>
                    <a:lnTo>
                      <a:pt x="2832" y="2634"/>
                    </a:lnTo>
                    <a:lnTo>
                      <a:pt x="2826" y="2628"/>
                    </a:lnTo>
                    <a:lnTo>
                      <a:pt x="2826" y="2586"/>
                    </a:lnTo>
                    <a:lnTo>
                      <a:pt x="2832" y="2568"/>
                    </a:lnTo>
                    <a:lnTo>
                      <a:pt x="2844" y="2556"/>
                    </a:lnTo>
                    <a:lnTo>
                      <a:pt x="2856" y="2550"/>
                    </a:lnTo>
                    <a:lnTo>
                      <a:pt x="2886" y="2550"/>
                    </a:lnTo>
                    <a:lnTo>
                      <a:pt x="2898" y="2544"/>
                    </a:lnTo>
                    <a:lnTo>
                      <a:pt x="2910" y="2544"/>
                    </a:lnTo>
                    <a:lnTo>
                      <a:pt x="2922" y="2538"/>
                    </a:lnTo>
                    <a:lnTo>
                      <a:pt x="2940" y="2538"/>
                    </a:lnTo>
                    <a:lnTo>
                      <a:pt x="2964" y="2532"/>
                    </a:lnTo>
                    <a:lnTo>
                      <a:pt x="2982" y="2526"/>
                    </a:lnTo>
                    <a:lnTo>
                      <a:pt x="3000" y="2508"/>
                    </a:lnTo>
                    <a:lnTo>
                      <a:pt x="3000" y="2466"/>
                    </a:lnTo>
                    <a:lnTo>
                      <a:pt x="3006" y="2454"/>
                    </a:lnTo>
                    <a:lnTo>
                      <a:pt x="3012" y="2448"/>
                    </a:lnTo>
                    <a:lnTo>
                      <a:pt x="3024" y="2460"/>
                    </a:lnTo>
                    <a:lnTo>
                      <a:pt x="3036" y="2484"/>
                    </a:lnTo>
                    <a:lnTo>
                      <a:pt x="3042" y="2490"/>
                    </a:lnTo>
                    <a:lnTo>
                      <a:pt x="3048" y="2490"/>
                    </a:lnTo>
                    <a:lnTo>
                      <a:pt x="3054" y="2484"/>
                    </a:lnTo>
                    <a:lnTo>
                      <a:pt x="3066" y="2478"/>
                    </a:lnTo>
                    <a:lnTo>
                      <a:pt x="3072" y="2466"/>
                    </a:lnTo>
                    <a:lnTo>
                      <a:pt x="3090" y="2448"/>
                    </a:lnTo>
                    <a:lnTo>
                      <a:pt x="3096" y="2436"/>
                    </a:lnTo>
                    <a:lnTo>
                      <a:pt x="3114" y="2454"/>
                    </a:lnTo>
                    <a:lnTo>
                      <a:pt x="3144" y="2442"/>
                    </a:lnTo>
                    <a:lnTo>
                      <a:pt x="3150" y="2442"/>
                    </a:lnTo>
                    <a:lnTo>
                      <a:pt x="3156" y="2448"/>
                    </a:lnTo>
                    <a:lnTo>
                      <a:pt x="3186" y="2448"/>
                    </a:lnTo>
                    <a:lnTo>
                      <a:pt x="3234" y="2424"/>
                    </a:lnTo>
                    <a:lnTo>
                      <a:pt x="3288" y="2370"/>
                    </a:lnTo>
                    <a:lnTo>
                      <a:pt x="3294" y="2358"/>
                    </a:lnTo>
                    <a:lnTo>
                      <a:pt x="3300" y="2352"/>
                    </a:lnTo>
                    <a:lnTo>
                      <a:pt x="3294" y="2340"/>
                    </a:lnTo>
                    <a:lnTo>
                      <a:pt x="3294" y="2334"/>
                    </a:lnTo>
                    <a:lnTo>
                      <a:pt x="3288" y="2322"/>
                    </a:lnTo>
                    <a:lnTo>
                      <a:pt x="3282" y="2316"/>
                    </a:lnTo>
                    <a:lnTo>
                      <a:pt x="3300" y="2316"/>
                    </a:lnTo>
                    <a:lnTo>
                      <a:pt x="3312" y="2286"/>
                    </a:lnTo>
                    <a:lnTo>
                      <a:pt x="3336" y="2286"/>
                    </a:lnTo>
                    <a:lnTo>
                      <a:pt x="3348" y="2250"/>
                    </a:lnTo>
                    <a:lnTo>
                      <a:pt x="3360" y="2250"/>
                    </a:lnTo>
                    <a:lnTo>
                      <a:pt x="3360" y="2208"/>
                    </a:lnTo>
                    <a:lnTo>
                      <a:pt x="3372" y="2208"/>
                    </a:lnTo>
                    <a:lnTo>
                      <a:pt x="3384" y="2196"/>
                    </a:lnTo>
                    <a:lnTo>
                      <a:pt x="3384" y="2172"/>
                    </a:lnTo>
                    <a:lnTo>
                      <a:pt x="3378" y="2160"/>
                    </a:lnTo>
                    <a:lnTo>
                      <a:pt x="3372" y="2154"/>
                    </a:lnTo>
                    <a:lnTo>
                      <a:pt x="3372" y="2142"/>
                    </a:lnTo>
                    <a:lnTo>
                      <a:pt x="3378" y="2136"/>
                    </a:lnTo>
                    <a:lnTo>
                      <a:pt x="3384" y="2136"/>
                    </a:lnTo>
                    <a:lnTo>
                      <a:pt x="3390" y="2130"/>
                    </a:lnTo>
                    <a:lnTo>
                      <a:pt x="3402" y="2124"/>
                    </a:lnTo>
                    <a:lnTo>
                      <a:pt x="3408" y="2118"/>
                    </a:lnTo>
                    <a:lnTo>
                      <a:pt x="3408" y="2094"/>
                    </a:lnTo>
                    <a:lnTo>
                      <a:pt x="3390" y="2076"/>
                    </a:lnTo>
                    <a:lnTo>
                      <a:pt x="3390" y="2064"/>
                    </a:lnTo>
                    <a:lnTo>
                      <a:pt x="3402" y="2058"/>
                    </a:lnTo>
                    <a:lnTo>
                      <a:pt x="3408" y="2052"/>
                    </a:lnTo>
                    <a:lnTo>
                      <a:pt x="3408" y="2016"/>
                    </a:lnTo>
                    <a:lnTo>
                      <a:pt x="3414" y="2016"/>
                    </a:lnTo>
                    <a:lnTo>
                      <a:pt x="3420" y="2010"/>
                    </a:lnTo>
                    <a:lnTo>
                      <a:pt x="3456" y="1992"/>
                    </a:lnTo>
                    <a:lnTo>
                      <a:pt x="3462" y="1980"/>
                    </a:lnTo>
                    <a:lnTo>
                      <a:pt x="3462" y="1962"/>
                    </a:lnTo>
                    <a:lnTo>
                      <a:pt x="3456" y="1956"/>
                    </a:lnTo>
                    <a:lnTo>
                      <a:pt x="3444" y="1956"/>
                    </a:lnTo>
                    <a:lnTo>
                      <a:pt x="3450" y="1956"/>
                    </a:lnTo>
                    <a:lnTo>
                      <a:pt x="3456" y="1950"/>
                    </a:lnTo>
                    <a:lnTo>
                      <a:pt x="3468" y="1950"/>
                    </a:lnTo>
                    <a:lnTo>
                      <a:pt x="3480" y="1944"/>
                    </a:lnTo>
                    <a:lnTo>
                      <a:pt x="3492" y="1932"/>
                    </a:lnTo>
                    <a:lnTo>
                      <a:pt x="3474" y="1914"/>
                    </a:lnTo>
                    <a:lnTo>
                      <a:pt x="3468" y="1914"/>
                    </a:lnTo>
                    <a:lnTo>
                      <a:pt x="3486" y="1896"/>
                    </a:lnTo>
                    <a:lnTo>
                      <a:pt x="3498" y="1872"/>
                    </a:lnTo>
                    <a:lnTo>
                      <a:pt x="3504" y="1866"/>
                    </a:lnTo>
                    <a:lnTo>
                      <a:pt x="3504" y="1854"/>
                    </a:lnTo>
                    <a:lnTo>
                      <a:pt x="3498" y="1848"/>
                    </a:lnTo>
                    <a:lnTo>
                      <a:pt x="3474" y="1842"/>
                    </a:lnTo>
                    <a:lnTo>
                      <a:pt x="3438" y="1848"/>
                    </a:lnTo>
                    <a:lnTo>
                      <a:pt x="3396" y="1854"/>
                    </a:lnTo>
                    <a:lnTo>
                      <a:pt x="3366" y="1860"/>
                    </a:lnTo>
                    <a:lnTo>
                      <a:pt x="3354" y="1866"/>
                    </a:lnTo>
                    <a:lnTo>
                      <a:pt x="3336" y="1848"/>
                    </a:lnTo>
                    <a:lnTo>
                      <a:pt x="3378" y="1848"/>
                    </a:lnTo>
                    <a:lnTo>
                      <a:pt x="3378" y="1836"/>
                    </a:lnTo>
                    <a:lnTo>
                      <a:pt x="3384" y="1824"/>
                    </a:lnTo>
                    <a:lnTo>
                      <a:pt x="3390" y="1818"/>
                    </a:lnTo>
                    <a:lnTo>
                      <a:pt x="3402" y="1812"/>
                    </a:lnTo>
                    <a:lnTo>
                      <a:pt x="3432" y="1812"/>
                    </a:lnTo>
                    <a:lnTo>
                      <a:pt x="3426" y="1800"/>
                    </a:lnTo>
                    <a:lnTo>
                      <a:pt x="3420" y="1794"/>
                    </a:lnTo>
                    <a:lnTo>
                      <a:pt x="3414" y="1782"/>
                    </a:lnTo>
                    <a:lnTo>
                      <a:pt x="3414" y="1776"/>
                    </a:lnTo>
                    <a:lnTo>
                      <a:pt x="3408" y="1770"/>
                    </a:lnTo>
                    <a:lnTo>
                      <a:pt x="3390" y="1770"/>
                    </a:lnTo>
                    <a:lnTo>
                      <a:pt x="3378" y="1764"/>
                    </a:lnTo>
                    <a:lnTo>
                      <a:pt x="3366" y="1764"/>
                    </a:lnTo>
                    <a:lnTo>
                      <a:pt x="3354" y="1746"/>
                    </a:lnTo>
                    <a:lnTo>
                      <a:pt x="3342" y="1746"/>
                    </a:lnTo>
                    <a:lnTo>
                      <a:pt x="3336" y="1734"/>
                    </a:lnTo>
                    <a:lnTo>
                      <a:pt x="3324" y="1728"/>
                    </a:lnTo>
                    <a:lnTo>
                      <a:pt x="3294" y="1728"/>
                    </a:lnTo>
                    <a:lnTo>
                      <a:pt x="3288" y="1734"/>
                    </a:lnTo>
                    <a:lnTo>
                      <a:pt x="3282" y="1734"/>
                    </a:lnTo>
                    <a:lnTo>
                      <a:pt x="3246" y="1686"/>
                    </a:lnTo>
                    <a:lnTo>
                      <a:pt x="3252" y="1698"/>
                    </a:lnTo>
                    <a:lnTo>
                      <a:pt x="3264" y="1704"/>
                    </a:lnTo>
                    <a:lnTo>
                      <a:pt x="3270" y="1710"/>
                    </a:lnTo>
                    <a:lnTo>
                      <a:pt x="3282" y="1716"/>
                    </a:lnTo>
                    <a:lnTo>
                      <a:pt x="3294" y="1716"/>
                    </a:lnTo>
                    <a:lnTo>
                      <a:pt x="3300" y="1710"/>
                    </a:lnTo>
                    <a:lnTo>
                      <a:pt x="3306" y="1710"/>
                    </a:lnTo>
                    <a:lnTo>
                      <a:pt x="3336" y="1716"/>
                    </a:lnTo>
                    <a:lnTo>
                      <a:pt x="3348" y="1734"/>
                    </a:lnTo>
                    <a:lnTo>
                      <a:pt x="3366" y="1728"/>
                    </a:lnTo>
                    <a:lnTo>
                      <a:pt x="3408" y="1740"/>
                    </a:lnTo>
                    <a:lnTo>
                      <a:pt x="3390" y="1716"/>
                    </a:lnTo>
                    <a:lnTo>
                      <a:pt x="3372" y="1710"/>
                    </a:lnTo>
                    <a:lnTo>
                      <a:pt x="3372" y="1692"/>
                    </a:lnTo>
                    <a:lnTo>
                      <a:pt x="3360" y="1680"/>
                    </a:lnTo>
                    <a:lnTo>
                      <a:pt x="3348" y="1674"/>
                    </a:lnTo>
                    <a:lnTo>
                      <a:pt x="3330" y="1674"/>
                    </a:lnTo>
                    <a:lnTo>
                      <a:pt x="3318" y="1662"/>
                    </a:lnTo>
                    <a:lnTo>
                      <a:pt x="3318" y="1650"/>
                    </a:lnTo>
                    <a:lnTo>
                      <a:pt x="3312" y="1644"/>
                    </a:lnTo>
                    <a:lnTo>
                      <a:pt x="3312" y="1632"/>
                    </a:lnTo>
                    <a:lnTo>
                      <a:pt x="3234" y="1530"/>
                    </a:lnTo>
                    <a:lnTo>
                      <a:pt x="3198" y="1524"/>
                    </a:lnTo>
                    <a:lnTo>
                      <a:pt x="3162" y="1494"/>
                    </a:lnTo>
                    <a:lnTo>
                      <a:pt x="3144" y="1500"/>
                    </a:lnTo>
                    <a:lnTo>
                      <a:pt x="3138" y="1488"/>
                    </a:lnTo>
                    <a:lnTo>
                      <a:pt x="3132" y="1482"/>
                    </a:lnTo>
                    <a:lnTo>
                      <a:pt x="3132" y="1470"/>
                    </a:lnTo>
                    <a:lnTo>
                      <a:pt x="3126" y="1464"/>
                    </a:lnTo>
                    <a:lnTo>
                      <a:pt x="3138" y="1452"/>
                    </a:lnTo>
                    <a:lnTo>
                      <a:pt x="3150" y="1446"/>
                    </a:lnTo>
                    <a:lnTo>
                      <a:pt x="3156" y="1434"/>
                    </a:lnTo>
                    <a:lnTo>
                      <a:pt x="3162" y="1428"/>
                    </a:lnTo>
                    <a:lnTo>
                      <a:pt x="3168" y="1416"/>
                    </a:lnTo>
                    <a:lnTo>
                      <a:pt x="3168" y="1410"/>
                    </a:lnTo>
                    <a:lnTo>
                      <a:pt x="3162" y="1398"/>
                    </a:lnTo>
                    <a:lnTo>
                      <a:pt x="3162" y="1392"/>
                    </a:lnTo>
                    <a:lnTo>
                      <a:pt x="3156" y="1380"/>
                    </a:lnTo>
                    <a:lnTo>
                      <a:pt x="3168" y="1386"/>
                    </a:lnTo>
                    <a:lnTo>
                      <a:pt x="3174" y="1392"/>
                    </a:lnTo>
                    <a:lnTo>
                      <a:pt x="3186" y="1398"/>
                    </a:lnTo>
                    <a:lnTo>
                      <a:pt x="3198" y="1386"/>
                    </a:lnTo>
                    <a:lnTo>
                      <a:pt x="3198" y="1368"/>
                    </a:lnTo>
                    <a:lnTo>
                      <a:pt x="3192" y="1356"/>
                    </a:lnTo>
                    <a:lnTo>
                      <a:pt x="3192" y="1344"/>
                    </a:lnTo>
                    <a:lnTo>
                      <a:pt x="3216" y="1344"/>
                    </a:lnTo>
                    <a:lnTo>
                      <a:pt x="3252" y="1320"/>
                    </a:lnTo>
                    <a:lnTo>
                      <a:pt x="3264" y="1320"/>
                    </a:lnTo>
                    <a:lnTo>
                      <a:pt x="3270" y="1326"/>
                    </a:lnTo>
                    <a:lnTo>
                      <a:pt x="3294" y="1326"/>
                    </a:lnTo>
                    <a:lnTo>
                      <a:pt x="3294" y="1320"/>
                    </a:lnTo>
                    <a:lnTo>
                      <a:pt x="3288" y="1314"/>
                    </a:lnTo>
                    <a:lnTo>
                      <a:pt x="3288" y="1308"/>
                    </a:lnTo>
                    <a:lnTo>
                      <a:pt x="3282" y="1302"/>
                    </a:lnTo>
                    <a:lnTo>
                      <a:pt x="3288" y="1278"/>
                    </a:lnTo>
                    <a:lnTo>
                      <a:pt x="3258" y="1278"/>
                    </a:lnTo>
                    <a:lnTo>
                      <a:pt x="3246" y="1266"/>
                    </a:lnTo>
                    <a:lnTo>
                      <a:pt x="3240" y="1278"/>
                    </a:lnTo>
                    <a:lnTo>
                      <a:pt x="3204" y="1278"/>
                    </a:lnTo>
                    <a:lnTo>
                      <a:pt x="3198" y="1272"/>
                    </a:lnTo>
                    <a:lnTo>
                      <a:pt x="3192" y="1260"/>
                    </a:lnTo>
                    <a:lnTo>
                      <a:pt x="3180" y="1254"/>
                    </a:lnTo>
                    <a:lnTo>
                      <a:pt x="3174" y="1248"/>
                    </a:lnTo>
                    <a:lnTo>
                      <a:pt x="3150" y="1248"/>
                    </a:lnTo>
                    <a:lnTo>
                      <a:pt x="3144" y="1260"/>
                    </a:lnTo>
                    <a:lnTo>
                      <a:pt x="3132" y="1266"/>
                    </a:lnTo>
                    <a:lnTo>
                      <a:pt x="3114" y="1284"/>
                    </a:lnTo>
                    <a:lnTo>
                      <a:pt x="3114" y="1296"/>
                    </a:lnTo>
                    <a:lnTo>
                      <a:pt x="3108" y="1302"/>
                    </a:lnTo>
                    <a:lnTo>
                      <a:pt x="3108" y="1308"/>
                    </a:lnTo>
                    <a:lnTo>
                      <a:pt x="3078" y="1308"/>
                    </a:lnTo>
                    <a:lnTo>
                      <a:pt x="3054" y="1296"/>
                    </a:lnTo>
                    <a:lnTo>
                      <a:pt x="3048" y="1290"/>
                    </a:lnTo>
                    <a:lnTo>
                      <a:pt x="3042" y="1278"/>
                    </a:lnTo>
                    <a:lnTo>
                      <a:pt x="3030" y="1242"/>
                    </a:lnTo>
                    <a:lnTo>
                      <a:pt x="3024" y="1230"/>
                    </a:lnTo>
                    <a:lnTo>
                      <a:pt x="3018" y="1224"/>
                    </a:lnTo>
                    <a:lnTo>
                      <a:pt x="3006" y="1224"/>
                    </a:lnTo>
                    <a:lnTo>
                      <a:pt x="3000" y="1230"/>
                    </a:lnTo>
                    <a:lnTo>
                      <a:pt x="3000" y="1242"/>
                    </a:lnTo>
                    <a:lnTo>
                      <a:pt x="2988" y="1224"/>
                    </a:lnTo>
                    <a:lnTo>
                      <a:pt x="2952" y="1224"/>
                    </a:lnTo>
                    <a:lnTo>
                      <a:pt x="2940" y="1218"/>
                    </a:lnTo>
                    <a:lnTo>
                      <a:pt x="2934" y="1212"/>
                    </a:lnTo>
                    <a:lnTo>
                      <a:pt x="2928" y="1200"/>
                    </a:lnTo>
                    <a:lnTo>
                      <a:pt x="2916" y="1194"/>
                    </a:lnTo>
                    <a:lnTo>
                      <a:pt x="2910" y="1182"/>
                    </a:lnTo>
                    <a:lnTo>
                      <a:pt x="2910" y="1140"/>
                    </a:lnTo>
                    <a:lnTo>
                      <a:pt x="2928" y="1140"/>
                    </a:lnTo>
                    <a:lnTo>
                      <a:pt x="2940" y="1152"/>
                    </a:lnTo>
                    <a:lnTo>
                      <a:pt x="2946" y="1152"/>
                    </a:lnTo>
                    <a:lnTo>
                      <a:pt x="2952" y="1146"/>
                    </a:lnTo>
                    <a:lnTo>
                      <a:pt x="2952" y="1140"/>
                    </a:lnTo>
                    <a:lnTo>
                      <a:pt x="2958" y="1134"/>
                    </a:lnTo>
                    <a:lnTo>
                      <a:pt x="2964" y="1134"/>
                    </a:lnTo>
                    <a:lnTo>
                      <a:pt x="2970" y="1140"/>
                    </a:lnTo>
                    <a:lnTo>
                      <a:pt x="2982" y="1140"/>
                    </a:lnTo>
                    <a:lnTo>
                      <a:pt x="2994" y="1134"/>
                    </a:lnTo>
                    <a:lnTo>
                      <a:pt x="3000" y="1128"/>
                    </a:lnTo>
                    <a:lnTo>
                      <a:pt x="3000" y="1116"/>
                    </a:lnTo>
                    <a:lnTo>
                      <a:pt x="2994" y="1110"/>
                    </a:lnTo>
                    <a:lnTo>
                      <a:pt x="2994" y="1086"/>
                    </a:lnTo>
                    <a:lnTo>
                      <a:pt x="3000" y="1074"/>
                    </a:lnTo>
                    <a:lnTo>
                      <a:pt x="3000" y="1068"/>
                    </a:lnTo>
                    <a:lnTo>
                      <a:pt x="3036" y="1068"/>
                    </a:lnTo>
                    <a:lnTo>
                      <a:pt x="3042" y="1062"/>
                    </a:lnTo>
                    <a:lnTo>
                      <a:pt x="3048" y="1050"/>
                    </a:lnTo>
                    <a:lnTo>
                      <a:pt x="3048" y="1038"/>
                    </a:lnTo>
                    <a:lnTo>
                      <a:pt x="3054" y="1032"/>
                    </a:lnTo>
                    <a:lnTo>
                      <a:pt x="3054" y="1026"/>
                    </a:lnTo>
                    <a:lnTo>
                      <a:pt x="3072" y="1014"/>
                    </a:lnTo>
                    <a:lnTo>
                      <a:pt x="3060" y="1002"/>
                    </a:lnTo>
                    <a:lnTo>
                      <a:pt x="3096" y="1014"/>
                    </a:lnTo>
                    <a:lnTo>
                      <a:pt x="3114" y="996"/>
                    </a:lnTo>
                    <a:lnTo>
                      <a:pt x="3126" y="1002"/>
                    </a:lnTo>
                    <a:lnTo>
                      <a:pt x="3132" y="1014"/>
                    </a:lnTo>
                    <a:lnTo>
                      <a:pt x="3144" y="1020"/>
                    </a:lnTo>
                    <a:lnTo>
                      <a:pt x="3156" y="1044"/>
                    </a:lnTo>
                    <a:lnTo>
                      <a:pt x="3156" y="1050"/>
                    </a:lnTo>
                    <a:lnTo>
                      <a:pt x="3144" y="1074"/>
                    </a:lnTo>
                    <a:lnTo>
                      <a:pt x="3126" y="1092"/>
                    </a:lnTo>
                    <a:lnTo>
                      <a:pt x="3126" y="1104"/>
                    </a:lnTo>
                    <a:lnTo>
                      <a:pt x="3132" y="1116"/>
                    </a:lnTo>
                    <a:lnTo>
                      <a:pt x="3144" y="1128"/>
                    </a:lnTo>
                    <a:lnTo>
                      <a:pt x="3150" y="1128"/>
                    </a:lnTo>
                    <a:lnTo>
                      <a:pt x="3162" y="1122"/>
                    </a:lnTo>
                    <a:lnTo>
                      <a:pt x="3168" y="1122"/>
                    </a:lnTo>
                    <a:lnTo>
                      <a:pt x="3162" y="1152"/>
                    </a:lnTo>
                    <a:lnTo>
                      <a:pt x="3144" y="1170"/>
                    </a:lnTo>
                    <a:lnTo>
                      <a:pt x="3144" y="1176"/>
                    </a:lnTo>
                    <a:lnTo>
                      <a:pt x="3150" y="1176"/>
                    </a:lnTo>
                    <a:lnTo>
                      <a:pt x="3162" y="1170"/>
                    </a:lnTo>
                    <a:lnTo>
                      <a:pt x="3168" y="1164"/>
                    </a:lnTo>
                    <a:lnTo>
                      <a:pt x="3180" y="1158"/>
                    </a:lnTo>
                    <a:lnTo>
                      <a:pt x="3186" y="1158"/>
                    </a:lnTo>
                    <a:lnTo>
                      <a:pt x="3198" y="1146"/>
                    </a:lnTo>
                    <a:lnTo>
                      <a:pt x="3198" y="1122"/>
                    </a:lnTo>
                    <a:lnTo>
                      <a:pt x="3204" y="1122"/>
                    </a:lnTo>
                    <a:lnTo>
                      <a:pt x="3210" y="1116"/>
                    </a:lnTo>
                    <a:lnTo>
                      <a:pt x="3258" y="1092"/>
                    </a:lnTo>
                    <a:lnTo>
                      <a:pt x="3264" y="1086"/>
                    </a:lnTo>
                    <a:lnTo>
                      <a:pt x="3306" y="1086"/>
                    </a:lnTo>
                    <a:lnTo>
                      <a:pt x="3312" y="1074"/>
                    </a:lnTo>
                    <a:lnTo>
                      <a:pt x="3312" y="1062"/>
                    </a:lnTo>
                    <a:lnTo>
                      <a:pt x="3318" y="1056"/>
                    </a:lnTo>
                    <a:lnTo>
                      <a:pt x="3324" y="1044"/>
                    </a:lnTo>
                    <a:lnTo>
                      <a:pt x="3360" y="1026"/>
                    </a:lnTo>
                    <a:lnTo>
                      <a:pt x="3372" y="1014"/>
                    </a:lnTo>
                    <a:lnTo>
                      <a:pt x="3390" y="978"/>
                    </a:lnTo>
                    <a:lnTo>
                      <a:pt x="3390" y="948"/>
                    </a:lnTo>
                    <a:lnTo>
                      <a:pt x="3396" y="942"/>
                    </a:lnTo>
                    <a:lnTo>
                      <a:pt x="3396" y="936"/>
                    </a:lnTo>
                    <a:lnTo>
                      <a:pt x="3408" y="936"/>
                    </a:lnTo>
                    <a:lnTo>
                      <a:pt x="3420" y="942"/>
                    </a:lnTo>
                    <a:lnTo>
                      <a:pt x="3432" y="954"/>
                    </a:lnTo>
                    <a:lnTo>
                      <a:pt x="3444" y="954"/>
                    </a:lnTo>
                    <a:lnTo>
                      <a:pt x="3456" y="960"/>
                    </a:lnTo>
                    <a:lnTo>
                      <a:pt x="3504" y="960"/>
                    </a:lnTo>
                    <a:lnTo>
                      <a:pt x="3504" y="948"/>
                    </a:lnTo>
                    <a:lnTo>
                      <a:pt x="3498" y="948"/>
                    </a:lnTo>
                    <a:lnTo>
                      <a:pt x="3474" y="924"/>
                    </a:lnTo>
                    <a:lnTo>
                      <a:pt x="3474" y="912"/>
                    </a:lnTo>
                    <a:lnTo>
                      <a:pt x="3480" y="906"/>
                    </a:lnTo>
                    <a:lnTo>
                      <a:pt x="3486" y="912"/>
                    </a:lnTo>
                    <a:lnTo>
                      <a:pt x="3510" y="912"/>
                    </a:lnTo>
                    <a:lnTo>
                      <a:pt x="3522" y="918"/>
                    </a:lnTo>
                    <a:lnTo>
                      <a:pt x="3534" y="912"/>
                    </a:lnTo>
                    <a:lnTo>
                      <a:pt x="3540" y="900"/>
                    </a:lnTo>
                    <a:lnTo>
                      <a:pt x="3540" y="894"/>
                    </a:lnTo>
                    <a:lnTo>
                      <a:pt x="3534" y="882"/>
                    </a:lnTo>
                    <a:lnTo>
                      <a:pt x="3558" y="882"/>
                    </a:lnTo>
                    <a:lnTo>
                      <a:pt x="3558" y="864"/>
                    </a:lnTo>
                    <a:lnTo>
                      <a:pt x="3552" y="852"/>
                    </a:lnTo>
                    <a:lnTo>
                      <a:pt x="3546" y="846"/>
                    </a:lnTo>
                    <a:lnTo>
                      <a:pt x="3546" y="840"/>
                    </a:lnTo>
                    <a:lnTo>
                      <a:pt x="3576" y="840"/>
                    </a:lnTo>
                    <a:lnTo>
                      <a:pt x="3594" y="864"/>
                    </a:lnTo>
                    <a:lnTo>
                      <a:pt x="3600" y="840"/>
                    </a:lnTo>
                    <a:lnTo>
                      <a:pt x="3630" y="846"/>
                    </a:lnTo>
                    <a:lnTo>
                      <a:pt x="3624" y="810"/>
                    </a:lnTo>
                    <a:lnTo>
                      <a:pt x="3618" y="798"/>
                    </a:lnTo>
                    <a:lnTo>
                      <a:pt x="3606" y="786"/>
                    </a:lnTo>
                    <a:lnTo>
                      <a:pt x="3606" y="774"/>
                    </a:lnTo>
                    <a:lnTo>
                      <a:pt x="3600" y="756"/>
                    </a:lnTo>
                    <a:lnTo>
                      <a:pt x="3588" y="744"/>
                    </a:lnTo>
                    <a:lnTo>
                      <a:pt x="3576" y="726"/>
                    </a:lnTo>
                    <a:lnTo>
                      <a:pt x="3564" y="720"/>
                    </a:lnTo>
                    <a:lnTo>
                      <a:pt x="3552" y="708"/>
                    </a:lnTo>
                    <a:lnTo>
                      <a:pt x="3546" y="708"/>
                    </a:lnTo>
                    <a:lnTo>
                      <a:pt x="3540" y="696"/>
                    </a:lnTo>
                    <a:lnTo>
                      <a:pt x="3540" y="684"/>
                    </a:lnTo>
                    <a:lnTo>
                      <a:pt x="3564" y="684"/>
                    </a:lnTo>
                    <a:lnTo>
                      <a:pt x="3564" y="672"/>
                    </a:lnTo>
                    <a:lnTo>
                      <a:pt x="3558" y="666"/>
                    </a:lnTo>
                    <a:lnTo>
                      <a:pt x="3564" y="660"/>
                    </a:lnTo>
                    <a:lnTo>
                      <a:pt x="3588" y="660"/>
                    </a:lnTo>
                    <a:lnTo>
                      <a:pt x="3600" y="666"/>
                    </a:lnTo>
                    <a:lnTo>
                      <a:pt x="3618" y="672"/>
                    </a:lnTo>
                    <a:lnTo>
                      <a:pt x="3630" y="672"/>
                    </a:lnTo>
                    <a:lnTo>
                      <a:pt x="3642" y="678"/>
                    </a:lnTo>
                    <a:lnTo>
                      <a:pt x="3648" y="678"/>
                    </a:lnTo>
                    <a:lnTo>
                      <a:pt x="3654" y="672"/>
                    </a:lnTo>
                    <a:lnTo>
                      <a:pt x="3654" y="660"/>
                    </a:lnTo>
                    <a:lnTo>
                      <a:pt x="3648" y="648"/>
                    </a:lnTo>
                    <a:lnTo>
                      <a:pt x="3648" y="630"/>
                    </a:lnTo>
                    <a:lnTo>
                      <a:pt x="3654" y="630"/>
                    </a:lnTo>
                    <a:lnTo>
                      <a:pt x="3660" y="62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3" name="Cambodia">
                <a:extLst>
                  <a:ext uri="{FF2B5EF4-FFF2-40B4-BE49-F238E27FC236}">
                    <a16:creationId xmlns:a16="http://schemas.microsoft.com/office/drawing/2014/main" id="{12235B80-77F0-CA47-B34F-9876964BE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4" y="2010"/>
                <a:ext cx="97" cy="86"/>
              </a:xfrm>
              <a:custGeom>
                <a:avLst/>
                <a:gdLst>
                  <a:gd name="T0" fmla="*/ 2147483647 w 378"/>
                  <a:gd name="T1" fmla="*/ 2147483647 h 336"/>
                  <a:gd name="T2" fmla="*/ 2147483647 w 378"/>
                  <a:gd name="T3" fmla="*/ 2147483647 h 336"/>
                  <a:gd name="T4" fmla="*/ 2147483647 w 378"/>
                  <a:gd name="T5" fmla="*/ 2147483647 h 336"/>
                  <a:gd name="T6" fmla="*/ 2147483647 w 378"/>
                  <a:gd name="T7" fmla="*/ 2147483647 h 336"/>
                  <a:gd name="T8" fmla="*/ 2147483647 w 378"/>
                  <a:gd name="T9" fmla="*/ 2147483647 h 336"/>
                  <a:gd name="T10" fmla="*/ 2147483647 w 378"/>
                  <a:gd name="T11" fmla="*/ 2147483647 h 336"/>
                  <a:gd name="T12" fmla="*/ 2147483647 w 378"/>
                  <a:gd name="T13" fmla="*/ 2147483647 h 336"/>
                  <a:gd name="T14" fmla="*/ 2147483647 w 378"/>
                  <a:gd name="T15" fmla="*/ 2147483647 h 336"/>
                  <a:gd name="T16" fmla="*/ 2147483647 w 378"/>
                  <a:gd name="T17" fmla="*/ 2147483647 h 336"/>
                  <a:gd name="T18" fmla="*/ 2147483647 w 378"/>
                  <a:gd name="T19" fmla="*/ 2147483647 h 336"/>
                  <a:gd name="T20" fmla="*/ 2147483647 w 378"/>
                  <a:gd name="T21" fmla="*/ 2147483647 h 336"/>
                  <a:gd name="T22" fmla="*/ 2147483647 w 378"/>
                  <a:gd name="T23" fmla="*/ 2147483647 h 336"/>
                  <a:gd name="T24" fmla="*/ 2147483647 w 378"/>
                  <a:gd name="T25" fmla="*/ 2147483647 h 336"/>
                  <a:gd name="T26" fmla="*/ 2147483647 w 378"/>
                  <a:gd name="T27" fmla="*/ 2147483647 h 336"/>
                  <a:gd name="T28" fmla="*/ 0 w 378"/>
                  <a:gd name="T29" fmla="*/ 2147483647 h 336"/>
                  <a:gd name="T30" fmla="*/ 2147483647 w 378"/>
                  <a:gd name="T31" fmla="*/ 2147483647 h 336"/>
                  <a:gd name="T32" fmla="*/ 2147483647 w 378"/>
                  <a:gd name="T33" fmla="*/ 2147483647 h 336"/>
                  <a:gd name="T34" fmla="*/ 2147483647 w 378"/>
                  <a:gd name="T35" fmla="*/ 2147483647 h 336"/>
                  <a:gd name="T36" fmla="*/ 2147483647 w 378"/>
                  <a:gd name="T37" fmla="*/ 2147483647 h 336"/>
                  <a:gd name="T38" fmla="*/ 2147483647 w 378"/>
                  <a:gd name="T39" fmla="*/ 2147483647 h 336"/>
                  <a:gd name="T40" fmla="*/ 2147483647 w 378"/>
                  <a:gd name="T41" fmla="*/ 2147483647 h 336"/>
                  <a:gd name="T42" fmla="*/ 2147483647 w 378"/>
                  <a:gd name="T43" fmla="*/ 2147483647 h 336"/>
                  <a:gd name="T44" fmla="*/ 2147483647 w 378"/>
                  <a:gd name="T45" fmla="*/ 2147483647 h 336"/>
                  <a:gd name="T46" fmla="*/ 2147483647 w 378"/>
                  <a:gd name="T47" fmla="*/ 2147483647 h 336"/>
                  <a:gd name="T48" fmla="*/ 2147483647 w 378"/>
                  <a:gd name="T49" fmla="*/ 2147483647 h 336"/>
                  <a:gd name="T50" fmla="*/ 2147483647 w 378"/>
                  <a:gd name="T51" fmla="*/ 2147483647 h 336"/>
                  <a:gd name="T52" fmla="*/ 2147483647 w 378"/>
                  <a:gd name="T53" fmla="*/ 2147483647 h 336"/>
                  <a:gd name="T54" fmla="*/ 2147483647 w 378"/>
                  <a:gd name="T55" fmla="*/ 2147483647 h 336"/>
                  <a:gd name="T56" fmla="*/ 2147483647 w 378"/>
                  <a:gd name="T57" fmla="*/ 2147483647 h 336"/>
                  <a:gd name="T58" fmla="*/ 2147483647 w 378"/>
                  <a:gd name="T59" fmla="*/ 2147483647 h 336"/>
                  <a:gd name="T60" fmla="*/ 2147483647 w 378"/>
                  <a:gd name="T61" fmla="*/ 2147483647 h 336"/>
                  <a:gd name="T62" fmla="*/ 2147483647 w 378"/>
                  <a:gd name="T63" fmla="*/ 2147483647 h 336"/>
                  <a:gd name="T64" fmla="*/ 2147483647 w 378"/>
                  <a:gd name="T65" fmla="*/ 2147483647 h 336"/>
                  <a:gd name="T66" fmla="*/ 2147483647 w 378"/>
                  <a:gd name="T67" fmla="*/ 2147483647 h 336"/>
                  <a:gd name="T68" fmla="*/ 2147483647 w 378"/>
                  <a:gd name="T69" fmla="*/ 2147483647 h 336"/>
                  <a:gd name="T70" fmla="*/ 2147483647 w 378"/>
                  <a:gd name="T71" fmla="*/ 2147483647 h 336"/>
                  <a:gd name="T72" fmla="*/ 2147483647 w 378"/>
                  <a:gd name="T73" fmla="*/ 2147483647 h 336"/>
                  <a:gd name="T74" fmla="*/ 2147483647 w 378"/>
                  <a:gd name="T75" fmla="*/ 2147483647 h 336"/>
                  <a:gd name="T76" fmla="*/ 2147483647 w 378"/>
                  <a:gd name="T77" fmla="*/ 2147483647 h 336"/>
                  <a:gd name="T78" fmla="*/ 2147483647 w 378"/>
                  <a:gd name="T79" fmla="*/ 2147483647 h 336"/>
                  <a:gd name="T80" fmla="*/ 2147483647 w 378"/>
                  <a:gd name="T81" fmla="*/ 2147483647 h 336"/>
                  <a:gd name="T82" fmla="*/ 2147483647 w 378"/>
                  <a:gd name="T83" fmla="*/ 2147483647 h 336"/>
                  <a:gd name="T84" fmla="*/ 2147483647 w 378"/>
                  <a:gd name="T85" fmla="*/ 2147483647 h 336"/>
                  <a:gd name="T86" fmla="*/ 2147483647 w 378"/>
                  <a:gd name="T87" fmla="*/ 2147483647 h 336"/>
                  <a:gd name="T88" fmla="*/ 2147483647 w 378"/>
                  <a:gd name="T89" fmla="*/ 2147483647 h 336"/>
                  <a:gd name="T90" fmla="*/ 2147483647 w 378"/>
                  <a:gd name="T91" fmla="*/ 2147483647 h 336"/>
                  <a:gd name="T92" fmla="*/ 2147483647 w 378"/>
                  <a:gd name="T93" fmla="*/ 2147483647 h 336"/>
                  <a:gd name="T94" fmla="*/ 2147483647 w 378"/>
                  <a:gd name="T95" fmla="*/ 0 h 3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378"/>
                  <a:gd name="T145" fmla="*/ 0 h 336"/>
                  <a:gd name="T146" fmla="*/ 378 w 378"/>
                  <a:gd name="T147" fmla="*/ 336 h 3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378" h="336">
                    <a:moveTo>
                      <a:pt x="324" y="0"/>
                    </a:moveTo>
                    <a:lnTo>
                      <a:pt x="312" y="12"/>
                    </a:lnTo>
                    <a:lnTo>
                      <a:pt x="276" y="0"/>
                    </a:lnTo>
                    <a:lnTo>
                      <a:pt x="264" y="12"/>
                    </a:lnTo>
                    <a:lnTo>
                      <a:pt x="246" y="24"/>
                    </a:lnTo>
                    <a:lnTo>
                      <a:pt x="258" y="36"/>
                    </a:lnTo>
                    <a:lnTo>
                      <a:pt x="258" y="48"/>
                    </a:lnTo>
                    <a:lnTo>
                      <a:pt x="252" y="54"/>
                    </a:lnTo>
                    <a:lnTo>
                      <a:pt x="240" y="54"/>
                    </a:lnTo>
                    <a:lnTo>
                      <a:pt x="228" y="42"/>
                    </a:lnTo>
                    <a:lnTo>
                      <a:pt x="228" y="36"/>
                    </a:lnTo>
                    <a:lnTo>
                      <a:pt x="222" y="36"/>
                    </a:lnTo>
                    <a:lnTo>
                      <a:pt x="216" y="30"/>
                    </a:lnTo>
                    <a:lnTo>
                      <a:pt x="192" y="30"/>
                    </a:lnTo>
                    <a:lnTo>
                      <a:pt x="192" y="18"/>
                    </a:lnTo>
                    <a:lnTo>
                      <a:pt x="186" y="18"/>
                    </a:lnTo>
                    <a:lnTo>
                      <a:pt x="186" y="24"/>
                    </a:lnTo>
                    <a:lnTo>
                      <a:pt x="180" y="18"/>
                    </a:lnTo>
                    <a:lnTo>
                      <a:pt x="168" y="12"/>
                    </a:lnTo>
                    <a:lnTo>
                      <a:pt x="138" y="12"/>
                    </a:lnTo>
                    <a:lnTo>
                      <a:pt x="126" y="18"/>
                    </a:lnTo>
                    <a:lnTo>
                      <a:pt x="114" y="18"/>
                    </a:lnTo>
                    <a:lnTo>
                      <a:pt x="108" y="12"/>
                    </a:lnTo>
                    <a:lnTo>
                      <a:pt x="72" y="12"/>
                    </a:lnTo>
                    <a:lnTo>
                      <a:pt x="54" y="18"/>
                    </a:lnTo>
                    <a:lnTo>
                      <a:pt x="42" y="24"/>
                    </a:lnTo>
                    <a:lnTo>
                      <a:pt x="36" y="30"/>
                    </a:lnTo>
                    <a:lnTo>
                      <a:pt x="30" y="42"/>
                    </a:lnTo>
                    <a:lnTo>
                      <a:pt x="30" y="48"/>
                    </a:lnTo>
                    <a:lnTo>
                      <a:pt x="0" y="78"/>
                    </a:lnTo>
                    <a:lnTo>
                      <a:pt x="6" y="114"/>
                    </a:lnTo>
                    <a:lnTo>
                      <a:pt x="18" y="126"/>
                    </a:lnTo>
                    <a:lnTo>
                      <a:pt x="18" y="156"/>
                    </a:lnTo>
                    <a:lnTo>
                      <a:pt x="30" y="168"/>
                    </a:lnTo>
                    <a:lnTo>
                      <a:pt x="30" y="198"/>
                    </a:lnTo>
                    <a:lnTo>
                      <a:pt x="42" y="210"/>
                    </a:lnTo>
                    <a:lnTo>
                      <a:pt x="48" y="222"/>
                    </a:lnTo>
                    <a:lnTo>
                      <a:pt x="54" y="228"/>
                    </a:lnTo>
                    <a:lnTo>
                      <a:pt x="54" y="234"/>
                    </a:lnTo>
                    <a:lnTo>
                      <a:pt x="42" y="246"/>
                    </a:lnTo>
                    <a:lnTo>
                      <a:pt x="54" y="270"/>
                    </a:lnTo>
                    <a:lnTo>
                      <a:pt x="60" y="276"/>
                    </a:lnTo>
                    <a:lnTo>
                      <a:pt x="72" y="282"/>
                    </a:lnTo>
                    <a:lnTo>
                      <a:pt x="78" y="282"/>
                    </a:lnTo>
                    <a:lnTo>
                      <a:pt x="90" y="270"/>
                    </a:lnTo>
                    <a:lnTo>
                      <a:pt x="90" y="264"/>
                    </a:lnTo>
                    <a:lnTo>
                      <a:pt x="90" y="288"/>
                    </a:lnTo>
                    <a:lnTo>
                      <a:pt x="96" y="300"/>
                    </a:lnTo>
                    <a:lnTo>
                      <a:pt x="102" y="306"/>
                    </a:lnTo>
                    <a:lnTo>
                      <a:pt x="114" y="306"/>
                    </a:lnTo>
                    <a:lnTo>
                      <a:pt x="120" y="300"/>
                    </a:lnTo>
                    <a:lnTo>
                      <a:pt x="132" y="300"/>
                    </a:lnTo>
                    <a:lnTo>
                      <a:pt x="138" y="306"/>
                    </a:lnTo>
                    <a:lnTo>
                      <a:pt x="138" y="312"/>
                    </a:lnTo>
                    <a:lnTo>
                      <a:pt x="150" y="336"/>
                    </a:lnTo>
                    <a:lnTo>
                      <a:pt x="168" y="336"/>
                    </a:lnTo>
                    <a:lnTo>
                      <a:pt x="180" y="324"/>
                    </a:lnTo>
                    <a:lnTo>
                      <a:pt x="192" y="318"/>
                    </a:lnTo>
                    <a:lnTo>
                      <a:pt x="210" y="318"/>
                    </a:lnTo>
                    <a:lnTo>
                      <a:pt x="222" y="312"/>
                    </a:lnTo>
                    <a:lnTo>
                      <a:pt x="222" y="306"/>
                    </a:lnTo>
                    <a:lnTo>
                      <a:pt x="216" y="300"/>
                    </a:lnTo>
                    <a:lnTo>
                      <a:pt x="210" y="300"/>
                    </a:lnTo>
                    <a:lnTo>
                      <a:pt x="204" y="294"/>
                    </a:lnTo>
                    <a:lnTo>
                      <a:pt x="240" y="294"/>
                    </a:lnTo>
                    <a:lnTo>
                      <a:pt x="240" y="288"/>
                    </a:lnTo>
                    <a:lnTo>
                      <a:pt x="246" y="282"/>
                    </a:lnTo>
                    <a:lnTo>
                      <a:pt x="258" y="282"/>
                    </a:lnTo>
                    <a:lnTo>
                      <a:pt x="270" y="288"/>
                    </a:lnTo>
                    <a:lnTo>
                      <a:pt x="276" y="294"/>
                    </a:lnTo>
                    <a:lnTo>
                      <a:pt x="288" y="300"/>
                    </a:lnTo>
                    <a:lnTo>
                      <a:pt x="294" y="306"/>
                    </a:lnTo>
                    <a:lnTo>
                      <a:pt x="294" y="294"/>
                    </a:lnTo>
                    <a:lnTo>
                      <a:pt x="276" y="276"/>
                    </a:lnTo>
                    <a:lnTo>
                      <a:pt x="264" y="252"/>
                    </a:lnTo>
                    <a:lnTo>
                      <a:pt x="264" y="228"/>
                    </a:lnTo>
                    <a:lnTo>
                      <a:pt x="306" y="228"/>
                    </a:lnTo>
                    <a:lnTo>
                      <a:pt x="306" y="204"/>
                    </a:lnTo>
                    <a:lnTo>
                      <a:pt x="336" y="204"/>
                    </a:lnTo>
                    <a:lnTo>
                      <a:pt x="336" y="186"/>
                    </a:lnTo>
                    <a:lnTo>
                      <a:pt x="342" y="180"/>
                    </a:lnTo>
                    <a:lnTo>
                      <a:pt x="360" y="180"/>
                    </a:lnTo>
                    <a:lnTo>
                      <a:pt x="372" y="186"/>
                    </a:lnTo>
                    <a:lnTo>
                      <a:pt x="372" y="156"/>
                    </a:lnTo>
                    <a:lnTo>
                      <a:pt x="366" y="150"/>
                    </a:lnTo>
                    <a:lnTo>
                      <a:pt x="366" y="120"/>
                    </a:lnTo>
                    <a:lnTo>
                      <a:pt x="360" y="114"/>
                    </a:lnTo>
                    <a:lnTo>
                      <a:pt x="360" y="102"/>
                    </a:lnTo>
                    <a:lnTo>
                      <a:pt x="366" y="102"/>
                    </a:lnTo>
                    <a:lnTo>
                      <a:pt x="378" y="90"/>
                    </a:lnTo>
                    <a:lnTo>
                      <a:pt x="378" y="84"/>
                    </a:lnTo>
                    <a:lnTo>
                      <a:pt x="366" y="60"/>
                    </a:lnTo>
                    <a:lnTo>
                      <a:pt x="354" y="48"/>
                    </a:lnTo>
                    <a:lnTo>
                      <a:pt x="348" y="48"/>
                    </a:lnTo>
                    <a:lnTo>
                      <a:pt x="348" y="6"/>
                    </a:lnTo>
                    <a:lnTo>
                      <a:pt x="324" y="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4" name="Bhutan">
                <a:extLst>
                  <a:ext uri="{FF2B5EF4-FFF2-40B4-BE49-F238E27FC236}">
                    <a16:creationId xmlns:a16="http://schemas.microsoft.com/office/drawing/2014/main" id="{83840AB5-921E-0D48-8B83-03123BAAF7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3" y="1726"/>
                <a:ext cx="60" cy="34"/>
              </a:xfrm>
              <a:custGeom>
                <a:avLst/>
                <a:gdLst>
                  <a:gd name="T0" fmla="*/ 2147483647 w 234"/>
                  <a:gd name="T1" fmla="*/ 2147483647 h 132"/>
                  <a:gd name="T2" fmla="*/ 2147483647 w 234"/>
                  <a:gd name="T3" fmla="*/ 2147483647 h 132"/>
                  <a:gd name="T4" fmla="*/ 2147483647 w 234"/>
                  <a:gd name="T5" fmla="*/ 2147483647 h 132"/>
                  <a:gd name="T6" fmla="*/ 2147483647 w 234"/>
                  <a:gd name="T7" fmla="*/ 2147483647 h 132"/>
                  <a:gd name="T8" fmla="*/ 2147483647 w 234"/>
                  <a:gd name="T9" fmla="*/ 2147483647 h 132"/>
                  <a:gd name="T10" fmla="*/ 2147483647 w 234"/>
                  <a:gd name="T11" fmla="*/ 2147483647 h 132"/>
                  <a:gd name="T12" fmla="*/ 2147483647 w 234"/>
                  <a:gd name="T13" fmla="*/ 2147483647 h 132"/>
                  <a:gd name="T14" fmla="*/ 2147483647 w 234"/>
                  <a:gd name="T15" fmla="*/ 2147483647 h 132"/>
                  <a:gd name="T16" fmla="*/ 2147483647 w 234"/>
                  <a:gd name="T17" fmla="*/ 2147483647 h 132"/>
                  <a:gd name="T18" fmla="*/ 2147483647 w 234"/>
                  <a:gd name="T19" fmla="*/ 2147483647 h 132"/>
                  <a:gd name="T20" fmla="*/ 2147483647 w 234"/>
                  <a:gd name="T21" fmla="*/ 2147483647 h 132"/>
                  <a:gd name="T22" fmla="*/ 2147483647 w 234"/>
                  <a:gd name="T23" fmla="*/ 2147483647 h 132"/>
                  <a:gd name="T24" fmla="*/ 2147483647 w 234"/>
                  <a:gd name="T25" fmla="*/ 2147483647 h 132"/>
                  <a:gd name="T26" fmla="*/ 2147483647 w 234"/>
                  <a:gd name="T27" fmla="*/ 2147483647 h 132"/>
                  <a:gd name="T28" fmla="*/ 2147483647 w 234"/>
                  <a:gd name="T29" fmla="*/ 2147483647 h 132"/>
                  <a:gd name="T30" fmla="*/ 2147483647 w 234"/>
                  <a:gd name="T31" fmla="*/ 2147483647 h 132"/>
                  <a:gd name="T32" fmla="*/ 2147483647 w 234"/>
                  <a:gd name="T33" fmla="*/ 2147483647 h 132"/>
                  <a:gd name="T34" fmla="*/ 2147483647 w 234"/>
                  <a:gd name="T35" fmla="*/ 2147483647 h 132"/>
                  <a:gd name="T36" fmla="*/ 2147483647 w 234"/>
                  <a:gd name="T37" fmla="*/ 2147483647 h 132"/>
                  <a:gd name="T38" fmla="*/ 2147483647 w 234"/>
                  <a:gd name="T39" fmla="*/ 2147483647 h 132"/>
                  <a:gd name="T40" fmla="*/ 2147483647 w 234"/>
                  <a:gd name="T41" fmla="*/ 2147483647 h 132"/>
                  <a:gd name="T42" fmla="*/ 2147483647 w 234"/>
                  <a:gd name="T43" fmla="*/ 2147483647 h 132"/>
                  <a:gd name="T44" fmla="*/ 2147483647 w 234"/>
                  <a:gd name="T45" fmla="*/ 2147483647 h 132"/>
                  <a:gd name="T46" fmla="*/ 2147483647 w 234"/>
                  <a:gd name="T47" fmla="*/ 2147483647 h 132"/>
                  <a:gd name="T48" fmla="*/ 2147483647 w 234"/>
                  <a:gd name="T49" fmla="*/ 2147483647 h 132"/>
                  <a:gd name="T50" fmla="*/ 2147483647 w 234"/>
                  <a:gd name="T51" fmla="*/ 2147483647 h 132"/>
                  <a:gd name="T52" fmla="*/ 2147483647 w 234"/>
                  <a:gd name="T53" fmla="*/ 2147483647 h 132"/>
                  <a:gd name="T54" fmla="*/ 2147483647 w 234"/>
                  <a:gd name="T55" fmla="*/ 2147483647 h 132"/>
                  <a:gd name="T56" fmla="*/ 2147483647 w 234"/>
                  <a:gd name="T57" fmla="*/ 2147483647 h 132"/>
                  <a:gd name="T58" fmla="*/ 2147483647 w 234"/>
                  <a:gd name="T59" fmla="*/ 0 h 132"/>
                  <a:gd name="T60" fmla="*/ 2147483647 w 234"/>
                  <a:gd name="T61" fmla="*/ 0 h 132"/>
                  <a:gd name="T62" fmla="*/ 2147483647 w 234"/>
                  <a:gd name="T63" fmla="*/ 2147483647 h 132"/>
                  <a:gd name="T64" fmla="*/ 2147483647 w 234"/>
                  <a:gd name="T65" fmla="*/ 2147483647 h 132"/>
                  <a:gd name="T66" fmla="*/ 2147483647 w 234"/>
                  <a:gd name="T67" fmla="*/ 2147483647 h 132"/>
                  <a:gd name="T68" fmla="*/ 2147483647 w 234"/>
                  <a:gd name="T69" fmla="*/ 2147483647 h 132"/>
                  <a:gd name="T70" fmla="*/ 2147483647 w 234"/>
                  <a:gd name="T71" fmla="*/ 2147483647 h 132"/>
                  <a:gd name="T72" fmla="*/ 2147483647 w 234"/>
                  <a:gd name="T73" fmla="*/ 2147483647 h 132"/>
                  <a:gd name="T74" fmla="*/ 2147483647 w 234"/>
                  <a:gd name="T75" fmla="*/ 2147483647 h 132"/>
                  <a:gd name="T76" fmla="*/ 0 w 234"/>
                  <a:gd name="T77" fmla="*/ 2147483647 h 132"/>
                  <a:gd name="T78" fmla="*/ 0 w 234"/>
                  <a:gd name="T79" fmla="*/ 2147483647 h 132"/>
                  <a:gd name="T80" fmla="*/ 2147483647 w 234"/>
                  <a:gd name="T81" fmla="*/ 2147483647 h 132"/>
                  <a:gd name="T82" fmla="*/ 2147483647 w 234"/>
                  <a:gd name="T83" fmla="*/ 2147483647 h 132"/>
                  <a:gd name="T84" fmla="*/ 2147483647 w 234"/>
                  <a:gd name="T85" fmla="*/ 2147483647 h 132"/>
                  <a:gd name="T86" fmla="*/ 2147483647 w 234"/>
                  <a:gd name="T87" fmla="*/ 2147483647 h 132"/>
                  <a:gd name="T88" fmla="*/ 2147483647 w 234"/>
                  <a:gd name="T89" fmla="*/ 2147483647 h 132"/>
                  <a:gd name="T90" fmla="*/ 2147483647 w 234"/>
                  <a:gd name="T91" fmla="*/ 2147483647 h 132"/>
                  <a:gd name="T92" fmla="*/ 2147483647 w 234"/>
                  <a:gd name="T93" fmla="*/ 2147483647 h 13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34"/>
                  <a:gd name="T142" fmla="*/ 0 h 132"/>
                  <a:gd name="T143" fmla="*/ 234 w 234"/>
                  <a:gd name="T144" fmla="*/ 132 h 132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34" h="132">
                    <a:moveTo>
                      <a:pt x="78" y="132"/>
                    </a:moveTo>
                    <a:lnTo>
                      <a:pt x="90" y="132"/>
                    </a:lnTo>
                    <a:lnTo>
                      <a:pt x="102" y="126"/>
                    </a:lnTo>
                    <a:lnTo>
                      <a:pt x="108" y="120"/>
                    </a:lnTo>
                    <a:lnTo>
                      <a:pt x="126" y="120"/>
                    </a:lnTo>
                    <a:lnTo>
                      <a:pt x="138" y="126"/>
                    </a:lnTo>
                    <a:lnTo>
                      <a:pt x="168" y="126"/>
                    </a:lnTo>
                    <a:lnTo>
                      <a:pt x="180" y="120"/>
                    </a:lnTo>
                    <a:lnTo>
                      <a:pt x="192" y="120"/>
                    </a:lnTo>
                    <a:lnTo>
                      <a:pt x="198" y="126"/>
                    </a:lnTo>
                    <a:lnTo>
                      <a:pt x="210" y="126"/>
                    </a:lnTo>
                    <a:lnTo>
                      <a:pt x="234" y="114"/>
                    </a:lnTo>
                    <a:lnTo>
                      <a:pt x="234" y="108"/>
                    </a:lnTo>
                    <a:lnTo>
                      <a:pt x="222" y="96"/>
                    </a:lnTo>
                    <a:lnTo>
                      <a:pt x="222" y="72"/>
                    </a:lnTo>
                    <a:lnTo>
                      <a:pt x="198" y="72"/>
                    </a:lnTo>
                    <a:lnTo>
                      <a:pt x="192" y="66"/>
                    </a:lnTo>
                    <a:lnTo>
                      <a:pt x="192" y="42"/>
                    </a:lnTo>
                    <a:lnTo>
                      <a:pt x="186" y="30"/>
                    </a:lnTo>
                    <a:lnTo>
                      <a:pt x="174" y="18"/>
                    </a:lnTo>
                    <a:lnTo>
                      <a:pt x="162" y="12"/>
                    </a:lnTo>
                    <a:lnTo>
                      <a:pt x="150" y="12"/>
                    </a:lnTo>
                    <a:lnTo>
                      <a:pt x="138" y="18"/>
                    </a:lnTo>
                    <a:lnTo>
                      <a:pt x="126" y="18"/>
                    </a:lnTo>
                    <a:lnTo>
                      <a:pt x="114" y="24"/>
                    </a:lnTo>
                    <a:lnTo>
                      <a:pt x="108" y="30"/>
                    </a:lnTo>
                    <a:lnTo>
                      <a:pt x="102" y="30"/>
                    </a:lnTo>
                    <a:lnTo>
                      <a:pt x="102" y="6"/>
                    </a:lnTo>
                    <a:lnTo>
                      <a:pt x="78" y="6"/>
                    </a:lnTo>
                    <a:lnTo>
                      <a:pt x="66" y="0"/>
                    </a:lnTo>
                    <a:lnTo>
                      <a:pt x="54" y="0"/>
                    </a:lnTo>
                    <a:lnTo>
                      <a:pt x="48" y="12"/>
                    </a:lnTo>
                    <a:lnTo>
                      <a:pt x="36" y="24"/>
                    </a:lnTo>
                    <a:lnTo>
                      <a:pt x="30" y="36"/>
                    </a:lnTo>
                    <a:lnTo>
                      <a:pt x="18" y="54"/>
                    </a:lnTo>
                    <a:lnTo>
                      <a:pt x="12" y="66"/>
                    </a:lnTo>
                    <a:lnTo>
                      <a:pt x="6" y="72"/>
                    </a:lnTo>
                    <a:lnTo>
                      <a:pt x="6" y="78"/>
                    </a:lnTo>
                    <a:lnTo>
                      <a:pt x="0" y="78"/>
                    </a:lnTo>
                    <a:lnTo>
                      <a:pt x="0" y="90"/>
                    </a:lnTo>
                    <a:lnTo>
                      <a:pt x="18" y="108"/>
                    </a:lnTo>
                    <a:lnTo>
                      <a:pt x="42" y="120"/>
                    </a:lnTo>
                    <a:lnTo>
                      <a:pt x="54" y="120"/>
                    </a:lnTo>
                    <a:lnTo>
                      <a:pt x="54" y="114"/>
                    </a:lnTo>
                    <a:lnTo>
                      <a:pt x="54" y="120"/>
                    </a:lnTo>
                    <a:lnTo>
                      <a:pt x="66" y="132"/>
                    </a:lnTo>
                    <a:lnTo>
                      <a:pt x="78" y="13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5" name="Bangladesh">
                <a:extLst>
                  <a:ext uri="{FF2B5EF4-FFF2-40B4-BE49-F238E27FC236}">
                    <a16:creationId xmlns:a16="http://schemas.microsoft.com/office/drawing/2014/main" id="{5067D81A-231E-D440-A648-282E38FF3C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5" y="1763"/>
                <a:ext cx="96" cy="109"/>
              </a:xfrm>
              <a:custGeom>
                <a:avLst/>
                <a:gdLst>
                  <a:gd name="T0" fmla="*/ 2147483647 w 372"/>
                  <a:gd name="T1" fmla="*/ 2147483647 h 426"/>
                  <a:gd name="T2" fmla="*/ 2147483647 w 372"/>
                  <a:gd name="T3" fmla="*/ 2147483647 h 426"/>
                  <a:gd name="T4" fmla="*/ 2147483647 w 372"/>
                  <a:gd name="T5" fmla="*/ 2147483647 h 426"/>
                  <a:gd name="T6" fmla="*/ 2147483647 w 372"/>
                  <a:gd name="T7" fmla="*/ 2147483647 h 426"/>
                  <a:gd name="T8" fmla="*/ 2147483647 w 372"/>
                  <a:gd name="T9" fmla="*/ 2147483647 h 426"/>
                  <a:gd name="T10" fmla="*/ 2147483647 w 372"/>
                  <a:gd name="T11" fmla="*/ 2147483647 h 426"/>
                  <a:gd name="T12" fmla="*/ 2147483647 w 372"/>
                  <a:gd name="T13" fmla="*/ 2147483647 h 426"/>
                  <a:gd name="T14" fmla="*/ 2147483647 w 372"/>
                  <a:gd name="T15" fmla="*/ 2147483647 h 426"/>
                  <a:gd name="T16" fmla="*/ 2147483647 w 372"/>
                  <a:gd name="T17" fmla="*/ 2147483647 h 426"/>
                  <a:gd name="T18" fmla="*/ 2147483647 w 372"/>
                  <a:gd name="T19" fmla="*/ 2147483647 h 426"/>
                  <a:gd name="T20" fmla="*/ 2147483647 w 372"/>
                  <a:gd name="T21" fmla="*/ 2147483647 h 426"/>
                  <a:gd name="T22" fmla="*/ 2147483647 w 372"/>
                  <a:gd name="T23" fmla="*/ 2147483647 h 426"/>
                  <a:gd name="T24" fmla="*/ 2147483647 w 372"/>
                  <a:gd name="T25" fmla="*/ 2147483647 h 426"/>
                  <a:gd name="T26" fmla="*/ 2147483647 w 372"/>
                  <a:gd name="T27" fmla="*/ 2147483647 h 426"/>
                  <a:gd name="T28" fmla="*/ 2147483647 w 372"/>
                  <a:gd name="T29" fmla="*/ 2147483647 h 426"/>
                  <a:gd name="T30" fmla="*/ 2147483647 w 372"/>
                  <a:gd name="T31" fmla="*/ 2147483647 h 426"/>
                  <a:gd name="T32" fmla="*/ 2147483647 w 372"/>
                  <a:gd name="T33" fmla="*/ 2147483647 h 426"/>
                  <a:gd name="T34" fmla="*/ 2147483647 w 372"/>
                  <a:gd name="T35" fmla="*/ 2147483647 h 426"/>
                  <a:gd name="T36" fmla="*/ 2147483647 w 372"/>
                  <a:gd name="T37" fmla="*/ 2147483647 h 426"/>
                  <a:gd name="T38" fmla="*/ 2147483647 w 372"/>
                  <a:gd name="T39" fmla="*/ 2147483647 h 426"/>
                  <a:gd name="T40" fmla="*/ 2147483647 w 372"/>
                  <a:gd name="T41" fmla="*/ 2147483647 h 426"/>
                  <a:gd name="T42" fmla="*/ 2147483647 w 372"/>
                  <a:gd name="T43" fmla="*/ 2147483647 h 426"/>
                  <a:gd name="T44" fmla="*/ 2147483647 w 372"/>
                  <a:gd name="T45" fmla="*/ 2147483647 h 426"/>
                  <a:gd name="T46" fmla="*/ 2147483647 w 372"/>
                  <a:gd name="T47" fmla="*/ 2147483647 h 426"/>
                  <a:gd name="T48" fmla="*/ 2147483647 w 372"/>
                  <a:gd name="T49" fmla="*/ 2147483647 h 426"/>
                  <a:gd name="T50" fmla="*/ 2147483647 w 372"/>
                  <a:gd name="T51" fmla="*/ 2147483647 h 426"/>
                  <a:gd name="T52" fmla="*/ 2147483647 w 372"/>
                  <a:gd name="T53" fmla="*/ 2147483647 h 426"/>
                  <a:gd name="T54" fmla="*/ 2147483647 w 372"/>
                  <a:gd name="T55" fmla="*/ 2147483647 h 426"/>
                  <a:gd name="T56" fmla="*/ 2147483647 w 372"/>
                  <a:gd name="T57" fmla="*/ 2147483647 h 426"/>
                  <a:gd name="T58" fmla="*/ 2147483647 w 372"/>
                  <a:gd name="T59" fmla="*/ 2147483647 h 426"/>
                  <a:gd name="T60" fmla="*/ 2147483647 w 372"/>
                  <a:gd name="T61" fmla="*/ 2147483647 h 426"/>
                  <a:gd name="T62" fmla="*/ 2147483647 w 372"/>
                  <a:gd name="T63" fmla="*/ 2147483647 h 426"/>
                  <a:gd name="T64" fmla="*/ 2147483647 w 372"/>
                  <a:gd name="T65" fmla="*/ 2147483647 h 426"/>
                  <a:gd name="T66" fmla="*/ 2147483647 w 372"/>
                  <a:gd name="T67" fmla="*/ 2147483647 h 426"/>
                  <a:gd name="T68" fmla="*/ 2147483647 w 372"/>
                  <a:gd name="T69" fmla="*/ 2147483647 h 426"/>
                  <a:gd name="T70" fmla="*/ 2147483647 w 372"/>
                  <a:gd name="T71" fmla="*/ 2147483647 h 426"/>
                  <a:gd name="T72" fmla="*/ 2147483647 w 372"/>
                  <a:gd name="T73" fmla="*/ 2147483647 h 426"/>
                  <a:gd name="T74" fmla="*/ 2147483647 w 372"/>
                  <a:gd name="T75" fmla="*/ 2147483647 h 426"/>
                  <a:gd name="T76" fmla="*/ 2147483647 w 372"/>
                  <a:gd name="T77" fmla="*/ 2147483647 h 426"/>
                  <a:gd name="T78" fmla="*/ 2147483647 w 372"/>
                  <a:gd name="T79" fmla="*/ 2147483647 h 426"/>
                  <a:gd name="T80" fmla="*/ 2147483647 w 372"/>
                  <a:gd name="T81" fmla="*/ 2147483647 h 426"/>
                  <a:gd name="T82" fmla="*/ 2147483647 w 372"/>
                  <a:gd name="T83" fmla="*/ 2147483647 h 426"/>
                  <a:gd name="T84" fmla="*/ 2147483647 w 372"/>
                  <a:gd name="T85" fmla="*/ 0 h 426"/>
                  <a:gd name="T86" fmla="*/ 2147483647 w 372"/>
                  <a:gd name="T87" fmla="*/ 2147483647 h 426"/>
                  <a:gd name="T88" fmla="*/ 0 w 372"/>
                  <a:gd name="T89" fmla="*/ 2147483647 h 426"/>
                  <a:gd name="T90" fmla="*/ 2147483647 w 372"/>
                  <a:gd name="T91" fmla="*/ 2147483647 h 426"/>
                  <a:gd name="T92" fmla="*/ 2147483647 w 372"/>
                  <a:gd name="T93" fmla="*/ 2147483647 h 426"/>
                  <a:gd name="T94" fmla="*/ 2147483647 w 372"/>
                  <a:gd name="T95" fmla="*/ 2147483647 h 426"/>
                  <a:gd name="T96" fmla="*/ 2147483647 w 372"/>
                  <a:gd name="T97" fmla="*/ 2147483647 h 426"/>
                  <a:gd name="T98" fmla="*/ 2147483647 w 372"/>
                  <a:gd name="T99" fmla="*/ 2147483647 h 426"/>
                  <a:gd name="T100" fmla="*/ 2147483647 w 372"/>
                  <a:gd name="T101" fmla="*/ 2147483647 h 426"/>
                  <a:gd name="T102" fmla="*/ 2147483647 w 372"/>
                  <a:gd name="T103" fmla="*/ 2147483647 h 426"/>
                  <a:gd name="T104" fmla="*/ 2147483647 w 372"/>
                  <a:gd name="T105" fmla="*/ 2147483647 h 426"/>
                  <a:gd name="T106" fmla="*/ 2147483647 w 372"/>
                  <a:gd name="T107" fmla="*/ 2147483647 h 426"/>
                  <a:gd name="T108" fmla="*/ 2147483647 w 372"/>
                  <a:gd name="T109" fmla="*/ 2147483647 h 426"/>
                  <a:gd name="T110" fmla="*/ 2147483647 w 372"/>
                  <a:gd name="T111" fmla="*/ 2147483647 h 426"/>
                  <a:gd name="T112" fmla="*/ 2147483647 w 372"/>
                  <a:gd name="T113" fmla="*/ 2147483647 h 426"/>
                  <a:gd name="T114" fmla="*/ 2147483647 w 372"/>
                  <a:gd name="T115" fmla="*/ 2147483647 h 42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372"/>
                  <a:gd name="T175" fmla="*/ 0 h 426"/>
                  <a:gd name="T176" fmla="*/ 372 w 372"/>
                  <a:gd name="T177" fmla="*/ 426 h 42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372" h="426">
                    <a:moveTo>
                      <a:pt x="132" y="414"/>
                    </a:moveTo>
                    <a:lnTo>
                      <a:pt x="138" y="354"/>
                    </a:lnTo>
                    <a:lnTo>
                      <a:pt x="144" y="354"/>
                    </a:lnTo>
                    <a:lnTo>
                      <a:pt x="150" y="360"/>
                    </a:lnTo>
                    <a:lnTo>
                      <a:pt x="162" y="360"/>
                    </a:lnTo>
                    <a:lnTo>
                      <a:pt x="174" y="366"/>
                    </a:lnTo>
                    <a:lnTo>
                      <a:pt x="192" y="372"/>
                    </a:lnTo>
                    <a:lnTo>
                      <a:pt x="216" y="372"/>
                    </a:lnTo>
                    <a:lnTo>
                      <a:pt x="210" y="366"/>
                    </a:lnTo>
                    <a:lnTo>
                      <a:pt x="210" y="348"/>
                    </a:lnTo>
                    <a:lnTo>
                      <a:pt x="204" y="342"/>
                    </a:lnTo>
                    <a:lnTo>
                      <a:pt x="222" y="342"/>
                    </a:lnTo>
                    <a:lnTo>
                      <a:pt x="258" y="360"/>
                    </a:lnTo>
                    <a:lnTo>
                      <a:pt x="270" y="360"/>
                    </a:lnTo>
                    <a:lnTo>
                      <a:pt x="282" y="348"/>
                    </a:lnTo>
                    <a:lnTo>
                      <a:pt x="282" y="336"/>
                    </a:lnTo>
                    <a:lnTo>
                      <a:pt x="270" y="300"/>
                    </a:lnTo>
                    <a:lnTo>
                      <a:pt x="318" y="354"/>
                    </a:lnTo>
                    <a:lnTo>
                      <a:pt x="318" y="360"/>
                    </a:lnTo>
                    <a:lnTo>
                      <a:pt x="312" y="366"/>
                    </a:lnTo>
                    <a:lnTo>
                      <a:pt x="312" y="390"/>
                    </a:lnTo>
                    <a:lnTo>
                      <a:pt x="306" y="402"/>
                    </a:lnTo>
                    <a:lnTo>
                      <a:pt x="306" y="414"/>
                    </a:lnTo>
                    <a:lnTo>
                      <a:pt x="312" y="420"/>
                    </a:lnTo>
                    <a:lnTo>
                      <a:pt x="324" y="420"/>
                    </a:lnTo>
                    <a:lnTo>
                      <a:pt x="330" y="426"/>
                    </a:lnTo>
                    <a:lnTo>
                      <a:pt x="336" y="414"/>
                    </a:lnTo>
                    <a:lnTo>
                      <a:pt x="336" y="408"/>
                    </a:lnTo>
                    <a:lnTo>
                      <a:pt x="372" y="414"/>
                    </a:lnTo>
                    <a:lnTo>
                      <a:pt x="360" y="354"/>
                    </a:lnTo>
                    <a:lnTo>
                      <a:pt x="360" y="348"/>
                    </a:lnTo>
                    <a:lnTo>
                      <a:pt x="354" y="342"/>
                    </a:lnTo>
                    <a:lnTo>
                      <a:pt x="348" y="330"/>
                    </a:lnTo>
                    <a:lnTo>
                      <a:pt x="342" y="312"/>
                    </a:lnTo>
                    <a:lnTo>
                      <a:pt x="336" y="300"/>
                    </a:lnTo>
                    <a:lnTo>
                      <a:pt x="336" y="288"/>
                    </a:lnTo>
                    <a:lnTo>
                      <a:pt x="330" y="276"/>
                    </a:lnTo>
                    <a:lnTo>
                      <a:pt x="330" y="270"/>
                    </a:lnTo>
                    <a:lnTo>
                      <a:pt x="324" y="258"/>
                    </a:lnTo>
                    <a:lnTo>
                      <a:pt x="324" y="240"/>
                    </a:lnTo>
                    <a:lnTo>
                      <a:pt x="318" y="234"/>
                    </a:lnTo>
                    <a:lnTo>
                      <a:pt x="306" y="228"/>
                    </a:lnTo>
                    <a:lnTo>
                      <a:pt x="288" y="228"/>
                    </a:lnTo>
                    <a:lnTo>
                      <a:pt x="288" y="252"/>
                    </a:lnTo>
                    <a:lnTo>
                      <a:pt x="282" y="288"/>
                    </a:lnTo>
                    <a:lnTo>
                      <a:pt x="264" y="264"/>
                    </a:lnTo>
                    <a:lnTo>
                      <a:pt x="258" y="264"/>
                    </a:lnTo>
                    <a:lnTo>
                      <a:pt x="240" y="246"/>
                    </a:lnTo>
                    <a:lnTo>
                      <a:pt x="234" y="234"/>
                    </a:lnTo>
                    <a:lnTo>
                      <a:pt x="234" y="216"/>
                    </a:lnTo>
                    <a:lnTo>
                      <a:pt x="240" y="204"/>
                    </a:lnTo>
                    <a:lnTo>
                      <a:pt x="252" y="192"/>
                    </a:lnTo>
                    <a:lnTo>
                      <a:pt x="258" y="192"/>
                    </a:lnTo>
                    <a:lnTo>
                      <a:pt x="270" y="186"/>
                    </a:lnTo>
                    <a:lnTo>
                      <a:pt x="276" y="186"/>
                    </a:lnTo>
                    <a:lnTo>
                      <a:pt x="282" y="180"/>
                    </a:lnTo>
                    <a:lnTo>
                      <a:pt x="288" y="168"/>
                    </a:lnTo>
                    <a:lnTo>
                      <a:pt x="294" y="150"/>
                    </a:lnTo>
                    <a:lnTo>
                      <a:pt x="294" y="138"/>
                    </a:lnTo>
                    <a:lnTo>
                      <a:pt x="300" y="138"/>
                    </a:lnTo>
                    <a:lnTo>
                      <a:pt x="306" y="132"/>
                    </a:lnTo>
                    <a:lnTo>
                      <a:pt x="306" y="126"/>
                    </a:lnTo>
                    <a:lnTo>
                      <a:pt x="282" y="102"/>
                    </a:lnTo>
                    <a:lnTo>
                      <a:pt x="276" y="102"/>
                    </a:lnTo>
                    <a:lnTo>
                      <a:pt x="228" y="114"/>
                    </a:lnTo>
                    <a:lnTo>
                      <a:pt x="210" y="114"/>
                    </a:lnTo>
                    <a:lnTo>
                      <a:pt x="198" y="108"/>
                    </a:lnTo>
                    <a:lnTo>
                      <a:pt x="138" y="108"/>
                    </a:lnTo>
                    <a:lnTo>
                      <a:pt x="132" y="102"/>
                    </a:lnTo>
                    <a:lnTo>
                      <a:pt x="126" y="102"/>
                    </a:lnTo>
                    <a:lnTo>
                      <a:pt x="126" y="66"/>
                    </a:lnTo>
                    <a:lnTo>
                      <a:pt x="120" y="66"/>
                    </a:lnTo>
                    <a:lnTo>
                      <a:pt x="120" y="36"/>
                    </a:lnTo>
                    <a:lnTo>
                      <a:pt x="114" y="30"/>
                    </a:lnTo>
                    <a:lnTo>
                      <a:pt x="108" y="30"/>
                    </a:lnTo>
                    <a:lnTo>
                      <a:pt x="102" y="24"/>
                    </a:lnTo>
                    <a:lnTo>
                      <a:pt x="96" y="42"/>
                    </a:lnTo>
                    <a:lnTo>
                      <a:pt x="90" y="36"/>
                    </a:lnTo>
                    <a:lnTo>
                      <a:pt x="78" y="36"/>
                    </a:lnTo>
                    <a:lnTo>
                      <a:pt x="72" y="30"/>
                    </a:lnTo>
                    <a:lnTo>
                      <a:pt x="66" y="18"/>
                    </a:lnTo>
                    <a:lnTo>
                      <a:pt x="66" y="12"/>
                    </a:lnTo>
                    <a:lnTo>
                      <a:pt x="60" y="0"/>
                    </a:lnTo>
                    <a:lnTo>
                      <a:pt x="42" y="6"/>
                    </a:lnTo>
                    <a:lnTo>
                      <a:pt x="48" y="12"/>
                    </a:lnTo>
                    <a:lnTo>
                      <a:pt x="24" y="0"/>
                    </a:lnTo>
                    <a:lnTo>
                      <a:pt x="6" y="0"/>
                    </a:lnTo>
                    <a:lnTo>
                      <a:pt x="18" y="18"/>
                    </a:lnTo>
                    <a:lnTo>
                      <a:pt x="6" y="30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6" y="60"/>
                    </a:lnTo>
                    <a:lnTo>
                      <a:pt x="18" y="66"/>
                    </a:lnTo>
                    <a:lnTo>
                      <a:pt x="30" y="78"/>
                    </a:lnTo>
                    <a:lnTo>
                      <a:pt x="36" y="78"/>
                    </a:lnTo>
                    <a:lnTo>
                      <a:pt x="66" y="96"/>
                    </a:lnTo>
                    <a:lnTo>
                      <a:pt x="66" y="108"/>
                    </a:lnTo>
                    <a:lnTo>
                      <a:pt x="30" y="108"/>
                    </a:lnTo>
                    <a:lnTo>
                      <a:pt x="30" y="138"/>
                    </a:lnTo>
                    <a:lnTo>
                      <a:pt x="24" y="138"/>
                    </a:lnTo>
                    <a:lnTo>
                      <a:pt x="12" y="150"/>
                    </a:lnTo>
                    <a:lnTo>
                      <a:pt x="24" y="162"/>
                    </a:lnTo>
                    <a:lnTo>
                      <a:pt x="36" y="168"/>
                    </a:lnTo>
                    <a:lnTo>
                      <a:pt x="54" y="168"/>
                    </a:lnTo>
                    <a:lnTo>
                      <a:pt x="66" y="174"/>
                    </a:lnTo>
                    <a:lnTo>
                      <a:pt x="72" y="180"/>
                    </a:lnTo>
                    <a:lnTo>
                      <a:pt x="72" y="186"/>
                    </a:lnTo>
                    <a:lnTo>
                      <a:pt x="66" y="204"/>
                    </a:lnTo>
                    <a:lnTo>
                      <a:pt x="60" y="210"/>
                    </a:lnTo>
                    <a:lnTo>
                      <a:pt x="54" y="222"/>
                    </a:lnTo>
                    <a:lnTo>
                      <a:pt x="66" y="252"/>
                    </a:lnTo>
                    <a:lnTo>
                      <a:pt x="96" y="276"/>
                    </a:lnTo>
                    <a:lnTo>
                      <a:pt x="96" y="306"/>
                    </a:lnTo>
                    <a:lnTo>
                      <a:pt x="114" y="348"/>
                    </a:lnTo>
                    <a:lnTo>
                      <a:pt x="108" y="378"/>
                    </a:lnTo>
                    <a:lnTo>
                      <a:pt x="132" y="41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6" name="Bahrain">
                <a:extLst>
                  <a:ext uri="{FF2B5EF4-FFF2-40B4-BE49-F238E27FC236}">
                    <a16:creationId xmlns:a16="http://schemas.microsoft.com/office/drawing/2014/main" id="{2DABE939-B03F-3342-ABBA-C9EE4EAE4E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0" y="1769"/>
                <a:ext cx="17" cy="37"/>
              </a:xfrm>
              <a:custGeom>
                <a:avLst/>
                <a:gdLst>
                  <a:gd name="T0" fmla="*/ 2147483647 w 66"/>
                  <a:gd name="T1" fmla="*/ 2147483647 h 144"/>
                  <a:gd name="T2" fmla="*/ 2147483647 w 66"/>
                  <a:gd name="T3" fmla="*/ 2147483647 h 144"/>
                  <a:gd name="T4" fmla="*/ 2147483647 w 66"/>
                  <a:gd name="T5" fmla="*/ 2147483647 h 144"/>
                  <a:gd name="T6" fmla="*/ 2147483647 w 66"/>
                  <a:gd name="T7" fmla="*/ 2147483647 h 144"/>
                  <a:gd name="T8" fmla="*/ 2147483647 w 66"/>
                  <a:gd name="T9" fmla="*/ 2147483647 h 144"/>
                  <a:gd name="T10" fmla="*/ 2147483647 w 66"/>
                  <a:gd name="T11" fmla="*/ 2147483647 h 144"/>
                  <a:gd name="T12" fmla="*/ 2147483647 w 66"/>
                  <a:gd name="T13" fmla="*/ 2147483647 h 144"/>
                  <a:gd name="T14" fmla="*/ 2147483647 w 66"/>
                  <a:gd name="T15" fmla="*/ 2147483647 h 144"/>
                  <a:gd name="T16" fmla="*/ 2147483647 w 66"/>
                  <a:gd name="T17" fmla="*/ 2147483647 h 144"/>
                  <a:gd name="T18" fmla="*/ 2147483647 w 66"/>
                  <a:gd name="T19" fmla="*/ 0 h 144"/>
                  <a:gd name="T20" fmla="*/ 2147483647 w 66"/>
                  <a:gd name="T21" fmla="*/ 0 h 144"/>
                  <a:gd name="T22" fmla="*/ 2147483647 w 66"/>
                  <a:gd name="T23" fmla="*/ 2147483647 h 144"/>
                  <a:gd name="T24" fmla="*/ 2147483647 w 66"/>
                  <a:gd name="T25" fmla="*/ 2147483647 h 144"/>
                  <a:gd name="T26" fmla="*/ 2147483647 w 66"/>
                  <a:gd name="T27" fmla="*/ 2147483647 h 144"/>
                  <a:gd name="T28" fmla="*/ 2147483647 w 66"/>
                  <a:gd name="T29" fmla="*/ 2147483647 h 144"/>
                  <a:gd name="T30" fmla="*/ 0 w 66"/>
                  <a:gd name="T31" fmla="*/ 2147483647 h 144"/>
                  <a:gd name="T32" fmla="*/ 2147483647 w 66"/>
                  <a:gd name="T33" fmla="*/ 2147483647 h 144"/>
                  <a:gd name="T34" fmla="*/ 2147483647 w 66"/>
                  <a:gd name="T35" fmla="*/ 2147483647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66"/>
                  <a:gd name="T55" fmla="*/ 0 h 144"/>
                  <a:gd name="T56" fmla="*/ 66 w 66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66" h="144">
                    <a:moveTo>
                      <a:pt x="24" y="132"/>
                    </a:moveTo>
                    <a:lnTo>
                      <a:pt x="36" y="144"/>
                    </a:lnTo>
                    <a:lnTo>
                      <a:pt x="48" y="132"/>
                    </a:lnTo>
                    <a:lnTo>
                      <a:pt x="54" y="114"/>
                    </a:lnTo>
                    <a:lnTo>
                      <a:pt x="60" y="102"/>
                    </a:lnTo>
                    <a:lnTo>
                      <a:pt x="66" y="84"/>
                    </a:lnTo>
                    <a:lnTo>
                      <a:pt x="66" y="30"/>
                    </a:lnTo>
                    <a:lnTo>
                      <a:pt x="54" y="18"/>
                    </a:lnTo>
                    <a:lnTo>
                      <a:pt x="48" y="6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6"/>
                    </a:lnTo>
                    <a:lnTo>
                      <a:pt x="18" y="18"/>
                    </a:lnTo>
                    <a:lnTo>
                      <a:pt x="12" y="36"/>
                    </a:lnTo>
                    <a:lnTo>
                      <a:pt x="12" y="108"/>
                    </a:lnTo>
                    <a:lnTo>
                      <a:pt x="0" y="120"/>
                    </a:lnTo>
                    <a:lnTo>
                      <a:pt x="6" y="132"/>
                    </a:lnTo>
                    <a:lnTo>
                      <a:pt x="24" y="13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7" name="Azerbaijan">
                <a:extLst>
                  <a:ext uri="{FF2B5EF4-FFF2-40B4-BE49-F238E27FC236}">
                    <a16:creationId xmlns:a16="http://schemas.microsoft.com/office/drawing/2014/main" id="{9AF62DF3-6A60-074B-8A0F-2D7446AC768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19" y="1447"/>
                <a:ext cx="92" cy="74"/>
              </a:xfrm>
              <a:custGeom>
                <a:avLst/>
                <a:gdLst>
                  <a:gd name="T0" fmla="*/ 2147483647 w 360"/>
                  <a:gd name="T1" fmla="*/ 2147483647 h 288"/>
                  <a:gd name="T2" fmla="*/ 2147483647 w 360"/>
                  <a:gd name="T3" fmla="*/ 2147483647 h 288"/>
                  <a:gd name="T4" fmla="*/ 2147483647 w 360"/>
                  <a:gd name="T5" fmla="*/ 2147483647 h 288"/>
                  <a:gd name="T6" fmla="*/ 2147483647 w 360"/>
                  <a:gd name="T7" fmla="*/ 2147483647 h 288"/>
                  <a:gd name="T8" fmla="*/ 2147483647 w 360"/>
                  <a:gd name="T9" fmla="*/ 2147483647 h 288"/>
                  <a:gd name="T10" fmla="*/ 2147483647 w 360"/>
                  <a:gd name="T11" fmla="*/ 2147483647 h 288"/>
                  <a:gd name="T12" fmla="*/ 2147483647 w 360"/>
                  <a:gd name="T13" fmla="*/ 2147483647 h 288"/>
                  <a:gd name="T14" fmla="*/ 2147483647 w 360"/>
                  <a:gd name="T15" fmla="*/ 2147483647 h 288"/>
                  <a:gd name="T16" fmla="*/ 2147483647 w 360"/>
                  <a:gd name="T17" fmla="*/ 2147483647 h 288"/>
                  <a:gd name="T18" fmla="*/ 2147483647 w 360"/>
                  <a:gd name="T19" fmla="*/ 2147483647 h 288"/>
                  <a:gd name="T20" fmla="*/ 2147483647 w 360"/>
                  <a:gd name="T21" fmla="*/ 2147483647 h 288"/>
                  <a:gd name="T22" fmla="*/ 2147483647 w 360"/>
                  <a:gd name="T23" fmla="*/ 2147483647 h 288"/>
                  <a:gd name="T24" fmla="*/ 2147483647 w 360"/>
                  <a:gd name="T25" fmla="*/ 2147483647 h 288"/>
                  <a:gd name="T26" fmla="*/ 2147483647 w 360"/>
                  <a:gd name="T27" fmla="*/ 0 h 288"/>
                  <a:gd name="T28" fmla="*/ 2147483647 w 360"/>
                  <a:gd name="T29" fmla="*/ 2147483647 h 288"/>
                  <a:gd name="T30" fmla="*/ 2147483647 w 360"/>
                  <a:gd name="T31" fmla="*/ 2147483647 h 288"/>
                  <a:gd name="T32" fmla="*/ 2147483647 w 360"/>
                  <a:gd name="T33" fmla="*/ 2147483647 h 288"/>
                  <a:gd name="T34" fmla="*/ 2147483647 w 360"/>
                  <a:gd name="T35" fmla="*/ 2147483647 h 288"/>
                  <a:gd name="T36" fmla="*/ 2147483647 w 360"/>
                  <a:gd name="T37" fmla="*/ 2147483647 h 288"/>
                  <a:gd name="T38" fmla="*/ 2147483647 w 360"/>
                  <a:gd name="T39" fmla="*/ 0 h 288"/>
                  <a:gd name="T40" fmla="*/ 2147483647 w 360"/>
                  <a:gd name="T41" fmla="*/ 2147483647 h 288"/>
                  <a:gd name="T42" fmla="*/ 2147483647 w 360"/>
                  <a:gd name="T43" fmla="*/ 2147483647 h 288"/>
                  <a:gd name="T44" fmla="*/ 2147483647 w 360"/>
                  <a:gd name="T45" fmla="*/ 2147483647 h 288"/>
                  <a:gd name="T46" fmla="*/ 2147483647 w 360"/>
                  <a:gd name="T47" fmla="*/ 2147483647 h 288"/>
                  <a:gd name="T48" fmla="*/ 2147483647 w 360"/>
                  <a:gd name="T49" fmla="*/ 2147483647 h 288"/>
                  <a:gd name="T50" fmla="*/ 2147483647 w 360"/>
                  <a:gd name="T51" fmla="*/ 2147483647 h 288"/>
                  <a:gd name="T52" fmla="*/ 2147483647 w 360"/>
                  <a:gd name="T53" fmla="*/ 2147483647 h 288"/>
                  <a:gd name="T54" fmla="*/ 0 w 360"/>
                  <a:gd name="T55" fmla="*/ 2147483647 h 288"/>
                  <a:gd name="T56" fmla="*/ 2147483647 w 360"/>
                  <a:gd name="T57" fmla="*/ 2147483647 h 288"/>
                  <a:gd name="T58" fmla="*/ 2147483647 w 360"/>
                  <a:gd name="T59" fmla="*/ 2147483647 h 288"/>
                  <a:gd name="T60" fmla="*/ 2147483647 w 360"/>
                  <a:gd name="T61" fmla="*/ 2147483647 h 288"/>
                  <a:gd name="T62" fmla="*/ 2147483647 w 360"/>
                  <a:gd name="T63" fmla="*/ 2147483647 h 288"/>
                  <a:gd name="T64" fmla="*/ 2147483647 w 360"/>
                  <a:gd name="T65" fmla="*/ 2147483647 h 288"/>
                  <a:gd name="T66" fmla="*/ 2147483647 w 360"/>
                  <a:gd name="T67" fmla="*/ 2147483647 h 288"/>
                  <a:gd name="T68" fmla="*/ 2147483647 w 360"/>
                  <a:gd name="T69" fmla="*/ 2147483647 h 288"/>
                  <a:gd name="T70" fmla="*/ 2147483647 w 360"/>
                  <a:gd name="T71" fmla="*/ 2147483647 h 288"/>
                  <a:gd name="T72" fmla="*/ 2147483647 w 360"/>
                  <a:gd name="T73" fmla="*/ 2147483647 h 288"/>
                  <a:gd name="T74" fmla="*/ 2147483647 w 360"/>
                  <a:gd name="T75" fmla="*/ 2147483647 h 288"/>
                  <a:gd name="T76" fmla="*/ 2147483647 w 360"/>
                  <a:gd name="T77" fmla="*/ 2147483647 h 288"/>
                  <a:gd name="T78" fmla="*/ 2147483647 w 360"/>
                  <a:gd name="T79" fmla="*/ 2147483647 h 288"/>
                  <a:gd name="T80" fmla="*/ 2147483647 w 360"/>
                  <a:gd name="T81" fmla="*/ 2147483647 h 288"/>
                  <a:gd name="T82" fmla="*/ 2147483647 w 360"/>
                  <a:gd name="T83" fmla="*/ 2147483647 h 288"/>
                  <a:gd name="T84" fmla="*/ 2147483647 w 360"/>
                  <a:gd name="T85" fmla="*/ 2147483647 h 288"/>
                  <a:gd name="T86" fmla="*/ 2147483647 w 360"/>
                  <a:gd name="T87" fmla="*/ 2147483647 h 288"/>
                  <a:gd name="T88" fmla="*/ 2147483647 w 360"/>
                  <a:gd name="T89" fmla="*/ 2147483647 h 288"/>
                  <a:gd name="T90" fmla="*/ 2147483647 w 360"/>
                  <a:gd name="T91" fmla="*/ 2147483647 h 288"/>
                  <a:gd name="T92" fmla="*/ 2147483647 w 360"/>
                  <a:gd name="T93" fmla="*/ 2147483647 h 288"/>
                  <a:gd name="T94" fmla="*/ 2147483647 w 360"/>
                  <a:gd name="T95" fmla="*/ 2147483647 h 288"/>
                  <a:gd name="T96" fmla="*/ 2147483647 w 360"/>
                  <a:gd name="T97" fmla="*/ 2147483647 h 288"/>
                  <a:gd name="T98" fmla="*/ 2147483647 w 360"/>
                  <a:gd name="T99" fmla="*/ 2147483647 h 288"/>
                  <a:gd name="T100" fmla="*/ 2147483647 w 360"/>
                  <a:gd name="T101" fmla="*/ 2147483647 h 288"/>
                  <a:gd name="T102" fmla="*/ 2147483647 w 360"/>
                  <a:gd name="T103" fmla="*/ 2147483647 h 288"/>
                  <a:gd name="T104" fmla="*/ 2147483647 w 360"/>
                  <a:gd name="T105" fmla="*/ 2147483647 h 288"/>
                  <a:gd name="T106" fmla="*/ 2147483647 w 360"/>
                  <a:gd name="T107" fmla="*/ 2147483647 h 288"/>
                  <a:gd name="T108" fmla="*/ 2147483647 w 360"/>
                  <a:gd name="T109" fmla="*/ 2147483647 h 288"/>
                  <a:gd name="T110" fmla="*/ 2147483647 w 360"/>
                  <a:gd name="T111" fmla="*/ 2147483647 h 288"/>
                  <a:gd name="T112" fmla="*/ 2147483647 w 360"/>
                  <a:gd name="T113" fmla="*/ 2147483647 h 288"/>
                  <a:gd name="T114" fmla="*/ 2147483647 w 360"/>
                  <a:gd name="T115" fmla="*/ 2147483647 h 288"/>
                  <a:gd name="T116" fmla="*/ 2147483647 w 360"/>
                  <a:gd name="T117" fmla="*/ 2147483647 h 288"/>
                  <a:gd name="T118" fmla="*/ 2147483647 w 360"/>
                  <a:gd name="T119" fmla="*/ 2147483647 h 288"/>
                  <a:gd name="T120" fmla="*/ 2147483647 w 360"/>
                  <a:gd name="T121" fmla="*/ 2147483647 h 28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60"/>
                  <a:gd name="T184" fmla="*/ 0 h 288"/>
                  <a:gd name="T185" fmla="*/ 360 w 360"/>
                  <a:gd name="T186" fmla="*/ 288 h 28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60" h="288">
                    <a:moveTo>
                      <a:pt x="66" y="186"/>
                    </a:moveTo>
                    <a:lnTo>
                      <a:pt x="36" y="186"/>
                    </a:lnTo>
                    <a:lnTo>
                      <a:pt x="24" y="174"/>
                    </a:lnTo>
                    <a:lnTo>
                      <a:pt x="6" y="174"/>
                    </a:lnTo>
                    <a:lnTo>
                      <a:pt x="12" y="186"/>
                    </a:lnTo>
                    <a:lnTo>
                      <a:pt x="12" y="192"/>
                    </a:lnTo>
                    <a:lnTo>
                      <a:pt x="18" y="204"/>
                    </a:lnTo>
                    <a:lnTo>
                      <a:pt x="36" y="222"/>
                    </a:lnTo>
                    <a:lnTo>
                      <a:pt x="48" y="228"/>
                    </a:lnTo>
                    <a:lnTo>
                      <a:pt x="84" y="240"/>
                    </a:lnTo>
                    <a:lnTo>
                      <a:pt x="90" y="240"/>
                    </a:lnTo>
                    <a:lnTo>
                      <a:pt x="84" y="234"/>
                    </a:lnTo>
                    <a:lnTo>
                      <a:pt x="84" y="222"/>
                    </a:lnTo>
                    <a:lnTo>
                      <a:pt x="78" y="216"/>
                    </a:lnTo>
                    <a:lnTo>
                      <a:pt x="78" y="204"/>
                    </a:lnTo>
                    <a:lnTo>
                      <a:pt x="72" y="198"/>
                    </a:lnTo>
                    <a:lnTo>
                      <a:pt x="72" y="186"/>
                    </a:lnTo>
                    <a:lnTo>
                      <a:pt x="66" y="186"/>
                    </a:lnTo>
                    <a:close/>
                    <a:moveTo>
                      <a:pt x="354" y="108"/>
                    </a:moveTo>
                    <a:lnTo>
                      <a:pt x="348" y="102"/>
                    </a:lnTo>
                    <a:lnTo>
                      <a:pt x="330" y="102"/>
                    </a:lnTo>
                    <a:lnTo>
                      <a:pt x="318" y="108"/>
                    </a:lnTo>
                    <a:lnTo>
                      <a:pt x="306" y="108"/>
                    </a:lnTo>
                    <a:lnTo>
                      <a:pt x="288" y="90"/>
                    </a:lnTo>
                    <a:lnTo>
                      <a:pt x="288" y="84"/>
                    </a:lnTo>
                    <a:lnTo>
                      <a:pt x="264" y="54"/>
                    </a:lnTo>
                    <a:lnTo>
                      <a:pt x="264" y="42"/>
                    </a:lnTo>
                    <a:lnTo>
                      <a:pt x="216" y="0"/>
                    </a:lnTo>
                    <a:lnTo>
                      <a:pt x="216" y="30"/>
                    </a:lnTo>
                    <a:lnTo>
                      <a:pt x="210" y="36"/>
                    </a:lnTo>
                    <a:lnTo>
                      <a:pt x="192" y="36"/>
                    </a:lnTo>
                    <a:lnTo>
                      <a:pt x="192" y="48"/>
                    </a:lnTo>
                    <a:lnTo>
                      <a:pt x="186" y="54"/>
                    </a:lnTo>
                    <a:lnTo>
                      <a:pt x="162" y="54"/>
                    </a:lnTo>
                    <a:lnTo>
                      <a:pt x="156" y="48"/>
                    </a:lnTo>
                    <a:lnTo>
                      <a:pt x="144" y="42"/>
                    </a:lnTo>
                    <a:lnTo>
                      <a:pt x="138" y="30"/>
                    </a:lnTo>
                    <a:lnTo>
                      <a:pt x="120" y="12"/>
                    </a:lnTo>
                    <a:lnTo>
                      <a:pt x="84" y="0"/>
                    </a:lnTo>
                    <a:lnTo>
                      <a:pt x="72" y="0"/>
                    </a:lnTo>
                    <a:lnTo>
                      <a:pt x="60" y="12"/>
                    </a:lnTo>
                    <a:lnTo>
                      <a:pt x="78" y="30"/>
                    </a:lnTo>
                    <a:lnTo>
                      <a:pt x="84" y="30"/>
                    </a:lnTo>
                    <a:lnTo>
                      <a:pt x="90" y="36"/>
                    </a:lnTo>
                    <a:lnTo>
                      <a:pt x="96" y="48"/>
                    </a:lnTo>
                    <a:lnTo>
                      <a:pt x="102" y="54"/>
                    </a:lnTo>
                    <a:lnTo>
                      <a:pt x="108" y="66"/>
                    </a:lnTo>
                    <a:lnTo>
                      <a:pt x="102" y="72"/>
                    </a:lnTo>
                    <a:lnTo>
                      <a:pt x="84" y="54"/>
                    </a:lnTo>
                    <a:lnTo>
                      <a:pt x="72" y="54"/>
                    </a:lnTo>
                    <a:lnTo>
                      <a:pt x="60" y="60"/>
                    </a:lnTo>
                    <a:lnTo>
                      <a:pt x="42" y="42"/>
                    </a:lnTo>
                    <a:lnTo>
                      <a:pt x="42" y="36"/>
                    </a:lnTo>
                    <a:lnTo>
                      <a:pt x="36" y="30"/>
                    </a:lnTo>
                    <a:lnTo>
                      <a:pt x="12" y="30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6" y="48"/>
                    </a:lnTo>
                    <a:lnTo>
                      <a:pt x="12" y="54"/>
                    </a:lnTo>
                    <a:lnTo>
                      <a:pt x="12" y="66"/>
                    </a:lnTo>
                    <a:lnTo>
                      <a:pt x="30" y="66"/>
                    </a:lnTo>
                    <a:lnTo>
                      <a:pt x="36" y="72"/>
                    </a:lnTo>
                    <a:lnTo>
                      <a:pt x="36" y="96"/>
                    </a:lnTo>
                    <a:lnTo>
                      <a:pt x="30" y="102"/>
                    </a:lnTo>
                    <a:lnTo>
                      <a:pt x="36" y="102"/>
                    </a:lnTo>
                    <a:lnTo>
                      <a:pt x="42" y="108"/>
                    </a:lnTo>
                    <a:lnTo>
                      <a:pt x="66" y="120"/>
                    </a:lnTo>
                    <a:lnTo>
                      <a:pt x="72" y="126"/>
                    </a:lnTo>
                    <a:lnTo>
                      <a:pt x="72" y="132"/>
                    </a:lnTo>
                    <a:lnTo>
                      <a:pt x="54" y="150"/>
                    </a:lnTo>
                    <a:lnTo>
                      <a:pt x="42" y="150"/>
                    </a:lnTo>
                    <a:lnTo>
                      <a:pt x="72" y="162"/>
                    </a:lnTo>
                    <a:lnTo>
                      <a:pt x="84" y="180"/>
                    </a:lnTo>
                    <a:lnTo>
                      <a:pt x="114" y="186"/>
                    </a:lnTo>
                    <a:lnTo>
                      <a:pt x="114" y="198"/>
                    </a:lnTo>
                    <a:lnTo>
                      <a:pt x="120" y="210"/>
                    </a:lnTo>
                    <a:lnTo>
                      <a:pt x="120" y="240"/>
                    </a:lnTo>
                    <a:lnTo>
                      <a:pt x="132" y="240"/>
                    </a:lnTo>
                    <a:lnTo>
                      <a:pt x="138" y="228"/>
                    </a:lnTo>
                    <a:lnTo>
                      <a:pt x="144" y="222"/>
                    </a:lnTo>
                    <a:lnTo>
                      <a:pt x="144" y="216"/>
                    </a:lnTo>
                    <a:lnTo>
                      <a:pt x="156" y="204"/>
                    </a:lnTo>
                    <a:lnTo>
                      <a:pt x="174" y="192"/>
                    </a:lnTo>
                    <a:lnTo>
                      <a:pt x="186" y="186"/>
                    </a:lnTo>
                    <a:lnTo>
                      <a:pt x="198" y="174"/>
                    </a:lnTo>
                    <a:lnTo>
                      <a:pt x="210" y="168"/>
                    </a:lnTo>
                    <a:lnTo>
                      <a:pt x="222" y="168"/>
                    </a:lnTo>
                    <a:lnTo>
                      <a:pt x="228" y="180"/>
                    </a:lnTo>
                    <a:lnTo>
                      <a:pt x="234" y="186"/>
                    </a:lnTo>
                    <a:lnTo>
                      <a:pt x="234" y="204"/>
                    </a:lnTo>
                    <a:lnTo>
                      <a:pt x="228" y="210"/>
                    </a:lnTo>
                    <a:lnTo>
                      <a:pt x="228" y="222"/>
                    </a:lnTo>
                    <a:lnTo>
                      <a:pt x="234" y="222"/>
                    </a:lnTo>
                    <a:lnTo>
                      <a:pt x="240" y="228"/>
                    </a:lnTo>
                    <a:lnTo>
                      <a:pt x="240" y="234"/>
                    </a:lnTo>
                    <a:lnTo>
                      <a:pt x="234" y="240"/>
                    </a:lnTo>
                    <a:lnTo>
                      <a:pt x="222" y="240"/>
                    </a:lnTo>
                    <a:lnTo>
                      <a:pt x="222" y="246"/>
                    </a:lnTo>
                    <a:lnTo>
                      <a:pt x="234" y="258"/>
                    </a:lnTo>
                    <a:lnTo>
                      <a:pt x="246" y="264"/>
                    </a:lnTo>
                    <a:lnTo>
                      <a:pt x="252" y="270"/>
                    </a:lnTo>
                    <a:lnTo>
                      <a:pt x="258" y="270"/>
                    </a:lnTo>
                    <a:lnTo>
                      <a:pt x="264" y="276"/>
                    </a:lnTo>
                    <a:lnTo>
                      <a:pt x="264" y="282"/>
                    </a:lnTo>
                    <a:lnTo>
                      <a:pt x="282" y="282"/>
                    </a:lnTo>
                    <a:lnTo>
                      <a:pt x="282" y="288"/>
                    </a:lnTo>
                    <a:lnTo>
                      <a:pt x="288" y="282"/>
                    </a:lnTo>
                    <a:lnTo>
                      <a:pt x="288" y="258"/>
                    </a:lnTo>
                    <a:lnTo>
                      <a:pt x="282" y="252"/>
                    </a:lnTo>
                    <a:lnTo>
                      <a:pt x="276" y="252"/>
                    </a:lnTo>
                    <a:lnTo>
                      <a:pt x="270" y="246"/>
                    </a:lnTo>
                    <a:lnTo>
                      <a:pt x="288" y="240"/>
                    </a:lnTo>
                    <a:lnTo>
                      <a:pt x="288" y="210"/>
                    </a:lnTo>
                    <a:lnTo>
                      <a:pt x="300" y="222"/>
                    </a:lnTo>
                    <a:lnTo>
                      <a:pt x="306" y="222"/>
                    </a:lnTo>
                    <a:lnTo>
                      <a:pt x="318" y="210"/>
                    </a:lnTo>
                    <a:lnTo>
                      <a:pt x="300" y="192"/>
                    </a:lnTo>
                    <a:lnTo>
                      <a:pt x="300" y="138"/>
                    </a:lnTo>
                    <a:lnTo>
                      <a:pt x="318" y="138"/>
                    </a:lnTo>
                    <a:lnTo>
                      <a:pt x="330" y="126"/>
                    </a:lnTo>
                    <a:lnTo>
                      <a:pt x="360" y="132"/>
                    </a:lnTo>
                    <a:lnTo>
                      <a:pt x="360" y="120"/>
                    </a:lnTo>
                    <a:lnTo>
                      <a:pt x="354" y="10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8" name="Armenia">
                <a:extLst>
                  <a:ext uri="{FF2B5EF4-FFF2-40B4-BE49-F238E27FC236}">
                    <a16:creationId xmlns:a16="http://schemas.microsoft.com/office/drawing/2014/main" id="{D87FD43F-FBAE-CE43-8854-7E9DD7D0D9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3" y="1458"/>
                <a:ext cx="57" cy="54"/>
              </a:xfrm>
              <a:custGeom>
                <a:avLst/>
                <a:gdLst>
                  <a:gd name="T0" fmla="*/ 2147483647 w 222"/>
                  <a:gd name="T1" fmla="*/ 2147483647 h 210"/>
                  <a:gd name="T2" fmla="*/ 2147483647 w 222"/>
                  <a:gd name="T3" fmla="*/ 2147483647 h 210"/>
                  <a:gd name="T4" fmla="*/ 2147483647 w 222"/>
                  <a:gd name="T5" fmla="*/ 2147483647 h 210"/>
                  <a:gd name="T6" fmla="*/ 2147483647 w 222"/>
                  <a:gd name="T7" fmla="*/ 2147483647 h 210"/>
                  <a:gd name="T8" fmla="*/ 2147483647 w 222"/>
                  <a:gd name="T9" fmla="*/ 2147483647 h 210"/>
                  <a:gd name="T10" fmla="*/ 2147483647 w 222"/>
                  <a:gd name="T11" fmla="*/ 2147483647 h 210"/>
                  <a:gd name="T12" fmla="*/ 2147483647 w 222"/>
                  <a:gd name="T13" fmla="*/ 2147483647 h 210"/>
                  <a:gd name="T14" fmla="*/ 2147483647 w 222"/>
                  <a:gd name="T15" fmla="*/ 2147483647 h 210"/>
                  <a:gd name="T16" fmla="*/ 2147483647 w 222"/>
                  <a:gd name="T17" fmla="*/ 2147483647 h 210"/>
                  <a:gd name="T18" fmla="*/ 2147483647 w 222"/>
                  <a:gd name="T19" fmla="*/ 2147483647 h 210"/>
                  <a:gd name="T20" fmla="*/ 2147483647 w 222"/>
                  <a:gd name="T21" fmla="*/ 2147483647 h 210"/>
                  <a:gd name="T22" fmla="*/ 2147483647 w 222"/>
                  <a:gd name="T23" fmla="*/ 2147483647 h 210"/>
                  <a:gd name="T24" fmla="*/ 2147483647 w 222"/>
                  <a:gd name="T25" fmla="*/ 2147483647 h 210"/>
                  <a:gd name="T26" fmla="*/ 2147483647 w 222"/>
                  <a:gd name="T27" fmla="*/ 2147483647 h 210"/>
                  <a:gd name="T28" fmla="*/ 2147483647 w 222"/>
                  <a:gd name="T29" fmla="*/ 2147483647 h 210"/>
                  <a:gd name="T30" fmla="*/ 2147483647 w 222"/>
                  <a:gd name="T31" fmla="*/ 2147483647 h 210"/>
                  <a:gd name="T32" fmla="*/ 2147483647 w 222"/>
                  <a:gd name="T33" fmla="*/ 2147483647 h 210"/>
                  <a:gd name="T34" fmla="*/ 2147483647 w 222"/>
                  <a:gd name="T35" fmla="*/ 2147483647 h 210"/>
                  <a:gd name="T36" fmla="*/ 2147483647 w 222"/>
                  <a:gd name="T37" fmla="*/ 2147483647 h 210"/>
                  <a:gd name="T38" fmla="*/ 2147483647 w 222"/>
                  <a:gd name="T39" fmla="*/ 0 h 210"/>
                  <a:gd name="T40" fmla="*/ 2147483647 w 222"/>
                  <a:gd name="T41" fmla="*/ 0 h 210"/>
                  <a:gd name="T42" fmla="*/ 2147483647 w 222"/>
                  <a:gd name="T43" fmla="*/ 2147483647 h 210"/>
                  <a:gd name="T44" fmla="*/ 2147483647 w 222"/>
                  <a:gd name="T45" fmla="*/ 2147483647 h 210"/>
                  <a:gd name="T46" fmla="*/ 2147483647 w 222"/>
                  <a:gd name="T47" fmla="*/ 2147483647 h 210"/>
                  <a:gd name="T48" fmla="*/ 0 w 222"/>
                  <a:gd name="T49" fmla="*/ 2147483647 h 210"/>
                  <a:gd name="T50" fmla="*/ 2147483647 w 222"/>
                  <a:gd name="T51" fmla="*/ 2147483647 h 210"/>
                  <a:gd name="T52" fmla="*/ 2147483647 w 222"/>
                  <a:gd name="T53" fmla="*/ 2147483647 h 210"/>
                  <a:gd name="T54" fmla="*/ 2147483647 w 222"/>
                  <a:gd name="T55" fmla="*/ 2147483647 h 210"/>
                  <a:gd name="T56" fmla="*/ 2147483647 w 222"/>
                  <a:gd name="T57" fmla="*/ 2147483647 h 210"/>
                  <a:gd name="T58" fmla="*/ 2147483647 w 222"/>
                  <a:gd name="T59" fmla="*/ 2147483647 h 210"/>
                  <a:gd name="T60" fmla="*/ 2147483647 w 222"/>
                  <a:gd name="T61" fmla="*/ 2147483647 h 210"/>
                  <a:gd name="T62" fmla="*/ 2147483647 w 222"/>
                  <a:gd name="T63" fmla="*/ 2147483647 h 210"/>
                  <a:gd name="T64" fmla="*/ 2147483647 w 222"/>
                  <a:gd name="T65" fmla="*/ 2147483647 h 210"/>
                  <a:gd name="T66" fmla="*/ 2147483647 w 222"/>
                  <a:gd name="T67" fmla="*/ 2147483647 h 210"/>
                  <a:gd name="T68" fmla="*/ 2147483647 w 222"/>
                  <a:gd name="T69" fmla="*/ 2147483647 h 210"/>
                  <a:gd name="T70" fmla="*/ 2147483647 w 222"/>
                  <a:gd name="T71" fmla="*/ 2147483647 h 210"/>
                  <a:gd name="T72" fmla="*/ 2147483647 w 222"/>
                  <a:gd name="T73" fmla="*/ 2147483647 h 210"/>
                  <a:gd name="T74" fmla="*/ 2147483647 w 222"/>
                  <a:gd name="T75" fmla="*/ 2147483647 h 210"/>
                  <a:gd name="T76" fmla="*/ 2147483647 w 222"/>
                  <a:gd name="T77" fmla="*/ 2147483647 h 210"/>
                  <a:gd name="T78" fmla="*/ 2147483647 w 222"/>
                  <a:gd name="T79" fmla="*/ 2147483647 h 210"/>
                  <a:gd name="T80" fmla="*/ 2147483647 w 222"/>
                  <a:gd name="T81" fmla="*/ 2147483647 h 210"/>
                  <a:gd name="T82" fmla="*/ 2147483647 w 222"/>
                  <a:gd name="T83" fmla="*/ 2147483647 h 210"/>
                  <a:gd name="T84" fmla="*/ 2147483647 w 222"/>
                  <a:gd name="T85" fmla="*/ 2147483647 h 210"/>
                  <a:gd name="T86" fmla="*/ 2147483647 w 222"/>
                  <a:gd name="T87" fmla="*/ 2147483647 h 210"/>
                  <a:gd name="T88" fmla="*/ 2147483647 w 222"/>
                  <a:gd name="T89" fmla="*/ 2147483647 h 210"/>
                  <a:gd name="T90" fmla="*/ 2147483647 w 222"/>
                  <a:gd name="T91" fmla="*/ 2147483647 h 210"/>
                  <a:gd name="T92" fmla="*/ 2147483647 w 222"/>
                  <a:gd name="T93" fmla="*/ 2147483647 h 210"/>
                  <a:gd name="T94" fmla="*/ 2147483647 w 222"/>
                  <a:gd name="T95" fmla="*/ 2147483647 h 210"/>
                  <a:gd name="T96" fmla="*/ 2147483647 w 222"/>
                  <a:gd name="T97" fmla="*/ 2147483647 h 210"/>
                  <a:gd name="T98" fmla="*/ 2147483647 w 222"/>
                  <a:gd name="T99" fmla="*/ 2147483647 h 210"/>
                  <a:gd name="T100" fmla="*/ 2147483647 w 222"/>
                  <a:gd name="T101" fmla="*/ 2147483647 h 210"/>
                  <a:gd name="T102" fmla="*/ 2147483647 w 222"/>
                  <a:gd name="T103" fmla="*/ 2147483647 h 210"/>
                  <a:gd name="T104" fmla="*/ 2147483647 w 222"/>
                  <a:gd name="T105" fmla="*/ 2147483647 h 210"/>
                  <a:gd name="T106" fmla="*/ 2147483647 w 222"/>
                  <a:gd name="T107" fmla="*/ 2147483647 h 21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22"/>
                  <a:gd name="T163" fmla="*/ 0 h 210"/>
                  <a:gd name="T164" fmla="*/ 222 w 222"/>
                  <a:gd name="T165" fmla="*/ 210 h 210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22" h="210">
                    <a:moveTo>
                      <a:pt x="222" y="168"/>
                    </a:moveTo>
                    <a:lnTo>
                      <a:pt x="216" y="156"/>
                    </a:lnTo>
                    <a:lnTo>
                      <a:pt x="216" y="144"/>
                    </a:lnTo>
                    <a:lnTo>
                      <a:pt x="186" y="138"/>
                    </a:lnTo>
                    <a:lnTo>
                      <a:pt x="174" y="120"/>
                    </a:lnTo>
                    <a:lnTo>
                      <a:pt x="144" y="108"/>
                    </a:lnTo>
                    <a:lnTo>
                      <a:pt x="156" y="108"/>
                    </a:lnTo>
                    <a:lnTo>
                      <a:pt x="174" y="90"/>
                    </a:lnTo>
                    <a:lnTo>
                      <a:pt x="174" y="84"/>
                    </a:lnTo>
                    <a:lnTo>
                      <a:pt x="168" y="78"/>
                    </a:lnTo>
                    <a:lnTo>
                      <a:pt x="144" y="66"/>
                    </a:lnTo>
                    <a:lnTo>
                      <a:pt x="138" y="60"/>
                    </a:lnTo>
                    <a:lnTo>
                      <a:pt x="132" y="60"/>
                    </a:lnTo>
                    <a:lnTo>
                      <a:pt x="138" y="54"/>
                    </a:lnTo>
                    <a:lnTo>
                      <a:pt x="138" y="30"/>
                    </a:lnTo>
                    <a:lnTo>
                      <a:pt x="132" y="24"/>
                    </a:lnTo>
                    <a:lnTo>
                      <a:pt x="114" y="24"/>
                    </a:lnTo>
                    <a:lnTo>
                      <a:pt x="114" y="12"/>
                    </a:lnTo>
                    <a:lnTo>
                      <a:pt x="102" y="6"/>
                    </a:lnTo>
                    <a:lnTo>
                      <a:pt x="96" y="0"/>
                    </a:lnTo>
                    <a:lnTo>
                      <a:pt x="84" y="0"/>
                    </a:lnTo>
                    <a:lnTo>
                      <a:pt x="84" y="18"/>
                    </a:lnTo>
                    <a:lnTo>
                      <a:pt x="30" y="12"/>
                    </a:lnTo>
                    <a:lnTo>
                      <a:pt x="24" y="18"/>
                    </a:lnTo>
                    <a:lnTo>
                      <a:pt x="0" y="24"/>
                    </a:lnTo>
                    <a:lnTo>
                      <a:pt x="6" y="30"/>
                    </a:lnTo>
                    <a:lnTo>
                      <a:pt x="6" y="42"/>
                    </a:lnTo>
                    <a:lnTo>
                      <a:pt x="18" y="78"/>
                    </a:lnTo>
                    <a:lnTo>
                      <a:pt x="18" y="90"/>
                    </a:lnTo>
                    <a:lnTo>
                      <a:pt x="24" y="102"/>
                    </a:lnTo>
                    <a:lnTo>
                      <a:pt x="30" y="108"/>
                    </a:lnTo>
                    <a:lnTo>
                      <a:pt x="42" y="114"/>
                    </a:lnTo>
                    <a:lnTo>
                      <a:pt x="54" y="114"/>
                    </a:lnTo>
                    <a:lnTo>
                      <a:pt x="66" y="108"/>
                    </a:lnTo>
                    <a:lnTo>
                      <a:pt x="72" y="108"/>
                    </a:lnTo>
                    <a:lnTo>
                      <a:pt x="72" y="114"/>
                    </a:lnTo>
                    <a:lnTo>
                      <a:pt x="78" y="120"/>
                    </a:lnTo>
                    <a:lnTo>
                      <a:pt x="78" y="132"/>
                    </a:lnTo>
                    <a:lnTo>
                      <a:pt x="84" y="144"/>
                    </a:lnTo>
                    <a:lnTo>
                      <a:pt x="84" y="150"/>
                    </a:lnTo>
                    <a:lnTo>
                      <a:pt x="90" y="156"/>
                    </a:lnTo>
                    <a:lnTo>
                      <a:pt x="108" y="132"/>
                    </a:lnTo>
                    <a:lnTo>
                      <a:pt x="126" y="132"/>
                    </a:lnTo>
                    <a:lnTo>
                      <a:pt x="138" y="144"/>
                    </a:lnTo>
                    <a:lnTo>
                      <a:pt x="174" y="144"/>
                    </a:lnTo>
                    <a:lnTo>
                      <a:pt x="174" y="156"/>
                    </a:lnTo>
                    <a:lnTo>
                      <a:pt x="180" y="162"/>
                    </a:lnTo>
                    <a:lnTo>
                      <a:pt x="180" y="174"/>
                    </a:lnTo>
                    <a:lnTo>
                      <a:pt x="186" y="186"/>
                    </a:lnTo>
                    <a:lnTo>
                      <a:pt x="186" y="198"/>
                    </a:lnTo>
                    <a:lnTo>
                      <a:pt x="192" y="204"/>
                    </a:lnTo>
                    <a:lnTo>
                      <a:pt x="192" y="210"/>
                    </a:lnTo>
                    <a:lnTo>
                      <a:pt x="222" y="210"/>
                    </a:lnTo>
                    <a:lnTo>
                      <a:pt x="222" y="16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9" name="Afghanistan">
                <a:extLst>
                  <a:ext uri="{FF2B5EF4-FFF2-40B4-BE49-F238E27FC236}">
                    <a16:creationId xmlns:a16="http://schemas.microsoft.com/office/drawing/2014/main" id="{7216A7CC-8EE0-8B4C-B16B-98FCC4E343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3" y="1516"/>
                <a:ext cx="232" cy="189"/>
              </a:xfrm>
              <a:custGeom>
                <a:avLst/>
                <a:gdLst>
                  <a:gd name="T0" fmla="*/ 2147483647 w 906"/>
                  <a:gd name="T1" fmla="*/ 2147483647 h 738"/>
                  <a:gd name="T2" fmla="*/ 2147483647 w 906"/>
                  <a:gd name="T3" fmla="*/ 2147483647 h 738"/>
                  <a:gd name="T4" fmla="*/ 2147483647 w 906"/>
                  <a:gd name="T5" fmla="*/ 2147483647 h 738"/>
                  <a:gd name="T6" fmla="*/ 2147483647 w 906"/>
                  <a:gd name="T7" fmla="*/ 2147483647 h 738"/>
                  <a:gd name="T8" fmla="*/ 2147483647 w 906"/>
                  <a:gd name="T9" fmla="*/ 2147483647 h 738"/>
                  <a:gd name="T10" fmla="*/ 2147483647 w 906"/>
                  <a:gd name="T11" fmla="*/ 0 h 738"/>
                  <a:gd name="T12" fmla="*/ 2147483647 w 906"/>
                  <a:gd name="T13" fmla="*/ 2147483647 h 738"/>
                  <a:gd name="T14" fmla="*/ 2147483647 w 906"/>
                  <a:gd name="T15" fmla="*/ 2147483647 h 738"/>
                  <a:gd name="T16" fmla="*/ 2147483647 w 906"/>
                  <a:gd name="T17" fmla="*/ 2147483647 h 738"/>
                  <a:gd name="T18" fmla="*/ 2147483647 w 906"/>
                  <a:gd name="T19" fmla="*/ 2147483647 h 738"/>
                  <a:gd name="T20" fmla="*/ 2147483647 w 906"/>
                  <a:gd name="T21" fmla="*/ 2147483647 h 738"/>
                  <a:gd name="T22" fmla="*/ 2147483647 w 906"/>
                  <a:gd name="T23" fmla="*/ 2147483647 h 738"/>
                  <a:gd name="T24" fmla="*/ 2147483647 w 906"/>
                  <a:gd name="T25" fmla="*/ 2147483647 h 738"/>
                  <a:gd name="T26" fmla="*/ 2147483647 w 906"/>
                  <a:gd name="T27" fmla="*/ 2147483647 h 738"/>
                  <a:gd name="T28" fmla="*/ 2147483647 w 906"/>
                  <a:gd name="T29" fmla="*/ 2147483647 h 738"/>
                  <a:gd name="T30" fmla="*/ 2147483647 w 906"/>
                  <a:gd name="T31" fmla="*/ 2147483647 h 738"/>
                  <a:gd name="T32" fmla="*/ 2147483647 w 906"/>
                  <a:gd name="T33" fmla="*/ 2147483647 h 738"/>
                  <a:gd name="T34" fmla="*/ 2147483647 w 906"/>
                  <a:gd name="T35" fmla="*/ 2147483647 h 738"/>
                  <a:gd name="T36" fmla="*/ 2147483647 w 906"/>
                  <a:gd name="T37" fmla="*/ 2147483647 h 738"/>
                  <a:gd name="T38" fmla="*/ 2147483647 w 906"/>
                  <a:gd name="T39" fmla="*/ 2147483647 h 738"/>
                  <a:gd name="T40" fmla="*/ 2147483647 w 906"/>
                  <a:gd name="T41" fmla="*/ 2147483647 h 738"/>
                  <a:gd name="T42" fmla="*/ 2147483647 w 906"/>
                  <a:gd name="T43" fmla="*/ 2147483647 h 738"/>
                  <a:gd name="T44" fmla="*/ 2147483647 w 906"/>
                  <a:gd name="T45" fmla="*/ 2147483647 h 738"/>
                  <a:gd name="T46" fmla="*/ 0 w 906"/>
                  <a:gd name="T47" fmla="*/ 2147483647 h 738"/>
                  <a:gd name="T48" fmla="*/ 2147483647 w 906"/>
                  <a:gd name="T49" fmla="*/ 2147483647 h 738"/>
                  <a:gd name="T50" fmla="*/ 2147483647 w 906"/>
                  <a:gd name="T51" fmla="*/ 2147483647 h 738"/>
                  <a:gd name="T52" fmla="*/ 2147483647 w 906"/>
                  <a:gd name="T53" fmla="*/ 2147483647 h 738"/>
                  <a:gd name="T54" fmla="*/ 2147483647 w 906"/>
                  <a:gd name="T55" fmla="*/ 2147483647 h 738"/>
                  <a:gd name="T56" fmla="*/ 2147483647 w 906"/>
                  <a:gd name="T57" fmla="*/ 2147483647 h 738"/>
                  <a:gd name="T58" fmla="*/ 2147483647 w 906"/>
                  <a:gd name="T59" fmla="*/ 2147483647 h 738"/>
                  <a:gd name="T60" fmla="*/ 2147483647 w 906"/>
                  <a:gd name="T61" fmla="*/ 2147483647 h 738"/>
                  <a:gd name="T62" fmla="*/ 2147483647 w 906"/>
                  <a:gd name="T63" fmla="*/ 2147483647 h 738"/>
                  <a:gd name="T64" fmla="*/ 2147483647 w 906"/>
                  <a:gd name="T65" fmla="*/ 2147483647 h 738"/>
                  <a:gd name="T66" fmla="*/ 2147483647 w 906"/>
                  <a:gd name="T67" fmla="*/ 2147483647 h 738"/>
                  <a:gd name="T68" fmla="*/ 2147483647 w 906"/>
                  <a:gd name="T69" fmla="*/ 2147483647 h 738"/>
                  <a:gd name="T70" fmla="*/ 2147483647 w 906"/>
                  <a:gd name="T71" fmla="*/ 2147483647 h 738"/>
                  <a:gd name="T72" fmla="*/ 2147483647 w 906"/>
                  <a:gd name="T73" fmla="*/ 2147483647 h 738"/>
                  <a:gd name="T74" fmla="*/ 2147483647 w 906"/>
                  <a:gd name="T75" fmla="*/ 2147483647 h 738"/>
                  <a:gd name="T76" fmla="*/ 2147483647 w 906"/>
                  <a:gd name="T77" fmla="*/ 2147483647 h 738"/>
                  <a:gd name="T78" fmla="*/ 2147483647 w 906"/>
                  <a:gd name="T79" fmla="*/ 2147483647 h 738"/>
                  <a:gd name="T80" fmla="*/ 2147483647 w 906"/>
                  <a:gd name="T81" fmla="*/ 2147483647 h 738"/>
                  <a:gd name="T82" fmla="*/ 2147483647 w 906"/>
                  <a:gd name="T83" fmla="*/ 2147483647 h 738"/>
                  <a:gd name="T84" fmla="*/ 2147483647 w 906"/>
                  <a:gd name="T85" fmla="*/ 2147483647 h 738"/>
                  <a:gd name="T86" fmla="*/ 2147483647 w 906"/>
                  <a:gd name="T87" fmla="*/ 2147483647 h 738"/>
                  <a:gd name="T88" fmla="*/ 2147483647 w 906"/>
                  <a:gd name="T89" fmla="*/ 2147483647 h 738"/>
                  <a:gd name="T90" fmla="*/ 2147483647 w 906"/>
                  <a:gd name="T91" fmla="*/ 2147483647 h 738"/>
                  <a:gd name="T92" fmla="*/ 2147483647 w 906"/>
                  <a:gd name="T93" fmla="*/ 2147483647 h 738"/>
                  <a:gd name="T94" fmla="*/ 2147483647 w 906"/>
                  <a:gd name="T95" fmla="*/ 2147483647 h 738"/>
                  <a:gd name="T96" fmla="*/ 2147483647 w 906"/>
                  <a:gd name="T97" fmla="*/ 2147483647 h 738"/>
                  <a:gd name="T98" fmla="*/ 2147483647 w 906"/>
                  <a:gd name="T99" fmla="*/ 2147483647 h 738"/>
                  <a:gd name="T100" fmla="*/ 2147483647 w 906"/>
                  <a:gd name="T101" fmla="*/ 2147483647 h 738"/>
                  <a:gd name="T102" fmla="*/ 2147483647 w 906"/>
                  <a:gd name="T103" fmla="*/ 2147483647 h 738"/>
                  <a:gd name="T104" fmla="*/ 2147483647 w 906"/>
                  <a:gd name="T105" fmla="*/ 2147483647 h 738"/>
                  <a:gd name="T106" fmla="*/ 2147483647 w 906"/>
                  <a:gd name="T107" fmla="*/ 2147483647 h 738"/>
                  <a:gd name="T108" fmla="*/ 2147483647 w 906"/>
                  <a:gd name="T109" fmla="*/ 2147483647 h 73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906"/>
                  <a:gd name="T166" fmla="*/ 0 h 738"/>
                  <a:gd name="T167" fmla="*/ 906 w 906"/>
                  <a:gd name="T168" fmla="*/ 738 h 73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906" h="738">
                    <a:moveTo>
                      <a:pt x="894" y="108"/>
                    </a:moveTo>
                    <a:lnTo>
                      <a:pt x="894" y="96"/>
                    </a:lnTo>
                    <a:lnTo>
                      <a:pt x="906" y="96"/>
                    </a:lnTo>
                    <a:lnTo>
                      <a:pt x="900" y="90"/>
                    </a:lnTo>
                    <a:lnTo>
                      <a:pt x="876" y="90"/>
                    </a:lnTo>
                    <a:lnTo>
                      <a:pt x="840" y="102"/>
                    </a:lnTo>
                    <a:lnTo>
                      <a:pt x="840" y="84"/>
                    </a:lnTo>
                    <a:lnTo>
                      <a:pt x="816" y="84"/>
                    </a:lnTo>
                    <a:lnTo>
                      <a:pt x="792" y="96"/>
                    </a:lnTo>
                    <a:lnTo>
                      <a:pt x="786" y="102"/>
                    </a:lnTo>
                    <a:lnTo>
                      <a:pt x="780" y="114"/>
                    </a:lnTo>
                    <a:lnTo>
                      <a:pt x="774" y="120"/>
                    </a:lnTo>
                    <a:lnTo>
                      <a:pt x="756" y="120"/>
                    </a:lnTo>
                    <a:lnTo>
                      <a:pt x="750" y="126"/>
                    </a:lnTo>
                    <a:lnTo>
                      <a:pt x="744" y="138"/>
                    </a:lnTo>
                    <a:lnTo>
                      <a:pt x="732" y="144"/>
                    </a:lnTo>
                    <a:lnTo>
                      <a:pt x="726" y="150"/>
                    </a:lnTo>
                    <a:lnTo>
                      <a:pt x="720" y="150"/>
                    </a:lnTo>
                    <a:lnTo>
                      <a:pt x="690" y="120"/>
                    </a:lnTo>
                    <a:lnTo>
                      <a:pt x="690" y="114"/>
                    </a:lnTo>
                    <a:lnTo>
                      <a:pt x="678" y="48"/>
                    </a:lnTo>
                    <a:lnTo>
                      <a:pt x="660" y="48"/>
                    </a:lnTo>
                    <a:lnTo>
                      <a:pt x="660" y="18"/>
                    </a:lnTo>
                    <a:lnTo>
                      <a:pt x="642" y="0"/>
                    </a:lnTo>
                    <a:lnTo>
                      <a:pt x="624" y="0"/>
                    </a:lnTo>
                    <a:lnTo>
                      <a:pt x="618" y="6"/>
                    </a:lnTo>
                    <a:lnTo>
                      <a:pt x="618" y="30"/>
                    </a:lnTo>
                    <a:lnTo>
                      <a:pt x="612" y="36"/>
                    </a:lnTo>
                    <a:lnTo>
                      <a:pt x="606" y="36"/>
                    </a:lnTo>
                    <a:lnTo>
                      <a:pt x="594" y="48"/>
                    </a:lnTo>
                    <a:lnTo>
                      <a:pt x="594" y="54"/>
                    </a:lnTo>
                    <a:lnTo>
                      <a:pt x="600" y="60"/>
                    </a:lnTo>
                    <a:lnTo>
                      <a:pt x="606" y="60"/>
                    </a:lnTo>
                    <a:lnTo>
                      <a:pt x="600" y="84"/>
                    </a:lnTo>
                    <a:lnTo>
                      <a:pt x="588" y="72"/>
                    </a:lnTo>
                    <a:lnTo>
                      <a:pt x="570" y="72"/>
                    </a:lnTo>
                    <a:lnTo>
                      <a:pt x="558" y="78"/>
                    </a:lnTo>
                    <a:lnTo>
                      <a:pt x="546" y="90"/>
                    </a:lnTo>
                    <a:lnTo>
                      <a:pt x="546" y="120"/>
                    </a:lnTo>
                    <a:lnTo>
                      <a:pt x="540" y="120"/>
                    </a:lnTo>
                    <a:lnTo>
                      <a:pt x="534" y="114"/>
                    </a:lnTo>
                    <a:lnTo>
                      <a:pt x="528" y="102"/>
                    </a:lnTo>
                    <a:lnTo>
                      <a:pt x="522" y="96"/>
                    </a:lnTo>
                    <a:lnTo>
                      <a:pt x="510" y="96"/>
                    </a:lnTo>
                    <a:lnTo>
                      <a:pt x="504" y="102"/>
                    </a:lnTo>
                    <a:lnTo>
                      <a:pt x="492" y="108"/>
                    </a:lnTo>
                    <a:lnTo>
                      <a:pt x="474" y="126"/>
                    </a:lnTo>
                    <a:lnTo>
                      <a:pt x="468" y="126"/>
                    </a:lnTo>
                    <a:lnTo>
                      <a:pt x="456" y="114"/>
                    </a:lnTo>
                    <a:lnTo>
                      <a:pt x="444" y="108"/>
                    </a:lnTo>
                    <a:lnTo>
                      <a:pt x="438" y="102"/>
                    </a:lnTo>
                    <a:lnTo>
                      <a:pt x="426" y="102"/>
                    </a:lnTo>
                    <a:lnTo>
                      <a:pt x="414" y="108"/>
                    </a:lnTo>
                    <a:lnTo>
                      <a:pt x="396" y="84"/>
                    </a:lnTo>
                    <a:lnTo>
                      <a:pt x="384" y="96"/>
                    </a:lnTo>
                    <a:lnTo>
                      <a:pt x="342" y="96"/>
                    </a:lnTo>
                    <a:lnTo>
                      <a:pt x="330" y="90"/>
                    </a:lnTo>
                    <a:lnTo>
                      <a:pt x="324" y="84"/>
                    </a:lnTo>
                    <a:lnTo>
                      <a:pt x="312" y="78"/>
                    </a:lnTo>
                    <a:lnTo>
                      <a:pt x="300" y="78"/>
                    </a:lnTo>
                    <a:lnTo>
                      <a:pt x="300" y="102"/>
                    </a:lnTo>
                    <a:lnTo>
                      <a:pt x="264" y="102"/>
                    </a:lnTo>
                    <a:lnTo>
                      <a:pt x="252" y="108"/>
                    </a:lnTo>
                    <a:lnTo>
                      <a:pt x="246" y="120"/>
                    </a:lnTo>
                    <a:lnTo>
                      <a:pt x="246" y="180"/>
                    </a:lnTo>
                    <a:lnTo>
                      <a:pt x="234" y="180"/>
                    </a:lnTo>
                    <a:lnTo>
                      <a:pt x="222" y="186"/>
                    </a:lnTo>
                    <a:lnTo>
                      <a:pt x="216" y="198"/>
                    </a:lnTo>
                    <a:lnTo>
                      <a:pt x="180" y="216"/>
                    </a:lnTo>
                    <a:lnTo>
                      <a:pt x="168" y="216"/>
                    </a:lnTo>
                    <a:lnTo>
                      <a:pt x="168" y="228"/>
                    </a:lnTo>
                    <a:lnTo>
                      <a:pt x="156" y="252"/>
                    </a:lnTo>
                    <a:lnTo>
                      <a:pt x="150" y="258"/>
                    </a:lnTo>
                    <a:lnTo>
                      <a:pt x="138" y="264"/>
                    </a:lnTo>
                    <a:lnTo>
                      <a:pt x="114" y="264"/>
                    </a:lnTo>
                    <a:lnTo>
                      <a:pt x="90" y="240"/>
                    </a:lnTo>
                    <a:lnTo>
                      <a:pt x="84" y="240"/>
                    </a:lnTo>
                    <a:lnTo>
                      <a:pt x="78" y="246"/>
                    </a:lnTo>
                    <a:lnTo>
                      <a:pt x="66" y="246"/>
                    </a:lnTo>
                    <a:lnTo>
                      <a:pt x="60" y="240"/>
                    </a:lnTo>
                    <a:lnTo>
                      <a:pt x="48" y="240"/>
                    </a:lnTo>
                    <a:lnTo>
                      <a:pt x="42" y="234"/>
                    </a:lnTo>
                    <a:lnTo>
                      <a:pt x="36" y="240"/>
                    </a:lnTo>
                    <a:lnTo>
                      <a:pt x="30" y="252"/>
                    </a:lnTo>
                    <a:lnTo>
                      <a:pt x="30" y="258"/>
                    </a:lnTo>
                    <a:lnTo>
                      <a:pt x="36" y="270"/>
                    </a:lnTo>
                    <a:lnTo>
                      <a:pt x="36" y="294"/>
                    </a:lnTo>
                    <a:lnTo>
                      <a:pt x="42" y="300"/>
                    </a:lnTo>
                    <a:lnTo>
                      <a:pt x="42" y="306"/>
                    </a:lnTo>
                    <a:lnTo>
                      <a:pt x="18" y="312"/>
                    </a:lnTo>
                    <a:lnTo>
                      <a:pt x="30" y="330"/>
                    </a:lnTo>
                    <a:lnTo>
                      <a:pt x="24" y="330"/>
                    </a:lnTo>
                    <a:lnTo>
                      <a:pt x="18" y="336"/>
                    </a:lnTo>
                    <a:lnTo>
                      <a:pt x="6" y="342"/>
                    </a:lnTo>
                    <a:lnTo>
                      <a:pt x="0" y="348"/>
                    </a:lnTo>
                    <a:lnTo>
                      <a:pt x="0" y="354"/>
                    </a:lnTo>
                    <a:lnTo>
                      <a:pt x="12" y="366"/>
                    </a:lnTo>
                    <a:lnTo>
                      <a:pt x="12" y="396"/>
                    </a:lnTo>
                    <a:lnTo>
                      <a:pt x="36" y="396"/>
                    </a:lnTo>
                    <a:lnTo>
                      <a:pt x="42" y="402"/>
                    </a:lnTo>
                    <a:lnTo>
                      <a:pt x="42" y="408"/>
                    </a:lnTo>
                    <a:lnTo>
                      <a:pt x="24" y="426"/>
                    </a:lnTo>
                    <a:lnTo>
                      <a:pt x="18" y="438"/>
                    </a:lnTo>
                    <a:lnTo>
                      <a:pt x="30" y="462"/>
                    </a:lnTo>
                    <a:lnTo>
                      <a:pt x="42" y="480"/>
                    </a:lnTo>
                    <a:lnTo>
                      <a:pt x="54" y="504"/>
                    </a:lnTo>
                    <a:lnTo>
                      <a:pt x="60" y="510"/>
                    </a:lnTo>
                    <a:lnTo>
                      <a:pt x="60" y="564"/>
                    </a:lnTo>
                    <a:lnTo>
                      <a:pt x="66" y="570"/>
                    </a:lnTo>
                    <a:lnTo>
                      <a:pt x="72" y="570"/>
                    </a:lnTo>
                    <a:lnTo>
                      <a:pt x="84" y="576"/>
                    </a:lnTo>
                    <a:lnTo>
                      <a:pt x="120" y="576"/>
                    </a:lnTo>
                    <a:lnTo>
                      <a:pt x="126" y="582"/>
                    </a:lnTo>
                    <a:lnTo>
                      <a:pt x="138" y="606"/>
                    </a:lnTo>
                    <a:lnTo>
                      <a:pt x="114" y="654"/>
                    </a:lnTo>
                    <a:lnTo>
                      <a:pt x="108" y="660"/>
                    </a:lnTo>
                    <a:lnTo>
                      <a:pt x="102" y="672"/>
                    </a:lnTo>
                    <a:lnTo>
                      <a:pt x="84" y="690"/>
                    </a:lnTo>
                    <a:lnTo>
                      <a:pt x="84" y="702"/>
                    </a:lnTo>
                    <a:lnTo>
                      <a:pt x="120" y="702"/>
                    </a:lnTo>
                    <a:lnTo>
                      <a:pt x="132" y="708"/>
                    </a:lnTo>
                    <a:lnTo>
                      <a:pt x="150" y="720"/>
                    </a:lnTo>
                    <a:lnTo>
                      <a:pt x="168" y="726"/>
                    </a:lnTo>
                    <a:lnTo>
                      <a:pt x="192" y="738"/>
                    </a:lnTo>
                    <a:lnTo>
                      <a:pt x="210" y="738"/>
                    </a:lnTo>
                    <a:lnTo>
                      <a:pt x="228" y="732"/>
                    </a:lnTo>
                    <a:lnTo>
                      <a:pt x="234" y="732"/>
                    </a:lnTo>
                    <a:lnTo>
                      <a:pt x="240" y="726"/>
                    </a:lnTo>
                    <a:lnTo>
                      <a:pt x="294" y="726"/>
                    </a:lnTo>
                    <a:lnTo>
                      <a:pt x="294" y="732"/>
                    </a:lnTo>
                    <a:lnTo>
                      <a:pt x="318" y="732"/>
                    </a:lnTo>
                    <a:lnTo>
                      <a:pt x="324" y="726"/>
                    </a:lnTo>
                    <a:lnTo>
                      <a:pt x="348" y="726"/>
                    </a:lnTo>
                    <a:lnTo>
                      <a:pt x="366" y="720"/>
                    </a:lnTo>
                    <a:lnTo>
                      <a:pt x="396" y="720"/>
                    </a:lnTo>
                    <a:lnTo>
                      <a:pt x="444" y="696"/>
                    </a:lnTo>
                    <a:lnTo>
                      <a:pt x="450" y="696"/>
                    </a:lnTo>
                    <a:lnTo>
                      <a:pt x="456" y="690"/>
                    </a:lnTo>
                    <a:lnTo>
                      <a:pt x="456" y="660"/>
                    </a:lnTo>
                    <a:lnTo>
                      <a:pt x="450" y="654"/>
                    </a:lnTo>
                    <a:lnTo>
                      <a:pt x="450" y="636"/>
                    </a:lnTo>
                    <a:lnTo>
                      <a:pt x="444" y="624"/>
                    </a:lnTo>
                    <a:lnTo>
                      <a:pt x="444" y="606"/>
                    </a:lnTo>
                    <a:lnTo>
                      <a:pt x="450" y="594"/>
                    </a:lnTo>
                    <a:lnTo>
                      <a:pt x="462" y="588"/>
                    </a:lnTo>
                    <a:lnTo>
                      <a:pt x="468" y="576"/>
                    </a:lnTo>
                    <a:lnTo>
                      <a:pt x="486" y="576"/>
                    </a:lnTo>
                    <a:lnTo>
                      <a:pt x="486" y="588"/>
                    </a:lnTo>
                    <a:lnTo>
                      <a:pt x="528" y="588"/>
                    </a:lnTo>
                    <a:lnTo>
                      <a:pt x="534" y="582"/>
                    </a:lnTo>
                    <a:lnTo>
                      <a:pt x="534" y="576"/>
                    </a:lnTo>
                    <a:lnTo>
                      <a:pt x="528" y="570"/>
                    </a:lnTo>
                    <a:lnTo>
                      <a:pt x="522" y="570"/>
                    </a:lnTo>
                    <a:lnTo>
                      <a:pt x="522" y="564"/>
                    </a:lnTo>
                    <a:lnTo>
                      <a:pt x="528" y="558"/>
                    </a:lnTo>
                    <a:lnTo>
                      <a:pt x="534" y="558"/>
                    </a:lnTo>
                    <a:lnTo>
                      <a:pt x="546" y="552"/>
                    </a:lnTo>
                    <a:lnTo>
                      <a:pt x="552" y="546"/>
                    </a:lnTo>
                    <a:lnTo>
                      <a:pt x="564" y="540"/>
                    </a:lnTo>
                    <a:lnTo>
                      <a:pt x="594" y="540"/>
                    </a:lnTo>
                    <a:lnTo>
                      <a:pt x="594" y="552"/>
                    </a:lnTo>
                    <a:lnTo>
                      <a:pt x="600" y="558"/>
                    </a:lnTo>
                    <a:lnTo>
                      <a:pt x="612" y="558"/>
                    </a:lnTo>
                    <a:lnTo>
                      <a:pt x="624" y="552"/>
                    </a:lnTo>
                    <a:lnTo>
                      <a:pt x="630" y="540"/>
                    </a:lnTo>
                    <a:lnTo>
                      <a:pt x="636" y="534"/>
                    </a:lnTo>
                    <a:lnTo>
                      <a:pt x="636" y="528"/>
                    </a:lnTo>
                    <a:lnTo>
                      <a:pt x="630" y="522"/>
                    </a:lnTo>
                    <a:lnTo>
                      <a:pt x="630" y="510"/>
                    </a:lnTo>
                    <a:lnTo>
                      <a:pt x="624" y="498"/>
                    </a:lnTo>
                    <a:lnTo>
                      <a:pt x="624" y="480"/>
                    </a:lnTo>
                    <a:lnTo>
                      <a:pt x="630" y="474"/>
                    </a:lnTo>
                    <a:lnTo>
                      <a:pt x="636" y="474"/>
                    </a:lnTo>
                    <a:lnTo>
                      <a:pt x="636" y="438"/>
                    </a:lnTo>
                    <a:lnTo>
                      <a:pt x="642" y="432"/>
                    </a:lnTo>
                    <a:lnTo>
                      <a:pt x="660" y="432"/>
                    </a:lnTo>
                    <a:lnTo>
                      <a:pt x="690" y="414"/>
                    </a:lnTo>
                    <a:lnTo>
                      <a:pt x="684" y="414"/>
                    </a:lnTo>
                    <a:lnTo>
                      <a:pt x="672" y="408"/>
                    </a:lnTo>
                    <a:lnTo>
                      <a:pt x="672" y="402"/>
                    </a:lnTo>
                    <a:lnTo>
                      <a:pt x="666" y="396"/>
                    </a:lnTo>
                    <a:lnTo>
                      <a:pt x="666" y="390"/>
                    </a:lnTo>
                    <a:lnTo>
                      <a:pt x="654" y="384"/>
                    </a:lnTo>
                    <a:lnTo>
                      <a:pt x="642" y="372"/>
                    </a:lnTo>
                    <a:lnTo>
                      <a:pt x="642" y="360"/>
                    </a:lnTo>
                    <a:lnTo>
                      <a:pt x="660" y="360"/>
                    </a:lnTo>
                    <a:lnTo>
                      <a:pt x="666" y="366"/>
                    </a:lnTo>
                    <a:lnTo>
                      <a:pt x="684" y="372"/>
                    </a:lnTo>
                    <a:lnTo>
                      <a:pt x="690" y="372"/>
                    </a:lnTo>
                    <a:lnTo>
                      <a:pt x="696" y="366"/>
                    </a:lnTo>
                    <a:lnTo>
                      <a:pt x="714" y="366"/>
                    </a:lnTo>
                    <a:lnTo>
                      <a:pt x="714" y="336"/>
                    </a:lnTo>
                    <a:lnTo>
                      <a:pt x="708" y="330"/>
                    </a:lnTo>
                    <a:lnTo>
                      <a:pt x="708" y="318"/>
                    </a:lnTo>
                    <a:lnTo>
                      <a:pt x="714" y="306"/>
                    </a:lnTo>
                    <a:lnTo>
                      <a:pt x="738" y="282"/>
                    </a:lnTo>
                    <a:lnTo>
                      <a:pt x="738" y="276"/>
                    </a:lnTo>
                    <a:lnTo>
                      <a:pt x="732" y="264"/>
                    </a:lnTo>
                    <a:lnTo>
                      <a:pt x="726" y="258"/>
                    </a:lnTo>
                    <a:lnTo>
                      <a:pt x="726" y="228"/>
                    </a:lnTo>
                    <a:lnTo>
                      <a:pt x="696" y="198"/>
                    </a:lnTo>
                    <a:lnTo>
                      <a:pt x="696" y="192"/>
                    </a:lnTo>
                    <a:lnTo>
                      <a:pt x="702" y="186"/>
                    </a:lnTo>
                    <a:lnTo>
                      <a:pt x="708" y="174"/>
                    </a:lnTo>
                    <a:lnTo>
                      <a:pt x="714" y="168"/>
                    </a:lnTo>
                    <a:lnTo>
                      <a:pt x="738" y="156"/>
                    </a:lnTo>
                    <a:lnTo>
                      <a:pt x="744" y="150"/>
                    </a:lnTo>
                    <a:lnTo>
                      <a:pt x="768" y="138"/>
                    </a:lnTo>
                    <a:lnTo>
                      <a:pt x="774" y="138"/>
                    </a:lnTo>
                    <a:lnTo>
                      <a:pt x="780" y="132"/>
                    </a:lnTo>
                    <a:lnTo>
                      <a:pt x="822" y="132"/>
                    </a:lnTo>
                    <a:lnTo>
                      <a:pt x="828" y="126"/>
                    </a:lnTo>
                    <a:lnTo>
                      <a:pt x="852" y="126"/>
                    </a:lnTo>
                    <a:lnTo>
                      <a:pt x="864" y="132"/>
                    </a:lnTo>
                    <a:lnTo>
                      <a:pt x="876" y="132"/>
                    </a:lnTo>
                    <a:lnTo>
                      <a:pt x="882" y="126"/>
                    </a:lnTo>
                    <a:lnTo>
                      <a:pt x="894" y="126"/>
                    </a:lnTo>
                    <a:lnTo>
                      <a:pt x="900" y="120"/>
                    </a:lnTo>
                    <a:lnTo>
                      <a:pt x="894" y="114"/>
                    </a:lnTo>
                    <a:lnTo>
                      <a:pt x="894" y="10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altLang="es-CO" sz="1067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60" name="1 Grupo">
            <a:extLst>
              <a:ext uri="{FF2B5EF4-FFF2-40B4-BE49-F238E27FC236}">
                <a16:creationId xmlns:a16="http://schemas.microsoft.com/office/drawing/2014/main" id="{7DDB84B5-C58B-074F-860C-B0523D52275C}"/>
              </a:ext>
            </a:extLst>
          </p:cNvPr>
          <p:cNvGrpSpPr/>
          <p:nvPr/>
        </p:nvGrpSpPr>
        <p:grpSpPr>
          <a:xfrm>
            <a:off x="2132872" y="1909195"/>
            <a:ext cx="9107555" cy="4035423"/>
            <a:chOff x="1563777" y="1768150"/>
            <a:chExt cx="5053400" cy="3296483"/>
          </a:xfrm>
        </p:grpSpPr>
        <p:sp>
          <p:nvSpPr>
            <p:cNvPr id="622" name="225 Rectángulo">
              <a:extLst>
                <a:ext uri="{FF2B5EF4-FFF2-40B4-BE49-F238E27FC236}">
                  <a16:creationId xmlns:a16="http://schemas.microsoft.com/office/drawing/2014/main" id="{F21EACCA-05A2-5245-B4F3-1456AF0B8753}"/>
                </a:ext>
              </a:extLst>
            </p:cNvPr>
            <p:cNvSpPr/>
            <p:nvPr/>
          </p:nvSpPr>
          <p:spPr>
            <a:xfrm>
              <a:off x="1906464" y="2267987"/>
              <a:ext cx="931511" cy="155252"/>
            </a:xfrm>
            <a:prstGeom prst="rect">
              <a:avLst/>
            </a:prstGeom>
            <a:noFill/>
            <a:ln w="19050" cap="flat" cmpd="sng" algn="ctr">
              <a:noFill/>
              <a:prstDash val="solid"/>
            </a:ln>
            <a:effectLst/>
          </p:spPr>
          <p:txBody>
            <a:bodyPr lIns="85721" tIns="42861" rIns="85721" bIns="42861" rtlCol="0" anchor="ctr"/>
            <a:lstStyle/>
            <a:p>
              <a:pPr marL="0" marR="0" lvl="0" indent="0" algn="ctr" defTabSz="8571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67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Canada</a:t>
              </a:r>
            </a:p>
          </p:txBody>
        </p:sp>
        <p:sp>
          <p:nvSpPr>
            <p:cNvPr id="623" name="226 Rectángulo">
              <a:extLst>
                <a:ext uri="{FF2B5EF4-FFF2-40B4-BE49-F238E27FC236}">
                  <a16:creationId xmlns:a16="http://schemas.microsoft.com/office/drawing/2014/main" id="{E40056D7-AB78-CC42-AE62-BBA884331C0A}"/>
                </a:ext>
              </a:extLst>
            </p:cNvPr>
            <p:cNvSpPr/>
            <p:nvPr/>
          </p:nvSpPr>
          <p:spPr>
            <a:xfrm>
              <a:off x="1925812" y="2667721"/>
              <a:ext cx="853876" cy="255849"/>
            </a:xfrm>
            <a:prstGeom prst="rect">
              <a:avLst/>
            </a:prstGeom>
            <a:noFill/>
            <a:ln w="19050" cap="flat" cmpd="sng" algn="ctr">
              <a:noFill/>
              <a:prstDash val="solid"/>
            </a:ln>
            <a:effectLst/>
          </p:spPr>
          <p:txBody>
            <a:bodyPr lIns="85721" tIns="42861" rIns="85721" bIns="42861" rtlCol="0" anchor="ctr"/>
            <a:lstStyle/>
            <a:p>
              <a:pPr marL="0" marR="0" lvl="0" indent="0" algn="ctr" defTabSz="8571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67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United States</a:t>
              </a:r>
            </a:p>
          </p:txBody>
        </p:sp>
        <p:sp>
          <p:nvSpPr>
            <p:cNvPr id="624" name="227 Rectángulo">
              <a:extLst>
                <a:ext uri="{FF2B5EF4-FFF2-40B4-BE49-F238E27FC236}">
                  <a16:creationId xmlns:a16="http://schemas.microsoft.com/office/drawing/2014/main" id="{560F57E9-ACD5-3441-AEEA-4D74A9F1227B}"/>
                </a:ext>
              </a:extLst>
            </p:cNvPr>
            <p:cNvSpPr/>
            <p:nvPr/>
          </p:nvSpPr>
          <p:spPr>
            <a:xfrm>
              <a:off x="1563777" y="2947543"/>
              <a:ext cx="523283" cy="232904"/>
            </a:xfrm>
            <a:prstGeom prst="rect">
              <a:avLst/>
            </a:prstGeom>
            <a:noFill/>
            <a:ln w="19050" cap="flat" cmpd="sng" algn="ctr">
              <a:noFill/>
              <a:prstDash val="solid"/>
            </a:ln>
            <a:effectLst/>
          </p:spPr>
          <p:txBody>
            <a:bodyPr lIns="85721" tIns="42861" rIns="85721" bIns="42861" rtlCol="0" anchor="ctr"/>
            <a:lstStyle/>
            <a:p>
              <a:pPr marL="0" marR="0" lvl="0" indent="0" algn="ctr" defTabSz="8571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67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Mexico</a:t>
              </a:r>
            </a:p>
          </p:txBody>
        </p:sp>
        <p:sp>
          <p:nvSpPr>
            <p:cNvPr id="625" name="228 Rectángulo">
              <a:extLst>
                <a:ext uri="{FF2B5EF4-FFF2-40B4-BE49-F238E27FC236}">
                  <a16:creationId xmlns:a16="http://schemas.microsoft.com/office/drawing/2014/main" id="{F03C451A-3B14-8441-ACCD-32C53D1B6477}"/>
                </a:ext>
              </a:extLst>
            </p:cNvPr>
            <p:cNvSpPr/>
            <p:nvPr/>
          </p:nvSpPr>
          <p:spPr>
            <a:xfrm>
              <a:off x="1766617" y="3381848"/>
              <a:ext cx="765989" cy="139241"/>
            </a:xfrm>
            <a:prstGeom prst="rect">
              <a:avLst/>
            </a:prstGeom>
            <a:noFill/>
            <a:ln w="19050" cap="flat" cmpd="sng" algn="ctr">
              <a:noFill/>
              <a:prstDash val="solid"/>
            </a:ln>
            <a:effectLst/>
          </p:spPr>
          <p:txBody>
            <a:bodyPr lIns="85721" tIns="42861" rIns="85721" bIns="42861" rtlCol="0" anchor="ctr"/>
            <a:lstStyle/>
            <a:p>
              <a:pPr marL="0" marR="0" lvl="0" indent="0" algn="ctr" defTabSz="8571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67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Guatemala</a:t>
              </a:r>
            </a:p>
          </p:txBody>
        </p:sp>
        <p:sp>
          <p:nvSpPr>
            <p:cNvPr id="626" name="229 Rectángulo">
              <a:extLst>
                <a:ext uri="{FF2B5EF4-FFF2-40B4-BE49-F238E27FC236}">
                  <a16:creationId xmlns:a16="http://schemas.microsoft.com/office/drawing/2014/main" id="{DABE5D6A-90A7-514C-A97A-0F4C75F23C57}"/>
                </a:ext>
              </a:extLst>
            </p:cNvPr>
            <p:cNvSpPr/>
            <p:nvPr/>
          </p:nvSpPr>
          <p:spPr>
            <a:xfrm>
              <a:off x="1937582" y="3504047"/>
              <a:ext cx="701424" cy="104207"/>
            </a:xfrm>
            <a:prstGeom prst="rect">
              <a:avLst/>
            </a:prstGeom>
            <a:noFill/>
            <a:ln w="19050" cap="flat" cmpd="sng" algn="ctr">
              <a:noFill/>
              <a:prstDash val="solid"/>
            </a:ln>
            <a:effectLst/>
          </p:spPr>
          <p:txBody>
            <a:bodyPr lIns="85721" tIns="42861" rIns="85721" bIns="42861" rtlCol="0" anchor="ctr"/>
            <a:lstStyle/>
            <a:p>
              <a:pPr marL="0" marR="0" lvl="0" indent="0" algn="ctr" defTabSz="8571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67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Honduras</a:t>
              </a:r>
            </a:p>
          </p:txBody>
        </p:sp>
        <p:sp>
          <p:nvSpPr>
            <p:cNvPr id="627" name="230 Rectángulo">
              <a:extLst>
                <a:ext uri="{FF2B5EF4-FFF2-40B4-BE49-F238E27FC236}">
                  <a16:creationId xmlns:a16="http://schemas.microsoft.com/office/drawing/2014/main" id="{28D212D5-0ED7-2340-A53B-98944A5F00CA}"/>
                </a:ext>
              </a:extLst>
            </p:cNvPr>
            <p:cNvSpPr/>
            <p:nvPr/>
          </p:nvSpPr>
          <p:spPr>
            <a:xfrm>
              <a:off x="2326791" y="3318137"/>
              <a:ext cx="852124" cy="157463"/>
            </a:xfrm>
            <a:prstGeom prst="rect">
              <a:avLst/>
            </a:prstGeom>
            <a:noFill/>
            <a:ln w="19050" cap="flat" cmpd="sng" algn="ctr">
              <a:noFill/>
              <a:prstDash val="solid"/>
            </a:ln>
            <a:effectLst/>
          </p:spPr>
          <p:txBody>
            <a:bodyPr lIns="85721" tIns="42861" rIns="85721" bIns="42861" rtlCol="0" anchor="ctr"/>
            <a:lstStyle/>
            <a:p>
              <a:pPr marL="0" marR="0" lvl="0" indent="0" algn="ctr" defTabSz="8571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67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El Salvador</a:t>
              </a:r>
            </a:p>
          </p:txBody>
        </p:sp>
        <p:sp>
          <p:nvSpPr>
            <p:cNvPr id="628" name="232 Rectángulo">
              <a:extLst>
                <a:ext uri="{FF2B5EF4-FFF2-40B4-BE49-F238E27FC236}">
                  <a16:creationId xmlns:a16="http://schemas.microsoft.com/office/drawing/2014/main" id="{71CFC95D-3A0F-AA48-8C61-97E6CE4D8C43}"/>
                </a:ext>
              </a:extLst>
            </p:cNvPr>
            <p:cNvSpPr/>
            <p:nvPr/>
          </p:nvSpPr>
          <p:spPr>
            <a:xfrm>
              <a:off x="2186429" y="3813042"/>
              <a:ext cx="435938" cy="199763"/>
            </a:xfrm>
            <a:prstGeom prst="rect">
              <a:avLst/>
            </a:prstGeom>
            <a:noFill/>
            <a:ln w="19050" cap="flat" cmpd="sng" algn="ctr">
              <a:noFill/>
              <a:prstDash val="solid"/>
            </a:ln>
            <a:effectLst/>
          </p:spPr>
          <p:txBody>
            <a:bodyPr lIns="85721" tIns="42861" rIns="85721" bIns="42861" rtlCol="0" anchor="ctr"/>
            <a:lstStyle/>
            <a:p>
              <a:pPr marL="0" marR="0" lvl="0" indent="0" algn="ctr" defTabSz="8571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67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Ecuador</a:t>
              </a:r>
            </a:p>
          </p:txBody>
        </p:sp>
        <p:sp>
          <p:nvSpPr>
            <p:cNvPr id="629" name="234 Rectángulo">
              <a:extLst>
                <a:ext uri="{FF2B5EF4-FFF2-40B4-BE49-F238E27FC236}">
                  <a16:creationId xmlns:a16="http://schemas.microsoft.com/office/drawing/2014/main" id="{4C7826E2-DFB0-F548-A932-350EA144E2BD}"/>
                </a:ext>
              </a:extLst>
            </p:cNvPr>
            <p:cNvSpPr/>
            <p:nvPr/>
          </p:nvSpPr>
          <p:spPr>
            <a:xfrm>
              <a:off x="2922477" y="4011139"/>
              <a:ext cx="290790" cy="147725"/>
            </a:xfrm>
            <a:prstGeom prst="rect">
              <a:avLst/>
            </a:prstGeom>
            <a:noFill/>
            <a:ln w="19050" cap="flat" cmpd="sng" algn="ctr">
              <a:noFill/>
              <a:prstDash val="solid"/>
            </a:ln>
            <a:effectLst/>
          </p:spPr>
          <p:txBody>
            <a:bodyPr lIns="85721" tIns="42861" rIns="85721" bIns="42861" rtlCol="0" anchor="ctr"/>
            <a:lstStyle/>
            <a:p>
              <a:pPr marL="0" marR="0" lvl="0" indent="0" algn="ctr" defTabSz="8571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67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Brazil</a:t>
              </a:r>
            </a:p>
          </p:txBody>
        </p:sp>
        <p:sp>
          <p:nvSpPr>
            <p:cNvPr id="630" name="236 Rectángulo">
              <a:extLst>
                <a:ext uri="{FF2B5EF4-FFF2-40B4-BE49-F238E27FC236}">
                  <a16:creationId xmlns:a16="http://schemas.microsoft.com/office/drawing/2014/main" id="{04E6451F-6046-9A45-B98C-B356108CF388}"/>
                </a:ext>
              </a:extLst>
            </p:cNvPr>
            <p:cNvSpPr/>
            <p:nvPr/>
          </p:nvSpPr>
          <p:spPr>
            <a:xfrm>
              <a:off x="2560163" y="3981382"/>
              <a:ext cx="428434" cy="176457"/>
            </a:xfrm>
            <a:prstGeom prst="rect">
              <a:avLst/>
            </a:prstGeom>
            <a:noFill/>
            <a:ln w="19050" cap="flat" cmpd="sng" algn="ctr">
              <a:noFill/>
              <a:prstDash val="solid"/>
            </a:ln>
            <a:effectLst/>
          </p:spPr>
          <p:txBody>
            <a:bodyPr lIns="85721" tIns="42861" rIns="85721" bIns="42861" rtlCol="0" anchor="ctr"/>
            <a:lstStyle/>
            <a:p>
              <a:pPr marL="0" marR="0" lvl="0" indent="0" algn="ctr" defTabSz="8571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67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Peru</a:t>
              </a:r>
            </a:p>
          </p:txBody>
        </p:sp>
        <p:sp>
          <p:nvSpPr>
            <p:cNvPr id="631" name="241 Rectángulo">
              <a:extLst>
                <a:ext uri="{FF2B5EF4-FFF2-40B4-BE49-F238E27FC236}">
                  <a16:creationId xmlns:a16="http://schemas.microsoft.com/office/drawing/2014/main" id="{BFDF2C45-B800-E343-AB32-B649E34844F0}"/>
                </a:ext>
              </a:extLst>
            </p:cNvPr>
            <p:cNvSpPr/>
            <p:nvPr/>
          </p:nvSpPr>
          <p:spPr>
            <a:xfrm>
              <a:off x="2933860" y="4940837"/>
              <a:ext cx="497902" cy="123796"/>
            </a:xfrm>
            <a:prstGeom prst="rect">
              <a:avLst/>
            </a:prstGeom>
            <a:noFill/>
            <a:ln w="19050" cap="flat" cmpd="sng" algn="ctr">
              <a:noFill/>
              <a:prstDash val="solid"/>
            </a:ln>
            <a:effectLst/>
          </p:spPr>
          <p:txBody>
            <a:bodyPr lIns="85721" tIns="42861" rIns="85721" bIns="42861" rtlCol="0" anchor="ctr"/>
            <a:lstStyle/>
            <a:p>
              <a:pPr marL="0" marR="0" lvl="0" indent="0" algn="ctr" defTabSz="8571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67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Argentina</a:t>
              </a:r>
            </a:p>
          </p:txBody>
        </p:sp>
        <p:sp>
          <p:nvSpPr>
            <p:cNvPr id="632" name="244 Rectángulo">
              <a:extLst>
                <a:ext uri="{FF2B5EF4-FFF2-40B4-BE49-F238E27FC236}">
                  <a16:creationId xmlns:a16="http://schemas.microsoft.com/office/drawing/2014/main" id="{33C7C895-13B0-1A49-B80E-558C7A0C721D}"/>
                </a:ext>
              </a:extLst>
            </p:cNvPr>
            <p:cNvSpPr/>
            <p:nvPr/>
          </p:nvSpPr>
          <p:spPr>
            <a:xfrm>
              <a:off x="3083028" y="4522586"/>
              <a:ext cx="578395" cy="155252"/>
            </a:xfrm>
            <a:prstGeom prst="rect">
              <a:avLst/>
            </a:prstGeom>
            <a:noFill/>
            <a:ln w="19050" cap="flat" cmpd="sng" algn="ctr">
              <a:noFill/>
              <a:prstDash val="solid"/>
            </a:ln>
            <a:effectLst/>
          </p:spPr>
          <p:txBody>
            <a:bodyPr lIns="85721" tIns="42861" rIns="85721" bIns="42861" rtlCol="0" anchor="ctr"/>
            <a:lstStyle/>
            <a:p>
              <a:pPr marL="0" marR="0" lvl="0" indent="0" algn="ctr" defTabSz="8571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67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Paraguay</a:t>
              </a:r>
            </a:p>
          </p:txBody>
        </p:sp>
        <p:sp>
          <p:nvSpPr>
            <p:cNvPr id="633" name="245 Rectángulo">
              <a:extLst>
                <a:ext uri="{FF2B5EF4-FFF2-40B4-BE49-F238E27FC236}">
                  <a16:creationId xmlns:a16="http://schemas.microsoft.com/office/drawing/2014/main" id="{96D30BC2-62E6-C84B-964A-2B4AED6E2E33}"/>
                </a:ext>
              </a:extLst>
            </p:cNvPr>
            <p:cNvSpPr/>
            <p:nvPr/>
          </p:nvSpPr>
          <p:spPr>
            <a:xfrm>
              <a:off x="2958188" y="4746874"/>
              <a:ext cx="657862" cy="150839"/>
            </a:xfrm>
            <a:prstGeom prst="rect">
              <a:avLst/>
            </a:prstGeom>
            <a:noFill/>
            <a:ln w="19050" cap="flat" cmpd="sng" algn="ctr">
              <a:noFill/>
              <a:prstDash val="solid"/>
            </a:ln>
            <a:effectLst/>
          </p:spPr>
          <p:txBody>
            <a:bodyPr lIns="85721" tIns="42861" rIns="85721" bIns="42861" rtlCol="0" anchor="ctr"/>
            <a:lstStyle/>
            <a:p>
              <a:pPr marL="0" marR="0" lvl="0" indent="0" algn="ctr" defTabSz="8571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67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Uruguay</a:t>
              </a:r>
            </a:p>
          </p:txBody>
        </p:sp>
        <p:sp>
          <p:nvSpPr>
            <p:cNvPr id="634" name="249 Rectángulo">
              <a:extLst>
                <a:ext uri="{FF2B5EF4-FFF2-40B4-BE49-F238E27FC236}">
                  <a16:creationId xmlns:a16="http://schemas.microsoft.com/office/drawing/2014/main" id="{45B3073E-E167-B843-8C62-367A39C0CDB8}"/>
                </a:ext>
              </a:extLst>
            </p:cNvPr>
            <p:cNvSpPr/>
            <p:nvPr/>
          </p:nvSpPr>
          <p:spPr>
            <a:xfrm>
              <a:off x="3856461" y="1768150"/>
              <a:ext cx="303099" cy="180920"/>
            </a:xfrm>
            <a:prstGeom prst="rect">
              <a:avLst/>
            </a:prstGeom>
            <a:noFill/>
            <a:ln w="19050" cap="flat" cmpd="sng" algn="ctr">
              <a:noFill/>
              <a:prstDash val="solid"/>
            </a:ln>
            <a:effectLst/>
          </p:spPr>
          <p:txBody>
            <a:bodyPr lIns="85721" tIns="42861" rIns="85721" bIns="42861" rtlCol="0" anchor="ctr"/>
            <a:lstStyle/>
            <a:p>
              <a:pPr marL="0" marR="0" lvl="0" indent="0" algn="ctr" defTabSz="8571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67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AELC</a:t>
              </a:r>
            </a:p>
          </p:txBody>
        </p:sp>
        <p:sp>
          <p:nvSpPr>
            <p:cNvPr id="635" name="306 Rectángulo">
              <a:extLst>
                <a:ext uri="{FF2B5EF4-FFF2-40B4-BE49-F238E27FC236}">
                  <a16:creationId xmlns:a16="http://schemas.microsoft.com/office/drawing/2014/main" id="{477F2118-6C10-C74A-A6F6-9014668D192A}"/>
                </a:ext>
              </a:extLst>
            </p:cNvPr>
            <p:cNvSpPr/>
            <p:nvPr/>
          </p:nvSpPr>
          <p:spPr>
            <a:xfrm>
              <a:off x="3633144" y="2416630"/>
              <a:ext cx="847221" cy="308080"/>
            </a:xfrm>
            <a:prstGeom prst="rect">
              <a:avLst/>
            </a:prstGeom>
            <a:noFill/>
            <a:ln w="19050" cap="flat" cmpd="sng" algn="ctr">
              <a:noFill/>
              <a:prstDash val="solid"/>
            </a:ln>
            <a:effectLst/>
          </p:spPr>
          <p:txBody>
            <a:bodyPr lIns="85721" tIns="42861" rIns="85721" bIns="42861" rtlCol="0" anchor="ctr"/>
            <a:lstStyle/>
            <a:p>
              <a:pPr marL="0" marR="0" lvl="0" indent="0" algn="ctr" defTabSz="8571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67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European Union</a:t>
              </a:r>
              <a:endParaRPr kumimoji="0" lang="es-CO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  <p:sp>
          <p:nvSpPr>
            <p:cNvPr id="636" name="311 Rectángulo">
              <a:extLst>
                <a:ext uri="{FF2B5EF4-FFF2-40B4-BE49-F238E27FC236}">
                  <a16:creationId xmlns:a16="http://schemas.microsoft.com/office/drawing/2014/main" id="{55EF788C-0F8F-DD42-9F50-AC3C189AA52B}"/>
                </a:ext>
              </a:extLst>
            </p:cNvPr>
            <p:cNvSpPr/>
            <p:nvPr/>
          </p:nvSpPr>
          <p:spPr>
            <a:xfrm>
              <a:off x="4295343" y="2998700"/>
              <a:ext cx="296809" cy="155252"/>
            </a:xfrm>
            <a:prstGeom prst="rect">
              <a:avLst/>
            </a:prstGeom>
            <a:noFill/>
            <a:ln w="19050" cap="flat" cmpd="sng" algn="ctr">
              <a:noFill/>
              <a:prstDash val="solid"/>
            </a:ln>
            <a:effectLst/>
          </p:spPr>
          <p:txBody>
            <a:bodyPr lIns="85721" tIns="42861" rIns="85721" bIns="42861" rtlCol="0" anchor="ctr"/>
            <a:lstStyle/>
            <a:p>
              <a:pPr marL="0" marR="0" lvl="0" indent="0" algn="ctr" defTabSz="8571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67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Israel</a:t>
              </a:r>
            </a:p>
          </p:txBody>
        </p:sp>
        <p:sp>
          <p:nvSpPr>
            <p:cNvPr id="637" name="313 Rectángulo">
              <a:extLst>
                <a:ext uri="{FF2B5EF4-FFF2-40B4-BE49-F238E27FC236}">
                  <a16:creationId xmlns:a16="http://schemas.microsoft.com/office/drawing/2014/main" id="{5A6F677C-5793-E349-9989-EDF4CFE21F77}"/>
                </a:ext>
              </a:extLst>
            </p:cNvPr>
            <p:cNvSpPr/>
            <p:nvPr/>
          </p:nvSpPr>
          <p:spPr>
            <a:xfrm>
              <a:off x="6253455" y="2633695"/>
              <a:ext cx="363722" cy="184092"/>
            </a:xfrm>
            <a:prstGeom prst="rect">
              <a:avLst/>
            </a:prstGeom>
            <a:noFill/>
            <a:ln w="19050" cap="flat" cmpd="sng" algn="ctr">
              <a:noFill/>
              <a:prstDash val="solid"/>
            </a:ln>
            <a:effectLst/>
          </p:spPr>
          <p:txBody>
            <a:bodyPr lIns="85721" tIns="42861" rIns="85721" bIns="42861" rtlCol="0" anchor="ctr"/>
            <a:lstStyle/>
            <a:p>
              <a:pPr marL="0" marR="0" lvl="0" indent="0" algn="ctr" defTabSz="8571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67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Japan</a:t>
              </a:r>
            </a:p>
          </p:txBody>
        </p:sp>
        <p:sp>
          <p:nvSpPr>
            <p:cNvPr id="638" name="259 Rectángulo">
              <a:extLst>
                <a:ext uri="{FF2B5EF4-FFF2-40B4-BE49-F238E27FC236}">
                  <a16:creationId xmlns:a16="http://schemas.microsoft.com/office/drawing/2014/main" id="{5E238A59-4B8E-ED4B-B5B3-662520E01606}"/>
                </a:ext>
              </a:extLst>
            </p:cNvPr>
            <p:cNvSpPr/>
            <p:nvPr/>
          </p:nvSpPr>
          <p:spPr>
            <a:xfrm>
              <a:off x="2121619" y="3566046"/>
              <a:ext cx="513813" cy="175495"/>
            </a:xfrm>
            <a:prstGeom prst="rect">
              <a:avLst/>
            </a:prstGeom>
            <a:noFill/>
            <a:ln w="19050" cap="flat" cmpd="sng" algn="ctr">
              <a:noFill/>
              <a:prstDash val="solid"/>
            </a:ln>
            <a:effectLst/>
          </p:spPr>
          <p:txBody>
            <a:bodyPr lIns="85721" tIns="42861" rIns="85721" bIns="42861" rtlCol="0" anchor="ctr"/>
            <a:lstStyle/>
            <a:p>
              <a:pPr marL="0" marR="0" lvl="0" indent="0" algn="ctr" defTabSz="8571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67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Panama</a:t>
              </a:r>
            </a:p>
          </p:txBody>
        </p:sp>
        <p:sp>
          <p:nvSpPr>
            <p:cNvPr id="639" name="239 Rectángulo">
              <a:extLst>
                <a:ext uri="{FF2B5EF4-FFF2-40B4-BE49-F238E27FC236}">
                  <a16:creationId xmlns:a16="http://schemas.microsoft.com/office/drawing/2014/main" id="{2835919F-5DB4-9746-833D-BF7DA7F185C0}"/>
                </a:ext>
              </a:extLst>
            </p:cNvPr>
            <p:cNvSpPr/>
            <p:nvPr/>
          </p:nvSpPr>
          <p:spPr>
            <a:xfrm>
              <a:off x="2405459" y="4773149"/>
              <a:ext cx="531795" cy="177481"/>
            </a:xfrm>
            <a:prstGeom prst="rect">
              <a:avLst/>
            </a:prstGeom>
            <a:noFill/>
            <a:ln w="19050" cap="flat" cmpd="sng" algn="ctr">
              <a:noFill/>
              <a:prstDash val="solid"/>
            </a:ln>
            <a:effectLst/>
          </p:spPr>
          <p:txBody>
            <a:bodyPr lIns="85721" tIns="42861" rIns="85721" bIns="42861" rtlCol="0" anchor="ctr"/>
            <a:lstStyle/>
            <a:p>
              <a:pPr marL="0" marR="0" lvl="0" indent="0" algn="ctr" defTabSz="8571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67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Chile</a:t>
              </a:r>
            </a:p>
          </p:txBody>
        </p:sp>
        <p:sp>
          <p:nvSpPr>
            <p:cNvPr id="640" name="238 Rectángulo">
              <a:extLst>
                <a:ext uri="{FF2B5EF4-FFF2-40B4-BE49-F238E27FC236}">
                  <a16:creationId xmlns:a16="http://schemas.microsoft.com/office/drawing/2014/main" id="{70D6C9AB-FA66-BE47-8F4D-3B66F99DEEBD}"/>
                </a:ext>
              </a:extLst>
            </p:cNvPr>
            <p:cNvSpPr/>
            <p:nvPr/>
          </p:nvSpPr>
          <p:spPr>
            <a:xfrm>
              <a:off x="2630996" y="4215314"/>
              <a:ext cx="556304" cy="162053"/>
            </a:xfrm>
            <a:prstGeom prst="rect">
              <a:avLst/>
            </a:prstGeom>
            <a:noFill/>
            <a:ln w="19050" cap="flat" cmpd="sng" algn="ctr">
              <a:noFill/>
              <a:prstDash val="solid"/>
            </a:ln>
            <a:effectLst/>
          </p:spPr>
          <p:txBody>
            <a:bodyPr lIns="85721" tIns="42861" rIns="85721" bIns="42861" rtlCol="0" anchor="ctr"/>
            <a:lstStyle/>
            <a:p>
              <a:pPr marL="0" marR="0" lvl="0" indent="0" algn="ctr" defTabSz="8571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67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Bolivia</a:t>
              </a:r>
            </a:p>
          </p:txBody>
        </p:sp>
        <p:sp>
          <p:nvSpPr>
            <p:cNvPr id="641" name="258 Rectángulo">
              <a:extLst>
                <a:ext uri="{FF2B5EF4-FFF2-40B4-BE49-F238E27FC236}">
                  <a16:creationId xmlns:a16="http://schemas.microsoft.com/office/drawing/2014/main" id="{2BEBCB71-57C2-9948-99A7-CB2AE189FE8B}"/>
                </a:ext>
              </a:extLst>
            </p:cNvPr>
            <p:cNvSpPr/>
            <p:nvPr/>
          </p:nvSpPr>
          <p:spPr>
            <a:xfrm>
              <a:off x="2501990" y="3433269"/>
              <a:ext cx="667304" cy="109567"/>
            </a:xfrm>
            <a:prstGeom prst="rect">
              <a:avLst/>
            </a:prstGeom>
            <a:noFill/>
            <a:ln w="19050" cap="flat" cmpd="sng" algn="ctr">
              <a:noFill/>
              <a:prstDash val="solid"/>
            </a:ln>
            <a:effectLst/>
          </p:spPr>
          <p:txBody>
            <a:bodyPr lIns="85721" tIns="42861" rIns="85721" bIns="42861" rtlCol="0" anchor="ctr"/>
            <a:lstStyle/>
            <a:p>
              <a:pPr marL="0" marR="0" lvl="0" indent="0" algn="ctr" defTabSz="8571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67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Costa Rica</a:t>
              </a:r>
            </a:p>
          </p:txBody>
        </p:sp>
        <p:sp>
          <p:nvSpPr>
            <p:cNvPr id="642" name="263 Rectángulo">
              <a:extLst>
                <a:ext uri="{FF2B5EF4-FFF2-40B4-BE49-F238E27FC236}">
                  <a16:creationId xmlns:a16="http://schemas.microsoft.com/office/drawing/2014/main" id="{662EB339-E598-994B-AFB2-DCD9BF62D11B}"/>
                </a:ext>
              </a:extLst>
            </p:cNvPr>
            <p:cNvSpPr/>
            <p:nvPr/>
          </p:nvSpPr>
          <p:spPr>
            <a:xfrm>
              <a:off x="2882281" y="3499942"/>
              <a:ext cx="511720" cy="204539"/>
            </a:xfrm>
            <a:prstGeom prst="rect">
              <a:avLst/>
            </a:prstGeom>
            <a:noFill/>
            <a:ln w="19050" cap="flat" cmpd="sng" algn="ctr">
              <a:noFill/>
              <a:prstDash val="solid"/>
            </a:ln>
            <a:effectLst/>
          </p:spPr>
          <p:txBody>
            <a:bodyPr lIns="85721" tIns="42861" rIns="85721" bIns="42861" rtlCol="0" anchor="ctr"/>
            <a:lstStyle/>
            <a:p>
              <a:pPr marL="0" marR="0" lvl="0" indent="0" algn="ctr" defTabSz="8571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67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Venezuela</a:t>
              </a:r>
            </a:p>
          </p:txBody>
        </p:sp>
        <p:sp>
          <p:nvSpPr>
            <p:cNvPr id="643" name="309 Rectángulo">
              <a:extLst>
                <a:ext uri="{FF2B5EF4-FFF2-40B4-BE49-F238E27FC236}">
                  <a16:creationId xmlns:a16="http://schemas.microsoft.com/office/drawing/2014/main" id="{EC54A786-0EAC-1849-9EB2-99D88B15556E}"/>
                </a:ext>
              </a:extLst>
            </p:cNvPr>
            <p:cNvSpPr/>
            <p:nvPr/>
          </p:nvSpPr>
          <p:spPr>
            <a:xfrm>
              <a:off x="5529596" y="2656746"/>
              <a:ext cx="605992" cy="150616"/>
            </a:xfrm>
            <a:prstGeom prst="rect">
              <a:avLst/>
            </a:prstGeom>
            <a:noFill/>
            <a:ln w="19050" cap="flat" cmpd="sng" algn="ctr">
              <a:noFill/>
              <a:prstDash val="solid"/>
            </a:ln>
            <a:effectLst/>
          </p:spPr>
          <p:txBody>
            <a:bodyPr lIns="85721" tIns="42861" rIns="85721" bIns="42861" rtlCol="0" anchor="ctr"/>
            <a:lstStyle/>
            <a:p>
              <a:pPr marL="0" marR="0" lvl="0" indent="0" algn="ctr" defTabSz="8571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67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South Korea</a:t>
              </a:r>
            </a:p>
          </p:txBody>
        </p:sp>
        <p:sp>
          <p:nvSpPr>
            <p:cNvPr id="644" name="276 Rectángulo">
              <a:extLst>
                <a:ext uri="{FF2B5EF4-FFF2-40B4-BE49-F238E27FC236}">
                  <a16:creationId xmlns:a16="http://schemas.microsoft.com/office/drawing/2014/main" id="{9D26D1EE-8599-894D-A9E7-7E6B9EB8DBCA}"/>
                </a:ext>
              </a:extLst>
            </p:cNvPr>
            <p:cNvSpPr/>
            <p:nvPr/>
          </p:nvSpPr>
          <p:spPr>
            <a:xfrm>
              <a:off x="2706119" y="3186999"/>
              <a:ext cx="377694" cy="85064"/>
            </a:xfrm>
            <a:prstGeom prst="rect">
              <a:avLst/>
            </a:prstGeom>
            <a:noFill/>
            <a:ln w="19050" cap="flat" cmpd="sng" algn="ctr">
              <a:noFill/>
              <a:prstDash val="solid"/>
            </a:ln>
            <a:effectLst/>
          </p:spPr>
          <p:txBody>
            <a:bodyPr lIns="85721" tIns="42861" rIns="85721" bIns="42861" rtlCol="0" anchor="ctr"/>
            <a:lstStyle/>
            <a:p>
              <a:pPr marL="0" marR="0" lvl="0" indent="0" algn="ctr" defTabSz="8571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67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Cuba*</a:t>
              </a:r>
            </a:p>
          </p:txBody>
        </p:sp>
        <p:sp>
          <p:nvSpPr>
            <p:cNvPr id="645" name="277 Rectángulo">
              <a:extLst>
                <a:ext uri="{FF2B5EF4-FFF2-40B4-BE49-F238E27FC236}">
                  <a16:creationId xmlns:a16="http://schemas.microsoft.com/office/drawing/2014/main" id="{FC9C7817-879D-4B42-A8B9-F151E5E53D14}"/>
                </a:ext>
              </a:extLst>
            </p:cNvPr>
            <p:cNvSpPr/>
            <p:nvPr/>
          </p:nvSpPr>
          <p:spPr>
            <a:xfrm>
              <a:off x="1913844" y="3659760"/>
              <a:ext cx="760750" cy="197884"/>
            </a:xfrm>
            <a:prstGeom prst="rect">
              <a:avLst/>
            </a:prstGeom>
            <a:noFill/>
            <a:ln w="19050" cap="flat" cmpd="sng" algn="ctr">
              <a:noFill/>
              <a:prstDash val="solid"/>
            </a:ln>
            <a:effectLst/>
          </p:spPr>
          <p:txBody>
            <a:bodyPr lIns="85721" tIns="42861" rIns="85721" bIns="42861" rtlCol="0" anchor="ctr"/>
            <a:lstStyle/>
            <a:p>
              <a:pPr marL="0" marR="0" lvl="0" indent="0" algn="ctr" defTabSz="8571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67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Nicaragua*</a:t>
              </a:r>
            </a:p>
          </p:txBody>
        </p:sp>
        <p:sp>
          <p:nvSpPr>
            <p:cNvPr id="646" name="263 Rectángulo">
              <a:extLst>
                <a:ext uri="{FF2B5EF4-FFF2-40B4-BE49-F238E27FC236}">
                  <a16:creationId xmlns:a16="http://schemas.microsoft.com/office/drawing/2014/main" id="{80607F3E-6F16-EA4F-9B23-25E261ADC1EA}"/>
                </a:ext>
              </a:extLst>
            </p:cNvPr>
            <p:cNvSpPr/>
            <p:nvPr/>
          </p:nvSpPr>
          <p:spPr>
            <a:xfrm>
              <a:off x="2611185" y="2939045"/>
              <a:ext cx="585924" cy="204539"/>
            </a:xfrm>
            <a:prstGeom prst="rect">
              <a:avLst/>
            </a:prstGeom>
            <a:noFill/>
            <a:ln w="19050" cap="flat" cmpd="sng" algn="ctr">
              <a:noFill/>
              <a:prstDash val="solid"/>
            </a:ln>
            <a:effectLst/>
          </p:spPr>
          <p:txBody>
            <a:bodyPr lIns="85721" tIns="42861" rIns="85721" bIns="42861" rtlCol="0" anchor="ctr"/>
            <a:lstStyle/>
            <a:p>
              <a:pPr marL="0" marR="0" lvl="0" indent="0" algn="ctr" defTabSz="8571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67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Caricom</a:t>
              </a:r>
              <a:r>
                <a:rPr kumimoji="0" lang="es-CO" sz="1067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*</a:t>
              </a:r>
            </a:p>
          </p:txBody>
        </p:sp>
      </p:grpSp>
      <p:sp>
        <p:nvSpPr>
          <p:cNvPr id="561" name="Teardrop 2">
            <a:extLst>
              <a:ext uri="{FF2B5EF4-FFF2-40B4-BE49-F238E27FC236}">
                <a16:creationId xmlns:a16="http://schemas.microsoft.com/office/drawing/2014/main" id="{E82CD146-E7C9-7A4D-B628-FB8FE258AC9D}"/>
              </a:ext>
            </a:extLst>
          </p:cNvPr>
          <p:cNvSpPr>
            <a:spLocks noChangeAspect="1"/>
          </p:cNvSpPr>
          <p:nvPr/>
        </p:nvSpPr>
        <p:spPr>
          <a:xfrm rot="8100000">
            <a:off x="3568733" y="2367934"/>
            <a:ext cx="131867" cy="131867"/>
          </a:xfrm>
          <a:prstGeom prst="teardrop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2" name="Teardrop 249">
            <a:extLst>
              <a:ext uri="{FF2B5EF4-FFF2-40B4-BE49-F238E27FC236}">
                <a16:creationId xmlns:a16="http://schemas.microsoft.com/office/drawing/2014/main" id="{806EB33D-B07B-D24E-867D-08467E63DCC6}"/>
              </a:ext>
            </a:extLst>
          </p:cNvPr>
          <p:cNvSpPr>
            <a:spLocks noChangeAspect="1"/>
          </p:cNvSpPr>
          <p:nvPr/>
        </p:nvSpPr>
        <p:spPr>
          <a:xfrm rot="8100000">
            <a:off x="3446245" y="2895585"/>
            <a:ext cx="131867" cy="131867"/>
          </a:xfrm>
          <a:prstGeom prst="teardrop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3" name="Teardrop 250">
            <a:extLst>
              <a:ext uri="{FF2B5EF4-FFF2-40B4-BE49-F238E27FC236}">
                <a16:creationId xmlns:a16="http://schemas.microsoft.com/office/drawing/2014/main" id="{A856A8E8-06EB-C446-9E4A-AE4A98D83D22}"/>
              </a:ext>
            </a:extLst>
          </p:cNvPr>
          <p:cNvSpPr>
            <a:spLocks noChangeAspect="1"/>
          </p:cNvSpPr>
          <p:nvPr/>
        </p:nvSpPr>
        <p:spPr>
          <a:xfrm rot="8100000">
            <a:off x="3236433" y="3460424"/>
            <a:ext cx="131867" cy="131867"/>
          </a:xfrm>
          <a:prstGeom prst="teardrop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4" name="Teardrop 251">
            <a:extLst>
              <a:ext uri="{FF2B5EF4-FFF2-40B4-BE49-F238E27FC236}">
                <a16:creationId xmlns:a16="http://schemas.microsoft.com/office/drawing/2014/main" id="{55622F75-C2B3-8D41-A30D-F17E26C9477E}"/>
              </a:ext>
            </a:extLst>
          </p:cNvPr>
          <p:cNvSpPr>
            <a:spLocks noChangeAspect="1"/>
          </p:cNvSpPr>
          <p:nvPr/>
        </p:nvSpPr>
        <p:spPr>
          <a:xfrm rot="8100000">
            <a:off x="3663238" y="3774251"/>
            <a:ext cx="74435" cy="74435"/>
          </a:xfrm>
          <a:prstGeom prst="teardrop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5" name="Teardrop 252">
            <a:extLst>
              <a:ext uri="{FF2B5EF4-FFF2-40B4-BE49-F238E27FC236}">
                <a16:creationId xmlns:a16="http://schemas.microsoft.com/office/drawing/2014/main" id="{118DCE8F-4B9D-244D-9505-C56CE06E27AB}"/>
              </a:ext>
            </a:extLst>
          </p:cNvPr>
          <p:cNvSpPr>
            <a:spLocks noChangeAspect="1"/>
          </p:cNvSpPr>
          <p:nvPr/>
        </p:nvSpPr>
        <p:spPr>
          <a:xfrm rot="8100000">
            <a:off x="3743931" y="3914116"/>
            <a:ext cx="74435" cy="74435"/>
          </a:xfrm>
          <a:prstGeom prst="teardrop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6" name="Teardrop 253">
            <a:extLst>
              <a:ext uri="{FF2B5EF4-FFF2-40B4-BE49-F238E27FC236}">
                <a16:creationId xmlns:a16="http://schemas.microsoft.com/office/drawing/2014/main" id="{F7916188-6C43-514D-AB4A-40BD34A9E67E}"/>
              </a:ext>
            </a:extLst>
          </p:cNvPr>
          <p:cNvSpPr>
            <a:spLocks noChangeAspect="1"/>
          </p:cNvSpPr>
          <p:nvPr/>
        </p:nvSpPr>
        <p:spPr>
          <a:xfrm rot="8100000">
            <a:off x="3797727" y="4306815"/>
            <a:ext cx="74435" cy="74435"/>
          </a:xfrm>
          <a:prstGeom prst="teardrop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7" name="Teardrop 254">
            <a:extLst>
              <a:ext uri="{FF2B5EF4-FFF2-40B4-BE49-F238E27FC236}">
                <a16:creationId xmlns:a16="http://schemas.microsoft.com/office/drawing/2014/main" id="{91F989E1-1452-E540-AAEA-1EA5D7834DB6}"/>
              </a:ext>
            </a:extLst>
          </p:cNvPr>
          <p:cNvSpPr>
            <a:spLocks noChangeAspect="1"/>
          </p:cNvSpPr>
          <p:nvPr/>
        </p:nvSpPr>
        <p:spPr>
          <a:xfrm rot="8100000">
            <a:off x="3956678" y="4455002"/>
            <a:ext cx="90068" cy="90068"/>
          </a:xfrm>
          <a:prstGeom prst="teardrop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8" name="Teardrop 255">
            <a:extLst>
              <a:ext uri="{FF2B5EF4-FFF2-40B4-BE49-F238E27FC236}">
                <a16:creationId xmlns:a16="http://schemas.microsoft.com/office/drawing/2014/main" id="{7054BE2D-CDC2-F142-B71E-AC0B6C4F8B11}"/>
              </a:ext>
            </a:extLst>
          </p:cNvPr>
          <p:cNvSpPr>
            <a:spLocks noChangeAspect="1"/>
          </p:cNvSpPr>
          <p:nvPr/>
        </p:nvSpPr>
        <p:spPr>
          <a:xfrm rot="8100000">
            <a:off x="4027911" y="4671479"/>
            <a:ext cx="108981" cy="108981"/>
          </a:xfrm>
          <a:prstGeom prst="teardrop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9" name="Teardrop 256">
            <a:extLst>
              <a:ext uri="{FF2B5EF4-FFF2-40B4-BE49-F238E27FC236}">
                <a16:creationId xmlns:a16="http://schemas.microsoft.com/office/drawing/2014/main" id="{C5E890C8-13B0-7145-ABC1-BA23F04EECA0}"/>
              </a:ext>
            </a:extLst>
          </p:cNvPr>
          <p:cNvSpPr>
            <a:spLocks noChangeAspect="1"/>
          </p:cNvSpPr>
          <p:nvPr/>
        </p:nvSpPr>
        <p:spPr>
          <a:xfrm rot="8100000">
            <a:off x="4409860" y="4838241"/>
            <a:ext cx="108981" cy="108981"/>
          </a:xfrm>
          <a:prstGeom prst="teardrop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0" name="Teardrop 257">
            <a:extLst>
              <a:ext uri="{FF2B5EF4-FFF2-40B4-BE49-F238E27FC236}">
                <a16:creationId xmlns:a16="http://schemas.microsoft.com/office/drawing/2014/main" id="{15B30017-2F5E-2745-B4AD-054779BA9374}"/>
              </a:ext>
            </a:extLst>
          </p:cNvPr>
          <p:cNvSpPr>
            <a:spLocks noChangeAspect="1"/>
          </p:cNvSpPr>
          <p:nvPr/>
        </p:nvSpPr>
        <p:spPr>
          <a:xfrm rot="8100000">
            <a:off x="4770291" y="4563890"/>
            <a:ext cx="108981" cy="108981"/>
          </a:xfrm>
          <a:prstGeom prst="teardrop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1" name="Teardrop 258">
            <a:extLst>
              <a:ext uri="{FF2B5EF4-FFF2-40B4-BE49-F238E27FC236}">
                <a16:creationId xmlns:a16="http://schemas.microsoft.com/office/drawing/2014/main" id="{E7B3DAE6-FD43-2842-8D21-E17572194A50}"/>
              </a:ext>
            </a:extLst>
          </p:cNvPr>
          <p:cNvSpPr>
            <a:spLocks noChangeAspect="1"/>
          </p:cNvSpPr>
          <p:nvPr/>
        </p:nvSpPr>
        <p:spPr>
          <a:xfrm rot="8100000">
            <a:off x="4818708" y="5360047"/>
            <a:ext cx="108981" cy="108981"/>
          </a:xfrm>
          <a:prstGeom prst="teardrop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2" name="Teardrop 259">
            <a:extLst>
              <a:ext uri="{FF2B5EF4-FFF2-40B4-BE49-F238E27FC236}">
                <a16:creationId xmlns:a16="http://schemas.microsoft.com/office/drawing/2014/main" id="{CD4A004C-E43E-C348-B522-AC27BB2D6D9B}"/>
              </a:ext>
            </a:extLst>
          </p:cNvPr>
          <p:cNvSpPr>
            <a:spLocks noChangeAspect="1"/>
          </p:cNvSpPr>
          <p:nvPr/>
        </p:nvSpPr>
        <p:spPr>
          <a:xfrm rot="8100000">
            <a:off x="4739152" y="5484913"/>
            <a:ext cx="74435" cy="74435"/>
          </a:xfrm>
          <a:prstGeom prst="teardrop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3" name="Teardrop 260">
            <a:extLst>
              <a:ext uri="{FF2B5EF4-FFF2-40B4-BE49-F238E27FC236}">
                <a16:creationId xmlns:a16="http://schemas.microsoft.com/office/drawing/2014/main" id="{4391DED7-7161-5A40-B304-222EE3B1DF1C}"/>
              </a:ext>
            </a:extLst>
          </p:cNvPr>
          <p:cNvSpPr>
            <a:spLocks noChangeAspect="1"/>
          </p:cNvSpPr>
          <p:nvPr/>
        </p:nvSpPr>
        <p:spPr>
          <a:xfrm rot="8100000">
            <a:off x="4286128" y="4122777"/>
            <a:ext cx="108981" cy="108981"/>
          </a:xfrm>
          <a:prstGeom prst="teardrop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4" name="Teardrop 261">
            <a:extLst>
              <a:ext uri="{FF2B5EF4-FFF2-40B4-BE49-F238E27FC236}">
                <a16:creationId xmlns:a16="http://schemas.microsoft.com/office/drawing/2014/main" id="{6424EC06-12FC-B54C-9935-B84C16980B31}"/>
              </a:ext>
            </a:extLst>
          </p:cNvPr>
          <p:cNvSpPr>
            <a:spLocks noChangeAspect="1"/>
          </p:cNvSpPr>
          <p:nvPr/>
        </p:nvSpPr>
        <p:spPr>
          <a:xfrm rot="8100000">
            <a:off x="4549725" y="5672057"/>
            <a:ext cx="108981" cy="108981"/>
          </a:xfrm>
          <a:prstGeom prst="teardrop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5" name="Teardrop 262">
            <a:extLst>
              <a:ext uri="{FF2B5EF4-FFF2-40B4-BE49-F238E27FC236}">
                <a16:creationId xmlns:a16="http://schemas.microsoft.com/office/drawing/2014/main" id="{672E8E0E-D8D0-4E4A-B4E9-49C30EC91E17}"/>
              </a:ext>
            </a:extLst>
          </p:cNvPr>
          <p:cNvSpPr>
            <a:spLocks noChangeAspect="1"/>
          </p:cNvSpPr>
          <p:nvPr/>
        </p:nvSpPr>
        <p:spPr>
          <a:xfrm rot="8100000">
            <a:off x="4321196" y="5534983"/>
            <a:ext cx="81879" cy="81879"/>
          </a:xfrm>
          <a:prstGeom prst="teardrop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6" name="Teardrop 263">
            <a:extLst>
              <a:ext uri="{FF2B5EF4-FFF2-40B4-BE49-F238E27FC236}">
                <a16:creationId xmlns:a16="http://schemas.microsoft.com/office/drawing/2014/main" id="{8C50DE7F-2953-0241-96FB-577A0FC22BB2}"/>
              </a:ext>
            </a:extLst>
          </p:cNvPr>
          <p:cNvSpPr>
            <a:spLocks noChangeAspect="1"/>
          </p:cNvSpPr>
          <p:nvPr/>
        </p:nvSpPr>
        <p:spPr>
          <a:xfrm rot="8100000">
            <a:off x="4211953" y="3758112"/>
            <a:ext cx="74435" cy="74435"/>
          </a:xfrm>
          <a:prstGeom prst="teardrop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7" name="Teardrop 264">
            <a:extLst>
              <a:ext uri="{FF2B5EF4-FFF2-40B4-BE49-F238E27FC236}">
                <a16:creationId xmlns:a16="http://schemas.microsoft.com/office/drawing/2014/main" id="{BFA6331E-7928-0B44-9A65-130D2D77D60D}"/>
              </a:ext>
            </a:extLst>
          </p:cNvPr>
          <p:cNvSpPr>
            <a:spLocks noChangeAspect="1"/>
          </p:cNvSpPr>
          <p:nvPr/>
        </p:nvSpPr>
        <p:spPr>
          <a:xfrm rot="8100000">
            <a:off x="3825652" y="4098036"/>
            <a:ext cx="50841" cy="50841"/>
          </a:xfrm>
          <a:prstGeom prst="teardrop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8" name="Teardrop 265">
            <a:extLst>
              <a:ext uri="{FF2B5EF4-FFF2-40B4-BE49-F238E27FC236}">
                <a16:creationId xmlns:a16="http://schemas.microsoft.com/office/drawing/2014/main" id="{55C71683-E5FE-7644-B29F-0527F17A480E}"/>
              </a:ext>
            </a:extLst>
          </p:cNvPr>
          <p:cNvSpPr>
            <a:spLocks noChangeAspect="1"/>
          </p:cNvSpPr>
          <p:nvPr/>
        </p:nvSpPr>
        <p:spPr>
          <a:xfrm rot="8100000">
            <a:off x="3809512" y="4001224"/>
            <a:ext cx="50841" cy="50841"/>
          </a:xfrm>
          <a:prstGeom prst="teardrop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9" name="Teardrop 266">
            <a:extLst>
              <a:ext uri="{FF2B5EF4-FFF2-40B4-BE49-F238E27FC236}">
                <a16:creationId xmlns:a16="http://schemas.microsoft.com/office/drawing/2014/main" id="{8646E046-76D6-7545-9DF9-76234D0448C2}"/>
              </a:ext>
            </a:extLst>
          </p:cNvPr>
          <p:cNvSpPr>
            <a:spLocks noChangeAspect="1"/>
          </p:cNvSpPr>
          <p:nvPr/>
        </p:nvSpPr>
        <p:spPr>
          <a:xfrm rot="8100000">
            <a:off x="6236210" y="3085133"/>
            <a:ext cx="74435" cy="74435"/>
          </a:xfrm>
          <a:prstGeom prst="teardrop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0" name="Teardrop 267">
            <a:extLst>
              <a:ext uri="{FF2B5EF4-FFF2-40B4-BE49-F238E27FC236}">
                <a16:creationId xmlns:a16="http://schemas.microsoft.com/office/drawing/2014/main" id="{07245D6C-7F07-8F4B-BE2A-AE8D0CF21B21}"/>
              </a:ext>
            </a:extLst>
          </p:cNvPr>
          <p:cNvSpPr>
            <a:spLocks noChangeAspect="1"/>
          </p:cNvSpPr>
          <p:nvPr/>
        </p:nvSpPr>
        <p:spPr>
          <a:xfrm rot="8100000">
            <a:off x="6371855" y="3079915"/>
            <a:ext cx="74435" cy="74435"/>
          </a:xfrm>
          <a:prstGeom prst="teardrop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1" name="Teardrop 268">
            <a:extLst>
              <a:ext uri="{FF2B5EF4-FFF2-40B4-BE49-F238E27FC236}">
                <a16:creationId xmlns:a16="http://schemas.microsoft.com/office/drawing/2014/main" id="{01C47030-9128-A64D-BF19-08B9B06069A1}"/>
              </a:ext>
            </a:extLst>
          </p:cNvPr>
          <p:cNvSpPr>
            <a:spLocks noChangeAspect="1"/>
          </p:cNvSpPr>
          <p:nvPr/>
        </p:nvSpPr>
        <p:spPr>
          <a:xfrm rot="8100000">
            <a:off x="6507502" y="2933843"/>
            <a:ext cx="74435" cy="74435"/>
          </a:xfrm>
          <a:prstGeom prst="teardrop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2" name="Teardrop 269">
            <a:extLst>
              <a:ext uri="{FF2B5EF4-FFF2-40B4-BE49-F238E27FC236}">
                <a16:creationId xmlns:a16="http://schemas.microsoft.com/office/drawing/2014/main" id="{6B16E27B-70DA-D444-B16D-223008B66EA4}"/>
              </a:ext>
            </a:extLst>
          </p:cNvPr>
          <p:cNvSpPr>
            <a:spLocks noChangeAspect="1"/>
          </p:cNvSpPr>
          <p:nvPr/>
        </p:nvSpPr>
        <p:spPr>
          <a:xfrm rot="8100000">
            <a:off x="6622279" y="2735604"/>
            <a:ext cx="74435" cy="74435"/>
          </a:xfrm>
          <a:prstGeom prst="teardrop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3" name="Teardrop 270">
            <a:extLst>
              <a:ext uri="{FF2B5EF4-FFF2-40B4-BE49-F238E27FC236}">
                <a16:creationId xmlns:a16="http://schemas.microsoft.com/office/drawing/2014/main" id="{C60E27B7-3EF0-EC4D-90B6-6F8C7BC7EF53}"/>
              </a:ext>
            </a:extLst>
          </p:cNvPr>
          <p:cNvSpPr>
            <a:spLocks noChangeAspect="1"/>
          </p:cNvSpPr>
          <p:nvPr/>
        </p:nvSpPr>
        <p:spPr>
          <a:xfrm rot="8100000">
            <a:off x="6653582" y="2657348"/>
            <a:ext cx="74435" cy="74435"/>
          </a:xfrm>
          <a:prstGeom prst="teardrop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4" name="Teardrop 271">
            <a:extLst>
              <a:ext uri="{FF2B5EF4-FFF2-40B4-BE49-F238E27FC236}">
                <a16:creationId xmlns:a16="http://schemas.microsoft.com/office/drawing/2014/main" id="{87BF51A5-4818-9F45-A583-8426D56DFDC3}"/>
              </a:ext>
            </a:extLst>
          </p:cNvPr>
          <p:cNvSpPr>
            <a:spLocks noChangeAspect="1"/>
          </p:cNvSpPr>
          <p:nvPr/>
        </p:nvSpPr>
        <p:spPr>
          <a:xfrm rot="8100000">
            <a:off x="6747491" y="2730387"/>
            <a:ext cx="74435" cy="74435"/>
          </a:xfrm>
          <a:prstGeom prst="teardrop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5" name="Teardrop 272">
            <a:extLst>
              <a:ext uri="{FF2B5EF4-FFF2-40B4-BE49-F238E27FC236}">
                <a16:creationId xmlns:a16="http://schemas.microsoft.com/office/drawing/2014/main" id="{C629722D-6C84-D44C-959B-5E412A392C54}"/>
              </a:ext>
            </a:extLst>
          </p:cNvPr>
          <p:cNvSpPr>
            <a:spLocks noChangeAspect="1"/>
          </p:cNvSpPr>
          <p:nvPr/>
        </p:nvSpPr>
        <p:spPr>
          <a:xfrm rot="8100000">
            <a:off x="6909223" y="2746038"/>
            <a:ext cx="74435" cy="74435"/>
          </a:xfrm>
          <a:prstGeom prst="teardrop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6" name="Teardrop 273">
            <a:extLst>
              <a:ext uri="{FF2B5EF4-FFF2-40B4-BE49-F238E27FC236}">
                <a16:creationId xmlns:a16="http://schemas.microsoft.com/office/drawing/2014/main" id="{4E0FD4A3-8D11-0D41-9364-42BC062BF054}"/>
              </a:ext>
            </a:extLst>
          </p:cNvPr>
          <p:cNvSpPr>
            <a:spLocks noChangeAspect="1"/>
          </p:cNvSpPr>
          <p:nvPr/>
        </p:nvSpPr>
        <p:spPr>
          <a:xfrm rot="8100000">
            <a:off x="6997914" y="2688651"/>
            <a:ext cx="74435" cy="74435"/>
          </a:xfrm>
          <a:prstGeom prst="teardrop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7" name="Teardrop 274">
            <a:extLst>
              <a:ext uri="{FF2B5EF4-FFF2-40B4-BE49-F238E27FC236}">
                <a16:creationId xmlns:a16="http://schemas.microsoft.com/office/drawing/2014/main" id="{AF402A40-5A0B-BB4A-B28B-3167CA5AA756}"/>
              </a:ext>
            </a:extLst>
          </p:cNvPr>
          <p:cNvSpPr>
            <a:spLocks noChangeAspect="1"/>
          </p:cNvSpPr>
          <p:nvPr/>
        </p:nvSpPr>
        <p:spPr>
          <a:xfrm rot="8100000">
            <a:off x="6883137" y="2417372"/>
            <a:ext cx="74435" cy="74435"/>
          </a:xfrm>
          <a:prstGeom prst="teardrop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8" name="Teardrop 275">
            <a:extLst>
              <a:ext uri="{FF2B5EF4-FFF2-40B4-BE49-F238E27FC236}">
                <a16:creationId xmlns:a16="http://schemas.microsoft.com/office/drawing/2014/main" id="{31194433-70F7-E645-8929-28460EC51235}"/>
              </a:ext>
            </a:extLst>
          </p:cNvPr>
          <p:cNvSpPr>
            <a:spLocks noChangeAspect="1"/>
          </p:cNvSpPr>
          <p:nvPr/>
        </p:nvSpPr>
        <p:spPr>
          <a:xfrm rot="8100000">
            <a:off x="6752709" y="2365204"/>
            <a:ext cx="74435" cy="74435"/>
          </a:xfrm>
          <a:prstGeom prst="teardrop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9" name="Teardrop 276">
            <a:extLst>
              <a:ext uri="{FF2B5EF4-FFF2-40B4-BE49-F238E27FC236}">
                <a16:creationId xmlns:a16="http://schemas.microsoft.com/office/drawing/2014/main" id="{1DA20E9F-845B-B34A-AAD6-C1DB7453FFF3}"/>
              </a:ext>
            </a:extLst>
          </p:cNvPr>
          <p:cNvSpPr>
            <a:spLocks noChangeAspect="1"/>
          </p:cNvSpPr>
          <p:nvPr/>
        </p:nvSpPr>
        <p:spPr>
          <a:xfrm rot="8100000">
            <a:off x="7149213" y="2328688"/>
            <a:ext cx="74435" cy="74435"/>
          </a:xfrm>
          <a:prstGeom prst="teardrop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0" name="Teardrop 277">
            <a:extLst>
              <a:ext uri="{FF2B5EF4-FFF2-40B4-BE49-F238E27FC236}">
                <a16:creationId xmlns:a16="http://schemas.microsoft.com/office/drawing/2014/main" id="{0B2B75DA-3F2F-BC43-912A-DCF66E7EFF4D}"/>
              </a:ext>
            </a:extLst>
          </p:cNvPr>
          <p:cNvSpPr>
            <a:spLocks noChangeAspect="1"/>
          </p:cNvSpPr>
          <p:nvPr/>
        </p:nvSpPr>
        <p:spPr>
          <a:xfrm rot="8100000">
            <a:off x="7168539" y="2478437"/>
            <a:ext cx="46219" cy="46219"/>
          </a:xfrm>
          <a:prstGeom prst="teardrop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1" name="Teardrop 278">
            <a:extLst>
              <a:ext uri="{FF2B5EF4-FFF2-40B4-BE49-F238E27FC236}">
                <a16:creationId xmlns:a16="http://schemas.microsoft.com/office/drawing/2014/main" id="{70958D7A-9212-B84A-A436-28F4B3931A9E}"/>
              </a:ext>
            </a:extLst>
          </p:cNvPr>
          <p:cNvSpPr>
            <a:spLocks noChangeAspect="1"/>
          </p:cNvSpPr>
          <p:nvPr/>
        </p:nvSpPr>
        <p:spPr>
          <a:xfrm rot="8100000">
            <a:off x="7205058" y="2535820"/>
            <a:ext cx="46219" cy="46219"/>
          </a:xfrm>
          <a:prstGeom prst="teardrop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2" name="Teardrop 279">
            <a:extLst>
              <a:ext uri="{FF2B5EF4-FFF2-40B4-BE49-F238E27FC236}">
                <a16:creationId xmlns:a16="http://schemas.microsoft.com/office/drawing/2014/main" id="{7F92E72C-C9FB-2248-A8CC-2F88BFA2FE9D}"/>
              </a:ext>
            </a:extLst>
          </p:cNvPr>
          <p:cNvSpPr>
            <a:spLocks noChangeAspect="1"/>
          </p:cNvSpPr>
          <p:nvPr/>
        </p:nvSpPr>
        <p:spPr>
          <a:xfrm rot="8100000">
            <a:off x="7140048" y="2584351"/>
            <a:ext cx="46219" cy="46219"/>
          </a:xfrm>
          <a:prstGeom prst="teardrop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3" name="Teardrop 280">
            <a:extLst>
              <a:ext uri="{FF2B5EF4-FFF2-40B4-BE49-F238E27FC236}">
                <a16:creationId xmlns:a16="http://schemas.microsoft.com/office/drawing/2014/main" id="{F5D1ACE8-A7CE-8F43-B840-C5B055453B0C}"/>
              </a:ext>
            </a:extLst>
          </p:cNvPr>
          <p:cNvSpPr>
            <a:spLocks noChangeAspect="1"/>
          </p:cNvSpPr>
          <p:nvPr/>
        </p:nvSpPr>
        <p:spPr>
          <a:xfrm rot="8100000">
            <a:off x="7080196" y="2614098"/>
            <a:ext cx="46219" cy="46219"/>
          </a:xfrm>
          <a:prstGeom prst="teardrop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4" name="Teardrop 281">
            <a:extLst>
              <a:ext uri="{FF2B5EF4-FFF2-40B4-BE49-F238E27FC236}">
                <a16:creationId xmlns:a16="http://schemas.microsoft.com/office/drawing/2014/main" id="{59DBF47F-2C48-9C44-A971-B91188FBA029}"/>
              </a:ext>
            </a:extLst>
          </p:cNvPr>
          <p:cNvSpPr>
            <a:spLocks noChangeAspect="1"/>
          </p:cNvSpPr>
          <p:nvPr/>
        </p:nvSpPr>
        <p:spPr>
          <a:xfrm rot="8100000">
            <a:off x="7239850" y="2634885"/>
            <a:ext cx="74435" cy="74435"/>
          </a:xfrm>
          <a:prstGeom prst="teardrop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5" name="Teardrop 282">
            <a:extLst>
              <a:ext uri="{FF2B5EF4-FFF2-40B4-BE49-F238E27FC236}">
                <a16:creationId xmlns:a16="http://schemas.microsoft.com/office/drawing/2014/main" id="{7D3F38F2-714E-4846-89A7-BA7464D8C1A6}"/>
              </a:ext>
            </a:extLst>
          </p:cNvPr>
          <p:cNvSpPr>
            <a:spLocks noChangeAspect="1"/>
          </p:cNvSpPr>
          <p:nvPr/>
        </p:nvSpPr>
        <p:spPr>
          <a:xfrm rot="8100000">
            <a:off x="7383221" y="2773781"/>
            <a:ext cx="74435" cy="74435"/>
          </a:xfrm>
          <a:prstGeom prst="teardrop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6" name="Teardrop 283">
            <a:extLst>
              <a:ext uri="{FF2B5EF4-FFF2-40B4-BE49-F238E27FC236}">
                <a16:creationId xmlns:a16="http://schemas.microsoft.com/office/drawing/2014/main" id="{7D0D62AA-3F4C-5049-919E-73FA0A7DF99D}"/>
              </a:ext>
            </a:extLst>
          </p:cNvPr>
          <p:cNvSpPr>
            <a:spLocks noChangeAspect="1"/>
          </p:cNvSpPr>
          <p:nvPr/>
        </p:nvSpPr>
        <p:spPr>
          <a:xfrm rot="8100000">
            <a:off x="7288570" y="2838873"/>
            <a:ext cx="46219" cy="46219"/>
          </a:xfrm>
          <a:prstGeom prst="teardrop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7" name="Teardrop 284">
            <a:extLst>
              <a:ext uri="{FF2B5EF4-FFF2-40B4-BE49-F238E27FC236}">
                <a16:creationId xmlns:a16="http://schemas.microsoft.com/office/drawing/2014/main" id="{12686BF1-076C-B144-A930-59665A8FB9C8}"/>
              </a:ext>
            </a:extLst>
          </p:cNvPr>
          <p:cNvSpPr>
            <a:spLocks noChangeAspect="1"/>
          </p:cNvSpPr>
          <p:nvPr/>
        </p:nvSpPr>
        <p:spPr>
          <a:xfrm rot="8100000">
            <a:off x="7194484" y="2906078"/>
            <a:ext cx="46219" cy="46219"/>
          </a:xfrm>
          <a:prstGeom prst="teardrop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8" name="Teardrop 465">
            <a:extLst>
              <a:ext uri="{FF2B5EF4-FFF2-40B4-BE49-F238E27FC236}">
                <a16:creationId xmlns:a16="http://schemas.microsoft.com/office/drawing/2014/main" id="{477EB24B-6577-AB42-9BB8-0134BB8E2E1A}"/>
              </a:ext>
            </a:extLst>
          </p:cNvPr>
          <p:cNvSpPr>
            <a:spLocks noChangeAspect="1"/>
          </p:cNvSpPr>
          <p:nvPr/>
        </p:nvSpPr>
        <p:spPr>
          <a:xfrm rot="8100000">
            <a:off x="7095917" y="2959844"/>
            <a:ext cx="46219" cy="46219"/>
          </a:xfrm>
          <a:prstGeom prst="teardrop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9" name="Teardrop 466">
            <a:extLst>
              <a:ext uri="{FF2B5EF4-FFF2-40B4-BE49-F238E27FC236}">
                <a16:creationId xmlns:a16="http://schemas.microsoft.com/office/drawing/2014/main" id="{045F36AF-9137-5A46-824B-50879A504E5C}"/>
              </a:ext>
            </a:extLst>
          </p:cNvPr>
          <p:cNvSpPr>
            <a:spLocks noChangeAspect="1"/>
          </p:cNvSpPr>
          <p:nvPr/>
        </p:nvSpPr>
        <p:spPr>
          <a:xfrm rot="8100000">
            <a:off x="7198965" y="3000170"/>
            <a:ext cx="46219" cy="46219"/>
          </a:xfrm>
          <a:prstGeom prst="teardrop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0" name="Teardrop 467">
            <a:extLst>
              <a:ext uri="{FF2B5EF4-FFF2-40B4-BE49-F238E27FC236}">
                <a16:creationId xmlns:a16="http://schemas.microsoft.com/office/drawing/2014/main" id="{F1B29AA7-2E45-AB44-A274-A6E46A43F544}"/>
              </a:ext>
            </a:extLst>
          </p:cNvPr>
          <p:cNvSpPr>
            <a:spLocks noChangeAspect="1"/>
          </p:cNvSpPr>
          <p:nvPr/>
        </p:nvSpPr>
        <p:spPr>
          <a:xfrm rot="8100000">
            <a:off x="7113840" y="3036013"/>
            <a:ext cx="46219" cy="46219"/>
          </a:xfrm>
          <a:prstGeom prst="teardrop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1" name="Teardrop 468">
            <a:extLst>
              <a:ext uri="{FF2B5EF4-FFF2-40B4-BE49-F238E27FC236}">
                <a16:creationId xmlns:a16="http://schemas.microsoft.com/office/drawing/2014/main" id="{7530D414-2136-6046-9282-D2A3CF7A170A}"/>
              </a:ext>
            </a:extLst>
          </p:cNvPr>
          <p:cNvSpPr>
            <a:spLocks noChangeAspect="1"/>
          </p:cNvSpPr>
          <p:nvPr/>
        </p:nvSpPr>
        <p:spPr>
          <a:xfrm rot="8100000">
            <a:off x="6997352" y="2946404"/>
            <a:ext cx="46219" cy="46219"/>
          </a:xfrm>
          <a:prstGeom prst="teardrop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2" name="Teardrop 469">
            <a:extLst>
              <a:ext uri="{FF2B5EF4-FFF2-40B4-BE49-F238E27FC236}">
                <a16:creationId xmlns:a16="http://schemas.microsoft.com/office/drawing/2014/main" id="{CB03FF56-EDC0-364C-978C-AD19F1467D5D}"/>
              </a:ext>
            </a:extLst>
          </p:cNvPr>
          <p:cNvSpPr>
            <a:spLocks noChangeAspect="1"/>
          </p:cNvSpPr>
          <p:nvPr/>
        </p:nvSpPr>
        <p:spPr>
          <a:xfrm rot="8100000">
            <a:off x="7019754" y="2820951"/>
            <a:ext cx="46219" cy="46219"/>
          </a:xfrm>
          <a:prstGeom prst="teardrop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3" name="Teardrop 470">
            <a:extLst>
              <a:ext uri="{FF2B5EF4-FFF2-40B4-BE49-F238E27FC236}">
                <a16:creationId xmlns:a16="http://schemas.microsoft.com/office/drawing/2014/main" id="{A9558702-3C25-0942-A8F7-235015B8191B}"/>
              </a:ext>
            </a:extLst>
          </p:cNvPr>
          <p:cNvSpPr>
            <a:spLocks noChangeAspect="1"/>
          </p:cNvSpPr>
          <p:nvPr/>
        </p:nvSpPr>
        <p:spPr>
          <a:xfrm rot="8100000">
            <a:off x="7042156" y="3000171"/>
            <a:ext cx="46219" cy="46219"/>
          </a:xfrm>
          <a:prstGeom prst="teardrop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4" name="Teardrop 471">
            <a:extLst>
              <a:ext uri="{FF2B5EF4-FFF2-40B4-BE49-F238E27FC236}">
                <a16:creationId xmlns:a16="http://schemas.microsoft.com/office/drawing/2014/main" id="{FD0E4ABD-0BFE-674E-A102-F177EC999E33}"/>
              </a:ext>
            </a:extLst>
          </p:cNvPr>
          <p:cNvSpPr>
            <a:spLocks noChangeAspect="1"/>
          </p:cNvSpPr>
          <p:nvPr/>
        </p:nvSpPr>
        <p:spPr>
          <a:xfrm rot="8100000">
            <a:off x="7060076" y="3058416"/>
            <a:ext cx="46219" cy="46219"/>
          </a:xfrm>
          <a:prstGeom prst="teardrop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5" name="Teardrop 472">
            <a:extLst>
              <a:ext uri="{FF2B5EF4-FFF2-40B4-BE49-F238E27FC236}">
                <a16:creationId xmlns:a16="http://schemas.microsoft.com/office/drawing/2014/main" id="{D0FE7474-51E1-1943-AF7E-2ED598823207}"/>
              </a:ext>
            </a:extLst>
          </p:cNvPr>
          <p:cNvSpPr>
            <a:spLocks noChangeAspect="1"/>
          </p:cNvSpPr>
          <p:nvPr/>
        </p:nvSpPr>
        <p:spPr>
          <a:xfrm rot="8100000">
            <a:off x="7118322" y="3112183"/>
            <a:ext cx="46219" cy="46219"/>
          </a:xfrm>
          <a:prstGeom prst="teardrop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6" name="Teardrop 473">
            <a:extLst>
              <a:ext uri="{FF2B5EF4-FFF2-40B4-BE49-F238E27FC236}">
                <a16:creationId xmlns:a16="http://schemas.microsoft.com/office/drawing/2014/main" id="{4E56570D-CD74-4545-A4A5-72FEAAB4D269}"/>
              </a:ext>
            </a:extLst>
          </p:cNvPr>
          <p:cNvSpPr>
            <a:spLocks noChangeAspect="1"/>
          </p:cNvSpPr>
          <p:nvPr/>
        </p:nvSpPr>
        <p:spPr>
          <a:xfrm rot="8100000">
            <a:off x="6840540" y="3004650"/>
            <a:ext cx="46219" cy="46219"/>
          </a:xfrm>
          <a:prstGeom prst="teardrop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7" name="Teardrop 474">
            <a:extLst>
              <a:ext uri="{FF2B5EF4-FFF2-40B4-BE49-F238E27FC236}">
                <a16:creationId xmlns:a16="http://schemas.microsoft.com/office/drawing/2014/main" id="{FE0138B5-AD97-304F-A35B-27D8146B253D}"/>
              </a:ext>
            </a:extLst>
          </p:cNvPr>
          <p:cNvSpPr>
            <a:spLocks noChangeAspect="1"/>
          </p:cNvSpPr>
          <p:nvPr/>
        </p:nvSpPr>
        <p:spPr>
          <a:xfrm rot="8100000">
            <a:off x="6737494" y="3085297"/>
            <a:ext cx="46219" cy="46219"/>
          </a:xfrm>
          <a:prstGeom prst="teardrop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8" name="Teardrop 475">
            <a:extLst>
              <a:ext uri="{FF2B5EF4-FFF2-40B4-BE49-F238E27FC236}">
                <a16:creationId xmlns:a16="http://schemas.microsoft.com/office/drawing/2014/main" id="{CF60BC39-367F-8040-96E2-393C605BD61D}"/>
              </a:ext>
            </a:extLst>
          </p:cNvPr>
          <p:cNvSpPr>
            <a:spLocks noChangeAspect="1"/>
          </p:cNvSpPr>
          <p:nvPr/>
        </p:nvSpPr>
        <p:spPr>
          <a:xfrm rot="8100000">
            <a:off x="6889824" y="3156984"/>
            <a:ext cx="46219" cy="46219"/>
          </a:xfrm>
          <a:prstGeom prst="teardrop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9" name="Teardrop 476">
            <a:extLst>
              <a:ext uri="{FF2B5EF4-FFF2-40B4-BE49-F238E27FC236}">
                <a16:creationId xmlns:a16="http://schemas.microsoft.com/office/drawing/2014/main" id="{E46B7E1E-E583-0243-BD66-08699565B09F}"/>
              </a:ext>
            </a:extLst>
          </p:cNvPr>
          <p:cNvSpPr>
            <a:spLocks noChangeAspect="1"/>
          </p:cNvSpPr>
          <p:nvPr/>
        </p:nvSpPr>
        <p:spPr>
          <a:xfrm rot="8100000">
            <a:off x="7131760" y="3170427"/>
            <a:ext cx="46219" cy="46219"/>
          </a:xfrm>
          <a:prstGeom prst="teardrop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0" name="Teardrop 478">
            <a:extLst>
              <a:ext uri="{FF2B5EF4-FFF2-40B4-BE49-F238E27FC236}">
                <a16:creationId xmlns:a16="http://schemas.microsoft.com/office/drawing/2014/main" id="{34A671AF-88FD-7442-AEA8-B7CE03683337}"/>
              </a:ext>
            </a:extLst>
          </p:cNvPr>
          <p:cNvSpPr>
            <a:spLocks noChangeAspect="1"/>
          </p:cNvSpPr>
          <p:nvPr/>
        </p:nvSpPr>
        <p:spPr>
          <a:xfrm rot="8100000">
            <a:off x="10255086" y="3208387"/>
            <a:ext cx="74435" cy="74435"/>
          </a:xfrm>
          <a:prstGeom prst="teardrop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1" name="Teardrop 479">
            <a:extLst>
              <a:ext uri="{FF2B5EF4-FFF2-40B4-BE49-F238E27FC236}">
                <a16:creationId xmlns:a16="http://schemas.microsoft.com/office/drawing/2014/main" id="{BCA09A56-0566-F24B-8189-207EC3D9D235}"/>
              </a:ext>
            </a:extLst>
          </p:cNvPr>
          <p:cNvSpPr>
            <a:spLocks noChangeAspect="1"/>
          </p:cNvSpPr>
          <p:nvPr/>
        </p:nvSpPr>
        <p:spPr>
          <a:xfrm rot="8100000">
            <a:off x="3924070" y="4078329"/>
            <a:ext cx="131867" cy="131867"/>
          </a:xfrm>
          <a:prstGeom prst="teardrop">
            <a:avLst/>
          </a:prstGeom>
          <a:solidFill>
            <a:srgbClr val="F25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2" name="Teardrop 480">
            <a:extLst>
              <a:ext uri="{FF2B5EF4-FFF2-40B4-BE49-F238E27FC236}">
                <a16:creationId xmlns:a16="http://schemas.microsoft.com/office/drawing/2014/main" id="{0E970A6C-101F-0246-89DA-06ABF3C65CD9}"/>
              </a:ext>
            </a:extLst>
          </p:cNvPr>
          <p:cNvSpPr>
            <a:spLocks noChangeAspect="1"/>
          </p:cNvSpPr>
          <p:nvPr/>
        </p:nvSpPr>
        <p:spPr>
          <a:xfrm rot="8100000">
            <a:off x="7486684" y="3367249"/>
            <a:ext cx="131867" cy="131867"/>
          </a:xfrm>
          <a:prstGeom prst="teardrop">
            <a:avLst/>
          </a:prstGeom>
          <a:solidFill>
            <a:srgbClr val="F25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3" name="Teardrop 482">
            <a:extLst>
              <a:ext uri="{FF2B5EF4-FFF2-40B4-BE49-F238E27FC236}">
                <a16:creationId xmlns:a16="http://schemas.microsoft.com/office/drawing/2014/main" id="{4074262A-7208-1740-8310-DF626F26F071}"/>
              </a:ext>
            </a:extLst>
          </p:cNvPr>
          <p:cNvSpPr>
            <a:spLocks noChangeAspect="1"/>
          </p:cNvSpPr>
          <p:nvPr/>
        </p:nvSpPr>
        <p:spPr>
          <a:xfrm rot="8100000">
            <a:off x="10568235" y="2997763"/>
            <a:ext cx="131867" cy="131867"/>
          </a:xfrm>
          <a:prstGeom prst="teardrop">
            <a:avLst/>
          </a:prstGeom>
          <a:solidFill>
            <a:srgbClr val="0071A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4" name="Teardrop 482">
            <a:extLst>
              <a:ext uri="{FF2B5EF4-FFF2-40B4-BE49-F238E27FC236}">
                <a16:creationId xmlns:a16="http://schemas.microsoft.com/office/drawing/2014/main" id="{B1D13FE4-B765-9C46-BA7A-9C68AADCC66C}"/>
              </a:ext>
            </a:extLst>
          </p:cNvPr>
          <p:cNvSpPr>
            <a:spLocks noChangeAspect="1"/>
          </p:cNvSpPr>
          <p:nvPr/>
        </p:nvSpPr>
        <p:spPr>
          <a:xfrm rot="8100000">
            <a:off x="10818605" y="5522998"/>
            <a:ext cx="131867" cy="131867"/>
          </a:xfrm>
          <a:prstGeom prst="teardrop">
            <a:avLst/>
          </a:prstGeom>
          <a:solidFill>
            <a:srgbClr val="0071A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5" name="313 Rectángulo">
            <a:extLst>
              <a:ext uri="{FF2B5EF4-FFF2-40B4-BE49-F238E27FC236}">
                <a16:creationId xmlns:a16="http://schemas.microsoft.com/office/drawing/2014/main" id="{B0533442-7F70-844B-9ADE-87EEC8A7E65F}"/>
              </a:ext>
            </a:extLst>
          </p:cNvPr>
          <p:cNvSpPr/>
          <p:nvPr/>
        </p:nvSpPr>
        <p:spPr>
          <a:xfrm>
            <a:off x="10229763" y="5275824"/>
            <a:ext cx="859492" cy="189712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lIns="85721" tIns="42861" rIns="85721" bIns="42861" rtlCol="0" anchor="ctr"/>
          <a:lstStyle/>
          <a:p>
            <a:pPr marL="0" marR="0" lvl="0" indent="0" algn="ctr" defTabSz="8571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67" b="0" i="0" u="none" strike="noStrike" kern="0" cap="none" spc="0" normalizeH="0" baseline="0" noProof="0" dirty="0">
                <a:ln>
                  <a:noFill/>
                </a:ln>
                <a:solidFill>
                  <a:srgbClr val="0D1E2D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Australia</a:t>
            </a:r>
          </a:p>
        </p:txBody>
      </p:sp>
      <p:sp>
        <p:nvSpPr>
          <p:cNvPr id="616" name="Teardrop 482">
            <a:extLst>
              <a:ext uri="{FF2B5EF4-FFF2-40B4-BE49-F238E27FC236}">
                <a16:creationId xmlns:a16="http://schemas.microsoft.com/office/drawing/2014/main" id="{7E16387F-5F38-C34F-9C09-327B19E7D319}"/>
              </a:ext>
            </a:extLst>
          </p:cNvPr>
          <p:cNvSpPr>
            <a:spLocks noChangeAspect="1"/>
          </p:cNvSpPr>
          <p:nvPr/>
        </p:nvSpPr>
        <p:spPr>
          <a:xfrm rot="8100000">
            <a:off x="11549813" y="5648051"/>
            <a:ext cx="131867" cy="131867"/>
          </a:xfrm>
          <a:prstGeom prst="teardrop">
            <a:avLst/>
          </a:prstGeom>
          <a:solidFill>
            <a:srgbClr val="0071A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7" name="313 Rectángulo">
            <a:extLst>
              <a:ext uri="{FF2B5EF4-FFF2-40B4-BE49-F238E27FC236}">
                <a16:creationId xmlns:a16="http://schemas.microsoft.com/office/drawing/2014/main" id="{748B6131-E7AE-E641-98A8-C3E415893667}"/>
              </a:ext>
            </a:extLst>
          </p:cNvPr>
          <p:cNvSpPr/>
          <p:nvPr/>
        </p:nvSpPr>
        <p:spPr>
          <a:xfrm>
            <a:off x="11227408" y="5388288"/>
            <a:ext cx="847593" cy="146470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lIns="85721" tIns="42861" rIns="85721" bIns="42861" rtlCol="0" anchor="ctr"/>
          <a:lstStyle/>
          <a:p>
            <a:pPr marL="0" marR="0" lvl="0" indent="0" algn="ctr" defTabSz="8571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New Zealand</a:t>
            </a:r>
          </a:p>
          <a:p>
            <a:pPr marL="0" marR="0" lvl="0" indent="0" algn="ctr" defTabSz="8571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067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618" name="Teardrop 482">
            <a:extLst>
              <a:ext uri="{FF2B5EF4-FFF2-40B4-BE49-F238E27FC236}">
                <a16:creationId xmlns:a16="http://schemas.microsoft.com/office/drawing/2014/main" id="{329F556A-3CD3-864A-8817-2194F67DB49A}"/>
              </a:ext>
            </a:extLst>
          </p:cNvPr>
          <p:cNvSpPr>
            <a:spLocks noChangeAspect="1"/>
          </p:cNvSpPr>
          <p:nvPr/>
        </p:nvSpPr>
        <p:spPr>
          <a:xfrm rot="8100000">
            <a:off x="9682502" y="4249364"/>
            <a:ext cx="131867" cy="131867"/>
          </a:xfrm>
          <a:prstGeom prst="teardrop">
            <a:avLst/>
          </a:prstGeom>
          <a:solidFill>
            <a:srgbClr val="0071A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9" name="313 Rectángulo">
            <a:extLst>
              <a:ext uri="{FF2B5EF4-FFF2-40B4-BE49-F238E27FC236}">
                <a16:creationId xmlns:a16="http://schemas.microsoft.com/office/drawing/2014/main" id="{ED893732-8C98-1540-92E0-5F248FB546DF}"/>
              </a:ext>
            </a:extLst>
          </p:cNvPr>
          <p:cNvSpPr/>
          <p:nvPr/>
        </p:nvSpPr>
        <p:spPr>
          <a:xfrm>
            <a:off x="8833243" y="4306439"/>
            <a:ext cx="910363" cy="215137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lIns="85721" tIns="42861" rIns="85721" bIns="42861" rtlCol="0" anchor="ctr"/>
          <a:lstStyle/>
          <a:p>
            <a:pPr marL="0" marR="0" lvl="0" indent="0" algn="ctr" defTabSz="8571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Singapore</a:t>
            </a:r>
          </a:p>
        </p:txBody>
      </p:sp>
      <p:sp>
        <p:nvSpPr>
          <p:cNvPr id="620" name="311 Rectángulo">
            <a:extLst>
              <a:ext uri="{FF2B5EF4-FFF2-40B4-BE49-F238E27FC236}">
                <a16:creationId xmlns:a16="http://schemas.microsoft.com/office/drawing/2014/main" id="{80158D6C-0B6A-9344-A30A-89DA1F1C6642}"/>
              </a:ext>
            </a:extLst>
          </p:cNvPr>
          <p:cNvSpPr/>
          <p:nvPr/>
        </p:nvSpPr>
        <p:spPr>
          <a:xfrm>
            <a:off x="7272985" y="3088672"/>
            <a:ext cx="738446" cy="167045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lIns="85721" tIns="42861" rIns="85721" bIns="42861" rtlCol="0" anchor="ctr"/>
          <a:lstStyle/>
          <a:p>
            <a:pPr marL="0" marR="0" lvl="0" indent="0" algn="ctr" defTabSz="8571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Turkey</a:t>
            </a:r>
          </a:p>
        </p:txBody>
      </p:sp>
      <p:sp>
        <p:nvSpPr>
          <p:cNvPr id="621" name="Teardrop 482">
            <a:extLst>
              <a:ext uri="{FF2B5EF4-FFF2-40B4-BE49-F238E27FC236}">
                <a16:creationId xmlns:a16="http://schemas.microsoft.com/office/drawing/2014/main" id="{F7EA02EC-6AB9-9044-A9FD-5ED178CE7937}"/>
              </a:ext>
            </a:extLst>
          </p:cNvPr>
          <p:cNvSpPr>
            <a:spLocks noChangeAspect="1"/>
          </p:cNvSpPr>
          <p:nvPr/>
        </p:nvSpPr>
        <p:spPr>
          <a:xfrm rot="8100000">
            <a:off x="7482220" y="2932511"/>
            <a:ext cx="131867" cy="131867"/>
          </a:xfrm>
          <a:prstGeom prst="teardrop">
            <a:avLst/>
          </a:prstGeom>
          <a:solidFill>
            <a:srgbClr val="0071A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6" name="Rectangle 15">
            <a:extLst>
              <a:ext uri="{FF2B5EF4-FFF2-40B4-BE49-F238E27FC236}">
                <a16:creationId xmlns:a16="http://schemas.microsoft.com/office/drawing/2014/main" id="{609B768B-5EA1-7B43-BC57-3E36A837FA45}"/>
              </a:ext>
            </a:extLst>
          </p:cNvPr>
          <p:cNvSpPr/>
          <p:nvPr/>
        </p:nvSpPr>
        <p:spPr>
          <a:xfrm>
            <a:off x="1037968" y="767301"/>
            <a:ext cx="10573461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527" lvl="0" defTabSz="1219140">
              <a:lnSpc>
                <a:spcPts val="2500"/>
              </a:lnSpc>
              <a:defRPr/>
            </a:pPr>
            <a:r>
              <a:rPr lang="en-US" sz="2800" i="1" dirty="0">
                <a:solidFill>
                  <a:schemeClr val="bg1"/>
                </a:solidFill>
                <a:latin typeface="Century Gothic"/>
                <a:cs typeface="Century Gothic"/>
              </a:rPr>
              <a:t>has access to 60 countries and more than 1.5 billion </a:t>
            </a:r>
            <a:br>
              <a:rPr lang="en-US" sz="2800" i="1" dirty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2800" i="1" dirty="0">
                <a:solidFill>
                  <a:schemeClr val="bg1"/>
                </a:solidFill>
                <a:latin typeface="Century Gothic"/>
                <a:cs typeface="Century Gothic"/>
              </a:rPr>
              <a:t>consumers through its network of trade agreements</a:t>
            </a:r>
            <a:endParaRPr lang="es-CO" sz="25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grpSp>
        <p:nvGrpSpPr>
          <p:cNvPr id="827" name="Grupo 826">
            <a:extLst>
              <a:ext uri="{FF2B5EF4-FFF2-40B4-BE49-F238E27FC236}">
                <a16:creationId xmlns:a16="http://schemas.microsoft.com/office/drawing/2014/main" id="{BDADFE94-2051-9643-A15A-C19525BDCEB9}"/>
              </a:ext>
            </a:extLst>
          </p:cNvPr>
          <p:cNvGrpSpPr/>
          <p:nvPr/>
        </p:nvGrpSpPr>
        <p:grpSpPr>
          <a:xfrm>
            <a:off x="1065431" y="4561922"/>
            <a:ext cx="7938848" cy="1600284"/>
            <a:chOff x="-270944" y="4860339"/>
            <a:chExt cx="7938848" cy="1600284"/>
          </a:xfrm>
        </p:grpSpPr>
        <p:sp>
          <p:nvSpPr>
            <p:cNvPr id="828" name="1 Marcador de texto">
              <a:extLst>
                <a:ext uri="{FF2B5EF4-FFF2-40B4-BE49-F238E27FC236}">
                  <a16:creationId xmlns:a16="http://schemas.microsoft.com/office/drawing/2014/main" id="{C0279772-FB45-8B4C-BE30-F67841208628}"/>
                </a:ext>
              </a:extLst>
            </p:cNvPr>
            <p:cNvSpPr txBox="1">
              <a:spLocks/>
            </p:cNvSpPr>
            <p:nvPr/>
          </p:nvSpPr>
          <p:spPr>
            <a:xfrm>
              <a:off x="301084" y="5793318"/>
              <a:ext cx="1648884" cy="273049"/>
            </a:xfrm>
            <a:prstGeom prst="rect">
              <a:avLst/>
            </a:prstGeom>
          </p:spPr>
          <p:txBody>
            <a:bodyPr vert="horz" lIns="91438" tIns="45719" rIns="91438" bIns="45719" rtlCol="0">
              <a:noAutofit/>
            </a:bodyPr>
            <a:lstStyle>
              <a:lvl1pPr marL="457178" indent="-457178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42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90550" indent="-380981" algn="l" defTabSz="609570" rtl="0" eaLnBrk="1" latinLnBrk="0" hangingPunct="1">
                <a:spcBef>
                  <a:spcPct val="20000"/>
                </a:spcBef>
                <a:buFont typeface="Arial"/>
                <a:buChar char="–"/>
                <a:defRPr sz="37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523925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133493" indent="-304784" algn="l" defTabSz="609570" rtl="0" eaLnBrk="1" latinLnBrk="0" hangingPunct="1">
                <a:spcBef>
                  <a:spcPct val="20000"/>
                </a:spcBef>
                <a:buFont typeface="Arial"/>
                <a:buChar char="–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062" indent="-304784" algn="l" defTabSz="609570" rtl="0" eaLnBrk="1" latinLnBrk="0" hangingPunct="1">
                <a:spcBef>
                  <a:spcPct val="20000"/>
                </a:spcBef>
                <a:buFont typeface="Arial"/>
                <a:buChar char="»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5263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20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77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341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s-CO" sz="1067" dirty="0">
                  <a:solidFill>
                    <a:schemeClr val="bg1"/>
                  </a:solidFill>
                  <a:latin typeface="Century Gothic"/>
                  <a:cs typeface="Century Gothic"/>
                </a:rPr>
                <a:t>Pacific Alliance</a:t>
              </a:r>
            </a:p>
          </p:txBody>
        </p:sp>
        <p:sp>
          <p:nvSpPr>
            <p:cNvPr id="829" name="1 Marcador de texto">
              <a:extLst>
                <a:ext uri="{FF2B5EF4-FFF2-40B4-BE49-F238E27FC236}">
                  <a16:creationId xmlns:a16="http://schemas.microsoft.com/office/drawing/2014/main" id="{12B1979F-3F27-D54F-98F3-6CDC37969566}"/>
                </a:ext>
              </a:extLst>
            </p:cNvPr>
            <p:cNvSpPr txBox="1">
              <a:spLocks/>
            </p:cNvSpPr>
            <p:nvPr/>
          </p:nvSpPr>
          <p:spPr>
            <a:xfrm>
              <a:off x="301083" y="4870451"/>
              <a:ext cx="1391477" cy="257064"/>
            </a:xfrm>
            <a:prstGeom prst="rect">
              <a:avLst/>
            </a:prstGeom>
          </p:spPr>
          <p:txBody>
            <a:bodyPr vert="horz" lIns="91438" tIns="45719" rIns="91438" bIns="45719" rtlCol="0">
              <a:normAutofit fontScale="92500" lnSpcReduction="10000"/>
            </a:bodyPr>
            <a:lstStyle>
              <a:lvl1pPr marL="457178" indent="-457178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42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90550" indent="-380981" algn="l" defTabSz="609570" rtl="0" eaLnBrk="1" latinLnBrk="0" hangingPunct="1">
                <a:spcBef>
                  <a:spcPct val="20000"/>
                </a:spcBef>
                <a:buFont typeface="Arial"/>
                <a:buChar char="–"/>
                <a:defRPr sz="37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523925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133493" indent="-304784" algn="l" defTabSz="609570" rtl="0" eaLnBrk="1" latinLnBrk="0" hangingPunct="1">
                <a:spcBef>
                  <a:spcPct val="20000"/>
                </a:spcBef>
                <a:buFont typeface="Arial"/>
                <a:buChar char="–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062" indent="-304784" algn="l" defTabSz="609570" rtl="0" eaLnBrk="1" latinLnBrk="0" hangingPunct="1">
                <a:spcBef>
                  <a:spcPct val="20000"/>
                </a:spcBef>
                <a:buFont typeface="Arial"/>
                <a:buChar char="»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5263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20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77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341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s-CO" sz="1200" dirty="0">
                  <a:solidFill>
                    <a:schemeClr val="bg1"/>
                  </a:solidFill>
                  <a:latin typeface="Century Gothic"/>
                  <a:cs typeface="Century Gothic"/>
                </a:rPr>
                <a:t>In force</a:t>
              </a:r>
            </a:p>
          </p:txBody>
        </p:sp>
        <p:sp>
          <p:nvSpPr>
            <p:cNvPr id="830" name="1 Marcador de texto">
              <a:extLst>
                <a:ext uri="{FF2B5EF4-FFF2-40B4-BE49-F238E27FC236}">
                  <a16:creationId xmlns:a16="http://schemas.microsoft.com/office/drawing/2014/main" id="{A689E9F9-225A-1440-85BA-5F6544E85665}"/>
                </a:ext>
              </a:extLst>
            </p:cNvPr>
            <p:cNvSpPr txBox="1">
              <a:spLocks/>
            </p:cNvSpPr>
            <p:nvPr/>
          </p:nvSpPr>
          <p:spPr>
            <a:xfrm>
              <a:off x="301083" y="5490635"/>
              <a:ext cx="1882261" cy="222296"/>
            </a:xfrm>
            <a:prstGeom prst="rect">
              <a:avLst/>
            </a:prstGeom>
          </p:spPr>
          <p:txBody>
            <a:bodyPr vert="horz" lIns="91438" tIns="45719" rIns="91438" bIns="45719" rtlCol="0">
              <a:noAutofit/>
            </a:bodyPr>
            <a:lstStyle>
              <a:lvl1pPr marL="457178" indent="-457178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42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90550" indent="-380981" algn="l" defTabSz="609570" rtl="0" eaLnBrk="1" latinLnBrk="0" hangingPunct="1">
                <a:spcBef>
                  <a:spcPct val="20000"/>
                </a:spcBef>
                <a:buFont typeface="Arial"/>
                <a:buChar char="–"/>
                <a:defRPr sz="37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523925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133493" indent="-304784" algn="l" defTabSz="609570" rtl="0" eaLnBrk="1" latinLnBrk="0" hangingPunct="1">
                <a:spcBef>
                  <a:spcPct val="20000"/>
                </a:spcBef>
                <a:buFont typeface="Arial"/>
                <a:buChar char="–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062" indent="-304784" algn="l" defTabSz="609570" rtl="0" eaLnBrk="1" latinLnBrk="0" hangingPunct="1">
                <a:spcBef>
                  <a:spcPct val="20000"/>
                </a:spcBef>
                <a:buFont typeface="Arial"/>
                <a:buChar char="»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5263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20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77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341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s-CO" sz="1067" dirty="0">
                  <a:solidFill>
                    <a:schemeClr val="bg1"/>
                  </a:solidFill>
                  <a:latin typeface="Century Gothic"/>
                  <a:cs typeface="Century Gothic"/>
                </a:rPr>
                <a:t>Signed</a:t>
              </a:r>
            </a:p>
          </p:txBody>
        </p:sp>
        <p:sp>
          <p:nvSpPr>
            <p:cNvPr id="831" name="1 Marcador de texto">
              <a:extLst>
                <a:ext uri="{FF2B5EF4-FFF2-40B4-BE49-F238E27FC236}">
                  <a16:creationId xmlns:a16="http://schemas.microsoft.com/office/drawing/2014/main" id="{A90B88D9-7B7C-E641-96A0-ED6491D86C19}"/>
                </a:ext>
              </a:extLst>
            </p:cNvPr>
            <p:cNvSpPr txBox="1">
              <a:spLocks/>
            </p:cNvSpPr>
            <p:nvPr/>
          </p:nvSpPr>
          <p:spPr>
            <a:xfrm>
              <a:off x="301084" y="5168900"/>
              <a:ext cx="2077444" cy="273861"/>
            </a:xfrm>
            <a:prstGeom prst="rect">
              <a:avLst/>
            </a:prstGeom>
          </p:spPr>
          <p:txBody>
            <a:bodyPr vert="horz" lIns="91438" tIns="45719" rIns="91438" bIns="45719" rtlCol="0">
              <a:noAutofit/>
            </a:bodyPr>
            <a:lstStyle>
              <a:lvl1pPr marL="457178" indent="-457178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42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90550" indent="-380981" algn="l" defTabSz="609570" rtl="0" eaLnBrk="1" latinLnBrk="0" hangingPunct="1">
                <a:spcBef>
                  <a:spcPct val="20000"/>
                </a:spcBef>
                <a:buFont typeface="Arial"/>
                <a:buChar char="–"/>
                <a:defRPr sz="37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523925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133493" indent="-304784" algn="l" defTabSz="609570" rtl="0" eaLnBrk="1" latinLnBrk="0" hangingPunct="1">
                <a:spcBef>
                  <a:spcPct val="20000"/>
                </a:spcBef>
                <a:buFont typeface="Arial"/>
                <a:buChar char="–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062" indent="-304784" algn="l" defTabSz="609570" rtl="0" eaLnBrk="1" latinLnBrk="0" hangingPunct="1">
                <a:spcBef>
                  <a:spcPct val="20000"/>
                </a:spcBef>
                <a:buFont typeface="Arial"/>
                <a:buChar char="»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5263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20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77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341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s-CO" sz="1067" dirty="0">
                  <a:solidFill>
                    <a:schemeClr val="bg1"/>
                  </a:solidFill>
                  <a:latin typeface="Century Gothic"/>
                  <a:cs typeface="Century Gothic"/>
                </a:rPr>
                <a:t>In negotiation</a:t>
              </a:r>
            </a:p>
          </p:txBody>
        </p:sp>
        <p:sp>
          <p:nvSpPr>
            <p:cNvPr id="832" name="Teardrop 486">
              <a:extLst>
                <a:ext uri="{FF2B5EF4-FFF2-40B4-BE49-F238E27FC236}">
                  <a16:creationId xmlns:a16="http://schemas.microsoft.com/office/drawing/2014/main" id="{5554F676-605A-E64F-B64E-3850021831AE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82188" y="4860339"/>
              <a:ext cx="209917" cy="209917"/>
            </a:xfrm>
            <a:prstGeom prst="teardrop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9" tIns="45719" rIns="91439" bIns="45719"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3" name="Teardrop 487">
              <a:extLst>
                <a:ext uri="{FF2B5EF4-FFF2-40B4-BE49-F238E27FC236}">
                  <a16:creationId xmlns:a16="http://schemas.microsoft.com/office/drawing/2014/main" id="{6848E147-A444-D643-903F-6E8A71980529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82351" y="5201219"/>
              <a:ext cx="209917" cy="209917"/>
            </a:xfrm>
            <a:prstGeom prst="teardrop">
              <a:avLst/>
            </a:prstGeom>
            <a:solidFill>
              <a:srgbClr val="0071A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9" tIns="45719" rIns="91439" bIns="45719"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4" name="Teardrop 488">
              <a:extLst>
                <a:ext uri="{FF2B5EF4-FFF2-40B4-BE49-F238E27FC236}">
                  <a16:creationId xmlns:a16="http://schemas.microsoft.com/office/drawing/2014/main" id="{808EA3FD-B408-FC49-8AEA-B0E0AC5F09D4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82351" y="5486238"/>
              <a:ext cx="209917" cy="209917"/>
            </a:xfrm>
            <a:prstGeom prst="teardrop">
              <a:avLst/>
            </a:prstGeom>
            <a:solidFill>
              <a:srgbClr val="F252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9" tIns="45719" rIns="91439" bIns="45719"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5" name="Teardrop 489">
              <a:extLst>
                <a:ext uri="{FF2B5EF4-FFF2-40B4-BE49-F238E27FC236}">
                  <a16:creationId xmlns:a16="http://schemas.microsoft.com/office/drawing/2014/main" id="{7B39AF1D-63F7-4F4E-9EBF-39649BB042F4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92751" y="5788440"/>
              <a:ext cx="190835" cy="190835"/>
            </a:xfrm>
            <a:prstGeom prst="teardrop">
              <a:avLst/>
            </a:prstGeom>
            <a:noFill/>
            <a:ln w="19050" cmpd="sng">
              <a:solidFill>
                <a:srgbClr val="0950B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9" tIns="45719" rIns="91439" bIns="45719"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6" name="364 CuadroTexto">
              <a:extLst>
                <a:ext uri="{FF2B5EF4-FFF2-40B4-BE49-F238E27FC236}">
                  <a16:creationId xmlns:a16="http://schemas.microsoft.com/office/drawing/2014/main" id="{7C29F1C8-0A2F-4847-9456-4BFAD36DD2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70944" y="6277118"/>
              <a:ext cx="7938848" cy="183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5717" tIns="42859" rIns="85717" bIns="42859">
              <a:spAutoFit/>
            </a:bodyPr>
            <a:lstStyle/>
            <a:p>
              <a:pPr marL="0" marR="0" lvl="0" indent="-315488" algn="l" defTabSz="121914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7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86" name="Grupo 285">
            <a:extLst>
              <a:ext uri="{FF2B5EF4-FFF2-40B4-BE49-F238E27FC236}">
                <a16:creationId xmlns:a16="http://schemas.microsoft.com/office/drawing/2014/main" id="{55F5B55B-7E4C-334B-8DCA-9A5D3B1BBE9A}"/>
              </a:ext>
            </a:extLst>
          </p:cNvPr>
          <p:cNvGrpSpPr/>
          <p:nvPr/>
        </p:nvGrpSpPr>
        <p:grpSpPr>
          <a:xfrm>
            <a:off x="9099954" y="6400483"/>
            <a:ext cx="1881268" cy="345885"/>
            <a:chOff x="6600061" y="1318173"/>
            <a:chExt cx="1881268" cy="345885"/>
          </a:xfrm>
        </p:grpSpPr>
        <p:pic>
          <p:nvPicPr>
            <p:cNvPr id="287" name="Imagen 286">
              <a:extLst>
                <a:ext uri="{FF2B5EF4-FFF2-40B4-BE49-F238E27FC236}">
                  <a16:creationId xmlns:a16="http://schemas.microsoft.com/office/drawing/2014/main" id="{4EC09E4B-260A-4C4F-98D1-06D3E8B532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00061" y="1352904"/>
              <a:ext cx="1507782" cy="311154"/>
            </a:xfrm>
            <a:prstGeom prst="rect">
              <a:avLst/>
            </a:prstGeom>
          </p:spPr>
        </p:pic>
        <p:pic>
          <p:nvPicPr>
            <p:cNvPr id="288" name="Imagen 287">
              <a:extLst>
                <a:ext uri="{FF2B5EF4-FFF2-40B4-BE49-F238E27FC236}">
                  <a16:creationId xmlns:a16="http://schemas.microsoft.com/office/drawing/2014/main" id="{1DC1A877-1698-A04E-8C31-7AEC3E32B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3251" y="1318173"/>
              <a:ext cx="308078" cy="308078"/>
            </a:xfrm>
            <a:prstGeom prst="rect">
              <a:avLst/>
            </a:prstGeom>
          </p:spPr>
        </p:pic>
      </p:grpSp>
      <p:sp>
        <p:nvSpPr>
          <p:cNvPr id="295" name="TextBox 24">
            <a:extLst>
              <a:ext uri="{FF2B5EF4-FFF2-40B4-BE49-F238E27FC236}">
                <a16:creationId xmlns:a16="http://schemas.microsoft.com/office/drawing/2014/main" id="{D1091EDF-A017-8A44-97A8-9417DB265708}"/>
              </a:ext>
            </a:extLst>
          </p:cNvPr>
          <p:cNvSpPr txBox="1"/>
          <p:nvPr/>
        </p:nvSpPr>
        <p:spPr>
          <a:xfrm>
            <a:off x="1037968" y="352358"/>
            <a:ext cx="3456211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60"/>
              </a:lnSpc>
            </a:pPr>
            <a:r>
              <a:rPr lang="es-CO" sz="2800" b="1" i="1" spc="600" dirty="0">
                <a:solidFill>
                  <a:srgbClr val="FF5C1B"/>
                </a:solidFill>
                <a:latin typeface="Century Gothic"/>
                <a:cs typeface="Century Gothic"/>
              </a:rPr>
              <a:t>COLOMBIA</a:t>
            </a:r>
            <a:endParaRPr lang="es-CO" sz="2800" b="1" i="1" spc="7" dirty="0">
              <a:solidFill>
                <a:srgbClr val="FF5C1B"/>
              </a:solidFill>
              <a:latin typeface="Century Gothic"/>
              <a:cs typeface="Century Gothic"/>
            </a:endParaRPr>
          </a:p>
        </p:txBody>
      </p:sp>
      <p:sp>
        <p:nvSpPr>
          <p:cNvPr id="289" name="364 CuadroTexto">
            <a:extLst>
              <a:ext uri="{FF2B5EF4-FFF2-40B4-BE49-F238E27FC236}">
                <a16:creationId xmlns:a16="http://schemas.microsoft.com/office/drawing/2014/main" id="{EFB12633-3622-C745-9E87-6F72B3352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852" y="6235286"/>
            <a:ext cx="5954136" cy="397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88" tIns="32144" rIns="64288" bIns="32144">
            <a:spAutoFit/>
          </a:bodyPr>
          <a:lstStyle/>
          <a:p>
            <a:pPr marL="0" marR="0" lvl="0" indent="-236622" algn="l" defTabSz="91437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8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 </a:t>
            </a:r>
            <a:r>
              <a:rPr kumimoji="0" lang="es-CO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Partial</a:t>
            </a:r>
            <a:r>
              <a:rPr kumimoji="0" lang="es-CO" sz="8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CO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scope</a:t>
            </a:r>
            <a:r>
              <a:rPr kumimoji="0" lang="es-CO" sz="8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CO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agreements</a:t>
            </a:r>
            <a:r>
              <a:rPr kumimoji="0" lang="es-CO" sz="8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(PSA)</a:t>
            </a:r>
          </a:p>
          <a:p>
            <a:pPr marL="0" marR="0" lvl="0" indent="-236622" algn="l" defTabSz="91437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8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 - -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Blue line shows Pacific Alliance´s member countries others than Colombia –(Chile, Peru and Mexico).</a:t>
            </a:r>
            <a:endParaRPr kumimoji="0" lang="es-CO" sz="8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-236622" algn="l" defTabSz="91437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CO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Source</a:t>
            </a:r>
            <a:r>
              <a:rPr kumimoji="0" lang="es-CO" sz="8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s-CO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Chamber</a:t>
            </a:r>
            <a:r>
              <a:rPr kumimoji="0" lang="es-CO" sz="8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CO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</a:t>
            </a:r>
            <a:r>
              <a:rPr kumimoji="0" lang="es-CO" sz="8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Commerce, </a:t>
            </a:r>
            <a:r>
              <a:rPr kumimoji="0" lang="es-CO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Industry</a:t>
            </a:r>
            <a:r>
              <a:rPr kumimoji="0" lang="es-CO" sz="8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Tourism, Colombia,2017</a:t>
            </a:r>
          </a:p>
        </p:txBody>
      </p:sp>
    </p:spTree>
    <p:extLst>
      <p:ext uri="{BB962C8B-B14F-4D97-AF65-F5344CB8AC3E}">
        <p14:creationId xmlns:p14="http://schemas.microsoft.com/office/powerpoint/2010/main" val="37309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3">
            <a:extLst>
              <a:ext uri="{FF2B5EF4-FFF2-40B4-BE49-F238E27FC236}">
                <a16:creationId xmlns:a16="http://schemas.microsoft.com/office/drawing/2014/main" id="{BEACC695-2A99-4B4D-849C-FF5D36FFD8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1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1" name="Gráfico 90">
            <a:extLst>
              <a:ext uri="{FF2B5EF4-FFF2-40B4-BE49-F238E27FC236}">
                <a16:creationId xmlns:a16="http://schemas.microsoft.com/office/drawing/2014/main" id="{C4354682-9F21-5241-A38B-87AF234A34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534" y="236509"/>
            <a:ext cx="629049" cy="629049"/>
          </a:xfrm>
          <a:prstGeom prst="rect">
            <a:avLst/>
          </a:prstGeom>
        </p:spPr>
      </p:pic>
      <p:sp>
        <p:nvSpPr>
          <p:cNvPr id="118" name="Rectángulo 117">
            <a:extLst>
              <a:ext uri="{FF2B5EF4-FFF2-40B4-BE49-F238E27FC236}">
                <a16:creationId xmlns:a16="http://schemas.microsoft.com/office/drawing/2014/main" id="{15E8AFC9-AF7E-B94B-80D7-097EB2AE28DB}"/>
              </a:ext>
            </a:extLst>
          </p:cNvPr>
          <p:cNvSpPr/>
          <p:nvPr/>
        </p:nvSpPr>
        <p:spPr>
          <a:xfrm rot="2700000">
            <a:off x="-440612" y="1756799"/>
            <a:ext cx="881223" cy="881223"/>
          </a:xfrm>
          <a:prstGeom prst="rect">
            <a:avLst/>
          </a:prstGeom>
          <a:noFill/>
          <a:ln w="1143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0" name="TextBox 24">
            <a:extLst>
              <a:ext uri="{FF2B5EF4-FFF2-40B4-BE49-F238E27FC236}">
                <a16:creationId xmlns:a16="http://schemas.microsoft.com/office/drawing/2014/main" id="{770B7576-7910-9F4B-9958-79EBB21B2782}"/>
              </a:ext>
            </a:extLst>
          </p:cNvPr>
          <p:cNvSpPr txBox="1"/>
          <p:nvPr/>
        </p:nvSpPr>
        <p:spPr>
          <a:xfrm>
            <a:off x="1130363" y="167284"/>
            <a:ext cx="3456211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60"/>
              </a:lnSpc>
            </a:pPr>
            <a:r>
              <a:rPr lang="es-CO" sz="2800" b="1" i="1" spc="600" dirty="0">
                <a:solidFill>
                  <a:srgbClr val="FF5C1B"/>
                </a:solidFill>
                <a:latin typeface="Century Gothic"/>
                <a:cs typeface="Century Gothic"/>
              </a:rPr>
              <a:t>COLOMBIA</a:t>
            </a:r>
            <a:endParaRPr lang="es-CO" sz="2800" b="1" i="1" spc="7" dirty="0">
              <a:solidFill>
                <a:srgbClr val="FF5C1B"/>
              </a:solidFill>
              <a:latin typeface="Century Gothic"/>
              <a:cs typeface="Century Gothic"/>
            </a:endParaRPr>
          </a:p>
        </p:txBody>
      </p:sp>
      <p:sp>
        <p:nvSpPr>
          <p:cNvPr id="826" name="Rectangle 15">
            <a:extLst>
              <a:ext uri="{FF2B5EF4-FFF2-40B4-BE49-F238E27FC236}">
                <a16:creationId xmlns:a16="http://schemas.microsoft.com/office/drawing/2014/main" id="{609B768B-5EA1-7B43-BC57-3E36A837FA45}"/>
              </a:ext>
            </a:extLst>
          </p:cNvPr>
          <p:cNvSpPr/>
          <p:nvPr/>
        </p:nvSpPr>
        <p:spPr>
          <a:xfrm>
            <a:off x="1130363" y="582227"/>
            <a:ext cx="9402397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527" lvl="0" defTabSz="1219140">
              <a:lnSpc>
                <a:spcPts val="2500"/>
              </a:lnSpc>
              <a:defRPr/>
            </a:pPr>
            <a:r>
              <a:rPr lang="es-ES" sz="2800" i="1" dirty="0" err="1">
                <a:solidFill>
                  <a:prstClr val="white"/>
                </a:solidFill>
                <a:latin typeface="Century Gothic"/>
                <a:cs typeface="Century Gothic"/>
              </a:rPr>
              <a:t>Less</a:t>
            </a:r>
            <a:r>
              <a:rPr lang="es-ES" sz="2800" i="1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lang="es-ES" sz="2800" i="1" dirty="0" err="1">
                <a:solidFill>
                  <a:prstClr val="white"/>
                </a:solidFill>
                <a:latin typeface="Century Gothic"/>
                <a:cs typeface="Century Gothic"/>
              </a:rPr>
              <a:t>than</a:t>
            </a:r>
            <a:r>
              <a:rPr lang="es-ES" sz="2800" i="1" dirty="0">
                <a:solidFill>
                  <a:prstClr val="white"/>
                </a:solidFill>
                <a:latin typeface="Century Gothic"/>
                <a:cs typeface="Century Gothic"/>
              </a:rPr>
              <a:t> 6 </a:t>
            </a:r>
            <a:r>
              <a:rPr lang="es-ES" sz="2800" i="1" dirty="0" err="1">
                <a:solidFill>
                  <a:prstClr val="white"/>
                </a:solidFill>
                <a:latin typeface="Century Gothic"/>
                <a:cs typeface="Century Gothic"/>
              </a:rPr>
              <a:t>hours</a:t>
            </a:r>
            <a:r>
              <a:rPr lang="es-ES" sz="2800" i="1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lang="es-ES" sz="2800" i="1" dirty="0" err="1">
                <a:solidFill>
                  <a:prstClr val="white"/>
                </a:solidFill>
                <a:latin typeface="Century Gothic"/>
                <a:cs typeface="Century Gothic"/>
              </a:rPr>
              <a:t>away</a:t>
            </a:r>
            <a:r>
              <a:rPr lang="es-ES" sz="2800" i="1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lang="es-ES" sz="2800" i="1" dirty="0" err="1">
                <a:solidFill>
                  <a:prstClr val="white"/>
                </a:solidFill>
                <a:latin typeface="Century Gothic"/>
                <a:cs typeface="Century Gothic"/>
              </a:rPr>
              <a:t>by</a:t>
            </a:r>
            <a:r>
              <a:rPr lang="es-ES" sz="2800" i="1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lang="es-ES" sz="2800" i="1" dirty="0" err="1">
                <a:solidFill>
                  <a:prstClr val="white"/>
                </a:solidFill>
                <a:latin typeface="Century Gothic"/>
                <a:cs typeface="Century Gothic"/>
              </a:rPr>
              <a:t>airplane</a:t>
            </a:r>
            <a:r>
              <a:rPr lang="es-ES" sz="2800" i="1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lang="es-ES" sz="2800" i="1" dirty="0" err="1">
                <a:solidFill>
                  <a:prstClr val="white"/>
                </a:solidFill>
                <a:latin typeface="Century Gothic"/>
                <a:cs typeface="Century Gothic"/>
              </a:rPr>
              <a:t>from</a:t>
            </a:r>
            <a:r>
              <a:rPr lang="es-ES" sz="2800" i="1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lang="es-ES" sz="2800" i="1" dirty="0" err="1">
                <a:solidFill>
                  <a:prstClr val="white"/>
                </a:solidFill>
                <a:latin typeface="Century Gothic"/>
                <a:cs typeface="Century Gothic"/>
              </a:rPr>
              <a:t>the</a:t>
            </a:r>
            <a:r>
              <a:rPr lang="es-ES" sz="2800" i="1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lang="es-ES" sz="2800" b="1" i="1" dirty="0" err="1">
                <a:solidFill>
                  <a:prstClr val="white"/>
                </a:solidFill>
                <a:latin typeface="Century Gothic"/>
                <a:cs typeface="Century Gothic"/>
              </a:rPr>
              <a:t>main</a:t>
            </a:r>
            <a:r>
              <a:rPr lang="es-ES" sz="2800" b="1" i="1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lang="es-ES" sz="2800" b="1" i="1" dirty="0" err="1">
                <a:solidFill>
                  <a:prstClr val="white"/>
                </a:solidFill>
                <a:latin typeface="Century Gothic"/>
                <a:cs typeface="Century Gothic"/>
              </a:rPr>
              <a:t>cities</a:t>
            </a:r>
            <a:r>
              <a:rPr lang="es-ES" sz="2800" b="1" i="1" dirty="0">
                <a:solidFill>
                  <a:prstClr val="white"/>
                </a:solidFill>
                <a:latin typeface="Century Gothic"/>
                <a:cs typeface="Century Gothic"/>
              </a:rPr>
              <a:t> in </a:t>
            </a:r>
            <a:r>
              <a:rPr lang="es-ES" sz="2800" b="1" i="1" dirty="0" err="1">
                <a:solidFill>
                  <a:prstClr val="white"/>
                </a:solidFill>
                <a:latin typeface="Century Gothic"/>
                <a:cs typeface="Century Gothic"/>
              </a:rPr>
              <a:t>the</a:t>
            </a:r>
            <a:r>
              <a:rPr lang="es-ES" sz="2800" b="1" i="1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lang="es-ES" sz="2800" b="1" i="1" dirty="0" err="1">
                <a:solidFill>
                  <a:prstClr val="white"/>
                </a:solidFill>
                <a:latin typeface="Century Gothic"/>
                <a:cs typeface="Century Gothic"/>
              </a:rPr>
              <a:t>americas</a:t>
            </a:r>
            <a:endParaRPr lang="es-CO" sz="2500" b="1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4E534D2E-EFD6-684A-A5D7-11D9AF800D00}"/>
              </a:ext>
            </a:extLst>
          </p:cNvPr>
          <p:cNvGrpSpPr/>
          <p:nvPr/>
        </p:nvGrpSpPr>
        <p:grpSpPr>
          <a:xfrm>
            <a:off x="1161616" y="3187280"/>
            <a:ext cx="1824655" cy="2597187"/>
            <a:chOff x="247214" y="3276858"/>
            <a:chExt cx="1824655" cy="2597187"/>
          </a:xfrm>
        </p:grpSpPr>
        <p:sp>
          <p:nvSpPr>
            <p:cNvPr id="560" name="Rectangle 1">
              <a:extLst>
                <a:ext uri="{FF2B5EF4-FFF2-40B4-BE49-F238E27FC236}">
                  <a16:creationId xmlns:a16="http://schemas.microsoft.com/office/drawing/2014/main" id="{685A8626-2DAD-7941-B647-E7A6B8C00909}"/>
                </a:ext>
              </a:extLst>
            </p:cNvPr>
            <p:cNvSpPr/>
            <p:nvPr/>
          </p:nvSpPr>
          <p:spPr>
            <a:xfrm>
              <a:off x="247215" y="3642577"/>
              <a:ext cx="1338516" cy="825219"/>
            </a:xfrm>
            <a:prstGeom prst="rect">
              <a:avLst/>
            </a:prstGeom>
          </p:spPr>
          <p:txBody>
            <a:bodyPr wrap="square" lIns="85717" tIns="42859" rIns="85717" bIns="42859">
              <a:spAutoFit/>
            </a:bodyPr>
            <a:lstStyle/>
            <a:p>
              <a:pPr lvl="0" indent="-192020" defTabSz="457189">
                <a:defRPr/>
              </a:pPr>
              <a:r>
                <a:rPr lang="es-CO" sz="1200" dirty="0">
                  <a:solidFill>
                    <a:schemeClr val="bg1"/>
                  </a:solidFill>
                  <a:latin typeface="Century Gothic"/>
                  <a:cs typeface="Century Gothic"/>
                </a:rPr>
                <a:t>international direct frequencies per week.</a:t>
              </a:r>
            </a:p>
          </p:txBody>
        </p:sp>
        <p:sp>
          <p:nvSpPr>
            <p:cNvPr id="561" name="Rectángulo 560">
              <a:extLst>
                <a:ext uri="{FF2B5EF4-FFF2-40B4-BE49-F238E27FC236}">
                  <a16:creationId xmlns:a16="http://schemas.microsoft.com/office/drawing/2014/main" id="{251D4104-2EF7-2041-BDDE-8D31C3EC56D8}"/>
                </a:ext>
              </a:extLst>
            </p:cNvPr>
            <p:cNvSpPr/>
            <p:nvPr/>
          </p:nvSpPr>
          <p:spPr>
            <a:xfrm>
              <a:off x="247215" y="5196943"/>
              <a:ext cx="1824654" cy="677102"/>
            </a:xfrm>
            <a:prstGeom prst="rect">
              <a:avLst/>
            </a:prstGeom>
          </p:spPr>
          <p:txBody>
            <a:bodyPr wrap="square" lIns="121915" tIns="60957" rIns="121915" bIns="60957">
              <a:spAutoFit/>
            </a:bodyPr>
            <a:lstStyle/>
            <a:p>
              <a:pPr lvl="0" indent="-192020" defTabSz="457189">
                <a:defRPr/>
              </a:pPr>
              <a:r>
                <a:rPr lang="es-CO" sz="1200" dirty="0">
                  <a:solidFill>
                    <a:schemeClr val="bg1"/>
                  </a:solidFill>
                  <a:latin typeface="Century Gothic"/>
                  <a:cs typeface="Century Gothic"/>
                </a:rPr>
                <a:t>domestic frequencies per week.</a:t>
              </a:r>
            </a:p>
          </p:txBody>
        </p:sp>
        <p:sp>
          <p:nvSpPr>
            <p:cNvPr id="562" name="Rectangle 4">
              <a:extLst>
                <a:ext uri="{FF2B5EF4-FFF2-40B4-BE49-F238E27FC236}">
                  <a16:creationId xmlns:a16="http://schemas.microsoft.com/office/drawing/2014/main" id="{DFCF1F71-0079-B94D-B6BB-100B88627B48}"/>
                </a:ext>
              </a:extLst>
            </p:cNvPr>
            <p:cNvSpPr/>
            <p:nvPr/>
          </p:nvSpPr>
          <p:spPr>
            <a:xfrm>
              <a:off x="247214" y="3276858"/>
              <a:ext cx="1050286" cy="461663"/>
            </a:xfrm>
            <a:prstGeom prst="rect">
              <a:avLst/>
            </a:prstGeom>
          </p:spPr>
          <p:txBody>
            <a:bodyPr wrap="none" lIns="91439" tIns="45719" rIns="91439" bIns="45719">
              <a:spAutoFit/>
            </a:bodyPr>
            <a:lstStyle/>
            <a:p>
              <a:pPr marL="0" marR="0" lvl="0" indent="0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Century Gothic"/>
                </a:rPr>
                <a:t>1.109 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63" name="Rectangle 30">
              <a:extLst>
                <a:ext uri="{FF2B5EF4-FFF2-40B4-BE49-F238E27FC236}">
                  <a16:creationId xmlns:a16="http://schemas.microsoft.com/office/drawing/2014/main" id="{A394C66B-B6F7-D945-8A85-86A9B3522461}"/>
                </a:ext>
              </a:extLst>
            </p:cNvPr>
            <p:cNvSpPr/>
            <p:nvPr/>
          </p:nvSpPr>
          <p:spPr>
            <a:xfrm>
              <a:off x="247214" y="4865496"/>
              <a:ext cx="963723" cy="461663"/>
            </a:xfrm>
            <a:prstGeom prst="rect">
              <a:avLst/>
            </a:prstGeom>
          </p:spPr>
          <p:txBody>
            <a:bodyPr wrap="none" lIns="91439" tIns="45719" rIns="91439" bIns="45719">
              <a:spAutoFit/>
            </a:bodyPr>
            <a:lstStyle/>
            <a:p>
              <a:pPr marL="0" marR="0" lvl="0" indent="0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Century Gothic"/>
                </a:rPr>
                <a:t>5.600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64" name="Rectangle 256">
              <a:extLst>
                <a:ext uri="{FF2B5EF4-FFF2-40B4-BE49-F238E27FC236}">
                  <a16:creationId xmlns:a16="http://schemas.microsoft.com/office/drawing/2014/main" id="{E4761945-60A4-9942-9B71-6BFEBF28F32D}"/>
                </a:ext>
              </a:extLst>
            </p:cNvPr>
            <p:cNvSpPr/>
            <p:nvPr/>
          </p:nvSpPr>
          <p:spPr>
            <a:xfrm>
              <a:off x="247214" y="4710175"/>
              <a:ext cx="944487" cy="276997"/>
            </a:xfrm>
            <a:prstGeom prst="rect">
              <a:avLst/>
            </a:prstGeom>
          </p:spPr>
          <p:txBody>
            <a:bodyPr wrap="none" lIns="91439" tIns="45719" rIns="91439" bIns="45719">
              <a:spAutoFit/>
            </a:bodyPr>
            <a:lstStyle/>
            <a:p>
              <a:pPr marL="0" marR="0" lvl="0" indent="0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Century Gothic"/>
                </a:rPr>
                <a:t>More than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entury Gothic"/>
              </a:endParaRPr>
            </a:p>
          </p:txBody>
        </p:sp>
      </p:grpSp>
      <p:grpSp>
        <p:nvGrpSpPr>
          <p:cNvPr id="565" name="Group 1131">
            <a:extLst>
              <a:ext uri="{FF2B5EF4-FFF2-40B4-BE49-F238E27FC236}">
                <a16:creationId xmlns:a16="http://schemas.microsoft.com/office/drawing/2014/main" id="{D2023451-DF97-1749-B64A-C8FBD67E5483}"/>
              </a:ext>
            </a:extLst>
          </p:cNvPr>
          <p:cNvGrpSpPr>
            <a:grpSpLocks/>
          </p:cNvGrpSpPr>
          <p:nvPr/>
        </p:nvGrpSpPr>
        <p:grpSpPr bwMode="auto">
          <a:xfrm>
            <a:off x="2148366" y="1232419"/>
            <a:ext cx="9153223" cy="4733076"/>
            <a:chOff x="65" y="702"/>
            <a:chExt cx="5628" cy="2746"/>
          </a:xfrm>
          <a:solidFill>
            <a:srgbClr val="9FC4E8"/>
          </a:solidFill>
        </p:grpSpPr>
        <p:grpSp>
          <p:nvGrpSpPr>
            <p:cNvPr id="566" name="Group 1125">
              <a:extLst>
                <a:ext uri="{FF2B5EF4-FFF2-40B4-BE49-F238E27FC236}">
                  <a16:creationId xmlns:a16="http://schemas.microsoft.com/office/drawing/2014/main" id="{02FF3F49-935D-DD41-8E13-BD5A0F27E9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" y="702"/>
              <a:ext cx="2523" cy="1460"/>
              <a:chOff x="65" y="702"/>
              <a:chExt cx="2523" cy="1460"/>
            </a:xfrm>
            <a:grpFill/>
          </p:grpSpPr>
          <p:sp>
            <p:nvSpPr>
              <p:cNvPr id="727" name="USA (Alaska)">
                <a:extLst>
                  <a:ext uri="{FF2B5EF4-FFF2-40B4-BE49-F238E27FC236}">
                    <a16:creationId xmlns:a16="http://schemas.microsoft.com/office/drawing/2014/main" id="{3493870F-A683-7E4E-834D-831E07A5D4B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" y="886"/>
                <a:ext cx="786" cy="340"/>
              </a:xfrm>
              <a:custGeom>
                <a:avLst/>
                <a:gdLst>
                  <a:gd name="T0" fmla="*/ 2147483647 w 3072"/>
                  <a:gd name="T1" fmla="*/ 2147483647 h 1332"/>
                  <a:gd name="T2" fmla="*/ 2147483647 w 3072"/>
                  <a:gd name="T3" fmla="*/ 2147483647 h 1332"/>
                  <a:gd name="T4" fmla="*/ 2147483647 w 3072"/>
                  <a:gd name="T5" fmla="*/ 2147483647 h 1332"/>
                  <a:gd name="T6" fmla="*/ 2147483647 w 3072"/>
                  <a:gd name="T7" fmla="*/ 2147483647 h 1332"/>
                  <a:gd name="T8" fmla="*/ 2147483647 w 3072"/>
                  <a:gd name="T9" fmla="*/ 2147483647 h 1332"/>
                  <a:gd name="T10" fmla="*/ 2147483647 w 3072"/>
                  <a:gd name="T11" fmla="*/ 2147483647 h 1332"/>
                  <a:gd name="T12" fmla="*/ 2147483647 w 3072"/>
                  <a:gd name="T13" fmla="*/ 2147483647 h 1332"/>
                  <a:gd name="T14" fmla="*/ 2147483647 w 3072"/>
                  <a:gd name="T15" fmla="*/ 2147483647 h 1332"/>
                  <a:gd name="T16" fmla="*/ 2147483647 w 3072"/>
                  <a:gd name="T17" fmla="*/ 2147483647 h 1332"/>
                  <a:gd name="T18" fmla="*/ 2147483647 w 3072"/>
                  <a:gd name="T19" fmla="*/ 2147483647 h 1332"/>
                  <a:gd name="T20" fmla="*/ 2147483647 w 3072"/>
                  <a:gd name="T21" fmla="*/ 2147483647 h 1332"/>
                  <a:gd name="T22" fmla="*/ 2147483647 w 3072"/>
                  <a:gd name="T23" fmla="*/ 0 h 1332"/>
                  <a:gd name="T24" fmla="*/ 2147483647 w 3072"/>
                  <a:gd name="T25" fmla="*/ 2147483647 h 1332"/>
                  <a:gd name="T26" fmla="*/ 2147483647 w 3072"/>
                  <a:gd name="T27" fmla="*/ 2147483647 h 1332"/>
                  <a:gd name="T28" fmla="*/ 2147483647 w 3072"/>
                  <a:gd name="T29" fmla="*/ 2147483647 h 1332"/>
                  <a:gd name="T30" fmla="*/ 2147483647 w 3072"/>
                  <a:gd name="T31" fmla="*/ 2147483647 h 1332"/>
                  <a:gd name="T32" fmla="*/ 2147483647 w 3072"/>
                  <a:gd name="T33" fmla="*/ 2147483647 h 1332"/>
                  <a:gd name="T34" fmla="*/ 2147483647 w 3072"/>
                  <a:gd name="T35" fmla="*/ 2147483647 h 1332"/>
                  <a:gd name="T36" fmla="*/ 2147483647 w 3072"/>
                  <a:gd name="T37" fmla="*/ 2147483647 h 1332"/>
                  <a:gd name="T38" fmla="*/ 2147483647 w 3072"/>
                  <a:gd name="T39" fmla="*/ 2147483647 h 1332"/>
                  <a:gd name="T40" fmla="*/ 2147483647 w 3072"/>
                  <a:gd name="T41" fmla="*/ 2147483647 h 1332"/>
                  <a:gd name="T42" fmla="*/ 2147483647 w 3072"/>
                  <a:gd name="T43" fmla="*/ 2147483647 h 1332"/>
                  <a:gd name="T44" fmla="*/ 2147483647 w 3072"/>
                  <a:gd name="T45" fmla="*/ 2147483647 h 1332"/>
                  <a:gd name="T46" fmla="*/ 2147483647 w 3072"/>
                  <a:gd name="T47" fmla="*/ 2147483647 h 1332"/>
                  <a:gd name="T48" fmla="*/ 2147483647 w 3072"/>
                  <a:gd name="T49" fmla="*/ 2147483647 h 1332"/>
                  <a:gd name="T50" fmla="*/ 2147483647 w 3072"/>
                  <a:gd name="T51" fmla="*/ 2147483647 h 1332"/>
                  <a:gd name="T52" fmla="*/ 2147483647 w 3072"/>
                  <a:gd name="T53" fmla="*/ 2147483647 h 1332"/>
                  <a:gd name="T54" fmla="*/ 2147483647 w 3072"/>
                  <a:gd name="T55" fmla="*/ 2147483647 h 1332"/>
                  <a:gd name="T56" fmla="*/ 2147483647 w 3072"/>
                  <a:gd name="T57" fmla="*/ 2147483647 h 1332"/>
                  <a:gd name="T58" fmla="*/ 2147483647 w 3072"/>
                  <a:gd name="T59" fmla="*/ 2147483647 h 1332"/>
                  <a:gd name="T60" fmla="*/ 2147483647 w 3072"/>
                  <a:gd name="T61" fmla="*/ 2147483647 h 1332"/>
                  <a:gd name="T62" fmla="*/ 2147483647 w 3072"/>
                  <a:gd name="T63" fmla="*/ 2147483647 h 1332"/>
                  <a:gd name="T64" fmla="*/ 2147483647 w 3072"/>
                  <a:gd name="T65" fmla="*/ 2147483647 h 1332"/>
                  <a:gd name="T66" fmla="*/ 2147483647 w 3072"/>
                  <a:gd name="T67" fmla="*/ 2147483647 h 1332"/>
                  <a:gd name="T68" fmla="*/ 2147483647 w 3072"/>
                  <a:gd name="T69" fmla="*/ 2147483647 h 1332"/>
                  <a:gd name="T70" fmla="*/ 2147483647 w 3072"/>
                  <a:gd name="T71" fmla="*/ 2147483647 h 1332"/>
                  <a:gd name="T72" fmla="*/ 2147483647 w 3072"/>
                  <a:gd name="T73" fmla="*/ 2147483647 h 1332"/>
                  <a:gd name="T74" fmla="*/ 2147483647 w 3072"/>
                  <a:gd name="T75" fmla="*/ 2147483647 h 1332"/>
                  <a:gd name="T76" fmla="*/ 2147483647 w 3072"/>
                  <a:gd name="T77" fmla="*/ 2147483647 h 1332"/>
                  <a:gd name="T78" fmla="*/ 2147483647 w 3072"/>
                  <a:gd name="T79" fmla="*/ 2147483647 h 1332"/>
                  <a:gd name="T80" fmla="*/ 2147483647 w 3072"/>
                  <a:gd name="T81" fmla="*/ 2147483647 h 1332"/>
                  <a:gd name="T82" fmla="*/ 2147483647 w 3072"/>
                  <a:gd name="T83" fmla="*/ 2147483647 h 1332"/>
                  <a:gd name="T84" fmla="*/ 2147483647 w 3072"/>
                  <a:gd name="T85" fmla="*/ 2147483647 h 1332"/>
                  <a:gd name="T86" fmla="*/ 2147483647 w 3072"/>
                  <a:gd name="T87" fmla="*/ 2147483647 h 1332"/>
                  <a:gd name="T88" fmla="*/ 2147483647 w 3072"/>
                  <a:gd name="T89" fmla="*/ 2147483647 h 1332"/>
                  <a:gd name="T90" fmla="*/ 2147483647 w 3072"/>
                  <a:gd name="T91" fmla="*/ 2147483647 h 1332"/>
                  <a:gd name="T92" fmla="*/ 2147483647 w 3072"/>
                  <a:gd name="T93" fmla="*/ 2147483647 h 1332"/>
                  <a:gd name="T94" fmla="*/ 2147483647 w 3072"/>
                  <a:gd name="T95" fmla="*/ 2147483647 h 1332"/>
                  <a:gd name="T96" fmla="*/ 2147483647 w 3072"/>
                  <a:gd name="T97" fmla="*/ 2147483647 h 1332"/>
                  <a:gd name="T98" fmla="*/ 2147483647 w 3072"/>
                  <a:gd name="T99" fmla="*/ 2147483647 h 1332"/>
                  <a:gd name="T100" fmla="*/ 2147483647 w 3072"/>
                  <a:gd name="T101" fmla="*/ 2147483647 h 1332"/>
                  <a:gd name="T102" fmla="*/ 2147483647 w 3072"/>
                  <a:gd name="T103" fmla="*/ 2147483647 h 1332"/>
                  <a:gd name="T104" fmla="*/ 2147483647 w 3072"/>
                  <a:gd name="T105" fmla="*/ 2147483647 h 1332"/>
                  <a:gd name="T106" fmla="*/ 2147483647 w 3072"/>
                  <a:gd name="T107" fmla="*/ 2147483647 h 1332"/>
                  <a:gd name="T108" fmla="*/ 2147483647 w 3072"/>
                  <a:gd name="T109" fmla="*/ 2147483647 h 1332"/>
                  <a:gd name="T110" fmla="*/ 2147483647 w 3072"/>
                  <a:gd name="T111" fmla="*/ 2147483647 h 1332"/>
                  <a:gd name="T112" fmla="*/ 2147483647 w 3072"/>
                  <a:gd name="T113" fmla="*/ 2147483647 h 1332"/>
                  <a:gd name="T114" fmla="*/ 2147483647 w 3072"/>
                  <a:gd name="T115" fmla="*/ 2147483647 h 1332"/>
                  <a:gd name="T116" fmla="*/ 2147483647 w 3072"/>
                  <a:gd name="T117" fmla="*/ 2147483647 h 1332"/>
                  <a:gd name="T118" fmla="*/ 2147483647 w 3072"/>
                  <a:gd name="T119" fmla="*/ 2147483647 h 1332"/>
                  <a:gd name="T120" fmla="*/ 2147483647 w 3072"/>
                  <a:gd name="T121" fmla="*/ 2147483647 h 133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072"/>
                  <a:gd name="T184" fmla="*/ 0 h 1332"/>
                  <a:gd name="T185" fmla="*/ 3072 w 3072"/>
                  <a:gd name="T186" fmla="*/ 1332 h 133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072" h="1332">
                    <a:moveTo>
                      <a:pt x="2454" y="930"/>
                    </a:moveTo>
                    <a:lnTo>
                      <a:pt x="2418" y="966"/>
                    </a:lnTo>
                    <a:lnTo>
                      <a:pt x="2400" y="1002"/>
                    </a:lnTo>
                    <a:lnTo>
                      <a:pt x="2412" y="1002"/>
                    </a:lnTo>
                    <a:lnTo>
                      <a:pt x="2448" y="984"/>
                    </a:lnTo>
                    <a:lnTo>
                      <a:pt x="2460" y="972"/>
                    </a:lnTo>
                    <a:lnTo>
                      <a:pt x="2460" y="954"/>
                    </a:lnTo>
                    <a:lnTo>
                      <a:pt x="2472" y="942"/>
                    </a:lnTo>
                    <a:lnTo>
                      <a:pt x="2460" y="930"/>
                    </a:lnTo>
                    <a:lnTo>
                      <a:pt x="2454" y="930"/>
                    </a:lnTo>
                    <a:close/>
                    <a:moveTo>
                      <a:pt x="2400" y="930"/>
                    </a:moveTo>
                    <a:lnTo>
                      <a:pt x="2388" y="930"/>
                    </a:lnTo>
                    <a:lnTo>
                      <a:pt x="2376" y="936"/>
                    </a:lnTo>
                    <a:lnTo>
                      <a:pt x="2364" y="948"/>
                    </a:lnTo>
                    <a:lnTo>
                      <a:pt x="2364" y="954"/>
                    </a:lnTo>
                    <a:lnTo>
                      <a:pt x="2370" y="966"/>
                    </a:lnTo>
                    <a:lnTo>
                      <a:pt x="2376" y="972"/>
                    </a:lnTo>
                    <a:lnTo>
                      <a:pt x="2406" y="972"/>
                    </a:lnTo>
                    <a:lnTo>
                      <a:pt x="2412" y="960"/>
                    </a:lnTo>
                    <a:lnTo>
                      <a:pt x="2418" y="954"/>
                    </a:lnTo>
                    <a:lnTo>
                      <a:pt x="2418" y="942"/>
                    </a:lnTo>
                    <a:lnTo>
                      <a:pt x="2406" y="936"/>
                    </a:lnTo>
                    <a:lnTo>
                      <a:pt x="2400" y="930"/>
                    </a:lnTo>
                    <a:close/>
                    <a:moveTo>
                      <a:pt x="2316" y="1188"/>
                    </a:moveTo>
                    <a:lnTo>
                      <a:pt x="2328" y="1188"/>
                    </a:lnTo>
                    <a:lnTo>
                      <a:pt x="2340" y="1152"/>
                    </a:lnTo>
                    <a:lnTo>
                      <a:pt x="2322" y="1158"/>
                    </a:lnTo>
                    <a:lnTo>
                      <a:pt x="2316" y="1188"/>
                    </a:lnTo>
                    <a:close/>
                    <a:moveTo>
                      <a:pt x="2388" y="1074"/>
                    </a:moveTo>
                    <a:lnTo>
                      <a:pt x="2370" y="1086"/>
                    </a:lnTo>
                    <a:lnTo>
                      <a:pt x="2382" y="1098"/>
                    </a:lnTo>
                    <a:lnTo>
                      <a:pt x="2388" y="1098"/>
                    </a:lnTo>
                    <a:lnTo>
                      <a:pt x="2382" y="1104"/>
                    </a:lnTo>
                    <a:lnTo>
                      <a:pt x="2376" y="1104"/>
                    </a:lnTo>
                    <a:lnTo>
                      <a:pt x="2364" y="1116"/>
                    </a:lnTo>
                    <a:lnTo>
                      <a:pt x="2358" y="1116"/>
                    </a:lnTo>
                    <a:lnTo>
                      <a:pt x="2352" y="1122"/>
                    </a:lnTo>
                    <a:lnTo>
                      <a:pt x="2352" y="1152"/>
                    </a:lnTo>
                    <a:lnTo>
                      <a:pt x="2358" y="1164"/>
                    </a:lnTo>
                    <a:lnTo>
                      <a:pt x="2358" y="1188"/>
                    </a:lnTo>
                    <a:lnTo>
                      <a:pt x="2370" y="1182"/>
                    </a:lnTo>
                    <a:lnTo>
                      <a:pt x="2376" y="1170"/>
                    </a:lnTo>
                    <a:lnTo>
                      <a:pt x="2388" y="1164"/>
                    </a:lnTo>
                    <a:lnTo>
                      <a:pt x="2394" y="1158"/>
                    </a:lnTo>
                    <a:lnTo>
                      <a:pt x="2394" y="1146"/>
                    </a:lnTo>
                    <a:lnTo>
                      <a:pt x="2382" y="1134"/>
                    </a:lnTo>
                    <a:lnTo>
                      <a:pt x="2394" y="1134"/>
                    </a:lnTo>
                    <a:lnTo>
                      <a:pt x="2412" y="1116"/>
                    </a:lnTo>
                    <a:lnTo>
                      <a:pt x="2412" y="1098"/>
                    </a:lnTo>
                    <a:lnTo>
                      <a:pt x="2388" y="1074"/>
                    </a:lnTo>
                    <a:close/>
                    <a:moveTo>
                      <a:pt x="2562" y="1080"/>
                    </a:moveTo>
                    <a:lnTo>
                      <a:pt x="2550" y="1080"/>
                    </a:lnTo>
                    <a:lnTo>
                      <a:pt x="2550" y="1074"/>
                    </a:lnTo>
                    <a:lnTo>
                      <a:pt x="2544" y="1068"/>
                    </a:lnTo>
                    <a:lnTo>
                      <a:pt x="2538" y="1068"/>
                    </a:lnTo>
                    <a:lnTo>
                      <a:pt x="2532" y="1062"/>
                    </a:lnTo>
                    <a:lnTo>
                      <a:pt x="2520" y="1056"/>
                    </a:lnTo>
                    <a:lnTo>
                      <a:pt x="2514" y="1050"/>
                    </a:lnTo>
                    <a:lnTo>
                      <a:pt x="2514" y="1044"/>
                    </a:lnTo>
                    <a:lnTo>
                      <a:pt x="2520" y="1032"/>
                    </a:lnTo>
                    <a:lnTo>
                      <a:pt x="2520" y="1020"/>
                    </a:lnTo>
                    <a:lnTo>
                      <a:pt x="2526" y="1008"/>
                    </a:lnTo>
                    <a:lnTo>
                      <a:pt x="2532" y="1002"/>
                    </a:lnTo>
                    <a:lnTo>
                      <a:pt x="2532" y="960"/>
                    </a:lnTo>
                    <a:lnTo>
                      <a:pt x="2550" y="924"/>
                    </a:lnTo>
                    <a:lnTo>
                      <a:pt x="2550" y="906"/>
                    </a:lnTo>
                    <a:lnTo>
                      <a:pt x="2544" y="894"/>
                    </a:lnTo>
                    <a:lnTo>
                      <a:pt x="2526" y="876"/>
                    </a:lnTo>
                    <a:lnTo>
                      <a:pt x="2538" y="864"/>
                    </a:lnTo>
                    <a:lnTo>
                      <a:pt x="2538" y="834"/>
                    </a:lnTo>
                    <a:lnTo>
                      <a:pt x="2544" y="828"/>
                    </a:lnTo>
                    <a:lnTo>
                      <a:pt x="2550" y="828"/>
                    </a:lnTo>
                    <a:lnTo>
                      <a:pt x="2556" y="822"/>
                    </a:lnTo>
                    <a:lnTo>
                      <a:pt x="2550" y="816"/>
                    </a:lnTo>
                    <a:lnTo>
                      <a:pt x="2532" y="810"/>
                    </a:lnTo>
                    <a:lnTo>
                      <a:pt x="2520" y="810"/>
                    </a:lnTo>
                    <a:lnTo>
                      <a:pt x="2502" y="816"/>
                    </a:lnTo>
                    <a:lnTo>
                      <a:pt x="2490" y="816"/>
                    </a:lnTo>
                    <a:lnTo>
                      <a:pt x="2484" y="822"/>
                    </a:lnTo>
                    <a:lnTo>
                      <a:pt x="2478" y="822"/>
                    </a:lnTo>
                    <a:lnTo>
                      <a:pt x="2478" y="834"/>
                    </a:lnTo>
                    <a:lnTo>
                      <a:pt x="2460" y="834"/>
                    </a:lnTo>
                    <a:lnTo>
                      <a:pt x="2454" y="840"/>
                    </a:lnTo>
                    <a:lnTo>
                      <a:pt x="2442" y="846"/>
                    </a:lnTo>
                    <a:lnTo>
                      <a:pt x="2430" y="846"/>
                    </a:lnTo>
                    <a:lnTo>
                      <a:pt x="2418" y="852"/>
                    </a:lnTo>
                    <a:lnTo>
                      <a:pt x="2406" y="852"/>
                    </a:lnTo>
                    <a:lnTo>
                      <a:pt x="2400" y="858"/>
                    </a:lnTo>
                    <a:lnTo>
                      <a:pt x="2394" y="858"/>
                    </a:lnTo>
                    <a:lnTo>
                      <a:pt x="2388" y="864"/>
                    </a:lnTo>
                    <a:lnTo>
                      <a:pt x="2376" y="870"/>
                    </a:lnTo>
                    <a:lnTo>
                      <a:pt x="2370" y="876"/>
                    </a:lnTo>
                    <a:lnTo>
                      <a:pt x="2364" y="876"/>
                    </a:lnTo>
                    <a:lnTo>
                      <a:pt x="2364" y="864"/>
                    </a:lnTo>
                    <a:lnTo>
                      <a:pt x="2382" y="846"/>
                    </a:lnTo>
                    <a:lnTo>
                      <a:pt x="2376" y="840"/>
                    </a:lnTo>
                    <a:lnTo>
                      <a:pt x="2364" y="834"/>
                    </a:lnTo>
                    <a:lnTo>
                      <a:pt x="2358" y="828"/>
                    </a:lnTo>
                    <a:lnTo>
                      <a:pt x="2358" y="810"/>
                    </a:lnTo>
                    <a:lnTo>
                      <a:pt x="2352" y="798"/>
                    </a:lnTo>
                    <a:lnTo>
                      <a:pt x="2352" y="792"/>
                    </a:lnTo>
                    <a:lnTo>
                      <a:pt x="2376" y="768"/>
                    </a:lnTo>
                    <a:lnTo>
                      <a:pt x="2340" y="768"/>
                    </a:lnTo>
                    <a:lnTo>
                      <a:pt x="2328" y="780"/>
                    </a:lnTo>
                    <a:lnTo>
                      <a:pt x="2274" y="780"/>
                    </a:lnTo>
                    <a:lnTo>
                      <a:pt x="2274" y="768"/>
                    </a:lnTo>
                    <a:lnTo>
                      <a:pt x="2280" y="756"/>
                    </a:lnTo>
                    <a:lnTo>
                      <a:pt x="2292" y="750"/>
                    </a:lnTo>
                    <a:lnTo>
                      <a:pt x="2298" y="744"/>
                    </a:lnTo>
                    <a:lnTo>
                      <a:pt x="3072" y="108"/>
                    </a:lnTo>
                    <a:lnTo>
                      <a:pt x="3054" y="108"/>
                    </a:lnTo>
                    <a:lnTo>
                      <a:pt x="3054" y="102"/>
                    </a:lnTo>
                    <a:lnTo>
                      <a:pt x="3048" y="90"/>
                    </a:lnTo>
                    <a:lnTo>
                      <a:pt x="3036" y="84"/>
                    </a:lnTo>
                    <a:lnTo>
                      <a:pt x="3030" y="78"/>
                    </a:lnTo>
                    <a:lnTo>
                      <a:pt x="3012" y="78"/>
                    </a:lnTo>
                    <a:lnTo>
                      <a:pt x="2988" y="84"/>
                    </a:lnTo>
                    <a:lnTo>
                      <a:pt x="2964" y="84"/>
                    </a:lnTo>
                    <a:lnTo>
                      <a:pt x="2928" y="96"/>
                    </a:lnTo>
                    <a:lnTo>
                      <a:pt x="2916" y="96"/>
                    </a:lnTo>
                    <a:lnTo>
                      <a:pt x="2892" y="84"/>
                    </a:lnTo>
                    <a:lnTo>
                      <a:pt x="2886" y="78"/>
                    </a:lnTo>
                    <a:lnTo>
                      <a:pt x="2874" y="72"/>
                    </a:lnTo>
                    <a:lnTo>
                      <a:pt x="2784" y="72"/>
                    </a:lnTo>
                    <a:lnTo>
                      <a:pt x="2772" y="66"/>
                    </a:lnTo>
                    <a:lnTo>
                      <a:pt x="2766" y="60"/>
                    </a:lnTo>
                    <a:lnTo>
                      <a:pt x="2748" y="60"/>
                    </a:lnTo>
                    <a:lnTo>
                      <a:pt x="2736" y="54"/>
                    </a:lnTo>
                    <a:lnTo>
                      <a:pt x="2598" y="54"/>
                    </a:lnTo>
                    <a:lnTo>
                      <a:pt x="2598" y="42"/>
                    </a:lnTo>
                    <a:lnTo>
                      <a:pt x="2604" y="36"/>
                    </a:lnTo>
                    <a:lnTo>
                      <a:pt x="2592" y="36"/>
                    </a:lnTo>
                    <a:lnTo>
                      <a:pt x="2574" y="30"/>
                    </a:lnTo>
                    <a:lnTo>
                      <a:pt x="2562" y="30"/>
                    </a:lnTo>
                    <a:lnTo>
                      <a:pt x="2550" y="24"/>
                    </a:lnTo>
                    <a:lnTo>
                      <a:pt x="2532" y="24"/>
                    </a:lnTo>
                    <a:lnTo>
                      <a:pt x="2520" y="30"/>
                    </a:lnTo>
                    <a:lnTo>
                      <a:pt x="2496" y="30"/>
                    </a:lnTo>
                    <a:lnTo>
                      <a:pt x="2490" y="36"/>
                    </a:lnTo>
                    <a:lnTo>
                      <a:pt x="2484" y="36"/>
                    </a:lnTo>
                    <a:lnTo>
                      <a:pt x="2514" y="0"/>
                    </a:lnTo>
                    <a:lnTo>
                      <a:pt x="2430" y="36"/>
                    </a:lnTo>
                    <a:lnTo>
                      <a:pt x="2460" y="0"/>
                    </a:lnTo>
                    <a:lnTo>
                      <a:pt x="2430" y="0"/>
                    </a:lnTo>
                    <a:lnTo>
                      <a:pt x="2418" y="6"/>
                    </a:lnTo>
                    <a:lnTo>
                      <a:pt x="2412" y="12"/>
                    </a:lnTo>
                    <a:lnTo>
                      <a:pt x="2358" y="30"/>
                    </a:lnTo>
                    <a:lnTo>
                      <a:pt x="2232" y="30"/>
                    </a:lnTo>
                    <a:lnTo>
                      <a:pt x="2214" y="36"/>
                    </a:lnTo>
                    <a:lnTo>
                      <a:pt x="2208" y="42"/>
                    </a:lnTo>
                    <a:lnTo>
                      <a:pt x="2184" y="54"/>
                    </a:lnTo>
                    <a:lnTo>
                      <a:pt x="2172" y="54"/>
                    </a:lnTo>
                    <a:lnTo>
                      <a:pt x="2166" y="60"/>
                    </a:lnTo>
                    <a:lnTo>
                      <a:pt x="2046" y="60"/>
                    </a:lnTo>
                    <a:lnTo>
                      <a:pt x="2004" y="72"/>
                    </a:lnTo>
                    <a:lnTo>
                      <a:pt x="1956" y="102"/>
                    </a:lnTo>
                    <a:lnTo>
                      <a:pt x="1902" y="132"/>
                    </a:lnTo>
                    <a:lnTo>
                      <a:pt x="1854" y="144"/>
                    </a:lnTo>
                    <a:lnTo>
                      <a:pt x="1758" y="156"/>
                    </a:lnTo>
                    <a:lnTo>
                      <a:pt x="1722" y="162"/>
                    </a:lnTo>
                    <a:lnTo>
                      <a:pt x="1704" y="162"/>
                    </a:lnTo>
                    <a:lnTo>
                      <a:pt x="1698" y="168"/>
                    </a:lnTo>
                    <a:lnTo>
                      <a:pt x="1644" y="186"/>
                    </a:lnTo>
                    <a:lnTo>
                      <a:pt x="1632" y="192"/>
                    </a:lnTo>
                    <a:lnTo>
                      <a:pt x="1620" y="192"/>
                    </a:lnTo>
                    <a:lnTo>
                      <a:pt x="1620" y="198"/>
                    </a:lnTo>
                    <a:lnTo>
                      <a:pt x="1626" y="204"/>
                    </a:lnTo>
                    <a:lnTo>
                      <a:pt x="1638" y="210"/>
                    </a:lnTo>
                    <a:lnTo>
                      <a:pt x="1650" y="222"/>
                    </a:lnTo>
                    <a:lnTo>
                      <a:pt x="1656" y="222"/>
                    </a:lnTo>
                    <a:lnTo>
                      <a:pt x="1662" y="234"/>
                    </a:lnTo>
                    <a:lnTo>
                      <a:pt x="1662" y="240"/>
                    </a:lnTo>
                    <a:lnTo>
                      <a:pt x="1668" y="252"/>
                    </a:lnTo>
                    <a:lnTo>
                      <a:pt x="1668" y="264"/>
                    </a:lnTo>
                    <a:lnTo>
                      <a:pt x="1662" y="264"/>
                    </a:lnTo>
                    <a:lnTo>
                      <a:pt x="1650" y="270"/>
                    </a:lnTo>
                    <a:lnTo>
                      <a:pt x="1644" y="282"/>
                    </a:lnTo>
                    <a:lnTo>
                      <a:pt x="1734" y="282"/>
                    </a:lnTo>
                    <a:lnTo>
                      <a:pt x="1704" y="318"/>
                    </a:lnTo>
                    <a:lnTo>
                      <a:pt x="1770" y="318"/>
                    </a:lnTo>
                    <a:lnTo>
                      <a:pt x="1764" y="336"/>
                    </a:lnTo>
                    <a:lnTo>
                      <a:pt x="1710" y="336"/>
                    </a:lnTo>
                    <a:lnTo>
                      <a:pt x="1698" y="348"/>
                    </a:lnTo>
                    <a:lnTo>
                      <a:pt x="1632" y="348"/>
                    </a:lnTo>
                    <a:lnTo>
                      <a:pt x="1614" y="354"/>
                    </a:lnTo>
                    <a:lnTo>
                      <a:pt x="1560" y="354"/>
                    </a:lnTo>
                    <a:lnTo>
                      <a:pt x="1554" y="348"/>
                    </a:lnTo>
                    <a:lnTo>
                      <a:pt x="1548" y="348"/>
                    </a:lnTo>
                    <a:lnTo>
                      <a:pt x="1554" y="342"/>
                    </a:lnTo>
                    <a:lnTo>
                      <a:pt x="1560" y="342"/>
                    </a:lnTo>
                    <a:lnTo>
                      <a:pt x="1572" y="330"/>
                    </a:lnTo>
                    <a:lnTo>
                      <a:pt x="1566" y="324"/>
                    </a:lnTo>
                    <a:lnTo>
                      <a:pt x="1458" y="324"/>
                    </a:lnTo>
                    <a:lnTo>
                      <a:pt x="1452" y="330"/>
                    </a:lnTo>
                    <a:lnTo>
                      <a:pt x="1452" y="348"/>
                    </a:lnTo>
                    <a:lnTo>
                      <a:pt x="1434" y="348"/>
                    </a:lnTo>
                    <a:lnTo>
                      <a:pt x="1422" y="354"/>
                    </a:lnTo>
                    <a:lnTo>
                      <a:pt x="1404" y="354"/>
                    </a:lnTo>
                    <a:lnTo>
                      <a:pt x="1386" y="360"/>
                    </a:lnTo>
                    <a:lnTo>
                      <a:pt x="1338" y="360"/>
                    </a:lnTo>
                    <a:lnTo>
                      <a:pt x="1308" y="366"/>
                    </a:lnTo>
                    <a:lnTo>
                      <a:pt x="1254" y="384"/>
                    </a:lnTo>
                    <a:lnTo>
                      <a:pt x="1254" y="390"/>
                    </a:lnTo>
                    <a:lnTo>
                      <a:pt x="1272" y="396"/>
                    </a:lnTo>
                    <a:lnTo>
                      <a:pt x="1284" y="402"/>
                    </a:lnTo>
                    <a:lnTo>
                      <a:pt x="1314" y="402"/>
                    </a:lnTo>
                    <a:lnTo>
                      <a:pt x="1272" y="420"/>
                    </a:lnTo>
                    <a:lnTo>
                      <a:pt x="1260" y="462"/>
                    </a:lnTo>
                    <a:lnTo>
                      <a:pt x="1272" y="462"/>
                    </a:lnTo>
                    <a:lnTo>
                      <a:pt x="1290" y="468"/>
                    </a:lnTo>
                    <a:lnTo>
                      <a:pt x="1338" y="468"/>
                    </a:lnTo>
                    <a:lnTo>
                      <a:pt x="1350" y="462"/>
                    </a:lnTo>
                    <a:lnTo>
                      <a:pt x="1362" y="462"/>
                    </a:lnTo>
                    <a:lnTo>
                      <a:pt x="1410" y="474"/>
                    </a:lnTo>
                    <a:lnTo>
                      <a:pt x="1422" y="456"/>
                    </a:lnTo>
                    <a:lnTo>
                      <a:pt x="1434" y="474"/>
                    </a:lnTo>
                    <a:lnTo>
                      <a:pt x="1446" y="468"/>
                    </a:lnTo>
                    <a:lnTo>
                      <a:pt x="1452" y="462"/>
                    </a:lnTo>
                    <a:lnTo>
                      <a:pt x="1476" y="450"/>
                    </a:lnTo>
                    <a:lnTo>
                      <a:pt x="1482" y="444"/>
                    </a:lnTo>
                    <a:lnTo>
                      <a:pt x="1494" y="444"/>
                    </a:lnTo>
                    <a:lnTo>
                      <a:pt x="1506" y="450"/>
                    </a:lnTo>
                    <a:lnTo>
                      <a:pt x="1524" y="450"/>
                    </a:lnTo>
                    <a:lnTo>
                      <a:pt x="1536" y="444"/>
                    </a:lnTo>
                    <a:lnTo>
                      <a:pt x="1542" y="438"/>
                    </a:lnTo>
                    <a:lnTo>
                      <a:pt x="1554" y="432"/>
                    </a:lnTo>
                    <a:lnTo>
                      <a:pt x="1560" y="432"/>
                    </a:lnTo>
                    <a:lnTo>
                      <a:pt x="1566" y="426"/>
                    </a:lnTo>
                    <a:lnTo>
                      <a:pt x="1566" y="450"/>
                    </a:lnTo>
                    <a:lnTo>
                      <a:pt x="1560" y="462"/>
                    </a:lnTo>
                    <a:lnTo>
                      <a:pt x="1554" y="468"/>
                    </a:lnTo>
                    <a:lnTo>
                      <a:pt x="1500" y="468"/>
                    </a:lnTo>
                    <a:lnTo>
                      <a:pt x="1506" y="498"/>
                    </a:lnTo>
                    <a:lnTo>
                      <a:pt x="1494" y="504"/>
                    </a:lnTo>
                    <a:lnTo>
                      <a:pt x="1488" y="516"/>
                    </a:lnTo>
                    <a:lnTo>
                      <a:pt x="1476" y="522"/>
                    </a:lnTo>
                    <a:lnTo>
                      <a:pt x="1464" y="534"/>
                    </a:lnTo>
                    <a:lnTo>
                      <a:pt x="1446" y="540"/>
                    </a:lnTo>
                    <a:lnTo>
                      <a:pt x="1380" y="540"/>
                    </a:lnTo>
                    <a:lnTo>
                      <a:pt x="1362" y="522"/>
                    </a:lnTo>
                    <a:lnTo>
                      <a:pt x="1344" y="534"/>
                    </a:lnTo>
                    <a:lnTo>
                      <a:pt x="1344" y="546"/>
                    </a:lnTo>
                    <a:lnTo>
                      <a:pt x="1338" y="546"/>
                    </a:lnTo>
                    <a:lnTo>
                      <a:pt x="1332" y="552"/>
                    </a:lnTo>
                    <a:lnTo>
                      <a:pt x="1320" y="558"/>
                    </a:lnTo>
                    <a:lnTo>
                      <a:pt x="1302" y="564"/>
                    </a:lnTo>
                    <a:lnTo>
                      <a:pt x="1290" y="570"/>
                    </a:lnTo>
                    <a:lnTo>
                      <a:pt x="1266" y="570"/>
                    </a:lnTo>
                    <a:lnTo>
                      <a:pt x="1242" y="558"/>
                    </a:lnTo>
                    <a:lnTo>
                      <a:pt x="1236" y="558"/>
                    </a:lnTo>
                    <a:lnTo>
                      <a:pt x="1140" y="606"/>
                    </a:lnTo>
                    <a:lnTo>
                      <a:pt x="1122" y="624"/>
                    </a:lnTo>
                    <a:lnTo>
                      <a:pt x="1116" y="606"/>
                    </a:lnTo>
                    <a:lnTo>
                      <a:pt x="1080" y="624"/>
                    </a:lnTo>
                    <a:lnTo>
                      <a:pt x="1068" y="624"/>
                    </a:lnTo>
                    <a:lnTo>
                      <a:pt x="1044" y="636"/>
                    </a:lnTo>
                    <a:lnTo>
                      <a:pt x="1020" y="660"/>
                    </a:lnTo>
                    <a:lnTo>
                      <a:pt x="990" y="648"/>
                    </a:lnTo>
                    <a:lnTo>
                      <a:pt x="990" y="672"/>
                    </a:lnTo>
                    <a:lnTo>
                      <a:pt x="984" y="666"/>
                    </a:lnTo>
                    <a:lnTo>
                      <a:pt x="972" y="666"/>
                    </a:lnTo>
                    <a:lnTo>
                      <a:pt x="966" y="672"/>
                    </a:lnTo>
                    <a:lnTo>
                      <a:pt x="966" y="690"/>
                    </a:lnTo>
                    <a:lnTo>
                      <a:pt x="954" y="708"/>
                    </a:lnTo>
                    <a:lnTo>
                      <a:pt x="1014" y="684"/>
                    </a:lnTo>
                    <a:lnTo>
                      <a:pt x="990" y="702"/>
                    </a:lnTo>
                    <a:lnTo>
                      <a:pt x="990" y="714"/>
                    </a:lnTo>
                    <a:lnTo>
                      <a:pt x="972" y="726"/>
                    </a:lnTo>
                    <a:lnTo>
                      <a:pt x="1026" y="726"/>
                    </a:lnTo>
                    <a:lnTo>
                      <a:pt x="1032" y="732"/>
                    </a:lnTo>
                    <a:lnTo>
                      <a:pt x="1032" y="738"/>
                    </a:lnTo>
                    <a:lnTo>
                      <a:pt x="1020" y="744"/>
                    </a:lnTo>
                    <a:lnTo>
                      <a:pt x="984" y="744"/>
                    </a:lnTo>
                    <a:lnTo>
                      <a:pt x="960" y="750"/>
                    </a:lnTo>
                    <a:lnTo>
                      <a:pt x="972" y="738"/>
                    </a:lnTo>
                    <a:lnTo>
                      <a:pt x="960" y="732"/>
                    </a:lnTo>
                    <a:lnTo>
                      <a:pt x="954" y="732"/>
                    </a:lnTo>
                    <a:lnTo>
                      <a:pt x="948" y="738"/>
                    </a:lnTo>
                    <a:lnTo>
                      <a:pt x="936" y="744"/>
                    </a:lnTo>
                    <a:lnTo>
                      <a:pt x="930" y="750"/>
                    </a:lnTo>
                    <a:lnTo>
                      <a:pt x="924" y="750"/>
                    </a:lnTo>
                    <a:lnTo>
                      <a:pt x="918" y="756"/>
                    </a:lnTo>
                    <a:lnTo>
                      <a:pt x="924" y="756"/>
                    </a:lnTo>
                    <a:lnTo>
                      <a:pt x="930" y="762"/>
                    </a:lnTo>
                    <a:lnTo>
                      <a:pt x="930" y="768"/>
                    </a:lnTo>
                    <a:lnTo>
                      <a:pt x="924" y="774"/>
                    </a:lnTo>
                    <a:lnTo>
                      <a:pt x="924" y="780"/>
                    </a:lnTo>
                    <a:lnTo>
                      <a:pt x="918" y="792"/>
                    </a:lnTo>
                    <a:lnTo>
                      <a:pt x="918" y="804"/>
                    </a:lnTo>
                    <a:lnTo>
                      <a:pt x="990" y="804"/>
                    </a:lnTo>
                    <a:lnTo>
                      <a:pt x="1038" y="774"/>
                    </a:lnTo>
                    <a:lnTo>
                      <a:pt x="1104" y="750"/>
                    </a:lnTo>
                    <a:lnTo>
                      <a:pt x="1098" y="750"/>
                    </a:lnTo>
                    <a:lnTo>
                      <a:pt x="1092" y="756"/>
                    </a:lnTo>
                    <a:lnTo>
                      <a:pt x="1080" y="762"/>
                    </a:lnTo>
                    <a:lnTo>
                      <a:pt x="1062" y="768"/>
                    </a:lnTo>
                    <a:lnTo>
                      <a:pt x="1050" y="780"/>
                    </a:lnTo>
                    <a:lnTo>
                      <a:pt x="1038" y="786"/>
                    </a:lnTo>
                    <a:lnTo>
                      <a:pt x="1026" y="798"/>
                    </a:lnTo>
                    <a:lnTo>
                      <a:pt x="1026" y="816"/>
                    </a:lnTo>
                    <a:lnTo>
                      <a:pt x="1020" y="828"/>
                    </a:lnTo>
                    <a:lnTo>
                      <a:pt x="990" y="828"/>
                    </a:lnTo>
                    <a:lnTo>
                      <a:pt x="978" y="834"/>
                    </a:lnTo>
                    <a:lnTo>
                      <a:pt x="972" y="852"/>
                    </a:lnTo>
                    <a:lnTo>
                      <a:pt x="966" y="864"/>
                    </a:lnTo>
                    <a:lnTo>
                      <a:pt x="954" y="870"/>
                    </a:lnTo>
                    <a:lnTo>
                      <a:pt x="942" y="882"/>
                    </a:lnTo>
                    <a:lnTo>
                      <a:pt x="930" y="888"/>
                    </a:lnTo>
                    <a:lnTo>
                      <a:pt x="924" y="894"/>
                    </a:lnTo>
                    <a:lnTo>
                      <a:pt x="978" y="888"/>
                    </a:lnTo>
                    <a:lnTo>
                      <a:pt x="972" y="906"/>
                    </a:lnTo>
                    <a:lnTo>
                      <a:pt x="978" y="894"/>
                    </a:lnTo>
                    <a:lnTo>
                      <a:pt x="990" y="888"/>
                    </a:lnTo>
                    <a:lnTo>
                      <a:pt x="1002" y="876"/>
                    </a:lnTo>
                    <a:lnTo>
                      <a:pt x="1026" y="864"/>
                    </a:lnTo>
                    <a:lnTo>
                      <a:pt x="1038" y="864"/>
                    </a:lnTo>
                    <a:lnTo>
                      <a:pt x="1050" y="870"/>
                    </a:lnTo>
                    <a:lnTo>
                      <a:pt x="1056" y="870"/>
                    </a:lnTo>
                    <a:lnTo>
                      <a:pt x="1056" y="876"/>
                    </a:lnTo>
                    <a:lnTo>
                      <a:pt x="1050" y="876"/>
                    </a:lnTo>
                    <a:lnTo>
                      <a:pt x="1074" y="870"/>
                    </a:lnTo>
                    <a:lnTo>
                      <a:pt x="1068" y="876"/>
                    </a:lnTo>
                    <a:lnTo>
                      <a:pt x="1068" y="906"/>
                    </a:lnTo>
                    <a:lnTo>
                      <a:pt x="1074" y="912"/>
                    </a:lnTo>
                    <a:lnTo>
                      <a:pt x="1092" y="912"/>
                    </a:lnTo>
                    <a:lnTo>
                      <a:pt x="1098" y="900"/>
                    </a:lnTo>
                    <a:lnTo>
                      <a:pt x="1110" y="894"/>
                    </a:lnTo>
                    <a:lnTo>
                      <a:pt x="1116" y="888"/>
                    </a:lnTo>
                    <a:lnTo>
                      <a:pt x="1122" y="876"/>
                    </a:lnTo>
                    <a:lnTo>
                      <a:pt x="1164" y="858"/>
                    </a:lnTo>
                    <a:lnTo>
                      <a:pt x="1176" y="870"/>
                    </a:lnTo>
                    <a:lnTo>
                      <a:pt x="1146" y="870"/>
                    </a:lnTo>
                    <a:lnTo>
                      <a:pt x="1140" y="876"/>
                    </a:lnTo>
                    <a:lnTo>
                      <a:pt x="1140" y="882"/>
                    </a:lnTo>
                    <a:lnTo>
                      <a:pt x="1134" y="888"/>
                    </a:lnTo>
                    <a:lnTo>
                      <a:pt x="1134" y="894"/>
                    </a:lnTo>
                    <a:lnTo>
                      <a:pt x="1152" y="894"/>
                    </a:lnTo>
                    <a:lnTo>
                      <a:pt x="1164" y="888"/>
                    </a:lnTo>
                    <a:lnTo>
                      <a:pt x="1182" y="888"/>
                    </a:lnTo>
                    <a:lnTo>
                      <a:pt x="1200" y="882"/>
                    </a:lnTo>
                    <a:lnTo>
                      <a:pt x="1218" y="882"/>
                    </a:lnTo>
                    <a:lnTo>
                      <a:pt x="1224" y="876"/>
                    </a:lnTo>
                    <a:lnTo>
                      <a:pt x="1230" y="876"/>
                    </a:lnTo>
                    <a:lnTo>
                      <a:pt x="1272" y="858"/>
                    </a:lnTo>
                    <a:lnTo>
                      <a:pt x="1224" y="882"/>
                    </a:lnTo>
                    <a:lnTo>
                      <a:pt x="1224" y="894"/>
                    </a:lnTo>
                    <a:lnTo>
                      <a:pt x="1212" y="894"/>
                    </a:lnTo>
                    <a:lnTo>
                      <a:pt x="1200" y="900"/>
                    </a:lnTo>
                    <a:lnTo>
                      <a:pt x="1188" y="900"/>
                    </a:lnTo>
                    <a:lnTo>
                      <a:pt x="1176" y="906"/>
                    </a:lnTo>
                    <a:lnTo>
                      <a:pt x="1170" y="912"/>
                    </a:lnTo>
                    <a:lnTo>
                      <a:pt x="1158" y="918"/>
                    </a:lnTo>
                    <a:lnTo>
                      <a:pt x="1152" y="930"/>
                    </a:lnTo>
                    <a:lnTo>
                      <a:pt x="1122" y="930"/>
                    </a:lnTo>
                    <a:lnTo>
                      <a:pt x="1086" y="960"/>
                    </a:lnTo>
                    <a:lnTo>
                      <a:pt x="1086" y="978"/>
                    </a:lnTo>
                    <a:lnTo>
                      <a:pt x="1038" y="978"/>
                    </a:lnTo>
                    <a:lnTo>
                      <a:pt x="1032" y="984"/>
                    </a:lnTo>
                    <a:lnTo>
                      <a:pt x="1020" y="984"/>
                    </a:lnTo>
                    <a:lnTo>
                      <a:pt x="1002" y="990"/>
                    </a:lnTo>
                    <a:lnTo>
                      <a:pt x="990" y="996"/>
                    </a:lnTo>
                    <a:lnTo>
                      <a:pt x="978" y="996"/>
                    </a:lnTo>
                    <a:lnTo>
                      <a:pt x="966" y="1008"/>
                    </a:lnTo>
                    <a:lnTo>
                      <a:pt x="966" y="1020"/>
                    </a:lnTo>
                    <a:lnTo>
                      <a:pt x="960" y="1026"/>
                    </a:lnTo>
                    <a:lnTo>
                      <a:pt x="960" y="1038"/>
                    </a:lnTo>
                    <a:lnTo>
                      <a:pt x="876" y="1038"/>
                    </a:lnTo>
                    <a:lnTo>
                      <a:pt x="858" y="1044"/>
                    </a:lnTo>
                    <a:lnTo>
                      <a:pt x="828" y="1062"/>
                    </a:lnTo>
                    <a:lnTo>
                      <a:pt x="804" y="1080"/>
                    </a:lnTo>
                    <a:lnTo>
                      <a:pt x="780" y="1092"/>
                    </a:lnTo>
                    <a:lnTo>
                      <a:pt x="774" y="1098"/>
                    </a:lnTo>
                    <a:lnTo>
                      <a:pt x="750" y="1104"/>
                    </a:lnTo>
                    <a:lnTo>
                      <a:pt x="738" y="1122"/>
                    </a:lnTo>
                    <a:lnTo>
                      <a:pt x="732" y="1104"/>
                    </a:lnTo>
                    <a:lnTo>
                      <a:pt x="672" y="1104"/>
                    </a:lnTo>
                    <a:lnTo>
                      <a:pt x="648" y="1116"/>
                    </a:lnTo>
                    <a:lnTo>
                      <a:pt x="630" y="1122"/>
                    </a:lnTo>
                    <a:lnTo>
                      <a:pt x="624" y="1128"/>
                    </a:lnTo>
                    <a:lnTo>
                      <a:pt x="606" y="1128"/>
                    </a:lnTo>
                    <a:lnTo>
                      <a:pt x="606" y="1140"/>
                    </a:lnTo>
                    <a:lnTo>
                      <a:pt x="576" y="1146"/>
                    </a:lnTo>
                    <a:lnTo>
                      <a:pt x="564" y="1152"/>
                    </a:lnTo>
                    <a:lnTo>
                      <a:pt x="540" y="1152"/>
                    </a:lnTo>
                    <a:lnTo>
                      <a:pt x="516" y="1170"/>
                    </a:lnTo>
                    <a:lnTo>
                      <a:pt x="522" y="1182"/>
                    </a:lnTo>
                    <a:lnTo>
                      <a:pt x="540" y="1164"/>
                    </a:lnTo>
                    <a:lnTo>
                      <a:pt x="558" y="1176"/>
                    </a:lnTo>
                    <a:lnTo>
                      <a:pt x="582" y="1158"/>
                    </a:lnTo>
                    <a:lnTo>
                      <a:pt x="582" y="1170"/>
                    </a:lnTo>
                    <a:lnTo>
                      <a:pt x="594" y="1170"/>
                    </a:lnTo>
                    <a:lnTo>
                      <a:pt x="606" y="1164"/>
                    </a:lnTo>
                    <a:lnTo>
                      <a:pt x="618" y="1164"/>
                    </a:lnTo>
                    <a:lnTo>
                      <a:pt x="642" y="1140"/>
                    </a:lnTo>
                    <a:lnTo>
                      <a:pt x="654" y="1134"/>
                    </a:lnTo>
                    <a:lnTo>
                      <a:pt x="666" y="1122"/>
                    </a:lnTo>
                    <a:lnTo>
                      <a:pt x="684" y="1122"/>
                    </a:lnTo>
                    <a:lnTo>
                      <a:pt x="684" y="1134"/>
                    </a:lnTo>
                    <a:lnTo>
                      <a:pt x="690" y="1140"/>
                    </a:lnTo>
                    <a:lnTo>
                      <a:pt x="708" y="1140"/>
                    </a:lnTo>
                    <a:lnTo>
                      <a:pt x="732" y="1128"/>
                    </a:lnTo>
                    <a:lnTo>
                      <a:pt x="744" y="1128"/>
                    </a:lnTo>
                    <a:lnTo>
                      <a:pt x="756" y="1122"/>
                    </a:lnTo>
                    <a:lnTo>
                      <a:pt x="762" y="1116"/>
                    </a:lnTo>
                    <a:lnTo>
                      <a:pt x="768" y="1116"/>
                    </a:lnTo>
                    <a:lnTo>
                      <a:pt x="804" y="1128"/>
                    </a:lnTo>
                    <a:lnTo>
                      <a:pt x="822" y="1110"/>
                    </a:lnTo>
                    <a:lnTo>
                      <a:pt x="834" y="1110"/>
                    </a:lnTo>
                    <a:lnTo>
                      <a:pt x="852" y="1104"/>
                    </a:lnTo>
                    <a:lnTo>
                      <a:pt x="870" y="1104"/>
                    </a:lnTo>
                    <a:lnTo>
                      <a:pt x="894" y="1092"/>
                    </a:lnTo>
                    <a:lnTo>
                      <a:pt x="918" y="1068"/>
                    </a:lnTo>
                    <a:lnTo>
                      <a:pt x="942" y="1056"/>
                    </a:lnTo>
                    <a:lnTo>
                      <a:pt x="972" y="1056"/>
                    </a:lnTo>
                    <a:lnTo>
                      <a:pt x="978" y="1044"/>
                    </a:lnTo>
                    <a:lnTo>
                      <a:pt x="1014" y="1044"/>
                    </a:lnTo>
                    <a:lnTo>
                      <a:pt x="1026" y="1038"/>
                    </a:lnTo>
                    <a:lnTo>
                      <a:pt x="1032" y="1038"/>
                    </a:lnTo>
                    <a:lnTo>
                      <a:pt x="1038" y="1032"/>
                    </a:lnTo>
                    <a:lnTo>
                      <a:pt x="1050" y="1032"/>
                    </a:lnTo>
                    <a:lnTo>
                      <a:pt x="1086" y="1020"/>
                    </a:lnTo>
                    <a:lnTo>
                      <a:pt x="1110" y="1008"/>
                    </a:lnTo>
                    <a:lnTo>
                      <a:pt x="1122" y="996"/>
                    </a:lnTo>
                    <a:lnTo>
                      <a:pt x="1134" y="990"/>
                    </a:lnTo>
                    <a:lnTo>
                      <a:pt x="1140" y="984"/>
                    </a:lnTo>
                    <a:lnTo>
                      <a:pt x="1206" y="972"/>
                    </a:lnTo>
                    <a:lnTo>
                      <a:pt x="1260" y="942"/>
                    </a:lnTo>
                    <a:lnTo>
                      <a:pt x="1296" y="942"/>
                    </a:lnTo>
                    <a:lnTo>
                      <a:pt x="1314" y="936"/>
                    </a:lnTo>
                    <a:lnTo>
                      <a:pt x="1326" y="936"/>
                    </a:lnTo>
                    <a:lnTo>
                      <a:pt x="1338" y="930"/>
                    </a:lnTo>
                    <a:lnTo>
                      <a:pt x="1368" y="900"/>
                    </a:lnTo>
                    <a:lnTo>
                      <a:pt x="1380" y="900"/>
                    </a:lnTo>
                    <a:lnTo>
                      <a:pt x="1404" y="888"/>
                    </a:lnTo>
                    <a:lnTo>
                      <a:pt x="1416" y="888"/>
                    </a:lnTo>
                    <a:lnTo>
                      <a:pt x="1428" y="882"/>
                    </a:lnTo>
                    <a:lnTo>
                      <a:pt x="1434" y="876"/>
                    </a:lnTo>
                    <a:lnTo>
                      <a:pt x="1434" y="864"/>
                    </a:lnTo>
                    <a:lnTo>
                      <a:pt x="1422" y="864"/>
                    </a:lnTo>
                    <a:lnTo>
                      <a:pt x="1428" y="858"/>
                    </a:lnTo>
                    <a:lnTo>
                      <a:pt x="1452" y="846"/>
                    </a:lnTo>
                    <a:lnTo>
                      <a:pt x="1458" y="840"/>
                    </a:lnTo>
                    <a:lnTo>
                      <a:pt x="1470" y="834"/>
                    </a:lnTo>
                    <a:lnTo>
                      <a:pt x="1476" y="828"/>
                    </a:lnTo>
                    <a:lnTo>
                      <a:pt x="1488" y="828"/>
                    </a:lnTo>
                    <a:lnTo>
                      <a:pt x="1500" y="822"/>
                    </a:lnTo>
                    <a:lnTo>
                      <a:pt x="1512" y="822"/>
                    </a:lnTo>
                    <a:lnTo>
                      <a:pt x="1518" y="816"/>
                    </a:lnTo>
                    <a:lnTo>
                      <a:pt x="1524" y="816"/>
                    </a:lnTo>
                    <a:lnTo>
                      <a:pt x="1596" y="786"/>
                    </a:lnTo>
                    <a:lnTo>
                      <a:pt x="1590" y="768"/>
                    </a:lnTo>
                    <a:lnTo>
                      <a:pt x="1602" y="768"/>
                    </a:lnTo>
                    <a:lnTo>
                      <a:pt x="1608" y="774"/>
                    </a:lnTo>
                    <a:lnTo>
                      <a:pt x="1626" y="774"/>
                    </a:lnTo>
                    <a:lnTo>
                      <a:pt x="1638" y="762"/>
                    </a:lnTo>
                    <a:lnTo>
                      <a:pt x="1650" y="762"/>
                    </a:lnTo>
                    <a:lnTo>
                      <a:pt x="1674" y="750"/>
                    </a:lnTo>
                    <a:lnTo>
                      <a:pt x="1680" y="744"/>
                    </a:lnTo>
                    <a:lnTo>
                      <a:pt x="1704" y="732"/>
                    </a:lnTo>
                    <a:lnTo>
                      <a:pt x="1740" y="720"/>
                    </a:lnTo>
                    <a:lnTo>
                      <a:pt x="1770" y="708"/>
                    </a:lnTo>
                    <a:lnTo>
                      <a:pt x="1794" y="702"/>
                    </a:lnTo>
                    <a:lnTo>
                      <a:pt x="1812" y="702"/>
                    </a:lnTo>
                    <a:lnTo>
                      <a:pt x="1818" y="708"/>
                    </a:lnTo>
                    <a:lnTo>
                      <a:pt x="1842" y="720"/>
                    </a:lnTo>
                    <a:lnTo>
                      <a:pt x="1848" y="726"/>
                    </a:lnTo>
                    <a:lnTo>
                      <a:pt x="1812" y="726"/>
                    </a:lnTo>
                    <a:lnTo>
                      <a:pt x="1794" y="714"/>
                    </a:lnTo>
                    <a:lnTo>
                      <a:pt x="1758" y="738"/>
                    </a:lnTo>
                    <a:lnTo>
                      <a:pt x="1728" y="738"/>
                    </a:lnTo>
                    <a:lnTo>
                      <a:pt x="1722" y="744"/>
                    </a:lnTo>
                    <a:lnTo>
                      <a:pt x="1710" y="750"/>
                    </a:lnTo>
                    <a:lnTo>
                      <a:pt x="1704" y="762"/>
                    </a:lnTo>
                    <a:lnTo>
                      <a:pt x="1692" y="768"/>
                    </a:lnTo>
                    <a:lnTo>
                      <a:pt x="1686" y="774"/>
                    </a:lnTo>
                    <a:lnTo>
                      <a:pt x="1680" y="774"/>
                    </a:lnTo>
                    <a:lnTo>
                      <a:pt x="1668" y="780"/>
                    </a:lnTo>
                    <a:lnTo>
                      <a:pt x="1656" y="780"/>
                    </a:lnTo>
                    <a:lnTo>
                      <a:pt x="1638" y="786"/>
                    </a:lnTo>
                    <a:lnTo>
                      <a:pt x="1614" y="798"/>
                    </a:lnTo>
                    <a:lnTo>
                      <a:pt x="1614" y="804"/>
                    </a:lnTo>
                    <a:lnTo>
                      <a:pt x="1620" y="810"/>
                    </a:lnTo>
                    <a:lnTo>
                      <a:pt x="1632" y="816"/>
                    </a:lnTo>
                    <a:lnTo>
                      <a:pt x="1650" y="816"/>
                    </a:lnTo>
                    <a:lnTo>
                      <a:pt x="1644" y="816"/>
                    </a:lnTo>
                    <a:lnTo>
                      <a:pt x="1638" y="822"/>
                    </a:lnTo>
                    <a:lnTo>
                      <a:pt x="1632" y="822"/>
                    </a:lnTo>
                    <a:lnTo>
                      <a:pt x="1620" y="828"/>
                    </a:lnTo>
                    <a:lnTo>
                      <a:pt x="1572" y="828"/>
                    </a:lnTo>
                    <a:lnTo>
                      <a:pt x="1566" y="834"/>
                    </a:lnTo>
                    <a:lnTo>
                      <a:pt x="1560" y="834"/>
                    </a:lnTo>
                    <a:lnTo>
                      <a:pt x="1560" y="846"/>
                    </a:lnTo>
                    <a:lnTo>
                      <a:pt x="1572" y="858"/>
                    </a:lnTo>
                    <a:lnTo>
                      <a:pt x="1584" y="858"/>
                    </a:lnTo>
                    <a:lnTo>
                      <a:pt x="1596" y="852"/>
                    </a:lnTo>
                    <a:lnTo>
                      <a:pt x="1638" y="834"/>
                    </a:lnTo>
                    <a:lnTo>
                      <a:pt x="1680" y="810"/>
                    </a:lnTo>
                    <a:lnTo>
                      <a:pt x="1722" y="798"/>
                    </a:lnTo>
                    <a:lnTo>
                      <a:pt x="1788" y="798"/>
                    </a:lnTo>
                    <a:lnTo>
                      <a:pt x="1818" y="792"/>
                    </a:lnTo>
                    <a:lnTo>
                      <a:pt x="1824" y="786"/>
                    </a:lnTo>
                    <a:lnTo>
                      <a:pt x="1848" y="774"/>
                    </a:lnTo>
                    <a:lnTo>
                      <a:pt x="1854" y="762"/>
                    </a:lnTo>
                    <a:lnTo>
                      <a:pt x="1866" y="756"/>
                    </a:lnTo>
                    <a:lnTo>
                      <a:pt x="1872" y="750"/>
                    </a:lnTo>
                    <a:lnTo>
                      <a:pt x="1866" y="738"/>
                    </a:lnTo>
                    <a:lnTo>
                      <a:pt x="1878" y="732"/>
                    </a:lnTo>
                    <a:lnTo>
                      <a:pt x="1908" y="720"/>
                    </a:lnTo>
                    <a:lnTo>
                      <a:pt x="1944" y="714"/>
                    </a:lnTo>
                    <a:lnTo>
                      <a:pt x="1962" y="708"/>
                    </a:lnTo>
                    <a:lnTo>
                      <a:pt x="1968" y="708"/>
                    </a:lnTo>
                    <a:lnTo>
                      <a:pt x="1980" y="720"/>
                    </a:lnTo>
                    <a:lnTo>
                      <a:pt x="1980" y="726"/>
                    </a:lnTo>
                    <a:lnTo>
                      <a:pt x="2046" y="702"/>
                    </a:lnTo>
                    <a:lnTo>
                      <a:pt x="2004" y="738"/>
                    </a:lnTo>
                    <a:lnTo>
                      <a:pt x="2022" y="744"/>
                    </a:lnTo>
                    <a:lnTo>
                      <a:pt x="2022" y="762"/>
                    </a:lnTo>
                    <a:lnTo>
                      <a:pt x="2028" y="762"/>
                    </a:lnTo>
                    <a:lnTo>
                      <a:pt x="2034" y="756"/>
                    </a:lnTo>
                    <a:lnTo>
                      <a:pt x="2094" y="726"/>
                    </a:lnTo>
                    <a:lnTo>
                      <a:pt x="2082" y="732"/>
                    </a:lnTo>
                    <a:lnTo>
                      <a:pt x="2076" y="744"/>
                    </a:lnTo>
                    <a:lnTo>
                      <a:pt x="2064" y="750"/>
                    </a:lnTo>
                    <a:lnTo>
                      <a:pt x="2058" y="762"/>
                    </a:lnTo>
                    <a:lnTo>
                      <a:pt x="2046" y="774"/>
                    </a:lnTo>
                    <a:lnTo>
                      <a:pt x="2052" y="780"/>
                    </a:lnTo>
                    <a:lnTo>
                      <a:pt x="2064" y="780"/>
                    </a:lnTo>
                    <a:lnTo>
                      <a:pt x="2076" y="786"/>
                    </a:lnTo>
                    <a:lnTo>
                      <a:pt x="2106" y="786"/>
                    </a:lnTo>
                    <a:lnTo>
                      <a:pt x="2208" y="798"/>
                    </a:lnTo>
                    <a:lnTo>
                      <a:pt x="2238" y="780"/>
                    </a:lnTo>
                    <a:lnTo>
                      <a:pt x="2232" y="786"/>
                    </a:lnTo>
                    <a:lnTo>
                      <a:pt x="2232" y="810"/>
                    </a:lnTo>
                    <a:lnTo>
                      <a:pt x="2298" y="810"/>
                    </a:lnTo>
                    <a:lnTo>
                      <a:pt x="2334" y="804"/>
                    </a:lnTo>
                    <a:lnTo>
                      <a:pt x="2328" y="804"/>
                    </a:lnTo>
                    <a:lnTo>
                      <a:pt x="2322" y="810"/>
                    </a:lnTo>
                    <a:lnTo>
                      <a:pt x="2310" y="810"/>
                    </a:lnTo>
                    <a:lnTo>
                      <a:pt x="2286" y="822"/>
                    </a:lnTo>
                    <a:lnTo>
                      <a:pt x="2280" y="828"/>
                    </a:lnTo>
                    <a:lnTo>
                      <a:pt x="2280" y="834"/>
                    </a:lnTo>
                    <a:lnTo>
                      <a:pt x="2292" y="846"/>
                    </a:lnTo>
                    <a:lnTo>
                      <a:pt x="2304" y="852"/>
                    </a:lnTo>
                    <a:lnTo>
                      <a:pt x="2310" y="858"/>
                    </a:lnTo>
                    <a:lnTo>
                      <a:pt x="2310" y="882"/>
                    </a:lnTo>
                    <a:lnTo>
                      <a:pt x="2316" y="888"/>
                    </a:lnTo>
                    <a:lnTo>
                      <a:pt x="2316" y="900"/>
                    </a:lnTo>
                    <a:lnTo>
                      <a:pt x="2322" y="912"/>
                    </a:lnTo>
                    <a:lnTo>
                      <a:pt x="2358" y="912"/>
                    </a:lnTo>
                    <a:lnTo>
                      <a:pt x="2370" y="906"/>
                    </a:lnTo>
                    <a:lnTo>
                      <a:pt x="2388" y="906"/>
                    </a:lnTo>
                    <a:lnTo>
                      <a:pt x="2382" y="876"/>
                    </a:lnTo>
                    <a:lnTo>
                      <a:pt x="2400" y="870"/>
                    </a:lnTo>
                    <a:lnTo>
                      <a:pt x="2412" y="888"/>
                    </a:lnTo>
                    <a:lnTo>
                      <a:pt x="2442" y="876"/>
                    </a:lnTo>
                    <a:lnTo>
                      <a:pt x="2430" y="888"/>
                    </a:lnTo>
                    <a:lnTo>
                      <a:pt x="2430" y="900"/>
                    </a:lnTo>
                    <a:lnTo>
                      <a:pt x="2424" y="906"/>
                    </a:lnTo>
                    <a:lnTo>
                      <a:pt x="2424" y="912"/>
                    </a:lnTo>
                    <a:lnTo>
                      <a:pt x="2430" y="918"/>
                    </a:lnTo>
                    <a:lnTo>
                      <a:pt x="2436" y="918"/>
                    </a:lnTo>
                    <a:lnTo>
                      <a:pt x="2448" y="912"/>
                    </a:lnTo>
                    <a:lnTo>
                      <a:pt x="2454" y="906"/>
                    </a:lnTo>
                    <a:lnTo>
                      <a:pt x="2460" y="894"/>
                    </a:lnTo>
                    <a:lnTo>
                      <a:pt x="2466" y="888"/>
                    </a:lnTo>
                    <a:lnTo>
                      <a:pt x="2472" y="876"/>
                    </a:lnTo>
                    <a:lnTo>
                      <a:pt x="2502" y="834"/>
                    </a:lnTo>
                    <a:lnTo>
                      <a:pt x="2478" y="900"/>
                    </a:lnTo>
                    <a:lnTo>
                      <a:pt x="2484" y="924"/>
                    </a:lnTo>
                    <a:lnTo>
                      <a:pt x="2520" y="912"/>
                    </a:lnTo>
                    <a:lnTo>
                      <a:pt x="2496" y="936"/>
                    </a:lnTo>
                    <a:lnTo>
                      <a:pt x="2520" y="954"/>
                    </a:lnTo>
                    <a:lnTo>
                      <a:pt x="2502" y="954"/>
                    </a:lnTo>
                    <a:lnTo>
                      <a:pt x="2502" y="972"/>
                    </a:lnTo>
                    <a:lnTo>
                      <a:pt x="2472" y="990"/>
                    </a:lnTo>
                    <a:lnTo>
                      <a:pt x="2454" y="1002"/>
                    </a:lnTo>
                    <a:lnTo>
                      <a:pt x="2484" y="1020"/>
                    </a:lnTo>
                    <a:lnTo>
                      <a:pt x="2478" y="1050"/>
                    </a:lnTo>
                    <a:lnTo>
                      <a:pt x="2460" y="1068"/>
                    </a:lnTo>
                    <a:lnTo>
                      <a:pt x="2478" y="1080"/>
                    </a:lnTo>
                    <a:lnTo>
                      <a:pt x="2460" y="1098"/>
                    </a:lnTo>
                    <a:lnTo>
                      <a:pt x="2490" y="1098"/>
                    </a:lnTo>
                    <a:lnTo>
                      <a:pt x="2526" y="1086"/>
                    </a:lnTo>
                    <a:lnTo>
                      <a:pt x="2496" y="1122"/>
                    </a:lnTo>
                    <a:lnTo>
                      <a:pt x="2478" y="1140"/>
                    </a:lnTo>
                    <a:lnTo>
                      <a:pt x="2502" y="1146"/>
                    </a:lnTo>
                    <a:lnTo>
                      <a:pt x="2454" y="1164"/>
                    </a:lnTo>
                    <a:lnTo>
                      <a:pt x="2436" y="1176"/>
                    </a:lnTo>
                    <a:lnTo>
                      <a:pt x="2454" y="1188"/>
                    </a:lnTo>
                    <a:lnTo>
                      <a:pt x="2454" y="1200"/>
                    </a:lnTo>
                    <a:lnTo>
                      <a:pt x="2472" y="1188"/>
                    </a:lnTo>
                    <a:lnTo>
                      <a:pt x="2490" y="1182"/>
                    </a:lnTo>
                    <a:lnTo>
                      <a:pt x="2502" y="1170"/>
                    </a:lnTo>
                    <a:lnTo>
                      <a:pt x="2514" y="1164"/>
                    </a:lnTo>
                    <a:lnTo>
                      <a:pt x="2532" y="1146"/>
                    </a:lnTo>
                    <a:lnTo>
                      <a:pt x="2538" y="1134"/>
                    </a:lnTo>
                    <a:lnTo>
                      <a:pt x="2538" y="1122"/>
                    </a:lnTo>
                    <a:lnTo>
                      <a:pt x="2550" y="1116"/>
                    </a:lnTo>
                    <a:lnTo>
                      <a:pt x="2562" y="1104"/>
                    </a:lnTo>
                    <a:lnTo>
                      <a:pt x="2574" y="1098"/>
                    </a:lnTo>
                    <a:lnTo>
                      <a:pt x="2574" y="1086"/>
                    </a:lnTo>
                    <a:lnTo>
                      <a:pt x="2568" y="1080"/>
                    </a:lnTo>
                    <a:lnTo>
                      <a:pt x="2562" y="1080"/>
                    </a:lnTo>
                    <a:close/>
                    <a:moveTo>
                      <a:pt x="2394" y="1056"/>
                    </a:moveTo>
                    <a:lnTo>
                      <a:pt x="2400" y="1062"/>
                    </a:lnTo>
                    <a:lnTo>
                      <a:pt x="2418" y="1062"/>
                    </a:lnTo>
                    <a:lnTo>
                      <a:pt x="2436" y="1044"/>
                    </a:lnTo>
                    <a:lnTo>
                      <a:pt x="2460" y="1038"/>
                    </a:lnTo>
                    <a:lnTo>
                      <a:pt x="2454" y="1020"/>
                    </a:lnTo>
                    <a:lnTo>
                      <a:pt x="2430" y="1020"/>
                    </a:lnTo>
                    <a:lnTo>
                      <a:pt x="2418" y="1026"/>
                    </a:lnTo>
                    <a:lnTo>
                      <a:pt x="2412" y="1032"/>
                    </a:lnTo>
                    <a:lnTo>
                      <a:pt x="2406" y="1044"/>
                    </a:lnTo>
                    <a:lnTo>
                      <a:pt x="2394" y="1050"/>
                    </a:lnTo>
                    <a:lnTo>
                      <a:pt x="2394" y="1056"/>
                    </a:lnTo>
                    <a:close/>
                    <a:moveTo>
                      <a:pt x="2376" y="984"/>
                    </a:moveTo>
                    <a:lnTo>
                      <a:pt x="2358" y="984"/>
                    </a:lnTo>
                    <a:lnTo>
                      <a:pt x="2346" y="990"/>
                    </a:lnTo>
                    <a:lnTo>
                      <a:pt x="2334" y="1002"/>
                    </a:lnTo>
                    <a:lnTo>
                      <a:pt x="2334" y="1014"/>
                    </a:lnTo>
                    <a:lnTo>
                      <a:pt x="2322" y="1026"/>
                    </a:lnTo>
                    <a:lnTo>
                      <a:pt x="2322" y="1044"/>
                    </a:lnTo>
                    <a:lnTo>
                      <a:pt x="2310" y="1056"/>
                    </a:lnTo>
                    <a:lnTo>
                      <a:pt x="2310" y="1074"/>
                    </a:lnTo>
                    <a:lnTo>
                      <a:pt x="2316" y="1080"/>
                    </a:lnTo>
                    <a:lnTo>
                      <a:pt x="2322" y="1074"/>
                    </a:lnTo>
                    <a:lnTo>
                      <a:pt x="2328" y="1062"/>
                    </a:lnTo>
                    <a:lnTo>
                      <a:pt x="2340" y="1050"/>
                    </a:lnTo>
                    <a:lnTo>
                      <a:pt x="2352" y="1044"/>
                    </a:lnTo>
                    <a:lnTo>
                      <a:pt x="2376" y="1020"/>
                    </a:lnTo>
                    <a:lnTo>
                      <a:pt x="2382" y="1008"/>
                    </a:lnTo>
                    <a:lnTo>
                      <a:pt x="2382" y="990"/>
                    </a:lnTo>
                    <a:lnTo>
                      <a:pt x="2376" y="984"/>
                    </a:lnTo>
                    <a:close/>
                    <a:moveTo>
                      <a:pt x="786" y="810"/>
                    </a:moveTo>
                    <a:lnTo>
                      <a:pt x="798" y="810"/>
                    </a:lnTo>
                    <a:lnTo>
                      <a:pt x="834" y="798"/>
                    </a:lnTo>
                    <a:lnTo>
                      <a:pt x="858" y="786"/>
                    </a:lnTo>
                    <a:lnTo>
                      <a:pt x="864" y="780"/>
                    </a:lnTo>
                    <a:lnTo>
                      <a:pt x="870" y="780"/>
                    </a:lnTo>
                    <a:lnTo>
                      <a:pt x="864" y="774"/>
                    </a:lnTo>
                    <a:lnTo>
                      <a:pt x="828" y="762"/>
                    </a:lnTo>
                    <a:lnTo>
                      <a:pt x="810" y="762"/>
                    </a:lnTo>
                    <a:lnTo>
                      <a:pt x="798" y="768"/>
                    </a:lnTo>
                    <a:lnTo>
                      <a:pt x="792" y="774"/>
                    </a:lnTo>
                    <a:lnTo>
                      <a:pt x="786" y="768"/>
                    </a:lnTo>
                    <a:lnTo>
                      <a:pt x="774" y="768"/>
                    </a:lnTo>
                    <a:lnTo>
                      <a:pt x="768" y="774"/>
                    </a:lnTo>
                    <a:lnTo>
                      <a:pt x="768" y="804"/>
                    </a:lnTo>
                    <a:lnTo>
                      <a:pt x="774" y="810"/>
                    </a:lnTo>
                    <a:lnTo>
                      <a:pt x="786" y="810"/>
                    </a:lnTo>
                    <a:close/>
                    <a:moveTo>
                      <a:pt x="0" y="1332"/>
                    </a:moveTo>
                    <a:lnTo>
                      <a:pt x="60" y="1320"/>
                    </a:lnTo>
                    <a:lnTo>
                      <a:pt x="72" y="1302"/>
                    </a:lnTo>
                    <a:lnTo>
                      <a:pt x="132" y="1296"/>
                    </a:lnTo>
                    <a:lnTo>
                      <a:pt x="114" y="1272"/>
                    </a:lnTo>
                    <a:lnTo>
                      <a:pt x="0" y="1332"/>
                    </a:lnTo>
                    <a:close/>
                    <a:moveTo>
                      <a:pt x="1362" y="954"/>
                    </a:moveTo>
                    <a:lnTo>
                      <a:pt x="1350" y="954"/>
                    </a:lnTo>
                    <a:lnTo>
                      <a:pt x="1338" y="960"/>
                    </a:lnTo>
                    <a:lnTo>
                      <a:pt x="1332" y="954"/>
                    </a:lnTo>
                    <a:lnTo>
                      <a:pt x="1314" y="954"/>
                    </a:lnTo>
                    <a:lnTo>
                      <a:pt x="1314" y="978"/>
                    </a:lnTo>
                    <a:lnTo>
                      <a:pt x="1290" y="996"/>
                    </a:lnTo>
                    <a:lnTo>
                      <a:pt x="1290" y="972"/>
                    </a:lnTo>
                    <a:lnTo>
                      <a:pt x="1278" y="966"/>
                    </a:lnTo>
                    <a:lnTo>
                      <a:pt x="1272" y="966"/>
                    </a:lnTo>
                    <a:lnTo>
                      <a:pt x="1248" y="978"/>
                    </a:lnTo>
                    <a:lnTo>
                      <a:pt x="1242" y="978"/>
                    </a:lnTo>
                    <a:lnTo>
                      <a:pt x="1230" y="990"/>
                    </a:lnTo>
                    <a:lnTo>
                      <a:pt x="1224" y="1002"/>
                    </a:lnTo>
                    <a:lnTo>
                      <a:pt x="1218" y="1008"/>
                    </a:lnTo>
                    <a:lnTo>
                      <a:pt x="1218" y="1014"/>
                    </a:lnTo>
                    <a:lnTo>
                      <a:pt x="1224" y="1014"/>
                    </a:lnTo>
                    <a:lnTo>
                      <a:pt x="1230" y="1020"/>
                    </a:lnTo>
                    <a:lnTo>
                      <a:pt x="1278" y="1020"/>
                    </a:lnTo>
                    <a:lnTo>
                      <a:pt x="1296" y="1014"/>
                    </a:lnTo>
                    <a:lnTo>
                      <a:pt x="1308" y="1014"/>
                    </a:lnTo>
                    <a:lnTo>
                      <a:pt x="1320" y="1008"/>
                    </a:lnTo>
                    <a:lnTo>
                      <a:pt x="1320" y="996"/>
                    </a:lnTo>
                    <a:lnTo>
                      <a:pt x="1350" y="990"/>
                    </a:lnTo>
                    <a:lnTo>
                      <a:pt x="1350" y="984"/>
                    </a:lnTo>
                    <a:lnTo>
                      <a:pt x="1386" y="978"/>
                    </a:lnTo>
                    <a:lnTo>
                      <a:pt x="1398" y="954"/>
                    </a:lnTo>
                    <a:lnTo>
                      <a:pt x="1380" y="960"/>
                    </a:lnTo>
                    <a:lnTo>
                      <a:pt x="1374" y="954"/>
                    </a:lnTo>
                    <a:lnTo>
                      <a:pt x="1362" y="954"/>
                    </a:lnTo>
                    <a:close/>
                    <a:moveTo>
                      <a:pt x="162" y="1290"/>
                    </a:moveTo>
                    <a:lnTo>
                      <a:pt x="204" y="1290"/>
                    </a:lnTo>
                    <a:lnTo>
                      <a:pt x="240" y="1260"/>
                    </a:lnTo>
                    <a:lnTo>
                      <a:pt x="228" y="1242"/>
                    </a:lnTo>
                    <a:lnTo>
                      <a:pt x="162" y="1290"/>
                    </a:lnTo>
                    <a:close/>
                    <a:moveTo>
                      <a:pt x="2466" y="1140"/>
                    </a:moveTo>
                    <a:lnTo>
                      <a:pt x="2472" y="1128"/>
                    </a:lnTo>
                    <a:lnTo>
                      <a:pt x="2454" y="1110"/>
                    </a:lnTo>
                    <a:lnTo>
                      <a:pt x="2448" y="1110"/>
                    </a:lnTo>
                    <a:lnTo>
                      <a:pt x="2436" y="1122"/>
                    </a:lnTo>
                    <a:lnTo>
                      <a:pt x="2430" y="1134"/>
                    </a:lnTo>
                    <a:lnTo>
                      <a:pt x="2424" y="1152"/>
                    </a:lnTo>
                    <a:lnTo>
                      <a:pt x="2418" y="1164"/>
                    </a:lnTo>
                    <a:lnTo>
                      <a:pt x="2418" y="1176"/>
                    </a:lnTo>
                    <a:lnTo>
                      <a:pt x="2436" y="1158"/>
                    </a:lnTo>
                    <a:lnTo>
                      <a:pt x="2454" y="1158"/>
                    </a:lnTo>
                    <a:lnTo>
                      <a:pt x="2460" y="1152"/>
                    </a:lnTo>
                    <a:lnTo>
                      <a:pt x="2466" y="1140"/>
                    </a:lnTo>
                    <a:close/>
                    <a:moveTo>
                      <a:pt x="1428" y="912"/>
                    </a:moveTo>
                    <a:lnTo>
                      <a:pt x="1404" y="924"/>
                    </a:lnTo>
                    <a:lnTo>
                      <a:pt x="1386" y="942"/>
                    </a:lnTo>
                    <a:lnTo>
                      <a:pt x="1386" y="948"/>
                    </a:lnTo>
                    <a:lnTo>
                      <a:pt x="1398" y="954"/>
                    </a:lnTo>
                    <a:lnTo>
                      <a:pt x="1410" y="954"/>
                    </a:lnTo>
                    <a:lnTo>
                      <a:pt x="1422" y="948"/>
                    </a:lnTo>
                    <a:lnTo>
                      <a:pt x="1428" y="948"/>
                    </a:lnTo>
                    <a:lnTo>
                      <a:pt x="1440" y="942"/>
                    </a:lnTo>
                    <a:lnTo>
                      <a:pt x="1446" y="930"/>
                    </a:lnTo>
                    <a:lnTo>
                      <a:pt x="1470" y="930"/>
                    </a:lnTo>
                    <a:lnTo>
                      <a:pt x="1470" y="924"/>
                    </a:lnTo>
                    <a:lnTo>
                      <a:pt x="1458" y="912"/>
                    </a:lnTo>
                    <a:lnTo>
                      <a:pt x="1452" y="912"/>
                    </a:lnTo>
                    <a:lnTo>
                      <a:pt x="1440" y="906"/>
                    </a:lnTo>
                    <a:lnTo>
                      <a:pt x="1428" y="912"/>
                    </a:lnTo>
                    <a:close/>
                    <a:moveTo>
                      <a:pt x="498" y="1164"/>
                    </a:moveTo>
                    <a:lnTo>
                      <a:pt x="486" y="1164"/>
                    </a:lnTo>
                    <a:lnTo>
                      <a:pt x="474" y="1170"/>
                    </a:lnTo>
                    <a:lnTo>
                      <a:pt x="462" y="1170"/>
                    </a:lnTo>
                    <a:lnTo>
                      <a:pt x="450" y="1176"/>
                    </a:lnTo>
                    <a:lnTo>
                      <a:pt x="444" y="1182"/>
                    </a:lnTo>
                    <a:lnTo>
                      <a:pt x="432" y="1182"/>
                    </a:lnTo>
                    <a:lnTo>
                      <a:pt x="426" y="1188"/>
                    </a:lnTo>
                    <a:lnTo>
                      <a:pt x="414" y="1188"/>
                    </a:lnTo>
                    <a:lnTo>
                      <a:pt x="390" y="1200"/>
                    </a:lnTo>
                    <a:lnTo>
                      <a:pt x="384" y="1206"/>
                    </a:lnTo>
                    <a:lnTo>
                      <a:pt x="384" y="1218"/>
                    </a:lnTo>
                    <a:lnTo>
                      <a:pt x="402" y="1218"/>
                    </a:lnTo>
                    <a:lnTo>
                      <a:pt x="420" y="1212"/>
                    </a:lnTo>
                    <a:lnTo>
                      <a:pt x="432" y="1206"/>
                    </a:lnTo>
                    <a:lnTo>
                      <a:pt x="504" y="1206"/>
                    </a:lnTo>
                    <a:lnTo>
                      <a:pt x="510" y="1200"/>
                    </a:lnTo>
                    <a:lnTo>
                      <a:pt x="510" y="1176"/>
                    </a:lnTo>
                    <a:lnTo>
                      <a:pt x="498" y="1164"/>
                    </a:lnTo>
                    <a:close/>
                    <a:moveTo>
                      <a:pt x="330" y="1242"/>
                    </a:moveTo>
                    <a:lnTo>
                      <a:pt x="330" y="1224"/>
                    </a:lnTo>
                    <a:lnTo>
                      <a:pt x="276" y="1242"/>
                    </a:lnTo>
                    <a:lnTo>
                      <a:pt x="330" y="124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728" name="USA">
                <a:extLst>
                  <a:ext uri="{FF2B5EF4-FFF2-40B4-BE49-F238E27FC236}">
                    <a16:creationId xmlns:a16="http://schemas.microsoft.com/office/drawing/2014/main" id="{24CB730B-5785-2A43-A70E-8AE554650D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9" y="1295"/>
                <a:ext cx="1002" cy="497"/>
              </a:xfrm>
              <a:custGeom>
                <a:avLst/>
                <a:gdLst>
                  <a:gd name="T0" fmla="*/ 2147483647 w 3918"/>
                  <a:gd name="T1" fmla="*/ 2147483647 h 1944"/>
                  <a:gd name="T2" fmla="*/ 2147483647 w 3918"/>
                  <a:gd name="T3" fmla="*/ 2147483647 h 1944"/>
                  <a:gd name="T4" fmla="*/ 2147483647 w 3918"/>
                  <a:gd name="T5" fmla="*/ 2147483647 h 1944"/>
                  <a:gd name="T6" fmla="*/ 2147483647 w 3918"/>
                  <a:gd name="T7" fmla="*/ 2147483647 h 1944"/>
                  <a:gd name="T8" fmla="*/ 2147483647 w 3918"/>
                  <a:gd name="T9" fmla="*/ 2147483647 h 1944"/>
                  <a:gd name="T10" fmla="*/ 2147483647 w 3918"/>
                  <a:gd name="T11" fmla="*/ 2147483647 h 1944"/>
                  <a:gd name="T12" fmla="*/ 2147483647 w 3918"/>
                  <a:gd name="T13" fmla="*/ 2147483647 h 1944"/>
                  <a:gd name="T14" fmla="*/ 2147483647 w 3918"/>
                  <a:gd name="T15" fmla="*/ 2147483647 h 1944"/>
                  <a:gd name="T16" fmla="*/ 2147483647 w 3918"/>
                  <a:gd name="T17" fmla="*/ 2147483647 h 1944"/>
                  <a:gd name="T18" fmla="*/ 2147483647 w 3918"/>
                  <a:gd name="T19" fmla="*/ 2147483647 h 1944"/>
                  <a:gd name="T20" fmla="*/ 2147483647 w 3918"/>
                  <a:gd name="T21" fmla="*/ 2147483647 h 1944"/>
                  <a:gd name="T22" fmla="*/ 2147483647 w 3918"/>
                  <a:gd name="T23" fmla="*/ 2147483647 h 1944"/>
                  <a:gd name="T24" fmla="*/ 2147483647 w 3918"/>
                  <a:gd name="T25" fmla="*/ 2147483647 h 1944"/>
                  <a:gd name="T26" fmla="*/ 2147483647 w 3918"/>
                  <a:gd name="T27" fmla="*/ 2147483647 h 1944"/>
                  <a:gd name="T28" fmla="*/ 2147483647 w 3918"/>
                  <a:gd name="T29" fmla="*/ 2147483647 h 1944"/>
                  <a:gd name="T30" fmla="*/ 2147483647 w 3918"/>
                  <a:gd name="T31" fmla="*/ 2147483647 h 1944"/>
                  <a:gd name="T32" fmla="*/ 2147483647 w 3918"/>
                  <a:gd name="T33" fmla="*/ 2147483647 h 1944"/>
                  <a:gd name="T34" fmla="*/ 2147483647 w 3918"/>
                  <a:gd name="T35" fmla="*/ 2147483647 h 1944"/>
                  <a:gd name="T36" fmla="*/ 2147483647 w 3918"/>
                  <a:gd name="T37" fmla="*/ 2147483647 h 1944"/>
                  <a:gd name="T38" fmla="*/ 2147483647 w 3918"/>
                  <a:gd name="T39" fmla="*/ 2147483647 h 1944"/>
                  <a:gd name="T40" fmla="*/ 2147483647 w 3918"/>
                  <a:gd name="T41" fmla="*/ 2147483647 h 1944"/>
                  <a:gd name="T42" fmla="*/ 2147483647 w 3918"/>
                  <a:gd name="T43" fmla="*/ 2147483647 h 1944"/>
                  <a:gd name="T44" fmla="*/ 2147483647 w 3918"/>
                  <a:gd name="T45" fmla="*/ 2147483647 h 1944"/>
                  <a:gd name="T46" fmla="*/ 2147483647 w 3918"/>
                  <a:gd name="T47" fmla="*/ 2147483647 h 1944"/>
                  <a:gd name="T48" fmla="*/ 2147483647 w 3918"/>
                  <a:gd name="T49" fmla="*/ 2147483647 h 1944"/>
                  <a:gd name="T50" fmla="*/ 2147483647 w 3918"/>
                  <a:gd name="T51" fmla="*/ 2147483647 h 1944"/>
                  <a:gd name="T52" fmla="*/ 2147483647 w 3918"/>
                  <a:gd name="T53" fmla="*/ 2147483647 h 1944"/>
                  <a:gd name="T54" fmla="*/ 2147483647 w 3918"/>
                  <a:gd name="T55" fmla="*/ 2147483647 h 1944"/>
                  <a:gd name="T56" fmla="*/ 2147483647 w 3918"/>
                  <a:gd name="T57" fmla="*/ 2147483647 h 1944"/>
                  <a:gd name="T58" fmla="*/ 2147483647 w 3918"/>
                  <a:gd name="T59" fmla="*/ 2147483647 h 1944"/>
                  <a:gd name="T60" fmla="*/ 2147483647 w 3918"/>
                  <a:gd name="T61" fmla="*/ 2147483647 h 1944"/>
                  <a:gd name="T62" fmla="*/ 2147483647 w 3918"/>
                  <a:gd name="T63" fmla="*/ 2147483647 h 1944"/>
                  <a:gd name="T64" fmla="*/ 2147483647 w 3918"/>
                  <a:gd name="T65" fmla="*/ 2147483647 h 1944"/>
                  <a:gd name="T66" fmla="*/ 2147483647 w 3918"/>
                  <a:gd name="T67" fmla="*/ 2147483647 h 1944"/>
                  <a:gd name="T68" fmla="*/ 2147483647 w 3918"/>
                  <a:gd name="T69" fmla="*/ 2147483647 h 1944"/>
                  <a:gd name="T70" fmla="*/ 2147483647 w 3918"/>
                  <a:gd name="T71" fmla="*/ 2147483647 h 1944"/>
                  <a:gd name="T72" fmla="*/ 2147483647 w 3918"/>
                  <a:gd name="T73" fmla="*/ 2147483647 h 1944"/>
                  <a:gd name="T74" fmla="*/ 2147483647 w 3918"/>
                  <a:gd name="T75" fmla="*/ 2147483647 h 1944"/>
                  <a:gd name="T76" fmla="*/ 2147483647 w 3918"/>
                  <a:gd name="T77" fmla="*/ 2147483647 h 1944"/>
                  <a:gd name="T78" fmla="*/ 2147483647 w 3918"/>
                  <a:gd name="T79" fmla="*/ 2147483647 h 1944"/>
                  <a:gd name="T80" fmla="*/ 2147483647 w 3918"/>
                  <a:gd name="T81" fmla="*/ 2147483647 h 1944"/>
                  <a:gd name="T82" fmla="*/ 2147483647 w 3918"/>
                  <a:gd name="T83" fmla="*/ 2147483647 h 1944"/>
                  <a:gd name="T84" fmla="*/ 2147483647 w 3918"/>
                  <a:gd name="T85" fmla="*/ 2147483647 h 1944"/>
                  <a:gd name="T86" fmla="*/ 2147483647 w 3918"/>
                  <a:gd name="T87" fmla="*/ 2147483647 h 1944"/>
                  <a:gd name="T88" fmla="*/ 2147483647 w 3918"/>
                  <a:gd name="T89" fmla="*/ 2147483647 h 1944"/>
                  <a:gd name="T90" fmla="*/ 2147483647 w 3918"/>
                  <a:gd name="T91" fmla="*/ 2147483647 h 1944"/>
                  <a:gd name="T92" fmla="*/ 2147483647 w 3918"/>
                  <a:gd name="T93" fmla="*/ 2147483647 h 1944"/>
                  <a:gd name="T94" fmla="*/ 2147483647 w 3918"/>
                  <a:gd name="T95" fmla="*/ 2147483647 h 1944"/>
                  <a:gd name="T96" fmla="*/ 2147483647 w 3918"/>
                  <a:gd name="T97" fmla="*/ 2147483647 h 1944"/>
                  <a:gd name="T98" fmla="*/ 2147483647 w 3918"/>
                  <a:gd name="T99" fmla="*/ 2147483647 h 1944"/>
                  <a:gd name="T100" fmla="*/ 2147483647 w 3918"/>
                  <a:gd name="T101" fmla="*/ 2147483647 h 1944"/>
                  <a:gd name="T102" fmla="*/ 2147483647 w 3918"/>
                  <a:gd name="T103" fmla="*/ 2147483647 h 1944"/>
                  <a:gd name="T104" fmla="*/ 2147483647 w 3918"/>
                  <a:gd name="T105" fmla="*/ 2147483647 h 1944"/>
                  <a:gd name="T106" fmla="*/ 2147483647 w 3918"/>
                  <a:gd name="T107" fmla="*/ 2147483647 h 1944"/>
                  <a:gd name="T108" fmla="*/ 2147483647 w 3918"/>
                  <a:gd name="T109" fmla="*/ 2147483647 h 1944"/>
                  <a:gd name="T110" fmla="*/ 2147483647 w 3918"/>
                  <a:gd name="T111" fmla="*/ 2147483647 h 1944"/>
                  <a:gd name="T112" fmla="*/ 2147483647 w 3918"/>
                  <a:gd name="T113" fmla="*/ 2147483647 h 1944"/>
                  <a:gd name="T114" fmla="*/ 2147483647 w 3918"/>
                  <a:gd name="T115" fmla="*/ 2147483647 h 1944"/>
                  <a:gd name="T116" fmla="*/ 2147483647 w 3918"/>
                  <a:gd name="T117" fmla="*/ 2147483647 h 1944"/>
                  <a:gd name="T118" fmla="*/ 2147483647 w 3918"/>
                  <a:gd name="T119" fmla="*/ 2147483647 h 1944"/>
                  <a:gd name="T120" fmla="*/ 2147483647 w 3918"/>
                  <a:gd name="T121" fmla="*/ 2147483647 h 1944"/>
                  <a:gd name="T122" fmla="*/ 2147483647 w 3918"/>
                  <a:gd name="T123" fmla="*/ 2147483647 h 1944"/>
                  <a:gd name="T124" fmla="*/ 2147483647 w 3918"/>
                  <a:gd name="T125" fmla="*/ 2147483647 h 194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918"/>
                  <a:gd name="T190" fmla="*/ 0 h 1944"/>
                  <a:gd name="T191" fmla="*/ 3918 w 3918"/>
                  <a:gd name="T192" fmla="*/ 1944 h 1944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918" h="1944">
                    <a:moveTo>
                      <a:pt x="3858" y="168"/>
                    </a:moveTo>
                    <a:lnTo>
                      <a:pt x="3852" y="168"/>
                    </a:lnTo>
                    <a:lnTo>
                      <a:pt x="3846" y="162"/>
                    </a:lnTo>
                    <a:lnTo>
                      <a:pt x="3846" y="156"/>
                    </a:lnTo>
                    <a:lnTo>
                      <a:pt x="3840" y="150"/>
                    </a:lnTo>
                    <a:lnTo>
                      <a:pt x="3828" y="150"/>
                    </a:lnTo>
                    <a:lnTo>
                      <a:pt x="3804" y="174"/>
                    </a:lnTo>
                    <a:lnTo>
                      <a:pt x="3798" y="186"/>
                    </a:lnTo>
                    <a:lnTo>
                      <a:pt x="3756" y="210"/>
                    </a:lnTo>
                    <a:lnTo>
                      <a:pt x="3756" y="234"/>
                    </a:lnTo>
                    <a:lnTo>
                      <a:pt x="3744" y="246"/>
                    </a:lnTo>
                    <a:lnTo>
                      <a:pt x="3738" y="246"/>
                    </a:lnTo>
                    <a:lnTo>
                      <a:pt x="3726" y="258"/>
                    </a:lnTo>
                    <a:lnTo>
                      <a:pt x="3720" y="270"/>
                    </a:lnTo>
                    <a:lnTo>
                      <a:pt x="3720" y="294"/>
                    </a:lnTo>
                    <a:lnTo>
                      <a:pt x="3714" y="294"/>
                    </a:lnTo>
                    <a:lnTo>
                      <a:pt x="3708" y="288"/>
                    </a:lnTo>
                    <a:lnTo>
                      <a:pt x="3696" y="288"/>
                    </a:lnTo>
                    <a:lnTo>
                      <a:pt x="3690" y="294"/>
                    </a:lnTo>
                    <a:lnTo>
                      <a:pt x="3678" y="300"/>
                    </a:lnTo>
                    <a:lnTo>
                      <a:pt x="3666" y="312"/>
                    </a:lnTo>
                    <a:lnTo>
                      <a:pt x="3666" y="318"/>
                    </a:lnTo>
                    <a:lnTo>
                      <a:pt x="3660" y="318"/>
                    </a:lnTo>
                    <a:lnTo>
                      <a:pt x="3648" y="324"/>
                    </a:lnTo>
                    <a:lnTo>
                      <a:pt x="3630" y="324"/>
                    </a:lnTo>
                    <a:lnTo>
                      <a:pt x="3618" y="336"/>
                    </a:lnTo>
                    <a:lnTo>
                      <a:pt x="3618" y="342"/>
                    </a:lnTo>
                    <a:lnTo>
                      <a:pt x="3384" y="342"/>
                    </a:lnTo>
                    <a:lnTo>
                      <a:pt x="3372" y="354"/>
                    </a:lnTo>
                    <a:lnTo>
                      <a:pt x="3360" y="360"/>
                    </a:lnTo>
                    <a:lnTo>
                      <a:pt x="3336" y="384"/>
                    </a:lnTo>
                    <a:lnTo>
                      <a:pt x="3324" y="390"/>
                    </a:lnTo>
                    <a:lnTo>
                      <a:pt x="3312" y="402"/>
                    </a:lnTo>
                    <a:lnTo>
                      <a:pt x="3282" y="402"/>
                    </a:lnTo>
                    <a:lnTo>
                      <a:pt x="3282" y="408"/>
                    </a:lnTo>
                    <a:lnTo>
                      <a:pt x="3276" y="408"/>
                    </a:lnTo>
                    <a:lnTo>
                      <a:pt x="3282" y="414"/>
                    </a:lnTo>
                    <a:lnTo>
                      <a:pt x="3282" y="420"/>
                    </a:lnTo>
                    <a:lnTo>
                      <a:pt x="3288" y="426"/>
                    </a:lnTo>
                    <a:lnTo>
                      <a:pt x="3282" y="432"/>
                    </a:lnTo>
                    <a:lnTo>
                      <a:pt x="3282" y="438"/>
                    </a:lnTo>
                    <a:lnTo>
                      <a:pt x="3276" y="444"/>
                    </a:lnTo>
                    <a:lnTo>
                      <a:pt x="3270" y="456"/>
                    </a:lnTo>
                    <a:lnTo>
                      <a:pt x="3264" y="462"/>
                    </a:lnTo>
                    <a:lnTo>
                      <a:pt x="3264" y="468"/>
                    </a:lnTo>
                    <a:lnTo>
                      <a:pt x="3246" y="468"/>
                    </a:lnTo>
                    <a:lnTo>
                      <a:pt x="3246" y="474"/>
                    </a:lnTo>
                    <a:lnTo>
                      <a:pt x="3240" y="474"/>
                    </a:lnTo>
                    <a:lnTo>
                      <a:pt x="3228" y="480"/>
                    </a:lnTo>
                    <a:lnTo>
                      <a:pt x="3204" y="480"/>
                    </a:lnTo>
                    <a:lnTo>
                      <a:pt x="3198" y="474"/>
                    </a:lnTo>
                    <a:lnTo>
                      <a:pt x="3186" y="486"/>
                    </a:lnTo>
                    <a:lnTo>
                      <a:pt x="3162" y="486"/>
                    </a:lnTo>
                    <a:lnTo>
                      <a:pt x="3150" y="480"/>
                    </a:lnTo>
                    <a:lnTo>
                      <a:pt x="3144" y="474"/>
                    </a:lnTo>
                    <a:lnTo>
                      <a:pt x="3114" y="474"/>
                    </a:lnTo>
                    <a:lnTo>
                      <a:pt x="3096" y="486"/>
                    </a:lnTo>
                    <a:lnTo>
                      <a:pt x="3078" y="492"/>
                    </a:lnTo>
                    <a:lnTo>
                      <a:pt x="3072" y="492"/>
                    </a:lnTo>
                    <a:lnTo>
                      <a:pt x="3072" y="516"/>
                    </a:lnTo>
                    <a:lnTo>
                      <a:pt x="3066" y="522"/>
                    </a:lnTo>
                    <a:lnTo>
                      <a:pt x="3078" y="522"/>
                    </a:lnTo>
                    <a:lnTo>
                      <a:pt x="3066" y="528"/>
                    </a:lnTo>
                    <a:lnTo>
                      <a:pt x="3036" y="546"/>
                    </a:lnTo>
                    <a:lnTo>
                      <a:pt x="3000" y="564"/>
                    </a:lnTo>
                    <a:lnTo>
                      <a:pt x="2964" y="576"/>
                    </a:lnTo>
                    <a:lnTo>
                      <a:pt x="2946" y="588"/>
                    </a:lnTo>
                    <a:lnTo>
                      <a:pt x="2934" y="594"/>
                    </a:lnTo>
                    <a:lnTo>
                      <a:pt x="2928" y="594"/>
                    </a:lnTo>
                    <a:lnTo>
                      <a:pt x="2856" y="618"/>
                    </a:lnTo>
                    <a:lnTo>
                      <a:pt x="2850" y="624"/>
                    </a:lnTo>
                    <a:lnTo>
                      <a:pt x="2838" y="624"/>
                    </a:lnTo>
                    <a:lnTo>
                      <a:pt x="2826" y="630"/>
                    </a:lnTo>
                    <a:lnTo>
                      <a:pt x="2808" y="630"/>
                    </a:lnTo>
                    <a:lnTo>
                      <a:pt x="2802" y="636"/>
                    </a:lnTo>
                    <a:lnTo>
                      <a:pt x="2778" y="636"/>
                    </a:lnTo>
                    <a:lnTo>
                      <a:pt x="2772" y="630"/>
                    </a:lnTo>
                    <a:lnTo>
                      <a:pt x="2772" y="624"/>
                    </a:lnTo>
                    <a:lnTo>
                      <a:pt x="2760" y="624"/>
                    </a:lnTo>
                    <a:lnTo>
                      <a:pt x="2748" y="618"/>
                    </a:lnTo>
                    <a:lnTo>
                      <a:pt x="2736" y="606"/>
                    </a:lnTo>
                    <a:lnTo>
                      <a:pt x="2742" y="606"/>
                    </a:lnTo>
                    <a:lnTo>
                      <a:pt x="2748" y="600"/>
                    </a:lnTo>
                    <a:lnTo>
                      <a:pt x="2772" y="588"/>
                    </a:lnTo>
                    <a:lnTo>
                      <a:pt x="2772" y="582"/>
                    </a:lnTo>
                    <a:lnTo>
                      <a:pt x="2796" y="558"/>
                    </a:lnTo>
                    <a:lnTo>
                      <a:pt x="2832" y="540"/>
                    </a:lnTo>
                    <a:lnTo>
                      <a:pt x="2838" y="540"/>
                    </a:lnTo>
                    <a:lnTo>
                      <a:pt x="2844" y="534"/>
                    </a:lnTo>
                    <a:lnTo>
                      <a:pt x="2844" y="510"/>
                    </a:lnTo>
                    <a:lnTo>
                      <a:pt x="2850" y="504"/>
                    </a:lnTo>
                    <a:lnTo>
                      <a:pt x="2856" y="492"/>
                    </a:lnTo>
                    <a:lnTo>
                      <a:pt x="2850" y="486"/>
                    </a:lnTo>
                    <a:lnTo>
                      <a:pt x="2850" y="480"/>
                    </a:lnTo>
                    <a:lnTo>
                      <a:pt x="2856" y="468"/>
                    </a:lnTo>
                    <a:lnTo>
                      <a:pt x="2856" y="444"/>
                    </a:lnTo>
                    <a:lnTo>
                      <a:pt x="2862" y="432"/>
                    </a:lnTo>
                    <a:lnTo>
                      <a:pt x="2862" y="426"/>
                    </a:lnTo>
                    <a:lnTo>
                      <a:pt x="2856" y="420"/>
                    </a:lnTo>
                    <a:lnTo>
                      <a:pt x="2850" y="420"/>
                    </a:lnTo>
                    <a:lnTo>
                      <a:pt x="2844" y="426"/>
                    </a:lnTo>
                    <a:lnTo>
                      <a:pt x="2832" y="426"/>
                    </a:lnTo>
                    <a:lnTo>
                      <a:pt x="2814" y="444"/>
                    </a:lnTo>
                    <a:lnTo>
                      <a:pt x="2802" y="450"/>
                    </a:lnTo>
                    <a:lnTo>
                      <a:pt x="2796" y="456"/>
                    </a:lnTo>
                    <a:lnTo>
                      <a:pt x="2778" y="456"/>
                    </a:lnTo>
                    <a:lnTo>
                      <a:pt x="2772" y="450"/>
                    </a:lnTo>
                    <a:lnTo>
                      <a:pt x="2778" y="444"/>
                    </a:lnTo>
                    <a:lnTo>
                      <a:pt x="2784" y="432"/>
                    </a:lnTo>
                    <a:lnTo>
                      <a:pt x="2808" y="420"/>
                    </a:lnTo>
                    <a:lnTo>
                      <a:pt x="2826" y="402"/>
                    </a:lnTo>
                    <a:lnTo>
                      <a:pt x="2850" y="390"/>
                    </a:lnTo>
                    <a:lnTo>
                      <a:pt x="2856" y="384"/>
                    </a:lnTo>
                    <a:lnTo>
                      <a:pt x="2856" y="366"/>
                    </a:lnTo>
                    <a:lnTo>
                      <a:pt x="2850" y="360"/>
                    </a:lnTo>
                    <a:lnTo>
                      <a:pt x="2850" y="348"/>
                    </a:lnTo>
                    <a:lnTo>
                      <a:pt x="2856" y="348"/>
                    </a:lnTo>
                    <a:lnTo>
                      <a:pt x="2862" y="342"/>
                    </a:lnTo>
                    <a:lnTo>
                      <a:pt x="2868" y="330"/>
                    </a:lnTo>
                    <a:lnTo>
                      <a:pt x="2868" y="318"/>
                    </a:lnTo>
                    <a:lnTo>
                      <a:pt x="2862" y="312"/>
                    </a:lnTo>
                    <a:lnTo>
                      <a:pt x="2850" y="312"/>
                    </a:lnTo>
                    <a:lnTo>
                      <a:pt x="2838" y="306"/>
                    </a:lnTo>
                    <a:lnTo>
                      <a:pt x="2832" y="306"/>
                    </a:lnTo>
                    <a:lnTo>
                      <a:pt x="2826" y="294"/>
                    </a:lnTo>
                    <a:lnTo>
                      <a:pt x="2820" y="288"/>
                    </a:lnTo>
                    <a:lnTo>
                      <a:pt x="2820" y="282"/>
                    </a:lnTo>
                    <a:lnTo>
                      <a:pt x="2814" y="288"/>
                    </a:lnTo>
                    <a:lnTo>
                      <a:pt x="2808" y="288"/>
                    </a:lnTo>
                    <a:lnTo>
                      <a:pt x="2808" y="264"/>
                    </a:lnTo>
                    <a:lnTo>
                      <a:pt x="2844" y="270"/>
                    </a:lnTo>
                    <a:lnTo>
                      <a:pt x="2850" y="264"/>
                    </a:lnTo>
                    <a:lnTo>
                      <a:pt x="2850" y="246"/>
                    </a:lnTo>
                    <a:lnTo>
                      <a:pt x="2862" y="246"/>
                    </a:lnTo>
                    <a:lnTo>
                      <a:pt x="2868" y="228"/>
                    </a:lnTo>
                    <a:lnTo>
                      <a:pt x="2850" y="228"/>
                    </a:lnTo>
                    <a:lnTo>
                      <a:pt x="2844" y="240"/>
                    </a:lnTo>
                    <a:lnTo>
                      <a:pt x="2820" y="228"/>
                    </a:lnTo>
                    <a:lnTo>
                      <a:pt x="2820" y="210"/>
                    </a:lnTo>
                    <a:lnTo>
                      <a:pt x="2802" y="210"/>
                    </a:lnTo>
                    <a:lnTo>
                      <a:pt x="2790" y="216"/>
                    </a:lnTo>
                    <a:lnTo>
                      <a:pt x="2736" y="216"/>
                    </a:lnTo>
                    <a:lnTo>
                      <a:pt x="2724" y="222"/>
                    </a:lnTo>
                    <a:lnTo>
                      <a:pt x="2712" y="222"/>
                    </a:lnTo>
                    <a:lnTo>
                      <a:pt x="2700" y="228"/>
                    </a:lnTo>
                    <a:lnTo>
                      <a:pt x="2682" y="228"/>
                    </a:lnTo>
                    <a:lnTo>
                      <a:pt x="2658" y="216"/>
                    </a:lnTo>
                    <a:lnTo>
                      <a:pt x="2658" y="210"/>
                    </a:lnTo>
                    <a:lnTo>
                      <a:pt x="2652" y="204"/>
                    </a:lnTo>
                    <a:lnTo>
                      <a:pt x="2652" y="198"/>
                    </a:lnTo>
                    <a:lnTo>
                      <a:pt x="2646" y="192"/>
                    </a:lnTo>
                    <a:lnTo>
                      <a:pt x="2628" y="192"/>
                    </a:lnTo>
                    <a:lnTo>
                      <a:pt x="2622" y="198"/>
                    </a:lnTo>
                    <a:lnTo>
                      <a:pt x="2616" y="198"/>
                    </a:lnTo>
                    <a:lnTo>
                      <a:pt x="2610" y="192"/>
                    </a:lnTo>
                    <a:lnTo>
                      <a:pt x="2670" y="162"/>
                    </a:lnTo>
                    <a:lnTo>
                      <a:pt x="2658" y="150"/>
                    </a:lnTo>
                    <a:lnTo>
                      <a:pt x="2640" y="150"/>
                    </a:lnTo>
                    <a:lnTo>
                      <a:pt x="2628" y="162"/>
                    </a:lnTo>
                    <a:lnTo>
                      <a:pt x="2616" y="168"/>
                    </a:lnTo>
                    <a:lnTo>
                      <a:pt x="2610" y="174"/>
                    </a:lnTo>
                    <a:lnTo>
                      <a:pt x="2604" y="174"/>
                    </a:lnTo>
                    <a:lnTo>
                      <a:pt x="2580" y="186"/>
                    </a:lnTo>
                    <a:lnTo>
                      <a:pt x="2562" y="192"/>
                    </a:lnTo>
                    <a:lnTo>
                      <a:pt x="2538" y="204"/>
                    </a:lnTo>
                    <a:lnTo>
                      <a:pt x="2508" y="204"/>
                    </a:lnTo>
                    <a:lnTo>
                      <a:pt x="2496" y="216"/>
                    </a:lnTo>
                    <a:lnTo>
                      <a:pt x="2448" y="216"/>
                    </a:lnTo>
                    <a:lnTo>
                      <a:pt x="2448" y="210"/>
                    </a:lnTo>
                    <a:lnTo>
                      <a:pt x="2454" y="204"/>
                    </a:lnTo>
                    <a:lnTo>
                      <a:pt x="2460" y="204"/>
                    </a:lnTo>
                    <a:lnTo>
                      <a:pt x="2472" y="192"/>
                    </a:lnTo>
                    <a:lnTo>
                      <a:pt x="2460" y="192"/>
                    </a:lnTo>
                    <a:lnTo>
                      <a:pt x="2448" y="198"/>
                    </a:lnTo>
                    <a:lnTo>
                      <a:pt x="2412" y="198"/>
                    </a:lnTo>
                    <a:lnTo>
                      <a:pt x="2400" y="204"/>
                    </a:lnTo>
                    <a:lnTo>
                      <a:pt x="2394" y="210"/>
                    </a:lnTo>
                    <a:lnTo>
                      <a:pt x="2370" y="210"/>
                    </a:lnTo>
                    <a:lnTo>
                      <a:pt x="2370" y="198"/>
                    </a:lnTo>
                    <a:lnTo>
                      <a:pt x="2400" y="180"/>
                    </a:lnTo>
                    <a:lnTo>
                      <a:pt x="2442" y="168"/>
                    </a:lnTo>
                    <a:lnTo>
                      <a:pt x="2502" y="138"/>
                    </a:lnTo>
                    <a:lnTo>
                      <a:pt x="2520" y="126"/>
                    </a:lnTo>
                    <a:lnTo>
                      <a:pt x="2544" y="120"/>
                    </a:lnTo>
                    <a:lnTo>
                      <a:pt x="2574" y="114"/>
                    </a:lnTo>
                    <a:lnTo>
                      <a:pt x="2580" y="114"/>
                    </a:lnTo>
                    <a:lnTo>
                      <a:pt x="2592" y="108"/>
                    </a:lnTo>
                    <a:lnTo>
                      <a:pt x="2574" y="108"/>
                    </a:lnTo>
                    <a:lnTo>
                      <a:pt x="2562" y="102"/>
                    </a:lnTo>
                    <a:lnTo>
                      <a:pt x="2556" y="102"/>
                    </a:lnTo>
                    <a:lnTo>
                      <a:pt x="2556" y="96"/>
                    </a:lnTo>
                    <a:lnTo>
                      <a:pt x="2508" y="102"/>
                    </a:lnTo>
                    <a:lnTo>
                      <a:pt x="2508" y="84"/>
                    </a:lnTo>
                    <a:lnTo>
                      <a:pt x="2502" y="90"/>
                    </a:lnTo>
                    <a:lnTo>
                      <a:pt x="2490" y="96"/>
                    </a:lnTo>
                    <a:lnTo>
                      <a:pt x="2478" y="108"/>
                    </a:lnTo>
                    <a:lnTo>
                      <a:pt x="2466" y="108"/>
                    </a:lnTo>
                    <a:lnTo>
                      <a:pt x="2448" y="90"/>
                    </a:lnTo>
                    <a:lnTo>
                      <a:pt x="2418" y="90"/>
                    </a:lnTo>
                    <a:lnTo>
                      <a:pt x="2412" y="84"/>
                    </a:lnTo>
                    <a:lnTo>
                      <a:pt x="2412" y="78"/>
                    </a:lnTo>
                    <a:lnTo>
                      <a:pt x="2400" y="66"/>
                    </a:lnTo>
                    <a:lnTo>
                      <a:pt x="2388" y="60"/>
                    </a:lnTo>
                    <a:lnTo>
                      <a:pt x="2376" y="60"/>
                    </a:lnTo>
                    <a:lnTo>
                      <a:pt x="2364" y="72"/>
                    </a:lnTo>
                    <a:lnTo>
                      <a:pt x="2364" y="78"/>
                    </a:lnTo>
                    <a:lnTo>
                      <a:pt x="2352" y="78"/>
                    </a:lnTo>
                    <a:lnTo>
                      <a:pt x="2334" y="60"/>
                    </a:lnTo>
                    <a:lnTo>
                      <a:pt x="2322" y="60"/>
                    </a:lnTo>
                    <a:lnTo>
                      <a:pt x="2304" y="54"/>
                    </a:lnTo>
                    <a:lnTo>
                      <a:pt x="2292" y="48"/>
                    </a:lnTo>
                    <a:lnTo>
                      <a:pt x="2292" y="36"/>
                    </a:lnTo>
                    <a:lnTo>
                      <a:pt x="2298" y="24"/>
                    </a:lnTo>
                    <a:lnTo>
                      <a:pt x="2310" y="12"/>
                    </a:lnTo>
                    <a:lnTo>
                      <a:pt x="2298" y="0"/>
                    </a:lnTo>
                    <a:lnTo>
                      <a:pt x="2286" y="6"/>
                    </a:lnTo>
                    <a:lnTo>
                      <a:pt x="2280" y="12"/>
                    </a:lnTo>
                    <a:lnTo>
                      <a:pt x="2274" y="24"/>
                    </a:lnTo>
                    <a:lnTo>
                      <a:pt x="2274" y="30"/>
                    </a:lnTo>
                    <a:lnTo>
                      <a:pt x="2268" y="42"/>
                    </a:lnTo>
                    <a:lnTo>
                      <a:pt x="558" y="42"/>
                    </a:lnTo>
                    <a:lnTo>
                      <a:pt x="552" y="54"/>
                    </a:lnTo>
                    <a:lnTo>
                      <a:pt x="552" y="60"/>
                    </a:lnTo>
                    <a:lnTo>
                      <a:pt x="546" y="60"/>
                    </a:lnTo>
                    <a:lnTo>
                      <a:pt x="546" y="72"/>
                    </a:lnTo>
                    <a:lnTo>
                      <a:pt x="540" y="84"/>
                    </a:lnTo>
                    <a:lnTo>
                      <a:pt x="540" y="108"/>
                    </a:lnTo>
                    <a:lnTo>
                      <a:pt x="510" y="126"/>
                    </a:lnTo>
                    <a:lnTo>
                      <a:pt x="504" y="144"/>
                    </a:lnTo>
                    <a:lnTo>
                      <a:pt x="486" y="168"/>
                    </a:lnTo>
                    <a:lnTo>
                      <a:pt x="438" y="180"/>
                    </a:lnTo>
                    <a:lnTo>
                      <a:pt x="474" y="162"/>
                    </a:lnTo>
                    <a:lnTo>
                      <a:pt x="450" y="162"/>
                    </a:lnTo>
                    <a:lnTo>
                      <a:pt x="456" y="156"/>
                    </a:lnTo>
                    <a:lnTo>
                      <a:pt x="462" y="144"/>
                    </a:lnTo>
                    <a:lnTo>
                      <a:pt x="486" y="120"/>
                    </a:lnTo>
                    <a:lnTo>
                      <a:pt x="492" y="120"/>
                    </a:lnTo>
                    <a:lnTo>
                      <a:pt x="504" y="108"/>
                    </a:lnTo>
                    <a:lnTo>
                      <a:pt x="504" y="102"/>
                    </a:lnTo>
                    <a:lnTo>
                      <a:pt x="456" y="102"/>
                    </a:lnTo>
                    <a:lnTo>
                      <a:pt x="450" y="96"/>
                    </a:lnTo>
                    <a:lnTo>
                      <a:pt x="438" y="90"/>
                    </a:lnTo>
                    <a:lnTo>
                      <a:pt x="432" y="84"/>
                    </a:lnTo>
                    <a:lnTo>
                      <a:pt x="420" y="78"/>
                    </a:lnTo>
                    <a:lnTo>
                      <a:pt x="402" y="78"/>
                    </a:lnTo>
                    <a:lnTo>
                      <a:pt x="390" y="90"/>
                    </a:lnTo>
                    <a:lnTo>
                      <a:pt x="384" y="102"/>
                    </a:lnTo>
                    <a:lnTo>
                      <a:pt x="384" y="150"/>
                    </a:lnTo>
                    <a:lnTo>
                      <a:pt x="378" y="156"/>
                    </a:lnTo>
                    <a:lnTo>
                      <a:pt x="378" y="162"/>
                    </a:lnTo>
                    <a:lnTo>
                      <a:pt x="360" y="180"/>
                    </a:lnTo>
                    <a:lnTo>
                      <a:pt x="390" y="186"/>
                    </a:lnTo>
                    <a:lnTo>
                      <a:pt x="360" y="192"/>
                    </a:lnTo>
                    <a:lnTo>
                      <a:pt x="366" y="210"/>
                    </a:lnTo>
                    <a:lnTo>
                      <a:pt x="348" y="234"/>
                    </a:lnTo>
                    <a:lnTo>
                      <a:pt x="354" y="234"/>
                    </a:lnTo>
                    <a:lnTo>
                      <a:pt x="366" y="246"/>
                    </a:lnTo>
                    <a:lnTo>
                      <a:pt x="372" y="246"/>
                    </a:lnTo>
                    <a:lnTo>
                      <a:pt x="378" y="252"/>
                    </a:lnTo>
                    <a:lnTo>
                      <a:pt x="330" y="252"/>
                    </a:lnTo>
                    <a:lnTo>
                      <a:pt x="324" y="264"/>
                    </a:lnTo>
                    <a:lnTo>
                      <a:pt x="306" y="282"/>
                    </a:lnTo>
                    <a:lnTo>
                      <a:pt x="270" y="342"/>
                    </a:lnTo>
                    <a:lnTo>
                      <a:pt x="258" y="360"/>
                    </a:lnTo>
                    <a:lnTo>
                      <a:pt x="216" y="402"/>
                    </a:lnTo>
                    <a:lnTo>
                      <a:pt x="192" y="432"/>
                    </a:lnTo>
                    <a:lnTo>
                      <a:pt x="174" y="456"/>
                    </a:lnTo>
                    <a:lnTo>
                      <a:pt x="168" y="462"/>
                    </a:lnTo>
                    <a:lnTo>
                      <a:pt x="174" y="480"/>
                    </a:lnTo>
                    <a:lnTo>
                      <a:pt x="168" y="480"/>
                    </a:lnTo>
                    <a:lnTo>
                      <a:pt x="162" y="486"/>
                    </a:lnTo>
                    <a:lnTo>
                      <a:pt x="150" y="492"/>
                    </a:lnTo>
                    <a:lnTo>
                      <a:pt x="126" y="516"/>
                    </a:lnTo>
                    <a:lnTo>
                      <a:pt x="120" y="534"/>
                    </a:lnTo>
                    <a:lnTo>
                      <a:pt x="120" y="546"/>
                    </a:lnTo>
                    <a:lnTo>
                      <a:pt x="102" y="570"/>
                    </a:lnTo>
                    <a:lnTo>
                      <a:pt x="96" y="618"/>
                    </a:lnTo>
                    <a:lnTo>
                      <a:pt x="90" y="630"/>
                    </a:lnTo>
                    <a:lnTo>
                      <a:pt x="72" y="648"/>
                    </a:lnTo>
                    <a:lnTo>
                      <a:pt x="60" y="672"/>
                    </a:lnTo>
                    <a:lnTo>
                      <a:pt x="54" y="678"/>
                    </a:lnTo>
                    <a:lnTo>
                      <a:pt x="42" y="684"/>
                    </a:lnTo>
                    <a:lnTo>
                      <a:pt x="18" y="708"/>
                    </a:lnTo>
                    <a:lnTo>
                      <a:pt x="12" y="720"/>
                    </a:lnTo>
                    <a:lnTo>
                      <a:pt x="18" y="732"/>
                    </a:lnTo>
                    <a:lnTo>
                      <a:pt x="36" y="750"/>
                    </a:lnTo>
                    <a:lnTo>
                      <a:pt x="36" y="762"/>
                    </a:lnTo>
                    <a:lnTo>
                      <a:pt x="30" y="774"/>
                    </a:lnTo>
                    <a:lnTo>
                      <a:pt x="18" y="786"/>
                    </a:lnTo>
                    <a:lnTo>
                      <a:pt x="12" y="798"/>
                    </a:lnTo>
                    <a:lnTo>
                      <a:pt x="6" y="816"/>
                    </a:lnTo>
                    <a:lnTo>
                      <a:pt x="0" y="828"/>
                    </a:lnTo>
                    <a:lnTo>
                      <a:pt x="0" y="840"/>
                    </a:lnTo>
                    <a:lnTo>
                      <a:pt x="6" y="852"/>
                    </a:lnTo>
                    <a:lnTo>
                      <a:pt x="12" y="870"/>
                    </a:lnTo>
                    <a:lnTo>
                      <a:pt x="12" y="882"/>
                    </a:lnTo>
                    <a:lnTo>
                      <a:pt x="18" y="900"/>
                    </a:lnTo>
                    <a:lnTo>
                      <a:pt x="24" y="906"/>
                    </a:lnTo>
                    <a:lnTo>
                      <a:pt x="24" y="912"/>
                    </a:lnTo>
                    <a:lnTo>
                      <a:pt x="48" y="894"/>
                    </a:lnTo>
                    <a:lnTo>
                      <a:pt x="114" y="900"/>
                    </a:lnTo>
                    <a:lnTo>
                      <a:pt x="78" y="900"/>
                    </a:lnTo>
                    <a:lnTo>
                      <a:pt x="66" y="906"/>
                    </a:lnTo>
                    <a:lnTo>
                      <a:pt x="60" y="906"/>
                    </a:lnTo>
                    <a:lnTo>
                      <a:pt x="48" y="918"/>
                    </a:lnTo>
                    <a:lnTo>
                      <a:pt x="48" y="942"/>
                    </a:lnTo>
                    <a:lnTo>
                      <a:pt x="30" y="924"/>
                    </a:lnTo>
                    <a:lnTo>
                      <a:pt x="24" y="924"/>
                    </a:lnTo>
                    <a:lnTo>
                      <a:pt x="18" y="936"/>
                    </a:lnTo>
                    <a:lnTo>
                      <a:pt x="18" y="942"/>
                    </a:lnTo>
                    <a:lnTo>
                      <a:pt x="12" y="960"/>
                    </a:lnTo>
                    <a:lnTo>
                      <a:pt x="12" y="978"/>
                    </a:lnTo>
                    <a:lnTo>
                      <a:pt x="18" y="984"/>
                    </a:lnTo>
                    <a:lnTo>
                      <a:pt x="30" y="990"/>
                    </a:lnTo>
                    <a:lnTo>
                      <a:pt x="42" y="990"/>
                    </a:lnTo>
                    <a:lnTo>
                      <a:pt x="42" y="1002"/>
                    </a:lnTo>
                    <a:lnTo>
                      <a:pt x="36" y="1008"/>
                    </a:lnTo>
                    <a:lnTo>
                      <a:pt x="36" y="1014"/>
                    </a:lnTo>
                    <a:lnTo>
                      <a:pt x="18" y="1032"/>
                    </a:lnTo>
                    <a:lnTo>
                      <a:pt x="12" y="1044"/>
                    </a:lnTo>
                    <a:lnTo>
                      <a:pt x="12" y="1056"/>
                    </a:lnTo>
                    <a:lnTo>
                      <a:pt x="18" y="1068"/>
                    </a:lnTo>
                    <a:lnTo>
                      <a:pt x="24" y="1074"/>
                    </a:lnTo>
                    <a:lnTo>
                      <a:pt x="36" y="1098"/>
                    </a:lnTo>
                    <a:lnTo>
                      <a:pt x="42" y="1104"/>
                    </a:lnTo>
                    <a:lnTo>
                      <a:pt x="54" y="1128"/>
                    </a:lnTo>
                    <a:lnTo>
                      <a:pt x="60" y="1134"/>
                    </a:lnTo>
                    <a:lnTo>
                      <a:pt x="60" y="1146"/>
                    </a:lnTo>
                    <a:lnTo>
                      <a:pt x="54" y="1152"/>
                    </a:lnTo>
                    <a:lnTo>
                      <a:pt x="42" y="1176"/>
                    </a:lnTo>
                    <a:lnTo>
                      <a:pt x="36" y="1182"/>
                    </a:lnTo>
                    <a:lnTo>
                      <a:pt x="36" y="1188"/>
                    </a:lnTo>
                    <a:lnTo>
                      <a:pt x="42" y="1194"/>
                    </a:lnTo>
                    <a:lnTo>
                      <a:pt x="54" y="1194"/>
                    </a:lnTo>
                    <a:lnTo>
                      <a:pt x="72" y="1200"/>
                    </a:lnTo>
                    <a:lnTo>
                      <a:pt x="102" y="1200"/>
                    </a:lnTo>
                    <a:lnTo>
                      <a:pt x="102" y="1212"/>
                    </a:lnTo>
                    <a:lnTo>
                      <a:pt x="120" y="1230"/>
                    </a:lnTo>
                    <a:lnTo>
                      <a:pt x="132" y="1230"/>
                    </a:lnTo>
                    <a:lnTo>
                      <a:pt x="144" y="1224"/>
                    </a:lnTo>
                    <a:lnTo>
                      <a:pt x="150" y="1224"/>
                    </a:lnTo>
                    <a:lnTo>
                      <a:pt x="162" y="1218"/>
                    </a:lnTo>
                    <a:lnTo>
                      <a:pt x="168" y="1248"/>
                    </a:lnTo>
                    <a:lnTo>
                      <a:pt x="174" y="1248"/>
                    </a:lnTo>
                    <a:lnTo>
                      <a:pt x="180" y="1254"/>
                    </a:lnTo>
                    <a:lnTo>
                      <a:pt x="204" y="1266"/>
                    </a:lnTo>
                    <a:lnTo>
                      <a:pt x="216" y="1290"/>
                    </a:lnTo>
                    <a:lnTo>
                      <a:pt x="216" y="1314"/>
                    </a:lnTo>
                    <a:lnTo>
                      <a:pt x="210" y="1338"/>
                    </a:lnTo>
                    <a:lnTo>
                      <a:pt x="216" y="1344"/>
                    </a:lnTo>
                    <a:lnTo>
                      <a:pt x="360" y="1338"/>
                    </a:lnTo>
                    <a:lnTo>
                      <a:pt x="354" y="1344"/>
                    </a:lnTo>
                    <a:lnTo>
                      <a:pt x="354" y="1350"/>
                    </a:lnTo>
                    <a:lnTo>
                      <a:pt x="360" y="1350"/>
                    </a:lnTo>
                    <a:lnTo>
                      <a:pt x="570" y="1446"/>
                    </a:lnTo>
                    <a:lnTo>
                      <a:pt x="774" y="1446"/>
                    </a:lnTo>
                    <a:lnTo>
                      <a:pt x="774" y="1440"/>
                    </a:lnTo>
                    <a:lnTo>
                      <a:pt x="780" y="1428"/>
                    </a:lnTo>
                    <a:lnTo>
                      <a:pt x="780" y="1410"/>
                    </a:lnTo>
                    <a:lnTo>
                      <a:pt x="786" y="1404"/>
                    </a:lnTo>
                    <a:lnTo>
                      <a:pt x="900" y="1404"/>
                    </a:lnTo>
                    <a:lnTo>
                      <a:pt x="912" y="1416"/>
                    </a:lnTo>
                    <a:lnTo>
                      <a:pt x="912" y="1440"/>
                    </a:lnTo>
                    <a:lnTo>
                      <a:pt x="942" y="1452"/>
                    </a:lnTo>
                    <a:lnTo>
                      <a:pt x="948" y="1482"/>
                    </a:lnTo>
                    <a:lnTo>
                      <a:pt x="960" y="1482"/>
                    </a:lnTo>
                    <a:lnTo>
                      <a:pt x="972" y="1488"/>
                    </a:lnTo>
                    <a:lnTo>
                      <a:pt x="984" y="1500"/>
                    </a:lnTo>
                    <a:lnTo>
                      <a:pt x="990" y="1512"/>
                    </a:lnTo>
                    <a:lnTo>
                      <a:pt x="990" y="1554"/>
                    </a:lnTo>
                    <a:lnTo>
                      <a:pt x="984" y="1566"/>
                    </a:lnTo>
                    <a:lnTo>
                      <a:pt x="984" y="1578"/>
                    </a:lnTo>
                    <a:lnTo>
                      <a:pt x="1014" y="1608"/>
                    </a:lnTo>
                    <a:lnTo>
                      <a:pt x="1026" y="1614"/>
                    </a:lnTo>
                    <a:lnTo>
                      <a:pt x="1044" y="1626"/>
                    </a:lnTo>
                    <a:lnTo>
                      <a:pt x="1056" y="1626"/>
                    </a:lnTo>
                    <a:lnTo>
                      <a:pt x="1080" y="1614"/>
                    </a:lnTo>
                    <a:lnTo>
                      <a:pt x="1092" y="1602"/>
                    </a:lnTo>
                    <a:lnTo>
                      <a:pt x="1104" y="1578"/>
                    </a:lnTo>
                    <a:lnTo>
                      <a:pt x="1116" y="1566"/>
                    </a:lnTo>
                    <a:lnTo>
                      <a:pt x="1134" y="1566"/>
                    </a:lnTo>
                    <a:lnTo>
                      <a:pt x="1134" y="1560"/>
                    </a:lnTo>
                    <a:lnTo>
                      <a:pt x="1152" y="1566"/>
                    </a:lnTo>
                    <a:lnTo>
                      <a:pt x="1194" y="1566"/>
                    </a:lnTo>
                    <a:lnTo>
                      <a:pt x="1200" y="1578"/>
                    </a:lnTo>
                    <a:lnTo>
                      <a:pt x="1206" y="1584"/>
                    </a:lnTo>
                    <a:lnTo>
                      <a:pt x="1212" y="1596"/>
                    </a:lnTo>
                    <a:lnTo>
                      <a:pt x="1224" y="1608"/>
                    </a:lnTo>
                    <a:lnTo>
                      <a:pt x="1230" y="1620"/>
                    </a:lnTo>
                    <a:lnTo>
                      <a:pt x="1242" y="1632"/>
                    </a:lnTo>
                    <a:lnTo>
                      <a:pt x="1242" y="1656"/>
                    </a:lnTo>
                    <a:lnTo>
                      <a:pt x="1236" y="1668"/>
                    </a:lnTo>
                    <a:lnTo>
                      <a:pt x="1236" y="1680"/>
                    </a:lnTo>
                    <a:lnTo>
                      <a:pt x="1242" y="1692"/>
                    </a:lnTo>
                    <a:lnTo>
                      <a:pt x="1254" y="1698"/>
                    </a:lnTo>
                    <a:lnTo>
                      <a:pt x="1254" y="1722"/>
                    </a:lnTo>
                    <a:lnTo>
                      <a:pt x="1260" y="1728"/>
                    </a:lnTo>
                    <a:lnTo>
                      <a:pt x="1272" y="1734"/>
                    </a:lnTo>
                    <a:lnTo>
                      <a:pt x="1284" y="1746"/>
                    </a:lnTo>
                    <a:lnTo>
                      <a:pt x="1284" y="1752"/>
                    </a:lnTo>
                    <a:lnTo>
                      <a:pt x="1278" y="1758"/>
                    </a:lnTo>
                    <a:lnTo>
                      <a:pt x="1272" y="1758"/>
                    </a:lnTo>
                    <a:lnTo>
                      <a:pt x="1272" y="1794"/>
                    </a:lnTo>
                    <a:lnTo>
                      <a:pt x="1284" y="1806"/>
                    </a:lnTo>
                    <a:lnTo>
                      <a:pt x="1284" y="1836"/>
                    </a:lnTo>
                    <a:lnTo>
                      <a:pt x="1296" y="1848"/>
                    </a:lnTo>
                    <a:lnTo>
                      <a:pt x="1314" y="1854"/>
                    </a:lnTo>
                    <a:lnTo>
                      <a:pt x="1326" y="1854"/>
                    </a:lnTo>
                    <a:lnTo>
                      <a:pt x="1338" y="1866"/>
                    </a:lnTo>
                    <a:lnTo>
                      <a:pt x="1380" y="1866"/>
                    </a:lnTo>
                    <a:lnTo>
                      <a:pt x="1380" y="1872"/>
                    </a:lnTo>
                    <a:lnTo>
                      <a:pt x="1386" y="1884"/>
                    </a:lnTo>
                    <a:lnTo>
                      <a:pt x="1410" y="1884"/>
                    </a:lnTo>
                    <a:lnTo>
                      <a:pt x="1410" y="1878"/>
                    </a:lnTo>
                    <a:lnTo>
                      <a:pt x="1398" y="1806"/>
                    </a:lnTo>
                    <a:lnTo>
                      <a:pt x="1416" y="1788"/>
                    </a:lnTo>
                    <a:lnTo>
                      <a:pt x="1398" y="1776"/>
                    </a:lnTo>
                    <a:lnTo>
                      <a:pt x="1398" y="1758"/>
                    </a:lnTo>
                    <a:lnTo>
                      <a:pt x="1404" y="1764"/>
                    </a:lnTo>
                    <a:lnTo>
                      <a:pt x="1422" y="1764"/>
                    </a:lnTo>
                    <a:lnTo>
                      <a:pt x="1428" y="1758"/>
                    </a:lnTo>
                    <a:lnTo>
                      <a:pt x="1428" y="1728"/>
                    </a:lnTo>
                    <a:lnTo>
                      <a:pt x="1452" y="1722"/>
                    </a:lnTo>
                    <a:lnTo>
                      <a:pt x="1458" y="1698"/>
                    </a:lnTo>
                    <a:lnTo>
                      <a:pt x="1476" y="1704"/>
                    </a:lnTo>
                    <a:lnTo>
                      <a:pt x="1494" y="1692"/>
                    </a:lnTo>
                    <a:lnTo>
                      <a:pt x="1488" y="1668"/>
                    </a:lnTo>
                    <a:lnTo>
                      <a:pt x="1500" y="1680"/>
                    </a:lnTo>
                    <a:lnTo>
                      <a:pt x="1500" y="1668"/>
                    </a:lnTo>
                    <a:lnTo>
                      <a:pt x="1506" y="1656"/>
                    </a:lnTo>
                    <a:lnTo>
                      <a:pt x="1512" y="1650"/>
                    </a:lnTo>
                    <a:lnTo>
                      <a:pt x="1518" y="1650"/>
                    </a:lnTo>
                    <a:lnTo>
                      <a:pt x="1524" y="1656"/>
                    </a:lnTo>
                    <a:lnTo>
                      <a:pt x="1524" y="1668"/>
                    </a:lnTo>
                    <a:lnTo>
                      <a:pt x="1542" y="1668"/>
                    </a:lnTo>
                    <a:lnTo>
                      <a:pt x="1554" y="1662"/>
                    </a:lnTo>
                    <a:lnTo>
                      <a:pt x="1572" y="1656"/>
                    </a:lnTo>
                    <a:lnTo>
                      <a:pt x="1596" y="1644"/>
                    </a:lnTo>
                    <a:lnTo>
                      <a:pt x="1602" y="1638"/>
                    </a:lnTo>
                    <a:lnTo>
                      <a:pt x="1608" y="1626"/>
                    </a:lnTo>
                    <a:lnTo>
                      <a:pt x="1620" y="1620"/>
                    </a:lnTo>
                    <a:lnTo>
                      <a:pt x="1626" y="1608"/>
                    </a:lnTo>
                    <a:lnTo>
                      <a:pt x="1632" y="1602"/>
                    </a:lnTo>
                    <a:lnTo>
                      <a:pt x="1632" y="1590"/>
                    </a:lnTo>
                    <a:lnTo>
                      <a:pt x="1626" y="1584"/>
                    </a:lnTo>
                    <a:lnTo>
                      <a:pt x="1626" y="1566"/>
                    </a:lnTo>
                    <a:lnTo>
                      <a:pt x="1632" y="1566"/>
                    </a:lnTo>
                    <a:lnTo>
                      <a:pt x="1656" y="1578"/>
                    </a:lnTo>
                    <a:lnTo>
                      <a:pt x="1662" y="1584"/>
                    </a:lnTo>
                    <a:lnTo>
                      <a:pt x="1674" y="1590"/>
                    </a:lnTo>
                    <a:lnTo>
                      <a:pt x="1686" y="1590"/>
                    </a:lnTo>
                    <a:lnTo>
                      <a:pt x="1692" y="1584"/>
                    </a:lnTo>
                    <a:lnTo>
                      <a:pt x="1710" y="1548"/>
                    </a:lnTo>
                    <a:lnTo>
                      <a:pt x="1716" y="1548"/>
                    </a:lnTo>
                    <a:lnTo>
                      <a:pt x="1734" y="1566"/>
                    </a:lnTo>
                    <a:lnTo>
                      <a:pt x="1746" y="1566"/>
                    </a:lnTo>
                    <a:lnTo>
                      <a:pt x="1752" y="1560"/>
                    </a:lnTo>
                    <a:lnTo>
                      <a:pt x="1758" y="1548"/>
                    </a:lnTo>
                    <a:lnTo>
                      <a:pt x="1764" y="1542"/>
                    </a:lnTo>
                    <a:lnTo>
                      <a:pt x="1770" y="1554"/>
                    </a:lnTo>
                    <a:lnTo>
                      <a:pt x="1776" y="1560"/>
                    </a:lnTo>
                    <a:lnTo>
                      <a:pt x="1782" y="1572"/>
                    </a:lnTo>
                    <a:lnTo>
                      <a:pt x="1794" y="1578"/>
                    </a:lnTo>
                    <a:lnTo>
                      <a:pt x="1800" y="1584"/>
                    </a:lnTo>
                    <a:lnTo>
                      <a:pt x="1818" y="1584"/>
                    </a:lnTo>
                    <a:lnTo>
                      <a:pt x="1824" y="1578"/>
                    </a:lnTo>
                    <a:lnTo>
                      <a:pt x="1830" y="1566"/>
                    </a:lnTo>
                    <a:lnTo>
                      <a:pt x="1842" y="1554"/>
                    </a:lnTo>
                    <a:lnTo>
                      <a:pt x="1848" y="1554"/>
                    </a:lnTo>
                    <a:lnTo>
                      <a:pt x="1860" y="1560"/>
                    </a:lnTo>
                    <a:lnTo>
                      <a:pt x="1872" y="1572"/>
                    </a:lnTo>
                    <a:lnTo>
                      <a:pt x="1872" y="1584"/>
                    </a:lnTo>
                    <a:lnTo>
                      <a:pt x="1878" y="1596"/>
                    </a:lnTo>
                    <a:lnTo>
                      <a:pt x="1878" y="1614"/>
                    </a:lnTo>
                    <a:lnTo>
                      <a:pt x="1914" y="1614"/>
                    </a:lnTo>
                    <a:lnTo>
                      <a:pt x="1920" y="1620"/>
                    </a:lnTo>
                    <a:lnTo>
                      <a:pt x="1926" y="1620"/>
                    </a:lnTo>
                    <a:lnTo>
                      <a:pt x="1926" y="1608"/>
                    </a:lnTo>
                    <a:lnTo>
                      <a:pt x="1932" y="1602"/>
                    </a:lnTo>
                    <a:lnTo>
                      <a:pt x="1932" y="1608"/>
                    </a:lnTo>
                    <a:lnTo>
                      <a:pt x="1956" y="1632"/>
                    </a:lnTo>
                    <a:lnTo>
                      <a:pt x="1962" y="1626"/>
                    </a:lnTo>
                    <a:lnTo>
                      <a:pt x="1968" y="1614"/>
                    </a:lnTo>
                    <a:lnTo>
                      <a:pt x="1968" y="1596"/>
                    </a:lnTo>
                    <a:lnTo>
                      <a:pt x="1962" y="1584"/>
                    </a:lnTo>
                    <a:lnTo>
                      <a:pt x="1980" y="1590"/>
                    </a:lnTo>
                    <a:lnTo>
                      <a:pt x="1992" y="1608"/>
                    </a:lnTo>
                    <a:lnTo>
                      <a:pt x="2004" y="1614"/>
                    </a:lnTo>
                    <a:lnTo>
                      <a:pt x="2004" y="1626"/>
                    </a:lnTo>
                    <a:lnTo>
                      <a:pt x="2010" y="1626"/>
                    </a:lnTo>
                    <a:lnTo>
                      <a:pt x="2016" y="1632"/>
                    </a:lnTo>
                    <a:lnTo>
                      <a:pt x="2028" y="1632"/>
                    </a:lnTo>
                    <a:lnTo>
                      <a:pt x="2034" y="1626"/>
                    </a:lnTo>
                    <a:lnTo>
                      <a:pt x="2034" y="1620"/>
                    </a:lnTo>
                    <a:lnTo>
                      <a:pt x="2028" y="1608"/>
                    </a:lnTo>
                    <a:lnTo>
                      <a:pt x="2022" y="1602"/>
                    </a:lnTo>
                    <a:lnTo>
                      <a:pt x="2010" y="1596"/>
                    </a:lnTo>
                    <a:lnTo>
                      <a:pt x="2004" y="1590"/>
                    </a:lnTo>
                    <a:lnTo>
                      <a:pt x="1998" y="1578"/>
                    </a:lnTo>
                    <a:lnTo>
                      <a:pt x="2010" y="1578"/>
                    </a:lnTo>
                    <a:lnTo>
                      <a:pt x="2022" y="1566"/>
                    </a:lnTo>
                    <a:lnTo>
                      <a:pt x="2022" y="1554"/>
                    </a:lnTo>
                    <a:lnTo>
                      <a:pt x="2016" y="1548"/>
                    </a:lnTo>
                    <a:lnTo>
                      <a:pt x="1968" y="1548"/>
                    </a:lnTo>
                    <a:lnTo>
                      <a:pt x="1962" y="1542"/>
                    </a:lnTo>
                    <a:lnTo>
                      <a:pt x="1962" y="1530"/>
                    </a:lnTo>
                    <a:lnTo>
                      <a:pt x="1968" y="1524"/>
                    </a:lnTo>
                    <a:lnTo>
                      <a:pt x="1986" y="1524"/>
                    </a:lnTo>
                    <a:lnTo>
                      <a:pt x="1998" y="1530"/>
                    </a:lnTo>
                    <a:lnTo>
                      <a:pt x="2004" y="1530"/>
                    </a:lnTo>
                    <a:lnTo>
                      <a:pt x="2016" y="1536"/>
                    </a:lnTo>
                    <a:lnTo>
                      <a:pt x="2028" y="1536"/>
                    </a:lnTo>
                    <a:lnTo>
                      <a:pt x="2064" y="1518"/>
                    </a:lnTo>
                    <a:lnTo>
                      <a:pt x="2070" y="1512"/>
                    </a:lnTo>
                    <a:lnTo>
                      <a:pt x="2082" y="1512"/>
                    </a:lnTo>
                    <a:lnTo>
                      <a:pt x="2082" y="1518"/>
                    </a:lnTo>
                    <a:lnTo>
                      <a:pt x="2106" y="1518"/>
                    </a:lnTo>
                    <a:lnTo>
                      <a:pt x="2118" y="1512"/>
                    </a:lnTo>
                    <a:lnTo>
                      <a:pt x="2124" y="1512"/>
                    </a:lnTo>
                    <a:lnTo>
                      <a:pt x="2130" y="1506"/>
                    </a:lnTo>
                    <a:lnTo>
                      <a:pt x="2130" y="1500"/>
                    </a:lnTo>
                    <a:lnTo>
                      <a:pt x="2136" y="1488"/>
                    </a:lnTo>
                    <a:lnTo>
                      <a:pt x="2136" y="1482"/>
                    </a:lnTo>
                    <a:lnTo>
                      <a:pt x="2142" y="1482"/>
                    </a:lnTo>
                    <a:lnTo>
                      <a:pt x="2142" y="1488"/>
                    </a:lnTo>
                    <a:lnTo>
                      <a:pt x="2148" y="1500"/>
                    </a:lnTo>
                    <a:lnTo>
                      <a:pt x="2148" y="1524"/>
                    </a:lnTo>
                    <a:lnTo>
                      <a:pt x="2154" y="1524"/>
                    </a:lnTo>
                    <a:lnTo>
                      <a:pt x="2160" y="1518"/>
                    </a:lnTo>
                    <a:lnTo>
                      <a:pt x="2172" y="1512"/>
                    </a:lnTo>
                    <a:lnTo>
                      <a:pt x="2190" y="1512"/>
                    </a:lnTo>
                    <a:lnTo>
                      <a:pt x="2202" y="1506"/>
                    </a:lnTo>
                    <a:lnTo>
                      <a:pt x="2214" y="1506"/>
                    </a:lnTo>
                    <a:lnTo>
                      <a:pt x="2226" y="1512"/>
                    </a:lnTo>
                    <a:lnTo>
                      <a:pt x="2232" y="1524"/>
                    </a:lnTo>
                    <a:lnTo>
                      <a:pt x="2232" y="1506"/>
                    </a:lnTo>
                    <a:lnTo>
                      <a:pt x="2244" y="1506"/>
                    </a:lnTo>
                    <a:lnTo>
                      <a:pt x="2256" y="1518"/>
                    </a:lnTo>
                    <a:lnTo>
                      <a:pt x="2256" y="1530"/>
                    </a:lnTo>
                    <a:lnTo>
                      <a:pt x="2286" y="1524"/>
                    </a:lnTo>
                    <a:lnTo>
                      <a:pt x="2280" y="1536"/>
                    </a:lnTo>
                    <a:lnTo>
                      <a:pt x="2280" y="1548"/>
                    </a:lnTo>
                    <a:lnTo>
                      <a:pt x="2286" y="1554"/>
                    </a:lnTo>
                    <a:lnTo>
                      <a:pt x="2286" y="1566"/>
                    </a:lnTo>
                    <a:lnTo>
                      <a:pt x="2298" y="1578"/>
                    </a:lnTo>
                    <a:lnTo>
                      <a:pt x="2310" y="1578"/>
                    </a:lnTo>
                    <a:lnTo>
                      <a:pt x="2328" y="1572"/>
                    </a:lnTo>
                    <a:lnTo>
                      <a:pt x="2352" y="1548"/>
                    </a:lnTo>
                    <a:lnTo>
                      <a:pt x="2370" y="1542"/>
                    </a:lnTo>
                    <a:lnTo>
                      <a:pt x="2382" y="1542"/>
                    </a:lnTo>
                    <a:lnTo>
                      <a:pt x="2394" y="1548"/>
                    </a:lnTo>
                    <a:lnTo>
                      <a:pt x="2400" y="1554"/>
                    </a:lnTo>
                    <a:lnTo>
                      <a:pt x="2418" y="1590"/>
                    </a:lnTo>
                    <a:lnTo>
                      <a:pt x="2418" y="1602"/>
                    </a:lnTo>
                    <a:lnTo>
                      <a:pt x="2424" y="1608"/>
                    </a:lnTo>
                    <a:lnTo>
                      <a:pt x="2436" y="1614"/>
                    </a:lnTo>
                    <a:lnTo>
                      <a:pt x="2466" y="1614"/>
                    </a:lnTo>
                    <a:lnTo>
                      <a:pt x="2460" y="1656"/>
                    </a:lnTo>
                    <a:lnTo>
                      <a:pt x="2460" y="1662"/>
                    </a:lnTo>
                    <a:lnTo>
                      <a:pt x="2454" y="1668"/>
                    </a:lnTo>
                    <a:lnTo>
                      <a:pt x="2436" y="1704"/>
                    </a:lnTo>
                    <a:lnTo>
                      <a:pt x="2436" y="1710"/>
                    </a:lnTo>
                    <a:lnTo>
                      <a:pt x="2448" y="1722"/>
                    </a:lnTo>
                    <a:lnTo>
                      <a:pt x="2454" y="1722"/>
                    </a:lnTo>
                    <a:lnTo>
                      <a:pt x="2460" y="1734"/>
                    </a:lnTo>
                    <a:lnTo>
                      <a:pt x="2436" y="1758"/>
                    </a:lnTo>
                    <a:lnTo>
                      <a:pt x="2454" y="1806"/>
                    </a:lnTo>
                    <a:lnTo>
                      <a:pt x="2472" y="1788"/>
                    </a:lnTo>
                    <a:lnTo>
                      <a:pt x="2478" y="1788"/>
                    </a:lnTo>
                    <a:lnTo>
                      <a:pt x="2478" y="1794"/>
                    </a:lnTo>
                    <a:lnTo>
                      <a:pt x="2472" y="1800"/>
                    </a:lnTo>
                    <a:lnTo>
                      <a:pt x="2466" y="1812"/>
                    </a:lnTo>
                    <a:lnTo>
                      <a:pt x="2466" y="1818"/>
                    </a:lnTo>
                    <a:lnTo>
                      <a:pt x="2460" y="1830"/>
                    </a:lnTo>
                    <a:lnTo>
                      <a:pt x="2478" y="1830"/>
                    </a:lnTo>
                    <a:lnTo>
                      <a:pt x="2478" y="1878"/>
                    </a:lnTo>
                    <a:lnTo>
                      <a:pt x="2496" y="1878"/>
                    </a:lnTo>
                    <a:lnTo>
                      <a:pt x="2502" y="1884"/>
                    </a:lnTo>
                    <a:lnTo>
                      <a:pt x="2508" y="1884"/>
                    </a:lnTo>
                    <a:lnTo>
                      <a:pt x="2508" y="1896"/>
                    </a:lnTo>
                    <a:lnTo>
                      <a:pt x="2502" y="1908"/>
                    </a:lnTo>
                    <a:lnTo>
                      <a:pt x="2502" y="1920"/>
                    </a:lnTo>
                    <a:lnTo>
                      <a:pt x="2526" y="1944"/>
                    </a:lnTo>
                    <a:lnTo>
                      <a:pt x="2532" y="1944"/>
                    </a:lnTo>
                    <a:lnTo>
                      <a:pt x="2538" y="1938"/>
                    </a:lnTo>
                    <a:lnTo>
                      <a:pt x="2550" y="1932"/>
                    </a:lnTo>
                    <a:lnTo>
                      <a:pt x="2556" y="1932"/>
                    </a:lnTo>
                    <a:lnTo>
                      <a:pt x="2562" y="1926"/>
                    </a:lnTo>
                    <a:lnTo>
                      <a:pt x="2568" y="1914"/>
                    </a:lnTo>
                    <a:lnTo>
                      <a:pt x="2568" y="1896"/>
                    </a:lnTo>
                    <a:lnTo>
                      <a:pt x="2586" y="1896"/>
                    </a:lnTo>
                    <a:lnTo>
                      <a:pt x="2586" y="1872"/>
                    </a:lnTo>
                    <a:lnTo>
                      <a:pt x="2604" y="1836"/>
                    </a:lnTo>
                    <a:lnTo>
                      <a:pt x="2604" y="1818"/>
                    </a:lnTo>
                    <a:lnTo>
                      <a:pt x="2610" y="1806"/>
                    </a:lnTo>
                    <a:lnTo>
                      <a:pt x="2610" y="1794"/>
                    </a:lnTo>
                    <a:lnTo>
                      <a:pt x="2604" y="1782"/>
                    </a:lnTo>
                    <a:lnTo>
                      <a:pt x="2604" y="1770"/>
                    </a:lnTo>
                    <a:lnTo>
                      <a:pt x="2598" y="1752"/>
                    </a:lnTo>
                    <a:lnTo>
                      <a:pt x="2592" y="1740"/>
                    </a:lnTo>
                    <a:lnTo>
                      <a:pt x="2586" y="1722"/>
                    </a:lnTo>
                    <a:lnTo>
                      <a:pt x="2586" y="1704"/>
                    </a:lnTo>
                    <a:lnTo>
                      <a:pt x="2592" y="1686"/>
                    </a:lnTo>
                    <a:lnTo>
                      <a:pt x="2598" y="1674"/>
                    </a:lnTo>
                    <a:lnTo>
                      <a:pt x="2598" y="1644"/>
                    </a:lnTo>
                    <a:lnTo>
                      <a:pt x="2592" y="1626"/>
                    </a:lnTo>
                    <a:lnTo>
                      <a:pt x="2586" y="1614"/>
                    </a:lnTo>
                    <a:lnTo>
                      <a:pt x="2580" y="1596"/>
                    </a:lnTo>
                    <a:lnTo>
                      <a:pt x="2574" y="1584"/>
                    </a:lnTo>
                    <a:lnTo>
                      <a:pt x="2574" y="1518"/>
                    </a:lnTo>
                    <a:lnTo>
                      <a:pt x="2580" y="1488"/>
                    </a:lnTo>
                    <a:lnTo>
                      <a:pt x="2586" y="1470"/>
                    </a:lnTo>
                    <a:lnTo>
                      <a:pt x="2598" y="1452"/>
                    </a:lnTo>
                    <a:lnTo>
                      <a:pt x="2604" y="1440"/>
                    </a:lnTo>
                    <a:lnTo>
                      <a:pt x="2610" y="1422"/>
                    </a:lnTo>
                    <a:lnTo>
                      <a:pt x="2616" y="1416"/>
                    </a:lnTo>
                    <a:lnTo>
                      <a:pt x="2616" y="1410"/>
                    </a:lnTo>
                    <a:lnTo>
                      <a:pt x="2628" y="1398"/>
                    </a:lnTo>
                    <a:lnTo>
                      <a:pt x="2652" y="1380"/>
                    </a:lnTo>
                    <a:lnTo>
                      <a:pt x="2658" y="1356"/>
                    </a:lnTo>
                    <a:lnTo>
                      <a:pt x="2670" y="1368"/>
                    </a:lnTo>
                    <a:lnTo>
                      <a:pt x="2676" y="1344"/>
                    </a:lnTo>
                    <a:lnTo>
                      <a:pt x="2730" y="1344"/>
                    </a:lnTo>
                    <a:lnTo>
                      <a:pt x="2730" y="1314"/>
                    </a:lnTo>
                    <a:lnTo>
                      <a:pt x="2748" y="1320"/>
                    </a:lnTo>
                    <a:lnTo>
                      <a:pt x="2754" y="1308"/>
                    </a:lnTo>
                    <a:lnTo>
                      <a:pt x="2772" y="1308"/>
                    </a:lnTo>
                    <a:lnTo>
                      <a:pt x="2796" y="1278"/>
                    </a:lnTo>
                    <a:lnTo>
                      <a:pt x="2796" y="1272"/>
                    </a:lnTo>
                    <a:lnTo>
                      <a:pt x="2802" y="1266"/>
                    </a:lnTo>
                    <a:lnTo>
                      <a:pt x="2814" y="1242"/>
                    </a:lnTo>
                    <a:lnTo>
                      <a:pt x="2832" y="1236"/>
                    </a:lnTo>
                    <a:lnTo>
                      <a:pt x="2862" y="1236"/>
                    </a:lnTo>
                    <a:lnTo>
                      <a:pt x="2874" y="1242"/>
                    </a:lnTo>
                    <a:lnTo>
                      <a:pt x="2886" y="1242"/>
                    </a:lnTo>
                    <a:lnTo>
                      <a:pt x="2892" y="1236"/>
                    </a:lnTo>
                    <a:lnTo>
                      <a:pt x="2904" y="1212"/>
                    </a:lnTo>
                    <a:lnTo>
                      <a:pt x="2910" y="1206"/>
                    </a:lnTo>
                    <a:lnTo>
                      <a:pt x="2916" y="1194"/>
                    </a:lnTo>
                    <a:lnTo>
                      <a:pt x="2928" y="1200"/>
                    </a:lnTo>
                    <a:lnTo>
                      <a:pt x="2934" y="1176"/>
                    </a:lnTo>
                    <a:lnTo>
                      <a:pt x="3018" y="1170"/>
                    </a:lnTo>
                    <a:lnTo>
                      <a:pt x="3024" y="1146"/>
                    </a:lnTo>
                    <a:lnTo>
                      <a:pt x="2982" y="1152"/>
                    </a:lnTo>
                    <a:lnTo>
                      <a:pt x="2988" y="1146"/>
                    </a:lnTo>
                    <a:lnTo>
                      <a:pt x="3000" y="1140"/>
                    </a:lnTo>
                    <a:lnTo>
                      <a:pt x="3006" y="1140"/>
                    </a:lnTo>
                    <a:lnTo>
                      <a:pt x="3006" y="1134"/>
                    </a:lnTo>
                    <a:lnTo>
                      <a:pt x="3000" y="1128"/>
                    </a:lnTo>
                    <a:lnTo>
                      <a:pt x="2994" y="1116"/>
                    </a:lnTo>
                    <a:lnTo>
                      <a:pt x="2988" y="1110"/>
                    </a:lnTo>
                    <a:lnTo>
                      <a:pt x="3024" y="1104"/>
                    </a:lnTo>
                    <a:lnTo>
                      <a:pt x="3048" y="1116"/>
                    </a:lnTo>
                    <a:lnTo>
                      <a:pt x="3078" y="1080"/>
                    </a:lnTo>
                    <a:lnTo>
                      <a:pt x="3024" y="1074"/>
                    </a:lnTo>
                    <a:lnTo>
                      <a:pt x="3024" y="1050"/>
                    </a:lnTo>
                    <a:lnTo>
                      <a:pt x="3036" y="1062"/>
                    </a:lnTo>
                    <a:lnTo>
                      <a:pt x="3078" y="1050"/>
                    </a:lnTo>
                    <a:lnTo>
                      <a:pt x="3084" y="990"/>
                    </a:lnTo>
                    <a:lnTo>
                      <a:pt x="3054" y="1002"/>
                    </a:lnTo>
                    <a:lnTo>
                      <a:pt x="3048" y="972"/>
                    </a:lnTo>
                    <a:lnTo>
                      <a:pt x="3024" y="960"/>
                    </a:lnTo>
                    <a:lnTo>
                      <a:pt x="3072" y="978"/>
                    </a:lnTo>
                    <a:lnTo>
                      <a:pt x="3078" y="972"/>
                    </a:lnTo>
                    <a:lnTo>
                      <a:pt x="3060" y="954"/>
                    </a:lnTo>
                    <a:lnTo>
                      <a:pt x="3090" y="954"/>
                    </a:lnTo>
                    <a:lnTo>
                      <a:pt x="3084" y="948"/>
                    </a:lnTo>
                    <a:lnTo>
                      <a:pt x="3078" y="936"/>
                    </a:lnTo>
                    <a:lnTo>
                      <a:pt x="3060" y="918"/>
                    </a:lnTo>
                    <a:lnTo>
                      <a:pt x="3054" y="906"/>
                    </a:lnTo>
                    <a:lnTo>
                      <a:pt x="3054" y="894"/>
                    </a:lnTo>
                    <a:lnTo>
                      <a:pt x="3060" y="888"/>
                    </a:lnTo>
                    <a:lnTo>
                      <a:pt x="3042" y="870"/>
                    </a:lnTo>
                    <a:lnTo>
                      <a:pt x="3042" y="864"/>
                    </a:lnTo>
                    <a:lnTo>
                      <a:pt x="3048" y="864"/>
                    </a:lnTo>
                    <a:lnTo>
                      <a:pt x="3066" y="846"/>
                    </a:lnTo>
                    <a:lnTo>
                      <a:pt x="3072" y="846"/>
                    </a:lnTo>
                    <a:lnTo>
                      <a:pt x="3066" y="870"/>
                    </a:lnTo>
                    <a:lnTo>
                      <a:pt x="3096" y="894"/>
                    </a:lnTo>
                    <a:lnTo>
                      <a:pt x="3096" y="888"/>
                    </a:lnTo>
                    <a:lnTo>
                      <a:pt x="3102" y="882"/>
                    </a:lnTo>
                    <a:lnTo>
                      <a:pt x="3102" y="864"/>
                    </a:lnTo>
                    <a:lnTo>
                      <a:pt x="3108" y="852"/>
                    </a:lnTo>
                    <a:lnTo>
                      <a:pt x="3108" y="834"/>
                    </a:lnTo>
                    <a:lnTo>
                      <a:pt x="3114" y="822"/>
                    </a:lnTo>
                    <a:lnTo>
                      <a:pt x="3144" y="792"/>
                    </a:lnTo>
                    <a:lnTo>
                      <a:pt x="3156" y="786"/>
                    </a:lnTo>
                    <a:lnTo>
                      <a:pt x="3162" y="786"/>
                    </a:lnTo>
                    <a:lnTo>
                      <a:pt x="3162" y="792"/>
                    </a:lnTo>
                    <a:lnTo>
                      <a:pt x="3150" y="816"/>
                    </a:lnTo>
                    <a:lnTo>
                      <a:pt x="3132" y="834"/>
                    </a:lnTo>
                    <a:lnTo>
                      <a:pt x="3126" y="846"/>
                    </a:lnTo>
                    <a:lnTo>
                      <a:pt x="3120" y="882"/>
                    </a:lnTo>
                    <a:lnTo>
                      <a:pt x="3138" y="882"/>
                    </a:lnTo>
                    <a:lnTo>
                      <a:pt x="3138" y="894"/>
                    </a:lnTo>
                    <a:lnTo>
                      <a:pt x="3132" y="906"/>
                    </a:lnTo>
                    <a:lnTo>
                      <a:pt x="3132" y="918"/>
                    </a:lnTo>
                    <a:lnTo>
                      <a:pt x="3114" y="936"/>
                    </a:lnTo>
                    <a:lnTo>
                      <a:pt x="3102" y="960"/>
                    </a:lnTo>
                    <a:lnTo>
                      <a:pt x="3102" y="978"/>
                    </a:lnTo>
                    <a:lnTo>
                      <a:pt x="3126" y="954"/>
                    </a:lnTo>
                    <a:lnTo>
                      <a:pt x="3132" y="942"/>
                    </a:lnTo>
                    <a:lnTo>
                      <a:pt x="3144" y="930"/>
                    </a:lnTo>
                    <a:lnTo>
                      <a:pt x="3168" y="918"/>
                    </a:lnTo>
                    <a:lnTo>
                      <a:pt x="3180" y="906"/>
                    </a:lnTo>
                    <a:lnTo>
                      <a:pt x="3192" y="882"/>
                    </a:lnTo>
                    <a:lnTo>
                      <a:pt x="3192" y="798"/>
                    </a:lnTo>
                    <a:lnTo>
                      <a:pt x="3198" y="780"/>
                    </a:lnTo>
                    <a:lnTo>
                      <a:pt x="3198" y="768"/>
                    </a:lnTo>
                    <a:lnTo>
                      <a:pt x="3204" y="756"/>
                    </a:lnTo>
                    <a:lnTo>
                      <a:pt x="3210" y="756"/>
                    </a:lnTo>
                    <a:lnTo>
                      <a:pt x="3210" y="768"/>
                    </a:lnTo>
                    <a:lnTo>
                      <a:pt x="3204" y="780"/>
                    </a:lnTo>
                    <a:lnTo>
                      <a:pt x="3204" y="798"/>
                    </a:lnTo>
                    <a:lnTo>
                      <a:pt x="3210" y="798"/>
                    </a:lnTo>
                    <a:lnTo>
                      <a:pt x="3216" y="804"/>
                    </a:lnTo>
                    <a:lnTo>
                      <a:pt x="3216" y="840"/>
                    </a:lnTo>
                    <a:lnTo>
                      <a:pt x="3234" y="822"/>
                    </a:lnTo>
                    <a:lnTo>
                      <a:pt x="3240" y="810"/>
                    </a:lnTo>
                    <a:lnTo>
                      <a:pt x="3288" y="762"/>
                    </a:lnTo>
                    <a:lnTo>
                      <a:pt x="3300" y="756"/>
                    </a:lnTo>
                    <a:lnTo>
                      <a:pt x="3324" y="732"/>
                    </a:lnTo>
                    <a:lnTo>
                      <a:pt x="3324" y="726"/>
                    </a:lnTo>
                    <a:lnTo>
                      <a:pt x="3318" y="720"/>
                    </a:lnTo>
                    <a:lnTo>
                      <a:pt x="3312" y="720"/>
                    </a:lnTo>
                    <a:lnTo>
                      <a:pt x="3306" y="714"/>
                    </a:lnTo>
                    <a:lnTo>
                      <a:pt x="3306" y="702"/>
                    </a:lnTo>
                    <a:lnTo>
                      <a:pt x="3312" y="696"/>
                    </a:lnTo>
                    <a:lnTo>
                      <a:pt x="3324" y="696"/>
                    </a:lnTo>
                    <a:lnTo>
                      <a:pt x="3330" y="702"/>
                    </a:lnTo>
                    <a:lnTo>
                      <a:pt x="3360" y="702"/>
                    </a:lnTo>
                    <a:lnTo>
                      <a:pt x="3390" y="696"/>
                    </a:lnTo>
                    <a:lnTo>
                      <a:pt x="3450" y="672"/>
                    </a:lnTo>
                    <a:lnTo>
                      <a:pt x="3462" y="666"/>
                    </a:lnTo>
                    <a:lnTo>
                      <a:pt x="3444" y="660"/>
                    </a:lnTo>
                    <a:lnTo>
                      <a:pt x="3438" y="660"/>
                    </a:lnTo>
                    <a:lnTo>
                      <a:pt x="3432" y="666"/>
                    </a:lnTo>
                    <a:lnTo>
                      <a:pt x="3414" y="672"/>
                    </a:lnTo>
                    <a:lnTo>
                      <a:pt x="3402" y="672"/>
                    </a:lnTo>
                    <a:lnTo>
                      <a:pt x="3390" y="678"/>
                    </a:lnTo>
                    <a:lnTo>
                      <a:pt x="3372" y="678"/>
                    </a:lnTo>
                    <a:lnTo>
                      <a:pt x="3360" y="684"/>
                    </a:lnTo>
                    <a:lnTo>
                      <a:pt x="3348" y="684"/>
                    </a:lnTo>
                    <a:lnTo>
                      <a:pt x="3342" y="678"/>
                    </a:lnTo>
                    <a:lnTo>
                      <a:pt x="3342" y="672"/>
                    </a:lnTo>
                    <a:lnTo>
                      <a:pt x="3348" y="666"/>
                    </a:lnTo>
                    <a:lnTo>
                      <a:pt x="3354" y="654"/>
                    </a:lnTo>
                    <a:lnTo>
                      <a:pt x="3366" y="654"/>
                    </a:lnTo>
                    <a:lnTo>
                      <a:pt x="3378" y="648"/>
                    </a:lnTo>
                    <a:lnTo>
                      <a:pt x="3402" y="648"/>
                    </a:lnTo>
                    <a:lnTo>
                      <a:pt x="3492" y="642"/>
                    </a:lnTo>
                    <a:lnTo>
                      <a:pt x="3534" y="606"/>
                    </a:lnTo>
                    <a:lnTo>
                      <a:pt x="3546" y="618"/>
                    </a:lnTo>
                    <a:lnTo>
                      <a:pt x="3570" y="606"/>
                    </a:lnTo>
                    <a:lnTo>
                      <a:pt x="3570" y="642"/>
                    </a:lnTo>
                    <a:lnTo>
                      <a:pt x="3600" y="618"/>
                    </a:lnTo>
                    <a:lnTo>
                      <a:pt x="3624" y="612"/>
                    </a:lnTo>
                    <a:lnTo>
                      <a:pt x="3630" y="582"/>
                    </a:lnTo>
                    <a:lnTo>
                      <a:pt x="3618" y="570"/>
                    </a:lnTo>
                    <a:lnTo>
                      <a:pt x="3612" y="600"/>
                    </a:lnTo>
                    <a:lnTo>
                      <a:pt x="3588" y="600"/>
                    </a:lnTo>
                    <a:lnTo>
                      <a:pt x="3588" y="576"/>
                    </a:lnTo>
                    <a:lnTo>
                      <a:pt x="3570" y="552"/>
                    </a:lnTo>
                    <a:lnTo>
                      <a:pt x="3594" y="540"/>
                    </a:lnTo>
                    <a:lnTo>
                      <a:pt x="3600" y="504"/>
                    </a:lnTo>
                    <a:lnTo>
                      <a:pt x="3612" y="498"/>
                    </a:lnTo>
                    <a:lnTo>
                      <a:pt x="3618" y="486"/>
                    </a:lnTo>
                    <a:lnTo>
                      <a:pt x="3630" y="480"/>
                    </a:lnTo>
                    <a:lnTo>
                      <a:pt x="3636" y="474"/>
                    </a:lnTo>
                    <a:lnTo>
                      <a:pt x="3648" y="468"/>
                    </a:lnTo>
                    <a:lnTo>
                      <a:pt x="3654" y="456"/>
                    </a:lnTo>
                    <a:lnTo>
                      <a:pt x="3654" y="450"/>
                    </a:lnTo>
                    <a:lnTo>
                      <a:pt x="3660" y="444"/>
                    </a:lnTo>
                    <a:lnTo>
                      <a:pt x="3660" y="438"/>
                    </a:lnTo>
                    <a:lnTo>
                      <a:pt x="3690" y="444"/>
                    </a:lnTo>
                    <a:lnTo>
                      <a:pt x="3702" y="426"/>
                    </a:lnTo>
                    <a:lnTo>
                      <a:pt x="3708" y="432"/>
                    </a:lnTo>
                    <a:lnTo>
                      <a:pt x="3720" y="432"/>
                    </a:lnTo>
                    <a:lnTo>
                      <a:pt x="3726" y="426"/>
                    </a:lnTo>
                    <a:lnTo>
                      <a:pt x="3738" y="420"/>
                    </a:lnTo>
                    <a:lnTo>
                      <a:pt x="3744" y="408"/>
                    </a:lnTo>
                    <a:lnTo>
                      <a:pt x="3756" y="402"/>
                    </a:lnTo>
                    <a:lnTo>
                      <a:pt x="3774" y="384"/>
                    </a:lnTo>
                    <a:lnTo>
                      <a:pt x="3774" y="414"/>
                    </a:lnTo>
                    <a:lnTo>
                      <a:pt x="3786" y="408"/>
                    </a:lnTo>
                    <a:lnTo>
                      <a:pt x="3792" y="402"/>
                    </a:lnTo>
                    <a:lnTo>
                      <a:pt x="3828" y="384"/>
                    </a:lnTo>
                    <a:lnTo>
                      <a:pt x="3834" y="378"/>
                    </a:lnTo>
                    <a:lnTo>
                      <a:pt x="3846" y="378"/>
                    </a:lnTo>
                    <a:lnTo>
                      <a:pt x="3858" y="372"/>
                    </a:lnTo>
                    <a:lnTo>
                      <a:pt x="3876" y="372"/>
                    </a:lnTo>
                    <a:lnTo>
                      <a:pt x="3888" y="366"/>
                    </a:lnTo>
                    <a:lnTo>
                      <a:pt x="3900" y="366"/>
                    </a:lnTo>
                    <a:lnTo>
                      <a:pt x="3900" y="330"/>
                    </a:lnTo>
                    <a:lnTo>
                      <a:pt x="3876" y="330"/>
                    </a:lnTo>
                    <a:lnTo>
                      <a:pt x="3876" y="324"/>
                    </a:lnTo>
                    <a:lnTo>
                      <a:pt x="3882" y="312"/>
                    </a:lnTo>
                    <a:lnTo>
                      <a:pt x="3894" y="300"/>
                    </a:lnTo>
                    <a:lnTo>
                      <a:pt x="3888" y="294"/>
                    </a:lnTo>
                    <a:lnTo>
                      <a:pt x="3882" y="294"/>
                    </a:lnTo>
                    <a:lnTo>
                      <a:pt x="3876" y="288"/>
                    </a:lnTo>
                    <a:lnTo>
                      <a:pt x="3876" y="276"/>
                    </a:lnTo>
                    <a:lnTo>
                      <a:pt x="3888" y="252"/>
                    </a:lnTo>
                    <a:lnTo>
                      <a:pt x="3900" y="222"/>
                    </a:lnTo>
                    <a:lnTo>
                      <a:pt x="3912" y="198"/>
                    </a:lnTo>
                    <a:lnTo>
                      <a:pt x="3918" y="174"/>
                    </a:lnTo>
                    <a:lnTo>
                      <a:pt x="3918" y="168"/>
                    </a:lnTo>
                    <a:lnTo>
                      <a:pt x="3912" y="162"/>
                    </a:lnTo>
                    <a:lnTo>
                      <a:pt x="3876" y="162"/>
                    </a:lnTo>
                    <a:lnTo>
                      <a:pt x="3864" y="168"/>
                    </a:lnTo>
                    <a:lnTo>
                      <a:pt x="3858" y="168"/>
                    </a:lnTo>
                    <a:close/>
                    <a:moveTo>
                      <a:pt x="2718" y="366"/>
                    </a:moveTo>
                    <a:lnTo>
                      <a:pt x="2712" y="366"/>
                    </a:lnTo>
                    <a:lnTo>
                      <a:pt x="2712" y="354"/>
                    </a:lnTo>
                    <a:lnTo>
                      <a:pt x="2718" y="348"/>
                    </a:lnTo>
                    <a:lnTo>
                      <a:pt x="2718" y="336"/>
                    </a:lnTo>
                    <a:lnTo>
                      <a:pt x="2712" y="336"/>
                    </a:lnTo>
                    <a:lnTo>
                      <a:pt x="2700" y="342"/>
                    </a:lnTo>
                    <a:lnTo>
                      <a:pt x="2694" y="348"/>
                    </a:lnTo>
                    <a:lnTo>
                      <a:pt x="2682" y="354"/>
                    </a:lnTo>
                    <a:lnTo>
                      <a:pt x="2676" y="372"/>
                    </a:lnTo>
                    <a:lnTo>
                      <a:pt x="2664" y="366"/>
                    </a:lnTo>
                    <a:lnTo>
                      <a:pt x="2664" y="378"/>
                    </a:lnTo>
                    <a:lnTo>
                      <a:pt x="2652" y="402"/>
                    </a:lnTo>
                    <a:lnTo>
                      <a:pt x="2628" y="414"/>
                    </a:lnTo>
                    <a:lnTo>
                      <a:pt x="2628" y="426"/>
                    </a:lnTo>
                    <a:lnTo>
                      <a:pt x="2634" y="432"/>
                    </a:lnTo>
                    <a:lnTo>
                      <a:pt x="2628" y="432"/>
                    </a:lnTo>
                    <a:lnTo>
                      <a:pt x="2598" y="462"/>
                    </a:lnTo>
                    <a:lnTo>
                      <a:pt x="2598" y="468"/>
                    </a:lnTo>
                    <a:lnTo>
                      <a:pt x="2604" y="474"/>
                    </a:lnTo>
                    <a:lnTo>
                      <a:pt x="2610" y="474"/>
                    </a:lnTo>
                    <a:lnTo>
                      <a:pt x="2616" y="480"/>
                    </a:lnTo>
                    <a:lnTo>
                      <a:pt x="2616" y="492"/>
                    </a:lnTo>
                    <a:lnTo>
                      <a:pt x="2610" y="498"/>
                    </a:lnTo>
                    <a:lnTo>
                      <a:pt x="2604" y="498"/>
                    </a:lnTo>
                    <a:lnTo>
                      <a:pt x="2604" y="510"/>
                    </a:lnTo>
                    <a:lnTo>
                      <a:pt x="2592" y="534"/>
                    </a:lnTo>
                    <a:lnTo>
                      <a:pt x="2580" y="552"/>
                    </a:lnTo>
                    <a:lnTo>
                      <a:pt x="2550" y="582"/>
                    </a:lnTo>
                    <a:lnTo>
                      <a:pt x="2478" y="618"/>
                    </a:lnTo>
                    <a:lnTo>
                      <a:pt x="2484" y="588"/>
                    </a:lnTo>
                    <a:lnTo>
                      <a:pt x="2478" y="582"/>
                    </a:lnTo>
                    <a:lnTo>
                      <a:pt x="2478" y="576"/>
                    </a:lnTo>
                    <a:lnTo>
                      <a:pt x="2472" y="570"/>
                    </a:lnTo>
                    <a:lnTo>
                      <a:pt x="2472" y="564"/>
                    </a:lnTo>
                    <a:lnTo>
                      <a:pt x="2478" y="552"/>
                    </a:lnTo>
                    <a:lnTo>
                      <a:pt x="2496" y="534"/>
                    </a:lnTo>
                    <a:lnTo>
                      <a:pt x="2502" y="522"/>
                    </a:lnTo>
                    <a:lnTo>
                      <a:pt x="2502" y="516"/>
                    </a:lnTo>
                    <a:lnTo>
                      <a:pt x="2496" y="510"/>
                    </a:lnTo>
                    <a:lnTo>
                      <a:pt x="2496" y="492"/>
                    </a:lnTo>
                    <a:lnTo>
                      <a:pt x="2502" y="480"/>
                    </a:lnTo>
                    <a:lnTo>
                      <a:pt x="2508" y="474"/>
                    </a:lnTo>
                    <a:lnTo>
                      <a:pt x="2514" y="462"/>
                    </a:lnTo>
                    <a:lnTo>
                      <a:pt x="2526" y="456"/>
                    </a:lnTo>
                    <a:lnTo>
                      <a:pt x="2532" y="450"/>
                    </a:lnTo>
                    <a:lnTo>
                      <a:pt x="2532" y="432"/>
                    </a:lnTo>
                    <a:lnTo>
                      <a:pt x="2538" y="432"/>
                    </a:lnTo>
                    <a:lnTo>
                      <a:pt x="2622" y="348"/>
                    </a:lnTo>
                    <a:lnTo>
                      <a:pt x="2592" y="354"/>
                    </a:lnTo>
                    <a:lnTo>
                      <a:pt x="2580" y="360"/>
                    </a:lnTo>
                    <a:lnTo>
                      <a:pt x="2574" y="366"/>
                    </a:lnTo>
                    <a:lnTo>
                      <a:pt x="2562" y="372"/>
                    </a:lnTo>
                    <a:lnTo>
                      <a:pt x="2556" y="378"/>
                    </a:lnTo>
                    <a:lnTo>
                      <a:pt x="2550" y="378"/>
                    </a:lnTo>
                    <a:lnTo>
                      <a:pt x="2550" y="372"/>
                    </a:lnTo>
                    <a:lnTo>
                      <a:pt x="2556" y="366"/>
                    </a:lnTo>
                    <a:lnTo>
                      <a:pt x="2568" y="360"/>
                    </a:lnTo>
                    <a:lnTo>
                      <a:pt x="2592" y="336"/>
                    </a:lnTo>
                    <a:lnTo>
                      <a:pt x="2604" y="330"/>
                    </a:lnTo>
                    <a:lnTo>
                      <a:pt x="2658" y="276"/>
                    </a:lnTo>
                    <a:lnTo>
                      <a:pt x="2670" y="288"/>
                    </a:lnTo>
                    <a:lnTo>
                      <a:pt x="2682" y="276"/>
                    </a:lnTo>
                    <a:lnTo>
                      <a:pt x="2682" y="288"/>
                    </a:lnTo>
                    <a:lnTo>
                      <a:pt x="2694" y="288"/>
                    </a:lnTo>
                    <a:lnTo>
                      <a:pt x="2700" y="282"/>
                    </a:lnTo>
                    <a:lnTo>
                      <a:pt x="2700" y="270"/>
                    </a:lnTo>
                    <a:lnTo>
                      <a:pt x="2724" y="276"/>
                    </a:lnTo>
                    <a:lnTo>
                      <a:pt x="2736" y="270"/>
                    </a:lnTo>
                    <a:lnTo>
                      <a:pt x="2742" y="270"/>
                    </a:lnTo>
                    <a:lnTo>
                      <a:pt x="2754" y="264"/>
                    </a:lnTo>
                    <a:lnTo>
                      <a:pt x="2772" y="264"/>
                    </a:lnTo>
                    <a:lnTo>
                      <a:pt x="2784" y="270"/>
                    </a:lnTo>
                    <a:lnTo>
                      <a:pt x="2790" y="276"/>
                    </a:lnTo>
                    <a:lnTo>
                      <a:pt x="2796" y="288"/>
                    </a:lnTo>
                    <a:lnTo>
                      <a:pt x="2772" y="294"/>
                    </a:lnTo>
                    <a:lnTo>
                      <a:pt x="2772" y="318"/>
                    </a:lnTo>
                    <a:lnTo>
                      <a:pt x="2742" y="318"/>
                    </a:lnTo>
                    <a:lnTo>
                      <a:pt x="2736" y="324"/>
                    </a:lnTo>
                    <a:lnTo>
                      <a:pt x="2736" y="360"/>
                    </a:lnTo>
                    <a:lnTo>
                      <a:pt x="2730" y="366"/>
                    </a:lnTo>
                    <a:lnTo>
                      <a:pt x="2718" y="36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729" name="Puerto Rico">
                <a:extLst>
                  <a:ext uri="{FF2B5EF4-FFF2-40B4-BE49-F238E27FC236}">
                    <a16:creationId xmlns:a16="http://schemas.microsoft.com/office/drawing/2014/main" id="{5AB44F3A-00A3-2347-A8AB-DB7BECEE5D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1" y="1931"/>
                <a:ext cx="35" cy="15"/>
              </a:xfrm>
              <a:custGeom>
                <a:avLst/>
                <a:gdLst>
                  <a:gd name="T0" fmla="*/ 2147483647 w 138"/>
                  <a:gd name="T1" fmla="*/ 2147483647 h 60"/>
                  <a:gd name="T2" fmla="*/ 2147483647 w 138"/>
                  <a:gd name="T3" fmla="*/ 2147483647 h 60"/>
                  <a:gd name="T4" fmla="*/ 2147483647 w 138"/>
                  <a:gd name="T5" fmla="*/ 0 h 60"/>
                  <a:gd name="T6" fmla="*/ 2147483647 w 138"/>
                  <a:gd name="T7" fmla="*/ 0 h 60"/>
                  <a:gd name="T8" fmla="*/ 2147483647 w 138"/>
                  <a:gd name="T9" fmla="*/ 2147483647 h 60"/>
                  <a:gd name="T10" fmla="*/ 0 w 138"/>
                  <a:gd name="T11" fmla="*/ 2147483647 h 60"/>
                  <a:gd name="T12" fmla="*/ 0 w 138"/>
                  <a:gd name="T13" fmla="*/ 2147483647 h 60"/>
                  <a:gd name="T14" fmla="*/ 2147483647 w 138"/>
                  <a:gd name="T15" fmla="*/ 2147483647 h 60"/>
                  <a:gd name="T16" fmla="*/ 2147483647 w 138"/>
                  <a:gd name="T17" fmla="*/ 2147483647 h 60"/>
                  <a:gd name="T18" fmla="*/ 2147483647 w 138"/>
                  <a:gd name="T19" fmla="*/ 2147483647 h 60"/>
                  <a:gd name="T20" fmla="*/ 2147483647 w 138"/>
                  <a:gd name="T21" fmla="*/ 2147483647 h 60"/>
                  <a:gd name="T22" fmla="*/ 2147483647 w 138"/>
                  <a:gd name="T23" fmla="*/ 2147483647 h 60"/>
                  <a:gd name="T24" fmla="*/ 2147483647 w 138"/>
                  <a:gd name="T25" fmla="*/ 2147483647 h 60"/>
                  <a:gd name="T26" fmla="*/ 2147483647 w 138"/>
                  <a:gd name="T27" fmla="*/ 2147483647 h 60"/>
                  <a:gd name="T28" fmla="*/ 2147483647 w 138"/>
                  <a:gd name="T29" fmla="*/ 2147483647 h 60"/>
                  <a:gd name="T30" fmla="*/ 2147483647 w 138"/>
                  <a:gd name="T31" fmla="*/ 2147483647 h 60"/>
                  <a:gd name="T32" fmla="*/ 2147483647 w 138"/>
                  <a:gd name="T33" fmla="*/ 2147483647 h 60"/>
                  <a:gd name="T34" fmla="*/ 2147483647 w 138"/>
                  <a:gd name="T35" fmla="*/ 2147483647 h 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38"/>
                  <a:gd name="T55" fmla="*/ 0 h 60"/>
                  <a:gd name="T56" fmla="*/ 138 w 138"/>
                  <a:gd name="T57" fmla="*/ 60 h 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38" h="60">
                    <a:moveTo>
                      <a:pt x="84" y="12"/>
                    </a:moveTo>
                    <a:lnTo>
                      <a:pt x="72" y="12"/>
                    </a:lnTo>
                    <a:lnTo>
                      <a:pt x="36" y="0"/>
                    </a:lnTo>
                    <a:lnTo>
                      <a:pt x="12" y="0"/>
                    </a:lnTo>
                    <a:lnTo>
                      <a:pt x="6" y="12"/>
                    </a:lnTo>
                    <a:lnTo>
                      <a:pt x="0" y="18"/>
                    </a:lnTo>
                    <a:lnTo>
                      <a:pt x="0" y="48"/>
                    </a:lnTo>
                    <a:lnTo>
                      <a:pt x="36" y="60"/>
                    </a:lnTo>
                    <a:lnTo>
                      <a:pt x="48" y="48"/>
                    </a:lnTo>
                    <a:lnTo>
                      <a:pt x="102" y="48"/>
                    </a:lnTo>
                    <a:lnTo>
                      <a:pt x="120" y="36"/>
                    </a:lnTo>
                    <a:lnTo>
                      <a:pt x="132" y="30"/>
                    </a:lnTo>
                    <a:lnTo>
                      <a:pt x="138" y="18"/>
                    </a:lnTo>
                    <a:lnTo>
                      <a:pt x="138" y="12"/>
                    </a:lnTo>
                    <a:lnTo>
                      <a:pt x="132" y="6"/>
                    </a:lnTo>
                    <a:lnTo>
                      <a:pt x="114" y="6"/>
                    </a:lnTo>
                    <a:lnTo>
                      <a:pt x="102" y="12"/>
                    </a:lnTo>
                    <a:lnTo>
                      <a:pt x="84" y="1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730" name="Panama">
                <a:extLst>
                  <a:ext uri="{FF2B5EF4-FFF2-40B4-BE49-F238E27FC236}">
                    <a16:creationId xmlns:a16="http://schemas.microsoft.com/office/drawing/2014/main" id="{497ECFCD-0CE1-0C44-B9BB-ABB09FAF74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7" y="2112"/>
                <a:ext cx="104" cy="50"/>
              </a:xfrm>
              <a:custGeom>
                <a:avLst/>
                <a:gdLst>
                  <a:gd name="T0" fmla="*/ 2147483647 w 408"/>
                  <a:gd name="T1" fmla="*/ 2147483647 h 198"/>
                  <a:gd name="T2" fmla="*/ 2147483647 w 408"/>
                  <a:gd name="T3" fmla="*/ 2147483647 h 198"/>
                  <a:gd name="T4" fmla="*/ 2147483647 w 408"/>
                  <a:gd name="T5" fmla="*/ 2147483647 h 198"/>
                  <a:gd name="T6" fmla="*/ 2147483647 w 408"/>
                  <a:gd name="T7" fmla="*/ 2147483647 h 198"/>
                  <a:gd name="T8" fmla="*/ 2147483647 w 408"/>
                  <a:gd name="T9" fmla="*/ 2147483647 h 198"/>
                  <a:gd name="T10" fmla="*/ 2147483647 w 408"/>
                  <a:gd name="T11" fmla="*/ 2147483647 h 198"/>
                  <a:gd name="T12" fmla="*/ 2147483647 w 408"/>
                  <a:gd name="T13" fmla="*/ 2147483647 h 198"/>
                  <a:gd name="T14" fmla="*/ 2147483647 w 408"/>
                  <a:gd name="T15" fmla="*/ 2147483647 h 198"/>
                  <a:gd name="T16" fmla="*/ 2147483647 w 408"/>
                  <a:gd name="T17" fmla="*/ 2147483647 h 198"/>
                  <a:gd name="T18" fmla="*/ 2147483647 w 408"/>
                  <a:gd name="T19" fmla="*/ 2147483647 h 198"/>
                  <a:gd name="T20" fmla="*/ 2147483647 w 408"/>
                  <a:gd name="T21" fmla="*/ 2147483647 h 198"/>
                  <a:gd name="T22" fmla="*/ 2147483647 w 408"/>
                  <a:gd name="T23" fmla="*/ 2147483647 h 198"/>
                  <a:gd name="T24" fmla="*/ 2147483647 w 408"/>
                  <a:gd name="T25" fmla="*/ 2147483647 h 198"/>
                  <a:gd name="T26" fmla="*/ 2147483647 w 408"/>
                  <a:gd name="T27" fmla="*/ 2147483647 h 198"/>
                  <a:gd name="T28" fmla="*/ 2147483647 w 408"/>
                  <a:gd name="T29" fmla="*/ 2147483647 h 198"/>
                  <a:gd name="T30" fmla="*/ 2147483647 w 408"/>
                  <a:gd name="T31" fmla="*/ 2147483647 h 198"/>
                  <a:gd name="T32" fmla="*/ 2147483647 w 408"/>
                  <a:gd name="T33" fmla="*/ 0 h 198"/>
                  <a:gd name="T34" fmla="*/ 2147483647 w 408"/>
                  <a:gd name="T35" fmla="*/ 2147483647 h 198"/>
                  <a:gd name="T36" fmla="*/ 2147483647 w 408"/>
                  <a:gd name="T37" fmla="*/ 2147483647 h 198"/>
                  <a:gd name="T38" fmla="*/ 2147483647 w 408"/>
                  <a:gd name="T39" fmla="*/ 2147483647 h 198"/>
                  <a:gd name="T40" fmla="*/ 2147483647 w 408"/>
                  <a:gd name="T41" fmla="*/ 2147483647 h 198"/>
                  <a:gd name="T42" fmla="*/ 2147483647 w 408"/>
                  <a:gd name="T43" fmla="*/ 2147483647 h 198"/>
                  <a:gd name="T44" fmla="*/ 2147483647 w 408"/>
                  <a:gd name="T45" fmla="*/ 2147483647 h 198"/>
                  <a:gd name="T46" fmla="*/ 2147483647 w 408"/>
                  <a:gd name="T47" fmla="*/ 2147483647 h 198"/>
                  <a:gd name="T48" fmla="*/ 2147483647 w 408"/>
                  <a:gd name="T49" fmla="*/ 2147483647 h 198"/>
                  <a:gd name="T50" fmla="*/ 2147483647 w 408"/>
                  <a:gd name="T51" fmla="*/ 2147483647 h 198"/>
                  <a:gd name="T52" fmla="*/ 2147483647 w 408"/>
                  <a:gd name="T53" fmla="*/ 2147483647 h 198"/>
                  <a:gd name="T54" fmla="*/ 2147483647 w 408"/>
                  <a:gd name="T55" fmla="*/ 2147483647 h 198"/>
                  <a:gd name="T56" fmla="*/ 0 w 408"/>
                  <a:gd name="T57" fmla="*/ 2147483647 h 198"/>
                  <a:gd name="T58" fmla="*/ 2147483647 w 408"/>
                  <a:gd name="T59" fmla="*/ 2147483647 h 198"/>
                  <a:gd name="T60" fmla="*/ 2147483647 w 408"/>
                  <a:gd name="T61" fmla="*/ 2147483647 h 198"/>
                  <a:gd name="T62" fmla="*/ 2147483647 w 408"/>
                  <a:gd name="T63" fmla="*/ 2147483647 h 198"/>
                  <a:gd name="T64" fmla="*/ 0 w 408"/>
                  <a:gd name="T65" fmla="*/ 2147483647 h 198"/>
                  <a:gd name="T66" fmla="*/ 2147483647 w 408"/>
                  <a:gd name="T67" fmla="*/ 2147483647 h 198"/>
                  <a:gd name="T68" fmla="*/ 2147483647 w 408"/>
                  <a:gd name="T69" fmla="*/ 2147483647 h 198"/>
                  <a:gd name="T70" fmla="*/ 2147483647 w 408"/>
                  <a:gd name="T71" fmla="*/ 2147483647 h 198"/>
                  <a:gd name="T72" fmla="*/ 2147483647 w 408"/>
                  <a:gd name="T73" fmla="*/ 2147483647 h 198"/>
                  <a:gd name="T74" fmla="*/ 2147483647 w 408"/>
                  <a:gd name="T75" fmla="*/ 2147483647 h 198"/>
                  <a:gd name="T76" fmla="*/ 2147483647 w 408"/>
                  <a:gd name="T77" fmla="*/ 2147483647 h 198"/>
                  <a:gd name="T78" fmla="*/ 2147483647 w 408"/>
                  <a:gd name="T79" fmla="*/ 2147483647 h 198"/>
                  <a:gd name="T80" fmla="*/ 2147483647 w 408"/>
                  <a:gd name="T81" fmla="*/ 2147483647 h 198"/>
                  <a:gd name="T82" fmla="*/ 2147483647 w 408"/>
                  <a:gd name="T83" fmla="*/ 2147483647 h 198"/>
                  <a:gd name="T84" fmla="*/ 2147483647 w 408"/>
                  <a:gd name="T85" fmla="*/ 2147483647 h 198"/>
                  <a:gd name="T86" fmla="*/ 2147483647 w 408"/>
                  <a:gd name="T87" fmla="*/ 2147483647 h 198"/>
                  <a:gd name="T88" fmla="*/ 2147483647 w 408"/>
                  <a:gd name="T89" fmla="*/ 2147483647 h 198"/>
                  <a:gd name="T90" fmla="*/ 2147483647 w 408"/>
                  <a:gd name="T91" fmla="*/ 2147483647 h 198"/>
                  <a:gd name="T92" fmla="*/ 2147483647 w 408"/>
                  <a:gd name="T93" fmla="*/ 2147483647 h 198"/>
                  <a:gd name="T94" fmla="*/ 2147483647 w 408"/>
                  <a:gd name="T95" fmla="*/ 2147483647 h 198"/>
                  <a:gd name="T96" fmla="*/ 2147483647 w 408"/>
                  <a:gd name="T97" fmla="*/ 2147483647 h 198"/>
                  <a:gd name="T98" fmla="*/ 2147483647 w 408"/>
                  <a:gd name="T99" fmla="*/ 2147483647 h 198"/>
                  <a:gd name="T100" fmla="*/ 2147483647 w 408"/>
                  <a:gd name="T101" fmla="*/ 2147483647 h 19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08"/>
                  <a:gd name="T154" fmla="*/ 0 h 198"/>
                  <a:gd name="T155" fmla="*/ 408 w 408"/>
                  <a:gd name="T156" fmla="*/ 198 h 198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08" h="198">
                    <a:moveTo>
                      <a:pt x="306" y="66"/>
                    </a:moveTo>
                    <a:lnTo>
                      <a:pt x="318" y="78"/>
                    </a:lnTo>
                    <a:lnTo>
                      <a:pt x="324" y="90"/>
                    </a:lnTo>
                    <a:lnTo>
                      <a:pt x="330" y="96"/>
                    </a:lnTo>
                    <a:lnTo>
                      <a:pt x="342" y="90"/>
                    </a:lnTo>
                    <a:lnTo>
                      <a:pt x="372" y="120"/>
                    </a:lnTo>
                    <a:lnTo>
                      <a:pt x="342" y="102"/>
                    </a:lnTo>
                    <a:lnTo>
                      <a:pt x="342" y="120"/>
                    </a:lnTo>
                    <a:lnTo>
                      <a:pt x="336" y="132"/>
                    </a:lnTo>
                    <a:lnTo>
                      <a:pt x="336" y="162"/>
                    </a:lnTo>
                    <a:lnTo>
                      <a:pt x="342" y="168"/>
                    </a:lnTo>
                    <a:lnTo>
                      <a:pt x="348" y="180"/>
                    </a:lnTo>
                    <a:lnTo>
                      <a:pt x="354" y="186"/>
                    </a:lnTo>
                    <a:lnTo>
                      <a:pt x="360" y="186"/>
                    </a:lnTo>
                    <a:lnTo>
                      <a:pt x="372" y="156"/>
                    </a:lnTo>
                    <a:lnTo>
                      <a:pt x="378" y="162"/>
                    </a:lnTo>
                    <a:lnTo>
                      <a:pt x="390" y="168"/>
                    </a:lnTo>
                    <a:lnTo>
                      <a:pt x="396" y="162"/>
                    </a:lnTo>
                    <a:lnTo>
                      <a:pt x="408" y="138"/>
                    </a:lnTo>
                    <a:lnTo>
                      <a:pt x="408" y="126"/>
                    </a:lnTo>
                    <a:lnTo>
                      <a:pt x="396" y="120"/>
                    </a:lnTo>
                    <a:lnTo>
                      <a:pt x="390" y="108"/>
                    </a:lnTo>
                    <a:lnTo>
                      <a:pt x="390" y="90"/>
                    </a:lnTo>
                    <a:lnTo>
                      <a:pt x="396" y="84"/>
                    </a:lnTo>
                    <a:lnTo>
                      <a:pt x="372" y="66"/>
                    </a:lnTo>
                    <a:lnTo>
                      <a:pt x="372" y="60"/>
                    </a:lnTo>
                    <a:lnTo>
                      <a:pt x="366" y="54"/>
                    </a:lnTo>
                    <a:lnTo>
                      <a:pt x="366" y="42"/>
                    </a:lnTo>
                    <a:lnTo>
                      <a:pt x="360" y="30"/>
                    </a:lnTo>
                    <a:lnTo>
                      <a:pt x="348" y="24"/>
                    </a:lnTo>
                    <a:lnTo>
                      <a:pt x="330" y="18"/>
                    </a:lnTo>
                    <a:lnTo>
                      <a:pt x="288" y="18"/>
                    </a:lnTo>
                    <a:lnTo>
                      <a:pt x="282" y="0"/>
                    </a:lnTo>
                    <a:lnTo>
                      <a:pt x="246" y="0"/>
                    </a:lnTo>
                    <a:lnTo>
                      <a:pt x="234" y="6"/>
                    </a:lnTo>
                    <a:lnTo>
                      <a:pt x="228" y="12"/>
                    </a:lnTo>
                    <a:lnTo>
                      <a:pt x="222" y="24"/>
                    </a:lnTo>
                    <a:lnTo>
                      <a:pt x="210" y="36"/>
                    </a:lnTo>
                    <a:lnTo>
                      <a:pt x="204" y="36"/>
                    </a:lnTo>
                    <a:lnTo>
                      <a:pt x="198" y="30"/>
                    </a:lnTo>
                    <a:lnTo>
                      <a:pt x="192" y="30"/>
                    </a:lnTo>
                    <a:lnTo>
                      <a:pt x="168" y="42"/>
                    </a:lnTo>
                    <a:lnTo>
                      <a:pt x="144" y="66"/>
                    </a:lnTo>
                    <a:lnTo>
                      <a:pt x="132" y="72"/>
                    </a:lnTo>
                    <a:lnTo>
                      <a:pt x="120" y="72"/>
                    </a:lnTo>
                    <a:lnTo>
                      <a:pt x="114" y="66"/>
                    </a:lnTo>
                    <a:lnTo>
                      <a:pt x="102" y="60"/>
                    </a:lnTo>
                    <a:lnTo>
                      <a:pt x="90" y="42"/>
                    </a:lnTo>
                    <a:lnTo>
                      <a:pt x="78" y="54"/>
                    </a:lnTo>
                    <a:lnTo>
                      <a:pt x="60" y="54"/>
                    </a:lnTo>
                    <a:lnTo>
                      <a:pt x="48" y="42"/>
                    </a:lnTo>
                    <a:lnTo>
                      <a:pt x="48" y="18"/>
                    </a:lnTo>
                    <a:lnTo>
                      <a:pt x="36" y="6"/>
                    </a:lnTo>
                    <a:lnTo>
                      <a:pt x="24" y="6"/>
                    </a:lnTo>
                    <a:lnTo>
                      <a:pt x="18" y="12"/>
                    </a:lnTo>
                    <a:lnTo>
                      <a:pt x="6" y="12"/>
                    </a:lnTo>
                    <a:lnTo>
                      <a:pt x="0" y="18"/>
                    </a:lnTo>
                    <a:lnTo>
                      <a:pt x="0" y="36"/>
                    </a:lnTo>
                    <a:lnTo>
                      <a:pt x="6" y="42"/>
                    </a:lnTo>
                    <a:lnTo>
                      <a:pt x="6" y="48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12" y="72"/>
                    </a:lnTo>
                    <a:lnTo>
                      <a:pt x="6" y="72"/>
                    </a:lnTo>
                    <a:lnTo>
                      <a:pt x="6" y="96"/>
                    </a:lnTo>
                    <a:lnTo>
                      <a:pt x="0" y="102"/>
                    </a:lnTo>
                    <a:lnTo>
                      <a:pt x="6" y="108"/>
                    </a:lnTo>
                    <a:lnTo>
                      <a:pt x="48" y="102"/>
                    </a:lnTo>
                    <a:lnTo>
                      <a:pt x="60" y="120"/>
                    </a:lnTo>
                    <a:lnTo>
                      <a:pt x="90" y="114"/>
                    </a:lnTo>
                    <a:lnTo>
                      <a:pt x="90" y="126"/>
                    </a:lnTo>
                    <a:lnTo>
                      <a:pt x="84" y="132"/>
                    </a:lnTo>
                    <a:lnTo>
                      <a:pt x="84" y="150"/>
                    </a:lnTo>
                    <a:lnTo>
                      <a:pt x="90" y="156"/>
                    </a:lnTo>
                    <a:lnTo>
                      <a:pt x="108" y="156"/>
                    </a:lnTo>
                    <a:lnTo>
                      <a:pt x="114" y="150"/>
                    </a:lnTo>
                    <a:lnTo>
                      <a:pt x="120" y="150"/>
                    </a:lnTo>
                    <a:lnTo>
                      <a:pt x="120" y="132"/>
                    </a:lnTo>
                    <a:lnTo>
                      <a:pt x="138" y="126"/>
                    </a:lnTo>
                    <a:lnTo>
                      <a:pt x="138" y="150"/>
                    </a:lnTo>
                    <a:lnTo>
                      <a:pt x="144" y="168"/>
                    </a:lnTo>
                    <a:lnTo>
                      <a:pt x="144" y="180"/>
                    </a:lnTo>
                    <a:lnTo>
                      <a:pt x="150" y="192"/>
                    </a:lnTo>
                    <a:lnTo>
                      <a:pt x="156" y="198"/>
                    </a:lnTo>
                    <a:lnTo>
                      <a:pt x="162" y="198"/>
                    </a:lnTo>
                    <a:lnTo>
                      <a:pt x="180" y="192"/>
                    </a:lnTo>
                    <a:lnTo>
                      <a:pt x="198" y="174"/>
                    </a:lnTo>
                    <a:lnTo>
                      <a:pt x="204" y="174"/>
                    </a:lnTo>
                    <a:lnTo>
                      <a:pt x="198" y="168"/>
                    </a:lnTo>
                    <a:lnTo>
                      <a:pt x="186" y="162"/>
                    </a:lnTo>
                    <a:lnTo>
                      <a:pt x="180" y="150"/>
                    </a:lnTo>
                    <a:lnTo>
                      <a:pt x="174" y="144"/>
                    </a:lnTo>
                    <a:lnTo>
                      <a:pt x="168" y="132"/>
                    </a:lnTo>
                    <a:lnTo>
                      <a:pt x="162" y="126"/>
                    </a:lnTo>
                    <a:lnTo>
                      <a:pt x="186" y="102"/>
                    </a:lnTo>
                    <a:lnTo>
                      <a:pt x="222" y="84"/>
                    </a:lnTo>
                    <a:lnTo>
                      <a:pt x="228" y="72"/>
                    </a:lnTo>
                    <a:lnTo>
                      <a:pt x="246" y="54"/>
                    </a:lnTo>
                    <a:lnTo>
                      <a:pt x="258" y="48"/>
                    </a:lnTo>
                    <a:lnTo>
                      <a:pt x="276" y="54"/>
                    </a:lnTo>
                    <a:lnTo>
                      <a:pt x="288" y="60"/>
                    </a:lnTo>
                    <a:lnTo>
                      <a:pt x="306" y="6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731" name="Nicaragua">
                <a:extLst>
                  <a:ext uri="{FF2B5EF4-FFF2-40B4-BE49-F238E27FC236}">
                    <a16:creationId xmlns:a16="http://schemas.microsoft.com/office/drawing/2014/main" id="{FB2111BC-EFEB-9F44-920E-4FFF9A8A5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0" y="2004"/>
                <a:ext cx="83" cy="85"/>
              </a:xfrm>
              <a:custGeom>
                <a:avLst/>
                <a:gdLst>
                  <a:gd name="T0" fmla="*/ 2147483647 w 324"/>
                  <a:gd name="T1" fmla="*/ 2147483647 h 330"/>
                  <a:gd name="T2" fmla="*/ 2147483647 w 324"/>
                  <a:gd name="T3" fmla="*/ 0 h 330"/>
                  <a:gd name="T4" fmla="*/ 2147483647 w 324"/>
                  <a:gd name="T5" fmla="*/ 2147483647 h 330"/>
                  <a:gd name="T6" fmla="*/ 2147483647 w 324"/>
                  <a:gd name="T7" fmla="*/ 2147483647 h 330"/>
                  <a:gd name="T8" fmla="*/ 2147483647 w 324"/>
                  <a:gd name="T9" fmla="*/ 0 h 330"/>
                  <a:gd name="T10" fmla="*/ 2147483647 w 324"/>
                  <a:gd name="T11" fmla="*/ 2147483647 h 330"/>
                  <a:gd name="T12" fmla="*/ 2147483647 w 324"/>
                  <a:gd name="T13" fmla="*/ 2147483647 h 330"/>
                  <a:gd name="T14" fmla="*/ 2147483647 w 324"/>
                  <a:gd name="T15" fmla="*/ 2147483647 h 330"/>
                  <a:gd name="T16" fmla="*/ 2147483647 w 324"/>
                  <a:gd name="T17" fmla="*/ 2147483647 h 330"/>
                  <a:gd name="T18" fmla="*/ 2147483647 w 324"/>
                  <a:gd name="T19" fmla="*/ 2147483647 h 330"/>
                  <a:gd name="T20" fmla="*/ 2147483647 w 324"/>
                  <a:gd name="T21" fmla="*/ 2147483647 h 330"/>
                  <a:gd name="T22" fmla="*/ 2147483647 w 324"/>
                  <a:gd name="T23" fmla="*/ 2147483647 h 330"/>
                  <a:gd name="T24" fmla="*/ 2147483647 w 324"/>
                  <a:gd name="T25" fmla="*/ 2147483647 h 330"/>
                  <a:gd name="T26" fmla="*/ 2147483647 w 324"/>
                  <a:gd name="T27" fmla="*/ 2147483647 h 330"/>
                  <a:gd name="T28" fmla="*/ 2147483647 w 324"/>
                  <a:gd name="T29" fmla="*/ 2147483647 h 330"/>
                  <a:gd name="T30" fmla="*/ 2147483647 w 324"/>
                  <a:gd name="T31" fmla="*/ 2147483647 h 330"/>
                  <a:gd name="T32" fmla="*/ 2147483647 w 324"/>
                  <a:gd name="T33" fmla="*/ 2147483647 h 330"/>
                  <a:gd name="T34" fmla="*/ 2147483647 w 324"/>
                  <a:gd name="T35" fmla="*/ 2147483647 h 330"/>
                  <a:gd name="T36" fmla="*/ 2147483647 w 324"/>
                  <a:gd name="T37" fmla="*/ 2147483647 h 330"/>
                  <a:gd name="T38" fmla="*/ 2147483647 w 324"/>
                  <a:gd name="T39" fmla="*/ 2147483647 h 330"/>
                  <a:gd name="T40" fmla="*/ 2147483647 w 324"/>
                  <a:gd name="T41" fmla="*/ 2147483647 h 330"/>
                  <a:gd name="T42" fmla="*/ 2147483647 w 324"/>
                  <a:gd name="T43" fmla="*/ 2147483647 h 330"/>
                  <a:gd name="T44" fmla="*/ 2147483647 w 324"/>
                  <a:gd name="T45" fmla="*/ 2147483647 h 330"/>
                  <a:gd name="T46" fmla="*/ 2147483647 w 324"/>
                  <a:gd name="T47" fmla="*/ 2147483647 h 330"/>
                  <a:gd name="T48" fmla="*/ 2147483647 w 324"/>
                  <a:gd name="T49" fmla="*/ 2147483647 h 330"/>
                  <a:gd name="T50" fmla="*/ 2147483647 w 324"/>
                  <a:gd name="T51" fmla="*/ 2147483647 h 330"/>
                  <a:gd name="T52" fmla="*/ 2147483647 w 324"/>
                  <a:gd name="T53" fmla="*/ 2147483647 h 330"/>
                  <a:gd name="T54" fmla="*/ 2147483647 w 324"/>
                  <a:gd name="T55" fmla="*/ 2147483647 h 330"/>
                  <a:gd name="T56" fmla="*/ 2147483647 w 324"/>
                  <a:gd name="T57" fmla="*/ 2147483647 h 330"/>
                  <a:gd name="T58" fmla="*/ 2147483647 w 324"/>
                  <a:gd name="T59" fmla="*/ 2147483647 h 330"/>
                  <a:gd name="T60" fmla="*/ 2147483647 w 324"/>
                  <a:gd name="T61" fmla="*/ 2147483647 h 330"/>
                  <a:gd name="T62" fmla="*/ 2147483647 w 324"/>
                  <a:gd name="T63" fmla="*/ 2147483647 h 330"/>
                  <a:gd name="T64" fmla="*/ 2147483647 w 324"/>
                  <a:gd name="T65" fmla="*/ 2147483647 h 330"/>
                  <a:gd name="T66" fmla="*/ 2147483647 w 324"/>
                  <a:gd name="T67" fmla="*/ 2147483647 h 330"/>
                  <a:gd name="T68" fmla="*/ 2147483647 w 324"/>
                  <a:gd name="T69" fmla="*/ 2147483647 h 330"/>
                  <a:gd name="T70" fmla="*/ 2147483647 w 324"/>
                  <a:gd name="T71" fmla="*/ 2147483647 h 330"/>
                  <a:gd name="T72" fmla="*/ 2147483647 w 324"/>
                  <a:gd name="T73" fmla="*/ 2147483647 h 330"/>
                  <a:gd name="T74" fmla="*/ 2147483647 w 324"/>
                  <a:gd name="T75" fmla="*/ 2147483647 h 330"/>
                  <a:gd name="T76" fmla="*/ 2147483647 w 324"/>
                  <a:gd name="T77" fmla="*/ 2147483647 h 330"/>
                  <a:gd name="T78" fmla="*/ 2147483647 w 324"/>
                  <a:gd name="T79" fmla="*/ 2147483647 h 330"/>
                  <a:gd name="T80" fmla="*/ 2147483647 w 324"/>
                  <a:gd name="T81" fmla="*/ 2147483647 h 33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24"/>
                  <a:gd name="T124" fmla="*/ 0 h 330"/>
                  <a:gd name="T125" fmla="*/ 324 w 324"/>
                  <a:gd name="T126" fmla="*/ 330 h 33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24" h="330">
                    <a:moveTo>
                      <a:pt x="324" y="18"/>
                    </a:moveTo>
                    <a:lnTo>
                      <a:pt x="318" y="12"/>
                    </a:lnTo>
                    <a:lnTo>
                      <a:pt x="318" y="6"/>
                    </a:lnTo>
                    <a:lnTo>
                      <a:pt x="312" y="0"/>
                    </a:lnTo>
                    <a:lnTo>
                      <a:pt x="264" y="0"/>
                    </a:lnTo>
                    <a:lnTo>
                      <a:pt x="264" y="6"/>
                    </a:lnTo>
                    <a:lnTo>
                      <a:pt x="252" y="18"/>
                    </a:lnTo>
                    <a:lnTo>
                      <a:pt x="240" y="18"/>
                    </a:lnTo>
                    <a:lnTo>
                      <a:pt x="222" y="0"/>
                    </a:lnTo>
                    <a:lnTo>
                      <a:pt x="210" y="0"/>
                    </a:lnTo>
                    <a:lnTo>
                      <a:pt x="198" y="12"/>
                    </a:lnTo>
                    <a:lnTo>
                      <a:pt x="198" y="30"/>
                    </a:lnTo>
                    <a:lnTo>
                      <a:pt x="180" y="30"/>
                    </a:lnTo>
                    <a:lnTo>
                      <a:pt x="168" y="54"/>
                    </a:lnTo>
                    <a:lnTo>
                      <a:pt x="144" y="78"/>
                    </a:lnTo>
                    <a:lnTo>
                      <a:pt x="126" y="78"/>
                    </a:lnTo>
                    <a:lnTo>
                      <a:pt x="120" y="72"/>
                    </a:lnTo>
                    <a:lnTo>
                      <a:pt x="120" y="66"/>
                    </a:lnTo>
                    <a:lnTo>
                      <a:pt x="108" y="66"/>
                    </a:lnTo>
                    <a:lnTo>
                      <a:pt x="102" y="72"/>
                    </a:lnTo>
                    <a:lnTo>
                      <a:pt x="96" y="84"/>
                    </a:lnTo>
                    <a:lnTo>
                      <a:pt x="60" y="84"/>
                    </a:lnTo>
                    <a:lnTo>
                      <a:pt x="54" y="90"/>
                    </a:lnTo>
                    <a:lnTo>
                      <a:pt x="54" y="102"/>
                    </a:lnTo>
                    <a:lnTo>
                      <a:pt x="60" y="108"/>
                    </a:lnTo>
                    <a:lnTo>
                      <a:pt x="60" y="120"/>
                    </a:lnTo>
                    <a:lnTo>
                      <a:pt x="66" y="126"/>
                    </a:lnTo>
                    <a:lnTo>
                      <a:pt x="48" y="126"/>
                    </a:lnTo>
                    <a:lnTo>
                      <a:pt x="48" y="144"/>
                    </a:lnTo>
                    <a:lnTo>
                      <a:pt x="36" y="150"/>
                    </a:lnTo>
                    <a:lnTo>
                      <a:pt x="0" y="150"/>
                    </a:lnTo>
                    <a:lnTo>
                      <a:pt x="48" y="204"/>
                    </a:lnTo>
                    <a:lnTo>
                      <a:pt x="48" y="210"/>
                    </a:lnTo>
                    <a:lnTo>
                      <a:pt x="54" y="216"/>
                    </a:lnTo>
                    <a:lnTo>
                      <a:pt x="54" y="228"/>
                    </a:lnTo>
                    <a:lnTo>
                      <a:pt x="66" y="252"/>
                    </a:lnTo>
                    <a:lnTo>
                      <a:pt x="72" y="258"/>
                    </a:lnTo>
                    <a:lnTo>
                      <a:pt x="96" y="270"/>
                    </a:lnTo>
                    <a:lnTo>
                      <a:pt x="108" y="282"/>
                    </a:lnTo>
                    <a:lnTo>
                      <a:pt x="114" y="294"/>
                    </a:lnTo>
                    <a:lnTo>
                      <a:pt x="138" y="294"/>
                    </a:lnTo>
                    <a:lnTo>
                      <a:pt x="132" y="294"/>
                    </a:lnTo>
                    <a:lnTo>
                      <a:pt x="120" y="282"/>
                    </a:lnTo>
                    <a:lnTo>
                      <a:pt x="120" y="276"/>
                    </a:lnTo>
                    <a:lnTo>
                      <a:pt x="126" y="270"/>
                    </a:lnTo>
                    <a:lnTo>
                      <a:pt x="138" y="270"/>
                    </a:lnTo>
                    <a:lnTo>
                      <a:pt x="138" y="264"/>
                    </a:lnTo>
                    <a:lnTo>
                      <a:pt x="132" y="258"/>
                    </a:lnTo>
                    <a:lnTo>
                      <a:pt x="126" y="258"/>
                    </a:lnTo>
                    <a:lnTo>
                      <a:pt x="120" y="264"/>
                    </a:lnTo>
                    <a:lnTo>
                      <a:pt x="114" y="264"/>
                    </a:lnTo>
                    <a:lnTo>
                      <a:pt x="114" y="222"/>
                    </a:lnTo>
                    <a:lnTo>
                      <a:pt x="120" y="222"/>
                    </a:lnTo>
                    <a:lnTo>
                      <a:pt x="132" y="228"/>
                    </a:lnTo>
                    <a:lnTo>
                      <a:pt x="144" y="240"/>
                    </a:lnTo>
                    <a:lnTo>
                      <a:pt x="156" y="246"/>
                    </a:lnTo>
                    <a:lnTo>
                      <a:pt x="180" y="270"/>
                    </a:lnTo>
                    <a:lnTo>
                      <a:pt x="192" y="306"/>
                    </a:lnTo>
                    <a:lnTo>
                      <a:pt x="210" y="306"/>
                    </a:lnTo>
                    <a:lnTo>
                      <a:pt x="216" y="312"/>
                    </a:lnTo>
                    <a:lnTo>
                      <a:pt x="222" y="312"/>
                    </a:lnTo>
                    <a:lnTo>
                      <a:pt x="222" y="318"/>
                    </a:lnTo>
                    <a:lnTo>
                      <a:pt x="234" y="330"/>
                    </a:lnTo>
                    <a:lnTo>
                      <a:pt x="270" y="330"/>
                    </a:lnTo>
                    <a:lnTo>
                      <a:pt x="270" y="324"/>
                    </a:lnTo>
                    <a:lnTo>
                      <a:pt x="258" y="312"/>
                    </a:lnTo>
                    <a:lnTo>
                      <a:pt x="252" y="300"/>
                    </a:lnTo>
                    <a:lnTo>
                      <a:pt x="252" y="276"/>
                    </a:lnTo>
                    <a:lnTo>
                      <a:pt x="264" y="264"/>
                    </a:lnTo>
                    <a:lnTo>
                      <a:pt x="270" y="264"/>
                    </a:lnTo>
                    <a:lnTo>
                      <a:pt x="270" y="246"/>
                    </a:lnTo>
                    <a:lnTo>
                      <a:pt x="264" y="234"/>
                    </a:lnTo>
                    <a:lnTo>
                      <a:pt x="264" y="222"/>
                    </a:lnTo>
                    <a:lnTo>
                      <a:pt x="270" y="174"/>
                    </a:lnTo>
                    <a:lnTo>
                      <a:pt x="282" y="192"/>
                    </a:lnTo>
                    <a:lnTo>
                      <a:pt x="288" y="108"/>
                    </a:lnTo>
                    <a:lnTo>
                      <a:pt x="288" y="102"/>
                    </a:lnTo>
                    <a:lnTo>
                      <a:pt x="294" y="96"/>
                    </a:lnTo>
                    <a:lnTo>
                      <a:pt x="306" y="72"/>
                    </a:lnTo>
                    <a:lnTo>
                      <a:pt x="312" y="66"/>
                    </a:lnTo>
                    <a:lnTo>
                      <a:pt x="324" y="42"/>
                    </a:lnTo>
                    <a:lnTo>
                      <a:pt x="324" y="1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s-CO" altLang="es-CO" sz="2160" noProof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732" name="Newfoundland">
                <a:extLst>
                  <a:ext uri="{FF2B5EF4-FFF2-40B4-BE49-F238E27FC236}">
                    <a16:creationId xmlns:a16="http://schemas.microsoft.com/office/drawing/2014/main" id="{0888732A-9D83-7C4C-AE24-91DC573633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2" y="1254"/>
                <a:ext cx="109" cy="98"/>
              </a:xfrm>
              <a:custGeom>
                <a:avLst/>
                <a:gdLst>
                  <a:gd name="T0" fmla="*/ 2147483647 w 426"/>
                  <a:gd name="T1" fmla="*/ 2147483647 h 384"/>
                  <a:gd name="T2" fmla="*/ 2147483647 w 426"/>
                  <a:gd name="T3" fmla="*/ 2147483647 h 384"/>
                  <a:gd name="T4" fmla="*/ 2147483647 w 426"/>
                  <a:gd name="T5" fmla="*/ 0 h 384"/>
                  <a:gd name="T6" fmla="*/ 2147483647 w 426"/>
                  <a:gd name="T7" fmla="*/ 2147483647 h 384"/>
                  <a:gd name="T8" fmla="*/ 2147483647 w 426"/>
                  <a:gd name="T9" fmla="*/ 2147483647 h 384"/>
                  <a:gd name="T10" fmla="*/ 2147483647 w 426"/>
                  <a:gd name="T11" fmla="*/ 2147483647 h 384"/>
                  <a:gd name="T12" fmla="*/ 2147483647 w 426"/>
                  <a:gd name="T13" fmla="*/ 2147483647 h 384"/>
                  <a:gd name="T14" fmla="*/ 2147483647 w 426"/>
                  <a:gd name="T15" fmla="*/ 2147483647 h 384"/>
                  <a:gd name="T16" fmla="*/ 2147483647 w 426"/>
                  <a:gd name="T17" fmla="*/ 2147483647 h 384"/>
                  <a:gd name="T18" fmla="*/ 2147483647 w 426"/>
                  <a:gd name="T19" fmla="*/ 2147483647 h 384"/>
                  <a:gd name="T20" fmla="*/ 2147483647 w 426"/>
                  <a:gd name="T21" fmla="*/ 2147483647 h 384"/>
                  <a:gd name="T22" fmla="*/ 2147483647 w 426"/>
                  <a:gd name="T23" fmla="*/ 2147483647 h 384"/>
                  <a:gd name="T24" fmla="*/ 2147483647 w 426"/>
                  <a:gd name="T25" fmla="*/ 2147483647 h 384"/>
                  <a:gd name="T26" fmla="*/ 2147483647 w 426"/>
                  <a:gd name="T27" fmla="*/ 2147483647 h 384"/>
                  <a:gd name="T28" fmla="*/ 2147483647 w 426"/>
                  <a:gd name="T29" fmla="*/ 2147483647 h 384"/>
                  <a:gd name="T30" fmla="*/ 2147483647 w 426"/>
                  <a:gd name="T31" fmla="*/ 2147483647 h 384"/>
                  <a:gd name="T32" fmla="*/ 2147483647 w 426"/>
                  <a:gd name="T33" fmla="*/ 2147483647 h 384"/>
                  <a:gd name="T34" fmla="*/ 2147483647 w 426"/>
                  <a:gd name="T35" fmla="*/ 2147483647 h 384"/>
                  <a:gd name="T36" fmla="*/ 2147483647 w 426"/>
                  <a:gd name="T37" fmla="*/ 2147483647 h 384"/>
                  <a:gd name="T38" fmla="*/ 2147483647 w 426"/>
                  <a:gd name="T39" fmla="*/ 2147483647 h 384"/>
                  <a:gd name="T40" fmla="*/ 2147483647 w 426"/>
                  <a:gd name="T41" fmla="*/ 2147483647 h 384"/>
                  <a:gd name="T42" fmla="*/ 2147483647 w 426"/>
                  <a:gd name="T43" fmla="*/ 2147483647 h 384"/>
                  <a:gd name="T44" fmla="*/ 2147483647 w 426"/>
                  <a:gd name="T45" fmla="*/ 2147483647 h 384"/>
                  <a:gd name="T46" fmla="*/ 2147483647 w 426"/>
                  <a:gd name="T47" fmla="*/ 2147483647 h 384"/>
                  <a:gd name="T48" fmla="*/ 2147483647 w 426"/>
                  <a:gd name="T49" fmla="*/ 2147483647 h 384"/>
                  <a:gd name="T50" fmla="*/ 2147483647 w 426"/>
                  <a:gd name="T51" fmla="*/ 2147483647 h 384"/>
                  <a:gd name="T52" fmla="*/ 2147483647 w 426"/>
                  <a:gd name="T53" fmla="*/ 2147483647 h 384"/>
                  <a:gd name="T54" fmla="*/ 2147483647 w 426"/>
                  <a:gd name="T55" fmla="*/ 2147483647 h 384"/>
                  <a:gd name="T56" fmla="*/ 2147483647 w 426"/>
                  <a:gd name="T57" fmla="*/ 2147483647 h 384"/>
                  <a:gd name="T58" fmla="*/ 2147483647 w 426"/>
                  <a:gd name="T59" fmla="*/ 2147483647 h 384"/>
                  <a:gd name="T60" fmla="*/ 2147483647 w 426"/>
                  <a:gd name="T61" fmla="*/ 2147483647 h 384"/>
                  <a:gd name="T62" fmla="*/ 2147483647 w 426"/>
                  <a:gd name="T63" fmla="*/ 2147483647 h 384"/>
                  <a:gd name="T64" fmla="*/ 2147483647 w 426"/>
                  <a:gd name="T65" fmla="*/ 2147483647 h 384"/>
                  <a:gd name="T66" fmla="*/ 2147483647 w 426"/>
                  <a:gd name="T67" fmla="*/ 2147483647 h 384"/>
                  <a:gd name="T68" fmla="*/ 2147483647 w 426"/>
                  <a:gd name="T69" fmla="*/ 2147483647 h 384"/>
                  <a:gd name="T70" fmla="*/ 2147483647 w 426"/>
                  <a:gd name="T71" fmla="*/ 2147483647 h 384"/>
                  <a:gd name="T72" fmla="*/ 2147483647 w 426"/>
                  <a:gd name="T73" fmla="*/ 2147483647 h 384"/>
                  <a:gd name="T74" fmla="*/ 2147483647 w 426"/>
                  <a:gd name="T75" fmla="*/ 2147483647 h 384"/>
                  <a:gd name="T76" fmla="*/ 2147483647 w 426"/>
                  <a:gd name="T77" fmla="*/ 2147483647 h 384"/>
                  <a:gd name="T78" fmla="*/ 2147483647 w 426"/>
                  <a:gd name="T79" fmla="*/ 2147483647 h 384"/>
                  <a:gd name="T80" fmla="*/ 2147483647 w 426"/>
                  <a:gd name="T81" fmla="*/ 2147483647 h 384"/>
                  <a:gd name="T82" fmla="*/ 2147483647 w 426"/>
                  <a:gd name="T83" fmla="*/ 2147483647 h 38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26"/>
                  <a:gd name="T127" fmla="*/ 0 h 384"/>
                  <a:gd name="T128" fmla="*/ 426 w 426"/>
                  <a:gd name="T129" fmla="*/ 384 h 38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26" h="384">
                    <a:moveTo>
                      <a:pt x="258" y="18"/>
                    </a:moveTo>
                    <a:lnTo>
                      <a:pt x="270" y="12"/>
                    </a:lnTo>
                    <a:lnTo>
                      <a:pt x="276" y="12"/>
                    </a:lnTo>
                    <a:lnTo>
                      <a:pt x="294" y="6"/>
                    </a:lnTo>
                    <a:lnTo>
                      <a:pt x="306" y="0"/>
                    </a:lnTo>
                    <a:lnTo>
                      <a:pt x="330" y="0"/>
                    </a:lnTo>
                    <a:lnTo>
                      <a:pt x="342" y="6"/>
                    </a:lnTo>
                    <a:lnTo>
                      <a:pt x="342" y="18"/>
                    </a:lnTo>
                    <a:lnTo>
                      <a:pt x="336" y="24"/>
                    </a:lnTo>
                    <a:lnTo>
                      <a:pt x="312" y="42"/>
                    </a:lnTo>
                    <a:lnTo>
                      <a:pt x="312" y="48"/>
                    </a:lnTo>
                    <a:lnTo>
                      <a:pt x="306" y="54"/>
                    </a:lnTo>
                    <a:lnTo>
                      <a:pt x="300" y="72"/>
                    </a:lnTo>
                    <a:lnTo>
                      <a:pt x="276" y="96"/>
                    </a:lnTo>
                    <a:lnTo>
                      <a:pt x="258" y="102"/>
                    </a:lnTo>
                    <a:lnTo>
                      <a:pt x="246" y="102"/>
                    </a:lnTo>
                    <a:lnTo>
                      <a:pt x="210" y="150"/>
                    </a:lnTo>
                    <a:lnTo>
                      <a:pt x="210" y="174"/>
                    </a:lnTo>
                    <a:lnTo>
                      <a:pt x="234" y="156"/>
                    </a:lnTo>
                    <a:lnTo>
                      <a:pt x="264" y="108"/>
                    </a:lnTo>
                    <a:lnTo>
                      <a:pt x="282" y="126"/>
                    </a:lnTo>
                    <a:lnTo>
                      <a:pt x="306" y="138"/>
                    </a:lnTo>
                    <a:lnTo>
                      <a:pt x="294" y="168"/>
                    </a:lnTo>
                    <a:lnTo>
                      <a:pt x="324" y="168"/>
                    </a:lnTo>
                    <a:lnTo>
                      <a:pt x="330" y="192"/>
                    </a:lnTo>
                    <a:lnTo>
                      <a:pt x="384" y="162"/>
                    </a:lnTo>
                    <a:lnTo>
                      <a:pt x="402" y="174"/>
                    </a:lnTo>
                    <a:lnTo>
                      <a:pt x="396" y="180"/>
                    </a:lnTo>
                    <a:lnTo>
                      <a:pt x="390" y="192"/>
                    </a:lnTo>
                    <a:lnTo>
                      <a:pt x="378" y="204"/>
                    </a:lnTo>
                    <a:lnTo>
                      <a:pt x="372" y="204"/>
                    </a:lnTo>
                    <a:lnTo>
                      <a:pt x="384" y="204"/>
                    </a:lnTo>
                    <a:lnTo>
                      <a:pt x="396" y="210"/>
                    </a:lnTo>
                    <a:lnTo>
                      <a:pt x="408" y="210"/>
                    </a:lnTo>
                    <a:lnTo>
                      <a:pt x="408" y="216"/>
                    </a:lnTo>
                    <a:lnTo>
                      <a:pt x="396" y="240"/>
                    </a:lnTo>
                    <a:lnTo>
                      <a:pt x="384" y="252"/>
                    </a:lnTo>
                    <a:lnTo>
                      <a:pt x="378" y="264"/>
                    </a:lnTo>
                    <a:lnTo>
                      <a:pt x="366" y="276"/>
                    </a:lnTo>
                    <a:lnTo>
                      <a:pt x="360" y="288"/>
                    </a:lnTo>
                    <a:lnTo>
                      <a:pt x="354" y="294"/>
                    </a:lnTo>
                    <a:lnTo>
                      <a:pt x="390" y="294"/>
                    </a:lnTo>
                    <a:lnTo>
                      <a:pt x="354" y="312"/>
                    </a:lnTo>
                    <a:lnTo>
                      <a:pt x="384" y="312"/>
                    </a:lnTo>
                    <a:lnTo>
                      <a:pt x="420" y="300"/>
                    </a:lnTo>
                    <a:lnTo>
                      <a:pt x="426" y="324"/>
                    </a:lnTo>
                    <a:lnTo>
                      <a:pt x="360" y="384"/>
                    </a:lnTo>
                    <a:lnTo>
                      <a:pt x="318" y="378"/>
                    </a:lnTo>
                    <a:lnTo>
                      <a:pt x="336" y="354"/>
                    </a:lnTo>
                    <a:lnTo>
                      <a:pt x="306" y="360"/>
                    </a:lnTo>
                    <a:lnTo>
                      <a:pt x="300" y="348"/>
                    </a:lnTo>
                    <a:lnTo>
                      <a:pt x="228" y="360"/>
                    </a:lnTo>
                    <a:lnTo>
                      <a:pt x="192" y="354"/>
                    </a:lnTo>
                    <a:lnTo>
                      <a:pt x="186" y="348"/>
                    </a:lnTo>
                    <a:lnTo>
                      <a:pt x="228" y="336"/>
                    </a:lnTo>
                    <a:lnTo>
                      <a:pt x="234" y="330"/>
                    </a:lnTo>
                    <a:lnTo>
                      <a:pt x="234" y="324"/>
                    </a:lnTo>
                    <a:lnTo>
                      <a:pt x="228" y="324"/>
                    </a:lnTo>
                    <a:lnTo>
                      <a:pt x="222" y="318"/>
                    </a:lnTo>
                    <a:lnTo>
                      <a:pt x="198" y="318"/>
                    </a:lnTo>
                    <a:lnTo>
                      <a:pt x="162" y="312"/>
                    </a:lnTo>
                    <a:lnTo>
                      <a:pt x="126" y="300"/>
                    </a:lnTo>
                    <a:lnTo>
                      <a:pt x="96" y="294"/>
                    </a:lnTo>
                    <a:lnTo>
                      <a:pt x="78" y="294"/>
                    </a:lnTo>
                    <a:lnTo>
                      <a:pt x="72" y="300"/>
                    </a:lnTo>
                    <a:lnTo>
                      <a:pt x="48" y="300"/>
                    </a:lnTo>
                    <a:lnTo>
                      <a:pt x="36" y="306"/>
                    </a:lnTo>
                    <a:lnTo>
                      <a:pt x="24" y="306"/>
                    </a:lnTo>
                    <a:lnTo>
                      <a:pt x="12" y="300"/>
                    </a:lnTo>
                    <a:lnTo>
                      <a:pt x="6" y="294"/>
                    </a:lnTo>
                    <a:lnTo>
                      <a:pt x="18" y="282"/>
                    </a:lnTo>
                    <a:lnTo>
                      <a:pt x="24" y="282"/>
                    </a:lnTo>
                    <a:lnTo>
                      <a:pt x="30" y="276"/>
                    </a:lnTo>
                    <a:lnTo>
                      <a:pt x="42" y="276"/>
                    </a:lnTo>
                    <a:lnTo>
                      <a:pt x="30" y="276"/>
                    </a:lnTo>
                    <a:lnTo>
                      <a:pt x="12" y="270"/>
                    </a:lnTo>
                    <a:lnTo>
                      <a:pt x="0" y="258"/>
                    </a:lnTo>
                    <a:lnTo>
                      <a:pt x="6" y="252"/>
                    </a:lnTo>
                    <a:lnTo>
                      <a:pt x="18" y="252"/>
                    </a:lnTo>
                    <a:lnTo>
                      <a:pt x="54" y="234"/>
                    </a:lnTo>
                    <a:lnTo>
                      <a:pt x="60" y="228"/>
                    </a:lnTo>
                    <a:lnTo>
                      <a:pt x="66" y="228"/>
                    </a:lnTo>
                    <a:lnTo>
                      <a:pt x="204" y="90"/>
                    </a:lnTo>
                    <a:lnTo>
                      <a:pt x="258" y="1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733" name="Mexico">
                <a:extLst>
                  <a:ext uri="{FF2B5EF4-FFF2-40B4-BE49-F238E27FC236}">
                    <a16:creationId xmlns:a16="http://schemas.microsoft.com/office/drawing/2014/main" id="{D0F11E42-47CE-0E42-8C2E-238AD6AFF7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" y="1637"/>
                <a:ext cx="476" cy="373"/>
              </a:xfrm>
              <a:custGeom>
                <a:avLst/>
                <a:gdLst>
                  <a:gd name="T0" fmla="*/ 2147483647 w 1860"/>
                  <a:gd name="T1" fmla="*/ 2147483647 h 1458"/>
                  <a:gd name="T2" fmla="*/ 2147483647 w 1860"/>
                  <a:gd name="T3" fmla="*/ 2147483647 h 1458"/>
                  <a:gd name="T4" fmla="*/ 2147483647 w 1860"/>
                  <a:gd name="T5" fmla="*/ 2147483647 h 1458"/>
                  <a:gd name="T6" fmla="*/ 2147483647 w 1860"/>
                  <a:gd name="T7" fmla="*/ 2147483647 h 1458"/>
                  <a:gd name="T8" fmla="*/ 2147483647 w 1860"/>
                  <a:gd name="T9" fmla="*/ 2147483647 h 1458"/>
                  <a:gd name="T10" fmla="*/ 2147483647 w 1860"/>
                  <a:gd name="T11" fmla="*/ 2147483647 h 1458"/>
                  <a:gd name="T12" fmla="*/ 2147483647 w 1860"/>
                  <a:gd name="T13" fmla="*/ 2147483647 h 1458"/>
                  <a:gd name="T14" fmla="*/ 2147483647 w 1860"/>
                  <a:gd name="T15" fmla="*/ 2147483647 h 1458"/>
                  <a:gd name="T16" fmla="*/ 2147483647 w 1860"/>
                  <a:gd name="T17" fmla="*/ 2147483647 h 1458"/>
                  <a:gd name="T18" fmla="*/ 2147483647 w 1860"/>
                  <a:gd name="T19" fmla="*/ 2147483647 h 1458"/>
                  <a:gd name="T20" fmla="*/ 2147483647 w 1860"/>
                  <a:gd name="T21" fmla="*/ 2147483647 h 1458"/>
                  <a:gd name="T22" fmla="*/ 2147483647 w 1860"/>
                  <a:gd name="T23" fmla="*/ 2147483647 h 1458"/>
                  <a:gd name="T24" fmla="*/ 2147483647 w 1860"/>
                  <a:gd name="T25" fmla="*/ 2147483647 h 1458"/>
                  <a:gd name="T26" fmla="*/ 2147483647 w 1860"/>
                  <a:gd name="T27" fmla="*/ 2147483647 h 1458"/>
                  <a:gd name="T28" fmla="*/ 2147483647 w 1860"/>
                  <a:gd name="T29" fmla="*/ 2147483647 h 1458"/>
                  <a:gd name="T30" fmla="*/ 2147483647 w 1860"/>
                  <a:gd name="T31" fmla="*/ 2147483647 h 1458"/>
                  <a:gd name="T32" fmla="*/ 2147483647 w 1860"/>
                  <a:gd name="T33" fmla="*/ 2147483647 h 1458"/>
                  <a:gd name="T34" fmla="*/ 2147483647 w 1860"/>
                  <a:gd name="T35" fmla="*/ 2147483647 h 1458"/>
                  <a:gd name="T36" fmla="*/ 2147483647 w 1860"/>
                  <a:gd name="T37" fmla="*/ 2147483647 h 1458"/>
                  <a:gd name="T38" fmla="*/ 2147483647 w 1860"/>
                  <a:gd name="T39" fmla="*/ 2147483647 h 1458"/>
                  <a:gd name="T40" fmla="*/ 2147483647 w 1860"/>
                  <a:gd name="T41" fmla="*/ 2147483647 h 1458"/>
                  <a:gd name="T42" fmla="*/ 2147483647 w 1860"/>
                  <a:gd name="T43" fmla="*/ 2147483647 h 1458"/>
                  <a:gd name="T44" fmla="*/ 2147483647 w 1860"/>
                  <a:gd name="T45" fmla="*/ 2147483647 h 1458"/>
                  <a:gd name="T46" fmla="*/ 2147483647 w 1860"/>
                  <a:gd name="T47" fmla="*/ 2147483647 h 1458"/>
                  <a:gd name="T48" fmla="*/ 2147483647 w 1860"/>
                  <a:gd name="T49" fmla="*/ 2147483647 h 1458"/>
                  <a:gd name="T50" fmla="*/ 2147483647 w 1860"/>
                  <a:gd name="T51" fmla="*/ 2147483647 h 1458"/>
                  <a:gd name="T52" fmla="*/ 2147483647 w 1860"/>
                  <a:gd name="T53" fmla="*/ 2147483647 h 1458"/>
                  <a:gd name="T54" fmla="*/ 2147483647 w 1860"/>
                  <a:gd name="T55" fmla="*/ 2147483647 h 1458"/>
                  <a:gd name="T56" fmla="*/ 0 w 1860"/>
                  <a:gd name="T57" fmla="*/ 2147483647 h 1458"/>
                  <a:gd name="T58" fmla="*/ 2147483647 w 1860"/>
                  <a:gd name="T59" fmla="*/ 2147483647 h 1458"/>
                  <a:gd name="T60" fmla="*/ 2147483647 w 1860"/>
                  <a:gd name="T61" fmla="*/ 2147483647 h 1458"/>
                  <a:gd name="T62" fmla="*/ 2147483647 w 1860"/>
                  <a:gd name="T63" fmla="*/ 2147483647 h 1458"/>
                  <a:gd name="T64" fmla="*/ 2147483647 w 1860"/>
                  <a:gd name="T65" fmla="*/ 2147483647 h 1458"/>
                  <a:gd name="T66" fmla="*/ 2147483647 w 1860"/>
                  <a:gd name="T67" fmla="*/ 2147483647 h 1458"/>
                  <a:gd name="T68" fmla="*/ 2147483647 w 1860"/>
                  <a:gd name="T69" fmla="*/ 2147483647 h 1458"/>
                  <a:gd name="T70" fmla="*/ 2147483647 w 1860"/>
                  <a:gd name="T71" fmla="*/ 2147483647 h 1458"/>
                  <a:gd name="T72" fmla="*/ 2147483647 w 1860"/>
                  <a:gd name="T73" fmla="*/ 2147483647 h 1458"/>
                  <a:gd name="T74" fmla="*/ 2147483647 w 1860"/>
                  <a:gd name="T75" fmla="*/ 2147483647 h 1458"/>
                  <a:gd name="T76" fmla="*/ 2147483647 w 1860"/>
                  <a:gd name="T77" fmla="*/ 2147483647 h 1458"/>
                  <a:gd name="T78" fmla="*/ 2147483647 w 1860"/>
                  <a:gd name="T79" fmla="*/ 2147483647 h 1458"/>
                  <a:gd name="T80" fmla="*/ 2147483647 w 1860"/>
                  <a:gd name="T81" fmla="*/ 2147483647 h 1458"/>
                  <a:gd name="T82" fmla="*/ 2147483647 w 1860"/>
                  <a:gd name="T83" fmla="*/ 2147483647 h 1458"/>
                  <a:gd name="T84" fmla="*/ 2147483647 w 1860"/>
                  <a:gd name="T85" fmla="*/ 2147483647 h 1458"/>
                  <a:gd name="T86" fmla="*/ 2147483647 w 1860"/>
                  <a:gd name="T87" fmla="*/ 2147483647 h 1458"/>
                  <a:gd name="T88" fmla="*/ 2147483647 w 1860"/>
                  <a:gd name="T89" fmla="*/ 2147483647 h 1458"/>
                  <a:gd name="T90" fmla="*/ 2147483647 w 1860"/>
                  <a:gd name="T91" fmla="*/ 2147483647 h 1458"/>
                  <a:gd name="T92" fmla="*/ 2147483647 w 1860"/>
                  <a:gd name="T93" fmla="*/ 2147483647 h 1458"/>
                  <a:gd name="T94" fmla="*/ 2147483647 w 1860"/>
                  <a:gd name="T95" fmla="*/ 2147483647 h 1458"/>
                  <a:gd name="T96" fmla="*/ 2147483647 w 1860"/>
                  <a:gd name="T97" fmla="*/ 2147483647 h 1458"/>
                  <a:gd name="T98" fmla="*/ 2147483647 w 1860"/>
                  <a:gd name="T99" fmla="*/ 2147483647 h 1458"/>
                  <a:gd name="T100" fmla="*/ 2147483647 w 1860"/>
                  <a:gd name="T101" fmla="*/ 2147483647 h 1458"/>
                  <a:gd name="T102" fmla="*/ 2147483647 w 1860"/>
                  <a:gd name="T103" fmla="*/ 2147483647 h 1458"/>
                  <a:gd name="T104" fmla="*/ 2147483647 w 1860"/>
                  <a:gd name="T105" fmla="*/ 2147483647 h 1458"/>
                  <a:gd name="T106" fmla="*/ 2147483647 w 1860"/>
                  <a:gd name="T107" fmla="*/ 2147483647 h 1458"/>
                  <a:gd name="T108" fmla="*/ 2147483647 w 1860"/>
                  <a:gd name="T109" fmla="*/ 2147483647 h 1458"/>
                  <a:gd name="T110" fmla="*/ 2147483647 w 1860"/>
                  <a:gd name="T111" fmla="*/ 2147483647 h 1458"/>
                  <a:gd name="T112" fmla="*/ 2147483647 w 1860"/>
                  <a:gd name="T113" fmla="*/ 2147483647 h 1458"/>
                  <a:gd name="T114" fmla="*/ 2147483647 w 1860"/>
                  <a:gd name="T115" fmla="*/ 2147483647 h 1458"/>
                  <a:gd name="T116" fmla="*/ 2147483647 w 1860"/>
                  <a:gd name="T117" fmla="*/ 2147483647 h 1458"/>
                  <a:gd name="T118" fmla="*/ 2147483647 w 1860"/>
                  <a:gd name="T119" fmla="*/ 2147483647 h 1458"/>
                  <a:gd name="T120" fmla="*/ 2147483647 w 1860"/>
                  <a:gd name="T121" fmla="*/ 2147483647 h 145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860"/>
                  <a:gd name="T184" fmla="*/ 0 h 1458"/>
                  <a:gd name="T185" fmla="*/ 1860 w 1860"/>
                  <a:gd name="T186" fmla="*/ 1458 h 145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860" h="1458">
                    <a:moveTo>
                      <a:pt x="1422" y="1440"/>
                    </a:moveTo>
                    <a:lnTo>
                      <a:pt x="1422" y="1380"/>
                    </a:lnTo>
                    <a:lnTo>
                      <a:pt x="1452" y="1332"/>
                    </a:lnTo>
                    <a:lnTo>
                      <a:pt x="1542" y="1338"/>
                    </a:lnTo>
                    <a:lnTo>
                      <a:pt x="1542" y="1320"/>
                    </a:lnTo>
                    <a:lnTo>
                      <a:pt x="1548" y="1320"/>
                    </a:lnTo>
                    <a:lnTo>
                      <a:pt x="1554" y="1314"/>
                    </a:lnTo>
                    <a:lnTo>
                      <a:pt x="1554" y="1302"/>
                    </a:lnTo>
                    <a:lnTo>
                      <a:pt x="1536" y="1302"/>
                    </a:lnTo>
                    <a:lnTo>
                      <a:pt x="1530" y="1278"/>
                    </a:lnTo>
                    <a:lnTo>
                      <a:pt x="1524" y="1278"/>
                    </a:lnTo>
                    <a:lnTo>
                      <a:pt x="1512" y="1272"/>
                    </a:lnTo>
                    <a:lnTo>
                      <a:pt x="1506" y="1272"/>
                    </a:lnTo>
                    <a:lnTo>
                      <a:pt x="1500" y="1266"/>
                    </a:lnTo>
                    <a:lnTo>
                      <a:pt x="1494" y="1254"/>
                    </a:lnTo>
                    <a:lnTo>
                      <a:pt x="1494" y="1248"/>
                    </a:lnTo>
                    <a:lnTo>
                      <a:pt x="1482" y="1242"/>
                    </a:lnTo>
                    <a:lnTo>
                      <a:pt x="1506" y="1242"/>
                    </a:lnTo>
                    <a:lnTo>
                      <a:pt x="1518" y="1236"/>
                    </a:lnTo>
                    <a:lnTo>
                      <a:pt x="1524" y="1236"/>
                    </a:lnTo>
                    <a:lnTo>
                      <a:pt x="1524" y="1212"/>
                    </a:lnTo>
                    <a:lnTo>
                      <a:pt x="1518" y="1200"/>
                    </a:lnTo>
                    <a:lnTo>
                      <a:pt x="1518" y="1188"/>
                    </a:lnTo>
                    <a:lnTo>
                      <a:pt x="1650" y="1194"/>
                    </a:lnTo>
                    <a:lnTo>
                      <a:pt x="1656" y="1182"/>
                    </a:lnTo>
                    <a:lnTo>
                      <a:pt x="1656" y="1176"/>
                    </a:lnTo>
                    <a:lnTo>
                      <a:pt x="1662" y="1176"/>
                    </a:lnTo>
                    <a:lnTo>
                      <a:pt x="1668" y="1182"/>
                    </a:lnTo>
                    <a:lnTo>
                      <a:pt x="1668" y="1188"/>
                    </a:lnTo>
                    <a:lnTo>
                      <a:pt x="1674" y="1188"/>
                    </a:lnTo>
                    <a:lnTo>
                      <a:pt x="1680" y="1182"/>
                    </a:lnTo>
                    <a:lnTo>
                      <a:pt x="1692" y="1176"/>
                    </a:lnTo>
                    <a:lnTo>
                      <a:pt x="1698" y="1164"/>
                    </a:lnTo>
                    <a:lnTo>
                      <a:pt x="1698" y="1152"/>
                    </a:lnTo>
                    <a:lnTo>
                      <a:pt x="1704" y="1146"/>
                    </a:lnTo>
                    <a:lnTo>
                      <a:pt x="1704" y="1140"/>
                    </a:lnTo>
                    <a:lnTo>
                      <a:pt x="1710" y="1152"/>
                    </a:lnTo>
                    <a:lnTo>
                      <a:pt x="1746" y="1116"/>
                    </a:lnTo>
                    <a:lnTo>
                      <a:pt x="1746" y="1122"/>
                    </a:lnTo>
                    <a:lnTo>
                      <a:pt x="1740" y="1128"/>
                    </a:lnTo>
                    <a:lnTo>
                      <a:pt x="1740" y="1146"/>
                    </a:lnTo>
                    <a:lnTo>
                      <a:pt x="1746" y="1152"/>
                    </a:lnTo>
                    <a:lnTo>
                      <a:pt x="1758" y="1152"/>
                    </a:lnTo>
                    <a:lnTo>
                      <a:pt x="1782" y="1086"/>
                    </a:lnTo>
                    <a:lnTo>
                      <a:pt x="1770" y="1074"/>
                    </a:lnTo>
                    <a:lnTo>
                      <a:pt x="1794" y="1068"/>
                    </a:lnTo>
                    <a:lnTo>
                      <a:pt x="1794" y="1056"/>
                    </a:lnTo>
                    <a:lnTo>
                      <a:pt x="1776" y="1050"/>
                    </a:lnTo>
                    <a:lnTo>
                      <a:pt x="1794" y="1032"/>
                    </a:lnTo>
                    <a:lnTo>
                      <a:pt x="1800" y="1008"/>
                    </a:lnTo>
                    <a:lnTo>
                      <a:pt x="1806" y="996"/>
                    </a:lnTo>
                    <a:lnTo>
                      <a:pt x="1818" y="990"/>
                    </a:lnTo>
                    <a:lnTo>
                      <a:pt x="1824" y="978"/>
                    </a:lnTo>
                    <a:lnTo>
                      <a:pt x="1836" y="966"/>
                    </a:lnTo>
                    <a:lnTo>
                      <a:pt x="1842" y="954"/>
                    </a:lnTo>
                    <a:lnTo>
                      <a:pt x="1848" y="948"/>
                    </a:lnTo>
                    <a:lnTo>
                      <a:pt x="1854" y="936"/>
                    </a:lnTo>
                    <a:lnTo>
                      <a:pt x="1854" y="930"/>
                    </a:lnTo>
                    <a:lnTo>
                      <a:pt x="1860" y="918"/>
                    </a:lnTo>
                    <a:lnTo>
                      <a:pt x="1860" y="900"/>
                    </a:lnTo>
                    <a:lnTo>
                      <a:pt x="1854" y="894"/>
                    </a:lnTo>
                    <a:lnTo>
                      <a:pt x="1818" y="894"/>
                    </a:lnTo>
                    <a:lnTo>
                      <a:pt x="1812" y="900"/>
                    </a:lnTo>
                    <a:lnTo>
                      <a:pt x="1800" y="900"/>
                    </a:lnTo>
                    <a:lnTo>
                      <a:pt x="1794" y="894"/>
                    </a:lnTo>
                    <a:lnTo>
                      <a:pt x="1782" y="894"/>
                    </a:lnTo>
                    <a:lnTo>
                      <a:pt x="1770" y="888"/>
                    </a:lnTo>
                    <a:lnTo>
                      <a:pt x="1746" y="888"/>
                    </a:lnTo>
                    <a:lnTo>
                      <a:pt x="1734" y="894"/>
                    </a:lnTo>
                    <a:lnTo>
                      <a:pt x="1716" y="900"/>
                    </a:lnTo>
                    <a:lnTo>
                      <a:pt x="1698" y="900"/>
                    </a:lnTo>
                    <a:lnTo>
                      <a:pt x="1686" y="906"/>
                    </a:lnTo>
                    <a:lnTo>
                      <a:pt x="1668" y="906"/>
                    </a:lnTo>
                    <a:lnTo>
                      <a:pt x="1656" y="912"/>
                    </a:lnTo>
                    <a:lnTo>
                      <a:pt x="1626" y="912"/>
                    </a:lnTo>
                    <a:lnTo>
                      <a:pt x="1614" y="918"/>
                    </a:lnTo>
                    <a:lnTo>
                      <a:pt x="1608" y="924"/>
                    </a:lnTo>
                    <a:lnTo>
                      <a:pt x="1596" y="948"/>
                    </a:lnTo>
                    <a:lnTo>
                      <a:pt x="1590" y="966"/>
                    </a:lnTo>
                    <a:lnTo>
                      <a:pt x="1590" y="1026"/>
                    </a:lnTo>
                    <a:lnTo>
                      <a:pt x="1572" y="1032"/>
                    </a:lnTo>
                    <a:lnTo>
                      <a:pt x="1572" y="1062"/>
                    </a:lnTo>
                    <a:lnTo>
                      <a:pt x="1566" y="1074"/>
                    </a:lnTo>
                    <a:lnTo>
                      <a:pt x="1542" y="1086"/>
                    </a:lnTo>
                    <a:lnTo>
                      <a:pt x="1524" y="1098"/>
                    </a:lnTo>
                    <a:lnTo>
                      <a:pt x="1512" y="1110"/>
                    </a:lnTo>
                    <a:lnTo>
                      <a:pt x="1512" y="1122"/>
                    </a:lnTo>
                    <a:lnTo>
                      <a:pt x="1506" y="1128"/>
                    </a:lnTo>
                    <a:lnTo>
                      <a:pt x="1506" y="1140"/>
                    </a:lnTo>
                    <a:lnTo>
                      <a:pt x="1500" y="1146"/>
                    </a:lnTo>
                    <a:lnTo>
                      <a:pt x="1488" y="1146"/>
                    </a:lnTo>
                    <a:lnTo>
                      <a:pt x="1476" y="1134"/>
                    </a:lnTo>
                    <a:lnTo>
                      <a:pt x="1476" y="1128"/>
                    </a:lnTo>
                    <a:lnTo>
                      <a:pt x="1470" y="1122"/>
                    </a:lnTo>
                    <a:lnTo>
                      <a:pt x="1440" y="1122"/>
                    </a:lnTo>
                    <a:lnTo>
                      <a:pt x="1416" y="1128"/>
                    </a:lnTo>
                    <a:lnTo>
                      <a:pt x="1392" y="1140"/>
                    </a:lnTo>
                    <a:lnTo>
                      <a:pt x="1356" y="1140"/>
                    </a:lnTo>
                    <a:lnTo>
                      <a:pt x="1338" y="1146"/>
                    </a:lnTo>
                    <a:lnTo>
                      <a:pt x="1290" y="1170"/>
                    </a:lnTo>
                    <a:lnTo>
                      <a:pt x="1284" y="1170"/>
                    </a:lnTo>
                    <a:lnTo>
                      <a:pt x="1272" y="1158"/>
                    </a:lnTo>
                    <a:lnTo>
                      <a:pt x="1266" y="1146"/>
                    </a:lnTo>
                    <a:lnTo>
                      <a:pt x="1266" y="1140"/>
                    </a:lnTo>
                    <a:lnTo>
                      <a:pt x="1260" y="1128"/>
                    </a:lnTo>
                    <a:lnTo>
                      <a:pt x="1242" y="1128"/>
                    </a:lnTo>
                    <a:lnTo>
                      <a:pt x="1224" y="1122"/>
                    </a:lnTo>
                    <a:lnTo>
                      <a:pt x="1194" y="1122"/>
                    </a:lnTo>
                    <a:lnTo>
                      <a:pt x="1194" y="1104"/>
                    </a:lnTo>
                    <a:lnTo>
                      <a:pt x="1188" y="1092"/>
                    </a:lnTo>
                    <a:lnTo>
                      <a:pt x="1176" y="1080"/>
                    </a:lnTo>
                    <a:lnTo>
                      <a:pt x="1170" y="1068"/>
                    </a:lnTo>
                    <a:lnTo>
                      <a:pt x="1164" y="1062"/>
                    </a:lnTo>
                    <a:lnTo>
                      <a:pt x="1164" y="1026"/>
                    </a:lnTo>
                    <a:lnTo>
                      <a:pt x="1128" y="966"/>
                    </a:lnTo>
                    <a:lnTo>
                      <a:pt x="1122" y="924"/>
                    </a:lnTo>
                    <a:lnTo>
                      <a:pt x="1110" y="894"/>
                    </a:lnTo>
                    <a:lnTo>
                      <a:pt x="1104" y="804"/>
                    </a:lnTo>
                    <a:lnTo>
                      <a:pt x="1110" y="798"/>
                    </a:lnTo>
                    <a:lnTo>
                      <a:pt x="1122" y="774"/>
                    </a:lnTo>
                    <a:lnTo>
                      <a:pt x="1128" y="768"/>
                    </a:lnTo>
                    <a:lnTo>
                      <a:pt x="1128" y="654"/>
                    </a:lnTo>
                    <a:lnTo>
                      <a:pt x="1152" y="648"/>
                    </a:lnTo>
                    <a:lnTo>
                      <a:pt x="1152" y="612"/>
                    </a:lnTo>
                    <a:lnTo>
                      <a:pt x="1158" y="600"/>
                    </a:lnTo>
                    <a:lnTo>
                      <a:pt x="1158" y="594"/>
                    </a:lnTo>
                    <a:lnTo>
                      <a:pt x="1164" y="588"/>
                    </a:lnTo>
                    <a:lnTo>
                      <a:pt x="1176" y="588"/>
                    </a:lnTo>
                    <a:lnTo>
                      <a:pt x="1182" y="594"/>
                    </a:lnTo>
                    <a:lnTo>
                      <a:pt x="1188" y="594"/>
                    </a:lnTo>
                    <a:lnTo>
                      <a:pt x="1188" y="588"/>
                    </a:lnTo>
                    <a:lnTo>
                      <a:pt x="1194" y="576"/>
                    </a:lnTo>
                    <a:lnTo>
                      <a:pt x="1194" y="564"/>
                    </a:lnTo>
                    <a:lnTo>
                      <a:pt x="1200" y="558"/>
                    </a:lnTo>
                    <a:lnTo>
                      <a:pt x="1206" y="546"/>
                    </a:lnTo>
                    <a:lnTo>
                      <a:pt x="1206" y="540"/>
                    </a:lnTo>
                    <a:lnTo>
                      <a:pt x="1206" y="546"/>
                    </a:lnTo>
                    <a:lnTo>
                      <a:pt x="1182" y="546"/>
                    </a:lnTo>
                    <a:lnTo>
                      <a:pt x="1176" y="534"/>
                    </a:lnTo>
                    <a:lnTo>
                      <a:pt x="1176" y="528"/>
                    </a:lnTo>
                    <a:lnTo>
                      <a:pt x="1134" y="528"/>
                    </a:lnTo>
                    <a:lnTo>
                      <a:pt x="1122" y="516"/>
                    </a:lnTo>
                    <a:lnTo>
                      <a:pt x="1110" y="516"/>
                    </a:lnTo>
                    <a:lnTo>
                      <a:pt x="1092" y="510"/>
                    </a:lnTo>
                    <a:lnTo>
                      <a:pt x="1080" y="498"/>
                    </a:lnTo>
                    <a:lnTo>
                      <a:pt x="1080" y="468"/>
                    </a:lnTo>
                    <a:lnTo>
                      <a:pt x="1068" y="456"/>
                    </a:lnTo>
                    <a:lnTo>
                      <a:pt x="1068" y="420"/>
                    </a:lnTo>
                    <a:lnTo>
                      <a:pt x="1074" y="420"/>
                    </a:lnTo>
                    <a:lnTo>
                      <a:pt x="1080" y="414"/>
                    </a:lnTo>
                    <a:lnTo>
                      <a:pt x="1080" y="408"/>
                    </a:lnTo>
                    <a:lnTo>
                      <a:pt x="1068" y="396"/>
                    </a:lnTo>
                    <a:lnTo>
                      <a:pt x="1056" y="390"/>
                    </a:lnTo>
                    <a:lnTo>
                      <a:pt x="1050" y="384"/>
                    </a:lnTo>
                    <a:lnTo>
                      <a:pt x="1050" y="360"/>
                    </a:lnTo>
                    <a:lnTo>
                      <a:pt x="1038" y="354"/>
                    </a:lnTo>
                    <a:lnTo>
                      <a:pt x="1032" y="342"/>
                    </a:lnTo>
                    <a:lnTo>
                      <a:pt x="1032" y="330"/>
                    </a:lnTo>
                    <a:lnTo>
                      <a:pt x="1038" y="318"/>
                    </a:lnTo>
                    <a:lnTo>
                      <a:pt x="1038" y="294"/>
                    </a:lnTo>
                    <a:lnTo>
                      <a:pt x="1026" y="282"/>
                    </a:lnTo>
                    <a:lnTo>
                      <a:pt x="1020" y="270"/>
                    </a:lnTo>
                    <a:lnTo>
                      <a:pt x="1008" y="258"/>
                    </a:lnTo>
                    <a:lnTo>
                      <a:pt x="1002" y="246"/>
                    </a:lnTo>
                    <a:lnTo>
                      <a:pt x="996" y="240"/>
                    </a:lnTo>
                    <a:lnTo>
                      <a:pt x="990" y="228"/>
                    </a:lnTo>
                    <a:lnTo>
                      <a:pt x="948" y="228"/>
                    </a:lnTo>
                    <a:lnTo>
                      <a:pt x="930" y="222"/>
                    </a:lnTo>
                    <a:lnTo>
                      <a:pt x="930" y="228"/>
                    </a:lnTo>
                    <a:lnTo>
                      <a:pt x="912" y="228"/>
                    </a:lnTo>
                    <a:lnTo>
                      <a:pt x="900" y="240"/>
                    </a:lnTo>
                    <a:lnTo>
                      <a:pt x="888" y="264"/>
                    </a:lnTo>
                    <a:lnTo>
                      <a:pt x="876" y="276"/>
                    </a:lnTo>
                    <a:lnTo>
                      <a:pt x="852" y="288"/>
                    </a:lnTo>
                    <a:lnTo>
                      <a:pt x="840" y="288"/>
                    </a:lnTo>
                    <a:lnTo>
                      <a:pt x="822" y="276"/>
                    </a:lnTo>
                    <a:lnTo>
                      <a:pt x="810" y="270"/>
                    </a:lnTo>
                    <a:lnTo>
                      <a:pt x="780" y="240"/>
                    </a:lnTo>
                    <a:lnTo>
                      <a:pt x="780" y="228"/>
                    </a:lnTo>
                    <a:lnTo>
                      <a:pt x="786" y="216"/>
                    </a:lnTo>
                    <a:lnTo>
                      <a:pt x="786" y="174"/>
                    </a:lnTo>
                    <a:lnTo>
                      <a:pt x="780" y="162"/>
                    </a:lnTo>
                    <a:lnTo>
                      <a:pt x="768" y="150"/>
                    </a:lnTo>
                    <a:lnTo>
                      <a:pt x="756" y="144"/>
                    </a:lnTo>
                    <a:lnTo>
                      <a:pt x="744" y="144"/>
                    </a:lnTo>
                    <a:lnTo>
                      <a:pt x="738" y="114"/>
                    </a:lnTo>
                    <a:lnTo>
                      <a:pt x="708" y="102"/>
                    </a:lnTo>
                    <a:lnTo>
                      <a:pt x="708" y="78"/>
                    </a:lnTo>
                    <a:lnTo>
                      <a:pt x="696" y="66"/>
                    </a:lnTo>
                    <a:lnTo>
                      <a:pt x="582" y="66"/>
                    </a:lnTo>
                    <a:lnTo>
                      <a:pt x="576" y="72"/>
                    </a:lnTo>
                    <a:lnTo>
                      <a:pt x="576" y="90"/>
                    </a:lnTo>
                    <a:lnTo>
                      <a:pt x="570" y="102"/>
                    </a:lnTo>
                    <a:lnTo>
                      <a:pt x="570" y="108"/>
                    </a:lnTo>
                    <a:lnTo>
                      <a:pt x="366" y="108"/>
                    </a:lnTo>
                    <a:lnTo>
                      <a:pt x="156" y="12"/>
                    </a:lnTo>
                    <a:lnTo>
                      <a:pt x="150" y="12"/>
                    </a:lnTo>
                    <a:lnTo>
                      <a:pt x="150" y="6"/>
                    </a:lnTo>
                    <a:lnTo>
                      <a:pt x="156" y="0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0" y="48"/>
                    </a:lnTo>
                    <a:lnTo>
                      <a:pt x="6" y="60"/>
                    </a:lnTo>
                    <a:lnTo>
                      <a:pt x="12" y="66"/>
                    </a:lnTo>
                    <a:lnTo>
                      <a:pt x="18" y="78"/>
                    </a:lnTo>
                    <a:lnTo>
                      <a:pt x="0" y="90"/>
                    </a:lnTo>
                    <a:lnTo>
                      <a:pt x="12" y="114"/>
                    </a:lnTo>
                    <a:lnTo>
                      <a:pt x="6" y="126"/>
                    </a:lnTo>
                    <a:lnTo>
                      <a:pt x="24" y="144"/>
                    </a:lnTo>
                    <a:lnTo>
                      <a:pt x="6" y="174"/>
                    </a:lnTo>
                    <a:lnTo>
                      <a:pt x="18" y="180"/>
                    </a:lnTo>
                    <a:lnTo>
                      <a:pt x="18" y="210"/>
                    </a:lnTo>
                    <a:lnTo>
                      <a:pt x="24" y="228"/>
                    </a:lnTo>
                    <a:lnTo>
                      <a:pt x="24" y="240"/>
                    </a:lnTo>
                    <a:lnTo>
                      <a:pt x="30" y="252"/>
                    </a:lnTo>
                    <a:lnTo>
                      <a:pt x="42" y="264"/>
                    </a:lnTo>
                    <a:lnTo>
                      <a:pt x="60" y="264"/>
                    </a:lnTo>
                    <a:lnTo>
                      <a:pt x="60" y="270"/>
                    </a:lnTo>
                    <a:lnTo>
                      <a:pt x="66" y="276"/>
                    </a:lnTo>
                    <a:lnTo>
                      <a:pt x="72" y="288"/>
                    </a:lnTo>
                    <a:lnTo>
                      <a:pt x="84" y="300"/>
                    </a:lnTo>
                    <a:lnTo>
                      <a:pt x="90" y="318"/>
                    </a:lnTo>
                    <a:lnTo>
                      <a:pt x="96" y="330"/>
                    </a:lnTo>
                    <a:lnTo>
                      <a:pt x="96" y="342"/>
                    </a:lnTo>
                    <a:lnTo>
                      <a:pt x="78" y="378"/>
                    </a:lnTo>
                    <a:lnTo>
                      <a:pt x="72" y="384"/>
                    </a:lnTo>
                    <a:lnTo>
                      <a:pt x="72" y="390"/>
                    </a:lnTo>
                    <a:lnTo>
                      <a:pt x="84" y="396"/>
                    </a:lnTo>
                    <a:lnTo>
                      <a:pt x="72" y="414"/>
                    </a:lnTo>
                    <a:lnTo>
                      <a:pt x="60" y="396"/>
                    </a:lnTo>
                    <a:lnTo>
                      <a:pt x="12" y="390"/>
                    </a:lnTo>
                    <a:lnTo>
                      <a:pt x="36" y="414"/>
                    </a:lnTo>
                    <a:lnTo>
                      <a:pt x="42" y="438"/>
                    </a:lnTo>
                    <a:lnTo>
                      <a:pt x="66" y="444"/>
                    </a:lnTo>
                    <a:lnTo>
                      <a:pt x="78" y="456"/>
                    </a:lnTo>
                    <a:lnTo>
                      <a:pt x="84" y="468"/>
                    </a:lnTo>
                    <a:lnTo>
                      <a:pt x="90" y="474"/>
                    </a:lnTo>
                    <a:lnTo>
                      <a:pt x="96" y="474"/>
                    </a:lnTo>
                    <a:lnTo>
                      <a:pt x="102" y="468"/>
                    </a:lnTo>
                    <a:lnTo>
                      <a:pt x="108" y="468"/>
                    </a:lnTo>
                    <a:lnTo>
                      <a:pt x="120" y="462"/>
                    </a:lnTo>
                    <a:lnTo>
                      <a:pt x="126" y="456"/>
                    </a:lnTo>
                    <a:lnTo>
                      <a:pt x="126" y="480"/>
                    </a:lnTo>
                    <a:lnTo>
                      <a:pt x="144" y="516"/>
                    </a:lnTo>
                    <a:lnTo>
                      <a:pt x="156" y="528"/>
                    </a:lnTo>
                    <a:lnTo>
                      <a:pt x="168" y="552"/>
                    </a:lnTo>
                    <a:lnTo>
                      <a:pt x="168" y="564"/>
                    </a:lnTo>
                    <a:lnTo>
                      <a:pt x="156" y="588"/>
                    </a:lnTo>
                    <a:lnTo>
                      <a:pt x="150" y="606"/>
                    </a:lnTo>
                    <a:lnTo>
                      <a:pt x="150" y="618"/>
                    </a:lnTo>
                    <a:lnTo>
                      <a:pt x="180" y="648"/>
                    </a:lnTo>
                    <a:lnTo>
                      <a:pt x="192" y="666"/>
                    </a:lnTo>
                    <a:lnTo>
                      <a:pt x="222" y="696"/>
                    </a:lnTo>
                    <a:lnTo>
                      <a:pt x="234" y="714"/>
                    </a:lnTo>
                    <a:lnTo>
                      <a:pt x="264" y="744"/>
                    </a:lnTo>
                    <a:lnTo>
                      <a:pt x="258" y="750"/>
                    </a:lnTo>
                    <a:lnTo>
                      <a:pt x="258" y="762"/>
                    </a:lnTo>
                    <a:lnTo>
                      <a:pt x="252" y="768"/>
                    </a:lnTo>
                    <a:lnTo>
                      <a:pt x="252" y="780"/>
                    </a:lnTo>
                    <a:lnTo>
                      <a:pt x="258" y="786"/>
                    </a:lnTo>
                    <a:lnTo>
                      <a:pt x="276" y="786"/>
                    </a:lnTo>
                    <a:lnTo>
                      <a:pt x="288" y="780"/>
                    </a:lnTo>
                    <a:lnTo>
                      <a:pt x="294" y="768"/>
                    </a:lnTo>
                    <a:lnTo>
                      <a:pt x="306" y="762"/>
                    </a:lnTo>
                    <a:lnTo>
                      <a:pt x="312" y="756"/>
                    </a:lnTo>
                    <a:lnTo>
                      <a:pt x="306" y="738"/>
                    </a:lnTo>
                    <a:lnTo>
                      <a:pt x="306" y="732"/>
                    </a:lnTo>
                    <a:lnTo>
                      <a:pt x="300" y="726"/>
                    </a:lnTo>
                    <a:lnTo>
                      <a:pt x="300" y="708"/>
                    </a:lnTo>
                    <a:lnTo>
                      <a:pt x="288" y="684"/>
                    </a:lnTo>
                    <a:lnTo>
                      <a:pt x="282" y="678"/>
                    </a:lnTo>
                    <a:lnTo>
                      <a:pt x="258" y="678"/>
                    </a:lnTo>
                    <a:lnTo>
                      <a:pt x="240" y="648"/>
                    </a:lnTo>
                    <a:lnTo>
                      <a:pt x="240" y="576"/>
                    </a:lnTo>
                    <a:lnTo>
                      <a:pt x="222" y="546"/>
                    </a:lnTo>
                    <a:lnTo>
                      <a:pt x="228" y="534"/>
                    </a:lnTo>
                    <a:lnTo>
                      <a:pt x="228" y="528"/>
                    </a:lnTo>
                    <a:lnTo>
                      <a:pt x="234" y="516"/>
                    </a:lnTo>
                    <a:lnTo>
                      <a:pt x="234" y="492"/>
                    </a:lnTo>
                    <a:lnTo>
                      <a:pt x="228" y="486"/>
                    </a:lnTo>
                    <a:lnTo>
                      <a:pt x="216" y="480"/>
                    </a:lnTo>
                    <a:lnTo>
                      <a:pt x="210" y="474"/>
                    </a:lnTo>
                    <a:lnTo>
                      <a:pt x="198" y="474"/>
                    </a:lnTo>
                    <a:lnTo>
                      <a:pt x="198" y="432"/>
                    </a:lnTo>
                    <a:lnTo>
                      <a:pt x="168" y="396"/>
                    </a:lnTo>
                    <a:lnTo>
                      <a:pt x="174" y="336"/>
                    </a:lnTo>
                    <a:lnTo>
                      <a:pt x="168" y="330"/>
                    </a:lnTo>
                    <a:lnTo>
                      <a:pt x="162" y="318"/>
                    </a:lnTo>
                    <a:lnTo>
                      <a:pt x="144" y="300"/>
                    </a:lnTo>
                    <a:lnTo>
                      <a:pt x="138" y="288"/>
                    </a:lnTo>
                    <a:lnTo>
                      <a:pt x="138" y="276"/>
                    </a:lnTo>
                    <a:lnTo>
                      <a:pt x="132" y="264"/>
                    </a:lnTo>
                    <a:lnTo>
                      <a:pt x="132" y="246"/>
                    </a:lnTo>
                    <a:lnTo>
                      <a:pt x="126" y="240"/>
                    </a:lnTo>
                    <a:lnTo>
                      <a:pt x="120" y="228"/>
                    </a:lnTo>
                    <a:lnTo>
                      <a:pt x="108" y="216"/>
                    </a:lnTo>
                    <a:lnTo>
                      <a:pt x="102" y="204"/>
                    </a:lnTo>
                    <a:lnTo>
                      <a:pt x="96" y="198"/>
                    </a:lnTo>
                    <a:lnTo>
                      <a:pt x="96" y="192"/>
                    </a:lnTo>
                    <a:lnTo>
                      <a:pt x="102" y="186"/>
                    </a:lnTo>
                    <a:lnTo>
                      <a:pt x="114" y="162"/>
                    </a:lnTo>
                    <a:lnTo>
                      <a:pt x="114" y="114"/>
                    </a:lnTo>
                    <a:lnTo>
                      <a:pt x="120" y="108"/>
                    </a:lnTo>
                    <a:lnTo>
                      <a:pt x="126" y="96"/>
                    </a:lnTo>
                    <a:lnTo>
                      <a:pt x="126" y="60"/>
                    </a:lnTo>
                    <a:lnTo>
                      <a:pt x="132" y="66"/>
                    </a:lnTo>
                    <a:lnTo>
                      <a:pt x="144" y="72"/>
                    </a:lnTo>
                    <a:lnTo>
                      <a:pt x="150" y="84"/>
                    </a:lnTo>
                    <a:lnTo>
                      <a:pt x="162" y="90"/>
                    </a:lnTo>
                    <a:lnTo>
                      <a:pt x="180" y="90"/>
                    </a:lnTo>
                    <a:lnTo>
                      <a:pt x="186" y="84"/>
                    </a:lnTo>
                    <a:lnTo>
                      <a:pt x="198" y="84"/>
                    </a:lnTo>
                    <a:lnTo>
                      <a:pt x="198" y="102"/>
                    </a:lnTo>
                    <a:lnTo>
                      <a:pt x="204" y="108"/>
                    </a:lnTo>
                    <a:lnTo>
                      <a:pt x="216" y="114"/>
                    </a:lnTo>
                    <a:lnTo>
                      <a:pt x="234" y="114"/>
                    </a:lnTo>
                    <a:lnTo>
                      <a:pt x="234" y="120"/>
                    </a:lnTo>
                    <a:lnTo>
                      <a:pt x="228" y="126"/>
                    </a:lnTo>
                    <a:lnTo>
                      <a:pt x="228" y="186"/>
                    </a:lnTo>
                    <a:lnTo>
                      <a:pt x="240" y="258"/>
                    </a:lnTo>
                    <a:lnTo>
                      <a:pt x="240" y="270"/>
                    </a:lnTo>
                    <a:lnTo>
                      <a:pt x="246" y="282"/>
                    </a:lnTo>
                    <a:lnTo>
                      <a:pt x="252" y="306"/>
                    </a:lnTo>
                    <a:lnTo>
                      <a:pt x="264" y="342"/>
                    </a:lnTo>
                    <a:lnTo>
                      <a:pt x="276" y="372"/>
                    </a:lnTo>
                    <a:lnTo>
                      <a:pt x="282" y="384"/>
                    </a:lnTo>
                    <a:lnTo>
                      <a:pt x="324" y="384"/>
                    </a:lnTo>
                    <a:lnTo>
                      <a:pt x="318" y="390"/>
                    </a:lnTo>
                    <a:lnTo>
                      <a:pt x="306" y="414"/>
                    </a:lnTo>
                    <a:lnTo>
                      <a:pt x="318" y="438"/>
                    </a:lnTo>
                    <a:lnTo>
                      <a:pt x="330" y="444"/>
                    </a:lnTo>
                    <a:lnTo>
                      <a:pt x="336" y="450"/>
                    </a:lnTo>
                    <a:lnTo>
                      <a:pt x="348" y="450"/>
                    </a:lnTo>
                    <a:lnTo>
                      <a:pt x="354" y="474"/>
                    </a:lnTo>
                    <a:lnTo>
                      <a:pt x="384" y="474"/>
                    </a:lnTo>
                    <a:lnTo>
                      <a:pt x="390" y="516"/>
                    </a:lnTo>
                    <a:lnTo>
                      <a:pt x="384" y="516"/>
                    </a:lnTo>
                    <a:lnTo>
                      <a:pt x="378" y="522"/>
                    </a:lnTo>
                    <a:lnTo>
                      <a:pt x="366" y="528"/>
                    </a:lnTo>
                    <a:lnTo>
                      <a:pt x="360" y="534"/>
                    </a:lnTo>
                    <a:lnTo>
                      <a:pt x="354" y="546"/>
                    </a:lnTo>
                    <a:lnTo>
                      <a:pt x="354" y="558"/>
                    </a:lnTo>
                    <a:lnTo>
                      <a:pt x="360" y="564"/>
                    </a:lnTo>
                    <a:lnTo>
                      <a:pt x="372" y="570"/>
                    </a:lnTo>
                    <a:lnTo>
                      <a:pt x="384" y="558"/>
                    </a:lnTo>
                    <a:lnTo>
                      <a:pt x="384" y="564"/>
                    </a:lnTo>
                    <a:lnTo>
                      <a:pt x="396" y="576"/>
                    </a:lnTo>
                    <a:lnTo>
                      <a:pt x="396" y="588"/>
                    </a:lnTo>
                    <a:lnTo>
                      <a:pt x="402" y="594"/>
                    </a:lnTo>
                    <a:lnTo>
                      <a:pt x="414" y="594"/>
                    </a:lnTo>
                    <a:lnTo>
                      <a:pt x="426" y="600"/>
                    </a:lnTo>
                    <a:lnTo>
                      <a:pt x="432" y="600"/>
                    </a:lnTo>
                    <a:lnTo>
                      <a:pt x="438" y="606"/>
                    </a:lnTo>
                    <a:lnTo>
                      <a:pt x="438" y="624"/>
                    </a:lnTo>
                    <a:lnTo>
                      <a:pt x="432" y="630"/>
                    </a:lnTo>
                    <a:lnTo>
                      <a:pt x="432" y="636"/>
                    </a:lnTo>
                    <a:lnTo>
                      <a:pt x="426" y="648"/>
                    </a:lnTo>
                    <a:lnTo>
                      <a:pt x="426" y="654"/>
                    </a:lnTo>
                    <a:lnTo>
                      <a:pt x="468" y="654"/>
                    </a:lnTo>
                    <a:lnTo>
                      <a:pt x="468" y="684"/>
                    </a:lnTo>
                    <a:lnTo>
                      <a:pt x="504" y="720"/>
                    </a:lnTo>
                    <a:lnTo>
                      <a:pt x="510" y="732"/>
                    </a:lnTo>
                    <a:lnTo>
                      <a:pt x="528" y="750"/>
                    </a:lnTo>
                    <a:lnTo>
                      <a:pt x="534" y="768"/>
                    </a:lnTo>
                    <a:lnTo>
                      <a:pt x="546" y="780"/>
                    </a:lnTo>
                    <a:lnTo>
                      <a:pt x="552" y="798"/>
                    </a:lnTo>
                    <a:lnTo>
                      <a:pt x="558" y="810"/>
                    </a:lnTo>
                    <a:lnTo>
                      <a:pt x="558" y="870"/>
                    </a:lnTo>
                    <a:lnTo>
                      <a:pt x="564" y="882"/>
                    </a:lnTo>
                    <a:lnTo>
                      <a:pt x="576" y="894"/>
                    </a:lnTo>
                    <a:lnTo>
                      <a:pt x="576" y="906"/>
                    </a:lnTo>
                    <a:lnTo>
                      <a:pt x="570" y="918"/>
                    </a:lnTo>
                    <a:lnTo>
                      <a:pt x="552" y="936"/>
                    </a:lnTo>
                    <a:lnTo>
                      <a:pt x="546" y="948"/>
                    </a:lnTo>
                    <a:lnTo>
                      <a:pt x="546" y="954"/>
                    </a:lnTo>
                    <a:lnTo>
                      <a:pt x="552" y="960"/>
                    </a:lnTo>
                    <a:lnTo>
                      <a:pt x="564" y="966"/>
                    </a:lnTo>
                    <a:lnTo>
                      <a:pt x="540" y="966"/>
                    </a:lnTo>
                    <a:lnTo>
                      <a:pt x="528" y="972"/>
                    </a:lnTo>
                    <a:lnTo>
                      <a:pt x="528" y="1038"/>
                    </a:lnTo>
                    <a:lnTo>
                      <a:pt x="534" y="1056"/>
                    </a:lnTo>
                    <a:lnTo>
                      <a:pt x="540" y="1062"/>
                    </a:lnTo>
                    <a:lnTo>
                      <a:pt x="546" y="1074"/>
                    </a:lnTo>
                    <a:lnTo>
                      <a:pt x="558" y="1074"/>
                    </a:lnTo>
                    <a:lnTo>
                      <a:pt x="576" y="1080"/>
                    </a:lnTo>
                    <a:lnTo>
                      <a:pt x="600" y="1080"/>
                    </a:lnTo>
                    <a:lnTo>
                      <a:pt x="612" y="1086"/>
                    </a:lnTo>
                    <a:lnTo>
                      <a:pt x="636" y="1110"/>
                    </a:lnTo>
                    <a:lnTo>
                      <a:pt x="642" y="1122"/>
                    </a:lnTo>
                    <a:lnTo>
                      <a:pt x="648" y="1140"/>
                    </a:lnTo>
                    <a:lnTo>
                      <a:pt x="654" y="1152"/>
                    </a:lnTo>
                    <a:lnTo>
                      <a:pt x="666" y="1164"/>
                    </a:lnTo>
                    <a:lnTo>
                      <a:pt x="678" y="1170"/>
                    </a:lnTo>
                    <a:lnTo>
                      <a:pt x="732" y="1170"/>
                    </a:lnTo>
                    <a:lnTo>
                      <a:pt x="750" y="1176"/>
                    </a:lnTo>
                    <a:lnTo>
                      <a:pt x="762" y="1182"/>
                    </a:lnTo>
                    <a:lnTo>
                      <a:pt x="768" y="1188"/>
                    </a:lnTo>
                    <a:lnTo>
                      <a:pt x="774" y="1200"/>
                    </a:lnTo>
                    <a:lnTo>
                      <a:pt x="786" y="1218"/>
                    </a:lnTo>
                    <a:lnTo>
                      <a:pt x="810" y="1242"/>
                    </a:lnTo>
                    <a:lnTo>
                      <a:pt x="834" y="1254"/>
                    </a:lnTo>
                    <a:lnTo>
                      <a:pt x="870" y="1266"/>
                    </a:lnTo>
                    <a:lnTo>
                      <a:pt x="912" y="1272"/>
                    </a:lnTo>
                    <a:lnTo>
                      <a:pt x="942" y="1278"/>
                    </a:lnTo>
                    <a:lnTo>
                      <a:pt x="960" y="1290"/>
                    </a:lnTo>
                    <a:lnTo>
                      <a:pt x="966" y="1302"/>
                    </a:lnTo>
                    <a:lnTo>
                      <a:pt x="978" y="1314"/>
                    </a:lnTo>
                    <a:lnTo>
                      <a:pt x="990" y="1320"/>
                    </a:lnTo>
                    <a:lnTo>
                      <a:pt x="996" y="1320"/>
                    </a:lnTo>
                    <a:lnTo>
                      <a:pt x="1002" y="1326"/>
                    </a:lnTo>
                    <a:lnTo>
                      <a:pt x="1008" y="1338"/>
                    </a:lnTo>
                    <a:lnTo>
                      <a:pt x="1014" y="1344"/>
                    </a:lnTo>
                    <a:lnTo>
                      <a:pt x="1080" y="1344"/>
                    </a:lnTo>
                    <a:lnTo>
                      <a:pt x="1092" y="1356"/>
                    </a:lnTo>
                    <a:lnTo>
                      <a:pt x="1098" y="1368"/>
                    </a:lnTo>
                    <a:lnTo>
                      <a:pt x="1104" y="1374"/>
                    </a:lnTo>
                    <a:lnTo>
                      <a:pt x="1116" y="1374"/>
                    </a:lnTo>
                    <a:lnTo>
                      <a:pt x="1140" y="1362"/>
                    </a:lnTo>
                    <a:lnTo>
                      <a:pt x="1170" y="1350"/>
                    </a:lnTo>
                    <a:lnTo>
                      <a:pt x="1206" y="1332"/>
                    </a:lnTo>
                    <a:lnTo>
                      <a:pt x="1260" y="1314"/>
                    </a:lnTo>
                    <a:lnTo>
                      <a:pt x="1278" y="1326"/>
                    </a:lnTo>
                    <a:lnTo>
                      <a:pt x="1308" y="1350"/>
                    </a:lnTo>
                    <a:lnTo>
                      <a:pt x="1344" y="1374"/>
                    </a:lnTo>
                    <a:lnTo>
                      <a:pt x="1386" y="1416"/>
                    </a:lnTo>
                    <a:lnTo>
                      <a:pt x="1386" y="1428"/>
                    </a:lnTo>
                    <a:lnTo>
                      <a:pt x="1392" y="1446"/>
                    </a:lnTo>
                    <a:lnTo>
                      <a:pt x="1398" y="1458"/>
                    </a:lnTo>
                    <a:lnTo>
                      <a:pt x="1416" y="1458"/>
                    </a:lnTo>
                    <a:lnTo>
                      <a:pt x="1422" y="1452"/>
                    </a:lnTo>
                    <a:lnTo>
                      <a:pt x="1422" y="1440"/>
                    </a:lnTo>
                    <a:close/>
                  </a:path>
                </a:pathLst>
              </a:custGeom>
              <a:grpFill/>
              <a:ln w="3175" cmpd="sng" algn="ctr">
                <a:solidFill>
                  <a:srgbClr val="0D1E2D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s-CO" altLang="es-CO" sz="2160" noProof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734" name="Jamaica">
                <a:extLst>
                  <a:ext uri="{FF2B5EF4-FFF2-40B4-BE49-F238E27FC236}">
                    <a16:creationId xmlns:a16="http://schemas.microsoft.com/office/drawing/2014/main" id="{0ACD4CFD-96BB-524C-9354-A60D4C3038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6" y="1931"/>
                <a:ext cx="40" cy="13"/>
              </a:xfrm>
              <a:custGeom>
                <a:avLst/>
                <a:gdLst>
                  <a:gd name="T0" fmla="*/ 2147483647 w 156"/>
                  <a:gd name="T1" fmla="*/ 2147483647 h 54"/>
                  <a:gd name="T2" fmla="*/ 2147483647 w 156"/>
                  <a:gd name="T3" fmla="*/ 2147483647 h 54"/>
                  <a:gd name="T4" fmla="*/ 2147483647 w 156"/>
                  <a:gd name="T5" fmla="*/ 2147483647 h 54"/>
                  <a:gd name="T6" fmla="*/ 2147483647 w 156"/>
                  <a:gd name="T7" fmla="*/ 2147483647 h 54"/>
                  <a:gd name="T8" fmla="*/ 2147483647 w 156"/>
                  <a:gd name="T9" fmla="*/ 2147483647 h 54"/>
                  <a:gd name="T10" fmla="*/ 2147483647 w 156"/>
                  <a:gd name="T11" fmla="*/ 2147483647 h 54"/>
                  <a:gd name="T12" fmla="*/ 2147483647 w 156"/>
                  <a:gd name="T13" fmla="*/ 2147483647 h 54"/>
                  <a:gd name="T14" fmla="*/ 2147483647 w 156"/>
                  <a:gd name="T15" fmla="*/ 2147483647 h 54"/>
                  <a:gd name="T16" fmla="*/ 2147483647 w 156"/>
                  <a:gd name="T17" fmla="*/ 0 h 54"/>
                  <a:gd name="T18" fmla="*/ 2147483647 w 156"/>
                  <a:gd name="T19" fmla="*/ 0 h 54"/>
                  <a:gd name="T20" fmla="*/ 2147483647 w 156"/>
                  <a:gd name="T21" fmla="*/ 2147483647 h 54"/>
                  <a:gd name="T22" fmla="*/ 0 w 156"/>
                  <a:gd name="T23" fmla="*/ 2147483647 h 54"/>
                  <a:gd name="T24" fmla="*/ 2147483647 w 156"/>
                  <a:gd name="T25" fmla="*/ 2147483647 h 54"/>
                  <a:gd name="T26" fmla="*/ 2147483647 w 156"/>
                  <a:gd name="T27" fmla="*/ 2147483647 h 54"/>
                  <a:gd name="T28" fmla="*/ 2147483647 w 156"/>
                  <a:gd name="T29" fmla="*/ 2147483647 h 54"/>
                  <a:gd name="T30" fmla="*/ 2147483647 w 156"/>
                  <a:gd name="T31" fmla="*/ 2147483647 h 54"/>
                  <a:gd name="T32" fmla="*/ 2147483647 w 156"/>
                  <a:gd name="T33" fmla="*/ 2147483647 h 54"/>
                  <a:gd name="T34" fmla="*/ 2147483647 w 156"/>
                  <a:gd name="T35" fmla="*/ 2147483647 h 54"/>
                  <a:gd name="T36" fmla="*/ 2147483647 w 156"/>
                  <a:gd name="T37" fmla="*/ 2147483647 h 5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56"/>
                  <a:gd name="T58" fmla="*/ 0 h 54"/>
                  <a:gd name="T59" fmla="*/ 156 w 156"/>
                  <a:gd name="T60" fmla="*/ 54 h 5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56" h="54">
                    <a:moveTo>
                      <a:pt x="108" y="54"/>
                    </a:moveTo>
                    <a:lnTo>
                      <a:pt x="114" y="36"/>
                    </a:lnTo>
                    <a:lnTo>
                      <a:pt x="156" y="48"/>
                    </a:lnTo>
                    <a:lnTo>
                      <a:pt x="156" y="42"/>
                    </a:lnTo>
                    <a:lnTo>
                      <a:pt x="150" y="36"/>
                    </a:lnTo>
                    <a:lnTo>
                      <a:pt x="144" y="24"/>
                    </a:lnTo>
                    <a:lnTo>
                      <a:pt x="126" y="6"/>
                    </a:lnTo>
                    <a:lnTo>
                      <a:pt x="84" y="6"/>
                    </a:lnTo>
                    <a:lnTo>
                      <a:pt x="66" y="0"/>
                    </a:lnTo>
                    <a:lnTo>
                      <a:pt x="24" y="0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6" y="18"/>
                    </a:lnTo>
                    <a:lnTo>
                      <a:pt x="18" y="24"/>
                    </a:lnTo>
                    <a:lnTo>
                      <a:pt x="24" y="36"/>
                    </a:lnTo>
                    <a:lnTo>
                      <a:pt x="36" y="42"/>
                    </a:lnTo>
                    <a:lnTo>
                      <a:pt x="60" y="42"/>
                    </a:lnTo>
                    <a:lnTo>
                      <a:pt x="78" y="48"/>
                    </a:lnTo>
                    <a:lnTo>
                      <a:pt x="108" y="5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735" name="Honduras">
                <a:extLst>
                  <a:ext uri="{FF2B5EF4-FFF2-40B4-BE49-F238E27FC236}">
                    <a16:creationId xmlns:a16="http://schemas.microsoft.com/office/drawing/2014/main" id="{1E0FF819-C14C-AF43-966B-F21B1BE185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2" y="1980"/>
                <a:ext cx="114" cy="63"/>
              </a:xfrm>
              <a:custGeom>
                <a:avLst/>
                <a:gdLst>
                  <a:gd name="T0" fmla="*/ 2147483647 w 444"/>
                  <a:gd name="T1" fmla="*/ 2147483647 h 246"/>
                  <a:gd name="T2" fmla="*/ 2147483647 w 444"/>
                  <a:gd name="T3" fmla="*/ 2147483647 h 246"/>
                  <a:gd name="T4" fmla="*/ 2147483647 w 444"/>
                  <a:gd name="T5" fmla="*/ 2147483647 h 246"/>
                  <a:gd name="T6" fmla="*/ 2147483647 w 444"/>
                  <a:gd name="T7" fmla="*/ 2147483647 h 246"/>
                  <a:gd name="T8" fmla="*/ 2147483647 w 444"/>
                  <a:gd name="T9" fmla="*/ 2147483647 h 246"/>
                  <a:gd name="T10" fmla="*/ 2147483647 w 444"/>
                  <a:gd name="T11" fmla="*/ 2147483647 h 246"/>
                  <a:gd name="T12" fmla="*/ 2147483647 w 444"/>
                  <a:gd name="T13" fmla="*/ 2147483647 h 246"/>
                  <a:gd name="T14" fmla="*/ 2147483647 w 444"/>
                  <a:gd name="T15" fmla="*/ 2147483647 h 246"/>
                  <a:gd name="T16" fmla="*/ 2147483647 w 444"/>
                  <a:gd name="T17" fmla="*/ 2147483647 h 246"/>
                  <a:gd name="T18" fmla="*/ 2147483647 w 444"/>
                  <a:gd name="T19" fmla="*/ 2147483647 h 246"/>
                  <a:gd name="T20" fmla="*/ 2147483647 w 444"/>
                  <a:gd name="T21" fmla="*/ 2147483647 h 246"/>
                  <a:gd name="T22" fmla="*/ 2147483647 w 444"/>
                  <a:gd name="T23" fmla="*/ 2147483647 h 246"/>
                  <a:gd name="T24" fmla="*/ 2147483647 w 444"/>
                  <a:gd name="T25" fmla="*/ 2147483647 h 246"/>
                  <a:gd name="T26" fmla="*/ 2147483647 w 444"/>
                  <a:gd name="T27" fmla="*/ 2147483647 h 246"/>
                  <a:gd name="T28" fmla="*/ 2147483647 w 444"/>
                  <a:gd name="T29" fmla="*/ 2147483647 h 246"/>
                  <a:gd name="T30" fmla="*/ 2147483647 w 444"/>
                  <a:gd name="T31" fmla="*/ 2147483647 h 246"/>
                  <a:gd name="T32" fmla="*/ 2147483647 w 444"/>
                  <a:gd name="T33" fmla="*/ 2147483647 h 246"/>
                  <a:gd name="T34" fmla="*/ 2147483647 w 444"/>
                  <a:gd name="T35" fmla="*/ 2147483647 h 246"/>
                  <a:gd name="T36" fmla="*/ 2147483647 w 444"/>
                  <a:gd name="T37" fmla="*/ 2147483647 h 246"/>
                  <a:gd name="T38" fmla="*/ 2147483647 w 444"/>
                  <a:gd name="T39" fmla="*/ 0 h 246"/>
                  <a:gd name="T40" fmla="*/ 2147483647 w 444"/>
                  <a:gd name="T41" fmla="*/ 2147483647 h 246"/>
                  <a:gd name="T42" fmla="*/ 2147483647 w 444"/>
                  <a:gd name="T43" fmla="*/ 2147483647 h 246"/>
                  <a:gd name="T44" fmla="*/ 2147483647 w 444"/>
                  <a:gd name="T45" fmla="*/ 0 h 246"/>
                  <a:gd name="T46" fmla="*/ 2147483647 w 444"/>
                  <a:gd name="T47" fmla="*/ 2147483647 h 246"/>
                  <a:gd name="T48" fmla="*/ 2147483647 w 444"/>
                  <a:gd name="T49" fmla="*/ 2147483647 h 246"/>
                  <a:gd name="T50" fmla="*/ 2147483647 w 444"/>
                  <a:gd name="T51" fmla="*/ 2147483647 h 246"/>
                  <a:gd name="T52" fmla="*/ 2147483647 w 444"/>
                  <a:gd name="T53" fmla="*/ 2147483647 h 246"/>
                  <a:gd name="T54" fmla="*/ 2147483647 w 444"/>
                  <a:gd name="T55" fmla="*/ 2147483647 h 246"/>
                  <a:gd name="T56" fmla="*/ 2147483647 w 444"/>
                  <a:gd name="T57" fmla="*/ 2147483647 h 246"/>
                  <a:gd name="T58" fmla="*/ 2147483647 w 444"/>
                  <a:gd name="T59" fmla="*/ 2147483647 h 246"/>
                  <a:gd name="T60" fmla="*/ 2147483647 w 444"/>
                  <a:gd name="T61" fmla="*/ 0 h 246"/>
                  <a:gd name="T62" fmla="*/ 2147483647 w 444"/>
                  <a:gd name="T63" fmla="*/ 2147483647 h 246"/>
                  <a:gd name="T64" fmla="*/ 2147483647 w 444"/>
                  <a:gd name="T65" fmla="*/ 2147483647 h 246"/>
                  <a:gd name="T66" fmla="*/ 2147483647 w 444"/>
                  <a:gd name="T67" fmla="*/ 2147483647 h 246"/>
                  <a:gd name="T68" fmla="*/ 2147483647 w 444"/>
                  <a:gd name="T69" fmla="*/ 2147483647 h 246"/>
                  <a:gd name="T70" fmla="*/ 2147483647 w 444"/>
                  <a:gd name="T71" fmla="*/ 2147483647 h 246"/>
                  <a:gd name="T72" fmla="*/ 0 w 444"/>
                  <a:gd name="T73" fmla="*/ 2147483647 h 246"/>
                  <a:gd name="T74" fmla="*/ 2147483647 w 444"/>
                  <a:gd name="T75" fmla="*/ 2147483647 h 246"/>
                  <a:gd name="T76" fmla="*/ 2147483647 w 444"/>
                  <a:gd name="T77" fmla="*/ 2147483647 h 246"/>
                  <a:gd name="T78" fmla="*/ 2147483647 w 444"/>
                  <a:gd name="T79" fmla="*/ 2147483647 h 246"/>
                  <a:gd name="T80" fmla="*/ 2147483647 w 444"/>
                  <a:gd name="T81" fmla="*/ 2147483647 h 246"/>
                  <a:gd name="T82" fmla="*/ 2147483647 w 444"/>
                  <a:gd name="T83" fmla="*/ 2147483647 h 246"/>
                  <a:gd name="T84" fmla="*/ 2147483647 w 444"/>
                  <a:gd name="T85" fmla="*/ 2147483647 h 246"/>
                  <a:gd name="T86" fmla="*/ 2147483647 w 444"/>
                  <a:gd name="T87" fmla="*/ 2147483647 h 24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44"/>
                  <a:gd name="T133" fmla="*/ 0 h 246"/>
                  <a:gd name="T134" fmla="*/ 444 w 444"/>
                  <a:gd name="T135" fmla="*/ 246 h 24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44" h="246">
                    <a:moveTo>
                      <a:pt x="156" y="240"/>
                    </a:moveTo>
                    <a:lnTo>
                      <a:pt x="156" y="222"/>
                    </a:lnTo>
                    <a:lnTo>
                      <a:pt x="174" y="222"/>
                    </a:lnTo>
                    <a:lnTo>
                      <a:pt x="168" y="216"/>
                    </a:lnTo>
                    <a:lnTo>
                      <a:pt x="168" y="204"/>
                    </a:lnTo>
                    <a:lnTo>
                      <a:pt x="162" y="198"/>
                    </a:lnTo>
                    <a:lnTo>
                      <a:pt x="162" y="186"/>
                    </a:lnTo>
                    <a:lnTo>
                      <a:pt x="168" y="180"/>
                    </a:lnTo>
                    <a:lnTo>
                      <a:pt x="204" y="180"/>
                    </a:lnTo>
                    <a:lnTo>
                      <a:pt x="210" y="168"/>
                    </a:lnTo>
                    <a:lnTo>
                      <a:pt x="216" y="162"/>
                    </a:lnTo>
                    <a:lnTo>
                      <a:pt x="228" y="162"/>
                    </a:lnTo>
                    <a:lnTo>
                      <a:pt x="228" y="168"/>
                    </a:lnTo>
                    <a:lnTo>
                      <a:pt x="234" y="174"/>
                    </a:lnTo>
                    <a:lnTo>
                      <a:pt x="252" y="174"/>
                    </a:lnTo>
                    <a:lnTo>
                      <a:pt x="276" y="150"/>
                    </a:lnTo>
                    <a:lnTo>
                      <a:pt x="288" y="126"/>
                    </a:lnTo>
                    <a:lnTo>
                      <a:pt x="306" y="126"/>
                    </a:lnTo>
                    <a:lnTo>
                      <a:pt x="306" y="108"/>
                    </a:lnTo>
                    <a:lnTo>
                      <a:pt x="318" y="96"/>
                    </a:lnTo>
                    <a:lnTo>
                      <a:pt x="330" y="96"/>
                    </a:lnTo>
                    <a:lnTo>
                      <a:pt x="348" y="114"/>
                    </a:lnTo>
                    <a:lnTo>
                      <a:pt x="360" y="114"/>
                    </a:lnTo>
                    <a:lnTo>
                      <a:pt x="372" y="102"/>
                    </a:lnTo>
                    <a:lnTo>
                      <a:pt x="372" y="96"/>
                    </a:lnTo>
                    <a:lnTo>
                      <a:pt x="420" y="96"/>
                    </a:lnTo>
                    <a:lnTo>
                      <a:pt x="426" y="90"/>
                    </a:lnTo>
                    <a:lnTo>
                      <a:pt x="432" y="90"/>
                    </a:lnTo>
                    <a:lnTo>
                      <a:pt x="444" y="84"/>
                    </a:lnTo>
                    <a:lnTo>
                      <a:pt x="444" y="78"/>
                    </a:lnTo>
                    <a:lnTo>
                      <a:pt x="426" y="60"/>
                    </a:lnTo>
                    <a:lnTo>
                      <a:pt x="402" y="48"/>
                    </a:lnTo>
                    <a:lnTo>
                      <a:pt x="396" y="48"/>
                    </a:lnTo>
                    <a:lnTo>
                      <a:pt x="390" y="42"/>
                    </a:lnTo>
                    <a:lnTo>
                      <a:pt x="384" y="30"/>
                    </a:lnTo>
                    <a:lnTo>
                      <a:pt x="372" y="24"/>
                    </a:lnTo>
                    <a:lnTo>
                      <a:pt x="366" y="18"/>
                    </a:lnTo>
                    <a:lnTo>
                      <a:pt x="348" y="18"/>
                    </a:lnTo>
                    <a:lnTo>
                      <a:pt x="342" y="6"/>
                    </a:lnTo>
                    <a:lnTo>
                      <a:pt x="336" y="0"/>
                    </a:lnTo>
                    <a:lnTo>
                      <a:pt x="312" y="0"/>
                    </a:lnTo>
                    <a:lnTo>
                      <a:pt x="300" y="6"/>
                    </a:lnTo>
                    <a:lnTo>
                      <a:pt x="294" y="12"/>
                    </a:lnTo>
                    <a:lnTo>
                      <a:pt x="282" y="12"/>
                    </a:lnTo>
                    <a:lnTo>
                      <a:pt x="270" y="0"/>
                    </a:lnTo>
                    <a:lnTo>
                      <a:pt x="252" y="0"/>
                    </a:lnTo>
                    <a:lnTo>
                      <a:pt x="240" y="6"/>
                    </a:lnTo>
                    <a:lnTo>
                      <a:pt x="234" y="18"/>
                    </a:lnTo>
                    <a:lnTo>
                      <a:pt x="222" y="24"/>
                    </a:lnTo>
                    <a:lnTo>
                      <a:pt x="186" y="24"/>
                    </a:lnTo>
                    <a:lnTo>
                      <a:pt x="174" y="18"/>
                    </a:lnTo>
                    <a:lnTo>
                      <a:pt x="168" y="12"/>
                    </a:lnTo>
                    <a:lnTo>
                      <a:pt x="156" y="12"/>
                    </a:lnTo>
                    <a:lnTo>
                      <a:pt x="150" y="18"/>
                    </a:lnTo>
                    <a:lnTo>
                      <a:pt x="144" y="18"/>
                    </a:lnTo>
                    <a:lnTo>
                      <a:pt x="138" y="24"/>
                    </a:lnTo>
                    <a:lnTo>
                      <a:pt x="132" y="24"/>
                    </a:lnTo>
                    <a:lnTo>
                      <a:pt x="132" y="18"/>
                    </a:lnTo>
                    <a:lnTo>
                      <a:pt x="126" y="12"/>
                    </a:lnTo>
                    <a:lnTo>
                      <a:pt x="126" y="6"/>
                    </a:lnTo>
                    <a:lnTo>
                      <a:pt x="120" y="0"/>
                    </a:lnTo>
                    <a:lnTo>
                      <a:pt x="114" y="0"/>
                    </a:lnTo>
                    <a:lnTo>
                      <a:pt x="96" y="18"/>
                    </a:lnTo>
                    <a:lnTo>
                      <a:pt x="90" y="18"/>
                    </a:lnTo>
                    <a:lnTo>
                      <a:pt x="84" y="30"/>
                    </a:lnTo>
                    <a:lnTo>
                      <a:pt x="72" y="36"/>
                    </a:lnTo>
                    <a:lnTo>
                      <a:pt x="60" y="48"/>
                    </a:lnTo>
                    <a:lnTo>
                      <a:pt x="48" y="54"/>
                    </a:lnTo>
                    <a:lnTo>
                      <a:pt x="36" y="66"/>
                    </a:lnTo>
                    <a:lnTo>
                      <a:pt x="24" y="72"/>
                    </a:lnTo>
                    <a:lnTo>
                      <a:pt x="18" y="84"/>
                    </a:lnTo>
                    <a:lnTo>
                      <a:pt x="18" y="102"/>
                    </a:lnTo>
                    <a:lnTo>
                      <a:pt x="12" y="114"/>
                    </a:lnTo>
                    <a:lnTo>
                      <a:pt x="0" y="126"/>
                    </a:lnTo>
                    <a:lnTo>
                      <a:pt x="6" y="138"/>
                    </a:lnTo>
                    <a:lnTo>
                      <a:pt x="18" y="150"/>
                    </a:lnTo>
                    <a:lnTo>
                      <a:pt x="42" y="150"/>
                    </a:lnTo>
                    <a:lnTo>
                      <a:pt x="42" y="168"/>
                    </a:lnTo>
                    <a:lnTo>
                      <a:pt x="48" y="174"/>
                    </a:lnTo>
                    <a:lnTo>
                      <a:pt x="60" y="174"/>
                    </a:lnTo>
                    <a:lnTo>
                      <a:pt x="66" y="168"/>
                    </a:lnTo>
                    <a:lnTo>
                      <a:pt x="102" y="168"/>
                    </a:lnTo>
                    <a:lnTo>
                      <a:pt x="102" y="210"/>
                    </a:lnTo>
                    <a:lnTo>
                      <a:pt x="126" y="222"/>
                    </a:lnTo>
                    <a:lnTo>
                      <a:pt x="132" y="228"/>
                    </a:lnTo>
                    <a:lnTo>
                      <a:pt x="132" y="246"/>
                    </a:lnTo>
                    <a:lnTo>
                      <a:pt x="144" y="246"/>
                    </a:lnTo>
                    <a:lnTo>
                      <a:pt x="156" y="24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736" name="Haiti">
                <a:extLst>
                  <a:ext uri="{FF2B5EF4-FFF2-40B4-BE49-F238E27FC236}">
                    <a16:creationId xmlns:a16="http://schemas.microsoft.com/office/drawing/2014/main" id="{37F0D9E5-ED09-1245-9CAB-2EF8317BCA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2" y="1900"/>
                <a:ext cx="50" cy="40"/>
              </a:xfrm>
              <a:custGeom>
                <a:avLst/>
                <a:gdLst>
                  <a:gd name="T0" fmla="*/ 2147483647 w 198"/>
                  <a:gd name="T1" fmla="*/ 2147483647 h 156"/>
                  <a:gd name="T2" fmla="*/ 2147483647 w 198"/>
                  <a:gd name="T3" fmla="*/ 2147483647 h 156"/>
                  <a:gd name="T4" fmla="*/ 2147483647 w 198"/>
                  <a:gd name="T5" fmla="*/ 2147483647 h 156"/>
                  <a:gd name="T6" fmla="*/ 2147483647 w 198"/>
                  <a:gd name="T7" fmla="*/ 2147483647 h 156"/>
                  <a:gd name="T8" fmla="*/ 2147483647 w 198"/>
                  <a:gd name="T9" fmla="*/ 2147483647 h 156"/>
                  <a:gd name="T10" fmla="*/ 2147483647 w 198"/>
                  <a:gd name="T11" fmla="*/ 2147483647 h 156"/>
                  <a:gd name="T12" fmla="*/ 2147483647 w 198"/>
                  <a:gd name="T13" fmla="*/ 2147483647 h 156"/>
                  <a:gd name="T14" fmla="*/ 2147483647 w 198"/>
                  <a:gd name="T15" fmla="*/ 2147483647 h 156"/>
                  <a:gd name="T16" fmla="*/ 2147483647 w 198"/>
                  <a:gd name="T17" fmla="*/ 2147483647 h 156"/>
                  <a:gd name="T18" fmla="*/ 2147483647 w 198"/>
                  <a:gd name="T19" fmla="*/ 2147483647 h 156"/>
                  <a:gd name="T20" fmla="*/ 2147483647 w 198"/>
                  <a:gd name="T21" fmla="*/ 2147483647 h 156"/>
                  <a:gd name="T22" fmla="*/ 2147483647 w 198"/>
                  <a:gd name="T23" fmla="*/ 2147483647 h 156"/>
                  <a:gd name="T24" fmla="*/ 2147483647 w 198"/>
                  <a:gd name="T25" fmla="*/ 2147483647 h 156"/>
                  <a:gd name="T26" fmla="*/ 2147483647 w 198"/>
                  <a:gd name="T27" fmla="*/ 2147483647 h 156"/>
                  <a:gd name="T28" fmla="*/ 2147483647 w 198"/>
                  <a:gd name="T29" fmla="*/ 2147483647 h 156"/>
                  <a:gd name="T30" fmla="*/ 2147483647 w 198"/>
                  <a:gd name="T31" fmla="*/ 2147483647 h 156"/>
                  <a:gd name="T32" fmla="*/ 2147483647 w 198"/>
                  <a:gd name="T33" fmla="*/ 2147483647 h 156"/>
                  <a:gd name="T34" fmla="*/ 2147483647 w 198"/>
                  <a:gd name="T35" fmla="*/ 0 h 156"/>
                  <a:gd name="T36" fmla="*/ 2147483647 w 198"/>
                  <a:gd name="T37" fmla="*/ 0 h 156"/>
                  <a:gd name="T38" fmla="*/ 2147483647 w 198"/>
                  <a:gd name="T39" fmla="*/ 2147483647 h 156"/>
                  <a:gd name="T40" fmla="*/ 2147483647 w 198"/>
                  <a:gd name="T41" fmla="*/ 2147483647 h 156"/>
                  <a:gd name="T42" fmla="*/ 2147483647 w 198"/>
                  <a:gd name="T43" fmla="*/ 2147483647 h 156"/>
                  <a:gd name="T44" fmla="*/ 2147483647 w 198"/>
                  <a:gd name="T45" fmla="*/ 2147483647 h 156"/>
                  <a:gd name="T46" fmla="*/ 2147483647 w 198"/>
                  <a:gd name="T47" fmla="*/ 2147483647 h 156"/>
                  <a:gd name="T48" fmla="*/ 2147483647 w 198"/>
                  <a:gd name="T49" fmla="*/ 2147483647 h 156"/>
                  <a:gd name="T50" fmla="*/ 2147483647 w 198"/>
                  <a:gd name="T51" fmla="*/ 2147483647 h 156"/>
                  <a:gd name="T52" fmla="*/ 2147483647 w 198"/>
                  <a:gd name="T53" fmla="*/ 2147483647 h 156"/>
                  <a:gd name="T54" fmla="*/ 2147483647 w 198"/>
                  <a:gd name="T55" fmla="*/ 2147483647 h 156"/>
                  <a:gd name="T56" fmla="*/ 2147483647 w 198"/>
                  <a:gd name="T57" fmla="*/ 2147483647 h 156"/>
                  <a:gd name="T58" fmla="*/ 2147483647 w 198"/>
                  <a:gd name="T59" fmla="*/ 2147483647 h 156"/>
                  <a:gd name="T60" fmla="*/ 2147483647 w 198"/>
                  <a:gd name="T61" fmla="*/ 2147483647 h 156"/>
                  <a:gd name="T62" fmla="*/ 2147483647 w 198"/>
                  <a:gd name="T63" fmla="*/ 2147483647 h 156"/>
                  <a:gd name="T64" fmla="*/ 2147483647 w 198"/>
                  <a:gd name="T65" fmla="*/ 2147483647 h 156"/>
                  <a:gd name="T66" fmla="*/ 2147483647 w 198"/>
                  <a:gd name="T67" fmla="*/ 2147483647 h 156"/>
                  <a:gd name="T68" fmla="*/ 2147483647 w 198"/>
                  <a:gd name="T69" fmla="*/ 2147483647 h 156"/>
                  <a:gd name="T70" fmla="*/ 2147483647 w 198"/>
                  <a:gd name="T71" fmla="*/ 2147483647 h 156"/>
                  <a:gd name="T72" fmla="*/ 2147483647 w 198"/>
                  <a:gd name="T73" fmla="*/ 2147483647 h 156"/>
                  <a:gd name="T74" fmla="*/ 2147483647 w 198"/>
                  <a:gd name="T75" fmla="*/ 2147483647 h 156"/>
                  <a:gd name="T76" fmla="*/ 2147483647 w 198"/>
                  <a:gd name="T77" fmla="*/ 2147483647 h 156"/>
                  <a:gd name="T78" fmla="*/ 2147483647 w 198"/>
                  <a:gd name="T79" fmla="*/ 2147483647 h 156"/>
                  <a:gd name="T80" fmla="*/ 2147483647 w 198"/>
                  <a:gd name="T81" fmla="*/ 2147483647 h 156"/>
                  <a:gd name="T82" fmla="*/ 0 w 198"/>
                  <a:gd name="T83" fmla="*/ 2147483647 h 156"/>
                  <a:gd name="T84" fmla="*/ 0 w 198"/>
                  <a:gd name="T85" fmla="*/ 2147483647 h 156"/>
                  <a:gd name="T86" fmla="*/ 2147483647 w 198"/>
                  <a:gd name="T87" fmla="*/ 2147483647 h 156"/>
                  <a:gd name="T88" fmla="*/ 2147483647 w 198"/>
                  <a:gd name="T89" fmla="*/ 2147483647 h 156"/>
                  <a:gd name="T90" fmla="*/ 2147483647 w 198"/>
                  <a:gd name="T91" fmla="*/ 2147483647 h 156"/>
                  <a:gd name="T92" fmla="*/ 2147483647 w 198"/>
                  <a:gd name="T93" fmla="*/ 2147483647 h 156"/>
                  <a:gd name="T94" fmla="*/ 2147483647 w 198"/>
                  <a:gd name="T95" fmla="*/ 2147483647 h 156"/>
                  <a:gd name="T96" fmla="*/ 2147483647 w 198"/>
                  <a:gd name="T97" fmla="*/ 2147483647 h 156"/>
                  <a:gd name="T98" fmla="*/ 2147483647 w 198"/>
                  <a:gd name="T99" fmla="*/ 2147483647 h 156"/>
                  <a:gd name="T100" fmla="*/ 2147483647 w 198"/>
                  <a:gd name="T101" fmla="*/ 2147483647 h 156"/>
                  <a:gd name="T102" fmla="*/ 2147483647 w 198"/>
                  <a:gd name="T103" fmla="*/ 2147483647 h 156"/>
                  <a:gd name="T104" fmla="*/ 2147483647 w 198"/>
                  <a:gd name="T105" fmla="*/ 2147483647 h 156"/>
                  <a:gd name="T106" fmla="*/ 2147483647 w 198"/>
                  <a:gd name="T107" fmla="*/ 2147483647 h 156"/>
                  <a:gd name="T108" fmla="*/ 2147483647 w 198"/>
                  <a:gd name="T109" fmla="*/ 2147483647 h 156"/>
                  <a:gd name="T110" fmla="*/ 2147483647 w 198"/>
                  <a:gd name="T111" fmla="*/ 2147483647 h 156"/>
                  <a:gd name="T112" fmla="*/ 2147483647 w 198"/>
                  <a:gd name="T113" fmla="*/ 2147483647 h 15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98"/>
                  <a:gd name="T172" fmla="*/ 0 h 156"/>
                  <a:gd name="T173" fmla="*/ 198 w 198"/>
                  <a:gd name="T174" fmla="*/ 156 h 15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98" h="156">
                    <a:moveTo>
                      <a:pt x="168" y="114"/>
                    </a:moveTo>
                    <a:lnTo>
                      <a:pt x="168" y="108"/>
                    </a:lnTo>
                    <a:lnTo>
                      <a:pt x="174" y="102"/>
                    </a:lnTo>
                    <a:lnTo>
                      <a:pt x="180" y="90"/>
                    </a:lnTo>
                    <a:lnTo>
                      <a:pt x="180" y="78"/>
                    </a:lnTo>
                    <a:lnTo>
                      <a:pt x="186" y="72"/>
                    </a:lnTo>
                    <a:lnTo>
                      <a:pt x="192" y="60"/>
                    </a:lnTo>
                    <a:lnTo>
                      <a:pt x="198" y="54"/>
                    </a:lnTo>
                    <a:lnTo>
                      <a:pt x="198" y="42"/>
                    </a:lnTo>
                    <a:lnTo>
                      <a:pt x="186" y="6"/>
                    </a:lnTo>
                    <a:lnTo>
                      <a:pt x="180" y="12"/>
                    </a:lnTo>
                    <a:lnTo>
                      <a:pt x="180" y="18"/>
                    </a:lnTo>
                    <a:lnTo>
                      <a:pt x="174" y="18"/>
                    </a:lnTo>
                    <a:lnTo>
                      <a:pt x="168" y="12"/>
                    </a:lnTo>
                    <a:lnTo>
                      <a:pt x="156" y="12"/>
                    </a:lnTo>
                    <a:lnTo>
                      <a:pt x="144" y="6"/>
                    </a:lnTo>
                    <a:lnTo>
                      <a:pt x="126" y="6"/>
                    </a:lnTo>
                    <a:lnTo>
                      <a:pt x="114" y="0"/>
                    </a:lnTo>
                    <a:lnTo>
                      <a:pt x="84" y="0"/>
                    </a:lnTo>
                    <a:lnTo>
                      <a:pt x="72" y="6"/>
                    </a:lnTo>
                    <a:lnTo>
                      <a:pt x="66" y="12"/>
                    </a:lnTo>
                    <a:lnTo>
                      <a:pt x="66" y="18"/>
                    </a:lnTo>
                    <a:lnTo>
                      <a:pt x="72" y="24"/>
                    </a:lnTo>
                    <a:lnTo>
                      <a:pt x="108" y="24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6" y="48"/>
                    </a:lnTo>
                    <a:lnTo>
                      <a:pt x="114" y="54"/>
                    </a:lnTo>
                    <a:lnTo>
                      <a:pt x="108" y="60"/>
                    </a:lnTo>
                    <a:lnTo>
                      <a:pt x="108" y="72"/>
                    </a:lnTo>
                    <a:lnTo>
                      <a:pt x="114" y="84"/>
                    </a:lnTo>
                    <a:lnTo>
                      <a:pt x="114" y="96"/>
                    </a:lnTo>
                    <a:lnTo>
                      <a:pt x="120" y="102"/>
                    </a:lnTo>
                    <a:lnTo>
                      <a:pt x="114" y="108"/>
                    </a:lnTo>
                    <a:lnTo>
                      <a:pt x="96" y="108"/>
                    </a:lnTo>
                    <a:lnTo>
                      <a:pt x="78" y="102"/>
                    </a:lnTo>
                    <a:lnTo>
                      <a:pt x="66" y="102"/>
                    </a:lnTo>
                    <a:lnTo>
                      <a:pt x="54" y="96"/>
                    </a:lnTo>
                    <a:lnTo>
                      <a:pt x="36" y="96"/>
                    </a:lnTo>
                    <a:lnTo>
                      <a:pt x="24" y="102"/>
                    </a:lnTo>
                    <a:lnTo>
                      <a:pt x="6" y="102"/>
                    </a:lnTo>
                    <a:lnTo>
                      <a:pt x="0" y="108"/>
                    </a:lnTo>
                    <a:lnTo>
                      <a:pt x="0" y="114"/>
                    </a:lnTo>
                    <a:lnTo>
                      <a:pt x="6" y="120"/>
                    </a:lnTo>
                    <a:lnTo>
                      <a:pt x="12" y="132"/>
                    </a:lnTo>
                    <a:lnTo>
                      <a:pt x="24" y="138"/>
                    </a:lnTo>
                    <a:lnTo>
                      <a:pt x="30" y="150"/>
                    </a:lnTo>
                    <a:lnTo>
                      <a:pt x="36" y="156"/>
                    </a:lnTo>
                    <a:lnTo>
                      <a:pt x="42" y="156"/>
                    </a:lnTo>
                    <a:lnTo>
                      <a:pt x="48" y="150"/>
                    </a:lnTo>
                    <a:lnTo>
                      <a:pt x="54" y="138"/>
                    </a:lnTo>
                    <a:lnTo>
                      <a:pt x="60" y="132"/>
                    </a:lnTo>
                    <a:lnTo>
                      <a:pt x="138" y="132"/>
                    </a:lnTo>
                    <a:lnTo>
                      <a:pt x="156" y="126"/>
                    </a:lnTo>
                    <a:lnTo>
                      <a:pt x="168" y="126"/>
                    </a:lnTo>
                    <a:lnTo>
                      <a:pt x="180" y="144"/>
                    </a:lnTo>
                    <a:lnTo>
                      <a:pt x="168" y="11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737" name="Guatemala">
                <a:extLst>
                  <a:ext uri="{FF2B5EF4-FFF2-40B4-BE49-F238E27FC236}">
                    <a16:creationId xmlns:a16="http://schemas.microsoft.com/office/drawing/2014/main" id="{21AD26B9-27CB-864A-9876-8490B06282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9" y="1941"/>
                <a:ext cx="76" cy="86"/>
              </a:xfrm>
              <a:custGeom>
                <a:avLst/>
                <a:gdLst>
                  <a:gd name="T0" fmla="*/ 2147483647 w 300"/>
                  <a:gd name="T1" fmla="*/ 2147483647 h 336"/>
                  <a:gd name="T2" fmla="*/ 2147483647 w 300"/>
                  <a:gd name="T3" fmla="*/ 2147483647 h 336"/>
                  <a:gd name="T4" fmla="*/ 2147483647 w 300"/>
                  <a:gd name="T5" fmla="*/ 2147483647 h 336"/>
                  <a:gd name="T6" fmla="*/ 2147483647 w 300"/>
                  <a:gd name="T7" fmla="*/ 2147483647 h 336"/>
                  <a:gd name="T8" fmla="*/ 2147483647 w 300"/>
                  <a:gd name="T9" fmla="*/ 2147483647 h 336"/>
                  <a:gd name="T10" fmla="*/ 2147483647 w 300"/>
                  <a:gd name="T11" fmla="*/ 0 h 336"/>
                  <a:gd name="T12" fmla="*/ 2147483647 w 300"/>
                  <a:gd name="T13" fmla="*/ 2147483647 h 336"/>
                  <a:gd name="T14" fmla="*/ 2147483647 w 300"/>
                  <a:gd name="T15" fmla="*/ 2147483647 h 336"/>
                  <a:gd name="T16" fmla="*/ 2147483647 w 300"/>
                  <a:gd name="T17" fmla="*/ 2147483647 h 336"/>
                  <a:gd name="T18" fmla="*/ 2147483647 w 300"/>
                  <a:gd name="T19" fmla="*/ 2147483647 h 336"/>
                  <a:gd name="T20" fmla="*/ 2147483647 w 300"/>
                  <a:gd name="T21" fmla="*/ 2147483647 h 336"/>
                  <a:gd name="T22" fmla="*/ 2147483647 w 300"/>
                  <a:gd name="T23" fmla="*/ 2147483647 h 336"/>
                  <a:gd name="T24" fmla="*/ 2147483647 w 300"/>
                  <a:gd name="T25" fmla="*/ 2147483647 h 336"/>
                  <a:gd name="T26" fmla="*/ 2147483647 w 300"/>
                  <a:gd name="T27" fmla="*/ 2147483647 h 336"/>
                  <a:gd name="T28" fmla="*/ 2147483647 w 300"/>
                  <a:gd name="T29" fmla="*/ 2147483647 h 336"/>
                  <a:gd name="T30" fmla="*/ 2147483647 w 300"/>
                  <a:gd name="T31" fmla="*/ 2147483647 h 336"/>
                  <a:gd name="T32" fmla="*/ 2147483647 w 300"/>
                  <a:gd name="T33" fmla="*/ 2147483647 h 336"/>
                  <a:gd name="T34" fmla="*/ 2147483647 w 300"/>
                  <a:gd name="T35" fmla="*/ 2147483647 h 336"/>
                  <a:gd name="T36" fmla="*/ 2147483647 w 300"/>
                  <a:gd name="T37" fmla="*/ 2147483647 h 336"/>
                  <a:gd name="T38" fmla="*/ 2147483647 w 300"/>
                  <a:gd name="T39" fmla="*/ 2147483647 h 336"/>
                  <a:gd name="T40" fmla="*/ 2147483647 w 300"/>
                  <a:gd name="T41" fmla="*/ 2147483647 h 336"/>
                  <a:gd name="T42" fmla="*/ 2147483647 w 300"/>
                  <a:gd name="T43" fmla="*/ 2147483647 h 336"/>
                  <a:gd name="T44" fmla="*/ 2147483647 w 300"/>
                  <a:gd name="T45" fmla="*/ 2147483647 h 336"/>
                  <a:gd name="T46" fmla="*/ 2147483647 w 300"/>
                  <a:gd name="T47" fmla="*/ 2147483647 h 336"/>
                  <a:gd name="T48" fmla="*/ 2147483647 w 300"/>
                  <a:gd name="T49" fmla="*/ 2147483647 h 336"/>
                  <a:gd name="T50" fmla="*/ 2147483647 w 300"/>
                  <a:gd name="T51" fmla="*/ 2147483647 h 336"/>
                  <a:gd name="T52" fmla="*/ 2147483647 w 300"/>
                  <a:gd name="T53" fmla="*/ 2147483647 h 336"/>
                  <a:gd name="T54" fmla="*/ 2147483647 w 300"/>
                  <a:gd name="T55" fmla="*/ 2147483647 h 336"/>
                  <a:gd name="T56" fmla="*/ 2147483647 w 300"/>
                  <a:gd name="T57" fmla="*/ 2147483647 h 336"/>
                  <a:gd name="T58" fmla="*/ 0 w 300"/>
                  <a:gd name="T59" fmla="*/ 2147483647 h 336"/>
                  <a:gd name="T60" fmla="*/ 2147483647 w 300"/>
                  <a:gd name="T61" fmla="*/ 2147483647 h 336"/>
                  <a:gd name="T62" fmla="*/ 2147483647 w 300"/>
                  <a:gd name="T63" fmla="*/ 2147483647 h 336"/>
                  <a:gd name="T64" fmla="*/ 2147483647 w 300"/>
                  <a:gd name="T65" fmla="*/ 2147483647 h 336"/>
                  <a:gd name="T66" fmla="*/ 2147483647 w 300"/>
                  <a:gd name="T67" fmla="*/ 2147483647 h 336"/>
                  <a:gd name="T68" fmla="*/ 2147483647 w 300"/>
                  <a:gd name="T69" fmla="*/ 2147483647 h 336"/>
                  <a:gd name="T70" fmla="*/ 2147483647 w 300"/>
                  <a:gd name="T71" fmla="*/ 2147483647 h 336"/>
                  <a:gd name="T72" fmla="*/ 2147483647 w 300"/>
                  <a:gd name="T73" fmla="*/ 2147483647 h 336"/>
                  <a:gd name="T74" fmla="*/ 2147483647 w 300"/>
                  <a:gd name="T75" fmla="*/ 2147483647 h 336"/>
                  <a:gd name="T76" fmla="*/ 2147483647 w 300"/>
                  <a:gd name="T77" fmla="*/ 2147483647 h 336"/>
                  <a:gd name="T78" fmla="*/ 2147483647 w 300"/>
                  <a:gd name="T79" fmla="*/ 2147483647 h 336"/>
                  <a:gd name="T80" fmla="*/ 2147483647 w 300"/>
                  <a:gd name="T81" fmla="*/ 2147483647 h 336"/>
                  <a:gd name="T82" fmla="*/ 2147483647 w 300"/>
                  <a:gd name="T83" fmla="*/ 2147483647 h 336"/>
                  <a:gd name="T84" fmla="*/ 2147483647 w 300"/>
                  <a:gd name="T85" fmla="*/ 2147483647 h 336"/>
                  <a:gd name="T86" fmla="*/ 2147483647 w 300"/>
                  <a:gd name="T87" fmla="*/ 2147483647 h 336"/>
                  <a:gd name="T88" fmla="*/ 2147483647 w 300"/>
                  <a:gd name="T89" fmla="*/ 2147483647 h 336"/>
                  <a:gd name="T90" fmla="*/ 2147483647 w 300"/>
                  <a:gd name="T91" fmla="*/ 2147483647 h 336"/>
                  <a:gd name="T92" fmla="*/ 2147483647 w 300"/>
                  <a:gd name="T93" fmla="*/ 2147483647 h 336"/>
                  <a:gd name="T94" fmla="*/ 2147483647 w 300"/>
                  <a:gd name="T95" fmla="*/ 2147483647 h 336"/>
                  <a:gd name="T96" fmla="*/ 2147483647 w 300"/>
                  <a:gd name="T97" fmla="*/ 2147483647 h 336"/>
                  <a:gd name="T98" fmla="*/ 2147483647 w 300"/>
                  <a:gd name="T99" fmla="*/ 2147483647 h 336"/>
                  <a:gd name="T100" fmla="*/ 2147483647 w 300"/>
                  <a:gd name="T101" fmla="*/ 2147483647 h 336"/>
                  <a:gd name="T102" fmla="*/ 2147483647 w 300"/>
                  <a:gd name="T103" fmla="*/ 2147483647 h 336"/>
                  <a:gd name="T104" fmla="*/ 2147483647 w 300"/>
                  <a:gd name="T105" fmla="*/ 2147483647 h 336"/>
                  <a:gd name="T106" fmla="*/ 2147483647 w 300"/>
                  <a:gd name="T107" fmla="*/ 2147483647 h 336"/>
                  <a:gd name="T108" fmla="*/ 2147483647 w 300"/>
                  <a:gd name="T109" fmla="*/ 2147483647 h 336"/>
                  <a:gd name="T110" fmla="*/ 2147483647 w 300"/>
                  <a:gd name="T111" fmla="*/ 2147483647 h 336"/>
                  <a:gd name="T112" fmla="*/ 2147483647 w 300"/>
                  <a:gd name="T113" fmla="*/ 2147483647 h 336"/>
                  <a:gd name="T114" fmla="*/ 2147483647 w 300"/>
                  <a:gd name="T115" fmla="*/ 2147483647 h 336"/>
                  <a:gd name="T116" fmla="*/ 2147483647 w 300"/>
                  <a:gd name="T117" fmla="*/ 2147483647 h 336"/>
                  <a:gd name="T118" fmla="*/ 2147483647 w 300"/>
                  <a:gd name="T119" fmla="*/ 2147483647 h 336"/>
                  <a:gd name="T120" fmla="*/ 2147483647 w 300"/>
                  <a:gd name="T121" fmla="*/ 2147483647 h 3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00"/>
                  <a:gd name="T184" fmla="*/ 0 h 336"/>
                  <a:gd name="T185" fmla="*/ 300 w 300"/>
                  <a:gd name="T186" fmla="*/ 336 h 3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00" h="336">
                    <a:moveTo>
                      <a:pt x="288" y="156"/>
                    </a:moveTo>
                    <a:lnTo>
                      <a:pt x="270" y="168"/>
                    </a:lnTo>
                    <a:lnTo>
                      <a:pt x="258" y="162"/>
                    </a:lnTo>
                    <a:lnTo>
                      <a:pt x="228" y="162"/>
                    </a:lnTo>
                    <a:lnTo>
                      <a:pt x="252" y="6"/>
                    </a:lnTo>
                    <a:lnTo>
                      <a:pt x="120" y="0"/>
                    </a:lnTo>
                    <a:lnTo>
                      <a:pt x="120" y="12"/>
                    </a:lnTo>
                    <a:lnTo>
                      <a:pt x="126" y="24"/>
                    </a:lnTo>
                    <a:lnTo>
                      <a:pt x="126" y="48"/>
                    </a:lnTo>
                    <a:lnTo>
                      <a:pt x="120" y="48"/>
                    </a:lnTo>
                    <a:lnTo>
                      <a:pt x="108" y="54"/>
                    </a:lnTo>
                    <a:lnTo>
                      <a:pt x="84" y="54"/>
                    </a:lnTo>
                    <a:lnTo>
                      <a:pt x="96" y="60"/>
                    </a:lnTo>
                    <a:lnTo>
                      <a:pt x="96" y="66"/>
                    </a:lnTo>
                    <a:lnTo>
                      <a:pt x="102" y="78"/>
                    </a:lnTo>
                    <a:lnTo>
                      <a:pt x="108" y="84"/>
                    </a:lnTo>
                    <a:lnTo>
                      <a:pt x="114" y="84"/>
                    </a:lnTo>
                    <a:lnTo>
                      <a:pt x="126" y="90"/>
                    </a:lnTo>
                    <a:lnTo>
                      <a:pt x="132" y="90"/>
                    </a:lnTo>
                    <a:lnTo>
                      <a:pt x="138" y="114"/>
                    </a:lnTo>
                    <a:lnTo>
                      <a:pt x="156" y="114"/>
                    </a:lnTo>
                    <a:lnTo>
                      <a:pt x="156" y="126"/>
                    </a:lnTo>
                    <a:lnTo>
                      <a:pt x="150" y="132"/>
                    </a:lnTo>
                    <a:lnTo>
                      <a:pt x="144" y="132"/>
                    </a:lnTo>
                    <a:lnTo>
                      <a:pt x="144" y="150"/>
                    </a:lnTo>
                    <a:lnTo>
                      <a:pt x="54" y="144"/>
                    </a:lnTo>
                    <a:lnTo>
                      <a:pt x="24" y="192"/>
                    </a:lnTo>
                    <a:lnTo>
                      <a:pt x="24" y="264"/>
                    </a:lnTo>
                    <a:lnTo>
                      <a:pt x="18" y="270"/>
                    </a:lnTo>
                    <a:lnTo>
                      <a:pt x="0" y="270"/>
                    </a:lnTo>
                    <a:lnTo>
                      <a:pt x="6" y="282"/>
                    </a:lnTo>
                    <a:lnTo>
                      <a:pt x="12" y="288"/>
                    </a:lnTo>
                    <a:lnTo>
                      <a:pt x="24" y="288"/>
                    </a:lnTo>
                    <a:lnTo>
                      <a:pt x="42" y="300"/>
                    </a:lnTo>
                    <a:lnTo>
                      <a:pt x="60" y="318"/>
                    </a:lnTo>
                    <a:lnTo>
                      <a:pt x="72" y="324"/>
                    </a:lnTo>
                    <a:lnTo>
                      <a:pt x="120" y="324"/>
                    </a:lnTo>
                    <a:lnTo>
                      <a:pt x="126" y="330"/>
                    </a:lnTo>
                    <a:lnTo>
                      <a:pt x="132" y="330"/>
                    </a:lnTo>
                    <a:lnTo>
                      <a:pt x="138" y="336"/>
                    </a:lnTo>
                    <a:lnTo>
                      <a:pt x="150" y="324"/>
                    </a:lnTo>
                    <a:lnTo>
                      <a:pt x="162" y="318"/>
                    </a:lnTo>
                    <a:lnTo>
                      <a:pt x="168" y="312"/>
                    </a:lnTo>
                    <a:lnTo>
                      <a:pt x="174" y="312"/>
                    </a:lnTo>
                    <a:lnTo>
                      <a:pt x="180" y="300"/>
                    </a:lnTo>
                    <a:lnTo>
                      <a:pt x="186" y="294"/>
                    </a:lnTo>
                    <a:lnTo>
                      <a:pt x="186" y="282"/>
                    </a:lnTo>
                    <a:lnTo>
                      <a:pt x="204" y="282"/>
                    </a:lnTo>
                    <a:lnTo>
                      <a:pt x="210" y="276"/>
                    </a:lnTo>
                    <a:lnTo>
                      <a:pt x="222" y="270"/>
                    </a:lnTo>
                    <a:lnTo>
                      <a:pt x="222" y="264"/>
                    </a:lnTo>
                    <a:lnTo>
                      <a:pt x="228" y="252"/>
                    </a:lnTo>
                    <a:lnTo>
                      <a:pt x="228" y="234"/>
                    </a:lnTo>
                    <a:lnTo>
                      <a:pt x="234" y="222"/>
                    </a:lnTo>
                    <a:lnTo>
                      <a:pt x="246" y="216"/>
                    </a:lnTo>
                    <a:lnTo>
                      <a:pt x="258" y="204"/>
                    </a:lnTo>
                    <a:lnTo>
                      <a:pt x="270" y="198"/>
                    </a:lnTo>
                    <a:lnTo>
                      <a:pt x="282" y="186"/>
                    </a:lnTo>
                    <a:lnTo>
                      <a:pt x="294" y="180"/>
                    </a:lnTo>
                    <a:lnTo>
                      <a:pt x="300" y="168"/>
                    </a:lnTo>
                    <a:lnTo>
                      <a:pt x="288" y="15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738" name="Greenland">
                <a:extLst>
                  <a:ext uri="{FF2B5EF4-FFF2-40B4-BE49-F238E27FC236}">
                    <a16:creationId xmlns:a16="http://schemas.microsoft.com/office/drawing/2014/main" id="{9B28907F-279E-9E42-BAB4-7A9DD045DC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71" y="702"/>
                <a:ext cx="717" cy="390"/>
              </a:xfrm>
              <a:custGeom>
                <a:avLst/>
                <a:gdLst>
                  <a:gd name="T0" fmla="*/ 939201 w 732"/>
                  <a:gd name="T1" fmla="*/ 56001 h 398"/>
                  <a:gd name="T2" fmla="*/ 880112 w 732"/>
                  <a:gd name="T3" fmla="*/ 40445 h 398"/>
                  <a:gd name="T4" fmla="*/ 813249 w 732"/>
                  <a:gd name="T5" fmla="*/ 34223 h 398"/>
                  <a:gd name="T6" fmla="*/ 976520 w 732"/>
                  <a:gd name="T7" fmla="*/ 18667 h 398"/>
                  <a:gd name="T8" fmla="*/ 894107 w 732"/>
                  <a:gd name="T9" fmla="*/ 3111 h 398"/>
                  <a:gd name="T10" fmla="*/ 695071 w 732"/>
                  <a:gd name="T11" fmla="*/ 7778 h 398"/>
                  <a:gd name="T12" fmla="*/ 662417 w 732"/>
                  <a:gd name="T13" fmla="*/ 21778 h 398"/>
                  <a:gd name="T14" fmla="*/ 569119 w 732"/>
                  <a:gd name="T15" fmla="*/ 37334 h 398"/>
                  <a:gd name="T16" fmla="*/ 418287 w 732"/>
                  <a:gd name="T17" fmla="*/ 37334 h 398"/>
                  <a:gd name="T18" fmla="*/ 314104 w 732"/>
                  <a:gd name="T19" fmla="*/ 34223 h 398"/>
                  <a:gd name="T20" fmla="*/ 158607 w 732"/>
                  <a:gd name="T21" fmla="*/ 63779 h 398"/>
                  <a:gd name="T22" fmla="*/ 62199 w 732"/>
                  <a:gd name="T23" fmla="*/ 104225 h 398"/>
                  <a:gd name="T24" fmla="*/ 51314 w 732"/>
                  <a:gd name="T25" fmla="*/ 133781 h 398"/>
                  <a:gd name="T26" fmla="*/ 88633 w 732"/>
                  <a:gd name="T27" fmla="*/ 141559 h 398"/>
                  <a:gd name="T28" fmla="*/ 10885 w 732"/>
                  <a:gd name="T29" fmla="*/ 152448 h 398"/>
                  <a:gd name="T30" fmla="*/ 80858 w 732"/>
                  <a:gd name="T31" fmla="*/ 163337 h 398"/>
                  <a:gd name="T32" fmla="*/ 150832 w 732"/>
                  <a:gd name="T33" fmla="*/ 163337 h 398"/>
                  <a:gd name="T34" fmla="*/ 222361 w 732"/>
                  <a:gd name="T35" fmla="*/ 208449 h 398"/>
                  <a:gd name="T36" fmla="*/ 228580 w 732"/>
                  <a:gd name="T37" fmla="*/ 264450 h 398"/>
                  <a:gd name="T38" fmla="*/ 225470 w 732"/>
                  <a:gd name="T39" fmla="*/ 286229 h 398"/>
                  <a:gd name="T40" fmla="*/ 265900 w 732"/>
                  <a:gd name="T41" fmla="*/ 290895 h 398"/>
                  <a:gd name="T42" fmla="*/ 217696 w 732"/>
                  <a:gd name="T43" fmla="*/ 304896 h 398"/>
                  <a:gd name="T44" fmla="*/ 269010 w 732"/>
                  <a:gd name="T45" fmla="*/ 331341 h 398"/>
                  <a:gd name="T46" fmla="*/ 265900 w 732"/>
                  <a:gd name="T47" fmla="*/ 354675 h 398"/>
                  <a:gd name="T48" fmla="*/ 247240 w 732"/>
                  <a:gd name="T49" fmla="*/ 392009 h 398"/>
                  <a:gd name="T50" fmla="*/ 206811 w 732"/>
                  <a:gd name="T51" fmla="*/ 379564 h 398"/>
                  <a:gd name="T52" fmla="*/ 217696 w 732"/>
                  <a:gd name="T53" fmla="*/ 392009 h 398"/>
                  <a:gd name="T54" fmla="*/ 177266 w 732"/>
                  <a:gd name="T55" fmla="*/ 406009 h 398"/>
                  <a:gd name="T56" fmla="*/ 150832 w 732"/>
                  <a:gd name="T57" fmla="*/ 427787 h 398"/>
                  <a:gd name="T58" fmla="*/ 166382 w 732"/>
                  <a:gd name="T59" fmla="*/ 458899 h 398"/>
                  <a:gd name="T60" fmla="*/ 163272 w 732"/>
                  <a:gd name="T61" fmla="*/ 480677 h 398"/>
                  <a:gd name="T62" fmla="*/ 192816 w 732"/>
                  <a:gd name="T63" fmla="*/ 488455 h 398"/>
                  <a:gd name="T64" fmla="*/ 169492 w 732"/>
                  <a:gd name="T65" fmla="*/ 514900 h 398"/>
                  <a:gd name="T66" fmla="*/ 177266 w 732"/>
                  <a:gd name="T67" fmla="*/ 547568 h 398"/>
                  <a:gd name="T68" fmla="*/ 209921 w 732"/>
                  <a:gd name="T69" fmla="*/ 584902 h 398"/>
                  <a:gd name="T70" fmla="*/ 255015 w 732"/>
                  <a:gd name="T71" fmla="*/ 592680 h 398"/>
                  <a:gd name="T72" fmla="*/ 284559 w 732"/>
                  <a:gd name="T73" fmla="*/ 619125 h 398"/>
                  <a:gd name="T74" fmla="*/ 324988 w 732"/>
                  <a:gd name="T75" fmla="*/ 584902 h 398"/>
                  <a:gd name="T76" fmla="*/ 335873 w 732"/>
                  <a:gd name="T77" fmla="*/ 533568 h 398"/>
                  <a:gd name="T78" fmla="*/ 399627 w 732"/>
                  <a:gd name="T79" fmla="*/ 514900 h 398"/>
                  <a:gd name="T80" fmla="*/ 469601 w 732"/>
                  <a:gd name="T81" fmla="*/ 454232 h 398"/>
                  <a:gd name="T82" fmla="*/ 510030 w 732"/>
                  <a:gd name="T83" fmla="*/ 440232 h 398"/>
                  <a:gd name="T84" fmla="*/ 620432 w 732"/>
                  <a:gd name="T85" fmla="*/ 392009 h 398"/>
                  <a:gd name="T86" fmla="*/ 705956 w 732"/>
                  <a:gd name="T87" fmla="*/ 373342 h 398"/>
                  <a:gd name="T88" fmla="*/ 842793 w 732"/>
                  <a:gd name="T89" fmla="*/ 331341 h 398"/>
                  <a:gd name="T90" fmla="*/ 768154 w 732"/>
                  <a:gd name="T91" fmla="*/ 317340 h 398"/>
                  <a:gd name="T92" fmla="*/ 754160 w 732"/>
                  <a:gd name="T93" fmla="*/ 298673 h 398"/>
                  <a:gd name="T94" fmla="*/ 754160 w 732"/>
                  <a:gd name="T95" fmla="*/ 272228 h 398"/>
                  <a:gd name="T96" fmla="*/ 821024 w 732"/>
                  <a:gd name="T97" fmla="*/ 294007 h 398"/>
                  <a:gd name="T98" fmla="*/ 869228 w 732"/>
                  <a:gd name="T99" fmla="*/ 317340 h 398"/>
                  <a:gd name="T100" fmla="*/ 824133 w 732"/>
                  <a:gd name="T101" fmla="*/ 256672 h 398"/>
                  <a:gd name="T102" fmla="*/ 864563 w 732"/>
                  <a:gd name="T103" fmla="*/ 245783 h 398"/>
                  <a:gd name="T104" fmla="*/ 923651 w 732"/>
                  <a:gd name="T105" fmla="*/ 234894 h 398"/>
                  <a:gd name="T106" fmla="*/ 931426 w 732"/>
                  <a:gd name="T107" fmla="*/ 200671 h 398"/>
                  <a:gd name="T108" fmla="*/ 942311 w 732"/>
                  <a:gd name="T109" fmla="*/ 186671 h 398"/>
                  <a:gd name="T110" fmla="*/ 950086 w 732"/>
                  <a:gd name="T111" fmla="*/ 149337 h 398"/>
                  <a:gd name="T112" fmla="*/ 960971 w 732"/>
                  <a:gd name="T113" fmla="*/ 122892 h 398"/>
                  <a:gd name="T114" fmla="*/ 960971 w 732"/>
                  <a:gd name="T115" fmla="*/ 101113 h 398"/>
                  <a:gd name="T116" fmla="*/ 1020059 w 732"/>
                  <a:gd name="T117" fmla="*/ 82446 h 398"/>
                  <a:gd name="T118" fmla="*/ 1054269 w 732"/>
                  <a:gd name="T119" fmla="*/ 66890 h 398"/>
                  <a:gd name="T120" fmla="*/ 1124242 w 732"/>
                  <a:gd name="T121" fmla="*/ 45112 h 398"/>
                  <a:gd name="T122" fmla="*/ 233245 w 732"/>
                  <a:gd name="T123" fmla="*/ 336008 h 39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32"/>
                  <a:gd name="T187" fmla="*/ 0 h 398"/>
                  <a:gd name="T188" fmla="*/ 732 w 732"/>
                  <a:gd name="T189" fmla="*/ 398 h 39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32" h="398">
                    <a:moveTo>
                      <a:pt x="730" y="24"/>
                    </a:moveTo>
                    <a:lnTo>
                      <a:pt x="728" y="24"/>
                    </a:lnTo>
                    <a:lnTo>
                      <a:pt x="723" y="24"/>
                    </a:lnTo>
                    <a:lnTo>
                      <a:pt x="718" y="22"/>
                    </a:lnTo>
                    <a:lnTo>
                      <a:pt x="678" y="22"/>
                    </a:lnTo>
                    <a:lnTo>
                      <a:pt x="678" y="24"/>
                    </a:lnTo>
                    <a:lnTo>
                      <a:pt x="670" y="26"/>
                    </a:lnTo>
                    <a:lnTo>
                      <a:pt x="659" y="26"/>
                    </a:lnTo>
                    <a:lnTo>
                      <a:pt x="651" y="24"/>
                    </a:lnTo>
                    <a:lnTo>
                      <a:pt x="637" y="24"/>
                    </a:lnTo>
                    <a:lnTo>
                      <a:pt x="623" y="29"/>
                    </a:lnTo>
                    <a:lnTo>
                      <a:pt x="616" y="34"/>
                    </a:lnTo>
                    <a:lnTo>
                      <a:pt x="611" y="34"/>
                    </a:lnTo>
                    <a:lnTo>
                      <a:pt x="606" y="34"/>
                    </a:lnTo>
                    <a:lnTo>
                      <a:pt x="604" y="36"/>
                    </a:lnTo>
                    <a:lnTo>
                      <a:pt x="602" y="36"/>
                    </a:lnTo>
                    <a:lnTo>
                      <a:pt x="597" y="38"/>
                    </a:lnTo>
                    <a:lnTo>
                      <a:pt x="592" y="38"/>
                    </a:lnTo>
                    <a:lnTo>
                      <a:pt x="599" y="34"/>
                    </a:lnTo>
                    <a:lnTo>
                      <a:pt x="609" y="31"/>
                    </a:lnTo>
                    <a:lnTo>
                      <a:pt x="621" y="26"/>
                    </a:lnTo>
                    <a:lnTo>
                      <a:pt x="623" y="24"/>
                    </a:lnTo>
                    <a:lnTo>
                      <a:pt x="618" y="19"/>
                    </a:lnTo>
                    <a:lnTo>
                      <a:pt x="606" y="19"/>
                    </a:lnTo>
                    <a:lnTo>
                      <a:pt x="604" y="22"/>
                    </a:lnTo>
                    <a:lnTo>
                      <a:pt x="602" y="22"/>
                    </a:lnTo>
                    <a:lnTo>
                      <a:pt x="597" y="24"/>
                    </a:lnTo>
                    <a:lnTo>
                      <a:pt x="594" y="24"/>
                    </a:lnTo>
                    <a:lnTo>
                      <a:pt x="566" y="26"/>
                    </a:lnTo>
                    <a:lnTo>
                      <a:pt x="566" y="29"/>
                    </a:lnTo>
                    <a:lnTo>
                      <a:pt x="563" y="29"/>
                    </a:lnTo>
                    <a:lnTo>
                      <a:pt x="566" y="26"/>
                    </a:lnTo>
                    <a:lnTo>
                      <a:pt x="568" y="26"/>
                    </a:lnTo>
                    <a:lnTo>
                      <a:pt x="573" y="26"/>
                    </a:lnTo>
                    <a:lnTo>
                      <a:pt x="578" y="24"/>
                    </a:lnTo>
                    <a:lnTo>
                      <a:pt x="580" y="24"/>
                    </a:lnTo>
                    <a:lnTo>
                      <a:pt x="582" y="24"/>
                    </a:lnTo>
                    <a:lnTo>
                      <a:pt x="585" y="22"/>
                    </a:lnTo>
                    <a:lnTo>
                      <a:pt x="578" y="19"/>
                    </a:lnTo>
                    <a:lnTo>
                      <a:pt x="552" y="19"/>
                    </a:lnTo>
                    <a:lnTo>
                      <a:pt x="542" y="22"/>
                    </a:lnTo>
                    <a:lnTo>
                      <a:pt x="525" y="19"/>
                    </a:lnTo>
                    <a:lnTo>
                      <a:pt x="523" y="19"/>
                    </a:lnTo>
                    <a:lnTo>
                      <a:pt x="523" y="22"/>
                    </a:lnTo>
                    <a:lnTo>
                      <a:pt x="518" y="22"/>
                    </a:lnTo>
                    <a:lnTo>
                      <a:pt x="514" y="24"/>
                    </a:lnTo>
                    <a:lnTo>
                      <a:pt x="511" y="24"/>
                    </a:lnTo>
                    <a:lnTo>
                      <a:pt x="509" y="24"/>
                    </a:lnTo>
                    <a:lnTo>
                      <a:pt x="506" y="24"/>
                    </a:lnTo>
                    <a:lnTo>
                      <a:pt x="509" y="22"/>
                    </a:lnTo>
                    <a:lnTo>
                      <a:pt x="518" y="19"/>
                    </a:lnTo>
                    <a:lnTo>
                      <a:pt x="530" y="19"/>
                    </a:lnTo>
                    <a:lnTo>
                      <a:pt x="563" y="19"/>
                    </a:lnTo>
                    <a:lnTo>
                      <a:pt x="580" y="17"/>
                    </a:lnTo>
                    <a:lnTo>
                      <a:pt x="625" y="17"/>
                    </a:lnTo>
                    <a:lnTo>
                      <a:pt x="632" y="14"/>
                    </a:lnTo>
                    <a:lnTo>
                      <a:pt x="628" y="12"/>
                    </a:lnTo>
                    <a:lnTo>
                      <a:pt x="618" y="10"/>
                    </a:lnTo>
                    <a:lnTo>
                      <a:pt x="592" y="10"/>
                    </a:lnTo>
                    <a:lnTo>
                      <a:pt x="594" y="10"/>
                    </a:lnTo>
                    <a:lnTo>
                      <a:pt x="597" y="7"/>
                    </a:lnTo>
                    <a:lnTo>
                      <a:pt x="594" y="5"/>
                    </a:lnTo>
                    <a:lnTo>
                      <a:pt x="585" y="5"/>
                    </a:lnTo>
                    <a:lnTo>
                      <a:pt x="582" y="7"/>
                    </a:lnTo>
                    <a:lnTo>
                      <a:pt x="568" y="7"/>
                    </a:lnTo>
                    <a:lnTo>
                      <a:pt x="566" y="5"/>
                    </a:lnTo>
                    <a:lnTo>
                      <a:pt x="571" y="5"/>
                    </a:lnTo>
                    <a:lnTo>
                      <a:pt x="573" y="5"/>
                    </a:lnTo>
                    <a:lnTo>
                      <a:pt x="578" y="5"/>
                    </a:lnTo>
                    <a:lnTo>
                      <a:pt x="578" y="2"/>
                    </a:lnTo>
                    <a:lnTo>
                      <a:pt x="575" y="2"/>
                    </a:lnTo>
                    <a:lnTo>
                      <a:pt x="571" y="0"/>
                    </a:lnTo>
                    <a:lnTo>
                      <a:pt x="537" y="0"/>
                    </a:lnTo>
                    <a:lnTo>
                      <a:pt x="528" y="2"/>
                    </a:lnTo>
                    <a:lnTo>
                      <a:pt x="518" y="2"/>
                    </a:lnTo>
                    <a:lnTo>
                      <a:pt x="509" y="0"/>
                    </a:lnTo>
                    <a:lnTo>
                      <a:pt x="483" y="0"/>
                    </a:lnTo>
                    <a:lnTo>
                      <a:pt x="478" y="2"/>
                    </a:lnTo>
                    <a:lnTo>
                      <a:pt x="454" y="2"/>
                    </a:lnTo>
                    <a:lnTo>
                      <a:pt x="452" y="0"/>
                    </a:lnTo>
                    <a:lnTo>
                      <a:pt x="447" y="0"/>
                    </a:lnTo>
                    <a:lnTo>
                      <a:pt x="445" y="2"/>
                    </a:lnTo>
                    <a:lnTo>
                      <a:pt x="442" y="2"/>
                    </a:lnTo>
                    <a:lnTo>
                      <a:pt x="442" y="5"/>
                    </a:lnTo>
                    <a:lnTo>
                      <a:pt x="445" y="5"/>
                    </a:lnTo>
                    <a:lnTo>
                      <a:pt x="447" y="5"/>
                    </a:lnTo>
                    <a:lnTo>
                      <a:pt x="442" y="7"/>
                    </a:lnTo>
                    <a:lnTo>
                      <a:pt x="428" y="7"/>
                    </a:lnTo>
                    <a:lnTo>
                      <a:pt x="409" y="5"/>
                    </a:lnTo>
                    <a:lnTo>
                      <a:pt x="378" y="5"/>
                    </a:lnTo>
                    <a:lnTo>
                      <a:pt x="373" y="5"/>
                    </a:lnTo>
                    <a:lnTo>
                      <a:pt x="371" y="5"/>
                    </a:lnTo>
                    <a:lnTo>
                      <a:pt x="368" y="7"/>
                    </a:lnTo>
                    <a:lnTo>
                      <a:pt x="366" y="7"/>
                    </a:lnTo>
                    <a:lnTo>
                      <a:pt x="366" y="10"/>
                    </a:lnTo>
                    <a:lnTo>
                      <a:pt x="368" y="10"/>
                    </a:lnTo>
                    <a:lnTo>
                      <a:pt x="378" y="10"/>
                    </a:lnTo>
                    <a:lnTo>
                      <a:pt x="387" y="10"/>
                    </a:lnTo>
                    <a:lnTo>
                      <a:pt x="399" y="12"/>
                    </a:lnTo>
                    <a:lnTo>
                      <a:pt x="404" y="12"/>
                    </a:lnTo>
                    <a:lnTo>
                      <a:pt x="426" y="14"/>
                    </a:lnTo>
                    <a:lnTo>
                      <a:pt x="399" y="14"/>
                    </a:lnTo>
                    <a:lnTo>
                      <a:pt x="395" y="14"/>
                    </a:lnTo>
                    <a:lnTo>
                      <a:pt x="392" y="14"/>
                    </a:lnTo>
                    <a:lnTo>
                      <a:pt x="387" y="12"/>
                    </a:lnTo>
                    <a:lnTo>
                      <a:pt x="378" y="12"/>
                    </a:lnTo>
                    <a:lnTo>
                      <a:pt x="380" y="14"/>
                    </a:lnTo>
                    <a:lnTo>
                      <a:pt x="383" y="14"/>
                    </a:lnTo>
                    <a:lnTo>
                      <a:pt x="385" y="14"/>
                    </a:lnTo>
                    <a:lnTo>
                      <a:pt x="376" y="14"/>
                    </a:lnTo>
                    <a:lnTo>
                      <a:pt x="373" y="17"/>
                    </a:lnTo>
                    <a:lnTo>
                      <a:pt x="373" y="19"/>
                    </a:lnTo>
                    <a:lnTo>
                      <a:pt x="371" y="22"/>
                    </a:lnTo>
                    <a:lnTo>
                      <a:pt x="371" y="24"/>
                    </a:lnTo>
                    <a:lnTo>
                      <a:pt x="368" y="24"/>
                    </a:lnTo>
                    <a:lnTo>
                      <a:pt x="366" y="24"/>
                    </a:lnTo>
                    <a:lnTo>
                      <a:pt x="364" y="24"/>
                    </a:lnTo>
                    <a:lnTo>
                      <a:pt x="359" y="24"/>
                    </a:lnTo>
                    <a:lnTo>
                      <a:pt x="357" y="22"/>
                    </a:lnTo>
                    <a:lnTo>
                      <a:pt x="345" y="19"/>
                    </a:lnTo>
                    <a:lnTo>
                      <a:pt x="330" y="14"/>
                    </a:lnTo>
                    <a:lnTo>
                      <a:pt x="309" y="14"/>
                    </a:lnTo>
                    <a:lnTo>
                      <a:pt x="309" y="24"/>
                    </a:lnTo>
                    <a:lnTo>
                      <a:pt x="297" y="24"/>
                    </a:lnTo>
                    <a:lnTo>
                      <a:pt x="292" y="22"/>
                    </a:lnTo>
                    <a:lnTo>
                      <a:pt x="288" y="22"/>
                    </a:lnTo>
                    <a:lnTo>
                      <a:pt x="285" y="19"/>
                    </a:lnTo>
                    <a:lnTo>
                      <a:pt x="278" y="19"/>
                    </a:lnTo>
                    <a:lnTo>
                      <a:pt x="273" y="22"/>
                    </a:lnTo>
                    <a:lnTo>
                      <a:pt x="273" y="24"/>
                    </a:lnTo>
                    <a:lnTo>
                      <a:pt x="269" y="24"/>
                    </a:lnTo>
                    <a:lnTo>
                      <a:pt x="271" y="19"/>
                    </a:lnTo>
                    <a:lnTo>
                      <a:pt x="269" y="17"/>
                    </a:lnTo>
                    <a:lnTo>
                      <a:pt x="238" y="17"/>
                    </a:lnTo>
                    <a:lnTo>
                      <a:pt x="228" y="19"/>
                    </a:lnTo>
                    <a:lnTo>
                      <a:pt x="209" y="19"/>
                    </a:lnTo>
                    <a:lnTo>
                      <a:pt x="214" y="22"/>
                    </a:lnTo>
                    <a:lnTo>
                      <a:pt x="223" y="26"/>
                    </a:lnTo>
                    <a:lnTo>
                      <a:pt x="226" y="29"/>
                    </a:lnTo>
                    <a:lnTo>
                      <a:pt x="223" y="29"/>
                    </a:lnTo>
                    <a:lnTo>
                      <a:pt x="223" y="26"/>
                    </a:lnTo>
                    <a:lnTo>
                      <a:pt x="214" y="24"/>
                    </a:lnTo>
                    <a:lnTo>
                      <a:pt x="207" y="24"/>
                    </a:lnTo>
                    <a:lnTo>
                      <a:pt x="202" y="22"/>
                    </a:lnTo>
                    <a:lnTo>
                      <a:pt x="197" y="22"/>
                    </a:lnTo>
                    <a:lnTo>
                      <a:pt x="192" y="19"/>
                    </a:lnTo>
                    <a:lnTo>
                      <a:pt x="190" y="19"/>
                    </a:lnTo>
                    <a:lnTo>
                      <a:pt x="188" y="22"/>
                    </a:lnTo>
                    <a:lnTo>
                      <a:pt x="185" y="24"/>
                    </a:lnTo>
                    <a:lnTo>
                      <a:pt x="183" y="26"/>
                    </a:lnTo>
                    <a:lnTo>
                      <a:pt x="178" y="29"/>
                    </a:lnTo>
                    <a:lnTo>
                      <a:pt x="176" y="29"/>
                    </a:lnTo>
                    <a:lnTo>
                      <a:pt x="171" y="31"/>
                    </a:lnTo>
                    <a:lnTo>
                      <a:pt x="150" y="31"/>
                    </a:lnTo>
                    <a:lnTo>
                      <a:pt x="143" y="34"/>
                    </a:lnTo>
                    <a:lnTo>
                      <a:pt x="133" y="36"/>
                    </a:lnTo>
                    <a:lnTo>
                      <a:pt x="124" y="38"/>
                    </a:lnTo>
                    <a:lnTo>
                      <a:pt x="119" y="38"/>
                    </a:lnTo>
                    <a:lnTo>
                      <a:pt x="102" y="41"/>
                    </a:lnTo>
                    <a:lnTo>
                      <a:pt x="97" y="43"/>
                    </a:lnTo>
                    <a:lnTo>
                      <a:pt x="100" y="46"/>
                    </a:lnTo>
                    <a:lnTo>
                      <a:pt x="105" y="48"/>
                    </a:lnTo>
                    <a:lnTo>
                      <a:pt x="126" y="48"/>
                    </a:lnTo>
                    <a:lnTo>
                      <a:pt x="116" y="50"/>
                    </a:lnTo>
                    <a:lnTo>
                      <a:pt x="112" y="55"/>
                    </a:lnTo>
                    <a:lnTo>
                      <a:pt x="109" y="55"/>
                    </a:lnTo>
                    <a:lnTo>
                      <a:pt x="93" y="60"/>
                    </a:lnTo>
                    <a:lnTo>
                      <a:pt x="88" y="60"/>
                    </a:lnTo>
                    <a:lnTo>
                      <a:pt x="66" y="60"/>
                    </a:lnTo>
                    <a:lnTo>
                      <a:pt x="57" y="62"/>
                    </a:lnTo>
                    <a:lnTo>
                      <a:pt x="47" y="65"/>
                    </a:lnTo>
                    <a:lnTo>
                      <a:pt x="45" y="67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1" y="70"/>
                    </a:lnTo>
                    <a:lnTo>
                      <a:pt x="9" y="70"/>
                    </a:lnTo>
                    <a:lnTo>
                      <a:pt x="7" y="70"/>
                    </a:lnTo>
                    <a:lnTo>
                      <a:pt x="2" y="70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9" y="79"/>
                    </a:lnTo>
                    <a:lnTo>
                      <a:pt x="12" y="82"/>
                    </a:lnTo>
                    <a:lnTo>
                      <a:pt x="14" y="84"/>
                    </a:lnTo>
                    <a:lnTo>
                      <a:pt x="24" y="79"/>
                    </a:lnTo>
                    <a:lnTo>
                      <a:pt x="24" y="84"/>
                    </a:lnTo>
                    <a:lnTo>
                      <a:pt x="28" y="86"/>
                    </a:lnTo>
                    <a:lnTo>
                      <a:pt x="33" y="86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40" y="82"/>
                    </a:lnTo>
                    <a:lnTo>
                      <a:pt x="40" y="84"/>
                    </a:lnTo>
                    <a:lnTo>
                      <a:pt x="43" y="86"/>
                    </a:lnTo>
                    <a:lnTo>
                      <a:pt x="45" y="86"/>
                    </a:lnTo>
                    <a:lnTo>
                      <a:pt x="47" y="84"/>
                    </a:lnTo>
                    <a:lnTo>
                      <a:pt x="52" y="84"/>
                    </a:lnTo>
                    <a:lnTo>
                      <a:pt x="57" y="84"/>
                    </a:lnTo>
                    <a:lnTo>
                      <a:pt x="59" y="82"/>
                    </a:lnTo>
                    <a:lnTo>
                      <a:pt x="64" y="82"/>
                    </a:lnTo>
                    <a:lnTo>
                      <a:pt x="64" y="84"/>
                    </a:lnTo>
                    <a:lnTo>
                      <a:pt x="64" y="86"/>
                    </a:lnTo>
                    <a:lnTo>
                      <a:pt x="62" y="86"/>
                    </a:lnTo>
                    <a:lnTo>
                      <a:pt x="57" y="91"/>
                    </a:lnTo>
                    <a:lnTo>
                      <a:pt x="55" y="91"/>
                    </a:lnTo>
                    <a:lnTo>
                      <a:pt x="52" y="89"/>
                    </a:lnTo>
                    <a:lnTo>
                      <a:pt x="40" y="89"/>
                    </a:lnTo>
                    <a:lnTo>
                      <a:pt x="36" y="91"/>
                    </a:lnTo>
                    <a:lnTo>
                      <a:pt x="33" y="91"/>
                    </a:lnTo>
                    <a:lnTo>
                      <a:pt x="21" y="89"/>
                    </a:lnTo>
                    <a:lnTo>
                      <a:pt x="19" y="89"/>
                    </a:lnTo>
                    <a:lnTo>
                      <a:pt x="14" y="86"/>
                    </a:lnTo>
                    <a:lnTo>
                      <a:pt x="7" y="86"/>
                    </a:lnTo>
                    <a:lnTo>
                      <a:pt x="2" y="89"/>
                    </a:lnTo>
                    <a:lnTo>
                      <a:pt x="2" y="93"/>
                    </a:lnTo>
                    <a:lnTo>
                      <a:pt x="2" y="96"/>
                    </a:lnTo>
                    <a:lnTo>
                      <a:pt x="7" y="98"/>
                    </a:lnTo>
                    <a:lnTo>
                      <a:pt x="19" y="98"/>
                    </a:lnTo>
                    <a:lnTo>
                      <a:pt x="17" y="101"/>
                    </a:lnTo>
                    <a:lnTo>
                      <a:pt x="14" y="101"/>
                    </a:lnTo>
                    <a:lnTo>
                      <a:pt x="9" y="101"/>
                    </a:lnTo>
                    <a:lnTo>
                      <a:pt x="12" y="103"/>
                    </a:lnTo>
                    <a:lnTo>
                      <a:pt x="19" y="105"/>
                    </a:lnTo>
                    <a:lnTo>
                      <a:pt x="21" y="105"/>
                    </a:lnTo>
                    <a:lnTo>
                      <a:pt x="24" y="108"/>
                    </a:lnTo>
                    <a:lnTo>
                      <a:pt x="33" y="108"/>
                    </a:lnTo>
                    <a:lnTo>
                      <a:pt x="33" y="105"/>
                    </a:lnTo>
                    <a:lnTo>
                      <a:pt x="36" y="105"/>
                    </a:lnTo>
                    <a:lnTo>
                      <a:pt x="38" y="105"/>
                    </a:lnTo>
                    <a:lnTo>
                      <a:pt x="43" y="108"/>
                    </a:lnTo>
                    <a:lnTo>
                      <a:pt x="52" y="105"/>
                    </a:lnTo>
                    <a:lnTo>
                      <a:pt x="52" y="108"/>
                    </a:lnTo>
                    <a:lnTo>
                      <a:pt x="57" y="108"/>
                    </a:lnTo>
                    <a:lnTo>
                      <a:pt x="62" y="105"/>
                    </a:lnTo>
                    <a:lnTo>
                      <a:pt x="64" y="105"/>
                    </a:lnTo>
                    <a:lnTo>
                      <a:pt x="69" y="103"/>
                    </a:lnTo>
                    <a:lnTo>
                      <a:pt x="76" y="105"/>
                    </a:lnTo>
                    <a:lnTo>
                      <a:pt x="81" y="105"/>
                    </a:lnTo>
                    <a:lnTo>
                      <a:pt x="83" y="105"/>
                    </a:lnTo>
                    <a:lnTo>
                      <a:pt x="85" y="103"/>
                    </a:lnTo>
                    <a:lnTo>
                      <a:pt x="88" y="103"/>
                    </a:lnTo>
                    <a:lnTo>
                      <a:pt x="93" y="105"/>
                    </a:lnTo>
                    <a:lnTo>
                      <a:pt x="97" y="105"/>
                    </a:lnTo>
                    <a:lnTo>
                      <a:pt x="112" y="105"/>
                    </a:lnTo>
                    <a:lnTo>
                      <a:pt x="121" y="110"/>
                    </a:lnTo>
                    <a:lnTo>
                      <a:pt x="124" y="110"/>
                    </a:lnTo>
                    <a:lnTo>
                      <a:pt x="128" y="115"/>
                    </a:lnTo>
                    <a:lnTo>
                      <a:pt x="135" y="115"/>
                    </a:lnTo>
                    <a:lnTo>
                      <a:pt x="133" y="117"/>
                    </a:lnTo>
                    <a:lnTo>
                      <a:pt x="133" y="120"/>
                    </a:lnTo>
                    <a:lnTo>
                      <a:pt x="133" y="125"/>
                    </a:lnTo>
                    <a:lnTo>
                      <a:pt x="138" y="125"/>
                    </a:lnTo>
                    <a:lnTo>
                      <a:pt x="140" y="125"/>
                    </a:lnTo>
                    <a:lnTo>
                      <a:pt x="145" y="127"/>
                    </a:lnTo>
                    <a:lnTo>
                      <a:pt x="147" y="129"/>
                    </a:lnTo>
                    <a:lnTo>
                      <a:pt x="143" y="134"/>
                    </a:lnTo>
                    <a:lnTo>
                      <a:pt x="145" y="141"/>
                    </a:lnTo>
                    <a:lnTo>
                      <a:pt x="152" y="144"/>
                    </a:lnTo>
                    <a:lnTo>
                      <a:pt x="145" y="149"/>
                    </a:lnTo>
                    <a:lnTo>
                      <a:pt x="150" y="151"/>
                    </a:lnTo>
                    <a:lnTo>
                      <a:pt x="147" y="151"/>
                    </a:lnTo>
                    <a:lnTo>
                      <a:pt x="145" y="153"/>
                    </a:lnTo>
                    <a:lnTo>
                      <a:pt x="145" y="156"/>
                    </a:lnTo>
                    <a:lnTo>
                      <a:pt x="150" y="161"/>
                    </a:lnTo>
                    <a:lnTo>
                      <a:pt x="152" y="161"/>
                    </a:lnTo>
                    <a:lnTo>
                      <a:pt x="152" y="163"/>
                    </a:lnTo>
                    <a:lnTo>
                      <a:pt x="147" y="165"/>
                    </a:lnTo>
                    <a:lnTo>
                      <a:pt x="145" y="168"/>
                    </a:lnTo>
                    <a:lnTo>
                      <a:pt x="143" y="168"/>
                    </a:lnTo>
                    <a:lnTo>
                      <a:pt x="147" y="170"/>
                    </a:lnTo>
                    <a:lnTo>
                      <a:pt x="143" y="170"/>
                    </a:lnTo>
                    <a:lnTo>
                      <a:pt x="140" y="170"/>
                    </a:lnTo>
                    <a:lnTo>
                      <a:pt x="138" y="170"/>
                    </a:lnTo>
                    <a:lnTo>
                      <a:pt x="133" y="173"/>
                    </a:lnTo>
                    <a:lnTo>
                      <a:pt x="131" y="173"/>
                    </a:lnTo>
                    <a:lnTo>
                      <a:pt x="131" y="175"/>
                    </a:lnTo>
                    <a:lnTo>
                      <a:pt x="143" y="175"/>
                    </a:lnTo>
                    <a:lnTo>
                      <a:pt x="138" y="180"/>
                    </a:lnTo>
                    <a:lnTo>
                      <a:pt x="126" y="180"/>
                    </a:lnTo>
                    <a:lnTo>
                      <a:pt x="124" y="180"/>
                    </a:lnTo>
                    <a:lnTo>
                      <a:pt x="124" y="182"/>
                    </a:lnTo>
                    <a:lnTo>
                      <a:pt x="133" y="189"/>
                    </a:lnTo>
                    <a:lnTo>
                      <a:pt x="138" y="189"/>
                    </a:lnTo>
                    <a:lnTo>
                      <a:pt x="145" y="184"/>
                    </a:lnTo>
                    <a:lnTo>
                      <a:pt x="147" y="184"/>
                    </a:lnTo>
                    <a:lnTo>
                      <a:pt x="152" y="184"/>
                    </a:lnTo>
                    <a:lnTo>
                      <a:pt x="154" y="182"/>
                    </a:lnTo>
                    <a:lnTo>
                      <a:pt x="157" y="182"/>
                    </a:lnTo>
                    <a:lnTo>
                      <a:pt x="157" y="180"/>
                    </a:lnTo>
                    <a:lnTo>
                      <a:pt x="157" y="175"/>
                    </a:lnTo>
                    <a:lnTo>
                      <a:pt x="159" y="173"/>
                    </a:lnTo>
                    <a:lnTo>
                      <a:pt x="159" y="180"/>
                    </a:lnTo>
                    <a:lnTo>
                      <a:pt x="166" y="175"/>
                    </a:lnTo>
                    <a:lnTo>
                      <a:pt x="164" y="177"/>
                    </a:lnTo>
                    <a:lnTo>
                      <a:pt x="164" y="180"/>
                    </a:lnTo>
                    <a:lnTo>
                      <a:pt x="166" y="180"/>
                    </a:lnTo>
                    <a:lnTo>
                      <a:pt x="169" y="182"/>
                    </a:lnTo>
                    <a:lnTo>
                      <a:pt x="176" y="182"/>
                    </a:lnTo>
                    <a:lnTo>
                      <a:pt x="171" y="187"/>
                    </a:lnTo>
                    <a:lnTo>
                      <a:pt x="171" y="189"/>
                    </a:lnTo>
                    <a:lnTo>
                      <a:pt x="173" y="192"/>
                    </a:lnTo>
                    <a:lnTo>
                      <a:pt x="176" y="194"/>
                    </a:lnTo>
                    <a:lnTo>
                      <a:pt x="178" y="196"/>
                    </a:lnTo>
                    <a:lnTo>
                      <a:pt x="181" y="199"/>
                    </a:lnTo>
                    <a:lnTo>
                      <a:pt x="178" y="201"/>
                    </a:lnTo>
                    <a:lnTo>
                      <a:pt x="173" y="201"/>
                    </a:lnTo>
                    <a:lnTo>
                      <a:pt x="173" y="204"/>
                    </a:lnTo>
                    <a:lnTo>
                      <a:pt x="166" y="204"/>
                    </a:lnTo>
                    <a:lnTo>
                      <a:pt x="164" y="201"/>
                    </a:lnTo>
                    <a:lnTo>
                      <a:pt x="162" y="201"/>
                    </a:lnTo>
                    <a:lnTo>
                      <a:pt x="159" y="201"/>
                    </a:lnTo>
                    <a:lnTo>
                      <a:pt x="157" y="199"/>
                    </a:lnTo>
                    <a:lnTo>
                      <a:pt x="143" y="199"/>
                    </a:lnTo>
                    <a:lnTo>
                      <a:pt x="140" y="196"/>
                    </a:lnTo>
                    <a:lnTo>
                      <a:pt x="138" y="194"/>
                    </a:lnTo>
                    <a:lnTo>
                      <a:pt x="131" y="194"/>
                    </a:lnTo>
                    <a:lnTo>
                      <a:pt x="128" y="199"/>
                    </a:lnTo>
                    <a:lnTo>
                      <a:pt x="128" y="201"/>
                    </a:lnTo>
                    <a:lnTo>
                      <a:pt x="133" y="201"/>
                    </a:lnTo>
                    <a:lnTo>
                      <a:pt x="133" y="204"/>
                    </a:lnTo>
                    <a:lnTo>
                      <a:pt x="140" y="204"/>
                    </a:lnTo>
                    <a:lnTo>
                      <a:pt x="143" y="206"/>
                    </a:lnTo>
                    <a:lnTo>
                      <a:pt x="145" y="206"/>
                    </a:lnTo>
                    <a:lnTo>
                      <a:pt x="147" y="206"/>
                    </a:lnTo>
                    <a:lnTo>
                      <a:pt x="152" y="211"/>
                    </a:lnTo>
                    <a:lnTo>
                      <a:pt x="162" y="211"/>
                    </a:lnTo>
                    <a:lnTo>
                      <a:pt x="164" y="211"/>
                    </a:lnTo>
                    <a:lnTo>
                      <a:pt x="166" y="211"/>
                    </a:lnTo>
                    <a:lnTo>
                      <a:pt x="173" y="213"/>
                    </a:lnTo>
                    <a:lnTo>
                      <a:pt x="178" y="208"/>
                    </a:lnTo>
                    <a:lnTo>
                      <a:pt x="178" y="216"/>
                    </a:lnTo>
                    <a:lnTo>
                      <a:pt x="176" y="213"/>
                    </a:lnTo>
                    <a:lnTo>
                      <a:pt x="173" y="213"/>
                    </a:lnTo>
                    <a:lnTo>
                      <a:pt x="171" y="213"/>
                    </a:lnTo>
                    <a:lnTo>
                      <a:pt x="171" y="216"/>
                    </a:lnTo>
                    <a:lnTo>
                      <a:pt x="173" y="220"/>
                    </a:lnTo>
                    <a:lnTo>
                      <a:pt x="169" y="220"/>
                    </a:lnTo>
                    <a:lnTo>
                      <a:pt x="166" y="220"/>
                    </a:lnTo>
                    <a:lnTo>
                      <a:pt x="164" y="220"/>
                    </a:lnTo>
                    <a:lnTo>
                      <a:pt x="164" y="223"/>
                    </a:lnTo>
                    <a:lnTo>
                      <a:pt x="164" y="225"/>
                    </a:lnTo>
                    <a:lnTo>
                      <a:pt x="173" y="225"/>
                    </a:lnTo>
                    <a:lnTo>
                      <a:pt x="171" y="225"/>
                    </a:lnTo>
                    <a:lnTo>
                      <a:pt x="171" y="228"/>
                    </a:lnTo>
                    <a:lnTo>
                      <a:pt x="169" y="230"/>
                    </a:lnTo>
                    <a:lnTo>
                      <a:pt x="162" y="225"/>
                    </a:lnTo>
                    <a:lnTo>
                      <a:pt x="159" y="225"/>
                    </a:lnTo>
                    <a:lnTo>
                      <a:pt x="159" y="228"/>
                    </a:lnTo>
                    <a:lnTo>
                      <a:pt x="159" y="230"/>
                    </a:lnTo>
                    <a:lnTo>
                      <a:pt x="162" y="232"/>
                    </a:lnTo>
                    <a:lnTo>
                      <a:pt x="157" y="232"/>
                    </a:lnTo>
                    <a:lnTo>
                      <a:pt x="157" y="237"/>
                    </a:lnTo>
                    <a:lnTo>
                      <a:pt x="154" y="237"/>
                    </a:lnTo>
                    <a:lnTo>
                      <a:pt x="152" y="240"/>
                    </a:lnTo>
                    <a:lnTo>
                      <a:pt x="152" y="242"/>
                    </a:lnTo>
                    <a:lnTo>
                      <a:pt x="157" y="247"/>
                    </a:lnTo>
                    <a:lnTo>
                      <a:pt x="159" y="247"/>
                    </a:lnTo>
                    <a:lnTo>
                      <a:pt x="159" y="252"/>
                    </a:lnTo>
                    <a:lnTo>
                      <a:pt x="157" y="252"/>
                    </a:lnTo>
                    <a:lnTo>
                      <a:pt x="154" y="252"/>
                    </a:lnTo>
                    <a:lnTo>
                      <a:pt x="152" y="249"/>
                    </a:lnTo>
                    <a:lnTo>
                      <a:pt x="150" y="244"/>
                    </a:lnTo>
                    <a:lnTo>
                      <a:pt x="147" y="242"/>
                    </a:lnTo>
                    <a:lnTo>
                      <a:pt x="147" y="240"/>
                    </a:lnTo>
                    <a:lnTo>
                      <a:pt x="145" y="237"/>
                    </a:lnTo>
                    <a:lnTo>
                      <a:pt x="143" y="235"/>
                    </a:lnTo>
                    <a:lnTo>
                      <a:pt x="140" y="235"/>
                    </a:lnTo>
                    <a:lnTo>
                      <a:pt x="135" y="235"/>
                    </a:lnTo>
                    <a:lnTo>
                      <a:pt x="133" y="235"/>
                    </a:lnTo>
                    <a:lnTo>
                      <a:pt x="128" y="240"/>
                    </a:lnTo>
                    <a:lnTo>
                      <a:pt x="128" y="242"/>
                    </a:lnTo>
                    <a:lnTo>
                      <a:pt x="133" y="244"/>
                    </a:lnTo>
                    <a:lnTo>
                      <a:pt x="138" y="244"/>
                    </a:lnTo>
                    <a:lnTo>
                      <a:pt x="140" y="247"/>
                    </a:lnTo>
                    <a:lnTo>
                      <a:pt x="135" y="249"/>
                    </a:lnTo>
                    <a:lnTo>
                      <a:pt x="131" y="249"/>
                    </a:lnTo>
                    <a:lnTo>
                      <a:pt x="128" y="247"/>
                    </a:lnTo>
                    <a:lnTo>
                      <a:pt x="121" y="247"/>
                    </a:lnTo>
                    <a:lnTo>
                      <a:pt x="119" y="249"/>
                    </a:lnTo>
                    <a:lnTo>
                      <a:pt x="116" y="249"/>
                    </a:lnTo>
                    <a:lnTo>
                      <a:pt x="114" y="249"/>
                    </a:lnTo>
                    <a:lnTo>
                      <a:pt x="112" y="252"/>
                    </a:lnTo>
                    <a:lnTo>
                      <a:pt x="109" y="252"/>
                    </a:lnTo>
                    <a:lnTo>
                      <a:pt x="121" y="252"/>
                    </a:lnTo>
                    <a:lnTo>
                      <a:pt x="126" y="252"/>
                    </a:lnTo>
                    <a:lnTo>
                      <a:pt x="140" y="252"/>
                    </a:lnTo>
                    <a:lnTo>
                      <a:pt x="143" y="252"/>
                    </a:lnTo>
                    <a:lnTo>
                      <a:pt x="131" y="252"/>
                    </a:lnTo>
                    <a:lnTo>
                      <a:pt x="112" y="256"/>
                    </a:lnTo>
                    <a:lnTo>
                      <a:pt x="107" y="256"/>
                    </a:lnTo>
                    <a:lnTo>
                      <a:pt x="105" y="259"/>
                    </a:lnTo>
                    <a:lnTo>
                      <a:pt x="107" y="259"/>
                    </a:lnTo>
                    <a:lnTo>
                      <a:pt x="107" y="261"/>
                    </a:lnTo>
                    <a:lnTo>
                      <a:pt x="114" y="261"/>
                    </a:lnTo>
                    <a:lnTo>
                      <a:pt x="119" y="259"/>
                    </a:lnTo>
                    <a:lnTo>
                      <a:pt x="124" y="259"/>
                    </a:lnTo>
                    <a:lnTo>
                      <a:pt x="128" y="256"/>
                    </a:lnTo>
                    <a:lnTo>
                      <a:pt x="138" y="256"/>
                    </a:lnTo>
                    <a:lnTo>
                      <a:pt x="140" y="259"/>
                    </a:lnTo>
                    <a:lnTo>
                      <a:pt x="138" y="261"/>
                    </a:lnTo>
                    <a:lnTo>
                      <a:pt x="114" y="261"/>
                    </a:lnTo>
                    <a:lnTo>
                      <a:pt x="112" y="261"/>
                    </a:lnTo>
                    <a:lnTo>
                      <a:pt x="102" y="261"/>
                    </a:lnTo>
                    <a:lnTo>
                      <a:pt x="102" y="264"/>
                    </a:lnTo>
                    <a:lnTo>
                      <a:pt x="107" y="264"/>
                    </a:lnTo>
                    <a:lnTo>
                      <a:pt x="107" y="266"/>
                    </a:lnTo>
                    <a:lnTo>
                      <a:pt x="112" y="266"/>
                    </a:lnTo>
                    <a:lnTo>
                      <a:pt x="114" y="266"/>
                    </a:lnTo>
                    <a:lnTo>
                      <a:pt x="109" y="266"/>
                    </a:lnTo>
                    <a:lnTo>
                      <a:pt x="107" y="268"/>
                    </a:lnTo>
                    <a:lnTo>
                      <a:pt x="107" y="271"/>
                    </a:lnTo>
                    <a:lnTo>
                      <a:pt x="105" y="273"/>
                    </a:lnTo>
                    <a:lnTo>
                      <a:pt x="102" y="273"/>
                    </a:lnTo>
                    <a:lnTo>
                      <a:pt x="100" y="275"/>
                    </a:lnTo>
                    <a:lnTo>
                      <a:pt x="97" y="275"/>
                    </a:lnTo>
                    <a:lnTo>
                      <a:pt x="107" y="278"/>
                    </a:lnTo>
                    <a:lnTo>
                      <a:pt x="97" y="280"/>
                    </a:lnTo>
                    <a:lnTo>
                      <a:pt x="97" y="283"/>
                    </a:lnTo>
                    <a:lnTo>
                      <a:pt x="100" y="285"/>
                    </a:lnTo>
                    <a:lnTo>
                      <a:pt x="105" y="285"/>
                    </a:lnTo>
                    <a:lnTo>
                      <a:pt x="107" y="285"/>
                    </a:lnTo>
                    <a:lnTo>
                      <a:pt x="114" y="285"/>
                    </a:lnTo>
                    <a:lnTo>
                      <a:pt x="112" y="285"/>
                    </a:lnTo>
                    <a:lnTo>
                      <a:pt x="109" y="285"/>
                    </a:lnTo>
                    <a:lnTo>
                      <a:pt x="107" y="287"/>
                    </a:lnTo>
                    <a:lnTo>
                      <a:pt x="102" y="290"/>
                    </a:lnTo>
                    <a:lnTo>
                      <a:pt x="102" y="292"/>
                    </a:lnTo>
                    <a:lnTo>
                      <a:pt x="105" y="295"/>
                    </a:lnTo>
                    <a:lnTo>
                      <a:pt x="107" y="295"/>
                    </a:lnTo>
                    <a:lnTo>
                      <a:pt x="109" y="292"/>
                    </a:lnTo>
                    <a:lnTo>
                      <a:pt x="114" y="290"/>
                    </a:lnTo>
                    <a:lnTo>
                      <a:pt x="112" y="295"/>
                    </a:lnTo>
                    <a:lnTo>
                      <a:pt x="109" y="295"/>
                    </a:lnTo>
                    <a:lnTo>
                      <a:pt x="107" y="299"/>
                    </a:lnTo>
                    <a:lnTo>
                      <a:pt x="107" y="304"/>
                    </a:lnTo>
                    <a:lnTo>
                      <a:pt x="109" y="304"/>
                    </a:lnTo>
                    <a:lnTo>
                      <a:pt x="109" y="302"/>
                    </a:lnTo>
                    <a:lnTo>
                      <a:pt x="114" y="302"/>
                    </a:lnTo>
                    <a:lnTo>
                      <a:pt x="109" y="307"/>
                    </a:lnTo>
                    <a:lnTo>
                      <a:pt x="107" y="307"/>
                    </a:lnTo>
                    <a:lnTo>
                      <a:pt x="105" y="309"/>
                    </a:lnTo>
                    <a:lnTo>
                      <a:pt x="102" y="311"/>
                    </a:lnTo>
                    <a:lnTo>
                      <a:pt x="102" y="316"/>
                    </a:lnTo>
                    <a:lnTo>
                      <a:pt x="105" y="316"/>
                    </a:lnTo>
                    <a:lnTo>
                      <a:pt x="107" y="314"/>
                    </a:lnTo>
                    <a:lnTo>
                      <a:pt x="114" y="307"/>
                    </a:lnTo>
                    <a:lnTo>
                      <a:pt x="124" y="307"/>
                    </a:lnTo>
                    <a:lnTo>
                      <a:pt x="126" y="304"/>
                    </a:lnTo>
                    <a:lnTo>
                      <a:pt x="128" y="304"/>
                    </a:lnTo>
                    <a:lnTo>
                      <a:pt x="128" y="307"/>
                    </a:lnTo>
                    <a:lnTo>
                      <a:pt x="133" y="304"/>
                    </a:lnTo>
                    <a:lnTo>
                      <a:pt x="128" y="311"/>
                    </a:lnTo>
                    <a:lnTo>
                      <a:pt x="135" y="311"/>
                    </a:lnTo>
                    <a:lnTo>
                      <a:pt x="128" y="311"/>
                    </a:lnTo>
                    <a:lnTo>
                      <a:pt x="124" y="314"/>
                    </a:lnTo>
                    <a:lnTo>
                      <a:pt x="124" y="316"/>
                    </a:lnTo>
                    <a:lnTo>
                      <a:pt x="119" y="316"/>
                    </a:lnTo>
                    <a:lnTo>
                      <a:pt x="116" y="316"/>
                    </a:lnTo>
                    <a:lnTo>
                      <a:pt x="114" y="319"/>
                    </a:lnTo>
                    <a:lnTo>
                      <a:pt x="114" y="321"/>
                    </a:lnTo>
                    <a:lnTo>
                      <a:pt x="112" y="321"/>
                    </a:lnTo>
                    <a:lnTo>
                      <a:pt x="107" y="323"/>
                    </a:lnTo>
                    <a:lnTo>
                      <a:pt x="105" y="326"/>
                    </a:lnTo>
                    <a:lnTo>
                      <a:pt x="109" y="326"/>
                    </a:lnTo>
                    <a:lnTo>
                      <a:pt x="107" y="326"/>
                    </a:lnTo>
                    <a:lnTo>
                      <a:pt x="107" y="328"/>
                    </a:lnTo>
                    <a:lnTo>
                      <a:pt x="107" y="331"/>
                    </a:lnTo>
                    <a:lnTo>
                      <a:pt x="109" y="331"/>
                    </a:lnTo>
                    <a:lnTo>
                      <a:pt x="107" y="333"/>
                    </a:lnTo>
                    <a:lnTo>
                      <a:pt x="107" y="335"/>
                    </a:lnTo>
                    <a:lnTo>
                      <a:pt x="116" y="335"/>
                    </a:lnTo>
                    <a:lnTo>
                      <a:pt x="112" y="343"/>
                    </a:lnTo>
                    <a:lnTo>
                      <a:pt x="116" y="340"/>
                    </a:lnTo>
                    <a:lnTo>
                      <a:pt x="119" y="340"/>
                    </a:lnTo>
                    <a:lnTo>
                      <a:pt x="116" y="340"/>
                    </a:lnTo>
                    <a:lnTo>
                      <a:pt x="114" y="343"/>
                    </a:lnTo>
                    <a:lnTo>
                      <a:pt x="114" y="345"/>
                    </a:lnTo>
                    <a:lnTo>
                      <a:pt x="112" y="347"/>
                    </a:lnTo>
                    <a:lnTo>
                      <a:pt x="112" y="352"/>
                    </a:lnTo>
                    <a:lnTo>
                      <a:pt x="114" y="352"/>
                    </a:lnTo>
                    <a:lnTo>
                      <a:pt x="121" y="352"/>
                    </a:lnTo>
                    <a:lnTo>
                      <a:pt x="116" y="359"/>
                    </a:lnTo>
                    <a:lnTo>
                      <a:pt x="126" y="357"/>
                    </a:lnTo>
                    <a:lnTo>
                      <a:pt x="121" y="362"/>
                    </a:lnTo>
                    <a:lnTo>
                      <a:pt x="124" y="366"/>
                    </a:lnTo>
                    <a:lnTo>
                      <a:pt x="128" y="366"/>
                    </a:lnTo>
                    <a:lnTo>
                      <a:pt x="126" y="366"/>
                    </a:lnTo>
                    <a:lnTo>
                      <a:pt x="126" y="369"/>
                    </a:lnTo>
                    <a:lnTo>
                      <a:pt x="128" y="371"/>
                    </a:lnTo>
                    <a:lnTo>
                      <a:pt x="133" y="371"/>
                    </a:lnTo>
                    <a:lnTo>
                      <a:pt x="128" y="376"/>
                    </a:lnTo>
                    <a:lnTo>
                      <a:pt x="135" y="376"/>
                    </a:lnTo>
                    <a:lnTo>
                      <a:pt x="133" y="381"/>
                    </a:lnTo>
                    <a:lnTo>
                      <a:pt x="145" y="378"/>
                    </a:lnTo>
                    <a:lnTo>
                      <a:pt x="147" y="381"/>
                    </a:lnTo>
                    <a:lnTo>
                      <a:pt x="150" y="381"/>
                    </a:lnTo>
                    <a:lnTo>
                      <a:pt x="152" y="378"/>
                    </a:lnTo>
                    <a:lnTo>
                      <a:pt x="162" y="374"/>
                    </a:lnTo>
                    <a:lnTo>
                      <a:pt x="164" y="371"/>
                    </a:lnTo>
                    <a:lnTo>
                      <a:pt x="164" y="374"/>
                    </a:lnTo>
                    <a:lnTo>
                      <a:pt x="162" y="376"/>
                    </a:lnTo>
                    <a:lnTo>
                      <a:pt x="169" y="378"/>
                    </a:lnTo>
                    <a:lnTo>
                      <a:pt x="171" y="376"/>
                    </a:lnTo>
                    <a:lnTo>
                      <a:pt x="173" y="376"/>
                    </a:lnTo>
                    <a:lnTo>
                      <a:pt x="169" y="378"/>
                    </a:lnTo>
                    <a:lnTo>
                      <a:pt x="164" y="381"/>
                    </a:lnTo>
                    <a:lnTo>
                      <a:pt x="162" y="383"/>
                    </a:lnTo>
                    <a:lnTo>
                      <a:pt x="162" y="386"/>
                    </a:lnTo>
                    <a:lnTo>
                      <a:pt x="169" y="386"/>
                    </a:lnTo>
                    <a:lnTo>
                      <a:pt x="173" y="386"/>
                    </a:lnTo>
                    <a:lnTo>
                      <a:pt x="176" y="386"/>
                    </a:lnTo>
                    <a:lnTo>
                      <a:pt x="173" y="386"/>
                    </a:lnTo>
                    <a:lnTo>
                      <a:pt x="171" y="388"/>
                    </a:lnTo>
                    <a:lnTo>
                      <a:pt x="169" y="390"/>
                    </a:lnTo>
                    <a:lnTo>
                      <a:pt x="169" y="393"/>
                    </a:lnTo>
                    <a:lnTo>
                      <a:pt x="169" y="395"/>
                    </a:lnTo>
                    <a:lnTo>
                      <a:pt x="176" y="395"/>
                    </a:lnTo>
                    <a:lnTo>
                      <a:pt x="178" y="393"/>
                    </a:lnTo>
                    <a:lnTo>
                      <a:pt x="178" y="395"/>
                    </a:lnTo>
                    <a:lnTo>
                      <a:pt x="183" y="398"/>
                    </a:lnTo>
                    <a:lnTo>
                      <a:pt x="188" y="398"/>
                    </a:lnTo>
                    <a:lnTo>
                      <a:pt x="192" y="395"/>
                    </a:lnTo>
                    <a:lnTo>
                      <a:pt x="195" y="393"/>
                    </a:lnTo>
                    <a:lnTo>
                      <a:pt x="192" y="390"/>
                    </a:lnTo>
                    <a:lnTo>
                      <a:pt x="192" y="388"/>
                    </a:lnTo>
                    <a:lnTo>
                      <a:pt x="197" y="388"/>
                    </a:lnTo>
                    <a:lnTo>
                      <a:pt x="200" y="386"/>
                    </a:lnTo>
                    <a:lnTo>
                      <a:pt x="200" y="378"/>
                    </a:lnTo>
                    <a:lnTo>
                      <a:pt x="202" y="381"/>
                    </a:lnTo>
                    <a:lnTo>
                      <a:pt x="207" y="381"/>
                    </a:lnTo>
                    <a:lnTo>
                      <a:pt x="207" y="376"/>
                    </a:lnTo>
                    <a:lnTo>
                      <a:pt x="207" y="374"/>
                    </a:lnTo>
                    <a:lnTo>
                      <a:pt x="207" y="371"/>
                    </a:lnTo>
                    <a:lnTo>
                      <a:pt x="207" y="374"/>
                    </a:lnTo>
                    <a:lnTo>
                      <a:pt x="209" y="376"/>
                    </a:lnTo>
                    <a:lnTo>
                      <a:pt x="212" y="376"/>
                    </a:lnTo>
                    <a:lnTo>
                      <a:pt x="214" y="374"/>
                    </a:lnTo>
                    <a:lnTo>
                      <a:pt x="214" y="371"/>
                    </a:lnTo>
                    <a:lnTo>
                      <a:pt x="209" y="366"/>
                    </a:lnTo>
                    <a:lnTo>
                      <a:pt x="216" y="366"/>
                    </a:lnTo>
                    <a:lnTo>
                      <a:pt x="216" y="364"/>
                    </a:lnTo>
                    <a:lnTo>
                      <a:pt x="214" y="362"/>
                    </a:lnTo>
                    <a:lnTo>
                      <a:pt x="223" y="362"/>
                    </a:lnTo>
                    <a:lnTo>
                      <a:pt x="219" y="357"/>
                    </a:lnTo>
                    <a:lnTo>
                      <a:pt x="223" y="355"/>
                    </a:lnTo>
                    <a:lnTo>
                      <a:pt x="219" y="352"/>
                    </a:lnTo>
                    <a:lnTo>
                      <a:pt x="216" y="350"/>
                    </a:lnTo>
                    <a:lnTo>
                      <a:pt x="219" y="350"/>
                    </a:lnTo>
                    <a:lnTo>
                      <a:pt x="221" y="350"/>
                    </a:lnTo>
                    <a:lnTo>
                      <a:pt x="216" y="343"/>
                    </a:lnTo>
                    <a:lnTo>
                      <a:pt x="221" y="347"/>
                    </a:lnTo>
                    <a:lnTo>
                      <a:pt x="223" y="347"/>
                    </a:lnTo>
                    <a:lnTo>
                      <a:pt x="228" y="343"/>
                    </a:lnTo>
                    <a:lnTo>
                      <a:pt x="235" y="343"/>
                    </a:lnTo>
                    <a:lnTo>
                      <a:pt x="235" y="340"/>
                    </a:lnTo>
                    <a:lnTo>
                      <a:pt x="233" y="338"/>
                    </a:lnTo>
                    <a:lnTo>
                      <a:pt x="238" y="338"/>
                    </a:lnTo>
                    <a:lnTo>
                      <a:pt x="242" y="331"/>
                    </a:lnTo>
                    <a:lnTo>
                      <a:pt x="245" y="331"/>
                    </a:lnTo>
                    <a:lnTo>
                      <a:pt x="252" y="331"/>
                    </a:lnTo>
                    <a:lnTo>
                      <a:pt x="252" y="326"/>
                    </a:lnTo>
                    <a:lnTo>
                      <a:pt x="257" y="331"/>
                    </a:lnTo>
                    <a:lnTo>
                      <a:pt x="259" y="326"/>
                    </a:lnTo>
                    <a:lnTo>
                      <a:pt x="259" y="319"/>
                    </a:lnTo>
                    <a:lnTo>
                      <a:pt x="252" y="316"/>
                    </a:lnTo>
                    <a:lnTo>
                      <a:pt x="257" y="316"/>
                    </a:lnTo>
                    <a:lnTo>
                      <a:pt x="264" y="311"/>
                    </a:lnTo>
                    <a:lnTo>
                      <a:pt x="266" y="307"/>
                    </a:lnTo>
                    <a:lnTo>
                      <a:pt x="259" y="304"/>
                    </a:lnTo>
                    <a:lnTo>
                      <a:pt x="264" y="299"/>
                    </a:lnTo>
                    <a:lnTo>
                      <a:pt x="278" y="299"/>
                    </a:lnTo>
                    <a:lnTo>
                      <a:pt x="280" y="297"/>
                    </a:lnTo>
                    <a:lnTo>
                      <a:pt x="280" y="292"/>
                    </a:lnTo>
                    <a:lnTo>
                      <a:pt x="288" y="290"/>
                    </a:lnTo>
                    <a:lnTo>
                      <a:pt x="292" y="290"/>
                    </a:lnTo>
                    <a:lnTo>
                      <a:pt x="295" y="292"/>
                    </a:lnTo>
                    <a:lnTo>
                      <a:pt x="302" y="292"/>
                    </a:lnTo>
                    <a:lnTo>
                      <a:pt x="311" y="283"/>
                    </a:lnTo>
                    <a:lnTo>
                      <a:pt x="311" y="280"/>
                    </a:lnTo>
                    <a:lnTo>
                      <a:pt x="314" y="280"/>
                    </a:lnTo>
                    <a:lnTo>
                      <a:pt x="316" y="278"/>
                    </a:lnTo>
                    <a:lnTo>
                      <a:pt x="319" y="278"/>
                    </a:lnTo>
                    <a:lnTo>
                      <a:pt x="319" y="280"/>
                    </a:lnTo>
                    <a:lnTo>
                      <a:pt x="316" y="283"/>
                    </a:lnTo>
                    <a:lnTo>
                      <a:pt x="314" y="285"/>
                    </a:lnTo>
                    <a:lnTo>
                      <a:pt x="311" y="290"/>
                    </a:lnTo>
                    <a:lnTo>
                      <a:pt x="319" y="290"/>
                    </a:lnTo>
                    <a:lnTo>
                      <a:pt x="319" y="285"/>
                    </a:lnTo>
                    <a:lnTo>
                      <a:pt x="323" y="285"/>
                    </a:lnTo>
                    <a:lnTo>
                      <a:pt x="326" y="283"/>
                    </a:lnTo>
                    <a:lnTo>
                      <a:pt x="328" y="283"/>
                    </a:lnTo>
                    <a:lnTo>
                      <a:pt x="328" y="285"/>
                    </a:lnTo>
                    <a:lnTo>
                      <a:pt x="333" y="285"/>
                    </a:lnTo>
                    <a:lnTo>
                      <a:pt x="335" y="285"/>
                    </a:lnTo>
                    <a:lnTo>
                      <a:pt x="342" y="283"/>
                    </a:lnTo>
                    <a:lnTo>
                      <a:pt x="347" y="278"/>
                    </a:lnTo>
                    <a:lnTo>
                      <a:pt x="349" y="275"/>
                    </a:lnTo>
                    <a:lnTo>
                      <a:pt x="359" y="275"/>
                    </a:lnTo>
                    <a:lnTo>
                      <a:pt x="366" y="275"/>
                    </a:lnTo>
                    <a:lnTo>
                      <a:pt x="371" y="271"/>
                    </a:lnTo>
                    <a:lnTo>
                      <a:pt x="373" y="268"/>
                    </a:lnTo>
                    <a:lnTo>
                      <a:pt x="376" y="266"/>
                    </a:lnTo>
                    <a:lnTo>
                      <a:pt x="383" y="259"/>
                    </a:lnTo>
                    <a:lnTo>
                      <a:pt x="385" y="256"/>
                    </a:lnTo>
                    <a:lnTo>
                      <a:pt x="390" y="254"/>
                    </a:lnTo>
                    <a:lnTo>
                      <a:pt x="399" y="252"/>
                    </a:lnTo>
                    <a:lnTo>
                      <a:pt x="402" y="252"/>
                    </a:lnTo>
                    <a:lnTo>
                      <a:pt x="404" y="249"/>
                    </a:lnTo>
                    <a:lnTo>
                      <a:pt x="407" y="249"/>
                    </a:lnTo>
                    <a:lnTo>
                      <a:pt x="407" y="247"/>
                    </a:lnTo>
                    <a:lnTo>
                      <a:pt x="407" y="244"/>
                    </a:lnTo>
                    <a:lnTo>
                      <a:pt x="407" y="240"/>
                    </a:lnTo>
                    <a:lnTo>
                      <a:pt x="407" y="235"/>
                    </a:lnTo>
                    <a:lnTo>
                      <a:pt x="414" y="242"/>
                    </a:lnTo>
                    <a:lnTo>
                      <a:pt x="416" y="244"/>
                    </a:lnTo>
                    <a:lnTo>
                      <a:pt x="418" y="244"/>
                    </a:lnTo>
                    <a:lnTo>
                      <a:pt x="437" y="244"/>
                    </a:lnTo>
                    <a:lnTo>
                      <a:pt x="447" y="242"/>
                    </a:lnTo>
                    <a:lnTo>
                      <a:pt x="454" y="240"/>
                    </a:lnTo>
                    <a:lnTo>
                      <a:pt x="459" y="240"/>
                    </a:lnTo>
                    <a:lnTo>
                      <a:pt x="468" y="237"/>
                    </a:lnTo>
                    <a:lnTo>
                      <a:pt x="480" y="235"/>
                    </a:lnTo>
                    <a:lnTo>
                      <a:pt x="487" y="235"/>
                    </a:lnTo>
                    <a:lnTo>
                      <a:pt x="492" y="230"/>
                    </a:lnTo>
                    <a:lnTo>
                      <a:pt x="499" y="230"/>
                    </a:lnTo>
                    <a:lnTo>
                      <a:pt x="502" y="228"/>
                    </a:lnTo>
                    <a:lnTo>
                      <a:pt x="509" y="228"/>
                    </a:lnTo>
                    <a:lnTo>
                      <a:pt x="516" y="220"/>
                    </a:lnTo>
                    <a:lnTo>
                      <a:pt x="518" y="220"/>
                    </a:lnTo>
                    <a:lnTo>
                      <a:pt x="518" y="218"/>
                    </a:lnTo>
                    <a:lnTo>
                      <a:pt x="523" y="218"/>
                    </a:lnTo>
                    <a:lnTo>
                      <a:pt x="525" y="216"/>
                    </a:lnTo>
                    <a:lnTo>
                      <a:pt x="528" y="216"/>
                    </a:lnTo>
                    <a:lnTo>
                      <a:pt x="542" y="213"/>
                    </a:lnTo>
                    <a:lnTo>
                      <a:pt x="552" y="211"/>
                    </a:lnTo>
                    <a:lnTo>
                      <a:pt x="552" y="206"/>
                    </a:lnTo>
                    <a:lnTo>
                      <a:pt x="549" y="206"/>
                    </a:lnTo>
                    <a:lnTo>
                      <a:pt x="547" y="208"/>
                    </a:lnTo>
                    <a:lnTo>
                      <a:pt x="537" y="208"/>
                    </a:lnTo>
                    <a:lnTo>
                      <a:pt x="530" y="206"/>
                    </a:lnTo>
                    <a:lnTo>
                      <a:pt x="525" y="206"/>
                    </a:lnTo>
                    <a:lnTo>
                      <a:pt x="521" y="204"/>
                    </a:lnTo>
                    <a:lnTo>
                      <a:pt x="509" y="204"/>
                    </a:lnTo>
                    <a:lnTo>
                      <a:pt x="499" y="206"/>
                    </a:lnTo>
                    <a:lnTo>
                      <a:pt x="490" y="206"/>
                    </a:lnTo>
                    <a:lnTo>
                      <a:pt x="487" y="211"/>
                    </a:lnTo>
                    <a:lnTo>
                      <a:pt x="471" y="211"/>
                    </a:lnTo>
                    <a:lnTo>
                      <a:pt x="485" y="206"/>
                    </a:lnTo>
                    <a:lnTo>
                      <a:pt x="494" y="204"/>
                    </a:lnTo>
                    <a:lnTo>
                      <a:pt x="499" y="204"/>
                    </a:lnTo>
                    <a:lnTo>
                      <a:pt x="502" y="201"/>
                    </a:lnTo>
                    <a:lnTo>
                      <a:pt x="506" y="201"/>
                    </a:lnTo>
                    <a:lnTo>
                      <a:pt x="511" y="199"/>
                    </a:lnTo>
                    <a:lnTo>
                      <a:pt x="514" y="199"/>
                    </a:lnTo>
                    <a:lnTo>
                      <a:pt x="516" y="199"/>
                    </a:lnTo>
                    <a:lnTo>
                      <a:pt x="514" y="196"/>
                    </a:lnTo>
                    <a:lnTo>
                      <a:pt x="509" y="194"/>
                    </a:lnTo>
                    <a:lnTo>
                      <a:pt x="506" y="194"/>
                    </a:lnTo>
                    <a:lnTo>
                      <a:pt x="504" y="194"/>
                    </a:lnTo>
                    <a:lnTo>
                      <a:pt x="497" y="196"/>
                    </a:lnTo>
                    <a:lnTo>
                      <a:pt x="483" y="201"/>
                    </a:lnTo>
                    <a:lnTo>
                      <a:pt x="468" y="201"/>
                    </a:lnTo>
                    <a:lnTo>
                      <a:pt x="478" y="196"/>
                    </a:lnTo>
                    <a:lnTo>
                      <a:pt x="485" y="192"/>
                    </a:lnTo>
                    <a:lnTo>
                      <a:pt x="487" y="192"/>
                    </a:lnTo>
                    <a:lnTo>
                      <a:pt x="492" y="194"/>
                    </a:lnTo>
                    <a:lnTo>
                      <a:pt x="497" y="194"/>
                    </a:lnTo>
                    <a:lnTo>
                      <a:pt x="499" y="192"/>
                    </a:lnTo>
                    <a:lnTo>
                      <a:pt x="504" y="192"/>
                    </a:lnTo>
                    <a:lnTo>
                      <a:pt x="506" y="189"/>
                    </a:lnTo>
                    <a:lnTo>
                      <a:pt x="516" y="189"/>
                    </a:lnTo>
                    <a:lnTo>
                      <a:pt x="518" y="189"/>
                    </a:lnTo>
                    <a:lnTo>
                      <a:pt x="516" y="187"/>
                    </a:lnTo>
                    <a:lnTo>
                      <a:pt x="514" y="187"/>
                    </a:lnTo>
                    <a:lnTo>
                      <a:pt x="509" y="184"/>
                    </a:lnTo>
                    <a:lnTo>
                      <a:pt x="485" y="184"/>
                    </a:lnTo>
                    <a:lnTo>
                      <a:pt x="492" y="182"/>
                    </a:lnTo>
                    <a:lnTo>
                      <a:pt x="485" y="180"/>
                    </a:lnTo>
                    <a:lnTo>
                      <a:pt x="485" y="175"/>
                    </a:lnTo>
                    <a:lnTo>
                      <a:pt x="487" y="175"/>
                    </a:lnTo>
                    <a:lnTo>
                      <a:pt x="490" y="177"/>
                    </a:lnTo>
                    <a:lnTo>
                      <a:pt x="492" y="180"/>
                    </a:lnTo>
                    <a:lnTo>
                      <a:pt x="497" y="182"/>
                    </a:lnTo>
                    <a:lnTo>
                      <a:pt x="504" y="182"/>
                    </a:lnTo>
                    <a:lnTo>
                      <a:pt x="506" y="184"/>
                    </a:lnTo>
                    <a:lnTo>
                      <a:pt x="509" y="184"/>
                    </a:lnTo>
                    <a:lnTo>
                      <a:pt x="514" y="184"/>
                    </a:lnTo>
                    <a:lnTo>
                      <a:pt x="518" y="184"/>
                    </a:lnTo>
                    <a:lnTo>
                      <a:pt x="518" y="187"/>
                    </a:lnTo>
                    <a:lnTo>
                      <a:pt x="523" y="187"/>
                    </a:lnTo>
                    <a:lnTo>
                      <a:pt x="523" y="184"/>
                    </a:lnTo>
                    <a:lnTo>
                      <a:pt x="528" y="184"/>
                    </a:lnTo>
                    <a:lnTo>
                      <a:pt x="528" y="187"/>
                    </a:lnTo>
                    <a:lnTo>
                      <a:pt x="528" y="189"/>
                    </a:lnTo>
                    <a:lnTo>
                      <a:pt x="528" y="192"/>
                    </a:lnTo>
                    <a:lnTo>
                      <a:pt x="528" y="196"/>
                    </a:lnTo>
                    <a:lnTo>
                      <a:pt x="528" y="199"/>
                    </a:lnTo>
                    <a:lnTo>
                      <a:pt x="533" y="199"/>
                    </a:lnTo>
                    <a:lnTo>
                      <a:pt x="537" y="201"/>
                    </a:lnTo>
                    <a:lnTo>
                      <a:pt x="542" y="201"/>
                    </a:lnTo>
                    <a:lnTo>
                      <a:pt x="547" y="201"/>
                    </a:lnTo>
                    <a:lnTo>
                      <a:pt x="549" y="201"/>
                    </a:lnTo>
                    <a:lnTo>
                      <a:pt x="552" y="199"/>
                    </a:lnTo>
                    <a:lnTo>
                      <a:pt x="554" y="199"/>
                    </a:lnTo>
                    <a:lnTo>
                      <a:pt x="554" y="204"/>
                    </a:lnTo>
                    <a:lnTo>
                      <a:pt x="559" y="204"/>
                    </a:lnTo>
                    <a:lnTo>
                      <a:pt x="561" y="201"/>
                    </a:lnTo>
                    <a:lnTo>
                      <a:pt x="563" y="201"/>
                    </a:lnTo>
                    <a:lnTo>
                      <a:pt x="563" y="194"/>
                    </a:lnTo>
                    <a:lnTo>
                      <a:pt x="561" y="194"/>
                    </a:lnTo>
                    <a:lnTo>
                      <a:pt x="563" y="189"/>
                    </a:lnTo>
                    <a:lnTo>
                      <a:pt x="563" y="187"/>
                    </a:lnTo>
                    <a:lnTo>
                      <a:pt x="559" y="187"/>
                    </a:lnTo>
                    <a:lnTo>
                      <a:pt x="556" y="182"/>
                    </a:lnTo>
                    <a:lnTo>
                      <a:pt x="552" y="180"/>
                    </a:lnTo>
                    <a:lnTo>
                      <a:pt x="552" y="175"/>
                    </a:lnTo>
                    <a:lnTo>
                      <a:pt x="533" y="170"/>
                    </a:lnTo>
                    <a:lnTo>
                      <a:pt x="523" y="170"/>
                    </a:lnTo>
                    <a:lnTo>
                      <a:pt x="521" y="170"/>
                    </a:lnTo>
                    <a:lnTo>
                      <a:pt x="528" y="168"/>
                    </a:lnTo>
                    <a:lnTo>
                      <a:pt x="530" y="165"/>
                    </a:lnTo>
                    <a:lnTo>
                      <a:pt x="528" y="165"/>
                    </a:lnTo>
                    <a:lnTo>
                      <a:pt x="525" y="163"/>
                    </a:lnTo>
                    <a:lnTo>
                      <a:pt x="514" y="163"/>
                    </a:lnTo>
                    <a:lnTo>
                      <a:pt x="509" y="161"/>
                    </a:lnTo>
                    <a:lnTo>
                      <a:pt x="504" y="161"/>
                    </a:lnTo>
                    <a:lnTo>
                      <a:pt x="509" y="156"/>
                    </a:lnTo>
                    <a:lnTo>
                      <a:pt x="523" y="156"/>
                    </a:lnTo>
                    <a:lnTo>
                      <a:pt x="528" y="153"/>
                    </a:lnTo>
                    <a:lnTo>
                      <a:pt x="533" y="153"/>
                    </a:lnTo>
                    <a:lnTo>
                      <a:pt x="547" y="156"/>
                    </a:lnTo>
                    <a:lnTo>
                      <a:pt x="552" y="156"/>
                    </a:lnTo>
                    <a:lnTo>
                      <a:pt x="554" y="156"/>
                    </a:lnTo>
                    <a:lnTo>
                      <a:pt x="556" y="158"/>
                    </a:lnTo>
                    <a:lnTo>
                      <a:pt x="559" y="161"/>
                    </a:lnTo>
                    <a:lnTo>
                      <a:pt x="563" y="165"/>
                    </a:lnTo>
                    <a:lnTo>
                      <a:pt x="568" y="165"/>
                    </a:lnTo>
                    <a:lnTo>
                      <a:pt x="568" y="163"/>
                    </a:lnTo>
                    <a:lnTo>
                      <a:pt x="568" y="158"/>
                    </a:lnTo>
                    <a:lnTo>
                      <a:pt x="559" y="156"/>
                    </a:lnTo>
                    <a:lnTo>
                      <a:pt x="552" y="153"/>
                    </a:lnTo>
                    <a:lnTo>
                      <a:pt x="540" y="151"/>
                    </a:lnTo>
                    <a:lnTo>
                      <a:pt x="544" y="149"/>
                    </a:lnTo>
                    <a:lnTo>
                      <a:pt x="547" y="149"/>
                    </a:lnTo>
                    <a:lnTo>
                      <a:pt x="552" y="151"/>
                    </a:lnTo>
                    <a:lnTo>
                      <a:pt x="556" y="151"/>
                    </a:lnTo>
                    <a:lnTo>
                      <a:pt x="559" y="153"/>
                    </a:lnTo>
                    <a:lnTo>
                      <a:pt x="578" y="153"/>
                    </a:lnTo>
                    <a:lnTo>
                      <a:pt x="594" y="151"/>
                    </a:lnTo>
                    <a:lnTo>
                      <a:pt x="594" y="144"/>
                    </a:lnTo>
                    <a:lnTo>
                      <a:pt x="582" y="141"/>
                    </a:lnTo>
                    <a:lnTo>
                      <a:pt x="578" y="146"/>
                    </a:lnTo>
                    <a:lnTo>
                      <a:pt x="573" y="141"/>
                    </a:lnTo>
                    <a:lnTo>
                      <a:pt x="573" y="139"/>
                    </a:lnTo>
                    <a:lnTo>
                      <a:pt x="587" y="139"/>
                    </a:lnTo>
                    <a:lnTo>
                      <a:pt x="599" y="137"/>
                    </a:lnTo>
                    <a:lnTo>
                      <a:pt x="602" y="139"/>
                    </a:lnTo>
                    <a:lnTo>
                      <a:pt x="609" y="139"/>
                    </a:lnTo>
                    <a:lnTo>
                      <a:pt x="616" y="134"/>
                    </a:lnTo>
                    <a:lnTo>
                      <a:pt x="618" y="134"/>
                    </a:lnTo>
                    <a:lnTo>
                      <a:pt x="618" y="132"/>
                    </a:lnTo>
                    <a:lnTo>
                      <a:pt x="599" y="132"/>
                    </a:lnTo>
                    <a:lnTo>
                      <a:pt x="599" y="129"/>
                    </a:lnTo>
                    <a:lnTo>
                      <a:pt x="597" y="129"/>
                    </a:lnTo>
                    <a:lnTo>
                      <a:pt x="597" y="127"/>
                    </a:lnTo>
                    <a:lnTo>
                      <a:pt x="592" y="127"/>
                    </a:lnTo>
                    <a:lnTo>
                      <a:pt x="587" y="125"/>
                    </a:lnTo>
                    <a:lnTo>
                      <a:pt x="592" y="125"/>
                    </a:lnTo>
                    <a:lnTo>
                      <a:pt x="594" y="125"/>
                    </a:lnTo>
                    <a:lnTo>
                      <a:pt x="594" y="122"/>
                    </a:lnTo>
                    <a:lnTo>
                      <a:pt x="592" y="120"/>
                    </a:lnTo>
                    <a:lnTo>
                      <a:pt x="590" y="120"/>
                    </a:lnTo>
                    <a:lnTo>
                      <a:pt x="582" y="117"/>
                    </a:lnTo>
                    <a:lnTo>
                      <a:pt x="592" y="117"/>
                    </a:lnTo>
                    <a:lnTo>
                      <a:pt x="594" y="120"/>
                    </a:lnTo>
                    <a:lnTo>
                      <a:pt x="597" y="120"/>
                    </a:lnTo>
                    <a:lnTo>
                      <a:pt x="602" y="120"/>
                    </a:lnTo>
                    <a:lnTo>
                      <a:pt x="606" y="120"/>
                    </a:lnTo>
                    <a:lnTo>
                      <a:pt x="609" y="125"/>
                    </a:lnTo>
                    <a:lnTo>
                      <a:pt x="613" y="125"/>
                    </a:lnTo>
                    <a:lnTo>
                      <a:pt x="618" y="120"/>
                    </a:lnTo>
                    <a:lnTo>
                      <a:pt x="618" y="113"/>
                    </a:lnTo>
                    <a:lnTo>
                      <a:pt x="616" y="110"/>
                    </a:lnTo>
                    <a:lnTo>
                      <a:pt x="613" y="110"/>
                    </a:lnTo>
                    <a:lnTo>
                      <a:pt x="611" y="108"/>
                    </a:lnTo>
                    <a:lnTo>
                      <a:pt x="609" y="105"/>
                    </a:lnTo>
                    <a:lnTo>
                      <a:pt x="592" y="103"/>
                    </a:lnTo>
                    <a:lnTo>
                      <a:pt x="587" y="101"/>
                    </a:lnTo>
                    <a:lnTo>
                      <a:pt x="587" y="98"/>
                    </a:lnTo>
                    <a:lnTo>
                      <a:pt x="590" y="98"/>
                    </a:lnTo>
                    <a:lnTo>
                      <a:pt x="599" y="98"/>
                    </a:lnTo>
                    <a:lnTo>
                      <a:pt x="611" y="96"/>
                    </a:lnTo>
                    <a:lnTo>
                      <a:pt x="618" y="96"/>
                    </a:lnTo>
                    <a:lnTo>
                      <a:pt x="623" y="98"/>
                    </a:lnTo>
                    <a:lnTo>
                      <a:pt x="632" y="98"/>
                    </a:lnTo>
                    <a:lnTo>
                      <a:pt x="637" y="96"/>
                    </a:lnTo>
                    <a:lnTo>
                      <a:pt x="642" y="93"/>
                    </a:lnTo>
                    <a:lnTo>
                      <a:pt x="642" y="91"/>
                    </a:lnTo>
                    <a:lnTo>
                      <a:pt x="642" y="89"/>
                    </a:lnTo>
                    <a:lnTo>
                      <a:pt x="632" y="89"/>
                    </a:lnTo>
                    <a:lnTo>
                      <a:pt x="625" y="86"/>
                    </a:lnTo>
                    <a:lnTo>
                      <a:pt x="616" y="86"/>
                    </a:lnTo>
                    <a:lnTo>
                      <a:pt x="613" y="84"/>
                    </a:lnTo>
                    <a:lnTo>
                      <a:pt x="623" y="84"/>
                    </a:lnTo>
                    <a:lnTo>
                      <a:pt x="621" y="82"/>
                    </a:lnTo>
                    <a:lnTo>
                      <a:pt x="618" y="79"/>
                    </a:lnTo>
                    <a:lnTo>
                      <a:pt x="618" y="77"/>
                    </a:lnTo>
                    <a:lnTo>
                      <a:pt x="613" y="77"/>
                    </a:lnTo>
                    <a:lnTo>
                      <a:pt x="611" y="79"/>
                    </a:lnTo>
                    <a:lnTo>
                      <a:pt x="611" y="84"/>
                    </a:lnTo>
                    <a:lnTo>
                      <a:pt x="606" y="84"/>
                    </a:lnTo>
                    <a:lnTo>
                      <a:pt x="604" y="84"/>
                    </a:lnTo>
                    <a:lnTo>
                      <a:pt x="602" y="82"/>
                    </a:lnTo>
                    <a:lnTo>
                      <a:pt x="599" y="79"/>
                    </a:lnTo>
                    <a:lnTo>
                      <a:pt x="602" y="79"/>
                    </a:lnTo>
                    <a:lnTo>
                      <a:pt x="606" y="77"/>
                    </a:lnTo>
                    <a:lnTo>
                      <a:pt x="609" y="74"/>
                    </a:lnTo>
                    <a:lnTo>
                      <a:pt x="613" y="70"/>
                    </a:lnTo>
                    <a:lnTo>
                      <a:pt x="616" y="67"/>
                    </a:lnTo>
                    <a:lnTo>
                      <a:pt x="618" y="65"/>
                    </a:lnTo>
                    <a:lnTo>
                      <a:pt x="621" y="65"/>
                    </a:lnTo>
                    <a:lnTo>
                      <a:pt x="623" y="65"/>
                    </a:lnTo>
                    <a:lnTo>
                      <a:pt x="628" y="65"/>
                    </a:lnTo>
                    <a:lnTo>
                      <a:pt x="630" y="65"/>
                    </a:lnTo>
                    <a:lnTo>
                      <a:pt x="632" y="62"/>
                    </a:lnTo>
                    <a:lnTo>
                      <a:pt x="637" y="60"/>
                    </a:lnTo>
                    <a:lnTo>
                      <a:pt x="635" y="55"/>
                    </a:lnTo>
                    <a:lnTo>
                      <a:pt x="637" y="53"/>
                    </a:lnTo>
                    <a:lnTo>
                      <a:pt x="640" y="50"/>
                    </a:lnTo>
                    <a:lnTo>
                      <a:pt x="642" y="50"/>
                    </a:lnTo>
                    <a:lnTo>
                      <a:pt x="647" y="50"/>
                    </a:lnTo>
                    <a:lnTo>
                      <a:pt x="649" y="50"/>
                    </a:lnTo>
                    <a:lnTo>
                      <a:pt x="651" y="53"/>
                    </a:lnTo>
                    <a:lnTo>
                      <a:pt x="656" y="53"/>
                    </a:lnTo>
                    <a:lnTo>
                      <a:pt x="659" y="50"/>
                    </a:lnTo>
                    <a:lnTo>
                      <a:pt x="661" y="50"/>
                    </a:lnTo>
                    <a:lnTo>
                      <a:pt x="663" y="48"/>
                    </a:lnTo>
                    <a:lnTo>
                      <a:pt x="644" y="48"/>
                    </a:lnTo>
                    <a:lnTo>
                      <a:pt x="642" y="48"/>
                    </a:lnTo>
                    <a:lnTo>
                      <a:pt x="637" y="48"/>
                    </a:lnTo>
                    <a:lnTo>
                      <a:pt x="635" y="50"/>
                    </a:lnTo>
                    <a:lnTo>
                      <a:pt x="630" y="50"/>
                    </a:lnTo>
                    <a:lnTo>
                      <a:pt x="630" y="48"/>
                    </a:lnTo>
                    <a:lnTo>
                      <a:pt x="640" y="43"/>
                    </a:lnTo>
                    <a:lnTo>
                      <a:pt x="670" y="43"/>
                    </a:lnTo>
                    <a:lnTo>
                      <a:pt x="675" y="43"/>
                    </a:lnTo>
                    <a:lnTo>
                      <a:pt x="678" y="43"/>
                    </a:lnTo>
                    <a:lnTo>
                      <a:pt x="682" y="41"/>
                    </a:lnTo>
                    <a:lnTo>
                      <a:pt x="678" y="41"/>
                    </a:lnTo>
                    <a:lnTo>
                      <a:pt x="673" y="38"/>
                    </a:lnTo>
                    <a:lnTo>
                      <a:pt x="656" y="38"/>
                    </a:lnTo>
                    <a:lnTo>
                      <a:pt x="651" y="41"/>
                    </a:lnTo>
                    <a:lnTo>
                      <a:pt x="635" y="41"/>
                    </a:lnTo>
                    <a:lnTo>
                      <a:pt x="635" y="38"/>
                    </a:lnTo>
                    <a:lnTo>
                      <a:pt x="637" y="38"/>
                    </a:lnTo>
                    <a:lnTo>
                      <a:pt x="642" y="38"/>
                    </a:lnTo>
                    <a:lnTo>
                      <a:pt x="687" y="38"/>
                    </a:lnTo>
                    <a:lnTo>
                      <a:pt x="692" y="36"/>
                    </a:lnTo>
                    <a:lnTo>
                      <a:pt x="699" y="34"/>
                    </a:lnTo>
                    <a:lnTo>
                      <a:pt x="701" y="31"/>
                    </a:lnTo>
                    <a:lnTo>
                      <a:pt x="718" y="31"/>
                    </a:lnTo>
                    <a:lnTo>
                      <a:pt x="723" y="29"/>
                    </a:lnTo>
                    <a:lnTo>
                      <a:pt x="725" y="29"/>
                    </a:lnTo>
                    <a:lnTo>
                      <a:pt x="730" y="29"/>
                    </a:lnTo>
                    <a:lnTo>
                      <a:pt x="732" y="26"/>
                    </a:lnTo>
                    <a:lnTo>
                      <a:pt x="730" y="24"/>
                    </a:lnTo>
                    <a:close/>
                    <a:moveTo>
                      <a:pt x="119" y="268"/>
                    </a:moveTo>
                    <a:lnTo>
                      <a:pt x="116" y="266"/>
                    </a:lnTo>
                    <a:lnTo>
                      <a:pt x="119" y="268"/>
                    </a:lnTo>
                    <a:close/>
                    <a:moveTo>
                      <a:pt x="128" y="223"/>
                    </a:moveTo>
                    <a:lnTo>
                      <a:pt x="135" y="223"/>
                    </a:lnTo>
                    <a:lnTo>
                      <a:pt x="138" y="220"/>
                    </a:lnTo>
                    <a:lnTo>
                      <a:pt x="145" y="220"/>
                    </a:lnTo>
                    <a:lnTo>
                      <a:pt x="147" y="220"/>
                    </a:lnTo>
                    <a:lnTo>
                      <a:pt x="147" y="216"/>
                    </a:lnTo>
                    <a:lnTo>
                      <a:pt x="150" y="216"/>
                    </a:lnTo>
                    <a:lnTo>
                      <a:pt x="147" y="213"/>
                    </a:lnTo>
                    <a:lnTo>
                      <a:pt x="145" y="211"/>
                    </a:lnTo>
                    <a:lnTo>
                      <a:pt x="143" y="211"/>
                    </a:lnTo>
                    <a:lnTo>
                      <a:pt x="138" y="211"/>
                    </a:lnTo>
                    <a:lnTo>
                      <a:pt x="135" y="206"/>
                    </a:lnTo>
                    <a:lnTo>
                      <a:pt x="119" y="206"/>
                    </a:lnTo>
                    <a:lnTo>
                      <a:pt x="119" y="213"/>
                    </a:lnTo>
                    <a:lnTo>
                      <a:pt x="116" y="216"/>
                    </a:lnTo>
                    <a:lnTo>
                      <a:pt x="114" y="216"/>
                    </a:lnTo>
                    <a:lnTo>
                      <a:pt x="114" y="218"/>
                    </a:lnTo>
                    <a:lnTo>
                      <a:pt x="116" y="220"/>
                    </a:lnTo>
                    <a:lnTo>
                      <a:pt x="119" y="220"/>
                    </a:lnTo>
                    <a:lnTo>
                      <a:pt x="119" y="225"/>
                    </a:lnTo>
                    <a:lnTo>
                      <a:pt x="128" y="223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739" name="El Salvador">
                <a:extLst>
                  <a:ext uri="{FF2B5EF4-FFF2-40B4-BE49-F238E27FC236}">
                    <a16:creationId xmlns:a16="http://schemas.microsoft.com/office/drawing/2014/main" id="{23066F15-D569-084C-B0E8-727DD24185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4" y="2012"/>
                <a:ext cx="44" cy="29"/>
              </a:xfrm>
              <a:custGeom>
                <a:avLst/>
                <a:gdLst>
                  <a:gd name="T0" fmla="*/ 2147483647 w 174"/>
                  <a:gd name="T1" fmla="*/ 2147483647 h 114"/>
                  <a:gd name="T2" fmla="*/ 2147483647 w 174"/>
                  <a:gd name="T3" fmla="*/ 2147483647 h 114"/>
                  <a:gd name="T4" fmla="*/ 2147483647 w 174"/>
                  <a:gd name="T5" fmla="*/ 2147483647 h 114"/>
                  <a:gd name="T6" fmla="*/ 2147483647 w 174"/>
                  <a:gd name="T7" fmla="*/ 2147483647 h 114"/>
                  <a:gd name="T8" fmla="*/ 2147483647 w 174"/>
                  <a:gd name="T9" fmla="*/ 2147483647 h 114"/>
                  <a:gd name="T10" fmla="*/ 2147483647 w 174"/>
                  <a:gd name="T11" fmla="*/ 2147483647 h 114"/>
                  <a:gd name="T12" fmla="*/ 2147483647 w 174"/>
                  <a:gd name="T13" fmla="*/ 2147483647 h 114"/>
                  <a:gd name="T14" fmla="*/ 2147483647 w 174"/>
                  <a:gd name="T15" fmla="*/ 2147483647 h 114"/>
                  <a:gd name="T16" fmla="*/ 2147483647 w 174"/>
                  <a:gd name="T17" fmla="*/ 2147483647 h 114"/>
                  <a:gd name="T18" fmla="*/ 2147483647 w 174"/>
                  <a:gd name="T19" fmla="*/ 0 h 114"/>
                  <a:gd name="T20" fmla="*/ 2147483647 w 174"/>
                  <a:gd name="T21" fmla="*/ 2147483647 h 114"/>
                  <a:gd name="T22" fmla="*/ 2147483647 w 174"/>
                  <a:gd name="T23" fmla="*/ 2147483647 h 114"/>
                  <a:gd name="T24" fmla="*/ 2147483647 w 174"/>
                  <a:gd name="T25" fmla="*/ 2147483647 h 114"/>
                  <a:gd name="T26" fmla="*/ 2147483647 w 174"/>
                  <a:gd name="T27" fmla="*/ 2147483647 h 114"/>
                  <a:gd name="T28" fmla="*/ 2147483647 w 174"/>
                  <a:gd name="T29" fmla="*/ 2147483647 h 114"/>
                  <a:gd name="T30" fmla="*/ 2147483647 w 174"/>
                  <a:gd name="T31" fmla="*/ 2147483647 h 114"/>
                  <a:gd name="T32" fmla="*/ 2147483647 w 174"/>
                  <a:gd name="T33" fmla="*/ 2147483647 h 114"/>
                  <a:gd name="T34" fmla="*/ 2147483647 w 174"/>
                  <a:gd name="T35" fmla="*/ 2147483647 h 114"/>
                  <a:gd name="T36" fmla="*/ 0 w 174"/>
                  <a:gd name="T37" fmla="*/ 2147483647 h 114"/>
                  <a:gd name="T38" fmla="*/ 2147483647 w 174"/>
                  <a:gd name="T39" fmla="*/ 2147483647 h 114"/>
                  <a:gd name="T40" fmla="*/ 2147483647 w 174"/>
                  <a:gd name="T41" fmla="*/ 2147483647 h 114"/>
                  <a:gd name="T42" fmla="*/ 2147483647 w 174"/>
                  <a:gd name="T43" fmla="*/ 2147483647 h 114"/>
                  <a:gd name="T44" fmla="*/ 2147483647 w 174"/>
                  <a:gd name="T45" fmla="*/ 2147483647 h 114"/>
                  <a:gd name="T46" fmla="*/ 2147483647 w 174"/>
                  <a:gd name="T47" fmla="*/ 2147483647 h 114"/>
                  <a:gd name="T48" fmla="*/ 2147483647 w 174"/>
                  <a:gd name="T49" fmla="*/ 2147483647 h 114"/>
                  <a:gd name="T50" fmla="*/ 2147483647 w 174"/>
                  <a:gd name="T51" fmla="*/ 2147483647 h 114"/>
                  <a:gd name="T52" fmla="*/ 2147483647 w 174"/>
                  <a:gd name="T53" fmla="*/ 2147483647 h 114"/>
                  <a:gd name="T54" fmla="*/ 2147483647 w 174"/>
                  <a:gd name="T55" fmla="*/ 2147483647 h 114"/>
                  <a:gd name="T56" fmla="*/ 2147483647 w 174"/>
                  <a:gd name="T57" fmla="*/ 2147483647 h 11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74"/>
                  <a:gd name="T88" fmla="*/ 0 h 114"/>
                  <a:gd name="T89" fmla="*/ 174 w 174"/>
                  <a:gd name="T90" fmla="*/ 114 h 11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74" h="114">
                    <a:moveTo>
                      <a:pt x="174" y="84"/>
                    </a:moveTo>
                    <a:lnTo>
                      <a:pt x="174" y="42"/>
                    </a:lnTo>
                    <a:lnTo>
                      <a:pt x="138" y="42"/>
                    </a:lnTo>
                    <a:lnTo>
                      <a:pt x="132" y="48"/>
                    </a:lnTo>
                    <a:lnTo>
                      <a:pt x="120" y="48"/>
                    </a:lnTo>
                    <a:lnTo>
                      <a:pt x="114" y="42"/>
                    </a:lnTo>
                    <a:lnTo>
                      <a:pt x="114" y="24"/>
                    </a:lnTo>
                    <a:lnTo>
                      <a:pt x="90" y="24"/>
                    </a:lnTo>
                    <a:lnTo>
                      <a:pt x="78" y="12"/>
                    </a:lnTo>
                    <a:lnTo>
                      <a:pt x="72" y="0"/>
                    </a:lnTo>
                    <a:lnTo>
                      <a:pt x="60" y="6"/>
                    </a:lnTo>
                    <a:lnTo>
                      <a:pt x="48" y="6"/>
                    </a:lnTo>
                    <a:lnTo>
                      <a:pt x="48" y="18"/>
                    </a:lnTo>
                    <a:lnTo>
                      <a:pt x="42" y="24"/>
                    </a:lnTo>
                    <a:lnTo>
                      <a:pt x="36" y="36"/>
                    </a:lnTo>
                    <a:lnTo>
                      <a:pt x="30" y="36"/>
                    </a:lnTo>
                    <a:lnTo>
                      <a:pt x="24" y="42"/>
                    </a:lnTo>
                    <a:lnTo>
                      <a:pt x="12" y="48"/>
                    </a:lnTo>
                    <a:lnTo>
                      <a:pt x="0" y="60"/>
                    </a:lnTo>
                    <a:lnTo>
                      <a:pt x="6" y="66"/>
                    </a:lnTo>
                    <a:lnTo>
                      <a:pt x="18" y="72"/>
                    </a:lnTo>
                    <a:lnTo>
                      <a:pt x="24" y="78"/>
                    </a:lnTo>
                    <a:lnTo>
                      <a:pt x="72" y="78"/>
                    </a:lnTo>
                    <a:lnTo>
                      <a:pt x="96" y="102"/>
                    </a:lnTo>
                    <a:lnTo>
                      <a:pt x="132" y="96"/>
                    </a:lnTo>
                    <a:lnTo>
                      <a:pt x="150" y="114"/>
                    </a:lnTo>
                    <a:lnTo>
                      <a:pt x="168" y="84"/>
                    </a:lnTo>
                    <a:lnTo>
                      <a:pt x="174" y="90"/>
                    </a:lnTo>
                    <a:lnTo>
                      <a:pt x="174" y="8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740" name="Dominican Republic">
                <a:extLst>
                  <a:ext uri="{FF2B5EF4-FFF2-40B4-BE49-F238E27FC236}">
                    <a16:creationId xmlns:a16="http://schemas.microsoft.com/office/drawing/2014/main" id="{75A5A54B-6328-F240-B42E-01444D2028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5" y="1900"/>
                <a:ext cx="64" cy="43"/>
              </a:xfrm>
              <a:custGeom>
                <a:avLst/>
                <a:gdLst>
                  <a:gd name="T0" fmla="*/ 2147483647 w 252"/>
                  <a:gd name="T1" fmla="*/ 2147483647 h 168"/>
                  <a:gd name="T2" fmla="*/ 2147483647 w 252"/>
                  <a:gd name="T3" fmla="*/ 2147483647 h 168"/>
                  <a:gd name="T4" fmla="*/ 2147483647 w 252"/>
                  <a:gd name="T5" fmla="*/ 2147483647 h 168"/>
                  <a:gd name="T6" fmla="*/ 2147483647 w 252"/>
                  <a:gd name="T7" fmla="*/ 2147483647 h 168"/>
                  <a:gd name="T8" fmla="*/ 2147483647 w 252"/>
                  <a:gd name="T9" fmla="*/ 2147483647 h 168"/>
                  <a:gd name="T10" fmla="*/ 2147483647 w 252"/>
                  <a:gd name="T11" fmla="*/ 2147483647 h 168"/>
                  <a:gd name="T12" fmla="*/ 2147483647 w 252"/>
                  <a:gd name="T13" fmla="*/ 2147483647 h 168"/>
                  <a:gd name="T14" fmla="*/ 2147483647 w 252"/>
                  <a:gd name="T15" fmla="*/ 2147483647 h 168"/>
                  <a:gd name="T16" fmla="*/ 2147483647 w 252"/>
                  <a:gd name="T17" fmla="*/ 2147483647 h 168"/>
                  <a:gd name="T18" fmla="*/ 2147483647 w 252"/>
                  <a:gd name="T19" fmla="*/ 2147483647 h 168"/>
                  <a:gd name="T20" fmla="*/ 2147483647 w 252"/>
                  <a:gd name="T21" fmla="*/ 0 h 168"/>
                  <a:gd name="T22" fmla="*/ 2147483647 w 252"/>
                  <a:gd name="T23" fmla="*/ 0 h 168"/>
                  <a:gd name="T24" fmla="*/ 2147483647 w 252"/>
                  <a:gd name="T25" fmla="*/ 2147483647 h 168"/>
                  <a:gd name="T26" fmla="*/ 2147483647 w 252"/>
                  <a:gd name="T27" fmla="*/ 2147483647 h 168"/>
                  <a:gd name="T28" fmla="*/ 2147483647 w 252"/>
                  <a:gd name="T29" fmla="*/ 2147483647 h 168"/>
                  <a:gd name="T30" fmla="*/ 2147483647 w 252"/>
                  <a:gd name="T31" fmla="*/ 2147483647 h 168"/>
                  <a:gd name="T32" fmla="*/ 2147483647 w 252"/>
                  <a:gd name="T33" fmla="*/ 2147483647 h 168"/>
                  <a:gd name="T34" fmla="*/ 2147483647 w 252"/>
                  <a:gd name="T35" fmla="*/ 2147483647 h 168"/>
                  <a:gd name="T36" fmla="*/ 2147483647 w 252"/>
                  <a:gd name="T37" fmla="*/ 2147483647 h 168"/>
                  <a:gd name="T38" fmla="*/ 2147483647 w 252"/>
                  <a:gd name="T39" fmla="*/ 2147483647 h 168"/>
                  <a:gd name="T40" fmla="*/ 2147483647 w 252"/>
                  <a:gd name="T41" fmla="*/ 2147483647 h 168"/>
                  <a:gd name="T42" fmla="*/ 0 w 252"/>
                  <a:gd name="T43" fmla="*/ 2147483647 h 168"/>
                  <a:gd name="T44" fmla="*/ 0 w 252"/>
                  <a:gd name="T45" fmla="*/ 2147483647 h 168"/>
                  <a:gd name="T46" fmla="*/ 2147483647 w 252"/>
                  <a:gd name="T47" fmla="*/ 2147483647 h 168"/>
                  <a:gd name="T48" fmla="*/ 0 w 252"/>
                  <a:gd name="T49" fmla="*/ 2147483647 h 168"/>
                  <a:gd name="T50" fmla="*/ 2147483647 w 252"/>
                  <a:gd name="T51" fmla="*/ 2147483647 h 168"/>
                  <a:gd name="T52" fmla="*/ 2147483647 w 252"/>
                  <a:gd name="T53" fmla="*/ 2147483647 h 168"/>
                  <a:gd name="T54" fmla="*/ 2147483647 w 252"/>
                  <a:gd name="T55" fmla="*/ 2147483647 h 168"/>
                  <a:gd name="T56" fmla="*/ 2147483647 w 252"/>
                  <a:gd name="T57" fmla="*/ 2147483647 h 168"/>
                  <a:gd name="T58" fmla="*/ 2147483647 w 252"/>
                  <a:gd name="T59" fmla="*/ 2147483647 h 168"/>
                  <a:gd name="T60" fmla="*/ 2147483647 w 252"/>
                  <a:gd name="T61" fmla="*/ 2147483647 h 168"/>
                  <a:gd name="T62" fmla="*/ 2147483647 w 252"/>
                  <a:gd name="T63" fmla="*/ 2147483647 h 168"/>
                  <a:gd name="T64" fmla="*/ 2147483647 w 252"/>
                  <a:gd name="T65" fmla="*/ 2147483647 h 168"/>
                  <a:gd name="T66" fmla="*/ 2147483647 w 252"/>
                  <a:gd name="T67" fmla="*/ 2147483647 h 16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52"/>
                  <a:gd name="T103" fmla="*/ 0 h 168"/>
                  <a:gd name="T104" fmla="*/ 252 w 252"/>
                  <a:gd name="T105" fmla="*/ 168 h 16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52" h="168">
                    <a:moveTo>
                      <a:pt x="246" y="102"/>
                    </a:moveTo>
                    <a:lnTo>
                      <a:pt x="234" y="96"/>
                    </a:lnTo>
                    <a:lnTo>
                      <a:pt x="216" y="78"/>
                    </a:lnTo>
                    <a:lnTo>
                      <a:pt x="192" y="66"/>
                    </a:lnTo>
                    <a:lnTo>
                      <a:pt x="156" y="54"/>
                    </a:lnTo>
                    <a:lnTo>
                      <a:pt x="132" y="42"/>
                    </a:lnTo>
                    <a:lnTo>
                      <a:pt x="126" y="30"/>
                    </a:lnTo>
                    <a:lnTo>
                      <a:pt x="108" y="12"/>
                    </a:lnTo>
                    <a:lnTo>
                      <a:pt x="96" y="6"/>
                    </a:lnTo>
                    <a:lnTo>
                      <a:pt x="84" y="6"/>
                    </a:lnTo>
                    <a:lnTo>
                      <a:pt x="60" y="0"/>
                    </a:lnTo>
                    <a:lnTo>
                      <a:pt x="30" y="0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30" y="42"/>
                    </a:lnTo>
                    <a:lnTo>
                      <a:pt x="30" y="54"/>
                    </a:lnTo>
                    <a:lnTo>
                      <a:pt x="24" y="60"/>
                    </a:lnTo>
                    <a:lnTo>
                      <a:pt x="18" y="72"/>
                    </a:lnTo>
                    <a:lnTo>
                      <a:pt x="12" y="78"/>
                    </a:lnTo>
                    <a:lnTo>
                      <a:pt x="12" y="90"/>
                    </a:lnTo>
                    <a:lnTo>
                      <a:pt x="6" y="102"/>
                    </a:lnTo>
                    <a:lnTo>
                      <a:pt x="0" y="108"/>
                    </a:lnTo>
                    <a:lnTo>
                      <a:pt x="0" y="114"/>
                    </a:lnTo>
                    <a:lnTo>
                      <a:pt x="12" y="144"/>
                    </a:lnTo>
                    <a:lnTo>
                      <a:pt x="0" y="126"/>
                    </a:lnTo>
                    <a:lnTo>
                      <a:pt x="30" y="168"/>
                    </a:lnTo>
                    <a:lnTo>
                      <a:pt x="78" y="132"/>
                    </a:lnTo>
                    <a:lnTo>
                      <a:pt x="174" y="132"/>
                    </a:lnTo>
                    <a:lnTo>
                      <a:pt x="186" y="138"/>
                    </a:lnTo>
                    <a:lnTo>
                      <a:pt x="240" y="138"/>
                    </a:lnTo>
                    <a:lnTo>
                      <a:pt x="246" y="132"/>
                    </a:lnTo>
                    <a:lnTo>
                      <a:pt x="252" y="120"/>
                    </a:lnTo>
                    <a:lnTo>
                      <a:pt x="252" y="114"/>
                    </a:lnTo>
                    <a:lnTo>
                      <a:pt x="246" y="10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741" name="Cuba">
                <a:extLst>
                  <a:ext uri="{FF2B5EF4-FFF2-40B4-BE49-F238E27FC236}">
                    <a16:creationId xmlns:a16="http://schemas.microsoft.com/office/drawing/2014/main" id="{CB6ECB1F-8970-DF4E-9A3D-9AFC6334AB2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42" y="1831"/>
                <a:ext cx="189" cy="69"/>
              </a:xfrm>
              <a:custGeom>
                <a:avLst/>
                <a:gdLst>
                  <a:gd name="T0" fmla="*/ 2147483647 w 738"/>
                  <a:gd name="T1" fmla="*/ 2147483647 h 270"/>
                  <a:gd name="T2" fmla="*/ 2147483647 w 738"/>
                  <a:gd name="T3" fmla="*/ 2147483647 h 270"/>
                  <a:gd name="T4" fmla="*/ 2147483647 w 738"/>
                  <a:gd name="T5" fmla="*/ 2147483647 h 270"/>
                  <a:gd name="T6" fmla="*/ 2147483647 w 738"/>
                  <a:gd name="T7" fmla="*/ 2147483647 h 270"/>
                  <a:gd name="T8" fmla="*/ 2147483647 w 738"/>
                  <a:gd name="T9" fmla="*/ 2147483647 h 270"/>
                  <a:gd name="T10" fmla="*/ 2147483647 w 738"/>
                  <a:gd name="T11" fmla="*/ 2147483647 h 270"/>
                  <a:gd name="T12" fmla="*/ 2147483647 w 738"/>
                  <a:gd name="T13" fmla="*/ 2147483647 h 270"/>
                  <a:gd name="T14" fmla="*/ 2147483647 w 738"/>
                  <a:gd name="T15" fmla="*/ 2147483647 h 270"/>
                  <a:gd name="T16" fmla="*/ 2147483647 w 738"/>
                  <a:gd name="T17" fmla="*/ 2147483647 h 270"/>
                  <a:gd name="T18" fmla="*/ 2147483647 w 738"/>
                  <a:gd name="T19" fmla="*/ 2147483647 h 270"/>
                  <a:gd name="T20" fmla="*/ 2147483647 w 738"/>
                  <a:gd name="T21" fmla="*/ 2147483647 h 270"/>
                  <a:gd name="T22" fmla="*/ 2147483647 w 738"/>
                  <a:gd name="T23" fmla="*/ 2147483647 h 270"/>
                  <a:gd name="T24" fmla="*/ 2147483647 w 738"/>
                  <a:gd name="T25" fmla="*/ 2147483647 h 270"/>
                  <a:gd name="T26" fmla="*/ 2147483647 w 738"/>
                  <a:gd name="T27" fmla="*/ 2147483647 h 270"/>
                  <a:gd name="T28" fmla="*/ 2147483647 w 738"/>
                  <a:gd name="T29" fmla="*/ 2147483647 h 270"/>
                  <a:gd name="T30" fmla="*/ 2147483647 w 738"/>
                  <a:gd name="T31" fmla="*/ 2147483647 h 270"/>
                  <a:gd name="T32" fmla="*/ 2147483647 w 738"/>
                  <a:gd name="T33" fmla="*/ 2147483647 h 270"/>
                  <a:gd name="T34" fmla="*/ 2147483647 w 738"/>
                  <a:gd name="T35" fmla="*/ 2147483647 h 270"/>
                  <a:gd name="T36" fmla="*/ 2147483647 w 738"/>
                  <a:gd name="T37" fmla="*/ 0 h 270"/>
                  <a:gd name="T38" fmla="*/ 2147483647 w 738"/>
                  <a:gd name="T39" fmla="*/ 2147483647 h 270"/>
                  <a:gd name="T40" fmla="*/ 2147483647 w 738"/>
                  <a:gd name="T41" fmla="*/ 2147483647 h 270"/>
                  <a:gd name="T42" fmla="*/ 2147483647 w 738"/>
                  <a:gd name="T43" fmla="*/ 2147483647 h 270"/>
                  <a:gd name="T44" fmla="*/ 2147483647 w 738"/>
                  <a:gd name="T45" fmla="*/ 2147483647 h 270"/>
                  <a:gd name="T46" fmla="*/ 2147483647 w 738"/>
                  <a:gd name="T47" fmla="*/ 2147483647 h 270"/>
                  <a:gd name="T48" fmla="*/ 2147483647 w 738"/>
                  <a:gd name="T49" fmla="*/ 2147483647 h 270"/>
                  <a:gd name="T50" fmla="*/ 2147483647 w 738"/>
                  <a:gd name="T51" fmla="*/ 2147483647 h 270"/>
                  <a:gd name="T52" fmla="*/ 2147483647 w 738"/>
                  <a:gd name="T53" fmla="*/ 2147483647 h 270"/>
                  <a:gd name="T54" fmla="*/ 2147483647 w 738"/>
                  <a:gd name="T55" fmla="*/ 2147483647 h 270"/>
                  <a:gd name="T56" fmla="*/ 2147483647 w 738"/>
                  <a:gd name="T57" fmla="*/ 2147483647 h 270"/>
                  <a:gd name="T58" fmla="*/ 2147483647 w 738"/>
                  <a:gd name="T59" fmla="*/ 2147483647 h 270"/>
                  <a:gd name="T60" fmla="*/ 2147483647 w 738"/>
                  <a:gd name="T61" fmla="*/ 2147483647 h 270"/>
                  <a:gd name="T62" fmla="*/ 2147483647 w 738"/>
                  <a:gd name="T63" fmla="*/ 2147483647 h 270"/>
                  <a:gd name="T64" fmla="*/ 2147483647 w 738"/>
                  <a:gd name="T65" fmla="*/ 2147483647 h 270"/>
                  <a:gd name="T66" fmla="*/ 2147483647 w 738"/>
                  <a:gd name="T67" fmla="*/ 2147483647 h 270"/>
                  <a:gd name="T68" fmla="*/ 2147483647 w 738"/>
                  <a:gd name="T69" fmla="*/ 2147483647 h 270"/>
                  <a:gd name="T70" fmla="*/ 2147483647 w 738"/>
                  <a:gd name="T71" fmla="*/ 2147483647 h 270"/>
                  <a:gd name="T72" fmla="*/ 2147483647 w 738"/>
                  <a:gd name="T73" fmla="*/ 2147483647 h 270"/>
                  <a:gd name="T74" fmla="*/ 2147483647 w 738"/>
                  <a:gd name="T75" fmla="*/ 2147483647 h 270"/>
                  <a:gd name="T76" fmla="*/ 2147483647 w 738"/>
                  <a:gd name="T77" fmla="*/ 2147483647 h 270"/>
                  <a:gd name="T78" fmla="*/ 2147483647 w 738"/>
                  <a:gd name="T79" fmla="*/ 2147483647 h 270"/>
                  <a:gd name="T80" fmla="*/ 2147483647 w 738"/>
                  <a:gd name="T81" fmla="*/ 2147483647 h 270"/>
                  <a:gd name="T82" fmla="*/ 2147483647 w 738"/>
                  <a:gd name="T83" fmla="*/ 2147483647 h 270"/>
                  <a:gd name="T84" fmla="*/ 2147483647 w 738"/>
                  <a:gd name="T85" fmla="*/ 2147483647 h 270"/>
                  <a:gd name="T86" fmla="*/ 2147483647 w 738"/>
                  <a:gd name="T87" fmla="*/ 2147483647 h 270"/>
                  <a:gd name="T88" fmla="*/ 2147483647 w 738"/>
                  <a:gd name="T89" fmla="*/ 2147483647 h 270"/>
                  <a:gd name="T90" fmla="*/ 2147483647 w 738"/>
                  <a:gd name="T91" fmla="*/ 2147483647 h 270"/>
                  <a:gd name="T92" fmla="*/ 2147483647 w 738"/>
                  <a:gd name="T93" fmla="*/ 2147483647 h 270"/>
                  <a:gd name="T94" fmla="*/ 2147483647 w 738"/>
                  <a:gd name="T95" fmla="*/ 2147483647 h 270"/>
                  <a:gd name="T96" fmla="*/ 2147483647 w 738"/>
                  <a:gd name="T97" fmla="*/ 2147483647 h 270"/>
                  <a:gd name="T98" fmla="*/ 2147483647 w 738"/>
                  <a:gd name="T99" fmla="*/ 2147483647 h 270"/>
                  <a:gd name="T100" fmla="*/ 2147483647 w 738"/>
                  <a:gd name="T101" fmla="*/ 2147483647 h 270"/>
                  <a:gd name="T102" fmla="*/ 2147483647 w 738"/>
                  <a:gd name="T103" fmla="*/ 2147483647 h 270"/>
                  <a:gd name="T104" fmla="*/ 2147483647 w 738"/>
                  <a:gd name="T105" fmla="*/ 2147483647 h 270"/>
                  <a:gd name="T106" fmla="*/ 2147483647 w 738"/>
                  <a:gd name="T107" fmla="*/ 2147483647 h 270"/>
                  <a:gd name="T108" fmla="*/ 2147483647 w 738"/>
                  <a:gd name="T109" fmla="*/ 2147483647 h 270"/>
                  <a:gd name="T110" fmla="*/ 2147483647 w 738"/>
                  <a:gd name="T111" fmla="*/ 2147483647 h 270"/>
                  <a:gd name="T112" fmla="*/ 2147483647 w 738"/>
                  <a:gd name="T113" fmla="*/ 2147483647 h 270"/>
                  <a:gd name="T114" fmla="*/ 2147483647 w 738"/>
                  <a:gd name="T115" fmla="*/ 2147483647 h 27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738"/>
                  <a:gd name="T175" fmla="*/ 0 h 270"/>
                  <a:gd name="T176" fmla="*/ 738 w 738"/>
                  <a:gd name="T177" fmla="*/ 270 h 27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738" h="270">
                    <a:moveTo>
                      <a:pt x="708" y="228"/>
                    </a:moveTo>
                    <a:lnTo>
                      <a:pt x="690" y="222"/>
                    </a:lnTo>
                    <a:lnTo>
                      <a:pt x="666" y="222"/>
                    </a:lnTo>
                    <a:lnTo>
                      <a:pt x="666" y="204"/>
                    </a:lnTo>
                    <a:lnTo>
                      <a:pt x="660" y="198"/>
                    </a:lnTo>
                    <a:lnTo>
                      <a:pt x="648" y="192"/>
                    </a:lnTo>
                    <a:lnTo>
                      <a:pt x="600" y="192"/>
                    </a:lnTo>
                    <a:lnTo>
                      <a:pt x="624" y="168"/>
                    </a:lnTo>
                    <a:lnTo>
                      <a:pt x="612" y="168"/>
                    </a:lnTo>
                    <a:lnTo>
                      <a:pt x="600" y="162"/>
                    </a:lnTo>
                    <a:lnTo>
                      <a:pt x="558" y="162"/>
                    </a:lnTo>
                    <a:lnTo>
                      <a:pt x="534" y="150"/>
                    </a:lnTo>
                    <a:lnTo>
                      <a:pt x="528" y="144"/>
                    </a:lnTo>
                    <a:lnTo>
                      <a:pt x="522" y="144"/>
                    </a:lnTo>
                    <a:lnTo>
                      <a:pt x="528" y="138"/>
                    </a:lnTo>
                    <a:lnTo>
                      <a:pt x="528" y="132"/>
                    </a:lnTo>
                    <a:lnTo>
                      <a:pt x="534" y="126"/>
                    </a:lnTo>
                    <a:lnTo>
                      <a:pt x="534" y="120"/>
                    </a:lnTo>
                    <a:lnTo>
                      <a:pt x="522" y="120"/>
                    </a:lnTo>
                    <a:lnTo>
                      <a:pt x="510" y="114"/>
                    </a:lnTo>
                    <a:lnTo>
                      <a:pt x="504" y="114"/>
                    </a:lnTo>
                    <a:lnTo>
                      <a:pt x="474" y="84"/>
                    </a:lnTo>
                    <a:lnTo>
                      <a:pt x="462" y="78"/>
                    </a:lnTo>
                    <a:lnTo>
                      <a:pt x="450" y="66"/>
                    </a:lnTo>
                    <a:lnTo>
                      <a:pt x="432" y="66"/>
                    </a:lnTo>
                    <a:lnTo>
                      <a:pt x="432" y="84"/>
                    </a:lnTo>
                    <a:lnTo>
                      <a:pt x="444" y="96"/>
                    </a:lnTo>
                    <a:lnTo>
                      <a:pt x="450" y="96"/>
                    </a:lnTo>
                    <a:lnTo>
                      <a:pt x="378" y="60"/>
                    </a:lnTo>
                    <a:lnTo>
                      <a:pt x="372" y="54"/>
                    </a:lnTo>
                    <a:lnTo>
                      <a:pt x="360" y="48"/>
                    </a:lnTo>
                    <a:lnTo>
                      <a:pt x="354" y="36"/>
                    </a:lnTo>
                    <a:lnTo>
                      <a:pt x="342" y="30"/>
                    </a:lnTo>
                    <a:lnTo>
                      <a:pt x="330" y="18"/>
                    </a:lnTo>
                    <a:lnTo>
                      <a:pt x="270" y="18"/>
                    </a:lnTo>
                    <a:lnTo>
                      <a:pt x="258" y="12"/>
                    </a:lnTo>
                    <a:lnTo>
                      <a:pt x="228" y="6"/>
                    </a:lnTo>
                    <a:lnTo>
                      <a:pt x="174" y="0"/>
                    </a:lnTo>
                    <a:lnTo>
                      <a:pt x="126" y="6"/>
                    </a:lnTo>
                    <a:lnTo>
                      <a:pt x="96" y="18"/>
                    </a:lnTo>
                    <a:lnTo>
                      <a:pt x="72" y="42"/>
                    </a:lnTo>
                    <a:lnTo>
                      <a:pt x="60" y="48"/>
                    </a:lnTo>
                    <a:lnTo>
                      <a:pt x="42" y="60"/>
                    </a:lnTo>
                    <a:lnTo>
                      <a:pt x="24" y="66"/>
                    </a:lnTo>
                    <a:lnTo>
                      <a:pt x="12" y="72"/>
                    </a:lnTo>
                    <a:lnTo>
                      <a:pt x="6" y="78"/>
                    </a:lnTo>
                    <a:lnTo>
                      <a:pt x="0" y="78"/>
                    </a:lnTo>
                    <a:lnTo>
                      <a:pt x="72" y="72"/>
                    </a:lnTo>
                    <a:lnTo>
                      <a:pt x="72" y="60"/>
                    </a:lnTo>
                    <a:lnTo>
                      <a:pt x="150" y="54"/>
                    </a:lnTo>
                    <a:lnTo>
                      <a:pt x="174" y="42"/>
                    </a:lnTo>
                    <a:lnTo>
                      <a:pt x="198" y="42"/>
                    </a:lnTo>
                    <a:lnTo>
                      <a:pt x="222" y="54"/>
                    </a:lnTo>
                    <a:lnTo>
                      <a:pt x="222" y="60"/>
                    </a:lnTo>
                    <a:lnTo>
                      <a:pt x="216" y="60"/>
                    </a:lnTo>
                    <a:lnTo>
                      <a:pt x="210" y="66"/>
                    </a:lnTo>
                    <a:lnTo>
                      <a:pt x="198" y="66"/>
                    </a:lnTo>
                    <a:lnTo>
                      <a:pt x="192" y="72"/>
                    </a:lnTo>
                    <a:lnTo>
                      <a:pt x="186" y="72"/>
                    </a:lnTo>
                    <a:lnTo>
                      <a:pt x="204" y="78"/>
                    </a:lnTo>
                    <a:lnTo>
                      <a:pt x="210" y="78"/>
                    </a:lnTo>
                    <a:lnTo>
                      <a:pt x="216" y="84"/>
                    </a:lnTo>
                    <a:lnTo>
                      <a:pt x="228" y="90"/>
                    </a:lnTo>
                    <a:lnTo>
                      <a:pt x="246" y="96"/>
                    </a:lnTo>
                    <a:lnTo>
                      <a:pt x="258" y="102"/>
                    </a:lnTo>
                    <a:lnTo>
                      <a:pt x="276" y="102"/>
                    </a:lnTo>
                    <a:lnTo>
                      <a:pt x="282" y="96"/>
                    </a:lnTo>
                    <a:lnTo>
                      <a:pt x="282" y="90"/>
                    </a:lnTo>
                    <a:lnTo>
                      <a:pt x="294" y="96"/>
                    </a:lnTo>
                    <a:lnTo>
                      <a:pt x="300" y="102"/>
                    </a:lnTo>
                    <a:lnTo>
                      <a:pt x="318" y="114"/>
                    </a:lnTo>
                    <a:lnTo>
                      <a:pt x="342" y="126"/>
                    </a:lnTo>
                    <a:lnTo>
                      <a:pt x="372" y="126"/>
                    </a:lnTo>
                    <a:lnTo>
                      <a:pt x="390" y="120"/>
                    </a:lnTo>
                    <a:lnTo>
                      <a:pt x="402" y="120"/>
                    </a:lnTo>
                    <a:lnTo>
                      <a:pt x="390" y="144"/>
                    </a:lnTo>
                    <a:lnTo>
                      <a:pt x="450" y="168"/>
                    </a:lnTo>
                    <a:lnTo>
                      <a:pt x="474" y="204"/>
                    </a:lnTo>
                    <a:lnTo>
                      <a:pt x="480" y="210"/>
                    </a:lnTo>
                    <a:lnTo>
                      <a:pt x="492" y="216"/>
                    </a:lnTo>
                    <a:lnTo>
                      <a:pt x="498" y="222"/>
                    </a:lnTo>
                    <a:lnTo>
                      <a:pt x="498" y="228"/>
                    </a:lnTo>
                    <a:lnTo>
                      <a:pt x="474" y="252"/>
                    </a:lnTo>
                    <a:lnTo>
                      <a:pt x="474" y="258"/>
                    </a:lnTo>
                    <a:lnTo>
                      <a:pt x="480" y="264"/>
                    </a:lnTo>
                    <a:lnTo>
                      <a:pt x="492" y="258"/>
                    </a:lnTo>
                    <a:lnTo>
                      <a:pt x="504" y="258"/>
                    </a:lnTo>
                    <a:lnTo>
                      <a:pt x="528" y="246"/>
                    </a:lnTo>
                    <a:lnTo>
                      <a:pt x="558" y="246"/>
                    </a:lnTo>
                    <a:lnTo>
                      <a:pt x="558" y="252"/>
                    </a:lnTo>
                    <a:lnTo>
                      <a:pt x="552" y="252"/>
                    </a:lnTo>
                    <a:lnTo>
                      <a:pt x="546" y="258"/>
                    </a:lnTo>
                    <a:lnTo>
                      <a:pt x="546" y="264"/>
                    </a:lnTo>
                    <a:lnTo>
                      <a:pt x="558" y="264"/>
                    </a:lnTo>
                    <a:lnTo>
                      <a:pt x="564" y="270"/>
                    </a:lnTo>
                    <a:lnTo>
                      <a:pt x="612" y="270"/>
                    </a:lnTo>
                    <a:lnTo>
                      <a:pt x="636" y="264"/>
                    </a:lnTo>
                    <a:lnTo>
                      <a:pt x="684" y="258"/>
                    </a:lnTo>
                    <a:lnTo>
                      <a:pt x="720" y="252"/>
                    </a:lnTo>
                    <a:lnTo>
                      <a:pt x="738" y="246"/>
                    </a:lnTo>
                    <a:lnTo>
                      <a:pt x="738" y="240"/>
                    </a:lnTo>
                    <a:lnTo>
                      <a:pt x="732" y="234"/>
                    </a:lnTo>
                    <a:lnTo>
                      <a:pt x="720" y="228"/>
                    </a:lnTo>
                    <a:lnTo>
                      <a:pt x="708" y="228"/>
                    </a:lnTo>
                    <a:close/>
                    <a:moveTo>
                      <a:pt x="114" y="126"/>
                    </a:moveTo>
                    <a:lnTo>
                      <a:pt x="114" y="132"/>
                    </a:lnTo>
                    <a:lnTo>
                      <a:pt x="120" y="138"/>
                    </a:lnTo>
                    <a:lnTo>
                      <a:pt x="132" y="144"/>
                    </a:lnTo>
                    <a:lnTo>
                      <a:pt x="144" y="138"/>
                    </a:lnTo>
                    <a:lnTo>
                      <a:pt x="150" y="138"/>
                    </a:lnTo>
                    <a:lnTo>
                      <a:pt x="156" y="126"/>
                    </a:lnTo>
                    <a:lnTo>
                      <a:pt x="156" y="120"/>
                    </a:lnTo>
                    <a:lnTo>
                      <a:pt x="150" y="114"/>
                    </a:lnTo>
                    <a:lnTo>
                      <a:pt x="138" y="114"/>
                    </a:lnTo>
                    <a:lnTo>
                      <a:pt x="126" y="120"/>
                    </a:lnTo>
                    <a:lnTo>
                      <a:pt x="120" y="120"/>
                    </a:lnTo>
                    <a:lnTo>
                      <a:pt x="114" y="12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742" name="Costa Rica">
                <a:extLst>
                  <a:ext uri="{FF2B5EF4-FFF2-40B4-BE49-F238E27FC236}">
                    <a16:creationId xmlns:a16="http://schemas.microsoft.com/office/drawing/2014/main" id="{90224120-E60A-4F4E-9E27-C7EEDF8AA2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5" y="2079"/>
                <a:ext cx="61" cy="59"/>
              </a:xfrm>
              <a:custGeom>
                <a:avLst/>
                <a:gdLst>
                  <a:gd name="T0" fmla="*/ 2147483647 w 240"/>
                  <a:gd name="T1" fmla="*/ 2147483647 h 228"/>
                  <a:gd name="T2" fmla="*/ 2147483647 w 240"/>
                  <a:gd name="T3" fmla="*/ 2147483647 h 228"/>
                  <a:gd name="T4" fmla="*/ 2147483647 w 240"/>
                  <a:gd name="T5" fmla="*/ 2147483647 h 228"/>
                  <a:gd name="T6" fmla="*/ 2147483647 w 240"/>
                  <a:gd name="T7" fmla="*/ 2147483647 h 228"/>
                  <a:gd name="T8" fmla="*/ 2147483647 w 240"/>
                  <a:gd name="T9" fmla="*/ 2147483647 h 228"/>
                  <a:gd name="T10" fmla="*/ 2147483647 w 240"/>
                  <a:gd name="T11" fmla="*/ 2147483647 h 228"/>
                  <a:gd name="T12" fmla="*/ 2147483647 w 240"/>
                  <a:gd name="T13" fmla="*/ 2147483647 h 228"/>
                  <a:gd name="T14" fmla="*/ 2147483647 w 240"/>
                  <a:gd name="T15" fmla="*/ 2147483647 h 228"/>
                  <a:gd name="T16" fmla="*/ 2147483647 w 240"/>
                  <a:gd name="T17" fmla="*/ 2147483647 h 228"/>
                  <a:gd name="T18" fmla="*/ 2147483647 w 240"/>
                  <a:gd name="T19" fmla="*/ 2147483647 h 228"/>
                  <a:gd name="T20" fmla="*/ 2147483647 w 240"/>
                  <a:gd name="T21" fmla="*/ 2147483647 h 228"/>
                  <a:gd name="T22" fmla="*/ 2147483647 w 240"/>
                  <a:gd name="T23" fmla="*/ 2147483647 h 228"/>
                  <a:gd name="T24" fmla="*/ 2147483647 w 240"/>
                  <a:gd name="T25" fmla="*/ 2147483647 h 228"/>
                  <a:gd name="T26" fmla="*/ 2147483647 w 240"/>
                  <a:gd name="T27" fmla="*/ 2147483647 h 228"/>
                  <a:gd name="T28" fmla="*/ 2147483647 w 240"/>
                  <a:gd name="T29" fmla="*/ 2147483647 h 228"/>
                  <a:gd name="T30" fmla="*/ 2147483647 w 240"/>
                  <a:gd name="T31" fmla="*/ 0 h 228"/>
                  <a:gd name="T32" fmla="*/ 2147483647 w 240"/>
                  <a:gd name="T33" fmla="*/ 2147483647 h 228"/>
                  <a:gd name="T34" fmla="*/ 2147483647 w 240"/>
                  <a:gd name="T35" fmla="*/ 2147483647 h 228"/>
                  <a:gd name="T36" fmla="*/ 0 w 240"/>
                  <a:gd name="T37" fmla="*/ 2147483647 h 228"/>
                  <a:gd name="T38" fmla="*/ 2147483647 w 240"/>
                  <a:gd name="T39" fmla="*/ 2147483647 h 228"/>
                  <a:gd name="T40" fmla="*/ 2147483647 w 240"/>
                  <a:gd name="T41" fmla="*/ 2147483647 h 228"/>
                  <a:gd name="T42" fmla="*/ 2147483647 w 240"/>
                  <a:gd name="T43" fmla="*/ 2147483647 h 228"/>
                  <a:gd name="T44" fmla="*/ 2147483647 w 240"/>
                  <a:gd name="T45" fmla="*/ 2147483647 h 228"/>
                  <a:gd name="T46" fmla="*/ 2147483647 w 240"/>
                  <a:gd name="T47" fmla="*/ 2147483647 h 228"/>
                  <a:gd name="T48" fmla="*/ 2147483647 w 240"/>
                  <a:gd name="T49" fmla="*/ 2147483647 h 228"/>
                  <a:gd name="T50" fmla="*/ 2147483647 w 240"/>
                  <a:gd name="T51" fmla="*/ 2147483647 h 228"/>
                  <a:gd name="T52" fmla="*/ 2147483647 w 240"/>
                  <a:gd name="T53" fmla="*/ 2147483647 h 228"/>
                  <a:gd name="T54" fmla="*/ 2147483647 w 240"/>
                  <a:gd name="T55" fmla="*/ 2147483647 h 228"/>
                  <a:gd name="T56" fmla="*/ 2147483647 w 240"/>
                  <a:gd name="T57" fmla="*/ 2147483647 h 228"/>
                  <a:gd name="T58" fmla="*/ 2147483647 w 240"/>
                  <a:gd name="T59" fmla="*/ 2147483647 h 228"/>
                  <a:gd name="T60" fmla="*/ 2147483647 w 240"/>
                  <a:gd name="T61" fmla="*/ 2147483647 h 228"/>
                  <a:gd name="T62" fmla="*/ 2147483647 w 240"/>
                  <a:gd name="T63" fmla="*/ 2147483647 h 228"/>
                  <a:gd name="T64" fmla="*/ 2147483647 w 240"/>
                  <a:gd name="T65" fmla="*/ 2147483647 h 228"/>
                  <a:gd name="T66" fmla="*/ 2147483647 w 240"/>
                  <a:gd name="T67" fmla="*/ 2147483647 h 22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40"/>
                  <a:gd name="T103" fmla="*/ 0 h 228"/>
                  <a:gd name="T104" fmla="*/ 240 w 240"/>
                  <a:gd name="T105" fmla="*/ 228 h 22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40" h="228">
                    <a:moveTo>
                      <a:pt x="210" y="198"/>
                    </a:moveTo>
                    <a:lnTo>
                      <a:pt x="216" y="198"/>
                    </a:lnTo>
                    <a:lnTo>
                      <a:pt x="234" y="180"/>
                    </a:lnTo>
                    <a:lnTo>
                      <a:pt x="228" y="174"/>
                    </a:lnTo>
                    <a:lnTo>
                      <a:pt x="210" y="174"/>
                    </a:lnTo>
                    <a:lnTo>
                      <a:pt x="210" y="168"/>
                    </a:lnTo>
                    <a:lnTo>
                      <a:pt x="204" y="162"/>
                    </a:lnTo>
                    <a:lnTo>
                      <a:pt x="204" y="144"/>
                    </a:lnTo>
                    <a:lnTo>
                      <a:pt x="210" y="138"/>
                    </a:lnTo>
                    <a:lnTo>
                      <a:pt x="222" y="138"/>
                    </a:lnTo>
                    <a:lnTo>
                      <a:pt x="228" y="132"/>
                    </a:lnTo>
                    <a:lnTo>
                      <a:pt x="240" y="132"/>
                    </a:lnTo>
                    <a:lnTo>
                      <a:pt x="228" y="126"/>
                    </a:lnTo>
                    <a:lnTo>
                      <a:pt x="210" y="108"/>
                    </a:lnTo>
                    <a:lnTo>
                      <a:pt x="198" y="84"/>
                    </a:lnTo>
                    <a:lnTo>
                      <a:pt x="192" y="78"/>
                    </a:lnTo>
                    <a:lnTo>
                      <a:pt x="186" y="66"/>
                    </a:lnTo>
                    <a:lnTo>
                      <a:pt x="180" y="60"/>
                    </a:lnTo>
                    <a:lnTo>
                      <a:pt x="174" y="36"/>
                    </a:lnTo>
                    <a:lnTo>
                      <a:pt x="138" y="36"/>
                    </a:lnTo>
                    <a:lnTo>
                      <a:pt x="126" y="24"/>
                    </a:lnTo>
                    <a:lnTo>
                      <a:pt x="126" y="18"/>
                    </a:lnTo>
                    <a:lnTo>
                      <a:pt x="120" y="18"/>
                    </a:lnTo>
                    <a:lnTo>
                      <a:pt x="114" y="12"/>
                    </a:lnTo>
                    <a:lnTo>
                      <a:pt x="84" y="12"/>
                    </a:lnTo>
                    <a:lnTo>
                      <a:pt x="84" y="18"/>
                    </a:lnTo>
                    <a:lnTo>
                      <a:pt x="78" y="18"/>
                    </a:lnTo>
                    <a:lnTo>
                      <a:pt x="72" y="12"/>
                    </a:lnTo>
                    <a:lnTo>
                      <a:pt x="60" y="6"/>
                    </a:lnTo>
                    <a:lnTo>
                      <a:pt x="48" y="6"/>
                    </a:lnTo>
                    <a:lnTo>
                      <a:pt x="42" y="0"/>
                    </a:lnTo>
                    <a:lnTo>
                      <a:pt x="24" y="0"/>
                    </a:lnTo>
                    <a:lnTo>
                      <a:pt x="6" y="30"/>
                    </a:lnTo>
                    <a:lnTo>
                      <a:pt x="18" y="42"/>
                    </a:lnTo>
                    <a:lnTo>
                      <a:pt x="24" y="42"/>
                    </a:lnTo>
                    <a:lnTo>
                      <a:pt x="24" y="48"/>
                    </a:lnTo>
                    <a:lnTo>
                      <a:pt x="6" y="66"/>
                    </a:lnTo>
                    <a:lnTo>
                      <a:pt x="0" y="78"/>
                    </a:lnTo>
                    <a:lnTo>
                      <a:pt x="6" y="90"/>
                    </a:lnTo>
                    <a:lnTo>
                      <a:pt x="18" y="102"/>
                    </a:lnTo>
                    <a:lnTo>
                      <a:pt x="30" y="108"/>
                    </a:lnTo>
                    <a:lnTo>
                      <a:pt x="42" y="108"/>
                    </a:lnTo>
                    <a:lnTo>
                      <a:pt x="60" y="126"/>
                    </a:lnTo>
                    <a:lnTo>
                      <a:pt x="72" y="126"/>
                    </a:lnTo>
                    <a:lnTo>
                      <a:pt x="72" y="102"/>
                    </a:lnTo>
                    <a:lnTo>
                      <a:pt x="66" y="96"/>
                    </a:lnTo>
                    <a:lnTo>
                      <a:pt x="54" y="90"/>
                    </a:lnTo>
                    <a:lnTo>
                      <a:pt x="42" y="78"/>
                    </a:lnTo>
                    <a:lnTo>
                      <a:pt x="42" y="72"/>
                    </a:lnTo>
                    <a:lnTo>
                      <a:pt x="48" y="72"/>
                    </a:lnTo>
                    <a:lnTo>
                      <a:pt x="60" y="78"/>
                    </a:lnTo>
                    <a:lnTo>
                      <a:pt x="66" y="84"/>
                    </a:lnTo>
                    <a:lnTo>
                      <a:pt x="90" y="96"/>
                    </a:lnTo>
                    <a:lnTo>
                      <a:pt x="96" y="102"/>
                    </a:lnTo>
                    <a:lnTo>
                      <a:pt x="96" y="132"/>
                    </a:lnTo>
                    <a:lnTo>
                      <a:pt x="114" y="132"/>
                    </a:lnTo>
                    <a:lnTo>
                      <a:pt x="126" y="138"/>
                    </a:lnTo>
                    <a:lnTo>
                      <a:pt x="138" y="138"/>
                    </a:lnTo>
                    <a:lnTo>
                      <a:pt x="156" y="180"/>
                    </a:lnTo>
                    <a:lnTo>
                      <a:pt x="150" y="186"/>
                    </a:lnTo>
                    <a:lnTo>
                      <a:pt x="150" y="198"/>
                    </a:lnTo>
                    <a:lnTo>
                      <a:pt x="168" y="216"/>
                    </a:lnTo>
                    <a:lnTo>
                      <a:pt x="180" y="222"/>
                    </a:lnTo>
                    <a:lnTo>
                      <a:pt x="192" y="222"/>
                    </a:lnTo>
                    <a:lnTo>
                      <a:pt x="174" y="198"/>
                    </a:lnTo>
                    <a:lnTo>
                      <a:pt x="204" y="228"/>
                    </a:lnTo>
                    <a:lnTo>
                      <a:pt x="210" y="222"/>
                    </a:lnTo>
                    <a:lnTo>
                      <a:pt x="210" y="19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743" name="Canada">
                <a:extLst>
                  <a:ext uri="{FF2B5EF4-FFF2-40B4-BE49-F238E27FC236}">
                    <a16:creationId xmlns:a16="http://schemas.microsoft.com/office/drawing/2014/main" id="{798DC1D6-FCEF-D548-B943-C6057662954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3" y="708"/>
                <a:ext cx="1425" cy="738"/>
              </a:xfrm>
              <a:custGeom>
                <a:avLst/>
                <a:gdLst>
                  <a:gd name="T0" fmla="*/ 2147483647 w 5574"/>
                  <a:gd name="T1" fmla="*/ 2147483647 h 2886"/>
                  <a:gd name="T2" fmla="*/ 2147483647 w 5574"/>
                  <a:gd name="T3" fmla="*/ 2147483647 h 2886"/>
                  <a:gd name="T4" fmla="*/ 2147483647 w 5574"/>
                  <a:gd name="T5" fmla="*/ 2147483647 h 2886"/>
                  <a:gd name="T6" fmla="*/ 2147483647 w 5574"/>
                  <a:gd name="T7" fmla="*/ 2147483647 h 2886"/>
                  <a:gd name="T8" fmla="*/ 2147483647 w 5574"/>
                  <a:gd name="T9" fmla="*/ 2147483647 h 2886"/>
                  <a:gd name="T10" fmla="*/ 2147483647 w 5574"/>
                  <a:gd name="T11" fmla="*/ 2147483647 h 2886"/>
                  <a:gd name="T12" fmla="*/ 2147483647 w 5574"/>
                  <a:gd name="T13" fmla="*/ 2147483647 h 2886"/>
                  <a:gd name="T14" fmla="*/ 2147483647 w 5574"/>
                  <a:gd name="T15" fmla="*/ 2147483647 h 2886"/>
                  <a:gd name="T16" fmla="*/ 2147483647 w 5574"/>
                  <a:gd name="T17" fmla="*/ 2147483647 h 2886"/>
                  <a:gd name="T18" fmla="*/ 2147483647 w 5574"/>
                  <a:gd name="T19" fmla="*/ 2147483647 h 2886"/>
                  <a:gd name="T20" fmla="*/ 2147483647 w 5574"/>
                  <a:gd name="T21" fmla="*/ 2147483647 h 2886"/>
                  <a:gd name="T22" fmla="*/ 2147483647 w 5574"/>
                  <a:gd name="T23" fmla="*/ 2147483647 h 2886"/>
                  <a:gd name="T24" fmla="*/ 2147483647 w 5574"/>
                  <a:gd name="T25" fmla="*/ 2147483647 h 2886"/>
                  <a:gd name="T26" fmla="*/ 2147483647 w 5574"/>
                  <a:gd name="T27" fmla="*/ 2147483647 h 2886"/>
                  <a:gd name="T28" fmla="*/ 2147483647 w 5574"/>
                  <a:gd name="T29" fmla="*/ 2147483647 h 2886"/>
                  <a:gd name="T30" fmla="*/ 2147483647 w 5574"/>
                  <a:gd name="T31" fmla="*/ 2147483647 h 2886"/>
                  <a:gd name="T32" fmla="*/ 2147483647 w 5574"/>
                  <a:gd name="T33" fmla="*/ 2147483647 h 2886"/>
                  <a:gd name="T34" fmla="*/ 2147483647 w 5574"/>
                  <a:gd name="T35" fmla="*/ 2147483647 h 2886"/>
                  <a:gd name="T36" fmla="*/ 2147483647 w 5574"/>
                  <a:gd name="T37" fmla="*/ 2147483647 h 2886"/>
                  <a:gd name="T38" fmla="*/ 2147483647 w 5574"/>
                  <a:gd name="T39" fmla="*/ 2147483647 h 2886"/>
                  <a:gd name="T40" fmla="*/ 2147483647 w 5574"/>
                  <a:gd name="T41" fmla="*/ 2147483647 h 2886"/>
                  <a:gd name="T42" fmla="*/ 2147483647 w 5574"/>
                  <a:gd name="T43" fmla="*/ 2147483647 h 2886"/>
                  <a:gd name="T44" fmla="*/ 2147483647 w 5574"/>
                  <a:gd name="T45" fmla="*/ 2147483647 h 2886"/>
                  <a:gd name="T46" fmla="*/ 2147483647 w 5574"/>
                  <a:gd name="T47" fmla="*/ 2147483647 h 2886"/>
                  <a:gd name="T48" fmla="*/ 2147483647 w 5574"/>
                  <a:gd name="T49" fmla="*/ 2147483647 h 2886"/>
                  <a:gd name="T50" fmla="*/ 2147483647 w 5574"/>
                  <a:gd name="T51" fmla="*/ 2147483647 h 2886"/>
                  <a:gd name="T52" fmla="*/ 2147483647 w 5574"/>
                  <a:gd name="T53" fmla="*/ 2147483647 h 2886"/>
                  <a:gd name="T54" fmla="*/ 2147483647 w 5574"/>
                  <a:gd name="T55" fmla="*/ 2147483647 h 2886"/>
                  <a:gd name="T56" fmla="*/ 2147483647 w 5574"/>
                  <a:gd name="T57" fmla="*/ 2147483647 h 2886"/>
                  <a:gd name="T58" fmla="*/ 2147483647 w 5574"/>
                  <a:gd name="T59" fmla="*/ 2147483647 h 2886"/>
                  <a:gd name="T60" fmla="*/ 2147483647 w 5574"/>
                  <a:gd name="T61" fmla="*/ 2147483647 h 2886"/>
                  <a:gd name="T62" fmla="*/ 2147483647 w 5574"/>
                  <a:gd name="T63" fmla="*/ 2147483647 h 2886"/>
                  <a:gd name="T64" fmla="*/ 2147483647 w 5574"/>
                  <a:gd name="T65" fmla="*/ 2147483647 h 2886"/>
                  <a:gd name="T66" fmla="*/ 2147483647 w 5574"/>
                  <a:gd name="T67" fmla="*/ 2147483647 h 2886"/>
                  <a:gd name="T68" fmla="*/ 2147483647 w 5574"/>
                  <a:gd name="T69" fmla="*/ 2147483647 h 2886"/>
                  <a:gd name="T70" fmla="*/ 2147483647 w 5574"/>
                  <a:gd name="T71" fmla="*/ 2147483647 h 2886"/>
                  <a:gd name="T72" fmla="*/ 2147483647 w 5574"/>
                  <a:gd name="T73" fmla="*/ 2147483647 h 2886"/>
                  <a:gd name="T74" fmla="*/ 2147483647 w 5574"/>
                  <a:gd name="T75" fmla="*/ 2147483647 h 2886"/>
                  <a:gd name="T76" fmla="*/ 2147483647 w 5574"/>
                  <a:gd name="T77" fmla="*/ 2147483647 h 2886"/>
                  <a:gd name="T78" fmla="*/ 2147483647 w 5574"/>
                  <a:gd name="T79" fmla="*/ 2147483647 h 2886"/>
                  <a:gd name="T80" fmla="*/ 2147483647 w 5574"/>
                  <a:gd name="T81" fmla="*/ 2147483647 h 2886"/>
                  <a:gd name="T82" fmla="*/ 2147483647 w 5574"/>
                  <a:gd name="T83" fmla="*/ 2147483647 h 2886"/>
                  <a:gd name="T84" fmla="*/ 2147483647 w 5574"/>
                  <a:gd name="T85" fmla="*/ 2147483647 h 2886"/>
                  <a:gd name="T86" fmla="*/ 2147483647 w 5574"/>
                  <a:gd name="T87" fmla="*/ 2147483647 h 2886"/>
                  <a:gd name="T88" fmla="*/ 2147483647 w 5574"/>
                  <a:gd name="T89" fmla="*/ 2147483647 h 2886"/>
                  <a:gd name="T90" fmla="*/ 2147483647 w 5574"/>
                  <a:gd name="T91" fmla="*/ 2147483647 h 2886"/>
                  <a:gd name="T92" fmla="*/ 2147483647 w 5574"/>
                  <a:gd name="T93" fmla="*/ 2147483647 h 2886"/>
                  <a:gd name="T94" fmla="*/ 2147483647 w 5574"/>
                  <a:gd name="T95" fmla="*/ 2147483647 h 2886"/>
                  <a:gd name="T96" fmla="*/ 2147483647 w 5574"/>
                  <a:gd name="T97" fmla="*/ 2147483647 h 2886"/>
                  <a:gd name="T98" fmla="*/ 2147483647 w 5574"/>
                  <a:gd name="T99" fmla="*/ 2147483647 h 2886"/>
                  <a:gd name="T100" fmla="*/ 2147483647 w 5574"/>
                  <a:gd name="T101" fmla="*/ 2147483647 h 2886"/>
                  <a:gd name="T102" fmla="*/ 2147483647 w 5574"/>
                  <a:gd name="T103" fmla="*/ 2147483647 h 2886"/>
                  <a:gd name="T104" fmla="*/ 2147483647 w 5574"/>
                  <a:gd name="T105" fmla="*/ 2147483647 h 2886"/>
                  <a:gd name="T106" fmla="*/ 2147483647 w 5574"/>
                  <a:gd name="T107" fmla="*/ 2147483647 h 2886"/>
                  <a:gd name="T108" fmla="*/ 2147483647 w 5574"/>
                  <a:gd name="T109" fmla="*/ 2147483647 h 2886"/>
                  <a:gd name="T110" fmla="*/ 2147483647 w 5574"/>
                  <a:gd name="T111" fmla="*/ 2147483647 h 2886"/>
                  <a:gd name="T112" fmla="*/ 2147483647 w 5574"/>
                  <a:gd name="T113" fmla="*/ 2147483647 h 2886"/>
                  <a:gd name="T114" fmla="*/ 2147483647 w 5574"/>
                  <a:gd name="T115" fmla="*/ 2147483647 h 2886"/>
                  <a:gd name="T116" fmla="*/ 2147483647 w 5574"/>
                  <a:gd name="T117" fmla="*/ 2147483647 h 2886"/>
                  <a:gd name="T118" fmla="*/ 2147483647 w 5574"/>
                  <a:gd name="T119" fmla="*/ 2147483647 h 2886"/>
                  <a:gd name="T120" fmla="*/ 2147483647 w 5574"/>
                  <a:gd name="T121" fmla="*/ 2147483647 h 2886"/>
                  <a:gd name="T122" fmla="*/ 2147483647 w 5574"/>
                  <a:gd name="T123" fmla="*/ 2147483647 h 2886"/>
                  <a:gd name="T124" fmla="*/ 2147483647 w 5574"/>
                  <a:gd name="T125" fmla="*/ 2147483647 h 288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574"/>
                  <a:gd name="T190" fmla="*/ 0 h 2886"/>
                  <a:gd name="T191" fmla="*/ 5574 w 5574"/>
                  <a:gd name="T192" fmla="*/ 2886 h 288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574" h="2886">
                    <a:moveTo>
                      <a:pt x="3114" y="252"/>
                    </a:moveTo>
                    <a:lnTo>
                      <a:pt x="3138" y="252"/>
                    </a:lnTo>
                    <a:lnTo>
                      <a:pt x="3150" y="258"/>
                    </a:lnTo>
                    <a:lnTo>
                      <a:pt x="3168" y="258"/>
                    </a:lnTo>
                    <a:lnTo>
                      <a:pt x="3174" y="252"/>
                    </a:lnTo>
                    <a:lnTo>
                      <a:pt x="3174" y="246"/>
                    </a:lnTo>
                    <a:lnTo>
                      <a:pt x="3168" y="234"/>
                    </a:lnTo>
                    <a:lnTo>
                      <a:pt x="3156" y="228"/>
                    </a:lnTo>
                    <a:lnTo>
                      <a:pt x="3108" y="228"/>
                    </a:lnTo>
                    <a:lnTo>
                      <a:pt x="3066" y="234"/>
                    </a:lnTo>
                    <a:lnTo>
                      <a:pt x="3036" y="246"/>
                    </a:lnTo>
                    <a:lnTo>
                      <a:pt x="3018" y="246"/>
                    </a:lnTo>
                    <a:lnTo>
                      <a:pt x="3060" y="246"/>
                    </a:lnTo>
                    <a:lnTo>
                      <a:pt x="3096" y="252"/>
                    </a:lnTo>
                    <a:lnTo>
                      <a:pt x="3114" y="252"/>
                    </a:lnTo>
                    <a:close/>
                    <a:moveTo>
                      <a:pt x="2988" y="318"/>
                    </a:moveTo>
                    <a:lnTo>
                      <a:pt x="3036" y="318"/>
                    </a:lnTo>
                    <a:lnTo>
                      <a:pt x="3048" y="312"/>
                    </a:lnTo>
                    <a:lnTo>
                      <a:pt x="3060" y="312"/>
                    </a:lnTo>
                    <a:lnTo>
                      <a:pt x="3072" y="300"/>
                    </a:lnTo>
                    <a:lnTo>
                      <a:pt x="3072" y="294"/>
                    </a:lnTo>
                    <a:lnTo>
                      <a:pt x="3066" y="282"/>
                    </a:lnTo>
                    <a:lnTo>
                      <a:pt x="3138" y="270"/>
                    </a:lnTo>
                    <a:lnTo>
                      <a:pt x="3120" y="264"/>
                    </a:lnTo>
                    <a:lnTo>
                      <a:pt x="3054" y="264"/>
                    </a:lnTo>
                    <a:lnTo>
                      <a:pt x="3042" y="276"/>
                    </a:lnTo>
                    <a:lnTo>
                      <a:pt x="3030" y="276"/>
                    </a:lnTo>
                    <a:lnTo>
                      <a:pt x="2994" y="270"/>
                    </a:lnTo>
                    <a:lnTo>
                      <a:pt x="2958" y="270"/>
                    </a:lnTo>
                    <a:lnTo>
                      <a:pt x="2940" y="282"/>
                    </a:lnTo>
                    <a:lnTo>
                      <a:pt x="2940" y="294"/>
                    </a:lnTo>
                    <a:lnTo>
                      <a:pt x="2946" y="300"/>
                    </a:lnTo>
                    <a:lnTo>
                      <a:pt x="2970" y="312"/>
                    </a:lnTo>
                    <a:lnTo>
                      <a:pt x="2976" y="318"/>
                    </a:lnTo>
                    <a:lnTo>
                      <a:pt x="2988" y="318"/>
                    </a:lnTo>
                    <a:close/>
                    <a:moveTo>
                      <a:pt x="2682" y="384"/>
                    </a:moveTo>
                    <a:lnTo>
                      <a:pt x="2628" y="408"/>
                    </a:lnTo>
                    <a:lnTo>
                      <a:pt x="2634" y="408"/>
                    </a:lnTo>
                    <a:lnTo>
                      <a:pt x="2646" y="414"/>
                    </a:lnTo>
                    <a:lnTo>
                      <a:pt x="2652" y="414"/>
                    </a:lnTo>
                    <a:lnTo>
                      <a:pt x="2658" y="420"/>
                    </a:lnTo>
                    <a:lnTo>
                      <a:pt x="2658" y="426"/>
                    </a:lnTo>
                    <a:lnTo>
                      <a:pt x="2622" y="426"/>
                    </a:lnTo>
                    <a:lnTo>
                      <a:pt x="2586" y="432"/>
                    </a:lnTo>
                    <a:lnTo>
                      <a:pt x="2556" y="438"/>
                    </a:lnTo>
                    <a:lnTo>
                      <a:pt x="2544" y="438"/>
                    </a:lnTo>
                    <a:lnTo>
                      <a:pt x="2520" y="456"/>
                    </a:lnTo>
                    <a:lnTo>
                      <a:pt x="2580" y="450"/>
                    </a:lnTo>
                    <a:lnTo>
                      <a:pt x="2586" y="450"/>
                    </a:lnTo>
                    <a:lnTo>
                      <a:pt x="2592" y="456"/>
                    </a:lnTo>
                    <a:lnTo>
                      <a:pt x="2610" y="456"/>
                    </a:lnTo>
                    <a:lnTo>
                      <a:pt x="2628" y="462"/>
                    </a:lnTo>
                    <a:lnTo>
                      <a:pt x="2658" y="462"/>
                    </a:lnTo>
                    <a:lnTo>
                      <a:pt x="2694" y="450"/>
                    </a:lnTo>
                    <a:lnTo>
                      <a:pt x="2730" y="444"/>
                    </a:lnTo>
                    <a:lnTo>
                      <a:pt x="2742" y="438"/>
                    </a:lnTo>
                    <a:lnTo>
                      <a:pt x="2742" y="450"/>
                    </a:lnTo>
                    <a:lnTo>
                      <a:pt x="2760" y="450"/>
                    </a:lnTo>
                    <a:lnTo>
                      <a:pt x="2796" y="444"/>
                    </a:lnTo>
                    <a:lnTo>
                      <a:pt x="2856" y="444"/>
                    </a:lnTo>
                    <a:lnTo>
                      <a:pt x="2850" y="444"/>
                    </a:lnTo>
                    <a:lnTo>
                      <a:pt x="2844" y="450"/>
                    </a:lnTo>
                    <a:lnTo>
                      <a:pt x="2832" y="450"/>
                    </a:lnTo>
                    <a:lnTo>
                      <a:pt x="2790" y="456"/>
                    </a:lnTo>
                    <a:lnTo>
                      <a:pt x="2730" y="468"/>
                    </a:lnTo>
                    <a:lnTo>
                      <a:pt x="2706" y="468"/>
                    </a:lnTo>
                    <a:lnTo>
                      <a:pt x="2688" y="474"/>
                    </a:lnTo>
                    <a:lnTo>
                      <a:pt x="2670" y="474"/>
                    </a:lnTo>
                    <a:lnTo>
                      <a:pt x="2652" y="480"/>
                    </a:lnTo>
                    <a:lnTo>
                      <a:pt x="2646" y="486"/>
                    </a:lnTo>
                    <a:lnTo>
                      <a:pt x="2640" y="486"/>
                    </a:lnTo>
                    <a:lnTo>
                      <a:pt x="2658" y="486"/>
                    </a:lnTo>
                    <a:lnTo>
                      <a:pt x="2694" y="492"/>
                    </a:lnTo>
                    <a:lnTo>
                      <a:pt x="2760" y="498"/>
                    </a:lnTo>
                    <a:lnTo>
                      <a:pt x="2808" y="492"/>
                    </a:lnTo>
                    <a:lnTo>
                      <a:pt x="2850" y="480"/>
                    </a:lnTo>
                    <a:lnTo>
                      <a:pt x="2874" y="474"/>
                    </a:lnTo>
                    <a:lnTo>
                      <a:pt x="2886" y="468"/>
                    </a:lnTo>
                    <a:lnTo>
                      <a:pt x="2958" y="450"/>
                    </a:lnTo>
                    <a:lnTo>
                      <a:pt x="3000" y="450"/>
                    </a:lnTo>
                    <a:lnTo>
                      <a:pt x="3054" y="444"/>
                    </a:lnTo>
                    <a:lnTo>
                      <a:pt x="3096" y="438"/>
                    </a:lnTo>
                    <a:lnTo>
                      <a:pt x="3120" y="432"/>
                    </a:lnTo>
                    <a:lnTo>
                      <a:pt x="3138" y="420"/>
                    </a:lnTo>
                    <a:lnTo>
                      <a:pt x="3156" y="414"/>
                    </a:lnTo>
                    <a:lnTo>
                      <a:pt x="3168" y="408"/>
                    </a:lnTo>
                    <a:lnTo>
                      <a:pt x="3168" y="396"/>
                    </a:lnTo>
                    <a:lnTo>
                      <a:pt x="3156" y="384"/>
                    </a:lnTo>
                    <a:lnTo>
                      <a:pt x="3144" y="378"/>
                    </a:lnTo>
                    <a:lnTo>
                      <a:pt x="3120" y="378"/>
                    </a:lnTo>
                    <a:lnTo>
                      <a:pt x="3114" y="384"/>
                    </a:lnTo>
                    <a:lnTo>
                      <a:pt x="3108" y="384"/>
                    </a:lnTo>
                    <a:lnTo>
                      <a:pt x="3108" y="396"/>
                    </a:lnTo>
                    <a:lnTo>
                      <a:pt x="3072" y="396"/>
                    </a:lnTo>
                    <a:lnTo>
                      <a:pt x="3078" y="390"/>
                    </a:lnTo>
                    <a:lnTo>
                      <a:pt x="3078" y="378"/>
                    </a:lnTo>
                    <a:lnTo>
                      <a:pt x="3102" y="354"/>
                    </a:lnTo>
                    <a:lnTo>
                      <a:pt x="3102" y="342"/>
                    </a:lnTo>
                    <a:lnTo>
                      <a:pt x="3096" y="342"/>
                    </a:lnTo>
                    <a:lnTo>
                      <a:pt x="3054" y="348"/>
                    </a:lnTo>
                    <a:lnTo>
                      <a:pt x="2988" y="372"/>
                    </a:lnTo>
                    <a:lnTo>
                      <a:pt x="2976" y="378"/>
                    </a:lnTo>
                    <a:lnTo>
                      <a:pt x="3024" y="378"/>
                    </a:lnTo>
                    <a:lnTo>
                      <a:pt x="3018" y="408"/>
                    </a:lnTo>
                    <a:lnTo>
                      <a:pt x="2898" y="420"/>
                    </a:lnTo>
                    <a:lnTo>
                      <a:pt x="2898" y="414"/>
                    </a:lnTo>
                    <a:lnTo>
                      <a:pt x="2892" y="408"/>
                    </a:lnTo>
                    <a:lnTo>
                      <a:pt x="2892" y="372"/>
                    </a:lnTo>
                    <a:lnTo>
                      <a:pt x="2886" y="366"/>
                    </a:lnTo>
                    <a:lnTo>
                      <a:pt x="2874" y="366"/>
                    </a:lnTo>
                    <a:lnTo>
                      <a:pt x="2856" y="360"/>
                    </a:lnTo>
                    <a:lnTo>
                      <a:pt x="2814" y="360"/>
                    </a:lnTo>
                    <a:lnTo>
                      <a:pt x="2682" y="384"/>
                    </a:lnTo>
                    <a:close/>
                    <a:moveTo>
                      <a:pt x="2832" y="342"/>
                    </a:moveTo>
                    <a:lnTo>
                      <a:pt x="2844" y="330"/>
                    </a:lnTo>
                    <a:lnTo>
                      <a:pt x="2844" y="318"/>
                    </a:lnTo>
                    <a:lnTo>
                      <a:pt x="2838" y="312"/>
                    </a:lnTo>
                    <a:lnTo>
                      <a:pt x="2814" y="312"/>
                    </a:lnTo>
                    <a:lnTo>
                      <a:pt x="2802" y="318"/>
                    </a:lnTo>
                    <a:lnTo>
                      <a:pt x="2796" y="324"/>
                    </a:lnTo>
                    <a:lnTo>
                      <a:pt x="2796" y="330"/>
                    </a:lnTo>
                    <a:lnTo>
                      <a:pt x="2802" y="336"/>
                    </a:lnTo>
                    <a:lnTo>
                      <a:pt x="2814" y="336"/>
                    </a:lnTo>
                    <a:lnTo>
                      <a:pt x="2820" y="342"/>
                    </a:lnTo>
                    <a:lnTo>
                      <a:pt x="2832" y="342"/>
                    </a:lnTo>
                    <a:close/>
                    <a:moveTo>
                      <a:pt x="3012" y="564"/>
                    </a:moveTo>
                    <a:lnTo>
                      <a:pt x="2988" y="540"/>
                    </a:lnTo>
                    <a:lnTo>
                      <a:pt x="2958" y="540"/>
                    </a:lnTo>
                    <a:lnTo>
                      <a:pt x="2952" y="534"/>
                    </a:lnTo>
                    <a:lnTo>
                      <a:pt x="2946" y="534"/>
                    </a:lnTo>
                    <a:lnTo>
                      <a:pt x="2934" y="528"/>
                    </a:lnTo>
                    <a:lnTo>
                      <a:pt x="2916" y="528"/>
                    </a:lnTo>
                    <a:lnTo>
                      <a:pt x="2898" y="534"/>
                    </a:lnTo>
                    <a:lnTo>
                      <a:pt x="2892" y="540"/>
                    </a:lnTo>
                    <a:lnTo>
                      <a:pt x="2892" y="552"/>
                    </a:lnTo>
                    <a:lnTo>
                      <a:pt x="2928" y="570"/>
                    </a:lnTo>
                    <a:lnTo>
                      <a:pt x="2934" y="576"/>
                    </a:lnTo>
                    <a:lnTo>
                      <a:pt x="2946" y="582"/>
                    </a:lnTo>
                    <a:lnTo>
                      <a:pt x="3012" y="564"/>
                    </a:lnTo>
                    <a:close/>
                    <a:moveTo>
                      <a:pt x="2460" y="414"/>
                    </a:moveTo>
                    <a:lnTo>
                      <a:pt x="2442" y="420"/>
                    </a:lnTo>
                    <a:lnTo>
                      <a:pt x="2430" y="426"/>
                    </a:lnTo>
                    <a:lnTo>
                      <a:pt x="2430" y="438"/>
                    </a:lnTo>
                    <a:lnTo>
                      <a:pt x="2442" y="438"/>
                    </a:lnTo>
                    <a:lnTo>
                      <a:pt x="2472" y="432"/>
                    </a:lnTo>
                    <a:lnTo>
                      <a:pt x="2490" y="426"/>
                    </a:lnTo>
                    <a:lnTo>
                      <a:pt x="2502" y="420"/>
                    </a:lnTo>
                    <a:lnTo>
                      <a:pt x="2502" y="414"/>
                    </a:lnTo>
                    <a:lnTo>
                      <a:pt x="2496" y="408"/>
                    </a:lnTo>
                    <a:lnTo>
                      <a:pt x="2484" y="408"/>
                    </a:lnTo>
                    <a:lnTo>
                      <a:pt x="2460" y="414"/>
                    </a:lnTo>
                    <a:close/>
                    <a:moveTo>
                      <a:pt x="2970" y="858"/>
                    </a:moveTo>
                    <a:lnTo>
                      <a:pt x="2988" y="858"/>
                    </a:lnTo>
                    <a:lnTo>
                      <a:pt x="3006" y="864"/>
                    </a:lnTo>
                    <a:lnTo>
                      <a:pt x="3018" y="870"/>
                    </a:lnTo>
                    <a:lnTo>
                      <a:pt x="3036" y="876"/>
                    </a:lnTo>
                    <a:lnTo>
                      <a:pt x="3060" y="882"/>
                    </a:lnTo>
                    <a:lnTo>
                      <a:pt x="3096" y="882"/>
                    </a:lnTo>
                    <a:lnTo>
                      <a:pt x="3126" y="876"/>
                    </a:lnTo>
                    <a:lnTo>
                      <a:pt x="3138" y="876"/>
                    </a:lnTo>
                    <a:lnTo>
                      <a:pt x="3120" y="810"/>
                    </a:lnTo>
                    <a:lnTo>
                      <a:pt x="3018" y="792"/>
                    </a:lnTo>
                    <a:lnTo>
                      <a:pt x="2988" y="828"/>
                    </a:lnTo>
                    <a:lnTo>
                      <a:pt x="2958" y="828"/>
                    </a:lnTo>
                    <a:lnTo>
                      <a:pt x="2952" y="834"/>
                    </a:lnTo>
                    <a:lnTo>
                      <a:pt x="2952" y="846"/>
                    </a:lnTo>
                    <a:lnTo>
                      <a:pt x="2958" y="852"/>
                    </a:lnTo>
                    <a:lnTo>
                      <a:pt x="2970" y="858"/>
                    </a:lnTo>
                    <a:close/>
                    <a:moveTo>
                      <a:pt x="168" y="2034"/>
                    </a:moveTo>
                    <a:lnTo>
                      <a:pt x="168" y="2040"/>
                    </a:lnTo>
                    <a:lnTo>
                      <a:pt x="174" y="2046"/>
                    </a:lnTo>
                    <a:lnTo>
                      <a:pt x="192" y="2046"/>
                    </a:lnTo>
                    <a:lnTo>
                      <a:pt x="186" y="2070"/>
                    </a:lnTo>
                    <a:lnTo>
                      <a:pt x="216" y="2052"/>
                    </a:lnTo>
                    <a:lnTo>
                      <a:pt x="216" y="2028"/>
                    </a:lnTo>
                    <a:lnTo>
                      <a:pt x="174" y="2028"/>
                    </a:lnTo>
                    <a:lnTo>
                      <a:pt x="168" y="2034"/>
                    </a:lnTo>
                    <a:close/>
                    <a:moveTo>
                      <a:pt x="252" y="2298"/>
                    </a:moveTo>
                    <a:lnTo>
                      <a:pt x="252" y="2292"/>
                    </a:lnTo>
                    <a:lnTo>
                      <a:pt x="246" y="2286"/>
                    </a:lnTo>
                    <a:lnTo>
                      <a:pt x="246" y="2268"/>
                    </a:lnTo>
                    <a:lnTo>
                      <a:pt x="252" y="2256"/>
                    </a:lnTo>
                    <a:lnTo>
                      <a:pt x="252" y="2238"/>
                    </a:lnTo>
                    <a:lnTo>
                      <a:pt x="246" y="2226"/>
                    </a:lnTo>
                    <a:lnTo>
                      <a:pt x="228" y="2226"/>
                    </a:lnTo>
                    <a:lnTo>
                      <a:pt x="216" y="2220"/>
                    </a:lnTo>
                    <a:lnTo>
                      <a:pt x="204" y="2220"/>
                    </a:lnTo>
                    <a:lnTo>
                      <a:pt x="192" y="2214"/>
                    </a:lnTo>
                    <a:lnTo>
                      <a:pt x="186" y="2208"/>
                    </a:lnTo>
                    <a:lnTo>
                      <a:pt x="174" y="2202"/>
                    </a:lnTo>
                    <a:lnTo>
                      <a:pt x="150" y="2178"/>
                    </a:lnTo>
                    <a:lnTo>
                      <a:pt x="138" y="2172"/>
                    </a:lnTo>
                    <a:lnTo>
                      <a:pt x="126" y="2172"/>
                    </a:lnTo>
                    <a:lnTo>
                      <a:pt x="102" y="2184"/>
                    </a:lnTo>
                    <a:lnTo>
                      <a:pt x="96" y="2196"/>
                    </a:lnTo>
                    <a:lnTo>
                      <a:pt x="96" y="2202"/>
                    </a:lnTo>
                    <a:lnTo>
                      <a:pt x="108" y="2208"/>
                    </a:lnTo>
                    <a:lnTo>
                      <a:pt x="114" y="2214"/>
                    </a:lnTo>
                    <a:lnTo>
                      <a:pt x="120" y="2214"/>
                    </a:lnTo>
                    <a:lnTo>
                      <a:pt x="132" y="2202"/>
                    </a:lnTo>
                    <a:lnTo>
                      <a:pt x="144" y="2208"/>
                    </a:lnTo>
                    <a:lnTo>
                      <a:pt x="132" y="2220"/>
                    </a:lnTo>
                    <a:lnTo>
                      <a:pt x="120" y="2220"/>
                    </a:lnTo>
                    <a:lnTo>
                      <a:pt x="114" y="2226"/>
                    </a:lnTo>
                    <a:lnTo>
                      <a:pt x="102" y="2232"/>
                    </a:lnTo>
                    <a:lnTo>
                      <a:pt x="102" y="2244"/>
                    </a:lnTo>
                    <a:lnTo>
                      <a:pt x="108" y="2250"/>
                    </a:lnTo>
                    <a:lnTo>
                      <a:pt x="126" y="2250"/>
                    </a:lnTo>
                    <a:lnTo>
                      <a:pt x="138" y="2244"/>
                    </a:lnTo>
                    <a:lnTo>
                      <a:pt x="132" y="2262"/>
                    </a:lnTo>
                    <a:lnTo>
                      <a:pt x="150" y="2262"/>
                    </a:lnTo>
                    <a:lnTo>
                      <a:pt x="132" y="2280"/>
                    </a:lnTo>
                    <a:lnTo>
                      <a:pt x="168" y="2274"/>
                    </a:lnTo>
                    <a:lnTo>
                      <a:pt x="156" y="2280"/>
                    </a:lnTo>
                    <a:lnTo>
                      <a:pt x="144" y="2292"/>
                    </a:lnTo>
                    <a:lnTo>
                      <a:pt x="138" y="2292"/>
                    </a:lnTo>
                    <a:lnTo>
                      <a:pt x="138" y="2298"/>
                    </a:lnTo>
                    <a:lnTo>
                      <a:pt x="150" y="2298"/>
                    </a:lnTo>
                    <a:lnTo>
                      <a:pt x="162" y="2286"/>
                    </a:lnTo>
                    <a:lnTo>
                      <a:pt x="168" y="2286"/>
                    </a:lnTo>
                    <a:lnTo>
                      <a:pt x="174" y="2292"/>
                    </a:lnTo>
                    <a:lnTo>
                      <a:pt x="174" y="2304"/>
                    </a:lnTo>
                    <a:lnTo>
                      <a:pt x="162" y="2316"/>
                    </a:lnTo>
                    <a:lnTo>
                      <a:pt x="162" y="2328"/>
                    </a:lnTo>
                    <a:lnTo>
                      <a:pt x="210" y="2328"/>
                    </a:lnTo>
                    <a:lnTo>
                      <a:pt x="228" y="2316"/>
                    </a:lnTo>
                    <a:lnTo>
                      <a:pt x="210" y="2340"/>
                    </a:lnTo>
                    <a:lnTo>
                      <a:pt x="192" y="2340"/>
                    </a:lnTo>
                    <a:lnTo>
                      <a:pt x="186" y="2346"/>
                    </a:lnTo>
                    <a:lnTo>
                      <a:pt x="186" y="2352"/>
                    </a:lnTo>
                    <a:lnTo>
                      <a:pt x="210" y="2364"/>
                    </a:lnTo>
                    <a:lnTo>
                      <a:pt x="216" y="2364"/>
                    </a:lnTo>
                    <a:lnTo>
                      <a:pt x="228" y="2370"/>
                    </a:lnTo>
                    <a:lnTo>
                      <a:pt x="234" y="2376"/>
                    </a:lnTo>
                    <a:lnTo>
                      <a:pt x="246" y="2376"/>
                    </a:lnTo>
                    <a:lnTo>
                      <a:pt x="258" y="2382"/>
                    </a:lnTo>
                    <a:lnTo>
                      <a:pt x="270" y="2376"/>
                    </a:lnTo>
                    <a:lnTo>
                      <a:pt x="288" y="2358"/>
                    </a:lnTo>
                    <a:lnTo>
                      <a:pt x="294" y="2346"/>
                    </a:lnTo>
                    <a:lnTo>
                      <a:pt x="294" y="2340"/>
                    </a:lnTo>
                    <a:lnTo>
                      <a:pt x="288" y="2334"/>
                    </a:lnTo>
                    <a:lnTo>
                      <a:pt x="282" y="2322"/>
                    </a:lnTo>
                    <a:lnTo>
                      <a:pt x="270" y="2316"/>
                    </a:lnTo>
                    <a:lnTo>
                      <a:pt x="264" y="2304"/>
                    </a:lnTo>
                    <a:lnTo>
                      <a:pt x="252" y="2298"/>
                    </a:lnTo>
                    <a:close/>
                    <a:moveTo>
                      <a:pt x="2304" y="372"/>
                    </a:moveTo>
                    <a:lnTo>
                      <a:pt x="2316" y="372"/>
                    </a:lnTo>
                    <a:lnTo>
                      <a:pt x="2328" y="366"/>
                    </a:lnTo>
                    <a:lnTo>
                      <a:pt x="2376" y="366"/>
                    </a:lnTo>
                    <a:lnTo>
                      <a:pt x="2388" y="378"/>
                    </a:lnTo>
                    <a:lnTo>
                      <a:pt x="2388" y="390"/>
                    </a:lnTo>
                    <a:lnTo>
                      <a:pt x="2424" y="390"/>
                    </a:lnTo>
                    <a:lnTo>
                      <a:pt x="2442" y="384"/>
                    </a:lnTo>
                    <a:lnTo>
                      <a:pt x="2454" y="384"/>
                    </a:lnTo>
                    <a:lnTo>
                      <a:pt x="2466" y="390"/>
                    </a:lnTo>
                    <a:lnTo>
                      <a:pt x="2472" y="396"/>
                    </a:lnTo>
                    <a:lnTo>
                      <a:pt x="2490" y="396"/>
                    </a:lnTo>
                    <a:lnTo>
                      <a:pt x="2514" y="384"/>
                    </a:lnTo>
                    <a:lnTo>
                      <a:pt x="2520" y="372"/>
                    </a:lnTo>
                    <a:lnTo>
                      <a:pt x="2520" y="354"/>
                    </a:lnTo>
                    <a:lnTo>
                      <a:pt x="2550" y="354"/>
                    </a:lnTo>
                    <a:lnTo>
                      <a:pt x="2616" y="336"/>
                    </a:lnTo>
                    <a:lnTo>
                      <a:pt x="2580" y="366"/>
                    </a:lnTo>
                    <a:lnTo>
                      <a:pt x="2634" y="378"/>
                    </a:lnTo>
                    <a:lnTo>
                      <a:pt x="2688" y="354"/>
                    </a:lnTo>
                    <a:lnTo>
                      <a:pt x="2784" y="312"/>
                    </a:lnTo>
                    <a:lnTo>
                      <a:pt x="2778" y="312"/>
                    </a:lnTo>
                    <a:lnTo>
                      <a:pt x="2772" y="306"/>
                    </a:lnTo>
                    <a:lnTo>
                      <a:pt x="2754" y="300"/>
                    </a:lnTo>
                    <a:lnTo>
                      <a:pt x="2736" y="300"/>
                    </a:lnTo>
                    <a:lnTo>
                      <a:pt x="2724" y="294"/>
                    </a:lnTo>
                    <a:lnTo>
                      <a:pt x="2706" y="288"/>
                    </a:lnTo>
                    <a:lnTo>
                      <a:pt x="2676" y="288"/>
                    </a:lnTo>
                    <a:lnTo>
                      <a:pt x="2646" y="282"/>
                    </a:lnTo>
                    <a:lnTo>
                      <a:pt x="2604" y="282"/>
                    </a:lnTo>
                    <a:lnTo>
                      <a:pt x="2526" y="294"/>
                    </a:lnTo>
                    <a:lnTo>
                      <a:pt x="2526" y="318"/>
                    </a:lnTo>
                    <a:lnTo>
                      <a:pt x="2406" y="324"/>
                    </a:lnTo>
                    <a:lnTo>
                      <a:pt x="2400" y="324"/>
                    </a:lnTo>
                    <a:lnTo>
                      <a:pt x="2394" y="318"/>
                    </a:lnTo>
                    <a:lnTo>
                      <a:pt x="2334" y="318"/>
                    </a:lnTo>
                    <a:lnTo>
                      <a:pt x="2322" y="324"/>
                    </a:lnTo>
                    <a:lnTo>
                      <a:pt x="2310" y="324"/>
                    </a:lnTo>
                    <a:lnTo>
                      <a:pt x="2304" y="330"/>
                    </a:lnTo>
                    <a:lnTo>
                      <a:pt x="2304" y="372"/>
                    </a:lnTo>
                    <a:close/>
                    <a:moveTo>
                      <a:pt x="150" y="1980"/>
                    </a:moveTo>
                    <a:lnTo>
                      <a:pt x="162" y="2004"/>
                    </a:lnTo>
                    <a:lnTo>
                      <a:pt x="174" y="2010"/>
                    </a:lnTo>
                    <a:lnTo>
                      <a:pt x="186" y="1980"/>
                    </a:lnTo>
                    <a:lnTo>
                      <a:pt x="180" y="1974"/>
                    </a:lnTo>
                    <a:lnTo>
                      <a:pt x="174" y="1974"/>
                    </a:lnTo>
                    <a:lnTo>
                      <a:pt x="162" y="1968"/>
                    </a:lnTo>
                    <a:lnTo>
                      <a:pt x="156" y="1968"/>
                    </a:lnTo>
                    <a:lnTo>
                      <a:pt x="150" y="1974"/>
                    </a:lnTo>
                    <a:lnTo>
                      <a:pt x="150" y="1980"/>
                    </a:lnTo>
                    <a:close/>
                    <a:moveTo>
                      <a:pt x="126" y="1932"/>
                    </a:moveTo>
                    <a:lnTo>
                      <a:pt x="120" y="1932"/>
                    </a:lnTo>
                    <a:lnTo>
                      <a:pt x="108" y="1938"/>
                    </a:lnTo>
                    <a:lnTo>
                      <a:pt x="96" y="1938"/>
                    </a:lnTo>
                    <a:lnTo>
                      <a:pt x="84" y="1944"/>
                    </a:lnTo>
                    <a:lnTo>
                      <a:pt x="78" y="1944"/>
                    </a:lnTo>
                    <a:lnTo>
                      <a:pt x="78" y="1950"/>
                    </a:lnTo>
                    <a:lnTo>
                      <a:pt x="72" y="1962"/>
                    </a:lnTo>
                    <a:lnTo>
                      <a:pt x="66" y="1968"/>
                    </a:lnTo>
                    <a:lnTo>
                      <a:pt x="48" y="1968"/>
                    </a:lnTo>
                    <a:lnTo>
                      <a:pt x="42" y="1962"/>
                    </a:lnTo>
                    <a:lnTo>
                      <a:pt x="48" y="1956"/>
                    </a:lnTo>
                    <a:lnTo>
                      <a:pt x="60" y="1956"/>
                    </a:lnTo>
                    <a:lnTo>
                      <a:pt x="66" y="1950"/>
                    </a:lnTo>
                    <a:lnTo>
                      <a:pt x="72" y="1950"/>
                    </a:lnTo>
                    <a:lnTo>
                      <a:pt x="78" y="1944"/>
                    </a:lnTo>
                    <a:lnTo>
                      <a:pt x="84" y="1944"/>
                    </a:lnTo>
                    <a:lnTo>
                      <a:pt x="78" y="1938"/>
                    </a:lnTo>
                    <a:lnTo>
                      <a:pt x="54" y="1938"/>
                    </a:lnTo>
                    <a:lnTo>
                      <a:pt x="48" y="1944"/>
                    </a:lnTo>
                    <a:lnTo>
                      <a:pt x="48" y="1932"/>
                    </a:lnTo>
                    <a:lnTo>
                      <a:pt x="36" y="1932"/>
                    </a:lnTo>
                    <a:lnTo>
                      <a:pt x="24" y="1944"/>
                    </a:lnTo>
                    <a:lnTo>
                      <a:pt x="6" y="1980"/>
                    </a:lnTo>
                    <a:lnTo>
                      <a:pt x="6" y="2004"/>
                    </a:lnTo>
                    <a:lnTo>
                      <a:pt x="12" y="2004"/>
                    </a:lnTo>
                    <a:lnTo>
                      <a:pt x="12" y="2010"/>
                    </a:lnTo>
                    <a:lnTo>
                      <a:pt x="18" y="2016"/>
                    </a:lnTo>
                    <a:lnTo>
                      <a:pt x="0" y="2022"/>
                    </a:lnTo>
                    <a:lnTo>
                      <a:pt x="12" y="2076"/>
                    </a:lnTo>
                    <a:lnTo>
                      <a:pt x="12" y="2082"/>
                    </a:lnTo>
                    <a:lnTo>
                      <a:pt x="6" y="2082"/>
                    </a:lnTo>
                    <a:lnTo>
                      <a:pt x="12" y="2088"/>
                    </a:lnTo>
                    <a:lnTo>
                      <a:pt x="12" y="2094"/>
                    </a:lnTo>
                    <a:lnTo>
                      <a:pt x="30" y="2094"/>
                    </a:lnTo>
                    <a:lnTo>
                      <a:pt x="30" y="2070"/>
                    </a:lnTo>
                    <a:lnTo>
                      <a:pt x="24" y="2058"/>
                    </a:lnTo>
                    <a:lnTo>
                      <a:pt x="24" y="2040"/>
                    </a:lnTo>
                    <a:lnTo>
                      <a:pt x="36" y="2028"/>
                    </a:lnTo>
                    <a:lnTo>
                      <a:pt x="42" y="2028"/>
                    </a:lnTo>
                    <a:lnTo>
                      <a:pt x="48" y="2016"/>
                    </a:lnTo>
                    <a:lnTo>
                      <a:pt x="54" y="2010"/>
                    </a:lnTo>
                    <a:lnTo>
                      <a:pt x="54" y="1986"/>
                    </a:lnTo>
                    <a:lnTo>
                      <a:pt x="84" y="1956"/>
                    </a:lnTo>
                    <a:lnTo>
                      <a:pt x="108" y="1944"/>
                    </a:lnTo>
                    <a:lnTo>
                      <a:pt x="114" y="1944"/>
                    </a:lnTo>
                    <a:lnTo>
                      <a:pt x="126" y="1938"/>
                    </a:lnTo>
                    <a:lnTo>
                      <a:pt x="126" y="1932"/>
                    </a:lnTo>
                    <a:close/>
                    <a:moveTo>
                      <a:pt x="1896" y="678"/>
                    </a:moveTo>
                    <a:lnTo>
                      <a:pt x="1896" y="690"/>
                    </a:lnTo>
                    <a:lnTo>
                      <a:pt x="1884" y="702"/>
                    </a:lnTo>
                    <a:lnTo>
                      <a:pt x="1884" y="714"/>
                    </a:lnTo>
                    <a:lnTo>
                      <a:pt x="1902" y="714"/>
                    </a:lnTo>
                    <a:lnTo>
                      <a:pt x="1926" y="708"/>
                    </a:lnTo>
                    <a:lnTo>
                      <a:pt x="1944" y="708"/>
                    </a:lnTo>
                    <a:lnTo>
                      <a:pt x="1980" y="696"/>
                    </a:lnTo>
                    <a:lnTo>
                      <a:pt x="1986" y="690"/>
                    </a:lnTo>
                    <a:lnTo>
                      <a:pt x="1992" y="690"/>
                    </a:lnTo>
                    <a:lnTo>
                      <a:pt x="2034" y="702"/>
                    </a:lnTo>
                    <a:lnTo>
                      <a:pt x="2112" y="642"/>
                    </a:lnTo>
                    <a:lnTo>
                      <a:pt x="2244" y="600"/>
                    </a:lnTo>
                    <a:lnTo>
                      <a:pt x="2370" y="564"/>
                    </a:lnTo>
                    <a:lnTo>
                      <a:pt x="2466" y="546"/>
                    </a:lnTo>
                    <a:lnTo>
                      <a:pt x="2454" y="540"/>
                    </a:lnTo>
                    <a:lnTo>
                      <a:pt x="2448" y="528"/>
                    </a:lnTo>
                    <a:lnTo>
                      <a:pt x="2436" y="522"/>
                    </a:lnTo>
                    <a:lnTo>
                      <a:pt x="2424" y="510"/>
                    </a:lnTo>
                    <a:lnTo>
                      <a:pt x="2412" y="504"/>
                    </a:lnTo>
                    <a:lnTo>
                      <a:pt x="2400" y="492"/>
                    </a:lnTo>
                    <a:lnTo>
                      <a:pt x="2352" y="492"/>
                    </a:lnTo>
                    <a:lnTo>
                      <a:pt x="2340" y="498"/>
                    </a:lnTo>
                    <a:lnTo>
                      <a:pt x="2328" y="498"/>
                    </a:lnTo>
                    <a:lnTo>
                      <a:pt x="2262" y="504"/>
                    </a:lnTo>
                    <a:lnTo>
                      <a:pt x="2226" y="480"/>
                    </a:lnTo>
                    <a:lnTo>
                      <a:pt x="2142" y="486"/>
                    </a:lnTo>
                    <a:lnTo>
                      <a:pt x="2094" y="504"/>
                    </a:lnTo>
                    <a:lnTo>
                      <a:pt x="2076" y="522"/>
                    </a:lnTo>
                    <a:lnTo>
                      <a:pt x="2064" y="552"/>
                    </a:lnTo>
                    <a:lnTo>
                      <a:pt x="2010" y="564"/>
                    </a:lnTo>
                    <a:lnTo>
                      <a:pt x="1944" y="588"/>
                    </a:lnTo>
                    <a:lnTo>
                      <a:pt x="1962" y="600"/>
                    </a:lnTo>
                    <a:lnTo>
                      <a:pt x="1842" y="654"/>
                    </a:lnTo>
                    <a:lnTo>
                      <a:pt x="1854" y="654"/>
                    </a:lnTo>
                    <a:lnTo>
                      <a:pt x="1890" y="672"/>
                    </a:lnTo>
                    <a:lnTo>
                      <a:pt x="1896" y="678"/>
                    </a:lnTo>
                    <a:close/>
                    <a:moveTo>
                      <a:pt x="198" y="1968"/>
                    </a:moveTo>
                    <a:lnTo>
                      <a:pt x="192" y="1992"/>
                    </a:lnTo>
                    <a:lnTo>
                      <a:pt x="192" y="2010"/>
                    </a:lnTo>
                    <a:lnTo>
                      <a:pt x="216" y="1998"/>
                    </a:lnTo>
                    <a:lnTo>
                      <a:pt x="198" y="1968"/>
                    </a:lnTo>
                    <a:close/>
                    <a:moveTo>
                      <a:pt x="4182" y="600"/>
                    </a:moveTo>
                    <a:lnTo>
                      <a:pt x="4194" y="606"/>
                    </a:lnTo>
                    <a:lnTo>
                      <a:pt x="4206" y="600"/>
                    </a:lnTo>
                    <a:lnTo>
                      <a:pt x="4218" y="600"/>
                    </a:lnTo>
                    <a:lnTo>
                      <a:pt x="4242" y="588"/>
                    </a:lnTo>
                    <a:lnTo>
                      <a:pt x="4308" y="588"/>
                    </a:lnTo>
                    <a:lnTo>
                      <a:pt x="4314" y="594"/>
                    </a:lnTo>
                    <a:lnTo>
                      <a:pt x="4350" y="594"/>
                    </a:lnTo>
                    <a:lnTo>
                      <a:pt x="4356" y="588"/>
                    </a:lnTo>
                    <a:lnTo>
                      <a:pt x="4356" y="582"/>
                    </a:lnTo>
                    <a:lnTo>
                      <a:pt x="4344" y="558"/>
                    </a:lnTo>
                    <a:lnTo>
                      <a:pt x="4338" y="552"/>
                    </a:lnTo>
                    <a:lnTo>
                      <a:pt x="4326" y="546"/>
                    </a:lnTo>
                    <a:lnTo>
                      <a:pt x="4230" y="546"/>
                    </a:lnTo>
                    <a:lnTo>
                      <a:pt x="4224" y="540"/>
                    </a:lnTo>
                    <a:lnTo>
                      <a:pt x="4212" y="540"/>
                    </a:lnTo>
                    <a:lnTo>
                      <a:pt x="4200" y="534"/>
                    </a:lnTo>
                    <a:lnTo>
                      <a:pt x="4188" y="534"/>
                    </a:lnTo>
                    <a:lnTo>
                      <a:pt x="4176" y="540"/>
                    </a:lnTo>
                    <a:lnTo>
                      <a:pt x="4158" y="558"/>
                    </a:lnTo>
                    <a:lnTo>
                      <a:pt x="4158" y="564"/>
                    </a:lnTo>
                    <a:lnTo>
                      <a:pt x="4176" y="576"/>
                    </a:lnTo>
                    <a:lnTo>
                      <a:pt x="4170" y="582"/>
                    </a:lnTo>
                    <a:lnTo>
                      <a:pt x="4170" y="594"/>
                    </a:lnTo>
                    <a:lnTo>
                      <a:pt x="4176" y="594"/>
                    </a:lnTo>
                    <a:lnTo>
                      <a:pt x="4182" y="600"/>
                    </a:lnTo>
                    <a:close/>
                    <a:moveTo>
                      <a:pt x="3708" y="516"/>
                    </a:moveTo>
                    <a:lnTo>
                      <a:pt x="3678" y="516"/>
                    </a:lnTo>
                    <a:lnTo>
                      <a:pt x="3624" y="510"/>
                    </a:lnTo>
                    <a:lnTo>
                      <a:pt x="3564" y="504"/>
                    </a:lnTo>
                    <a:lnTo>
                      <a:pt x="3468" y="504"/>
                    </a:lnTo>
                    <a:lnTo>
                      <a:pt x="3468" y="516"/>
                    </a:lnTo>
                    <a:lnTo>
                      <a:pt x="3462" y="522"/>
                    </a:lnTo>
                    <a:lnTo>
                      <a:pt x="3426" y="540"/>
                    </a:lnTo>
                    <a:lnTo>
                      <a:pt x="3396" y="546"/>
                    </a:lnTo>
                    <a:lnTo>
                      <a:pt x="3378" y="552"/>
                    </a:lnTo>
                    <a:lnTo>
                      <a:pt x="3372" y="552"/>
                    </a:lnTo>
                    <a:lnTo>
                      <a:pt x="3372" y="558"/>
                    </a:lnTo>
                    <a:lnTo>
                      <a:pt x="3384" y="570"/>
                    </a:lnTo>
                    <a:lnTo>
                      <a:pt x="3390" y="582"/>
                    </a:lnTo>
                    <a:lnTo>
                      <a:pt x="3390" y="594"/>
                    </a:lnTo>
                    <a:lnTo>
                      <a:pt x="3372" y="618"/>
                    </a:lnTo>
                    <a:lnTo>
                      <a:pt x="3402" y="636"/>
                    </a:lnTo>
                    <a:lnTo>
                      <a:pt x="3480" y="606"/>
                    </a:lnTo>
                    <a:lnTo>
                      <a:pt x="3474" y="600"/>
                    </a:lnTo>
                    <a:lnTo>
                      <a:pt x="3468" y="600"/>
                    </a:lnTo>
                    <a:lnTo>
                      <a:pt x="3468" y="594"/>
                    </a:lnTo>
                    <a:lnTo>
                      <a:pt x="3474" y="588"/>
                    </a:lnTo>
                    <a:lnTo>
                      <a:pt x="3486" y="582"/>
                    </a:lnTo>
                    <a:lnTo>
                      <a:pt x="3522" y="582"/>
                    </a:lnTo>
                    <a:lnTo>
                      <a:pt x="3546" y="594"/>
                    </a:lnTo>
                    <a:lnTo>
                      <a:pt x="3552" y="600"/>
                    </a:lnTo>
                    <a:lnTo>
                      <a:pt x="3606" y="594"/>
                    </a:lnTo>
                    <a:lnTo>
                      <a:pt x="3600" y="570"/>
                    </a:lnTo>
                    <a:lnTo>
                      <a:pt x="3630" y="570"/>
                    </a:lnTo>
                    <a:lnTo>
                      <a:pt x="3648" y="564"/>
                    </a:lnTo>
                    <a:lnTo>
                      <a:pt x="3666" y="564"/>
                    </a:lnTo>
                    <a:lnTo>
                      <a:pt x="3690" y="552"/>
                    </a:lnTo>
                    <a:lnTo>
                      <a:pt x="3696" y="546"/>
                    </a:lnTo>
                    <a:lnTo>
                      <a:pt x="3702" y="534"/>
                    </a:lnTo>
                    <a:lnTo>
                      <a:pt x="3714" y="522"/>
                    </a:lnTo>
                    <a:lnTo>
                      <a:pt x="3720" y="522"/>
                    </a:lnTo>
                    <a:lnTo>
                      <a:pt x="3714" y="516"/>
                    </a:lnTo>
                    <a:lnTo>
                      <a:pt x="3708" y="516"/>
                    </a:lnTo>
                    <a:close/>
                    <a:moveTo>
                      <a:pt x="3792" y="150"/>
                    </a:moveTo>
                    <a:lnTo>
                      <a:pt x="3738" y="156"/>
                    </a:lnTo>
                    <a:lnTo>
                      <a:pt x="3756" y="180"/>
                    </a:lnTo>
                    <a:lnTo>
                      <a:pt x="3792" y="150"/>
                    </a:lnTo>
                    <a:close/>
                    <a:moveTo>
                      <a:pt x="3612" y="480"/>
                    </a:moveTo>
                    <a:lnTo>
                      <a:pt x="3636" y="468"/>
                    </a:lnTo>
                    <a:lnTo>
                      <a:pt x="3642" y="456"/>
                    </a:lnTo>
                    <a:lnTo>
                      <a:pt x="3654" y="450"/>
                    </a:lnTo>
                    <a:lnTo>
                      <a:pt x="3660" y="438"/>
                    </a:lnTo>
                    <a:lnTo>
                      <a:pt x="3660" y="432"/>
                    </a:lnTo>
                    <a:lnTo>
                      <a:pt x="3654" y="426"/>
                    </a:lnTo>
                    <a:lnTo>
                      <a:pt x="3642" y="426"/>
                    </a:lnTo>
                    <a:lnTo>
                      <a:pt x="3630" y="420"/>
                    </a:lnTo>
                    <a:lnTo>
                      <a:pt x="3588" y="420"/>
                    </a:lnTo>
                    <a:lnTo>
                      <a:pt x="3570" y="426"/>
                    </a:lnTo>
                    <a:lnTo>
                      <a:pt x="3552" y="426"/>
                    </a:lnTo>
                    <a:lnTo>
                      <a:pt x="3534" y="438"/>
                    </a:lnTo>
                    <a:lnTo>
                      <a:pt x="3516" y="444"/>
                    </a:lnTo>
                    <a:lnTo>
                      <a:pt x="3504" y="450"/>
                    </a:lnTo>
                    <a:lnTo>
                      <a:pt x="3504" y="462"/>
                    </a:lnTo>
                    <a:lnTo>
                      <a:pt x="3528" y="468"/>
                    </a:lnTo>
                    <a:lnTo>
                      <a:pt x="3600" y="480"/>
                    </a:lnTo>
                    <a:lnTo>
                      <a:pt x="3612" y="480"/>
                    </a:lnTo>
                    <a:close/>
                    <a:moveTo>
                      <a:pt x="3954" y="180"/>
                    </a:moveTo>
                    <a:lnTo>
                      <a:pt x="3900" y="192"/>
                    </a:lnTo>
                    <a:lnTo>
                      <a:pt x="3936" y="210"/>
                    </a:lnTo>
                    <a:lnTo>
                      <a:pt x="3924" y="216"/>
                    </a:lnTo>
                    <a:lnTo>
                      <a:pt x="3918" y="222"/>
                    </a:lnTo>
                    <a:lnTo>
                      <a:pt x="3918" y="228"/>
                    </a:lnTo>
                    <a:lnTo>
                      <a:pt x="3924" y="234"/>
                    </a:lnTo>
                    <a:lnTo>
                      <a:pt x="3936" y="240"/>
                    </a:lnTo>
                    <a:lnTo>
                      <a:pt x="3966" y="240"/>
                    </a:lnTo>
                    <a:lnTo>
                      <a:pt x="3942" y="252"/>
                    </a:lnTo>
                    <a:lnTo>
                      <a:pt x="3954" y="252"/>
                    </a:lnTo>
                    <a:lnTo>
                      <a:pt x="4002" y="276"/>
                    </a:lnTo>
                    <a:lnTo>
                      <a:pt x="4014" y="276"/>
                    </a:lnTo>
                    <a:lnTo>
                      <a:pt x="4026" y="270"/>
                    </a:lnTo>
                    <a:lnTo>
                      <a:pt x="4032" y="264"/>
                    </a:lnTo>
                    <a:lnTo>
                      <a:pt x="4044" y="258"/>
                    </a:lnTo>
                    <a:lnTo>
                      <a:pt x="4050" y="252"/>
                    </a:lnTo>
                    <a:lnTo>
                      <a:pt x="4074" y="246"/>
                    </a:lnTo>
                    <a:lnTo>
                      <a:pt x="4086" y="258"/>
                    </a:lnTo>
                    <a:lnTo>
                      <a:pt x="4092" y="270"/>
                    </a:lnTo>
                    <a:lnTo>
                      <a:pt x="4098" y="276"/>
                    </a:lnTo>
                    <a:lnTo>
                      <a:pt x="4104" y="270"/>
                    </a:lnTo>
                    <a:lnTo>
                      <a:pt x="4116" y="270"/>
                    </a:lnTo>
                    <a:lnTo>
                      <a:pt x="4128" y="264"/>
                    </a:lnTo>
                    <a:lnTo>
                      <a:pt x="4134" y="258"/>
                    </a:lnTo>
                    <a:lnTo>
                      <a:pt x="4146" y="258"/>
                    </a:lnTo>
                    <a:lnTo>
                      <a:pt x="4152" y="252"/>
                    </a:lnTo>
                    <a:lnTo>
                      <a:pt x="4158" y="252"/>
                    </a:lnTo>
                    <a:lnTo>
                      <a:pt x="4170" y="246"/>
                    </a:lnTo>
                    <a:lnTo>
                      <a:pt x="4176" y="234"/>
                    </a:lnTo>
                    <a:lnTo>
                      <a:pt x="4182" y="228"/>
                    </a:lnTo>
                    <a:lnTo>
                      <a:pt x="4194" y="246"/>
                    </a:lnTo>
                    <a:lnTo>
                      <a:pt x="4218" y="222"/>
                    </a:lnTo>
                    <a:lnTo>
                      <a:pt x="4218" y="216"/>
                    </a:lnTo>
                    <a:lnTo>
                      <a:pt x="4236" y="210"/>
                    </a:lnTo>
                    <a:lnTo>
                      <a:pt x="4326" y="210"/>
                    </a:lnTo>
                    <a:lnTo>
                      <a:pt x="4332" y="204"/>
                    </a:lnTo>
                    <a:lnTo>
                      <a:pt x="4332" y="192"/>
                    </a:lnTo>
                    <a:lnTo>
                      <a:pt x="4266" y="186"/>
                    </a:lnTo>
                    <a:lnTo>
                      <a:pt x="4302" y="174"/>
                    </a:lnTo>
                    <a:lnTo>
                      <a:pt x="4302" y="132"/>
                    </a:lnTo>
                    <a:lnTo>
                      <a:pt x="4278" y="132"/>
                    </a:lnTo>
                    <a:lnTo>
                      <a:pt x="4266" y="138"/>
                    </a:lnTo>
                    <a:lnTo>
                      <a:pt x="4260" y="144"/>
                    </a:lnTo>
                    <a:lnTo>
                      <a:pt x="4248" y="150"/>
                    </a:lnTo>
                    <a:lnTo>
                      <a:pt x="4242" y="126"/>
                    </a:lnTo>
                    <a:lnTo>
                      <a:pt x="4194" y="132"/>
                    </a:lnTo>
                    <a:lnTo>
                      <a:pt x="4194" y="120"/>
                    </a:lnTo>
                    <a:lnTo>
                      <a:pt x="4176" y="84"/>
                    </a:lnTo>
                    <a:lnTo>
                      <a:pt x="4140" y="84"/>
                    </a:lnTo>
                    <a:lnTo>
                      <a:pt x="4122" y="90"/>
                    </a:lnTo>
                    <a:lnTo>
                      <a:pt x="4110" y="96"/>
                    </a:lnTo>
                    <a:lnTo>
                      <a:pt x="4104" y="102"/>
                    </a:lnTo>
                    <a:lnTo>
                      <a:pt x="4098" y="102"/>
                    </a:lnTo>
                    <a:lnTo>
                      <a:pt x="4020" y="108"/>
                    </a:lnTo>
                    <a:lnTo>
                      <a:pt x="4044" y="126"/>
                    </a:lnTo>
                    <a:lnTo>
                      <a:pt x="3996" y="126"/>
                    </a:lnTo>
                    <a:lnTo>
                      <a:pt x="3984" y="132"/>
                    </a:lnTo>
                    <a:lnTo>
                      <a:pt x="3972" y="132"/>
                    </a:lnTo>
                    <a:lnTo>
                      <a:pt x="3966" y="138"/>
                    </a:lnTo>
                    <a:lnTo>
                      <a:pt x="3984" y="156"/>
                    </a:lnTo>
                    <a:lnTo>
                      <a:pt x="3972" y="156"/>
                    </a:lnTo>
                    <a:lnTo>
                      <a:pt x="3936" y="150"/>
                    </a:lnTo>
                    <a:lnTo>
                      <a:pt x="3906" y="156"/>
                    </a:lnTo>
                    <a:lnTo>
                      <a:pt x="3888" y="168"/>
                    </a:lnTo>
                    <a:lnTo>
                      <a:pt x="3888" y="174"/>
                    </a:lnTo>
                    <a:lnTo>
                      <a:pt x="3894" y="180"/>
                    </a:lnTo>
                    <a:lnTo>
                      <a:pt x="3954" y="180"/>
                    </a:lnTo>
                    <a:close/>
                    <a:moveTo>
                      <a:pt x="3972" y="294"/>
                    </a:moveTo>
                    <a:lnTo>
                      <a:pt x="3954" y="300"/>
                    </a:lnTo>
                    <a:lnTo>
                      <a:pt x="3942" y="306"/>
                    </a:lnTo>
                    <a:lnTo>
                      <a:pt x="3936" y="312"/>
                    </a:lnTo>
                    <a:lnTo>
                      <a:pt x="3936" y="318"/>
                    </a:lnTo>
                    <a:lnTo>
                      <a:pt x="3966" y="324"/>
                    </a:lnTo>
                    <a:lnTo>
                      <a:pt x="3972" y="324"/>
                    </a:lnTo>
                    <a:lnTo>
                      <a:pt x="3990" y="306"/>
                    </a:lnTo>
                    <a:lnTo>
                      <a:pt x="3990" y="300"/>
                    </a:lnTo>
                    <a:lnTo>
                      <a:pt x="3984" y="294"/>
                    </a:lnTo>
                    <a:lnTo>
                      <a:pt x="3972" y="294"/>
                    </a:lnTo>
                    <a:close/>
                    <a:moveTo>
                      <a:pt x="3738" y="336"/>
                    </a:moveTo>
                    <a:lnTo>
                      <a:pt x="3726" y="336"/>
                    </a:lnTo>
                    <a:lnTo>
                      <a:pt x="3720" y="330"/>
                    </a:lnTo>
                    <a:lnTo>
                      <a:pt x="3672" y="330"/>
                    </a:lnTo>
                    <a:lnTo>
                      <a:pt x="3636" y="336"/>
                    </a:lnTo>
                    <a:lnTo>
                      <a:pt x="3624" y="342"/>
                    </a:lnTo>
                    <a:lnTo>
                      <a:pt x="3642" y="360"/>
                    </a:lnTo>
                    <a:lnTo>
                      <a:pt x="3654" y="360"/>
                    </a:lnTo>
                    <a:lnTo>
                      <a:pt x="3660" y="378"/>
                    </a:lnTo>
                    <a:lnTo>
                      <a:pt x="3768" y="378"/>
                    </a:lnTo>
                    <a:lnTo>
                      <a:pt x="3768" y="390"/>
                    </a:lnTo>
                    <a:lnTo>
                      <a:pt x="3762" y="396"/>
                    </a:lnTo>
                    <a:lnTo>
                      <a:pt x="3762" y="408"/>
                    </a:lnTo>
                    <a:lnTo>
                      <a:pt x="3708" y="450"/>
                    </a:lnTo>
                    <a:lnTo>
                      <a:pt x="3732" y="456"/>
                    </a:lnTo>
                    <a:lnTo>
                      <a:pt x="3720" y="468"/>
                    </a:lnTo>
                    <a:lnTo>
                      <a:pt x="3714" y="468"/>
                    </a:lnTo>
                    <a:lnTo>
                      <a:pt x="3708" y="474"/>
                    </a:lnTo>
                    <a:lnTo>
                      <a:pt x="3708" y="480"/>
                    </a:lnTo>
                    <a:lnTo>
                      <a:pt x="3726" y="480"/>
                    </a:lnTo>
                    <a:lnTo>
                      <a:pt x="3738" y="474"/>
                    </a:lnTo>
                    <a:lnTo>
                      <a:pt x="3744" y="474"/>
                    </a:lnTo>
                    <a:lnTo>
                      <a:pt x="3756" y="468"/>
                    </a:lnTo>
                    <a:lnTo>
                      <a:pt x="3756" y="480"/>
                    </a:lnTo>
                    <a:lnTo>
                      <a:pt x="3792" y="480"/>
                    </a:lnTo>
                    <a:lnTo>
                      <a:pt x="3810" y="474"/>
                    </a:lnTo>
                    <a:lnTo>
                      <a:pt x="3822" y="468"/>
                    </a:lnTo>
                    <a:lnTo>
                      <a:pt x="3840" y="468"/>
                    </a:lnTo>
                    <a:lnTo>
                      <a:pt x="3846" y="462"/>
                    </a:lnTo>
                    <a:lnTo>
                      <a:pt x="3852" y="462"/>
                    </a:lnTo>
                    <a:lnTo>
                      <a:pt x="3858" y="486"/>
                    </a:lnTo>
                    <a:lnTo>
                      <a:pt x="3924" y="480"/>
                    </a:lnTo>
                    <a:lnTo>
                      <a:pt x="4002" y="498"/>
                    </a:lnTo>
                    <a:lnTo>
                      <a:pt x="4098" y="486"/>
                    </a:lnTo>
                    <a:lnTo>
                      <a:pt x="4128" y="468"/>
                    </a:lnTo>
                    <a:lnTo>
                      <a:pt x="4122" y="474"/>
                    </a:lnTo>
                    <a:lnTo>
                      <a:pt x="4122" y="486"/>
                    </a:lnTo>
                    <a:lnTo>
                      <a:pt x="4260" y="486"/>
                    </a:lnTo>
                    <a:lnTo>
                      <a:pt x="4272" y="468"/>
                    </a:lnTo>
                    <a:lnTo>
                      <a:pt x="4338" y="438"/>
                    </a:lnTo>
                    <a:lnTo>
                      <a:pt x="4320" y="432"/>
                    </a:lnTo>
                    <a:lnTo>
                      <a:pt x="4320" y="420"/>
                    </a:lnTo>
                    <a:lnTo>
                      <a:pt x="4314" y="420"/>
                    </a:lnTo>
                    <a:lnTo>
                      <a:pt x="4308" y="414"/>
                    </a:lnTo>
                    <a:lnTo>
                      <a:pt x="4290" y="414"/>
                    </a:lnTo>
                    <a:lnTo>
                      <a:pt x="4278" y="408"/>
                    </a:lnTo>
                    <a:lnTo>
                      <a:pt x="4260" y="408"/>
                    </a:lnTo>
                    <a:lnTo>
                      <a:pt x="4242" y="402"/>
                    </a:lnTo>
                    <a:lnTo>
                      <a:pt x="4206" y="402"/>
                    </a:lnTo>
                    <a:lnTo>
                      <a:pt x="4164" y="414"/>
                    </a:lnTo>
                    <a:lnTo>
                      <a:pt x="4116" y="420"/>
                    </a:lnTo>
                    <a:lnTo>
                      <a:pt x="4074" y="426"/>
                    </a:lnTo>
                    <a:lnTo>
                      <a:pt x="4038" y="438"/>
                    </a:lnTo>
                    <a:lnTo>
                      <a:pt x="4026" y="438"/>
                    </a:lnTo>
                    <a:lnTo>
                      <a:pt x="4014" y="432"/>
                    </a:lnTo>
                    <a:lnTo>
                      <a:pt x="4008" y="426"/>
                    </a:lnTo>
                    <a:lnTo>
                      <a:pt x="3996" y="420"/>
                    </a:lnTo>
                    <a:lnTo>
                      <a:pt x="3984" y="420"/>
                    </a:lnTo>
                    <a:lnTo>
                      <a:pt x="3972" y="426"/>
                    </a:lnTo>
                    <a:lnTo>
                      <a:pt x="3960" y="426"/>
                    </a:lnTo>
                    <a:lnTo>
                      <a:pt x="3948" y="432"/>
                    </a:lnTo>
                    <a:lnTo>
                      <a:pt x="3942" y="438"/>
                    </a:lnTo>
                    <a:lnTo>
                      <a:pt x="3936" y="438"/>
                    </a:lnTo>
                    <a:lnTo>
                      <a:pt x="3912" y="414"/>
                    </a:lnTo>
                    <a:lnTo>
                      <a:pt x="3894" y="426"/>
                    </a:lnTo>
                    <a:lnTo>
                      <a:pt x="3864" y="420"/>
                    </a:lnTo>
                    <a:lnTo>
                      <a:pt x="3894" y="408"/>
                    </a:lnTo>
                    <a:lnTo>
                      <a:pt x="3876" y="396"/>
                    </a:lnTo>
                    <a:lnTo>
                      <a:pt x="3822" y="408"/>
                    </a:lnTo>
                    <a:lnTo>
                      <a:pt x="3858" y="396"/>
                    </a:lnTo>
                    <a:lnTo>
                      <a:pt x="3858" y="390"/>
                    </a:lnTo>
                    <a:lnTo>
                      <a:pt x="3924" y="384"/>
                    </a:lnTo>
                    <a:lnTo>
                      <a:pt x="3888" y="372"/>
                    </a:lnTo>
                    <a:lnTo>
                      <a:pt x="3870" y="372"/>
                    </a:lnTo>
                    <a:lnTo>
                      <a:pt x="3876" y="366"/>
                    </a:lnTo>
                    <a:lnTo>
                      <a:pt x="3876" y="360"/>
                    </a:lnTo>
                    <a:lnTo>
                      <a:pt x="3870" y="354"/>
                    </a:lnTo>
                    <a:lnTo>
                      <a:pt x="3840" y="354"/>
                    </a:lnTo>
                    <a:lnTo>
                      <a:pt x="3822" y="360"/>
                    </a:lnTo>
                    <a:lnTo>
                      <a:pt x="3804" y="360"/>
                    </a:lnTo>
                    <a:lnTo>
                      <a:pt x="3786" y="366"/>
                    </a:lnTo>
                    <a:lnTo>
                      <a:pt x="3774" y="354"/>
                    </a:lnTo>
                    <a:lnTo>
                      <a:pt x="3762" y="348"/>
                    </a:lnTo>
                    <a:lnTo>
                      <a:pt x="3756" y="342"/>
                    </a:lnTo>
                    <a:lnTo>
                      <a:pt x="3744" y="336"/>
                    </a:lnTo>
                    <a:lnTo>
                      <a:pt x="3738" y="336"/>
                    </a:lnTo>
                    <a:close/>
                    <a:moveTo>
                      <a:pt x="3264" y="420"/>
                    </a:moveTo>
                    <a:lnTo>
                      <a:pt x="3282" y="420"/>
                    </a:lnTo>
                    <a:lnTo>
                      <a:pt x="3300" y="426"/>
                    </a:lnTo>
                    <a:lnTo>
                      <a:pt x="3318" y="426"/>
                    </a:lnTo>
                    <a:lnTo>
                      <a:pt x="3330" y="432"/>
                    </a:lnTo>
                    <a:lnTo>
                      <a:pt x="3342" y="432"/>
                    </a:lnTo>
                    <a:lnTo>
                      <a:pt x="3330" y="444"/>
                    </a:lnTo>
                    <a:lnTo>
                      <a:pt x="3324" y="444"/>
                    </a:lnTo>
                    <a:lnTo>
                      <a:pt x="3324" y="456"/>
                    </a:lnTo>
                    <a:lnTo>
                      <a:pt x="3438" y="456"/>
                    </a:lnTo>
                    <a:lnTo>
                      <a:pt x="3462" y="444"/>
                    </a:lnTo>
                    <a:lnTo>
                      <a:pt x="3462" y="432"/>
                    </a:lnTo>
                    <a:lnTo>
                      <a:pt x="3468" y="426"/>
                    </a:lnTo>
                    <a:lnTo>
                      <a:pt x="3480" y="426"/>
                    </a:lnTo>
                    <a:lnTo>
                      <a:pt x="3492" y="420"/>
                    </a:lnTo>
                    <a:lnTo>
                      <a:pt x="3504" y="420"/>
                    </a:lnTo>
                    <a:lnTo>
                      <a:pt x="3510" y="414"/>
                    </a:lnTo>
                    <a:lnTo>
                      <a:pt x="3510" y="408"/>
                    </a:lnTo>
                    <a:lnTo>
                      <a:pt x="3522" y="396"/>
                    </a:lnTo>
                    <a:lnTo>
                      <a:pt x="3534" y="390"/>
                    </a:lnTo>
                    <a:lnTo>
                      <a:pt x="3540" y="384"/>
                    </a:lnTo>
                    <a:lnTo>
                      <a:pt x="3552" y="378"/>
                    </a:lnTo>
                    <a:lnTo>
                      <a:pt x="3552" y="372"/>
                    </a:lnTo>
                    <a:lnTo>
                      <a:pt x="3546" y="366"/>
                    </a:lnTo>
                    <a:lnTo>
                      <a:pt x="3534" y="360"/>
                    </a:lnTo>
                    <a:lnTo>
                      <a:pt x="3510" y="360"/>
                    </a:lnTo>
                    <a:lnTo>
                      <a:pt x="3504" y="366"/>
                    </a:lnTo>
                    <a:lnTo>
                      <a:pt x="3492" y="366"/>
                    </a:lnTo>
                    <a:lnTo>
                      <a:pt x="3486" y="360"/>
                    </a:lnTo>
                    <a:lnTo>
                      <a:pt x="3474" y="360"/>
                    </a:lnTo>
                    <a:lnTo>
                      <a:pt x="3462" y="354"/>
                    </a:lnTo>
                    <a:lnTo>
                      <a:pt x="3450" y="354"/>
                    </a:lnTo>
                    <a:lnTo>
                      <a:pt x="3432" y="348"/>
                    </a:lnTo>
                    <a:lnTo>
                      <a:pt x="3426" y="354"/>
                    </a:lnTo>
                    <a:lnTo>
                      <a:pt x="3420" y="354"/>
                    </a:lnTo>
                    <a:lnTo>
                      <a:pt x="3414" y="366"/>
                    </a:lnTo>
                    <a:lnTo>
                      <a:pt x="3414" y="396"/>
                    </a:lnTo>
                    <a:lnTo>
                      <a:pt x="3396" y="378"/>
                    </a:lnTo>
                    <a:lnTo>
                      <a:pt x="3384" y="372"/>
                    </a:lnTo>
                    <a:lnTo>
                      <a:pt x="3366" y="372"/>
                    </a:lnTo>
                    <a:lnTo>
                      <a:pt x="3354" y="384"/>
                    </a:lnTo>
                    <a:lnTo>
                      <a:pt x="3348" y="396"/>
                    </a:lnTo>
                    <a:lnTo>
                      <a:pt x="3330" y="414"/>
                    </a:lnTo>
                    <a:lnTo>
                      <a:pt x="3324" y="414"/>
                    </a:lnTo>
                    <a:lnTo>
                      <a:pt x="3300" y="366"/>
                    </a:lnTo>
                    <a:lnTo>
                      <a:pt x="3288" y="360"/>
                    </a:lnTo>
                    <a:lnTo>
                      <a:pt x="3258" y="360"/>
                    </a:lnTo>
                    <a:lnTo>
                      <a:pt x="3246" y="366"/>
                    </a:lnTo>
                    <a:lnTo>
                      <a:pt x="3240" y="372"/>
                    </a:lnTo>
                    <a:lnTo>
                      <a:pt x="3240" y="396"/>
                    </a:lnTo>
                    <a:lnTo>
                      <a:pt x="3246" y="408"/>
                    </a:lnTo>
                    <a:lnTo>
                      <a:pt x="3258" y="414"/>
                    </a:lnTo>
                    <a:lnTo>
                      <a:pt x="3264" y="420"/>
                    </a:lnTo>
                    <a:close/>
                    <a:moveTo>
                      <a:pt x="3720" y="288"/>
                    </a:moveTo>
                    <a:lnTo>
                      <a:pt x="3726" y="288"/>
                    </a:lnTo>
                    <a:lnTo>
                      <a:pt x="3732" y="294"/>
                    </a:lnTo>
                    <a:lnTo>
                      <a:pt x="3738" y="306"/>
                    </a:lnTo>
                    <a:lnTo>
                      <a:pt x="3768" y="306"/>
                    </a:lnTo>
                    <a:lnTo>
                      <a:pt x="3780" y="300"/>
                    </a:lnTo>
                    <a:lnTo>
                      <a:pt x="3834" y="300"/>
                    </a:lnTo>
                    <a:lnTo>
                      <a:pt x="3834" y="294"/>
                    </a:lnTo>
                    <a:lnTo>
                      <a:pt x="3828" y="294"/>
                    </a:lnTo>
                    <a:lnTo>
                      <a:pt x="3822" y="288"/>
                    </a:lnTo>
                    <a:lnTo>
                      <a:pt x="3810" y="288"/>
                    </a:lnTo>
                    <a:lnTo>
                      <a:pt x="3804" y="282"/>
                    </a:lnTo>
                    <a:lnTo>
                      <a:pt x="3792" y="282"/>
                    </a:lnTo>
                    <a:lnTo>
                      <a:pt x="3804" y="270"/>
                    </a:lnTo>
                    <a:lnTo>
                      <a:pt x="3816" y="264"/>
                    </a:lnTo>
                    <a:lnTo>
                      <a:pt x="3822" y="264"/>
                    </a:lnTo>
                    <a:lnTo>
                      <a:pt x="3828" y="258"/>
                    </a:lnTo>
                    <a:lnTo>
                      <a:pt x="3822" y="258"/>
                    </a:lnTo>
                    <a:lnTo>
                      <a:pt x="3810" y="252"/>
                    </a:lnTo>
                    <a:lnTo>
                      <a:pt x="3738" y="228"/>
                    </a:lnTo>
                    <a:lnTo>
                      <a:pt x="3732" y="228"/>
                    </a:lnTo>
                    <a:lnTo>
                      <a:pt x="3726" y="234"/>
                    </a:lnTo>
                    <a:lnTo>
                      <a:pt x="3714" y="240"/>
                    </a:lnTo>
                    <a:lnTo>
                      <a:pt x="3702" y="240"/>
                    </a:lnTo>
                    <a:lnTo>
                      <a:pt x="3690" y="252"/>
                    </a:lnTo>
                    <a:lnTo>
                      <a:pt x="3690" y="258"/>
                    </a:lnTo>
                    <a:lnTo>
                      <a:pt x="3696" y="264"/>
                    </a:lnTo>
                    <a:lnTo>
                      <a:pt x="3702" y="276"/>
                    </a:lnTo>
                    <a:lnTo>
                      <a:pt x="3714" y="282"/>
                    </a:lnTo>
                    <a:lnTo>
                      <a:pt x="3720" y="288"/>
                    </a:lnTo>
                    <a:close/>
                    <a:moveTo>
                      <a:pt x="3288" y="504"/>
                    </a:moveTo>
                    <a:lnTo>
                      <a:pt x="3270" y="504"/>
                    </a:lnTo>
                    <a:lnTo>
                      <a:pt x="3234" y="510"/>
                    </a:lnTo>
                    <a:lnTo>
                      <a:pt x="3186" y="516"/>
                    </a:lnTo>
                    <a:lnTo>
                      <a:pt x="3144" y="528"/>
                    </a:lnTo>
                    <a:lnTo>
                      <a:pt x="3132" y="534"/>
                    </a:lnTo>
                    <a:lnTo>
                      <a:pt x="3126" y="540"/>
                    </a:lnTo>
                    <a:lnTo>
                      <a:pt x="3132" y="540"/>
                    </a:lnTo>
                    <a:lnTo>
                      <a:pt x="3150" y="558"/>
                    </a:lnTo>
                    <a:lnTo>
                      <a:pt x="3156" y="570"/>
                    </a:lnTo>
                    <a:lnTo>
                      <a:pt x="3156" y="576"/>
                    </a:lnTo>
                    <a:lnTo>
                      <a:pt x="3138" y="582"/>
                    </a:lnTo>
                    <a:lnTo>
                      <a:pt x="3120" y="570"/>
                    </a:lnTo>
                    <a:lnTo>
                      <a:pt x="3090" y="564"/>
                    </a:lnTo>
                    <a:lnTo>
                      <a:pt x="3048" y="570"/>
                    </a:lnTo>
                    <a:lnTo>
                      <a:pt x="3066" y="606"/>
                    </a:lnTo>
                    <a:lnTo>
                      <a:pt x="3072" y="612"/>
                    </a:lnTo>
                    <a:lnTo>
                      <a:pt x="3084" y="618"/>
                    </a:lnTo>
                    <a:lnTo>
                      <a:pt x="3102" y="624"/>
                    </a:lnTo>
                    <a:lnTo>
                      <a:pt x="3114" y="630"/>
                    </a:lnTo>
                    <a:lnTo>
                      <a:pt x="3120" y="642"/>
                    </a:lnTo>
                    <a:lnTo>
                      <a:pt x="3120" y="654"/>
                    </a:lnTo>
                    <a:lnTo>
                      <a:pt x="3126" y="666"/>
                    </a:lnTo>
                    <a:lnTo>
                      <a:pt x="3126" y="678"/>
                    </a:lnTo>
                    <a:lnTo>
                      <a:pt x="3144" y="678"/>
                    </a:lnTo>
                    <a:lnTo>
                      <a:pt x="3228" y="666"/>
                    </a:lnTo>
                    <a:lnTo>
                      <a:pt x="3264" y="660"/>
                    </a:lnTo>
                    <a:lnTo>
                      <a:pt x="3276" y="654"/>
                    </a:lnTo>
                    <a:lnTo>
                      <a:pt x="3282" y="642"/>
                    </a:lnTo>
                    <a:lnTo>
                      <a:pt x="3288" y="624"/>
                    </a:lnTo>
                    <a:lnTo>
                      <a:pt x="3300" y="600"/>
                    </a:lnTo>
                    <a:lnTo>
                      <a:pt x="3300" y="588"/>
                    </a:lnTo>
                    <a:lnTo>
                      <a:pt x="3228" y="576"/>
                    </a:lnTo>
                    <a:lnTo>
                      <a:pt x="3240" y="570"/>
                    </a:lnTo>
                    <a:lnTo>
                      <a:pt x="3348" y="534"/>
                    </a:lnTo>
                    <a:lnTo>
                      <a:pt x="3360" y="528"/>
                    </a:lnTo>
                    <a:lnTo>
                      <a:pt x="3354" y="522"/>
                    </a:lnTo>
                    <a:lnTo>
                      <a:pt x="3342" y="516"/>
                    </a:lnTo>
                    <a:lnTo>
                      <a:pt x="3324" y="510"/>
                    </a:lnTo>
                    <a:lnTo>
                      <a:pt x="3312" y="510"/>
                    </a:lnTo>
                    <a:lnTo>
                      <a:pt x="3300" y="504"/>
                    </a:lnTo>
                    <a:lnTo>
                      <a:pt x="3288" y="504"/>
                    </a:lnTo>
                    <a:close/>
                    <a:moveTo>
                      <a:pt x="2898" y="744"/>
                    </a:moveTo>
                    <a:lnTo>
                      <a:pt x="2880" y="738"/>
                    </a:lnTo>
                    <a:lnTo>
                      <a:pt x="2796" y="738"/>
                    </a:lnTo>
                    <a:lnTo>
                      <a:pt x="2874" y="696"/>
                    </a:lnTo>
                    <a:lnTo>
                      <a:pt x="2880" y="684"/>
                    </a:lnTo>
                    <a:lnTo>
                      <a:pt x="2886" y="654"/>
                    </a:lnTo>
                    <a:lnTo>
                      <a:pt x="2898" y="624"/>
                    </a:lnTo>
                    <a:lnTo>
                      <a:pt x="2898" y="588"/>
                    </a:lnTo>
                    <a:lnTo>
                      <a:pt x="2880" y="570"/>
                    </a:lnTo>
                    <a:lnTo>
                      <a:pt x="2850" y="570"/>
                    </a:lnTo>
                    <a:lnTo>
                      <a:pt x="2814" y="576"/>
                    </a:lnTo>
                    <a:lnTo>
                      <a:pt x="2796" y="582"/>
                    </a:lnTo>
                    <a:lnTo>
                      <a:pt x="2784" y="588"/>
                    </a:lnTo>
                    <a:lnTo>
                      <a:pt x="2784" y="594"/>
                    </a:lnTo>
                    <a:lnTo>
                      <a:pt x="2766" y="612"/>
                    </a:lnTo>
                    <a:lnTo>
                      <a:pt x="2760" y="630"/>
                    </a:lnTo>
                    <a:lnTo>
                      <a:pt x="2736" y="654"/>
                    </a:lnTo>
                    <a:lnTo>
                      <a:pt x="2718" y="666"/>
                    </a:lnTo>
                    <a:lnTo>
                      <a:pt x="2706" y="672"/>
                    </a:lnTo>
                    <a:lnTo>
                      <a:pt x="2700" y="672"/>
                    </a:lnTo>
                    <a:lnTo>
                      <a:pt x="2694" y="666"/>
                    </a:lnTo>
                    <a:lnTo>
                      <a:pt x="2694" y="660"/>
                    </a:lnTo>
                    <a:lnTo>
                      <a:pt x="2700" y="654"/>
                    </a:lnTo>
                    <a:lnTo>
                      <a:pt x="2706" y="642"/>
                    </a:lnTo>
                    <a:lnTo>
                      <a:pt x="2712" y="636"/>
                    </a:lnTo>
                    <a:lnTo>
                      <a:pt x="2718" y="624"/>
                    </a:lnTo>
                    <a:lnTo>
                      <a:pt x="2718" y="612"/>
                    </a:lnTo>
                    <a:lnTo>
                      <a:pt x="2724" y="606"/>
                    </a:lnTo>
                    <a:lnTo>
                      <a:pt x="2724" y="600"/>
                    </a:lnTo>
                    <a:lnTo>
                      <a:pt x="2706" y="594"/>
                    </a:lnTo>
                    <a:lnTo>
                      <a:pt x="2676" y="588"/>
                    </a:lnTo>
                    <a:lnTo>
                      <a:pt x="2628" y="588"/>
                    </a:lnTo>
                    <a:lnTo>
                      <a:pt x="2622" y="606"/>
                    </a:lnTo>
                    <a:lnTo>
                      <a:pt x="2610" y="612"/>
                    </a:lnTo>
                    <a:lnTo>
                      <a:pt x="2586" y="618"/>
                    </a:lnTo>
                    <a:lnTo>
                      <a:pt x="2550" y="624"/>
                    </a:lnTo>
                    <a:lnTo>
                      <a:pt x="2508" y="630"/>
                    </a:lnTo>
                    <a:lnTo>
                      <a:pt x="2490" y="630"/>
                    </a:lnTo>
                    <a:lnTo>
                      <a:pt x="2496" y="624"/>
                    </a:lnTo>
                    <a:lnTo>
                      <a:pt x="2508" y="618"/>
                    </a:lnTo>
                    <a:lnTo>
                      <a:pt x="2520" y="618"/>
                    </a:lnTo>
                    <a:lnTo>
                      <a:pt x="2538" y="612"/>
                    </a:lnTo>
                    <a:lnTo>
                      <a:pt x="2550" y="606"/>
                    </a:lnTo>
                    <a:lnTo>
                      <a:pt x="2586" y="594"/>
                    </a:lnTo>
                    <a:lnTo>
                      <a:pt x="2598" y="588"/>
                    </a:lnTo>
                    <a:lnTo>
                      <a:pt x="2604" y="588"/>
                    </a:lnTo>
                    <a:lnTo>
                      <a:pt x="2604" y="582"/>
                    </a:lnTo>
                    <a:lnTo>
                      <a:pt x="2592" y="576"/>
                    </a:lnTo>
                    <a:lnTo>
                      <a:pt x="2556" y="576"/>
                    </a:lnTo>
                    <a:lnTo>
                      <a:pt x="2496" y="594"/>
                    </a:lnTo>
                    <a:lnTo>
                      <a:pt x="2460" y="600"/>
                    </a:lnTo>
                    <a:lnTo>
                      <a:pt x="2466" y="594"/>
                    </a:lnTo>
                    <a:lnTo>
                      <a:pt x="2478" y="588"/>
                    </a:lnTo>
                    <a:lnTo>
                      <a:pt x="2490" y="576"/>
                    </a:lnTo>
                    <a:lnTo>
                      <a:pt x="2502" y="570"/>
                    </a:lnTo>
                    <a:lnTo>
                      <a:pt x="2514" y="558"/>
                    </a:lnTo>
                    <a:lnTo>
                      <a:pt x="2508" y="558"/>
                    </a:lnTo>
                    <a:lnTo>
                      <a:pt x="2508" y="552"/>
                    </a:lnTo>
                    <a:lnTo>
                      <a:pt x="2496" y="552"/>
                    </a:lnTo>
                    <a:lnTo>
                      <a:pt x="2346" y="600"/>
                    </a:lnTo>
                    <a:lnTo>
                      <a:pt x="2328" y="600"/>
                    </a:lnTo>
                    <a:lnTo>
                      <a:pt x="2244" y="624"/>
                    </a:lnTo>
                    <a:lnTo>
                      <a:pt x="2250" y="642"/>
                    </a:lnTo>
                    <a:lnTo>
                      <a:pt x="2190" y="660"/>
                    </a:lnTo>
                    <a:lnTo>
                      <a:pt x="2172" y="678"/>
                    </a:lnTo>
                    <a:lnTo>
                      <a:pt x="2202" y="690"/>
                    </a:lnTo>
                    <a:lnTo>
                      <a:pt x="2208" y="684"/>
                    </a:lnTo>
                    <a:lnTo>
                      <a:pt x="2220" y="678"/>
                    </a:lnTo>
                    <a:lnTo>
                      <a:pt x="2238" y="678"/>
                    </a:lnTo>
                    <a:lnTo>
                      <a:pt x="2244" y="684"/>
                    </a:lnTo>
                    <a:lnTo>
                      <a:pt x="2244" y="690"/>
                    </a:lnTo>
                    <a:lnTo>
                      <a:pt x="2238" y="696"/>
                    </a:lnTo>
                    <a:lnTo>
                      <a:pt x="2226" y="696"/>
                    </a:lnTo>
                    <a:lnTo>
                      <a:pt x="2208" y="702"/>
                    </a:lnTo>
                    <a:lnTo>
                      <a:pt x="2196" y="702"/>
                    </a:lnTo>
                    <a:lnTo>
                      <a:pt x="2160" y="720"/>
                    </a:lnTo>
                    <a:lnTo>
                      <a:pt x="2166" y="732"/>
                    </a:lnTo>
                    <a:lnTo>
                      <a:pt x="2196" y="732"/>
                    </a:lnTo>
                    <a:lnTo>
                      <a:pt x="2238" y="738"/>
                    </a:lnTo>
                    <a:lnTo>
                      <a:pt x="2322" y="738"/>
                    </a:lnTo>
                    <a:lnTo>
                      <a:pt x="2352" y="744"/>
                    </a:lnTo>
                    <a:lnTo>
                      <a:pt x="2352" y="750"/>
                    </a:lnTo>
                    <a:lnTo>
                      <a:pt x="2322" y="762"/>
                    </a:lnTo>
                    <a:lnTo>
                      <a:pt x="2280" y="762"/>
                    </a:lnTo>
                    <a:lnTo>
                      <a:pt x="2172" y="774"/>
                    </a:lnTo>
                    <a:lnTo>
                      <a:pt x="2136" y="774"/>
                    </a:lnTo>
                    <a:lnTo>
                      <a:pt x="2112" y="786"/>
                    </a:lnTo>
                    <a:lnTo>
                      <a:pt x="2106" y="792"/>
                    </a:lnTo>
                    <a:lnTo>
                      <a:pt x="2118" y="804"/>
                    </a:lnTo>
                    <a:lnTo>
                      <a:pt x="2130" y="810"/>
                    </a:lnTo>
                    <a:lnTo>
                      <a:pt x="2148" y="810"/>
                    </a:lnTo>
                    <a:lnTo>
                      <a:pt x="2160" y="816"/>
                    </a:lnTo>
                    <a:lnTo>
                      <a:pt x="2178" y="822"/>
                    </a:lnTo>
                    <a:lnTo>
                      <a:pt x="2190" y="828"/>
                    </a:lnTo>
                    <a:lnTo>
                      <a:pt x="2190" y="834"/>
                    </a:lnTo>
                    <a:lnTo>
                      <a:pt x="2184" y="840"/>
                    </a:lnTo>
                    <a:lnTo>
                      <a:pt x="2172" y="840"/>
                    </a:lnTo>
                    <a:lnTo>
                      <a:pt x="2154" y="858"/>
                    </a:lnTo>
                    <a:lnTo>
                      <a:pt x="2166" y="870"/>
                    </a:lnTo>
                    <a:lnTo>
                      <a:pt x="2322" y="870"/>
                    </a:lnTo>
                    <a:lnTo>
                      <a:pt x="2370" y="864"/>
                    </a:lnTo>
                    <a:lnTo>
                      <a:pt x="2436" y="858"/>
                    </a:lnTo>
                    <a:lnTo>
                      <a:pt x="2508" y="846"/>
                    </a:lnTo>
                    <a:lnTo>
                      <a:pt x="2574" y="840"/>
                    </a:lnTo>
                    <a:lnTo>
                      <a:pt x="2616" y="828"/>
                    </a:lnTo>
                    <a:lnTo>
                      <a:pt x="2652" y="828"/>
                    </a:lnTo>
                    <a:lnTo>
                      <a:pt x="2736" y="864"/>
                    </a:lnTo>
                    <a:lnTo>
                      <a:pt x="2778" y="876"/>
                    </a:lnTo>
                    <a:lnTo>
                      <a:pt x="2796" y="876"/>
                    </a:lnTo>
                    <a:lnTo>
                      <a:pt x="2814" y="870"/>
                    </a:lnTo>
                    <a:lnTo>
                      <a:pt x="2832" y="852"/>
                    </a:lnTo>
                    <a:lnTo>
                      <a:pt x="2838" y="840"/>
                    </a:lnTo>
                    <a:lnTo>
                      <a:pt x="2844" y="834"/>
                    </a:lnTo>
                    <a:lnTo>
                      <a:pt x="2844" y="822"/>
                    </a:lnTo>
                    <a:lnTo>
                      <a:pt x="2766" y="822"/>
                    </a:lnTo>
                    <a:lnTo>
                      <a:pt x="2802" y="798"/>
                    </a:lnTo>
                    <a:lnTo>
                      <a:pt x="2850" y="798"/>
                    </a:lnTo>
                    <a:lnTo>
                      <a:pt x="2898" y="792"/>
                    </a:lnTo>
                    <a:lnTo>
                      <a:pt x="2910" y="786"/>
                    </a:lnTo>
                    <a:lnTo>
                      <a:pt x="2916" y="786"/>
                    </a:lnTo>
                    <a:lnTo>
                      <a:pt x="2922" y="780"/>
                    </a:lnTo>
                    <a:lnTo>
                      <a:pt x="2916" y="768"/>
                    </a:lnTo>
                    <a:lnTo>
                      <a:pt x="2898" y="750"/>
                    </a:lnTo>
                    <a:lnTo>
                      <a:pt x="2898" y="744"/>
                    </a:lnTo>
                    <a:close/>
                    <a:moveTo>
                      <a:pt x="2868" y="882"/>
                    </a:moveTo>
                    <a:lnTo>
                      <a:pt x="2886" y="882"/>
                    </a:lnTo>
                    <a:lnTo>
                      <a:pt x="2904" y="876"/>
                    </a:lnTo>
                    <a:lnTo>
                      <a:pt x="2910" y="870"/>
                    </a:lnTo>
                    <a:lnTo>
                      <a:pt x="2910" y="864"/>
                    </a:lnTo>
                    <a:lnTo>
                      <a:pt x="2904" y="858"/>
                    </a:lnTo>
                    <a:lnTo>
                      <a:pt x="2880" y="858"/>
                    </a:lnTo>
                    <a:lnTo>
                      <a:pt x="2868" y="870"/>
                    </a:lnTo>
                    <a:lnTo>
                      <a:pt x="2868" y="882"/>
                    </a:lnTo>
                    <a:close/>
                    <a:moveTo>
                      <a:pt x="3276" y="330"/>
                    </a:moveTo>
                    <a:lnTo>
                      <a:pt x="3288" y="330"/>
                    </a:lnTo>
                    <a:lnTo>
                      <a:pt x="3294" y="324"/>
                    </a:lnTo>
                    <a:lnTo>
                      <a:pt x="3300" y="312"/>
                    </a:lnTo>
                    <a:lnTo>
                      <a:pt x="3300" y="306"/>
                    </a:lnTo>
                    <a:lnTo>
                      <a:pt x="3294" y="294"/>
                    </a:lnTo>
                    <a:lnTo>
                      <a:pt x="3288" y="288"/>
                    </a:lnTo>
                    <a:lnTo>
                      <a:pt x="3276" y="288"/>
                    </a:lnTo>
                    <a:lnTo>
                      <a:pt x="3270" y="300"/>
                    </a:lnTo>
                    <a:lnTo>
                      <a:pt x="3264" y="306"/>
                    </a:lnTo>
                    <a:lnTo>
                      <a:pt x="3264" y="324"/>
                    </a:lnTo>
                    <a:lnTo>
                      <a:pt x="3270" y="330"/>
                    </a:lnTo>
                    <a:lnTo>
                      <a:pt x="3276" y="330"/>
                    </a:lnTo>
                    <a:close/>
                    <a:moveTo>
                      <a:pt x="3462" y="228"/>
                    </a:moveTo>
                    <a:lnTo>
                      <a:pt x="3450" y="240"/>
                    </a:lnTo>
                    <a:lnTo>
                      <a:pt x="3450" y="252"/>
                    </a:lnTo>
                    <a:lnTo>
                      <a:pt x="3456" y="258"/>
                    </a:lnTo>
                    <a:lnTo>
                      <a:pt x="3528" y="258"/>
                    </a:lnTo>
                    <a:lnTo>
                      <a:pt x="3546" y="276"/>
                    </a:lnTo>
                    <a:lnTo>
                      <a:pt x="3558" y="282"/>
                    </a:lnTo>
                    <a:lnTo>
                      <a:pt x="3588" y="282"/>
                    </a:lnTo>
                    <a:lnTo>
                      <a:pt x="3612" y="270"/>
                    </a:lnTo>
                    <a:lnTo>
                      <a:pt x="3618" y="264"/>
                    </a:lnTo>
                    <a:lnTo>
                      <a:pt x="3606" y="252"/>
                    </a:lnTo>
                    <a:lnTo>
                      <a:pt x="3636" y="246"/>
                    </a:lnTo>
                    <a:lnTo>
                      <a:pt x="3594" y="210"/>
                    </a:lnTo>
                    <a:lnTo>
                      <a:pt x="3552" y="216"/>
                    </a:lnTo>
                    <a:lnTo>
                      <a:pt x="3534" y="198"/>
                    </a:lnTo>
                    <a:lnTo>
                      <a:pt x="3450" y="198"/>
                    </a:lnTo>
                    <a:lnTo>
                      <a:pt x="3438" y="204"/>
                    </a:lnTo>
                    <a:lnTo>
                      <a:pt x="3426" y="204"/>
                    </a:lnTo>
                    <a:lnTo>
                      <a:pt x="3420" y="210"/>
                    </a:lnTo>
                    <a:lnTo>
                      <a:pt x="3438" y="228"/>
                    </a:lnTo>
                    <a:lnTo>
                      <a:pt x="3462" y="228"/>
                    </a:lnTo>
                    <a:close/>
                    <a:moveTo>
                      <a:pt x="3432" y="1302"/>
                    </a:moveTo>
                    <a:lnTo>
                      <a:pt x="3408" y="1326"/>
                    </a:lnTo>
                    <a:lnTo>
                      <a:pt x="3408" y="1344"/>
                    </a:lnTo>
                    <a:lnTo>
                      <a:pt x="3438" y="1344"/>
                    </a:lnTo>
                    <a:lnTo>
                      <a:pt x="3462" y="1332"/>
                    </a:lnTo>
                    <a:lnTo>
                      <a:pt x="3468" y="1332"/>
                    </a:lnTo>
                    <a:lnTo>
                      <a:pt x="3480" y="1326"/>
                    </a:lnTo>
                    <a:lnTo>
                      <a:pt x="3486" y="1326"/>
                    </a:lnTo>
                    <a:lnTo>
                      <a:pt x="3504" y="1308"/>
                    </a:lnTo>
                    <a:lnTo>
                      <a:pt x="3516" y="1290"/>
                    </a:lnTo>
                    <a:lnTo>
                      <a:pt x="3516" y="1266"/>
                    </a:lnTo>
                    <a:lnTo>
                      <a:pt x="3510" y="1260"/>
                    </a:lnTo>
                    <a:lnTo>
                      <a:pt x="3498" y="1260"/>
                    </a:lnTo>
                    <a:lnTo>
                      <a:pt x="3480" y="1266"/>
                    </a:lnTo>
                    <a:lnTo>
                      <a:pt x="3432" y="1302"/>
                    </a:lnTo>
                    <a:close/>
                    <a:moveTo>
                      <a:pt x="4416" y="1392"/>
                    </a:moveTo>
                    <a:lnTo>
                      <a:pt x="4428" y="1380"/>
                    </a:lnTo>
                    <a:lnTo>
                      <a:pt x="4428" y="1374"/>
                    </a:lnTo>
                    <a:lnTo>
                      <a:pt x="4386" y="1374"/>
                    </a:lnTo>
                    <a:lnTo>
                      <a:pt x="4386" y="1380"/>
                    </a:lnTo>
                    <a:lnTo>
                      <a:pt x="4404" y="1398"/>
                    </a:lnTo>
                    <a:lnTo>
                      <a:pt x="4416" y="1392"/>
                    </a:lnTo>
                    <a:close/>
                    <a:moveTo>
                      <a:pt x="3120" y="2034"/>
                    </a:moveTo>
                    <a:lnTo>
                      <a:pt x="3132" y="2034"/>
                    </a:lnTo>
                    <a:lnTo>
                      <a:pt x="3138" y="2028"/>
                    </a:lnTo>
                    <a:lnTo>
                      <a:pt x="3132" y="2022"/>
                    </a:lnTo>
                    <a:lnTo>
                      <a:pt x="3120" y="2016"/>
                    </a:lnTo>
                    <a:lnTo>
                      <a:pt x="3114" y="2010"/>
                    </a:lnTo>
                    <a:lnTo>
                      <a:pt x="3108" y="2010"/>
                    </a:lnTo>
                    <a:lnTo>
                      <a:pt x="3090" y="2016"/>
                    </a:lnTo>
                    <a:lnTo>
                      <a:pt x="3078" y="2022"/>
                    </a:lnTo>
                    <a:lnTo>
                      <a:pt x="3072" y="2022"/>
                    </a:lnTo>
                    <a:lnTo>
                      <a:pt x="3072" y="2028"/>
                    </a:lnTo>
                    <a:lnTo>
                      <a:pt x="3078" y="2034"/>
                    </a:lnTo>
                    <a:lnTo>
                      <a:pt x="3120" y="2034"/>
                    </a:lnTo>
                    <a:close/>
                    <a:moveTo>
                      <a:pt x="4758" y="996"/>
                    </a:moveTo>
                    <a:lnTo>
                      <a:pt x="4746" y="996"/>
                    </a:lnTo>
                    <a:lnTo>
                      <a:pt x="4734" y="984"/>
                    </a:lnTo>
                    <a:lnTo>
                      <a:pt x="4704" y="1008"/>
                    </a:lnTo>
                    <a:lnTo>
                      <a:pt x="4704" y="978"/>
                    </a:lnTo>
                    <a:lnTo>
                      <a:pt x="4662" y="978"/>
                    </a:lnTo>
                    <a:lnTo>
                      <a:pt x="4668" y="978"/>
                    </a:lnTo>
                    <a:lnTo>
                      <a:pt x="4674" y="972"/>
                    </a:lnTo>
                    <a:lnTo>
                      <a:pt x="4686" y="972"/>
                    </a:lnTo>
                    <a:lnTo>
                      <a:pt x="4698" y="966"/>
                    </a:lnTo>
                    <a:lnTo>
                      <a:pt x="4704" y="954"/>
                    </a:lnTo>
                    <a:lnTo>
                      <a:pt x="4704" y="948"/>
                    </a:lnTo>
                    <a:lnTo>
                      <a:pt x="4698" y="942"/>
                    </a:lnTo>
                    <a:lnTo>
                      <a:pt x="4680" y="942"/>
                    </a:lnTo>
                    <a:lnTo>
                      <a:pt x="4668" y="936"/>
                    </a:lnTo>
                    <a:lnTo>
                      <a:pt x="4650" y="936"/>
                    </a:lnTo>
                    <a:lnTo>
                      <a:pt x="4632" y="930"/>
                    </a:lnTo>
                    <a:lnTo>
                      <a:pt x="4620" y="930"/>
                    </a:lnTo>
                    <a:lnTo>
                      <a:pt x="4614" y="918"/>
                    </a:lnTo>
                    <a:lnTo>
                      <a:pt x="4566" y="912"/>
                    </a:lnTo>
                    <a:lnTo>
                      <a:pt x="4500" y="870"/>
                    </a:lnTo>
                    <a:lnTo>
                      <a:pt x="4566" y="864"/>
                    </a:lnTo>
                    <a:lnTo>
                      <a:pt x="4536" y="840"/>
                    </a:lnTo>
                    <a:lnTo>
                      <a:pt x="4542" y="840"/>
                    </a:lnTo>
                    <a:lnTo>
                      <a:pt x="4548" y="834"/>
                    </a:lnTo>
                    <a:lnTo>
                      <a:pt x="4584" y="834"/>
                    </a:lnTo>
                    <a:lnTo>
                      <a:pt x="4596" y="840"/>
                    </a:lnTo>
                    <a:lnTo>
                      <a:pt x="4638" y="840"/>
                    </a:lnTo>
                    <a:lnTo>
                      <a:pt x="4638" y="834"/>
                    </a:lnTo>
                    <a:lnTo>
                      <a:pt x="4632" y="828"/>
                    </a:lnTo>
                    <a:lnTo>
                      <a:pt x="4614" y="822"/>
                    </a:lnTo>
                    <a:lnTo>
                      <a:pt x="4596" y="822"/>
                    </a:lnTo>
                    <a:lnTo>
                      <a:pt x="4578" y="816"/>
                    </a:lnTo>
                    <a:lnTo>
                      <a:pt x="4518" y="816"/>
                    </a:lnTo>
                    <a:lnTo>
                      <a:pt x="4536" y="816"/>
                    </a:lnTo>
                    <a:lnTo>
                      <a:pt x="4620" y="804"/>
                    </a:lnTo>
                    <a:lnTo>
                      <a:pt x="4638" y="798"/>
                    </a:lnTo>
                    <a:lnTo>
                      <a:pt x="4638" y="792"/>
                    </a:lnTo>
                    <a:lnTo>
                      <a:pt x="4632" y="792"/>
                    </a:lnTo>
                    <a:lnTo>
                      <a:pt x="4626" y="786"/>
                    </a:lnTo>
                    <a:lnTo>
                      <a:pt x="4608" y="786"/>
                    </a:lnTo>
                    <a:lnTo>
                      <a:pt x="4500" y="798"/>
                    </a:lnTo>
                    <a:lnTo>
                      <a:pt x="4560" y="762"/>
                    </a:lnTo>
                    <a:lnTo>
                      <a:pt x="4620" y="762"/>
                    </a:lnTo>
                    <a:lnTo>
                      <a:pt x="4626" y="756"/>
                    </a:lnTo>
                    <a:lnTo>
                      <a:pt x="4620" y="750"/>
                    </a:lnTo>
                    <a:lnTo>
                      <a:pt x="4584" y="738"/>
                    </a:lnTo>
                    <a:lnTo>
                      <a:pt x="4572" y="732"/>
                    </a:lnTo>
                    <a:lnTo>
                      <a:pt x="4554" y="732"/>
                    </a:lnTo>
                    <a:lnTo>
                      <a:pt x="4518" y="750"/>
                    </a:lnTo>
                    <a:lnTo>
                      <a:pt x="4500" y="744"/>
                    </a:lnTo>
                    <a:lnTo>
                      <a:pt x="4458" y="774"/>
                    </a:lnTo>
                    <a:lnTo>
                      <a:pt x="4464" y="756"/>
                    </a:lnTo>
                    <a:lnTo>
                      <a:pt x="4440" y="774"/>
                    </a:lnTo>
                    <a:lnTo>
                      <a:pt x="4464" y="744"/>
                    </a:lnTo>
                    <a:lnTo>
                      <a:pt x="4500" y="744"/>
                    </a:lnTo>
                    <a:lnTo>
                      <a:pt x="4506" y="738"/>
                    </a:lnTo>
                    <a:lnTo>
                      <a:pt x="4518" y="714"/>
                    </a:lnTo>
                    <a:lnTo>
                      <a:pt x="4518" y="708"/>
                    </a:lnTo>
                    <a:lnTo>
                      <a:pt x="4512" y="702"/>
                    </a:lnTo>
                    <a:lnTo>
                      <a:pt x="4506" y="708"/>
                    </a:lnTo>
                    <a:lnTo>
                      <a:pt x="4494" y="714"/>
                    </a:lnTo>
                    <a:lnTo>
                      <a:pt x="4488" y="726"/>
                    </a:lnTo>
                    <a:lnTo>
                      <a:pt x="4452" y="726"/>
                    </a:lnTo>
                    <a:lnTo>
                      <a:pt x="4428" y="738"/>
                    </a:lnTo>
                    <a:lnTo>
                      <a:pt x="4452" y="708"/>
                    </a:lnTo>
                    <a:lnTo>
                      <a:pt x="4482" y="708"/>
                    </a:lnTo>
                    <a:lnTo>
                      <a:pt x="4494" y="702"/>
                    </a:lnTo>
                    <a:lnTo>
                      <a:pt x="4500" y="702"/>
                    </a:lnTo>
                    <a:lnTo>
                      <a:pt x="4506" y="696"/>
                    </a:lnTo>
                    <a:lnTo>
                      <a:pt x="4506" y="690"/>
                    </a:lnTo>
                    <a:lnTo>
                      <a:pt x="4500" y="684"/>
                    </a:lnTo>
                    <a:lnTo>
                      <a:pt x="4458" y="684"/>
                    </a:lnTo>
                    <a:lnTo>
                      <a:pt x="4446" y="690"/>
                    </a:lnTo>
                    <a:lnTo>
                      <a:pt x="4428" y="696"/>
                    </a:lnTo>
                    <a:lnTo>
                      <a:pt x="4422" y="702"/>
                    </a:lnTo>
                    <a:lnTo>
                      <a:pt x="4416" y="702"/>
                    </a:lnTo>
                    <a:lnTo>
                      <a:pt x="4404" y="684"/>
                    </a:lnTo>
                    <a:lnTo>
                      <a:pt x="4380" y="702"/>
                    </a:lnTo>
                    <a:lnTo>
                      <a:pt x="4398" y="672"/>
                    </a:lnTo>
                    <a:lnTo>
                      <a:pt x="4344" y="696"/>
                    </a:lnTo>
                    <a:lnTo>
                      <a:pt x="4344" y="672"/>
                    </a:lnTo>
                    <a:lnTo>
                      <a:pt x="4350" y="672"/>
                    </a:lnTo>
                    <a:lnTo>
                      <a:pt x="4356" y="666"/>
                    </a:lnTo>
                    <a:lnTo>
                      <a:pt x="4368" y="666"/>
                    </a:lnTo>
                    <a:lnTo>
                      <a:pt x="4386" y="660"/>
                    </a:lnTo>
                    <a:lnTo>
                      <a:pt x="4392" y="660"/>
                    </a:lnTo>
                    <a:lnTo>
                      <a:pt x="4398" y="654"/>
                    </a:lnTo>
                    <a:lnTo>
                      <a:pt x="4356" y="654"/>
                    </a:lnTo>
                    <a:lnTo>
                      <a:pt x="4338" y="660"/>
                    </a:lnTo>
                    <a:lnTo>
                      <a:pt x="4326" y="660"/>
                    </a:lnTo>
                    <a:lnTo>
                      <a:pt x="4320" y="648"/>
                    </a:lnTo>
                    <a:lnTo>
                      <a:pt x="4332" y="648"/>
                    </a:lnTo>
                    <a:lnTo>
                      <a:pt x="4356" y="636"/>
                    </a:lnTo>
                    <a:lnTo>
                      <a:pt x="4368" y="636"/>
                    </a:lnTo>
                    <a:lnTo>
                      <a:pt x="4380" y="630"/>
                    </a:lnTo>
                    <a:lnTo>
                      <a:pt x="4386" y="624"/>
                    </a:lnTo>
                    <a:lnTo>
                      <a:pt x="4368" y="618"/>
                    </a:lnTo>
                    <a:lnTo>
                      <a:pt x="4326" y="612"/>
                    </a:lnTo>
                    <a:lnTo>
                      <a:pt x="4290" y="612"/>
                    </a:lnTo>
                    <a:lnTo>
                      <a:pt x="4266" y="606"/>
                    </a:lnTo>
                    <a:lnTo>
                      <a:pt x="4236" y="606"/>
                    </a:lnTo>
                    <a:lnTo>
                      <a:pt x="4230" y="612"/>
                    </a:lnTo>
                    <a:lnTo>
                      <a:pt x="4230" y="618"/>
                    </a:lnTo>
                    <a:lnTo>
                      <a:pt x="4236" y="624"/>
                    </a:lnTo>
                    <a:lnTo>
                      <a:pt x="4242" y="636"/>
                    </a:lnTo>
                    <a:lnTo>
                      <a:pt x="4206" y="630"/>
                    </a:lnTo>
                    <a:lnTo>
                      <a:pt x="4212" y="660"/>
                    </a:lnTo>
                    <a:lnTo>
                      <a:pt x="4194" y="636"/>
                    </a:lnTo>
                    <a:lnTo>
                      <a:pt x="4152" y="660"/>
                    </a:lnTo>
                    <a:lnTo>
                      <a:pt x="4158" y="654"/>
                    </a:lnTo>
                    <a:lnTo>
                      <a:pt x="4158" y="636"/>
                    </a:lnTo>
                    <a:lnTo>
                      <a:pt x="4152" y="630"/>
                    </a:lnTo>
                    <a:lnTo>
                      <a:pt x="4140" y="630"/>
                    </a:lnTo>
                    <a:lnTo>
                      <a:pt x="4122" y="636"/>
                    </a:lnTo>
                    <a:lnTo>
                      <a:pt x="4110" y="642"/>
                    </a:lnTo>
                    <a:lnTo>
                      <a:pt x="4098" y="642"/>
                    </a:lnTo>
                    <a:lnTo>
                      <a:pt x="4086" y="648"/>
                    </a:lnTo>
                    <a:lnTo>
                      <a:pt x="4080" y="654"/>
                    </a:lnTo>
                    <a:lnTo>
                      <a:pt x="4074" y="654"/>
                    </a:lnTo>
                    <a:lnTo>
                      <a:pt x="4092" y="618"/>
                    </a:lnTo>
                    <a:lnTo>
                      <a:pt x="4110" y="618"/>
                    </a:lnTo>
                    <a:lnTo>
                      <a:pt x="4122" y="612"/>
                    </a:lnTo>
                    <a:lnTo>
                      <a:pt x="4134" y="612"/>
                    </a:lnTo>
                    <a:lnTo>
                      <a:pt x="4146" y="606"/>
                    </a:lnTo>
                    <a:lnTo>
                      <a:pt x="4152" y="600"/>
                    </a:lnTo>
                    <a:lnTo>
                      <a:pt x="4152" y="594"/>
                    </a:lnTo>
                    <a:lnTo>
                      <a:pt x="4146" y="582"/>
                    </a:lnTo>
                    <a:lnTo>
                      <a:pt x="4134" y="570"/>
                    </a:lnTo>
                    <a:lnTo>
                      <a:pt x="4152" y="552"/>
                    </a:lnTo>
                    <a:lnTo>
                      <a:pt x="4152" y="540"/>
                    </a:lnTo>
                    <a:lnTo>
                      <a:pt x="4050" y="540"/>
                    </a:lnTo>
                    <a:lnTo>
                      <a:pt x="4026" y="558"/>
                    </a:lnTo>
                    <a:lnTo>
                      <a:pt x="3942" y="558"/>
                    </a:lnTo>
                    <a:lnTo>
                      <a:pt x="3948" y="576"/>
                    </a:lnTo>
                    <a:lnTo>
                      <a:pt x="3978" y="588"/>
                    </a:lnTo>
                    <a:lnTo>
                      <a:pt x="3936" y="576"/>
                    </a:lnTo>
                    <a:lnTo>
                      <a:pt x="3948" y="600"/>
                    </a:lnTo>
                    <a:lnTo>
                      <a:pt x="3936" y="594"/>
                    </a:lnTo>
                    <a:lnTo>
                      <a:pt x="3930" y="594"/>
                    </a:lnTo>
                    <a:lnTo>
                      <a:pt x="3918" y="588"/>
                    </a:lnTo>
                    <a:lnTo>
                      <a:pt x="3894" y="588"/>
                    </a:lnTo>
                    <a:lnTo>
                      <a:pt x="3882" y="594"/>
                    </a:lnTo>
                    <a:lnTo>
                      <a:pt x="3876" y="606"/>
                    </a:lnTo>
                    <a:lnTo>
                      <a:pt x="3882" y="612"/>
                    </a:lnTo>
                    <a:lnTo>
                      <a:pt x="3888" y="624"/>
                    </a:lnTo>
                    <a:lnTo>
                      <a:pt x="3894" y="630"/>
                    </a:lnTo>
                    <a:lnTo>
                      <a:pt x="3900" y="660"/>
                    </a:lnTo>
                    <a:lnTo>
                      <a:pt x="3894" y="660"/>
                    </a:lnTo>
                    <a:lnTo>
                      <a:pt x="3888" y="654"/>
                    </a:lnTo>
                    <a:lnTo>
                      <a:pt x="3864" y="642"/>
                    </a:lnTo>
                    <a:lnTo>
                      <a:pt x="3852" y="642"/>
                    </a:lnTo>
                    <a:lnTo>
                      <a:pt x="3828" y="666"/>
                    </a:lnTo>
                    <a:lnTo>
                      <a:pt x="3828" y="678"/>
                    </a:lnTo>
                    <a:lnTo>
                      <a:pt x="3846" y="678"/>
                    </a:lnTo>
                    <a:lnTo>
                      <a:pt x="3858" y="690"/>
                    </a:lnTo>
                    <a:lnTo>
                      <a:pt x="3810" y="714"/>
                    </a:lnTo>
                    <a:lnTo>
                      <a:pt x="3750" y="720"/>
                    </a:lnTo>
                    <a:lnTo>
                      <a:pt x="3762" y="720"/>
                    </a:lnTo>
                    <a:lnTo>
                      <a:pt x="3798" y="702"/>
                    </a:lnTo>
                    <a:lnTo>
                      <a:pt x="3810" y="690"/>
                    </a:lnTo>
                    <a:lnTo>
                      <a:pt x="3810" y="684"/>
                    </a:lnTo>
                    <a:lnTo>
                      <a:pt x="3804" y="684"/>
                    </a:lnTo>
                    <a:lnTo>
                      <a:pt x="3792" y="672"/>
                    </a:lnTo>
                    <a:lnTo>
                      <a:pt x="3786" y="672"/>
                    </a:lnTo>
                    <a:lnTo>
                      <a:pt x="3786" y="660"/>
                    </a:lnTo>
                    <a:lnTo>
                      <a:pt x="3804" y="642"/>
                    </a:lnTo>
                    <a:lnTo>
                      <a:pt x="3816" y="636"/>
                    </a:lnTo>
                    <a:lnTo>
                      <a:pt x="3828" y="636"/>
                    </a:lnTo>
                    <a:lnTo>
                      <a:pt x="3828" y="606"/>
                    </a:lnTo>
                    <a:lnTo>
                      <a:pt x="3840" y="600"/>
                    </a:lnTo>
                    <a:lnTo>
                      <a:pt x="3858" y="582"/>
                    </a:lnTo>
                    <a:lnTo>
                      <a:pt x="3876" y="576"/>
                    </a:lnTo>
                    <a:lnTo>
                      <a:pt x="3882" y="570"/>
                    </a:lnTo>
                    <a:lnTo>
                      <a:pt x="3894" y="564"/>
                    </a:lnTo>
                    <a:lnTo>
                      <a:pt x="3906" y="564"/>
                    </a:lnTo>
                    <a:lnTo>
                      <a:pt x="3918" y="558"/>
                    </a:lnTo>
                    <a:lnTo>
                      <a:pt x="3936" y="552"/>
                    </a:lnTo>
                    <a:lnTo>
                      <a:pt x="3954" y="552"/>
                    </a:lnTo>
                    <a:lnTo>
                      <a:pt x="3966" y="546"/>
                    </a:lnTo>
                    <a:lnTo>
                      <a:pt x="3972" y="540"/>
                    </a:lnTo>
                    <a:lnTo>
                      <a:pt x="3942" y="534"/>
                    </a:lnTo>
                    <a:lnTo>
                      <a:pt x="3852" y="534"/>
                    </a:lnTo>
                    <a:lnTo>
                      <a:pt x="3822" y="540"/>
                    </a:lnTo>
                    <a:lnTo>
                      <a:pt x="3786" y="558"/>
                    </a:lnTo>
                    <a:lnTo>
                      <a:pt x="3744" y="576"/>
                    </a:lnTo>
                    <a:lnTo>
                      <a:pt x="3720" y="594"/>
                    </a:lnTo>
                    <a:lnTo>
                      <a:pt x="3708" y="600"/>
                    </a:lnTo>
                    <a:lnTo>
                      <a:pt x="3702" y="600"/>
                    </a:lnTo>
                    <a:lnTo>
                      <a:pt x="3696" y="606"/>
                    </a:lnTo>
                    <a:lnTo>
                      <a:pt x="3684" y="606"/>
                    </a:lnTo>
                    <a:lnTo>
                      <a:pt x="3660" y="618"/>
                    </a:lnTo>
                    <a:lnTo>
                      <a:pt x="3654" y="618"/>
                    </a:lnTo>
                    <a:lnTo>
                      <a:pt x="3642" y="624"/>
                    </a:lnTo>
                    <a:lnTo>
                      <a:pt x="3630" y="636"/>
                    </a:lnTo>
                    <a:lnTo>
                      <a:pt x="3618" y="642"/>
                    </a:lnTo>
                    <a:lnTo>
                      <a:pt x="3600" y="660"/>
                    </a:lnTo>
                    <a:lnTo>
                      <a:pt x="3588" y="666"/>
                    </a:lnTo>
                    <a:lnTo>
                      <a:pt x="3582" y="678"/>
                    </a:lnTo>
                    <a:lnTo>
                      <a:pt x="3582" y="684"/>
                    </a:lnTo>
                    <a:lnTo>
                      <a:pt x="3588" y="690"/>
                    </a:lnTo>
                    <a:lnTo>
                      <a:pt x="3612" y="690"/>
                    </a:lnTo>
                    <a:lnTo>
                      <a:pt x="3648" y="696"/>
                    </a:lnTo>
                    <a:lnTo>
                      <a:pt x="3672" y="696"/>
                    </a:lnTo>
                    <a:lnTo>
                      <a:pt x="3684" y="708"/>
                    </a:lnTo>
                    <a:lnTo>
                      <a:pt x="3666" y="714"/>
                    </a:lnTo>
                    <a:lnTo>
                      <a:pt x="3594" y="726"/>
                    </a:lnTo>
                    <a:lnTo>
                      <a:pt x="3570" y="732"/>
                    </a:lnTo>
                    <a:lnTo>
                      <a:pt x="3576" y="738"/>
                    </a:lnTo>
                    <a:lnTo>
                      <a:pt x="3594" y="750"/>
                    </a:lnTo>
                    <a:lnTo>
                      <a:pt x="3630" y="762"/>
                    </a:lnTo>
                    <a:lnTo>
                      <a:pt x="3642" y="768"/>
                    </a:lnTo>
                    <a:lnTo>
                      <a:pt x="3648" y="768"/>
                    </a:lnTo>
                    <a:lnTo>
                      <a:pt x="3690" y="750"/>
                    </a:lnTo>
                    <a:lnTo>
                      <a:pt x="3690" y="762"/>
                    </a:lnTo>
                    <a:lnTo>
                      <a:pt x="3702" y="774"/>
                    </a:lnTo>
                    <a:lnTo>
                      <a:pt x="3744" y="774"/>
                    </a:lnTo>
                    <a:lnTo>
                      <a:pt x="3786" y="780"/>
                    </a:lnTo>
                    <a:lnTo>
                      <a:pt x="3834" y="786"/>
                    </a:lnTo>
                    <a:lnTo>
                      <a:pt x="3876" y="792"/>
                    </a:lnTo>
                    <a:lnTo>
                      <a:pt x="3894" y="792"/>
                    </a:lnTo>
                    <a:lnTo>
                      <a:pt x="3900" y="786"/>
                    </a:lnTo>
                    <a:lnTo>
                      <a:pt x="3894" y="780"/>
                    </a:lnTo>
                    <a:lnTo>
                      <a:pt x="3882" y="774"/>
                    </a:lnTo>
                    <a:lnTo>
                      <a:pt x="3876" y="768"/>
                    </a:lnTo>
                    <a:lnTo>
                      <a:pt x="3894" y="768"/>
                    </a:lnTo>
                    <a:lnTo>
                      <a:pt x="3930" y="774"/>
                    </a:lnTo>
                    <a:lnTo>
                      <a:pt x="3966" y="774"/>
                    </a:lnTo>
                    <a:lnTo>
                      <a:pt x="3990" y="780"/>
                    </a:lnTo>
                    <a:lnTo>
                      <a:pt x="4002" y="780"/>
                    </a:lnTo>
                    <a:lnTo>
                      <a:pt x="4020" y="786"/>
                    </a:lnTo>
                    <a:lnTo>
                      <a:pt x="4032" y="792"/>
                    </a:lnTo>
                    <a:lnTo>
                      <a:pt x="4050" y="792"/>
                    </a:lnTo>
                    <a:lnTo>
                      <a:pt x="4062" y="786"/>
                    </a:lnTo>
                    <a:lnTo>
                      <a:pt x="4062" y="774"/>
                    </a:lnTo>
                    <a:lnTo>
                      <a:pt x="4056" y="768"/>
                    </a:lnTo>
                    <a:lnTo>
                      <a:pt x="4050" y="756"/>
                    </a:lnTo>
                    <a:lnTo>
                      <a:pt x="4044" y="750"/>
                    </a:lnTo>
                    <a:lnTo>
                      <a:pt x="4092" y="738"/>
                    </a:lnTo>
                    <a:lnTo>
                      <a:pt x="4092" y="744"/>
                    </a:lnTo>
                    <a:lnTo>
                      <a:pt x="4098" y="750"/>
                    </a:lnTo>
                    <a:lnTo>
                      <a:pt x="4104" y="762"/>
                    </a:lnTo>
                    <a:lnTo>
                      <a:pt x="4104" y="768"/>
                    </a:lnTo>
                    <a:lnTo>
                      <a:pt x="4110" y="774"/>
                    </a:lnTo>
                    <a:lnTo>
                      <a:pt x="4116" y="774"/>
                    </a:lnTo>
                    <a:lnTo>
                      <a:pt x="4122" y="780"/>
                    </a:lnTo>
                    <a:lnTo>
                      <a:pt x="4134" y="786"/>
                    </a:lnTo>
                    <a:lnTo>
                      <a:pt x="4140" y="792"/>
                    </a:lnTo>
                    <a:lnTo>
                      <a:pt x="4170" y="786"/>
                    </a:lnTo>
                    <a:lnTo>
                      <a:pt x="4170" y="792"/>
                    </a:lnTo>
                    <a:lnTo>
                      <a:pt x="4164" y="798"/>
                    </a:lnTo>
                    <a:lnTo>
                      <a:pt x="4164" y="816"/>
                    </a:lnTo>
                    <a:lnTo>
                      <a:pt x="4170" y="816"/>
                    </a:lnTo>
                    <a:lnTo>
                      <a:pt x="4182" y="822"/>
                    </a:lnTo>
                    <a:lnTo>
                      <a:pt x="4200" y="822"/>
                    </a:lnTo>
                    <a:lnTo>
                      <a:pt x="4206" y="828"/>
                    </a:lnTo>
                    <a:lnTo>
                      <a:pt x="4212" y="828"/>
                    </a:lnTo>
                    <a:lnTo>
                      <a:pt x="4194" y="846"/>
                    </a:lnTo>
                    <a:lnTo>
                      <a:pt x="4194" y="858"/>
                    </a:lnTo>
                    <a:lnTo>
                      <a:pt x="4230" y="858"/>
                    </a:lnTo>
                    <a:lnTo>
                      <a:pt x="4224" y="882"/>
                    </a:lnTo>
                    <a:lnTo>
                      <a:pt x="4236" y="882"/>
                    </a:lnTo>
                    <a:lnTo>
                      <a:pt x="4248" y="888"/>
                    </a:lnTo>
                    <a:lnTo>
                      <a:pt x="4254" y="888"/>
                    </a:lnTo>
                    <a:lnTo>
                      <a:pt x="4278" y="900"/>
                    </a:lnTo>
                    <a:lnTo>
                      <a:pt x="4278" y="924"/>
                    </a:lnTo>
                    <a:lnTo>
                      <a:pt x="4266" y="948"/>
                    </a:lnTo>
                    <a:lnTo>
                      <a:pt x="4254" y="966"/>
                    </a:lnTo>
                    <a:lnTo>
                      <a:pt x="4248" y="978"/>
                    </a:lnTo>
                    <a:lnTo>
                      <a:pt x="4236" y="990"/>
                    </a:lnTo>
                    <a:lnTo>
                      <a:pt x="4218" y="996"/>
                    </a:lnTo>
                    <a:lnTo>
                      <a:pt x="4182" y="1014"/>
                    </a:lnTo>
                    <a:lnTo>
                      <a:pt x="4140" y="1026"/>
                    </a:lnTo>
                    <a:lnTo>
                      <a:pt x="4092" y="1050"/>
                    </a:lnTo>
                    <a:lnTo>
                      <a:pt x="4098" y="1056"/>
                    </a:lnTo>
                    <a:lnTo>
                      <a:pt x="4110" y="1062"/>
                    </a:lnTo>
                    <a:lnTo>
                      <a:pt x="4122" y="1074"/>
                    </a:lnTo>
                    <a:lnTo>
                      <a:pt x="4122" y="1080"/>
                    </a:lnTo>
                    <a:lnTo>
                      <a:pt x="4116" y="1086"/>
                    </a:lnTo>
                    <a:lnTo>
                      <a:pt x="4080" y="1098"/>
                    </a:lnTo>
                    <a:lnTo>
                      <a:pt x="4062" y="1098"/>
                    </a:lnTo>
                    <a:lnTo>
                      <a:pt x="3984" y="1110"/>
                    </a:lnTo>
                    <a:lnTo>
                      <a:pt x="3978" y="1128"/>
                    </a:lnTo>
                    <a:lnTo>
                      <a:pt x="3960" y="1110"/>
                    </a:lnTo>
                    <a:lnTo>
                      <a:pt x="3954" y="1110"/>
                    </a:lnTo>
                    <a:lnTo>
                      <a:pt x="3948" y="1104"/>
                    </a:lnTo>
                    <a:lnTo>
                      <a:pt x="3930" y="1104"/>
                    </a:lnTo>
                    <a:lnTo>
                      <a:pt x="3918" y="1098"/>
                    </a:lnTo>
                    <a:lnTo>
                      <a:pt x="3900" y="1098"/>
                    </a:lnTo>
                    <a:lnTo>
                      <a:pt x="3888" y="1104"/>
                    </a:lnTo>
                    <a:lnTo>
                      <a:pt x="3882" y="1110"/>
                    </a:lnTo>
                    <a:lnTo>
                      <a:pt x="3882" y="1122"/>
                    </a:lnTo>
                    <a:lnTo>
                      <a:pt x="3870" y="1122"/>
                    </a:lnTo>
                    <a:lnTo>
                      <a:pt x="3858" y="1128"/>
                    </a:lnTo>
                    <a:lnTo>
                      <a:pt x="3840" y="1134"/>
                    </a:lnTo>
                    <a:lnTo>
                      <a:pt x="3828" y="1140"/>
                    </a:lnTo>
                    <a:lnTo>
                      <a:pt x="3822" y="1146"/>
                    </a:lnTo>
                    <a:lnTo>
                      <a:pt x="3816" y="1158"/>
                    </a:lnTo>
                    <a:lnTo>
                      <a:pt x="3816" y="1170"/>
                    </a:lnTo>
                    <a:lnTo>
                      <a:pt x="3822" y="1182"/>
                    </a:lnTo>
                    <a:lnTo>
                      <a:pt x="3834" y="1188"/>
                    </a:lnTo>
                    <a:lnTo>
                      <a:pt x="3864" y="1188"/>
                    </a:lnTo>
                    <a:lnTo>
                      <a:pt x="3876" y="1182"/>
                    </a:lnTo>
                    <a:lnTo>
                      <a:pt x="3894" y="1182"/>
                    </a:lnTo>
                    <a:lnTo>
                      <a:pt x="3906" y="1176"/>
                    </a:lnTo>
                    <a:lnTo>
                      <a:pt x="3924" y="1170"/>
                    </a:lnTo>
                    <a:lnTo>
                      <a:pt x="3936" y="1164"/>
                    </a:lnTo>
                    <a:lnTo>
                      <a:pt x="3966" y="1164"/>
                    </a:lnTo>
                    <a:lnTo>
                      <a:pt x="3978" y="1176"/>
                    </a:lnTo>
                    <a:lnTo>
                      <a:pt x="3996" y="1176"/>
                    </a:lnTo>
                    <a:lnTo>
                      <a:pt x="4002" y="1170"/>
                    </a:lnTo>
                    <a:lnTo>
                      <a:pt x="4002" y="1152"/>
                    </a:lnTo>
                    <a:lnTo>
                      <a:pt x="4026" y="1128"/>
                    </a:lnTo>
                    <a:lnTo>
                      <a:pt x="4014" y="1140"/>
                    </a:lnTo>
                    <a:lnTo>
                      <a:pt x="4014" y="1146"/>
                    </a:lnTo>
                    <a:lnTo>
                      <a:pt x="4020" y="1152"/>
                    </a:lnTo>
                    <a:lnTo>
                      <a:pt x="4086" y="1152"/>
                    </a:lnTo>
                    <a:lnTo>
                      <a:pt x="4080" y="1158"/>
                    </a:lnTo>
                    <a:lnTo>
                      <a:pt x="4068" y="1164"/>
                    </a:lnTo>
                    <a:lnTo>
                      <a:pt x="4062" y="1170"/>
                    </a:lnTo>
                    <a:lnTo>
                      <a:pt x="4062" y="1176"/>
                    </a:lnTo>
                    <a:lnTo>
                      <a:pt x="4068" y="1182"/>
                    </a:lnTo>
                    <a:lnTo>
                      <a:pt x="4080" y="1182"/>
                    </a:lnTo>
                    <a:lnTo>
                      <a:pt x="4086" y="1188"/>
                    </a:lnTo>
                    <a:lnTo>
                      <a:pt x="4098" y="1188"/>
                    </a:lnTo>
                    <a:lnTo>
                      <a:pt x="4086" y="1200"/>
                    </a:lnTo>
                    <a:lnTo>
                      <a:pt x="4086" y="1206"/>
                    </a:lnTo>
                    <a:lnTo>
                      <a:pt x="4092" y="1212"/>
                    </a:lnTo>
                    <a:lnTo>
                      <a:pt x="4116" y="1224"/>
                    </a:lnTo>
                    <a:lnTo>
                      <a:pt x="4146" y="1224"/>
                    </a:lnTo>
                    <a:lnTo>
                      <a:pt x="4098" y="1242"/>
                    </a:lnTo>
                    <a:lnTo>
                      <a:pt x="4098" y="1248"/>
                    </a:lnTo>
                    <a:lnTo>
                      <a:pt x="4110" y="1260"/>
                    </a:lnTo>
                    <a:lnTo>
                      <a:pt x="4110" y="1266"/>
                    </a:lnTo>
                    <a:lnTo>
                      <a:pt x="4116" y="1272"/>
                    </a:lnTo>
                    <a:lnTo>
                      <a:pt x="4122" y="1266"/>
                    </a:lnTo>
                    <a:lnTo>
                      <a:pt x="4128" y="1266"/>
                    </a:lnTo>
                    <a:lnTo>
                      <a:pt x="4140" y="1260"/>
                    </a:lnTo>
                    <a:lnTo>
                      <a:pt x="4146" y="1272"/>
                    </a:lnTo>
                    <a:lnTo>
                      <a:pt x="4158" y="1284"/>
                    </a:lnTo>
                    <a:lnTo>
                      <a:pt x="4182" y="1284"/>
                    </a:lnTo>
                    <a:lnTo>
                      <a:pt x="4194" y="1290"/>
                    </a:lnTo>
                    <a:lnTo>
                      <a:pt x="4206" y="1290"/>
                    </a:lnTo>
                    <a:lnTo>
                      <a:pt x="4206" y="1308"/>
                    </a:lnTo>
                    <a:lnTo>
                      <a:pt x="4212" y="1314"/>
                    </a:lnTo>
                    <a:lnTo>
                      <a:pt x="4224" y="1320"/>
                    </a:lnTo>
                    <a:lnTo>
                      <a:pt x="4272" y="1320"/>
                    </a:lnTo>
                    <a:lnTo>
                      <a:pt x="4290" y="1326"/>
                    </a:lnTo>
                    <a:lnTo>
                      <a:pt x="4350" y="1356"/>
                    </a:lnTo>
                    <a:lnTo>
                      <a:pt x="4356" y="1362"/>
                    </a:lnTo>
                    <a:lnTo>
                      <a:pt x="4362" y="1362"/>
                    </a:lnTo>
                    <a:lnTo>
                      <a:pt x="4362" y="1356"/>
                    </a:lnTo>
                    <a:lnTo>
                      <a:pt x="4368" y="1350"/>
                    </a:lnTo>
                    <a:lnTo>
                      <a:pt x="4368" y="1320"/>
                    </a:lnTo>
                    <a:lnTo>
                      <a:pt x="4362" y="1308"/>
                    </a:lnTo>
                    <a:lnTo>
                      <a:pt x="4350" y="1296"/>
                    </a:lnTo>
                    <a:lnTo>
                      <a:pt x="4338" y="1290"/>
                    </a:lnTo>
                    <a:lnTo>
                      <a:pt x="4320" y="1272"/>
                    </a:lnTo>
                    <a:lnTo>
                      <a:pt x="4314" y="1272"/>
                    </a:lnTo>
                    <a:lnTo>
                      <a:pt x="4308" y="1260"/>
                    </a:lnTo>
                    <a:lnTo>
                      <a:pt x="4302" y="1254"/>
                    </a:lnTo>
                    <a:lnTo>
                      <a:pt x="4290" y="1230"/>
                    </a:lnTo>
                    <a:lnTo>
                      <a:pt x="4290" y="1224"/>
                    </a:lnTo>
                    <a:lnTo>
                      <a:pt x="4308" y="1224"/>
                    </a:lnTo>
                    <a:lnTo>
                      <a:pt x="4314" y="1230"/>
                    </a:lnTo>
                    <a:lnTo>
                      <a:pt x="4326" y="1236"/>
                    </a:lnTo>
                    <a:lnTo>
                      <a:pt x="4332" y="1242"/>
                    </a:lnTo>
                    <a:lnTo>
                      <a:pt x="4332" y="1212"/>
                    </a:lnTo>
                    <a:lnTo>
                      <a:pt x="4332" y="1218"/>
                    </a:lnTo>
                    <a:lnTo>
                      <a:pt x="4344" y="1230"/>
                    </a:lnTo>
                    <a:lnTo>
                      <a:pt x="4350" y="1242"/>
                    </a:lnTo>
                    <a:lnTo>
                      <a:pt x="4362" y="1254"/>
                    </a:lnTo>
                    <a:lnTo>
                      <a:pt x="4374" y="1254"/>
                    </a:lnTo>
                    <a:lnTo>
                      <a:pt x="4386" y="1248"/>
                    </a:lnTo>
                    <a:lnTo>
                      <a:pt x="4398" y="1248"/>
                    </a:lnTo>
                    <a:lnTo>
                      <a:pt x="4398" y="1272"/>
                    </a:lnTo>
                    <a:lnTo>
                      <a:pt x="4404" y="1278"/>
                    </a:lnTo>
                    <a:lnTo>
                      <a:pt x="4416" y="1278"/>
                    </a:lnTo>
                    <a:lnTo>
                      <a:pt x="4428" y="1290"/>
                    </a:lnTo>
                    <a:lnTo>
                      <a:pt x="4452" y="1272"/>
                    </a:lnTo>
                    <a:lnTo>
                      <a:pt x="4464" y="1284"/>
                    </a:lnTo>
                    <a:lnTo>
                      <a:pt x="4470" y="1284"/>
                    </a:lnTo>
                    <a:lnTo>
                      <a:pt x="4476" y="1278"/>
                    </a:lnTo>
                    <a:lnTo>
                      <a:pt x="4476" y="1260"/>
                    </a:lnTo>
                    <a:lnTo>
                      <a:pt x="4470" y="1254"/>
                    </a:lnTo>
                    <a:lnTo>
                      <a:pt x="4488" y="1212"/>
                    </a:lnTo>
                    <a:lnTo>
                      <a:pt x="4488" y="1236"/>
                    </a:lnTo>
                    <a:lnTo>
                      <a:pt x="4500" y="1248"/>
                    </a:lnTo>
                    <a:lnTo>
                      <a:pt x="4512" y="1236"/>
                    </a:lnTo>
                    <a:lnTo>
                      <a:pt x="4518" y="1218"/>
                    </a:lnTo>
                    <a:lnTo>
                      <a:pt x="4518" y="1206"/>
                    </a:lnTo>
                    <a:lnTo>
                      <a:pt x="4494" y="1182"/>
                    </a:lnTo>
                    <a:lnTo>
                      <a:pt x="4518" y="1176"/>
                    </a:lnTo>
                    <a:lnTo>
                      <a:pt x="4500" y="1164"/>
                    </a:lnTo>
                    <a:lnTo>
                      <a:pt x="4500" y="1146"/>
                    </a:lnTo>
                    <a:lnTo>
                      <a:pt x="4470" y="1146"/>
                    </a:lnTo>
                    <a:lnTo>
                      <a:pt x="4470" y="1134"/>
                    </a:lnTo>
                    <a:lnTo>
                      <a:pt x="4446" y="1134"/>
                    </a:lnTo>
                    <a:lnTo>
                      <a:pt x="4446" y="1080"/>
                    </a:lnTo>
                    <a:lnTo>
                      <a:pt x="4416" y="1086"/>
                    </a:lnTo>
                    <a:lnTo>
                      <a:pt x="4410" y="1080"/>
                    </a:lnTo>
                    <a:lnTo>
                      <a:pt x="4410" y="1056"/>
                    </a:lnTo>
                    <a:lnTo>
                      <a:pt x="4416" y="1050"/>
                    </a:lnTo>
                    <a:lnTo>
                      <a:pt x="4428" y="1050"/>
                    </a:lnTo>
                    <a:lnTo>
                      <a:pt x="4434" y="1056"/>
                    </a:lnTo>
                    <a:lnTo>
                      <a:pt x="4446" y="1062"/>
                    </a:lnTo>
                    <a:lnTo>
                      <a:pt x="4452" y="1068"/>
                    </a:lnTo>
                    <a:lnTo>
                      <a:pt x="4458" y="1068"/>
                    </a:lnTo>
                    <a:lnTo>
                      <a:pt x="4464" y="1062"/>
                    </a:lnTo>
                    <a:lnTo>
                      <a:pt x="4464" y="1026"/>
                    </a:lnTo>
                    <a:lnTo>
                      <a:pt x="4488" y="1032"/>
                    </a:lnTo>
                    <a:lnTo>
                      <a:pt x="4524" y="1014"/>
                    </a:lnTo>
                    <a:lnTo>
                      <a:pt x="4524" y="1026"/>
                    </a:lnTo>
                    <a:lnTo>
                      <a:pt x="4530" y="1038"/>
                    </a:lnTo>
                    <a:lnTo>
                      <a:pt x="4530" y="1044"/>
                    </a:lnTo>
                    <a:lnTo>
                      <a:pt x="4536" y="1050"/>
                    </a:lnTo>
                    <a:lnTo>
                      <a:pt x="4548" y="1044"/>
                    </a:lnTo>
                    <a:lnTo>
                      <a:pt x="4566" y="1044"/>
                    </a:lnTo>
                    <a:lnTo>
                      <a:pt x="4554" y="1062"/>
                    </a:lnTo>
                    <a:lnTo>
                      <a:pt x="4578" y="1062"/>
                    </a:lnTo>
                    <a:lnTo>
                      <a:pt x="4566" y="1092"/>
                    </a:lnTo>
                    <a:lnTo>
                      <a:pt x="4566" y="1098"/>
                    </a:lnTo>
                    <a:lnTo>
                      <a:pt x="4584" y="1116"/>
                    </a:lnTo>
                    <a:lnTo>
                      <a:pt x="4590" y="1128"/>
                    </a:lnTo>
                    <a:lnTo>
                      <a:pt x="4614" y="1140"/>
                    </a:lnTo>
                    <a:lnTo>
                      <a:pt x="4626" y="1134"/>
                    </a:lnTo>
                    <a:lnTo>
                      <a:pt x="4638" y="1122"/>
                    </a:lnTo>
                    <a:lnTo>
                      <a:pt x="4656" y="1086"/>
                    </a:lnTo>
                    <a:lnTo>
                      <a:pt x="4656" y="1080"/>
                    </a:lnTo>
                    <a:lnTo>
                      <a:pt x="4662" y="1068"/>
                    </a:lnTo>
                    <a:lnTo>
                      <a:pt x="4668" y="1074"/>
                    </a:lnTo>
                    <a:lnTo>
                      <a:pt x="4680" y="1080"/>
                    </a:lnTo>
                    <a:lnTo>
                      <a:pt x="4692" y="1080"/>
                    </a:lnTo>
                    <a:lnTo>
                      <a:pt x="4698" y="1086"/>
                    </a:lnTo>
                    <a:lnTo>
                      <a:pt x="4710" y="1080"/>
                    </a:lnTo>
                    <a:lnTo>
                      <a:pt x="4722" y="1068"/>
                    </a:lnTo>
                    <a:lnTo>
                      <a:pt x="4728" y="1056"/>
                    </a:lnTo>
                    <a:lnTo>
                      <a:pt x="4728" y="1038"/>
                    </a:lnTo>
                    <a:lnTo>
                      <a:pt x="4794" y="1038"/>
                    </a:lnTo>
                    <a:lnTo>
                      <a:pt x="4806" y="1026"/>
                    </a:lnTo>
                    <a:lnTo>
                      <a:pt x="4812" y="1014"/>
                    </a:lnTo>
                    <a:lnTo>
                      <a:pt x="4800" y="1002"/>
                    </a:lnTo>
                    <a:lnTo>
                      <a:pt x="4788" y="996"/>
                    </a:lnTo>
                    <a:lnTo>
                      <a:pt x="4758" y="996"/>
                    </a:lnTo>
                    <a:close/>
                    <a:moveTo>
                      <a:pt x="4476" y="1308"/>
                    </a:moveTo>
                    <a:lnTo>
                      <a:pt x="4446" y="1308"/>
                    </a:lnTo>
                    <a:lnTo>
                      <a:pt x="4440" y="1326"/>
                    </a:lnTo>
                    <a:lnTo>
                      <a:pt x="4476" y="1320"/>
                    </a:lnTo>
                    <a:lnTo>
                      <a:pt x="4476" y="1308"/>
                    </a:lnTo>
                    <a:close/>
                    <a:moveTo>
                      <a:pt x="4140" y="1290"/>
                    </a:moveTo>
                    <a:lnTo>
                      <a:pt x="4134" y="1290"/>
                    </a:lnTo>
                    <a:lnTo>
                      <a:pt x="4128" y="1296"/>
                    </a:lnTo>
                    <a:lnTo>
                      <a:pt x="4128" y="1308"/>
                    </a:lnTo>
                    <a:lnTo>
                      <a:pt x="4134" y="1314"/>
                    </a:lnTo>
                    <a:lnTo>
                      <a:pt x="4158" y="1314"/>
                    </a:lnTo>
                    <a:lnTo>
                      <a:pt x="4164" y="1308"/>
                    </a:lnTo>
                    <a:lnTo>
                      <a:pt x="4164" y="1296"/>
                    </a:lnTo>
                    <a:lnTo>
                      <a:pt x="4158" y="1290"/>
                    </a:lnTo>
                    <a:lnTo>
                      <a:pt x="4140" y="1290"/>
                    </a:lnTo>
                    <a:close/>
                    <a:moveTo>
                      <a:pt x="3834" y="1242"/>
                    </a:moveTo>
                    <a:lnTo>
                      <a:pt x="3840" y="1236"/>
                    </a:lnTo>
                    <a:lnTo>
                      <a:pt x="3834" y="1230"/>
                    </a:lnTo>
                    <a:lnTo>
                      <a:pt x="3828" y="1230"/>
                    </a:lnTo>
                    <a:lnTo>
                      <a:pt x="3822" y="1224"/>
                    </a:lnTo>
                    <a:lnTo>
                      <a:pt x="3810" y="1224"/>
                    </a:lnTo>
                    <a:lnTo>
                      <a:pt x="3810" y="1236"/>
                    </a:lnTo>
                    <a:lnTo>
                      <a:pt x="3816" y="1242"/>
                    </a:lnTo>
                    <a:lnTo>
                      <a:pt x="3816" y="1248"/>
                    </a:lnTo>
                    <a:lnTo>
                      <a:pt x="3828" y="1248"/>
                    </a:lnTo>
                    <a:lnTo>
                      <a:pt x="3834" y="1242"/>
                    </a:lnTo>
                    <a:close/>
                    <a:moveTo>
                      <a:pt x="4206" y="1452"/>
                    </a:moveTo>
                    <a:lnTo>
                      <a:pt x="4170" y="1452"/>
                    </a:lnTo>
                    <a:lnTo>
                      <a:pt x="4206" y="1476"/>
                    </a:lnTo>
                    <a:lnTo>
                      <a:pt x="4218" y="1470"/>
                    </a:lnTo>
                    <a:lnTo>
                      <a:pt x="4218" y="1458"/>
                    </a:lnTo>
                    <a:lnTo>
                      <a:pt x="4212" y="1458"/>
                    </a:lnTo>
                    <a:lnTo>
                      <a:pt x="4206" y="1452"/>
                    </a:lnTo>
                    <a:close/>
                    <a:moveTo>
                      <a:pt x="4170" y="870"/>
                    </a:moveTo>
                    <a:lnTo>
                      <a:pt x="4152" y="870"/>
                    </a:lnTo>
                    <a:lnTo>
                      <a:pt x="4152" y="876"/>
                    </a:lnTo>
                    <a:lnTo>
                      <a:pt x="4158" y="882"/>
                    </a:lnTo>
                    <a:lnTo>
                      <a:pt x="4164" y="882"/>
                    </a:lnTo>
                    <a:lnTo>
                      <a:pt x="4170" y="888"/>
                    </a:lnTo>
                    <a:lnTo>
                      <a:pt x="4182" y="882"/>
                    </a:lnTo>
                    <a:lnTo>
                      <a:pt x="4188" y="882"/>
                    </a:lnTo>
                    <a:lnTo>
                      <a:pt x="4194" y="876"/>
                    </a:lnTo>
                    <a:lnTo>
                      <a:pt x="4188" y="870"/>
                    </a:lnTo>
                    <a:lnTo>
                      <a:pt x="4170" y="870"/>
                    </a:lnTo>
                    <a:close/>
                    <a:moveTo>
                      <a:pt x="4170" y="936"/>
                    </a:moveTo>
                    <a:lnTo>
                      <a:pt x="4236" y="936"/>
                    </a:lnTo>
                    <a:lnTo>
                      <a:pt x="4236" y="918"/>
                    </a:lnTo>
                    <a:lnTo>
                      <a:pt x="4188" y="918"/>
                    </a:lnTo>
                    <a:lnTo>
                      <a:pt x="4170" y="936"/>
                    </a:lnTo>
                    <a:close/>
                    <a:moveTo>
                      <a:pt x="5574" y="36"/>
                    </a:moveTo>
                    <a:lnTo>
                      <a:pt x="5490" y="36"/>
                    </a:lnTo>
                    <a:lnTo>
                      <a:pt x="5496" y="24"/>
                    </a:lnTo>
                    <a:lnTo>
                      <a:pt x="5490" y="24"/>
                    </a:lnTo>
                    <a:lnTo>
                      <a:pt x="5484" y="18"/>
                    </a:lnTo>
                    <a:lnTo>
                      <a:pt x="5448" y="18"/>
                    </a:lnTo>
                    <a:lnTo>
                      <a:pt x="5430" y="12"/>
                    </a:lnTo>
                    <a:lnTo>
                      <a:pt x="5400" y="12"/>
                    </a:lnTo>
                    <a:lnTo>
                      <a:pt x="5364" y="18"/>
                    </a:lnTo>
                    <a:lnTo>
                      <a:pt x="5334" y="30"/>
                    </a:lnTo>
                    <a:lnTo>
                      <a:pt x="5304" y="36"/>
                    </a:lnTo>
                    <a:lnTo>
                      <a:pt x="5292" y="36"/>
                    </a:lnTo>
                    <a:lnTo>
                      <a:pt x="5346" y="12"/>
                    </a:lnTo>
                    <a:lnTo>
                      <a:pt x="5274" y="18"/>
                    </a:lnTo>
                    <a:lnTo>
                      <a:pt x="5268" y="18"/>
                    </a:lnTo>
                    <a:lnTo>
                      <a:pt x="5262" y="12"/>
                    </a:lnTo>
                    <a:lnTo>
                      <a:pt x="5250" y="12"/>
                    </a:lnTo>
                    <a:lnTo>
                      <a:pt x="5226" y="0"/>
                    </a:lnTo>
                    <a:lnTo>
                      <a:pt x="5196" y="0"/>
                    </a:lnTo>
                    <a:lnTo>
                      <a:pt x="5190" y="6"/>
                    </a:lnTo>
                    <a:lnTo>
                      <a:pt x="5184" y="18"/>
                    </a:lnTo>
                    <a:lnTo>
                      <a:pt x="5178" y="18"/>
                    </a:lnTo>
                    <a:lnTo>
                      <a:pt x="5172" y="12"/>
                    </a:lnTo>
                    <a:lnTo>
                      <a:pt x="5160" y="6"/>
                    </a:lnTo>
                    <a:lnTo>
                      <a:pt x="5148" y="6"/>
                    </a:lnTo>
                    <a:lnTo>
                      <a:pt x="5136" y="0"/>
                    </a:lnTo>
                    <a:lnTo>
                      <a:pt x="5124" y="0"/>
                    </a:lnTo>
                    <a:lnTo>
                      <a:pt x="5112" y="6"/>
                    </a:lnTo>
                    <a:lnTo>
                      <a:pt x="5106" y="12"/>
                    </a:lnTo>
                    <a:lnTo>
                      <a:pt x="5094" y="18"/>
                    </a:lnTo>
                    <a:lnTo>
                      <a:pt x="5088" y="24"/>
                    </a:lnTo>
                    <a:lnTo>
                      <a:pt x="5046" y="12"/>
                    </a:lnTo>
                    <a:lnTo>
                      <a:pt x="4938" y="6"/>
                    </a:lnTo>
                    <a:lnTo>
                      <a:pt x="4968" y="36"/>
                    </a:lnTo>
                    <a:lnTo>
                      <a:pt x="4902" y="12"/>
                    </a:lnTo>
                    <a:lnTo>
                      <a:pt x="4842" y="24"/>
                    </a:lnTo>
                    <a:lnTo>
                      <a:pt x="4830" y="24"/>
                    </a:lnTo>
                    <a:lnTo>
                      <a:pt x="4812" y="18"/>
                    </a:lnTo>
                    <a:lnTo>
                      <a:pt x="4746" y="18"/>
                    </a:lnTo>
                    <a:lnTo>
                      <a:pt x="4710" y="24"/>
                    </a:lnTo>
                    <a:lnTo>
                      <a:pt x="4686" y="36"/>
                    </a:lnTo>
                    <a:lnTo>
                      <a:pt x="4674" y="36"/>
                    </a:lnTo>
                    <a:lnTo>
                      <a:pt x="4764" y="60"/>
                    </a:lnTo>
                    <a:lnTo>
                      <a:pt x="4674" y="48"/>
                    </a:lnTo>
                    <a:lnTo>
                      <a:pt x="4662" y="48"/>
                    </a:lnTo>
                    <a:lnTo>
                      <a:pt x="4590" y="36"/>
                    </a:lnTo>
                    <a:lnTo>
                      <a:pt x="4542" y="36"/>
                    </a:lnTo>
                    <a:lnTo>
                      <a:pt x="4530" y="48"/>
                    </a:lnTo>
                    <a:lnTo>
                      <a:pt x="4530" y="60"/>
                    </a:lnTo>
                    <a:lnTo>
                      <a:pt x="4512" y="60"/>
                    </a:lnTo>
                    <a:lnTo>
                      <a:pt x="4482" y="54"/>
                    </a:lnTo>
                    <a:lnTo>
                      <a:pt x="4392" y="54"/>
                    </a:lnTo>
                    <a:lnTo>
                      <a:pt x="4350" y="60"/>
                    </a:lnTo>
                    <a:lnTo>
                      <a:pt x="4302" y="66"/>
                    </a:lnTo>
                    <a:lnTo>
                      <a:pt x="4260" y="66"/>
                    </a:lnTo>
                    <a:lnTo>
                      <a:pt x="4242" y="72"/>
                    </a:lnTo>
                    <a:lnTo>
                      <a:pt x="4260" y="72"/>
                    </a:lnTo>
                    <a:lnTo>
                      <a:pt x="4266" y="78"/>
                    </a:lnTo>
                    <a:lnTo>
                      <a:pt x="4278" y="78"/>
                    </a:lnTo>
                    <a:lnTo>
                      <a:pt x="4362" y="84"/>
                    </a:lnTo>
                    <a:lnTo>
                      <a:pt x="4278" y="96"/>
                    </a:lnTo>
                    <a:lnTo>
                      <a:pt x="4284" y="96"/>
                    </a:lnTo>
                    <a:lnTo>
                      <a:pt x="4290" y="102"/>
                    </a:lnTo>
                    <a:lnTo>
                      <a:pt x="4314" y="114"/>
                    </a:lnTo>
                    <a:lnTo>
                      <a:pt x="4338" y="114"/>
                    </a:lnTo>
                    <a:lnTo>
                      <a:pt x="4356" y="108"/>
                    </a:lnTo>
                    <a:lnTo>
                      <a:pt x="4392" y="108"/>
                    </a:lnTo>
                    <a:lnTo>
                      <a:pt x="4398" y="102"/>
                    </a:lnTo>
                    <a:lnTo>
                      <a:pt x="4410" y="102"/>
                    </a:lnTo>
                    <a:lnTo>
                      <a:pt x="4416" y="96"/>
                    </a:lnTo>
                    <a:lnTo>
                      <a:pt x="4440" y="96"/>
                    </a:lnTo>
                    <a:lnTo>
                      <a:pt x="4458" y="90"/>
                    </a:lnTo>
                    <a:lnTo>
                      <a:pt x="4500" y="90"/>
                    </a:lnTo>
                    <a:lnTo>
                      <a:pt x="4518" y="96"/>
                    </a:lnTo>
                    <a:lnTo>
                      <a:pt x="4536" y="96"/>
                    </a:lnTo>
                    <a:lnTo>
                      <a:pt x="4548" y="102"/>
                    </a:lnTo>
                    <a:lnTo>
                      <a:pt x="4560" y="102"/>
                    </a:lnTo>
                    <a:lnTo>
                      <a:pt x="4494" y="102"/>
                    </a:lnTo>
                    <a:lnTo>
                      <a:pt x="4482" y="108"/>
                    </a:lnTo>
                    <a:lnTo>
                      <a:pt x="4458" y="108"/>
                    </a:lnTo>
                    <a:lnTo>
                      <a:pt x="4446" y="114"/>
                    </a:lnTo>
                    <a:lnTo>
                      <a:pt x="4434" y="114"/>
                    </a:lnTo>
                    <a:lnTo>
                      <a:pt x="4422" y="120"/>
                    </a:lnTo>
                    <a:lnTo>
                      <a:pt x="4410" y="120"/>
                    </a:lnTo>
                    <a:lnTo>
                      <a:pt x="4404" y="126"/>
                    </a:lnTo>
                    <a:lnTo>
                      <a:pt x="4398" y="126"/>
                    </a:lnTo>
                    <a:lnTo>
                      <a:pt x="4434" y="126"/>
                    </a:lnTo>
                    <a:lnTo>
                      <a:pt x="4452" y="132"/>
                    </a:lnTo>
                    <a:lnTo>
                      <a:pt x="4488" y="132"/>
                    </a:lnTo>
                    <a:lnTo>
                      <a:pt x="4500" y="126"/>
                    </a:lnTo>
                    <a:lnTo>
                      <a:pt x="4506" y="126"/>
                    </a:lnTo>
                    <a:lnTo>
                      <a:pt x="4512" y="120"/>
                    </a:lnTo>
                    <a:lnTo>
                      <a:pt x="4638" y="120"/>
                    </a:lnTo>
                    <a:lnTo>
                      <a:pt x="4656" y="114"/>
                    </a:lnTo>
                    <a:lnTo>
                      <a:pt x="4680" y="114"/>
                    </a:lnTo>
                    <a:lnTo>
                      <a:pt x="4698" y="108"/>
                    </a:lnTo>
                    <a:lnTo>
                      <a:pt x="4710" y="108"/>
                    </a:lnTo>
                    <a:lnTo>
                      <a:pt x="4722" y="96"/>
                    </a:lnTo>
                    <a:lnTo>
                      <a:pt x="4734" y="96"/>
                    </a:lnTo>
                    <a:lnTo>
                      <a:pt x="4752" y="90"/>
                    </a:lnTo>
                    <a:lnTo>
                      <a:pt x="4770" y="90"/>
                    </a:lnTo>
                    <a:lnTo>
                      <a:pt x="4782" y="84"/>
                    </a:lnTo>
                    <a:lnTo>
                      <a:pt x="4830" y="84"/>
                    </a:lnTo>
                    <a:lnTo>
                      <a:pt x="4746" y="114"/>
                    </a:lnTo>
                    <a:lnTo>
                      <a:pt x="4782" y="114"/>
                    </a:lnTo>
                    <a:lnTo>
                      <a:pt x="4734" y="126"/>
                    </a:lnTo>
                    <a:lnTo>
                      <a:pt x="4716" y="126"/>
                    </a:lnTo>
                    <a:lnTo>
                      <a:pt x="4674" y="132"/>
                    </a:lnTo>
                    <a:lnTo>
                      <a:pt x="4620" y="132"/>
                    </a:lnTo>
                    <a:lnTo>
                      <a:pt x="4566" y="138"/>
                    </a:lnTo>
                    <a:lnTo>
                      <a:pt x="4536" y="138"/>
                    </a:lnTo>
                    <a:lnTo>
                      <a:pt x="4524" y="150"/>
                    </a:lnTo>
                    <a:lnTo>
                      <a:pt x="4524" y="156"/>
                    </a:lnTo>
                    <a:lnTo>
                      <a:pt x="4602" y="174"/>
                    </a:lnTo>
                    <a:lnTo>
                      <a:pt x="4596" y="174"/>
                    </a:lnTo>
                    <a:lnTo>
                      <a:pt x="4590" y="180"/>
                    </a:lnTo>
                    <a:lnTo>
                      <a:pt x="4578" y="180"/>
                    </a:lnTo>
                    <a:lnTo>
                      <a:pt x="4566" y="186"/>
                    </a:lnTo>
                    <a:lnTo>
                      <a:pt x="4542" y="186"/>
                    </a:lnTo>
                    <a:lnTo>
                      <a:pt x="4518" y="174"/>
                    </a:lnTo>
                    <a:lnTo>
                      <a:pt x="4500" y="162"/>
                    </a:lnTo>
                    <a:lnTo>
                      <a:pt x="4476" y="150"/>
                    </a:lnTo>
                    <a:lnTo>
                      <a:pt x="4470" y="144"/>
                    </a:lnTo>
                    <a:lnTo>
                      <a:pt x="4356" y="144"/>
                    </a:lnTo>
                    <a:lnTo>
                      <a:pt x="4350" y="150"/>
                    </a:lnTo>
                    <a:lnTo>
                      <a:pt x="4344" y="162"/>
                    </a:lnTo>
                    <a:lnTo>
                      <a:pt x="4338" y="168"/>
                    </a:lnTo>
                    <a:lnTo>
                      <a:pt x="4368" y="186"/>
                    </a:lnTo>
                    <a:lnTo>
                      <a:pt x="4386" y="204"/>
                    </a:lnTo>
                    <a:lnTo>
                      <a:pt x="4410" y="216"/>
                    </a:lnTo>
                    <a:lnTo>
                      <a:pt x="4458" y="216"/>
                    </a:lnTo>
                    <a:lnTo>
                      <a:pt x="4476" y="210"/>
                    </a:lnTo>
                    <a:lnTo>
                      <a:pt x="4488" y="210"/>
                    </a:lnTo>
                    <a:lnTo>
                      <a:pt x="4476" y="216"/>
                    </a:lnTo>
                    <a:lnTo>
                      <a:pt x="4470" y="228"/>
                    </a:lnTo>
                    <a:lnTo>
                      <a:pt x="4398" y="228"/>
                    </a:lnTo>
                    <a:lnTo>
                      <a:pt x="4380" y="222"/>
                    </a:lnTo>
                    <a:lnTo>
                      <a:pt x="4350" y="222"/>
                    </a:lnTo>
                    <a:lnTo>
                      <a:pt x="4314" y="228"/>
                    </a:lnTo>
                    <a:lnTo>
                      <a:pt x="4272" y="234"/>
                    </a:lnTo>
                    <a:lnTo>
                      <a:pt x="4230" y="234"/>
                    </a:lnTo>
                    <a:lnTo>
                      <a:pt x="4218" y="240"/>
                    </a:lnTo>
                    <a:lnTo>
                      <a:pt x="4200" y="246"/>
                    </a:lnTo>
                    <a:lnTo>
                      <a:pt x="4188" y="258"/>
                    </a:lnTo>
                    <a:lnTo>
                      <a:pt x="4176" y="264"/>
                    </a:lnTo>
                    <a:lnTo>
                      <a:pt x="4170" y="270"/>
                    </a:lnTo>
                    <a:lnTo>
                      <a:pt x="4164" y="270"/>
                    </a:lnTo>
                    <a:lnTo>
                      <a:pt x="4236" y="258"/>
                    </a:lnTo>
                    <a:lnTo>
                      <a:pt x="4236" y="276"/>
                    </a:lnTo>
                    <a:lnTo>
                      <a:pt x="4296" y="258"/>
                    </a:lnTo>
                    <a:lnTo>
                      <a:pt x="4224" y="288"/>
                    </a:lnTo>
                    <a:lnTo>
                      <a:pt x="4230" y="288"/>
                    </a:lnTo>
                    <a:lnTo>
                      <a:pt x="4236" y="294"/>
                    </a:lnTo>
                    <a:lnTo>
                      <a:pt x="4248" y="300"/>
                    </a:lnTo>
                    <a:lnTo>
                      <a:pt x="4278" y="300"/>
                    </a:lnTo>
                    <a:lnTo>
                      <a:pt x="4314" y="288"/>
                    </a:lnTo>
                    <a:lnTo>
                      <a:pt x="4326" y="288"/>
                    </a:lnTo>
                    <a:lnTo>
                      <a:pt x="4344" y="282"/>
                    </a:lnTo>
                    <a:lnTo>
                      <a:pt x="4350" y="276"/>
                    </a:lnTo>
                    <a:lnTo>
                      <a:pt x="4356" y="276"/>
                    </a:lnTo>
                    <a:lnTo>
                      <a:pt x="4254" y="312"/>
                    </a:lnTo>
                    <a:lnTo>
                      <a:pt x="4188" y="312"/>
                    </a:lnTo>
                    <a:lnTo>
                      <a:pt x="4176" y="288"/>
                    </a:lnTo>
                    <a:lnTo>
                      <a:pt x="4164" y="288"/>
                    </a:lnTo>
                    <a:lnTo>
                      <a:pt x="4146" y="282"/>
                    </a:lnTo>
                    <a:lnTo>
                      <a:pt x="4110" y="282"/>
                    </a:lnTo>
                    <a:lnTo>
                      <a:pt x="4104" y="288"/>
                    </a:lnTo>
                    <a:lnTo>
                      <a:pt x="4104" y="300"/>
                    </a:lnTo>
                    <a:lnTo>
                      <a:pt x="4110" y="312"/>
                    </a:lnTo>
                    <a:lnTo>
                      <a:pt x="4110" y="318"/>
                    </a:lnTo>
                    <a:lnTo>
                      <a:pt x="4116" y="324"/>
                    </a:lnTo>
                    <a:lnTo>
                      <a:pt x="4092" y="324"/>
                    </a:lnTo>
                    <a:lnTo>
                      <a:pt x="4074" y="330"/>
                    </a:lnTo>
                    <a:lnTo>
                      <a:pt x="4032" y="330"/>
                    </a:lnTo>
                    <a:lnTo>
                      <a:pt x="4020" y="336"/>
                    </a:lnTo>
                    <a:lnTo>
                      <a:pt x="4002" y="342"/>
                    </a:lnTo>
                    <a:lnTo>
                      <a:pt x="3990" y="348"/>
                    </a:lnTo>
                    <a:lnTo>
                      <a:pt x="3972" y="354"/>
                    </a:lnTo>
                    <a:lnTo>
                      <a:pt x="3936" y="354"/>
                    </a:lnTo>
                    <a:lnTo>
                      <a:pt x="3924" y="360"/>
                    </a:lnTo>
                    <a:lnTo>
                      <a:pt x="3918" y="360"/>
                    </a:lnTo>
                    <a:lnTo>
                      <a:pt x="3924" y="360"/>
                    </a:lnTo>
                    <a:lnTo>
                      <a:pt x="3936" y="366"/>
                    </a:lnTo>
                    <a:lnTo>
                      <a:pt x="3978" y="366"/>
                    </a:lnTo>
                    <a:lnTo>
                      <a:pt x="3990" y="360"/>
                    </a:lnTo>
                    <a:lnTo>
                      <a:pt x="3996" y="354"/>
                    </a:lnTo>
                    <a:lnTo>
                      <a:pt x="3984" y="372"/>
                    </a:lnTo>
                    <a:lnTo>
                      <a:pt x="4020" y="366"/>
                    </a:lnTo>
                    <a:lnTo>
                      <a:pt x="4044" y="354"/>
                    </a:lnTo>
                    <a:lnTo>
                      <a:pt x="4044" y="372"/>
                    </a:lnTo>
                    <a:lnTo>
                      <a:pt x="4074" y="366"/>
                    </a:lnTo>
                    <a:lnTo>
                      <a:pt x="4098" y="366"/>
                    </a:lnTo>
                    <a:lnTo>
                      <a:pt x="4098" y="372"/>
                    </a:lnTo>
                    <a:lnTo>
                      <a:pt x="4104" y="378"/>
                    </a:lnTo>
                    <a:lnTo>
                      <a:pt x="4122" y="378"/>
                    </a:lnTo>
                    <a:lnTo>
                      <a:pt x="4146" y="366"/>
                    </a:lnTo>
                    <a:lnTo>
                      <a:pt x="4152" y="366"/>
                    </a:lnTo>
                    <a:lnTo>
                      <a:pt x="4164" y="360"/>
                    </a:lnTo>
                    <a:lnTo>
                      <a:pt x="4170" y="372"/>
                    </a:lnTo>
                    <a:lnTo>
                      <a:pt x="4200" y="354"/>
                    </a:lnTo>
                    <a:lnTo>
                      <a:pt x="4206" y="360"/>
                    </a:lnTo>
                    <a:lnTo>
                      <a:pt x="4212" y="372"/>
                    </a:lnTo>
                    <a:lnTo>
                      <a:pt x="4224" y="372"/>
                    </a:lnTo>
                    <a:lnTo>
                      <a:pt x="4236" y="366"/>
                    </a:lnTo>
                    <a:lnTo>
                      <a:pt x="4242" y="360"/>
                    </a:lnTo>
                    <a:lnTo>
                      <a:pt x="4248" y="360"/>
                    </a:lnTo>
                    <a:lnTo>
                      <a:pt x="4254" y="366"/>
                    </a:lnTo>
                    <a:lnTo>
                      <a:pt x="4266" y="372"/>
                    </a:lnTo>
                    <a:lnTo>
                      <a:pt x="4284" y="372"/>
                    </a:lnTo>
                    <a:lnTo>
                      <a:pt x="4290" y="366"/>
                    </a:lnTo>
                    <a:lnTo>
                      <a:pt x="4290" y="360"/>
                    </a:lnTo>
                    <a:lnTo>
                      <a:pt x="4284" y="354"/>
                    </a:lnTo>
                    <a:lnTo>
                      <a:pt x="4338" y="372"/>
                    </a:lnTo>
                    <a:lnTo>
                      <a:pt x="4344" y="378"/>
                    </a:lnTo>
                    <a:lnTo>
                      <a:pt x="4350" y="390"/>
                    </a:lnTo>
                    <a:lnTo>
                      <a:pt x="4374" y="390"/>
                    </a:lnTo>
                    <a:lnTo>
                      <a:pt x="4410" y="378"/>
                    </a:lnTo>
                    <a:lnTo>
                      <a:pt x="4440" y="372"/>
                    </a:lnTo>
                    <a:lnTo>
                      <a:pt x="4476" y="372"/>
                    </a:lnTo>
                    <a:lnTo>
                      <a:pt x="4494" y="366"/>
                    </a:lnTo>
                    <a:lnTo>
                      <a:pt x="4506" y="360"/>
                    </a:lnTo>
                    <a:lnTo>
                      <a:pt x="4524" y="342"/>
                    </a:lnTo>
                    <a:lnTo>
                      <a:pt x="4464" y="342"/>
                    </a:lnTo>
                    <a:lnTo>
                      <a:pt x="4470" y="336"/>
                    </a:lnTo>
                    <a:lnTo>
                      <a:pt x="4470" y="330"/>
                    </a:lnTo>
                    <a:lnTo>
                      <a:pt x="4416" y="330"/>
                    </a:lnTo>
                    <a:lnTo>
                      <a:pt x="4362" y="318"/>
                    </a:lnTo>
                    <a:lnTo>
                      <a:pt x="4380" y="300"/>
                    </a:lnTo>
                    <a:lnTo>
                      <a:pt x="4440" y="318"/>
                    </a:lnTo>
                    <a:lnTo>
                      <a:pt x="4452" y="318"/>
                    </a:lnTo>
                    <a:lnTo>
                      <a:pt x="4488" y="312"/>
                    </a:lnTo>
                    <a:lnTo>
                      <a:pt x="4566" y="312"/>
                    </a:lnTo>
                    <a:lnTo>
                      <a:pt x="4578" y="300"/>
                    </a:lnTo>
                    <a:lnTo>
                      <a:pt x="4578" y="288"/>
                    </a:lnTo>
                    <a:lnTo>
                      <a:pt x="4584" y="288"/>
                    </a:lnTo>
                    <a:lnTo>
                      <a:pt x="4590" y="282"/>
                    </a:lnTo>
                    <a:lnTo>
                      <a:pt x="4608" y="282"/>
                    </a:lnTo>
                    <a:lnTo>
                      <a:pt x="4626" y="276"/>
                    </a:lnTo>
                    <a:lnTo>
                      <a:pt x="4662" y="276"/>
                    </a:lnTo>
                    <a:lnTo>
                      <a:pt x="4680" y="270"/>
                    </a:lnTo>
                    <a:lnTo>
                      <a:pt x="4710" y="270"/>
                    </a:lnTo>
                    <a:lnTo>
                      <a:pt x="4722" y="264"/>
                    </a:lnTo>
                    <a:lnTo>
                      <a:pt x="4728" y="264"/>
                    </a:lnTo>
                    <a:lnTo>
                      <a:pt x="4704" y="246"/>
                    </a:lnTo>
                    <a:lnTo>
                      <a:pt x="4746" y="246"/>
                    </a:lnTo>
                    <a:lnTo>
                      <a:pt x="4770" y="240"/>
                    </a:lnTo>
                    <a:lnTo>
                      <a:pt x="4782" y="234"/>
                    </a:lnTo>
                    <a:lnTo>
                      <a:pt x="4776" y="228"/>
                    </a:lnTo>
                    <a:lnTo>
                      <a:pt x="4770" y="228"/>
                    </a:lnTo>
                    <a:lnTo>
                      <a:pt x="4758" y="222"/>
                    </a:lnTo>
                    <a:lnTo>
                      <a:pt x="4746" y="222"/>
                    </a:lnTo>
                    <a:lnTo>
                      <a:pt x="4734" y="216"/>
                    </a:lnTo>
                    <a:lnTo>
                      <a:pt x="4686" y="216"/>
                    </a:lnTo>
                    <a:lnTo>
                      <a:pt x="4674" y="210"/>
                    </a:lnTo>
                    <a:lnTo>
                      <a:pt x="4662" y="210"/>
                    </a:lnTo>
                    <a:lnTo>
                      <a:pt x="4662" y="204"/>
                    </a:lnTo>
                    <a:lnTo>
                      <a:pt x="4674" y="198"/>
                    </a:lnTo>
                    <a:lnTo>
                      <a:pt x="4686" y="198"/>
                    </a:lnTo>
                    <a:lnTo>
                      <a:pt x="4704" y="192"/>
                    </a:lnTo>
                    <a:lnTo>
                      <a:pt x="4716" y="186"/>
                    </a:lnTo>
                    <a:lnTo>
                      <a:pt x="4764" y="186"/>
                    </a:lnTo>
                    <a:lnTo>
                      <a:pt x="4782" y="192"/>
                    </a:lnTo>
                    <a:lnTo>
                      <a:pt x="4860" y="192"/>
                    </a:lnTo>
                    <a:lnTo>
                      <a:pt x="4878" y="186"/>
                    </a:lnTo>
                    <a:lnTo>
                      <a:pt x="4902" y="186"/>
                    </a:lnTo>
                    <a:lnTo>
                      <a:pt x="4896" y="180"/>
                    </a:lnTo>
                    <a:lnTo>
                      <a:pt x="4878" y="180"/>
                    </a:lnTo>
                    <a:lnTo>
                      <a:pt x="4866" y="174"/>
                    </a:lnTo>
                    <a:lnTo>
                      <a:pt x="4872" y="168"/>
                    </a:lnTo>
                    <a:lnTo>
                      <a:pt x="4902" y="162"/>
                    </a:lnTo>
                    <a:lnTo>
                      <a:pt x="4944" y="168"/>
                    </a:lnTo>
                    <a:lnTo>
                      <a:pt x="4974" y="174"/>
                    </a:lnTo>
                    <a:lnTo>
                      <a:pt x="4986" y="174"/>
                    </a:lnTo>
                    <a:lnTo>
                      <a:pt x="4992" y="168"/>
                    </a:lnTo>
                    <a:lnTo>
                      <a:pt x="4992" y="150"/>
                    </a:lnTo>
                    <a:lnTo>
                      <a:pt x="5070" y="156"/>
                    </a:lnTo>
                    <a:lnTo>
                      <a:pt x="5070" y="132"/>
                    </a:lnTo>
                    <a:lnTo>
                      <a:pt x="5082" y="132"/>
                    </a:lnTo>
                    <a:lnTo>
                      <a:pt x="5094" y="138"/>
                    </a:lnTo>
                    <a:lnTo>
                      <a:pt x="5112" y="138"/>
                    </a:lnTo>
                    <a:lnTo>
                      <a:pt x="5136" y="126"/>
                    </a:lnTo>
                    <a:lnTo>
                      <a:pt x="5148" y="126"/>
                    </a:lnTo>
                    <a:lnTo>
                      <a:pt x="5154" y="120"/>
                    </a:lnTo>
                    <a:lnTo>
                      <a:pt x="5172" y="120"/>
                    </a:lnTo>
                    <a:lnTo>
                      <a:pt x="5208" y="114"/>
                    </a:lnTo>
                    <a:lnTo>
                      <a:pt x="5256" y="102"/>
                    </a:lnTo>
                    <a:lnTo>
                      <a:pt x="5298" y="96"/>
                    </a:lnTo>
                    <a:lnTo>
                      <a:pt x="5322" y="90"/>
                    </a:lnTo>
                    <a:lnTo>
                      <a:pt x="5340" y="90"/>
                    </a:lnTo>
                    <a:lnTo>
                      <a:pt x="5346" y="84"/>
                    </a:lnTo>
                    <a:lnTo>
                      <a:pt x="5238" y="84"/>
                    </a:lnTo>
                    <a:lnTo>
                      <a:pt x="5214" y="96"/>
                    </a:lnTo>
                    <a:lnTo>
                      <a:pt x="5142" y="96"/>
                    </a:lnTo>
                    <a:lnTo>
                      <a:pt x="5226" y="90"/>
                    </a:lnTo>
                    <a:lnTo>
                      <a:pt x="5220" y="78"/>
                    </a:lnTo>
                    <a:lnTo>
                      <a:pt x="5268" y="84"/>
                    </a:lnTo>
                    <a:lnTo>
                      <a:pt x="5274" y="78"/>
                    </a:lnTo>
                    <a:lnTo>
                      <a:pt x="5286" y="72"/>
                    </a:lnTo>
                    <a:lnTo>
                      <a:pt x="5358" y="72"/>
                    </a:lnTo>
                    <a:lnTo>
                      <a:pt x="5406" y="66"/>
                    </a:lnTo>
                    <a:lnTo>
                      <a:pt x="5454" y="66"/>
                    </a:lnTo>
                    <a:lnTo>
                      <a:pt x="5484" y="60"/>
                    </a:lnTo>
                    <a:lnTo>
                      <a:pt x="5496" y="60"/>
                    </a:lnTo>
                    <a:lnTo>
                      <a:pt x="5514" y="54"/>
                    </a:lnTo>
                    <a:lnTo>
                      <a:pt x="5532" y="54"/>
                    </a:lnTo>
                    <a:lnTo>
                      <a:pt x="5550" y="48"/>
                    </a:lnTo>
                    <a:lnTo>
                      <a:pt x="5562" y="42"/>
                    </a:lnTo>
                    <a:lnTo>
                      <a:pt x="5574" y="42"/>
                    </a:lnTo>
                    <a:lnTo>
                      <a:pt x="5574" y="36"/>
                    </a:lnTo>
                    <a:close/>
                    <a:moveTo>
                      <a:pt x="4032" y="966"/>
                    </a:moveTo>
                    <a:lnTo>
                      <a:pt x="4086" y="966"/>
                    </a:lnTo>
                    <a:lnTo>
                      <a:pt x="4134" y="942"/>
                    </a:lnTo>
                    <a:lnTo>
                      <a:pt x="4140" y="930"/>
                    </a:lnTo>
                    <a:lnTo>
                      <a:pt x="4134" y="918"/>
                    </a:lnTo>
                    <a:lnTo>
                      <a:pt x="4134" y="912"/>
                    </a:lnTo>
                    <a:lnTo>
                      <a:pt x="4122" y="906"/>
                    </a:lnTo>
                    <a:lnTo>
                      <a:pt x="4074" y="906"/>
                    </a:lnTo>
                    <a:lnTo>
                      <a:pt x="4062" y="912"/>
                    </a:lnTo>
                    <a:lnTo>
                      <a:pt x="4050" y="912"/>
                    </a:lnTo>
                    <a:lnTo>
                      <a:pt x="4026" y="924"/>
                    </a:lnTo>
                    <a:lnTo>
                      <a:pt x="4014" y="936"/>
                    </a:lnTo>
                    <a:lnTo>
                      <a:pt x="4002" y="942"/>
                    </a:lnTo>
                    <a:lnTo>
                      <a:pt x="4002" y="954"/>
                    </a:lnTo>
                    <a:lnTo>
                      <a:pt x="4014" y="960"/>
                    </a:lnTo>
                    <a:lnTo>
                      <a:pt x="4032" y="966"/>
                    </a:lnTo>
                    <a:close/>
                    <a:moveTo>
                      <a:pt x="4014" y="840"/>
                    </a:moveTo>
                    <a:lnTo>
                      <a:pt x="4002" y="840"/>
                    </a:lnTo>
                    <a:lnTo>
                      <a:pt x="3990" y="846"/>
                    </a:lnTo>
                    <a:lnTo>
                      <a:pt x="3984" y="852"/>
                    </a:lnTo>
                    <a:lnTo>
                      <a:pt x="3972" y="852"/>
                    </a:lnTo>
                    <a:lnTo>
                      <a:pt x="3990" y="852"/>
                    </a:lnTo>
                    <a:lnTo>
                      <a:pt x="4008" y="846"/>
                    </a:lnTo>
                    <a:lnTo>
                      <a:pt x="4026" y="846"/>
                    </a:lnTo>
                    <a:lnTo>
                      <a:pt x="4044" y="840"/>
                    </a:lnTo>
                    <a:lnTo>
                      <a:pt x="4050" y="834"/>
                    </a:lnTo>
                    <a:lnTo>
                      <a:pt x="4056" y="834"/>
                    </a:lnTo>
                    <a:lnTo>
                      <a:pt x="4068" y="822"/>
                    </a:lnTo>
                    <a:lnTo>
                      <a:pt x="4050" y="822"/>
                    </a:lnTo>
                    <a:lnTo>
                      <a:pt x="4044" y="828"/>
                    </a:lnTo>
                    <a:lnTo>
                      <a:pt x="4032" y="828"/>
                    </a:lnTo>
                    <a:lnTo>
                      <a:pt x="4020" y="834"/>
                    </a:lnTo>
                    <a:lnTo>
                      <a:pt x="4014" y="840"/>
                    </a:lnTo>
                    <a:close/>
                    <a:moveTo>
                      <a:pt x="4122" y="822"/>
                    </a:moveTo>
                    <a:lnTo>
                      <a:pt x="4104" y="822"/>
                    </a:lnTo>
                    <a:lnTo>
                      <a:pt x="4098" y="828"/>
                    </a:lnTo>
                    <a:lnTo>
                      <a:pt x="4098" y="840"/>
                    </a:lnTo>
                    <a:lnTo>
                      <a:pt x="4104" y="846"/>
                    </a:lnTo>
                    <a:lnTo>
                      <a:pt x="4110" y="840"/>
                    </a:lnTo>
                    <a:lnTo>
                      <a:pt x="4116" y="840"/>
                    </a:lnTo>
                    <a:lnTo>
                      <a:pt x="4128" y="828"/>
                    </a:lnTo>
                    <a:lnTo>
                      <a:pt x="4122" y="822"/>
                    </a:lnTo>
                    <a:close/>
                    <a:moveTo>
                      <a:pt x="3528" y="1062"/>
                    </a:moveTo>
                    <a:lnTo>
                      <a:pt x="3522" y="1062"/>
                    </a:lnTo>
                    <a:lnTo>
                      <a:pt x="3504" y="1080"/>
                    </a:lnTo>
                    <a:lnTo>
                      <a:pt x="3504" y="1086"/>
                    </a:lnTo>
                    <a:lnTo>
                      <a:pt x="3510" y="1092"/>
                    </a:lnTo>
                    <a:lnTo>
                      <a:pt x="3528" y="1092"/>
                    </a:lnTo>
                    <a:lnTo>
                      <a:pt x="3534" y="1086"/>
                    </a:lnTo>
                    <a:lnTo>
                      <a:pt x="3540" y="1074"/>
                    </a:lnTo>
                    <a:lnTo>
                      <a:pt x="3540" y="1068"/>
                    </a:lnTo>
                    <a:lnTo>
                      <a:pt x="3534" y="1062"/>
                    </a:lnTo>
                    <a:lnTo>
                      <a:pt x="3528" y="1062"/>
                    </a:lnTo>
                    <a:close/>
                    <a:moveTo>
                      <a:pt x="3588" y="1062"/>
                    </a:moveTo>
                    <a:lnTo>
                      <a:pt x="3582" y="1062"/>
                    </a:lnTo>
                    <a:lnTo>
                      <a:pt x="3576" y="1068"/>
                    </a:lnTo>
                    <a:lnTo>
                      <a:pt x="3576" y="1080"/>
                    </a:lnTo>
                    <a:lnTo>
                      <a:pt x="3582" y="1086"/>
                    </a:lnTo>
                    <a:lnTo>
                      <a:pt x="3594" y="1086"/>
                    </a:lnTo>
                    <a:lnTo>
                      <a:pt x="3600" y="1080"/>
                    </a:lnTo>
                    <a:lnTo>
                      <a:pt x="3600" y="1068"/>
                    </a:lnTo>
                    <a:lnTo>
                      <a:pt x="3588" y="1062"/>
                    </a:lnTo>
                    <a:close/>
                    <a:moveTo>
                      <a:pt x="3756" y="1242"/>
                    </a:moveTo>
                    <a:lnTo>
                      <a:pt x="3744" y="1248"/>
                    </a:lnTo>
                    <a:lnTo>
                      <a:pt x="3744" y="1260"/>
                    </a:lnTo>
                    <a:lnTo>
                      <a:pt x="3750" y="1266"/>
                    </a:lnTo>
                    <a:lnTo>
                      <a:pt x="3762" y="1272"/>
                    </a:lnTo>
                    <a:lnTo>
                      <a:pt x="3768" y="1272"/>
                    </a:lnTo>
                    <a:lnTo>
                      <a:pt x="3786" y="1254"/>
                    </a:lnTo>
                    <a:lnTo>
                      <a:pt x="3786" y="1242"/>
                    </a:lnTo>
                    <a:lnTo>
                      <a:pt x="3780" y="1236"/>
                    </a:lnTo>
                    <a:lnTo>
                      <a:pt x="3768" y="1236"/>
                    </a:lnTo>
                    <a:lnTo>
                      <a:pt x="3756" y="1242"/>
                    </a:lnTo>
                    <a:close/>
                    <a:moveTo>
                      <a:pt x="3984" y="2532"/>
                    </a:moveTo>
                    <a:lnTo>
                      <a:pt x="3948" y="2520"/>
                    </a:lnTo>
                    <a:lnTo>
                      <a:pt x="3942" y="2514"/>
                    </a:lnTo>
                    <a:lnTo>
                      <a:pt x="3936" y="2514"/>
                    </a:lnTo>
                    <a:lnTo>
                      <a:pt x="3924" y="2526"/>
                    </a:lnTo>
                    <a:lnTo>
                      <a:pt x="3930" y="2532"/>
                    </a:lnTo>
                    <a:lnTo>
                      <a:pt x="3942" y="2538"/>
                    </a:lnTo>
                    <a:lnTo>
                      <a:pt x="3948" y="2544"/>
                    </a:lnTo>
                    <a:lnTo>
                      <a:pt x="3954" y="2544"/>
                    </a:lnTo>
                    <a:lnTo>
                      <a:pt x="3960" y="2550"/>
                    </a:lnTo>
                    <a:lnTo>
                      <a:pt x="3996" y="2550"/>
                    </a:lnTo>
                    <a:lnTo>
                      <a:pt x="4008" y="2556"/>
                    </a:lnTo>
                    <a:lnTo>
                      <a:pt x="4020" y="2556"/>
                    </a:lnTo>
                    <a:lnTo>
                      <a:pt x="4038" y="2538"/>
                    </a:lnTo>
                    <a:lnTo>
                      <a:pt x="4008" y="2538"/>
                    </a:lnTo>
                    <a:lnTo>
                      <a:pt x="3984" y="2532"/>
                    </a:lnTo>
                    <a:close/>
                    <a:moveTo>
                      <a:pt x="4098" y="2280"/>
                    </a:moveTo>
                    <a:lnTo>
                      <a:pt x="4092" y="2280"/>
                    </a:lnTo>
                    <a:lnTo>
                      <a:pt x="4086" y="2274"/>
                    </a:lnTo>
                    <a:lnTo>
                      <a:pt x="4050" y="2274"/>
                    </a:lnTo>
                    <a:lnTo>
                      <a:pt x="4032" y="2268"/>
                    </a:lnTo>
                    <a:lnTo>
                      <a:pt x="3996" y="2268"/>
                    </a:lnTo>
                    <a:lnTo>
                      <a:pt x="4002" y="2274"/>
                    </a:lnTo>
                    <a:lnTo>
                      <a:pt x="4008" y="2274"/>
                    </a:lnTo>
                    <a:lnTo>
                      <a:pt x="4014" y="2280"/>
                    </a:lnTo>
                    <a:lnTo>
                      <a:pt x="4026" y="2286"/>
                    </a:lnTo>
                    <a:lnTo>
                      <a:pt x="4032" y="2286"/>
                    </a:lnTo>
                    <a:lnTo>
                      <a:pt x="4032" y="2304"/>
                    </a:lnTo>
                    <a:lnTo>
                      <a:pt x="4044" y="2304"/>
                    </a:lnTo>
                    <a:lnTo>
                      <a:pt x="4080" y="2310"/>
                    </a:lnTo>
                    <a:lnTo>
                      <a:pt x="4128" y="2316"/>
                    </a:lnTo>
                    <a:lnTo>
                      <a:pt x="4164" y="2316"/>
                    </a:lnTo>
                    <a:lnTo>
                      <a:pt x="4170" y="2310"/>
                    </a:lnTo>
                    <a:lnTo>
                      <a:pt x="4170" y="2304"/>
                    </a:lnTo>
                    <a:lnTo>
                      <a:pt x="4164" y="2304"/>
                    </a:lnTo>
                    <a:lnTo>
                      <a:pt x="4152" y="2292"/>
                    </a:lnTo>
                    <a:lnTo>
                      <a:pt x="4128" y="2286"/>
                    </a:lnTo>
                    <a:lnTo>
                      <a:pt x="4098" y="2280"/>
                    </a:lnTo>
                    <a:close/>
                    <a:moveTo>
                      <a:pt x="4194" y="2550"/>
                    </a:moveTo>
                    <a:lnTo>
                      <a:pt x="4164" y="2550"/>
                    </a:lnTo>
                    <a:lnTo>
                      <a:pt x="4152" y="2556"/>
                    </a:lnTo>
                    <a:lnTo>
                      <a:pt x="4146" y="2562"/>
                    </a:lnTo>
                    <a:lnTo>
                      <a:pt x="4182" y="2526"/>
                    </a:lnTo>
                    <a:lnTo>
                      <a:pt x="4176" y="2520"/>
                    </a:lnTo>
                    <a:lnTo>
                      <a:pt x="4152" y="2520"/>
                    </a:lnTo>
                    <a:lnTo>
                      <a:pt x="4140" y="2526"/>
                    </a:lnTo>
                    <a:lnTo>
                      <a:pt x="4128" y="2538"/>
                    </a:lnTo>
                    <a:lnTo>
                      <a:pt x="4104" y="2574"/>
                    </a:lnTo>
                    <a:lnTo>
                      <a:pt x="4164" y="2568"/>
                    </a:lnTo>
                    <a:lnTo>
                      <a:pt x="4176" y="2568"/>
                    </a:lnTo>
                    <a:lnTo>
                      <a:pt x="4182" y="2562"/>
                    </a:lnTo>
                    <a:lnTo>
                      <a:pt x="4194" y="2562"/>
                    </a:lnTo>
                    <a:lnTo>
                      <a:pt x="4200" y="2556"/>
                    </a:lnTo>
                    <a:lnTo>
                      <a:pt x="4200" y="2550"/>
                    </a:lnTo>
                    <a:lnTo>
                      <a:pt x="4194" y="2550"/>
                    </a:lnTo>
                    <a:close/>
                    <a:moveTo>
                      <a:pt x="4590" y="1962"/>
                    </a:moveTo>
                    <a:lnTo>
                      <a:pt x="4578" y="1974"/>
                    </a:lnTo>
                    <a:lnTo>
                      <a:pt x="4578" y="1980"/>
                    </a:lnTo>
                    <a:lnTo>
                      <a:pt x="4572" y="1986"/>
                    </a:lnTo>
                    <a:lnTo>
                      <a:pt x="4566" y="1986"/>
                    </a:lnTo>
                    <a:lnTo>
                      <a:pt x="4554" y="1974"/>
                    </a:lnTo>
                    <a:lnTo>
                      <a:pt x="4554" y="1962"/>
                    </a:lnTo>
                    <a:lnTo>
                      <a:pt x="4566" y="1962"/>
                    </a:lnTo>
                    <a:lnTo>
                      <a:pt x="4572" y="1956"/>
                    </a:lnTo>
                    <a:lnTo>
                      <a:pt x="4566" y="1932"/>
                    </a:lnTo>
                    <a:lnTo>
                      <a:pt x="4536" y="1926"/>
                    </a:lnTo>
                    <a:lnTo>
                      <a:pt x="4530" y="1926"/>
                    </a:lnTo>
                    <a:lnTo>
                      <a:pt x="4524" y="1932"/>
                    </a:lnTo>
                    <a:lnTo>
                      <a:pt x="4512" y="1938"/>
                    </a:lnTo>
                    <a:lnTo>
                      <a:pt x="4494" y="1944"/>
                    </a:lnTo>
                    <a:lnTo>
                      <a:pt x="4470" y="1956"/>
                    </a:lnTo>
                    <a:lnTo>
                      <a:pt x="4464" y="1962"/>
                    </a:lnTo>
                    <a:lnTo>
                      <a:pt x="4458" y="1962"/>
                    </a:lnTo>
                    <a:lnTo>
                      <a:pt x="4446" y="1968"/>
                    </a:lnTo>
                    <a:lnTo>
                      <a:pt x="4434" y="1968"/>
                    </a:lnTo>
                    <a:lnTo>
                      <a:pt x="4416" y="1974"/>
                    </a:lnTo>
                    <a:lnTo>
                      <a:pt x="4404" y="1974"/>
                    </a:lnTo>
                    <a:lnTo>
                      <a:pt x="4374" y="1998"/>
                    </a:lnTo>
                    <a:lnTo>
                      <a:pt x="4386" y="1974"/>
                    </a:lnTo>
                    <a:lnTo>
                      <a:pt x="4362" y="1956"/>
                    </a:lnTo>
                    <a:lnTo>
                      <a:pt x="4398" y="1968"/>
                    </a:lnTo>
                    <a:lnTo>
                      <a:pt x="4410" y="1956"/>
                    </a:lnTo>
                    <a:lnTo>
                      <a:pt x="4440" y="1950"/>
                    </a:lnTo>
                    <a:lnTo>
                      <a:pt x="4440" y="1932"/>
                    </a:lnTo>
                    <a:lnTo>
                      <a:pt x="4494" y="1932"/>
                    </a:lnTo>
                    <a:lnTo>
                      <a:pt x="4518" y="1920"/>
                    </a:lnTo>
                    <a:lnTo>
                      <a:pt x="4524" y="1914"/>
                    </a:lnTo>
                    <a:lnTo>
                      <a:pt x="4536" y="1908"/>
                    </a:lnTo>
                    <a:lnTo>
                      <a:pt x="4608" y="1908"/>
                    </a:lnTo>
                    <a:lnTo>
                      <a:pt x="4602" y="1902"/>
                    </a:lnTo>
                    <a:lnTo>
                      <a:pt x="4596" y="1902"/>
                    </a:lnTo>
                    <a:lnTo>
                      <a:pt x="4584" y="1896"/>
                    </a:lnTo>
                    <a:lnTo>
                      <a:pt x="4578" y="1890"/>
                    </a:lnTo>
                    <a:lnTo>
                      <a:pt x="4578" y="1866"/>
                    </a:lnTo>
                    <a:lnTo>
                      <a:pt x="4572" y="1866"/>
                    </a:lnTo>
                    <a:lnTo>
                      <a:pt x="4566" y="1872"/>
                    </a:lnTo>
                    <a:lnTo>
                      <a:pt x="4542" y="1872"/>
                    </a:lnTo>
                    <a:lnTo>
                      <a:pt x="4530" y="1878"/>
                    </a:lnTo>
                    <a:lnTo>
                      <a:pt x="4518" y="1878"/>
                    </a:lnTo>
                    <a:lnTo>
                      <a:pt x="4518" y="1866"/>
                    </a:lnTo>
                    <a:lnTo>
                      <a:pt x="4512" y="1860"/>
                    </a:lnTo>
                    <a:lnTo>
                      <a:pt x="4452" y="1878"/>
                    </a:lnTo>
                    <a:lnTo>
                      <a:pt x="4458" y="1848"/>
                    </a:lnTo>
                    <a:lnTo>
                      <a:pt x="4410" y="1860"/>
                    </a:lnTo>
                    <a:lnTo>
                      <a:pt x="4416" y="1854"/>
                    </a:lnTo>
                    <a:lnTo>
                      <a:pt x="4422" y="1842"/>
                    </a:lnTo>
                    <a:lnTo>
                      <a:pt x="4440" y="1824"/>
                    </a:lnTo>
                    <a:lnTo>
                      <a:pt x="4446" y="1812"/>
                    </a:lnTo>
                    <a:lnTo>
                      <a:pt x="4446" y="1800"/>
                    </a:lnTo>
                    <a:lnTo>
                      <a:pt x="4434" y="1800"/>
                    </a:lnTo>
                    <a:lnTo>
                      <a:pt x="4422" y="1794"/>
                    </a:lnTo>
                    <a:lnTo>
                      <a:pt x="4398" y="1794"/>
                    </a:lnTo>
                    <a:lnTo>
                      <a:pt x="4404" y="1770"/>
                    </a:lnTo>
                    <a:lnTo>
                      <a:pt x="4368" y="1770"/>
                    </a:lnTo>
                    <a:lnTo>
                      <a:pt x="4380" y="1752"/>
                    </a:lnTo>
                    <a:lnTo>
                      <a:pt x="4356" y="1728"/>
                    </a:lnTo>
                    <a:lnTo>
                      <a:pt x="4368" y="1728"/>
                    </a:lnTo>
                    <a:lnTo>
                      <a:pt x="4380" y="1734"/>
                    </a:lnTo>
                    <a:lnTo>
                      <a:pt x="4404" y="1734"/>
                    </a:lnTo>
                    <a:lnTo>
                      <a:pt x="4410" y="1728"/>
                    </a:lnTo>
                    <a:lnTo>
                      <a:pt x="4422" y="1722"/>
                    </a:lnTo>
                    <a:lnTo>
                      <a:pt x="4434" y="1710"/>
                    </a:lnTo>
                    <a:lnTo>
                      <a:pt x="4440" y="1710"/>
                    </a:lnTo>
                    <a:lnTo>
                      <a:pt x="4398" y="1686"/>
                    </a:lnTo>
                    <a:lnTo>
                      <a:pt x="4446" y="1656"/>
                    </a:lnTo>
                    <a:lnTo>
                      <a:pt x="4398" y="1632"/>
                    </a:lnTo>
                    <a:lnTo>
                      <a:pt x="4350" y="1638"/>
                    </a:lnTo>
                    <a:lnTo>
                      <a:pt x="4404" y="1614"/>
                    </a:lnTo>
                    <a:lnTo>
                      <a:pt x="4368" y="1608"/>
                    </a:lnTo>
                    <a:lnTo>
                      <a:pt x="4410" y="1584"/>
                    </a:lnTo>
                    <a:lnTo>
                      <a:pt x="4404" y="1560"/>
                    </a:lnTo>
                    <a:lnTo>
                      <a:pt x="4374" y="1560"/>
                    </a:lnTo>
                    <a:lnTo>
                      <a:pt x="4380" y="1554"/>
                    </a:lnTo>
                    <a:lnTo>
                      <a:pt x="4392" y="1530"/>
                    </a:lnTo>
                    <a:lnTo>
                      <a:pt x="4374" y="1494"/>
                    </a:lnTo>
                    <a:lnTo>
                      <a:pt x="4362" y="1494"/>
                    </a:lnTo>
                    <a:lnTo>
                      <a:pt x="4374" y="1470"/>
                    </a:lnTo>
                    <a:lnTo>
                      <a:pt x="4362" y="1476"/>
                    </a:lnTo>
                    <a:lnTo>
                      <a:pt x="4356" y="1482"/>
                    </a:lnTo>
                    <a:lnTo>
                      <a:pt x="4344" y="1488"/>
                    </a:lnTo>
                    <a:lnTo>
                      <a:pt x="4332" y="1500"/>
                    </a:lnTo>
                    <a:lnTo>
                      <a:pt x="4332" y="1518"/>
                    </a:lnTo>
                    <a:lnTo>
                      <a:pt x="4302" y="1506"/>
                    </a:lnTo>
                    <a:lnTo>
                      <a:pt x="4308" y="1542"/>
                    </a:lnTo>
                    <a:lnTo>
                      <a:pt x="4284" y="1542"/>
                    </a:lnTo>
                    <a:lnTo>
                      <a:pt x="4272" y="1560"/>
                    </a:lnTo>
                    <a:lnTo>
                      <a:pt x="4278" y="1572"/>
                    </a:lnTo>
                    <a:lnTo>
                      <a:pt x="4254" y="1572"/>
                    </a:lnTo>
                    <a:lnTo>
                      <a:pt x="4230" y="1614"/>
                    </a:lnTo>
                    <a:lnTo>
                      <a:pt x="4218" y="1614"/>
                    </a:lnTo>
                    <a:lnTo>
                      <a:pt x="4236" y="1578"/>
                    </a:lnTo>
                    <a:lnTo>
                      <a:pt x="4224" y="1566"/>
                    </a:lnTo>
                    <a:lnTo>
                      <a:pt x="4212" y="1566"/>
                    </a:lnTo>
                    <a:lnTo>
                      <a:pt x="4194" y="1584"/>
                    </a:lnTo>
                    <a:lnTo>
                      <a:pt x="4182" y="1590"/>
                    </a:lnTo>
                    <a:lnTo>
                      <a:pt x="4176" y="1596"/>
                    </a:lnTo>
                    <a:lnTo>
                      <a:pt x="4164" y="1602"/>
                    </a:lnTo>
                    <a:lnTo>
                      <a:pt x="4158" y="1608"/>
                    </a:lnTo>
                    <a:lnTo>
                      <a:pt x="4146" y="1614"/>
                    </a:lnTo>
                    <a:lnTo>
                      <a:pt x="4140" y="1620"/>
                    </a:lnTo>
                    <a:lnTo>
                      <a:pt x="4116" y="1632"/>
                    </a:lnTo>
                    <a:lnTo>
                      <a:pt x="4110" y="1638"/>
                    </a:lnTo>
                    <a:lnTo>
                      <a:pt x="4116" y="1614"/>
                    </a:lnTo>
                    <a:lnTo>
                      <a:pt x="4116" y="1596"/>
                    </a:lnTo>
                    <a:lnTo>
                      <a:pt x="4080" y="1632"/>
                    </a:lnTo>
                    <a:lnTo>
                      <a:pt x="4014" y="1644"/>
                    </a:lnTo>
                    <a:lnTo>
                      <a:pt x="4074" y="1626"/>
                    </a:lnTo>
                    <a:lnTo>
                      <a:pt x="4080" y="1620"/>
                    </a:lnTo>
                    <a:lnTo>
                      <a:pt x="4092" y="1596"/>
                    </a:lnTo>
                    <a:lnTo>
                      <a:pt x="4098" y="1590"/>
                    </a:lnTo>
                    <a:lnTo>
                      <a:pt x="4098" y="1578"/>
                    </a:lnTo>
                    <a:lnTo>
                      <a:pt x="4092" y="1572"/>
                    </a:lnTo>
                    <a:lnTo>
                      <a:pt x="4050" y="1572"/>
                    </a:lnTo>
                    <a:lnTo>
                      <a:pt x="4038" y="1578"/>
                    </a:lnTo>
                    <a:lnTo>
                      <a:pt x="4032" y="1578"/>
                    </a:lnTo>
                    <a:lnTo>
                      <a:pt x="4020" y="1584"/>
                    </a:lnTo>
                    <a:lnTo>
                      <a:pt x="4002" y="1584"/>
                    </a:lnTo>
                    <a:lnTo>
                      <a:pt x="4002" y="1578"/>
                    </a:lnTo>
                    <a:lnTo>
                      <a:pt x="4008" y="1572"/>
                    </a:lnTo>
                    <a:lnTo>
                      <a:pt x="4020" y="1566"/>
                    </a:lnTo>
                    <a:lnTo>
                      <a:pt x="4026" y="1560"/>
                    </a:lnTo>
                    <a:lnTo>
                      <a:pt x="4032" y="1560"/>
                    </a:lnTo>
                    <a:lnTo>
                      <a:pt x="4032" y="1572"/>
                    </a:lnTo>
                    <a:lnTo>
                      <a:pt x="4050" y="1560"/>
                    </a:lnTo>
                    <a:lnTo>
                      <a:pt x="4044" y="1536"/>
                    </a:lnTo>
                    <a:lnTo>
                      <a:pt x="4050" y="1530"/>
                    </a:lnTo>
                    <a:lnTo>
                      <a:pt x="4062" y="1524"/>
                    </a:lnTo>
                    <a:lnTo>
                      <a:pt x="4074" y="1512"/>
                    </a:lnTo>
                    <a:lnTo>
                      <a:pt x="4074" y="1506"/>
                    </a:lnTo>
                    <a:lnTo>
                      <a:pt x="4068" y="1500"/>
                    </a:lnTo>
                    <a:lnTo>
                      <a:pt x="4056" y="1494"/>
                    </a:lnTo>
                    <a:lnTo>
                      <a:pt x="4044" y="1494"/>
                    </a:lnTo>
                    <a:lnTo>
                      <a:pt x="4032" y="1488"/>
                    </a:lnTo>
                    <a:lnTo>
                      <a:pt x="4014" y="1488"/>
                    </a:lnTo>
                    <a:lnTo>
                      <a:pt x="4044" y="1488"/>
                    </a:lnTo>
                    <a:lnTo>
                      <a:pt x="4056" y="1482"/>
                    </a:lnTo>
                    <a:lnTo>
                      <a:pt x="4074" y="1482"/>
                    </a:lnTo>
                    <a:lnTo>
                      <a:pt x="4086" y="1470"/>
                    </a:lnTo>
                    <a:lnTo>
                      <a:pt x="4098" y="1446"/>
                    </a:lnTo>
                    <a:lnTo>
                      <a:pt x="4104" y="1440"/>
                    </a:lnTo>
                    <a:lnTo>
                      <a:pt x="4110" y="1440"/>
                    </a:lnTo>
                    <a:lnTo>
                      <a:pt x="4122" y="1434"/>
                    </a:lnTo>
                    <a:lnTo>
                      <a:pt x="4128" y="1434"/>
                    </a:lnTo>
                    <a:lnTo>
                      <a:pt x="4134" y="1428"/>
                    </a:lnTo>
                    <a:lnTo>
                      <a:pt x="4122" y="1416"/>
                    </a:lnTo>
                    <a:lnTo>
                      <a:pt x="4110" y="1422"/>
                    </a:lnTo>
                    <a:lnTo>
                      <a:pt x="4098" y="1434"/>
                    </a:lnTo>
                    <a:lnTo>
                      <a:pt x="4092" y="1404"/>
                    </a:lnTo>
                    <a:lnTo>
                      <a:pt x="4068" y="1404"/>
                    </a:lnTo>
                    <a:lnTo>
                      <a:pt x="4050" y="1410"/>
                    </a:lnTo>
                    <a:lnTo>
                      <a:pt x="4026" y="1410"/>
                    </a:lnTo>
                    <a:lnTo>
                      <a:pt x="4020" y="1404"/>
                    </a:lnTo>
                    <a:lnTo>
                      <a:pt x="4020" y="1386"/>
                    </a:lnTo>
                    <a:lnTo>
                      <a:pt x="4038" y="1368"/>
                    </a:lnTo>
                    <a:lnTo>
                      <a:pt x="4032" y="1362"/>
                    </a:lnTo>
                    <a:lnTo>
                      <a:pt x="4014" y="1362"/>
                    </a:lnTo>
                    <a:lnTo>
                      <a:pt x="4008" y="1368"/>
                    </a:lnTo>
                    <a:lnTo>
                      <a:pt x="4020" y="1344"/>
                    </a:lnTo>
                    <a:lnTo>
                      <a:pt x="3984" y="1350"/>
                    </a:lnTo>
                    <a:lnTo>
                      <a:pt x="3984" y="1326"/>
                    </a:lnTo>
                    <a:lnTo>
                      <a:pt x="3978" y="1314"/>
                    </a:lnTo>
                    <a:lnTo>
                      <a:pt x="3972" y="1308"/>
                    </a:lnTo>
                    <a:lnTo>
                      <a:pt x="3948" y="1308"/>
                    </a:lnTo>
                    <a:lnTo>
                      <a:pt x="3930" y="1314"/>
                    </a:lnTo>
                    <a:lnTo>
                      <a:pt x="3906" y="1326"/>
                    </a:lnTo>
                    <a:lnTo>
                      <a:pt x="3900" y="1332"/>
                    </a:lnTo>
                    <a:lnTo>
                      <a:pt x="3894" y="1332"/>
                    </a:lnTo>
                    <a:lnTo>
                      <a:pt x="3888" y="1326"/>
                    </a:lnTo>
                    <a:lnTo>
                      <a:pt x="3876" y="1320"/>
                    </a:lnTo>
                    <a:lnTo>
                      <a:pt x="3864" y="1320"/>
                    </a:lnTo>
                    <a:lnTo>
                      <a:pt x="3852" y="1326"/>
                    </a:lnTo>
                    <a:lnTo>
                      <a:pt x="3846" y="1326"/>
                    </a:lnTo>
                    <a:lnTo>
                      <a:pt x="3834" y="1332"/>
                    </a:lnTo>
                    <a:lnTo>
                      <a:pt x="3822" y="1326"/>
                    </a:lnTo>
                    <a:lnTo>
                      <a:pt x="3762" y="1302"/>
                    </a:lnTo>
                    <a:lnTo>
                      <a:pt x="3738" y="1302"/>
                    </a:lnTo>
                    <a:lnTo>
                      <a:pt x="3714" y="1314"/>
                    </a:lnTo>
                    <a:lnTo>
                      <a:pt x="3708" y="1326"/>
                    </a:lnTo>
                    <a:lnTo>
                      <a:pt x="3702" y="1326"/>
                    </a:lnTo>
                    <a:lnTo>
                      <a:pt x="3684" y="1344"/>
                    </a:lnTo>
                    <a:lnTo>
                      <a:pt x="3684" y="1350"/>
                    </a:lnTo>
                    <a:lnTo>
                      <a:pt x="3696" y="1356"/>
                    </a:lnTo>
                    <a:lnTo>
                      <a:pt x="3702" y="1362"/>
                    </a:lnTo>
                    <a:lnTo>
                      <a:pt x="3708" y="1374"/>
                    </a:lnTo>
                    <a:lnTo>
                      <a:pt x="3708" y="1380"/>
                    </a:lnTo>
                    <a:lnTo>
                      <a:pt x="3702" y="1386"/>
                    </a:lnTo>
                    <a:lnTo>
                      <a:pt x="3690" y="1392"/>
                    </a:lnTo>
                    <a:lnTo>
                      <a:pt x="3672" y="1410"/>
                    </a:lnTo>
                    <a:lnTo>
                      <a:pt x="3660" y="1416"/>
                    </a:lnTo>
                    <a:lnTo>
                      <a:pt x="3636" y="1422"/>
                    </a:lnTo>
                    <a:lnTo>
                      <a:pt x="3660" y="1440"/>
                    </a:lnTo>
                    <a:lnTo>
                      <a:pt x="3654" y="1446"/>
                    </a:lnTo>
                    <a:lnTo>
                      <a:pt x="3642" y="1446"/>
                    </a:lnTo>
                    <a:lnTo>
                      <a:pt x="3636" y="1452"/>
                    </a:lnTo>
                    <a:lnTo>
                      <a:pt x="3636" y="1470"/>
                    </a:lnTo>
                    <a:lnTo>
                      <a:pt x="3642" y="1482"/>
                    </a:lnTo>
                    <a:lnTo>
                      <a:pt x="3642" y="1488"/>
                    </a:lnTo>
                    <a:lnTo>
                      <a:pt x="3636" y="1500"/>
                    </a:lnTo>
                    <a:lnTo>
                      <a:pt x="3624" y="1506"/>
                    </a:lnTo>
                    <a:lnTo>
                      <a:pt x="3618" y="1512"/>
                    </a:lnTo>
                    <a:lnTo>
                      <a:pt x="3606" y="1512"/>
                    </a:lnTo>
                    <a:lnTo>
                      <a:pt x="3582" y="1524"/>
                    </a:lnTo>
                    <a:lnTo>
                      <a:pt x="3576" y="1536"/>
                    </a:lnTo>
                    <a:lnTo>
                      <a:pt x="3576" y="1548"/>
                    </a:lnTo>
                    <a:lnTo>
                      <a:pt x="3570" y="1548"/>
                    </a:lnTo>
                    <a:lnTo>
                      <a:pt x="3564" y="1554"/>
                    </a:lnTo>
                    <a:lnTo>
                      <a:pt x="3552" y="1554"/>
                    </a:lnTo>
                    <a:lnTo>
                      <a:pt x="3540" y="1560"/>
                    </a:lnTo>
                    <a:lnTo>
                      <a:pt x="3534" y="1566"/>
                    </a:lnTo>
                    <a:lnTo>
                      <a:pt x="3522" y="1572"/>
                    </a:lnTo>
                    <a:lnTo>
                      <a:pt x="3504" y="1590"/>
                    </a:lnTo>
                    <a:lnTo>
                      <a:pt x="3510" y="1596"/>
                    </a:lnTo>
                    <a:lnTo>
                      <a:pt x="3522" y="1602"/>
                    </a:lnTo>
                    <a:lnTo>
                      <a:pt x="3534" y="1614"/>
                    </a:lnTo>
                    <a:lnTo>
                      <a:pt x="3552" y="1620"/>
                    </a:lnTo>
                    <a:lnTo>
                      <a:pt x="3558" y="1632"/>
                    </a:lnTo>
                    <a:lnTo>
                      <a:pt x="3564" y="1638"/>
                    </a:lnTo>
                    <a:lnTo>
                      <a:pt x="3564" y="1662"/>
                    </a:lnTo>
                    <a:lnTo>
                      <a:pt x="3558" y="1698"/>
                    </a:lnTo>
                    <a:lnTo>
                      <a:pt x="3540" y="1746"/>
                    </a:lnTo>
                    <a:lnTo>
                      <a:pt x="3510" y="1776"/>
                    </a:lnTo>
                    <a:lnTo>
                      <a:pt x="3468" y="1800"/>
                    </a:lnTo>
                    <a:lnTo>
                      <a:pt x="3426" y="1830"/>
                    </a:lnTo>
                    <a:lnTo>
                      <a:pt x="3390" y="1854"/>
                    </a:lnTo>
                    <a:lnTo>
                      <a:pt x="3366" y="1860"/>
                    </a:lnTo>
                    <a:lnTo>
                      <a:pt x="3336" y="1860"/>
                    </a:lnTo>
                    <a:lnTo>
                      <a:pt x="3300" y="1866"/>
                    </a:lnTo>
                    <a:lnTo>
                      <a:pt x="3276" y="1872"/>
                    </a:lnTo>
                    <a:lnTo>
                      <a:pt x="3258" y="1878"/>
                    </a:lnTo>
                    <a:lnTo>
                      <a:pt x="3258" y="1902"/>
                    </a:lnTo>
                    <a:lnTo>
                      <a:pt x="3264" y="1914"/>
                    </a:lnTo>
                    <a:lnTo>
                      <a:pt x="3264" y="1926"/>
                    </a:lnTo>
                    <a:lnTo>
                      <a:pt x="3270" y="1938"/>
                    </a:lnTo>
                    <a:lnTo>
                      <a:pt x="3270" y="1950"/>
                    </a:lnTo>
                    <a:lnTo>
                      <a:pt x="3252" y="1968"/>
                    </a:lnTo>
                    <a:lnTo>
                      <a:pt x="3234" y="2004"/>
                    </a:lnTo>
                    <a:lnTo>
                      <a:pt x="3234" y="2076"/>
                    </a:lnTo>
                    <a:lnTo>
                      <a:pt x="3210" y="2088"/>
                    </a:lnTo>
                    <a:lnTo>
                      <a:pt x="3204" y="2094"/>
                    </a:lnTo>
                    <a:lnTo>
                      <a:pt x="3180" y="2106"/>
                    </a:lnTo>
                    <a:lnTo>
                      <a:pt x="3180" y="2142"/>
                    </a:lnTo>
                    <a:lnTo>
                      <a:pt x="3156" y="2166"/>
                    </a:lnTo>
                    <a:lnTo>
                      <a:pt x="3156" y="2154"/>
                    </a:lnTo>
                    <a:lnTo>
                      <a:pt x="3162" y="2148"/>
                    </a:lnTo>
                    <a:lnTo>
                      <a:pt x="3162" y="2142"/>
                    </a:lnTo>
                    <a:lnTo>
                      <a:pt x="3156" y="2130"/>
                    </a:lnTo>
                    <a:lnTo>
                      <a:pt x="3138" y="2130"/>
                    </a:lnTo>
                    <a:lnTo>
                      <a:pt x="3126" y="2136"/>
                    </a:lnTo>
                    <a:lnTo>
                      <a:pt x="3108" y="2154"/>
                    </a:lnTo>
                    <a:lnTo>
                      <a:pt x="3108" y="2166"/>
                    </a:lnTo>
                    <a:lnTo>
                      <a:pt x="3114" y="2178"/>
                    </a:lnTo>
                    <a:lnTo>
                      <a:pt x="3114" y="2190"/>
                    </a:lnTo>
                    <a:lnTo>
                      <a:pt x="3108" y="2196"/>
                    </a:lnTo>
                    <a:lnTo>
                      <a:pt x="3108" y="2178"/>
                    </a:lnTo>
                    <a:lnTo>
                      <a:pt x="3102" y="2166"/>
                    </a:lnTo>
                    <a:lnTo>
                      <a:pt x="3090" y="2154"/>
                    </a:lnTo>
                    <a:lnTo>
                      <a:pt x="3078" y="2154"/>
                    </a:lnTo>
                    <a:lnTo>
                      <a:pt x="3066" y="2160"/>
                    </a:lnTo>
                    <a:lnTo>
                      <a:pt x="3042" y="2160"/>
                    </a:lnTo>
                    <a:lnTo>
                      <a:pt x="3036" y="2166"/>
                    </a:lnTo>
                    <a:lnTo>
                      <a:pt x="3030" y="2166"/>
                    </a:lnTo>
                    <a:lnTo>
                      <a:pt x="3042" y="2160"/>
                    </a:lnTo>
                    <a:lnTo>
                      <a:pt x="3060" y="2142"/>
                    </a:lnTo>
                    <a:lnTo>
                      <a:pt x="3072" y="2136"/>
                    </a:lnTo>
                    <a:lnTo>
                      <a:pt x="3078" y="2124"/>
                    </a:lnTo>
                    <a:lnTo>
                      <a:pt x="3078" y="2118"/>
                    </a:lnTo>
                    <a:lnTo>
                      <a:pt x="3072" y="2106"/>
                    </a:lnTo>
                    <a:lnTo>
                      <a:pt x="3060" y="2100"/>
                    </a:lnTo>
                    <a:lnTo>
                      <a:pt x="3048" y="2088"/>
                    </a:lnTo>
                    <a:lnTo>
                      <a:pt x="3030" y="2088"/>
                    </a:lnTo>
                    <a:lnTo>
                      <a:pt x="3024" y="2082"/>
                    </a:lnTo>
                    <a:lnTo>
                      <a:pt x="3018" y="2082"/>
                    </a:lnTo>
                    <a:lnTo>
                      <a:pt x="3024" y="2082"/>
                    </a:lnTo>
                    <a:lnTo>
                      <a:pt x="3042" y="2064"/>
                    </a:lnTo>
                    <a:lnTo>
                      <a:pt x="3042" y="2058"/>
                    </a:lnTo>
                    <a:lnTo>
                      <a:pt x="3030" y="2034"/>
                    </a:lnTo>
                    <a:lnTo>
                      <a:pt x="3030" y="2028"/>
                    </a:lnTo>
                    <a:lnTo>
                      <a:pt x="3024" y="2016"/>
                    </a:lnTo>
                    <a:lnTo>
                      <a:pt x="3060" y="1992"/>
                    </a:lnTo>
                    <a:lnTo>
                      <a:pt x="3060" y="1968"/>
                    </a:lnTo>
                    <a:lnTo>
                      <a:pt x="3084" y="1956"/>
                    </a:lnTo>
                    <a:lnTo>
                      <a:pt x="3084" y="1914"/>
                    </a:lnTo>
                    <a:lnTo>
                      <a:pt x="3090" y="1914"/>
                    </a:lnTo>
                    <a:lnTo>
                      <a:pt x="3102" y="1902"/>
                    </a:lnTo>
                    <a:lnTo>
                      <a:pt x="3114" y="1896"/>
                    </a:lnTo>
                    <a:lnTo>
                      <a:pt x="3132" y="1878"/>
                    </a:lnTo>
                    <a:lnTo>
                      <a:pt x="3126" y="1866"/>
                    </a:lnTo>
                    <a:lnTo>
                      <a:pt x="3120" y="1860"/>
                    </a:lnTo>
                    <a:lnTo>
                      <a:pt x="3084" y="1848"/>
                    </a:lnTo>
                    <a:lnTo>
                      <a:pt x="2976" y="1848"/>
                    </a:lnTo>
                    <a:lnTo>
                      <a:pt x="2940" y="1860"/>
                    </a:lnTo>
                    <a:lnTo>
                      <a:pt x="2946" y="1848"/>
                    </a:lnTo>
                    <a:lnTo>
                      <a:pt x="2952" y="1842"/>
                    </a:lnTo>
                    <a:lnTo>
                      <a:pt x="2952" y="1830"/>
                    </a:lnTo>
                    <a:lnTo>
                      <a:pt x="2958" y="1824"/>
                    </a:lnTo>
                    <a:lnTo>
                      <a:pt x="2952" y="1818"/>
                    </a:lnTo>
                    <a:lnTo>
                      <a:pt x="2940" y="1812"/>
                    </a:lnTo>
                    <a:lnTo>
                      <a:pt x="2928" y="1812"/>
                    </a:lnTo>
                    <a:lnTo>
                      <a:pt x="2892" y="1800"/>
                    </a:lnTo>
                    <a:lnTo>
                      <a:pt x="2874" y="1800"/>
                    </a:lnTo>
                    <a:lnTo>
                      <a:pt x="2868" y="1794"/>
                    </a:lnTo>
                    <a:lnTo>
                      <a:pt x="2862" y="1794"/>
                    </a:lnTo>
                    <a:lnTo>
                      <a:pt x="2862" y="1770"/>
                    </a:lnTo>
                    <a:lnTo>
                      <a:pt x="2856" y="1752"/>
                    </a:lnTo>
                    <a:lnTo>
                      <a:pt x="2844" y="1740"/>
                    </a:lnTo>
                    <a:lnTo>
                      <a:pt x="2790" y="1722"/>
                    </a:lnTo>
                    <a:lnTo>
                      <a:pt x="2778" y="1722"/>
                    </a:lnTo>
                    <a:lnTo>
                      <a:pt x="2778" y="1716"/>
                    </a:lnTo>
                    <a:lnTo>
                      <a:pt x="2766" y="1704"/>
                    </a:lnTo>
                    <a:lnTo>
                      <a:pt x="2754" y="1704"/>
                    </a:lnTo>
                    <a:lnTo>
                      <a:pt x="2736" y="1698"/>
                    </a:lnTo>
                    <a:lnTo>
                      <a:pt x="2694" y="1698"/>
                    </a:lnTo>
                    <a:lnTo>
                      <a:pt x="2646" y="1704"/>
                    </a:lnTo>
                    <a:lnTo>
                      <a:pt x="2610" y="1716"/>
                    </a:lnTo>
                    <a:lnTo>
                      <a:pt x="2592" y="1716"/>
                    </a:lnTo>
                    <a:lnTo>
                      <a:pt x="2598" y="1716"/>
                    </a:lnTo>
                    <a:lnTo>
                      <a:pt x="2604" y="1710"/>
                    </a:lnTo>
                    <a:lnTo>
                      <a:pt x="2616" y="1710"/>
                    </a:lnTo>
                    <a:lnTo>
                      <a:pt x="2628" y="1704"/>
                    </a:lnTo>
                    <a:lnTo>
                      <a:pt x="2634" y="1692"/>
                    </a:lnTo>
                    <a:lnTo>
                      <a:pt x="2640" y="1686"/>
                    </a:lnTo>
                    <a:lnTo>
                      <a:pt x="2646" y="1662"/>
                    </a:lnTo>
                    <a:lnTo>
                      <a:pt x="2658" y="1632"/>
                    </a:lnTo>
                    <a:lnTo>
                      <a:pt x="2664" y="1602"/>
                    </a:lnTo>
                    <a:lnTo>
                      <a:pt x="2670" y="1590"/>
                    </a:lnTo>
                    <a:lnTo>
                      <a:pt x="2658" y="1590"/>
                    </a:lnTo>
                    <a:lnTo>
                      <a:pt x="2646" y="1584"/>
                    </a:lnTo>
                    <a:lnTo>
                      <a:pt x="2616" y="1584"/>
                    </a:lnTo>
                    <a:lnTo>
                      <a:pt x="2610" y="1590"/>
                    </a:lnTo>
                    <a:lnTo>
                      <a:pt x="2598" y="1596"/>
                    </a:lnTo>
                    <a:lnTo>
                      <a:pt x="2592" y="1602"/>
                    </a:lnTo>
                    <a:lnTo>
                      <a:pt x="2580" y="1608"/>
                    </a:lnTo>
                    <a:lnTo>
                      <a:pt x="2598" y="1578"/>
                    </a:lnTo>
                    <a:lnTo>
                      <a:pt x="2592" y="1560"/>
                    </a:lnTo>
                    <a:lnTo>
                      <a:pt x="2610" y="1542"/>
                    </a:lnTo>
                    <a:lnTo>
                      <a:pt x="2616" y="1530"/>
                    </a:lnTo>
                    <a:lnTo>
                      <a:pt x="2640" y="1506"/>
                    </a:lnTo>
                    <a:lnTo>
                      <a:pt x="2646" y="1494"/>
                    </a:lnTo>
                    <a:lnTo>
                      <a:pt x="2664" y="1476"/>
                    </a:lnTo>
                    <a:lnTo>
                      <a:pt x="2694" y="1452"/>
                    </a:lnTo>
                    <a:lnTo>
                      <a:pt x="2730" y="1428"/>
                    </a:lnTo>
                    <a:lnTo>
                      <a:pt x="2754" y="1410"/>
                    </a:lnTo>
                    <a:lnTo>
                      <a:pt x="2766" y="1404"/>
                    </a:lnTo>
                    <a:lnTo>
                      <a:pt x="2760" y="1392"/>
                    </a:lnTo>
                    <a:lnTo>
                      <a:pt x="2826" y="1368"/>
                    </a:lnTo>
                    <a:lnTo>
                      <a:pt x="2826" y="1350"/>
                    </a:lnTo>
                    <a:lnTo>
                      <a:pt x="2868" y="1344"/>
                    </a:lnTo>
                    <a:lnTo>
                      <a:pt x="2868" y="1326"/>
                    </a:lnTo>
                    <a:lnTo>
                      <a:pt x="2898" y="1320"/>
                    </a:lnTo>
                    <a:lnTo>
                      <a:pt x="2952" y="1284"/>
                    </a:lnTo>
                    <a:lnTo>
                      <a:pt x="3006" y="1284"/>
                    </a:lnTo>
                    <a:lnTo>
                      <a:pt x="3042" y="1278"/>
                    </a:lnTo>
                    <a:lnTo>
                      <a:pt x="3060" y="1266"/>
                    </a:lnTo>
                    <a:lnTo>
                      <a:pt x="3060" y="1254"/>
                    </a:lnTo>
                    <a:lnTo>
                      <a:pt x="3030" y="1224"/>
                    </a:lnTo>
                    <a:lnTo>
                      <a:pt x="2970" y="1230"/>
                    </a:lnTo>
                    <a:lnTo>
                      <a:pt x="2982" y="1218"/>
                    </a:lnTo>
                    <a:lnTo>
                      <a:pt x="2928" y="1194"/>
                    </a:lnTo>
                    <a:lnTo>
                      <a:pt x="2952" y="1188"/>
                    </a:lnTo>
                    <a:lnTo>
                      <a:pt x="3036" y="1212"/>
                    </a:lnTo>
                    <a:lnTo>
                      <a:pt x="3054" y="1230"/>
                    </a:lnTo>
                    <a:lnTo>
                      <a:pt x="3066" y="1236"/>
                    </a:lnTo>
                    <a:lnTo>
                      <a:pt x="3096" y="1236"/>
                    </a:lnTo>
                    <a:lnTo>
                      <a:pt x="3108" y="1230"/>
                    </a:lnTo>
                    <a:lnTo>
                      <a:pt x="3114" y="1218"/>
                    </a:lnTo>
                    <a:lnTo>
                      <a:pt x="3126" y="1206"/>
                    </a:lnTo>
                    <a:lnTo>
                      <a:pt x="3132" y="1194"/>
                    </a:lnTo>
                    <a:lnTo>
                      <a:pt x="3144" y="1188"/>
                    </a:lnTo>
                    <a:lnTo>
                      <a:pt x="3150" y="1182"/>
                    </a:lnTo>
                    <a:lnTo>
                      <a:pt x="3156" y="1182"/>
                    </a:lnTo>
                    <a:lnTo>
                      <a:pt x="3180" y="1194"/>
                    </a:lnTo>
                    <a:lnTo>
                      <a:pt x="3198" y="1200"/>
                    </a:lnTo>
                    <a:lnTo>
                      <a:pt x="3210" y="1200"/>
                    </a:lnTo>
                    <a:lnTo>
                      <a:pt x="3246" y="1182"/>
                    </a:lnTo>
                    <a:lnTo>
                      <a:pt x="3282" y="1170"/>
                    </a:lnTo>
                    <a:lnTo>
                      <a:pt x="3318" y="1152"/>
                    </a:lnTo>
                    <a:lnTo>
                      <a:pt x="3336" y="1146"/>
                    </a:lnTo>
                    <a:lnTo>
                      <a:pt x="3360" y="1134"/>
                    </a:lnTo>
                    <a:lnTo>
                      <a:pt x="3372" y="1122"/>
                    </a:lnTo>
                    <a:lnTo>
                      <a:pt x="3366" y="1116"/>
                    </a:lnTo>
                    <a:lnTo>
                      <a:pt x="3342" y="1110"/>
                    </a:lnTo>
                    <a:lnTo>
                      <a:pt x="3264" y="1110"/>
                    </a:lnTo>
                    <a:lnTo>
                      <a:pt x="3258" y="1086"/>
                    </a:lnTo>
                    <a:lnTo>
                      <a:pt x="3174" y="1056"/>
                    </a:lnTo>
                    <a:lnTo>
                      <a:pt x="3186" y="1056"/>
                    </a:lnTo>
                    <a:lnTo>
                      <a:pt x="3216" y="1050"/>
                    </a:lnTo>
                    <a:lnTo>
                      <a:pt x="3252" y="1050"/>
                    </a:lnTo>
                    <a:lnTo>
                      <a:pt x="3282" y="1056"/>
                    </a:lnTo>
                    <a:lnTo>
                      <a:pt x="3294" y="1062"/>
                    </a:lnTo>
                    <a:lnTo>
                      <a:pt x="3306" y="1074"/>
                    </a:lnTo>
                    <a:lnTo>
                      <a:pt x="3324" y="1086"/>
                    </a:lnTo>
                    <a:lnTo>
                      <a:pt x="3336" y="1098"/>
                    </a:lnTo>
                    <a:lnTo>
                      <a:pt x="3348" y="1104"/>
                    </a:lnTo>
                    <a:lnTo>
                      <a:pt x="3372" y="1098"/>
                    </a:lnTo>
                    <a:lnTo>
                      <a:pt x="3408" y="1080"/>
                    </a:lnTo>
                    <a:lnTo>
                      <a:pt x="3444" y="1068"/>
                    </a:lnTo>
                    <a:lnTo>
                      <a:pt x="3474" y="1050"/>
                    </a:lnTo>
                    <a:lnTo>
                      <a:pt x="3486" y="1044"/>
                    </a:lnTo>
                    <a:lnTo>
                      <a:pt x="3462" y="1032"/>
                    </a:lnTo>
                    <a:lnTo>
                      <a:pt x="3468" y="1026"/>
                    </a:lnTo>
                    <a:lnTo>
                      <a:pt x="3492" y="1014"/>
                    </a:lnTo>
                    <a:lnTo>
                      <a:pt x="3522" y="1014"/>
                    </a:lnTo>
                    <a:lnTo>
                      <a:pt x="3528" y="1020"/>
                    </a:lnTo>
                    <a:lnTo>
                      <a:pt x="3534" y="1032"/>
                    </a:lnTo>
                    <a:lnTo>
                      <a:pt x="3540" y="1038"/>
                    </a:lnTo>
                    <a:lnTo>
                      <a:pt x="3570" y="1050"/>
                    </a:lnTo>
                    <a:lnTo>
                      <a:pt x="3576" y="1026"/>
                    </a:lnTo>
                    <a:lnTo>
                      <a:pt x="3594" y="1044"/>
                    </a:lnTo>
                    <a:lnTo>
                      <a:pt x="3600" y="1038"/>
                    </a:lnTo>
                    <a:lnTo>
                      <a:pt x="3600" y="1026"/>
                    </a:lnTo>
                    <a:lnTo>
                      <a:pt x="3594" y="1014"/>
                    </a:lnTo>
                    <a:lnTo>
                      <a:pt x="3582" y="1002"/>
                    </a:lnTo>
                    <a:lnTo>
                      <a:pt x="3564" y="990"/>
                    </a:lnTo>
                    <a:lnTo>
                      <a:pt x="3606" y="984"/>
                    </a:lnTo>
                    <a:lnTo>
                      <a:pt x="3606" y="990"/>
                    </a:lnTo>
                    <a:lnTo>
                      <a:pt x="3612" y="996"/>
                    </a:lnTo>
                    <a:lnTo>
                      <a:pt x="3612" y="1008"/>
                    </a:lnTo>
                    <a:lnTo>
                      <a:pt x="3624" y="1032"/>
                    </a:lnTo>
                    <a:lnTo>
                      <a:pt x="3630" y="1038"/>
                    </a:lnTo>
                    <a:lnTo>
                      <a:pt x="3636" y="1038"/>
                    </a:lnTo>
                    <a:lnTo>
                      <a:pt x="3654" y="1032"/>
                    </a:lnTo>
                    <a:lnTo>
                      <a:pt x="3690" y="1026"/>
                    </a:lnTo>
                    <a:lnTo>
                      <a:pt x="3732" y="1008"/>
                    </a:lnTo>
                    <a:lnTo>
                      <a:pt x="3768" y="990"/>
                    </a:lnTo>
                    <a:lnTo>
                      <a:pt x="3798" y="972"/>
                    </a:lnTo>
                    <a:lnTo>
                      <a:pt x="3798" y="960"/>
                    </a:lnTo>
                    <a:lnTo>
                      <a:pt x="3786" y="942"/>
                    </a:lnTo>
                    <a:lnTo>
                      <a:pt x="3780" y="930"/>
                    </a:lnTo>
                    <a:lnTo>
                      <a:pt x="3774" y="912"/>
                    </a:lnTo>
                    <a:lnTo>
                      <a:pt x="3774" y="900"/>
                    </a:lnTo>
                    <a:lnTo>
                      <a:pt x="3780" y="894"/>
                    </a:lnTo>
                    <a:lnTo>
                      <a:pt x="3792" y="894"/>
                    </a:lnTo>
                    <a:lnTo>
                      <a:pt x="3804" y="888"/>
                    </a:lnTo>
                    <a:lnTo>
                      <a:pt x="3822" y="888"/>
                    </a:lnTo>
                    <a:lnTo>
                      <a:pt x="3840" y="882"/>
                    </a:lnTo>
                    <a:lnTo>
                      <a:pt x="3858" y="882"/>
                    </a:lnTo>
                    <a:lnTo>
                      <a:pt x="3864" y="876"/>
                    </a:lnTo>
                    <a:lnTo>
                      <a:pt x="3870" y="876"/>
                    </a:lnTo>
                    <a:lnTo>
                      <a:pt x="3870" y="858"/>
                    </a:lnTo>
                    <a:lnTo>
                      <a:pt x="3864" y="846"/>
                    </a:lnTo>
                    <a:lnTo>
                      <a:pt x="3864" y="840"/>
                    </a:lnTo>
                    <a:lnTo>
                      <a:pt x="3858" y="828"/>
                    </a:lnTo>
                    <a:lnTo>
                      <a:pt x="3840" y="804"/>
                    </a:lnTo>
                    <a:lnTo>
                      <a:pt x="3822" y="798"/>
                    </a:lnTo>
                    <a:lnTo>
                      <a:pt x="3786" y="792"/>
                    </a:lnTo>
                    <a:lnTo>
                      <a:pt x="3744" y="792"/>
                    </a:lnTo>
                    <a:lnTo>
                      <a:pt x="3708" y="804"/>
                    </a:lnTo>
                    <a:lnTo>
                      <a:pt x="3690" y="822"/>
                    </a:lnTo>
                    <a:lnTo>
                      <a:pt x="3690" y="840"/>
                    </a:lnTo>
                    <a:lnTo>
                      <a:pt x="3696" y="840"/>
                    </a:lnTo>
                    <a:lnTo>
                      <a:pt x="3702" y="846"/>
                    </a:lnTo>
                    <a:lnTo>
                      <a:pt x="3666" y="870"/>
                    </a:lnTo>
                    <a:lnTo>
                      <a:pt x="3642" y="870"/>
                    </a:lnTo>
                    <a:lnTo>
                      <a:pt x="3576" y="918"/>
                    </a:lnTo>
                    <a:lnTo>
                      <a:pt x="3552" y="930"/>
                    </a:lnTo>
                    <a:lnTo>
                      <a:pt x="3546" y="936"/>
                    </a:lnTo>
                    <a:lnTo>
                      <a:pt x="3540" y="948"/>
                    </a:lnTo>
                    <a:lnTo>
                      <a:pt x="3522" y="966"/>
                    </a:lnTo>
                    <a:lnTo>
                      <a:pt x="3492" y="966"/>
                    </a:lnTo>
                    <a:lnTo>
                      <a:pt x="3456" y="984"/>
                    </a:lnTo>
                    <a:lnTo>
                      <a:pt x="3456" y="972"/>
                    </a:lnTo>
                    <a:lnTo>
                      <a:pt x="3450" y="954"/>
                    </a:lnTo>
                    <a:lnTo>
                      <a:pt x="3450" y="918"/>
                    </a:lnTo>
                    <a:lnTo>
                      <a:pt x="3456" y="912"/>
                    </a:lnTo>
                    <a:lnTo>
                      <a:pt x="3480" y="900"/>
                    </a:lnTo>
                    <a:lnTo>
                      <a:pt x="3498" y="900"/>
                    </a:lnTo>
                    <a:lnTo>
                      <a:pt x="3510" y="894"/>
                    </a:lnTo>
                    <a:lnTo>
                      <a:pt x="3516" y="882"/>
                    </a:lnTo>
                    <a:lnTo>
                      <a:pt x="3516" y="870"/>
                    </a:lnTo>
                    <a:lnTo>
                      <a:pt x="3510" y="852"/>
                    </a:lnTo>
                    <a:lnTo>
                      <a:pt x="3504" y="846"/>
                    </a:lnTo>
                    <a:lnTo>
                      <a:pt x="3498" y="834"/>
                    </a:lnTo>
                    <a:lnTo>
                      <a:pt x="3486" y="834"/>
                    </a:lnTo>
                    <a:lnTo>
                      <a:pt x="3450" y="852"/>
                    </a:lnTo>
                    <a:lnTo>
                      <a:pt x="3432" y="858"/>
                    </a:lnTo>
                    <a:lnTo>
                      <a:pt x="3420" y="864"/>
                    </a:lnTo>
                    <a:lnTo>
                      <a:pt x="3414" y="870"/>
                    </a:lnTo>
                    <a:lnTo>
                      <a:pt x="3408" y="870"/>
                    </a:lnTo>
                    <a:lnTo>
                      <a:pt x="3378" y="900"/>
                    </a:lnTo>
                    <a:lnTo>
                      <a:pt x="3372" y="888"/>
                    </a:lnTo>
                    <a:lnTo>
                      <a:pt x="3396" y="858"/>
                    </a:lnTo>
                    <a:lnTo>
                      <a:pt x="3396" y="840"/>
                    </a:lnTo>
                    <a:lnTo>
                      <a:pt x="3438" y="822"/>
                    </a:lnTo>
                    <a:lnTo>
                      <a:pt x="3402" y="816"/>
                    </a:lnTo>
                    <a:lnTo>
                      <a:pt x="3408" y="804"/>
                    </a:lnTo>
                    <a:lnTo>
                      <a:pt x="3360" y="816"/>
                    </a:lnTo>
                    <a:lnTo>
                      <a:pt x="3336" y="804"/>
                    </a:lnTo>
                    <a:lnTo>
                      <a:pt x="3378" y="792"/>
                    </a:lnTo>
                    <a:lnTo>
                      <a:pt x="3378" y="774"/>
                    </a:lnTo>
                    <a:lnTo>
                      <a:pt x="3390" y="774"/>
                    </a:lnTo>
                    <a:lnTo>
                      <a:pt x="3396" y="780"/>
                    </a:lnTo>
                    <a:lnTo>
                      <a:pt x="3420" y="780"/>
                    </a:lnTo>
                    <a:lnTo>
                      <a:pt x="3426" y="774"/>
                    </a:lnTo>
                    <a:lnTo>
                      <a:pt x="3426" y="762"/>
                    </a:lnTo>
                    <a:lnTo>
                      <a:pt x="3420" y="756"/>
                    </a:lnTo>
                    <a:lnTo>
                      <a:pt x="3408" y="756"/>
                    </a:lnTo>
                    <a:lnTo>
                      <a:pt x="3396" y="744"/>
                    </a:lnTo>
                    <a:lnTo>
                      <a:pt x="3396" y="738"/>
                    </a:lnTo>
                    <a:lnTo>
                      <a:pt x="3420" y="690"/>
                    </a:lnTo>
                    <a:lnTo>
                      <a:pt x="3426" y="684"/>
                    </a:lnTo>
                    <a:lnTo>
                      <a:pt x="3426" y="672"/>
                    </a:lnTo>
                    <a:lnTo>
                      <a:pt x="3420" y="666"/>
                    </a:lnTo>
                    <a:lnTo>
                      <a:pt x="3414" y="666"/>
                    </a:lnTo>
                    <a:lnTo>
                      <a:pt x="3372" y="648"/>
                    </a:lnTo>
                    <a:lnTo>
                      <a:pt x="3348" y="660"/>
                    </a:lnTo>
                    <a:lnTo>
                      <a:pt x="3336" y="660"/>
                    </a:lnTo>
                    <a:lnTo>
                      <a:pt x="3318" y="666"/>
                    </a:lnTo>
                    <a:lnTo>
                      <a:pt x="3312" y="666"/>
                    </a:lnTo>
                    <a:lnTo>
                      <a:pt x="3306" y="672"/>
                    </a:lnTo>
                    <a:lnTo>
                      <a:pt x="3306" y="690"/>
                    </a:lnTo>
                    <a:lnTo>
                      <a:pt x="3240" y="690"/>
                    </a:lnTo>
                    <a:lnTo>
                      <a:pt x="3228" y="696"/>
                    </a:lnTo>
                    <a:lnTo>
                      <a:pt x="3222" y="702"/>
                    </a:lnTo>
                    <a:lnTo>
                      <a:pt x="3210" y="708"/>
                    </a:lnTo>
                    <a:lnTo>
                      <a:pt x="3198" y="720"/>
                    </a:lnTo>
                    <a:lnTo>
                      <a:pt x="3204" y="726"/>
                    </a:lnTo>
                    <a:lnTo>
                      <a:pt x="3216" y="732"/>
                    </a:lnTo>
                    <a:lnTo>
                      <a:pt x="3228" y="732"/>
                    </a:lnTo>
                    <a:lnTo>
                      <a:pt x="3234" y="738"/>
                    </a:lnTo>
                    <a:lnTo>
                      <a:pt x="3228" y="738"/>
                    </a:lnTo>
                    <a:lnTo>
                      <a:pt x="3222" y="744"/>
                    </a:lnTo>
                    <a:lnTo>
                      <a:pt x="3204" y="744"/>
                    </a:lnTo>
                    <a:lnTo>
                      <a:pt x="3180" y="756"/>
                    </a:lnTo>
                    <a:lnTo>
                      <a:pt x="3168" y="768"/>
                    </a:lnTo>
                    <a:lnTo>
                      <a:pt x="3168" y="774"/>
                    </a:lnTo>
                    <a:lnTo>
                      <a:pt x="3174" y="786"/>
                    </a:lnTo>
                    <a:lnTo>
                      <a:pt x="3186" y="798"/>
                    </a:lnTo>
                    <a:lnTo>
                      <a:pt x="3198" y="804"/>
                    </a:lnTo>
                    <a:lnTo>
                      <a:pt x="3204" y="810"/>
                    </a:lnTo>
                    <a:lnTo>
                      <a:pt x="3210" y="810"/>
                    </a:lnTo>
                    <a:lnTo>
                      <a:pt x="3234" y="798"/>
                    </a:lnTo>
                    <a:lnTo>
                      <a:pt x="3234" y="822"/>
                    </a:lnTo>
                    <a:lnTo>
                      <a:pt x="3240" y="828"/>
                    </a:lnTo>
                    <a:lnTo>
                      <a:pt x="3246" y="828"/>
                    </a:lnTo>
                    <a:lnTo>
                      <a:pt x="3258" y="822"/>
                    </a:lnTo>
                    <a:lnTo>
                      <a:pt x="3282" y="822"/>
                    </a:lnTo>
                    <a:lnTo>
                      <a:pt x="3276" y="828"/>
                    </a:lnTo>
                    <a:lnTo>
                      <a:pt x="3252" y="840"/>
                    </a:lnTo>
                    <a:lnTo>
                      <a:pt x="3246" y="840"/>
                    </a:lnTo>
                    <a:lnTo>
                      <a:pt x="3228" y="828"/>
                    </a:lnTo>
                    <a:lnTo>
                      <a:pt x="3222" y="846"/>
                    </a:lnTo>
                    <a:lnTo>
                      <a:pt x="3204" y="846"/>
                    </a:lnTo>
                    <a:lnTo>
                      <a:pt x="3192" y="852"/>
                    </a:lnTo>
                    <a:lnTo>
                      <a:pt x="3186" y="852"/>
                    </a:lnTo>
                    <a:lnTo>
                      <a:pt x="3180" y="858"/>
                    </a:lnTo>
                    <a:lnTo>
                      <a:pt x="3204" y="858"/>
                    </a:lnTo>
                    <a:lnTo>
                      <a:pt x="3228" y="846"/>
                    </a:lnTo>
                    <a:lnTo>
                      <a:pt x="3240" y="846"/>
                    </a:lnTo>
                    <a:lnTo>
                      <a:pt x="3240" y="852"/>
                    </a:lnTo>
                    <a:lnTo>
                      <a:pt x="3228" y="870"/>
                    </a:lnTo>
                    <a:lnTo>
                      <a:pt x="3210" y="882"/>
                    </a:lnTo>
                    <a:lnTo>
                      <a:pt x="3198" y="888"/>
                    </a:lnTo>
                    <a:lnTo>
                      <a:pt x="3180" y="894"/>
                    </a:lnTo>
                    <a:lnTo>
                      <a:pt x="3168" y="900"/>
                    </a:lnTo>
                    <a:lnTo>
                      <a:pt x="3162" y="906"/>
                    </a:lnTo>
                    <a:lnTo>
                      <a:pt x="3138" y="918"/>
                    </a:lnTo>
                    <a:lnTo>
                      <a:pt x="3132" y="924"/>
                    </a:lnTo>
                    <a:lnTo>
                      <a:pt x="3120" y="918"/>
                    </a:lnTo>
                    <a:lnTo>
                      <a:pt x="3114" y="918"/>
                    </a:lnTo>
                    <a:lnTo>
                      <a:pt x="3102" y="912"/>
                    </a:lnTo>
                    <a:lnTo>
                      <a:pt x="3090" y="912"/>
                    </a:lnTo>
                    <a:lnTo>
                      <a:pt x="3072" y="930"/>
                    </a:lnTo>
                    <a:lnTo>
                      <a:pt x="3060" y="936"/>
                    </a:lnTo>
                    <a:lnTo>
                      <a:pt x="3054" y="948"/>
                    </a:lnTo>
                    <a:lnTo>
                      <a:pt x="3054" y="972"/>
                    </a:lnTo>
                    <a:lnTo>
                      <a:pt x="3048" y="978"/>
                    </a:lnTo>
                    <a:lnTo>
                      <a:pt x="3042" y="966"/>
                    </a:lnTo>
                    <a:lnTo>
                      <a:pt x="3030" y="966"/>
                    </a:lnTo>
                    <a:lnTo>
                      <a:pt x="3018" y="960"/>
                    </a:lnTo>
                    <a:lnTo>
                      <a:pt x="3012" y="960"/>
                    </a:lnTo>
                    <a:lnTo>
                      <a:pt x="3006" y="954"/>
                    </a:lnTo>
                    <a:lnTo>
                      <a:pt x="3030" y="930"/>
                    </a:lnTo>
                    <a:lnTo>
                      <a:pt x="3042" y="924"/>
                    </a:lnTo>
                    <a:lnTo>
                      <a:pt x="3060" y="906"/>
                    </a:lnTo>
                    <a:lnTo>
                      <a:pt x="3072" y="900"/>
                    </a:lnTo>
                    <a:lnTo>
                      <a:pt x="3036" y="900"/>
                    </a:lnTo>
                    <a:lnTo>
                      <a:pt x="3030" y="888"/>
                    </a:lnTo>
                    <a:lnTo>
                      <a:pt x="3018" y="882"/>
                    </a:lnTo>
                    <a:lnTo>
                      <a:pt x="2994" y="882"/>
                    </a:lnTo>
                    <a:lnTo>
                      <a:pt x="2988" y="888"/>
                    </a:lnTo>
                    <a:lnTo>
                      <a:pt x="2946" y="888"/>
                    </a:lnTo>
                    <a:lnTo>
                      <a:pt x="2946" y="894"/>
                    </a:lnTo>
                    <a:lnTo>
                      <a:pt x="2940" y="906"/>
                    </a:lnTo>
                    <a:lnTo>
                      <a:pt x="2940" y="918"/>
                    </a:lnTo>
                    <a:lnTo>
                      <a:pt x="2946" y="918"/>
                    </a:lnTo>
                    <a:lnTo>
                      <a:pt x="2952" y="924"/>
                    </a:lnTo>
                    <a:lnTo>
                      <a:pt x="2964" y="924"/>
                    </a:lnTo>
                    <a:lnTo>
                      <a:pt x="2976" y="936"/>
                    </a:lnTo>
                    <a:lnTo>
                      <a:pt x="2982" y="936"/>
                    </a:lnTo>
                    <a:lnTo>
                      <a:pt x="2976" y="942"/>
                    </a:lnTo>
                    <a:lnTo>
                      <a:pt x="2958" y="942"/>
                    </a:lnTo>
                    <a:lnTo>
                      <a:pt x="2952" y="936"/>
                    </a:lnTo>
                    <a:lnTo>
                      <a:pt x="2940" y="930"/>
                    </a:lnTo>
                    <a:lnTo>
                      <a:pt x="2934" y="924"/>
                    </a:lnTo>
                    <a:lnTo>
                      <a:pt x="2916" y="912"/>
                    </a:lnTo>
                    <a:lnTo>
                      <a:pt x="2910" y="942"/>
                    </a:lnTo>
                    <a:lnTo>
                      <a:pt x="2904" y="942"/>
                    </a:lnTo>
                    <a:lnTo>
                      <a:pt x="2898" y="948"/>
                    </a:lnTo>
                    <a:lnTo>
                      <a:pt x="2862" y="948"/>
                    </a:lnTo>
                    <a:lnTo>
                      <a:pt x="2844" y="942"/>
                    </a:lnTo>
                    <a:lnTo>
                      <a:pt x="2826" y="942"/>
                    </a:lnTo>
                    <a:lnTo>
                      <a:pt x="2808" y="936"/>
                    </a:lnTo>
                    <a:lnTo>
                      <a:pt x="2718" y="936"/>
                    </a:lnTo>
                    <a:lnTo>
                      <a:pt x="2706" y="930"/>
                    </a:lnTo>
                    <a:lnTo>
                      <a:pt x="2700" y="918"/>
                    </a:lnTo>
                    <a:lnTo>
                      <a:pt x="2688" y="912"/>
                    </a:lnTo>
                    <a:lnTo>
                      <a:pt x="2628" y="918"/>
                    </a:lnTo>
                    <a:lnTo>
                      <a:pt x="2622" y="912"/>
                    </a:lnTo>
                    <a:lnTo>
                      <a:pt x="2616" y="900"/>
                    </a:lnTo>
                    <a:lnTo>
                      <a:pt x="2604" y="894"/>
                    </a:lnTo>
                    <a:lnTo>
                      <a:pt x="2598" y="894"/>
                    </a:lnTo>
                    <a:lnTo>
                      <a:pt x="2586" y="888"/>
                    </a:lnTo>
                    <a:lnTo>
                      <a:pt x="2568" y="888"/>
                    </a:lnTo>
                    <a:lnTo>
                      <a:pt x="2556" y="894"/>
                    </a:lnTo>
                    <a:lnTo>
                      <a:pt x="2538" y="900"/>
                    </a:lnTo>
                    <a:lnTo>
                      <a:pt x="2532" y="906"/>
                    </a:lnTo>
                    <a:lnTo>
                      <a:pt x="2526" y="906"/>
                    </a:lnTo>
                    <a:lnTo>
                      <a:pt x="2526" y="912"/>
                    </a:lnTo>
                    <a:lnTo>
                      <a:pt x="2484" y="912"/>
                    </a:lnTo>
                    <a:lnTo>
                      <a:pt x="2472" y="906"/>
                    </a:lnTo>
                    <a:lnTo>
                      <a:pt x="2442" y="906"/>
                    </a:lnTo>
                    <a:lnTo>
                      <a:pt x="2430" y="918"/>
                    </a:lnTo>
                    <a:lnTo>
                      <a:pt x="2430" y="930"/>
                    </a:lnTo>
                    <a:lnTo>
                      <a:pt x="2418" y="954"/>
                    </a:lnTo>
                    <a:lnTo>
                      <a:pt x="2412" y="960"/>
                    </a:lnTo>
                    <a:lnTo>
                      <a:pt x="2412" y="966"/>
                    </a:lnTo>
                    <a:lnTo>
                      <a:pt x="2400" y="996"/>
                    </a:lnTo>
                    <a:lnTo>
                      <a:pt x="2364" y="996"/>
                    </a:lnTo>
                    <a:lnTo>
                      <a:pt x="2358" y="1026"/>
                    </a:lnTo>
                    <a:lnTo>
                      <a:pt x="2334" y="978"/>
                    </a:lnTo>
                    <a:lnTo>
                      <a:pt x="2340" y="978"/>
                    </a:lnTo>
                    <a:lnTo>
                      <a:pt x="2352" y="984"/>
                    </a:lnTo>
                    <a:lnTo>
                      <a:pt x="2376" y="984"/>
                    </a:lnTo>
                    <a:lnTo>
                      <a:pt x="2388" y="972"/>
                    </a:lnTo>
                    <a:lnTo>
                      <a:pt x="2358" y="942"/>
                    </a:lnTo>
                    <a:lnTo>
                      <a:pt x="2340" y="942"/>
                    </a:lnTo>
                    <a:lnTo>
                      <a:pt x="2328" y="936"/>
                    </a:lnTo>
                    <a:lnTo>
                      <a:pt x="2316" y="936"/>
                    </a:lnTo>
                    <a:lnTo>
                      <a:pt x="2322" y="918"/>
                    </a:lnTo>
                    <a:lnTo>
                      <a:pt x="2304" y="924"/>
                    </a:lnTo>
                    <a:lnTo>
                      <a:pt x="2262" y="930"/>
                    </a:lnTo>
                    <a:lnTo>
                      <a:pt x="2208" y="936"/>
                    </a:lnTo>
                    <a:lnTo>
                      <a:pt x="2160" y="942"/>
                    </a:lnTo>
                    <a:lnTo>
                      <a:pt x="2112" y="942"/>
                    </a:lnTo>
                    <a:lnTo>
                      <a:pt x="2064" y="936"/>
                    </a:lnTo>
                    <a:lnTo>
                      <a:pt x="2034" y="930"/>
                    </a:lnTo>
                    <a:lnTo>
                      <a:pt x="2028" y="924"/>
                    </a:lnTo>
                    <a:lnTo>
                      <a:pt x="2052" y="918"/>
                    </a:lnTo>
                    <a:lnTo>
                      <a:pt x="2082" y="918"/>
                    </a:lnTo>
                    <a:lnTo>
                      <a:pt x="2118" y="912"/>
                    </a:lnTo>
                    <a:lnTo>
                      <a:pt x="2142" y="900"/>
                    </a:lnTo>
                    <a:lnTo>
                      <a:pt x="2142" y="888"/>
                    </a:lnTo>
                    <a:lnTo>
                      <a:pt x="2112" y="864"/>
                    </a:lnTo>
                    <a:lnTo>
                      <a:pt x="2082" y="852"/>
                    </a:lnTo>
                    <a:lnTo>
                      <a:pt x="2004" y="852"/>
                    </a:lnTo>
                    <a:lnTo>
                      <a:pt x="1968" y="840"/>
                    </a:lnTo>
                    <a:lnTo>
                      <a:pt x="1944" y="834"/>
                    </a:lnTo>
                    <a:lnTo>
                      <a:pt x="1938" y="828"/>
                    </a:lnTo>
                    <a:lnTo>
                      <a:pt x="1908" y="828"/>
                    </a:lnTo>
                    <a:lnTo>
                      <a:pt x="1896" y="822"/>
                    </a:lnTo>
                    <a:lnTo>
                      <a:pt x="1866" y="804"/>
                    </a:lnTo>
                    <a:lnTo>
                      <a:pt x="1836" y="792"/>
                    </a:lnTo>
                    <a:lnTo>
                      <a:pt x="1812" y="786"/>
                    </a:lnTo>
                    <a:lnTo>
                      <a:pt x="1800" y="792"/>
                    </a:lnTo>
                    <a:lnTo>
                      <a:pt x="1782" y="798"/>
                    </a:lnTo>
                    <a:lnTo>
                      <a:pt x="1770" y="804"/>
                    </a:lnTo>
                    <a:lnTo>
                      <a:pt x="1758" y="816"/>
                    </a:lnTo>
                    <a:lnTo>
                      <a:pt x="1734" y="828"/>
                    </a:lnTo>
                    <a:lnTo>
                      <a:pt x="1680" y="828"/>
                    </a:lnTo>
                    <a:lnTo>
                      <a:pt x="1710" y="810"/>
                    </a:lnTo>
                    <a:lnTo>
                      <a:pt x="1710" y="798"/>
                    </a:lnTo>
                    <a:lnTo>
                      <a:pt x="1734" y="768"/>
                    </a:lnTo>
                    <a:lnTo>
                      <a:pt x="1728" y="768"/>
                    </a:lnTo>
                    <a:lnTo>
                      <a:pt x="1722" y="774"/>
                    </a:lnTo>
                    <a:lnTo>
                      <a:pt x="1674" y="798"/>
                    </a:lnTo>
                    <a:lnTo>
                      <a:pt x="1650" y="822"/>
                    </a:lnTo>
                    <a:lnTo>
                      <a:pt x="1638" y="828"/>
                    </a:lnTo>
                    <a:lnTo>
                      <a:pt x="1620" y="834"/>
                    </a:lnTo>
                    <a:lnTo>
                      <a:pt x="1608" y="828"/>
                    </a:lnTo>
                    <a:lnTo>
                      <a:pt x="1602" y="816"/>
                    </a:lnTo>
                    <a:lnTo>
                      <a:pt x="1602" y="798"/>
                    </a:lnTo>
                    <a:lnTo>
                      <a:pt x="1614" y="774"/>
                    </a:lnTo>
                    <a:lnTo>
                      <a:pt x="1614" y="762"/>
                    </a:lnTo>
                    <a:lnTo>
                      <a:pt x="1608" y="750"/>
                    </a:lnTo>
                    <a:lnTo>
                      <a:pt x="1596" y="744"/>
                    </a:lnTo>
                    <a:lnTo>
                      <a:pt x="1590" y="738"/>
                    </a:lnTo>
                    <a:lnTo>
                      <a:pt x="1578" y="738"/>
                    </a:lnTo>
                    <a:lnTo>
                      <a:pt x="1572" y="744"/>
                    </a:lnTo>
                    <a:lnTo>
                      <a:pt x="1572" y="750"/>
                    </a:lnTo>
                    <a:lnTo>
                      <a:pt x="1578" y="762"/>
                    </a:lnTo>
                    <a:lnTo>
                      <a:pt x="1584" y="768"/>
                    </a:lnTo>
                    <a:lnTo>
                      <a:pt x="1542" y="768"/>
                    </a:lnTo>
                    <a:lnTo>
                      <a:pt x="1530" y="774"/>
                    </a:lnTo>
                    <a:lnTo>
                      <a:pt x="1512" y="780"/>
                    </a:lnTo>
                    <a:lnTo>
                      <a:pt x="1494" y="798"/>
                    </a:lnTo>
                    <a:lnTo>
                      <a:pt x="1446" y="798"/>
                    </a:lnTo>
                    <a:lnTo>
                      <a:pt x="1428" y="804"/>
                    </a:lnTo>
                    <a:lnTo>
                      <a:pt x="1416" y="804"/>
                    </a:lnTo>
                    <a:lnTo>
                      <a:pt x="1398" y="810"/>
                    </a:lnTo>
                    <a:lnTo>
                      <a:pt x="1380" y="810"/>
                    </a:lnTo>
                    <a:lnTo>
                      <a:pt x="1374" y="816"/>
                    </a:lnTo>
                    <a:lnTo>
                      <a:pt x="1368" y="816"/>
                    </a:lnTo>
                    <a:lnTo>
                      <a:pt x="1356" y="822"/>
                    </a:lnTo>
                    <a:lnTo>
                      <a:pt x="1350" y="828"/>
                    </a:lnTo>
                    <a:lnTo>
                      <a:pt x="1338" y="834"/>
                    </a:lnTo>
                    <a:lnTo>
                      <a:pt x="1314" y="816"/>
                    </a:lnTo>
                    <a:lnTo>
                      <a:pt x="1302" y="822"/>
                    </a:lnTo>
                    <a:lnTo>
                      <a:pt x="1296" y="828"/>
                    </a:lnTo>
                    <a:lnTo>
                      <a:pt x="1272" y="840"/>
                    </a:lnTo>
                    <a:lnTo>
                      <a:pt x="1260" y="840"/>
                    </a:lnTo>
                    <a:lnTo>
                      <a:pt x="1254" y="846"/>
                    </a:lnTo>
                    <a:lnTo>
                      <a:pt x="1242" y="846"/>
                    </a:lnTo>
                    <a:lnTo>
                      <a:pt x="1230" y="852"/>
                    </a:lnTo>
                    <a:lnTo>
                      <a:pt x="1224" y="858"/>
                    </a:lnTo>
                    <a:lnTo>
                      <a:pt x="1212" y="864"/>
                    </a:lnTo>
                    <a:lnTo>
                      <a:pt x="1176" y="864"/>
                    </a:lnTo>
                    <a:lnTo>
                      <a:pt x="1188" y="858"/>
                    </a:lnTo>
                    <a:lnTo>
                      <a:pt x="1194" y="846"/>
                    </a:lnTo>
                    <a:lnTo>
                      <a:pt x="1212" y="840"/>
                    </a:lnTo>
                    <a:lnTo>
                      <a:pt x="1236" y="828"/>
                    </a:lnTo>
                    <a:lnTo>
                      <a:pt x="1254" y="828"/>
                    </a:lnTo>
                    <a:lnTo>
                      <a:pt x="1266" y="822"/>
                    </a:lnTo>
                    <a:lnTo>
                      <a:pt x="1284" y="816"/>
                    </a:lnTo>
                    <a:lnTo>
                      <a:pt x="1290" y="810"/>
                    </a:lnTo>
                    <a:lnTo>
                      <a:pt x="1362" y="810"/>
                    </a:lnTo>
                    <a:lnTo>
                      <a:pt x="1386" y="798"/>
                    </a:lnTo>
                    <a:lnTo>
                      <a:pt x="1422" y="792"/>
                    </a:lnTo>
                    <a:lnTo>
                      <a:pt x="1458" y="780"/>
                    </a:lnTo>
                    <a:lnTo>
                      <a:pt x="1470" y="780"/>
                    </a:lnTo>
                    <a:lnTo>
                      <a:pt x="1476" y="774"/>
                    </a:lnTo>
                    <a:lnTo>
                      <a:pt x="1482" y="774"/>
                    </a:lnTo>
                    <a:lnTo>
                      <a:pt x="1476" y="768"/>
                    </a:lnTo>
                    <a:lnTo>
                      <a:pt x="1410" y="768"/>
                    </a:lnTo>
                    <a:lnTo>
                      <a:pt x="1398" y="774"/>
                    </a:lnTo>
                    <a:lnTo>
                      <a:pt x="1392" y="774"/>
                    </a:lnTo>
                    <a:lnTo>
                      <a:pt x="1380" y="780"/>
                    </a:lnTo>
                    <a:lnTo>
                      <a:pt x="1374" y="786"/>
                    </a:lnTo>
                    <a:lnTo>
                      <a:pt x="1368" y="786"/>
                    </a:lnTo>
                    <a:lnTo>
                      <a:pt x="1362" y="792"/>
                    </a:lnTo>
                    <a:lnTo>
                      <a:pt x="1278" y="792"/>
                    </a:lnTo>
                    <a:lnTo>
                      <a:pt x="1254" y="804"/>
                    </a:lnTo>
                    <a:lnTo>
                      <a:pt x="1248" y="810"/>
                    </a:lnTo>
                    <a:lnTo>
                      <a:pt x="1236" y="816"/>
                    </a:lnTo>
                    <a:lnTo>
                      <a:pt x="1230" y="822"/>
                    </a:lnTo>
                    <a:lnTo>
                      <a:pt x="1212" y="822"/>
                    </a:lnTo>
                    <a:lnTo>
                      <a:pt x="1158" y="846"/>
                    </a:lnTo>
                    <a:lnTo>
                      <a:pt x="1140" y="846"/>
                    </a:lnTo>
                    <a:lnTo>
                      <a:pt x="1128" y="858"/>
                    </a:lnTo>
                    <a:lnTo>
                      <a:pt x="1122" y="870"/>
                    </a:lnTo>
                    <a:lnTo>
                      <a:pt x="1122" y="876"/>
                    </a:lnTo>
                    <a:lnTo>
                      <a:pt x="1116" y="876"/>
                    </a:lnTo>
                    <a:lnTo>
                      <a:pt x="1110" y="870"/>
                    </a:lnTo>
                    <a:lnTo>
                      <a:pt x="1110" y="846"/>
                    </a:lnTo>
                    <a:lnTo>
                      <a:pt x="1116" y="846"/>
                    </a:lnTo>
                    <a:lnTo>
                      <a:pt x="1152" y="834"/>
                    </a:lnTo>
                    <a:lnTo>
                      <a:pt x="1176" y="822"/>
                    </a:lnTo>
                    <a:lnTo>
                      <a:pt x="1194" y="816"/>
                    </a:lnTo>
                    <a:lnTo>
                      <a:pt x="1188" y="810"/>
                    </a:lnTo>
                    <a:lnTo>
                      <a:pt x="1176" y="810"/>
                    </a:lnTo>
                    <a:lnTo>
                      <a:pt x="1164" y="804"/>
                    </a:lnTo>
                    <a:lnTo>
                      <a:pt x="1140" y="804"/>
                    </a:lnTo>
                    <a:lnTo>
                      <a:pt x="1122" y="822"/>
                    </a:lnTo>
                    <a:lnTo>
                      <a:pt x="1110" y="828"/>
                    </a:lnTo>
                    <a:lnTo>
                      <a:pt x="1092" y="828"/>
                    </a:lnTo>
                    <a:lnTo>
                      <a:pt x="1080" y="834"/>
                    </a:lnTo>
                    <a:lnTo>
                      <a:pt x="1068" y="834"/>
                    </a:lnTo>
                    <a:lnTo>
                      <a:pt x="1068" y="840"/>
                    </a:lnTo>
                    <a:lnTo>
                      <a:pt x="1062" y="846"/>
                    </a:lnTo>
                    <a:lnTo>
                      <a:pt x="1062" y="876"/>
                    </a:lnTo>
                    <a:lnTo>
                      <a:pt x="1038" y="858"/>
                    </a:lnTo>
                    <a:lnTo>
                      <a:pt x="972" y="852"/>
                    </a:lnTo>
                    <a:lnTo>
                      <a:pt x="960" y="846"/>
                    </a:lnTo>
                    <a:lnTo>
                      <a:pt x="948" y="834"/>
                    </a:lnTo>
                    <a:lnTo>
                      <a:pt x="936" y="834"/>
                    </a:lnTo>
                    <a:lnTo>
                      <a:pt x="936" y="828"/>
                    </a:lnTo>
                    <a:lnTo>
                      <a:pt x="942" y="822"/>
                    </a:lnTo>
                    <a:lnTo>
                      <a:pt x="942" y="810"/>
                    </a:lnTo>
                    <a:lnTo>
                      <a:pt x="948" y="804"/>
                    </a:lnTo>
                    <a:lnTo>
                      <a:pt x="834" y="804"/>
                    </a:lnTo>
                    <a:lnTo>
                      <a:pt x="852" y="804"/>
                    </a:lnTo>
                    <a:lnTo>
                      <a:pt x="78" y="1440"/>
                    </a:lnTo>
                    <a:lnTo>
                      <a:pt x="72" y="1446"/>
                    </a:lnTo>
                    <a:lnTo>
                      <a:pt x="60" y="1452"/>
                    </a:lnTo>
                    <a:lnTo>
                      <a:pt x="54" y="1464"/>
                    </a:lnTo>
                    <a:lnTo>
                      <a:pt x="54" y="1476"/>
                    </a:lnTo>
                    <a:lnTo>
                      <a:pt x="108" y="1476"/>
                    </a:lnTo>
                    <a:lnTo>
                      <a:pt x="120" y="1464"/>
                    </a:lnTo>
                    <a:lnTo>
                      <a:pt x="156" y="1464"/>
                    </a:lnTo>
                    <a:lnTo>
                      <a:pt x="132" y="1488"/>
                    </a:lnTo>
                    <a:lnTo>
                      <a:pt x="132" y="1494"/>
                    </a:lnTo>
                    <a:lnTo>
                      <a:pt x="138" y="1506"/>
                    </a:lnTo>
                    <a:lnTo>
                      <a:pt x="138" y="1524"/>
                    </a:lnTo>
                    <a:lnTo>
                      <a:pt x="144" y="1530"/>
                    </a:lnTo>
                    <a:lnTo>
                      <a:pt x="156" y="1536"/>
                    </a:lnTo>
                    <a:lnTo>
                      <a:pt x="162" y="1542"/>
                    </a:lnTo>
                    <a:lnTo>
                      <a:pt x="144" y="1560"/>
                    </a:lnTo>
                    <a:lnTo>
                      <a:pt x="144" y="1572"/>
                    </a:lnTo>
                    <a:lnTo>
                      <a:pt x="150" y="1572"/>
                    </a:lnTo>
                    <a:lnTo>
                      <a:pt x="156" y="1566"/>
                    </a:lnTo>
                    <a:lnTo>
                      <a:pt x="168" y="1560"/>
                    </a:lnTo>
                    <a:lnTo>
                      <a:pt x="174" y="1554"/>
                    </a:lnTo>
                    <a:lnTo>
                      <a:pt x="180" y="1554"/>
                    </a:lnTo>
                    <a:lnTo>
                      <a:pt x="186" y="1548"/>
                    </a:lnTo>
                    <a:lnTo>
                      <a:pt x="198" y="1548"/>
                    </a:lnTo>
                    <a:lnTo>
                      <a:pt x="210" y="1542"/>
                    </a:lnTo>
                    <a:lnTo>
                      <a:pt x="222" y="1542"/>
                    </a:lnTo>
                    <a:lnTo>
                      <a:pt x="234" y="1536"/>
                    </a:lnTo>
                    <a:lnTo>
                      <a:pt x="240" y="1530"/>
                    </a:lnTo>
                    <a:lnTo>
                      <a:pt x="258" y="1530"/>
                    </a:lnTo>
                    <a:lnTo>
                      <a:pt x="258" y="1518"/>
                    </a:lnTo>
                    <a:lnTo>
                      <a:pt x="264" y="1518"/>
                    </a:lnTo>
                    <a:lnTo>
                      <a:pt x="270" y="1512"/>
                    </a:lnTo>
                    <a:lnTo>
                      <a:pt x="282" y="1512"/>
                    </a:lnTo>
                    <a:lnTo>
                      <a:pt x="300" y="1506"/>
                    </a:lnTo>
                    <a:lnTo>
                      <a:pt x="312" y="1506"/>
                    </a:lnTo>
                    <a:lnTo>
                      <a:pt x="330" y="1512"/>
                    </a:lnTo>
                    <a:lnTo>
                      <a:pt x="336" y="1518"/>
                    </a:lnTo>
                    <a:lnTo>
                      <a:pt x="330" y="1524"/>
                    </a:lnTo>
                    <a:lnTo>
                      <a:pt x="324" y="1524"/>
                    </a:lnTo>
                    <a:lnTo>
                      <a:pt x="318" y="1530"/>
                    </a:lnTo>
                    <a:lnTo>
                      <a:pt x="318" y="1560"/>
                    </a:lnTo>
                    <a:lnTo>
                      <a:pt x="306" y="1572"/>
                    </a:lnTo>
                    <a:lnTo>
                      <a:pt x="324" y="1590"/>
                    </a:lnTo>
                    <a:lnTo>
                      <a:pt x="330" y="1602"/>
                    </a:lnTo>
                    <a:lnTo>
                      <a:pt x="330" y="1620"/>
                    </a:lnTo>
                    <a:lnTo>
                      <a:pt x="312" y="1656"/>
                    </a:lnTo>
                    <a:lnTo>
                      <a:pt x="312" y="1698"/>
                    </a:lnTo>
                    <a:lnTo>
                      <a:pt x="306" y="1704"/>
                    </a:lnTo>
                    <a:lnTo>
                      <a:pt x="300" y="1716"/>
                    </a:lnTo>
                    <a:lnTo>
                      <a:pt x="300" y="1728"/>
                    </a:lnTo>
                    <a:lnTo>
                      <a:pt x="294" y="1740"/>
                    </a:lnTo>
                    <a:lnTo>
                      <a:pt x="294" y="1746"/>
                    </a:lnTo>
                    <a:lnTo>
                      <a:pt x="300" y="1752"/>
                    </a:lnTo>
                    <a:lnTo>
                      <a:pt x="312" y="1758"/>
                    </a:lnTo>
                    <a:lnTo>
                      <a:pt x="318" y="1764"/>
                    </a:lnTo>
                    <a:lnTo>
                      <a:pt x="324" y="1764"/>
                    </a:lnTo>
                    <a:lnTo>
                      <a:pt x="330" y="1770"/>
                    </a:lnTo>
                    <a:lnTo>
                      <a:pt x="330" y="1776"/>
                    </a:lnTo>
                    <a:lnTo>
                      <a:pt x="348" y="1776"/>
                    </a:lnTo>
                    <a:lnTo>
                      <a:pt x="354" y="1782"/>
                    </a:lnTo>
                    <a:lnTo>
                      <a:pt x="354" y="1794"/>
                    </a:lnTo>
                    <a:lnTo>
                      <a:pt x="342" y="1800"/>
                    </a:lnTo>
                    <a:lnTo>
                      <a:pt x="330" y="1812"/>
                    </a:lnTo>
                    <a:lnTo>
                      <a:pt x="318" y="1818"/>
                    </a:lnTo>
                    <a:lnTo>
                      <a:pt x="318" y="1830"/>
                    </a:lnTo>
                    <a:lnTo>
                      <a:pt x="312" y="1842"/>
                    </a:lnTo>
                    <a:lnTo>
                      <a:pt x="294" y="1860"/>
                    </a:lnTo>
                    <a:lnTo>
                      <a:pt x="282" y="1866"/>
                    </a:lnTo>
                    <a:lnTo>
                      <a:pt x="270" y="1878"/>
                    </a:lnTo>
                    <a:lnTo>
                      <a:pt x="252" y="1884"/>
                    </a:lnTo>
                    <a:lnTo>
                      <a:pt x="234" y="1896"/>
                    </a:lnTo>
                    <a:lnTo>
                      <a:pt x="228" y="1902"/>
                    </a:lnTo>
                    <a:lnTo>
                      <a:pt x="222" y="1914"/>
                    </a:lnTo>
                    <a:lnTo>
                      <a:pt x="222" y="1926"/>
                    </a:lnTo>
                    <a:lnTo>
                      <a:pt x="216" y="1932"/>
                    </a:lnTo>
                    <a:lnTo>
                      <a:pt x="216" y="1944"/>
                    </a:lnTo>
                    <a:lnTo>
                      <a:pt x="204" y="1956"/>
                    </a:lnTo>
                    <a:lnTo>
                      <a:pt x="210" y="1962"/>
                    </a:lnTo>
                    <a:lnTo>
                      <a:pt x="216" y="1962"/>
                    </a:lnTo>
                    <a:lnTo>
                      <a:pt x="216" y="1974"/>
                    </a:lnTo>
                    <a:lnTo>
                      <a:pt x="228" y="1986"/>
                    </a:lnTo>
                    <a:lnTo>
                      <a:pt x="240" y="1980"/>
                    </a:lnTo>
                    <a:lnTo>
                      <a:pt x="246" y="1968"/>
                    </a:lnTo>
                    <a:lnTo>
                      <a:pt x="258" y="1962"/>
                    </a:lnTo>
                    <a:lnTo>
                      <a:pt x="276" y="1956"/>
                    </a:lnTo>
                    <a:lnTo>
                      <a:pt x="294" y="1938"/>
                    </a:lnTo>
                    <a:lnTo>
                      <a:pt x="306" y="1938"/>
                    </a:lnTo>
                    <a:lnTo>
                      <a:pt x="306" y="1944"/>
                    </a:lnTo>
                    <a:lnTo>
                      <a:pt x="300" y="1950"/>
                    </a:lnTo>
                    <a:lnTo>
                      <a:pt x="288" y="1956"/>
                    </a:lnTo>
                    <a:lnTo>
                      <a:pt x="282" y="1956"/>
                    </a:lnTo>
                    <a:lnTo>
                      <a:pt x="276" y="1962"/>
                    </a:lnTo>
                    <a:lnTo>
                      <a:pt x="276" y="1974"/>
                    </a:lnTo>
                    <a:lnTo>
                      <a:pt x="282" y="1986"/>
                    </a:lnTo>
                    <a:lnTo>
                      <a:pt x="294" y="1998"/>
                    </a:lnTo>
                    <a:lnTo>
                      <a:pt x="252" y="1992"/>
                    </a:lnTo>
                    <a:lnTo>
                      <a:pt x="246" y="1998"/>
                    </a:lnTo>
                    <a:lnTo>
                      <a:pt x="240" y="2010"/>
                    </a:lnTo>
                    <a:lnTo>
                      <a:pt x="234" y="2016"/>
                    </a:lnTo>
                    <a:lnTo>
                      <a:pt x="228" y="2028"/>
                    </a:lnTo>
                    <a:lnTo>
                      <a:pt x="228" y="2034"/>
                    </a:lnTo>
                    <a:lnTo>
                      <a:pt x="234" y="2034"/>
                    </a:lnTo>
                    <a:lnTo>
                      <a:pt x="240" y="2040"/>
                    </a:lnTo>
                    <a:lnTo>
                      <a:pt x="252" y="2040"/>
                    </a:lnTo>
                    <a:lnTo>
                      <a:pt x="258" y="2046"/>
                    </a:lnTo>
                    <a:lnTo>
                      <a:pt x="252" y="2052"/>
                    </a:lnTo>
                    <a:lnTo>
                      <a:pt x="252" y="2058"/>
                    </a:lnTo>
                    <a:lnTo>
                      <a:pt x="246" y="2070"/>
                    </a:lnTo>
                    <a:lnTo>
                      <a:pt x="246" y="2076"/>
                    </a:lnTo>
                    <a:lnTo>
                      <a:pt x="252" y="2070"/>
                    </a:lnTo>
                    <a:lnTo>
                      <a:pt x="288" y="2052"/>
                    </a:lnTo>
                    <a:lnTo>
                      <a:pt x="306" y="2034"/>
                    </a:lnTo>
                    <a:lnTo>
                      <a:pt x="318" y="2028"/>
                    </a:lnTo>
                    <a:lnTo>
                      <a:pt x="318" y="2040"/>
                    </a:lnTo>
                    <a:lnTo>
                      <a:pt x="288" y="2058"/>
                    </a:lnTo>
                    <a:lnTo>
                      <a:pt x="312" y="2064"/>
                    </a:lnTo>
                    <a:lnTo>
                      <a:pt x="312" y="2076"/>
                    </a:lnTo>
                    <a:lnTo>
                      <a:pt x="294" y="2094"/>
                    </a:lnTo>
                    <a:lnTo>
                      <a:pt x="276" y="2076"/>
                    </a:lnTo>
                    <a:lnTo>
                      <a:pt x="270" y="2076"/>
                    </a:lnTo>
                    <a:lnTo>
                      <a:pt x="264" y="2082"/>
                    </a:lnTo>
                    <a:lnTo>
                      <a:pt x="240" y="2094"/>
                    </a:lnTo>
                    <a:lnTo>
                      <a:pt x="228" y="2094"/>
                    </a:lnTo>
                    <a:lnTo>
                      <a:pt x="216" y="2106"/>
                    </a:lnTo>
                    <a:lnTo>
                      <a:pt x="210" y="2118"/>
                    </a:lnTo>
                    <a:lnTo>
                      <a:pt x="204" y="2124"/>
                    </a:lnTo>
                    <a:lnTo>
                      <a:pt x="210" y="2118"/>
                    </a:lnTo>
                    <a:lnTo>
                      <a:pt x="222" y="2118"/>
                    </a:lnTo>
                    <a:lnTo>
                      <a:pt x="228" y="2112"/>
                    </a:lnTo>
                    <a:lnTo>
                      <a:pt x="276" y="2112"/>
                    </a:lnTo>
                    <a:lnTo>
                      <a:pt x="270" y="2112"/>
                    </a:lnTo>
                    <a:lnTo>
                      <a:pt x="264" y="2118"/>
                    </a:lnTo>
                    <a:lnTo>
                      <a:pt x="252" y="2118"/>
                    </a:lnTo>
                    <a:lnTo>
                      <a:pt x="240" y="2124"/>
                    </a:lnTo>
                    <a:lnTo>
                      <a:pt x="228" y="2124"/>
                    </a:lnTo>
                    <a:lnTo>
                      <a:pt x="216" y="2130"/>
                    </a:lnTo>
                    <a:lnTo>
                      <a:pt x="210" y="2130"/>
                    </a:lnTo>
                    <a:lnTo>
                      <a:pt x="210" y="2148"/>
                    </a:lnTo>
                    <a:lnTo>
                      <a:pt x="204" y="2148"/>
                    </a:lnTo>
                    <a:lnTo>
                      <a:pt x="198" y="2142"/>
                    </a:lnTo>
                    <a:lnTo>
                      <a:pt x="174" y="2142"/>
                    </a:lnTo>
                    <a:lnTo>
                      <a:pt x="174" y="2154"/>
                    </a:lnTo>
                    <a:lnTo>
                      <a:pt x="180" y="2166"/>
                    </a:lnTo>
                    <a:lnTo>
                      <a:pt x="192" y="2172"/>
                    </a:lnTo>
                    <a:lnTo>
                      <a:pt x="198" y="2178"/>
                    </a:lnTo>
                    <a:lnTo>
                      <a:pt x="246" y="2160"/>
                    </a:lnTo>
                    <a:lnTo>
                      <a:pt x="264" y="2184"/>
                    </a:lnTo>
                    <a:lnTo>
                      <a:pt x="300" y="2166"/>
                    </a:lnTo>
                    <a:lnTo>
                      <a:pt x="294" y="2172"/>
                    </a:lnTo>
                    <a:lnTo>
                      <a:pt x="288" y="2184"/>
                    </a:lnTo>
                    <a:lnTo>
                      <a:pt x="276" y="2190"/>
                    </a:lnTo>
                    <a:lnTo>
                      <a:pt x="270" y="2196"/>
                    </a:lnTo>
                    <a:lnTo>
                      <a:pt x="264" y="2208"/>
                    </a:lnTo>
                    <a:lnTo>
                      <a:pt x="264" y="2214"/>
                    </a:lnTo>
                    <a:lnTo>
                      <a:pt x="276" y="2214"/>
                    </a:lnTo>
                    <a:lnTo>
                      <a:pt x="282" y="2208"/>
                    </a:lnTo>
                    <a:lnTo>
                      <a:pt x="300" y="2202"/>
                    </a:lnTo>
                    <a:lnTo>
                      <a:pt x="318" y="2184"/>
                    </a:lnTo>
                    <a:lnTo>
                      <a:pt x="330" y="2178"/>
                    </a:lnTo>
                    <a:lnTo>
                      <a:pt x="306" y="2202"/>
                    </a:lnTo>
                    <a:lnTo>
                      <a:pt x="300" y="2214"/>
                    </a:lnTo>
                    <a:lnTo>
                      <a:pt x="294" y="2220"/>
                    </a:lnTo>
                    <a:lnTo>
                      <a:pt x="300" y="2220"/>
                    </a:lnTo>
                    <a:lnTo>
                      <a:pt x="312" y="2214"/>
                    </a:lnTo>
                    <a:lnTo>
                      <a:pt x="324" y="2214"/>
                    </a:lnTo>
                    <a:lnTo>
                      <a:pt x="318" y="2220"/>
                    </a:lnTo>
                    <a:lnTo>
                      <a:pt x="306" y="2226"/>
                    </a:lnTo>
                    <a:lnTo>
                      <a:pt x="300" y="2238"/>
                    </a:lnTo>
                    <a:lnTo>
                      <a:pt x="282" y="2256"/>
                    </a:lnTo>
                    <a:lnTo>
                      <a:pt x="288" y="2262"/>
                    </a:lnTo>
                    <a:lnTo>
                      <a:pt x="294" y="2262"/>
                    </a:lnTo>
                    <a:lnTo>
                      <a:pt x="342" y="2238"/>
                    </a:lnTo>
                    <a:lnTo>
                      <a:pt x="348" y="2232"/>
                    </a:lnTo>
                    <a:lnTo>
                      <a:pt x="324" y="2256"/>
                    </a:lnTo>
                    <a:lnTo>
                      <a:pt x="318" y="2268"/>
                    </a:lnTo>
                    <a:lnTo>
                      <a:pt x="318" y="2274"/>
                    </a:lnTo>
                    <a:lnTo>
                      <a:pt x="330" y="2280"/>
                    </a:lnTo>
                    <a:lnTo>
                      <a:pt x="342" y="2280"/>
                    </a:lnTo>
                    <a:lnTo>
                      <a:pt x="354" y="2292"/>
                    </a:lnTo>
                    <a:lnTo>
                      <a:pt x="354" y="2298"/>
                    </a:lnTo>
                    <a:lnTo>
                      <a:pt x="348" y="2304"/>
                    </a:lnTo>
                    <a:lnTo>
                      <a:pt x="348" y="2340"/>
                    </a:lnTo>
                    <a:lnTo>
                      <a:pt x="2058" y="2340"/>
                    </a:lnTo>
                    <a:lnTo>
                      <a:pt x="2064" y="2328"/>
                    </a:lnTo>
                    <a:lnTo>
                      <a:pt x="2064" y="2322"/>
                    </a:lnTo>
                    <a:lnTo>
                      <a:pt x="2070" y="2310"/>
                    </a:lnTo>
                    <a:lnTo>
                      <a:pt x="2076" y="2304"/>
                    </a:lnTo>
                    <a:lnTo>
                      <a:pt x="2088" y="2298"/>
                    </a:lnTo>
                    <a:lnTo>
                      <a:pt x="2100" y="2310"/>
                    </a:lnTo>
                    <a:lnTo>
                      <a:pt x="2088" y="2322"/>
                    </a:lnTo>
                    <a:lnTo>
                      <a:pt x="2082" y="2334"/>
                    </a:lnTo>
                    <a:lnTo>
                      <a:pt x="2082" y="2346"/>
                    </a:lnTo>
                    <a:lnTo>
                      <a:pt x="2094" y="2352"/>
                    </a:lnTo>
                    <a:lnTo>
                      <a:pt x="2112" y="2358"/>
                    </a:lnTo>
                    <a:lnTo>
                      <a:pt x="2124" y="2358"/>
                    </a:lnTo>
                    <a:lnTo>
                      <a:pt x="2142" y="2376"/>
                    </a:lnTo>
                    <a:lnTo>
                      <a:pt x="2154" y="2376"/>
                    </a:lnTo>
                    <a:lnTo>
                      <a:pt x="2154" y="2370"/>
                    </a:lnTo>
                    <a:lnTo>
                      <a:pt x="2166" y="2358"/>
                    </a:lnTo>
                    <a:lnTo>
                      <a:pt x="2178" y="2358"/>
                    </a:lnTo>
                    <a:lnTo>
                      <a:pt x="2190" y="2364"/>
                    </a:lnTo>
                    <a:lnTo>
                      <a:pt x="2202" y="2376"/>
                    </a:lnTo>
                    <a:lnTo>
                      <a:pt x="2202" y="2382"/>
                    </a:lnTo>
                    <a:lnTo>
                      <a:pt x="2208" y="2388"/>
                    </a:lnTo>
                    <a:lnTo>
                      <a:pt x="2238" y="2388"/>
                    </a:lnTo>
                    <a:lnTo>
                      <a:pt x="2256" y="2406"/>
                    </a:lnTo>
                    <a:lnTo>
                      <a:pt x="2268" y="2406"/>
                    </a:lnTo>
                    <a:lnTo>
                      <a:pt x="2280" y="2394"/>
                    </a:lnTo>
                    <a:lnTo>
                      <a:pt x="2292" y="2388"/>
                    </a:lnTo>
                    <a:lnTo>
                      <a:pt x="2298" y="2382"/>
                    </a:lnTo>
                    <a:lnTo>
                      <a:pt x="2298" y="2400"/>
                    </a:lnTo>
                    <a:lnTo>
                      <a:pt x="2346" y="2394"/>
                    </a:lnTo>
                    <a:lnTo>
                      <a:pt x="2346" y="2400"/>
                    </a:lnTo>
                    <a:lnTo>
                      <a:pt x="2352" y="2400"/>
                    </a:lnTo>
                    <a:lnTo>
                      <a:pt x="2364" y="2406"/>
                    </a:lnTo>
                    <a:lnTo>
                      <a:pt x="2382" y="2406"/>
                    </a:lnTo>
                    <a:lnTo>
                      <a:pt x="2394" y="2394"/>
                    </a:lnTo>
                    <a:lnTo>
                      <a:pt x="2406" y="2388"/>
                    </a:lnTo>
                    <a:lnTo>
                      <a:pt x="2412" y="2376"/>
                    </a:lnTo>
                    <a:lnTo>
                      <a:pt x="2412" y="2370"/>
                    </a:lnTo>
                    <a:lnTo>
                      <a:pt x="2430" y="2370"/>
                    </a:lnTo>
                    <a:lnTo>
                      <a:pt x="2436" y="2376"/>
                    </a:lnTo>
                    <a:lnTo>
                      <a:pt x="2442" y="2376"/>
                    </a:lnTo>
                    <a:lnTo>
                      <a:pt x="2454" y="2364"/>
                    </a:lnTo>
                    <a:lnTo>
                      <a:pt x="2460" y="2352"/>
                    </a:lnTo>
                    <a:lnTo>
                      <a:pt x="2466" y="2346"/>
                    </a:lnTo>
                    <a:lnTo>
                      <a:pt x="2472" y="2346"/>
                    </a:lnTo>
                    <a:lnTo>
                      <a:pt x="2472" y="2352"/>
                    </a:lnTo>
                    <a:lnTo>
                      <a:pt x="2478" y="2358"/>
                    </a:lnTo>
                    <a:lnTo>
                      <a:pt x="2502" y="2352"/>
                    </a:lnTo>
                    <a:lnTo>
                      <a:pt x="2496" y="2346"/>
                    </a:lnTo>
                    <a:lnTo>
                      <a:pt x="2496" y="2334"/>
                    </a:lnTo>
                    <a:lnTo>
                      <a:pt x="2502" y="2328"/>
                    </a:lnTo>
                    <a:lnTo>
                      <a:pt x="2514" y="2322"/>
                    </a:lnTo>
                    <a:lnTo>
                      <a:pt x="2532" y="2340"/>
                    </a:lnTo>
                    <a:lnTo>
                      <a:pt x="2556" y="2340"/>
                    </a:lnTo>
                    <a:lnTo>
                      <a:pt x="2562" y="2346"/>
                    </a:lnTo>
                    <a:lnTo>
                      <a:pt x="2580" y="2346"/>
                    </a:lnTo>
                    <a:lnTo>
                      <a:pt x="2604" y="2358"/>
                    </a:lnTo>
                    <a:lnTo>
                      <a:pt x="2604" y="2370"/>
                    </a:lnTo>
                    <a:lnTo>
                      <a:pt x="2598" y="2382"/>
                    </a:lnTo>
                    <a:lnTo>
                      <a:pt x="2598" y="2388"/>
                    </a:lnTo>
                    <a:lnTo>
                      <a:pt x="2592" y="2400"/>
                    </a:lnTo>
                    <a:lnTo>
                      <a:pt x="2604" y="2412"/>
                    </a:lnTo>
                    <a:lnTo>
                      <a:pt x="2592" y="2436"/>
                    </a:lnTo>
                    <a:lnTo>
                      <a:pt x="2598" y="2436"/>
                    </a:lnTo>
                    <a:lnTo>
                      <a:pt x="2604" y="2430"/>
                    </a:lnTo>
                    <a:lnTo>
                      <a:pt x="2616" y="2424"/>
                    </a:lnTo>
                    <a:lnTo>
                      <a:pt x="2634" y="2418"/>
                    </a:lnTo>
                    <a:lnTo>
                      <a:pt x="2646" y="2412"/>
                    </a:lnTo>
                    <a:lnTo>
                      <a:pt x="2670" y="2412"/>
                    </a:lnTo>
                    <a:lnTo>
                      <a:pt x="2670" y="2424"/>
                    </a:lnTo>
                    <a:lnTo>
                      <a:pt x="2658" y="2430"/>
                    </a:lnTo>
                    <a:lnTo>
                      <a:pt x="2652" y="2436"/>
                    </a:lnTo>
                    <a:lnTo>
                      <a:pt x="2646" y="2436"/>
                    </a:lnTo>
                    <a:lnTo>
                      <a:pt x="2640" y="2442"/>
                    </a:lnTo>
                    <a:lnTo>
                      <a:pt x="2646" y="2448"/>
                    </a:lnTo>
                    <a:lnTo>
                      <a:pt x="2652" y="2448"/>
                    </a:lnTo>
                    <a:lnTo>
                      <a:pt x="2664" y="2460"/>
                    </a:lnTo>
                    <a:lnTo>
                      <a:pt x="2640" y="2484"/>
                    </a:lnTo>
                    <a:lnTo>
                      <a:pt x="2640" y="2490"/>
                    </a:lnTo>
                    <a:lnTo>
                      <a:pt x="2652" y="2490"/>
                    </a:lnTo>
                    <a:lnTo>
                      <a:pt x="2652" y="2502"/>
                    </a:lnTo>
                    <a:lnTo>
                      <a:pt x="2640" y="2514"/>
                    </a:lnTo>
                    <a:lnTo>
                      <a:pt x="2640" y="2526"/>
                    </a:lnTo>
                    <a:lnTo>
                      <a:pt x="2658" y="2526"/>
                    </a:lnTo>
                    <a:lnTo>
                      <a:pt x="2652" y="2544"/>
                    </a:lnTo>
                    <a:lnTo>
                      <a:pt x="2658" y="2544"/>
                    </a:lnTo>
                    <a:lnTo>
                      <a:pt x="2670" y="2550"/>
                    </a:lnTo>
                    <a:lnTo>
                      <a:pt x="2754" y="2550"/>
                    </a:lnTo>
                    <a:lnTo>
                      <a:pt x="2766" y="2556"/>
                    </a:lnTo>
                    <a:lnTo>
                      <a:pt x="2784" y="2568"/>
                    </a:lnTo>
                    <a:lnTo>
                      <a:pt x="2838" y="2568"/>
                    </a:lnTo>
                    <a:lnTo>
                      <a:pt x="2850" y="2574"/>
                    </a:lnTo>
                    <a:lnTo>
                      <a:pt x="2856" y="2580"/>
                    </a:lnTo>
                    <a:lnTo>
                      <a:pt x="2856" y="2610"/>
                    </a:lnTo>
                    <a:lnTo>
                      <a:pt x="2874" y="2610"/>
                    </a:lnTo>
                    <a:lnTo>
                      <a:pt x="2874" y="2628"/>
                    </a:lnTo>
                    <a:lnTo>
                      <a:pt x="2862" y="2640"/>
                    </a:lnTo>
                    <a:lnTo>
                      <a:pt x="2862" y="2652"/>
                    </a:lnTo>
                    <a:lnTo>
                      <a:pt x="2874" y="2664"/>
                    </a:lnTo>
                    <a:lnTo>
                      <a:pt x="2880" y="2664"/>
                    </a:lnTo>
                    <a:lnTo>
                      <a:pt x="2856" y="2658"/>
                    </a:lnTo>
                    <a:lnTo>
                      <a:pt x="2856" y="2670"/>
                    </a:lnTo>
                    <a:lnTo>
                      <a:pt x="2850" y="2676"/>
                    </a:lnTo>
                    <a:lnTo>
                      <a:pt x="2844" y="2688"/>
                    </a:lnTo>
                    <a:lnTo>
                      <a:pt x="2838" y="2694"/>
                    </a:lnTo>
                    <a:lnTo>
                      <a:pt x="2832" y="2688"/>
                    </a:lnTo>
                    <a:lnTo>
                      <a:pt x="2820" y="2682"/>
                    </a:lnTo>
                    <a:lnTo>
                      <a:pt x="2802" y="2670"/>
                    </a:lnTo>
                    <a:lnTo>
                      <a:pt x="2790" y="2664"/>
                    </a:lnTo>
                    <a:lnTo>
                      <a:pt x="2784" y="2652"/>
                    </a:lnTo>
                    <a:lnTo>
                      <a:pt x="2784" y="2628"/>
                    </a:lnTo>
                    <a:lnTo>
                      <a:pt x="2766" y="2622"/>
                    </a:lnTo>
                    <a:lnTo>
                      <a:pt x="2772" y="2640"/>
                    </a:lnTo>
                    <a:lnTo>
                      <a:pt x="2772" y="2646"/>
                    </a:lnTo>
                    <a:lnTo>
                      <a:pt x="2778" y="2652"/>
                    </a:lnTo>
                    <a:lnTo>
                      <a:pt x="2778" y="2664"/>
                    </a:lnTo>
                    <a:lnTo>
                      <a:pt x="2772" y="2676"/>
                    </a:lnTo>
                    <a:lnTo>
                      <a:pt x="2760" y="2688"/>
                    </a:lnTo>
                    <a:lnTo>
                      <a:pt x="2754" y="2700"/>
                    </a:lnTo>
                    <a:lnTo>
                      <a:pt x="2736" y="2706"/>
                    </a:lnTo>
                    <a:lnTo>
                      <a:pt x="2718" y="2724"/>
                    </a:lnTo>
                    <a:lnTo>
                      <a:pt x="2712" y="2742"/>
                    </a:lnTo>
                    <a:lnTo>
                      <a:pt x="2700" y="2760"/>
                    </a:lnTo>
                    <a:lnTo>
                      <a:pt x="2694" y="2778"/>
                    </a:lnTo>
                    <a:lnTo>
                      <a:pt x="2688" y="2784"/>
                    </a:lnTo>
                    <a:lnTo>
                      <a:pt x="2664" y="2796"/>
                    </a:lnTo>
                    <a:lnTo>
                      <a:pt x="2652" y="2796"/>
                    </a:lnTo>
                    <a:lnTo>
                      <a:pt x="2646" y="2790"/>
                    </a:lnTo>
                    <a:lnTo>
                      <a:pt x="2640" y="2802"/>
                    </a:lnTo>
                    <a:lnTo>
                      <a:pt x="2634" y="2808"/>
                    </a:lnTo>
                    <a:lnTo>
                      <a:pt x="2634" y="2832"/>
                    </a:lnTo>
                    <a:lnTo>
                      <a:pt x="2628" y="2838"/>
                    </a:lnTo>
                    <a:lnTo>
                      <a:pt x="2622" y="2838"/>
                    </a:lnTo>
                    <a:lnTo>
                      <a:pt x="2586" y="2856"/>
                    </a:lnTo>
                    <a:lnTo>
                      <a:pt x="2562" y="2880"/>
                    </a:lnTo>
                    <a:lnTo>
                      <a:pt x="2562" y="2886"/>
                    </a:lnTo>
                    <a:lnTo>
                      <a:pt x="2568" y="2886"/>
                    </a:lnTo>
                    <a:lnTo>
                      <a:pt x="2580" y="2880"/>
                    </a:lnTo>
                    <a:lnTo>
                      <a:pt x="2592" y="2880"/>
                    </a:lnTo>
                    <a:lnTo>
                      <a:pt x="2598" y="2886"/>
                    </a:lnTo>
                    <a:lnTo>
                      <a:pt x="2610" y="2880"/>
                    </a:lnTo>
                    <a:lnTo>
                      <a:pt x="2616" y="2868"/>
                    </a:lnTo>
                    <a:lnTo>
                      <a:pt x="2628" y="2862"/>
                    </a:lnTo>
                    <a:lnTo>
                      <a:pt x="2658" y="2862"/>
                    </a:lnTo>
                    <a:lnTo>
                      <a:pt x="2658" y="2856"/>
                    </a:lnTo>
                    <a:lnTo>
                      <a:pt x="2664" y="2844"/>
                    </a:lnTo>
                    <a:lnTo>
                      <a:pt x="2676" y="2838"/>
                    </a:lnTo>
                    <a:lnTo>
                      <a:pt x="2682" y="2832"/>
                    </a:lnTo>
                    <a:lnTo>
                      <a:pt x="2754" y="2832"/>
                    </a:lnTo>
                    <a:lnTo>
                      <a:pt x="2766" y="2838"/>
                    </a:lnTo>
                    <a:lnTo>
                      <a:pt x="2790" y="2820"/>
                    </a:lnTo>
                    <a:lnTo>
                      <a:pt x="2856" y="2820"/>
                    </a:lnTo>
                    <a:lnTo>
                      <a:pt x="2862" y="2814"/>
                    </a:lnTo>
                    <a:lnTo>
                      <a:pt x="2862" y="2790"/>
                    </a:lnTo>
                    <a:lnTo>
                      <a:pt x="2844" y="2796"/>
                    </a:lnTo>
                    <a:lnTo>
                      <a:pt x="2832" y="2796"/>
                    </a:lnTo>
                    <a:lnTo>
                      <a:pt x="2826" y="2790"/>
                    </a:lnTo>
                    <a:lnTo>
                      <a:pt x="2826" y="2784"/>
                    </a:lnTo>
                    <a:lnTo>
                      <a:pt x="2832" y="2772"/>
                    </a:lnTo>
                    <a:lnTo>
                      <a:pt x="2850" y="2754"/>
                    </a:lnTo>
                    <a:lnTo>
                      <a:pt x="2868" y="2742"/>
                    </a:lnTo>
                    <a:lnTo>
                      <a:pt x="2880" y="2736"/>
                    </a:lnTo>
                    <a:lnTo>
                      <a:pt x="2910" y="2736"/>
                    </a:lnTo>
                    <a:lnTo>
                      <a:pt x="2928" y="2730"/>
                    </a:lnTo>
                    <a:lnTo>
                      <a:pt x="2952" y="2730"/>
                    </a:lnTo>
                    <a:lnTo>
                      <a:pt x="2964" y="2724"/>
                    </a:lnTo>
                    <a:lnTo>
                      <a:pt x="2970" y="2724"/>
                    </a:lnTo>
                    <a:lnTo>
                      <a:pt x="2976" y="2718"/>
                    </a:lnTo>
                    <a:lnTo>
                      <a:pt x="2982" y="2718"/>
                    </a:lnTo>
                    <a:lnTo>
                      <a:pt x="2994" y="2724"/>
                    </a:lnTo>
                    <a:lnTo>
                      <a:pt x="3000" y="2724"/>
                    </a:lnTo>
                    <a:lnTo>
                      <a:pt x="3012" y="2730"/>
                    </a:lnTo>
                    <a:lnTo>
                      <a:pt x="3018" y="2736"/>
                    </a:lnTo>
                    <a:lnTo>
                      <a:pt x="3024" y="2736"/>
                    </a:lnTo>
                    <a:lnTo>
                      <a:pt x="3030" y="2730"/>
                    </a:lnTo>
                    <a:lnTo>
                      <a:pt x="3030" y="2712"/>
                    </a:lnTo>
                    <a:lnTo>
                      <a:pt x="3036" y="2706"/>
                    </a:lnTo>
                    <a:lnTo>
                      <a:pt x="3048" y="2700"/>
                    </a:lnTo>
                    <a:lnTo>
                      <a:pt x="3060" y="2700"/>
                    </a:lnTo>
                    <a:lnTo>
                      <a:pt x="3066" y="2706"/>
                    </a:lnTo>
                    <a:lnTo>
                      <a:pt x="3072" y="2706"/>
                    </a:lnTo>
                    <a:lnTo>
                      <a:pt x="3072" y="2700"/>
                    </a:lnTo>
                    <a:lnTo>
                      <a:pt x="3102" y="2700"/>
                    </a:lnTo>
                    <a:lnTo>
                      <a:pt x="3114" y="2688"/>
                    </a:lnTo>
                    <a:lnTo>
                      <a:pt x="3126" y="2682"/>
                    </a:lnTo>
                    <a:lnTo>
                      <a:pt x="3150" y="2658"/>
                    </a:lnTo>
                    <a:lnTo>
                      <a:pt x="3162" y="2652"/>
                    </a:lnTo>
                    <a:lnTo>
                      <a:pt x="3174" y="2640"/>
                    </a:lnTo>
                    <a:lnTo>
                      <a:pt x="3408" y="2640"/>
                    </a:lnTo>
                    <a:lnTo>
                      <a:pt x="3408" y="2634"/>
                    </a:lnTo>
                    <a:lnTo>
                      <a:pt x="3420" y="2622"/>
                    </a:lnTo>
                    <a:lnTo>
                      <a:pt x="3438" y="2622"/>
                    </a:lnTo>
                    <a:lnTo>
                      <a:pt x="3450" y="2616"/>
                    </a:lnTo>
                    <a:lnTo>
                      <a:pt x="3456" y="2616"/>
                    </a:lnTo>
                    <a:lnTo>
                      <a:pt x="3456" y="2610"/>
                    </a:lnTo>
                    <a:lnTo>
                      <a:pt x="3468" y="2598"/>
                    </a:lnTo>
                    <a:lnTo>
                      <a:pt x="3480" y="2592"/>
                    </a:lnTo>
                    <a:lnTo>
                      <a:pt x="3486" y="2586"/>
                    </a:lnTo>
                    <a:lnTo>
                      <a:pt x="3498" y="2586"/>
                    </a:lnTo>
                    <a:lnTo>
                      <a:pt x="3504" y="2592"/>
                    </a:lnTo>
                    <a:lnTo>
                      <a:pt x="3510" y="2592"/>
                    </a:lnTo>
                    <a:lnTo>
                      <a:pt x="3510" y="2568"/>
                    </a:lnTo>
                    <a:lnTo>
                      <a:pt x="3516" y="2556"/>
                    </a:lnTo>
                    <a:lnTo>
                      <a:pt x="3528" y="2544"/>
                    </a:lnTo>
                    <a:lnTo>
                      <a:pt x="3534" y="2544"/>
                    </a:lnTo>
                    <a:lnTo>
                      <a:pt x="3546" y="2532"/>
                    </a:lnTo>
                    <a:lnTo>
                      <a:pt x="3546" y="2508"/>
                    </a:lnTo>
                    <a:lnTo>
                      <a:pt x="3588" y="2484"/>
                    </a:lnTo>
                    <a:lnTo>
                      <a:pt x="3594" y="2472"/>
                    </a:lnTo>
                    <a:lnTo>
                      <a:pt x="3618" y="2448"/>
                    </a:lnTo>
                    <a:lnTo>
                      <a:pt x="3630" y="2448"/>
                    </a:lnTo>
                    <a:lnTo>
                      <a:pt x="3636" y="2454"/>
                    </a:lnTo>
                    <a:lnTo>
                      <a:pt x="3636" y="2460"/>
                    </a:lnTo>
                    <a:lnTo>
                      <a:pt x="3642" y="2466"/>
                    </a:lnTo>
                    <a:lnTo>
                      <a:pt x="3654" y="2466"/>
                    </a:lnTo>
                    <a:lnTo>
                      <a:pt x="3666" y="2460"/>
                    </a:lnTo>
                    <a:lnTo>
                      <a:pt x="3702" y="2460"/>
                    </a:lnTo>
                    <a:lnTo>
                      <a:pt x="3708" y="2466"/>
                    </a:lnTo>
                    <a:lnTo>
                      <a:pt x="3708" y="2472"/>
                    </a:lnTo>
                    <a:lnTo>
                      <a:pt x="3702" y="2496"/>
                    </a:lnTo>
                    <a:lnTo>
                      <a:pt x="3690" y="2520"/>
                    </a:lnTo>
                    <a:lnTo>
                      <a:pt x="3678" y="2550"/>
                    </a:lnTo>
                    <a:lnTo>
                      <a:pt x="3666" y="2574"/>
                    </a:lnTo>
                    <a:lnTo>
                      <a:pt x="3666" y="2586"/>
                    </a:lnTo>
                    <a:lnTo>
                      <a:pt x="3672" y="2592"/>
                    </a:lnTo>
                    <a:lnTo>
                      <a:pt x="3678" y="2592"/>
                    </a:lnTo>
                    <a:lnTo>
                      <a:pt x="3684" y="2598"/>
                    </a:lnTo>
                    <a:lnTo>
                      <a:pt x="3672" y="2610"/>
                    </a:lnTo>
                    <a:lnTo>
                      <a:pt x="3666" y="2622"/>
                    </a:lnTo>
                    <a:lnTo>
                      <a:pt x="3666" y="2628"/>
                    </a:lnTo>
                    <a:lnTo>
                      <a:pt x="3690" y="2628"/>
                    </a:lnTo>
                    <a:lnTo>
                      <a:pt x="3690" y="2634"/>
                    </a:lnTo>
                    <a:lnTo>
                      <a:pt x="3696" y="2640"/>
                    </a:lnTo>
                    <a:lnTo>
                      <a:pt x="3714" y="2640"/>
                    </a:lnTo>
                    <a:lnTo>
                      <a:pt x="3750" y="2622"/>
                    </a:lnTo>
                    <a:lnTo>
                      <a:pt x="3768" y="2604"/>
                    </a:lnTo>
                    <a:lnTo>
                      <a:pt x="3780" y="2622"/>
                    </a:lnTo>
                    <a:lnTo>
                      <a:pt x="3786" y="2622"/>
                    </a:lnTo>
                    <a:lnTo>
                      <a:pt x="3792" y="2616"/>
                    </a:lnTo>
                    <a:lnTo>
                      <a:pt x="3816" y="2604"/>
                    </a:lnTo>
                    <a:lnTo>
                      <a:pt x="3828" y="2604"/>
                    </a:lnTo>
                    <a:lnTo>
                      <a:pt x="3840" y="2592"/>
                    </a:lnTo>
                    <a:lnTo>
                      <a:pt x="3852" y="2592"/>
                    </a:lnTo>
                    <a:lnTo>
                      <a:pt x="3864" y="2580"/>
                    </a:lnTo>
                    <a:lnTo>
                      <a:pt x="3870" y="2580"/>
                    </a:lnTo>
                    <a:lnTo>
                      <a:pt x="3888" y="2586"/>
                    </a:lnTo>
                    <a:lnTo>
                      <a:pt x="3846" y="2616"/>
                    </a:lnTo>
                    <a:lnTo>
                      <a:pt x="3936" y="2610"/>
                    </a:lnTo>
                    <a:lnTo>
                      <a:pt x="3918" y="2610"/>
                    </a:lnTo>
                    <a:lnTo>
                      <a:pt x="3906" y="2616"/>
                    </a:lnTo>
                    <a:lnTo>
                      <a:pt x="3894" y="2616"/>
                    </a:lnTo>
                    <a:lnTo>
                      <a:pt x="3888" y="2622"/>
                    </a:lnTo>
                    <a:lnTo>
                      <a:pt x="3888" y="2634"/>
                    </a:lnTo>
                    <a:lnTo>
                      <a:pt x="3882" y="2640"/>
                    </a:lnTo>
                    <a:lnTo>
                      <a:pt x="3876" y="2640"/>
                    </a:lnTo>
                    <a:lnTo>
                      <a:pt x="3870" y="2634"/>
                    </a:lnTo>
                    <a:lnTo>
                      <a:pt x="3864" y="2634"/>
                    </a:lnTo>
                    <a:lnTo>
                      <a:pt x="3852" y="2628"/>
                    </a:lnTo>
                    <a:lnTo>
                      <a:pt x="3846" y="2628"/>
                    </a:lnTo>
                    <a:lnTo>
                      <a:pt x="3828" y="2634"/>
                    </a:lnTo>
                    <a:lnTo>
                      <a:pt x="3738" y="2688"/>
                    </a:lnTo>
                    <a:lnTo>
                      <a:pt x="3726" y="2700"/>
                    </a:lnTo>
                    <a:lnTo>
                      <a:pt x="3720" y="2712"/>
                    </a:lnTo>
                    <a:lnTo>
                      <a:pt x="3720" y="2748"/>
                    </a:lnTo>
                    <a:lnTo>
                      <a:pt x="3726" y="2748"/>
                    </a:lnTo>
                    <a:lnTo>
                      <a:pt x="3732" y="2742"/>
                    </a:lnTo>
                    <a:lnTo>
                      <a:pt x="3738" y="2742"/>
                    </a:lnTo>
                    <a:lnTo>
                      <a:pt x="3738" y="2754"/>
                    </a:lnTo>
                    <a:lnTo>
                      <a:pt x="3744" y="2760"/>
                    </a:lnTo>
                    <a:lnTo>
                      <a:pt x="3756" y="2760"/>
                    </a:lnTo>
                    <a:lnTo>
                      <a:pt x="3762" y="2754"/>
                    </a:lnTo>
                    <a:lnTo>
                      <a:pt x="3768" y="2742"/>
                    </a:lnTo>
                    <a:lnTo>
                      <a:pt x="3774" y="2736"/>
                    </a:lnTo>
                    <a:lnTo>
                      <a:pt x="3786" y="2736"/>
                    </a:lnTo>
                    <a:lnTo>
                      <a:pt x="3804" y="2730"/>
                    </a:lnTo>
                    <a:lnTo>
                      <a:pt x="3816" y="2724"/>
                    </a:lnTo>
                    <a:lnTo>
                      <a:pt x="3834" y="2718"/>
                    </a:lnTo>
                    <a:lnTo>
                      <a:pt x="3846" y="2706"/>
                    </a:lnTo>
                    <a:lnTo>
                      <a:pt x="3852" y="2694"/>
                    </a:lnTo>
                    <a:lnTo>
                      <a:pt x="3870" y="2676"/>
                    </a:lnTo>
                    <a:lnTo>
                      <a:pt x="3876" y="2664"/>
                    </a:lnTo>
                    <a:lnTo>
                      <a:pt x="3876" y="2670"/>
                    </a:lnTo>
                    <a:lnTo>
                      <a:pt x="3882" y="2682"/>
                    </a:lnTo>
                    <a:lnTo>
                      <a:pt x="3888" y="2688"/>
                    </a:lnTo>
                    <a:lnTo>
                      <a:pt x="3894" y="2688"/>
                    </a:lnTo>
                    <a:lnTo>
                      <a:pt x="3930" y="2676"/>
                    </a:lnTo>
                    <a:lnTo>
                      <a:pt x="3954" y="2664"/>
                    </a:lnTo>
                    <a:lnTo>
                      <a:pt x="3972" y="2658"/>
                    </a:lnTo>
                    <a:lnTo>
                      <a:pt x="3984" y="2652"/>
                    </a:lnTo>
                    <a:lnTo>
                      <a:pt x="4008" y="2646"/>
                    </a:lnTo>
                    <a:lnTo>
                      <a:pt x="4068" y="2634"/>
                    </a:lnTo>
                    <a:lnTo>
                      <a:pt x="4080" y="2628"/>
                    </a:lnTo>
                    <a:lnTo>
                      <a:pt x="4068" y="2616"/>
                    </a:lnTo>
                    <a:lnTo>
                      <a:pt x="4074" y="2598"/>
                    </a:lnTo>
                    <a:lnTo>
                      <a:pt x="4038" y="2604"/>
                    </a:lnTo>
                    <a:lnTo>
                      <a:pt x="4038" y="2580"/>
                    </a:lnTo>
                    <a:lnTo>
                      <a:pt x="4026" y="2586"/>
                    </a:lnTo>
                    <a:lnTo>
                      <a:pt x="4020" y="2586"/>
                    </a:lnTo>
                    <a:lnTo>
                      <a:pt x="4008" y="2592"/>
                    </a:lnTo>
                    <a:lnTo>
                      <a:pt x="4002" y="2598"/>
                    </a:lnTo>
                    <a:lnTo>
                      <a:pt x="3990" y="2598"/>
                    </a:lnTo>
                    <a:lnTo>
                      <a:pt x="3990" y="2580"/>
                    </a:lnTo>
                    <a:lnTo>
                      <a:pt x="3930" y="2580"/>
                    </a:lnTo>
                    <a:lnTo>
                      <a:pt x="3924" y="2574"/>
                    </a:lnTo>
                    <a:lnTo>
                      <a:pt x="3924" y="2568"/>
                    </a:lnTo>
                    <a:lnTo>
                      <a:pt x="3918" y="2562"/>
                    </a:lnTo>
                    <a:lnTo>
                      <a:pt x="3918" y="2556"/>
                    </a:lnTo>
                    <a:lnTo>
                      <a:pt x="3930" y="2556"/>
                    </a:lnTo>
                    <a:lnTo>
                      <a:pt x="3918" y="2544"/>
                    </a:lnTo>
                    <a:lnTo>
                      <a:pt x="3888" y="2544"/>
                    </a:lnTo>
                    <a:lnTo>
                      <a:pt x="3882" y="2532"/>
                    </a:lnTo>
                    <a:lnTo>
                      <a:pt x="3882" y="2526"/>
                    </a:lnTo>
                    <a:lnTo>
                      <a:pt x="3876" y="2514"/>
                    </a:lnTo>
                    <a:lnTo>
                      <a:pt x="3876" y="2502"/>
                    </a:lnTo>
                    <a:lnTo>
                      <a:pt x="3894" y="2484"/>
                    </a:lnTo>
                    <a:lnTo>
                      <a:pt x="3870" y="2484"/>
                    </a:lnTo>
                    <a:lnTo>
                      <a:pt x="3876" y="2478"/>
                    </a:lnTo>
                    <a:lnTo>
                      <a:pt x="3888" y="2472"/>
                    </a:lnTo>
                    <a:lnTo>
                      <a:pt x="3894" y="2460"/>
                    </a:lnTo>
                    <a:lnTo>
                      <a:pt x="3906" y="2454"/>
                    </a:lnTo>
                    <a:lnTo>
                      <a:pt x="3918" y="2442"/>
                    </a:lnTo>
                    <a:lnTo>
                      <a:pt x="3924" y="2430"/>
                    </a:lnTo>
                    <a:lnTo>
                      <a:pt x="3936" y="2424"/>
                    </a:lnTo>
                    <a:lnTo>
                      <a:pt x="3942" y="2412"/>
                    </a:lnTo>
                    <a:lnTo>
                      <a:pt x="3948" y="2406"/>
                    </a:lnTo>
                    <a:lnTo>
                      <a:pt x="3936" y="2400"/>
                    </a:lnTo>
                    <a:lnTo>
                      <a:pt x="3912" y="2430"/>
                    </a:lnTo>
                    <a:lnTo>
                      <a:pt x="3894" y="2418"/>
                    </a:lnTo>
                    <a:lnTo>
                      <a:pt x="3864" y="2436"/>
                    </a:lnTo>
                    <a:lnTo>
                      <a:pt x="3858" y="2418"/>
                    </a:lnTo>
                    <a:lnTo>
                      <a:pt x="3828" y="2406"/>
                    </a:lnTo>
                    <a:lnTo>
                      <a:pt x="3810" y="2412"/>
                    </a:lnTo>
                    <a:lnTo>
                      <a:pt x="3864" y="2394"/>
                    </a:lnTo>
                    <a:lnTo>
                      <a:pt x="3870" y="2400"/>
                    </a:lnTo>
                    <a:lnTo>
                      <a:pt x="3882" y="2406"/>
                    </a:lnTo>
                    <a:lnTo>
                      <a:pt x="3900" y="2406"/>
                    </a:lnTo>
                    <a:lnTo>
                      <a:pt x="3918" y="2388"/>
                    </a:lnTo>
                    <a:lnTo>
                      <a:pt x="3930" y="2382"/>
                    </a:lnTo>
                    <a:lnTo>
                      <a:pt x="3936" y="2376"/>
                    </a:lnTo>
                    <a:lnTo>
                      <a:pt x="3978" y="2376"/>
                    </a:lnTo>
                    <a:lnTo>
                      <a:pt x="3978" y="2364"/>
                    </a:lnTo>
                    <a:lnTo>
                      <a:pt x="3972" y="2358"/>
                    </a:lnTo>
                    <a:lnTo>
                      <a:pt x="3966" y="2346"/>
                    </a:lnTo>
                    <a:lnTo>
                      <a:pt x="3990" y="2346"/>
                    </a:lnTo>
                    <a:lnTo>
                      <a:pt x="3978" y="2334"/>
                    </a:lnTo>
                    <a:lnTo>
                      <a:pt x="3972" y="2322"/>
                    </a:lnTo>
                    <a:lnTo>
                      <a:pt x="3960" y="2316"/>
                    </a:lnTo>
                    <a:lnTo>
                      <a:pt x="3942" y="2310"/>
                    </a:lnTo>
                    <a:lnTo>
                      <a:pt x="3918" y="2310"/>
                    </a:lnTo>
                    <a:lnTo>
                      <a:pt x="3852" y="2316"/>
                    </a:lnTo>
                    <a:lnTo>
                      <a:pt x="3792" y="2334"/>
                    </a:lnTo>
                    <a:lnTo>
                      <a:pt x="3744" y="2352"/>
                    </a:lnTo>
                    <a:lnTo>
                      <a:pt x="3684" y="2376"/>
                    </a:lnTo>
                    <a:lnTo>
                      <a:pt x="3660" y="2388"/>
                    </a:lnTo>
                    <a:lnTo>
                      <a:pt x="3642" y="2400"/>
                    </a:lnTo>
                    <a:lnTo>
                      <a:pt x="3624" y="2418"/>
                    </a:lnTo>
                    <a:lnTo>
                      <a:pt x="3606" y="2430"/>
                    </a:lnTo>
                    <a:lnTo>
                      <a:pt x="3594" y="2442"/>
                    </a:lnTo>
                    <a:lnTo>
                      <a:pt x="3576" y="2454"/>
                    </a:lnTo>
                    <a:lnTo>
                      <a:pt x="3564" y="2466"/>
                    </a:lnTo>
                    <a:lnTo>
                      <a:pt x="3528" y="2484"/>
                    </a:lnTo>
                    <a:lnTo>
                      <a:pt x="3516" y="2484"/>
                    </a:lnTo>
                    <a:lnTo>
                      <a:pt x="3498" y="2490"/>
                    </a:lnTo>
                    <a:lnTo>
                      <a:pt x="3486" y="2490"/>
                    </a:lnTo>
                    <a:lnTo>
                      <a:pt x="3492" y="2490"/>
                    </a:lnTo>
                    <a:lnTo>
                      <a:pt x="3498" y="2484"/>
                    </a:lnTo>
                    <a:lnTo>
                      <a:pt x="3510" y="2478"/>
                    </a:lnTo>
                    <a:lnTo>
                      <a:pt x="3522" y="2466"/>
                    </a:lnTo>
                    <a:lnTo>
                      <a:pt x="3540" y="2460"/>
                    </a:lnTo>
                    <a:lnTo>
                      <a:pt x="3552" y="2448"/>
                    </a:lnTo>
                    <a:lnTo>
                      <a:pt x="3576" y="2436"/>
                    </a:lnTo>
                    <a:lnTo>
                      <a:pt x="3600" y="2412"/>
                    </a:lnTo>
                    <a:lnTo>
                      <a:pt x="3606" y="2400"/>
                    </a:lnTo>
                    <a:lnTo>
                      <a:pt x="3582" y="2388"/>
                    </a:lnTo>
                    <a:lnTo>
                      <a:pt x="3588" y="2388"/>
                    </a:lnTo>
                    <a:lnTo>
                      <a:pt x="3594" y="2394"/>
                    </a:lnTo>
                    <a:lnTo>
                      <a:pt x="3624" y="2394"/>
                    </a:lnTo>
                    <a:lnTo>
                      <a:pt x="3642" y="2382"/>
                    </a:lnTo>
                    <a:lnTo>
                      <a:pt x="3702" y="2334"/>
                    </a:lnTo>
                    <a:lnTo>
                      <a:pt x="3750" y="2310"/>
                    </a:lnTo>
                    <a:lnTo>
                      <a:pt x="3768" y="2304"/>
                    </a:lnTo>
                    <a:lnTo>
                      <a:pt x="3804" y="2304"/>
                    </a:lnTo>
                    <a:lnTo>
                      <a:pt x="3852" y="2256"/>
                    </a:lnTo>
                    <a:lnTo>
                      <a:pt x="3870" y="2244"/>
                    </a:lnTo>
                    <a:lnTo>
                      <a:pt x="3888" y="2238"/>
                    </a:lnTo>
                    <a:lnTo>
                      <a:pt x="3936" y="2232"/>
                    </a:lnTo>
                    <a:lnTo>
                      <a:pt x="3990" y="2232"/>
                    </a:lnTo>
                    <a:lnTo>
                      <a:pt x="4044" y="2226"/>
                    </a:lnTo>
                    <a:lnTo>
                      <a:pt x="4074" y="2226"/>
                    </a:lnTo>
                    <a:lnTo>
                      <a:pt x="4104" y="2232"/>
                    </a:lnTo>
                    <a:lnTo>
                      <a:pt x="4176" y="2244"/>
                    </a:lnTo>
                    <a:lnTo>
                      <a:pt x="4200" y="2250"/>
                    </a:lnTo>
                    <a:lnTo>
                      <a:pt x="4212" y="2244"/>
                    </a:lnTo>
                    <a:lnTo>
                      <a:pt x="4248" y="2232"/>
                    </a:lnTo>
                    <a:lnTo>
                      <a:pt x="4260" y="2226"/>
                    </a:lnTo>
                    <a:lnTo>
                      <a:pt x="4278" y="2226"/>
                    </a:lnTo>
                    <a:lnTo>
                      <a:pt x="4296" y="2220"/>
                    </a:lnTo>
                    <a:lnTo>
                      <a:pt x="4320" y="2214"/>
                    </a:lnTo>
                    <a:lnTo>
                      <a:pt x="4338" y="2208"/>
                    </a:lnTo>
                    <a:lnTo>
                      <a:pt x="4374" y="2172"/>
                    </a:lnTo>
                    <a:lnTo>
                      <a:pt x="4392" y="2166"/>
                    </a:lnTo>
                    <a:lnTo>
                      <a:pt x="4404" y="2154"/>
                    </a:lnTo>
                    <a:lnTo>
                      <a:pt x="4410" y="2154"/>
                    </a:lnTo>
                    <a:lnTo>
                      <a:pt x="4422" y="2148"/>
                    </a:lnTo>
                    <a:lnTo>
                      <a:pt x="4452" y="2148"/>
                    </a:lnTo>
                    <a:lnTo>
                      <a:pt x="4458" y="2142"/>
                    </a:lnTo>
                    <a:lnTo>
                      <a:pt x="4470" y="2136"/>
                    </a:lnTo>
                    <a:lnTo>
                      <a:pt x="4476" y="2130"/>
                    </a:lnTo>
                    <a:lnTo>
                      <a:pt x="4494" y="2130"/>
                    </a:lnTo>
                    <a:lnTo>
                      <a:pt x="4500" y="2136"/>
                    </a:lnTo>
                    <a:lnTo>
                      <a:pt x="4518" y="2136"/>
                    </a:lnTo>
                    <a:lnTo>
                      <a:pt x="4530" y="2130"/>
                    </a:lnTo>
                    <a:lnTo>
                      <a:pt x="4536" y="2130"/>
                    </a:lnTo>
                    <a:lnTo>
                      <a:pt x="4542" y="2124"/>
                    </a:lnTo>
                    <a:lnTo>
                      <a:pt x="4596" y="2106"/>
                    </a:lnTo>
                    <a:lnTo>
                      <a:pt x="4620" y="2094"/>
                    </a:lnTo>
                    <a:lnTo>
                      <a:pt x="4620" y="2088"/>
                    </a:lnTo>
                    <a:lnTo>
                      <a:pt x="4614" y="2076"/>
                    </a:lnTo>
                    <a:lnTo>
                      <a:pt x="4602" y="2070"/>
                    </a:lnTo>
                    <a:lnTo>
                      <a:pt x="4584" y="2052"/>
                    </a:lnTo>
                    <a:lnTo>
                      <a:pt x="4578" y="2052"/>
                    </a:lnTo>
                    <a:lnTo>
                      <a:pt x="4602" y="2052"/>
                    </a:lnTo>
                    <a:lnTo>
                      <a:pt x="4614" y="2046"/>
                    </a:lnTo>
                    <a:lnTo>
                      <a:pt x="4614" y="2028"/>
                    </a:lnTo>
                    <a:lnTo>
                      <a:pt x="4608" y="2022"/>
                    </a:lnTo>
                    <a:lnTo>
                      <a:pt x="4608" y="2010"/>
                    </a:lnTo>
                    <a:lnTo>
                      <a:pt x="4632" y="2010"/>
                    </a:lnTo>
                    <a:lnTo>
                      <a:pt x="4644" y="1998"/>
                    </a:lnTo>
                    <a:lnTo>
                      <a:pt x="4644" y="1992"/>
                    </a:lnTo>
                    <a:lnTo>
                      <a:pt x="4632" y="1980"/>
                    </a:lnTo>
                    <a:lnTo>
                      <a:pt x="4626" y="1968"/>
                    </a:lnTo>
                    <a:lnTo>
                      <a:pt x="4608" y="1962"/>
                    </a:lnTo>
                    <a:lnTo>
                      <a:pt x="4602" y="1956"/>
                    </a:lnTo>
                    <a:lnTo>
                      <a:pt x="4590" y="196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744" name="Belize">
                <a:extLst>
                  <a:ext uri="{FF2B5EF4-FFF2-40B4-BE49-F238E27FC236}">
                    <a16:creationId xmlns:a16="http://schemas.microsoft.com/office/drawing/2014/main" id="{940DBD2D-67B7-A24F-ACF8-A24353C225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7" y="1929"/>
                <a:ext cx="28" cy="54"/>
              </a:xfrm>
              <a:custGeom>
                <a:avLst/>
                <a:gdLst>
                  <a:gd name="T0" fmla="*/ 2147483647 w 108"/>
                  <a:gd name="T1" fmla="*/ 2147483647 h 210"/>
                  <a:gd name="T2" fmla="*/ 2147483647 w 108"/>
                  <a:gd name="T3" fmla="*/ 2147483647 h 210"/>
                  <a:gd name="T4" fmla="*/ 2147483647 w 108"/>
                  <a:gd name="T5" fmla="*/ 2147483647 h 210"/>
                  <a:gd name="T6" fmla="*/ 2147483647 w 108"/>
                  <a:gd name="T7" fmla="*/ 2147483647 h 210"/>
                  <a:gd name="T8" fmla="*/ 2147483647 w 108"/>
                  <a:gd name="T9" fmla="*/ 2147483647 h 210"/>
                  <a:gd name="T10" fmla="*/ 2147483647 w 108"/>
                  <a:gd name="T11" fmla="*/ 0 h 210"/>
                  <a:gd name="T12" fmla="*/ 2147483647 w 108"/>
                  <a:gd name="T13" fmla="*/ 2147483647 h 210"/>
                  <a:gd name="T14" fmla="*/ 2147483647 w 108"/>
                  <a:gd name="T15" fmla="*/ 2147483647 h 210"/>
                  <a:gd name="T16" fmla="*/ 2147483647 w 108"/>
                  <a:gd name="T17" fmla="*/ 2147483647 h 210"/>
                  <a:gd name="T18" fmla="*/ 2147483647 w 108"/>
                  <a:gd name="T19" fmla="*/ 2147483647 h 210"/>
                  <a:gd name="T20" fmla="*/ 2147483647 w 108"/>
                  <a:gd name="T21" fmla="*/ 2147483647 h 210"/>
                  <a:gd name="T22" fmla="*/ 2147483647 w 108"/>
                  <a:gd name="T23" fmla="*/ 2147483647 h 210"/>
                  <a:gd name="T24" fmla="*/ 2147483647 w 108"/>
                  <a:gd name="T25" fmla="*/ 2147483647 h 210"/>
                  <a:gd name="T26" fmla="*/ 2147483647 w 108"/>
                  <a:gd name="T27" fmla="*/ 2147483647 h 210"/>
                  <a:gd name="T28" fmla="*/ 2147483647 w 108"/>
                  <a:gd name="T29" fmla="*/ 2147483647 h 210"/>
                  <a:gd name="T30" fmla="*/ 2147483647 w 108"/>
                  <a:gd name="T31" fmla="*/ 2147483647 h 210"/>
                  <a:gd name="T32" fmla="*/ 2147483647 w 108"/>
                  <a:gd name="T33" fmla="*/ 2147483647 h 210"/>
                  <a:gd name="T34" fmla="*/ 2147483647 w 108"/>
                  <a:gd name="T35" fmla="*/ 2147483647 h 210"/>
                  <a:gd name="T36" fmla="*/ 0 w 108"/>
                  <a:gd name="T37" fmla="*/ 2147483647 h 210"/>
                  <a:gd name="T38" fmla="*/ 2147483647 w 108"/>
                  <a:gd name="T39" fmla="*/ 2147483647 h 210"/>
                  <a:gd name="T40" fmla="*/ 2147483647 w 108"/>
                  <a:gd name="T41" fmla="*/ 2147483647 h 210"/>
                  <a:gd name="T42" fmla="*/ 2147483647 w 108"/>
                  <a:gd name="T43" fmla="*/ 2147483647 h 210"/>
                  <a:gd name="T44" fmla="*/ 2147483647 w 108"/>
                  <a:gd name="T45" fmla="*/ 2147483647 h 210"/>
                  <a:gd name="T46" fmla="*/ 2147483647 w 108"/>
                  <a:gd name="T47" fmla="*/ 2147483647 h 210"/>
                  <a:gd name="T48" fmla="*/ 2147483647 w 108"/>
                  <a:gd name="T49" fmla="*/ 2147483647 h 210"/>
                  <a:gd name="T50" fmla="*/ 2147483647 w 108"/>
                  <a:gd name="T51" fmla="*/ 2147483647 h 210"/>
                  <a:gd name="T52" fmla="*/ 2147483647 w 108"/>
                  <a:gd name="T53" fmla="*/ 2147483647 h 210"/>
                  <a:gd name="T54" fmla="*/ 2147483647 w 108"/>
                  <a:gd name="T55" fmla="*/ 2147483647 h 21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08"/>
                  <a:gd name="T85" fmla="*/ 0 h 210"/>
                  <a:gd name="T86" fmla="*/ 108 w 108"/>
                  <a:gd name="T87" fmla="*/ 210 h 210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08" h="210">
                    <a:moveTo>
                      <a:pt x="108" y="30"/>
                    </a:moveTo>
                    <a:lnTo>
                      <a:pt x="108" y="24"/>
                    </a:lnTo>
                    <a:lnTo>
                      <a:pt x="102" y="24"/>
                    </a:lnTo>
                    <a:lnTo>
                      <a:pt x="90" y="18"/>
                    </a:lnTo>
                    <a:lnTo>
                      <a:pt x="84" y="12"/>
                    </a:lnTo>
                    <a:lnTo>
                      <a:pt x="78" y="0"/>
                    </a:lnTo>
                    <a:lnTo>
                      <a:pt x="78" y="6"/>
                    </a:lnTo>
                    <a:lnTo>
                      <a:pt x="72" y="12"/>
                    </a:lnTo>
                    <a:lnTo>
                      <a:pt x="72" y="24"/>
                    </a:lnTo>
                    <a:lnTo>
                      <a:pt x="66" y="36"/>
                    </a:lnTo>
                    <a:lnTo>
                      <a:pt x="54" y="42"/>
                    </a:lnTo>
                    <a:lnTo>
                      <a:pt x="48" y="48"/>
                    </a:lnTo>
                    <a:lnTo>
                      <a:pt x="42" y="48"/>
                    </a:lnTo>
                    <a:lnTo>
                      <a:pt x="42" y="42"/>
                    </a:lnTo>
                    <a:lnTo>
                      <a:pt x="36" y="36"/>
                    </a:lnTo>
                    <a:lnTo>
                      <a:pt x="30" y="36"/>
                    </a:lnTo>
                    <a:lnTo>
                      <a:pt x="30" y="42"/>
                    </a:lnTo>
                    <a:lnTo>
                      <a:pt x="24" y="54"/>
                    </a:lnTo>
                    <a:lnTo>
                      <a:pt x="0" y="210"/>
                    </a:lnTo>
                    <a:lnTo>
                      <a:pt x="30" y="210"/>
                    </a:lnTo>
                    <a:lnTo>
                      <a:pt x="42" y="168"/>
                    </a:lnTo>
                    <a:lnTo>
                      <a:pt x="60" y="174"/>
                    </a:lnTo>
                    <a:lnTo>
                      <a:pt x="84" y="150"/>
                    </a:lnTo>
                    <a:lnTo>
                      <a:pt x="84" y="90"/>
                    </a:lnTo>
                    <a:lnTo>
                      <a:pt x="90" y="78"/>
                    </a:lnTo>
                    <a:lnTo>
                      <a:pt x="96" y="60"/>
                    </a:lnTo>
                    <a:lnTo>
                      <a:pt x="108" y="36"/>
                    </a:lnTo>
                    <a:lnTo>
                      <a:pt x="108" y="3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</p:grpSp>
        <p:grpSp>
          <p:nvGrpSpPr>
            <p:cNvPr id="567" name="Group 1127">
              <a:extLst>
                <a:ext uri="{FF2B5EF4-FFF2-40B4-BE49-F238E27FC236}">
                  <a16:creationId xmlns:a16="http://schemas.microsoft.com/office/drawing/2014/main" id="{BC4BEA23-1960-DA48-9BF4-340A669E48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84" y="2193"/>
              <a:ext cx="1309" cy="1075"/>
              <a:chOff x="4384" y="2193"/>
              <a:chExt cx="1309" cy="1075"/>
            </a:xfrm>
            <a:grpFill/>
          </p:grpSpPr>
          <p:sp>
            <p:nvSpPr>
              <p:cNvPr id="721" name="Solomon Islands">
                <a:extLst>
                  <a:ext uri="{FF2B5EF4-FFF2-40B4-BE49-F238E27FC236}">
                    <a16:creationId xmlns:a16="http://schemas.microsoft.com/office/drawing/2014/main" id="{FF726104-DAE3-0046-85D0-6220A700FB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98" y="2448"/>
                <a:ext cx="95" cy="89"/>
              </a:xfrm>
              <a:custGeom>
                <a:avLst/>
                <a:gdLst>
                  <a:gd name="T0" fmla="*/ 2147483647 w 372"/>
                  <a:gd name="T1" fmla="*/ 0 h 348"/>
                  <a:gd name="T2" fmla="*/ 2147483647 w 372"/>
                  <a:gd name="T3" fmla="*/ 2147483647 h 348"/>
                  <a:gd name="T4" fmla="*/ 0 w 372"/>
                  <a:gd name="T5" fmla="*/ 2147483647 h 348"/>
                  <a:gd name="T6" fmla="*/ 2147483647 w 372"/>
                  <a:gd name="T7" fmla="*/ 2147483647 h 348"/>
                  <a:gd name="T8" fmla="*/ 0 w 372"/>
                  <a:gd name="T9" fmla="*/ 2147483647 h 348"/>
                  <a:gd name="T10" fmla="*/ 2147483647 w 372"/>
                  <a:gd name="T11" fmla="*/ 2147483647 h 348"/>
                  <a:gd name="T12" fmla="*/ 2147483647 w 372"/>
                  <a:gd name="T13" fmla="*/ 2147483647 h 348"/>
                  <a:gd name="T14" fmla="*/ 2147483647 w 372"/>
                  <a:gd name="T15" fmla="*/ 2147483647 h 348"/>
                  <a:gd name="T16" fmla="*/ 2147483647 w 372"/>
                  <a:gd name="T17" fmla="*/ 2147483647 h 348"/>
                  <a:gd name="T18" fmla="*/ 2147483647 w 372"/>
                  <a:gd name="T19" fmla="*/ 2147483647 h 348"/>
                  <a:gd name="T20" fmla="*/ 2147483647 w 372"/>
                  <a:gd name="T21" fmla="*/ 2147483647 h 348"/>
                  <a:gd name="T22" fmla="*/ 2147483647 w 372"/>
                  <a:gd name="T23" fmla="*/ 2147483647 h 348"/>
                  <a:gd name="T24" fmla="*/ 2147483647 w 372"/>
                  <a:gd name="T25" fmla="*/ 2147483647 h 348"/>
                  <a:gd name="T26" fmla="*/ 2147483647 w 372"/>
                  <a:gd name="T27" fmla="*/ 2147483647 h 348"/>
                  <a:gd name="T28" fmla="*/ 2147483647 w 372"/>
                  <a:gd name="T29" fmla="*/ 2147483647 h 348"/>
                  <a:gd name="T30" fmla="*/ 2147483647 w 372"/>
                  <a:gd name="T31" fmla="*/ 2147483647 h 348"/>
                  <a:gd name="T32" fmla="*/ 2147483647 w 372"/>
                  <a:gd name="T33" fmla="*/ 2147483647 h 348"/>
                  <a:gd name="T34" fmla="*/ 2147483647 w 372"/>
                  <a:gd name="T35" fmla="*/ 2147483647 h 348"/>
                  <a:gd name="T36" fmla="*/ 2147483647 w 372"/>
                  <a:gd name="T37" fmla="*/ 2147483647 h 348"/>
                  <a:gd name="T38" fmla="*/ 2147483647 w 372"/>
                  <a:gd name="T39" fmla="*/ 2147483647 h 348"/>
                  <a:gd name="T40" fmla="*/ 2147483647 w 372"/>
                  <a:gd name="T41" fmla="*/ 2147483647 h 348"/>
                  <a:gd name="T42" fmla="*/ 2147483647 w 372"/>
                  <a:gd name="T43" fmla="*/ 2147483647 h 348"/>
                  <a:gd name="T44" fmla="*/ 2147483647 w 372"/>
                  <a:gd name="T45" fmla="*/ 2147483647 h 348"/>
                  <a:gd name="T46" fmla="*/ 2147483647 w 372"/>
                  <a:gd name="T47" fmla="*/ 2147483647 h 348"/>
                  <a:gd name="T48" fmla="*/ 2147483647 w 372"/>
                  <a:gd name="T49" fmla="*/ 2147483647 h 348"/>
                  <a:gd name="T50" fmla="*/ 2147483647 w 372"/>
                  <a:gd name="T51" fmla="*/ 2147483647 h 348"/>
                  <a:gd name="T52" fmla="*/ 2147483647 w 372"/>
                  <a:gd name="T53" fmla="*/ 2147483647 h 348"/>
                  <a:gd name="T54" fmla="*/ 2147483647 w 372"/>
                  <a:gd name="T55" fmla="*/ 2147483647 h 348"/>
                  <a:gd name="T56" fmla="*/ 2147483647 w 372"/>
                  <a:gd name="T57" fmla="*/ 2147483647 h 348"/>
                  <a:gd name="T58" fmla="*/ 2147483647 w 372"/>
                  <a:gd name="T59" fmla="*/ 2147483647 h 348"/>
                  <a:gd name="T60" fmla="*/ 2147483647 w 372"/>
                  <a:gd name="T61" fmla="*/ 2147483647 h 348"/>
                  <a:gd name="T62" fmla="*/ 2147483647 w 372"/>
                  <a:gd name="T63" fmla="*/ 2147483647 h 3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72"/>
                  <a:gd name="T97" fmla="*/ 0 h 348"/>
                  <a:gd name="T98" fmla="*/ 372 w 372"/>
                  <a:gd name="T99" fmla="*/ 348 h 34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72" h="348">
                    <a:moveTo>
                      <a:pt x="30" y="18"/>
                    </a:moveTo>
                    <a:lnTo>
                      <a:pt x="12" y="0"/>
                    </a:lnTo>
                    <a:lnTo>
                      <a:pt x="6" y="24"/>
                    </a:lnTo>
                    <a:lnTo>
                      <a:pt x="24" y="48"/>
                    </a:lnTo>
                    <a:lnTo>
                      <a:pt x="30" y="18"/>
                    </a:lnTo>
                    <a:close/>
                    <a:moveTo>
                      <a:pt x="0" y="126"/>
                    </a:moveTo>
                    <a:lnTo>
                      <a:pt x="18" y="132"/>
                    </a:lnTo>
                    <a:lnTo>
                      <a:pt x="36" y="102"/>
                    </a:lnTo>
                    <a:lnTo>
                      <a:pt x="0" y="102"/>
                    </a:lnTo>
                    <a:lnTo>
                      <a:pt x="0" y="126"/>
                    </a:lnTo>
                    <a:close/>
                    <a:moveTo>
                      <a:pt x="78" y="120"/>
                    </a:moveTo>
                    <a:lnTo>
                      <a:pt x="36" y="120"/>
                    </a:lnTo>
                    <a:lnTo>
                      <a:pt x="42" y="144"/>
                    </a:lnTo>
                    <a:lnTo>
                      <a:pt x="78" y="132"/>
                    </a:lnTo>
                    <a:lnTo>
                      <a:pt x="78" y="120"/>
                    </a:lnTo>
                    <a:close/>
                    <a:moveTo>
                      <a:pt x="60" y="186"/>
                    </a:moveTo>
                    <a:lnTo>
                      <a:pt x="96" y="186"/>
                    </a:lnTo>
                    <a:lnTo>
                      <a:pt x="48" y="150"/>
                    </a:lnTo>
                    <a:lnTo>
                      <a:pt x="60" y="186"/>
                    </a:lnTo>
                    <a:close/>
                    <a:moveTo>
                      <a:pt x="246" y="222"/>
                    </a:moveTo>
                    <a:lnTo>
                      <a:pt x="222" y="210"/>
                    </a:lnTo>
                    <a:lnTo>
                      <a:pt x="192" y="210"/>
                    </a:lnTo>
                    <a:lnTo>
                      <a:pt x="192" y="228"/>
                    </a:lnTo>
                    <a:lnTo>
                      <a:pt x="198" y="234"/>
                    </a:lnTo>
                    <a:lnTo>
                      <a:pt x="204" y="246"/>
                    </a:lnTo>
                    <a:lnTo>
                      <a:pt x="216" y="252"/>
                    </a:lnTo>
                    <a:lnTo>
                      <a:pt x="252" y="264"/>
                    </a:lnTo>
                    <a:lnTo>
                      <a:pt x="264" y="264"/>
                    </a:lnTo>
                    <a:lnTo>
                      <a:pt x="276" y="258"/>
                    </a:lnTo>
                    <a:lnTo>
                      <a:pt x="276" y="252"/>
                    </a:lnTo>
                    <a:lnTo>
                      <a:pt x="270" y="246"/>
                    </a:lnTo>
                    <a:lnTo>
                      <a:pt x="264" y="234"/>
                    </a:lnTo>
                    <a:lnTo>
                      <a:pt x="246" y="222"/>
                    </a:lnTo>
                    <a:close/>
                    <a:moveTo>
                      <a:pt x="312" y="288"/>
                    </a:moveTo>
                    <a:lnTo>
                      <a:pt x="360" y="348"/>
                    </a:lnTo>
                    <a:lnTo>
                      <a:pt x="372" y="318"/>
                    </a:lnTo>
                    <a:lnTo>
                      <a:pt x="312" y="288"/>
                    </a:lnTo>
                    <a:close/>
                    <a:moveTo>
                      <a:pt x="288" y="126"/>
                    </a:moveTo>
                    <a:lnTo>
                      <a:pt x="288" y="132"/>
                    </a:lnTo>
                    <a:lnTo>
                      <a:pt x="282" y="138"/>
                    </a:lnTo>
                    <a:lnTo>
                      <a:pt x="282" y="150"/>
                    </a:lnTo>
                    <a:lnTo>
                      <a:pt x="276" y="162"/>
                    </a:lnTo>
                    <a:lnTo>
                      <a:pt x="276" y="192"/>
                    </a:lnTo>
                    <a:lnTo>
                      <a:pt x="312" y="228"/>
                    </a:lnTo>
                    <a:lnTo>
                      <a:pt x="324" y="234"/>
                    </a:lnTo>
                    <a:lnTo>
                      <a:pt x="330" y="240"/>
                    </a:lnTo>
                    <a:lnTo>
                      <a:pt x="288" y="126"/>
                    </a:lnTo>
                    <a:close/>
                    <a:moveTo>
                      <a:pt x="120" y="60"/>
                    </a:moveTo>
                    <a:lnTo>
                      <a:pt x="120" y="66"/>
                    </a:lnTo>
                    <a:lnTo>
                      <a:pt x="126" y="78"/>
                    </a:lnTo>
                    <a:lnTo>
                      <a:pt x="138" y="90"/>
                    </a:lnTo>
                    <a:lnTo>
                      <a:pt x="150" y="108"/>
                    </a:lnTo>
                    <a:lnTo>
                      <a:pt x="168" y="120"/>
                    </a:lnTo>
                    <a:lnTo>
                      <a:pt x="192" y="144"/>
                    </a:lnTo>
                    <a:lnTo>
                      <a:pt x="204" y="150"/>
                    </a:lnTo>
                    <a:lnTo>
                      <a:pt x="216" y="150"/>
                    </a:lnTo>
                    <a:lnTo>
                      <a:pt x="210" y="138"/>
                    </a:lnTo>
                    <a:lnTo>
                      <a:pt x="204" y="132"/>
                    </a:lnTo>
                    <a:lnTo>
                      <a:pt x="198" y="120"/>
                    </a:lnTo>
                    <a:lnTo>
                      <a:pt x="186" y="108"/>
                    </a:lnTo>
                    <a:lnTo>
                      <a:pt x="174" y="90"/>
                    </a:lnTo>
                    <a:lnTo>
                      <a:pt x="156" y="78"/>
                    </a:lnTo>
                    <a:lnTo>
                      <a:pt x="144" y="66"/>
                    </a:lnTo>
                    <a:lnTo>
                      <a:pt x="132" y="60"/>
                    </a:lnTo>
                    <a:lnTo>
                      <a:pt x="120" y="6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722" name="Papua New Guinea">
                <a:extLst>
                  <a:ext uri="{FF2B5EF4-FFF2-40B4-BE49-F238E27FC236}">
                    <a16:creationId xmlns:a16="http://schemas.microsoft.com/office/drawing/2014/main" id="{A11CDBC9-F8E9-7F45-916F-F4240FAA1B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08" y="2348"/>
                <a:ext cx="278" cy="186"/>
              </a:xfrm>
              <a:custGeom>
                <a:avLst/>
                <a:gdLst>
                  <a:gd name="T0" fmla="*/ 2147483647 w 1086"/>
                  <a:gd name="T1" fmla="*/ 2147483647 h 726"/>
                  <a:gd name="T2" fmla="*/ 2147483647 w 1086"/>
                  <a:gd name="T3" fmla="*/ 2147483647 h 726"/>
                  <a:gd name="T4" fmla="*/ 2147483647 w 1086"/>
                  <a:gd name="T5" fmla="*/ 2147483647 h 726"/>
                  <a:gd name="T6" fmla="*/ 2147483647 w 1086"/>
                  <a:gd name="T7" fmla="*/ 2147483647 h 726"/>
                  <a:gd name="T8" fmla="*/ 2147483647 w 1086"/>
                  <a:gd name="T9" fmla="*/ 2147483647 h 726"/>
                  <a:gd name="T10" fmla="*/ 2147483647 w 1086"/>
                  <a:gd name="T11" fmla="*/ 2147483647 h 726"/>
                  <a:gd name="T12" fmla="*/ 2147483647 w 1086"/>
                  <a:gd name="T13" fmla="*/ 2147483647 h 726"/>
                  <a:gd name="T14" fmla="*/ 2147483647 w 1086"/>
                  <a:gd name="T15" fmla="*/ 2147483647 h 726"/>
                  <a:gd name="T16" fmla="*/ 2147483647 w 1086"/>
                  <a:gd name="T17" fmla="*/ 2147483647 h 726"/>
                  <a:gd name="T18" fmla="*/ 2147483647 w 1086"/>
                  <a:gd name="T19" fmla="*/ 2147483647 h 726"/>
                  <a:gd name="T20" fmla="*/ 2147483647 w 1086"/>
                  <a:gd name="T21" fmla="*/ 2147483647 h 726"/>
                  <a:gd name="T22" fmla="*/ 2147483647 w 1086"/>
                  <a:gd name="T23" fmla="*/ 2147483647 h 726"/>
                  <a:gd name="T24" fmla="*/ 2147483647 w 1086"/>
                  <a:gd name="T25" fmla="*/ 2147483647 h 726"/>
                  <a:gd name="T26" fmla="*/ 2147483647 w 1086"/>
                  <a:gd name="T27" fmla="*/ 2147483647 h 726"/>
                  <a:gd name="T28" fmla="*/ 2147483647 w 1086"/>
                  <a:gd name="T29" fmla="*/ 2147483647 h 726"/>
                  <a:gd name="T30" fmla="*/ 2147483647 w 1086"/>
                  <a:gd name="T31" fmla="*/ 2147483647 h 726"/>
                  <a:gd name="T32" fmla="*/ 2147483647 w 1086"/>
                  <a:gd name="T33" fmla="*/ 2147483647 h 726"/>
                  <a:gd name="T34" fmla="*/ 2147483647 w 1086"/>
                  <a:gd name="T35" fmla="*/ 2147483647 h 726"/>
                  <a:gd name="T36" fmla="*/ 2147483647 w 1086"/>
                  <a:gd name="T37" fmla="*/ 2147483647 h 726"/>
                  <a:gd name="T38" fmla="*/ 2147483647 w 1086"/>
                  <a:gd name="T39" fmla="*/ 2147483647 h 726"/>
                  <a:gd name="T40" fmla="*/ 2147483647 w 1086"/>
                  <a:gd name="T41" fmla="*/ 2147483647 h 726"/>
                  <a:gd name="T42" fmla="*/ 2147483647 w 1086"/>
                  <a:gd name="T43" fmla="*/ 2147483647 h 726"/>
                  <a:gd name="T44" fmla="*/ 2147483647 w 1086"/>
                  <a:gd name="T45" fmla="*/ 2147483647 h 726"/>
                  <a:gd name="T46" fmla="*/ 2147483647 w 1086"/>
                  <a:gd name="T47" fmla="*/ 2147483647 h 726"/>
                  <a:gd name="T48" fmla="*/ 2147483647 w 1086"/>
                  <a:gd name="T49" fmla="*/ 2147483647 h 726"/>
                  <a:gd name="T50" fmla="*/ 2147483647 w 1086"/>
                  <a:gd name="T51" fmla="*/ 2147483647 h 726"/>
                  <a:gd name="T52" fmla="*/ 2147483647 w 1086"/>
                  <a:gd name="T53" fmla="*/ 2147483647 h 726"/>
                  <a:gd name="T54" fmla="*/ 2147483647 w 1086"/>
                  <a:gd name="T55" fmla="*/ 2147483647 h 726"/>
                  <a:gd name="T56" fmla="*/ 2147483647 w 1086"/>
                  <a:gd name="T57" fmla="*/ 2147483647 h 726"/>
                  <a:gd name="T58" fmla="*/ 2147483647 w 1086"/>
                  <a:gd name="T59" fmla="*/ 2147483647 h 726"/>
                  <a:gd name="T60" fmla="*/ 2147483647 w 1086"/>
                  <a:gd name="T61" fmla="*/ 2147483647 h 726"/>
                  <a:gd name="T62" fmla="*/ 2147483647 w 1086"/>
                  <a:gd name="T63" fmla="*/ 2147483647 h 726"/>
                  <a:gd name="T64" fmla="*/ 2147483647 w 1086"/>
                  <a:gd name="T65" fmla="*/ 2147483647 h 726"/>
                  <a:gd name="T66" fmla="*/ 2147483647 w 1086"/>
                  <a:gd name="T67" fmla="*/ 2147483647 h 726"/>
                  <a:gd name="T68" fmla="*/ 2147483647 w 1086"/>
                  <a:gd name="T69" fmla="*/ 2147483647 h 726"/>
                  <a:gd name="T70" fmla="*/ 2147483647 w 1086"/>
                  <a:gd name="T71" fmla="*/ 2147483647 h 726"/>
                  <a:gd name="T72" fmla="*/ 2147483647 w 1086"/>
                  <a:gd name="T73" fmla="*/ 2147483647 h 726"/>
                  <a:gd name="T74" fmla="*/ 2147483647 w 1086"/>
                  <a:gd name="T75" fmla="*/ 2147483647 h 726"/>
                  <a:gd name="T76" fmla="*/ 2147483647 w 1086"/>
                  <a:gd name="T77" fmla="*/ 2147483647 h 726"/>
                  <a:gd name="T78" fmla="*/ 2147483647 w 1086"/>
                  <a:gd name="T79" fmla="*/ 2147483647 h 726"/>
                  <a:gd name="T80" fmla="*/ 2147483647 w 1086"/>
                  <a:gd name="T81" fmla="*/ 2147483647 h 726"/>
                  <a:gd name="T82" fmla="*/ 2147483647 w 1086"/>
                  <a:gd name="T83" fmla="*/ 2147483647 h 726"/>
                  <a:gd name="T84" fmla="*/ 2147483647 w 1086"/>
                  <a:gd name="T85" fmla="*/ 2147483647 h 726"/>
                  <a:gd name="T86" fmla="*/ 2147483647 w 1086"/>
                  <a:gd name="T87" fmla="*/ 2147483647 h 726"/>
                  <a:gd name="T88" fmla="*/ 2147483647 w 1086"/>
                  <a:gd name="T89" fmla="*/ 2147483647 h 726"/>
                  <a:gd name="T90" fmla="*/ 2147483647 w 1086"/>
                  <a:gd name="T91" fmla="*/ 2147483647 h 726"/>
                  <a:gd name="T92" fmla="*/ 2147483647 w 1086"/>
                  <a:gd name="T93" fmla="*/ 2147483647 h 726"/>
                  <a:gd name="T94" fmla="*/ 2147483647 w 1086"/>
                  <a:gd name="T95" fmla="*/ 2147483647 h 726"/>
                  <a:gd name="T96" fmla="*/ 2147483647 w 1086"/>
                  <a:gd name="T97" fmla="*/ 2147483647 h 726"/>
                  <a:gd name="T98" fmla="*/ 2147483647 w 1086"/>
                  <a:gd name="T99" fmla="*/ 2147483647 h 726"/>
                  <a:gd name="T100" fmla="*/ 2147483647 w 1086"/>
                  <a:gd name="T101" fmla="*/ 2147483647 h 726"/>
                  <a:gd name="T102" fmla="*/ 2147483647 w 1086"/>
                  <a:gd name="T103" fmla="*/ 2147483647 h 726"/>
                  <a:gd name="T104" fmla="*/ 2147483647 w 1086"/>
                  <a:gd name="T105" fmla="*/ 2147483647 h 726"/>
                  <a:gd name="T106" fmla="*/ 2147483647 w 1086"/>
                  <a:gd name="T107" fmla="*/ 2147483647 h 726"/>
                  <a:gd name="T108" fmla="*/ 2147483647 w 1086"/>
                  <a:gd name="T109" fmla="*/ 2147483647 h 726"/>
                  <a:gd name="T110" fmla="*/ 2147483647 w 1086"/>
                  <a:gd name="T111" fmla="*/ 2147483647 h 726"/>
                  <a:gd name="T112" fmla="*/ 2147483647 w 1086"/>
                  <a:gd name="T113" fmla="*/ 2147483647 h 72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086"/>
                  <a:gd name="T172" fmla="*/ 0 h 726"/>
                  <a:gd name="T173" fmla="*/ 1086 w 1086"/>
                  <a:gd name="T174" fmla="*/ 726 h 72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086" h="726">
                    <a:moveTo>
                      <a:pt x="486" y="0"/>
                    </a:moveTo>
                    <a:lnTo>
                      <a:pt x="462" y="0"/>
                    </a:lnTo>
                    <a:lnTo>
                      <a:pt x="450" y="6"/>
                    </a:lnTo>
                    <a:lnTo>
                      <a:pt x="444" y="12"/>
                    </a:lnTo>
                    <a:lnTo>
                      <a:pt x="432" y="18"/>
                    </a:lnTo>
                    <a:lnTo>
                      <a:pt x="462" y="36"/>
                    </a:lnTo>
                    <a:lnTo>
                      <a:pt x="474" y="36"/>
                    </a:lnTo>
                    <a:lnTo>
                      <a:pt x="486" y="30"/>
                    </a:lnTo>
                    <a:lnTo>
                      <a:pt x="498" y="18"/>
                    </a:lnTo>
                    <a:lnTo>
                      <a:pt x="492" y="6"/>
                    </a:lnTo>
                    <a:lnTo>
                      <a:pt x="486" y="0"/>
                    </a:lnTo>
                    <a:close/>
                    <a:moveTo>
                      <a:pt x="756" y="216"/>
                    </a:moveTo>
                    <a:lnTo>
                      <a:pt x="750" y="222"/>
                    </a:lnTo>
                    <a:lnTo>
                      <a:pt x="750" y="228"/>
                    </a:lnTo>
                    <a:lnTo>
                      <a:pt x="756" y="234"/>
                    </a:lnTo>
                    <a:lnTo>
                      <a:pt x="768" y="240"/>
                    </a:lnTo>
                    <a:lnTo>
                      <a:pt x="774" y="246"/>
                    </a:lnTo>
                    <a:lnTo>
                      <a:pt x="774" y="264"/>
                    </a:lnTo>
                    <a:lnTo>
                      <a:pt x="702" y="300"/>
                    </a:lnTo>
                    <a:lnTo>
                      <a:pt x="666" y="300"/>
                    </a:lnTo>
                    <a:lnTo>
                      <a:pt x="630" y="312"/>
                    </a:lnTo>
                    <a:lnTo>
                      <a:pt x="594" y="330"/>
                    </a:lnTo>
                    <a:lnTo>
                      <a:pt x="588" y="336"/>
                    </a:lnTo>
                    <a:lnTo>
                      <a:pt x="570" y="336"/>
                    </a:lnTo>
                    <a:lnTo>
                      <a:pt x="564" y="342"/>
                    </a:lnTo>
                    <a:lnTo>
                      <a:pt x="588" y="378"/>
                    </a:lnTo>
                    <a:lnTo>
                      <a:pt x="684" y="378"/>
                    </a:lnTo>
                    <a:lnTo>
                      <a:pt x="702" y="366"/>
                    </a:lnTo>
                    <a:lnTo>
                      <a:pt x="738" y="366"/>
                    </a:lnTo>
                    <a:lnTo>
                      <a:pt x="750" y="360"/>
                    </a:lnTo>
                    <a:lnTo>
                      <a:pt x="774" y="336"/>
                    </a:lnTo>
                    <a:lnTo>
                      <a:pt x="774" y="330"/>
                    </a:lnTo>
                    <a:lnTo>
                      <a:pt x="804" y="324"/>
                    </a:lnTo>
                    <a:lnTo>
                      <a:pt x="798" y="300"/>
                    </a:lnTo>
                    <a:lnTo>
                      <a:pt x="822" y="300"/>
                    </a:lnTo>
                    <a:lnTo>
                      <a:pt x="822" y="288"/>
                    </a:lnTo>
                    <a:lnTo>
                      <a:pt x="828" y="258"/>
                    </a:lnTo>
                    <a:lnTo>
                      <a:pt x="828" y="228"/>
                    </a:lnTo>
                    <a:lnTo>
                      <a:pt x="822" y="198"/>
                    </a:lnTo>
                    <a:lnTo>
                      <a:pt x="816" y="192"/>
                    </a:lnTo>
                    <a:lnTo>
                      <a:pt x="804" y="186"/>
                    </a:lnTo>
                    <a:lnTo>
                      <a:pt x="792" y="192"/>
                    </a:lnTo>
                    <a:lnTo>
                      <a:pt x="786" y="198"/>
                    </a:lnTo>
                    <a:lnTo>
                      <a:pt x="762" y="210"/>
                    </a:lnTo>
                    <a:lnTo>
                      <a:pt x="756" y="216"/>
                    </a:lnTo>
                    <a:close/>
                    <a:moveTo>
                      <a:pt x="834" y="132"/>
                    </a:moveTo>
                    <a:lnTo>
                      <a:pt x="822" y="132"/>
                    </a:lnTo>
                    <a:lnTo>
                      <a:pt x="816" y="120"/>
                    </a:lnTo>
                    <a:lnTo>
                      <a:pt x="804" y="108"/>
                    </a:lnTo>
                    <a:lnTo>
                      <a:pt x="792" y="102"/>
                    </a:lnTo>
                    <a:lnTo>
                      <a:pt x="786" y="90"/>
                    </a:lnTo>
                    <a:lnTo>
                      <a:pt x="774" y="78"/>
                    </a:lnTo>
                    <a:lnTo>
                      <a:pt x="768" y="78"/>
                    </a:lnTo>
                    <a:lnTo>
                      <a:pt x="762" y="72"/>
                    </a:lnTo>
                    <a:lnTo>
                      <a:pt x="756" y="72"/>
                    </a:lnTo>
                    <a:lnTo>
                      <a:pt x="732" y="36"/>
                    </a:lnTo>
                    <a:lnTo>
                      <a:pt x="720" y="84"/>
                    </a:lnTo>
                    <a:lnTo>
                      <a:pt x="762" y="96"/>
                    </a:lnTo>
                    <a:lnTo>
                      <a:pt x="816" y="150"/>
                    </a:lnTo>
                    <a:lnTo>
                      <a:pt x="828" y="150"/>
                    </a:lnTo>
                    <a:lnTo>
                      <a:pt x="834" y="156"/>
                    </a:lnTo>
                    <a:lnTo>
                      <a:pt x="846" y="162"/>
                    </a:lnTo>
                    <a:lnTo>
                      <a:pt x="852" y="174"/>
                    </a:lnTo>
                    <a:lnTo>
                      <a:pt x="852" y="180"/>
                    </a:lnTo>
                    <a:lnTo>
                      <a:pt x="858" y="192"/>
                    </a:lnTo>
                    <a:lnTo>
                      <a:pt x="852" y="204"/>
                    </a:lnTo>
                    <a:lnTo>
                      <a:pt x="852" y="240"/>
                    </a:lnTo>
                    <a:lnTo>
                      <a:pt x="858" y="252"/>
                    </a:lnTo>
                    <a:lnTo>
                      <a:pt x="864" y="258"/>
                    </a:lnTo>
                    <a:lnTo>
                      <a:pt x="882" y="258"/>
                    </a:lnTo>
                    <a:lnTo>
                      <a:pt x="894" y="246"/>
                    </a:lnTo>
                    <a:lnTo>
                      <a:pt x="900" y="234"/>
                    </a:lnTo>
                    <a:lnTo>
                      <a:pt x="900" y="222"/>
                    </a:lnTo>
                    <a:lnTo>
                      <a:pt x="888" y="186"/>
                    </a:lnTo>
                    <a:lnTo>
                      <a:pt x="876" y="174"/>
                    </a:lnTo>
                    <a:lnTo>
                      <a:pt x="864" y="156"/>
                    </a:lnTo>
                    <a:lnTo>
                      <a:pt x="852" y="150"/>
                    </a:lnTo>
                    <a:lnTo>
                      <a:pt x="846" y="138"/>
                    </a:lnTo>
                    <a:lnTo>
                      <a:pt x="834" y="132"/>
                    </a:lnTo>
                    <a:close/>
                    <a:moveTo>
                      <a:pt x="1086" y="360"/>
                    </a:moveTo>
                    <a:lnTo>
                      <a:pt x="1020" y="294"/>
                    </a:lnTo>
                    <a:lnTo>
                      <a:pt x="1020" y="288"/>
                    </a:lnTo>
                    <a:lnTo>
                      <a:pt x="1002" y="270"/>
                    </a:lnTo>
                    <a:lnTo>
                      <a:pt x="984" y="270"/>
                    </a:lnTo>
                    <a:lnTo>
                      <a:pt x="978" y="276"/>
                    </a:lnTo>
                    <a:lnTo>
                      <a:pt x="978" y="300"/>
                    </a:lnTo>
                    <a:lnTo>
                      <a:pt x="996" y="330"/>
                    </a:lnTo>
                    <a:lnTo>
                      <a:pt x="1020" y="378"/>
                    </a:lnTo>
                    <a:lnTo>
                      <a:pt x="1086" y="438"/>
                    </a:lnTo>
                    <a:lnTo>
                      <a:pt x="1086" y="360"/>
                    </a:lnTo>
                    <a:close/>
                    <a:moveTo>
                      <a:pt x="672" y="672"/>
                    </a:moveTo>
                    <a:lnTo>
                      <a:pt x="630" y="642"/>
                    </a:lnTo>
                    <a:lnTo>
                      <a:pt x="648" y="630"/>
                    </a:lnTo>
                    <a:lnTo>
                      <a:pt x="636" y="630"/>
                    </a:lnTo>
                    <a:lnTo>
                      <a:pt x="624" y="624"/>
                    </a:lnTo>
                    <a:lnTo>
                      <a:pt x="612" y="624"/>
                    </a:lnTo>
                    <a:lnTo>
                      <a:pt x="600" y="618"/>
                    </a:lnTo>
                    <a:lnTo>
                      <a:pt x="594" y="606"/>
                    </a:lnTo>
                    <a:lnTo>
                      <a:pt x="594" y="594"/>
                    </a:lnTo>
                    <a:lnTo>
                      <a:pt x="600" y="582"/>
                    </a:lnTo>
                    <a:lnTo>
                      <a:pt x="600" y="564"/>
                    </a:lnTo>
                    <a:lnTo>
                      <a:pt x="588" y="570"/>
                    </a:lnTo>
                    <a:lnTo>
                      <a:pt x="582" y="570"/>
                    </a:lnTo>
                    <a:lnTo>
                      <a:pt x="570" y="576"/>
                    </a:lnTo>
                    <a:lnTo>
                      <a:pt x="564" y="576"/>
                    </a:lnTo>
                    <a:lnTo>
                      <a:pt x="552" y="582"/>
                    </a:lnTo>
                    <a:lnTo>
                      <a:pt x="552" y="552"/>
                    </a:lnTo>
                    <a:lnTo>
                      <a:pt x="528" y="540"/>
                    </a:lnTo>
                    <a:lnTo>
                      <a:pt x="528" y="492"/>
                    </a:lnTo>
                    <a:lnTo>
                      <a:pt x="474" y="456"/>
                    </a:lnTo>
                    <a:lnTo>
                      <a:pt x="450" y="402"/>
                    </a:lnTo>
                    <a:lnTo>
                      <a:pt x="474" y="390"/>
                    </a:lnTo>
                    <a:lnTo>
                      <a:pt x="480" y="384"/>
                    </a:lnTo>
                    <a:lnTo>
                      <a:pt x="492" y="378"/>
                    </a:lnTo>
                    <a:lnTo>
                      <a:pt x="504" y="366"/>
                    </a:lnTo>
                    <a:lnTo>
                      <a:pt x="504" y="360"/>
                    </a:lnTo>
                    <a:lnTo>
                      <a:pt x="492" y="336"/>
                    </a:lnTo>
                    <a:lnTo>
                      <a:pt x="468" y="324"/>
                    </a:lnTo>
                    <a:lnTo>
                      <a:pt x="462" y="318"/>
                    </a:lnTo>
                    <a:lnTo>
                      <a:pt x="456" y="318"/>
                    </a:lnTo>
                    <a:lnTo>
                      <a:pt x="450" y="312"/>
                    </a:lnTo>
                    <a:lnTo>
                      <a:pt x="438" y="312"/>
                    </a:lnTo>
                    <a:lnTo>
                      <a:pt x="402" y="300"/>
                    </a:lnTo>
                    <a:lnTo>
                      <a:pt x="390" y="300"/>
                    </a:lnTo>
                    <a:lnTo>
                      <a:pt x="378" y="294"/>
                    </a:lnTo>
                    <a:lnTo>
                      <a:pt x="372" y="294"/>
                    </a:lnTo>
                    <a:lnTo>
                      <a:pt x="372" y="234"/>
                    </a:lnTo>
                    <a:lnTo>
                      <a:pt x="366" y="222"/>
                    </a:lnTo>
                    <a:lnTo>
                      <a:pt x="354" y="210"/>
                    </a:lnTo>
                    <a:lnTo>
                      <a:pt x="342" y="210"/>
                    </a:lnTo>
                    <a:lnTo>
                      <a:pt x="288" y="156"/>
                    </a:lnTo>
                    <a:lnTo>
                      <a:pt x="252" y="162"/>
                    </a:lnTo>
                    <a:lnTo>
                      <a:pt x="216" y="126"/>
                    </a:lnTo>
                    <a:lnTo>
                      <a:pt x="186" y="120"/>
                    </a:lnTo>
                    <a:lnTo>
                      <a:pt x="66" y="60"/>
                    </a:lnTo>
                    <a:lnTo>
                      <a:pt x="42" y="72"/>
                    </a:lnTo>
                    <a:lnTo>
                      <a:pt x="0" y="42"/>
                    </a:lnTo>
                    <a:lnTo>
                      <a:pt x="42" y="72"/>
                    </a:lnTo>
                    <a:lnTo>
                      <a:pt x="36" y="102"/>
                    </a:lnTo>
                    <a:lnTo>
                      <a:pt x="36" y="240"/>
                    </a:lnTo>
                    <a:lnTo>
                      <a:pt x="30" y="258"/>
                    </a:lnTo>
                    <a:lnTo>
                      <a:pt x="30" y="372"/>
                    </a:lnTo>
                    <a:lnTo>
                      <a:pt x="24" y="378"/>
                    </a:lnTo>
                    <a:lnTo>
                      <a:pt x="12" y="384"/>
                    </a:lnTo>
                    <a:lnTo>
                      <a:pt x="0" y="396"/>
                    </a:lnTo>
                    <a:lnTo>
                      <a:pt x="0" y="402"/>
                    </a:lnTo>
                    <a:lnTo>
                      <a:pt x="6" y="408"/>
                    </a:lnTo>
                    <a:lnTo>
                      <a:pt x="18" y="414"/>
                    </a:lnTo>
                    <a:lnTo>
                      <a:pt x="30" y="414"/>
                    </a:lnTo>
                    <a:lnTo>
                      <a:pt x="30" y="444"/>
                    </a:lnTo>
                    <a:lnTo>
                      <a:pt x="24" y="456"/>
                    </a:lnTo>
                    <a:lnTo>
                      <a:pt x="24" y="480"/>
                    </a:lnTo>
                    <a:lnTo>
                      <a:pt x="18" y="492"/>
                    </a:lnTo>
                    <a:lnTo>
                      <a:pt x="18" y="504"/>
                    </a:lnTo>
                    <a:lnTo>
                      <a:pt x="12" y="510"/>
                    </a:lnTo>
                    <a:lnTo>
                      <a:pt x="12" y="516"/>
                    </a:lnTo>
                    <a:lnTo>
                      <a:pt x="18" y="540"/>
                    </a:lnTo>
                    <a:lnTo>
                      <a:pt x="18" y="588"/>
                    </a:lnTo>
                    <a:lnTo>
                      <a:pt x="30" y="594"/>
                    </a:lnTo>
                    <a:lnTo>
                      <a:pt x="48" y="594"/>
                    </a:lnTo>
                    <a:lnTo>
                      <a:pt x="60" y="588"/>
                    </a:lnTo>
                    <a:lnTo>
                      <a:pt x="90" y="588"/>
                    </a:lnTo>
                    <a:lnTo>
                      <a:pt x="96" y="582"/>
                    </a:lnTo>
                    <a:lnTo>
                      <a:pt x="102" y="582"/>
                    </a:lnTo>
                    <a:lnTo>
                      <a:pt x="126" y="600"/>
                    </a:lnTo>
                    <a:lnTo>
                      <a:pt x="132" y="600"/>
                    </a:lnTo>
                    <a:lnTo>
                      <a:pt x="138" y="594"/>
                    </a:lnTo>
                    <a:lnTo>
                      <a:pt x="156" y="588"/>
                    </a:lnTo>
                    <a:lnTo>
                      <a:pt x="168" y="582"/>
                    </a:lnTo>
                    <a:lnTo>
                      <a:pt x="180" y="570"/>
                    </a:lnTo>
                    <a:lnTo>
                      <a:pt x="180" y="564"/>
                    </a:lnTo>
                    <a:lnTo>
                      <a:pt x="168" y="552"/>
                    </a:lnTo>
                    <a:lnTo>
                      <a:pt x="150" y="540"/>
                    </a:lnTo>
                    <a:lnTo>
                      <a:pt x="138" y="534"/>
                    </a:lnTo>
                    <a:lnTo>
                      <a:pt x="120" y="522"/>
                    </a:lnTo>
                    <a:lnTo>
                      <a:pt x="108" y="516"/>
                    </a:lnTo>
                    <a:lnTo>
                      <a:pt x="102" y="510"/>
                    </a:lnTo>
                    <a:lnTo>
                      <a:pt x="96" y="510"/>
                    </a:lnTo>
                    <a:lnTo>
                      <a:pt x="108" y="510"/>
                    </a:lnTo>
                    <a:lnTo>
                      <a:pt x="138" y="516"/>
                    </a:lnTo>
                    <a:lnTo>
                      <a:pt x="204" y="516"/>
                    </a:lnTo>
                    <a:lnTo>
                      <a:pt x="204" y="510"/>
                    </a:lnTo>
                    <a:lnTo>
                      <a:pt x="198" y="504"/>
                    </a:lnTo>
                    <a:lnTo>
                      <a:pt x="198" y="498"/>
                    </a:lnTo>
                    <a:lnTo>
                      <a:pt x="186" y="486"/>
                    </a:lnTo>
                    <a:lnTo>
                      <a:pt x="192" y="492"/>
                    </a:lnTo>
                    <a:lnTo>
                      <a:pt x="204" y="492"/>
                    </a:lnTo>
                    <a:lnTo>
                      <a:pt x="210" y="498"/>
                    </a:lnTo>
                    <a:lnTo>
                      <a:pt x="216" y="498"/>
                    </a:lnTo>
                    <a:lnTo>
                      <a:pt x="222" y="492"/>
                    </a:lnTo>
                    <a:lnTo>
                      <a:pt x="222" y="486"/>
                    </a:lnTo>
                    <a:lnTo>
                      <a:pt x="216" y="480"/>
                    </a:lnTo>
                    <a:lnTo>
                      <a:pt x="216" y="468"/>
                    </a:lnTo>
                    <a:lnTo>
                      <a:pt x="210" y="462"/>
                    </a:lnTo>
                    <a:lnTo>
                      <a:pt x="222" y="468"/>
                    </a:lnTo>
                    <a:lnTo>
                      <a:pt x="228" y="474"/>
                    </a:lnTo>
                    <a:lnTo>
                      <a:pt x="246" y="474"/>
                    </a:lnTo>
                    <a:lnTo>
                      <a:pt x="252" y="468"/>
                    </a:lnTo>
                    <a:lnTo>
                      <a:pt x="264" y="462"/>
                    </a:lnTo>
                    <a:lnTo>
                      <a:pt x="270" y="456"/>
                    </a:lnTo>
                    <a:lnTo>
                      <a:pt x="288" y="474"/>
                    </a:lnTo>
                    <a:lnTo>
                      <a:pt x="300" y="480"/>
                    </a:lnTo>
                    <a:lnTo>
                      <a:pt x="306" y="486"/>
                    </a:lnTo>
                    <a:lnTo>
                      <a:pt x="312" y="486"/>
                    </a:lnTo>
                    <a:lnTo>
                      <a:pt x="330" y="492"/>
                    </a:lnTo>
                    <a:lnTo>
                      <a:pt x="342" y="492"/>
                    </a:lnTo>
                    <a:lnTo>
                      <a:pt x="378" y="504"/>
                    </a:lnTo>
                    <a:lnTo>
                      <a:pt x="390" y="510"/>
                    </a:lnTo>
                    <a:lnTo>
                      <a:pt x="402" y="534"/>
                    </a:lnTo>
                    <a:lnTo>
                      <a:pt x="402" y="558"/>
                    </a:lnTo>
                    <a:lnTo>
                      <a:pt x="408" y="570"/>
                    </a:lnTo>
                    <a:lnTo>
                      <a:pt x="420" y="582"/>
                    </a:lnTo>
                    <a:lnTo>
                      <a:pt x="438" y="582"/>
                    </a:lnTo>
                    <a:lnTo>
                      <a:pt x="450" y="594"/>
                    </a:lnTo>
                    <a:lnTo>
                      <a:pt x="450" y="606"/>
                    </a:lnTo>
                    <a:lnTo>
                      <a:pt x="456" y="618"/>
                    </a:lnTo>
                    <a:lnTo>
                      <a:pt x="468" y="654"/>
                    </a:lnTo>
                    <a:lnTo>
                      <a:pt x="486" y="672"/>
                    </a:lnTo>
                    <a:lnTo>
                      <a:pt x="516" y="678"/>
                    </a:lnTo>
                    <a:lnTo>
                      <a:pt x="558" y="684"/>
                    </a:lnTo>
                    <a:lnTo>
                      <a:pt x="618" y="684"/>
                    </a:lnTo>
                    <a:lnTo>
                      <a:pt x="630" y="690"/>
                    </a:lnTo>
                    <a:lnTo>
                      <a:pt x="654" y="714"/>
                    </a:lnTo>
                    <a:lnTo>
                      <a:pt x="678" y="726"/>
                    </a:lnTo>
                    <a:lnTo>
                      <a:pt x="684" y="726"/>
                    </a:lnTo>
                    <a:lnTo>
                      <a:pt x="684" y="720"/>
                    </a:lnTo>
                    <a:lnTo>
                      <a:pt x="678" y="708"/>
                    </a:lnTo>
                    <a:lnTo>
                      <a:pt x="678" y="702"/>
                    </a:lnTo>
                    <a:lnTo>
                      <a:pt x="672" y="690"/>
                    </a:lnTo>
                    <a:lnTo>
                      <a:pt x="666" y="684"/>
                    </a:lnTo>
                    <a:lnTo>
                      <a:pt x="672" y="67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723" name="New Zealand">
                <a:extLst>
                  <a:ext uri="{FF2B5EF4-FFF2-40B4-BE49-F238E27FC236}">
                    <a16:creationId xmlns:a16="http://schemas.microsoft.com/office/drawing/2014/main" id="{6B8FEBC5-6670-3B4C-8E8D-79018612D8C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68" y="3017"/>
                <a:ext cx="325" cy="251"/>
              </a:xfrm>
              <a:custGeom>
                <a:avLst/>
                <a:gdLst>
                  <a:gd name="T0" fmla="*/ 2147483647 w 1272"/>
                  <a:gd name="T1" fmla="*/ 2147483647 h 984"/>
                  <a:gd name="T2" fmla="*/ 2147483647 w 1272"/>
                  <a:gd name="T3" fmla="*/ 2147483647 h 984"/>
                  <a:gd name="T4" fmla="*/ 2147483647 w 1272"/>
                  <a:gd name="T5" fmla="*/ 2147483647 h 984"/>
                  <a:gd name="T6" fmla="*/ 2147483647 w 1272"/>
                  <a:gd name="T7" fmla="*/ 2147483647 h 984"/>
                  <a:gd name="T8" fmla="*/ 2147483647 w 1272"/>
                  <a:gd name="T9" fmla="*/ 2147483647 h 984"/>
                  <a:gd name="T10" fmla="*/ 2147483647 w 1272"/>
                  <a:gd name="T11" fmla="*/ 2147483647 h 984"/>
                  <a:gd name="T12" fmla="*/ 2147483647 w 1272"/>
                  <a:gd name="T13" fmla="*/ 2147483647 h 984"/>
                  <a:gd name="T14" fmla="*/ 2147483647 w 1272"/>
                  <a:gd name="T15" fmla="*/ 2147483647 h 984"/>
                  <a:gd name="T16" fmla="*/ 2147483647 w 1272"/>
                  <a:gd name="T17" fmla="*/ 2147483647 h 984"/>
                  <a:gd name="T18" fmla="*/ 2147483647 w 1272"/>
                  <a:gd name="T19" fmla="*/ 2147483647 h 984"/>
                  <a:gd name="T20" fmla="*/ 2147483647 w 1272"/>
                  <a:gd name="T21" fmla="*/ 2147483647 h 984"/>
                  <a:gd name="T22" fmla="*/ 2147483647 w 1272"/>
                  <a:gd name="T23" fmla="*/ 2147483647 h 984"/>
                  <a:gd name="T24" fmla="*/ 2147483647 w 1272"/>
                  <a:gd name="T25" fmla="*/ 2147483647 h 984"/>
                  <a:gd name="T26" fmla="*/ 2147483647 w 1272"/>
                  <a:gd name="T27" fmla="*/ 2147483647 h 984"/>
                  <a:gd name="T28" fmla="*/ 2147483647 w 1272"/>
                  <a:gd name="T29" fmla="*/ 2147483647 h 984"/>
                  <a:gd name="T30" fmla="*/ 2147483647 w 1272"/>
                  <a:gd name="T31" fmla="*/ 2147483647 h 984"/>
                  <a:gd name="T32" fmla="*/ 2147483647 w 1272"/>
                  <a:gd name="T33" fmla="*/ 2147483647 h 984"/>
                  <a:gd name="T34" fmla="*/ 2147483647 w 1272"/>
                  <a:gd name="T35" fmla="*/ 2147483647 h 984"/>
                  <a:gd name="T36" fmla="*/ 2147483647 w 1272"/>
                  <a:gd name="T37" fmla="*/ 2147483647 h 984"/>
                  <a:gd name="T38" fmla="*/ 2147483647 w 1272"/>
                  <a:gd name="T39" fmla="*/ 2147483647 h 984"/>
                  <a:gd name="T40" fmla="*/ 2147483647 w 1272"/>
                  <a:gd name="T41" fmla="*/ 2147483647 h 984"/>
                  <a:gd name="T42" fmla="*/ 2147483647 w 1272"/>
                  <a:gd name="T43" fmla="*/ 2147483647 h 984"/>
                  <a:gd name="T44" fmla="*/ 2147483647 w 1272"/>
                  <a:gd name="T45" fmla="*/ 2147483647 h 984"/>
                  <a:gd name="T46" fmla="*/ 2147483647 w 1272"/>
                  <a:gd name="T47" fmla="*/ 2147483647 h 984"/>
                  <a:gd name="T48" fmla="*/ 2147483647 w 1272"/>
                  <a:gd name="T49" fmla="*/ 2147483647 h 984"/>
                  <a:gd name="T50" fmla="*/ 2147483647 w 1272"/>
                  <a:gd name="T51" fmla="*/ 2147483647 h 984"/>
                  <a:gd name="T52" fmla="*/ 2147483647 w 1272"/>
                  <a:gd name="T53" fmla="*/ 2147483647 h 984"/>
                  <a:gd name="T54" fmla="*/ 2147483647 w 1272"/>
                  <a:gd name="T55" fmla="*/ 2147483647 h 984"/>
                  <a:gd name="T56" fmla="*/ 2147483647 w 1272"/>
                  <a:gd name="T57" fmla="*/ 2147483647 h 984"/>
                  <a:gd name="T58" fmla="*/ 2147483647 w 1272"/>
                  <a:gd name="T59" fmla="*/ 2147483647 h 984"/>
                  <a:gd name="T60" fmla="*/ 2147483647 w 1272"/>
                  <a:gd name="T61" fmla="*/ 2147483647 h 984"/>
                  <a:gd name="T62" fmla="*/ 2147483647 w 1272"/>
                  <a:gd name="T63" fmla="*/ 2147483647 h 984"/>
                  <a:gd name="T64" fmla="*/ 2147483647 w 1272"/>
                  <a:gd name="T65" fmla="*/ 2147483647 h 984"/>
                  <a:gd name="T66" fmla="*/ 2147483647 w 1272"/>
                  <a:gd name="T67" fmla="*/ 2147483647 h 984"/>
                  <a:gd name="T68" fmla="*/ 2147483647 w 1272"/>
                  <a:gd name="T69" fmla="*/ 2147483647 h 984"/>
                  <a:gd name="T70" fmla="*/ 2147483647 w 1272"/>
                  <a:gd name="T71" fmla="*/ 2147483647 h 984"/>
                  <a:gd name="T72" fmla="*/ 2147483647 w 1272"/>
                  <a:gd name="T73" fmla="*/ 2147483647 h 984"/>
                  <a:gd name="T74" fmla="*/ 2147483647 w 1272"/>
                  <a:gd name="T75" fmla="*/ 2147483647 h 984"/>
                  <a:gd name="T76" fmla="*/ 2147483647 w 1272"/>
                  <a:gd name="T77" fmla="*/ 2147483647 h 984"/>
                  <a:gd name="T78" fmla="*/ 2147483647 w 1272"/>
                  <a:gd name="T79" fmla="*/ 2147483647 h 984"/>
                  <a:gd name="T80" fmla="*/ 2147483647 w 1272"/>
                  <a:gd name="T81" fmla="*/ 2147483647 h 984"/>
                  <a:gd name="T82" fmla="*/ 2147483647 w 1272"/>
                  <a:gd name="T83" fmla="*/ 2147483647 h 984"/>
                  <a:gd name="T84" fmla="*/ 2147483647 w 1272"/>
                  <a:gd name="T85" fmla="*/ 2147483647 h 984"/>
                  <a:gd name="T86" fmla="*/ 2147483647 w 1272"/>
                  <a:gd name="T87" fmla="*/ 2147483647 h 984"/>
                  <a:gd name="T88" fmla="*/ 2147483647 w 1272"/>
                  <a:gd name="T89" fmla="*/ 2147483647 h 984"/>
                  <a:gd name="T90" fmla="*/ 2147483647 w 1272"/>
                  <a:gd name="T91" fmla="*/ 2147483647 h 984"/>
                  <a:gd name="T92" fmla="*/ 2147483647 w 1272"/>
                  <a:gd name="T93" fmla="*/ 2147483647 h 984"/>
                  <a:gd name="T94" fmla="*/ 2147483647 w 1272"/>
                  <a:gd name="T95" fmla="*/ 2147483647 h 984"/>
                  <a:gd name="T96" fmla="*/ 2147483647 w 1272"/>
                  <a:gd name="T97" fmla="*/ 2147483647 h 984"/>
                  <a:gd name="T98" fmla="*/ 2147483647 w 1272"/>
                  <a:gd name="T99" fmla="*/ 2147483647 h 984"/>
                  <a:gd name="T100" fmla="*/ 2147483647 w 1272"/>
                  <a:gd name="T101" fmla="*/ 2147483647 h 984"/>
                  <a:gd name="T102" fmla="*/ 2147483647 w 1272"/>
                  <a:gd name="T103" fmla="*/ 2147483647 h 984"/>
                  <a:gd name="T104" fmla="*/ 2147483647 w 1272"/>
                  <a:gd name="T105" fmla="*/ 2147483647 h 984"/>
                  <a:gd name="T106" fmla="*/ 2147483647 w 1272"/>
                  <a:gd name="T107" fmla="*/ 2147483647 h 984"/>
                  <a:gd name="T108" fmla="*/ 2147483647 w 1272"/>
                  <a:gd name="T109" fmla="*/ 2147483647 h 984"/>
                  <a:gd name="T110" fmla="*/ 2147483647 w 1272"/>
                  <a:gd name="T111" fmla="*/ 2147483647 h 984"/>
                  <a:gd name="T112" fmla="*/ 2147483647 w 1272"/>
                  <a:gd name="T113" fmla="*/ 2147483647 h 984"/>
                  <a:gd name="T114" fmla="*/ 2147483647 w 1272"/>
                  <a:gd name="T115" fmla="*/ 2147483647 h 984"/>
                  <a:gd name="T116" fmla="*/ 2147483647 w 1272"/>
                  <a:gd name="T117" fmla="*/ 2147483647 h 984"/>
                  <a:gd name="T118" fmla="*/ 2147483647 w 1272"/>
                  <a:gd name="T119" fmla="*/ 2147483647 h 984"/>
                  <a:gd name="T120" fmla="*/ 2147483647 w 1272"/>
                  <a:gd name="T121" fmla="*/ 2147483647 h 98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272"/>
                  <a:gd name="T184" fmla="*/ 0 h 984"/>
                  <a:gd name="T185" fmla="*/ 1272 w 1272"/>
                  <a:gd name="T186" fmla="*/ 984 h 98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272" h="984">
                    <a:moveTo>
                      <a:pt x="750" y="564"/>
                    </a:moveTo>
                    <a:lnTo>
                      <a:pt x="738" y="564"/>
                    </a:lnTo>
                    <a:lnTo>
                      <a:pt x="744" y="528"/>
                    </a:lnTo>
                    <a:lnTo>
                      <a:pt x="720" y="546"/>
                    </a:lnTo>
                    <a:lnTo>
                      <a:pt x="726" y="540"/>
                    </a:lnTo>
                    <a:lnTo>
                      <a:pt x="726" y="504"/>
                    </a:lnTo>
                    <a:lnTo>
                      <a:pt x="708" y="504"/>
                    </a:lnTo>
                    <a:lnTo>
                      <a:pt x="702" y="510"/>
                    </a:lnTo>
                    <a:lnTo>
                      <a:pt x="696" y="522"/>
                    </a:lnTo>
                    <a:lnTo>
                      <a:pt x="690" y="528"/>
                    </a:lnTo>
                    <a:lnTo>
                      <a:pt x="672" y="540"/>
                    </a:lnTo>
                    <a:lnTo>
                      <a:pt x="660" y="546"/>
                    </a:lnTo>
                    <a:lnTo>
                      <a:pt x="654" y="558"/>
                    </a:lnTo>
                    <a:lnTo>
                      <a:pt x="642" y="570"/>
                    </a:lnTo>
                    <a:lnTo>
                      <a:pt x="630" y="576"/>
                    </a:lnTo>
                    <a:lnTo>
                      <a:pt x="618" y="588"/>
                    </a:lnTo>
                    <a:lnTo>
                      <a:pt x="606" y="588"/>
                    </a:lnTo>
                    <a:lnTo>
                      <a:pt x="588" y="600"/>
                    </a:lnTo>
                    <a:lnTo>
                      <a:pt x="576" y="606"/>
                    </a:lnTo>
                    <a:lnTo>
                      <a:pt x="546" y="636"/>
                    </a:lnTo>
                    <a:lnTo>
                      <a:pt x="540" y="648"/>
                    </a:lnTo>
                    <a:lnTo>
                      <a:pt x="534" y="648"/>
                    </a:lnTo>
                    <a:lnTo>
                      <a:pt x="528" y="654"/>
                    </a:lnTo>
                    <a:lnTo>
                      <a:pt x="510" y="660"/>
                    </a:lnTo>
                    <a:lnTo>
                      <a:pt x="498" y="666"/>
                    </a:lnTo>
                    <a:lnTo>
                      <a:pt x="462" y="678"/>
                    </a:lnTo>
                    <a:lnTo>
                      <a:pt x="438" y="690"/>
                    </a:lnTo>
                    <a:lnTo>
                      <a:pt x="426" y="702"/>
                    </a:lnTo>
                    <a:lnTo>
                      <a:pt x="414" y="708"/>
                    </a:lnTo>
                    <a:lnTo>
                      <a:pt x="408" y="720"/>
                    </a:lnTo>
                    <a:lnTo>
                      <a:pt x="396" y="726"/>
                    </a:lnTo>
                    <a:lnTo>
                      <a:pt x="378" y="726"/>
                    </a:lnTo>
                    <a:lnTo>
                      <a:pt x="366" y="732"/>
                    </a:lnTo>
                    <a:lnTo>
                      <a:pt x="312" y="750"/>
                    </a:lnTo>
                    <a:lnTo>
                      <a:pt x="288" y="762"/>
                    </a:lnTo>
                    <a:lnTo>
                      <a:pt x="270" y="774"/>
                    </a:lnTo>
                    <a:lnTo>
                      <a:pt x="246" y="786"/>
                    </a:lnTo>
                    <a:lnTo>
                      <a:pt x="222" y="792"/>
                    </a:lnTo>
                    <a:lnTo>
                      <a:pt x="198" y="804"/>
                    </a:lnTo>
                    <a:lnTo>
                      <a:pt x="180" y="810"/>
                    </a:lnTo>
                    <a:lnTo>
                      <a:pt x="174" y="816"/>
                    </a:lnTo>
                    <a:lnTo>
                      <a:pt x="168" y="828"/>
                    </a:lnTo>
                    <a:lnTo>
                      <a:pt x="168" y="846"/>
                    </a:lnTo>
                    <a:lnTo>
                      <a:pt x="156" y="834"/>
                    </a:lnTo>
                    <a:lnTo>
                      <a:pt x="150" y="834"/>
                    </a:lnTo>
                    <a:lnTo>
                      <a:pt x="144" y="840"/>
                    </a:lnTo>
                    <a:lnTo>
                      <a:pt x="120" y="852"/>
                    </a:lnTo>
                    <a:lnTo>
                      <a:pt x="108" y="864"/>
                    </a:lnTo>
                    <a:lnTo>
                      <a:pt x="72" y="882"/>
                    </a:lnTo>
                    <a:lnTo>
                      <a:pt x="66" y="882"/>
                    </a:lnTo>
                    <a:lnTo>
                      <a:pt x="54" y="888"/>
                    </a:lnTo>
                    <a:lnTo>
                      <a:pt x="36" y="888"/>
                    </a:lnTo>
                    <a:lnTo>
                      <a:pt x="18" y="894"/>
                    </a:lnTo>
                    <a:lnTo>
                      <a:pt x="12" y="906"/>
                    </a:lnTo>
                    <a:lnTo>
                      <a:pt x="0" y="912"/>
                    </a:lnTo>
                    <a:lnTo>
                      <a:pt x="18" y="912"/>
                    </a:lnTo>
                    <a:lnTo>
                      <a:pt x="24" y="918"/>
                    </a:lnTo>
                    <a:lnTo>
                      <a:pt x="30" y="918"/>
                    </a:lnTo>
                    <a:lnTo>
                      <a:pt x="24" y="924"/>
                    </a:lnTo>
                    <a:lnTo>
                      <a:pt x="24" y="942"/>
                    </a:lnTo>
                    <a:lnTo>
                      <a:pt x="30" y="948"/>
                    </a:lnTo>
                    <a:lnTo>
                      <a:pt x="42" y="948"/>
                    </a:lnTo>
                    <a:lnTo>
                      <a:pt x="54" y="942"/>
                    </a:lnTo>
                    <a:lnTo>
                      <a:pt x="60" y="936"/>
                    </a:lnTo>
                    <a:lnTo>
                      <a:pt x="72" y="948"/>
                    </a:lnTo>
                    <a:lnTo>
                      <a:pt x="96" y="948"/>
                    </a:lnTo>
                    <a:lnTo>
                      <a:pt x="102" y="954"/>
                    </a:lnTo>
                    <a:lnTo>
                      <a:pt x="132" y="954"/>
                    </a:lnTo>
                    <a:lnTo>
                      <a:pt x="150" y="972"/>
                    </a:lnTo>
                    <a:lnTo>
                      <a:pt x="180" y="966"/>
                    </a:lnTo>
                    <a:lnTo>
                      <a:pt x="192" y="972"/>
                    </a:lnTo>
                    <a:lnTo>
                      <a:pt x="198" y="978"/>
                    </a:lnTo>
                    <a:lnTo>
                      <a:pt x="216" y="984"/>
                    </a:lnTo>
                    <a:lnTo>
                      <a:pt x="228" y="984"/>
                    </a:lnTo>
                    <a:lnTo>
                      <a:pt x="252" y="972"/>
                    </a:lnTo>
                    <a:lnTo>
                      <a:pt x="264" y="948"/>
                    </a:lnTo>
                    <a:lnTo>
                      <a:pt x="288" y="936"/>
                    </a:lnTo>
                    <a:lnTo>
                      <a:pt x="312" y="936"/>
                    </a:lnTo>
                    <a:lnTo>
                      <a:pt x="336" y="924"/>
                    </a:lnTo>
                    <a:lnTo>
                      <a:pt x="342" y="912"/>
                    </a:lnTo>
                    <a:lnTo>
                      <a:pt x="342" y="894"/>
                    </a:lnTo>
                    <a:lnTo>
                      <a:pt x="348" y="882"/>
                    </a:lnTo>
                    <a:lnTo>
                      <a:pt x="372" y="870"/>
                    </a:lnTo>
                    <a:lnTo>
                      <a:pt x="396" y="870"/>
                    </a:lnTo>
                    <a:lnTo>
                      <a:pt x="408" y="858"/>
                    </a:lnTo>
                    <a:lnTo>
                      <a:pt x="408" y="846"/>
                    </a:lnTo>
                    <a:lnTo>
                      <a:pt x="402" y="840"/>
                    </a:lnTo>
                    <a:lnTo>
                      <a:pt x="420" y="840"/>
                    </a:lnTo>
                    <a:lnTo>
                      <a:pt x="480" y="792"/>
                    </a:lnTo>
                    <a:lnTo>
                      <a:pt x="462" y="774"/>
                    </a:lnTo>
                    <a:lnTo>
                      <a:pt x="504" y="792"/>
                    </a:lnTo>
                    <a:lnTo>
                      <a:pt x="504" y="774"/>
                    </a:lnTo>
                    <a:lnTo>
                      <a:pt x="510" y="768"/>
                    </a:lnTo>
                    <a:lnTo>
                      <a:pt x="540" y="768"/>
                    </a:lnTo>
                    <a:lnTo>
                      <a:pt x="546" y="774"/>
                    </a:lnTo>
                    <a:lnTo>
                      <a:pt x="558" y="780"/>
                    </a:lnTo>
                    <a:lnTo>
                      <a:pt x="570" y="780"/>
                    </a:lnTo>
                    <a:lnTo>
                      <a:pt x="576" y="774"/>
                    </a:lnTo>
                    <a:lnTo>
                      <a:pt x="576" y="768"/>
                    </a:lnTo>
                    <a:lnTo>
                      <a:pt x="582" y="762"/>
                    </a:lnTo>
                    <a:lnTo>
                      <a:pt x="582" y="756"/>
                    </a:lnTo>
                    <a:lnTo>
                      <a:pt x="570" y="744"/>
                    </a:lnTo>
                    <a:lnTo>
                      <a:pt x="612" y="702"/>
                    </a:lnTo>
                    <a:lnTo>
                      <a:pt x="618" y="702"/>
                    </a:lnTo>
                    <a:lnTo>
                      <a:pt x="624" y="696"/>
                    </a:lnTo>
                    <a:lnTo>
                      <a:pt x="660" y="678"/>
                    </a:lnTo>
                    <a:lnTo>
                      <a:pt x="666" y="666"/>
                    </a:lnTo>
                    <a:lnTo>
                      <a:pt x="672" y="660"/>
                    </a:lnTo>
                    <a:lnTo>
                      <a:pt x="672" y="654"/>
                    </a:lnTo>
                    <a:lnTo>
                      <a:pt x="696" y="654"/>
                    </a:lnTo>
                    <a:lnTo>
                      <a:pt x="708" y="648"/>
                    </a:lnTo>
                    <a:lnTo>
                      <a:pt x="738" y="618"/>
                    </a:lnTo>
                    <a:lnTo>
                      <a:pt x="738" y="612"/>
                    </a:lnTo>
                    <a:lnTo>
                      <a:pt x="744" y="612"/>
                    </a:lnTo>
                    <a:lnTo>
                      <a:pt x="750" y="606"/>
                    </a:lnTo>
                    <a:lnTo>
                      <a:pt x="768" y="594"/>
                    </a:lnTo>
                    <a:lnTo>
                      <a:pt x="780" y="582"/>
                    </a:lnTo>
                    <a:lnTo>
                      <a:pt x="786" y="570"/>
                    </a:lnTo>
                    <a:lnTo>
                      <a:pt x="786" y="546"/>
                    </a:lnTo>
                    <a:lnTo>
                      <a:pt x="780" y="540"/>
                    </a:lnTo>
                    <a:lnTo>
                      <a:pt x="780" y="534"/>
                    </a:lnTo>
                    <a:lnTo>
                      <a:pt x="750" y="564"/>
                    </a:lnTo>
                    <a:close/>
                    <a:moveTo>
                      <a:pt x="1224" y="324"/>
                    </a:moveTo>
                    <a:lnTo>
                      <a:pt x="1236" y="318"/>
                    </a:lnTo>
                    <a:lnTo>
                      <a:pt x="1242" y="318"/>
                    </a:lnTo>
                    <a:lnTo>
                      <a:pt x="1266" y="306"/>
                    </a:lnTo>
                    <a:lnTo>
                      <a:pt x="1272" y="300"/>
                    </a:lnTo>
                    <a:lnTo>
                      <a:pt x="1272" y="282"/>
                    </a:lnTo>
                    <a:lnTo>
                      <a:pt x="1266" y="270"/>
                    </a:lnTo>
                    <a:lnTo>
                      <a:pt x="1260" y="264"/>
                    </a:lnTo>
                    <a:lnTo>
                      <a:pt x="1248" y="264"/>
                    </a:lnTo>
                    <a:lnTo>
                      <a:pt x="1236" y="276"/>
                    </a:lnTo>
                    <a:lnTo>
                      <a:pt x="1236" y="282"/>
                    </a:lnTo>
                    <a:lnTo>
                      <a:pt x="1224" y="282"/>
                    </a:lnTo>
                    <a:lnTo>
                      <a:pt x="1212" y="276"/>
                    </a:lnTo>
                    <a:lnTo>
                      <a:pt x="1200" y="276"/>
                    </a:lnTo>
                    <a:lnTo>
                      <a:pt x="1194" y="282"/>
                    </a:lnTo>
                    <a:lnTo>
                      <a:pt x="1176" y="288"/>
                    </a:lnTo>
                    <a:lnTo>
                      <a:pt x="1158" y="288"/>
                    </a:lnTo>
                    <a:lnTo>
                      <a:pt x="1146" y="276"/>
                    </a:lnTo>
                    <a:lnTo>
                      <a:pt x="1146" y="222"/>
                    </a:lnTo>
                    <a:lnTo>
                      <a:pt x="1170" y="180"/>
                    </a:lnTo>
                    <a:lnTo>
                      <a:pt x="1170" y="174"/>
                    </a:lnTo>
                    <a:lnTo>
                      <a:pt x="1164" y="162"/>
                    </a:lnTo>
                    <a:lnTo>
                      <a:pt x="1158" y="156"/>
                    </a:lnTo>
                    <a:lnTo>
                      <a:pt x="1146" y="156"/>
                    </a:lnTo>
                    <a:lnTo>
                      <a:pt x="1140" y="168"/>
                    </a:lnTo>
                    <a:lnTo>
                      <a:pt x="1134" y="174"/>
                    </a:lnTo>
                    <a:lnTo>
                      <a:pt x="1134" y="204"/>
                    </a:lnTo>
                    <a:lnTo>
                      <a:pt x="1128" y="216"/>
                    </a:lnTo>
                    <a:lnTo>
                      <a:pt x="1116" y="222"/>
                    </a:lnTo>
                    <a:lnTo>
                      <a:pt x="1116" y="192"/>
                    </a:lnTo>
                    <a:lnTo>
                      <a:pt x="1092" y="174"/>
                    </a:lnTo>
                    <a:lnTo>
                      <a:pt x="1104" y="150"/>
                    </a:lnTo>
                    <a:lnTo>
                      <a:pt x="1116" y="138"/>
                    </a:lnTo>
                    <a:lnTo>
                      <a:pt x="1122" y="126"/>
                    </a:lnTo>
                    <a:lnTo>
                      <a:pt x="1128" y="108"/>
                    </a:lnTo>
                    <a:lnTo>
                      <a:pt x="1128" y="84"/>
                    </a:lnTo>
                    <a:lnTo>
                      <a:pt x="1116" y="78"/>
                    </a:lnTo>
                    <a:lnTo>
                      <a:pt x="1110" y="72"/>
                    </a:lnTo>
                    <a:lnTo>
                      <a:pt x="1098" y="66"/>
                    </a:lnTo>
                    <a:lnTo>
                      <a:pt x="1092" y="60"/>
                    </a:lnTo>
                    <a:lnTo>
                      <a:pt x="1080" y="60"/>
                    </a:lnTo>
                    <a:lnTo>
                      <a:pt x="1086" y="42"/>
                    </a:lnTo>
                    <a:lnTo>
                      <a:pt x="1062" y="42"/>
                    </a:lnTo>
                    <a:lnTo>
                      <a:pt x="1044" y="18"/>
                    </a:lnTo>
                    <a:lnTo>
                      <a:pt x="1050" y="0"/>
                    </a:lnTo>
                    <a:lnTo>
                      <a:pt x="1020" y="18"/>
                    </a:lnTo>
                    <a:lnTo>
                      <a:pt x="1044" y="54"/>
                    </a:lnTo>
                    <a:lnTo>
                      <a:pt x="1032" y="90"/>
                    </a:lnTo>
                    <a:lnTo>
                      <a:pt x="1056" y="102"/>
                    </a:lnTo>
                    <a:lnTo>
                      <a:pt x="1044" y="108"/>
                    </a:lnTo>
                    <a:lnTo>
                      <a:pt x="1044" y="126"/>
                    </a:lnTo>
                    <a:lnTo>
                      <a:pt x="1068" y="132"/>
                    </a:lnTo>
                    <a:lnTo>
                      <a:pt x="1044" y="150"/>
                    </a:lnTo>
                    <a:lnTo>
                      <a:pt x="1062" y="156"/>
                    </a:lnTo>
                    <a:lnTo>
                      <a:pt x="1062" y="168"/>
                    </a:lnTo>
                    <a:lnTo>
                      <a:pt x="1056" y="174"/>
                    </a:lnTo>
                    <a:lnTo>
                      <a:pt x="1056" y="192"/>
                    </a:lnTo>
                    <a:lnTo>
                      <a:pt x="1068" y="198"/>
                    </a:lnTo>
                    <a:lnTo>
                      <a:pt x="1074" y="204"/>
                    </a:lnTo>
                    <a:lnTo>
                      <a:pt x="1056" y="210"/>
                    </a:lnTo>
                    <a:lnTo>
                      <a:pt x="1044" y="222"/>
                    </a:lnTo>
                    <a:lnTo>
                      <a:pt x="1062" y="234"/>
                    </a:lnTo>
                    <a:lnTo>
                      <a:pt x="1038" y="258"/>
                    </a:lnTo>
                    <a:lnTo>
                      <a:pt x="1032" y="270"/>
                    </a:lnTo>
                    <a:lnTo>
                      <a:pt x="1026" y="276"/>
                    </a:lnTo>
                    <a:lnTo>
                      <a:pt x="1026" y="288"/>
                    </a:lnTo>
                    <a:lnTo>
                      <a:pt x="1038" y="300"/>
                    </a:lnTo>
                    <a:lnTo>
                      <a:pt x="1026" y="300"/>
                    </a:lnTo>
                    <a:lnTo>
                      <a:pt x="1014" y="306"/>
                    </a:lnTo>
                    <a:lnTo>
                      <a:pt x="1002" y="306"/>
                    </a:lnTo>
                    <a:lnTo>
                      <a:pt x="978" y="318"/>
                    </a:lnTo>
                    <a:lnTo>
                      <a:pt x="948" y="348"/>
                    </a:lnTo>
                    <a:lnTo>
                      <a:pt x="930" y="360"/>
                    </a:lnTo>
                    <a:lnTo>
                      <a:pt x="894" y="372"/>
                    </a:lnTo>
                    <a:lnTo>
                      <a:pt x="870" y="384"/>
                    </a:lnTo>
                    <a:lnTo>
                      <a:pt x="858" y="396"/>
                    </a:lnTo>
                    <a:lnTo>
                      <a:pt x="858" y="432"/>
                    </a:lnTo>
                    <a:lnTo>
                      <a:pt x="864" y="444"/>
                    </a:lnTo>
                    <a:lnTo>
                      <a:pt x="870" y="450"/>
                    </a:lnTo>
                    <a:lnTo>
                      <a:pt x="870" y="456"/>
                    </a:lnTo>
                    <a:lnTo>
                      <a:pt x="924" y="456"/>
                    </a:lnTo>
                    <a:lnTo>
                      <a:pt x="924" y="474"/>
                    </a:lnTo>
                    <a:lnTo>
                      <a:pt x="918" y="486"/>
                    </a:lnTo>
                    <a:lnTo>
                      <a:pt x="918" y="522"/>
                    </a:lnTo>
                    <a:lnTo>
                      <a:pt x="894" y="534"/>
                    </a:lnTo>
                    <a:lnTo>
                      <a:pt x="882" y="534"/>
                    </a:lnTo>
                    <a:lnTo>
                      <a:pt x="864" y="540"/>
                    </a:lnTo>
                    <a:lnTo>
                      <a:pt x="852" y="546"/>
                    </a:lnTo>
                    <a:lnTo>
                      <a:pt x="852" y="558"/>
                    </a:lnTo>
                    <a:lnTo>
                      <a:pt x="840" y="570"/>
                    </a:lnTo>
                    <a:lnTo>
                      <a:pt x="852" y="576"/>
                    </a:lnTo>
                    <a:lnTo>
                      <a:pt x="858" y="582"/>
                    </a:lnTo>
                    <a:lnTo>
                      <a:pt x="876" y="588"/>
                    </a:lnTo>
                    <a:lnTo>
                      <a:pt x="888" y="588"/>
                    </a:lnTo>
                    <a:lnTo>
                      <a:pt x="912" y="576"/>
                    </a:lnTo>
                    <a:lnTo>
                      <a:pt x="924" y="558"/>
                    </a:lnTo>
                    <a:lnTo>
                      <a:pt x="972" y="510"/>
                    </a:lnTo>
                    <a:lnTo>
                      <a:pt x="996" y="498"/>
                    </a:lnTo>
                    <a:lnTo>
                      <a:pt x="1014" y="492"/>
                    </a:lnTo>
                    <a:lnTo>
                      <a:pt x="1026" y="486"/>
                    </a:lnTo>
                    <a:lnTo>
                      <a:pt x="1032" y="480"/>
                    </a:lnTo>
                    <a:lnTo>
                      <a:pt x="1038" y="480"/>
                    </a:lnTo>
                    <a:lnTo>
                      <a:pt x="1044" y="474"/>
                    </a:lnTo>
                    <a:lnTo>
                      <a:pt x="1050" y="462"/>
                    </a:lnTo>
                    <a:lnTo>
                      <a:pt x="1056" y="462"/>
                    </a:lnTo>
                    <a:lnTo>
                      <a:pt x="1062" y="456"/>
                    </a:lnTo>
                    <a:lnTo>
                      <a:pt x="1074" y="450"/>
                    </a:lnTo>
                    <a:lnTo>
                      <a:pt x="1080" y="444"/>
                    </a:lnTo>
                    <a:lnTo>
                      <a:pt x="1080" y="420"/>
                    </a:lnTo>
                    <a:lnTo>
                      <a:pt x="1074" y="414"/>
                    </a:lnTo>
                    <a:lnTo>
                      <a:pt x="1080" y="414"/>
                    </a:lnTo>
                    <a:lnTo>
                      <a:pt x="1086" y="408"/>
                    </a:lnTo>
                    <a:lnTo>
                      <a:pt x="1110" y="396"/>
                    </a:lnTo>
                    <a:lnTo>
                      <a:pt x="1140" y="396"/>
                    </a:lnTo>
                    <a:lnTo>
                      <a:pt x="1152" y="402"/>
                    </a:lnTo>
                    <a:lnTo>
                      <a:pt x="1164" y="402"/>
                    </a:lnTo>
                    <a:lnTo>
                      <a:pt x="1176" y="390"/>
                    </a:lnTo>
                    <a:lnTo>
                      <a:pt x="1176" y="360"/>
                    </a:lnTo>
                    <a:lnTo>
                      <a:pt x="1200" y="360"/>
                    </a:lnTo>
                    <a:lnTo>
                      <a:pt x="1212" y="354"/>
                    </a:lnTo>
                    <a:lnTo>
                      <a:pt x="1218" y="354"/>
                    </a:lnTo>
                    <a:lnTo>
                      <a:pt x="1224" y="348"/>
                    </a:lnTo>
                    <a:lnTo>
                      <a:pt x="1224" y="32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724" name="Indonesia">
                <a:extLst>
                  <a:ext uri="{FF2B5EF4-FFF2-40B4-BE49-F238E27FC236}">
                    <a16:creationId xmlns:a16="http://schemas.microsoft.com/office/drawing/2014/main" id="{D19B2318-369E-3849-BA59-8EC5432380E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84" y="2193"/>
                <a:ext cx="835" cy="333"/>
              </a:xfrm>
              <a:custGeom>
                <a:avLst/>
                <a:gdLst>
                  <a:gd name="T0" fmla="*/ 2147483647 w 3264"/>
                  <a:gd name="T1" fmla="*/ 2147483647 h 1302"/>
                  <a:gd name="T2" fmla="*/ 2147483647 w 3264"/>
                  <a:gd name="T3" fmla="*/ 2147483647 h 1302"/>
                  <a:gd name="T4" fmla="*/ 2147483647 w 3264"/>
                  <a:gd name="T5" fmla="*/ 2147483647 h 1302"/>
                  <a:gd name="T6" fmla="*/ 2147483647 w 3264"/>
                  <a:gd name="T7" fmla="*/ 2147483647 h 1302"/>
                  <a:gd name="T8" fmla="*/ 2147483647 w 3264"/>
                  <a:gd name="T9" fmla="*/ 2147483647 h 1302"/>
                  <a:gd name="T10" fmla="*/ 2147483647 w 3264"/>
                  <a:gd name="T11" fmla="*/ 2147483647 h 1302"/>
                  <a:gd name="T12" fmla="*/ 2147483647 w 3264"/>
                  <a:gd name="T13" fmla="*/ 2147483647 h 1302"/>
                  <a:gd name="T14" fmla="*/ 2147483647 w 3264"/>
                  <a:gd name="T15" fmla="*/ 2147483647 h 1302"/>
                  <a:gd name="T16" fmla="*/ 2147483647 w 3264"/>
                  <a:gd name="T17" fmla="*/ 2147483647 h 1302"/>
                  <a:gd name="T18" fmla="*/ 2147483647 w 3264"/>
                  <a:gd name="T19" fmla="*/ 2147483647 h 1302"/>
                  <a:gd name="T20" fmla="*/ 2147483647 w 3264"/>
                  <a:gd name="T21" fmla="*/ 2147483647 h 1302"/>
                  <a:gd name="T22" fmla="*/ 2147483647 w 3264"/>
                  <a:gd name="T23" fmla="*/ 2147483647 h 1302"/>
                  <a:gd name="T24" fmla="*/ 2147483647 w 3264"/>
                  <a:gd name="T25" fmla="*/ 2147483647 h 1302"/>
                  <a:gd name="T26" fmla="*/ 2147483647 w 3264"/>
                  <a:gd name="T27" fmla="*/ 2147483647 h 1302"/>
                  <a:gd name="T28" fmla="*/ 2147483647 w 3264"/>
                  <a:gd name="T29" fmla="*/ 2147483647 h 1302"/>
                  <a:gd name="T30" fmla="*/ 2147483647 w 3264"/>
                  <a:gd name="T31" fmla="*/ 2147483647 h 1302"/>
                  <a:gd name="T32" fmla="*/ 2147483647 w 3264"/>
                  <a:gd name="T33" fmla="*/ 2147483647 h 1302"/>
                  <a:gd name="T34" fmla="*/ 2147483647 w 3264"/>
                  <a:gd name="T35" fmla="*/ 2147483647 h 1302"/>
                  <a:gd name="T36" fmla="*/ 2147483647 w 3264"/>
                  <a:gd name="T37" fmla="*/ 2147483647 h 1302"/>
                  <a:gd name="T38" fmla="*/ 2147483647 w 3264"/>
                  <a:gd name="T39" fmla="*/ 2147483647 h 1302"/>
                  <a:gd name="T40" fmla="*/ 2147483647 w 3264"/>
                  <a:gd name="T41" fmla="*/ 2147483647 h 1302"/>
                  <a:gd name="T42" fmla="*/ 2147483647 w 3264"/>
                  <a:gd name="T43" fmla="*/ 2147483647 h 1302"/>
                  <a:gd name="T44" fmla="*/ 2147483647 w 3264"/>
                  <a:gd name="T45" fmla="*/ 2147483647 h 1302"/>
                  <a:gd name="T46" fmla="*/ 2147483647 w 3264"/>
                  <a:gd name="T47" fmla="*/ 2147483647 h 1302"/>
                  <a:gd name="T48" fmla="*/ 2147483647 w 3264"/>
                  <a:gd name="T49" fmla="*/ 2147483647 h 1302"/>
                  <a:gd name="T50" fmla="*/ 2147483647 w 3264"/>
                  <a:gd name="T51" fmla="*/ 2147483647 h 1302"/>
                  <a:gd name="T52" fmla="*/ 2147483647 w 3264"/>
                  <a:gd name="T53" fmla="*/ 2147483647 h 1302"/>
                  <a:gd name="T54" fmla="*/ 2147483647 w 3264"/>
                  <a:gd name="T55" fmla="*/ 2147483647 h 1302"/>
                  <a:gd name="T56" fmla="*/ 2147483647 w 3264"/>
                  <a:gd name="T57" fmla="*/ 2147483647 h 1302"/>
                  <a:gd name="T58" fmla="*/ 2147483647 w 3264"/>
                  <a:gd name="T59" fmla="*/ 2147483647 h 1302"/>
                  <a:gd name="T60" fmla="*/ 2147483647 w 3264"/>
                  <a:gd name="T61" fmla="*/ 2147483647 h 1302"/>
                  <a:gd name="T62" fmla="*/ 2147483647 w 3264"/>
                  <a:gd name="T63" fmla="*/ 2147483647 h 1302"/>
                  <a:gd name="T64" fmla="*/ 2147483647 w 3264"/>
                  <a:gd name="T65" fmla="*/ 2147483647 h 1302"/>
                  <a:gd name="T66" fmla="*/ 2147483647 w 3264"/>
                  <a:gd name="T67" fmla="*/ 2147483647 h 1302"/>
                  <a:gd name="T68" fmla="*/ 2147483647 w 3264"/>
                  <a:gd name="T69" fmla="*/ 2147483647 h 1302"/>
                  <a:gd name="T70" fmla="*/ 2147483647 w 3264"/>
                  <a:gd name="T71" fmla="*/ 2147483647 h 1302"/>
                  <a:gd name="T72" fmla="*/ 2147483647 w 3264"/>
                  <a:gd name="T73" fmla="*/ 2147483647 h 1302"/>
                  <a:gd name="T74" fmla="*/ 2147483647 w 3264"/>
                  <a:gd name="T75" fmla="*/ 2147483647 h 1302"/>
                  <a:gd name="T76" fmla="*/ 2147483647 w 3264"/>
                  <a:gd name="T77" fmla="*/ 2147483647 h 1302"/>
                  <a:gd name="T78" fmla="*/ 2147483647 w 3264"/>
                  <a:gd name="T79" fmla="*/ 2147483647 h 1302"/>
                  <a:gd name="T80" fmla="*/ 2147483647 w 3264"/>
                  <a:gd name="T81" fmla="*/ 2147483647 h 1302"/>
                  <a:gd name="T82" fmla="*/ 2147483647 w 3264"/>
                  <a:gd name="T83" fmla="*/ 2147483647 h 1302"/>
                  <a:gd name="T84" fmla="*/ 2147483647 w 3264"/>
                  <a:gd name="T85" fmla="*/ 2147483647 h 1302"/>
                  <a:gd name="T86" fmla="*/ 2147483647 w 3264"/>
                  <a:gd name="T87" fmla="*/ 2147483647 h 1302"/>
                  <a:gd name="T88" fmla="*/ 2147483647 w 3264"/>
                  <a:gd name="T89" fmla="*/ 2147483647 h 1302"/>
                  <a:gd name="T90" fmla="*/ 2147483647 w 3264"/>
                  <a:gd name="T91" fmla="*/ 2147483647 h 1302"/>
                  <a:gd name="T92" fmla="*/ 2147483647 w 3264"/>
                  <a:gd name="T93" fmla="*/ 2147483647 h 1302"/>
                  <a:gd name="T94" fmla="*/ 2147483647 w 3264"/>
                  <a:gd name="T95" fmla="*/ 2147483647 h 1302"/>
                  <a:gd name="T96" fmla="*/ 2147483647 w 3264"/>
                  <a:gd name="T97" fmla="*/ 2147483647 h 1302"/>
                  <a:gd name="T98" fmla="*/ 2147483647 w 3264"/>
                  <a:gd name="T99" fmla="*/ 2147483647 h 1302"/>
                  <a:gd name="T100" fmla="*/ 2147483647 w 3264"/>
                  <a:gd name="T101" fmla="*/ 2147483647 h 1302"/>
                  <a:gd name="T102" fmla="*/ 2147483647 w 3264"/>
                  <a:gd name="T103" fmla="*/ 2147483647 h 1302"/>
                  <a:gd name="T104" fmla="*/ 2147483647 w 3264"/>
                  <a:gd name="T105" fmla="*/ 2147483647 h 1302"/>
                  <a:gd name="T106" fmla="*/ 2147483647 w 3264"/>
                  <a:gd name="T107" fmla="*/ 2147483647 h 1302"/>
                  <a:gd name="T108" fmla="*/ 2147483647 w 3264"/>
                  <a:gd name="T109" fmla="*/ 2147483647 h 1302"/>
                  <a:gd name="T110" fmla="*/ 2147483647 w 3264"/>
                  <a:gd name="T111" fmla="*/ 2147483647 h 1302"/>
                  <a:gd name="T112" fmla="*/ 2147483647 w 3264"/>
                  <a:gd name="T113" fmla="*/ 2147483647 h 1302"/>
                  <a:gd name="T114" fmla="*/ 2147483647 w 3264"/>
                  <a:gd name="T115" fmla="*/ 2147483647 h 1302"/>
                  <a:gd name="T116" fmla="*/ 2147483647 w 3264"/>
                  <a:gd name="T117" fmla="*/ 2147483647 h 1302"/>
                  <a:gd name="T118" fmla="*/ 2147483647 w 3264"/>
                  <a:gd name="T119" fmla="*/ 2147483647 h 1302"/>
                  <a:gd name="T120" fmla="*/ 2147483647 w 3264"/>
                  <a:gd name="T121" fmla="*/ 2147483647 h 1302"/>
                  <a:gd name="T122" fmla="*/ 2147483647 w 3264"/>
                  <a:gd name="T123" fmla="*/ 2147483647 h 1302"/>
                  <a:gd name="T124" fmla="*/ 2147483647 w 3264"/>
                  <a:gd name="T125" fmla="*/ 2147483647 h 130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264"/>
                  <a:gd name="T190" fmla="*/ 0 h 1302"/>
                  <a:gd name="T191" fmla="*/ 3264 w 3264"/>
                  <a:gd name="T192" fmla="*/ 1302 h 130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264" h="1302">
                    <a:moveTo>
                      <a:pt x="1788" y="984"/>
                    </a:moveTo>
                    <a:lnTo>
                      <a:pt x="1806" y="978"/>
                    </a:lnTo>
                    <a:lnTo>
                      <a:pt x="1818" y="954"/>
                    </a:lnTo>
                    <a:lnTo>
                      <a:pt x="1812" y="930"/>
                    </a:lnTo>
                    <a:lnTo>
                      <a:pt x="1788" y="984"/>
                    </a:lnTo>
                    <a:close/>
                    <a:moveTo>
                      <a:pt x="672" y="462"/>
                    </a:moveTo>
                    <a:lnTo>
                      <a:pt x="702" y="480"/>
                    </a:lnTo>
                    <a:lnTo>
                      <a:pt x="702" y="450"/>
                    </a:lnTo>
                    <a:lnTo>
                      <a:pt x="672" y="426"/>
                    </a:lnTo>
                    <a:lnTo>
                      <a:pt x="672" y="462"/>
                    </a:lnTo>
                    <a:close/>
                    <a:moveTo>
                      <a:pt x="678" y="492"/>
                    </a:moveTo>
                    <a:lnTo>
                      <a:pt x="654" y="516"/>
                    </a:lnTo>
                    <a:lnTo>
                      <a:pt x="678" y="546"/>
                    </a:lnTo>
                    <a:lnTo>
                      <a:pt x="678" y="492"/>
                    </a:lnTo>
                    <a:close/>
                    <a:moveTo>
                      <a:pt x="906" y="714"/>
                    </a:moveTo>
                    <a:lnTo>
                      <a:pt x="930" y="732"/>
                    </a:lnTo>
                    <a:lnTo>
                      <a:pt x="936" y="708"/>
                    </a:lnTo>
                    <a:lnTo>
                      <a:pt x="936" y="702"/>
                    </a:lnTo>
                    <a:lnTo>
                      <a:pt x="930" y="696"/>
                    </a:lnTo>
                    <a:lnTo>
                      <a:pt x="930" y="690"/>
                    </a:lnTo>
                    <a:lnTo>
                      <a:pt x="912" y="672"/>
                    </a:lnTo>
                    <a:lnTo>
                      <a:pt x="900" y="666"/>
                    </a:lnTo>
                    <a:lnTo>
                      <a:pt x="888" y="666"/>
                    </a:lnTo>
                    <a:lnTo>
                      <a:pt x="882" y="672"/>
                    </a:lnTo>
                    <a:lnTo>
                      <a:pt x="876" y="684"/>
                    </a:lnTo>
                    <a:lnTo>
                      <a:pt x="882" y="696"/>
                    </a:lnTo>
                    <a:lnTo>
                      <a:pt x="882" y="708"/>
                    </a:lnTo>
                    <a:lnTo>
                      <a:pt x="888" y="720"/>
                    </a:lnTo>
                    <a:lnTo>
                      <a:pt x="906" y="714"/>
                    </a:lnTo>
                    <a:close/>
                    <a:moveTo>
                      <a:pt x="684" y="372"/>
                    </a:moveTo>
                    <a:lnTo>
                      <a:pt x="672" y="360"/>
                    </a:lnTo>
                    <a:lnTo>
                      <a:pt x="660" y="372"/>
                    </a:lnTo>
                    <a:lnTo>
                      <a:pt x="672" y="396"/>
                    </a:lnTo>
                    <a:lnTo>
                      <a:pt x="684" y="396"/>
                    </a:lnTo>
                    <a:lnTo>
                      <a:pt x="684" y="372"/>
                    </a:lnTo>
                    <a:close/>
                    <a:moveTo>
                      <a:pt x="750" y="624"/>
                    </a:moveTo>
                    <a:lnTo>
                      <a:pt x="750" y="630"/>
                    </a:lnTo>
                    <a:lnTo>
                      <a:pt x="756" y="636"/>
                    </a:lnTo>
                    <a:lnTo>
                      <a:pt x="756" y="648"/>
                    </a:lnTo>
                    <a:lnTo>
                      <a:pt x="774" y="684"/>
                    </a:lnTo>
                    <a:lnTo>
                      <a:pt x="786" y="690"/>
                    </a:lnTo>
                    <a:lnTo>
                      <a:pt x="804" y="696"/>
                    </a:lnTo>
                    <a:lnTo>
                      <a:pt x="816" y="702"/>
                    </a:lnTo>
                    <a:lnTo>
                      <a:pt x="834" y="702"/>
                    </a:lnTo>
                    <a:lnTo>
                      <a:pt x="828" y="660"/>
                    </a:lnTo>
                    <a:lnTo>
                      <a:pt x="810" y="648"/>
                    </a:lnTo>
                    <a:lnTo>
                      <a:pt x="810" y="618"/>
                    </a:lnTo>
                    <a:lnTo>
                      <a:pt x="804" y="606"/>
                    </a:lnTo>
                    <a:lnTo>
                      <a:pt x="792" y="600"/>
                    </a:lnTo>
                    <a:lnTo>
                      <a:pt x="786" y="588"/>
                    </a:lnTo>
                    <a:lnTo>
                      <a:pt x="768" y="582"/>
                    </a:lnTo>
                    <a:lnTo>
                      <a:pt x="756" y="576"/>
                    </a:lnTo>
                    <a:lnTo>
                      <a:pt x="732" y="576"/>
                    </a:lnTo>
                    <a:lnTo>
                      <a:pt x="732" y="582"/>
                    </a:lnTo>
                    <a:lnTo>
                      <a:pt x="726" y="588"/>
                    </a:lnTo>
                    <a:lnTo>
                      <a:pt x="726" y="600"/>
                    </a:lnTo>
                    <a:lnTo>
                      <a:pt x="714" y="600"/>
                    </a:lnTo>
                    <a:lnTo>
                      <a:pt x="714" y="606"/>
                    </a:lnTo>
                    <a:lnTo>
                      <a:pt x="708" y="612"/>
                    </a:lnTo>
                    <a:lnTo>
                      <a:pt x="714" y="624"/>
                    </a:lnTo>
                    <a:lnTo>
                      <a:pt x="750" y="624"/>
                    </a:lnTo>
                    <a:close/>
                    <a:moveTo>
                      <a:pt x="246" y="438"/>
                    </a:moveTo>
                    <a:lnTo>
                      <a:pt x="222" y="462"/>
                    </a:lnTo>
                    <a:lnTo>
                      <a:pt x="234" y="492"/>
                    </a:lnTo>
                    <a:lnTo>
                      <a:pt x="234" y="498"/>
                    </a:lnTo>
                    <a:lnTo>
                      <a:pt x="228" y="504"/>
                    </a:lnTo>
                    <a:lnTo>
                      <a:pt x="228" y="510"/>
                    </a:lnTo>
                    <a:lnTo>
                      <a:pt x="240" y="510"/>
                    </a:lnTo>
                    <a:lnTo>
                      <a:pt x="246" y="504"/>
                    </a:lnTo>
                    <a:lnTo>
                      <a:pt x="246" y="468"/>
                    </a:lnTo>
                    <a:lnTo>
                      <a:pt x="252" y="456"/>
                    </a:lnTo>
                    <a:lnTo>
                      <a:pt x="246" y="438"/>
                    </a:lnTo>
                    <a:close/>
                    <a:moveTo>
                      <a:pt x="264" y="534"/>
                    </a:moveTo>
                    <a:lnTo>
                      <a:pt x="258" y="546"/>
                    </a:lnTo>
                    <a:lnTo>
                      <a:pt x="258" y="588"/>
                    </a:lnTo>
                    <a:lnTo>
                      <a:pt x="264" y="600"/>
                    </a:lnTo>
                    <a:lnTo>
                      <a:pt x="276" y="612"/>
                    </a:lnTo>
                    <a:lnTo>
                      <a:pt x="288" y="612"/>
                    </a:lnTo>
                    <a:lnTo>
                      <a:pt x="294" y="606"/>
                    </a:lnTo>
                    <a:lnTo>
                      <a:pt x="294" y="588"/>
                    </a:lnTo>
                    <a:lnTo>
                      <a:pt x="288" y="576"/>
                    </a:lnTo>
                    <a:lnTo>
                      <a:pt x="282" y="558"/>
                    </a:lnTo>
                    <a:lnTo>
                      <a:pt x="282" y="546"/>
                    </a:lnTo>
                    <a:lnTo>
                      <a:pt x="276" y="534"/>
                    </a:lnTo>
                    <a:lnTo>
                      <a:pt x="264" y="534"/>
                    </a:lnTo>
                    <a:close/>
                    <a:moveTo>
                      <a:pt x="48" y="222"/>
                    </a:moveTo>
                    <a:lnTo>
                      <a:pt x="42" y="228"/>
                    </a:lnTo>
                    <a:lnTo>
                      <a:pt x="42" y="246"/>
                    </a:lnTo>
                    <a:lnTo>
                      <a:pt x="48" y="258"/>
                    </a:lnTo>
                    <a:lnTo>
                      <a:pt x="66" y="258"/>
                    </a:lnTo>
                    <a:lnTo>
                      <a:pt x="84" y="276"/>
                    </a:lnTo>
                    <a:lnTo>
                      <a:pt x="90" y="270"/>
                    </a:lnTo>
                    <a:lnTo>
                      <a:pt x="90" y="252"/>
                    </a:lnTo>
                    <a:lnTo>
                      <a:pt x="78" y="246"/>
                    </a:lnTo>
                    <a:lnTo>
                      <a:pt x="72" y="234"/>
                    </a:lnTo>
                    <a:lnTo>
                      <a:pt x="60" y="228"/>
                    </a:lnTo>
                    <a:lnTo>
                      <a:pt x="54" y="222"/>
                    </a:lnTo>
                    <a:lnTo>
                      <a:pt x="48" y="222"/>
                    </a:lnTo>
                    <a:close/>
                    <a:moveTo>
                      <a:pt x="162" y="330"/>
                    </a:moveTo>
                    <a:lnTo>
                      <a:pt x="156" y="330"/>
                    </a:lnTo>
                    <a:lnTo>
                      <a:pt x="144" y="342"/>
                    </a:lnTo>
                    <a:lnTo>
                      <a:pt x="144" y="354"/>
                    </a:lnTo>
                    <a:lnTo>
                      <a:pt x="156" y="366"/>
                    </a:lnTo>
                    <a:lnTo>
                      <a:pt x="162" y="378"/>
                    </a:lnTo>
                    <a:lnTo>
                      <a:pt x="174" y="390"/>
                    </a:lnTo>
                    <a:lnTo>
                      <a:pt x="180" y="402"/>
                    </a:lnTo>
                    <a:lnTo>
                      <a:pt x="192" y="414"/>
                    </a:lnTo>
                    <a:lnTo>
                      <a:pt x="198" y="408"/>
                    </a:lnTo>
                    <a:lnTo>
                      <a:pt x="198" y="402"/>
                    </a:lnTo>
                    <a:lnTo>
                      <a:pt x="204" y="390"/>
                    </a:lnTo>
                    <a:lnTo>
                      <a:pt x="204" y="384"/>
                    </a:lnTo>
                    <a:lnTo>
                      <a:pt x="198" y="372"/>
                    </a:lnTo>
                    <a:lnTo>
                      <a:pt x="198" y="366"/>
                    </a:lnTo>
                    <a:lnTo>
                      <a:pt x="192" y="360"/>
                    </a:lnTo>
                    <a:lnTo>
                      <a:pt x="186" y="348"/>
                    </a:lnTo>
                    <a:lnTo>
                      <a:pt x="180" y="342"/>
                    </a:lnTo>
                    <a:lnTo>
                      <a:pt x="168" y="336"/>
                    </a:lnTo>
                    <a:lnTo>
                      <a:pt x="162" y="330"/>
                    </a:lnTo>
                    <a:close/>
                    <a:moveTo>
                      <a:pt x="2574" y="486"/>
                    </a:moveTo>
                    <a:lnTo>
                      <a:pt x="2574" y="474"/>
                    </a:lnTo>
                    <a:lnTo>
                      <a:pt x="2568" y="474"/>
                    </a:lnTo>
                    <a:lnTo>
                      <a:pt x="2556" y="468"/>
                    </a:lnTo>
                    <a:lnTo>
                      <a:pt x="2520" y="468"/>
                    </a:lnTo>
                    <a:lnTo>
                      <a:pt x="2514" y="474"/>
                    </a:lnTo>
                    <a:lnTo>
                      <a:pt x="2520" y="498"/>
                    </a:lnTo>
                    <a:lnTo>
                      <a:pt x="2526" y="498"/>
                    </a:lnTo>
                    <a:lnTo>
                      <a:pt x="2538" y="492"/>
                    </a:lnTo>
                    <a:lnTo>
                      <a:pt x="2562" y="492"/>
                    </a:lnTo>
                    <a:lnTo>
                      <a:pt x="2568" y="486"/>
                    </a:lnTo>
                    <a:lnTo>
                      <a:pt x="2574" y="486"/>
                    </a:lnTo>
                    <a:close/>
                    <a:moveTo>
                      <a:pt x="336" y="648"/>
                    </a:moveTo>
                    <a:lnTo>
                      <a:pt x="342" y="648"/>
                    </a:lnTo>
                    <a:lnTo>
                      <a:pt x="342" y="636"/>
                    </a:lnTo>
                    <a:lnTo>
                      <a:pt x="330" y="624"/>
                    </a:lnTo>
                    <a:lnTo>
                      <a:pt x="318" y="624"/>
                    </a:lnTo>
                    <a:lnTo>
                      <a:pt x="318" y="636"/>
                    </a:lnTo>
                    <a:lnTo>
                      <a:pt x="330" y="648"/>
                    </a:lnTo>
                    <a:lnTo>
                      <a:pt x="336" y="648"/>
                    </a:lnTo>
                    <a:close/>
                    <a:moveTo>
                      <a:pt x="2472" y="654"/>
                    </a:moveTo>
                    <a:lnTo>
                      <a:pt x="2484" y="648"/>
                    </a:lnTo>
                    <a:lnTo>
                      <a:pt x="2502" y="630"/>
                    </a:lnTo>
                    <a:lnTo>
                      <a:pt x="2502" y="618"/>
                    </a:lnTo>
                    <a:lnTo>
                      <a:pt x="2430" y="612"/>
                    </a:lnTo>
                    <a:lnTo>
                      <a:pt x="2430" y="624"/>
                    </a:lnTo>
                    <a:lnTo>
                      <a:pt x="2436" y="630"/>
                    </a:lnTo>
                    <a:lnTo>
                      <a:pt x="2442" y="642"/>
                    </a:lnTo>
                    <a:lnTo>
                      <a:pt x="2448" y="648"/>
                    </a:lnTo>
                    <a:lnTo>
                      <a:pt x="2460" y="654"/>
                    </a:lnTo>
                    <a:lnTo>
                      <a:pt x="2472" y="654"/>
                    </a:lnTo>
                    <a:close/>
                    <a:moveTo>
                      <a:pt x="2406" y="288"/>
                    </a:moveTo>
                    <a:lnTo>
                      <a:pt x="2418" y="276"/>
                    </a:lnTo>
                    <a:lnTo>
                      <a:pt x="2418" y="264"/>
                    </a:lnTo>
                    <a:lnTo>
                      <a:pt x="2412" y="258"/>
                    </a:lnTo>
                    <a:lnTo>
                      <a:pt x="2400" y="252"/>
                    </a:lnTo>
                    <a:lnTo>
                      <a:pt x="2376" y="252"/>
                    </a:lnTo>
                    <a:lnTo>
                      <a:pt x="2370" y="258"/>
                    </a:lnTo>
                    <a:lnTo>
                      <a:pt x="2370" y="264"/>
                    </a:lnTo>
                    <a:lnTo>
                      <a:pt x="2394" y="288"/>
                    </a:lnTo>
                    <a:lnTo>
                      <a:pt x="2406" y="288"/>
                    </a:lnTo>
                    <a:close/>
                    <a:moveTo>
                      <a:pt x="2868" y="528"/>
                    </a:moveTo>
                    <a:lnTo>
                      <a:pt x="2886" y="534"/>
                    </a:lnTo>
                    <a:lnTo>
                      <a:pt x="2892" y="534"/>
                    </a:lnTo>
                    <a:lnTo>
                      <a:pt x="2898" y="528"/>
                    </a:lnTo>
                    <a:lnTo>
                      <a:pt x="2898" y="522"/>
                    </a:lnTo>
                    <a:lnTo>
                      <a:pt x="2874" y="510"/>
                    </a:lnTo>
                    <a:lnTo>
                      <a:pt x="2868" y="516"/>
                    </a:lnTo>
                    <a:lnTo>
                      <a:pt x="2862" y="516"/>
                    </a:lnTo>
                    <a:lnTo>
                      <a:pt x="2862" y="522"/>
                    </a:lnTo>
                    <a:lnTo>
                      <a:pt x="2868" y="528"/>
                    </a:lnTo>
                    <a:close/>
                    <a:moveTo>
                      <a:pt x="2916" y="618"/>
                    </a:moveTo>
                    <a:lnTo>
                      <a:pt x="2928" y="618"/>
                    </a:lnTo>
                    <a:lnTo>
                      <a:pt x="2940" y="612"/>
                    </a:lnTo>
                    <a:lnTo>
                      <a:pt x="2958" y="612"/>
                    </a:lnTo>
                    <a:lnTo>
                      <a:pt x="2964" y="606"/>
                    </a:lnTo>
                    <a:lnTo>
                      <a:pt x="2970" y="606"/>
                    </a:lnTo>
                    <a:lnTo>
                      <a:pt x="2964" y="606"/>
                    </a:lnTo>
                    <a:lnTo>
                      <a:pt x="2958" y="600"/>
                    </a:lnTo>
                    <a:lnTo>
                      <a:pt x="2946" y="594"/>
                    </a:lnTo>
                    <a:lnTo>
                      <a:pt x="2934" y="594"/>
                    </a:lnTo>
                    <a:lnTo>
                      <a:pt x="2928" y="588"/>
                    </a:lnTo>
                    <a:lnTo>
                      <a:pt x="2922" y="588"/>
                    </a:lnTo>
                    <a:lnTo>
                      <a:pt x="2910" y="594"/>
                    </a:lnTo>
                    <a:lnTo>
                      <a:pt x="2892" y="594"/>
                    </a:lnTo>
                    <a:lnTo>
                      <a:pt x="2886" y="600"/>
                    </a:lnTo>
                    <a:lnTo>
                      <a:pt x="2880" y="600"/>
                    </a:lnTo>
                    <a:lnTo>
                      <a:pt x="2892" y="606"/>
                    </a:lnTo>
                    <a:lnTo>
                      <a:pt x="2898" y="612"/>
                    </a:lnTo>
                    <a:lnTo>
                      <a:pt x="2910" y="618"/>
                    </a:lnTo>
                    <a:lnTo>
                      <a:pt x="2916" y="618"/>
                    </a:lnTo>
                    <a:close/>
                    <a:moveTo>
                      <a:pt x="1710" y="552"/>
                    </a:moveTo>
                    <a:lnTo>
                      <a:pt x="1710" y="564"/>
                    </a:lnTo>
                    <a:lnTo>
                      <a:pt x="1716" y="570"/>
                    </a:lnTo>
                    <a:lnTo>
                      <a:pt x="1716" y="582"/>
                    </a:lnTo>
                    <a:lnTo>
                      <a:pt x="1722" y="594"/>
                    </a:lnTo>
                    <a:lnTo>
                      <a:pt x="1722" y="612"/>
                    </a:lnTo>
                    <a:lnTo>
                      <a:pt x="1716" y="618"/>
                    </a:lnTo>
                    <a:lnTo>
                      <a:pt x="1692" y="630"/>
                    </a:lnTo>
                    <a:lnTo>
                      <a:pt x="1686" y="636"/>
                    </a:lnTo>
                    <a:lnTo>
                      <a:pt x="1674" y="642"/>
                    </a:lnTo>
                    <a:lnTo>
                      <a:pt x="1674" y="678"/>
                    </a:lnTo>
                    <a:lnTo>
                      <a:pt x="1680" y="684"/>
                    </a:lnTo>
                    <a:lnTo>
                      <a:pt x="1686" y="696"/>
                    </a:lnTo>
                    <a:lnTo>
                      <a:pt x="1674" y="708"/>
                    </a:lnTo>
                    <a:lnTo>
                      <a:pt x="1674" y="720"/>
                    </a:lnTo>
                    <a:lnTo>
                      <a:pt x="1680" y="726"/>
                    </a:lnTo>
                    <a:lnTo>
                      <a:pt x="1692" y="732"/>
                    </a:lnTo>
                    <a:lnTo>
                      <a:pt x="1698" y="726"/>
                    </a:lnTo>
                    <a:lnTo>
                      <a:pt x="1722" y="726"/>
                    </a:lnTo>
                    <a:lnTo>
                      <a:pt x="1728" y="732"/>
                    </a:lnTo>
                    <a:lnTo>
                      <a:pt x="1728" y="756"/>
                    </a:lnTo>
                    <a:lnTo>
                      <a:pt x="1722" y="762"/>
                    </a:lnTo>
                    <a:lnTo>
                      <a:pt x="1740" y="780"/>
                    </a:lnTo>
                    <a:lnTo>
                      <a:pt x="1728" y="846"/>
                    </a:lnTo>
                    <a:lnTo>
                      <a:pt x="1710" y="864"/>
                    </a:lnTo>
                    <a:lnTo>
                      <a:pt x="1704" y="876"/>
                    </a:lnTo>
                    <a:lnTo>
                      <a:pt x="1704" y="888"/>
                    </a:lnTo>
                    <a:lnTo>
                      <a:pt x="1710" y="906"/>
                    </a:lnTo>
                    <a:lnTo>
                      <a:pt x="1722" y="924"/>
                    </a:lnTo>
                    <a:lnTo>
                      <a:pt x="1746" y="936"/>
                    </a:lnTo>
                    <a:lnTo>
                      <a:pt x="1764" y="930"/>
                    </a:lnTo>
                    <a:lnTo>
                      <a:pt x="1788" y="906"/>
                    </a:lnTo>
                    <a:lnTo>
                      <a:pt x="1788" y="864"/>
                    </a:lnTo>
                    <a:lnTo>
                      <a:pt x="1782" y="858"/>
                    </a:lnTo>
                    <a:lnTo>
                      <a:pt x="1776" y="846"/>
                    </a:lnTo>
                    <a:lnTo>
                      <a:pt x="1800" y="822"/>
                    </a:lnTo>
                    <a:lnTo>
                      <a:pt x="1806" y="804"/>
                    </a:lnTo>
                    <a:lnTo>
                      <a:pt x="1806" y="774"/>
                    </a:lnTo>
                    <a:lnTo>
                      <a:pt x="1812" y="756"/>
                    </a:lnTo>
                    <a:lnTo>
                      <a:pt x="1812" y="726"/>
                    </a:lnTo>
                    <a:lnTo>
                      <a:pt x="1806" y="714"/>
                    </a:lnTo>
                    <a:lnTo>
                      <a:pt x="1800" y="696"/>
                    </a:lnTo>
                    <a:lnTo>
                      <a:pt x="1794" y="684"/>
                    </a:lnTo>
                    <a:lnTo>
                      <a:pt x="1794" y="636"/>
                    </a:lnTo>
                    <a:lnTo>
                      <a:pt x="1800" y="630"/>
                    </a:lnTo>
                    <a:lnTo>
                      <a:pt x="1800" y="624"/>
                    </a:lnTo>
                    <a:lnTo>
                      <a:pt x="1806" y="618"/>
                    </a:lnTo>
                    <a:lnTo>
                      <a:pt x="1812" y="618"/>
                    </a:lnTo>
                    <a:lnTo>
                      <a:pt x="1818" y="624"/>
                    </a:lnTo>
                    <a:lnTo>
                      <a:pt x="1824" y="642"/>
                    </a:lnTo>
                    <a:lnTo>
                      <a:pt x="1830" y="666"/>
                    </a:lnTo>
                    <a:lnTo>
                      <a:pt x="1836" y="684"/>
                    </a:lnTo>
                    <a:lnTo>
                      <a:pt x="1836" y="702"/>
                    </a:lnTo>
                    <a:lnTo>
                      <a:pt x="1866" y="738"/>
                    </a:lnTo>
                    <a:lnTo>
                      <a:pt x="1866" y="792"/>
                    </a:lnTo>
                    <a:lnTo>
                      <a:pt x="1890" y="822"/>
                    </a:lnTo>
                    <a:lnTo>
                      <a:pt x="1890" y="858"/>
                    </a:lnTo>
                    <a:lnTo>
                      <a:pt x="1902" y="930"/>
                    </a:lnTo>
                    <a:lnTo>
                      <a:pt x="1920" y="918"/>
                    </a:lnTo>
                    <a:lnTo>
                      <a:pt x="1962" y="930"/>
                    </a:lnTo>
                    <a:lnTo>
                      <a:pt x="1962" y="870"/>
                    </a:lnTo>
                    <a:lnTo>
                      <a:pt x="1968" y="864"/>
                    </a:lnTo>
                    <a:lnTo>
                      <a:pt x="1974" y="852"/>
                    </a:lnTo>
                    <a:lnTo>
                      <a:pt x="1980" y="876"/>
                    </a:lnTo>
                    <a:lnTo>
                      <a:pt x="1998" y="876"/>
                    </a:lnTo>
                    <a:lnTo>
                      <a:pt x="2004" y="870"/>
                    </a:lnTo>
                    <a:lnTo>
                      <a:pt x="2010" y="858"/>
                    </a:lnTo>
                    <a:lnTo>
                      <a:pt x="2010" y="828"/>
                    </a:lnTo>
                    <a:lnTo>
                      <a:pt x="2004" y="822"/>
                    </a:lnTo>
                    <a:lnTo>
                      <a:pt x="2004" y="816"/>
                    </a:lnTo>
                    <a:lnTo>
                      <a:pt x="1992" y="810"/>
                    </a:lnTo>
                    <a:lnTo>
                      <a:pt x="1986" y="798"/>
                    </a:lnTo>
                    <a:lnTo>
                      <a:pt x="1974" y="792"/>
                    </a:lnTo>
                    <a:lnTo>
                      <a:pt x="1962" y="780"/>
                    </a:lnTo>
                    <a:lnTo>
                      <a:pt x="1956" y="768"/>
                    </a:lnTo>
                    <a:lnTo>
                      <a:pt x="1944" y="756"/>
                    </a:lnTo>
                    <a:lnTo>
                      <a:pt x="1944" y="750"/>
                    </a:lnTo>
                    <a:lnTo>
                      <a:pt x="1956" y="726"/>
                    </a:lnTo>
                    <a:lnTo>
                      <a:pt x="1968" y="720"/>
                    </a:lnTo>
                    <a:lnTo>
                      <a:pt x="1968" y="708"/>
                    </a:lnTo>
                    <a:lnTo>
                      <a:pt x="1962" y="696"/>
                    </a:lnTo>
                    <a:lnTo>
                      <a:pt x="1938" y="684"/>
                    </a:lnTo>
                    <a:lnTo>
                      <a:pt x="1932" y="672"/>
                    </a:lnTo>
                    <a:lnTo>
                      <a:pt x="1932" y="642"/>
                    </a:lnTo>
                    <a:lnTo>
                      <a:pt x="1938" y="636"/>
                    </a:lnTo>
                    <a:lnTo>
                      <a:pt x="1938" y="630"/>
                    </a:lnTo>
                    <a:lnTo>
                      <a:pt x="1926" y="618"/>
                    </a:lnTo>
                    <a:lnTo>
                      <a:pt x="1914" y="612"/>
                    </a:lnTo>
                    <a:lnTo>
                      <a:pt x="1896" y="594"/>
                    </a:lnTo>
                    <a:lnTo>
                      <a:pt x="1884" y="588"/>
                    </a:lnTo>
                    <a:lnTo>
                      <a:pt x="1878" y="582"/>
                    </a:lnTo>
                    <a:lnTo>
                      <a:pt x="1914" y="582"/>
                    </a:lnTo>
                    <a:lnTo>
                      <a:pt x="1926" y="576"/>
                    </a:lnTo>
                    <a:lnTo>
                      <a:pt x="1932" y="570"/>
                    </a:lnTo>
                    <a:lnTo>
                      <a:pt x="1944" y="546"/>
                    </a:lnTo>
                    <a:lnTo>
                      <a:pt x="1950" y="540"/>
                    </a:lnTo>
                    <a:lnTo>
                      <a:pt x="1956" y="528"/>
                    </a:lnTo>
                    <a:lnTo>
                      <a:pt x="1992" y="528"/>
                    </a:lnTo>
                    <a:lnTo>
                      <a:pt x="2004" y="522"/>
                    </a:lnTo>
                    <a:lnTo>
                      <a:pt x="2010" y="522"/>
                    </a:lnTo>
                    <a:lnTo>
                      <a:pt x="2016" y="516"/>
                    </a:lnTo>
                    <a:lnTo>
                      <a:pt x="2016" y="504"/>
                    </a:lnTo>
                    <a:lnTo>
                      <a:pt x="1998" y="486"/>
                    </a:lnTo>
                    <a:lnTo>
                      <a:pt x="1986" y="480"/>
                    </a:lnTo>
                    <a:lnTo>
                      <a:pt x="1974" y="486"/>
                    </a:lnTo>
                    <a:lnTo>
                      <a:pt x="1956" y="504"/>
                    </a:lnTo>
                    <a:lnTo>
                      <a:pt x="1956" y="510"/>
                    </a:lnTo>
                    <a:lnTo>
                      <a:pt x="1944" y="510"/>
                    </a:lnTo>
                    <a:lnTo>
                      <a:pt x="1932" y="504"/>
                    </a:lnTo>
                    <a:lnTo>
                      <a:pt x="1896" y="504"/>
                    </a:lnTo>
                    <a:lnTo>
                      <a:pt x="1890" y="510"/>
                    </a:lnTo>
                    <a:lnTo>
                      <a:pt x="1884" y="522"/>
                    </a:lnTo>
                    <a:lnTo>
                      <a:pt x="1854" y="552"/>
                    </a:lnTo>
                    <a:lnTo>
                      <a:pt x="1848" y="546"/>
                    </a:lnTo>
                    <a:lnTo>
                      <a:pt x="1836" y="540"/>
                    </a:lnTo>
                    <a:lnTo>
                      <a:pt x="1824" y="516"/>
                    </a:lnTo>
                    <a:lnTo>
                      <a:pt x="1788" y="498"/>
                    </a:lnTo>
                    <a:lnTo>
                      <a:pt x="1776" y="498"/>
                    </a:lnTo>
                    <a:lnTo>
                      <a:pt x="1776" y="486"/>
                    </a:lnTo>
                    <a:lnTo>
                      <a:pt x="1782" y="468"/>
                    </a:lnTo>
                    <a:lnTo>
                      <a:pt x="1782" y="456"/>
                    </a:lnTo>
                    <a:lnTo>
                      <a:pt x="1794" y="420"/>
                    </a:lnTo>
                    <a:lnTo>
                      <a:pt x="1806" y="408"/>
                    </a:lnTo>
                    <a:lnTo>
                      <a:pt x="1824" y="408"/>
                    </a:lnTo>
                    <a:lnTo>
                      <a:pt x="1842" y="414"/>
                    </a:lnTo>
                    <a:lnTo>
                      <a:pt x="1896" y="414"/>
                    </a:lnTo>
                    <a:lnTo>
                      <a:pt x="1902" y="408"/>
                    </a:lnTo>
                    <a:lnTo>
                      <a:pt x="1908" y="408"/>
                    </a:lnTo>
                    <a:lnTo>
                      <a:pt x="1908" y="402"/>
                    </a:lnTo>
                    <a:lnTo>
                      <a:pt x="1914" y="396"/>
                    </a:lnTo>
                    <a:lnTo>
                      <a:pt x="1920" y="396"/>
                    </a:lnTo>
                    <a:lnTo>
                      <a:pt x="1944" y="402"/>
                    </a:lnTo>
                    <a:lnTo>
                      <a:pt x="1980" y="420"/>
                    </a:lnTo>
                    <a:lnTo>
                      <a:pt x="2010" y="432"/>
                    </a:lnTo>
                    <a:lnTo>
                      <a:pt x="2034" y="438"/>
                    </a:lnTo>
                    <a:lnTo>
                      <a:pt x="2040" y="438"/>
                    </a:lnTo>
                    <a:lnTo>
                      <a:pt x="2052" y="432"/>
                    </a:lnTo>
                    <a:lnTo>
                      <a:pt x="2064" y="420"/>
                    </a:lnTo>
                    <a:lnTo>
                      <a:pt x="2082" y="420"/>
                    </a:lnTo>
                    <a:lnTo>
                      <a:pt x="2094" y="414"/>
                    </a:lnTo>
                    <a:lnTo>
                      <a:pt x="2106" y="414"/>
                    </a:lnTo>
                    <a:lnTo>
                      <a:pt x="2112" y="408"/>
                    </a:lnTo>
                    <a:lnTo>
                      <a:pt x="2112" y="402"/>
                    </a:lnTo>
                    <a:lnTo>
                      <a:pt x="2106" y="396"/>
                    </a:lnTo>
                    <a:lnTo>
                      <a:pt x="2106" y="390"/>
                    </a:lnTo>
                    <a:lnTo>
                      <a:pt x="2118" y="378"/>
                    </a:lnTo>
                    <a:lnTo>
                      <a:pt x="2142" y="366"/>
                    </a:lnTo>
                    <a:lnTo>
                      <a:pt x="2148" y="360"/>
                    </a:lnTo>
                    <a:lnTo>
                      <a:pt x="2160" y="354"/>
                    </a:lnTo>
                    <a:lnTo>
                      <a:pt x="2148" y="324"/>
                    </a:lnTo>
                    <a:lnTo>
                      <a:pt x="2070" y="360"/>
                    </a:lnTo>
                    <a:lnTo>
                      <a:pt x="2076" y="366"/>
                    </a:lnTo>
                    <a:lnTo>
                      <a:pt x="2076" y="372"/>
                    </a:lnTo>
                    <a:lnTo>
                      <a:pt x="2070" y="378"/>
                    </a:lnTo>
                    <a:lnTo>
                      <a:pt x="2046" y="378"/>
                    </a:lnTo>
                    <a:lnTo>
                      <a:pt x="2022" y="366"/>
                    </a:lnTo>
                    <a:lnTo>
                      <a:pt x="2004" y="366"/>
                    </a:lnTo>
                    <a:lnTo>
                      <a:pt x="1968" y="384"/>
                    </a:lnTo>
                    <a:lnTo>
                      <a:pt x="1950" y="384"/>
                    </a:lnTo>
                    <a:lnTo>
                      <a:pt x="1938" y="378"/>
                    </a:lnTo>
                    <a:lnTo>
                      <a:pt x="1926" y="378"/>
                    </a:lnTo>
                    <a:lnTo>
                      <a:pt x="1902" y="366"/>
                    </a:lnTo>
                    <a:lnTo>
                      <a:pt x="1860" y="366"/>
                    </a:lnTo>
                    <a:lnTo>
                      <a:pt x="1872" y="348"/>
                    </a:lnTo>
                    <a:lnTo>
                      <a:pt x="1860" y="348"/>
                    </a:lnTo>
                    <a:lnTo>
                      <a:pt x="1848" y="342"/>
                    </a:lnTo>
                    <a:lnTo>
                      <a:pt x="1824" y="342"/>
                    </a:lnTo>
                    <a:lnTo>
                      <a:pt x="1824" y="366"/>
                    </a:lnTo>
                    <a:lnTo>
                      <a:pt x="1812" y="378"/>
                    </a:lnTo>
                    <a:lnTo>
                      <a:pt x="1788" y="390"/>
                    </a:lnTo>
                    <a:lnTo>
                      <a:pt x="1764" y="390"/>
                    </a:lnTo>
                    <a:lnTo>
                      <a:pt x="1758" y="396"/>
                    </a:lnTo>
                    <a:lnTo>
                      <a:pt x="1758" y="426"/>
                    </a:lnTo>
                    <a:lnTo>
                      <a:pt x="1740" y="432"/>
                    </a:lnTo>
                    <a:lnTo>
                      <a:pt x="1752" y="498"/>
                    </a:lnTo>
                    <a:lnTo>
                      <a:pt x="1740" y="498"/>
                    </a:lnTo>
                    <a:lnTo>
                      <a:pt x="1734" y="510"/>
                    </a:lnTo>
                    <a:lnTo>
                      <a:pt x="1728" y="516"/>
                    </a:lnTo>
                    <a:lnTo>
                      <a:pt x="1710" y="552"/>
                    </a:lnTo>
                    <a:close/>
                    <a:moveTo>
                      <a:pt x="1986" y="576"/>
                    </a:moveTo>
                    <a:lnTo>
                      <a:pt x="1986" y="594"/>
                    </a:lnTo>
                    <a:lnTo>
                      <a:pt x="1992" y="600"/>
                    </a:lnTo>
                    <a:lnTo>
                      <a:pt x="2004" y="600"/>
                    </a:lnTo>
                    <a:lnTo>
                      <a:pt x="2016" y="588"/>
                    </a:lnTo>
                    <a:lnTo>
                      <a:pt x="2016" y="576"/>
                    </a:lnTo>
                    <a:lnTo>
                      <a:pt x="1986" y="576"/>
                    </a:lnTo>
                    <a:close/>
                    <a:moveTo>
                      <a:pt x="1686" y="1110"/>
                    </a:moveTo>
                    <a:lnTo>
                      <a:pt x="1674" y="1110"/>
                    </a:lnTo>
                    <a:lnTo>
                      <a:pt x="1668" y="1116"/>
                    </a:lnTo>
                    <a:lnTo>
                      <a:pt x="1662" y="1116"/>
                    </a:lnTo>
                    <a:lnTo>
                      <a:pt x="1614" y="1104"/>
                    </a:lnTo>
                    <a:lnTo>
                      <a:pt x="1644" y="1146"/>
                    </a:lnTo>
                    <a:lnTo>
                      <a:pt x="1650" y="1152"/>
                    </a:lnTo>
                    <a:lnTo>
                      <a:pt x="1662" y="1158"/>
                    </a:lnTo>
                    <a:lnTo>
                      <a:pt x="1668" y="1164"/>
                    </a:lnTo>
                    <a:lnTo>
                      <a:pt x="1680" y="1170"/>
                    </a:lnTo>
                    <a:lnTo>
                      <a:pt x="1692" y="1158"/>
                    </a:lnTo>
                    <a:lnTo>
                      <a:pt x="1698" y="1140"/>
                    </a:lnTo>
                    <a:lnTo>
                      <a:pt x="1698" y="1128"/>
                    </a:lnTo>
                    <a:lnTo>
                      <a:pt x="1692" y="1116"/>
                    </a:lnTo>
                    <a:lnTo>
                      <a:pt x="1686" y="1110"/>
                    </a:lnTo>
                    <a:close/>
                    <a:moveTo>
                      <a:pt x="2094" y="1104"/>
                    </a:moveTo>
                    <a:lnTo>
                      <a:pt x="2064" y="1128"/>
                    </a:lnTo>
                    <a:lnTo>
                      <a:pt x="2094" y="1134"/>
                    </a:lnTo>
                    <a:lnTo>
                      <a:pt x="2094" y="1104"/>
                    </a:lnTo>
                    <a:close/>
                    <a:moveTo>
                      <a:pt x="486" y="294"/>
                    </a:moveTo>
                    <a:lnTo>
                      <a:pt x="474" y="288"/>
                    </a:lnTo>
                    <a:lnTo>
                      <a:pt x="468" y="288"/>
                    </a:lnTo>
                    <a:lnTo>
                      <a:pt x="456" y="294"/>
                    </a:lnTo>
                    <a:lnTo>
                      <a:pt x="456" y="312"/>
                    </a:lnTo>
                    <a:lnTo>
                      <a:pt x="468" y="324"/>
                    </a:lnTo>
                    <a:lnTo>
                      <a:pt x="474" y="318"/>
                    </a:lnTo>
                    <a:lnTo>
                      <a:pt x="486" y="318"/>
                    </a:lnTo>
                    <a:lnTo>
                      <a:pt x="486" y="312"/>
                    </a:lnTo>
                    <a:lnTo>
                      <a:pt x="492" y="300"/>
                    </a:lnTo>
                    <a:lnTo>
                      <a:pt x="486" y="294"/>
                    </a:lnTo>
                    <a:close/>
                    <a:moveTo>
                      <a:pt x="2346" y="588"/>
                    </a:moveTo>
                    <a:lnTo>
                      <a:pt x="2340" y="576"/>
                    </a:lnTo>
                    <a:lnTo>
                      <a:pt x="2328" y="570"/>
                    </a:lnTo>
                    <a:lnTo>
                      <a:pt x="2310" y="552"/>
                    </a:lnTo>
                    <a:lnTo>
                      <a:pt x="2304" y="552"/>
                    </a:lnTo>
                    <a:lnTo>
                      <a:pt x="2304" y="600"/>
                    </a:lnTo>
                    <a:lnTo>
                      <a:pt x="2316" y="600"/>
                    </a:lnTo>
                    <a:lnTo>
                      <a:pt x="2328" y="606"/>
                    </a:lnTo>
                    <a:lnTo>
                      <a:pt x="2334" y="606"/>
                    </a:lnTo>
                    <a:lnTo>
                      <a:pt x="2346" y="600"/>
                    </a:lnTo>
                    <a:lnTo>
                      <a:pt x="2346" y="588"/>
                    </a:lnTo>
                    <a:close/>
                    <a:moveTo>
                      <a:pt x="2310" y="474"/>
                    </a:moveTo>
                    <a:lnTo>
                      <a:pt x="2340" y="504"/>
                    </a:lnTo>
                    <a:lnTo>
                      <a:pt x="2358" y="516"/>
                    </a:lnTo>
                    <a:lnTo>
                      <a:pt x="2382" y="528"/>
                    </a:lnTo>
                    <a:lnTo>
                      <a:pt x="2400" y="528"/>
                    </a:lnTo>
                    <a:lnTo>
                      <a:pt x="2400" y="522"/>
                    </a:lnTo>
                    <a:lnTo>
                      <a:pt x="2358" y="480"/>
                    </a:lnTo>
                    <a:lnTo>
                      <a:pt x="2358" y="468"/>
                    </a:lnTo>
                    <a:lnTo>
                      <a:pt x="2364" y="456"/>
                    </a:lnTo>
                    <a:lnTo>
                      <a:pt x="2376" y="450"/>
                    </a:lnTo>
                    <a:lnTo>
                      <a:pt x="2394" y="450"/>
                    </a:lnTo>
                    <a:lnTo>
                      <a:pt x="2406" y="456"/>
                    </a:lnTo>
                    <a:lnTo>
                      <a:pt x="2424" y="444"/>
                    </a:lnTo>
                    <a:lnTo>
                      <a:pt x="2400" y="432"/>
                    </a:lnTo>
                    <a:lnTo>
                      <a:pt x="2412" y="426"/>
                    </a:lnTo>
                    <a:lnTo>
                      <a:pt x="2424" y="402"/>
                    </a:lnTo>
                    <a:lnTo>
                      <a:pt x="2412" y="378"/>
                    </a:lnTo>
                    <a:lnTo>
                      <a:pt x="2400" y="372"/>
                    </a:lnTo>
                    <a:lnTo>
                      <a:pt x="2382" y="372"/>
                    </a:lnTo>
                    <a:lnTo>
                      <a:pt x="2358" y="396"/>
                    </a:lnTo>
                    <a:lnTo>
                      <a:pt x="2346" y="402"/>
                    </a:lnTo>
                    <a:lnTo>
                      <a:pt x="2340" y="408"/>
                    </a:lnTo>
                    <a:lnTo>
                      <a:pt x="2334" y="408"/>
                    </a:lnTo>
                    <a:lnTo>
                      <a:pt x="2328" y="402"/>
                    </a:lnTo>
                    <a:lnTo>
                      <a:pt x="2328" y="366"/>
                    </a:lnTo>
                    <a:lnTo>
                      <a:pt x="2334" y="360"/>
                    </a:lnTo>
                    <a:lnTo>
                      <a:pt x="2346" y="336"/>
                    </a:lnTo>
                    <a:lnTo>
                      <a:pt x="2346" y="318"/>
                    </a:lnTo>
                    <a:lnTo>
                      <a:pt x="2340" y="312"/>
                    </a:lnTo>
                    <a:lnTo>
                      <a:pt x="2358" y="276"/>
                    </a:lnTo>
                    <a:lnTo>
                      <a:pt x="2316" y="312"/>
                    </a:lnTo>
                    <a:lnTo>
                      <a:pt x="2316" y="342"/>
                    </a:lnTo>
                    <a:lnTo>
                      <a:pt x="2304" y="348"/>
                    </a:lnTo>
                    <a:lnTo>
                      <a:pt x="2298" y="354"/>
                    </a:lnTo>
                    <a:lnTo>
                      <a:pt x="2286" y="378"/>
                    </a:lnTo>
                    <a:lnTo>
                      <a:pt x="2286" y="408"/>
                    </a:lnTo>
                    <a:lnTo>
                      <a:pt x="2298" y="420"/>
                    </a:lnTo>
                    <a:lnTo>
                      <a:pt x="2304" y="432"/>
                    </a:lnTo>
                    <a:lnTo>
                      <a:pt x="2310" y="438"/>
                    </a:lnTo>
                    <a:lnTo>
                      <a:pt x="2310" y="444"/>
                    </a:lnTo>
                    <a:lnTo>
                      <a:pt x="2304" y="450"/>
                    </a:lnTo>
                    <a:lnTo>
                      <a:pt x="2304" y="468"/>
                    </a:lnTo>
                    <a:lnTo>
                      <a:pt x="2310" y="474"/>
                    </a:lnTo>
                    <a:close/>
                    <a:moveTo>
                      <a:pt x="2250" y="708"/>
                    </a:moveTo>
                    <a:lnTo>
                      <a:pt x="2238" y="696"/>
                    </a:lnTo>
                    <a:lnTo>
                      <a:pt x="2214" y="708"/>
                    </a:lnTo>
                    <a:lnTo>
                      <a:pt x="2214" y="732"/>
                    </a:lnTo>
                    <a:lnTo>
                      <a:pt x="2220" y="744"/>
                    </a:lnTo>
                    <a:lnTo>
                      <a:pt x="2226" y="750"/>
                    </a:lnTo>
                    <a:lnTo>
                      <a:pt x="2250" y="762"/>
                    </a:lnTo>
                    <a:lnTo>
                      <a:pt x="2274" y="762"/>
                    </a:lnTo>
                    <a:lnTo>
                      <a:pt x="2280" y="750"/>
                    </a:lnTo>
                    <a:lnTo>
                      <a:pt x="2280" y="738"/>
                    </a:lnTo>
                    <a:lnTo>
                      <a:pt x="2274" y="726"/>
                    </a:lnTo>
                    <a:lnTo>
                      <a:pt x="2274" y="714"/>
                    </a:lnTo>
                    <a:lnTo>
                      <a:pt x="2268" y="708"/>
                    </a:lnTo>
                    <a:lnTo>
                      <a:pt x="2268" y="702"/>
                    </a:lnTo>
                    <a:lnTo>
                      <a:pt x="2250" y="708"/>
                    </a:lnTo>
                    <a:close/>
                    <a:moveTo>
                      <a:pt x="2148" y="1104"/>
                    </a:moveTo>
                    <a:lnTo>
                      <a:pt x="2226" y="1092"/>
                    </a:lnTo>
                    <a:lnTo>
                      <a:pt x="2166" y="1074"/>
                    </a:lnTo>
                    <a:lnTo>
                      <a:pt x="2148" y="1104"/>
                    </a:lnTo>
                    <a:close/>
                    <a:moveTo>
                      <a:pt x="2544" y="750"/>
                    </a:moveTo>
                    <a:lnTo>
                      <a:pt x="2520" y="732"/>
                    </a:lnTo>
                    <a:lnTo>
                      <a:pt x="2526" y="714"/>
                    </a:lnTo>
                    <a:lnTo>
                      <a:pt x="2514" y="702"/>
                    </a:lnTo>
                    <a:lnTo>
                      <a:pt x="2508" y="690"/>
                    </a:lnTo>
                    <a:lnTo>
                      <a:pt x="2490" y="684"/>
                    </a:lnTo>
                    <a:lnTo>
                      <a:pt x="2472" y="672"/>
                    </a:lnTo>
                    <a:lnTo>
                      <a:pt x="2442" y="666"/>
                    </a:lnTo>
                    <a:lnTo>
                      <a:pt x="2424" y="666"/>
                    </a:lnTo>
                    <a:lnTo>
                      <a:pt x="2388" y="684"/>
                    </a:lnTo>
                    <a:lnTo>
                      <a:pt x="2358" y="684"/>
                    </a:lnTo>
                    <a:lnTo>
                      <a:pt x="2346" y="696"/>
                    </a:lnTo>
                    <a:lnTo>
                      <a:pt x="2340" y="708"/>
                    </a:lnTo>
                    <a:lnTo>
                      <a:pt x="2340" y="726"/>
                    </a:lnTo>
                    <a:lnTo>
                      <a:pt x="2346" y="732"/>
                    </a:lnTo>
                    <a:lnTo>
                      <a:pt x="2364" y="714"/>
                    </a:lnTo>
                    <a:lnTo>
                      <a:pt x="2364" y="726"/>
                    </a:lnTo>
                    <a:lnTo>
                      <a:pt x="2370" y="738"/>
                    </a:lnTo>
                    <a:lnTo>
                      <a:pt x="2376" y="744"/>
                    </a:lnTo>
                    <a:lnTo>
                      <a:pt x="2388" y="738"/>
                    </a:lnTo>
                    <a:lnTo>
                      <a:pt x="2394" y="732"/>
                    </a:lnTo>
                    <a:lnTo>
                      <a:pt x="2394" y="726"/>
                    </a:lnTo>
                    <a:lnTo>
                      <a:pt x="2400" y="720"/>
                    </a:lnTo>
                    <a:lnTo>
                      <a:pt x="2400" y="714"/>
                    </a:lnTo>
                    <a:lnTo>
                      <a:pt x="2406" y="726"/>
                    </a:lnTo>
                    <a:lnTo>
                      <a:pt x="2418" y="732"/>
                    </a:lnTo>
                    <a:lnTo>
                      <a:pt x="2430" y="732"/>
                    </a:lnTo>
                    <a:lnTo>
                      <a:pt x="2442" y="720"/>
                    </a:lnTo>
                    <a:lnTo>
                      <a:pt x="2454" y="714"/>
                    </a:lnTo>
                    <a:lnTo>
                      <a:pt x="2460" y="708"/>
                    </a:lnTo>
                    <a:lnTo>
                      <a:pt x="2472" y="762"/>
                    </a:lnTo>
                    <a:lnTo>
                      <a:pt x="2502" y="738"/>
                    </a:lnTo>
                    <a:lnTo>
                      <a:pt x="2538" y="774"/>
                    </a:lnTo>
                    <a:lnTo>
                      <a:pt x="2544" y="750"/>
                    </a:lnTo>
                    <a:close/>
                    <a:moveTo>
                      <a:pt x="3264" y="678"/>
                    </a:moveTo>
                    <a:lnTo>
                      <a:pt x="3222" y="648"/>
                    </a:lnTo>
                    <a:lnTo>
                      <a:pt x="3210" y="648"/>
                    </a:lnTo>
                    <a:lnTo>
                      <a:pt x="3198" y="654"/>
                    </a:lnTo>
                    <a:lnTo>
                      <a:pt x="3180" y="654"/>
                    </a:lnTo>
                    <a:lnTo>
                      <a:pt x="3162" y="648"/>
                    </a:lnTo>
                    <a:lnTo>
                      <a:pt x="3126" y="630"/>
                    </a:lnTo>
                    <a:lnTo>
                      <a:pt x="3096" y="612"/>
                    </a:lnTo>
                    <a:lnTo>
                      <a:pt x="3060" y="594"/>
                    </a:lnTo>
                    <a:lnTo>
                      <a:pt x="3042" y="582"/>
                    </a:lnTo>
                    <a:lnTo>
                      <a:pt x="3030" y="582"/>
                    </a:lnTo>
                    <a:lnTo>
                      <a:pt x="3006" y="594"/>
                    </a:lnTo>
                    <a:lnTo>
                      <a:pt x="3000" y="600"/>
                    </a:lnTo>
                    <a:lnTo>
                      <a:pt x="2988" y="606"/>
                    </a:lnTo>
                    <a:lnTo>
                      <a:pt x="3006" y="630"/>
                    </a:lnTo>
                    <a:lnTo>
                      <a:pt x="2928" y="642"/>
                    </a:lnTo>
                    <a:lnTo>
                      <a:pt x="2934" y="666"/>
                    </a:lnTo>
                    <a:lnTo>
                      <a:pt x="2928" y="678"/>
                    </a:lnTo>
                    <a:lnTo>
                      <a:pt x="2922" y="684"/>
                    </a:lnTo>
                    <a:lnTo>
                      <a:pt x="2916" y="696"/>
                    </a:lnTo>
                    <a:lnTo>
                      <a:pt x="2880" y="720"/>
                    </a:lnTo>
                    <a:lnTo>
                      <a:pt x="2862" y="726"/>
                    </a:lnTo>
                    <a:lnTo>
                      <a:pt x="2844" y="726"/>
                    </a:lnTo>
                    <a:lnTo>
                      <a:pt x="2832" y="720"/>
                    </a:lnTo>
                    <a:lnTo>
                      <a:pt x="2826" y="714"/>
                    </a:lnTo>
                    <a:lnTo>
                      <a:pt x="2820" y="702"/>
                    </a:lnTo>
                    <a:lnTo>
                      <a:pt x="2820" y="678"/>
                    </a:lnTo>
                    <a:lnTo>
                      <a:pt x="2814" y="672"/>
                    </a:lnTo>
                    <a:lnTo>
                      <a:pt x="2814" y="660"/>
                    </a:lnTo>
                    <a:lnTo>
                      <a:pt x="2808" y="666"/>
                    </a:lnTo>
                    <a:lnTo>
                      <a:pt x="2808" y="672"/>
                    </a:lnTo>
                    <a:lnTo>
                      <a:pt x="2802" y="684"/>
                    </a:lnTo>
                    <a:lnTo>
                      <a:pt x="2796" y="690"/>
                    </a:lnTo>
                    <a:lnTo>
                      <a:pt x="2796" y="696"/>
                    </a:lnTo>
                    <a:lnTo>
                      <a:pt x="2796" y="690"/>
                    </a:lnTo>
                    <a:lnTo>
                      <a:pt x="2790" y="684"/>
                    </a:lnTo>
                    <a:lnTo>
                      <a:pt x="2790" y="672"/>
                    </a:lnTo>
                    <a:lnTo>
                      <a:pt x="2784" y="660"/>
                    </a:lnTo>
                    <a:lnTo>
                      <a:pt x="2784" y="576"/>
                    </a:lnTo>
                    <a:lnTo>
                      <a:pt x="2778" y="558"/>
                    </a:lnTo>
                    <a:lnTo>
                      <a:pt x="2760" y="522"/>
                    </a:lnTo>
                    <a:lnTo>
                      <a:pt x="2724" y="522"/>
                    </a:lnTo>
                    <a:lnTo>
                      <a:pt x="2718" y="510"/>
                    </a:lnTo>
                    <a:lnTo>
                      <a:pt x="2694" y="498"/>
                    </a:lnTo>
                    <a:lnTo>
                      <a:pt x="2676" y="486"/>
                    </a:lnTo>
                    <a:lnTo>
                      <a:pt x="2652" y="486"/>
                    </a:lnTo>
                    <a:lnTo>
                      <a:pt x="2634" y="498"/>
                    </a:lnTo>
                    <a:lnTo>
                      <a:pt x="2628" y="504"/>
                    </a:lnTo>
                    <a:lnTo>
                      <a:pt x="2616" y="510"/>
                    </a:lnTo>
                    <a:lnTo>
                      <a:pt x="2610" y="522"/>
                    </a:lnTo>
                    <a:lnTo>
                      <a:pt x="2586" y="528"/>
                    </a:lnTo>
                    <a:lnTo>
                      <a:pt x="2580" y="546"/>
                    </a:lnTo>
                    <a:lnTo>
                      <a:pt x="2562" y="558"/>
                    </a:lnTo>
                    <a:lnTo>
                      <a:pt x="2562" y="540"/>
                    </a:lnTo>
                    <a:lnTo>
                      <a:pt x="2556" y="534"/>
                    </a:lnTo>
                    <a:lnTo>
                      <a:pt x="2532" y="534"/>
                    </a:lnTo>
                    <a:lnTo>
                      <a:pt x="2532" y="546"/>
                    </a:lnTo>
                    <a:lnTo>
                      <a:pt x="2544" y="570"/>
                    </a:lnTo>
                    <a:lnTo>
                      <a:pt x="2568" y="582"/>
                    </a:lnTo>
                    <a:lnTo>
                      <a:pt x="2604" y="582"/>
                    </a:lnTo>
                    <a:lnTo>
                      <a:pt x="2616" y="588"/>
                    </a:lnTo>
                    <a:lnTo>
                      <a:pt x="2622" y="594"/>
                    </a:lnTo>
                    <a:lnTo>
                      <a:pt x="2628" y="594"/>
                    </a:lnTo>
                    <a:lnTo>
                      <a:pt x="2628" y="618"/>
                    </a:lnTo>
                    <a:lnTo>
                      <a:pt x="2634" y="630"/>
                    </a:lnTo>
                    <a:lnTo>
                      <a:pt x="2640" y="636"/>
                    </a:lnTo>
                    <a:lnTo>
                      <a:pt x="2652" y="642"/>
                    </a:lnTo>
                    <a:lnTo>
                      <a:pt x="2694" y="642"/>
                    </a:lnTo>
                    <a:lnTo>
                      <a:pt x="2712" y="636"/>
                    </a:lnTo>
                    <a:lnTo>
                      <a:pt x="2754" y="636"/>
                    </a:lnTo>
                    <a:lnTo>
                      <a:pt x="2760" y="642"/>
                    </a:lnTo>
                    <a:lnTo>
                      <a:pt x="2760" y="660"/>
                    </a:lnTo>
                    <a:lnTo>
                      <a:pt x="2700" y="660"/>
                    </a:lnTo>
                    <a:lnTo>
                      <a:pt x="2688" y="666"/>
                    </a:lnTo>
                    <a:lnTo>
                      <a:pt x="2676" y="678"/>
                    </a:lnTo>
                    <a:lnTo>
                      <a:pt x="2640" y="678"/>
                    </a:lnTo>
                    <a:lnTo>
                      <a:pt x="2616" y="690"/>
                    </a:lnTo>
                    <a:lnTo>
                      <a:pt x="2616" y="696"/>
                    </a:lnTo>
                    <a:lnTo>
                      <a:pt x="2622" y="696"/>
                    </a:lnTo>
                    <a:lnTo>
                      <a:pt x="2646" y="708"/>
                    </a:lnTo>
                    <a:lnTo>
                      <a:pt x="2658" y="708"/>
                    </a:lnTo>
                    <a:lnTo>
                      <a:pt x="2676" y="726"/>
                    </a:lnTo>
                    <a:lnTo>
                      <a:pt x="2682" y="738"/>
                    </a:lnTo>
                    <a:lnTo>
                      <a:pt x="2688" y="744"/>
                    </a:lnTo>
                    <a:lnTo>
                      <a:pt x="2682" y="750"/>
                    </a:lnTo>
                    <a:lnTo>
                      <a:pt x="2676" y="762"/>
                    </a:lnTo>
                    <a:lnTo>
                      <a:pt x="2676" y="774"/>
                    </a:lnTo>
                    <a:lnTo>
                      <a:pt x="2670" y="780"/>
                    </a:lnTo>
                    <a:lnTo>
                      <a:pt x="2676" y="792"/>
                    </a:lnTo>
                    <a:lnTo>
                      <a:pt x="2682" y="798"/>
                    </a:lnTo>
                    <a:lnTo>
                      <a:pt x="2694" y="792"/>
                    </a:lnTo>
                    <a:lnTo>
                      <a:pt x="2706" y="780"/>
                    </a:lnTo>
                    <a:lnTo>
                      <a:pt x="2712" y="768"/>
                    </a:lnTo>
                    <a:lnTo>
                      <a:pt x="2718" y="762"/>
                    </a:lnTo>
                    <a:lnTo>
                      <a:pt x="2718" y="750"/>
                    </a:lnTo>
                    <a:lnTo>
                      <a:pt x="2724" y="744"/>
                    </a:lnTo>
                    <a:lnTo>
                      <a:pt x="2736" y="720"/>
                    </a:lnTo>
                    <a:lnTo>
                      <a:pt x="2742" y="714"/>
                    </a:lnTo>
                    <a:lnTo>
                      <a:pt x="2748" y="702"/>
                    </a:lnTo>
                    <a:lnTo>
                      <a:pt x="2748" y="744"/>
                    </a:lnTo>
                    <a:lnTo>
                      <a:pt x="2754" y="750"/>
                    </a:lnTo>
                    <a:lnTo>
                      <a:pt x="2766" y="756"/>
                    </a:lnTo>
                    <a:lnTo>
                      <a:pt x="2772" y="768"/>
                    </a:lnTo>
                    <a:lnTo>
                      <a:pt x="2784" y="774"/>
                    </a:lnTo>
                    <a:lnTo>
                      <a:pt x="2790" y="780"/>
                    </a:lnTo>
                    <a:lnTo>
                      <a:pt x="2814" y="780"/>
                    </a:lnTo>
                    <a:lnTo>
                      <a:pt x="2820" y="774"/>
                    </a:lnTo>
                    <a:lnTo>
                      <a:pt x="2826" y="774"/>
                    </a:lnTo>
                    <a:lnTo>
                      <a:pt x="2814" y="792"/>
                    </a:lnTo>
                    <a:lnTo>
                      <a:pt x="2844" y="822"/>
                    </a:lnTo>
                    <a:lnTo>
                      <a:pt x="2904" y="822"/>
                    </a:lnTo>
                    <a:lnTo>
                      <a:pt x="2940" y="846"/>
                    </a:lnTo>
                    <a:lnTo>
                      <a:pt x="2976" y="864"/>
                    </a:lnTo>
                    <a:lnTo>
                      <a:pt x="3006" y="876"/>
                    </a:lnTo>
                    <a:lnTo>
                      <a:pt x="3036" y="894"/>
                    </a:lnTo>
                    <a:lnTo>
                      <a:pt x="3066" y="924"/>
                    </a:lnTo>
                    <a:lnTo>
                      <a:pt x="3066" y="972"/>
                    </a:lnTo>
                    <a:lnTo>
                      <a:pt x="3090" y="996"/>
                    </a:lnTo>
                    <a:lnTo>
                      <a:pt x="3102" y="1002"/>
                    </a:lnTo>
                    <a:lnTo>
                      <a:pt x="3096" y="1002"/>
                    </a:lnTo>
                    <a:lnTo>
                      <a:pt x="3084" y="1008"/>
                    </a:lnTo>
                    <a:lnTo>
                      <a:pt x="3078" y="1014"/>
                    </a:lnTo>
                    <a:lnTo>
                      <a:pt x="3078" y="1020"/>
                    </a:lnTo>
                    <a:lnTo>
                      <a:pt x="3090" y="1032"/>
                    </a:lnTo>
                    <a:lnTo>
                      <a:pt x="3114" y="1032"/>
                    </a:lnTo>
                    <a:lnTo>
                      <a:pt x="3090" y="1044"/>
                    </a:lnTo>
                    <a:lnTo>
                      <a:pt x="3090" y="1056"/>
                    </a:lnTo>
                    <a:lnTo>
                      <a:pt x="3102" y="1062"/>
                    </a:lnTo>
                    <a:lnTo>
                      <a:pt x="3108" y="1092"/>
                    </a:lnTo>
                    <a:lnTo>
                      <a:pt x="3096" y="1122"/>
                    </a:lnTo>
                    <a:lnTo>
                      <a:pt x="3120" y="1122"/>
                    </a:lnTo>
                    <a:lnTo>
                      <a:pt x="3126" y="1116"/>
                    </a:lnTo>
                    <a:lnTo>
                      <a:pt x="3138" y="1116"/>
                    </a:lnTo>
                    <a:lnTo>
                      <a:pt x="3150" y="1110"/>
                    </a:lnTo>
                    <a:lnTo>
                      <a:pt x="3162" y="1110"/>
                    </a:lnTo>
                    <a:lnTo>
                      <a:pt x="3168" y="1104"/>
                    </a:lnTo>
                    <a:lnTo>
                      <a:pt x="3174" y="1104"/>
                    </a:lnTo>
                    <a:lnTo>
                      <a:pt x="3174" y="1134"/>
                    </a:lnTo>
                    <a:lnTo>
                      <a:pt x="3234" y="1194"/>
                    </a:lnTo>
                    <a:lnTo>
                      <a:pt x="3240" y="1194"/>
                    </a:lnTo>
                    <a:lnTo>
                      <a:pt x="3240" y="1146"/>
                    </a:lnTo>
                    <a:lnTo>
                      <a:pt x="3234" y="1122"/>
                    </a:lnTo>
                    <a:lnTo>
                      <a:pt x="3234" y="1116"/>
                    </a:lnTo>
                    <a:lnTo>
                      <a:pt x="3240" y="1110"/>
                    </a:lnTo>
                    <a:lnTo>
                      <a:pt x="3240" y="1098"/>
                    </a:lnTo>
                    <a:lnTo>
                      <a:pt x="3246" y="1086"/>
                    </a:lnTo>
                    <a:lnTo>
                      <a:pt x="3246" y="1062"/>
                    </a:lnTo>
                    <a:lnTo>
                      <a:pt x="3252" y="1050"/>
                    </a:lnTo>
                    <a:lnTo>
                      <a:pt x="3252" y="1020"/>
                    </a:lnTo>
                    <a:lnTo>
                      <a:pt x="3240" y="1020"/>
                    </a:lnTo>
                    <a:lnTo>
                      <a:pt x="3228" y="1014"/>
                    </a:lnTo>
                    <a:lnTo>
                      <a:pt x="3222" y="1008"/>
                    </a:lnTo>
                    <a:lnTo>
                      <a:pt x="3222" y="1002"/>
                    </a:lnTo>
                    <a:lnTo>
                      <a:pt x="3234" y="990"/>
                    </a:lnTo>
                    <a:lnTo>
                      <a:pt x="3246" y="984"/>
                    </a:lnTo>
                    <a:lnTo>
                      <a:pt x="3252" y="978"/>
                    </a:lnTo>
                    <a:lnTo>
                      <a:pt x="3252" y="864"/>
                    </a:lnTo>
                    <a:lnTo>
                      <a:pt x="3258" y="846"/>
                    </a:lnTo>
                    <a:lnTo>
                      <a:pt x="3258" y="708"/>
                    </a:lnTo>
                    <a:lnTo>
                      <a:pt x="3264" y="678"/>
                    </a:lnTo>
                    <a:close/>
                    <a:moveTo>
                      <a:pt x="336" y="666"/>
                    </a:moveTo>
                    <a:lnTo>
                      <a:pt x="330" y="672"/>
                    </a:lnTo>
                    <a:lnTo>
                      <a:pt x="354" y="696"/>
                    </a:lnTo>
                    <a:lnTo>
                      <a:pt x="360" y="708"/>
                    </a:lnTo>
                    <a:lnTo>
                      <a:pt x="366" y="714"/>
                    </a:lnTo>
                    <a:lnTo>
                      <a:pt x="378" y="714"/>
                    </a:lnTo>
                    <a:lnTo>
                      <a:pt x="378" y="696"/>
                    </a:lnTo>
                    <a:lnTo>
                      <a:pt x="366" y="690"/>
                    </a:lnTo>
                    <a:lnTo>
                      <a:pt x="360" y="678"/>
                    </a:lnTo>
                    <a:lnTo>
                      <a:pt x="348" y="672"/>
                    </a:lnTo>
                    <a:lnTo>
                      <a:pt x="342" y="666"/>
                    </a:lnTo>
                    <a:lnTo>
                      <a:pt x="336" y="666"/>
                    </a:lnTo>
                    <a:close/>
                    <a:moveTo>
                      <a:pt x="2526" y="1104"/>
                    </a:moveTo>
                    <a:lnTo>
                      <a:pt x="2544" y="1116"/>
                    </a:lnTo>
                    <a:lnTo>
                      <a:pt x="2574" y="1092"/>
                    </a:lnTo>
                    <a:lnTo>
                      <a:pt x="2592" y="1092"/>
                    </a:lnTo>
                    <a:lnTo>
                      <a:pt x="2604" y="1080"/>
                    </a:lnTo>
                    <a:lnTo>
                      <a:pt x="2604" y="1062"/>
                    </a:lnTo>
                    <a:lnTo>
                      <a:pt x="2592" y="1056"/>
                    </a:lnTo>
                    <a:lnTo>
                      <a:pt x="2586" y="1056"/>
                    </a:lnTo>
                    <a:lnTo>
                      <a:pt x="2574" y="1062"/>
                    </a:lnTo>
                    <a:lnTo>
                      <a:pt x="2556" y="1068"/>
                    </a:lnTo>
                    <a:lnTo>
                      <a:pt x="2526" y="1098"/>
                    </a:lnTo>
                    <a:lnTo>
                      <a:pt x="2526" y="1104"/>
                    </a:lnTo>
                    <a:close/>
                    <a:moveTo>
                      <a:pt x="3096" y="1068"/>
                    </a:moveTo>
                    <a:lnTo>
                      <a:pt x="3090" y="1068"/>
                    </a:lnTo>
                    <a:lnTo>
                      <a:pt x="3090" y="1062"/>
                    </a:lnTo>
                    <a:lnTo>
                      <a:pt x="3084" y="1062"/>
                    </a:lnTo>
                    <a:lnTo>
                      <a:pt x="3078" y="1056"/>
                    </a:lnTo>
                    <a:lnTo>
                      <a:pt x="3066" y="1056"/>
                    </a:lnTo>
                    <a:lnTo>
                      <a:pt x="3048" y="1062"/>
                    </a:lnTo>
                    <a:lnTo>
                      <a:pt x="3024" y="1086"/>
                    </a:lnTo>
                    <a:lnTo>
                      <a:pt x="3012" y="1122"/>
                    </a:lnTo>
                    <a:lnTo>
                      <a:pt x="3012" y="1134"/>
                    </a:lnTo>
                    <a:lnTo>
                      <a:pt x="3072" y="1128"/>
                    </a:lnTo>
                    <a:lnTo>
                      <a:pt x="3084" y="1128"/>
                    </a:lnTo>
                    <a:lnTo>
                      <a:pt x="3090" y="1122"/>
                    </a:lnTo>
                    <a:lnTo>
                      <a:pt x="3102" y="1092"/>
                    </a:lnTo>
                    <a:lnTo>
                      <a:pt x="3096" y="1068"/>
                    </a:lnTo>
                    <a:close/>
                    <a:moveTo>
                      <a:pt x="2778" y="942"/>
                    </a:moveTo>
                    <a:lnTo>
                      <a:pt x="2766" y="960"/>
                    </a:lnTo>
                    <a:lnTo>
                      <a:pt x="2766" y="1014"/>
                    </a:lnTo>
                    <a:lnTo>
                      <a:pt x="2784" y="1014"/>
                    </a:lnTo>
                    <a:lnTo>
                      <a:pt x="2778" y="996"/>
                    </a:lnTo>
                    <a:lnTo>
                      <a:pt x="2790" y="990"/>
                    </a:lnTo>
                    <a:lnTo>
                      <a:pt x="2790" y="972"/>
                    </a:lnTo>
                    <a:lnTo>
                      <a:pt x="2778" y="972"/>
                    </a:lnTo>
                    <a:lnTo>
                      <a:pt x="2796" y="936"/>
                    </a:lnTo>
                    <a:lnTo>
                      <a:pt x="2814" y="906"/>
                    </a:lnTo>
                    <a:lnTo>
                      <a:pt x="2784" y="912"/>
                    </a:lnTo>
                    <a:lnTo>
                      <a:pt x="2778" y="942"/>
                    </a:lnTo>
                    <a:close/>
                    <a:moveTo>
                      <a:pt x="2136" y="600"/>
                    </a:moveTo>
                    <a:lnTo>
                      <a:pt x="2124" y="594"/>
                    </a:lnTo>
                    <a:lnTo>
                      <a:pt x="2118" y="594"/>
                    </a:lnTo>
                    <a:lnTo>
                      <a:pt x="2106" y="588"/>
                    </a:lnTo>
                    <a:lnTo>
                      <a:pt x="2088" y="588"/>
                    </a:lnTo>
                    <a:lnTo>
                      <a:pt x="2082" y="594"/>
                    </a:lnTo>
                    <a:lnTo>
                      <a:pt x="2082" y="600"/>
                    </a:lnTo>
                    <a:lnTo>
                      <a:pt x="2076" y="606"/>
                    </a:lnTo>
                    <a:lnTo>
                      <a:pt x="2082" y="612"/>
                    </a:lnTo>
                    <a:lnTo>
                      <a:pt x="2094" y="618"/>
                    </a:lnTo>
                    <a:lnTo>
                      <a:pt x="2136" y="618"/>
                    </a:lnTo>
                    <a:lnTo>
                      <a:pt x="2214" y="606"/>
                    </a:lnTo>
                    <a:lnTo>
                      <a:pt x="2136" y="600"/>
                    </a:lnTo>
                    <a:close/>
                    <a:moveTo>
                      <a:pt x="1308" y="1038"/>
                    </a:moveTo>
                    <a:lnTo>
                      <a:pt x="1368" y="1002"/>
                    </a:lnTo>
                    <a:lnTo>
                      <a:pt x="1362" y="990"/>
                    </a:lnTo>
                    <a:lnTo>
                      <a:pt x="1350" y="990"/>
                    </a:lnTo>
                    <a:lnTo>
                      <a:pt x="1332" y="996"/>
                    </a:lnTo>
                    <a:lnTo>
                      <a:pt x="1320" y="996"/>
                    </a:lnTo>
                    <a:lnTo>
                      <a:pt x="1302" y="1002"/>
                    </a:lnTo>
                    <a:lnTo>
                      <a:pt x="1290" y="1008"/>
                    </a:lnTo>
                    <a:lnTo>
                      <a:pt x="1284" y="1014"/>
                    </a:lnTo>
                    <a:lnTo>
                      <a:pt x="1284" y="1032"/>
                    </a:lnTo>
                    <a:lnTo>
                      <a:pt x="1290" y="1038"/>
                    </a:lnTo>
                    <a:lnTo>
                      <a:pt x="1308" y="1038"/>
                    </a:lnTo>
                    <a:close/>
                    <a:moveTo>
                      <a:pt x="1428" y="1116"/>
                    </a:moveTo>
                    <a:lnTo>
                      <a:pt x="1392" y="1116"/>
                    </a:lnTo>
                    <a:lnTo>
                      <a:pt x="1386" y="1146"/>
                    </a:lnTo>
                    <a:lnTo>
                      <a:pt x="1386" y="1152"/>
                    </a:lnTo>
                    <a:lnTo>
                      <a:pt x="1404" y="1170"/>
                    </a:lnTo>
                    <a:lnTo>
                      <a:pt x="1416" y="1176"/>
                    </a:lnTo>
                    <a:lnTo>
                      <a:pt x="1428" y="1164"/>
                    </a:lnTo>
                    <a:lnTo>
                      <a:pt x="1440" y="1140"/>
                    </a:lnTo>
                    <a:lnTo>
                      <a:pt x="1440" y="1128"/>
                    </a:lnTo>
                    <a:lnTo>
                      <a:pt x="1428" y="1116"/>
                    </a:lnTo>
                    <a:close/>
                    <a:moveTo>
                      <a:pt x="708" y="930"/>
                    </a:moveTo>
                    <a:lnTo>
                      <a:pt x="714" y="924"/>
                    </a:lnTo>
                    <a:lnTo>
                      <a:pt x="714" y="900"/>
                    </a:lnTo>
                    <a:lnTo>
                      <a:pt x="744" y="924"/>
                    </a:lnTo>
                    <a:lnTo>
                      <a:pt x="744" y="918"/>
                    </a:lnTo>
                    <a:lnTo>
                      <a:pt x="750" y="912"/>
                    </a:lnTo>
                    <a:lnTo>
                      <a:pt x="750" y="900"/>
                    </a:lnTo>
                    <a:lnTo>
                      <a:pt x="756" y="882"/>
                    </a:lnTo>
                    <a:lnTo>
                      <a:pt x="756" y="840"/>
                    </a:lnTo>
                    <a:lnTo>
                      <a:pt x="762" y="822"/>
                    </a:lnTo>
                    <a:lnTo>
                      <a:pt x="762" y="810"/>
                    </a:lnTo>
                    <a:lnTo>
                      <a:pt x="768" y="792"/>
                    </a:lnTo>
                    <a:lnTo>
                      <a:pt x="768" y="780"/>
                    </a:lnTo>
                    <a:lnTo>
                      <a:pt x="762" y="774"/>
                    </a:lnTo>
                    <a:lnTo>
                      <a:pt x="756" y="762"/>
                    </a:lnTo>
                    <a:lnTo>
                      <a:pt x="756" y="750"/>
                    </a:lnTo>
                    <a:lnTo>
                      <a:pt x="768" y="726"/>
                    </a:lnTo>
                    <a:lnTo>
                      <a:pt x="774" y="720"/>
                    </a:lnTo>
                    <a:lnTo>
                      <a:pt x="774" y="714"/>
                    </a:lnTo>
                    <a:lnTo>
                      <a:pt x="756" y="696"/>
                    </a:lnTo>
                    <a:lnTo>
                      <a:pt x="744" y="654"/>
                    </a:lnTo>
                    <a:lnTo>
                      <a:pt x="702" y="654"/>
                    </a:lnTo>
                    <a:lnTo>
                      <a:pt x="702" y="618"/>
                    </a:lnTo>
                    <a:lnTo>
                      <a:pt x="666" y="618"/>
                    </a:lnTo>
                    <a:lnTo>
                      <a:pt x="660" y="546"/>
                    </a:lnTo>
                    <a:lnTo>
                      <a:pt x="606" y="546"/>
                    </a:lnTo>
                    <a:lnTo>
                      <a:pt x="594" y="534"/>
                    </a:lnTo>
                    <a:lnTo>
                      <a:pt x="594" y="504"/>
                    </a:lnTo>
                    <a:lnTo>
                      <a:pt x="600" y="498"/>
                    </a:lnTo>
                    <a:lnTo>
                      <a:pt x="606" y="486"/>
                    </a:lnTo>
                    <a:lnTo>
                      <a:pt x="582" y="486"/>
                    </a:lnTo>
                    <a:lnTo>
                      <a:pt x="600" y="468"/>
                    </a:lnTo>
                    <a:lnTo>
                      <a:pt x="606" y="456"/>
                    </a:lnTo>
                    <a:lnTo>
                      <a:pt x="612" y="450"/>
                    </a:lnTo>
                    <a:lnTo>
                      <a:pt x="612" y="438"/>
                    </a:lnTo>
                    <a:lnTo>
                      <a:pt x="600" y="426"/>
                    </a:lnTo>
                    <a:lnTo>
                      <a:pt x="588" y="432"/>
                    </a:lnTo>
                    <a:lnTo>
                      <a:pt x="570" y="432"/>
                    </a:lnTo>
                    <a:lnTo>
                      <a:pt x="552" y="438"/>
                    </a:lnTo>
                    <a:lnTo>
                      <a:pt x="540" y="438"/>
                    </a:lnTo>
                    <a:lnTo>
                      <a:pt x="534" y="444"/>
                    </a:lnTo>
                    <a:lnTo>
                      <a:pt x="528" y="444"/>
                    </a:lnTo>
                    <a:lnTo>
                      <a:pt x="534" y="438"/>
                    </a:lnTo>
                    <a:lnTo>
                      <a:pt x="546" y="432"/>
                    </a:lnTo>
                    <a:lnTo>
                      <a:pt x="552" y="420"/>
                    </a:lnTo>
                    <a:lnTo>
                      <a:pt x="558" y="414"/>
                    </a:lnTo>
                    <a:lnTo>
                      <a:pt x="558" y="402"/>
                    </a:lnTo>
                    <a:lnTo>
                      <a:pt x="546" y="396"/>
                    </a:lnTo>
                    <a:lnTo>
                      <a:pt x="534" y="396"/>
                    </a:lnTo>
                    <a:lnTo>
                      <a:pt x="522" y="390"/>
                    </a:lnTo>
                    <a:lnTo>
                      <a:pt x="510" y="390"/>
                    </a:lnTo>
                    <a:lnTo>
                      <a:pt x="516" y="384"/>
                    </a:lnTo>
                    <a:lnTo>
                      <a:pt x="516" y="378"/>
                    </a:lnTo>
                    <a:lnTo>
                      <a:pt x="504" y="354"/>
                    </a:lnTo>
                    <a:lnTo>
                      <a:pt x="492" y="342"/>
                    </a:lnTo>
                    <a:lnTo>
                      <a:pt x="480" y="336"/>
                    </a:lnTo>
                    <a:lnTo>
                      <a:pt x="462" y="330"/>
                    </a:lnTo>
                    <a:lnTo>
                      <a:pt x="456" y="324"/>
                    </a:lnTo>
                    <a:lnTo>
                      <a:pt x="450" y="324"/>
                    </a:lnTo>
                    <a:lnTo>
                      <a:pt x="450" y="318"/>
                    </a:lnTo>
                    <a:lnTo>
                      <a:pt x="444" y="312"/>
                    </a:lnTo>
                    <a:lnTo>
                      <a:pt x="438" y="300"/>
                    </a:lnTo>
                    <a:lnTo>
                      <a:pt x="438" y="288"/>
                    </a:lnTo>
                    <a:lnTo>
                      <a:pt x="426" y="276"/>
                    </a:lnTo>
                    <a:lnTo>
                      <a:pt x="414" y="276"/>
                    </a:lnTo>
                    <a:lnTo>
                      <a:pt x="408" y="282"/>
                    </a:lnTo>
                    <a:lnTo>
                      <a:pt x="414" y="306"/>
                    </a:lnTo>
                    <a:lnTo>
                      <a:pt x="408" y="300"/>
                    </a:lnTo>
                    <a:lnTo>
                      <a:pt x="396" y="294"/>
                    </a:lnTo>
                    <a:lnTo>
                      <a:pt x="360" y="258"/>
                    </a:lnTo>
                    <a:lnTo>
                      <a:pt x="360" y="246"/>
                    </a:lnTo>
                    <a:lnTo>
                      <a:pt x="354" y="240"/>
                    </a:lnTo>
                    <a:lnTo>
                      <a:pt x="348" y="228"/>
                    </a:lnTo>
                    <a:lnTo>
                      <a:pt x="342" y="222"/>
                    </a:lnTo>
                    <a:lnTo>
                      <a:pt x="342" y="216"/>
                    </a:lnTo>
                    <a:lnTo>
                      <a:pt x="330" y="210"/>
                    </a:lnTo>
                    <a:lnTo>
                      <a:pt x="312" y="192"/>
                    </a:lnTo>
                    <a:lnTo>
                      <a:pt x="294" y="186"/>
                    </a:lnTo>
                    <a:lnTo>
                      <a:pt x="288" y="174"/>
                    </a:lnTo>
                    <a:lnTo>
                      <a:pt x="276" y="168"/>
                    </a:lnTo>
                    <a:lnTo>
                      <a:pt x="264" y="156"/>
                    </a:lnTo>
                    <a:lnTo>
                      <a:pt x="252" y="150"/>
                    </a:lnTo>
                    <a:lnTo>
                      <a:pt x="240" y="138"/>
                    </a:lnTo>
                    <a:lnTo>
                      <a:pt x="234" y="126"/>
                    </a:lnTo>
                    <a:lnTo>
                      <a:pt x="222" y="120"/>
                    </a:lnTo>
                    <a:lnTo>
                      <a:pt x="222" y="102"/>
                    </a:lnTo>
                    <a:lnTo>
                      <a:pt x="204" y="84"/>
                    </a:lnTo>
                    <a:lnTo>
                      <a:pt x="198" y="72"/>
                    </a:lnTo>
                    <a:lnTo>
                      <a:pt x="168" y="42"/>
                    </a:lnTo>
                    <a:lnTo>
                      <a:pt x="150" y="42"/>
                    </a:lnTo>
                    <a:lnTo>
                      <a:pt x="66" y="36"/>
                    </a:lnTo>
                    <a:lnTo>
                      <a:pt x="42" y="12"/>
                    </a:lnTo>
                    <a:lnTo>
                      <a:pt x="30" y="6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6" y="6"/>
                    </a:lnTo>
                    <a:lnTo>
                      <a:pt x="0" y="18"/>
                    </a:lnTo>
                    <a:lnTo>
                      <a:pt x="0" y="48"/>
                    </a:lnTo>
                    <a:lnTo>
                      <a:pt x="6" y="60"/>
                    </a:lnTo>
                    <a:lnTo>
                      <a:pt x="18" y="78"/>
                    </a:lnTo>
                    <a:lnTo>
                      <a:pt x="66" y="126"/>
                    </a:lnTo>
                    <a:lnTo>
                      <a:pt x="96" y="150"/>
                    </a:lnTo>
                    <a:lnTo>
                      <a:pt x="126" y="180"/>
                    </a:lnTo>
                    <a:lnTo>
                      <a:pt x="162" y="234"/>
                    </a:lnTo>
                    <a:lnTo>
                      <a:pt x="174" y="228"/>
                    </a:lnTo>
                    <a:lnTo>
                      <a:pt x="174" y="252"/>
                    </a:lnTo>
                    <a:lnTo>
                      <a:pt x="180" y="264"/>
                    </a:lnTo>
                    <a:lnTo>
                      <a:pt x="186" y="270"/>
                    </a:lnTo>
                    <a:lnTo>
                      <a:pt x="198" y="276"/>
                    </a:lnTo>
                    <a:lnTo>
                      <a:pt x="216" y="288"/>
                    </a:lnTo>
                    <a:lnTo>
                      <a:pt x="228" y="300"/>
                    </a:lnTo>
                    <a:lnTo>
                      <a:pt x="246" y="312"/>
                    </a:lnTo>
                    <a:lnTo>
                      <a:pt x="258" y="324"/>
                    </a:lnTo>
                    <a:lnTo>
                      <a:pt x="264" y="336"/>
                    </a:lnTo>
                    <a:lnTo>
                      <a:pt x="276" y="372"/>
                    </a:lnTo>
                    <a:lnTo>
                      <a:pt x="276" y="384"/>
                    </a:lnTo>
                    <a:lnTo>
                      <a:pt x="282" y="390"/>
                    </a:lnTo>
                    <a:lnTo>
                      <a:pt x="282" y="426"/>
                    </a:lnTo>
                    <a:lnTo>
                      <a:pt x="288" y="438"/>
                    </a:lnTo>
                    <a:lnTo>
                      <a:pt x="288" y="444"/>
                    </a:lnTo>
                    <a:lnTo>
                      <a:pt x="294" y="450"/>
                    </a:lnTo>
                    <a:lnTo>
                      <a:pt x="300" y="450"/>
                    </a:lnTo>
                    <a:lnTo>
                      <a:pt x="312" y="444"/>
                    </a:lnTo>
                    <a:lnTo>
                      <a:pt x="324" y="444"/>
                    </a:lnTo>
                    <a:lnTo>
                      <a:pt x="324" y="450"/>
                    </a:lnTo>
                    <a:lnTo>
                      <a:pt x="330" y="462"/>
                    </a:lnTo>
                    <a:lnTo>
                      <a:pt x="330" y="474"/>
                    </a:lnTo>
                    <a:lnTo>
                      <a:pt x="336" y="480"/>
                    </a:lnTo>
                    <a:lnTo>
                      <a:pt x="336" y="486"/>
                    </a:lnTo>
                    <a:lnTo>
                      <a:pt x="378" y="522"/>
                    </a:lnTo>
                    <a:lnTo>
                      <a:pt x="372" y="546"/>
                    </a:lnTo>
                    <a:lnTo>
                      <a:pt x="408" y="606"/>
                    </a:lnTo>
                    <a:lnTo>
                      <a:pt x="402" y="618"/>
                    </a:lnTo>
                    <a:lnTo>
                      <a:pt x="402" y="636"/>
                    </a:lnTo>
                    <a:lnTo>
                      <a:pt x="408" y="648"/>
                    </a:lnTo>
                    <a:lnTo>
                      <a:pt x="438" y="678"/>
                    </a:lnTo>
                    <a:lnTo>
                      <a:pt x="438" y="684"/>
                    </a:lnTo>
                    <a:lnTo>
                      <a:pt x="444" y="690"/>
                    </a:lnTo>
                    <a:lnTo>
                      <a:pt x="462" y="726"/>
                    </a:lnTo>
                    <a:lnTo>
                      <a:pt x="498" y="744"/>
                    </a:lnTo>
                    <a:lnTo>
                      <a:pt x="504" y="750"/>
                    </a:lnTo>
                    <a:lnTo>
                      <a:pt x="510" y="750"/>
                    </a:lnTo>
                    <a:lnTo>
                      <a:pt x="510" y="786"/>
                    </a:lnTo>
                    <a:lnTo>
                      <a:pt x="522" y="792"/>
                    </a:lnTo>
                    <a:lnTo>
                      <a:pt x="528" y="804"/>
                    </a:lnTo>
                    <a:lnTo>
                      <a:pt x="540" y="810"/>
                    </a:lnTo>
                    <a:lnTo>
                      <a:pt x="564" y="834"/>
                    </a:lnTo>
                    <a:lnTo>
                      <a:pt x="576" y="840"/>
                    </a:lnTo>
                    <a:lnTo>
                      <a:pt x="594" y="858"/>
                    </a:lnTo>
                    <a:lnTo>
                      <a:pt x="600" y="858"/>
                    </a:lnTo>
                    <a:lnTo>
                      <a:pt x="606" y="864"/>
                    </a:lnTo>
                    <a:lnTo>
                      <a:pt x="612" y="864"/>
                    </a:lnTo>
                    <a:lnTo>
                      <a:pt x="612" y="870"/>
                    </a:lnTo>
                    <a:lnTo>
                      <a:pt x="618" y="876"/>
                    </a:lnTo>
                    <a:lnTo>
                      <a:pt x="630" y="900"/>
                    </a:lnTo>
                    <a:lnTo>
                      <a:pt x="642" y="912"/>
                    </a:lnTo>
                    <a:lnTo>
                      <a:pt x="654" y="936"/>
                    </a:lnTo>
                    <a:lnTo>
                      <a:pt x="660" y="942"/>
                    </a:lnTo>
                    <a:lnTo>
                      <a:pt x="660" y="906"/>
                    </a:lnTo>
                    <a:lnTo>
                      <a:pt x="672" y="906"/>
                    </a:lnTo>
                    <a:lnTo>
                      <a:pt x="684" y="918"/>
                    </a:lnTo>
                    <a:lnTo>
                      <a:pt x="696" y="924"/>
                    </a:lnTo>
                    <a:lnTo>
                      <a:pt x="702" y="930"/>
                    </a:lnTo>
                    <a:lnTo>
                      <a:pt x="708" y="930"/>
                    </a:lnTo>
                    <a:close/>
                    <a:moveTo>
                      <a:pt x="2118" y="1194"/>
                    </a:moveTo>
                    <a:lnTo>
                      <a:pt x="2106" y="1176"/>
                    </a:lnTo>
                    <a:lnTo>
                      <a:pt x="2088" y="1176"/>
                    </a:lnTo>
                    <a:lnTo>
                      <a:pt x="2064" y="1200"/>
                    </a:lnTo>
                    <a:lnTo>
                      <a:pt x="2064" y="1212"/>
                    </a:lnTo>
                    <a:lnTo>
                      <a:pt x="2052" y="1212"/>
                    </a:lnTo>
                    <a:lnTo>
                      <a:pt x="2040" y="1218"/>
                    </a:lnTo>
                    <a:lnTo>
                      <a:pt x="2010" y="1248"/>
                    </a:lnTo>
                    <a:lnTo>
                      <a:pt x="1998" y="1272"/>
                    </a:lnTo>
                    <a:lnTo>
                      <a:pt x="1992" y="1278"/>
                    </a:lnTo>
                    <a:lnTo>
                      <a:pt x="1992" y="1290"/>
                    </a:lnTo>
                    <a:lnTo>
                      <a:pt x="2004" y="1302"/>
                    </a:lnTo>
                    <a:lnTo>
                      <a:pt x="2022" y="1302"/>
                    </a:lnTo>
                    <a:lnTo>
                      <a:pt x="2052" y="1284"/>
                    </a:lnTo>
                    <a:lnTo>
                      <a:pt x="2082" y="1260"/>
                    </a:lnTo>
                    <a:lnTo>
                      <a:pt x="2106" y="1242"/>
                    </a:lnTo>
                    <a:lnTo>
                      <a:pt x="2100" y="1236"/>
                    </a:lnTo>
                    <a:lnTo>
                      <a:pt x="2100" y="1224"/>
                    </a:lnTo>
                    <a:lnTo>
                      <a:pt x="2112" y="1200"/>
                    </a:lnTo>
                    <a:lnTo>
                      <a:pt x="2118" y="1194"/>
                    </a:lnTo>
                    <a:close/>
                    <a:moveTo>
                      <a:pt x="1374" y="1128"/>
                    </a:moveTo>
                    <a:lnTo>
                      <a:pt x="1374" y="1116"/>
                    </a:lnTo>
                    <a:lnTo>
                      <a:pt x="1368" y="1110"/>
                    </a:lnTo>
                    <a:lnTo>
                      <a:pt x="1344" y="1098"/>
                    </a:lnTo>
                    <a:lnTo>
                      <a:pt x="1332" y="1098"/>
                    </a:lnTo>
                    <a:lnTo>
                      <a:pt x="1320" y="1092"/>
                    </a:lnTo>
                    <a:lnTo>
                      <a:pt x="1314" y="1092"/>
                    </a:lnTo>
                    <a:lnTo>
                      <a:pt x="1302" y="1098"/>
                    </a:lnTo>
                    <a:lnTo>
                      <a:pt x="1296" y="1104"/>
                    </a:lnTo>
                    <a:lnTo>
                      <a:pt x="1296" y="1116"/>
                    </a:lnTo>
                    <a:lnTo>
                      <a:pt x="1290" y="1122"/>
                    </a:lnTo>
                    <a:lnTo>
                      <a:pt x="1290" y="1134"/>
                    </a:lnTo>
                    <a:lnTo>
                      <a:pt x="1254" y="1104"/>
                    </a:lnTo>
                    <a:lnTo>
                      <a:pt x="1260" y="1092"/>
                    </a:lnTo>
                    <a:lnTo>
                      <a:pt x="1260" y="1080"/>
                    </a:lnTo>
                    <a:lnTo>
                      <a:pt x="1266" y="1068"/>
                    </a:lnTo>
                    <a:lnTo>
                      <a:pt x="1266" y="1050"/>
                    </a:lnTo>
                    <a:lnTo>
                      <a:pt x="1260" y="1038"/>
                    </a:lnTo>
                    <a:lnTo>
                      <a:pt x="1254" y="1032"/>
                    </a:lnTo>
                    <a:lnTo>
                      <a:pt x="1242" y="1026"/>
                    </a:lnTo>
                    <a:lnTo>
                      <a:pt x="1188" y="1026"/>
                    </a:lnTo>
                    <a:lnTo>
                      <a:pt x="1158" y="1008"/>
                    </a:lnTo>
                    <a:lnTo>
                      <a:pt x="1158" y="984"/>
                    </a:lnTo>
                    <a:lnTo>
                      <a:pt x="1116" y="984"/>
                    </a:lnTo>
                    <a:lnTo>
                      <a:pt x="1116" y="996"/>
                    </a:lnTo>
                    <a:lnTo>
                      <a:pt x="1110" y="1008"/>
                    </a:lnTo>
                    <a:lnTo>
                      <a:pt x="1110" y="1026"/>
                    </a:lnTo>
                    <a:lnTo>
                      <a:pt x="1086" y="1026"/>
                    </a:lnTo>
                    <a:lnTo>
                      <a:pt x="1074" y="1020"/>
                    </a:lnTo>
                    <a:lnTo>
                      <a:pt x="1056" y="1014"/>
                    </a:lnTo>
                    <a:lnTo>
                      <a:pt x="1044" y="1014"/>
                    </a:lnTo>
                    <a:lnTo>
                      <a:pt x="1032" y="1008"/>
                    </a:lnTo>
                    <a:lnTo>
                      <a:pt x="966" y="1008"/>
                    </a:lnTo>
                    <a:lnTo>
                      <a:pt x="960" y="996"/>
                    </a:lnTo>
                    <a:lnTo>
                      <a:pt x="948" y="990"/>
                    </a:lnTo>
                    <a:lnTo>
                      <a:pt x="942" y="978"/>
                    </a:lnTo>
                    <a:lnTo>
                      <a:pt x="918" y="954"/>
                    </a:lnTo>
                    <a:lnTo>
                      <a:pt x="900" y="954"/>
                    </a:lnTo>
                    <a:lnTo>
                      <a:pt x="888" y="960"/>
                    </a:lnTo>
                    <a:lnTo>
                      <a:pt x="876" y="954"/>
                    </a:lnTo>
                    <a:lnTo>
                      <a:pt x="870" y="948"/>
                    </a:lnTo>
                    <a:lnTo>
                      <a:pt x="858" y="942"/>
                    </a:lnTo>
                    <a:lnTo>
                      <a:pt x="846" y="942"/>
                    </a:lnTo>
                    <a:lnTo>
                      <a:pt x="840" y="936"/>
                    </a:lnTo>
                    <a:lnTo>
                      <a:pt x="822" y="936"/>
                    </a:lnTo>
                    <a:lnTo>
                      <a:pt x="810" y="930"/>
                    </a:lnTo>
                    <a:lnTo>
                      <a:pt x="792" y="930"/>
                    </a:lnTo>
                    <a:lnTo>
                      <a:pt x="786" y="924"/>
                    </a:lnTo>
                    <a:lnTo>
                      <a:pt x="762" y="924"/>
                    </a:lnTo>
                    <a:lnTo>
                      <a:pt x="750" y="930"/>
                    </a:lnTo>
                    <a:lnTo>
                      <a:pt x="738" y="954"/>
                    </a:lnTo>
                    <a:lnTo>
                      <a:pt x="738" y="966"/>
                    </a:lnTo>
                    <a:lnTo>
                      <a:pt x="732" y="978"/>
                    </a:lnTo>
                    <a:lnTo>
                      <a:pt x="720" y="990"/>
                    </a:lnTo>
                    <a:lnTo>
                      <a:pt x="714" y="990"/>
                    </a:lnTo>
                    <a:lnTo>
                      <a:pt x="702" y="1002"/>
                    </a:lnTo>
                    <a:lnTo>
                      <a:pt x="702" y="1014"/>
                    </a:lnTo>
                    <a:lnTo>
                      <a:pt x="738" y="1008"/>
                    </a:lnTo>
                    <a:lnTo>
                      <a:pt x="786" y="1008"/>
                    </a:lnTo>
                    <a:lnTo>
                      <a:pt x="780" y="1014"/>
                    </a:lnTo>
                    <a:lnTo>
                      <a:pt x="768" y="1020"/>
                    </a:lnTo>
                    <a:lnTo>
                      <a:pt x="762" y="1032"/>
                    </a:lnTo>
                    <a:lnTo>
                      <a:pt x="762" y="1044"/>
                    </a:lnTo>
                    <a:lnTo>
                      <a:pt x="774" y="1050"/>
                    </a:lnTo>
                    <a:lnTo>
                      <a:pt x="780" y="1050"/>
                    </a:lnTo>
                    <a:lnTo>
                      <a:pt x="798" y="1044"/>
                    </a:lnTo>
                    <a:lnTo>
                      <a:pt x="810" y="1044"/>
                    </a:lnTo>
                    <a:lnTo>
                      <a:pt x="816" y="1038"/>
                    </a:lnTo>
                    <a:lnTo>
                      <a:pt x="828" y="1032"/>
                    </a:lnTo>
                    <a:lnTo>
                      <a:pt x="840" y="1038"/>
                    </a:lnTo>
                    <a:lnTo>
                      <a:pt x="870" y="1056"/>
                    </a:lnTo>
                    <a:lnTo>
                      <a:pt x="900" y="1068"/>
                    </a:lnTo>
                    <a:lnTo>
                      <a:pt x="924" y="1080"/>
                    </a:lnTo>
                    <a:lnTo>
                      <a:pt x="960" y="1086"/>
                    </a:lnTo>
                    <a:lnTo>
                      <a:pt x="1014" y="1092"/>
                    </a:lnTo>
                    <a:lnTo>
                      <a:pt x="1062" y="1092"/>
                    </a:lnTo>
                    <a:lnTo>
                      <a:pt x="1080" y="1110"/>
                    </a:lnTo>
                    <a:lnTo>
                      <a:pt x="1086" y="1122"/>
                    </a:lnTo>
                    <a:lnTo>
                      <a:pt x="1098" y="1128"/>
                    </a:lnTo>
                    <a:lnTo>
                      <a:pt x="1110" y="1140"/>
                    </a:lnTo>
                    <a:lnTo>
                      <a:pt x="1128" y="1146"/>
                    </a:lnTo>
                    <a:lnTo>
                      <a:pt x="1152" y="1152"/>
                    </a:lnTo>
                    <a:lnTo>
                      <a:pt x="1170" y="1152"/>
                    </a:lnTo>
                    <a:lnTo>
                      <a:pt x="1182" y="1158"/>
                    </a:lnTo>
                    <a:lnTo>
                      <a:pt x="1248" y="1158"/>
                    </a:lnTo>
                    <a:lnTo>
                      <a:pt x="1260" y="1164"/>
                    </a:lnTo>
                    <a:lnTo>
                      <a:pt x="1278" y="1170"/>
                    </a:lnTo>
                    <a:lnTo>
                      <a:pt x="1290" y="1182"/>
                    </a:lnTo>
                    <a:lnTo>
                      <a:pt x="1302" y="1188"/>
                    </a:lnTo>
                    <a:lnTo>
                      <a:pt x="1320" y="1206"/>
                    </a:lnTo>
                    <a:lnTo>
                      <a:pt x="1338" y="1206"/>
                    </a:lnTo>
                    <a:lnTo>
                      <a:pt x="1350" y="1200"/>
                    </a:lnTo>
                    <a:lnTo>
                      <a:pt x="1356" y="1206"/>
                    </a:lnTo>
                    <a:lnTo>
                      <a:pt x="1374" y="1206"/>
                    </a:lnTo>
                    <a:lnTo>
                      <a:pt x="1374" y="1194"/>
                    </a:lnTo>
                    <a:lnTo>
                      <a:pt x="1368" y="1182"/>
                    </a:lnTo>
                    <a:lnTo>
                      <a:pt x="1362" y="1176"/>
                    </a:lnTo>
                    <a:lnTo>
                      <a:pt x="1356" y="1164"/>
                    </a:lnTo>
                    <a:lnTo>
                      <a:pt x="1374" y="1146"/>
                    </a:lnTo>
                    <a:lnTo>
                      <a:pt x="1374" y="1128"/>
                    </a:lnTo>
                    <a:close/>
                    <a:moveTo>
                      <a:pt x="1500" y="726"/>
                    </a:moveTo>
                    <a:lnTo>
                      <a:pt x="1542" y="684"/>
                    </a:lnTo>
                    <a:lnTo>
                      <a:pt x="1548" y="672"/>
                    </a:lnTo>
                    <a:lnTo>
                      <a:pt x="1554" y="654"/>
                    </a:lnTo>
                    <a:lnTo>
                      <a:pt x="1560" y="642"/>
                    </a:lnTo>
                    <a:lnTo>
                      <a:pt x="1566" y="624"/>
                    </a:lnTo>
                    <a:lnTo>
                      <a:pt x="1566" y="612"/>
                    </a:lnTo>
                    <a:lnTo>
                      <a:pt x="1572" y="606"/>
                    </a:lnTo>
                    <a:lnTo>
                      <a:pt x="1572" y="600"/>
                    </a:lnTo>
                    <a:lnTo>
                      <a:pt x="1566" y="600"/>
                    </a:lnTo>
                    <a:lnTo>
                      <a:pt x="1554" y="594"/>
                    </a:lnTo>
                    <a:lnTo>
                      <a:pt x="1542" y="582"/>
                    </a:lnTo>
                    <a:lnTo>
                      <a:pt x="1542" y="564"/>
                    </a:lnTo>
                    <a:lnTo>
                      <a:pt x="1554" y="516"/>
                    </a:lnTo>
                    <a:lnTo>
                      <a:pt x="1590" y="498"/>
                    </a:lnTo>
                    <a:lnTo>
                      <a:pt x="1626" y="498"/>
                    </a:lnTo>
                    <a:lnTo>
                      <a:pt x="1632" y="486"/>
                    </a:lnTo>
                    <a:lnTo>
                      <a:pt x="1638" y="480"/>
                    </a:lnTo>
                    <a:lnTo>
                      <a:pt x="1644" y="468"/>
                    </a:lnTo>
                    <a:lnTo>
                      <a:pt x="1644" y="444"/>
                    </a:lnTo>
                    <a:lnTo>
                      <a:pt x="1626" y="444"/>
                    </a:lnTo>
                    <a:lnTo>
                      <a:pt x="1620" y="450"/>
                    </a:lnTo>
                    <a:lnTo>
                      <a:pt x="1608" y="450"/>
                    </a:lnTo>
                    <a:lnTo>
                      <a:pt x="1608" y="438"/>
                    </a:lnTo>
                    <a:lnTo>
                      <a:pt x="1614" y="420"/>
                    </a:lnTo>
                    <a:lnTo>
                      <a:pt x="1626" y="408"/>
                    </a:lnTo>
                    <a:lnTo>
                      <a:pt x="1650" y="396"/>
                    </a:lnTo>
                    <a:lnTo>
                      <a:pt x="1662" y="396"/>
                    </a:lnTo>
                    <a:lnTo>
                      <a:pt x="1680" y="402"/>
                    </a:lnTo>
                    <a:lnTo>
                      <a:pt x="1704" y="402"/>
                    </a:lnTo>
                    <a:lnTo>
                      <a:pt x="1716" y="390"/>
                    </a:lnTo>
                    <a:lnTo>
                      <a:pt x="1716" y="384"/>
                    </a:lnTo>
                    <a:lnTo>
                      <a:pt x="1680" y="348"/>
                    </a:lnTo>
                    <a:lnTo>
                      <a:pt x="1680" y="312"/>
                    </a:lnTo>
                    <a:lnTo>
                      <a:pt x="1668" y="312"/>
                    </a:lnTo>
                    <a:lnTo>
                      <a:pt x="1650" y="294"/>
                    </a:lnTo>
                    <a:lnTo>
                      <a:pt x="1650" y="282"/>
                    </a:lnTo>
                    <a:lnTo>
                      <a:pt x="1662" y="270"/>
                    </a:lnTo>
                    <a:lnTo>
                      <a:pt x="1668" y="258"/>
                    </a:lnTo>
                    <a:lnTo>
                      <a:pt x="1668" y="246"/>
                    </a:lnTo>
                    <a:lnTo>
                      <a:pt x="1662" y="240"/>
                    </a:lnTo>
                    <a:lnTo>
                      <a:pt x="1638" y="228"/>
                    </a:lnTo>
                    <a:lnTo>
                      <a:pt x="1614" y="228"/>
                    </a:lnTo>
                    <a:lnTo>
                      <a:pt x="1632" y="198"/>
                    </a:lnTo>
                    <a:lnTo>
                      <a:pt x="1614" y="192"/>
                    </a:lnTo>
                    <a:lnTo>
                      <a:pt x="1620" y="162"/>
                    </a:lnTo>
                    <a:lnTo>
                      <a:pt x="1608" y="144"/>
                    </a:lnTo>
                    <a:lnTo>
                      <a:pt x="1602" y="138"/>
                    </a:lnTo>
                    <a:lnTo>
                      <a:pt x="1590" y="132"/>
                    </a:lnTo>
                    <a:lnTo>
                      <a:pt x="1566" y="108"/>
                    </a:lnTo>
                    <a:lnTo>
                      <a:pt x="1470" y="108"/>
                    </a:lnTo>
                    <a:lnTo>
                      <a:pt x="1464" y="114"/>
                    </a:lnTo>
                    <a:lnTo>
                      <a:pt x="1458" y="126"/>
                    </a:lnTo>
                    <a:lnTo>
                      <a:pt x="1458" y="180"/>
                    </a:lnTo>
                    <a:lnTo>
                      <a:pt x="1452" y="198"/>
                    </a:lnTo>
                    <a:lnTo>
                      <a:pt x="1452" y="204"/>
                    </a:lnTo>
                    <a:lnTo>
                      <a:pt x="1446" y="216"/>
                    </a:lnTo>
                    <a:lnTo>
                      <a:pt x="1428" y="216"/>
                    </a:lnTo>
                    <a:lnTo>
                      <a:pt x="1422" y="222"/>
                    </a:lnTo>
                    <a:lnTo>
                      <a:pt x="1422" y="246"/>
                    </a:lnTo>
                    <a:lnTo>
                      <a:pt x="1428" y="252"/>
                    </a:lnTo>
                    <a:lnTo>
                      <a:pt x="1434" y="264"/>
                    </a:lnTo>
                    <a:lnTo>
                      <a:pt x="1398" y="294"/>
                    </a:lnTo>
                    <a:lnTo>
                      <a:pt x="1404" y="306"/>
                    </a:lnTo>
                    <a:lnTo>
                      <a:pt x="1374" y="342"/>
                    </a:lnTo>
                    <a:lnTo>
                      <a:pt x="1350" y="342"/>
                    </a:lnTo>
                    <a:lnTo>
                      <a:pt x="1344" y="348"/>
                    </a:lnTo>
                    <a:lnTo>
                      <a:pt x="1332" y="354"/>
                    </a:lnTo>
                    <a:lnTo>
                      <a:pt x="1320" y="366"/>
                    </a:lnTo>
                    <a:lnTo>
                      <a:pt x="1314" y="366"/>
                    </a:lnTo>
                    <a:lnTo>
                      <a:pt x="1308" y="360"/>
                    </a:lnTo>
                    <a:lnTo>
                      <a:pt x="1284" y="348"/>
                    </a:lnTo>
                    <a:lnTo>
                      <a:pt x="1272" y="336"/>
                    </a:lnTo>
                    <a:lnTo>
                      <a:pt x="1230" y="336"/>
                    </a:lnTo>
                    <a:lnTo>
                      <a:pt x="1224" y="348"/>
                    </a:lnTo>
                    <a:lnTo>
                      <a:pt x="1194" y="378"/>
                    </a:lnTo>
                    <a:lnTo>
                      <a:pt x="1170" y="378"/>
                    </a:lnTo>
                    <a:lnTo>
                      <a:pt x="1152" y="372"/>
                    </a:lnTo>
                    <a:lnTo>
                      <a:pt x="1128" y="372"/>
                    </a:lnTo>
                    <a:lnTo>
                      <a:pt x="1110" y="390"/>
                    </a:lnTo>
                    <a:lnTo>
                      <a:pt x="1104" y="390"/>
                    </a:lnTo>
                    <a:lnTo>
                      <a:pt x="1080" y="378"/>
                    </a:lnTo>
                    <a:lnTo>
                      <a:pt x="1074" y="372"/>
                    </a:lnTo>
                    <a:lnTo>
                      <a:pt x="1062" y="366"/>
                    </a:lnTo>
                    <a:lnTo>
                      <a:pt x="1050" y="354"/>
                    </a:lnTo>
                    <a:lnTo>
                      <a:pt x="1050" y="342"/>
                    </a:lnTo>
                    <a:lnTo>
                      <a:pt x="1044" y="336"/>
                    </a:lnTo>
                    <a:lnTo>
                      <a:pt x="1032" y="330"/>
                    </a:lnTo>
                    <a:lnTo>
                      <a:pt x="1008" y="330"/>
                    </a:lnTo>
                    <a:lnTo>
                      <a:pt x="996" y="336"/>
                    </a:lnTo>
                    <a:lnTo>
                      <a:pt x="990" y="348"/>
                    </a:lnTo>
                    <a:lnTo>
                      <a:pt x="978" y="366"/>
                    </a:lnTo>
                    <a:lnTo>
                      <a:pt x="972" y="384"/>
                    </a:lnTo>
                    <a:lnTo>
                      <a:pt x="972" y="402"/>
                    </a:lnTo>
                    <a:lnTo>
                      <a:pt x="966" y="408"/>
                    </a:lnTo>
                    <a:lnTo>
                      <a:pt x="966" y="414"/>
                    </a:lnTo>
                    <a:lnTo>
                      <a:pt x="990" y="444"/>
                    </a:lnTo>
                    <a:lnTo>
                      <a:pt x="1002" y="498"/>
                    </a:lnTo>
                    <a:lnTo>
                      <a:pt x="1050" y="528"/>
                    </a:lnTo>
                    <a:lnTo>
                      <a:pt x="1038" y="564"/>
                    </a:lnTo>
                    <a:lnTo>
                      <a:pt x="1068" y="582"/>
                    </a:lnTo>
                    <a:lnTo>
                      <a:pt x="1050" y="606"/>
                    </a:lnTo>
                    <a:lnTo>
                      <a:pt x="1068" y="636"/>
                    </a:lnTo>
                    <a:lnTo>
                      <a:pt x="1056" y="648"/>
                    </a:lnTo>
                    <a:lnTo>
                      <a:pt x="1068" y="702"/>
                    </a:lnTo>
                    <a:lnTo>
                      <a:pt x="1110" y="696"/>
                    </a:lnTo>
                    <a:lnTo>
                      <a:pt x="1140" y="708"/>
                    </a:lnTo>
                    <a:lnTo>
                      <a:pt x="1146" y="696"/>
                    </a:lnTo>
                    <a:lnTo>
                      <a:pt x="1170" y="672"/>
                    </a:lnTo>
                    <a:lnTo>
                      <a:pt x="1182" y="672"/>
                    </a:lnTo>
                    <a:lnTo>
                      <a:pt x="1182" y="690"/>
                    </a:lnTo>
                    <a:lnTo>
                      <a:pt x="1188" y="702"/>
                    </a:lnTo>
                    <a:lnTo>
                      <a:pt x="1188" y="726"/>
                    </a:lnTo>
                    <a:lnTo>
                      <a:pt x="1194" y="738"/>
                    </a:lnTo>
                    <a:lnTo>
                      <a:pt x="1212" y="738"/>
                    </a:lnTo>
                    <a:lnTo>
                      <a:pt x="1218" y="726"/>
                    </a:lnTo>
                    <a:lnTo>
                      <a:pt x="1218" y="720"/>
                    </a:lnTo>
                    <a:lnTo>
                      <a:pt x="1224" y="714"/>
                    </a:lnTo>
                    <a:lnTo>
                      <a:pt x="1224" y="708"/>
                    </a:lnTo>
                    <a:lnTo>
                      <a:pt x="1254" y="726"/>
                    </a:lnTo>
                    <a:lnTo>
                      <a:pt x="1266" y="720"/>
                    </a:lnTo>
                    <a:lnTo>
                      <a:pt x="1272" y="708"/>
                    </a:lnTo>
                    <a:lnTo>
                      <a:pt x="1284" y="702"/>
                    </a:lnTo>
                    <a:lnTo>
                      <a:pt x="1296" y="702"/>
                    </a:lnTo>
                    <a:lnTo>
                      <a:pt x="1296" y="714"/>
                    </a:lnTo>
                    <a:lnTo>
                      <a:pt x="1302" y="720"/>
                    </a:lnTo>
                    <a:lnTo>
                      <a:pt x="1302" y="738"/>
                    </a:lnTo>
                    <a:lnTo>
                      <a:pt x="1308" y="744"/>
                    </a:lnTo>
                    <a:lnTo>
                      <a:pt x="1332" y="744"/>
                    </a:lnTo>
                    <a:lnTo>
                      <a:pt x="1350" y="738"/>
                    </a:lnTo>
                    <a:lnTo>
                      <a:pt x="1362" y="732"/>
                    </a:lnTo>
                    <a:lnTo>
                      <a:pt x="1392" y="732"/>
                    </a:lnTo>
                    <a:lnTo>
                      <a:pt x="1404" y="744"/>
                    </a:lnTo>
                    <a:lnTo>
                      <a:pt x="1404" y="786"/>
                    </a:lnTo>
                    <a:lnTo>
                      <a:pt x="1398" y="798"/>
                    </a:lnTo>
                    <a:lnTo>
                      <a:pt x="1398" y="810"/>
                    </a:lnTo>
                    <a:lnTo>
                      <a:pt x="1404" y="810"/>
                    </a:lnTo>
                    <a:lnTo>
                      <a:pt x="1410" y="804"/>
                    </a:lnTo>
                    <a:lnTo>
                      <a:pt x="1422" y="798"/>
                    </a:lnTo>
                    <a:lnTo>
                      <a:pt x="1440" y="792"/>
                    </a:lnTo>
                    <a:lnTo>
                      <a:pt x="1452" y="786"/>
                    </a:lnTo>
                    <a:lnTo>
                      <a:pt x="1476" y="762"/>
                    </a:lnTo>
                    <a:lnTo>
                      <a:pt x="1482" y="750"/>
                    </a:lnTo>
                    <a:lnTo>
                      <a:pt x="1500" y="732"/>
                    </a:lnTo>
                    <a:lnTo>
                      <a:pt x="1500" y="726"/>
                    </a:lnTo>
                    <a:close/>
                    <a:moveTo>
                      <a:pt x="1476" y="1116"/>
                    </a:moveTo>
                    <a:lnTo>
                      <a:pt x="1470" y="1116"/>
                    </a:lnTo>
                    <a:lnTo>
                      <a:pt x="1458" y="1122"/>
                    </a:lnTo>
                    <a:lnTo>
                      <a:pt x="1452" y="1128"/>
                    </a:lnTo>
                    <a:lnTo>
                      <a:pt x="1458" y="1134"/>
                    </a:lnTo>
                    <a:lnTo>
                      <a:pt x="1470" y="1140"/>
                    </a:lnTo>
                    <a:lnTo>
                      <a:pt x="1476" y="1140"/>
                    </a:lnTo>
                    <a:lnTo>
                      <a:pt x="1488" y="1146"/>
                    </a:lnTo>
                    <a:lnTo>
                      <a:pt x="1500" y="1134"/>
                    </a:lnTo>
                    <a:lnTo>
                      <a:pt x="1500" y="1128"/>
                    </a:lnTo>
                    <a:lnTo>
                      <a:pt x="1488" y="1116"/>
                    </a:lnTo>
                    <a:lnTo>
                      <a:pt x="1476" y="1116"/>
                    </a:lnTo>
                    <a:close/>
                    <a:moveTo>
                      <a:pt x="1716" y="1230"/>
                    </a:moveTo>
                    <a:lnTo>
                      <a:pt x="1680" y="1218"/>
                    </a:lnTo>
                    <a:lnTo>
                      <a:pt x="1674" y="1224"/>
                    </a:lnTo>
                    <a:lnTo>
                      <a:pt x="1674" y="1230"/>
                    </a:lnTo>
                    <a:lnTo>
                      <a:pt x="1686" y="1254"/>
                    </a:lnTo>
                    <a:lnTo>
                      <a:pt x="1692" y="1260"/>
                    </a:lnTo>
                    <a:lnTo>
                      <a:pt x="1704" y="1266"/>
                    </a:lnTo>
                    <a:lnTo>
                      <a:pt x="1716" y="1266"/>
                    </a:lnTo>
                    <a:lnTo>
                      <a:pt x="1722" y="1260"/>
                    </a:lnTo>
                    <a:lnTo>
                      <a:pt x="1740" y="1260"/>
                    </a:lnTo>
                    <a:lnTo>
                      <a:pt x="1746" y="1266"/>
                    </a:lnTo>
                    <a:lnTo>
                      <a:pt x="1746" y="1278"/>
                    </a:lnTo>
                    <a:lnTo>
                      <a:pt x="1752" y="1290"/>
                    </a:lnTo>
                    <a:lnTo>
                      <a:pt x="1764" y="1296"/>
                    </a:lnTo>
                    <a:lnTo>
                      <a:pt x="1788" y="1296"/>
                    </a:lnTo>
                    <a:lnTo>
                      <a:pt x="1794" y="1290"/>
                    </a:lnTo>
                    <a:lnTo>
                      <a:pt x="1800" y="1290"/>
                    </a:lnTo>
                    <a:lnTo>
                      <a:pt x="1800" y="1284"/>
                    </a:lnTo>
                    <a:lnTo>
                      <a:pt x="1794" y="1272"/>
                    </a:lnTo>
                    <a:lnTo>
                      <a:pt x="1782" y="1260"/>
                    </a:lnTo>
                    <a:lnTo>
                      <a:pt x="1770" y="1236"/>
                    </a:lnTo>
                    <a:lnTo>
                      <a:pt x="1746" y="1224"/>
                    </a:lnTo>
                    <a:lnTo>
                      <a:pt x="1728" y="1224"/>
                    </a:lnTo>
                    <a:lnTo>
                      <a:pt x="1716" y="1230"/>
                    </a:lnTo>
                    <a:close/>
                    <a:moveTo>
                      <a:pt x="1962" y="1122"/>
                    </a:moveTo>
                    <a:lnTo>
                      <a:pt x="1932" y="1146"/>
                    </a:lnTo>
                    <a:lnTo>
                      <a:pt x="1920" y="1134"/>
                    </a:lnTo>
                    <a:lnTo>
                      <a:pt x="1890" y="1134"/>
                    </a:lnTo>
                    <a:lnTo>
                      <a:pt x="1884" y="1140"/>
                    </a:lnTo>
                    <a:lnTo>
                      <a:pt x="1872" y="1146"/>
                    </a:lnTo>
                    <a:lnTo>
                      <a:pt x="1866" y="1152"/>
                    </a:lnTo>
                    <a:lnTo>
                      <a:pt x="1860" y="1140"/>
                    </a:lnTo>
                    <a:lnTo>
                      <a:pt x="1836" y="1116"/>
                    </a:lnTo>
                    <a:lnTo>
                      <a:pt x="1824" y="1116"/>
                    </a:lnTo>
                    <a:lnTo>
                      <a:pt x="1800" y="1128"/>
                    </a:lnTo>
                    <a:lnTo>
                      <a:pt x="1764" y="1164"/>
                    </a:lnTo>
                    <a:lnTo>
                      <a:pt x="1728" y="1158"/>
                    </a:lnTo>
                    <a:lnTo>
                      <a:pt x="1716" y="1176"/>
                    </a:lnTo>
                    <a:lnTo>
                      <a:pt x="1746" y="1176"/>
                    </a:lnTo>
                    <a:lnTo>
                      <a:pt x="1752" y="1182"/>
                    </a:lnTo>
                    <a:lnTo>
                      <a:pt x="1764" y="1182"/>
                    </a:lnTo>
                    <a:lnTo>
                      <a:pt x="1776" y="1188"/>
                    </a:lnTo>
                    <a:lnTo>
                      <a:pt x="1788" y="1188"/>
                    </a:lnTo>
                    <a:lnTo>
                      <a:pt x="1794" y="1182"/>
                    </a:lnTo>
                    <a:lnTo>
                      <a:pt x="1806" y="1176"/>
                    </a:lnTo>
                    <a:lnTo>
                      <a:pt x="1812" y="1170"/>
                    </a:lnTo>
                    <a:lnTo>
                      <a:pt x="1908" y="1164"/>
                    </a:lnTo>
                    <a:lnTo>
                      <a:pt x="1956" y="1158"/>
                    </a:lnTo>
                    <a:lnTo>
                      <a:pt x="1992" y="1128"/>
                    </a:lnTo>
                    <a:lnTo>
                      <a:pt x="1992" y="1110"/>
                    </a:lnTo>
                    <a:lnTo>
                      <a:pt x="1962" y="1122"/>
                    </a:lnTo>
                    <a:close/>
                    <a:moveTo>
                      <a:pt x="1578" y="1158"/>
                    </a:moveTo>
                    <a:lnTo>
                      <a:pt x="1566" y="1152"/>
                    </a:lnTo>
                    <a:lnTo>
                      <a:pt x="1560" y="1146"/>
                    </a:lnTo>
                    <a:lnTo>
                      <a:pt x="1548" y="1140"/>
                    </a:lnTo>
                    <a:lnTo>
                      <a:pt x="1536" y="1140"/>
                    </a:lnTo>
                    <a:lnTo>
                      <a:pt x="1512" y="1164"/>
                    </a:lnTo>
                    <a:lnTo>
                      <a:pt x="1506" y="1176"/>
                    </a:lnTo>
                    <a:lnTo>
                      <a:pt x="1500" y="1182"/>
                    </a:lnTo>
                    <a:lnTo>
                      <a:pt x="1554" y="1188"/>
                    </a:lnTo>
                    <a:lnTo>
                      <a:pt x="1554" y="1212"/>
                    </a:lnTo>
                    <a:lnTo>
                      <a:pt x="1578" y="1206"/>
                    </a:lnTo>
                    <a:lnTo>
                      <a:pt x="1590" y="1188"/>
                    </a:lnTo>
                    <a:lnTo>
                      <a:pt x="1614" y="1206"/>
                    </a:lnTo>
                    <a:lnTo>
                      <a:pt x="1644" y="1170"/>
                    </a:lnTo>
                    <a:lnTo>
                      <a:pt x="1596" y="1152"/>
                    </a:lnTo>
                    <a:lnTo>
                      <a:pt x="1578" y="115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725" name="East Timor">
                <a:extLst>
                  <a:ext uri="{FF2B5EF4-FFF2-40B4-BE49-F238E27FC236}">
                    <a16:creationId xmlns:a16="http://schemas.microsoft.com/office/drawing/2014/main" id="{33474FA1-2664-8244-B048-031F600C7D0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03" y="2480"/>
                <a:ext cx="64" cy="30"/>
              </a:xfrm>
              <a:custGeom>
                <a:avLst/>
                <a:gdLst>
                  <a:gd name="T0" fmla="*/ 2147483647 w 252"/>
                  <a:gd name="T1" fmla="*/ 0 h 120"/>
                  <a:gd name="T2" fmla="*/ 2147483647 w 252"/>
                  <a:gd name="T3" fmla="*/ 2147483647 h 120"/>
                  <a:gd name="T4" fmla="*/ 2147483647 w 252"/>
                  <a:gd name="T5" fmla="*/ 2147483647 h 120"/>
                  <a:gd name="T6" fmla="*/ 2147483647 w 252"/>
                  <a:gd name="T7" fmla="*/ 2147483647 h 120"/>
                  <a:gd name="T8" fmla="*/ 2147483647 w 252"/>
                  <a:gd name="T9" fmla="*/ 2147483647 h 120"/>
                  <a:gd name="T10" fmla="*/ 2147483647 w 252"/>
                  <a:gd name="T11" fmla="*/ 2147483647 h 120"/>
                  <a:gd name="T12" fmla="*/ 2147483647 w 252"/>
                  <a:gd name="T13" fmla="*/ 2147483647 h 120"/>
                  <a:gd name="T14" fmla="*/ 2147483647 w 252"/>
                  <a:gd name="T15" fmla="*/ 2147483647 h 120"/>
                  <a:gd name="T16" fmla="*/ 2147483647 w 252"/>
                  <a:gd name="T17" fmla="*/ 2147483647 h 120"/>
                  <a:gd name="T18" fmla="*/ 2147483647 w 252"/>
                  <a:gd name="T19" fmla="*/ 2147483647 h 120"/>
                  <a:gd name="T20" fmla="*/ 2147483647 w 252"/>
                  <a:gd name="T21" fmla="*/ 2147483647 h 120"/>
                  <a:gd name="T22" fmla="*/ 2147483647 w 252"/>
                  <a:gd name="T23" fmla="*/ 2147483647 h 120"/>
                  <a:gd name="T24" fmla="*/ 2147483647 w 252"/>
                  <a:gd name="T25" fmla="*/ 2147483647 h 120"/>
                  <a:gd name="T26" fmla="*/ 2147483647 w 252"/>
                  <a:gd name="T27" fmla="*/ 2147483647 h 120"/>
                  <a:gd name="T28" fmla="*/ 2147483647 w 252"/>
                  <a:gd name="T29" fmla="*/ 2147483647 h 120"/>
                  <a:gd name="T30" fmla="*/ 2147483647 w 252"/>
                  <a:gd name="T31" fmla="*/ 2147483647 h 120"/>
                  <a:gd name="T32" fmla="*/ 2147483647 w 252"/>
                  <a:gd name="T33" fmla="*/ 2147483647 h 120"/>
                  <a:gd name="T34" fmla="*/ 2147483647 w 252"/>
                  <a:gd name="T35" fmla="*/ 2147483647 h 120"/>
                  <a:gd name="T36" fmla="*/ 2147483647 w 252"/>
                  <a:gd name="T37" fmla="*/ 2147483647 h 120"/>
                  <a:gd name="T38" fmla="*/ 2147483647 w 252"/>
                  <a:gd name="T39" fmla="*/ 2147483647 h 120"/>
                  <a:gd name="T40" fmla="*/ 2147483647 w 252"/>
                  <a:gd name="T41" fmla="*/ 2147483647 h 120"/>
                  <a:gd name="T42" fmla="*/ 2147483647 w 252"/>
                  <a:gd name="T43" fmla="*/ 2147483647 h 120"/>
                  <a:gd name="T44" fmla="*/ 2147483647 w 252"/>
                  <a:gd name="T45" fmla="*/ 2147483647 h 120"/>
                  <a:gd name="T46" fmla="*/ 2147483647 w 252"/>
                  <a:gd name="T47" fmla="*/ 0 h 120"/>
                  <a:gd name="T48" fmla="*/ 0 w 252"/>
                  <a:gd name="T49" fmla="*/ 2147483647 h 120"/>
                  <a:gd name="T50" fmla="*/ 2147483647 w 252"/>
                  <a:gd name="T51" fmla="*/ 2147483647 h 120"/>
                  <a:gd name="T52" fmla="*/ 2147483647 w 252"/>
                  <a:gd name="T53" fmla="*/ 2147483647 h 120"/>
                  <a:gd name="T54" fmla="*/ 2147483647 w 252"/>
                  <a:gd name="T55" fmla="*/ 2147483647 h 120"/>
                  <a:gd name="T56" fmla="*/ 2147483647 w 252"/>
                  <a:gd name="T57" fmla="*/ 2147483647 h 120"/>
                  <a:gd name="T58" fmla="*/ 2147483647 w 252"/>
                  <a:gd name="T59" fmla="*/ 2147483647 h 120"/>
                  <a:gd name="T60" fmla="*/ 2147483647 w 252"/>
                  <a:gd name="T61" fmla="*/ 2147483647 h 120"/>
                  <a:gd name="T62" fmla="*/ 2147483647 w 252"/>
                  <a:gd name="T63" fmla="*/ 2147483647 h 120"/>
                  <a:gd name="T64" fmla="*/ 0 w 252"/>
                  <a:gd name="T65" fmla="*/ 2147483647 h 12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52"/>
                  <a:gd name="T100" fmla="*/ 0 h 120"/>
                  <a:gd name="T101" fmla="*/ 252 w 252"/>
                  <a:gd name="T102" fmla="*/ 120 h 12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52" h="120">
                    <a:moveTo>
                      <a:pt x="228" y="0"/>
                    </a:moveTo>
                    <a:lnTo>
                      <a:pt x="204" y="24"/>
                    </a:lnTo>
                    <a:lnTo>
                      <a:pt x="114" y="24"/>
                    </a:lnTo>
                    <a:lnTo>
                      <a:pt x="108" y="30"/>
                    </a:lnTo>
                    <a:lnTo>
                      <a:pt x="102" y="42"/>
                    </a:lnTo>
                    <a:lnTo>
                      <a:pt x="96" y="48"/>
                    </a:lnTo>
                    <a:lnTo>
                      <a:pt x="90" y="48"/>
                    </a:lnTo>
                    <a:lnTo>
                      <a:pt x="78" y="54"/>
                    </a:lnTo>
                    <a:lnTo>
                      <a:pt x="90" y="72"/>
                    </a:lnTo>
                    <a:lnTo>
                      <a:pt x="84" y="78"/>
                    </a:lnTo>
                    <a:lnTo>
                      <a:pt x="72" y="102"/>
                    </a:lnTo>
                    <a:lnTo>
                      <a:pt x="72" y="114"/>
                    </a:lnTo>
                    <a:lnTo>
                      <a:pt x="78" y="120"/>
                    </a:lnTo>
                    <a:lnTo>
                      <a:pt x="78" y="114"/>
                    </a:lnTo>
                    <a:lnTo>
                      <a:pt x="84" y="108"/>
                    </a:lnTo>
                    <a:lnTo>
                      <a:pt x="96" y="108"/>
                    </a:lnTo>
                    <a:lnTo>
                      <a:pt x="132" y="84"/>
                    </a:lnTo>
                    <a:lnTo>
                      <a:pt x="138" y="90"/>
                    </a:lnTo>
                    <a:lnTo>
                      <a:pt x="162" y="90"/>
                    </a:lnTo>
                    <a:lnTo>
                      <a:pt x="186" y="78"/>
                    </a:lnTo>
                    <a:lnTo>
                      <a:pt x="198" y="66"/>
                    </a:lnTo>
                    <a:lnTo>
                      <a:pt x="210" y="60"/>
                    </a:lnTo>
                    <a:lnTo>
                      <a:pt x="252" y="18"/>
                    </a:lnTo>
                    <a:lnTo>
                      <a:pt x="228" y="0"/>
                    </a:lnTo>
                    <a:close/>
                    <a:moveTo>
                      <a:pt x="0" y="90"/>
                    </a:moveTo>
                    <a:lnTo>
                      <a:pt x="6" y="102"/>
                    </a:lnTo>
                    <a:lnTo>
                      <a:pt x="18" y="96"/>
                    </a:lnTo>
                    <a:lnTo>
                      <a:pt x="24" y="90"/>
                    </a:lnTo>
                    <a:lnTo>
                      <a:pt x="36" y="90"/>
                    </a:lnTo>
                    <a:lnTo>
                      <a:pt x="36" y="84"/>
                    </a:lnTo>
                    <a:lnTo>
                      <a:pt x="42" y="72"/>
                    </a:lnTo>
                    <a:lnTo>
                      <a:pt x="18" y="72"/>
                    </a:lnTo>
                    <a:lnTo>
                      <a:pt x="0" y="9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726" name="Australia">
                <a:extLst>
                  <a:ext uri="{FF2B5EF4-FFF2-40B4-BE49-F238E27FC236}">
                    <a16:creationId xmlns:a16="http://schemas.microsoft.com/office/drawing/2014/main" id="{25C432C2-7C86-E143-8A58-516D025339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33" y="2529"/>
                <a:ext cx="726" cy="681"/>
              </a:xfrm>
              <a:custGeom>
                <a:avLst/>
                <a:gdLst>
                  <a:gd name="T0" fmla="*/ 2147483647 w 2838"/>
                  <a:gd name="T1" fmla="*/ 2147483647 h 2664"/>
                  <a:gd name="T2" fmla="*/ 2147483647 w 2838"/>
                  <a:gd name="T3" fmla="*/ 2147483647 h 2664"/>
                  <a:gd name="T4" fmla="*/ 2147483647 w 2838"/>
                  <a:gd name="T5" fmla="*/ 2147483647 h 2664"/>
                  <a:gd name="T6" fmla="*/ 2147483647 w 2838"/>
                  <a:gd name="T7" fmla="*/ 2147483647 h 2664"/>
                  <a:gd name="T8" fmla="*/ 2147483647 w 2838"/>
                  <a:gd name="T9" fmla="*/ 2147483647 h 2664"/>
                  <a:gd name="T10" fmla="*/ 2147483647 w 2838"/>
                  <a:gd name="T11" fmla="*/ 2147483647 h 2664"/>
                  <a:gd name="T12" fmla="*/ 2147483647 w 2838"/>
                  <a:gd name="T13" fmla="*/ 2147483647 h 2664"/>
                  <a:gd name="T14" fmla="*/ 2147483647 w 2838"/>
                  <a:gd name="T15" fmla="*/ 2147483647 h 2664"/>
                  <a:gd name="T16" fmla="*/ 2147483647 w 2838"/>
                  <a:gd name="T17" fmla="*/ 2147483647 h 2664"/>
                  <a:gd name="T18" fmla="*/ 2147483647 w 2838"/>
                  <a:gd name="T19" fmla="*/ 2147483647 h 2664"/>
                  <a:gd name="T20" fmla="*/ 2147483647 w 2838"/>
                  <a:gd name="T21" fmla="*/ 2147483647 h 2664"/>
                  <a:gd name="T22" fmla="*/ 2147483647 w 2838"/>
                  <a:gd name="T23" fmla="*/ 2147483647 h 2664"/>
                  <a:gd name="T24" fmla="*/ 2147483647 w 2838"/>
                  <a:gd name="T25" fmla="*/ 2147483647 h 2664"/>
                  <a:gd name="T26" fmla="*/ 2147483647 w 2838"/>
                  <a:gd name="T27" fmla="*/ 2147483647 h 2664"/>
                  <a:gd name="T28" fmla="*/ 2147483647 w 2838"/>
                  <a:gd name="T29" fmla="*/ 2147483647 h 2664"/>
                  <a:gd name="T30" fmla="*/ 2147483647 w 2838"/>
                  <a:gd name="T31" fmla="*/ 2147483647 h 2664"/>
                  <a:gd name="T32" fmla="*/ 2147483647 w 2838"/>
                  <a:gd name="T33" fmla="*/ 2147483647 h 2664"/>
                  <a:gd name="T34" fmla="*/ 2147483647 w 2838"/>
                  <a:gd name="T35" fmla="*/ 2147483647 h 2664"/>
                  <a:gd name="T36" fmla="*/ 2147483647 w 2838"/>
                  <a:gd name="T37" fmla="*/ 2147483647 h 2664"/>
                  <a:gd name="T38" fmla="*/ 2147483647 w 2838"/>
                  <a:gd name="T39" fmla="*/ 2147483647 h 2664"/>
                  <a:gd name="T40" fmla="*/ 2147483647 w 2838"/>
                  <a:gd name="T41" fmla="*/ 2147483647 h 2664"/>
                  <a:gd name="T42" fmla="*/ 2147483647 w 2838"/>
                  <a:gd name="T43" fmla="*/ 2147483647 h 2664"/>
                  <a:gd name="T44" fmla="*/ 2147483647 w 2838"/>
                  <a:gd name="T45" fmla="*/ 2147483647 h 2664"/>
                  <a:gd name="T46" fmla="*/ 2147483647 w 2838"/>
                  <a:gd name="T47" fmla="*/ 2147483647 h 2664"/>
                  <a:gd name="T48" fmla="*/ 2147483647 w 2838"/>
                  <a:gd name="T49" fmla="*/ 2147483647 h 2664"/>
                  <a:gd name="T50" fmla="*/ 2147483647 w 2838"/>
                  <a:gd name="T51" fmla="*/ 2147483647 h 2664"/>
                  <a:gd name="T52" fmla="*/ 2147483647 w 2838"/>
                  <a:gd name="T53" fmla="*/ 2147483647 h 2664"/>
                  <a:gd name="T54" fmla="*/ 2147483647 w 2838"/>
                  <a:gd name="T55" fmla="*/ 2147483647 h 2664"/>
                  <a:gd name="T56" fmla="*/ 2147483647 w 2838"/>
                  <a:gd name="T57" fmla="*/ 2147483647 h 2664"/>
                  <a:gd name="T58" fmla="*/ 2147483647 w 2838"/>
                  <a:gd name="T59" fmla="*/ 2147483647 h 2664"/>
                  <a:gd name="T60" fmla="*/ 2147483647 w 2838"/>
                  <a:gd name="T61" fmla="*/ 2147483647 h 2664"/>
                  <a:gd name="T62" fmla="*/ 2147483647 w 2838"/>
                  <a:gd name="T63" fmla="*/ 2147483647 h 2664"/>
                  <a:gd name="T64" fmla="*/ 2147483647 w 2838"/>
                  <a:gd name="T65" fmla="*/ 2147483647 h 2664"/>
                  <a:gd name="T66" fmla="*/ 2147483647 w 2838"/>
                  <a:gd name="T67" fmla="*/ 2147483647 h 2664"/>
                  <a:gd name="T68" fmla="*/ 2147483647 w 2838"/>
                  <a:gd name="T69" fmla="*/ 2147483647 h 2664"/>
                  <a:gd name="T70" fmla="*/ 2147483647 w 2838"/>
                  <a:gd name="T71" fmla="*/ 2147483647 h 2664"/>
                  <a:gd name="T72" fmla="*/ 2147483647 w 2838"/>
                  <a:gd name="T73" fmla="*/ 2147483647 h 2664"/>
                  <a:gd name="T74" fmla="*/ 2147483647 w 2838"/>
                  <a:gd name="T75" fmla="*/ 2147483647 h 2664"/>
                  <a:gd name="T76" fmla="*/ 2147483647 w 2838"/>
                  <a:gd name="T77" fmla="*/ 2147483647 h 2664"/>
                  <a:gd name="T78" fmla="*/ 2147483647 w 2838"/>
                  <a:gd name="T79" fmla="*/ 2147483647 h 2664"/>
                  <a:gd name="T80" fmla="*/ 2147483647 w 2838"/>
                  <a:gd name="T81" fmla="*/ 2147483647 h 2664"/>
                  <a:gd name="T82" fmla="*/ 2147483647 w 2838"/>
                  <a:gd name="T83" fmla="*/ 2147483647 h 2664"/>
                  <a:gd name="T84" fmla="*/ 2147483647 w 2838"/>
                  <a:gd name="T85" fmla="*/ 2147483647 h 2664"/>
                  <a:gd name="T86" fmla="*/ 2147483647 w 2838"/>
                  <a:gd name="T87" fmla="*/ 2147483647 h 2664"/>
                  <a:gd name="T88" fmla="*/ 2147483647 w 2838"/>
                  <a:gd name="T89" fmla="*/ 2147483647 h 2664"/>
                  <a:gd name="T90" fmla="*/ 2147483647 w 2838"/>
                  <a:gd name="T91" fmla="*/ 2147483647 h 2664"/>
                  <a:gd name="T92" fmla="*/ 2147483647 w 2838"/>
                  <a:gd name="T93" fmla="*/ 2147483647 h 2664"/>
                  <a:gd name="T94" fmla="*/ 2147483647 w 2838"/>
                  <a:gd name="T95" fmla="*/ 2147483647 h 2664"/>
                  <a:gd name="T96" fmla="*/ 2147483647 w 2838"/>
                  <a:gd name="T97" fmla="*/ 2147483647 h 2664"/>
                  <a:gd name="T98" fmla="*/ 2147483647 w 2838"/>
                  <a:gd name="T99" fmla="*/ 2147483647 h 2664"/>
                  <a:gd name="T100" fmla="*/ 2147483647 w 2838"/>
                  <a:gd name="T101" fmla="*/ 2147483647 h 2664"/>
                  <a:gd name="T102" fmla="*/ 2147483647 w 2838"/>
                  <a:gd name="T103" fmla="*/ 2147483647 h 2664"/>
                  <a:gd name="T104" fmla="*/ 2147483647 w 2838"/>
                  <a:gd name="T105" fmla="*/ 2147483647 h 2664"/>
                  <a:gd name="T106" fmla="*/ 2147483647 w 2838"/>
                  <a:gd name="T107" fmla="*/ 2147483647 h 2664"/>
                  <a:gd name="T108" fmla="*/ 2147483647 w 2838"/>
                  <a:gd name="T109" fmla="*/ 2147483647 h 2664"/>
                  <a:gd name="T110" fmla="*/ 2147483647 w 2838"/>
                  <a:gd name="T111" fmla="*/ 2147483647 h 2664"/>
                  <a:gd name="T112" fmla="*/ 2147483647 w 2838"/>
                  <a:gd name="T113" fmla="*/ 2147483647 h 2664"/>
                  <a:gd name="T114" fmla="*/ 2147483647 w 2838"/>
                  <a:gd name="T115" fmla="*/ 2147483647 h 2664"/>
                  <a:gd name="T116" fmla="*/ 2147483647 w 2838"/>
                  <a:gd name="T117" fmla="*/ 2147483647 h 266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838"/>
                  <a:gd name="T178" fmla="*/ 0 h 2664"/>
                  <a:gd name="T179" fmla="*/ 2838 w 2838"/>
                  <a:gd name="T180" fmla="*/ 2664 h 266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838" h="2664">
                    <a:moveTo>
                      <a:pt x="1530" y="66"/>
                    </a:moveTo>
                    <a:lnTo>
                      <a:pt x="1524" y="60"/>
                    </a:lnTo>
                    <a:lnTo>
                      <a:pt x="1518" y="60"/>
                    </a:lnTo>
                    <a:lnTo>
                      <a:pt x="1506" y="66"/>
                    </a:lnTo>
                    <a:lnTo>
                      <a:pt x="1500" y="72"/>
                    </a:lnTo>
                    <a:lnTo>
                      <a:pt x="1494" y="84"/>
                    </a:lnTo>
                    <a:lnTo>
                      <a:pt x="1494" y="102"/>
                    </a:lnTo>
                    <a:lnTo>
                      <a:pt x="1506" y="102"/>
                    </a:lnTo>
                    <a:lnTo>
                      <a:pt x="1512" y="90"/>
                    </a:lnTo>
                    <a:lnTo>
                      <a:pt x="1524" y="78"/>
                    </a:lnTo>
                    <a:lnTo>
                      <a:pt x="1530" y="66"/>
                    </a:lnTo>
                    <a:close/>
                    <a:moveTo>
                      <a:pt x="1476" y="2016"/>
                    </a:moveTo>
                    <a:lnTo>
                      <a:pt x="1464" y="2016"/>
                    </a:lnTo>
                    <a:lnTo>
                      <a:pt x="1440" y="2028"/>
                    </a:lnTo>
                    <a:lnTo>
                      <a:pt x="1440" y="2034"/>
                    </a:lnTo>
                    <a:lnTo>
                      <a:pt x="1452" y="2046"/>
                    </a:lnTo>
                    <a:lnTo>
                      <a:pt x="1452" y="2052"/>
                    </a:lnTo>
                    <a:lnTo>
                      <a:pt x="1470" y="2052"/>
                    </a:lnTo>
                    <a:lnTo>
                      <a:pt x="1482" y="2046"/>
                    </a:lnTo>
                    <a:lnTo>
                      <a:pt x="1488" y="2040"/>
                    </a:lnTo>
                    <a:lnTo>
                      <a:pt x="1506" y="2040"/>
                    </a:lnTo>
                    <a:lnTo>
                      <a:pt x="1512" y="2034"/>
                    </a:lnTo>
                    <a:lnTo>
                      <a:pt x="1530" y="2034"/>
                    </a:lnTo>
                    <a:lnTo>
                      <a:pt x="1536" y="2028"/>
                    </a:lnTo>
                    <a:lnTo>
                      <a:pt x="1512" y="2028"/>
                    </a:lnTo>
                    <a:lnTo>
                      <a:pt x="1500" y="2016"/>
                    </a:lnTo>
                    <a:lnTo>
                      <a:pt x="1476" y="2016"/>
                    </a:lnTo>
                    <a:close/>
                    <a:moveTo>
                      <a:pt x="2802" y="1164"/>
                    </a:moveTo>
                    <a:lnTo>
                      <a:pt x="2802" y="1134"/>
                    </a:lnTo>
                    <a:lnTo>
                      <a:pt x="2796" y="1116"/>
                    </a:lnTo>
                    <a:lnTo>
                      <a:pt x="2796" y="1092"/>
                    </a:lnTo>
                    <a:lnTo>
                      <a:pt x="2790" y="1086"/>
                    </a:lnTo>
                    <a:lnTo>
                      <a:pt x="2778" y="1086"/>
                    </a:lnTo>
                    <a:lnTo>
                      <a:pt x="2772" y="1080"/>
                    </a:lnTo>
                    <a:lnTo>
                      <a:pt x="2760" y="1080"/>
                    </a:lnTo>
                    <a:lnTo>
                      <a:pt x="2760" y="1062"/>
                    </a:lnTo>
                    <a:lnTo>
                      <a:pt x="2742" y="1050"/>
                    </a:lnTo>
                    <a:lnTo>
                      <a:pt x="2742" y="1014"/>
                    </a:lnTo>
                    <a:lnTo>
                      <a:pt x="2736" y="1008"/>
                    </a:lnTo>
                    <a:lnTo>
                      <a:pt x="2724" y="1002"/>
                    </a:lnTo>
                    <a:lnTo>
                      <a:pt x="2718" y="996"/>
                    </a:lnTo>
                    <a:lnTo>
                      <a:pt x="2706" y="996"/>
                    </a:lnTo>
                    <a:lnTo>
                      <a:pt x="2712" y="996"/>
                    </a:lnTo>
                    <a:lnTo>
                      <a:pt x="2718" y="990"/>
                    </a:lnTo>
                    <a:lnTo>
                      <a:pt x="2730" y="990"/>
                    </a:lnTo>
                    <a:lnTo>
                      <a:pt x="2742" y="984"/>
                    </a:lnTo>
                    <a:lnTo>
                      <a:pt x="2760" y="966"/>
                    </a:lnTo>
                    <a:lnTo>
                      <a:pt x="2754" y="954"/>
                    </a:lnTo>
                    <a:lnTo>
                      <a:pt x="2736" y="936"/>
                    </a:lnTo>
                    <a:lnTo>
                      <a:pt x="2730" y="936"/>
                    </a:lnTo>
                    <a:lnTo>
                      <a:pt x="2730" y="930"/>
                    </a:lnTo>
                    <a:lnTo>
                      <a:pt x="2712" y="912"/>
                    </a:lnTo>
                    <a:lnTo>
                      <a:pt x="2700" y="906"/>
                    </a:lnTo>
                    <a:lnTo>
                      <a:pt x="2694" y="912"/>
                    </a:lnTo>
                    <a:lnTo>
                      <a:pt x="2694" y="936"/>
                    </a:lnTo>
                    <a:lnTo>
                      <a:pt x="2670" y="930"/>
                    </a:lnTo>
                    <a:lnTo>
                      <a:pt x="2670" y="924"/>
                    </a:lnTo>
                    <a:lnTo>
                      <a:pt x="2676" y="918"/>
                    </a:lnTo>
                    <a:lnTo>
                      <a:pt x="2676" y="906"/>
                    </a:lnTo>
                    <a:lnTo>
                      <a:pt x="2682" y="894"/>
                    </a:lnTo>
                    <a:lnTo>
                      <a:pt x="2688" y="876"/>
                    </a:lnTo>
                    <a:lnTo>
                      <a:pt x="2688" y="858"/>
                    </a:lnTo>
                    <a:lnTo>
                      <a:pt x="2682" y="852"/>
                    </a:lnTo>
                    <a:lnTo>
                      <a:pt x="2676" y="840"/>
                    </a:lnTo>
                    <a:lnTo>
                      <a:pt x="2670" y="840"/>
                    </a:lnTo>
                    <a:lnTo>
                      <a:pt x="2652" y="822"/>
                    </a:lnTo>
                    <a:lnTo>
                      <a:pt x="2652" y="816"/>
                    </a:lnTo>
                    <a:lnTo>
                      <a:pt x="2658" y="804"/>
                    </a:lnTo>
                    <a:lnTo>
                      <a:pt x="2658" y="792"/>
                    </a:lnTo>
                    <a:lnTo>
                      <a:pt x="2664" y="774"/>
                    </a:lnTo>
                    <a:lnTo>
                      <a:pt x="2664" y="762"/>
                    </a:lnTo>
                    <a:lnTo>
                      <a:pt x="2652" y="750"/>
                    </a:lnTo>
                    <a:lnTo>
                      <a:pt x="2628" y="732"/>
                    </a:lnTo>
                    <a:lnTo>
                      <a:pt x="2598" y="720"/>
                    </a:lnTo>
                    <a:lnTo>
                      <a:pt x="2580" y="708"/>
                    </a:lnTo>
                    <a:lnTo>
                      <a:pt x="2568" y="702"/>
                    </a:lnTo>
                    <a:lnTo>
                      <a:pt x="2556" y="708"/>
                    </a:lnTo>
                    <a:lnTo>
                      <a:pt x="2550" y="696"/>
                    </a:lnTo>
                    <a:lnTo>
                      <a:pt x="2538" y="684"/>
                    </a:lnTo>
                    <a:lnTo>
                      <a:pt x="2532" y="672"/>
                    </a:lnTo>
                    <a:lnTo>
                      <a:pt x="2520" y="660"/>
                    </a:lnTo>
                    <a:lnTo>
                      <a:pt x="2514" y="642"/>
                    </a:lnTo>
                    <a:lnTo>
                      <a:pt x="2514" y="594"/>
                    </a:lnTo>
                    <a:lnTo>
                      <a:pt x="2520" y="576"/>
                    </a:lnTo>
                    <a:lnTo>
                      <a:pt x="2526" y="564"/>
                    </a:lnTo>
                    <a:lnTo>
                      <a:pt x="2526" y="546"/>
                    </a:lnTo>
                    <a:lnTo>
                      <a:pt x="2520" y="504"/>
                    </a:lnTo>
                    <a:lnTo>
                      <a:pt x="2502" y="462"/>
                    </a:lnTo>
                    <a:lnTo>
                      <a:pt x="2490" y="426"/>
                    </a:lnTo>
                    <a:lnTo>
                      <a:pt x="2490" y="402"/>
                    </a:lnTo>
                    <a:lnTo>
                      <a:pt x="2496" y="390"/>
                    </a:lnTo>
                    <a:lnTo>
                      <a:pt x="2502" y="384"/>
                    </a:lnTo>
                    <a:lnTo>
                      <a:pt x="2502" y="324"/>
                    </a:lnTo>
                    <a:lnTo>
                      <a:pt x="2496" y="312"/>
                    </a:lnTo>
                    <a:lnTo>
                      <a:pt x="2496" y="300"/>
                    </a:lnTo>
                    <a:lnTo>
                      <a:pt x="2472" y="294"/>
                    </a:lnTo>
                    <a:lnTo>
                      <a:pt x="2460" y="288"/>
                    </a:lnTo>
                    <a:lnTo>
                      <a:pt x="2454" y="276"/>
                    </a:lnTo>
                    <a:lnTo>
                      <a:pt x="2442" y="270"/>
                    </a:lnTo>
                    <a:lnTo>
                      <a:pt x="2424" y="270"/>
                    </a:lnTo>
                    <a:lnTo>
                      <a:pt x="2418" y="282"/>
                    </a:lnTo>
                    <a:lnTo>
                      <a:pt x="2412" y="288"/>
                    </a:lnTo>
                    <a:lnTo>
                      <a:pt x="2412" y="282"/>
                    </a:lnTo>
                    <a:lnTo>
                      <a:pt x="2406" y="276"/>
                    </a:lnTo>
                    <a:lnTo>
                      <a:pt x="2400" y="264"/>
                    </a:lnTo>
                    <a:lnTo>
                      <a:pt x="2400" y="228"/>
                    </a:lnTo>
                    <a:lnTo>
                      <a:pt x="2406" y="216"/>
                    </a:lnTo>
                    <a:lnTo>
                      <a:pt x="2406" y="204"/>
                    </a:lnTo>
                    <a:lnTo>
                      <a:pt x="2388" y="180"/>
                    </a:lnTo>
                    <a:lnTo>
                      <a:pt x="2394" y="96"/>
                    </a:lnTo>
                    <a:lnTo>
                      <a:pt x="2382" y="90"/>
                    </a:lnTo>
                    <a:lnTo>
                      <a:pt x="2364" y="72"/>
                    </a:lnTo>
                    <a:lnTo>
                      <a:pt x="2364" y="66"/>
                    </a:lnTo>
                    <a:lnTo>
                      <a:pt x="2370" y="48"/>
                    </a:lnTo>
                    <a:lnTo>
                      <a:pt x="2370" y="24"/>
                    </a:lnTo>
                    <a:lnTo>
                      <a:pt x="2364" y="18"/>
                    </a:lnTo>
                    <a:lnTo>
                      <a:pt x="2346" y="18"/>
                    </a:lnTo>
                    <a:lnTo>
                      <a:pt x="2346" y="0"/>
                    </a:lnTo>
                    <a:lnTo>
                      <a:pt x="2316" y="12"/>
                    </a:lnTo>
                    <a:lnTo>
                      <a:pt x="2310" y="30"/>
                    </a:lnTo>
                    <a:lnTo>
                      <a:pt x="2298" y="36"/>
                    </a:lnTo>
                    <a:lnTo>
                      <a:pt x="2292" y="42"/>
                    </a:lnTo>
                    <a:lnTo>
                      <a:pt x="2280" y="48"/>
                    </a:lnTo>
                    <a:lnTo>
                      <a:pt x="2280" y="66"/>
                    </a:lnTo>
                    <a:lnTo>
                      <a:pt x="2286" y="78"/>
                    </a:lnTo>
                    <a:lnTo>
                      <a:pt x="2286" y="90"/>
                    </a:lnTo>
                    <a:lnTo>
                      <a:pt x="2292" y="102"/>
                    </a:lnTo>
                    <a:lnTo>
                      <a:pt x="2292" y="114"/>
                    </a:lnTo>
                    <a:lnTo>
                      <a:pt x="2286" y="126"/>
                    </a:lnTo>
                    <a:lnTo>
                      <a:pt x="2274" y="138"/>
                    </a:lnTo>
                    <a:lnTo>
                      <a:pt x="2268" y="150"/>
                    </a:lnTo>
                    <a:lnTo>
                      <a:pt x="2238" y="180"/>
                    </a:lnTo>
                    <a:lnTo>
                      <a:pt x="2256" y="192"/>
                    </a:lnTo>
                    <a:lnTo>
                      <a:pt x="2256" y="198"/>
                    </a:lnTo>
                    <a:lnTo>
                      <a:pt x="2250" y="204"/>
                    </a:lnTo>
                    <a:lnTo>
                      <a:pt x="2238" y="228"/>
                    </a:lnTo>
                    <a:lnTo>
                      <a:pt x="2232" y="234"/>
                    </a:lnTo>
                    <a:lnTo>
                      <a:pt x="2232" y="264"/>
                    </a:lnTo>
                    <a:lnTo>
                      <a:pt x="2238" y="276"/>
                    </a:lnTo>
                    <a:lnTo>
                      <a:pt x="2238" y="288"/>
                    </a:lnTo>
                    <a:lnTo>
                      <a:pt x="2232" y="300"/>
                    </a:lnTo>
                    <a:lnTo>
                      <a:pt x="2214" y="408"/>
                    </a:lnTo>
                    <a:lnTo>
                      <a:pt x="2208" y="432"/>
                    </a:lnTo>
                    <a:lnTo>
                      <a:pt x="2202" y="438"/>
                    </a:lnTo>
                    <a:lnTo>
                      <a:pt x="2190" y="462"/>
                    </a:lnTo>
                    <a:lnTo>
                      <a:pt x="2178" y="474"/>
                    </a:lnTo>
                    <a:lnTo>
                      <a:pt x="2172" y="486"/>
                    </a:lnTo>
                    <a:lnTo>
                      <a:pt x="2166" y="492"/>
                    </a:lnTo>
                    <a:lnTo>
                      <a:pt x="2166" y="516"/>
                    </a:lnTo>
                    <a:lnTo>
                      <a:pt x="2160" y="534"/>
                    </a:lnTo>
                    <a:lnTo>
                      <a:pt x="2154" y="546"/>
                    </a:lnTo>
                    <a:lnTo>
                      <a:pt x="2142" y="552"/>
                    </a:lnTo>
                    <a:lnTo>
                      <a:pt x="2088" y="570"/>
                    </a:lnTo>
                    <a:lnTo>
                      <a:pt x="2076" y="570"/>
                    </a:lnTo>
                    <a:lnTo>
                      <a:pt x="2064" y="576"/>
                    </a:lnTo>
                    <a:lnTo>
                      <a:pt x="2058" y="576"/>
                    </a:lnTo>
                    <a:lnTo>
                      <a:pt x="2058" y="570"/>
                    </a:lnTo>
                    <a:lnTo>
                      <a:pt x="2052" y="564"/>
                    </a:lnTo>
                    <a:lnTo>
                      <a:pt x="2028" y="516"/>
                    </a:lnTo>
                    <a:lnTo>
                      <a:pt x="2022" y="510"/>
                    </a:lnTo>
                    <a:lnTo>
                      <a:pt x="1998" y="492"/>
                    </a:lnTo>
                    <a:lnTo>
                      <a:pt x="1956" y="474"/>
                    </a:lnTo>
                    <a:lnTo>
                      <a:pt x="1920" y="462"/>
                    </a:lnTo>
                    <a:lnTo>
                      <a:pt x="1908" y="456"/>
                    </a:lnTo>
                    <a:lnTo>
                      <a:pt x="1896" y="438"/>
                    </a:lnTo>
                    <a:lnTo>
                      <a:pt x="1884" y="426"/>
                    </a:lnTo>
                    <a:lnTo>
                      <a:pt x="1872" y="402"/>
                    </a:lnTo>
                    <a:lnTo>
                      <a:pt x="1866" y="396"/>
                    </a:lnTo>
                    <a:lnTo>
                      <a:pt x="1830" y="396"/>
                    </a:lnTo>
                    <a:lnTo>
                      <a:pt x="1806" y="348"/>
                    </a:lnTo>
                    <a:lnTo>
                      <a:pt x="1824" y="330"/>
                    </a:lnTo>
                    <a:lnTo>
                      <a:pt x="1824" y="306"/>
                    </a:lnTo>
                    <a:lnTo>
                      <a:pt x="1830" y="294"/>
                    </a:lnTo>
                    <a:lnTo>
                      <a:pt x="1836" y="288"/>
                    </a:lnTo>
                    <a:lnTo>
                      <a:pt x="1848" y="282"/>
                    </a:lnTo>
                    <a:lnTo>
                      <a:pt x="1854" y="276"/>
                    </a:lnTo>
                    <a:lnTo>
                      <a:pt x="1848" y="228"/>
                    </a:lnTo>
                    <a:lnTo>
                      <a:pt x="1866" y="210"/>
                    </a:lnTo>
                    <a:lnTo>
                      <a:pt x="1872" y="216"/>
                    </a:lnTo>
                    <a:lnTo>
                      <a:pt x="1884" y="216"/>
                    </a:lnTo>
                    <a:lnTo>
                      <a:pt x="1890" y="222"/>
                    </a:lnTo>
                    <a:lnTo>
                      <a:pt x="1896" y="222"/>
                    </a:lnTo>
                    <a:lnTo>
                      <a:pt x="1902" y="216"/>
                    </a:lnTo>
                    <a:lnTo>
                      <a:pt x="1908" y="204"/>
                    </a:lnTo>
                    <a:lnTo>
                      <a:pt x="1908" y="180"/>
                    </a:lnTo>
                    <a:lnTo>
                      <a:pt x="1944" y="144"/>
                    </a:lnTo>
                    <a:lnTo>
                      <a:pt x="1938" y="132"/>
                    </a:lnTo>
                    <a:lnTo>
                      <a:pt x="1914" y="108"/>
                    </a:lnTo>
                    <a:lnTo>
                      <a:pt x="1890" y="108"/>
                    </a:lnTo>
                    <a:lnTo>
                      <a:pt x="1872" y="114"/>
                    </a:lnTo>
                    <a:lnTo>
                      <a:pt x="1848" y="126"/>
                    </a:lnTo>
                    <a:lnTo>
                      <a:pt x="1842" y="138"/>
                    </a:lnTo>
                    <a:lnTo>
                      <a:pt x="1842" y="120"/>
                    </a:lnTo>
                    <a:lnTo>
                      <a:pt x="1812" y="126"/>
                    </a:lnTo>
                    <a:lnTo>
                      <a:pt x="1794" y="138"/>
                    </a:lnTo>
                    <a:lnTo>
                      <a:pt x="1788" y="120"/>
                    </a:lnTo>
                    <a:lnTo>
                      <a:pt x="1752" y="114"/>
                    </a:lnTo>
                    <a:lnTo>
                      <a:pt x="1746" y="108"/>
                    </a:lnTo>
                    <a:lnTo>
                      <a:pt x="1734" y="102"/>
                    </a:lnTo>
                    <a:lnTo>
                      <a:pt x="1728" y="96"/>
                    </a:lnTo>
                    <a:lnTo>
                      <a:pt x="1716" y="90"/>
                    </a:lnTo>
                    <a:lnTo>
                      <a:pt x="1674" y="90"/>
                    </a:lnTo>
                    <a:lnTo>
                      <a:pt x="1662" y="84"/>
                    </a:lnTo>
                    <a:lnTo>
                      <a:pt x="1650" y="84"/>
                    </a:lnTo>
                    <a:lnTo>
                      <a:pt x="1650" y="78"/>
                    </a:lnTo>
                    <a:lnTo>
                      <a:pt x="1644" y="72"/>
                    </a:lnTo>
                    <a:lnTo>
                      <a:pt x="1632" y="48"/>
                    </a:lnTo>
                    <a:lnTo>
                      <a:pt x="1626" y="42"/>
                    </a:lnTo>
                    <a:lnTo>
                      <a:pt x="1620" y="42"/>
                    </a:lnTo>
                    <a:lnTo>
                      <a:pt x="1620" y="54"/>
                    </a:lnTo>
                    <a:lnTo>
                      <a:pt x="1614" y="60"/>
                    </a:lnTo>
                    <a:lnTo>
                      <a:pt x="1602" y="54"/>
                    </a:lnTo>
                    <a:lnTo>
                      <a:pt x="1596" y="54"/>
                    </a:lnTo>
                    <a:lnTo>
                      <a:pt x="1584" y="48"/>
                    </a:lnTo>
                    <a:lnTo>
                      <a:pt x="1566" y="48"/>
                    </a:lnTo>
                    <a:lnTo>
                      <a:pt x="1566" y="60"/>
                    </a:lnTo>
                    <a:lnTo>
                      <a:pt x="1572" y="66"/>
                    </a:lnTo>
                    <a:lnTo>
                      <a:pt x="1554" y="66"/>
                    </a:lnTo>
                    <a:lnTo>
                      <a:pt x="1548" y="72"/>
                    </a:lnTo>
                    <a:lnTo>
                      <a:pt x="1548" y="78"/>
                    </a:lnTo>
                    <a:lnTo>
                      <a:pt x="1554" y="84"/>
                    </a:lnTo>
                    <a:lnTo>
                      <a:pt x="1566" y="84"/>
                    </a:lnTo>
                    <a:lnTo>
                      <a:pt x="1590" y="96"/>
                    </a:lnTo>
                    <a:lnTo>
                      <a:pt x="1596" y="96"/>
                    </a:lnTo>
                    <a:lnTo>
                      <a:pt x="1608" y="90"/>
                    </a:lnTo>
                    <a:lnTo>
                      <a:pt x="1614" y="84"/>
                    </a:lnTo>
                    <a:lnTo>
                      <a:pt x="1644" y="102"/>
                    </a:lnTo>
                    <a:lnTo>
                      <a:pt x="1638" y="102"/>
                    </a:lnTo>
                    <a:lnTo>
                      <a:pt x="1632" y="108"/>
                    </a:lnTo>
                    <a:lnTo>
                      <a:pt x="1596" y="126"/>
                    </a:lnTo>
                    <a:lnTo>
                      <a:pt x="1572" y="126"/>
                    </a:lnTo>
                    <a:lnTo>
                      <a:pt x="1554" y="132"/>
                    </a:lnTo>
                    <a:lnTo>
                      <a:pt x="1512" y="132"/>
                    </a:lnTo>
                    <a:lnTo>
                      <a:pt x="1500" y="138"/>
                    </a:lnTo>
                    <a:lnTo>
                      <a:pt x="1482" y="144"/>
                    </a:lnTo>
                    <a:lnTo>
                      <a:pt x="1470" y="156"/>
                    </a:lnTo>
                    <a:lnTo>
                      <a:pt x="1452" y="162"/>
                    </a:lnTo>
                    <a:lnTo>
                      <a:pt x="1440" y="168"/>
                    </a:lnTo>
                    <a:lnTo>
                      <a:pt x="1434" y="174"/>
                    </a:lnTo>
                    <a:lnTo>
                      <a:pt x="1428" y="174"/>
                    </a:lnTo>
                    <a:lnTo>
                      <a:pt x="1428" y="186"/>
                    </a:lnTo>
                    <a:lnTo>
                      <a:pt x="1422" y="204"/>
                    </a:lnTo>
                    <a:lnTo>
                      <a:pt x="1422" y="228"/>
                    </a:lnTo>
                    <a:lnTo>
                      <a:pt x="1428" y="234"/>
                    </a:lnTo>
                    <a:lnTo>
                      <a:pt x="1440" y="240"/>
                    </a:lnTo>
                    <a:lnTo>
                      <a:pt x="1446" y="246"/>
                    </a:lnTo>
                    <a:lnTo>
                      <a:pt x="1452" y="246"/>
                    </a:lnTo>
                    <a:lnTo>
                      <a:pt x="1398" y="246"/>
                    </a:lnTo>
                    <a:lnTo>
                      <a:pt x="1368" y="282"/>
                    </a:lnTo>
                    <a:lnTo>
                      <a:pt x="1368" y="312"/>
                    </a:lnTo>
                    <a:lnTo>
                      <a:pt x="1362" y="324"/>
                    </a:lnTo>
                    <a:lnTo>
                      <a:pt x="1362" y="330"/>
                    </a:lnTo>
                    <a:lnTo>
                      <a:pt x="1368" y="336"/>
                    </a:lnTo>
                    <a:lnTo>
                      <a:pt x="1380" y="336"/>
                    </a:lnTo>
                    <a:lnTo>
                      <a:pt x="1404" y="348"/>
                    </a:lnTo>
                    <a:lnTo>
                      <a:pt x="1410" y="354"/>
                    </a:lnTo>
                    <a:lnTo>
                      <a:pt x="1410" y="390"/>
                    </a:lnTo>
                    <a:lnTo>
                      <a:pt x="1386" y="366"/>
                    </a:lnTo>
                    <a:lnTo>
                      <a:pt x="1356" y="366"/>
                    </a:lnTo>
                    <a:lnTo>
                      <a:pt x="1344" y="390"/>
                    </a:lnTo>
                    <a:lnTo>
                      <a:pt x="1308" y="354"/>
                    </a:lnTo>
                    <a:lnTo>
                      <a:pt x="1302" y="384"/>
                    </a:lnTo>
                    <a:lnTo>
                      <a:pt x="1278" y="396"/>
                    </a:lnTo>
                    <a:lnTo>
                      <a:pt x="1284" y="420"/>
                    </a:lnTo>
                    <a:lnTo>
                      <a:pt x="1254" y="414"/>
                    </a:lnTo>
                    <a:lnTo>
                      <a:pt x="1284" y="354"/>
                    </a:lnTo>
                    <a:lnTo>
                      <a:pt x="1278" y="348"/>
                    </a:lnTo>
                    <a:lnTo>
                      <a:pt x="1272" y="336"/>
                    </a:lnTo>
                    <a:lnTo>
                      <a:pt x="1272" y="324"/>
                    </a:lnTo>
                    <a:lnTo>
                      <a:pt x="1266" y="318"/>
                    </a:lnTo>
                    <a:lnTo>
                      <a:pt x="1254" y="312"/>
                    </a:lnTo>
                    <a:lnTo>
                      <a:pt x="1236" y="312"/>
                    </a:lnTo>
                    <a:lnTo>
                      <a:pt x="1224" y="282"/>
                    </a:lnTo>
                    <a:lnTo>
                      <a:pt x="1224" y="276"/>
                    </a:lnTo>
                    <a:lnTo>
                      <a:pt x="1230" y="270"/>
                    </a:lnTo>
                    <a:lnTo>
                      <a:pt x="1230" y="258"/>
                    </a:lnTo>
                    <a:lnTo>
                      <a:pt x="1224" y="246"/>
                    </a:lnTo>
                    <a:lnTo>
                      <a:pt x="1218" y="240"/>
                    </a:lnTo>
                    <a:lnTo>
                      <a:pt x="1206" y="234"/>
                    </a:lnTo>
                    <a:lnTo>
                      <a:pt x="1194" y="240"/>
                    </a:lnTo>
                    <a:lnTo>
                      <a:pt x="1188" y="246"/>
                    </a:lnTo>
                    <a:lnTo>
                      <a:pt x="1176" y="252"/>
                    </a:lnTo>
                    <a:lnTo>
                      <a:pt x="1176" y="264"/>
                    </a:lnTo>
                    <a:lnTo>
                      <a:pt x="1182" y="270"/>
                    </a:lnTo>
                    <a:lnTo>
                      <a:pt x="1182" y="282"/>
                    </a:lnTo>
                    <a:lnTo>
                      <a:pt x="1146" y="276"/>
                    </a:lnTo>
                    <a:lnTo>
                      <a:pt x="1152" y="306"/>
                    </a:lnTo>
                    <a:lnTo>
                      <a:pt x="1134" y="300"/>
                    </a:lnTo>
                    <a:lnTo>
                      <a:pt x="1116" y="306"/>
                    </a:lnTo>
                    <a:lnTo>
                      <a:pt x="1122" y="312"/>
                    </a:lnTo>
                    <a:lnTo>
                      <a:pt x="1122" y="330"/>
                    </a:lnTo>
                    <a:lnTo>
                      <a:pt x="1116" y="342"/>
                    </a:lnTo>
                    <a:lnTo>
                      <a:pt x="1110" y="348"/>
                    </a:lnTo>
                    <a:lnTo>
                      <a:pt x="1098" y="354"/>
                    </a:lnTo>
                    <a:lnTo>
                      <a:pt x="1092" y="360"/>
                    </a:lnTo>
                    <a:lnTo>
                      <a:pt x="1104" y="324"/>
                    </a:lnTo>
                    <a:lnTo>
                      <a:pt x="1080" y="348"/>
                    </a:lnTo>
                    <a:lnTo>
                      <a:pt x="1062" y="348"/>
                    </a:lnTo>
                    <a:lnTo>
                      <a:pt x="1056" y="360"/>
                    </a:lnTo>
                    <a:lnTo>
                      <a:pt x="1050" y="366"/>
                    </a:lnTo>
                    <a:lnTo>
                      <a:pt x="1050" y="378"/>
                    </a:lnTo>
                    <a:lnTo>
                      <a:pt x="1056" y="390"/>
                    </a:lnTo>
                    <a:lnTo>
                      <a:pt x="1056" y="396"/>
                    </a:lnTo>
                    <a:lnTo>
                      <a:pt x="1062" y="408"/>
                    </a:lnTo>
                    <a:lnTo>
                      <a:pt x="1014" y="384"/>
                    </a:lnTo>
                    <a:lnTo>
                      <a:pt x="1008" y="420"/>
                    </a:lnTo>
                    <a:lnTo>
                      <a:pt x="996" y="426"/>
                    </a:lnTo>
                    <a:lnTo>
                      <a:pt x="1008" y="450"/>
                    </a:lnTo>
                    <a:lnTo>
                      <a:pt x="1032" y="450"/>
                    </a:lnTo>
                    <a:lnTo>
                      <a:pt x="1026" y="468"/>
                    </a:lnTo>
                    <a:lnTo>
                      <a:pt x="954" y="474"/>
                    </a:lnTo>
                    <a:lnTo>
                      <a:pt x="948" y="468"/>
                    </a:lnTo>
                    <a:lnTo>
                      <a:pt x="936" y="462"/>
                    </a:lnTo>
                    <a:lnTo>
                      <a:pt x="930" y="462"/>
                    </a:lnTo>
                    <a:lnTo>
                      <a:pt x="918" y="468"/>
                    </a:lnTo>
                    <a:lnTo>
                      <a:pt x="912" y="474"/>
                    </a:lnTo>
                    <a:lnTo>
                      <a:pt x="918" y="486"/>
                    </a:lnTo>
                    <a:lnTo>
                      <a:pt x="918" y="492"/>
                    </a:lnTo>
                    <a:lnTo>
                      <a:pt x="924" y="504"/>
                    </a:lnTo>
                    <a:lnTo>
                      <a:pt x="930" y="510"/>
                    </a:lnTo>
                    <a:lnTo>
                      <a:pt x="930" y="540"/>
                    </a:lnTo>
                    <a:lnTo>
                      <a:pt x="924" y="564"/>
                    </a:lnTo>
                    <a:lnTo>
                      <a:pt x="930" y="600"/>
                    </a:lnTo>
                    <a:lnTo>
                      <a:pt x="912" y="600"/>
                    </a:lnTo>
                    <a:lnTo>
                      <a:pt x="906" y="522"/>
                    </a:lnTo>
                    <a:lnTo>
                      <a:pt x="888" y="510"/>
                    </a:lnTo>
                    <a:lnTo>
                      <a:pt x="888" y="480"/>
                    </a:lnTo>
                    <a:lnTo>
                      <a:pt x="870" y="480"/>
                    </a:lnTo>
                    <a:lnTo>
                      <a:pt x="852" y="504"/>
                    </a:lnTo>
                    <a:lnTo>
                      <a:pt x="822" y="534"/>
                    </a:lnTo>
                    <a:lnTo>
                      <a:pt x="804" y="546"/>
                    </a:lnTo>
                    <a:lnTo>
                      <a:pt x="792" y="558"/>
                    </a:lnTo>
                    <a:lnTo>
                      <a:pt x="786" y="570"/>
                    </a:lnTo>
                    <a:lnTo>
                      <a:pt x="786" y="600"/>
                    </a:lnTo>
                    <a:lnTo>
                      <a:pt x="792" y="606"/>
                    </a:lnTo>
                    <a:lnTo>
                      <a:pt x="792" y="618"/>
                    </a:lnTo>
                    <a:lnTo>
                      <a:pt x="798" y="618"/>
                    </a:lnTo>
                    <a:lnTo>
                      <a:pt x="816" y="636"/>
                    </a:lnTo>
                    <a:lnTo>
                      <a:pt x="810" y="648"/>
                    </a:lnTo>
                    <a:lnTo>
                      <a:pt x="792" y="654"/>
                    </a:lnTo>
                    <a:lnTo>
                      <a:pt x="774" y="666"/>
                    </a:lnTo>
                    <a:lnTo>
                      <a:pt x="750" y="678"/>
                    </a:lnTo>
                    <a:lnTo>
                      <a:pt x="750" y="696"/>
                    </a:lnTo>
                    <a:lnTo>
                      <a:pt x="720" y="726"/>
                    </a:lnTo>
                    <a:lnTo>
                      <a:pt x="702" y="732"/>
                    </a:lnTo>
                    <a:lnTo>
                      <a:pt x="690" y="744"/>
                    </a:lnTo>
                    <a:lnTo>
                      <a:pt x="666" y="756"/>
                    </a:lnTo>
                    <a:lnTo>
                      <a:pt x="630" y="762"/>
                    </a:lnTo>
                    <a:lnTo>
                      <a:pt x="600" y="768"/>
                    </a:lnTo>
                    <a:lnTo>
                      <a:pt x="588" y="768"/>
                    </a:lnTo>
                    <a:lnTo>
                      <a:pt x="534" y="762"/>
                    </a:lnTo>
                    <a:lnTo>
                      <a:pt x="492" y="780"/>
                    </a:lnTo>
                    <a:lnTo>
                      <a:pt x="438" y="786"/>
                    </a:lnTo>
                    <a:lnTo>
                      <a:pt x="432" y="798"/>
                    </a:lnTo>
                    <a:lnTo>
                      <a:pt x="414" y="798"/>
                    </a:lnTo>
                    <a:lnTo>
                      <a:pt x="402" y="804"/>
                    </a:lnTo>
                    <a:lnTo>
                      <a:pt x="396" y="810"/>
                    </a:lnTo>
                    <a:lnTo>
                      <a:pt x="384" y="816"/>
                    </a:lnTo>
                    <a:lnTo>
                      <a:pt x="372" y="828"/>
                    </a:lnTo>
                    <a:lnTo>
                      <a:pt x="342" y="828"/>
                    </a:lnTo>
                    <a:lnTo>
                      <a:pt x="324" y="834"/>
                    </a:lnTo>
                    <a:lnTo>
                      <a:pt x="312" y="840"/>
                    </a:lnTo>
                    <a:lnTo>
                      <a:pt x="306" y="852"/>
                    </a:lnTo>
                    <a:lnTo>
                      <a:pt x="294" y="858"/>
                    </a:lnTo>
                    <a:lnTo>
                      <a:pt x="288" y="870"/>
                    </a:lnTo>
                    <a:lnTo>
                      <a:pt x="282" y="876"/>
                    </a:lnTo>
                    <a:lnTo>
                      <a:pt x="282" y="882"/>
                    </a:lnTo>
                    <a:lnTo>
                      <a:pt x="276" y="882"/>
                    </a:lnTo>
                    <a:lnTo>
                      <a:pt x="270" y="888"/>
                    </a:lnTo>
                    <a:lnTo>
                      <a:pt x="252" y="888"/>
                    </a:lnTo>
                    <a:lnTo>
                      <a:pt x="240" y="894"/>
                    </a:lnTo>
                    <a:lnTo>
                      <a:pt x="228" y="894"/>
                    </a:lnTo>
                    <a:lnTo>
                      <a:pt x="216" y="900"/>
                    </a:lnTo>
                    <a:lnTo>
                      <a:pt x="210" y="906"/>
                    </a:lnTo>
                    <a:lnTo>
                      <a:pt x="198" y="912"/>
                    </a:lnTo>
                    <a:lnTo>
                      <a:pt x="192" y="930"/>
                    </a:lnTo>
                    <a:lnTo>
                      <a:pt x="150" y="972"/>
                    </a:lnTo>
                    <a:lnTo>
                      <a:pt x="150" y="978"/>
                    </a:lnTo>
                    <a:lnTo>
                      <a:pt x="162" y="912"/>
                    </a:lnTo>
                    <a:lnTo>
                      <a:pt x="144" y="918"/>
                    </a:lnTo>
                    <a:lnTo>
                      <a:pt x="120" y="978"/>
                    </a:lnTo>
                    <a:lnTo>
                      <a:pt x="90" y="1038"/>
                    </a:lnTo>
                    <a:lnTo>
                      <a:pt x="90" y="1056"/>
                    </a:lnTo>
                    <a:lnTo>
                      <a:pt x="96" y="1062"/>
                    </a:lnTo>
                    <a:lnTo>
                      <a:pt x="108" y="1068"/>
                    </a:lnTo>
                    <a:lnTo>
                      <a:pt x="114" y="1068"/>
                    </a:lnTo>
                    <a:lnTo>
                      <a:pt x="108" y="1080"/>
                    </a:lnTo>
                    <a:lnTo>
                      <a:pt x="96" y="1086"/>
                    </a:lnTo>
                    <a:lnTo>
                      <a:pt x="90" y="1098"/>
                    </a:lnTo>
                    <a:lnTo>
                      <a:pt x="66" y="1122"/>
                    </a:lnTo>
                    <a:lnTo>
                      <a:pt x="66" y="1134"/>
                    </a:lnTo>
                    <a:lnTo>
                      <a:pt x="72" y="1152"/>
                    </a:lnTo>
                    <a:lnTo>
                      <a:pt x="72" y="1164"/>
                    </a:lnTo>
                    <a:lnTo>
                      <a:pt x="84" y="1188"/>
                    </a:lnTo>
                    <a:lnTo>
                      <a:pt x="84" y="1200"/>
                    </a:lnTo>
                    <a:lnTo>
                      <a:pt x="102" y="1236"/>
                    </a:lnTo>
                    <a:lnTo>
                      <a:pt x="108" y="1254"/>
                    </a:lnTo>
                    <a:lnTo>
                      <a:pt x="114" y="1266"/>
                    </a:lnTo>
                    <a:lnTo>
                      <a:pt x="114" y="1278"/>
                    </a:lnTo>
                    <a:lnTo>
                      <a:pt x="108" y="1278"/>
                    </a:lnTo>
                    <a:lnTo>
                      <a:pt x="96" y="1266"/>
                    </a:lnTo>
                    <a:lnTo>
                      <a:pt x="90" y="1254"/>
                    </a:lnTo>
                    <a:lnTo>
                      <a:pt x="72" y="1236"/>
                    </a:lnTo>
                    <a:lnTo>
                      <a:pt x="66" y="1224"/>
                    </a:lnTo>
                    <a:lnTo>
                      <a:pt x="48" y="1218"/>
                    </a:lnTo>
                    <a:lnTo>
                      <a:pt x="66" y="1266"/>
                    </a:lnTo>
                    <a:lnTo>
                      <a:pt x="30" y="1236"/>
                    </a:lnTo>
                    <a:lnTo>
                      <a:pt x="30" y="1290"/>
                    </a:lnTo>
                    <a:lnTo>
                      <a:pt x="60" y="1350"/>
                    </a:lnTo>
                    <a:lnTo>
                      <a:pt x="66" y="1356"/>
                    </a:lnTo>
                    <a:lnTo>
                      <a:pt x="66" y="1368"/>
                    </a:lnTo>
                    <a:lnTo>
                      <a:pt x="60" y="1374"/>
                    </a:lnTo>
                    <a:lnTo>
                      <a:pt x="54" y="1386"/>
                    </a:lnTo>
                    <a:lnTo>
                      <a:pt x="54" y="1398"/>
                    </a:lnTo>
                    <a:lnTo>
                      <a:pt x="48" y="1410"/>
                    </a:lnTo>
                    <a:lnTo>
                      <a:pt x="54" y="1416"/>
                    </a:lnTo>
                    <a:lnTo>
                      <a:pt x="60" y="1428"/>
                    </a:lnTo>
                    <a:lnTo>
                      <a:pt x="78" y="1446"/>
                    </a:lnTo>
                    <a:lnTo>
                      <a:pt x="84" y="1458"/>
                    </a:lnTo>
                    <a:lnTo>
                      <a:pt x="90" y="1464"/>
                    </a:lnTo>
                    <a:lnTo>
                      <a:pt x="96" y="1476"/>
                    </a:lnTo>
                    <a:lnTo>
                      <a:pt x="96" y="1506"/>
                    </a:lnTo>
                    <a:lnTo>
                      <a:pt x="90" y="1518"/>
                    </a:lnTo>
                    <a:lnTo>
                      <a:pt x="84" y="1524"/>
                    </a:lnTo>
                    <a:lnTo>
                      <a:pt x="90" y="1542"/>
                    </a:lnTo>
                    <a:lnTo>
                      <a:pt x="90" y="1554"/>
                    </a:lnTo>
                    <a:lnTo>
                      <a:pt x="96" y="1572"/>
                    </a:lnTo>
                    <a:lnTo>
                      <a:pt x="96" y="1590"/>
                    </a:lnTo>
                    <a:lnTo>
                      <a:pt x="102" y="1596"/>
                    </a:lnTo>
                    <a:lnTo>
                      <a:pt x="102" y="1602"/>
                    </a:lnTo>
                    <a:lnTo>
                      <a:pt x="96" y="1602"/>
                    </a:lnTo>
                    <a:lnTo>
                      <a:pt x="78" y="1620"/>
                    </a:lnTo>
                    <a:lnTo>
                      <a:pt x="84" y="1626"/>
                    </a:lnTo>
                    <a:lnTo>
                      <a:pt x="84" y="1638"/>
                    </a:lnTo>
                    <a:lnTo>
                      <a:pt x="90" y="1650"/>
                    </a:lnTo>
                    <a:lnTo>
                      <a:pt x="90" y="1662"/>
                    </a:lnTo>
                    <a:lnTo>
                      <a:pt x="96" y="1668"/>
                    </a:lnTo>
                    <a:lnTo>
                      <a:pt x="96" y="1674"/>
                    </a:lnTo>
                    <a:lnTo>
                      <a:pt x="102" y="1674"/>
                    </a:lnTo>
                    <a:lnTo>
                      <a:pt x="108" y="1680"/>
                    </a:lnTo>
                    <a:lnTo>
                      <a:pt x="126" y="1716"/>
                    </a:lnTo>
                    <a:lnTo>
                      <a:pt x="126" y="1728"/>
                    </a:lnTo>
                    <a:lnTo>
                      <a:pt x="108" y="1764"/>
                    </a:lnTo>
                    <a:lnTo>
                      <a:pt x="90" y="1782"/>
                    </a:lnTo>
                    <a:lnTo>
                      <a:pt x="90" y="1824"/>
                    </a:lnTo>
                    <a:lnTo>
                      <a:pt x="84" y="1842"/>
                    </a:lnTo>
                    <a:lnTo>
                      <a:pt x="60" y="1866"/>
                    </a:lnTo>
                    <a:lnTo>
                      <a:pt x="42" y="1866"/>
                    </a:lnTo>
                    <a:lnTo>
                      <a:pt x="30" y="1872"/>
                    </a:lnTo>
                    <a:lnTo>
                      <a:pt x="18" y="1866"/>
                    </a:lnTo>
                    <a:lnTo>
                      <a:pt x="6" y="1866"/>
                    </a:lnTo>
                    <a:lnTo>
                      <a:pt x="0" y="1920"/>
                    </a:lnTo>
                    <a:lnTo>
                      <a:pt x="12" y="1920"/>
                    </a:lnTo>
                    <a:lnTo>
                      <a:pt x="24" y="1926"/>
                    </a:lnTo>
                    <a:lnTo>
                      <a:pt x="42" y="1926"/>
                    </a:lnTo>
                    <a:lnTo>
                      <a:pt x="54" y="1932"/>
                    </a:lnTo>
                    <a:lnTo>
                      <a:pt x="72" y="1950"/>
                    </a:lnTo>
                    <a:lnTo>
                      <a:pt x="78" y="1962"/>
                    </a:lnTo>
                    <a:lnTo>
                      <a:pt x="108" y="1956"/>
                    </a:lnTo>
                    <a:lnTo>
                      <a:pt x="114" y="1968"/>
                    </a:lnTo>
                    <a:lnTo>
                      <a:pt x="138" y="1980"/>
                    </a:lnTo>
                    <a:lnTo>
                      <a:pt x="174" y="1980"/>
                    </a:lnTo>
                    <a:lnTo>
                      <a:pt x="210" y="1968"/>
                    </a:lnTo>
                    <a:lnTo>
                      <a:pt x="234" y="1968"/>
                    </a:lnTo>
                    <a:lnTo>
                      <a:pt x="234" y="1950"/>
                    </a:lnTo>
                    <a:lnTo>
                      <a:pt x="228" y="1944"/>
                    </a:lnTo>
                    <a:lnTo>
                      <a:pt x="264" y="1950"/>
                    </a:lnTo>
                    <a:lnTo>
                      <a:pt x="276" y="1932"/>
                    </a:lnTo>
                    <a:lnTo>
                      <a:pt x="318" y="1926"/>
                    </a:lnTo>
                    <a:lnTo>
                      <a:pt x="354" y="1890"/>
                    </a:lnTo>
                    <a:lnTo>
                      <a:pt x="366" y="1884"/>
                    </a:lnTo>
                    <a:lnTo>
                      <a:pt x="372" y="1884"/>
                    </a:lnTo>
                    <a:lnTo>
                      <a:pt x="420" y="1908"/>
                    </a:lnTo>
                    <a:lnTo>
                      <a:pt x="426" y="1902"/>
                    </a:lnTo>
                    <a:lnTo>
                      <a:pt x="474" y="1878"/>
                    </a:lnTo>
                    <a:lnTo>
                      <a:pt x="480" y="1872"/>
                    </a:lnTo>
                    <a:lnTo>
                      <a:pt x="486" y="1872"/>
                    </a:lnTo>
                    <a:lnTo>
                      <a:pt x="498" y="1878"/>
                    </a:lnTo>
                    <a:lnTo>
                      <a:pt x="504" y="1884"/>
                    </a:lnTo>
                    <a:lnTo>
                      <a:pt x="516" y="1884"/>
                    </a:lnTo>
                    <a:lnTo>
                      <a:pt x="528" y="1890"/>
                    </a:lnTo>
                    <a:lnTo>
                      <a:pt x="534" y="1890"/>
                    </a:lnTo>
                    <a:lnTo>
                      <a:pt x="552" y="1884"/>
                    </a:lnTo>
                    <a:lnTo>
                      <a:pt x="576" y="1872"/>
                    </a:lnTo>
                    <a:lnTo>
                      <a:pt x="582" y="1872"/>
                    </a:lnTo>
                    <a:lnTo>
                      <a:pt x="594" y="1878"/>
                    </a:lnTo>
                    <a:lnTo>
                      <a:pt x="606" y="1878"/>
                    </a:lnTo>
                    <a:lnTo>
                      <a:pt x="624" y="1884"/>
                    </a:lnTo>
                    <a:lnTo>
                      <a:pt x="636" y="1884"/>
                    </a:lnTo>
                    <a:lnTo>
                      <a:pt x="648" y="1878"/>
                    </a:lnTo>
                    <a:lnTo>
                      <a:pt x="654" y="1872"/>
                    </a:lnTo>
                    <a:lnTo>
                      <a:pt x="654" y="1848"/>
                    </a:lnTo>
                    <a:lnTo>
                      <a:pt x="666" y="1848"/>
                    </a:lnTo>
                    <a:lnTo>
                      <a:pt x="672" y="1842"/>
                    </a:lnTo>
                    <a:lnTo>
                      <a:pt x="678" y="1842"/>
                    </a:lnTo>
                    <a:lnTo>
                      <a:pt x="684" y="1836"/>
                    </a:lnTo>
                    <a:lnTo>
                      <a:pt x="690" y="1824"/>
                    </a:lnTo>
                    <a:lnTo>
                      <a:pt x="702" y="1788"/>
                    </a:lnTo>
                    <a:lnTo>
                      <a:pt x="714" y="1776"/>
                    </a:lnTo>
                    <a:lnTo>
                      <a:pt x="726" y="1770"/>
                    </a:lnTo>
                    <a:lnTo>
                      <a:pt x="744" y="1764"/>
                    </a:lnTo>
                    <a:lnTo>
                      <a:pt x="756" y="1764"/>
                    </a:lnTo>
                    <a:lnTo>
                      <a:pt x="774" y="1770"/>
                    </a:lnTo>
                    <a:lnTo>
                      <a:pt x="798" y="1770"/>
                    </a:lnTo>
                    <a:lnTo>
                      <a:pt x="822" y="1758"/>
                    </a:lnTo>
                    <a:lnTo>
                      <a:pt x="840" y="1752"/>
                    </a:lnTo>
                    <a:lnTo>
                      <a:pt x="858" y="1740"/>
                    </a:lnTo>
                    <a:lnTo>
                      <a:pt x="876" y="1734"/>
                    </a:lnTo>
                    <a:lnTo>
                      <a:pt x="912" y="1734"/>
                    </a:lnTo>
                    <a:lnTo>
                      <a:pt x="918" y="1740"/>
                    </a:lnTo>
                    <a:lnTo>
                      <a:pt x="930" y="1740"/>
                    </a:lnTo>
                    <a:lnTo>
                      <a:pt x="942" y="1746"/>
                    </a:lnTo>
                    <a:lnTo>
                      <a:pt x="972" y="1740"/>
                    </a:lnTo>
                    <a:lnTo>
                      <a:pt x="1044" y="1704"/>
                    </a:lnTo>
                    <a:lnTo>
                      <a:pt x="1074" y="1692"/>
                    </a:lnTo>
                    <a:lnTo>
                      <a:pt x="1098" y="1686"/>
                    </a:lnTo>
                    <a:lnTo>
                      <a:pt x="1140" y="1680"/>
                    </a:lnTo>
                    <a:lnTo>
                      <a:pt x="1176" y="1674"/>
                    </a:lnTo>
                    <a:lnTo>
                      <a:pt x="1224" y="1674"/>
                    </a:lnTo>
                    <a:lnTo>
                      <a:pt x="1236" y="1662"/>
                    </a:lnTo>
                    <a:lnTo>
                      <a:pt x="1254" y="1680"/>
                    </a:lnTo>
                    <a:lnTo>
                      <a:pt x="1266" y="1686"/>
                    </a:lnTo>
                    <a:lnTo>
                      <a:pt x="1278" y="1698"/>
                    </a:lnTo>
                    <a:lnTo>
                      <a:pt x="1302" y="1710"/>
                    </a:lnTo>
                    <a:lnTo>
                      <a:pt x="1320" y="1716"/>
                    </a:lnTo>
                    <a:lnTo>
                      <a:pt x="1332" y="1716"/>
                    </a:lnTo>
                    <a:lnTo>
                      <a:pt x="1338" y="1710"/>
                    </a:lnTo>
                    <a:lnTo>
                      <a:pt x="1338" y="1716"/>
                    </a:lnTo>
                    <a:lnTo>
                      <a:pt x="1344" y="1722"/>
                    </a:lnTo>
                    <a:lnTo>
                      <a:pt x="1350" y="1734"/>
                    </a:lnTo>
                    <a:lnTo>
                      <a:pt x="1356" y="1740"/>
                    </a:lnTo>
                    <a:lnTo>
                      <a:pt x="1374" y="1740"/>
                    </a:lnTo>
                    <a:lnTo>
                      <a:pt x="1380" y="1734"/>
                    </a:lnTo>
                    <a:lnTo>
                      <a:pt x="1380" y="1752"/>
                    </a:lnTo>
                    <a:lnTo>
                      <a:pt x="1392" y="1752"/>
                    </a:lnTo>
                    <a:lnTo>
                      <a:pt x="1398" y="1758"/>
                    </a:lnTo>
                    <a:lnTo>
                      <a:pt x="1398" y="1770"/>
                    </a:lnTo>
                    <a:lnTo>
                      <a:pt x="1386" y="1794"/>
                    </a:lnTo>
                    <a:lnTo>
                      <a:pt x="1380" y="1800"/>
                    </a:lnTo>
                    <a:lnTo>
                      <a:pt x="1374" y="1812"/>
                    </a:lnTo>
                    <a:lnTo>
                      <a:pt x="1392" y="1842"/>
                    </a:lnTo>
                    <a:lnTo>
                      <a:pt x="1410" y="1830"/>
                    </a:lnTo>
                    <a:lnTo>
                      <a:pt x="1428" y="1866"/>
                    </a:lnTo>
                    <a:lnTo>
                      <a:pt x="1428" y="1872"/>
                    </a:lnTo>
                    <a:lnTo>
                      <a:pt x="1434" y="1878"/>
                    </a:lnTo>
                    <a:lnTo>
                      <a:pt x="1434" y="1902"/>
                    </a:lnTo>
                    <a:lnTo>
                      <a:pt x="1440" y="1914"/>
                    </a:lnTo>
                    <a:lnTo>
                      <a:pt x="1440" y="1926"/>
                    </a:lnTo>
                    <a:lnTo>
                      <a:pt x="1422" y="1926"/>
                    </a:lnTo>
                    <a:lnTo>
                      <a:pt x="1410" y="1920"/>
                    </a:lnTo>
                    <a:lnTo>
                      <a:pt x="1404" y="1920"/>
                    </a:lnTo>
                    <a:lnTo>
                      <a:pt x="1410" y="1956"/>
                    </a:lnTo>
                    <a:lnTo>
                      <a:pt x="1446" y="1956"/>
                    </a:lnTo>
                    <a:lnTo>
                      <a:pt x="1452" y="1962"/>
                    </a:lnTo>
                    <a:lnTo>
                      <a:pt x="1452" y="1968"/>
                    </a:lnTo>
                    <a:lnTo>
                      <a:pt x="1470" y="1968"/>
                    </a:lnTo>
                    <a:lnTo>
                      <a:pt x="1470" y="1956"/>
                    </a:lnTo>
                    <a:lnTo>
                      <a:pt x="1464" y="1938"/>
                    </a:lnTo>
                    <a:lnTo>
                      <a:pt x="1464" y="1926"/>
                    </a:lnTo>
                    <a:lnTo>
                      <a:pt x="1470" y="1914"/>
                    </a:lnTo>
                    <a:lnTo>
                      <a:pt x="1476" y="1908"/>
                    </a:lnTo>
                    <a:lnTo>
                      <a:pt x="1500" y="1896"/>
                    </a:lnTo>
                    <a:lnTo>
                      <a:pt x="1512" y="1896"/>
                    </a:lnTo>
                    <a:lnTo>
                      <a:pt x="1518" y="1890"/>
                    </a:lnTo>
                    <a:lnTo>
                      <a:pt x="1530" y="1884"/>
                    </a:lnTo>
                    <a:lnTo>
                      <a:pt x="1542" y="1872"/>
                    </a:lnTo>
                    <a:lnTo>
                      <a:pt x="1548" y="1860"/>
                    </a:lnTo>
                    <a:lnTo>
                      <a:pt x="1566" y="1842"/>
                    </a:lnTo>
                    <a:lnTo>
                      <a:pt x="1566" y="1836"/>
                    </a:lnTo>
                    <a:lnTo>
                      <a:pt x="1590" y="1842"/>
                    </a:lnTo>
                    <a:lnTo>
                      <a:pt x="1608" y="1788"/>
                    </a:lnTo>
                    <a:lnTo>
                      <a:pt x="1638" y="1788"/>
                    </a:lnTo>
                    <a:lnTo>
                      <a:pt x="1650" y="1782"/>
                    </a:lnTo>
                    <a:lnTo>
                      <a:pt x="1662" y="1770"/>
                    </a:lnTo>
                    <a:lnTo>
                      <a:pt x="1668" y="1752"/>
                    </a:lnTo>
                    <a:lnTo>
                      <a:pt x="1668" y="1740"/>
                    </a:lnTo>
                    <a:lnTo>
                      <a:pt x="1668" y="1746"/>
                    </a:lnTo>
                    <a:lnTo>
                      <a:pt x="1674" y="1752"/>
                    </a:lnTo>
                    <a:lnTo>
                      <a:pt x="1674" y="1764"/>
                    </a:lnTo>
                    <a:lnTo>
                      <a:pt x="1680" y="1776"/>
                    </a:lnTo>
                    <a:lnTo>
                      <a:pt x="1680" y="1782"/>
                    </a:lnTo>
                    <a:lnTo>
                      <a:pt x="1668" y="1794"/>
                    </a:lnTo>
                    <a:lnTo>
                      <a:pt x="1662" y="1806"/>
                    </a:lnTo>
                    <a:lnTo>
                      <a:pt x="1650" y="1812"/>
                    </a:lnTo>
                    <a:lnTo>
                      <a:pt x="1644" y="1818"/>
                    </a:lnTo>
                    <a:lnTo>
                      <a:pt x="1620" y="1818"/>
                    </a:lnTo>
                    <a:lnTo>
                      <a:pt x="1614" y="1830"/>
                    </a:lnTo>
                    <a:lnTo>
                      <a:pt x="1632" y="1866"/>
                    </a:lnTo>
                    <a:lnTo>
                      <a:pt x="1620" y="1866"/>
                    </a:lnTo>
                    <a:lnTo>
                      <a:pt x="1614" y="1872"/>
                    </a:lnTo>
                    <a:lnTo>
                      <a:pt x="1602" y="1878"/>
                    </a:lnTo>
                    <a:lnTo>
                      <a:pt x="1566" y="1914"/>
                    </a:lnTo>
                    <a:lnTo>
                      <a:pt x="1566" y="1926"/>
                    </a:lnTo>
                    <a:lnTo>
                      <a:pt x="1560" y="1932"/>
                    </a:lnTo>
                    <a:lnTo>
                      <a:pt x="1554" y="1944"/>
                    </a:lnTo>
                    <a:lnTo>
                      <a:pt x="1542" y="1956"/>
                    </a:lnTo>
                    <a:lnTo>
                      <a:pt x="1518" y="1968"/>
                    </a:lnTo>
                    <a:lnTo>
                      <a:pt x="1512" y="1974"/>
                    </a:lnTo>
                    <a:lnTo>
                      <a:pt x="1512" y="1980"/>
                    </a:lnTo>
                    <a:lnTo>
                      <a:pt x="1518" y="1986"/>
                    </a:lnTo>
                    <a:lnTo>
                      <a:pt x="1548" y="1986"/>
                    </a:lnTo>
                    <a:lnTo>
                      <a:pt x="1560" y="1980"/>
                    </a:lnTo>
                    <a:lnTo>
                      <a:pt x="1572" y="1980"/>
                    </a:lnTo>
                    <a:lnTo>
                      <a:pt x="1584" y="1968"/>
                    </a:lnTo>
                    <a:lnTo>
                      <a:pt x="1602" y="1932"/>
                    </a:lnTo>
                    <a:lnTo>
                      <a:pt x="1608" y="1926"/>
                    </a:lnTo>
                    <a:lnTo>
                      <a:pt x="1614" y="1914"/>
                    </a:lnTo>
                    <a:lnTo>
                      <a:pt x="1626" y="1908"/>
                    </a:lnTo>
                    <a:lnTo>
                      <a:pt x="1632" y="1902"/>
                    </a:lnTo>
                    <a:lnTo>
                      <a:pt x="1632" y="1920"/>
                    </a:lnTo>
                    <a:lnTo>
                      <a:pt x="1638" y="1932"/>
                    </a:lnTo>
                    <a:lnTo>
                      <a:pt x="1638" y="1956"/>
                    </a:lnTo>
                    <a:lnTo>
                      <a:pt x="1626" y="1968"/>
                    </a:lnTo>
                    <a:lnTo>
                      <a:pt x="1614" y="1974"/>
                    </a:lnTo>
                    <a:lnTo>
                      <a:pt x="1602" y="1986"/>
                    </a:lnTo>
                    <a:lnTo>
                      <a:pt x="1602" y="2004"/>
                    </a:lnTo>
                    <a:lnTo>
                      <a:pt x="1608" y="2010"/>
                    </a:lnTo>
                    <a:lnTo>
                      <a:pt x="1614" y="2010"/>
                    </a:lnTo>
                    <a:lnTo>
                      <a:pt x="1632" y="2016"/>
                    </a:lnTo>
                    <a:lnTo>
                      <a:pt x="1662" y="2016"/>
                    </a:lnTo>
                    <a:lnTo>
                      <a:pt x="1668" y="2028"/>
                    </a:lnTo>
                    <a:lnTo>
                      <a:pt x="1644" y="2052"/>
                    </a:lnTo>
                    <a:lnTo>
                      <a:pt x="1644" y="2058"/>
                    </a:lnTo>
                    <a:lnTo>
                      <a:pt x="1650" y="2064"/>
                    </a:lnTo>
                    <a:lnTo>
                      <a:pt x="1668" y="2100"/>
                    </a:lnTo>
                    <a:lnTo>
                      <a:pt x="1674" y="2106"/>
                    </a:lnTo>
                    <a:lnTo>
                      <a:pt x="1674" y="2118"/>
                    </a:lnTo>
                    <a:lnTo>
                      <a:pt x="1626" y="2166"/>
                    </a:lnTo>
                    <a:lnTo>
                      <a:pt x="1626" y="2178"/>
                    </a:lnTo>
                    <a:lnTo>
                      <a:pt x="1638" y="2190"/>
                    </a:lnTo>
                    <a:lnTo>
                      <a:pt x="1644" y="2202"/>
                    </a:lnTo>
                    <a:lnTo>
                      <a:pt x="1668" y="2214"/>
                    </a:lnTo>
                    <a:lnTo>
                      <a:pt x="1680" y="2226"/>
                    </a:lnTo>
                    <a:lnTo>
                      <a:pt x="1692" y="2232"/>
                    </a:lnTo>
                    <a:lnTo>
                      <a:pt x="1716" y="2256"/>
                    </a:lnTo>
                    <a:lnTo>
                      <a:pt x="1728" y="2262"/>
                    </a:lnTo>
                    <a:lnTo>
                      <a:pt x="1800" y="2262"/>
                    </a:lnTo>
                    <a:lnTo>
                      <a:pt x="1824" y="2286"/>
                    </a:lnTo>
                    <a:lnTo>
                      <a:pt x="1842" y="2292"/>
                    </a:lnTo>
                    <a:lnTo>
                      <a:pt x="1872" y="2286"/>
                    </a:lnTo>
                    <a:lnTo>
                      <a:pt x="1902" y="2274"/>
                    </a:lnTo>
                    <a:lnTo>
                      <a:pt x="1932" y="2256"/>
                    </a:lnTo>
                    <a:lnTo>
                      <a:pt x="1944" y="2250"/>
                    </a:lnTo>
                    <a:lnTo>
                      <a:pt x="1944" y="2226"/>
                    </a:lnTo>
                    <a:lnTo>
                      <a:pt x="1956" y="2214"/>
                    </a:lnTo>
                    <a:lnTo>
                      <a:pt x="1962" y="2214"/>
                    </a:lnTo>
                    <a:lnTo>
                      <a:pt x="1974" y="2226"/>
                    </a:lnTo>
                    <a:lnTo>
                      <a:pt x="1974" y="2256"/>
                    </a:lnTo>
                    <a:lnTo>
                      <a:pt x="1992" y="2256"/>
                    </a:lnTo>
                    <a:lnTo>
                      <a:pt x="1980" y="2280"/>
                    </a:lnTo>
                    <a:lnTo>
                      <a:pt x="1998" y="2280"/>
                    </a:lnTo>
                    <a:lnTo>
                      <a:pt x="1998" y="2292"/>
                    </a:lnTo>
                    <a:lnTo>
                      <a:pt x="2004" y="2298"/>
                    </a:lnTo>
                    <a:lnTo>
                      <a:pt x="2010" y="2310"/>
                    </a:lnTo>
                    <a:lnTo>
                      <a:pt x="2016" y="2316"/>
                    </a:lnTo>
                    <a:lnTo>
                      <a:pt x="2028" y="2316"/>
                    </a:lnTo>
                    <a:lnTo>
                      <a:pt x="2040" y="2304"/>
                    </a:lnTo>
                    <a:lnTo>
                      <a:pt x="2046" y="2304"/>
                    </a:lnTo>
                    <a:lnTo>
                      <a:pt x="2052" y="2298"/>
                    </a:lnTo>
                    <a:lnTo>
                      <a:pt x="2070" y="2292"/>
                    </a:lnTo>
                    <a:lnTo>
                      <a:pt x="2082" y="2286"/>
                    </a:lnTo>
                    <a:lnTo>
                      <a:pt x="2088" y="2280"/>
                    </a:lnTo>
                    <a:lnTo>
                      <a:pt x="2100" y="2274"/>
                    </a:lnTo>
                    <a:lnTo>
                      <a:pt x="2124" y="2250"/>
                    </a:lnTo>
                    <a:lnTo>
                      <a:pt x="2136" y="2244"/>
                    </a:lnTo>
                    <a:lnTo>
                      <a:pt x="2148" y="2232"/>
                    </a:lnTo>
                    <a:lnTo>
                      <a:pt x="2160" y="2226"/>
                    </a:lnTo>
                    <a:lnTo>
                      <a:pt x="2154" y="2214"/>
                    </a:lnTo>
                    <a:lnTo>
                      <a:pt x="2190" y="2202"/>
                    </a:lnTo>
                    <a:lnTo>
                      <a:pt x="2202" y="2214"/>
                    </a:lnTo>
                    <a:lnTo>
                      <a:pt x="2220" y="2214"/>
                    </a:lnTo>
                    <a:lnTo>
                      <a:pt x="2256" y="2208"/>
                    </a:lnTo>
                    <a:lnTo>
                      <a:pt x="2298" y="2196"/>
                    </a:lnTo>
                    <a:lnTo>
                      <a:pt x="2316" y="2178"/>
                    </a:lnTo>
                    <a:lnTo>
                      <a:pt x="2328" y="2148"/>
                    </a:lnTo>
                    <a:lnTo>
                      <a:pt x="2334" y="2118"/>
                    </a:lnTo>
                    <a:lnTo>
                      <a:pt x="2340" y="2100"/>
                    </a:lnTo>
                    <a:lnTo>
                      <a:pt x="2346" y="2088"/>
                    </a:lnTo>
                    <a:lnTo>
                      <a:pt x="2376" y="2058"/>
                    </a:lnTo>
                    <a:lnTo>
                      <a:pt x="2382" y="2058"/>
                    </a:lnTo>
                    <a:lnTo>
                      <a:pt x="2382" y="2034"/>
                    </a:lnTo>
                    <a:lnTo>
                      <a:pt x="2388" y="2034"/>
                    </a:lnTo>
                    <a:lnTo>
                      <a:pt x="2394" y="2028"/>
                    </a:lnTo>
                    <a:lnTo>
                      <a:pt x="2406" y="2022"/>
                    </a:lnTo>
                    <a:lnTo>
                      <a:pt x="2418" y="2010"/>
                    </a:lnTo>
                    <a:lnTo>
                      <a:pt x="2424" y="1998"/>
                    </a:lnTo>
                    <a:lnTo>
                      <a:pt x="2442" y="1980"/>
                    </a:lnTo>
                    <a:lnTo>
                      <a:pt x="2442" y="1956"/>
                    </a:lnTo>
                    <a:lnTo>
                      <a:pt x="2448" y="1944"/>
                    </a:lnTo>
                    <a:lnTo>
                      <a:pt x="2454" y="1926"/>
                    </a:lnTo>
                    <a:lnTo>
                      <a:pt x="2460" y="1914"/>
                    </a:lnTo>
                    <a:lnTo>
                      <a:pt x="2490" y="1884"/>
                    </a:lnTo>
                    <a:lnTo>
                      <a:pt x="2502" y="1866"/>
                    </a:lnTo>
                    <a:lnTo>
                      <a:pt x="2526" y="1842"/>
                    </a:lnTo>
                    <a:lnTo>
                      <a:pt x="2538" y="1836"/>
                    </a:lnTo>
                    <a:lnTo>
                      <a:pt x="2550" y="1824"/>
                    </a:lnTo>
                    <a:lnTo>
                      <a:pt x="2556" y="1812"/>
                    </a:lnTo>
                    <a:lnTo>
                      <a:pt x="2556" y="1800"/>
                    </a:lnTo>
                    <a:lnTo>
                      <a:pt x="2562" y="1788"/>
                    </a:lnTo>
                    <a:lnTo>
                      <a:pt x="2562" y="1782"/>
                    </a:lnTo>
                    <a:lnTo>
                      <a:pt x="2586" y="1782"/>
                    </a:lnTo>
                    <a:lnTo>
                      <a:pt x="2610" y="1770"/>
                    </a:lnTo>
                    <a:lnTo>
                      <a:pt x="2622" y="1752"/>
                    </a:lnTo>
                    <a:lnTo>
                      <a:pt x="2646" y="1728"/>
                    </a:lnTo>
                    <a:lnTo>
                      <a:pt x="2670" y="1698"/>
                    </a:lnTo>
                    <a:lnTo>
                      <a:pt x="2688" y="1674"/>
                    </a:lnTo>
                    <a:lnTo>
                      <a:pt x="2700" y="1662"/>
                    </a:lnTo>
                    <a:lnTo>
                      <a:pt x="2700" y="1656"/>
                    </a:lnTo>
                    <a:lnTo>
                      <a:pt x="2706" y="1638"/>
                    </a:lnTo>
                    <a:lnTo>
                      <a:pt x="2706" y="1614"/>
                    </a:lnTo>
                    <a:lnTo>
                      <a:pt x="2712" y="1596"/>
                    </a:lnTo>
                    <a:lnTo>
                      <a:pt x="2718" y="1590"/>
                    </a:lnTo>
                    <a:lnTo>
                      <a:pt x="2730" y="1572"/>
                    </a:lnTo>
                    <a:lnTo>
                      <a:pt x="2754" y="1542"/>
                    </a:lnTo>
                    <a:lnTo>
                      <a:pt x="2772" y="1494"/>
                    </a:lnTo>
                    <a:lnTo>
                      <a:pt x="2796" y="1458"/>
                    </a:lnTo>
                    <a:lnTo>
                      <a:pt x="2808" y="1428"/>
                    </a:lnTo>
                    <a:lnTo>
                      <a:pt x="2814" y="1416"/>
                    </a:lnTo>
                    <a:lnTo>
                      <a:pt x="2814" y="1386"/>
                    </a:lnTo>
                    <a:lnTo>
                      <a:pt x="2802" y="1362"/>
                    </a:lnTo>
                    <a:lnTo>
                      <a:pt x="2820" y="1308"/>
                    </a:lnTo>
                    <a:lnTo>
                      <a:pt x="2832" y="1290"/>
                    </a:lnTo>
                    <a:lnTo>
                      <a:pt x="2838" y="1266"/>
                    </a:lnTo>
                    <a:lnTo>
                      <a:pt x="2838" y="1224"/>
                    </a:lnTo>
                    <a:lnTo>
                      <a:pt x="2832" y="1194"/>
                    </a:lnTo>
                    <a:lnTo>
                      <a:pt x="2832" y="1176"/>
                    </a:lnTo>
                    <a:lnTo>
                      <a:pt x="2802" y="1164"/>
                    </a:lnTo>
                    <a:close/>
                    <a:moveTo>
                      <a:pt x="2016" y="2436"/>
                    </a:moveTo>
                    <a:lnTo>
                      <a:pt x="2022" y="2442"/>
                    </a:lnTo>
                    <a:lnTo>
                      <a:pt x="2028" y="2442"/>
                    </a:lnTo>
                    <a:lnTo>
                      <a:pt x="2040" y="2436"/>
                    </a:lnTo>
                    <a:lnTo>
                      <a:pt x="2046" y="2430"/>
                    </a:lnTo>
                    <a:lnTo>
                      <a:pt x="2034" y="2418"/>
                    </a:lnTo>
                    <a:lnTo>
                      <a:pt x="2016" y="2436"/>
                    </a:lnTo>
                    <a:close/>
                    <a:moveTo>
                      <a:pt x="1992" y="2454"/>
                    </a:moveTo>
                    <a:lnTo>
                      <a:pt x="1974" y="2454"/>
                    </a:lnTo>
                    <a:lnTo>
                      <a:pt x="1962" y="2466"/>
                    </a:lnTo>
                    <a:lnTo>
                      <a:pt x="1962" y="2472"/>
                    </a:lnTo>
                    <a:lnTo>
                      <a:pt x="1962" y="2460"/>
                    </a:lnTo>
                    <a:lnTo>
                      <a:pt x="1938" y="2460"/>
                    </a:lnTo>
                    <a:lnTo>
                      <a:pt x="1926" y="2466"/>
                    </a:lnTo>
                    <a:lnTo>
                      <a:pt x="1914" y="2466"/>
                    </a:lnTo>
                    <a:lnTo>
                      <a:pt x="1908" y="2478"/>
                    </a:lnTo>
                    <a:lnTo>
                      <a:pt x="1890" y="2460"/>
                    </a:lnTo>
                    <a:lnTo>
                      <a:pt x="1854" y="2460"/>
                    </a:lnTo>
                    <a:lnTo>
                      <a:pt x="1830" y="2430"/>
                    </a:lnTo>
                    <a:lnTo>
                      <a:pt x="1824" y="2436"/>
                    </a:lnTo>
                    <a:lnTo>
                      <a:pt x="1818" y="2436"/>
                    </a:lnTo>
                    <a:lnTo>
                      <a:pt x="1812" y="2442"/>
                    </a:lnTo>
                    <a:lnTo>
                      <a:pt x="1806" y="2442"/>
                    </a:lnTo>
                    <a:lnTo>
                      <a:pt x="1776" y="2412"/>
                    </a:lnTo>
                    <a:lnTo>
                      <a:pt x="1776" y="2424"/>
                    </a:lnTo>
                    <a:lnTo>
                      <a:pt x="1782" y="2448"/>
                    </a:lnTo>
                    <a:lnTo>
                      <a:pt x="1782" y="2472"/>
                    </a:lnTo>
                    <a:lnTo>
                      <a:pt x="1776" y="2478"/>
                    </a:lnTo>
                    <a:lnTo>
                      <a:pt x="1776" y="2484"/>
                    </a:lnTo>
                    <a:lnTo>
                      <a:pt x="1770" y="2490"/>
                    </a:lnTo>
                    <a:lnTo>
                      <a:pt x="1770" y="2502"/>
                    </a:lnTo>
                    <a:lnTo>
                      <a:pt x="1776" y="2514"/>
                    </a:lnTo>
                    <a:lnTo>
                      <a:pt x="1776" y="2532"/>
                    </a:lnTo>
                    <a:lnTo>
                      <a:pt x="1764" y="2538"/>
                    </a:lnTo>
                    <a:lnTo>
                      <a:pt x="1758" y="2544"/>
                    </a:lnTo>
                    <a:lnTo>
                      <a:pt x="1752" y="2544"/>
                    </a:lnTo>
                    <a:lnTo>
                      <a:pt x="1740" y="2532"/>
                    </a:lnTo>
                    <a:lnTo>
                      <a:pt x="1740" y="2538"/>
                    </a:lnTo>
                    <a:lnTo>
                      <a:pt x="1734" y="2544"/>
                    </a:lnTo>
                    <a:lnTo>
                      <a:pt x="1734" y="2556"/>
                    </a:lnTo>
                    <a:lnTo>
                      <a:pt x="1728" y="2574"/>
                    </a:lnTo>
                    <a:lnTo>
                      <a:pt x="1728" y="2586"/>
                    </a:lnTo>
                    <a:lnTo>
                      <a:pt x="1740" y="2610"/>
                    </a:lnTo>
                    <a:lnTo>
                      <a:pt x="1740" y="2616"/>
                    </a:lnTo>
                    <a:lnTo>
                      <a:pt x="1746" y="2628"/>
                    </a:lnTo>
                    <a:lnTo>
                      <a:pt x="1770" y="2628"/>
                    </a:lnTo>
                    <a:lnTo>
                      <a:pt x="1752" y="2640"/>
                    </a:lnTo>
                    <a:lnTo>
                      <a:pt x="1758" y="2664"/>
                    </a:lnTo>
                    <a:lnTo>
                      <a:pt x="1770" y="2658"/>
                    </a:lnTo>
                    <a:lnTo>
                      <a:pt x="1776" y="2658"/>
                    </a:lnTo>
                    <a:lnTo>
                      <a:pt x="1782" y="2652"/>
                    </a:lnTo>
                    <a:lnTo>
                      <a:pt x="1794" y="2652"/>
                    </a:lnTo>
                    <a:lnTo>
                      <a:pt x="1800" y="2658"/>
                    </a:lnTo>
                    <a:lnTo>
                      <a:pt x="1818" y="2658"/>
                    </a:lnTo>
                    <a:lnTo>
                      <a:pt x="1830" y="2652"/>
                    </a:lnTo>
                    <a:lnTo>
                      <a:pt x="1836" y="2646"/>
                    </a:lnTo>
                    <a:lnTo>
                      <a:pt x="1842" y="2634"/>
                    </a:lnTo>
                    <a:lnTo>
                      <a:pt x="1854" y="2634"/>
                    </a:lnTo>
                    <a:lnTo>
                      <a:pt x="1860" y="2640"/>
                    </a:lnTo>
                    <a:lnTo>
                      <a:pt x="1860" y="2646"/>
                    </a:lnTo>
                    <a:lnTo>
                      <a:pt x="1848" y="2658"/>
                    </a:lnTo>
                    <a:lnTo>
                      <a:pt x="1866" y="2664"/>
                    </a:lnTo>
                    <a:lnTo>
                      <a:pt x="1884" y="2646"/>
                    </a:lnTo>
                    <a:lnTo>
                      <a:pt x="1890" y="2634"/>
                    </a:lnTo>
                    <a:lnTo>
                      <a:pt x="1902" y="2628"/>
                    </a:lnTo>
                    <a:lnTo>
                      <a:pt x="1908" y="2616"/>
                    </a:lnTo>
                    <a:lnTo>
                      <a:pt x="1920" y="2604"/>
                    </a:lnTo>
                    <a:lnTo>
                      <a:pt x="1914" y="2604"/>
                    </a:lnTo>
                    <a:lnTo>
                      <a:pt x="1902" y="2592"/>
                    </a:lnTo>
                    <a:lnTo>
                      <a:pt x="1920" y="2562"/>
                    </a:lnTo>
                    <a:lnTo>
                      <a:pt x="1950" y="2562"/>
                    </a:lnTo>
                    <a:lnTo>
                      <a:pt x="1962" y="2538"/>
                    </a:lnTo>
                    <a:lnTo>
                      <a:pt x="1962" y="2514"/>
                    </a:lnTo>
                    <a:lnTo>
                      <a:pt x="1968" y="2502"/>
                    </a:lnTo>
                    <a:lnTo>
                      <a:pt x="1980" y="2496"/>
                    </a:lnTo>
                    <a:lnTo>
                      <a:pt x="1986" y="2484"/>
                    </a:lnTo>
                    <a:lnTo>
                      <a:pt x="1992" y="2478"/>
                    </a:lnTo>
                    <a:lnTo>
                      <a:pt x="1998" y="2466"/>
                    </a:lnTo>
                    <a:lnTo>
                      <a:pt x="1998" y="2460"/>
                    </a:lnTo>
                    <a:lnTo>
                      <a:pt x="1992" y="2454"/>
                    </a:lnTo>
                    <a:close/>
                    <a:moveTo>
                      <a:pt x="1902" y="246"/>
                    </a:moveTo>
                    <a:lnTo>
                      <a:pt x="1890" y="258"/>
                    </a:lnTo>
                    <a:lnTo>
                      <a:pt x="1890" y="270"/>
                    </a:lnTo>
                    <a:lnTo>
                      <a:pt x="1884" y="282"/>
                    </a:lnTo>
                    <a:lnTo>
                      <a:pt x="1884" y="294"/>
                    </a:lnTo>
                    <a:lnTo>
                      <a:pt x="1896" y="300"/>
                    </a:lnTo>
                    <a:lnTo>
                      <a:pt x="1920" y="300"/>
                    </a:lnTo>
                    <a:lnTo>
                      <a:pt x="1926" y="294"/>
                    </a:lnTo>
                    <a:lnTo>
                      <a:pt x="1932" y="294"/>
                    </a:lnTo>
                    <a:lnTo>
                      <a:pt x="1926" y="282"/>
                    </a:lnTo>
                    <a:lnTo>
                      <a:pt x="1932" y="252"/>
                    </a:lnTo>
                    <a:lnTo>
                      <a:pt x="1920" y="252"/>
                    </a:lnTo>
                    <a:lnTo>
                      <a:pt x="1908" y="246"/>
                    </a:lnTo>
                    <a:lnTo>
                      <a:pt x="1902" y="246"/>
                    </a:lnTo>
                    <a:close/>
                    <a:moveTo>
                      <a:pt x="1770" y="2334"/>
                    </a:moveTo>
                    <a:lnTo>
                      <a:pt x="1758" y="2376"/>
                    </a:lnTo>
                    <a:lnTo>
                      <a:pt x="1812" y="2328"/>
                    </a:lnTo>
                    <a:lnTo>
                      <a:pt x="1770" y="2334"/>
                    </a:lnTo>
                    <a:close/>
                    <a:moveTo>
                      <a:pt x="2034" y="2400"/>
                    </a:moveTo>
                    <a:lnTo>
                      <a:pt x="2016" y="2358"/>
                    </a:lnTo>
                    <a:lnTo>
                      <a:pt x="1998" y="2376"/>
                    </a:lnTo>
                    <a:lnTo>
                      <a:pt x="1998" y="2394"/>
                    </a:lnTo>
                    <a:lnTo>
                      <a:pt x="2010" y="2406"/>
                    </a:lnTo>
                    <a:lnTo>
                      <a:pt x="2028" y="2406"/>
                    </a:lnTo>
                    <a:lnTo>
                      <a:pt x="2034" y="240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</p:grpSp>
        <p:grpSp>
          <p:nvGrpSpPr>
            <p:cNvPr id="568" name="Group 1124">
              <a:extLst>
                <a:ext uri="{FF2B5EF4-FFF2-40B4-BE49-F238E27FC236}">
                  <a16:creationId xmlns:a16="http://schemas.microsoft.com/office/drawing/2014/main" id="{227A99AF-C3F1-B640-BE82-B3B6B8105E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73" y="2053"/>
              <a:ext cx="848" cy="1395"/>
              <a:chOff x="1173" y="2053"/>
              <a:chExt cx="848" cy="1395"/>
            </a:xfrm>
            <a:grpFill/>
          </p:grpSpPr>
          <p:sp>
            <p:nvSpPr>
              <p:cNvPr id="708" name="Venezuela">
                <a:extLst>
                  <a:ext uri="{FF2B5EF4-FFF2-40B4-BE49-F238E27FC236}">
                    <a16:creationId xmlns:a16="http://schemas.microsoft.com/office/drawing/2014/main" id="{2B75D75C-DAA2-0344-BE88-04F496B47F1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23" y="2059"/>
                <a:ext cx="244" cy="238"/>
              </a:xfrm>
              <a:custGeom>
                <a:avLst/>
                <a:gdLst>
                  <a:gd name="T0" fmla="*/ 2147483647 w 954"/>
                  <a:gd name="T1" fmla="*/ 2147483647 h 930"/>
                  <a:gd name="T2" fmla="*/ 2147483647 w 954"/>
                  <a:gd name="T3" fmla="*/ 2147483647 h 930"/>
                  <a:gd name="T4" fmla="*/ 2147483647 w 954"/>
                  <a:gd name="T5" fmla="*/ 2147483647 h 930"/>
                  <a:gd name="T6" fmla="*/ 2147483647 w 954"/>
                  <a:gd name="T7" fmla="*/ 2147483647 h 930"/>
                  <a:gd name="T8" fmla="*/ 2147483647 w 954"/>
                  <a:gd name="T9" fmla="*/ 2147483647 h 930"/>
                  <a:gd name="T10" fmla="*/ 2147483647 w 954"/>
                  <a:gd name="T11" fmla="*/ 2147483647 h 930"/>
                  <a:gd name="T12" fmla="*/ 2147483647 w 954"/>
                  <a:gd name="T13" fmla="*/ 2147483647 h 930"/>
                  <a:gd name="T14" fmla="*/ 2147483647 w 954"/>
                  <a:gd name="T15" fmla="*/ 2147483647 h 930"/>
                  <a:gd name="T16" fmla="*/ 2147483647 w 954"/>
                  <a:gd name="T17" fmla="*/ 2147483647 h 930"/>
                  <a:gd name="T18" fmla="*/ 2147483647 w 954"/>
                  <a:gd name="T19" fmla="*/ 2147483647 h 930"/>
                  <a:gd name="T20" fmla="*/ 2147483647 w 954"/>
                  <a:gd name="T21" fmla="*/ 2147483647 h 930"/>
                  <a:gd name="T22" fmla="*/ 2147483647 w 954"/>
                  <a:gd name="T23" fmla="*/ 2147483647 h 930"/>
                  <a:gd name="T24" fmla="*/ 2147483647 w 954"/>
                  <a:gd name="T25" fmla="*/ 2147483647 h 930"/>
                  <a:gd name="T26" fmla="*/ 2147483647 w 954"/>
                  <a:gd name="T27" fmla="*/ 2147483647 h 930"/>
                  <a:gd name="T28" fmla="*/ 2147483647 w 954"/>
                  <a:gd name="T29" fmla="*/ 2147483647 h 930"/>
                  <a:gd name="T30" fmla="*/ 2147483647 w 954"/>
                  <a:gd name="T31" fmla="*/ 2147483647 h 930"/>
                  <a:gd name="T32" fmla="*/ 2147483647 w 954"/>
                  <a:gd name="T33" fmla="*/ 2147483647 h 930"/>
                  <a:gd name="T34" fmla="*/ 2147483647 w 954"/>
                  <a:gd name="T35" fmla="*/ 2147483647 h 930"/>
                  <a:gd name="T36" fmla="*/ 2147483647 w 954"/>
                  <a:gd name="T37" fmla="*/ 2147483647 h 930"/>
                  <a:gd name="T38" fmla="*/ 2147483647 w 954"/>
                  <a:gd name="T39" fmla="*/ 2147483647 h 930"/>
                  <a:gd name="T40" fmla="*/ 2147483647 w 954"/>
                  <a:gd name="T41" fmla="*/ 2147483647 h 930"/>
                  <a:gd name="T42" fmla="*/ 2147483647 w 954"/>
                  <a:gd name="T43" fmla="*/ 2147483647 h 930"/>
                  <a:gd name="T44" fmla="*/ 2147483647 w 954"/>
                  <a:gd name="T45" fmla="*/ 2147483647 h 930"/>
                  <a:gd name="T46" fmla="*/ 2147483647 w 954"/>
                  <a:gd name="T47" fmla="*/ 2147483647 h 930"/>
                  <a:gd name="T48" fmla="*/ 2147483647 w 954"/>
                  <a:gd name="T49" fmla="*/ 2147483647 h 930"/>
                  <a:gd name="T50" fmla="*/ 0 w 954"/>
                  <a:gd name="T51" fmla="*/ 2147483647 h 930"/>
                  <a:gd name="T52" fmla="*/ 2147483647 w 954"/>
                  <a:gd name="T53" fmla="*/ 2147483647 h 930"/>
                  <a:gd name="T54" fmla="*/ 2147483647 w 954"/>
                  <a:gd name="T55" fmla="*/ 2147483647 h 930"/>
                  <a:gd name="T56" fmla="*/ 2147483647 w 954"/>
                  <a:gd name="T57" fmla="*/ 2147483647 h 930"/>
                  <a:gd name="T58" fmla="*/ 2147483647 w 954"/>
                  <a:gd name="T59" fmla="*/ 2147483647 h 930"/>
                  <a:gd name="T60" fmla="*/ 2147483647 w 954"/>
                  <a:gd name="T61" fmla="*/ 2147483647 h 930"/>
                  <a:gd name="T62" fmla="*/ 2147483647 w 954"/>
                  <a:gd name="T63" fmla="*/ 2147483647 h 930"/>
                  <a:gd name="T64" fmla="*/ 2147483647 w 954"/>
                  <a:gd name="T65" fmla="*/ 2147483647 h 930"/>
                  <a:gd name="T66" fmla="*/ 2147483647 w 954"/>
                  <a:gd name="T67" fmla="*/ 2147483647 h 930"/>
                  <a:gd name="T68" fmla="*/ 2147483647 w 954"/>
                  <a:gd name="T69" fmla="*/ 2147483647 h 930"/>
                  <a:gd name="T70" fmla="*/ 2147483647 w 954"/>
                  <a:gd name="T71" fmla="*/ 2147483647 h 930"/>
                  <a:gd name="T72" fmla="*/ 2147483647 w 954"/>
                  <a:gd name="T73" fmla="*/ 2147483647 h 930"/>
                  <a:gd name="T74" fmla="*/ 2147483647 w 954"/>
                  <a:gd name="T75" fmla="*/ 2147483647 h 930"/>
                  <a:gd name="T76" fmla="*/ 2147483647 w 954"/>
                  <a:gd name="T77" fmla="*/ 2147483647 h 930"/>
                  <a:gd name="T78" fmla="*/ 2147483647 w 954"/>
                  <a:gd name="T79" fmla="*/ 2147483647 h 930"/>
                  <a:gd name="T80" fmla="*/ 2147483647 w 954"/>
                  <a:gd name="T81" fmla="*/ 2147483647 h 930"/>
                  <a:gd name="T82" fmla="*/ 2147483647 w 954"/>
                  <a:gd name="T83" fmla="*/ 2147483647 h 930"/>
                  <a:gd name="T84" fmla="*/ 2147483647 w 954"/>
                  <a:gd name="T85" fmla="*/ 2147483647 h 930"/>
                  <a:gd name="T86" fmla="*/ 2147483647 w 954"/>
                  <a:gd name="T87" fmla="*/ 2147483647 h 930"/>
                  <a:gd name="T88" fmla="*/ 2147483647 w 954"/>
                  <a:gd name="T89" fmla="*/ 2147483647 h 930"/>
                  <a:gd name="T90" fmla="*/ 2147483647 w 954"/>
                  <a:gd name="T91" fmla="*/ 2147483647 h 930"/>
                  <a:gd name="T92" fmla="*/ 2147483647 w 954"/>
                  <a:gd name="T93" fmla="*/ 2147483647 h 930"/>
                  <a:gd name="T94" fmla="*/ 2147483647 w 954"/>
                  <a:gd name="T95" fmla="*/ 2147483647 h 930"/>
                  <a:gd name="T96" fmla="*/ 2147483647 w 954"/>
                  <a:gd name="T97" fmla="*/ 2147483647 h 930"/>
                  <a:gd name="T98" fmla="*/ 2147483647 w 954"/>
                  <a:gd name="T99" fmla="*/ 2147483647 h 930"/>
                  <a:gd name="T100" fmla="*/ 2147483647 w 954"/>
                  <a:gd name="T101" fmla="*/ 2147483647 h 930"/>
                  <a:gd name="T102" fmla="*/ 2147483647 w 954"/>
                  <a:gd name="T103" fmla="*/ 2147483647 h 930"/>
                  <a:gd name="T104" fmla="*/ 2147483647 w 954"/>
                  <a:gd name="T105" fmla="*/ 2147483647 h 930"/>
                  <a:gd name="T106" fmla="*/ 2147483647 w 954"/>
                  <a:gd name="T107" fmla="*/ 2147483647 h 930"/>
                  <a:gd name="T108" fmla="*/ 2147483647 w 954"/>
                  <a:gd name="T109" fmla="*/ 2147483647 h 930"/>
                  <a:gd name="T110" fmla="*/ 2147483647 w 954"/>
                  <a:gd name="T111" fmla="*/ 2147483647 h 930"/>
                  <a:gd name="T112" fmla="*/ 2147483647 w 954"/>
                  <a:gd name="T113" fmla="*/ 2147483647 h 930"/>
                  <a:gd name="T114" fmla="*/ 2147483647 w 954"/>
                  <a:gd name="T115" fmla="*/ 2147483647 h 930"/>
                  <a:gd name="T116" fmla="*/ 2147483647 w 954"/>
                  <a:gd name="T117" fmla="*/ 2147483647 h 930"/>
                  <a:gd name="T118" fmla="*/ 2147483647 w 954"/>
                  <a:gd name="T119" fmla="*/ 2147483647 h 93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954"/>
                  <a:gd name="T181" fmla="*/ 0 h 930"/>
                  <a:gd name="T182" fmla="*/ 954 w 954"/>
                  <a:gd name="T183" fmla="*/ 930 h 93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954" h="930">
                    <a:moveTo>
                      <a:pt x="264" y="42"/>
                    </a:moveTo>
                    <a:lnTo>
                      <a:pt x="264" y="12"/>
                    </a:lnTo>
                    <a:lnTo>
                      <a:pt x="252" y="0"/>
                    </a:lnTo>
                    <a:lnTo>
                      <a:pt x="234" y="0"/>
                    </a:lnTo>
                    <a:lnTo>
                      <a:pt x="228" y="6"/>
                    </a:lnTo>
                    <a:lnTo>
                      <a:pt x="228" y="18"/>
                    </a:lnTo>
                    <a:lnTo>
                      <a:pt x="234" y="24"/>
                    </a:lnTo>
                    <a:lnTo>
                      <a:pt x="234" y="36"/>
                    </a:lnTo>
                    <a:lnTo>
                      <a:pt x="240" y="42"/>
                    </a:lnTo>
                    <a:lnTo>
                      <a:pt x="264" y="42"/>
                    </a:lnTo>
                    <a:close/>
                    <a:moveTo>
                      <a:pt x="936" y="276"/>
                    </a:moveTo>
                    <a:lnTo>
                      <a:pt x="930" y="276"/>
                    </a:lnTo>
                    <a:lnTo>
                      <a:pt x="924" y="282"/>
                    </a:lnTo>
                    <a:lnTo>
                      <a:pt x="912" y="288"/>
                    </a:lnTo>
                    <a:lnTo>
                      <a:pt x="906" y="294"/>
                    </a:lnTo>
                    <a:lnTo>
                      <a:pt x="900" y="288"/>
                    </a:lnTo>
                    <a:lnTo>
                      <a:pt x="888" y="288"/>
                    </a:lnTo>
                    <a:lnTo>
                      <a:pt x="882" y="282"/>
                    </a:lnTo>
                    <a:lnTo>
                      <a:pt x="876" y="282"/>
                    </a:lnTo>
                    <a:lnTo>
                      <a:pt x="852" y="306"/>
                    </a:lnTo>
                    <a:lnTo>
                      <a:pt x="822" y="282"/>
                    </a:lnTo>
                    <a:lnTo>
                      <a:pt x="846" y="282"/>
                    </a:lnTo>
                    <a:lnTo>
                      <a:pt x="858" y="276"/>
                    </a:lnTo>
                    <a:lnTo>
                      <a:pt x="864" y="276"/>
                    </a:lnTo>
                    <a:lnTo>
                      <a:pt x="870" y="264"/>
                    </a:lnTo>
                    <a:lnTo>
                      <a:pt x="870" y="246"/>
                    </a:lnTo>
                    <a:lnTo>
                      <a:pt x="882" y="234"/>
                    </a:lnTo>
                    <a:lnTo>
                      <a:pt x="888" y="222"/>
                    </a:lnTo>
                    <a:lnTo>
                      <a:pt x="876" y="210"/>
                    </a:lnTo>
                    <a:lnTo>
                      <a:pt x="846" y="210"/>
                    </a:lnTo>
                    <a:lnTo>
                      <a:pt x="846" y="204"/>
                    </a:lnTo>
                    <a:lnTo>
                      <a:pt x="840" y="198"/>
                    </a:lnTo>
                    <a:lnTo>
                      <a:pt x="840" y="192"/>
                    </a:lnTo>
                    <a:lnTo>
                      <a:pt x="834" y="186"/>
                    </a:lnTo>
                    <a:lnTo>
                      <a:pt x="828" y="186"/>
                    </a:lnTo>
                    <a:lnTo>
                      <a:pt x="822" y="192"/>
                    </a:lnTo>
                    <a:lnTo>
                      <a:pt x="822" y="210"/>
                    </a:lnTo>
                    <a:lnTo>
                      <a:pt x="816" y="198"/>
                    </a:lnTo>
                    <a:lnTo>
                      <a:pt x="816" y="180"/>
                    </a:lnTo>
                    <a:lnTo>
                      <a:pt x="792" y="180"/>
                    </a:lnTo>
                    <a:lnTo>
                      <a:pt x="786" y="210"/>
                    </a:lnTo>
                    <a:lnTo>
                      <a:pt x="780" y="204"/>
                    </a:lnTo>
                    <a:lnTo>
                      <a:pt x="774" y="192"/>
                    </a:lnTo>
                    <a:lnTo>
                      <a:pt x="774" y="186"/>
                    </a:lnTo>
                    <a:lnTo>
                      <a:pt x="768" y="180"/>
                    </a:lnTo>
                    <a:lnTo>
                      <a:pt x="768" y="156"/>
                    </a:lnTo>
                    <a:lnTo>
                      <a:pt x="738" y="168"/>
                    </a:lnTo>
                    <a:lnTo>
                      <a:pt x="744" y="162"/>
                    </a:lnTo>
                    <a:lnTo>
                      <a:pt x="756" y="156"/>
                    </a:lnTo>
                    <a:lnTo>
                      <a:pt x="762" y="156"/>
                    </a:lnTo>
                    <a:lnTo>
                      <a:pt x="762" y="144"/>
                    </a:lnTo>
                    <a:lnTo>
                      <a:pt x="750" y="138"/>
                    </a:lnTo>
                    <a:lnTo>
                      <a:pt x="744" y="138"/>
                    </a:lnTo>
                    <a:lnTo>
                      <a:pt x="744" y="132"/>
                    </a:lnTo>
                    <a:lnTo>
                      <a:pt x="750" y="132"/>
                    </a:lnTo>
                    <a:lnTo>
                      <a:pt x="762" y="126"/>
                    </a:lnTo>
                    <a:lnTo>
                      <a:pt x="774" y="126"/>
                    </a:lnTo>
                    <a:lnTo>
                      <a:pt x="792" y="120"/>
                    </a:lnTo>
                    <a:lnTo>
                      <a:pt x="804" y="120"/>
                    </a:lnTo>
                    <a:lnTo>
                      <a:pt x="810" y="114"/>
                    </a:lnTo>
                    <a:lnTo>
                      <a:pt x="726" y="114"/>
                    </a:lnTo>
                    <a:lnTo>
                      <a:pt x="690" y="120"/>
                    </a:lnTo>
                    <a:lnTo>
                      <a:pt x="678" y="120"/>
                    </a:lnTo>
                    <a:lnTo>
                      <a:pt x="690" y="132"/>
                    </a:lnTo>
                    <a:lnTo>
                      <a:pt x="678" y="132"/>
                    </a:lnTo>
                    <a:lnTo>
                      <a:pt x="666" y="138"/>
                    </a:lnTo>
                    <a:lnTo>
                      <a:pt x="654" y="138"/>
                    </a:lnTo>
                    <a:lnTo>
                      <a:pt x="642" y="144"/>
                    </a:lnTo>
                    <a:lnTo>
                      <a:pt x="636" y="144"/>
                    </a:lnTo>
                    <a:lnTo>
                      <a:pt x="624" y="150"/>
                    </a:lnTo>
                    <a:lnTo>
                      <a:pt x="606" y="168"/>
                    </a:lnTo>
                    <a:lnTo>
                      <a:pt x="594" y="174"/>
                    </a:lnTo>
                    <a:lnTo>
                      <a:pt x="576" y="174"/>
                    </a:lnTo>
                    <a:lnTo>
                      <a:pt x="564" y="162"/>
                    </a:lnTo>
                    <a:lnTo>
                      <a:pt x="546" y="156"/>
                    </a:lnTo>
                    <a:lnTo>
                      <a:pt x="534" y="144"/>
                    </a:lnTo>
                    <a:lnTo>
                      <a:pt x="522" y="138"/>
                    </a:lnTo>
                    <a:lnTo>
                      <a:pt x="510" y="126"/>
                    </a:lnTo>
                    <a:lnTo>
                      <a:pt x="492" y="126"/>
                    </a:lnTo>
                    <a:lnTo>
                      <a:pt x="450" y="132"/>
                    </a:lnTo>
                    <a:lnTo>
                      <a:pt x="372" y="132"/>
                    </a:lnTo>
                    <a:lnTo>
                      <a:pt x="360" y="120"/>
                    </a:lnTo>
                    <a:lnTo>
                      <a:pt x="354" y="108"/>
                    </a:lnTo>
                    <a:lnTo>
                      <a:pt x="354" y="84"/>
                    </a:lnTo>
                    <a:lnTo>
                      <a:pt x="348" y="72"/>
                    </a:lnTo>
                    <a:lnTo>
                      <a:pt x="336" y="60"/>
                    </a:lnTo>
                    <a:lnTo>
                      <a:pt x="324" y="54"/>
                    </a:lnTo>
                    <a:lnTo>
                      <a:pt x="276" y="54"/>
                    </a:lnTo>
                    <a:lnTo>
                      <a:pt x="240" y="60"/>
                    </a:lnTo>
                    <a:lnTo>
                      <a:pt x="222" y="72"/>
                    </a:lnTo>
                    <a:lnTo>
                      <a:pt x="210" y="78"/>
                    </a:lnTo>
                    <a:lnTo>
                      <a:pt x="204" y="78"/>
                    </a:lnTo>
                    <a:lnTo>
                      <a:pt x="180" y="90"/>
                    </a:lnTo>
                    <a:lnTo>
                      <a:pt x="162" y="96"/>
                    </a:lnTo>
                    <a:lnTo>
                      <a:pt x="144" y="108"/>
                    </a:lnTo>
                    <a:lnTo>
                      <a:pt x="138" y="120"/>
                    </a:lnTo>
                    <a:lnTo>
                      <a:pt x="138" y="144"/>
                    </a:lnTo>
                    <a:lnTo>
                      <a:pt x="150" y="168"/>
                    </a:lnTo>
                    <a:lnTo>
                      <a:pt x="156" y="186"/>
                    </a:lnTo>
                    <a:lnTo>
                      <a:pt x="162" y="198"/>
                    </a:lnTo>
                    <a:lnTo>
                      <a:pt x="156" y="210"/>
                    </a:lnTo>
                    <a:lnTo>
                      <a:pt x="150" y="228"/>
                    </a:lnTo>
                    <a:lnTo>
                      <a:pt x="138" y="234"/>
                    </a:lnTo>
                    <a:lnTo>
                      <a:pt x="132" y="246"/>
                    </a:lnTo>
                    <a:lnTo>
                      <a:pt x="126" y="252"/>
                    </a:lnTo>
                    <a:lnTo>
                      <a:pt x="120" y="252"/>
                    </a:lnTo>
                    <a:lnTo>
                      <a:pt x="126" y="222"/>
                    </a:lnTo>
                    <a:lnTo>
                      <a:pt x="114" y="222"/>
                    </a:lnTo>
                    <a:lnTo>
                      <a:pt x="108" y="216"/>
                    </a:lnTo>
                    <a:lnTo>
                      <a:pt x="96" y="210"/>
                    </a:lnTo>
                    <a:lnTo>
                      <a:pt x="90" y="204"/>
                    </a:lnTo>
                    <a:lnTo>
                      <a:pt x="84" y="192"/>
                    </a:lnTo>
                    <a:lnTo>
                      <a:pt x="96" y="168"/>
                    </a:lnTo>
                    <a:lnTo>
                      <a:pt x="108" y="156"/>
                    </a:lnTo>
                    <a:lnTo>
                      <a:pt x="120" y="132"/>
                    </a:lnTo>
                    <a:lnTo>
                      <a:pt x="120" y="78"/>
                    </a:lnTo>
                    <a:lnTo>
                      <a:pt x="114" y="66"/>
                    </a:lnTo>
                    <a:lnTo>
                      <a:pt x="114" y="54"/>
                    </a:lnTo>
                    <a:lnTo>
                      <a:pt x="108" y="48"/>
                    </a:lnTo>
                    <a:lnTo>
                      <a:pt x="108" y="54"/>
                    </a:lnTo>
                    <a:lnTo>
                      <a:pt x="102" y="66"/>
                    </a:lnTo>
                    <a:lnTo>
                      <a:pt x="90" y="78"/>
                    </a:lnTo>
                    <a:lnTo>
                      <a:pt x="72" y="84"/>
                    </a:lnTo>
                    <a:lnTo>
                      <a:pt x="48" y="108"/>
                    </a:lnTo>
                    <a:lnTo>
                      <a:pt x="36" y="144"/>
                    </a:lnTo>
                    <a:lnTo>
                      <a:pt x="36" y="162"/>
                    </a:lnTo>
                    <a:lnTo>
                      <a:pt x="30" y="168"/>
                    </a:lnTo>
                    <a:lnTo>
                      <a:pt x="30" y="192"/>
                    </a:lnTo>
                    <a:lnTo>
                      <a:pt x="6" y="216"/>
                    </a:lnTo>
                    <a:lnTo>
                      <a:pt x="0" y="228"/>
                    </a:lnTo>
                    <a:lnTo>
                      <a:pt x="0" y="240"/>
                    </a:lnTo>
                    <a:lnTo>
                      <a:pt x="6" y="246"/>
                    </a:lnTo>
                    <a:lnTo>
                      <a:pt x="6" y="240"/>
                    </a:lnTo>
                    <a:lnTo>
                      <a:pt x="18" y="228"/>
                    </a:lnTo>
                    <a:lnTo>
                      <a:pt x="24" y="228"/>
                    </a:lnTo>
                    <a:lnTo>
                      <a:pt x="36" y="240"/>
                    </a:lnTo>
                    <a:lnTo>
                      <a:pt x="42" y="252"/>
                    </a:lnTo>
                    <a:lnTo>
                      <a:pt x="42" y="288"/>
                    </a:lnTo>
                    <a:lnTo>
                      <a:pt x="48" y="294"/>
                    </a:lnTo>
                    <a:lnTo>
                      <a:pt x="60" y="300"/>
                    </a:lnTo>
                    <a:lnTo>
                      <a:pt x="66" y="306"/>
                    </a:lnTo>
                    <a:lnTo>
                      <a:pt x="66" y="318"/>
                    </a:lnTo>
                    <a:lnTo>
                      <a:pt x="54" y="342"/>
                    </a:lnTo>
                    <a:lnTo>
                      <a:pt x="54" y="384"/>
                    </a:lnTo>
                    <a:lnTo>
                      <a:pt x="66" y="384"/>
                    </a:lnTo>
                    <a:lnTo>
                      <a:pt x="66" y="396"/>
                    </a:lnTo>
                    <a:lnTo>
                      <a:pt x="72" y="408"/>
                    </a:lnTo>
                    <a:lnTo>
                      <a:pt x="78" y="414"/>
                    </a:lnTo>
                    <a:lnTo>
                      <a:pt x="102" y="414"/>
                    </a:lnTo>
                    <a:lnTo>
                      <a:pt x="108" y="408"/>
                    </a:lnTo>
                    <a:lnTo>
                      <a:pt x="120" y="408"/>
                    </a:lnTo>
                    <a:lnTo>
                      <a:pt x="132" y="414"/>
                    </a:lnTo>
                    <a:lnTo>
                      <a:pt x="138" y="414"/>
                    </a:lnTo>
                    <a:lnTo>
                      <a:pt x="150" y="420"/>
                    </a:lnTo>
                    <a:lnTo>
                      <a:pt x="162" y="420"/>
                    </a:lnTo>
                    <a:lnTo>
                      <a:pt x="168" y="414"/>
                    </a:lnTo>
                    <a:lnTo>
                      <a:pt x="168" y="408"/>
                    </a:lnTo>
                    <a:lnTo>
                      <a:pt x="180" y="408"/>
                    </a:lnTo>
                    <a:lnTo>
                      <a:pt x="186" y="414"/>
                    </a:lnTo>
                    <a:lnTo>
                      <a:pt x="198" y="420"/>
                    </a:lnTo>
                    <a:lnTo>
                      <a:pt x="222" y="420"/>
                    </a:lnTo>
                    <a:lnTo>
                      <a:pt x="222" y="426"/>
                    </a:lnTo>
                    <a:lnTo>
                      <a:pt x="228" y="432"/>
                    </a:lnTo>
                    <a:lnTo>
                      <a:pt x="234" y="444"/>
                    </a:lnTo>
                    <a:lnTo>
                      <a:pt x="240" y="462"/>
                    </a:lnTo>
                    <a:lnTo>
                      <a:pt x="264" y="486"/>
                    </a:lnTo>
                    <a:lnTo>
                      <a:pt x="288" y="486"/>
                    </a:lnTo>
                    <a:lnTo>
                      <a:pt x="288" y="480"/>
                    </a:lnTo>
                    <a:lnTo>
                      <a:pt x="306" y="480"/>
                    </a:lnTo>
                    <a:lnTo>
                      <a:pt x="312" y="486"/>
                    </a:lnTo>
                    <a:lnTo>
                      <a:pt x="336" y="486"/>
                    </a:lnTo>
                    <a:lnTo>
                      <a:pt x="342" y="480"/>
                    </a:lnTo>
                    <a:lnTo>
                      <a:pt x="366" y="486"/>
                    </a:lnTo>
                    <a:lnTo>
                      <a:pt x="372" y="480"/>
                    </a:lnTo>
                    <a:lnTo>
                      <a:pt x="384" y="474"/>
                    </a:lnTo>
                    <a:lnTo>
                      <a:pt x="402" y="474"/>
                    </a:lnTo>
                    <a:lnTo>
                      <a:pt x="408" y="480"/>
                    </a:lnTo>
                    <a:lnTo>
                      <a:pt x="408" y="492"/>
                    </a:lnTo>
                    <a:lnTo>
                      <a:pt x="390" y="510"/>
                    </a:lnTo>
                    <a:lnTo>
                      <a:pt x="390" y="534"/>
                    </a:lnTo>
                    <a:lnTo>
                      <a:pt x="384" y="540"/>
                    </a:lnTo>
                    <a:lnTo>
                      <a:pt x="378" y="540"/>
                    </a:lnTo>
                    <a:lnTo>
                      <a:pt x="366" y="552"/>
                    </a:lnTo>
                    <a:lnTo>
                      <a:pt x="366" y="576"/>
                    </a:lnTo>
                    <a:lnTo>
                      <a:pt x="372" y="588"/>
                    </a:lnTo>
                    <a:lnTo>
                      <a:pt x="372" y="618"/>
                    </a:lnTo>
                    <a:lnTo>
                      <a:pt x="366" y="630"/>
                    </a:lnTo>
                    <a:lnTo>
                      <a:pt x="366" y="642"/>
                    </a:lnTo>
                    <a:lnTo>
                      <a:pt x="372" y="648"/>
                    </a:lnTo>
                    <a:lnTo>
                      <a:pt x="384" y="648"/>
                    </a:lnTo>
                    <a:lnTo>
                      <a:pt x="384" y="672"/>
                    </a:lnTo>
                    <a:lnTo>
                      <a:pt x="390" y="684"/>
                    </a:lnTo>
                    <a:lnTo>
                      <a:pt x="402" y="690"/>
                    </a:lnTo>
                    <a:lnTo>
                      <a:pt x="408" y="702"/>
                    </a:lnTo>
                    <a:lnTo>
                      <a:pt x="408" y="708"/>
                    </a:lnTo>
                    <a:lnTo>
                      <a:pt x="402" y="720"/>
                    </a:lnTo>
                    <a:lnTo>
                      <a:pt x="372" y="750"/>
                    </a:lnTo>
                    <a:lnTo>
                      <a:pt x="366" y="750"/>
                    </a:lnTo>
                    <a:lnTo>
                      <a:pt x="390" y="762"/>
                    </a:lnTo>
                    <a:lnTo>
                      <a:pt x="402" y="774"/>
                    </a:lnTo>
                    <a:lnTo>
                      <a:pt x="414" y="774"/>
                    </a:lnTo>
                    <a:lnTo>
                      <a:pt x="414" y="798"/>
                    </a:lnTo>
                    <a:lnTo>
                      <a:pt x="420" y="804"/>
                    </a:lnTo>
                    <a:lnTo>
                      <a:pt x="420" y="822"/>
                    </a:lnTo>
                    <a:lnTo>
                      <a:pt x="426" y="828"/>
                    </a:lnTo>
                    <a:lnTo>
                      <a:pt x="426" y="846"/>
                    </a:lnTo>
                    <a:lnTo>
                      <a:pt x="432" y="858"/>
                    </a:lnTo>
                    <a:lnTo>
                      <a:pt x="432" y="876"/>
                    </a:lnTo>
                    <a:lnTo>
                      <a:pt x="444" y="888"/>
                    </a:lnTo>
                    <a:lnTo>
                      <a:pt x="450" y="900"/>
                    </a:lnTo>
                    <a:lnTo>
                      <a:pt x="450" y="906"/>
                    </a:lnTo>
                    <a:lnTo>
                      <a:pt x="462" y="918"/>
                    </a:lnTo>
                    <a:lnTo>
                      <a:pt x="468" y="918"/>
                    </a:lnTo>
                    <a:lnTo>
                      <a:pt x="480" y="924"/>
                    </a:lnTo>
                    <a:lnTo>
                      <a:pt x="486" y="924"/>
                    </a:lnTo>
                    <a:lnTo>
                      <a:pt x="498" y="918"/>
                    </a:lnTo>
                    <a:lnTo>
                      <a:pt x="504" y="912"/>
                    </a:lnTo>
                    <a:lnTo>
                      <a:pt x="516" y="906"/>
                    </a:lnTo>
                    <a:lnTo>
                      <a:pt x="522" y="900"/>
                    </a:lnTo>
                    <a:lnTo>
                      <a:pt x="528" y="906"/>
                    </a:lnTo>
                    <a:lnTo>
                      <a:pt x="528" y="930"/>
                    </a:lnTo>
                    <a:lnTo>
                      <a:pt x="534" y="930"/>
                    </a:lnTo>
                    <a:lnTo>
                      <a:pt x="546" y="918"/>
                    </a:lnTo>
                    <a:lnTo>
                      <a:pt x="558" y="894"/>
                    </a:lnTo>
                    <a:lnTo>
                      <a:pt x="570" y="882"/>
                    </a:lnTo>
                    <a:lnTo>
                      <a:pt x="588" y="882"/>
                    </a:lnTo>
                    <a:lnTo>
                      <a:pt x="594" y="876"/>
                    </a:lnTo>
                    <a:lnTo>
                      <a:pt x="630" y="858"/>
                    </a:lnTo>
                    <a:lnTo>
                      <a:pt x="636" y="846"/>
                    </a:lnTo>
                    <a:lnTo>
                      <a:pt x="636" y="816"/>
                    </a:lnTo>
                    <a:lnTo>
                      <a:pt x="678" y="816"/>
                    </a:lnTo>
                    <a:lnTo>
                      <a:pt x="684" y="810"/>
                    </a:lnTo>
                    <a:lnTo>
                      <a:pt x="690" y="798"/>
                    </a:lnTo>
                    <a:lnTo>
                      <a:pt x="690" y="792"/>
                    </a:lnTo>
                    <a:lnTo>
                      <a:pt x="684" y="786"/>
                    </a:lnTo>
                    <a:lnTo>
                      <a:pt x="636" y="780"/>
                    </a:lnTo>
                    <a:lnTo>
                      <a:pt x="636" y="750"/>
                    </a:lnTo>
                    <a:lnTo>
                      <a:pt x="630" y="738"/>
                    </a:lnTo>
                    <a:lnTo>
                      <a:pt x="618" y="726"/>
                    </a:lnTo>
                    <a:lnTo>
                      <a:pt x="624" y="720"/>
                    </a:lnTo>
                    <a:lnTo>
                      <a:pt x="624" y="690"/>
                    </a:lnTo>
                    <a:lnTo>
                      <a:pt x="618" y="684"/>
                    </a:lnTo>
                    <a:lnTo>
                      <a:pt x="606" y="678"/>
                    </a:lnTo>
                    <a:lnTo>
                      <a:pt x="588" y="660"/>
                    </a:lnTo>
                    <a:lnTo>
                      <a:pt x="588" y="630"/>
                    </a:lnTo>
                    <a:lnTo>
                      <a:pt x="594" y="636"/>
                    </a:lnTo>
                    <a:lnTo>
                      <a:pt x="594" y="642"/>
                    </a:lnTo>
                    <a:lnTo>
                      <a:pt x="636" y="642"/>
                    </a:lnTo>
                    <a:lnTo>
                      <a:pt x="642" y="648"/>
                    </a:lnTo>
                    <a:lnTo>
                      <a:pt x="642" y="666"/>
                    </a:lnTo>
                    <a:lnTo>
                      <a:pt x="654" y="666"/>
                    </a:lnTo>
                    <a:lnTo>
                      <a:pt x="666" y="660"/>
                    </a:lnTo>
                    <a:lnTo>
                      <a:pt x="678" y="666"/>
                    </a:lnTo>
                    <a:lnTo>
                      <a:pt x="684" y="660"/>
                    </a:lnTo>
                    <a:lnTo>
                      <a:pt x="696" y="660"/>
                    </a:lnTo>
                    <a:lnTo>
                      <a:pt x="702" y="666"/>
                    </a:lnTo>
                    <a:lnTo>
                      <a:pt x="708" y="678"/>
                    </a:lnTo>
                    <a:lnTo>
                      <a:pt x="720" y="690"/>
                    </a:lnTo>
                    <a:lnTo>
                      <a:pt x="732" y="696"/>
                    </a:lnTo>
                    <a:lnTo>
                      <a:pt x="738" y="690"/>
                    </a:lnTo>
                    <a:lnTo>
                      <a:pt x="738" y="672"/>
                    </a:lnTo>
                    <a:lnTo>
                      <a:pt x="744" y="660"/>
                    </a:lnTo>
                    <a:lnTo>
                      <a:pt x="744" y="648"/>
                    </a:lnTo>
                    <a:lnTo>
                      <a:pt x="750" y="642"/>
                    </a:lnTo>
                    <a:lnTo>
                      <a:pt x="768" y="642"/>
                    </a:lnTo>
                    <a:lnTo>
                      <a:pt x="774" y="648"/>
                    </a:lnTo>
                    <a:lnTo>
                      <a:pt x="792" y="648"/>
                    </a:lnTo>
                    <a:lnTo>
                      <a:pt x="804" y="642"/>
                    </a:lnTo>
                    <a:lnTo>
                      <a:pt x="828" y="618"/>
                    </a:lnTo>
                    <a:lnTo>
                      <a:pt x="840" y="612"/>
                    </a:lnTo>
                    <a:lnTo>
                      <a:pt x="864" y="612"/>
                    </a:lnTo>
                    <a:lnTo>
                      <a:pt x="864" y="600"/>
                    </a:lnTo>
                    <a:lnTo>
                      <a:pt x="876" y="600"/>
                    </a:lnTo>
                    <a:lnTo>
                      <a:pt x="882" y="594"/>
                    </a:lnTo>
                    <a:lnTo>
                      <a:pt x="882" y="558"/>
                    </a:lnTo>
                    <a:lnTo>
                      <a:pt x="846" y="522"/>
                    </a:lnTo>
                    <a:lnTo>
                      <a:pt x="840" y="510"/>
                    </a:lnTo>
                    <a:lnTo>
                      <a:pt x="834" y="504"/>
                    </a:lnTo>
                    <a:lnTo>
                      <a:pt x="834" y="492"/>
                    </a:lnTo>
                    <a:lnTo>
                      <a:pt x="846" y="486"/>
                    </a:lnTo>
                    <a:lnTo>
                      <a:pt x="852" y="486"/>
                    </a:lnTo>
                    <a:lnTo>
                      <a:pt x="864" y="480"/>
                    </a:lnTo>
                    <a:lnTo>
                      <a:pt x="864" y="462"/>
                    </a:lnTo>
                    <a:lnTo>
                      <a:pt x="846" y="444"/>
                    </a:lnTo>
                    <a:lnTo>
                      <a:pt x="846" y="438"/>
                    </a:lnTo>
                    <a:lnTo>
                      <a:pt x="876" y="438"/>
                    </a:lnTo>
                    <a:lnTo>
                      <a:pt x="888" y="432"/>
                    </a:lnTo>
                    <a:lnTo>
                      <a:pt x="900" y="432"/>
                    </a:lnTo>
                    <a:lnTo>
                      <a:pt x="912" y="426"/>
                    </a:lnTo>
                    <a:lnTo>
                      <a:pt x="918" y="420"/>
                    </a:lnTo>
                    <a:lnTo>
                      <a:pt x="918" y="402"/>
                    </a:lnTo>
                    <a:lnTo>
                      <a:pt x="894" y="402"/>
                    </a:lnTo>
                    <a:lnTo>
                      <a:pt x="894" y="360"/>
                    </a:lnTo>
                    <a:lnTo>
                      <a:pt x="906" y="348"/>
                    </a:lnTo>
                    <a:lnTo>
                      <a:pt x="918" y="348"/>
                    </a:lnTo>
                    <a:lnTo>
                      <a:pt x="924" y="342"/>
                    </a:lnTo>
                    <a:lnTo>
                      <a:pt x="930" y="342"/>
                    </a:lnTo>
                    <a:lnTo>
                      <a:pt x="936" y="336"/>
                    </a:lnTo>
                    <a:lnTo>
                      <a:pt x="954" y="300"/>
                    </a:lnTo>
                    <a:lnTo>
                      <a:pt x="948" y="294"/>
                    </a:lnTo>
                    <a:lnTo>
                      <a:pt x="942" y="282"/>
                    </a:lnTo>
                    <a:lnTo>
                      <a:pt x="936" y="27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709" name="Uruguay">
                <a:extLst>
                  <a:ext uri="{FF2B5EF4-FFF2-40B4-BE49-F238E27FC236}">
                    <a16:creationId xmlns:a16="http://schemas.microsoft.com/office/drawing/2014/main" id="{17F88C05-7768-6747-B741-EB1C52DBD8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8" y="2931"/>
                <a:ext cx="94" cy="98"/>
              </a:xfrm>
              <a:custGeom>
                <a:avLst/>
                <a:gdLst>
                  <a:gd name="T0" fmla="*/ 2147483647 w 366"/>
                  <a:gd name="T1" fmla="*/ 2147483647 h 384"/>
                  <a:gd name="T2" fmla="*/ 2147483647 w 366"/>
                  <a:gd name="T3" fmla="*/ 2147483647 h 384"/>
                  <a:gd name="T4" fmla="*/ 2147483647 w 366"/>
                  <a:gd name="T5" fmla="*/ 2147483647 h 384"/>
                  <a:gd name="T6" fmla="*/ 2147483647 w 366"/>
                  <a:gd name="T7" fmla="*/ 2147483647 h 384"/>
                  <a:gd name="T8" fmla="*/ 2147483647 w 366"/>
                  <a:gd name="T9" fmla="*/ 2147483647 h 384"/>
                  <a:gd name="T10" fmla="*/ 2147483647 w 366"/>
                  <a:gd name="T11" fmla="*/ 2147483647 h 384"/>
                  <a:gd name="T12" fmla="*/ 2147483647 w 366"/>
                  <a:gd name="T13" fmla="*/ 2147483647 h 384"/>
                  <a:gd name="T14" fmla="*/ 2147483647 w 366"/>
                  <a:gd name="T15" fmla="*/ 2147483647 h 384"/>
                  <a:gd name="T16" fmla="*/ 2147483647 w 366"/>
                  <a:gd name="T17" fmla="*/ 2147483647 h 384"/>
                  <a:gd name="T18" fmla="*/ 2147483647 w 366"/>
                  <a:gd name="T19" fmla="*/ 2147483647 h 384"/>
                  <a:gd name="T20" fmla="*/ 2147483647 w 366"/>
                  <a:gd name="T21" fmla="*/ 2147483647 h 384"/>
                  <a:gd name="T22" fmla="*/ 2147483647 w 366"/>
                  <a:gd name="T23" fmla="*/ 2147483647 h 384"/>
                  <a:gd name="T24" fmla="*/ 2147483647 w 366"/>
                  <a:gd name="T25" fmla="*/ 2147483647 h 384"/>
                  <a:gd name="T26" fmla="*/ 2147483647 w 366"/>
                  <a:gd name="T27" fmla="*/ 2147483647 h 384"/>
                  <a:gd name="T28" fmla="*/ 2147483647 w 366"/>
                  <a:gd name="T29" fmla="*/ 2147483647 h 384"/>
                  <a:gd name="T30" fmla="*/ 2147483647 w 366"/>
                  <a:gd name="T31" fmla="*/ 2147483647 h 384"/>
                  <a:gd name="T32" fmla="*/ 2147483647 w 366"/>
                  <a:gd name="T33" fmla="*/ 2147483647 h 384"/>
                  <a:gd name="T34" fmla="*/ 2147483647 w 366"/>
                  <a:gd name="T35" fmla="*/ 2147483647 h 384"/>
                  <a:gd name="T36" fmla="*/ 2147483647 w 366"/>
                  <a:gd name="T37" fmla="*/ 2147483647 h 384"/>
                  <a:gd name="T38" fmla="*/ 2147483647 w 366"/>
                  <a:gd name="T39" fmla="*/ 2147483647 h 384"/>
                  <a:gd name="T40" fmla="*/ 2147483647 w 366"/>
                  <a:gd name="T41" fmla="*/ 2147483647 h 384"/>
                  <a:gd name="T42" fmla="*/ 2147483647 w 366"/>
                  <a:gd name="T43" fmla="*/ 2147483647 h 384"/>
                  <a:gd name="T44" fmla="*/ 2147483647 w 366"/>
                  <a:gd name="T45" fmla="*/ 0 h 384"/>
                  <a:gd name="T46" fmla="*/ 2147483647 w 366"/>
                  <a:gd name="T47" fmla="*/ 2147483647 h 384"/>
                  <a:gd name="T48" fmla="*/ 2147483647 w 366"/>
                  <a:gd name="T49" fmla="*/ 2147483647 h 384"/>
                  <a:gd name="T50" fmla="*/ 0 w 366"/>
                  <a:gd name="T51" fmla="*/ 2147483647 h 384"/>
                  <a:gd name="T52" fmla="*/ 2147483647 w 366"/>
                  <a:gd name="T53" fmla="*/ 2147483647 h 384"/>
                  <a:gd name="T54" fmla="*/ 2147483647 w 366"/>
                  <a:gd name="T55" fmla="*/ 2147483647 h 384"/>
                  <a:gd name="T56" fmla="*/ 2147483647 w 366"/>
                  <a:gd name="T57" fmla="*/ 2147483647 h 384"/>
                  <a:gd name="T58" fmla="*/ 2147483647 w 366"/>
                  <a:gd name="T59" fmla="*/ 2147483647 h 384"/>
                  <a:gd name="T60" fmla="*/ 2147483647 w 366"/>
                  <a:gd name="T61" fmla="*/ 2147483647 h 384"/>
                  <a:gd name="T62" fmla="*/ 2147483647 w 366"/>
                  <a:gd name="T63" fmla="*/ 2147483647 h 384"/>
                  <a:gd name="T64" fmla="*/ 2147483647 w 366"/>
                  <a:gd name="T65" fmla="*/ 2147483647 h 384"/>
                  <a:gd name="T66" fmla="*/ 2147483647 w 366"/>
                  <a:gd name="T67" fmla="*/ 2147483647 h 384"/>
                  <a:gd name="T68" fmla="*/ 2147483647 w 366"/>
                  <a:gd name="T69" fmla="*/ 2147483647 h 384"/>
                  <a:gd name="T70" fmla="*/ 2147483647 w 366"/>
                  <a:gd name="T71" fmla="*/ 2147483647 h 384"/>
                  <a:gd name="T72" fmla="*/ 2147483647 w 366"/>
                  <a:gd name="T73" fmla="*/ 2147483647 h 384"/>
                  <a:gd name="T74" fmla="*/ 2147483647 w 366"/>
                  <a:gd name="T75" fmla="*/ 2147483647 h 384"/>
                  <a:gd name="T76" fmla="*/ 2147483647 w 366"/>
                  <a:gd name="T77" fmla="*/ 2147483647 h 38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66"/>
                  <a:gd name="T118" fmla="*/ 0 h 384"/>
                  <a:gd name="T119" fmla="*/ 366 w 366"/>
                  <a:gd name="T120" fmla="*/ 384 h 384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66" h="384">
                    <a:moveTo>
                      <a:pt x="138" y="372"/>
                    </a:moveTo>
                    <a:lnTo>
                      <a:pt x="174" y="372"/>
                    </a:lnTo>
                    <a:lnTo>
                      <a:pt x="198" y="378"/>
                    </a:lnTo>
                    <a:lnTo>
                      <a:pt x="228" y="378"/>
                    </a:lnTo>
                    <a:lnTo>
                      <a:pt x="288" y="384"/>
                    </a:lnTo>
                    <a:lnTo>
                      <a:pt x="330" y="366"/>
                    </a:lnTo>
                    <a:lnTo>
                      <a:pt x="342" y="354"/>
                    </a:lnTo>
                    <a:lnTo>
                      <a:pt x="360" y="300"/>
                    </a:lnTo>
                    <a:lnTo>
                      <a:pt x="366" y="294"/>
                    </a:lnTo>
                    <a:lnTo>
                      <a:pt x="348" y="294"/>
                    </a:lnTo>
                    <a:lnTo>
                      <a:pt x="348" y="264"/>
                    </a:lnTo>
                    <a:lnTo>
                      <a:pt x="342" y="264"/>
                    </a:lnTo>
                    <a:lnTo>
                      <a:pt x="342" y="240"/>
                    </a:lnTo>
                    <a:lnTo>
                      <a:pt x="348" y="234"/>
                    </a:lnTo>
                    <a:lnTo>
                      <a:pt x="360" y="210"/>
                    </a:lnTo>
                    <a:lnTo>
                      <a:pt x="360" y="198"/>
                    </a:lnTo>
                    <a:lnTo>
                      <a:pt x="354" y="198"/>
                    </a:lnTo>
                    <a:lnTo>
                      <a:pt x="342" y="192"/>
                    </a:lnTo>
                    <a:lnTo>
                      <a:pt x="336" y="192"/>
                    </a:lnTo>
                    <a:lnTo>
                      <a:pt x="318" y="174"/>
                    </a:lnTo>
                    <a:lnTo>
                      <a:pt x="312" y="162"/>
                    </a:lnTo>
                    <a:lnTo>
                      <a:pt x="306" y="156"/>
                    </a:lnTo>
                    <a:lnTo>
                      <a:pt x="300" y="144"/>
                    </a:lnTo>
                    <a:lnTo>
                      <a:pt x="288" y="144"/>
                    </a:lnTo>
                    <a:lnTo>
                      <a:pt x="270" y="138"/>
                    </a:lnTo>
                    <a:lnTo>
                      <a:pt x="258" y="132"/>
                    </a:lnTo>
                    <a:lnTo>
                      <a:pt x="252" y="126"/>
                    </a:lnTo>
                    <a:lnTo>
                      <a:pt x="252" y="114"/>
                    </a:lnTo>
                    <a:lnTo>
                      <a:pt x="246" y="114"/>
                    </a:lnTo>
                    <a:lnTo>
                      <a:pt x="228" y="96"/>
                    </a:lnTo>
                    <a:lnTo>
                      <a:pt x="210" y="96"/>
                    </a:lnTo>
                    <a:lnTo>
                      <a:pt x="192" y="78"/>
                    </a:lnTo>
                    <a:lnTo>
                      <a:pt x="186" y="66"/>
                    </a:lnTo>
                    <a:lnTo>
                      <a:pt x="174" y="60"/>
                    </a:lnTo>
                    <a:lnTo>
                      <a:pt x="168" y="60"/>
                    </a:lnTo>
                    <a:lnTo>
                      <a:pt x="156" y="72"/>
                    </a:lnTo>
                    <a:lnTo>
                      <a:pt x="156" y="78"/>
                    </a:lnTo>
                    <a:lnTo>
                      <a:pt x="144" y="78"/>
                    </a:lnTo>
                    <a:lnTo>
                      <a:pt x="144" y="66"/>
                    </a:lnTo>
                    <a:lnTo>
                      <a:pt x="132" y="54"/>
                    </a:lnTo>
                    <a:lnTo>
                      <a:pt x="126" y="42"/>
                    </a:lnTo>
                    <a:lnTo>
                      <a:pt x="120" y="36"/>
                    </a:lnTo>
                    <a:lnTo>
                      <a:pt x="108" y="30"/>
                    </a:lnTo>
                    <a:lnTo>
                      <a:pt x="102" y="18"/>
                    </a:lnTo>
                    <a:lnTo>
                      <a:pt x="78" y="6"/>
                    </a:lnTo>
                    <a:lnTo>
                      <a:pt x="72" y="0"/>
                    </a:lnTo>
                    <a:lnTo>
                      <a:pt x="60" y="0"/>
                    </a:lnTo>
                    <a:lnTo>
                      <a:pt x="48" y="6"/>
                    </a:lnTo>
                    <a:lnTo>
                      <a:pt x="42" y="12"/>
                    </a:lnTo>
                    <a:lnTo>
                      <a:pt x="18" y="1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4" y="60"/>
                    </a:lnTo>
                    <a:lnTo>
                      <a:pt x="30" y="60"/>
                    </a:lnTo>
                    <a:lnTo>
                      <a:pt x="6" y="72"/>
                    </a:lnTo>
                    <a:lnTo>
                      <a:pt x="6" y="108"/>
                    </a:lnTo>
                    <a:lnTo>
                      <a:pt x="30" y="126"/>
                    </a:lnTo>
                    <a:lnTo>
                      <a:pt x="12" y="126"/>
                    </a:lnTo>
                    <a:lnTo>
                      <a:pt x="0" y="138"/>
                    </a:lnTo>
                    <a:lnTo>
                      <a:pt x="6" y="144"/>
                    </a:lnTo>
                    <a:lnTo>
                      <a:pt x="12" y="156"/>
                    </a:lnTo>
                    <a:lnTo>
                      <a:pt x="24" y="168"/>
                    </a:lnTo>
                    <a:lnTo>
                      <a:pt x="12" y="186"/>
                    </a:lnTo>
                    <a:lnTo>
                      <a:pt x="18" y="192"/>
                    </a:lnTo>
                    <a:lnTo>
                      <a:pt x="24" y="204"/>
                    </a:lnTo>
                    <a:lnTo>
                      <a:pt x="36" y="210"/>
                    </a:lnTo>
                    <a:lnTo>
                      <a:pt x="42" y="222"/>
                    </a:lnTo>
                    <a:lnTo>
                      <a:pt x="42" y="228"/>
                    </a:lnTo>
                    <a:lnTo>
                      <a:pt x="36" y="228"/>
                    </a:lnTo>
                    <a:lnTo>
                      <a:pt x="30" y="234"/>
                    </a:lnTo>
                    <a:lnTo>
                      <a:pt x="6" y="234"/>
                    </a:lnTo>
                    <a:lnTo>
                      <a:pt x="6" y="282"/>
                    </a:lnTo>
                    <a:lnTo>
                      <a:pt x="36" y="318"/>
                    </a:lnTo>
                    <a:lnTo>
                      <a:pt x="42" y="318"/>
                    </a:lnTo>
                    <a:lnTo>
                      <a:pt x="54" y="324"/>
                    </a:lnTo>
                    <a:lnTo>
                      <a:pt x="78" y="348"/>
                    </a:lnTo>
                    <a:lnTo>
                      <a:pt x="90" y="354"/>
                    </a:lnTo>
                    <a:lnTo>
                      <a:pt x="126" y="354"/>
                    </a:lnTo>
                    <a:lnTo>
                      <a:pt x="138" y="37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710" name="Suriname">
                <a:extLst>
                  <a:ext uri="{FF2B5EF4-FFF2-40B4-BE49-F238E27FC236}">
                    <a16:creationId xmlns:a16="http://schemas.microsoft.com/office/drawing/2014/main" id="{C6ACE72E-4E1D-B145-835E-6E91AAF2E1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6" y="2187"/>
                <a:ext cx="75" cy="86"/>
              </a:xfrm>
              <a:custGeom>
                <a:avLst/>
                <a:gdLst>
                  <a:gd name="T0" fmla="*/ 2147483647 w 294"/>
                  <a:gd name="T1" fmla="*/ 2147483647 h 336"/>
                  <a:gd name="T2" fmla="*/ 2147483647 w 294"/>
                  <a:gd name="T3" fmla="*/ 2147483647 h 336"/>
                  <a:gd name="T4" fmla="*/ 2147483647 w 294"/>
                  <a:gd name="T5" fmla="*/ 2147483647 h 336"/>
                  <a:gd name="T6" fmla="*/ 0 w 294"/>
                  <a:gd name="T7" fmla="*/ 2147483647 h 336"/>
                  <a:gd name="T8" fmla="*/ 2147483647 w 294"/>
                  <a:gd name="T9" fmla="*/ 2147483647 h 336"/>
                  <a:gd name="T10" fmla="*/ 2147483647 w 294"/>
                  <a:gd name="T11" fmla="*/ 2147483647 h 336"/>
                  <a:gd name="T12" fmla="*/ 2147483647 w 294"/>
                  <a:gd name="T13" fmla="*/ 2147483647 h 336"/>
                  <a:gd name="T14" fmla="*/ 2147483647 w 294"/>
                  <a:gd name="T15" fmla="*/ 2147483647 h 336"/>
                  <a:gd name="T16" fmla="*/ 2147483647 w 294"/>
                  <a:gd name="T17" fmla="*/ 2147483647 h 336"/>
                  <a:gd name="T18" fmla="*/ 2147483647 w 294"/>
                  <a:gd name="T19" fmla="*/ 2147483647 h 336"/>
                  <a:gd name="T20" fmla="*/ 2147483647 w 294"/>
                  <a:gd name="T21" fmla="*/ 2147483647 h 336"/>
                  <a:gd name="T22" fmla="*/ 2147483647 w 294"/>
                  <a:gd name="T23" fmla="*/ 2147483647 h 336"/>
                  <a:gd name="T24" fmla="*/ 2147483647 w 294"/>
                  <a:gd name="T25" fmla="*/ 2147483647 h 336"/>
                  <a:gd name="T26" fmla="*/ 2147483647 w 294"/>
                  <a:gd name="T27" fmla="*/ 2147483647 h 336"/>
                  <a:gd name="T28" fmla="*/ 2147483647 w 294"/>
                  <a:gd name="T29" fmla="*/ 2147483647 h 336"/>
                  <a:gd name="T30" fmla="*/ 2147483647 w 294"/>
                  <a:gd name="T31" fmla="*/ 2147483647 h 336"/>
                  <a:gd name="T32" fmla="*/ 2147483647 w 294"/>
                  <a:gd name="T33" fmla="*/ 2147483647 h 336"/>
                  <a:gd name="T34" fmla="*/ 2147483647 w 294"/>
                  <a:gd name="T35" fmla="*/ 2147483647 h 336"/>
                  <a:gd name="T36" fmla="*/ 2147483647 w 294"/>
                  <a:gd name="T37" fmla="*/ 2147483647 h 336"/>
                  <a:gd name="T38" fmla="*/ 2147483647 w 294"/>
                  <a:gd name="T39" fmla="*/ 2147483647 h 336"/>
                  <a:gd name="T40" fmla="*/ 2147483647 w 294"/>
                  <a:gd name="T41" fmla="*/ 2147483647 h 336"/>
                  <a:gd name="T42" fmla="*/ 2147483647 w 294"/>
                  <a:gd name="T43" fmla="*/ 2147483647 h 336"/>
                  <a:gd name="T44" fmla="*/ 2147483647 w 294"/>
                  <a:gd name="T45" fmla="*/ 2147483647 h 336"/>
                  <a:gd name="T46" fmla="*/ 2147483647 w 294"/>
                  <a:gd name="T47" fmla="*/ 2147483647 h 336"/>
                  <a:gd name="T48" fmla="*/ 2147483647 w 294"/>
                  <a:gd name="T49" fmla="*/ 2147483647 h 336"/>
                  <a:gd name="T50" fmla="*/ 2147483647 w 294"/>
                  <a:gd name="T51" fmla="*/ 2147483647 h 336"/>
                  <a:gd name="T52" fmla="*/ 2147483647 w 294"/>
                  <a:gd name="T53" fmla="*/ 2147483647 h 336"/>
                  <a:gd name="T54" fmla="*/ 2147483647 w 294"/>
                  <a:gd name="T55" fmla="*/ 2147483647 h 336"/>
                  <a:gd name="T56" fmla="*/ 2147483647 w 294"/>
                  <a:gd name="T57" fmla="*/ 2147483647 h 336"/>
                  <a:gd name="T58" fmla="*/ 2147483647 w 294"/>
                  <a:gd name="T59" fmla="*/ 2147483647 h 336"/>
                  <a:gd name="T60" fmla="*/ 2147483647 w 294"/>
                  <a:gd name="T61" fmla="*/ 2147483647 h 336"/>
                  <a:gd name="T62" fmla="*/ 2147483647 w 294"/>
                  <a:gd name="T63" fmla="*/ 2147483647 h 336"/>
                  <a:gd name="T64" fmla="*/ 2147483647 w 294"/>
                  <a:gd name="T65" fmla="*/ 2147483647 h 336"/>
                  <a:gd name="T66" fmla="*/ 2147483647 w 294"/>
                  <a:gd name="T67" fmla="*/ 2147483647 h 336"/>
                  <a:gd name="T68" fmla="*/ 2147483647 w 294"/>
                  <a:gd name="T69" fmla="*/ 2147483647 h 336"/>
                  <a:gd name="T70" fmla="*/ 2147483647 w 294"/>
                  <a:gd name="T71" fmla="*/ 0 h 336"/>
                  <a:gd name="T72" fmla="*/ 2147483647 w 294"/>
                  <a:gd name="T73" fmla="*/ 2147483647 h 336"/>
                  <a:gd name="T74" fmla="*/ 2147483647 w 294"/>
                  <a:gd name="T75" fmla="*/ 2147483647 h 336"/>
                  <a:gd name="T76" fmla="*/ 2147483647 w 294"/>
                  <a:gd name="T77" fmla="*/ 2147483647 h 336"/>
                  <a:gd name="T78" fmla="*/ 2147483647 w 294"/>
                  <a:gd name="T79" fmla="*/ 2147483647 h 336"/>
                  <a:gd name="T80" fmla="*/ 2147483647 w 294"/>
                  <a:gd name="T81" fmla="*/ 2147483647 h 336"/>
                  <a:gd name="T82" fmla="*/ 2147483647 w 294"/>
                  <a:gd name="T83" fmla="*/ 2147483647 h 3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94"/>
                  <a:gd name="T127" fmla="*/ 0 h 336"/>
                  <a:gd name="T128" fmla="*/ 294 w 294"/>
                  <a:gd name="T129" fmla="*/ 336 h 3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94" h="336">
                    <a:moveTo>
                      <a:pt x="60" y="78"/>
                    </a:moveTo>
                    <a:lnTo>
                      <a:pt x="30" y="78"/>
                    </a:lnTo>
                    <a:lnTo>
                      <a:pt x="18" y="84"/>
                    </a:lnTo>
                    <a:lnTo>
                      <a:pt x="12" y="90"/>
                    </a:lnTo>
                    <a:lnTo>
                      <a:pt x="12" y="132"/>
                    </a:lnTo>
                    <a:lnTo>
                      <a:pt x="6" y="138"/>
                    </a:lnTo>
                    <a:lnTo>
                      <a:pt x="0" y="150"/>
                    </a:lnTo>
                    <a:lnTo>
                      <a:pt x="0" y="162"/>
                    </a:lnTo>
                    <a:lnTo>
                      <a:pt x="6" y="168"/>
                    </a:lnTo>
                    <a:lnTo>
                      <a:pt x="6" y="174"/>
                    </a:lnTo>
                    <a:lnTo>
                      <a:pt x="12" y="174"/>
                    </a:lnTo>
                    <a:lnTo>
                      <a:pt x="12" y="186"/>
                    </a:lnTo>
                    <a:lnTo>
                      <a:pt x="18" y="198"/>
                    </a:lnTo>
                    <a:lnTo>
                      <a:pt x="24" y="204"/>
                    </a:lnTo>
                    <a:lnTo>
                      <a:pt x="30" y="216"/>
                    </a:lnTo>
                    <a:lnTo>
                      <a:pt x="42" y="216"/>
                    </a:lnTo>
                    <a:lnTo>
                      <a:pt x="42" y="210"/>
                    </a:lnTo>
                    <a:lnTo>
                      <a:pt x="54" y="198"/>
                    </a:lnTo>
                    <a:lnTo>
                      <a:pt x="54" y="216"/>
                    </a:lnTo>
                    <a:lnTo>
                      <a:pt x="48" y="222"/>
                    </a:lnTo>
                    <a:lnTo>
                      <a:pt x="48" y="246"/>
                    </a:lnTo>
                    <a:lnTo>
                      <a:pt x="54" y="258"/>
                    </a:lnTo>
                    <a:lnTo>
                      <a:pt x="72" y="276"/>
                    </a:lnTo>
                    <a:lnTo>
                      <a:pt x="78" y="294"/>
                    </a:lnTo>
                    <a:lnTo>
                      <a:pt x="84" y="306"/>
                    </a:lnTo>
                    <a:lnTo>
                      <a:pt x="90" y="312"/>
                    </a:lnTo>
                    <a:lnTo>
                      <a:pt x="90" y="318"/>
                    </a:lnTo>
                    <a:lnTo>
                      <a:pt x="102" y="324"/>
                    </a:lnTo>
                    <a:lnTo>
                      <a:pt x="108" y="324"/>
                    </a:lnTo>
                    <a:lnTo>
                      <a:pt x="132" y="336"/>
                    </a:lnTo>
                    <a:lnTo>
                      <a:pt x="150" y="336"/>
                    </a:lnTo>
                    <a:lnTo>
                      <a:pt x="156" y="330"/>
                    </a:lnTo>
                    <a:lnTo>
                      <a:pt x="150" y="324"/>
                    </a:lnTo>
                    <a:lnTo>
                      <a:pt x="150" y="318"/>
                    </a:lnTo>
                    <a:lnTo>
                      <a:pt x="138" y="306"/>
                    </a:lnTo>
                    <a:lnTo>
                      <a:pt x="138" y="282"/>
                    </a:lnTo>
                    <a:lnTo>
                      <a:pt x="150" y="276"/>
                    </a:lnTo>
                    <a:lnTo>
                      <a:pt x="156" y="276"/>
                    </a:lnTo>
                    <a:lnTo>
                      <a:pt x="156" y="288"/>
                    </a:lnTo>
                    <a:lnTo>
                      <a:pt x="180" y="288"/>
                    </a:lnTo>
                    <a:lnTo>
                      <a:pt x="192" y="282"/>
                    </a:lnTo>
                    <a:lnTo>
                      <a:pt x="198" y="276"/>
                    </a:lnTo>
                    <a:lnTo>
                      <a:pt x="210" y="270"/>
                    </a:lnTo>
                    <a:lnTo>
                      <a:pt x="216" y="270"/>
                    </a:lnTo>
                    <a:lnTo>
                      <a:pt x="222" y="282"/>
                    </a:lnTo>
                    <a:lnTo>
                      <a:pt x="228" y="288"/>
                    </a:lnTo>
                    <a:lnTo>
                      <a:pt x="246" y="294"/>
                    </a:lnTo>
                    <a:lnTo>
                      <a:pt x="252" y="282"/>
                    </a:lnTo>
                    <a:lnTo>
                      <a:pt x="258" y="276"/>
                    </a:lnTo>
                    <a:lnTo>
                      <a:pt x="258" y="264"/>
                    </a:lnTo>
                    <a:lnTo>
                      <a:pt x="264" y="264"/>
                    </a:lnTo>
                    <a:lnTo>
                      <a:pt x="276" y="258"/>
                    </a:lnTo>
                    <a:lnTo>
                      <a:pt x="270" y="222"/>
                    </a:lnTo>
                    <a:lnTo>
                      <a:pt x="288" y="204"/>
                    </a:lnTo>
                    <a:lnTo>
                      <a:pt x="288" y="198"/>
                    </a:lnTo>
                    <a:lnTo>
                      <a:pt x="282" y="186"/>
                    </a:lnTo>
                    <a:lnTo>
                      <a:pt x="264" y="168"/>
                    </a:lnTo>
                    <a:lnTo>
                      <a:pt x="258" y="156"/>
                    </a:lnTo>
                    <a:lnTo>
                      <a:pt x="258" y="144"/>
                    </a:lnTo>
                    <a:lnTo>
                      <a:pt x="252" y="126"/>
                    </a:lnTo>
                    <a:lnTo>
                      <a:pt x="252" y="96"/>
                    </a:lnTo>
                    <a:lnTo>
                      <a:pt x="258" y="78"/>
                    </a:lnTo>
                    <a:lnTo>
                      <a:pt x="264" y="66"/>
                    </a:lnTo>
                    <a:lnTo>
                      <a:pt x="276" y="60"/>
                    </a:lnTo>
                    <a:lnTo>
                      <a:pt x="282" y="54"/>
                    </a:lnTo>
                    <a:lnTo>
                      <a:pt x="288" y="54"/>
                    </a:lnTo>
                    <a:lnTo>
                      <a:pt x="288" y="30"/>
                    </a:lnTo>
                    <a:lnTo>
                      <a:pt x="294" y="12"/>
                    </a:lnTo>
                    <a:lnTo>
                      <a:pt x="288" y="12"/>
                    </a:lnTo>
                    <a:lnTo>
                      <a:pt x="282" y="6"/>
                    </a:lnTo>
                    <a:lnTo>
                      <a:pt x="270" y="6"/>
                    </a:lnTo>
                    <a:lnTo>
                      <a:pt x="252" y="0"/>
                    </a:lnTo>
                    <a:lnTo>
                      <a:pt x="210" y="0"/>
                    </a:lnTo>
                    <a:lnTo>
                      <a:pt x="204" y="12"/>
                    </a:lnTo>
                    <a:lnTo>
                      <a:pt x="156" y="6"/>
                    </a:lnTo>
                    <a:lnTo>
                      <a:pt x="156" y="18"/>
                    </a:lnTo>
                    <a:lnTo>
                      <a:pt x="96" y="0"/>
                    </a:lnTo>
                    <a:lnTo>
                      <a:pt x="72" y="6"/>
                    </a:lnTo>
                    <a:lnTo>
                      <a:pt x="66" y="18"/>
                    </a:lnTo>
                    <a:lnTo>
                      <a:pt x="60" y="24"/>
                    </a:lnTo>
                    <a:lnTo>
                      <a:pt x="54" y="36"/>
                    </a:lnTo>
                    <a:lnTo>
                      <a:pt x="54" y="48"/>
                    </a:lnTo>
                    <a:lnTo>
                      <a:pt x="66" y="60"/>
                    </a:lnTo>
                    <a:lnTo>
                      <a:pt x="66" y="72"/>
                    </a:lnTo>
                    <a:lnTo>
                      <a:pt x="60" y="7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711" name="Paraguay">
                <a:extLst>
                  <a:ext uri="{FF2B5EF4-FFF2-40B4-BE49-F238E27FC236}">
                    <a16:creationId xmlns:a16="http://schemas.microsoft.com/office/drawing/2014/main" id="{F10109EB-18F2-0F4A-8D5B-ED91AE65A2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1" y="2707"/>
                <a:ext cx="153" cy="173"/>
              </a:xfrm>
              <a:custGeom>
                <a:avLst/>
                <a:gdLst>
                  <a:gd name="T0" fmla="*/ 2147483647 w 600"/>
                  <a:gd name="T1" fmla="*/ 2147483647 h 678"/>
                  <a:gd name="T2" fmla="*/ 2147483647 w 600"/>
                  <a:gd name="T3" fmla="*/ 2147483647 h 678"/>
                  <a:gd name="T4" fmla="*/ 2147483647 w 600"/>
                  <a:gd name="T5" fmla="*/ 2147483647 h 678"/>
                  <a:gd name="T6" fmla="*/ 2147483647 w 600"/>
                  <a:gd name="T7" fmla="*/ 2147483647 h 678"/>
                  <a:gd name="T8" fmla="*/ 2147483647 w 600"/>
                  <a:gd name="T9" fmla="*/ 2147483647 h 678"/>
                  <a:gd name="T10" fmla="*/ 2147483647 w 600"/>
                  <a:gd name="T11" fmla="*/ 2147483647 h 678"/>
                  <a:gd name="T12" fmla="*/ 2147483647 w 600"/>
                  <a:gd name="T13" fmla="*/ 2147483647 h 678"/>
                  <a:gd name="T14" fmla="*/ 2147483647 w 600"/>
                  <a:gd name="T15" fmla="*/ 2147483647 h 678"/>
                  <a:gd name="T16" fmla="*/ 2147483647 w 600"/>
                  <a:gd name="T17" fmla="*/ 2147483647 h 678"/>
                  <a:gd name="T18" fmla="*/ 2147483647 w 600"/>
                  <a:gd name="T19" fmla="*/ 2147483647 h 678"/>
                  <a:gd name="T20" fmla="*/ 2147483647 w 600"/>
                  <a:gd name="T21" fmla="*/ 2147483647 h 678"/>
                  <a:gd name="T22" fmla="*/ 2147483647 w 600"/>
                  <a:gd name="T23" fmla="*/ 2147483647 h 678"/>
                  <a:gd name="T24" fmla="*/ 2147483647 w 600"/>
                  <a:gd name="T25" fmla="*/ 2147483647 h 678"/>
                  <a:gd name="T26" fmla="*/ 2147483647 w 600"/>
                  <a:gd name="T27" fmla="*/ 2147483647 h 678"/>
                  <a:gd name="T28" fmla="*/ 2147483647 w 600"/>
                  <a:gd name="T29" fmla="*/ 2147483647 h 678"/>
                  <a:gd name="T30" fmla="*/ 2147483647 w 600"/>
                  <a:gd name="T31" fmla="*/ 2147483647 h 678"/>
                  <a:gd name="T32" fmla="*/ 2147483647 w 600"/>
                  <a:gd name="T33" fmla="*/ 2147483647 h 678"/>
                  <a:gd name="T34" fmla="*/ 2147483647 w 600"/>
                  <a:gd name="T35" fmla="*/ 2147483647 h 678"/>
                  <a:gd name="T36" fmla="*/ 2147483647 w 600"/>
                  <a:gd name="T37" fmla="*/ 2147483647 h 678"/>
                  <a:gd name="T38" fmla="*/ 2147483647 w 600"/>
                  <a:gd name="T39" fmla="*/ 2147483647 h 678"/>
                  <a:gd name="T40" fmla="*/ 2147483647 w 600"/>
                  <a:gd name="T41" fmla="*/ 2147483647 h 678"/>
                  <a:gd name="T42" fmla="*/ 2147483647 w 600"/>
                  <a:gd name="T43" fmla="*/ 2147483647 h 678"/>
                  <a:gd name="T44" fmla="*/ 2147483647 w 600"/>
                  <a:gd name="T45" fmla="*/ 2147483647 h 678"/>
                  <a:gd name="T46" fmla="*/ 2147483647 w 600"/>
                  <a:gd name="T47" fmla="*/ 2147483647 h 678"/>
                  <a:gd name="T48" fmla="*/ 2147483647 w 600"/>
                  <a:gd name="T49" fmla="*/ 2147483647 h 678"/>
                  <a:gd name="T50" fmla="*/ 2147483647 w 600"/>
                  <a:gd name="T51" fmla="*/ 2147483647 h 678"/>
                  <a:gd name="T52" fmla="*/ 2147483647 w 600"/>
                  <a:gd name="T53" fmla="*/ 0 h 678"/>
                  <a:gd name="T54" fmla="*/ 2147483647 w 600"/>
                  <a:gd name="T55" fmla="*/ 2147483647 h 678"/>
                  <a:gd name="T56" fmla="*/ 2147483647 w 600"/>
                  <a:gd name="T57" fmla="*/ 2147483647 h 678"/>
                  <a:gd name="T58" fmla="*/ 0 w 600"/>
                  <a:gd name="T59" fmla="*/ 2147483647 h 678"/>
                  <a:gd name="T60" fmla="*/ 2147483647 w 600"/>
                  <a:gd name="T61" fmla="*/ 2147483647 h 678"/>
                  <a:gd name="T62" fmla="*/ 2147483647 w 600"/>
                  <a:gd name="T63" fmla="*/ 2147483647 h 678"/>
                  <a:gd name="T64" fmla="*/ 2147483647 w 600"/>
                  <a:gd name="T65" fmla="*/ 2147483647 h 678"/>
                  <a:gd name="T66" fmla="*/ 2147483647 w 600"/>
                  <a:gd name="T67" fmla="*/ 2147483647 h 678"/>
                  <a:gd name="T68" fmla="*/ 2147483647 w 600"/>
                  <a:gd name="T69" fmla="*/ 2147483647 h 678"/>
                  <a:gd name="T70" fmla="*/ 2147483647 w 600"/>
                  <a:gd name="T71" fmla="*/ 2147483647 h 678"/>
                  <a:gd name="T72" fmla="*/ 2147483647 w 600"/>
                  <a:gd name="T73" fmla="*/ 2147483647 h 678"/>
                  <a:gd name="T74" fmla="*/ 2147483647 w 600"/>
                  <a:gd name="T75" fmla="*/ 2147483647 h 678"/>
                  <a:gd name="T76" fmla="*/ 2147483647 w 600"/>
                  <a:gd name="T77" fmla="*/ 2147483647 h 678"/>
                  <a:gd name="T78" fmla="*/ 2147483647 w 600"/>
                  <a:gd name="T79" fmla="*/ 2147483647 h 678"/>
                  <a:gd name="T80" fmla="*/ 2147483647 w 600"/>
                  <a:gd name="T81" fmla="*/ 2147483647 h 678"/>
                  <a:gd name="T82" fmla="*/ 2147483647 w 600"/>
                  <a:gd name="T83" fmla="*/ 2147483647 h 678"/>
                  <a:gd name="T84" fmla="*/ 2147483647 w 600"/>
                  <a:gd name="T85" fmla="*/ 2147483647 h 678"/>
                  <a:gd name="T86" fmla="*/ 2147483647 w 600"/>
                  <a:gd name="T87" fmla="*/ 2147483647 h 678"/>
                  <a:gd name="T88" fmla="*/ 2147483647 w 600"/>
                  <a:gd name="T89" fmla="*/ 2147483647 h 678"/>
                  <a:gd name="T90" fmla="*/ 2147483647 w 600"/>
                  <a:gd name="T91" fmla="*/ 2147483647 h 678"/>
                  <a:gd name="T92" fmla="*/ 2147483647 w 600"/>
                  <a:gd name="T93" fmla="*/ 2147483647 h 678"/>
                  <a:gd name="T94" fmla="*/ 2147483647 w 600"/>
                  <a:gd name="T95" fmla="*/ 2147483647 h 678"/>
                  <a:gd name="T96" fmla="*/ 2147483647 w 600"/>
                  <a:gd name="T97" fmla="*/ 2147483647 h 678"/>
                  <a:gd name="T98" fmla="*/ 2147483647 w 600"/>
                  <a:gd name="T99" fmla="*/ 2147483647 h 678"/>
                  <a:gd name="T100" fmla="*/ 2147483647 w 600"/>
                  <a:gd name="T101" fmla="*/ 2147483647 h 678"/>
                  <a:gd name="T102" fmla="*/ 2147483647 w 600"/>
                  <a:gd name="T103" fmla="*/ 2147483647 h 678"/>
                  <a:gd name="T104" fmla="*/ 2147483647 w 600"/>
                  <a:gd name="T105" fmla="*/ 2147483647 h 678"/>
                  <a:gd name="T106" fmla="*/ 2147483647 w 600"/>
                  <a:gd name="T107" fmla="*/ 2147483647 h 678"/>
                  <a:gd name="T108" fmla="*/ 2147483647 w 600"/>
                  <a:gd name="T109" fmla="*/ 2147483647 h 678"/>
                  <a:gd name="T110" fmla="*/ 2147483647 w 600"/>
                  <a:gd name="T111" fmla="*/ 2147483647 h 678"/>
                  <a:gd name="T112" fmla="*/ 2147483647 w 600"/>
                  <a:gd name="T113" fmla="*/ 2147483647 h 678"/>
                  <a:gd name="T114" fmla="*/ 2147483647 w 600"/>
                  <a:gd name="T115" fmla="*/ 2147483647 h 678"/>
                  <a:gd name="T116" fmla="*/ 2147483647 w 600"/>
                  <a:gd name="T117" fmla="*/ 2147483647 h 678"/>
                  <a:gd name="T118" fmla="*/ 2147483647 w 600"/>
                  <a:gd name="T119" fmla="*/ 2147483647 h 67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600"/>
                  <a:gd name="T181" fmla="*/ 0 h 678"/>
                  <a:gd name="T182" fmla="*/ 600 w 600"/>
                  <a:gd name="T183" fmla="*/ 678 h 67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600" h="678">
                    <a:moveTo>
                      <a:pt x="480" y="660"/>
                    </a:moveTo>
                    <a:lnTo>
                      <a:pt x="492" y="678"/>
                    </a:lnTo>
                    <a:lnTo>
                      <a:pt x="492" y="660"/>
                    </a:lnTo>
                    <a:lnTo>
                      <a:pt x="498" y="654"/>
                    </a:lnTo>
                    <a:lnTo>
                      <a:pt x="510" y="654"/>
                    </a:lnTo>
                    <a:lnTo>
                      <a:pt x="516" y="660"/>
                    </a:lnTo>
                    <a:lnTo>
                      <a:pt x="516" y="666"/>
                    </a:lnTo>
                    <a:lnTo>
                      <a:pt x="522" y="660"/>
                    </a:lnTo>
                    <a:lnTo>
                      <a:pt x="534" y="636"/>
                    </a:lnTo>
                    <a:lnTo>
                      <a:pt x="546" y="624"/>
                    </a:lnTo>
                    <a:lnTo>
                      <a:pt x="552" y="624"/>
                    </a:lnTo>
                    <a:lnTo>
                      <a:pt x="558" y="618"/>
                    </a:lnTo>
                    <a:lnTo>
                      <a:pt x="570" y="612"/>
                    </a:lnTo>
                    <a:lnTo>
                      <a:pt x="576" y="600"/>
                    </a:lnTo>
                    <a:lnTo>
                      <a:pt x="588" y="594"/>
                    </a:lnTo>
                    <a:lnTo>
                      <a:pt x="588" y="516"/>
                    </a:lnTo>
                    <a:lnTo>
                      <a:pt x="582" y="498"/>
                    </a:lnTo>
                    <a:lnTo>
                      <a:pt x="582" y="486"/>
                    </a:lnTo>
                    <a:lnTo>
                      <a:pt x="588" y="474"/>
                    </a:lnTo>
                    <a:lnTo>
                      <a:pt x="588" y="468"/>
                    </a:lnTo>
                    <a:lnTo>
                      <a:pt x="594" y="462"/>
                    </a:lnTo>
                    <a:lnTo>
                      <a:pt x="594" y="432"/>
                    </a:lnTo>
                    <a:lnTo>
                      <a:pt x="600" y="414"/>
                    </a:lnTo>
                    <a:lnTo>
                      <a:pt x="600" y="396"/>
                    </a:lnTo>
                    <a:lnTo>
                      <a:pt x="594" y="384"/>
                    </a:lnTo>
                    <a:lnTo>
                      <a:pt x="582" y="372"/>
                    </a:lnTo>
                    <a:lnTo>
                      <a:pt x="570" y="366"/>
                    </a:lnTo>
                    <a:lnTo>
                      <a:pt x="558" y="366"/>
                    </a:lnTo>
                    <a:lnTo>
                      <a:pt x="540" y="384"/>
                    </a:lnTo>
                    <a:lnTo>
                      <a:pt x="528" y="384"/>
                    </a:lnTo>
                    <a:lnTo>
                      <a:pt x="516" y="378"/>
                    </a:lnTo>
                    <a:lnTo>
                      <a:pt x="504" y="354"/>
                    </a:lnTo>
                    <a:lnTo>
                      <a:pt x="504" y="336"/>
                    </a:lnTo>
                    <a:lnTo>
                      <a:pt x="498" y="318"/>
                    </a:lnTo>
                    <a:lnTo>
                      <a:pt x="498" y="294"/>
                    </a:lnTo>
                    <a:lnTo>
                      <a:pt x="492" y="276"/>
                    </a:lnTo>
                    <a:lnTo>
                      <a:pt x="492" y="252"/>
                    </a:lnTo>
                    <a:lnTo>
                      <a:pt x="486" y="246"/>
                    </a:lnTo>
                    <a:lnTo>
                      <a:pt x="474" y="240"/>
                    </a:lnTo>
                    <a:lnTo>
                      <a:pt x="402" y="240"/>
                    </a:lnTo>
                    <a:lnTo>
                      <a:pt x="360" y="234"/>
                    </a:lnTo>
                    <a:lnTo>
                      <a:pt x="324" y="222"/>
                    </a:lnTo>
                    <a:lnTo>
                      <a:pt x="318" y="216"/>
                    </a:lnTo>
                    <a:lnTo>
                      <a:pt x="312" y="204"/>
                    </a:lnTo>
                    <a:lnTo>
                      <a:pt x="312" y="162"/>
                    </a:lnTo>
                    <a:lnTo>
                      <a:pt x="318" y="150"/>
                    </a:lnTo>
                    <a:lnTo>
                      <a:pt x="318" y="132"/>
                    </a:lnTo>
                    <a:lnTo>
                      <a:pt x="306" y="132"/>
                    </a:lnTo>
                    <a:lnTo>
                      <a:pt x="306" y="96"/>
                    </a:lnTo>
                    <a:lnTo>
                      <a:pt x="294" y="90"/>
                    </a:lnTo>
                    <a:lnTo>
                      <a:pt x="288" y="84"/>
                    </a:lnTo>
                    <a:lnTo>
                      <a:pt x="288" y="78"/>
                    </a:lnTo>
                    <a:lnTo>
                      <a:pt x="270" y="42"/>
                    </a:lnTo>
                    <a:lnTo>
                      <a:pt x="216" y="0"/>
                    </a:lnTo>
                    <a:lnTo>
                      <a:pt x="138" y="12"/>
                    </a:lnTo>
                    <a:lnTo>
                      <a:pt x="36" y="30"/>
                    </a:lnTo>
                    <a:lnTo>
                      <a:pt x="30" y="60"/>
                    </a:lnTo>
                    <a:lnTo>
                      <a:pt x="18" y="72"/>
                    </a:lnTo>
                    <a:lnTo>
                      <a:pt x="6" y="78"/>
                    </a:lnTo>
                    <a:lnTo>
                      <a:pt x="0" y="84"/>
                    </a:lnTo>
                    <a:lnTo>
                      <a:pt x="0" y="96"/>
                    </a:lnTo>
                    <a:lnTo>
                      <a:pt x="12" y="120"/>
                    </a:lnTo>
                    <a:lnTo>
                      <a:pt x="12" y="126"/>
                    </a:lnTo>
                    <a:lnTo>
                      <a:pt x="18" y="132"/>
                    </a:lnTo>
                    <a:lnTo>
                      <a:pt x="18" y="156"/>
                    </a:lnTo>
                    <a:lnTo>
                      <a:pt x="6" y="228"/>
                    </a:lnTo>
                    <a:lnTo>
                      <a:pt x="6" y="246"/>
                    </a:lnTo>
                    <a:lnTo>
                      <a:pt x="24" y="264"/>
                    </a:lnTo>
                    <a:lnTo>
                      <a:pt x="24" y="270"/>
                    </a:lnTo>
                    <a:lnTo>
                      <a:pt x="30" y="276"/>
                    </a:lnTo>
                    <a:lnTo>
                      <a:pt x="36" y="288"/>
                    </a:lnTo>
                    <a:lnTo>
                      <a:pt x="48" y="294"/>
                    </a:lnTo>
                    <a:lnTo>
                      <a:pt x="54" y="306"/>
                    </a:lnTo>
                    <a:lnTo>
                      <a:pt x="60" y="312"/>
                    </a:lnTo>
                    <a:lnTo>
                      <a:pt x="84" y="324"/>
                    </a:lnTo>
                    <a:lnTo>
                      <a:pt x="102" y="342"/>
                    </a:lnTo>
                    <a:lnTo>
                      <a:pt x="114" y="348"/>
                    </a:lnTo>
                    <a:lnTo>
                      <a:pt x="120" y="366"/>
                    </a:lnTo>
                    <a:lnTo>
                      <a:pt x="126" y="366"/>
                    </a:lnTo>
                    <a:lnTo>
                      <a:pt x="132" y="372"/>
                    </a:lnTo>
                    <a:lnTo>
                      <a:pt x="168" y="390"/>
                    </a:lnTo>
                    <a:lnTo>
                      <a:pt x="198" y="390"/>
                    </a:lnTo>
                    <a:lnTo>
                      <a:pt x="210" y="396"/>
                    </a:lnTo>
                    <a:lnTo>
                      <a:pt x="216" y="402"/>
                    </a:lnTo>
                    <a:lnTo>
                      <a:pt x="228" y="408"/>
                    </a:lnTo>
                    <a:lnTo>
                      <a:pt x="234" y="414"/>
                    </a:lnTo>
                    <a:lnTo>
                      <a:pt x="240" y="414"/>
                    </a:lnTo>
                    <a:lnTo>
                      <a:pt x="246" y="420"/>
                    </a:lnTo>
                    <a:lnTo>
                      <a:pt x="258" y="426"/>
                    </a:lnTo>
                    <a:lnTo>
                      <a:pt x="276" y="438"/>
                    </a:lnTo>
                    <a:lnTo>
                      <a:pt x="312" y="456"/>
                    </a:lnTo>
                    <a:lnTo>
                      <a:pt x="318" y="462"/>
                    </a:lnTo>
                    <a:lnTo>
                      <a:pt x="330" y="462"/>
                    </a:lnTo>
                    <a:lnTo>
                      <a:pt x="342" y="468"/>
                    </a:lnTo>
                    <a:lnTo>
                      <a:pt x="360" y="474"/>
                    </a:lnTo>
                    <a:lnTo>
                      <a:pt x="372" y="480"/>
                    </a:lnTo>
                    <a:lnTo>
                      <a:pt x="378" y="486"/>
                    </a:lnTo>
                    <a:lnTo>
                      <a:pt x="372" y="492"/>
                    </a:lnTo>
                    <a:lnTo>
                      <a:pt x="372" y="504"/>
                    </a:lnTo>
                    <a:lnTo>
                      <a:pt x="366" y="510"/>
                    </a:lnTo>
                    <a:lnTo>
                      <a:pt x="360" y="522"/>
                    </a:lnTo>
                    <a:lnTo>
                      <a:pt x="366" y="528"/>
                    </a:lnTo>
                    <a:lnTo>
                      <a:pt x="372" y="540"/>
                    </a:lnTo>
                    <a:lnTo>
                      <a:pt x="372" y="546"/>
                    </a:lnTo>
                    <a:lnTo>
                      <a:pt x="366" y="552"/>
                    </a:lnTo>
                    <a:lnTo>
                      <a:pt x="348" y="552"/>
                    </a:lnTo>
                    <a:lnTo>
                      <a:pt x="348" y="588"/>
                    </a:lnTo>
                    <a:lnTo>
                      <a:pt x="342" y="594"/>
                    </a:lnTo>
                    <a:lnTo>
                      <a:pt x="336" y="606"/>
                    </a:lnTo>
                    <a:lnTo>
                      <a:pt x="330" y="612"/>
                    </a:lnTo>
                    <a:lnTo>
                      <a:pt x="324" y="624"/>
                    </a:lnTo>
                    <a:lnTo>
                      <a:pt x="324" y="636"/>
                    </a:lnTo>
                    <a:lnTo>
                      <a:pt x="330" y="642"/>
                    </a:lnTo>
                    <a:lnTo>
                      <a:pt x="354" y="642"/>
                    </a:lnTo>
                    <a:lnTo>
                      <a:pt x="366" y="636"/>
                    </a:lnTo>
                    <a:lnTo>
                      <a:pt x="372" y="636"/>
                    </a:lnTo>
                    <a:lnTo>
                      <a:pt x="384" y="642"/>
                    </a:lnTo>
                    <a:lnTo>
                      <a:pt x="390" y="648"/>
                    </a:lnTo>
                    <a:lnTo>
                      <a:pt x="402" y="654"/>
                    </a:lnTo>
                    <a:lnTo>
                      <a:pt x="420" y="660"/>
                    </a:lnTo>
                    <a:lnTo>
                      <a:pt x="480" y="66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712" name="Guyane (French Guiana)">
                <a:extLst>
                  <a:ext uri="{FF2B5EF4-FFF2-40B4-BE49-F238E27FC236}">
                    <a16:creationId xmlns:a16="http://schemas.microsoft.com/office/drawing/2014/main" id="{BF216740-B2DA-3940-B75A-0746F8A092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8" y="2191"/>
                <a:ext cx="52" cy="76"/>
              </a:xfrm>
              <a:custGeom>
                <a:avLst/>
                <a:gdLst>
                  <a:gd name="T0" fmla="*/ 131048136 w 52"/>
                  <a:gd name="T1" fmla="*/ 80644992 h 76"/>
                  <a:gd name="T2" fmla="*/ 126007825 w 52"/>
                  <a:gd name="T3" fmla="*/ 65524061 h 76"/>
                  <a:gd name="T4" fmla="*/ 120967514 w 52"/>
                  <a:gd name="T5" fmla="*/ 60483751 h 76"/>
                  <a:gd name="T6" fmla="*/ 115927203 w 52"/>
                  <a:gd name="T7" fmla="*/ 55443440 h 76"/>
                  <a:gd name="T8" fmla="*/ 115927203 w 52"/>
                  <a:gd name="T9" fmla="*/ 50403117 h 76"/>
                  <a:gd name="T10" fmla="*/ 100806245 w 52"/>
                  <a:gd name="T11" fmla="*/ 50403117 h 76"/>
                  <a:gd name="T12" fmla="*/ 80645001 w 52"/>
                  <a:gd name="T13" fmla="*/ 15120938 h 76"/>
                  <a:gd name="T14" fmla="*/ 60483757 w 52"/>
                  <a:gd name="T15" fmla="*/ 15120938 h 76"/>
                  <a:gd name="T16" fmla="*/ 55443446 w 52"/>
                  <a:gd name="T17" fmla="*/ 10080624 h 76"/>
                  <a:gd name="T18" fmla="*/ 50403123 w 52"/>
                  <a:gd name="T19" fmla="*/ 10080624 h 76"/>
                  <a:gd name="T20" fmla="*/ 40322501 w 52"/>
                  <a:gd name="T21" fmla="*/ 5040312 h 76"/>
                  <a:gd name="T22" fmla="*/ 35282190 w 52"/>
                  <a:gd name="T23" fmla="*/ 0 h 76"/>
                  <a:gd name="T24" fmla="*/ 30241879 w 52"/>
                  <a:gd name="T25" fmla="*/ 10080624 h 76"/>
                  <a:gd name="T26" fmla="*/ 30241879 w 52"/>
                  <a:gd name="T27" fmla="*/ 25201559 h 76"/>
                  <a:gd name="T28" fmla="*/ 25201561 w 52"/>
                  <a:gd name="T29" fmla="*/ 25201559 h 76"/>
                  <a:gd name="T30" fmla="*/ 20161250 w 52"/>
                  <a:gd name="T31" fmla="*/ 30241875 h 76"/>
                  <a:gd name="T32" fmla="*/ 15120939 w 52"/>
                  <a:gd name="T33" fmla="*/ 35282186 h 76"/>
                  <a:gd name="T34" fmla="*/ 10080625 w 52"/>
                  <a:gd name="T35" fmla="*/ 40322496 h 76"/>
                  <a:gd name="T36" fmla="*/ 5040313 w 52"/>
                  <a:gd name="T37" fmla="*/ 50403117 h 76"/>
                  <a:gd name="T38" fmla="*/ 5040313 w 52"/>
                  <a:gd name="T39" fmla="*/ 70564371 h 76"/>
                  <a:gd name="T40" fmla="*/ 10080625 w 52"/>
                  <a:gd name="T41" fmla="*/ 80644992 h 76"/>
                  <a:gd name="T42" fmla="*/ 10080625 w 52"/>
                  <a:gd name="T43" fmla="*/ 90725613 h 76"/>
                  <a:gd name="T44" fmla="*/ 15120939 w 52"/>
                  <a:gd name="T45" fmla="*/ 100806234 h 76"/>
                  <a:gd name="T46" fmla="*/ 25201561 w 52"/>
                  <a:gd name="T47" fmla="*/ 110886880 h 76"/>
                  <a:gd name="T48" fmla="*/ 30241879 w 52"/>
                  <a:gd name="T49" fmla="*/ 115927191 h 76"/>
                  <a:gd name="T50" fmla="*/ 30241879 w 52"/>
                  <a:gd name="T51" fmla="*/ 120967501 h 76"/>
                  <a:gd name="T52" fmla="*/ 15120939 w 52"/>
                  <a:gd name="T53" fmla="*/ 136088432 h 76"/>
                  <a:gd name="T54" fmla="*/ 20161250 w 52"/>
                  <a:gd name="T55" fmla="*/ 156249674 h 76"/>
                  <a:gd name="T56" fmla="*/ 15120939 w 52"/>
                  <a:gd name="T57" fmla="*/ 161289985 h 76"/>
                  <a:gd name="T58" fmla="*/ 10080625 w 52"/>
                  <a:gd name="T59" fmla="*/ 161289985 h 76"/>
                  <a:gd name="T60" fmla="*/ 10080625 w 52"/>
                  <a:gd name="T61" fmla="*/ 166330295 h 76"/>
                  <a:gd name="T62" fmla="*/ 5040313 w 52"/>
                  <a:gd name="T63" fmla="*/ 171370606 h 76"/>
                  <a:gd name="T64" fmla="*/ 0 w 52"/>
                  <a:gd name="T65" fmla="*/ 181451227 h 76"/>
                  <a:gd name="T66" fmla="*/ 0 w 52"/>
                  <a:gd name="T67" fmla="*/ 181451227 h 76"/>
                  <a:gd name="T68" fmla="*/ 10080625 w 52"/>
                  <a:gd name="T69" fmla="*/ 191531848 h 76"/>
                  <a:gd name="T70" fmla="*/ 25201561 w 52"/>
                  <a:gd name="T71" fmla="*/ 191531848 h 76"/>
                  <a:gd name="T72" fmla="*/ 30241879 w 52"/>
                  <a:gd name="T73" fmla="*/ 186491537 h 76"/>
                  <a:gd name="T74" fmla="*/ 30241879 w 52"/>
                  <a:gd name="T75" fmla="*/ 181451227 h 76"/>
                  <a:gd name="T76" fmla="*/ 35282190 w 52"/>
                  <a:gd name="T77" fmla="*/ 181451227 h 76"/>
                  <a:gd name="T78" fmla="*/ 40322501 w 52"/>
                  <a:gd name="T79" fmla="*/ 181451227 h 76"/>
                  <a:gd name="T80" fmla="*/ 45362812 w 52"/>
                  <a:gd name="T81" fmla="*/ 181451227 h 76"/>
                  <a:gd name="T82" fmla="*/ 50403123 w 52"/>
                  <a:gd name="T83" fmla="*/ 181451227 h 76"/>
                  <a:gd name="T84" fmla="*/ 55443446 w 52"/>
                  <a:gd name="T85" fmla="*/ 181451227 h 76"/>
                  <a:gd name="T86" fmla="*/ 65524068 w 52"/>
                  <a:gd name="T87" fmla="*/ 186491537 h 76"/>
                  <a:gd name="T88" fmla="*/ 75604690 w 52"/>
                  <a:gd name="T89" fmla="*/ 186491537 h 76"/>
                  <a:gd name="T90" fmla="*/ 80645001 w 52"/>
                  <a:gd name="T91" fmla="*/ 181451227 h 76"/>
                  <a:gd name="T92" fmla="*/ 80645001 w 52"/>
                  <a:gd name="T93" fmla="*/ 181451227 h 76"/>
                  <a:gd name="T94" fmla="*/ 100806245 w 52"/>
                  <a:gd name="T95" fmla="*/ 161289985 h 76"/>
                  <a:gd name="T96" fmla="*/ 100806245 w 52"/>
                  <a:gd name="T97" fmla="*/ 151209364 h 76"/>
                  <a:gd name="T98" fmla="*/ 110886892 w 52"/>
                  <a:gd name="T99" fmla="*/ 126007812 h 76"/>
                  <a:gd name="T100" fmla="*/ 115927203 w 52"/>
                  <a:gd name="T101" fmla="*/ 115927191 h 76"/>
                  <a:gd name="T102" fmla="*/ 120967514 w 52"/>
                  <a:gd name="T103" fmla="*/ 110886880 h 76"/>
                  <a:gd name="T104" fmla="*/ 126007825 w 52"/>
                  <a:gd name="T105" fmla="*/ 105846570 h 76"/>
                  <a:gd name="T106" fmla="*/ 126007825 w 52"/>
                  <a:gd name="T107" fmla="*/ 100806234 h 76"/>
                  <a:gd name="T108" fmla="*/ 131048136 w 52"/>
                  <a:gd name="T109" fmla="*/ 95765924 h 76"/>
                  <a:gd name="T110" fmla="*/ 131048136 w 52"/>
                  <a:gd name="T111" fmla="*/ 90725613 h 76"/>
                  <a:gd name="T112" fmla="*/ 131048136 w 52"/>
                  <a:gd name="T113" fmla="*/ 85685303 h 76"/>
                  <a:gd name="T114" fmla="*/ 131048136 w 52"/>
                  <a:gd name="T115" fmla="*/ 80644992 h 7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52"/>
                  <a:gd name="T175" fmla="*/ 0 h 76"/>
                  <a:gd name="T176" fmla="*/ 52 w 52"/>
                  <a:gd name="T177" fmla="*/ 76 h 7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52" h="76">
                    <a:moveTo>
                      <a:pt x="52" y="32"/>
                    </a:moveTo>
                    <a:lnTo>
                      <a:pt x="50" y="26"/>
                    </a:lnTo>
                    <a:lnTo>
                      <a:pt x="48" y="24"/>
                    </a:lnTo>
                    <a:lnTo>
                      <a:pt x="46" y="22"/>
                    </a:lnTo>
                    <a:lnTo>
                      <a:pt x="46" y="20"/>
                    </a:lnTo>
                    <a:lnTo>
                      <a:pt x="40" y="20"/>
                    </a:lnTo>
                    <a:lnTo>
                      <a:pt x="32" y="6"/>
                    </a:lnTo>
                    <a:lnTo>
                      <a:pt x="24" y="6"/>
                    </a:lnTo>
                    <a:lnTo>
                      <a:pt x="22" y="4"/>
                    </a:lnTo>
                    <a:lnTo>
                      <a:pt x="20" y="4"/>
                    </a:lnTo>
                    <a:lnTo>
                      <a:pt x="16" y="2"/>
                    </a:lnTo>
                    <a:lnTo>
                      <a:pt x="14" y="0"/>
                    </a:lnTo>
                    <a:lnTo>
                      <a:pt x="12" y="4"/>
                    </a:lnTo>
                    <a:lnTo>
                      <a:pt x="12" y="10"/>
                    </a:lnTo>
                    <a:lnTo>
                      <a:pt x="10" y="10"/>
                    </a:lnTo>
                    <a:lnTo>
                      <a:pt x="8" y="12"/>
                    </a:lnTo>
                    <a:lnTo>
                      <a:pt x="6" y="14"/>
                    </a:lnTo>
                    <a:lnTo>
                      <a:pt x="4" y="16"/>
                    </a:lnTo>
                    <a:lnTo>
                      <a:pt x="2" y="20"/>
                    </a:lnTo>
                    <a:lnTo>
                      <a:pt x="2" y="28"/>
                    </a:lnTo>
                    <a:lnTo>
                      <a:pt x="4" y="32"/>
                    </a:lnTo>
                    <a:lnTo>
                      <a:pt x="4" y="36"/>
                    </a:lnTo>
                    <a:lnTo>
                      <a:pt x="6" y="40"/>
                    </a:lnTo>
                    <a:lnTo>
                      <a:pt x="10" y="44"/>
                    </a:lnTo>
                    <a:lnTo>
                      <a:pt x="12" y="46"/>
                    </a:lnTo>
                    <a:lnTo>
                      <a:pt x="12" y="48"/>
                    </a:lnTo>
                    <a:lnTo>
                      <a:pt x="6" y="54"/>
                    </a:lnTo>
                    <a:lnTo>
                      <a:pt x="8" y="62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6"/>
                    </a:lnTo>
                    <a:lnTo>
                      <a:pt x="2" y="68"/>
                    </a:lnTo>
                    <a:lnTo>
                      <a:pt x="0" y="72"/>
                    </a:lnTo>
                    <a:lnTo>
                      <a:pt x="4" y="76"/>
                    </a:lnTo>
                    <a:lnTo>
                      <a:pt x="10" y="76"/>
                    </a:lnTo>
                    <a:lnTo>
                      <a:pt x="12" y="74"/>
                    </a:lnTo>
                    <a:lnTo>
                      <a:pt x="12" y="72"/>
                    </a:lnTo>
                    <a:lnTo>
                      <a:pt x="14" y="72"/>
                    </a:lnTo>
                    <a:lnTo>
                      <a:pt x="16" y="72"/>
                    </a:lnTo>
                    <a:lnTo>
                      <a:pt x="18" y="72"/>
                    </a:lnTo>
                    <a:lnTo>
                      <a:pt x="20" y="72"/>
                    </a:lnTo>
                    <a:lnTo>
                      <a:pt x="22" y="72"/>
                    </a:lnTo>
                    <a:lnTo>
                      <a:pt x="26" y="74"/>
                    </a:lnTo>
                    <a:lnTo>
                      <a:pt x="30" y="74"/>
                    </a:lnTo>
                    <a:lnTo>
                      <a:pt x="32" y="72"/>
                    </a:lnTo>
                    <a:lnTo>
                      <a:pt x="40" y="64"/>
                    </a:lnTo>
                    <a:lnTo>
                      <a:pt x="40" y="60"/>
                    </a:lnTo>
                    <a:lnTo>
                      <a:pt x="44" y="50"/>
                    </a:lnTo>
                    <a:lnTo>
                      <a:pt x="46" y="46"/>
                    </a:lnTo>
                    <a:lnTo>
                      <a:pt x="48" y="44"/>
                    </a:lnTo>
                    <a:lnTo>
                      <a:pt x="50" y="42"/>
                    </a:lnTo>
                    <a:lnTo>
                      <a:pt x="50" y="40"/>
                    </a:lnTo>
                    <a:lnTo>
                      <a:pt x="52" y="38"/>
                    </a:lnTo>
                    <a:lnTo>
                      <a:pt x="52" y="36"/>
                    </a:lnTo>
                    <a:lnTo>
                      <a:pt x="52" y="34"/>
                    </a:lnTo>
                    <a:lnTo>
                      <a:pt x="52" y="3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713" name="Guyana">
                <a:extLst>
                  <a:ext uri="{FF2B5EF4-FFF2-40B4-BE49-F238E27FC236}">
                    <a16:creationId xmlns:a16="http://schemas.microsoft.com/office/drawing/2014/main" id="{77194BE7-4D8C-134E-AFDC-27860DFF0B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6" y="2136"/>
                <a:ext cx="83" cy="149"/>
              </a:xfrm>
              <a:custGeom>
                <a:avLst/>
                <a:gdLst>
                  <a:gd name="T0" fmla="*/ 2147483647 w 324"/>
                  <a:gd name="T1" fmla="*/ 2147483647 h 582"/>
                  <a:gd name="T2" fmla="*/ 2147483647 w 324"/>
                  <a:gd name="T3" fmla="*/ 2147483647 h 582"/>
                  <a:gd name="T4" fmla="*/ 2147483647 w 324"/>
                  <a:gd name="T5" fmla="*/ 2147483647 h 582"/>
                  <a:gd name="T6" fmla="*/ 2147483647 w 324"/>
                  <a:gd name="T7" fmla="*/ 2147483647 h 582"/>
                  <a:gd name="T8" fmla="*/ 2147483647 w 324"/>
                  <a:gd name="T9" fmla="*/ 2147483647 h 582"/>
                  <a:gd name="T10" fmla="*/ 2147483647 w 324"/>
                  <a:gd name="T11" fmla="*/ 2147483647 h 582"/>
                  <a:gd name="T12" fmla="*/ 2147483647 w 324"/>
                  <a:gd name="T13" fmla="*/ 2147483647 h 582"/>
                  <a:gd name="T14" fmla="*/ 2147483647 w 324"/>
                  <a:gd name="T15" fmla="*/ 2147483647 h 582"/>
                  <a:gd name="T16" fmla="*/ 0 w 324"/>
                  <a:gd name="T17" fmla="*/ 2147483647 h 582"/>
                  <a:gd name="T18" fmla="*/ 2147483647 w 324"/>
                  <a:gd name="T19" fmla="*/ 2147483647 h 582"/>
                  <a:gd name="T20" fmla="*/ 2147483647 w 324"/>
                  <a:gd name="T21" fmla="*/ 2147483647 h 582"/>
                  <a:gd name="T22" fmla="*/ 2147483647 w 324"/>
                  <a:gd name="T23" fmla="*/ 2147483647 h 582"/>
                  <a:gd name="T24" fmla="*/ 2147483647 w 324"/>
                  <a:gd name="T25" fmla="*/ 2147483647 h 582"/>
                  <a:gd name="T26" fmla="*/ 2147483647 w 324"/>
                  <a:gd name="T27" fmla="*/ 2147483647 h 582"/>
                  <a:gd name="T28" fmla="*/ 2147483647 w 324"/>
                  <a:gd name="T29" fmla="*/ 2147483647 h 582"/>
                  <a:gd name="T30" fmla="*/ 2147483647 w 324"/>
                  <a:gd name="T31" fmla="*/ 2147483647 h 582"/>
                  <a:gd name="T32" fmla="*/ 2147483647 w 324"/>
                  <a:gd name="T33" fmla="*/ 2147483647 h 582"/>
                  <a:gd name="T34" fmla="*/ 2147483647 w 324"/>
                  <a:gd name="T35" fmla="*/ 2147483647 h 582"/>
                  <a:gd name="T36" fmla="*/ 2147483647 w 324"/>
                  <a:gd name="T37" fmla="*/ 2147483647 h 582"/>
                  <a:gd name="T38" fmla="*/ 2147483647 w 324"/>
                  <a:gd name="T39" fmla="*/ 2147483647 h 582"/>
                  <a:gd name="T40" fmla="*/ 2147483647 w 324"/>
                  <a:gd name="T41" fmla="*/ 2147483647 h 582"/>
                  <a:gd name="T42" fmla="*/ 2147483647 w 324"/>
                  <a:gd name="T43" fmla="*/ 2147483647 h 582"/>
                  <a:gd name="T44" fmla="*/ 2147483647 w 324"/>
                  <a:gd name="T45" fmla="*/ 2147483647 h 582"/>
                  <a:gd name="T46" fmla="*/ 2147483647 w 324"/>
                  <a:gd name="T47" fmla="*/ 2147483647 h 582"/>
                  <a:gd name="T48" fmla="*/ 2147483647 w 324"/>
                  <a:gd name="T49" fmla="*/ 2147483647 h 582"/>
                  <a:gd name="T50" fmla="*/ 2147483647 w 324"/>
                  <a:gd name="T51" fmla="*/ 2147483647 h 582"/>
                  <a:gd name="T52" fmla="*/ 2147483647 w 324"/>
                  <a:gd name="T53" fmla="*/ 2147483647 h 582"/>
                  <a:gd name="T54" fmla="*/ 2147483647 w 324"/>
                  <a:gd name="T55" fmla="*/ 2147483647 h 582"/>
                  <a:gd name="T56" fmla="*/ 2147483647 w 324"/>
                  <a:gd name="T57" fmla="*/ 2147483647 h 582"/>
                  <a:gd name="T58" fmla="*/ 2147483647 w 324"/>
                  <a:gd name="T59" fmla="*/ 2147483647 h 582"/>
                  <a:gd name="T60" fmla="*/ 2147483647 w 324"/>
                  <a:gd name="T61" fmla="*/ 2147483647 h 582"/>
                  <a:gd name="T62" fmla="*/ 2147483647 w 324"/>
                  <a:gd name="T63" fmla="*/ 2147483647 h 582"/>
                  <a:gd name="T64" fmla="*/ 2147483647 w 324"/>
                  <a:gd name="T65" fmla="*/ 2147483647 h 582"/>
                  <a:gd name="T66" fmla="*/ 2147483647 w 324"/>
                  <a:gd name="T67" fmla="*/ 2147483647 h 582"/>
                  <a:gd name="T68" fmla="*/ 2147483647 w 324"/>
                  <a:gd name="T69" fmla="*/ 2147483647 h 582"/>
                  <a:gd name="T70" fmla="*/ 2147483647 w 324"/>
                  <a:gd name="T71" fmla="*/ 2147483647 h 582"/>
                  <a:gd name="T72" fmla="*/ 2147483647 w 324"/>
                  <a:gd name="T73" fmla="*/ 2147483647 h 582"/>
                  <a:gd name="T74" fmla="*/ 2147483647 w 324"/>
                  <a:gd name="T75" fmla="*/ 2147483647 h 582"/>
                  <a:gd name="T76" fmla="*/ 2147483647 w 324"/>
                  <a:gd name="T77" fmla="*/ 2147483647 h 582"/>
                  <a:gd name="T78" fmla="*/ 2147483647 w 324"/>
                  <a:gd name="T79" fmla="*/ 2147483647 h 582"/>
                  <a:gd name="T80" fmla="*/ 2147483647 w 324"/>
                  <a:gd name="T81" fmla="*/ 2147483647 h 582"/>
                  <a:gd name="T82" fmla="*/ 2147483647 w 324"/>
                  <a:gd name="T83" fmla="*/ 2147483647 h 582"/>
                  <a:gd name="T84" fmla="*/ 2147483647 w 324"/>
                  <a:gd name="T85" fmla="*/ 2147483647 h 582"/>
                  <a:gd name="T86" fmla="*/ 2147483647 w 324"/>
                  <a:gd name="T87" fmla="*/ 2147483647 h 582"/>
                  <a:gd name="T88" fmla="*/ 2147483647 w 324"/>
                  <a:gd name="T89" fmla="*/ 2147483647 h 582"/>
                  <a:gd name="T90" fmla="*/ 2147483647 w 324"/>
                  <a:gd name="T91" fmla="*/ 2147483647 h 582"/>
                  <a:gd name="T92" fmla="*/ 2147483647 w 324"/>
                  <a:gd name="T93" fmla="*/ 2147483647 h 582"/>
                  <a:gd name="T94" fmla="*/ 2147483647 w 324"/>
                  <a:gd name="T95" fmla="*/ 2147483647 h 582"/>
                  <a:gd name="T96" fmla="*/ 2147483647 w 324"/>
                  <a:gd name="T97" fmla="*/ 2147483647 h 582"/>
                  <a:gd name="T98" fmla="*/ 2147483647 w 324"/>
                  <a:gd name="T99" fmla="*/ 2147483647 h 582"/>
                  <a:gd name="T100" fmla="*/ 2147483647 w 324"/>
                  <a:gd name="T101" fmla="*/ 2147483647 h 582"/>
                  <a:gd name="T102" fmla="*/ 2147483647 w 324"/>
                  <a:gd name="T103" fmla="*/ 2147483647 h 582"/>
                  <a:gd name="T104" fmla="*/ 2147483647 w 324"/>
                  <a:gd name="T105" fmla="*/ 2147483647 h 582"/>
                  <a:gd name="T106" fmla="*/ 2147483647 w 324"/>
                  <a:gd name="T107" fmla="*/ 2147483647 h 582"/>
                  <a:gd name="T108" fmla="*/ 2147483647 w 324"/>
                  <a:gd name="T109" fmla="*/ 2147483647 h 582"/>
                  <a:gd name="T110" fmla="*/ 2147483647 w 324"/>
                  <a:gd name="T111" fmla="*/ 2147483647 h 582"/>
                  <a:gd name="T112" fmla="*/ 2147483647 w 324"/>
                  <a:gd name="T113" fmla="*/ 2147483647 h 582"/>
                  <a:gd name="T114" fmla="*/ 2147483647 w 324"/>
                  <a:gd name="T115" fmla="*/ 2147483647 h 582"/>
                  <a:gd name="T116" fmla="*/ 2147483647 w 324"/>
                  <a:gd name="T117" fmla="*/ 2147483647 h 582"/>
                  <a:gd name="T118" fmla="*/ 2147483647 w 324"/>
                  <a:gd name="T119" fmla="*/ 2147483647 h 582"/>
                  <a:gd name="T120" fmla="*/ 2147483647 w 324"/>
                  <a:gd name="T121" fmla="*/ 2147483647 h 582"/>
                  <a:gd name="T122" fmla="*/ 2147483647 w 324"/>
                  <a:gd name="T123" fmla="*/ 0 h 582"/>
                  <a:gd name="T124" fmla="*/ 2147483647 w 324"/>
                  <a:gd name="T125" fmla="*/ 2147483647 h 58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24"/>
                  <a:gd name="T190" fmla="*/ 0 h 582"/>
                  <a:gd name="T191" fmla="*/ 324 w 324"/>
                  <a:gd name="T192" fmla="*/ 582 h 58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24" h="582">
                    <a:moveTo>
                      <a:pt x="90" y="42"/>
                    </a:moveTo>
                    <a:lnTo>
                      <a:pt x="84" y="48"/>
                    </a:lnTo>
                    <a:lnTo>
                      <a:pt x="72" y="48"/>
                    </a:lnTo>
                    <a:lnTo>
                      <a:pt x="60" y="60"/>
                    </a:lnTo>
                    <a:lnTo>
                      <a:pt x="60" y="102"/>
                    </a:lnTo>
                    <a:lnTo>
                      <a:pt x="84" y="102"/>
                    </a:lnTo>
                    <a:lnTo>
                      <a:pt x="84" y="120"/>
                    </a:lnTo>
                    <a:lnTo>
                      <a:pt x="78" y="126"/>
                    </a:lnTo>
                    <a:lnTo>
                      <a:pt x="66" y="132"/>
                    </a:lnTo>
                    <a:lnTo>
                      <a:pt x="54" y="132"/>
                    </a:lnTo>
                    <a:lnTo>
                      <a:pt x="42" y="138"/>
                    </a:lnTo>
                    <a:lnTo>
                      <a:pt x="12" y="138"/>
                    </a:lnTo>
                    <a:lnTo>
                      <a:pt x="12" y="144"/>
                    </a:lnTo>
                    <a:lnTo>
                      <a:pt x="30" y="162"/>
                    </a:lnTo>
                    <a:lnTo>
                      <a:pt x="30" y="180"/>
                    </a:lnTo>
                    <a:lnTo>
                      <a:pt x="18" y="186"/>
                    </a:lnTo>
                    <a:lnTo>
                      <a:pt x="12" y="186"/>
                    </a:lnTo>
                    <a:lnTo>
                      <a:pt x="0" y="192"/>
                    </a:lnTo>
                    <a:lnTo>
                      <a:pt x="0" y="204"/>
                    </a:lnTo>
                    <a:lnTo>
                      <a:pt x="6" y="210"/>
                    </a:lnTo>
                    <a:lnTo>
                      <a:pt x="12" y="222"/>
                    </a:lnTo>
                    <a:lnTo>
                      <a:pt x="48" y="258"/>
                    </a:lnTo>
                    <a:lnTo>
                      <a:pt x="72" y="264"/>
                    </a:lnTo>
                    <a:lnTo>
                      <a:pt x="78" y="252"/>
                    </a:lnTo>
                    <a:lnTo>
                      <a:pt x="90" y="264"/>
                    </a:lnTo>
                    <a:lnTo>
                      <a:pt x="96" y="276"/>
                    </a:lnTo>
                    <a:lnTo>
                      <a:pt x="96" y="294"/>
                    </a:lnTo>
                    <a:lnTo>
                      <a:pt x="90" y="306"/>
                    </a:lnTo>
                    <a:lnTo>
                      <a:pt x="84" y="312"/>
                    </a:lnTo>
                    <a:lnTo>
                      <a:pt x="84" y="318"/>
                    </a:lnTo>
                    <a:lnTo>
                      <a:pt x="90" y="324"/>
                    </a:lnTo>
                    <a:lnTo>
                      <a:pt x="96" y="324"/>
                    </a:lnTo>
                    <a:lnTo>
                      <a:pt x="108" y="318"/>
                    </a:lnTo>
                    <a:lnTo>
                      <a:pt x="114" y="318"/>
                    </a:lnTo>
                    <a:lnTo>
                      <a:pt x="114" y="348"/>
                    </a:lnTo>
                    <a:lnTo>
                      <a:pt x="120" y="354"/>
                    </a:lnTo>
                    <a:lnTo>
                      <a:pt x="126" y="354"/>
                    </a:lnTo>
                    <a:lnTo>
                      <a:pt x="126" y="366"/>
                    </a:lnTo>
                    <a:lnTo>
                      <a:pt x="120" y="378"/>
                    </a:lnTo>
                    <a:lnTo>
                      <a:pt x="108" y="390"/>
                    </a:lnTo>
                    <a:lnTo>
                      <a:pt x="96" y="432"/>
                    </a:lnTo>
                    <a:lnTo>
                      <a:pt x="90" y="444"/>
                    </a:lnTo>
                    <a:lnTo>
                      <a:pt x="90" y="450"/>
                    </a:lnTo>
                    <a:lnTo>
                      <a:pt x="84" y="462"/>
                    </a:lnTo>
                    <a:lnTo>
                      <a:pt x="84" y="468"/>
                    </a:lnTo>
                    <a:lnTo>
                      <a:pt x="90" y="480"/>
                    </a:lnTo>
                    <a:lnTo>
                      <a:pt x="114" y="504"/>
                    </a:lnTo>
                    <a:lnTo>
                      <a:pt x="114" y="534"/>
                    </a:lnTo>
                    <a:lnTo>
                      <a:pt x="144" y="570"/>
                    </a:lnTo>
                    <a:lnTo>
                      <a:pt x="156" y="570"/>
                    </a:lnTo>
                    <a:lnTo>
                      <a:pt x="162" y="582"/>
                    </a:lnTo>
                    <a:lnTo>
                      <a:pt x="198" y="582"/>
                    </a:lnTo>
                    <a:lnTo>
                      <a:pt x="204" y="576"/>
                    </a:lnTo>
                    <a:lnTo>
                      <a:pt x="204" y="564"/>
                    </a:lnTo>
                    <a:lnTo>
                      <a:pt x="216" y="552"/>
                    </a:lnTo>
                    <a:lnTo>
                      <a:pt x="234" y="552"/>
                    </a:lnTo>
                    <a:lnTo>
                      <a:pt x="240" y="540"/>
                    </a:lnTo>
                    <a:lnTo>
                      <a:pt x="270" y="540"/>
                    </a:lnTo>
                    <a:lnTo>
                      <a:pt x="270" y="534"/>
                    </a:lnTo>
                    <a:lnTo>
                      <a:pt x="288" y="516"/>
                    </a:lnTo>
                    <a:lnTo>
                      <a:pt x="300" y="516"/>
                    </a:lnTo>
                    <a:lnTo>
                      <a:pt x="312" y="528"/>
                    </a:lnTo>
                    <a:lnTo>
                      <a:pt x="318" y="528"/>
                    </a:lnTo>
                    <a:lnTo>
                      <a:pt x="324" y="522"/>
                    </a:lnTo>
                    <a:lnTo>
                      <a:pt x="324" y="510"/>
                    </a:lnTo>
                    <a:lnTo>
                      <a:pt x="318" y="504"/>
                    </a:lnTo>
                    <a:lnTo>
                      <a:pt x="312" y="492"/>
                    </a:lnTo>
                    <a:lnTo>
                      <a:pt x="306" y="474"/>
                    </a:lnTo>
                    <a:lnTo>
                      <a:pt x="288" y="456"/>
                    </a:lnTo>
                    <a:lnTo>
                      <a:pt x="282" y="444"/>
                    </a:lnTo>
                    <a:lnTo>
                      <a:pt x="282" y="420"/>
                    </a:lnTo>
                    <a:lnTo>
                      <a:pt x="288" y="414"/>
                    </a:lnTo>
                    <a:lnTo>
                      <a:pt x="288" y="396"/>
                    </a:lnTo>
                    <a:lnTo>
                      <a:pt x="276" y="408"/>
                    </a:lnTo>
                    <a:lnTo>
                      <a:pt x="276" y="414"/>
                    </a:lnTo>
                    <a:lnTo>
                      <a:pt x="264" y="414"/>
                    </a:lnTo>
                    <a:lnTo>
                      <a:pt x="258" y="402"/>
                    </a:lnTo>
                    <a:lnTo>
                      <a:pt x="252" y="396"/>
                    </a:lnTo>
                    <a:lnTo>
                      <a:pt x="246" y="384"/>
                    </a:lnTo>
                    <a:lnTo>
                      <a:pt x="246" y="372"/>
                    </a:lnTo>
                    <a:lnTo>
                      <a:pt x="240" y="372"/>
                    </a:lnTo>
                    <a:lnTo>
                      <a:pt x="240" y="366"/>
                    </a:lnTo>
                    <a:lnTo>
                      <a:pt x="234" y="360"/>
                    </a:lnTo>
                    <a:lnTo>
                      <a:pt x="234" y="348"/>
                    </a:lnTo>
                    <a:lnTo>
                      <a:pt x="240" y="336"/>
                    </a:lnTo>
                    <a:lnTo>
                      <a:pt x="246" y="330"/>
                    </a:lnTo>
                    <a:lnTo>
                      <a:pt x="246" y="288"/>
                    </a:lnTo>
                    <a:lnTo>
                      <a:pt x="252" y="282"/>
                    </a:lnTo>
                    <a:lnTo>
                      <a:pt x="264" y="276"/>
                    </a:lnTo>
                    <a:lnTo>
                      <a:pt x="294" y="276"/>
                    </a:lnTo>
                    <a:lnTo>
                      <a:pt x="300" y="270"/>
                    </a:lnTo>
                    <a:lnTo>
                      <a:pt x="300" y="258"/>
                    </a:lnTo>
                    <a:lnTo>
                      <a:pt x="288" y="246"/>
                    </a:lnTo>
                    <a:lnTo>
                      <a:pt x="288" y="234"/>
                    </a:lnTo>
                    <a:lnTo>
                      <a:pt x="294" y="222"/>
                    </a:lnTo>
                    <a:lnTo>
                      <a:pt x="300" y="216"/>
                    </a:lnTo>
                    <a:lnTo>
                      <a:pt x="306" y="204"/>
                    </a:lnTo>
                    <a:lnTo>
                      <a:pt x="306" y="192"/>
                    </a:lnTo>
                    <a:lnTo>
                      <a:pt x="300" y="180"/>
                    </a:lnTo>
                    <a:lnTo>
                      <a:pt x="294" y="174"/>
                    </a:lnTo>
                    <a:lnTo>
                      <a:pt x="276" y="174"/>
                    </a:lnTo>
                    <a:lnTo>
                      <a:pt x="270" y="180"/>
                    </a:lnTo>
                    <a:lnTo>
                      <a:pt x="270" y="156"/>
                    </a:lnTo>
                    <a:lnTo>
                      <a:pt x="258" y="150"/>
                    </a:lnTo>
                    <a:lnTo>
                      <a:pt x="252" y="138"/>
                    </a:lnTo>
                    <a:lnTo>
                      <a:pt x="234" y="132"/>
                    </a:lnTo>
                    <a:lnTo>
                      <a:pt x="216" y="132"/>
                    </a:lnTo>
                    <a:lnTo>
                      <a:pt x="204" y="138"/>
                    </a:lnTo>
                    <a:lnTo>
                      <a:pt x="198" y="150"/>
                    </a:lnTo>
                    <a:lnTo>
                      <a:pt x="198" y="156"/>
                    </a:lnTo>
                    <a:lnTo>
                      <a:pt x="192" y="162"/>
                    </a:lnTo>
                    <a:lnTo>
                      <a:pt x="192" y="168"/>
                    </a:lnTo>
                    <a:lnTo>
                      <a:pt x="192" y="162"/>
                    </a:lnTo>
                    <a:lnTo>
                      <a:pt x="198" y="156"/>
                    </a:lnTo>
                    <a:lnTo>
                      <a:pt x="198" y="144"/>
                    </a:lnTo>
                    <a:lnTo>
                      <a:pt x="204" y="132"/>
                    </a:lnTo>
                    <a:lnTo>
                      <a:pt x="204" y="114"/>
                    </a:lnTo>
                    <a:lnTo>
                      <a:pt x="210" y="102"/>
                    </a:lnTo>
                    <a:lnTo>
                      <a:pt x="210" y="78"/>
                    </a:lnTo>
                    <a:lnTo>
                      <a:pt x="192" y="42"/>
                    </a:lnTo>
                    <a:lnTo>
                      <a:pt x="180" y="30"/>
                    </a:lnTo>
                    <a:lnTo>
                      <a:pt x="132" y="6"/>
                    </a:lnTo>
                    <a:lnTo>
                      <a:pt x="126" y="0"/>
                    </a:lnTo>
                    <a:lnTo>
                      <a:pt x="120" y="0"/>
                    </a:lnTo>
                    <a:lnTo>
                      <a:pt x="102" y="36"/>
                    </a:lnTo>
                    <a:lnTo>
                      <a:pt x="96" y="42"/>
                    </a:lnTo>
                    <a:lnTo>
                      <a:pt x="90" y="4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714" name="Ecuador">
                <a:extLst>
                  <a:ext uri="{FF2B5EF4-FFF2-40B4-BE49-F238E27FC236}">
                    <a16:creationId xmlns:a16="http://schemas.microsoft.com/office/drawing/2014/main" id="{A3568E5B-C70D-CA4D-A606-710F33368BE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76" y="2277"/>
                <a:ext cx="106" cy="135"/>
              </a:xfrm>
              <a:custGeom>
                <a:avLst/>
                <a:gdLst>
                  <a:gd name="T0" fmla="*/ 2147483647 w 414"/>
                  <a:gd name="T1" fmla="*/ 2147483647 h 528"/>
                  <a:gd name="T2" fmla="*/ 2147483647 w 414"/>
                  <a:gd name="T3" fmla="*/ 2147483647 h 528"/>
                  <a:gd name="T4" fmla="*/ 2147483647 w 414"/>
                  <a:gd name="T5" fmla="*/ 2147483647 h 528"/>
                  <a:gd name="T6" fmla="*/ 2147483647 w 414"/>
                  <a:gd name="T7" fmla="*/ 2147483647 h 528"/>
                  <a:gd name="T8" fmla="*/ 2147483647 w 414"/>
                  <a:gd name="T9" fmla="*/ 2147483647 h 528"/>
                  <a:gd name="T10" fmla="*/ 2147483647 w 414"/>
                  <a:gd name="T11" fmla="*/ 2147483647 h 528"/>
                  <a:gd name="T12" fmla="*/ 2147483647 w 414"/>
                  <a:gd name="T13" fmla="*/ 2147483647 h 528"/>
                  <a:gd name="T14" fmla="*/ 2147483647 w 414"/>
                  <a:gd name="T15" fmla="*/ 2147483647 h 528"/>
                  <a:gd name="T16" fmla="*/ 2147483647 w 414"/>
                  <a:gd name="T17" fmla="*/ 2147483647 h 528"/>
                  <a:gd name="T18" fmla="*/ 2147483647 w 414"/>
                  <a:gd name="T19" fmla="*/ 2147483647 h 528"/>
                  <a:gd name="T20" fmla="*/ 2147483647 w 414"/>
                  <a:gd name="T21" fmla="*/ 2147483647 h 528"/>
                  <a:gd name="T22" fmla="*/ 2147483647 w 414"/>
                  <a:gd name="T23" fmla="*/ 2147483647 h 528"/>
                  <a:gd name="T24" fmla="*/ 2147483647 w 414"/>
                  <a:gd name="T25" fmla="*/ 2147483647 h 528"/>
                  <a:gd name="T26" fmla="*/ 2147483647 w 414"/>
                  <a:gd name="T27" fmla="*/ 2147483647 h 528"/>
                  <a:gd name="T28" fmla="*/ 2147483647 w 414"/>
                  <a:gd name="T29" fmla="*/ 2147483647 h 528"/>
                  <a:gd name="T30" fmla="*/ 2147483647 w 414"/>
                  <a:gd name="T31" fmla="*/ 2147483647 h 528"/>
                  <a:gd name="T32" fmla="*/ 2147483647 w 414"/>
                  <a:gd name="T33" fmla="*/ 2147483647 h 528"/>
                  <a:gd name="T34" fmla="*/ 2147483647 w 414"/>
                  <a:gd name="T35" fmla="*/ 2147483647 h 528"/>
                  <a:gd name="T36" fmla="*/ 2147483647 w 414"/>
                  <a:gd name="T37" fmla="*/ 2147483647 h 528"/>
                  <a:gd name="T38" fmla="*/ 2147483647 w 414"/>
                  <a:gd name="T39" fmla="*/ 2147483647 h 528"/>
                  <a:gd name="T40" fmla="*/ 2147483647 w 414"/>
                  <a:gd name="T41" fmla="*/ 2147483647 h 528"/>
                  <a:gd name="T42" fmla="*/ 2147483647 w 414"/>
                  <a:gd name="T43" fmla="*/ 2147483647 h 528"/>
                  <a:gd name="T44" fmla="*/ 2147483647 w 414"/>
                  <a:gd name="T45" fmla="*/ 2147483647 h 528"/>
                  <a:gd name="T46" fmla="*/ 2147483647 w 414"/>
                  <a:gd name="T47" fmla="*/ 2147483647 h 528"/>
                  <a:gd name="T48" fmla="*/ 2147483647 w 414"/>
                  <a:gd name="T49" fmla="*/ 2147483647 h 528"/>
                  <a:gd name="T50" fmla="*/ 2147483647 w 414"/>
                  <a:gd name="T51" fmla="*/ 2147483647 h 528"/>
                  <a:gd name="T52" fmla="*/ 2147483647 w 414"/>
                  <a:gd name="T53" fmla="*/ 2147483647 h 528"/>
                  <a:gd name="T54" fmla="*/ 2147483647 w 414"/>
                  <a:gd name="T55" fmla="*/ 2147483647 h 528"/>
                  <a:gd name="T56" fmla="*/ 2147483647 w 414"/>
                  <a:gd name="T57" fmla="*/ 2147483647 h 528"/>
                  <a:gd name="T58" fmla="*/ 2147483647 w 414"/>
                  <a:gd name="T59" fmla="*/ 2147483647 h 528"/>
                  <a:gd name="T60" fmla="*/ 2147483647 w 414"/>
                  <a:gd name="T61" fmla="*/ 2147483647 h 528"/>
                  <a:gd name="T62" fmla="*/ 2147483647 w 414"/>
                  <a:gd name="T63" fmla="*/ 2147483647 h 528"/>
                  <a:gd name="T64" fmla="*/ 2147483647 w 414"/>
                  <a:gd name="T65" fmla="*/ 2147483647 h 528"/>
                  <a:gd name="T66" fmla="*/ 2147483647 w 414"/>
                  <a:gd name="T67" fmla="*/ 2147483647 h 528"/>
                  <a:gd name="T68" fmla="*/ 2147483647 w 414"/>
                  <a:gd name="T69" fmla="*/ 2147483647 h 528"/>
                  <a:gd name="T70" fmla="*/ 2147483647 w 414"/>
                  <a:gd name="T71" fmla="*/ 2147483647 h 528"/>
                  <a:gd name="T72" fmla="*/ 2147483647 w 414"/>
                  <a:gd name="T73" fmla="*/ 2147483647 h 528"/>
                  <a:gd name="T74" fmla="*/ 2147483647 w 414"/>
                  <a:gd name="T75" fmla="*/ 2147483647 h 528"/>
                  <a:gd name="T76" fmla="*/ 2147483647 w 414"/>
                  <a:gd name="T77" fmla="*/ 2147483647 h 528"/>
                  <a:gd name="T78" fmla="*/ 2147483647 w 414"/>
                  <a:gd name="T79" fmla="*/ 2147483647 h 528"/>
                  <a:gd name="T80" fmla="*/ 2147483647 w 414"/>
                  <a:gd name="T81" fmla="*/ 2147483647 h 528"/>
                  <a:gd name="T82" fmla="*/ 2147483647 w 414"/>
                  <a:gd name="T83" fmla="*/ 2147483647 h 528"/>
                  <a:gd name="T84" fmla="*/ 2147483647 w 414"/>
                  <a:gd name="T85" fmla="*/ 2147483647 h 528"/>
                  <a:gd name="T86" fmla="*/ 2147483647 w 414"/>
                  <a:gd name="T87" fmla="*/ 2147483647 h 528"/>
                  <a:gd name="T88" fmla="*/ 2147483647 w 414"/>
                  <a:gd name="T89" fmla="*/ 2147483647 h 52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14"/>
                  <a:gd name="T136" fmla="*/ 0 h 528"/>
                  <a:gd name="T137" fmla="*/ 414 w 414"/>
                  <a:gd name="T138" fmla="*/ 528 h 52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14" h="528">
                    <a:moveTo>
                      <a:pt x="60" y="372"/>
                    </a:moveTo>
                    <a:lnTo>
                      <a:pt x="72" y="366"/>
                    </a:lnTo>
                    <a:lnTo>
                      <a:pt x="78" y="360"/>
                    </a:lnTo>
                    <a:lnTo>
                      <a:pt x="78" y="342"/>
                    </a:lnTo>
                    <a:lnTo>
                      <a:pt x="72" y="342"/>
                    </a:lnTo>
                    <a:lnTo>
                      <a:pt x="54" y="360"/>
                    </a:lnTo>
                    <a:lnTo>
                      <a:pt x="54" y="372"/>
                    </a:lnTo>
                    <a:lnTo>
                      <a:pt x="60" y="372"/>
                    </a:lnTo>
                    <a:close/>
                    <a:moveTo>
                      <a:pt x="414" y="174"/>
                    </a:moveTo>
                    <a:lnTo>
                      <a:pt x="390" y="156"/>
                    </a:lnTo>
                    <a:lnTo>
                      <a:pt x="396" y="156"/>
                    </a:lnTo>
                    <a:lnTo>
                      <a:pt x="396" y="150"/>
                    </a:lnTo>
                    <a:lnTo>
                      <a:pt x="402" y="150"/>
                    </a:lnTo>
                    <a:lnTo>
                      <a:pt x="402" y="126"/>
                    </a:lnTo>
                    <a:lnTo>
                      <a:pt x="372" y="126"/>
                    </a:lnTo>
                    <a:lnTo>
                      <a:pt x="360" y="114"/>
                    </a:lnTo>
                    <a:lnTo>
                      <a:pt x="360" y="108"/>
                    </a:lnTo>
                    <a:lnTo>
                      <a:pt x="354" y="102"/>
                    </a:lnTo>
                    <a:lnTo>
                      <a:pt x="354" y="96"/>
                    </a:lnTo>
                    <a:lnTo>
                      <a:pt x="342" y="90"/>
                    </a:lnTo>
                    <a:lnTo>
                      <a:pt x="336" y="90"/>
                    </a:lnTo>
                    <a:lnTo>
                      <a:pt x="330" y="96"/>
                    </a:lnTo>
                    <a:lnTo>
                      <a:pt x="330" y="108"/>
                    </a:lnTo>
                    <a:lnTo>
                      <a:pt x="306" y="108"/>
                    </a:lnTo>
                    <a:lnTo>
                      <a:pt x="300" y="102"/>
                    </a:lnTo>
                    <a:lnTo>
                      <a:pt x="288" y="96"/>
                    </a:lnTo>
                    <a:lnTo>
                      <a:pt x="282" y="102"/>
                    </a:lnTo>
                    <a:lnTo>
                      <a:pt x="270" y="102"/>
                    </a:lnTo>
                    <a:lnTo>
                      <a:pt x="258" y="96"/>
                    </a:lnTo>
                    <a:lnTo>
                      <a:pt x="252" y="90"/>
                    </a:lnTo>
                    <a:lnTo>
                      <a:pt x="252" y="84"/>
                    </a:lnTo>
                    <a:lnTo>
                      <a:pt x="246" y="72"/>
                    </a:lnTo>
                    <a:lnTo>
                      <a:pt x="240" y="66"/>
                    </a:lnTo>
                    <a:lnTo>
                      <a:pt x="228" y="60"/>
                    </a:lnTo>
                    <a:lnTo>
                      <a:pt x="210" y="60"/>
                    </a:lnTo>
                    <a:lnTo>
                      <a:pt x="204" y="48"/>
                    </a:lnTo>
                    <a:lnTo>
                      <a:pt x="168" y="30"/>
                    </a:lnTo>
                    <a:lnTo>
                      <a:pt x="162" y="18"/>
                    </a:lnTo>
                    <a:lnTo>
                      <a:pt x="150" y="12"/>
                    </a:lnTo>
                    <a:lnTo>
                      <a:pt x="144" y="0"/>
                    </a:lnTo>
                    <a:lnTo>
                      <a:pt x="144" y="12"/>
                    </a:lnTo>
                    <a:lnTo>
                      <a:pt x="150" y="18"/>
                    </a:lnTo>
                    <a:lnTo>
                      <a:pt x="150" y="36"/>
                    </a:lnTo>
                    <a:lnTo>
                      <a:pt x="144" y="42"/>
                    </a:lnTo>
                    <a:lnTo>
                      <a:pt x="120" y="54"/>
                    </a:lnTo>
                    <a:lnTo>
                      <a:pt x="102" y="54"/>
                    </a:lnTo>
                    <a:lnTo>
                      <a:pt x="96" y="42"/>
                    </a:lnTo>
                    <a:lnTo>
                      <a:pt x="90" y="42"/>
                    </a:lnTo>
                    <a:lnTo>
                      <a:pt x="78" y="54"/>
                    </a:lnTo>
                    <a:lnTo>
                      <a:pt x="66" y="60"/>
                    </a:lnTo>
                    <a:lnTo>
                      <a:pt x="60" y="72"/>
                    </a:lnTo>
                    <a:lnTo>
                      <a:pt x="60" y="84"/>
                    </a:lnTo>
                    <a:lnTo>
                      <a:pt x="66" y="90"/>
                    </a:lnTo>
                    <a:lnTo>
                      <a:pt x="72" y="102"/>
                    </a:lnTo>
                    <a:lnTo>
                      <a:pt x="72" y="120"/>
                    </a:lnTo>
                    <a:lnTo>
                      <a:pt x="66" y="126"/>
                    </a:lnTo>
                    <a:lnTo>
                      <a:pt x="54" y="132"/>
                    </a:lnTo>
                    <a:lnTo>
                      <a:pt x="42" y="144"/>
                    </a:lnTo>
                    <a:lnTo>
                      <a:pt x="42" y="162"/>
                    </a:lnTo>
                    <a:lnTo>
                      <a:pt x="48" y="168"/>
                    </a:lnTo>
                    <a:lnTo>
                      <a:pt x="54" y="180"/>
                    </a:lnTo>
                    <a:lnTo>
                      <a:pt x="36" y="180"/>
                    </a:lnTo>
                    <a:lnTo>
                      <a:pt x="36" y="198"/>
                    </a:lnTo>
                    <a:lnTo>
                      <a:pt x="0" y="216"/>
                    </a:lnTo>
                    <a:lnTo>
                      <a:pt x="24" y="228"/>
                    </a:lnTo>
                    <a:lnTo>
                      <a:pt x="12" y="258"/>
                    </a:lnTo>
                    <a:lnTo>
                      <a:pt x="24" y="270"/>
                    </a:lnTo>
                    <a:lnTo>
                      <a:pt x="24" y="282"/>
                    </a:lnTo>
                    <a:lnTo>
                      <a:pt x="6" y="300"/>
                    </a:lnTo>
                    <a:lnTo>
                      <a:pt x="0" y="300"/>
                    </a:lnTo>
                    <a:lnTo>
                      <a:pt x="12" y="312"/>
                    </a:lnTo>
                    <a:lnTo>
                      <a:pt x="6" y="318"/>
                    </a:lnTo>
                    <a:lnTo>
                      <a:pt x="6" y="324"/>
                    </a:lnTo>
                    <a:lnTo>
                      <a:pt x="18" y="336"/>
                    </a:lnTo>
                    <a:lnTo>
                      <a:pt x="30" y="342"/>
                    </a:lnTo>
                    <a:lnTo>
                      <a:pt x="60" y="342"/>
                    </a:lnTo>
                    <a:lnTo>
                      <a:pt x="72" y="330"/>
                    </a:lnTo>
                    <a:lnTo>
                      <a:pt x="72" y="324"/>
                    </a:lnTo>
                    <a:lnTo>
                      <a:pt x="96" y="330"/>
                    </a:lnTo>
                    <a:lnTo>
                      <a:pt x="102" y="342"/>
                    </a:lnTo>
                    <a:lnTo>
                      <a:pt x="102" y="348"/>
                    </a:lnTo>
                    <a:lnTo>
                      <a:pt x="96" y="366"/>
                    </a:lnTo>
                    <a:lnTo>
                      <a:pt x="90" y="372"/>
                    </a:lnTo>
                    <a:lnTo>
                      <a:pt x="90" y="384"/>
                    </a:lnTo>
                    <a:lnTo>
                      <a:pt x="84" y="396"/>
                    </a:lnTo>
                    <a:lnTo>
                      <a:pt x="72" y="402"/>
                    </a:lnTo>
                    <a:lnTo>
                      <a:pt x="66" y="402"/>
                    </a:lnTo>
                    <a:lnTo>
                      <a:pt x="60" y="408"/>
                    </a:lnTo>
                    <a:lnTo>
                      <a:pt x="54" y="408"/>
                    </a:lnTo>
                    <a:lnTo>
                      <a:pt x="60" y="408"/>
                    </a:lnTo>
                    <a:lnTo>
                      <a:pt x="72" y="414"/>
                    </a:lnTo>
                    <a:lnTo>
                      <a:pt x="78" y="414"/>
                    </a:lnTo>
                    <a:lnTo>
                      <a:pt x="78" y="420"/>
                    </a:lnTo>
                    <a:lnTo>
                      <a:pt x="72" y="426"/>
                    </a:lnTo>
                    <a:lnTo>
                      <a:pt x="66" y="438"/>
                    </a:lnTo>
                    <a:lnTo>
                      <a:pt x="54" y="444"/>
                    </a:lnTo>
                    <a:lnTo>
                      <a:pt x="48" y="456"/>
                    </a:lnTo>
                    <a:lnTo>
                      <a:pt x="42" y="462"/>
                    </a:lnTo>
                    <a:lnTo>
                      <a:pt x="54" y="474"/>
                    </a:lnTo>
                    <a:lnTo>
                      <a:pt x="42" y="486"/>
                    </a:lnTo>
                    <a:lnTo>
                      <a:pt x="48" y="492"/>
                    </a:lnTo>
                    <a:lnTo>
                      <a:pt x="54" y="492"/>
                    </a:lnTo>
                    <a:lnTo>
                      <a:pt x="66" y="486"/>
                    </a:lnTo>
                    <a:lnTo>
                      <a:pt x="78" y="474"/>
                    </a:lnTo>
                    <a:lnTo>
                      <a:pt x="90" y="486"/>
                    </a:lnTo>
                    <a:lnTo>
                      <a:pt x="120" y="486"/>
                    </a:lnTo>
                    <a:lnTo>
                      <a:pt x="120" y="492"/>
                    </a:lnTo>
                    <a:lnTo>
                      <a:pt x="126" y="498"/>
                    </a:lnTo>
                    <a:lnTo>
                      <a:pt x="126" y="516"/>
                    </a:lnTo>
                    <a:lnTo>
                      <a:pt x="132" y="528"/>
                    </a:lnTo>
                    <a:lnTo>
                      <a:pt x="150" y="528"/>
                    </a:lnTo>
                    <a:lnTo>
                      <a:pt x="150" y="522"/>
                    </a:lnTo>
                    <a:lnTo>
                      <a:pt x="156" y="516"/>
                    </a:lnTo>
                    <a:lnTo>
                      <a:pt x="156" y="510"/>
                    </a:lnTo>
                    <a:lnTo>
                      <a:pt x="162" y="504"/>
                    </a:lnTo>
                    <a:lnTo>
                      <a:pt x="180" y="504"/>
                    </a:lnTo>
                    <a:lnTo>
                      <a:pt x="180" y="474"/>
                    </a:lnTo>
                    <a:lnTo>
                      <a:pt x="186" y="462"/>
                    </a:lnTo>
                    <a:lnTo>
                      <a:pt x="186" y="438"/>
                    </a:lnTo>
                    <a:lnTo>
                      <a:pt x="198" y="426"/>
                    </a:lnTo>
                    <a:lnTo>
                      <a:pt x="198" y="408"/>
                    </a:lnTo>
                    <a:lnTo>
                      <a:pt x="210" y="402"/>
                    </a:lnTo>
                    <a:lnTo>
                      <a:pt x="210" y="396"/>
                    </a:lnTo>
                    <a:lnTo>
                      <a:pt x="228" y="378"/>
                    </a:lnTo>
                    <a:lnTo>
                      <a:pt x="246" y="366"/>
                    </a:lnTo>
                    <a:lnTo>
                      <a:pt x="264" y="360"/>
                    </a:lnTo>
                    <a:lnTo>
                      <a:pt x="324" y="330"/>
                    </a:lnTo>
                    <a:lnTo>
                      <a:pt x="342" y="318"/>
                    </a:lnTo>
                    <a:lnTo>
                      <a:pt x="354" y="300"/>
                    </a:lnTo>
                    <a:lnTo>
                      <a:pt x="366" y="288"/>
                    </a:lnTo>
                    <a:lnTo>
                      <a:pt x="372" y="276"/>
                    </a:lnTo>
                    <a:lnTo>
                      <a:pt x="384" y="264"/>
                    </a:lnTo>
                    <a:lnTo>
                      <a:pt x="390" y="252"/>
                    </a:lnTo>
                    <a:lnTo>
                      <a:pt x="402" y="210"/>
                    </a:lnTo>
                    <a:lnTo>
                      <a:pt x="414" y="204"/>
                    </a:lnTo>
                    <a:lnTo>
                      <a:pt x="414" y="17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715" name="Colombia">
                <a:extLst>
                  <a:ext uri="{FF2B5EF4-FFF2-40B4-BE49-F238E27FC236}">
                    <a16:creationId xmlns:a16="http://schemas.microsoft.com/office/drawing/2014/main" id="{F9B03FF2-D023-9D4D-8FF4-DD91F3CE7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3" y="2053"/>
                <a:ext cx="222" cy="344"/>
              </a:xfrm>
              <a:custGeom>
                <a:avLst/>
                <a:gdLst>
                  <a:gd name="T0" fmla="*/ 2147483647 w 870"/>
                  <a:gd name="T1" fmla="*/ 2147483647 h 1344"/>
                  <a:gd name="T2" fmla="*/ 2147483647 w 870"/>
                  <a:gd name="T3" fmla="*/ 2147483647 h 1344"/>
                  <a:gd name="T4" fmla="*/ 2147483647 w 870"/>
                  <a:gd name="T5" fmla="*/ 2147483647 h 1344"/>
                  <a:gd name="T6" fmla="*/ 2147483647 w 870"/>
                  <a:gd name="T7" fmla="*/ 2147483647 h 1344"/>
                  <a:gd name="T8" fmla="*/ 2147483647 w 870"/>
                  <a:gd name="T9" fmla="*/ 2147483647 h 1344"/>
                  <a:gd name="T10" fmla="*/ 2147483647 w 870"/>
                  <a:gd name="T11" fmla="*/ 2147483647 h 1344"/>
                  <a:gd name="T12" fmla="*/ 2147483647 w 870"/>
                  <a:gd name="T13" fmla="*/ 2147483647 h 1344"/>
                  <a:gd name="T14" fmla="*/ 2147483647 w 870"/>
                  <a:gd name="T15" fmla="*/ 2147483647 h 1344"/>
                  <a:gd name="T16" fmla="*/ 2147483647 w 870"/>
                  <a:gd name="T17" fmla="*/ 2147483647 h 1344"/>
                  <a:gd name="T18" fmla="*/ 2147483647 w 870"/>
                  <a:gd name="T19" fmla="*/ 2147483647 h 1344"/>
                  <a:gd name="T20" fmla="*/ 2147483647 w 870"/>
                  <a:gd name="T21" fmla="*/ 2147483647 h 1344"/>
                  <a:gd name="T22" fmla="*/ 2147483647 w 870"/>
                  <a:gd name="T23" fmla="*/ 2147483647 h 1344"/>
                  <a:gd name="T24" fmla="*/ 2147483647 w 870"/>
                  <a:gd name="T25" fmla="*/ 2147483647 h 1344"/>
                  <a:gd name="T26" fmla="*/ 2147483647 w 870"/>
                  <a:gd name="T27" fmla="*/ 2147483647 h 1344"/>
                  <a:gd name="T28" fmla="*/ 2147483647 w 870"/>
                  <a:gd name="T29" fmla="*/ 2147483647 h 1344"/>
                  <a:gd name="T30" fmla="*/ 2147483647 w 870"/>
                  <a:gd name="T31" fmla="*/ 2147483647 h 1344"/>
                  <a:gd name="T32" fmla="*/ 2147483647 w 870"/>
                  <a:gd name="T33" fmla="*/ 2147483647 h 1344"/>
                  <a:gd name="T34" fmla="*/ 2147483647 w 870"/>
                  <a:gd name="T35" fmla="*/ 2147483647 h 1344"/>
                  <a:gd name="T36" fmla="*/ 2147483647 w 870"/>
                  <a:gd name="T37" fmla="*/ 2147483647 h 1344"/>
                  <a:gd name="T38" fmla="*/ 2147483647 w 870"/>
                  <a:gd name="T39" fmla="*/ 2147483647 h 1344"/>
                  <a:gd name="T40" fmla="*/ 2147483647 w 870"/>
                  <a:gd name="T41" fmla="*/ 2147483647 h 1344"/>
                  <a:gd name="T42" fmla="*/ 2147483647 w 870"/>
                  <a:gd name="T43" fmla="*/ 2147483647 h 1344"/>
                  <a:gd name="T44" fmla="*/ 2147483647 w 870"/>
                  <a:gd name="T45" fmla="*/ 2147483647 h 1344"/>
                  <a:gd name="T46" fmla="*/ 2147483647 w 870"/>
                  <a:gd name="T47" fmla="*/ 2147483647 h 1344"/>
                  <a:gd name="T48" fmla="*/ 2147483647 w 870"/>
                  <a:gd name="T49" fmla="*/ 2147483647 h 1344"/>
                  <a:gd name="T50" fmla="*/ 2147483647 w 870"/>
                  <a:gd name="T51" fmla="*/ 2147483647 h 1344"/>
                  <a:gd name="T52" fmla="*/ 2147483647 w 870"/>
                  <a:gd name="T53" fmla="*/ 2147483647 h 1344"/>
                  <a:gd name="T54" fmla="*/ 2147483647 w 870"/>
                  <a:gd name="T55" fmla="*/ 2147483647 h 1344"/>
                  <a:gd name="T56" fmla="*/ 2147483647 w 870"/>
                  <a:gd name="T57" fmla="*/ 2147483647 h 1344"/>
                  <a:gd name="T58" fmla="*/ 2147483647 w 870"/>
                  <a:gd name="T59" fmla="*/ 2147483647 h 1344"/>
                  <a:gd name="T60" fmla="*/ 2147483647 w 870"/>
                  <a:gd name="T61" fmla="*/ 2147483647 h 1344"/>
                  <a:gd name="T62" fmla="*/ 2147483647 w 870"/>
                  <a:gd name="T63" fmla="*/ 2147483647 h 1344"/>
                  <a:gd name="T64" fmla="*/ 2147483647 w 870"/>
                  <a:gd name="T65" fmla="*/ 2147483647 h 1344"/>
                  <a:gd name="T66" fmla="*/ 2147483647 w 870"/>
                  <a:gd name="T67" fmla="*/ 2147483647 h 1344"/>
                  <a:gd name="T68" fmla="*/ 2147483647 w 870"/>
                  <a:gd name="T69" fmla="*/ 2147483647 h 1344"/>
                  <a:gd name="T70" fmla="*/ 2147483647 w 870"/>
                  <a:gd name="T71" fmla="*/ 2147483647 h 1344"/>
                  <a:gd name="T72" fmla="*/ 2147483647 w 870"/>
                  <a:gd name="T73" fmla="*/ 0 h 1344"/>
                  <a:gd name="T74" fmla="*/ 2147483647 w 870"/>
                  <a:gd name="T75" fmla="*/ 2147483647 h 1344"/>
                  <a:gd name="T76" fmla="*/ 2147483647 w 870"/>
                  <a:gd name="T77" fmla="*/ 2147483647 h 1344"/>
                  <a:gd name="T78" fmla="*/ 2147483647 w 870"/>
                  <a:gd name="T79" fmla="*/ 2147483647 h 1344"/>
                  <a:gd name="T80" fmla="*/ 2147483647 w 870"/>
                  <a:gd name="T81" fmla="*/ 2147483647 h 1344"/>
                  <a:gd name="T82" fmla="*/ 2147483647 w 870"/>
                  <a:gd name="T83" fmla="*/ 2147483647 h 1344"/>
                  <a:gd name="T84" fmla="*/ 2147483647 w 870"/>
                  <a:gd name="T85" fmla="*/ 2147483647 h 1344"/>
                  <a:gd name="T86" fmla="*/ 2147483647 w 870"/>
                  <a:gd name="T87" fmla="*/ 2147483647 h 1344"/>
                  <a:gd name="T88" fmla="*/ 2147483647 w 870"/>
                  <a:gd name="T89" fmla="*/ 2147483647 h 1344"/>
                  <a:gd name="T90" fmla="*/ 2147483647 w 870"/>
                  <a:gd name="T91" fmla="*/ 2147483647 h 1344"/>
                  <a:gd name="T92" fmla="*/ 2147483647 w 870"/>
                  <a:gd name="T93" fmla="*/ 2147483647 h 1344"/>
                  <a:gd name="T94" fmla="*/ 2147483647 w 870"/>
                  <a:gd name="T95" fmla="*/ 2147483647 h 1344"/>
                  <a:gd name="T96" fmla="*/ 2147483647 w 870"/>
                  <a:gd name="T97" fmla="*/ 2147483647 h 1344"/>
                  <a:gd name="T98" fmla="*/ 2147483647 w 870"/>
                  <a:gd name="T99" fmla="*/ 2147483647 h 1344"/>
                  <a:gd name="T100" fmla="*/ 2147483647 w 870"/>
                  <a:gd name="T101" fmla="*/ 2147483647 h 1344"/>
                  <a:gd name="T102" fmla="*/ 2147483647 w 870"/>
                  <a:gd name="T103" fmla="*/ 2147483647 h 1344"/>
                  <a:gd name="T104" fmla="*/ 2147483647 w 870"/>
                  <a:gd name="T105" fmla="*/ 2147483647 h 1344"/>
                  <a:gd name="T106" fmla="*/ 2147483647 w 870"/>
                  <a:gd name="T107" fmla="*/ 2147483647 h 134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870"/>
                  <a:gd name="T163" fmla="*/ 0 h 1344"/>
                  <a:gd name="T164" fmla="*/ 870 w 870"/>
                  <a:gd name="T165" fmla="*/ 1344 h 134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870" h="1344">
                    <a:moveTo>
                      <a:pt x="36" y="912"/>
                    </a:moveTo>
                    <a:lnTo>
                      <a:pt x="60" y="924"/>
                    </a:lnTo>
                    <a:lnTo>
                      <a:pt x="66" y="936"/>
                    </a:lnTo>
                    <a:lnTo>
                      <a:pt x="84" y="936"/>
                    </a:lnTo>
                    <a:lnTo>
                      <a:pt x="96" y="942"/>
                    </a:lnTo>
                    <a:lnTo>
                      <a:pt x="102" y="948"/>
                    </a:lnTo>
                    <a:lnTo>
                      <a:pt x="108" y="960"/>
                    </a:lnTo>
                    <a:lnTo>
                      <a:pt x="108" y="966"/>
                    </a:lnTo>
                    <a:lnTo>
                      <a:pt x="114" y="972"/>
                    </a:lnTo>
                    <a:lnTo>
                      <a:pt x="126" y="978"/>
                    </a:lnTo>
                    <a:lnTo>
                      <a:pt x="138" y="978"/>
                    </a:lnTo>
                    <a:lnTo>
                      <a:pt x="144" y="972"/>
                    </a:lnTo>
                    <a:lnTo>
                      <a:pt x="156" y="978"/>
                    </a:lnTo>
                    <a:lnTo>
                      <a:pt x="162" y="984"/>
                    </a:lnTo>
                    <a:lnTo>
                      <a:pt x="186" y="984"/>
                    </a:lnTo>
                    <a:lnTo>
                      <a:pt x="186" y="972"/>
                    </a:lnTo>
                    <a:lnTo>
                      <a:pt x="192" y="966"/>
                    </a:lnTo>
                    <a:lnTo>
                      <a:pt x="198" y="966"/>
                    </a:lnTo>
                    <a:lnTo>
                      <a:pt x="210" y="972"/>
                    </a:lnTo>
                    <a:lnTo>
                      <a:pt x="210" y="978"/>
                    </a:lnTo>
                    <a:lnTo>
                      <a:pt x="216" y="984"/>
                    </a:lnTo>
                    <a:lnTo>
                      <a:pt x="216" y="990"/>
                    </a:lnTo>
                    <a:lnTo>
                      <a:pt x="228" y="1002"/>
                    </a:lnTo>
                    <a:lnTo>
                      <a:pt x="264" y="1002"/>
                    </a:lnTo>
                    <a:lnTo>
                      <a:pt x="276" y="1008"/>
                    </a:lnTo>
                    <a:lnTo>
                      <a:pt x="282" y="1014"/>
                    </a:lnTo>
                    <a:lnTo>
                      <a:pt x="294" y="1020"/>
                    </a:lnTo>
                    <a:lnTo>
                      <a:pt x="312" y="1038"/>
                    </a:lnTo>
                    <a:lnTo>
                      <a:pt x="324" y="1044"/>
                    </a:lnTo>
                    <a:lnTo>
                      <a:pt x="330" y="1050"/>
                    </a:lnTo>
                    <a:lnTo>
                      <a:pt x="342" y="1086"/>
                    </a:lnTo>
                    <a:lnTo>
                      <a:pt x="360" y="1086"/>
                    </a:lnTo>
                    <a:lnTo>
                      <a:pt x="372" y="1104"/>
                    </a:lnTo>
                    <a:lnTo>
                      <a:pt x="384" y="1104"/>
                    </a:lnTo>
                    <a:lnTo>
                      <a:pt x="390" y="1110"/>
                    </a:lnTo>
                    <a:lnTo>
                      <a:pt x="390" y="1134"/>
                    </a:lnTo>
                    <a:lnTo>
                      <a:pt x="396" y="1140"/>
                    </a:lnTo>
                    <a:lnTo>
                      <a:pt x="396" y="1146"/>
                    </a:lnTo>
                    <a:lnTo>
                      <a:pt x="408" y="1146"/>
                    </a:lnTo>
                    <a:lnTo>
                      <a:pt x="420" y="1152"/>
                    </a:lnTo>
                    <a:lnTo>
                      <a:pt x="426" y="1158"/>
                    </a:lnTo>
                    <a:lnTo>
                      <a:pt x="426" y="1164"/>
                    </a:lnTo>
                    <a:lnTo>
                      <a:pt x="420" y="1170"/>
                    </a:lnTo>
                    <a:lnTo>
                      <a:pt x="420" y="1194"/>
                    </a:lnTo>
                    <a:lnTo>
                      <a:pt x="432" y="1200"/>
                    </a:lnTo>
                    <a:lnTo>
                      <a:pt x="456" y="1206"/>
                    </a:lnTo>
                    <a:lnTo>
                      <a:pt x="492" y="1206"/>
                    </a:lnTo>
                    <a:lnTo>
                      <a:pt x="492" y="1194"/>
                    </a:lnTo>
                    <a:lnTo>
                      <a:pt x="504" y="1182"/>
                    </a:lnTo>
                    <a:lnTo>
                      <a:pt x="528" y="1182"/>
                    </a:lnTo>
                    <a:lnTo>
                      <a:pt x="534" y="1188"/>
                    </a:lnTo>
                    <a:lnTo>
                      <a:pt x="540" y="1188"/>
                    </a:lnTo>
                    <a:lnTo>
                      <a:pt x="546" y="1194"/>
                    </a:lnTo>
                    <a:lnTo>
                      <a:pt x="558" y="1194"/>
                    </a:lnTo>
                    <a:lnTo>
                      <a:pt x="570" y="1188"/>
                    </a:lnTo>
                    <a:lnTo>
                      <a:pt x="576" y="1182"/>
                    </a:lnTo>
                    <a:lnTo>
                      <a:pt x="588" y="1182"/>
                    </a:lnTo>
                    <a:lnTo>
                      <a:pt x="588" y="1188"/>
                    </a:lnTo>
                    <a:lnTo>
                      <a:pt x="594" y="1200"/>
                    </a:lnTo>
                    <a:lnTo>
                      <a:pt x="600" y="1206"/>
                    </a:lnTo>
                    <a:lnTo>
                      <a:pt x="624" y="1206"/>
                    </a:lnTo>
                    <a:lnTo>
                      <a:pt x="636" y="1212"/>
                    </a:lnTo>
                    <a:lnTo>
                      <a:pt x="642" y="1218"/>
                    </a:lnTo>
                    <a:lnTo>
                      <a:pt x="642" y="1236"/>
                    </a:lnTo>
                    <a:lnTo>
                      <a:pt x="636" y="1248"/>
                    </a:lnTo>
                    <a:lnTo>
                      <a:pt x="630" y="1254"/>
                    </a:lnTo>
                    <a:lnTo>
                      <a:pt x="624" y="1254"/>
                    </a:lnTo>
                    <a:lnTo>
                      <a:pt x="618" y="1260"/>
                    </a:lnTo>
                    <a:lnTo>
                      <a:pt x="618" y="1266"/>
                    </a:lnTo>
                    <a:lnTo>
                      <a:pt x="606" y="1290"/>
                    </a:lnTo>
                    <a:lnTo>
                      <a:pt x="606" y="1308"/>
                    </a:lnTo>
                    <a:lnTo>
                      <a:pt x="612" y="1314"/>
                    </a:lnTo>
                    <a:lnTo>
                      <a:pt x="630" y="1314"/>
                    </a:lnTo>
                    <a:lnTo>
                      <a:pt x="642" y="1332"/>
                    </a:lnTo>
                    <a:lnTo>
                      <a:pt x="660" y="1344"/>
                    </a:lnTo>
                    <a:lnTo>
                      <a:pt x="660" y="1308"/>
                    </a:lnTo>
                    <a:lnTo>
                      <a:pt x="666" y="1236"/>
                    </a:lnTo>
                    <a:lnTo>
                      <a:pt x="684" y="1188"/>
                    </a:lnTo>
                    <a:lnTo>
                      <a:pt x="678" y="1140"/>
                    </a:lnTo>
                    <a:lnTo>
                      <a:pt x="690" y="1128"/>
                    </a:lnTo>
                    <a:lnTo>
                      <a:pt x="696" y="1116"/>
                    </a:lnTo>
                    <a:lnTo>
                      <a:pt x="696" y="1104"/>
                    </a:lnTo>
                    <a:lnTo>
                      <a:pt x="690" y="1092"/>
                    </a:lnTo>
                    <a:lnTo>
                      <a:pt x="678" y="1080"/>
                    </a:lnTo>
                    <a:lnTo>
                      <a:pt x="678" y="1074"/>
                    </a:lnTo>
                    <a:lnTo>
                      <a:pt x="672" y="1068"/>
                    </a:lnTo>
                    <a:lnTo>
                      <a:pt x="672" y="1044"/>
                    </a:lnTo>
                    <a:lnTo>
                      <a:pt x="666" y="1038"/>
                    </a:lnTo>
                    <a:lnTo>
                      <a:pt x="654" y="1032"/>
                    </a:lnTo>
                    <a:lnTo>
                      <a:pt x="642" y="1020"/>
                    </a:lnTo>
                    <a:lnTo>
                      <a:pt x="636" y="1020"/>
                    </a:lnTo>
                    <a:lnTo>
                      <a:pt x="642" y="954"/>
                    </a:lnTo>
                    <a:lnTo>
                      <a:pt x="672" y="948"/>
                    </a:lnTo>
                    <a:lnTo>
                      <a:pt x="678" y="954"/>
                    </a:lnTo>
                    <a:lnTo>
                      <a:pt x="708" y="954"/>
                    </a:lnTo>
                    <a:lnTo>
                      <a:pt x="714" y="948"/>
                    </a:lnTo>
                    <a:lnTo>
                      <a:pt x="714" y="942"/>
                    </a:lnTo>
                    <a:lnTo>
                      <a:pt x="708" y="936"/>
                    </a:lnTo>
                    <a:lnTo>
                      <a:pt x="708" y="930"/>
                    </a:lnTo>
                    <a:lnTo>
                      <a:pt x="696" y="918"/>
                    </a:lnTo>
                    <a:lnTo>
                      <a:pt x="684" y="924"/>
                    </a:lnTo>
                    <a:lnTo>
                      <a:pt x="660" y="912"/>
                    </a:lnTo>
                    <a:lnTo>
                      <a:pt x="660" y="900"/>
                    </a:lnTo>
                    <a:lnTo>
                      <a:pt x="654" y="888"/>
                    </a:lnTo>
                    <a:lnTo>
                      <a:pt x="654" y="876"/>
                    </a:lnTo>
                    <a:lnTo>
                      <a:pt x="660" y="864"/>
                    </a:lnTo>
                    <a:lnTo>
                      <a:pt x="666" y="858"/>
                    </a:lnTo>
                    <a:lnTo>
                      <a:pt x="684" y="858"/>
                    </a:lnTo>
                    <a:lnTo>
                      <a:pt x="696" y="870"/>
                    </a:lnTo>
                    <a:lnTo>
                      <a:pt x="762" y="864"/>
                    </a:lnTo>
                    <a:lnTo>
                      <a:pt x="762" y="846"/>
                    </a:lnTo>
                    <a:lnTo>
                      <a:pt x="768" y="840"/>
                    </a:lnTo>
                    <a:lnTo>
                      <a:pt x="774" y="840"/>
                    </a:lnTo>
                    <a:lnTo>
                      <a:pt x="798" y="864"/>
                    </a:lnTo>
                    <a:lnTo>
                      <a:pt x="828" y="834"/>
                    </a:lnTo>
                    <a:lnTo>
                      <a:pt x="834" y="834"/>
                    </a:lnTo>
                    <a:lnTo>
                      <a:pt x="834" y="846"/>
                    </a:lnTo>
                    <a:lnTo>
                      <a:pt x="840" y="852"/>
                    </a:lnTo>
                    <a:lnTo>
                      <a:pt x="840" y="864"/>
                    </a:lnTo>
                    <a:lnTo>
                      <a:pt x="846" y="876"/>
                    </a:lnTo>
                    <a:lnTo>
                      <a:pt x="846" y="906"/>
                    </a:lnTo>
                    <a:lnTo>
                      <a:pt x="870" y="906"/>
                    </a:lnTo>
                    <a:lnTo>
                      <a:pt x="864" y="900"/>
                    </a:lnTo>
                    <a:lnTo>
                      <a:pt x="864" y="882"/>
                    </a:lnTo>
                    <a:lnTo>
                      <a:pt x="858" y="870"/>
                    </a:lnTo>
                    <a:lnTo>
                      <a:pt x="858" y="852"/>
                    </a:lnTo>
                    <a:lnTo>
                      <a:pt x="852" y="846"/>
                    </a:lnTo>
                    <a:lnTo>
                      <a:pt x="852" y="828"/>
                    </a:lnTo>
                    <a:lnTo>
                      <a:pt x="846" y="822"/>
                    </a:lnTo>
                    <a:lnTo>
                      <a:pt x="846" y="798"/>
                    </a:lnTo>
                    <a:lnTo>
                      <a:pt x="834" y="798"/>
                    </a:lnTo>
                    <a:lnTo>
                      <a:pt x="822" y="786"/>
                    </a:lnTo>
                    <a:lnTo>
                      <a:pt x="798" y="774"/>
                    </a:lnTo>
                    <a:lnTo>
                      <a:pt x="804" y="774"/>
                    </a:lnTo>
                    <a:lnTo>
                      <a:pt x="834" y="744"/>
                    </a:lnTo>
                    <a:lnTo>
                      <a:pt x="840" y="732"/>
                    </a:lnTo>
                    <a:lnTo>
                      <a:pt x="840" y="726"/>
                    </a:lnTo>
                    <a:lnTo>
                      <a:pt x="834" y="714"/>
                    </a:lnTo>
                    <a:lnTo>
                      <a:pt x="822" y="708"/>
                    </a:lnTo>
                    <a:lnTo>
                      <a:pt x="816" y="696"/>
                    </a:lnTo>
                    <a:lnTo>
                      <a:pt x="816" y="672"/>
                    </a:lnTo>
                    <a:lnTo>
                      <a:pt x="804" y="672"/>
                    </a:lnTo>
                    <a:lnTo>
                      <a:pt x="798" y="666"/>
                    </a:lnTo>
                    <a:lnTo>
                      <a:pt x="798" y="654"/>
                    </a:lnTo>
                    <a:lnTo>
                      <a:pt x="804" y="642"/>
                    </a:lnTo>
                    <a:lnTo>
                      <a:pt x="804" y="612"/>
                    </a:lnTo>
                    <a:lnTo>
                      <a:pt x="798" y="600"/>
                    </a:lnTo>
                    <a:lnTo>
                      <a:pt x="798" y="576"/>
                    </a:lnTo>
                    <a:lnTo>
                      <a:pt x="810" y="564"/>
                    </a:lnTo>
                    <a:lnTo>
                      <a:pt x="816" y="564"/>
                    </a:lnTo>
                    <a:lnTo>
                      <a:pt x="822" y="558"/>
                    </a:lnTo>
                    <a:lnTo>
                      <a:pt x="822" y="534"/>
                    </a:lnTo>
                    <a:lnTo>
                      <a:pt x="840" y="516"/>
                    </a:lnTo>
                    <a:lnTo>
                      <a:pt x="840" y="504"/>
                    </a:lnTo>
                    <a:lnTo>
                      <a:pt x="834" y="498"/>
                    </a:lnTo>
                    <a:lnTo>
                      <a:pt x="816" y="498"/>
                    </a:lnTo>
                    <a:lnTo>
                      <a:pt x="804" y="504"/>
                    </a:lnTo>
                    <a:lnTo>
                      <a:pt x="798" y="510"/>
                    </a:lnTo>
                    <a:lnTo>
                      <a:pt x="774" y="504"/>
                    </a:lnTo>
                    <a:lnTo>
                      <a:pt x="768" y="510"/>
                    </a:lnTo>
                    <a:lnTo>
                      <a:pt x="744" y="510"/>
                    </a:lnTo>
                    <a:lnTo>
                      <a:pt x="738" y="504"/>
                    </a:lnTo>
                    <a:lnTo>
                      <a:pt x="720" y="504"/>
                    </a:lnTo>
                    <a:lnTo>
                      <a:pt x="720" y="510"/>
                    </a:lnTo>
                    <a:lnTo>
                      <a:pt x="696" y="510"/>
                    </a:lnTo>
                    <a:lnTo>
                      <a:pt x="672" y="486"/>
                    </a:lnTo>
                    <a:lnTo>
                      <a:pt x="666" y="468"/>
                    </a:lnTo>
                    <a:lnTo>
                      <a:pt x="660" y="456"/>
                    </a:lnTo>
                    <a:lnTo>
                      <a:pt x="654" y="450"/>
                    </a:lnTo>
                    <a:lnTo>
                      <a:pt x="654" y="444"/>
                    </a:lnTo>
                    <a:lnTo>
                      <a:pt x="630" y="444"/>
                    </a:lnTo>
                    <a:lnTo>
                      <a:pt x="618" y="438"/>
                    </a:lnTo>
                    <a:lnTo>
                      <a:pt x="612" y="432"/>
                    </a:lnTo>
                    <a:lnTo>
                      <a:pt x="600" y="432"/>
                    </a:lnTo>
                    <a:lnTo>
                      <a:pt x="600" y="438"/>
                    </a:lnTo>
                    <a:lnTo>
                      <a:pt x="594" y="444"/>
                    </a:lnTo>
                    <a:lnTo>
                      <a:pt x="582" y="444"/>
                    </a:lnTo>
                    <a:lnTo>
                      <a:pt x="570" y="438"/>
                    </a:lnTo>
                    <a:lnTo>
                      <a:pt x="564" y="438"/>
                    </a:lnTo>
                    <a:lnTo>
                      <a:pt x="552" y="432"/>
                    </a:lnTo>
                    <a:lnTo>
                      <a:pt x="540" y="432"/>
                    </a:lnTo>
                    <a:lnTo>
                      <a:pt x="534" y="438"/>
                    </a:lnTo>
                    <a:lnTo>
                      <a:pt x="510" y="438"/>
                    </a:lnTo>
                    <a:lnTo>
                      <a:pt x="504" y="432"/>
                    </a:lnTo>
                    <a:lnTo>
                      <a:pt x="498" y="420"/>
                    </a:lnTo>
                    <a:lnTo>
                      <a:pt x="498" y="408"/>
                    </a:lnTo>
                    <a:lnTo>
                      <a:pt x="486" y="408"/>
                    </a:lnTo>
                    <a:lnTo>
                      <a:pt x="486" y="366"/>
                    </a:lnTo>
                    <a:lnTo>
                      <a:pt x="498" y="342"/>
                    </a:lnTo>
                    <a:lnTo>
                      <a:pt x="498" y="330"/>
                    </a:lnTo>
                    <a:lnTo>
                      <a:pt x="492" y="324"/>
                    </a:lnTo>
                    <a:lnTo>
                      <a:pt x="480" y="318"/>
                    </a:lnTo>
                    <a:lnTo>
                      <a:pt x="474" y="312"/>
                    </a:lnTo>
                    <a:lnTo>
                      <a:pt x="474" y="276"/>
                    </a:lnTo>
                    <a:lnTo>
                      <a:pt x="468" y="264"/>
                    </a:lnTo>
                    <a:lnTo>
                      <a:pt x="456" y="252"/>
                    </a:lnTo>
                    <a:lnTo>
                      <a:pt x="450" y="252"/>
                    </a:lnTo>
                    <a:lnTo>
                      <a:pt x="438" y="264"/>
                    </a:lnTo>
                    <a:lnTo>
                      <a:pt x="438" y="270"/>
                    </a:lnTo>
                    <a:lnTo>
                      <a:pt x="432" y="264"/>
                    </a:lnTo>
                    <a:lnTo>
                      <a:pt x="432" y="252"/>
                    </a:lnTo>
                    <a:lnTo>
                      <a:pt x="438" y="240"/>
                    </a:lnTo>
                    <a:lnTo>
                      <a:pt x="462" y="216"/>
                    </a:lnTo>
                    <a:lnTo>
                      <a:pt x="462" y="192"/>
                    </a:lnTo>
                    <a:lnTo>
                      <a:pt x="468" y="186"/>
                    </a:lnTo>
                    <a:lnTo>
                      <a:pt x="468" y="168"/>
                    </a:lnTo>
                    <a:lnTo>
                      <a:pt x="480" y="132"/>
                    </a:lnTo>
                    <a:lnTo>
                      <a:pt x="504" y="108"/>
                    </a:lnTo>
                    <a:lnTo>
                      <a:pt x="522" y="102"/>
                    </a:lnTo>
                    <a:lnTo>
                      <a:pt x="534" y="90"/>
                    </a:lnTo>
                    <a:lnTo>
                      <a:pt x="540" y="78"/>
                    </a:lnTo>
                    <a:lnTo>
                      <a:pt x="540" y="72"/>
                    </a:lnTo>
                    <a:lnTo>
                      <a:pt x="546" y="66"/>
                    </a:lnTo>
                    <a:lnTo>
                      <a:pt x="558" y="66"/>
                    </a:lnTo>
                    <a:lnTo>
                      <a:pt x="564" y="60"/>
                    </a:lnTo>
                    <a:lnTo>
                      <a:pt x="570" y="60"/>
                    </a:lnTo>
                    <a:lnTo>
                      <a:pt x="576" y="54"/>
                    </a:lnTo>
                    <a:lnTo>
                      <a:pt x="582" y="54"/>
                    </a:lnTo>
                    <a:lnTo>
                      <a:pt x="600" y="36"/>
                    </a:lnTo>
                    <a:lnTo>
                      <a:pt x="600" y="12"/>
                    </a:lnTo>
                    <a:lnTo>
                      <a:pt x="594" y="6"/>
                    </a:lnTo>
                    <a:lnTo>
                      <a:pt x="582" y="0"/>
                    </a:lnTo>
                    <a:lnTo>
                      <a:pt x="570" y="6"/>
                    </a:lnTo>
                    <a:lnTo>
                      <a:pt x="546" y="6"/>
                    </a:lnTo>
                    <a:lnTo>
                      <a:pt x="540" y="12"/>
                    </a:lnTo>
                    <a:lnTo>
                      <a:pt x="534" y="12"/>
                    </a:lnTo>
                    <a:lnTo>
                      <a:pt x="522" y="24"/>
                    </a:lnTo>
                    <a:lnTo>
                      <a:pt x="522" y="36"/>
                    </a:lnTo>
                    <a:lnTo>
                      <a:pt x="516" y="48"/>
                    </a:lnTo>
                    <a:lnTo>
                      <a:pt x="504" y="60"/>
                    </a:lnTo>
                    <a:lnTo>
                      <a:pt x="492" y="60"/>
                    </a:lnTo>
                    <a:lnTo>
                      <a:pt x="480" y="54"/>
                    </a:lnTo>
                    <a:lnTo>
                      <a:pt x="474" y="54"/>
                    </a:lnTo>
                    <a:lnTo>
                      <a:pt x="444" y="84"/>
                    </a:lnTo>
                    <a:lnTo>
                      <a:pt x="444" y="90"/>
                    </a:lnTo>
                    <a:lnTo>
                      <a:pt x="408" y="102"/>
                    </a:lnTo>
                    <a:lnTo>
                      <a:pt x="402" y="96"/>
                    </a:lnTo>
                    <a:lnTo>
                      <a:pt x="390" y="90"/>
                    </a:lnTo>
                    <a:lnTo>
                      <a:pt x="384" y="90"/>
                    </a:lnTo>
                    <a:lnTo>
                      <a:pt x="378" y="102"/>
                    </a:lnTo>
                    <a:lnTo>
                      <a:pt x="378" y="120"/>
                    </a:lnTo>
                    <a:lnTo>
                      <a:pt x="372" y="132"/>
                    </a:lnTo>
                    <a:lnTo>
                      <a:pt x="366" y="138"/>
                    </a:lnTo>
                    <a:lnTo>
                      <a:pt x="354" y="138"/>
                    </a:lnTo>
                    <a:lnTo>
                      <a:pt x="354" y="132"/>
                    </a:lnTo>
                    <a:lnTo>
                      <a:pt x="360" y="126"/>
                    </a:lnTo>
                    <a:lnTo>
                      <a:pt x="354" y="120"/>
                    </a:lnTo>
                    <a:lnTo>
                      <a:pt x="342" y="120"/>
                    </a:lnTo>
                    <a:lnTo>
                      <a:pt x="330" y="126"/>
                    </a:lnTo>
                    <a:lnTo>
                      <a:pt x="318" y="126"/>
                    </a:lnTo>
                    <a:lnTo>
                      <a:pt x="312" y="132"/>
                    </a:lnTo>
                    <a:lnTo>
                      <a:pt x="306" y="132"/>
                    </a:lnTo>
                    <a:lnTo>
                      <a:pt x="300" y="144"/>
                    </a:lnTo>
                    <a:lnTo>
                      <a:pt x="288" y="150"/>
                    </a:lnTo>
                    <a:lnTo>
                      <a:pt x="282" y="162"/>
                    </a:lnTo>
                    <a:lnTo>
                      <a:pt x="276" y="168"/>
                    </a:lnTo>
                    <a:lnTo>
                      <a:pt x="276" y="186"/>
                    </a:lnTo>
                    <a:lnTo>
                      <a:pt x="282" y="192"/>
                    </a:lnTo>
                    <a:lnTo>
                      <a:pt x="264" y="222"/>
                    </a:lnTo>
                    <a:lnTo>
                      <a:pt x="276" y="246"/>
                    </a:lnTo>
                    <a:lnTo>
                      <a:pt x="252" y="246"/>
                    </a:lnTo>
                    <a:lnTo>
                      <a:pt x="240" y="252"/>
                    </a:lnTo>
                    <a:lnTo>
                      <a:pt x="228" y="264"/>
                    </a:lnTo>
                    <a:lnTo>
                      <a:pt x="228" y="276"/>
                    </a:lnTo>
                    <a:lnTo>
                      <a:pt x="222" y="288"/>
                    </a:lnTo>
                    <a:lnTo>
                      <a:pt x="216" y="294"/>
                    </a:lnTo>
                    <a:lnTo>
                      <a:pt x="204" y="294"/>
                    </a:lnTo>
                    <a:lnTo>
                      <a:pt x="198" y="300"/>
                    </a:lnTo>
                    <a:lnTo>
                      <a:pt x="192" y="300"/>
                    </a:lnTo>
                    <a:lnTo>
                      <a:pt x="174" y="306"/>
                    </a:lnTo>
                    <a:lnTo>
                      <a:pt x="186" y="330"/>
                    </a:lnTo>
                    <a:lnTo>
                      <a:pt x="186" y="366"/>
                    </a:lnTo>
                    <a:lnTo>
                      <a:pt x="168" y="366"/>
                    </a:lnTo>
                    <a:lnTo>
                      <a:pt x="168" y="360"/>
                    </a:lnTo>
                    <a:lnTo>
                      <a:pt x="174" y="354"/>
                    </a:lnTo>
                    <a:lnTo>
                      <a:pt x="174" y="342"/>
                    </a:lnTo>
                    <a:lnTo>
                      <a:pt x="144" y="312"/>
                    </a:lnTo>
                    <a:lnTo>
                      <a:pt x="138" y="312"/>
                    </a:lnTo>
                    <a:lnTo>
                      <a:pt x="132" y="318"/>
                    </a:lnTo>
                    <a:lnTo>
                      <a:pt x="132" y="336"/>
                    </a:lnTo>
                    <a:lnTo>
                      <a:pt x="138" y="348"/>
                    </a:lnTo>
                    <a:lnTo>
                      <a:pt x="150" y="354"/>
                    </a:lnTo>
                    <a:lnTo>
                      <a:pt x="150" y="366"/>
                    </a:lnTo>
                    <a:lnTo>
                      <a:pt x="138" y="390"/>
                    </a:lnTo>
                    <a:lnTo>
                      <a:pt x="132" y="396"/>
                    </a:lnTo>
                    <a:lnTo>
                      <a:pt x="120" y="390"/>
                    </a:lnTo>
                    <a:lnTo>
                      <a:pt x="114" y="384"/>
                    </a:lnTo>
                    <a:lnTo>
                      <a:pt x="102" y="414"/>
                    </a:lnTo>
                    <a:lnTo>
                      <a:pt x="114" y="438"/>
                    </a:lnTo>
                    <a:lnTo>
                      <a:pt x="114" y="450"/>
                    </a:lnTo>
                    <a:lnTo>
                      <a:pt x="126" y="462"/>
                    </a:lnTo>
                    <a:lnTo>
                      <a:pt x="132" y="474"/>
                    </a:lnTo>
                    <a:lnTo>
                      <a:pt x="132" y="480"/>
                    </a:lnTo>
                    <a:lnTo>
                      <a:pt x="120" y="492"/>
                    </a:lnTo>
                    <a:lnTo>
                      <a:pt x="114" y="492"/>
                    </a:lnTo>
                    <a:lnTo>
                      <a:pt x="132" y="516"/>
                    </a:lnTo>
                    <a:lnTo>
                      <a:pt x="138" y="552"/>
                    </a:lnTo>
                    <a:lnTo>
                      <a:pt x="114" y="558"/>
                    </a:lnTo>
                    <a:lnTo>
                      <a:pt x="132" y="576"/>
                    </a:lnTo>
                    <a:lnTo>
                      <a:pt x="132" y="636"/>
                    </a:lnTo>
                    <a:lnTo>
                      <a:pt x="120" y="642"/>
                    </a:lnTo>
                    <a:lnTo>
                      <a:pt x="114" y="654"/>
                    </a:lnTo>
                    <a:lnTo>
                      <a:pt x="114" y="678"/>
                    </a:lnTo>
                    <a:lnTo>
                      <a:pt x="138" y="702"/>
                    </a:lnTo>
                    <a:lnTo>
                      <a:pt x="138" y="720"/>
                    </a:lnTo>
                    <a:lnTo>
                      <a:pt x="132" y="732"/>
                    </a:lnTo>
                    <a:lnTo>
                      <a:pt x="120" y="738"/>
                    </a:lnTo>
                    <a:lnTo>
                      <a:pt x="114" y="750"/>
                    </a:lnTo>
                    <a:lnTo>
                      <a:pt x="102" y="756"/>
                    </a:lnTo>
                    <a:lnTo>
                      <a:pt x="96" y="762"/>
                    </a:lnTo>
                    <a:lnTo>
                      <a:pt x="114" y="774"/>
                    </a:lnTo>
                    <a:lnTo>
                      <a:pt x="84" y="798"/>
                    </a:lnTo>
                    <a:lnTo>
                      <a:pt x="66" y="798"/>
                    </a:lnTo>
                    <a:lnTo>
                      <a:pt x="54" y="804"/>
                    </a:lnTo>
                    <a:lnTo>
                      <a:pt x="36" y="810"/>
                    </a:lnTo>
                    <a:lnTo>
                      <a:pt x="30" y="822"/>
                    </a:lnTo>
                    <a:lnTo>
                      <a:pt x="30" y="846"/>
                    </a:lnTo>
                    <a:lnTo>
                      <a:pt x="36" y="852"/>
                    </a:lnTo>
                    <a:lnTo>
                      <a:pt x="36" y="858"/>
                    </a:lnTo>
                    <a:lnTo>
                      <a:pt x="6" y="858"/>
                    </a:lnTo>
                    <a:lnTo>
                      <a:pt x="0" y="864"/>
                    </a:lnTo>
                    <a:lnTo>
                      <a:pt x="0" y="876"/>
                    </a:lnTo>
                    <a:lnTo>
                      <a:pt x="6" y="888"/>
                    </a:lnTo>
                    <a:lnTo>
                      <a:pt x="18" y="894"/>
                    </a:lnTo>
                    <a:lnTo>
                      <a:pt x="24" y="906"/>
                    </a:lnTo>
                    <a:lnTo>
                      <a:pt x="36" y="91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716" name="Brazil">
                <a:extLst>
                  <a:ext uri="{FF2B5EF4-FFF2-40B4-BE49-F238E27FC236}">
                    <a16:creationId xmlns:a16="http://schemas.microsoft.com/office/drawing/2014/main" id="{3EC24C43-4F58-0947-BA29-0DDA58AC19B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09" y="2201"/>
                <a:ext cx="712" cy="805"/>
              </a:xfrm>
              <a:custGeom>
                <a:avLst/>
                <a:gdLst>
                  <a:gd name="T0" fmla="*/ 2147483647 w 2784"/>
                  <a:gd name="T1" fmla="*/ 2147483647 h 3150"/>
                  <a:gd name="T2" fmla="*/ 2147483647 w 2784"/>
                  <a:gd name="T3" fmla="*/ 2147483647 h 3150"/>
                  <a:gd name="T4" fmla="*/ 2147483647 w 2784"/>
                  <a:gd name="T5" fmla="*/ 2147483647 h 3150"/>
                  <a:gd name="T6" fmla="*/ 2147483647 w 2784"/>
                  <a:gd name="T7" fmla="*/ 2147483647 h 3150"/>
                  <a:gd name="T8" fmla="*/ 2147483647 w 2784"/>
                  <a:gd name="T9" fmla="*/ 2147483647 h 3150"/>
                  <a:gd name="T10" fmla="*/ 2147483647 w 2784"/>
                  <a:gd name="T11" fmla="*/ 2147483647 h 3150"/>
                  <a:gd name="T12" fmla="*/ 2147483647 w 2784"/>
                  <a:gd name="T13" fmla="*/ 2147483647 h 3150"/>
                  <a:gd name="T14" fmla="*/ 2147483647 w 2784"/>
                  <a:gd name="T15" fmla="*/ 2147483647 h 3150"/>
                  <a:gd name="T16" fmla="*/ 2147483647 w 2784"/>
                  <a:gd name="T17" fmla="*/ 2147483647 h 3150"/>
                  <a:gd name="T18" fmla="*/ 2147483647 w 2784"/>
                  <a:gd name="T19" fmla="*/ 2147483647 h 3150"/>
                  <a:gd name="T20" fmla="*/ 2147483647 w 2784"/>
                  <a:gd name="T21" fmla="*/ 2147483647 h 3150"/>
                  <a:gd name="T22" fmla="*/ 2147483647 w 2784"/>
                  <a:gd name="T23" fmla="*/ 2147483647 h 3150"/>
                  <a:gd name="T24" fmla="*/ 2147483647 w 2784"/>
                  <a:gd name="T25" fmla="*/ 2147483647 h 3150"/>
                  <a:gd name="T26" fmla="*/ 2147483647 w 2784"/>
                  <a:gd name="T27" fmla="*/ 2147483647 h 3150"/>
                  <a:gd name="T28" fmla="*/ 2147483647 w 2784"/>
                  <a:gd name="T29" fmla="*/ 2147483647 h 3150"/>
                  <a:gd name="T30" fmla="*/ 2147483647 w 2784"/>
                  <a:gd name="T31" fmla="*/ 2147483647 h 3150"/>
                  <a:gd name="T32" fmla="*/ 2147483647 w 2784"/>
                  <a:gd name="T33" fmla="*/ 2147483647 h 3150"/>
                  <a:gd name="T34" fmla="*/ 2147483647 w 2784"/>
                  <a:gd name="T35" fmla="*/ 2147483647 h 3150"/>
                  <a:gd name="T36" fmla="*/ 2147483647 w 2784"/>
                  <a:gd name="T37" fmla="*/ 2147483647 h 3150"/>
                  <a:gd name="T38" fmla="*/ 2147483647 w 2784"/>
                  <a:gd name="T39" fmla="*/ 2147483647 h 3150"/>
                  <a:gd name="T40" fmla="*/ 2147483647 w 2784"/>
                  <a:gd name="T41" fmla="*/ 2147483647 h 3150"/>
                  <a:gd name="T42" fmla="*/ 2147483647 w 2784"/>
                  <a:gd name="T43" fmla="*/ 2147483647 h 3150"/>
                  <a:gd name="T44" fmla="*/ 2147483647 w 2784"/>
                  <a:gd name="T45" fmla="*/ 2147483647 h 3150"/>
                  <a:gd name="T46" fmla="*/ 2147483647 w 2784"/>
                  <a:gd name="T47" fmla="*/ 2147483647 h 3150"/>
                  <a:gd name="T48" fmla="*/ 2147483647 w 2784"/>
                  <a:gd name="T49" fmla="*/ 2147483647 h 3150"/>
                  <a:gd name="T50" fmla="*/ 2147483647 w 2784"/>
                  <a:gd name="T51" fmla="*/ 2147483647 h 3150"/>
                  <a:gd name="T52" fmla="*/ 2147483647 w 2784"/>
                  <a:gd name="T53" fmla="*/ 2147483647 h 3150"/>
                  <a:gd name="T54" fmla="*/ 2147483647 w 2784"/>
                  <a:gd name="T55" fmla="*/ 2147483647 h 3150"/>
                  <a:gd name="T56" fmla="*/ 2147483647 w 2784"/>
                  <a:gd name="T57" fmla="*/ 2147483647 h 3150"/>
                  <a:gd name="T58" fmla="*/ 2147483647 w 2784"/>
                  <a:gd name="T59" fmla="*/ 2147483647 h 3150"/>
                  <a:gd name="T60" fmla="*/ 2147483647 w 2784"/>
                  <a:gd name="T61" fmla="*/ 2147483647 h 3150"/>
                  <a:gd name="T62" fmla="*/ 2147483647 w 2784"/>
                  <a:gd name="T63" fmla="*/ 2147483647 h 3150"/>
                  <a:gd name="T64" fmla="*/ 2147483647 w 2784"/>
                  <a:gd name="T65" fmla="*/ 2147483647 h 3150"/>
                  <a:gd name="T66" fmla="*/ 2147483647 w 2784"/>
                  <a:gd name="T67" fmla="*/ 2147483647 h 3150"/>
                  <a:gd name="T68" fmla="*/ 2147483647 w 2784"/>
                  <a:gd name="T69" fmla="*/ 2147483647 h 3150"/>
                  <a:gd name="T70" fmla="*/ 2147483647 w 2784"/>
                  <a:gd name="T71" fmla="*/ 2147483647 h 3150"/>
                  <a:gd name="T72" fmla="*/ 2147483647 w 2784"/>
                  <a:gd name="T73" fmla="*/ 2147483647 h 3150"/>
                  <a:gd name="T74" fmla="*/ 2147483647 w 2784"/>
                  <a:gd name="T75" fmla="*/ 2147483647 h 3150"/>
                  <a:gd name="T76" fmla="*/ 2147483647 w 2784"/>
                  <a:gd name="T77" fmla="*/ 2147483647 h 3150"/>
                  <a:gd name="T78" fmla="*/ 2147483647 w 2784"/>
                  <a:gd name="T79" fmla="*/ 2147483647 h 3150"/>
                  <a:gd name="T80" fmla="*/ 2147483647 w 2784"/>
                  <a:gd name="T81" fmla="*/ 2147483647 h 3150"/>
                  <a:gd name="T82" fmla="*/ 2147483647 w 2784"/>
                  <a:gd name="T83" fmla="*/ 2147483647 h 3150"/>
                  <a:gd name="T84" fmla="*/ 2147483647 w 2784"/>
                  <a:gd name="T85" fmla="*/ 2147483647 h 3150"/>
                  <a:gd name="T86" fmla="*/ 2147483647 w 2784"/>
                  <a:gd name="T87" fmla="*/ 2147483647 h 3150"/>
                  <a:gd name="T88" fmla="*/ 2147483647 w 2784"/>
                  <a:gd name="T89" fmla="*/ 2147483647 h 3150"/>
                  <a:gd name="T90" fmla="*/ 2147483647 w 2784"/>
                  <a:gd name="T91" fmla="*/ 2147483647 h 3150"/>
                  <a:gd name="T92" fmla="*/ 2147483647 w 2784"/>
                  <a:gd name="T93" fmla="*/ 2147483647 h 3150"/>
                  <a:gd name="T94" fmla="*/ 2147483647 w 2784"/>
                  <a:gd name="T95" fmla="*/ 2147483647 h 3150"/>
                  <a:gd name="T96" fmla="*/ 2147483647 w 2784"/>
                  <a:gd name="T97" fmla="*/ 2147483647 h 3150"/>
                  <a:gd name="T98" fmla="*/ 2147483647 w 2784"/>
                  <a:gd name="T99" fmla="*/ 2147483647 h 3150"/>
                  <a:gd name="T100" fmla="*/ 2147483647 w 2784"/>
                  <a:gd name="T101" fmla="*/ 2147483647 h 3150"/>
                  <a:gd name="T102" fmla="*/ 2147483647 w 2784"/>
                  <a:gd name="T103" fmla="*/ 2147483647 h 3150"/>
                  <a:gd name="T104" fmla="*/ 2147483647 w 2784"/>
                  <a:gd name="T105" fmla="*/ 2147483647 h 3150"/>
                  <a:gd name="T106" fmla="*/ 2147483647 w 2784"/>
                  <a:gd name="T107" fmla="*/ 2147483647 h 3150"/>
                  <a:gd name="T108" fmla="*/ 2147483647 w 2784"/>
                  <a:gd name="T109" fmla="*/ 2147483647 h 3150"/>
                  <a:gd name="T110" fmla="*/ 2147483647 w 2784"/>
                  <a:gd name="T111" fmla="*/ 2147483647 h 3150"/>
                  <a:gd name="T112" fmla="*/ 2147483647 w 2784"/>
                  <a:gd name="T113" fmla="*/ 2147483647 h 3150"/>
                  <a:gd name="T114" fmla="*/ 2147483647 w 2784"/>
                  <a:gd name="T115" fmla="*/ 2147483647 h 3150"/>
                  <a:gd name="T116" fmla="*/ 2147483647 w 2784"/>
                  <a:gd name="T117" fmla="*/ 2147483647 h 3150"/>
                  <a:gd name="T118" fmla="*/ 2147483647 w 2784"/>
                  <a:gd name="T119" fmla="*/ 2147483647 h 315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784"/>
                  <a:gd name="T181" fmla="*/ 0 h 3150"/>
                  <a:gd name="T182" fmla="*/ 2784 w 2784"/>
                  <a:gd name="T183" fmla="*/ 3150 h 315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784" h="3150">
                    <a:moveTo>
                      <a:pt x="1716" y="450"/>
                    </a:moveTo>
                    <a:lnTo>
                      <a:pt x="1710" y="450"/>
                    </a:lnTo>
                    <a:lnTo>
                      <a:pt x="1698" y="444"/>
                    </a:lnTo>
                    <a:lnTo>
                      <a:pt x="1680" y="444"/>
                    </a:lnTo>
                    <a:lnTo>
                      <a:pt x="1662" y="438"/>
                    </a:lnTo>
                    <a:lnTo>
                      <a:pt x="1650" y="438"/>
                    </a:lnTo>
                    <a:lnTo>
                      <a:pt x="1644" y="444"/>
                    </a:lnTo>
                    <a:lnTo>
                      <a:pt x="1644" y="450"/>
                    </a:lnTo>
                    <a:lnTo>
                      <a:pt x="1650" y="462"/>
                    </a:lnTo>
                    <a:lnTo>
                      <a:pt x="1650" y="468"/>
                    </a:lnTo>
                    <a:lnTo>
                      <a:pt x="1656" y="480"/>
                    </a:lnTo>
                    <a:lnTo>
                      <a:pt x="1638" y="480"/>
                    </a:lnTo>
                    <a:lnTo>
                      <a:pt x="1638" y="504"/>
                    </a:lnTo>
                    <a:lnTo>
                      <a:pt x="1656" y="516"/>
                    </a:lnTo>
                    <a:lnTo>
                      <a:pt x="1644" y="528"/>
                    </a:lnTo>
                    <a:lnTo>
                      <a:pt x="1644" y="540"/>
                    </a:lnTo>
                    <a:lnTo>
                      <a:pt x="1656" y="564"/>
                    </a:lnTo>
                    <a:lnTo>
                      <a:pt x="1668" y="570"/>
                    </a:lnTo>
                    <a:lnTo>
                      <a:pt x="1674" y="576"/>
                    </a:lnTo>
                    <a:lnTo>
                      <a:pt x="1686" y="576"/>
                    </a:lnTo>
                    <a:lnTo>
                      <a:pt x="1698" y="570"/>
                    </a:lnTo>
                    <a:lnTo>
                      <a:pt x="1710" y="570"/>
                    </a:lnTo>
                    <a:lnTo>
                      <a:pt x="1716" y="564"/>
                    </a:lnTo>
                    <a:lnTo>
                      <a:pt x="1716" y="558"/>
                    </a:lnTo>
                    <a:lnTo>
                      <a:pt x="1728" y="558"/>
                    </a:lnTo>
                    <a:lnTo>
                      <a:pt x="1740" y="552"/>
                    </a:lnTo>
                    <a:lnTo>
                      <a:pt x="1758" y="552"/>
                    </a:lnTo>
                    <a:lnTo>
                      <a:pt x="1770" y="546"/>
                    </a:lnTo>
                    <a:lnTo>
                      <a:pt x="1776" y="534"/>
                    </a:lnTo>
                    <a:lnTo>
                      <a:pt x="1788" y="492"/>
                    </a:lnTo>
                    <a:lnTo>
                      <a:pt x="1794" y="480"/>
                    </a:lnTo>
                    <a:lnTo>
                      <a:pt x="1794" y="474"/>
                    </a:lnTo>
                    <a:lnTo>
                      <a:pt x="1800" y="462"/>
                    </a:lnTo>
                    <a:lnTo>
                      <a:pt x="1800" y="444"/>
                    </a:lnTo>
                    <a:lnTo>
                      <a:pt x="1794" y="438"/>
                    </a:lnTo>
                    <a:lnTo>
                      <a:pt x="1752" y="438"/>
                    </a:lnTo>
                    <a:lnTo>
                      <a:pt x="1740" y="444"/>
                    </a:lnTo>
                    <a:lnTo>
                      <a:pt x="1734" y="444"/>
                    </a:lnTo>
                    <a:lnTo>
                      <a:pt x="1722" y="450"/>
                    </a:lnTo>
                    <a:lnTo>
                      <a:pt x="1716" y="450"/>
                    </a:lnTo>
                    <a:close/>
                    <a:moveTo>
                      <a:pt x="1716" y="438"/>
                    </a:moveTo>
                    <a:lnTo>
                      <a:pt x="1740" y="432"/>
                    </a:lnTo>
                    <a:lnTo>
                      <a:pt x="1722" y="414"/>
                    </a:lnTo>
                    <a:lnTo>
                      <a:pt x="1698" y="438"/>
                    </a:lnTo>
                    <a:lnTo>
                      <a:pt x="1716" y="438"/>
                    </a:lnTo>
                    <a:close/>
                    <a:moveTo>
                      <a:pt x="1686" y="408"/>
                    </a:moveTo>
                    <a:lnTo>
                      <a:pt x="1662" y="408"/>
                    </a:lnTo>
                    <a:lnTo>
                      <a:pt x="1662" y="426"/>
                    </a:lnTo>
                    <a:lnTo>
                      <a:pt x="1698" y="426"/>
                    </a:lnTo>
                    <a:lnTo>
                      <a:pt x="1716" y="402"/>
                    </a:lnTo>
                    <a:lnTo>
                      <a:pt x="1698" y="384"/>
                    </a:lnTo>
                    <a:lnTo>
                      <a:pt x="1686" y="408"/>
                    </a:lnTo>
                    <a:close/>
                    <a:moveTo>
                      <a:pt x="1572" y="492"/>
                    </a:moveTo>
                    <a:lnTo>
                      <a:pt x="1572" y="510"/>
                    </a:lnTo>
                    <a:lnTo>
                      <a:pt x="1554" y="546"/>
                    </a:lnTo>
                    <a:lnTo>
                      <a:pt x="1584" y="528"/>
                    </a:lnTo>
                    <a:lnTo>
                      <a:pt x="1590" y="516"/>
                    </a:lnTo>
                    <a:lnTo>
                      <a:pt x="1596" y="510"/>
                    </a:lnTo>
                    <a:lnTo>
                      <a:pt x="1608" y="486"/>
                    </a:lnTo>
                    <a:lnTo>
                      <a:pt x="1608" y="480"/>
                    </a:lnTo>
                    <a:lnTo>
                      <a:pt x="1602" y="474"/>
                    </a:lnTo>
                    <a:lnTo>
                      <a:pt x="1596" y="474"/>
                    </a:lnTo>
                    <a:lnTo>
                      <a:pt x="1584" y="480"/>
                    </a:lnTo>
                    <a:lnTo>
                      <a:pt x="1572" y="492"/>
                    </a:lnTo>
                    <a:close/>
                    <a:moveTo>
                      <a:pt x="1632" y="426"/>
                    </a:moveTo>
                    <a:lnTo>
                      <a:pt x="1608" y="450"/>
                    </a:lnTo>
                    <a:lnTo>
                      <a:pt x="1626" y="456"/>
                    </a:lnTo>
                    <a:lnTo>
                      <a:pt x="1644" y="432"/>
                    </a:lnTo>
                    <a:lnTo>
                      <a:pt x="1632" y="426"/>
                    </a:lnTo>
                    <a:close/>
                    <a:moveTo>
                      <a:pt x="2778" y="1002"/>
                    </a:moveTo>
                    <a:lnTo>
                      <a:pt x="2778" y="984"/>
                    </a:lnTo>
                    <a:lnTo>
                      <a:pt x="2772" y="972"/>
                    </a:lnTo>
                    <a:lnTo>
                      <a:pt x="2760" y="954"/>
                    </a:lnTo>
                    <a:lnTo>
                      <a:pt x="2754" y="936"/>
                    </a:lnTo>
                    <a:lnTo>
                      <a:pt x="2754" y="870"/>
                    </a:lnTo>
                    <a:lnTo>
                      <a:pt x="2724" y="840"/>
                    </a:lnTo>
                    <a:lnTo>
                      <a:pt x="2694" y="834"/>
                    </a:lnTo>
                    <a:lnTo>
                      <a:pt x="2646" y="840"/>
                    </a:lnTo>
                    <a:lnTo>
                      <a:pt x="2628" y="822"/>
                    </a:lnTo>
                    <a:lnTo>
                      <a:pt x="2610" y="822"/>
                    </a:lnTo>
                    <a:lnTo>
                      <a:pt x="2592" y="798"/>
                    </a:lnTo>
                    <a:lnTo>
                      <a:pt x="2568" y="798"/>
                    </a:lnTo>
                    <a:lnTo>
                      <a:pt x="2538" y="768"/>
                    </a:lnTo>
                    <a:lnTo>
                      <a:pt x="2526" y="750"/>
                    </a:lnTo>
                    <a:lnTo>
                      <a:pt x="2490" y="714"/>
                    </a:lnTo>
                    <a:lnTo>
                      <a:pt x="2418" y="666"/>
                    </a:lnTo>
                    <a:lnTo>
                      <a:pt x="2394" y="660"/>
                    </a:lnTo>
                    <a:lnTo>
                      <a:pt x="2316" y="660"/>
                    </a:lnTo>
                    <a:lnTo>
                      <a:pt x="2316" y="672"/>
                    </a:lnTo>
                    <a:lnTo>
                      <a:pt x="2310" y="672"/>
                    </a:lnTo>
                    <a:lnTo>
                      <a:pt x="2298" y="660"/>
                    </a:lnTo>
                    <a:lnTo>
                      <a:pt x="2286" y="654"/>
                    </a:lnTo>
                    <a:lnTo>
                      <a:pt x="2274" y="654"/>
                    </a:lnTo>
                    <a:lnTo>
                      <a:pt x="2262" y="648"/>
                    </a:lnTo>
                    <a:lnTo>
                      <a:pt x="2232" y="648"/>
                    </a:lnTo>
                    <a:lnTo>
                      <a:pt x="2226" y="642"/>
                    </a:lnTo>
                    <a:lnTo>
                      <a:pt x="2214" y="636"/>
                    </a:lnTo>
                    <a:lnTo>
                      <a:pt x="2196" y="630"/>
                    </a:lnTo>
                    <a:lnTo>
                      <a:pt x="2184" y="624"/>
                    </a:lnTo>
                    <a:lnTo>
                      <a:pt x="2166" y="618"/>
                    </a:lnTo>
                    <a:lnTo>
                      <a:pt x="2154" y="618"/>
                    </a:lnTo>
                    <a:lnTo>
                      <a:pt x="2142" y="624"/>
                    </a:lnTo>
                    <a:lnTo>
                      <a:pt x="2112" y="654"/>
                    </a:lnTo>
                    <a:lnTo>
                      <a:pt x="2106" y="666"/>
                    </a:lnTo>
                    <a:lnTo>
                      <a:pt x="2088" y="642"/>
                    </a:lnTo>
                    <a:lnTo>
                      <a:pt x="2088" y="678"/>
                    </a:lnTo>
                    <a:lnTo>
                      <a:pt x="2058" y="702"/>
                    </a:lnTo>
                    <a:lnTo>
                      <a:pt x="2076" y="636"/>
                    </a:lnTo>
                    <a:lnTo>
                      <a:pt x="2082" y="636"/>
                    </a:lnTo>
                    <a:lnTo>
                      <a:pt x="2094" y="624"/>
                    </a:lnTo>
                    <a:lnTo>
                      <a:pt x="2094" y="606"/>
                    </a:lnTo>
                    <a:lnTo>
                      <a:pt x="2088" y="600"/>
                    </a:lnTo>
                    <a:lnTo>
                      <a:pt x="2082" y="600"/>
                    </a:lnTo>
                    <a:lnTo>
                      <a:pt x="2064" y="618"/>
                    </a:lnTo>
                    <a:lnTo>
                      <a:pt x="2076" y="582"/>
                    </a:lnTo>
                    <a:lnTo>
                      <a:pt x="2070" y="582"/>
                    </a:lnTo>
                    <a:lnTo>
                      <a:pt x="2064" y="576"/>
                    </a:lnTo>
                    <a:lnTo>
                      <a:pt x="2064" y="570"/>
                    </a:lnTo>
                    <a:lnTo>
                      <a:pt x="2040" y="546"/>
                    </a:lnTo>
                    <a:lnTo>
                      <a:pt x="2034" y="546"/>
                    </a:lnTo>
                    <a:lnTo>
                      <a:pt x="2022" y="564"/>
                    </a:lnTo>
                    <a:lnTo>
                      <a:pt x="2016" y="552"/>
                    </a:lnTo>
                    <a:lnTo>
                      <a:pt x="2004" y="546"/>
                    </a:lnTo>
                    <a:lnTo>
                      <a:pt x="1998" y="534"/>
                    </a:lnTo>
                    <a:lnTo>
                      <a:pt x="1986" y="528"/>
                    </a:lnTo>
                    <a:lnTo>
                      <a:pt x="1980" y="522"/>
                    </a:lnTo>
                    <a:lnTo>
                      <a:pt x="1968" y="516"/>
                    </a:lnTo>
                    <a:lnTo>
                      <a:pt x="1944" y="516"/>
                    </a:lnTo>
                    <a:lnTo>
                      <a:pt x="1932" y="510"/>
                    </a:lnTo>
                    <a:lnTo>
                      <a:pt x="1926" y="510"/>
                    </a:lnTo>
                    <a:lnTo>
                      <a:pt x="1914" y="498"/>
                    </a:lnTo>
                    <a:lnTo>
                      <a:pt x="1902" y="492"/>
                    </a:lnTo>
                    <a:lnTo>
                      <a:pt x="1896" y="480"/>
                    </a:lnTo>
                    <a:lnTo>
                      <a:pt x="1884" y="474"/>
                    </a:lnTo>
                    <a:lnTo>
                      <a:pt x="1878" y="486"/>
                    </a:lnTo>
                    <a:lnTo>
                      <a:pt x="1824" y="486"/>
                    </a:lnTo>
                    <a:lnTo>
                      <a:pt x="1812" y="498"/>
                    </a:lnTo>
                    <a:lnTo>
                      <a:pt x="1806" y="510"/>
                    </a:lnTo>
                    <a:lnTo>
                      <a:pt x="1806" y="522"/>
                    </a:lnTo>
                    <a:lnTo>
                      <a:pt x="1800" y="528"/>
                    </a:lnTo>
                    <a:lnTo>
                      <a:pt x="1800" y="534"/>
                    </a:lnTo>
                    <a:lnTo>
                      <a:pt x="1812" y="552"/>
                    </a:lnTo>
                    <a:lnTo>
                      <a:pt x="1776" y="552"/>
                    </a:lnTo>
                    <a:lnTo>
                      <a:pt x="1770" y="564"/>
                    </a:lnTo>
                    <a:lnTo>
                      <a:pt x="1758" y="576"/>
                    </a:lnTo>
                    <a:lnTo>
                      <a:pt x="1752" y="588"/>
                    </a:lnTo>
                    <a:lnTo>
                      <a:pt x="1752" y="594"/>
                    </a:lnTo>
                    <a:lnTo>
                      <a:pt x="1746" y="600"/>
                    </a:lnTo>
                    <a:lnTo>
                      <a:pt x="1746" y="612"/>
                    </a:lnTo>
                    <a:lnTo>
                      <a:pt x="1740" y="624"/>
                    </a:lnTo>
                    <a:lnTo>
                      <a:pt x="1728" y="636"/>
                    </a:lnTo>
                    <a:lnTo>
                      <a:pt x="1722" y="636"/>
                    </a:lnTo>
                    <a:lnTo>
                      <a:pt x="1728" y="630"/>
                    </a:lnTo>
                    <a:lnTo>
                      <a:pt x="1728" y="618"/>
                    </a:lnTo>
                    <a:lnTo>
                      <a:pt x="1734" y="606"/>
                    </a:lnTo>
                    <a:lnTo>
                      <a:pt x="1734" y="600"/>
                    </a:lnTo>
                    <a:lnTo>
                      <a:pt x="1740" y="588"/>
                    </a:lnTo>
                    <a:lnTo>
                      <a:pt x="1740" y="582"/>
                    </a:lnTo>
                    <a:lnTo>
                      <a:pt x="1734" y="576"/>
                    </a:lnTo>
                    <a:lnTo>
                      <a:pt x="1728" y="576"/>
                    </a:lnTo>
                    <a:lnTo>
                      <a:pt x="1722" y="582"/>
                    </a:lnTo>
                    <a:lnTo>
                      <a:pt x="1716" y="582"/>
                    </a:lnTo>
                    <a:lnTo>
                      <a:pt x="1704" y="594"/>
                    </a:lnTo>
                    <a:lnTo>
                      <a:pt x="1692" y="588"/>
                    </a:lnTo>
                    <a:lnTo>
                      <a:pt x="1656" y="588"/>
                    </a:lnTo>
                    <a:lnTo>
                      <a:pt x="1644" y="582"/>
                    </a:lnTo>
                    <a:lnTo>
                      <a:pt x="1632" y="570"/>
                    </a:lnTo>
                    <a:lnTo>
                      <a:pt x="1632" y="522"/>
                    </a:lnTo>
                    <a:lnTo>
                      <a:pt x="1626" y="516"/>
                    </a:lnTo>
                    <a:lnTo>
                      <a:pt x="1626" y="504"/>
                    </a:lnTo>
                    <a:lnTo>
                      <a:pt x="1620" y="504"/>
                    </a:lnTo>
                    <a:lnTo>
                      <a:pt x="1614" y="510"/>
                    </a:lnTo>
                    <a:lnTo>
                      <a:pt x="1602" y="516"/>
                    </a:lnTo>
                    <a:lnTo>
                      <a:pt x="1596" y="522"/>
                    </a:lnTo>
                    <a:lnTo>
                      <a:pt x="1590" y="534"/>
                    </a:lnTo>
                    <a:lnTo>
                      <a:pt x="1584" y="540"/>
                    </a:lnTo>
                    <a:lnTo>
                      <a:pt x="1560" y="552"/>
                    </a:lnTo>
                    <a:lnTo>
                      <a:pt x="1554" y="558"/>
                    </a:lnTo>
                    <a:lnTo>
                      <a:pt x="1512" y="558"/>
                    </a:lnTo>
                    <a:lnTo>
                      <a:pt x="1500" y="552"/>
                    </a:lnTo>
                    <a:lnTo>
                      <a:pt x="1542" y="540"/>
                    </a:lnTo>
                    <a:lnTo>
                      <a:pt x="1548" y="528"/>
                    </a:lnTo>
                    <a:lnTo>
                      <a:pt x="1566" y="510"/>
                    </a:lnTo>
                    <a:lnTo>
                      <a:pt x="1566" y="492"/>
                    </a:lnTo>
                    <a:lnTo>
                      <a:pt x="1572" y="486"/>
                    </a:lnTo>
                    <a:lnTo>
                      <a:pt x="1590" y="450"/>
                    </a:lnTo>
                    <a:lnTo>
                      <a:pt x="1626" y="414"/>
                    </a:lnTo>
                    <a:lnTo>
                      <a:pt x="1638" y="408"/>
                    </a:lnTo>
                    <a:lnTo>
                      <a:pt x="1656" y="390"/>
                    </a:lnTo>
                    <a:lnTo>
                      <a:pt x="1656" y="378"/>
                    </a:lnTo>
                    <a:lnTo>
                      <a:pt x="1662" y="366"/>
                    </a:lnTo>
                    <a:lnTo>
                      <a:pt x="1674" y="354"/>
                    </a:lnTo>
                    <a:lnTo>
                      <a:pt x="1686" y="348"/>
                    </a:lnTo>
                    <a:lnTo>
                      <a:pt x="1692" y="342"/>
                    </a:lnTo>
                    <a:lnTo>
                      <a:pt x="1704" y="336"/>
                    </a:lnTo>
                    <a:lnTo>
                      <a:pt x="1680" y="330"/>
                    </a:lnTo>
                    <a:lnTo>
                      <a:pt x="1698" y="312"/>
                    </a:lnTo>
                    <a:lnTo>
                      <a:pt x="1698" y="294"/>
                    </a:lnTo>
                    <a:lnTo>
                      <a:pt x="1692" y="288"/>
                    </a:lnTo>
                    <a:lnTo>
                      <a:pt x="1680" y="282"/>
                    </a:lnTo>
                    <a:lnTo>
                      <a:pt x="1662" y="282"/>
                    </a:lnTo>
                    <a:lnTo>
                      <a:pt x="1650" y="276"/>
                    </a:lnTo>
                    <a:lnTo>
                      <a:pt x="1644" y="270"/>
                    </a:lnTo>
                    <a:lnTo>
                      <a:pt x="1638" y="252"/>
                    </a:lnTo>
                    <a:lnTo>
                      <a:pt x="1632" y="216"/>
                    </a:lnTo>
                    <a:lnTo>
                      <a:pt x="1626" y="168"/>
                    </a:lnTo>
                    <a:lnTo>
                      <a:pt x="1620" y="138"/>
                    </a:lnTo>
                    <a:lnTo>
                      <a:pt x="1614" y="114"/>
                    </a:lnTo>
                    <a:lnTo>
                      <a:pt x="1608" y="96"/>
                    </a:lnTo>
                    <a:lnTo>
                      <a:pt x="1602" y="84"/>
                    </a:lnTo>
                    <a:lnTo>
                      <a:pt x="1590" y="78"/>
                    </a:lnTo>
                    <a:lnTo>
                      <a:pt x="1584" y="78"/>
                    </a:lnTo>
                    <a:lnTo>
                      <a:pt x="1584" y="90"/>
                    </a:lnTo>
                    <a:lnTo>
                      <a:pt x="1590" y="96"/>
                    </a:lnTo>
                    <a:lnTo>
                      <a:pt x="1590" y="108"/>
                    </a:lnTo>
                    <a:lnTo>
                      <a:pt x="1572" y="108"/>
                    </a:lnTo>
                    <a:lnTo>
                      <a:pt x="1572" y="102"/>
                    </a:lnTo>
                    <a:lnTo>
                      <a:pt x="1566" y="108"/>
                    </a:lnTo>
                    <a:lnTo>
                      <a:pt x="1560" y="120"/>
                    </a:lnTo>
                    <a:lnTo>
                      <a:pt x="1560" y="126"/>
                    </a:lnTo>
                    <a:lnTo>
                      <a:pt x="1554" y="132"/>
                    </a:lnTo>
                    <a:lnTo>
                      <a:pt x="1548" y="144"/>
                    </a:lnTo>
                    <a:lnTo>
                      <a:pt x="1536" y="156"/>
                    </a:lnTo>
                    <a:lnTo>
                      <a:pt x="1518" y="192"/>
                    </a:lnTo>
                    <a:lnTo>
                      <a:pt x="1518" y="210"/>
                    </a:lnTo>
                    <a:lnTo>
                      <a:pt x="1494" y="246"/>
                    </a:lnTo>
                    <a:lnTo>
                      <a:pt x="1488" y="246"/>
                    </a:lnTo>
                    <a:lnTo>
                      <a:pt x="1482" y="252"/>
                    </a:lnTo>
                    <a:lnTo>
                      <a:pt x="1464" y="252"/>
                    </a:lnTo>
                    <a:lnTo>
                      <a:pt x="1452" y="240"/>
                    </a:lnTo>
                    <a:lnTo>
                      <a:pt x="1446" y="246"/>
                    </a:lnTo>
                    <a:lnTo>
                      <a:pt x="1434" y="246"/>
                    </a:lnTo>
                    <a:lnTo>
                      <a:pt x="1428" y="240"/>
                    </a:lnTo>
                    <a:lnTo>
                      <a:pt x="1416" y="240"/>
                    </a:lnTo>
                    <a:lnTo>
                      <a:pt x="1410" y="246"/>
                    </a:lnTo>
                    <a:lnTo>
                      <a:pt x="1410" y="252"/>
                    </a:lnTo>
                    <a:lnTo>
                      <a:pt x="1404" y="258"/>
                    </a:lnTo>
                    <a:lnTo>
                      <a:pt x="1380" y="258"/>
                    </a:lnTo>
                    <a:lnTo>
                      <a:pt x="1368" y="246"/>
                    </a:lnTo>
                    <a:lnTo>
                      <a:pt x="1368" y="240"/>
                    </a:lnTo>
                    <a:lnTo>
                      <a:pt x="1350" y="234"/>
                    </a:lnTo>
                    <a:lnTo>
                      <a:pt x="1344" y="228"/>
                    </a:lnTo>
                    <a:lnTo>
                      <a:pt x="1338" y="216"/>
                    </a:lnTo>
                    <a:lnTo>
                      <a:pt x="1332" y="216"/>
                    </a:lnTo>
                    <a:lnTo>
                      <a:pt x="1320" y="222"/>
                    </a:lnTo>
                    <a:lnTo>
                      <a:pt x="1314" y="228"/>
                    </a:lnTo>
                    <a:lnTo>
                      <a:pt x="1302" y="234"/>
                    </a:lnTo>
                    <a:lnTo>
                      <a:pt x="1278" y="234"/>
                    </a:lnTo>
                    <a:lnTo>
                      <a:pt x="1278" y="222"/>
                    </a:lnTo>
                    <a:lnTo>
                      <a:pt x="1272" y="222"/>
                    </a:lnTo>
                    <a:lnTo>
                      <a:pt x="1260" y="228"/>
                    </a:lnTo>
                    <a:lnTo>
                      <a:pt x="1260" y="252"/>
                    </a:lnTo>
                    <a:lnTo>
                      <a:pt x="1272" y="264"/>
                    </a:lnTo>
                    <a:lnTo>
                      <a:pt x="1272" y="270"/>
                    </a:lnTo>
                    <a:lnTo>
                      <a:pt x="1278" y="276"/>
                    </a:lnTo>
                    <a:lnTo>
                      <a:pt x="1272" y="282"/>
                    </a:lnTo>
                    <a:lnTo>
                      <a:pt x="1254" y="282"/>
                    </a:lnTo>
                    <a:lnTo>
                      <a:pt x="1230" y="270"/>
                    </a:lnTo>
                    <a:lnTo>
                      <a:pt x="1224" y="270"/>
                    </a:lnTo>
                    <a:lnTo>
                      <a:pt x="1212" y="264"/>
                    </a:lnTo>
                    <a:lnTo>
                      <a:pt x="1212" y="270"/>
                    </a:lnTo>
                    <a:lnTo>
                      <a:pt x="1206" y="276"/>
                    </a:lnTo>
                    <a:lnTo>
                      <a:pt x="1200" y="276"/>
                    </a:lnTo>
                    <a:lnTo>
                      <a:pt x="1188" y="264"/>
                    </a:lnTo>
                    <a:lnTo>
                      <a:pt x="1176" y="264"/>
                    </a:lnTo>
                    <a:lnTo>
                      <a:pt x="1158" y="282"/>
                    </a:lnTo>
                    <a:lnTo>
                      <a:pt x="1158" y="288"/>
                    </a:lnTo>
                    <a:lnTo>
                      <a:pt x="1128" y="288"/>
                    </a:lnTo>
                    <a:lnTo>
                      <a:pt x="1122" y="300"/>
                    </a:lnTo>
                    <a:lnTo>
                      <a:pt x="1104" y="300"/>
                    </a:lnTo>
                    <a:lnTo>
                      <a:pt x="1092" y="312"/>
                    </a:lnTo>
                    <a:lnTo>
                      <a:pt x="1092" y="324"/>
                    </a:lnTo>
                    <a:lnTo>
                      <a:pt x="1086" y="330"/>
                    </a:lnTo>
                    <a:lnTo>
                      <a:pt x="1050" y="330"/>
                    </a:lnTo>
                    <a:lnTo>
                      <a:pt x="1044" y="318"/>
                    </a:lnTo>
                    <a:lnTo>
                      <a:pt x="1032" y="318"/>
                    </a:lnTo>
                    <a:lnTo>
                      <a:pt x="1002" y="282"/>
                    </a:lnTo>
                    <a:lnTo>
                      <a:pt x="1002" y="252"/>
                    </a:lnTo>
                    <a:lnTo>
                      <a:pt x="978" y="228"/>
                    </a:lnTo>
                    <a:lnTo>
                      <a:pt x="972" y="216"/>
                    </a:lnTo>
                    <a:lnTo>
                      <a:pt x="972" y="210"/>
                    </a:lnTo>
                    <a:lnTo>
                      <a:pt x="978" y="198"/>
                    </a:lnTo>
                    <a:lnTo>
                      <a:pt x="978" y="192"/>
                    </a:lnTo>
                    <a:lnTo>
                      <a:pt x="984" y="180"/>
                    </a:lnTo>
                    <a:lnTo>
                      <a:pt x="996" y="138"/>
                    </a:lnTo>
                    <a:lnTo>
                      <a:pt x="1008" y="126"/>
                    </a:lnTo>
                    <a:lnTo>
                      <a:pt x="1014" y="114"/>
                    </a:lnTo>
                    <a:lnTo>
                      <a:pt x="1014" y="102"/>
                    </a:lnTo>
                    <a:lnTo>
                      <a:pt x="1008" y="102"/>
                    </a:lnTo>
                    <a:lnTo>
                      <a:pt x="1002" y="96"/>
                    </a:lnTo>
                    <a:lnTo>
                      <a:pt x="1002" y="66"/>
                    </a:lnTo>
                    <a:lnTo>
                      <a:pt x="996" y="66"/>
                    </a:lnTo>
                    <a:lnTo>
                      <a:pt x="984" y="72"/>
                    </a:lnTo>
                    <a:lnTo>
                      <a:pt x="978" y="72"/>
                    </a:lnTo>
                    <a:lnTo>
                      <a:pt x="972" y="66"/>
                    </a:lnTo>
                    <a:lnTo>
                      <a:pt x="972" y="60"/>
                    </a:lnTo>
                    <a:lnTo>
                      <a:pt x="978" y="54"/>
                    </a:lnTo>
                    <a:lnTo>
                      <a:pt x="984" y="42"/>
                    </a:lnTo>
                    <a:lnTo>
                      <a:pt x="984" y="24"/>
                    </a:lnTo>
                    <a:lnTo>
                      <a:pt x="978" y="12"/>
                    </a:lnTo>
                    <a:lnTo>
                      <a:pt x="966" y="0"/>
                    </a:lnTo>
                    <a:lnTo>
                      <a:pt x="960" y="12"/>
                    </a:lnTo>
                    <a:lnTo>
                      <a:pt x="936" y="6"/>
                    </a:lnTo>
                    <a:lnTo>
                      <a:pt x="936" y="42"/>
                    </a:lnTo>
                    <a:lnTo>
                      <a:pt x="930" y="48"/>
                    </a:lnTo>
                    <a:lnTo>
                      <a:pt x="918" y="48"/>
                    </a:lnTo>
                    <a:lnTo>
                      <a:pt x="918" y="60"/>
                    </a:lnTo>
                    <a:lnTo>
                      <a:pt x="894" y="60"/>
                    </a:lnTo>
                    <a:lnTo>
                      <a:pt x="882" y="66"/>
                    </a:lnTo>
                    <a:lnTo>
                      <a:pt x="858" y="90"/>
                    </a:lnTo>
                    <a:lnTo>
                      <a:pt x="846" y="96"/>
                    </a:lnTo>
                    <a:lnTo>
                      <a:pt x="828" y="96"/>
                    </a:lnTo>
                    <a:lnTo>
                      <a:pt x="822" y="90"/>
                    </a:lnTo>
                    <a:lnTo>
                      <a:pt x="804" y="90"/>
                    </a:lnTo>
                    <a:lnTo>
                      <a:pt x="798" y="96"/>
                    </a:lnTo>
                    <a:lnTo>
                      <a:pt x="798" y="108"/>
                    </a:lnTo>
                    <a:lnTo>
                      <a:pt x="792" y="120"/>
                    </a:lnTo>
                    <a:lnTo>
                      <a:pt x="792" y="138"/>
                    </a:lnTo>
                    <a:lnTo>
                      <a:pt x="786" y="144"/>
                    </a:lnTo>
                    <a:lnTo>
                      <a:pt x="774" y="138"/>
                    </a:lnTo>
                    <a:lnTo>
                      <a:pt x="762" y="126"/>
                    </a:lnTo>
                    <a:lnTo>
                      <a:pt x="756" y="114"/>
                    </a:lnTo>
                    <a:lnTo>
                      <a:pt x="750" y="108"/>
                    </a:lnTo>
                    <a:lnTo>
                      <a:pt x="738" y="108"/>
                    </a:lnTo>
                    <a:lnTo>
                      <a:pt x="732" y="114"/>
                    </a:lnTo>
                    <a:lnTo>
                      <a:pt x="720" y="108"/>
                    </a:lnTo>
                    <a:lnTo>
                      <a:pt x="708" y="114"/>
                    </a:lnTo>
                    <a:lnTo>
                      <a:pt x="696" y="114"/>
                    </a:lnTo>
                    <a:lnTo>
                      <a:pt x="696" y="96"/>
                    </a:lnTo>
                    <a:lnTo>
                      <a:pt x="690" y="90"/>
                    </a:lnTo>
                    <a:lnTo>
                      <a:pt x="648" y="90"/>
                    </a:lnTo>
                    <a:lnTo>
                      <a:pt x="648" y="84"/>
                    </a:lnTo>
                    <a:lnTo>
                      <a:pt x="642" y="78"/>
                    </a:lnTo>
                    <a:lnTo>
                      <a:pt x="642" y="108"/>
                    </a:lnTo>
                    <a:lnTo>
                      <a:pt x="660" y="126"/>
                    </a:lnTo>
                    <a:lnTo>
                      <a:pt x="672" y="132"/>
                    </a:lnTo>
                    <a:lnTo>
                      <a:pt x="678" y="138"/>
                    </a:lnTo>
                    <a:lnTo>
                      <a:pt x="678" y="168"/>
                    </a:lnTo>
                    <a:lnTo>
                      <a:pt x="672" y="174"/>
                    </a:lnTo>
                    <a:lnTo>
                      <a:pt x="684" y="186"/>
                    </a:lnTo>
                    <a:lnTo>
                      <a:pt x="690" y="198"/>
                    </a:lnTo>
                    <a:lnTo>
                      <a:pt x="690" y="228"/>
                    </a:lnTo>
                    <a:lnTo>
                      <a:pt x="738" y="234"/>
                    </a:lnTo>
                    <a:lnTo>
                      <a:pt x="744" y="240"/>
                    </a:lnTo>
                    <a:lnTo>
                      <a:pt x="744" y="246"/>
                    </a:lnTo>
                    <a:lnTo>
                      <a:pt x="738" y="258"/>
                    </a:lnTo>
                    <a:lnTo>
                      <a:pt x="732" y="264"/>
                    </a:lnTo>
                    <a:lnTo>
                      <a:pt x="690" y="264"/>
                    </a:lnTo>
                    <a:lnTo>
                      <a:pt x="690" y="294"/>
                    </a:lnTo>
                    <a:lnTo>
                      <a:pt x="684" y="306"/>
                    </a:lnTo>
                    <a:lnTo>
                      <a:pt x="648" y="324"/>
                    </a:lnTo>
                    <a:lnTo>
                      <a:pt x="642" y="330"/>
                    </a:lnTo>
                    <a:lnTo>
                      <a:pt x="624" y="330"/>
                    </a:lnTo>
                    <a:lnTo>
                      <a:pt x="612" y="342"/>
                    </a:lnTo>
                    <a:lnTo>
                      <a:pt x="600" y="366"/>
                    </a:lnTo>
                    <a:lnTo>
                      <a:pt x="588" y="378"/>
                    </a:lnTo>
                    <a:lnTo>
                      <a:pt x="582" y="378"/>
                    </a:lnTo>
                    <a:lnTo>
                      <a:pt x="582" y="354"/>
                    </a:lnTo>
                    <a:lnTo>
                      <a:pt x="576" y="348"/>
                    </a:lnTo>
                    <a:lnTo>
                      <a:pt x="570" y="354"/>
                    </a:lnTo>
                    <a:lnTo>
                      <a:pt x="558" y="360"/>
                    </a:lnTo>
                    <a:lnTo>
                      <a:pt x="552" y="366"/>
                    </a:lnTo>
                    <a:lnTo>
                      <a:pt x="540" y="372"/>
                    </a:lnTo>
                    <a:lnTo>
                      <a:pt x="534" y="372"/>
                    </a:lnTo>
                    <a:lnTo>
                      <a:pt x="522" y="366"/>
                    </a:lnTo>
                    <a:lnTo>
                      <a:pt x="516" y="366"/>
                    </a:lnTo>
                    <a:lnTo>
                      <a:pt x="504" y="354"/>
                    </a:lnTo>
                    <a:lnTo>
                      <a:pt x="504" y="348"/>
                    </a:lnTo>
                    <a:lnTo>
                      <a:pt x="498" y="336"/>
                    </a:lnTo>
                    <a:lnTo>
                      <a:pt x="492" y="330"/>
                    </a:lnTo>
                    <a:lnTo>
                      <a:pt x="468" y="330"/>
                    </a:lnTo>
                    <a:lnTo>
                      <a:pt x="468" y="300"/>
                    </a:lnTo>
                    <a:lnTo>
                      <a:pt x="462" y="288"/>
                    </a:lnTo>
                    <a:lnTo>
                      <a:pt x="462" y="276"/>
                    </a:lnTo>
                    <a:lnTo>
                      <a:pt x="456" y="270"/>
                    </a:lnTo>
                    <a:lnTo>
                      <a:pt x="456" y="258"/>
                    </a:lnTo>
                    <a:lnTo>
                      <a:pt x="450" y="258"/>
                    </a:lnTo>
                    <a:lnTo>
                      <a:pt x="420" y="288"/>
                    </a:lnTo>
                    <a:lnTo>
                      <a:pt x="396" y="264"/>
                    </a:lnTo>
                    <a:lnTo>
                      <a:pt x="390" y="264"/>
                    </a:lnTo>
                    <a:lnTo>
                      <a:pt x="384" y="270"/>
                    </a:lnTo>
                    <a:lnTo>
                      <a:pt x="384" y="288"/>
                    </a:lnTo>
                    <a:lnTo>
                      <a:pt x="318" y="294"/>
                    </a:lnTo>
                    <a:lnTo>
                      <a:pt x="306" y="282"/>
                    </a:lnTo>
                    <a:lnTo>
                      <a:pt x="288" y="282"/>
                    </a:lnTo>
                    <a:lnTo>
                      <a:pt x="282" y="288"/>
                    </a:lnTo>
                    <a:lnTo>
                      <a:pt x="276" y="300"/>
                    </a:lnTo>
                    <a:lnTo>
                      <a:pt x="276" y="312"/>
                    </a:lnTo>
                    <a:lnTo>
                      <a:pt x="282" y="324"/>
                    </a:lnTo>
                    <a:lnTo>
                      <a:pt x="282" y="336"/>
                    </a:lnTo>
                    <a:lnTo>
                      <a:pt x="306" y="348"/>
                    </a:lnTo>
                    <a:lnTo>
                      <a:pt x="318" y="342"/>
                    </a:lnTo>
                    <a:lnTo>
                      <a:pt x="330" y="354"/>
                    </a:lnTo>
                    <a:lnTo>
                      <a:pt x="330" y="360"/>
                    </a:lnTo>
                    <a:lnTo>
                      <a:pt x="336" y="366"/>
                    </a:lnTo>
                    <a:lnTo>
                      <a:pt x="336" y="372"/>
                    </a:lnTo>
                    <a:lnTo>
                      <a:pt x="330" y="378"/>
                    </a:lnTo>
                    <a:lnTo>
                      <a:pt x="300" y="378"/>
                    </a:lnTo>
                    <a:lnTo>
                      <a:pt x="294" y="372"/>
                    </a:lnTo>
                    <a:lnTo>
                      <a:pt x="264" y="378"/>
                    </a:lnTo>
                    <a:lnTo>
                      <a:pt x="258" y="444"/>
                    </a:lnTo>
                    <a:lnTo>
                      <a:pt x="264" y="444"/>
                    </a:lnTo>
                    <a:lnTo>
                      <a:pt x="276" y="456"/>
                    </a:lnTo>
                    <a:lnTo>
                      <a:pt x="288" y="462"/>
                    </a:lnTo>
                    <a:lnTo>
                      <a:pt x="294" y="468"/>
                    </a:lnTo>
                    <a:lnTo>
                      <a:pt x="294" y="492"/>
                    </a:lnTo>
                    <a:lnTo>
                      <a:pt x="300" y="498"/>
                    </a:lnTo>
                    <a:lnTo>
                      <a:pt x="300" y="504"/>
                    </a:lnTo>
                    <a:lnTo>
                      <a:pt x="312" y="516"/>
                    </a:lnTo>
                    <a:lnTo>
                      <a:pt x="318" y="528"/>
                    </a:lnTo>
                    <a:lnTo>
                      <a:pt x="318" y="540"/>
                    </a:lnTo>
                    <a:lnTo>
                      <a:pt x="312" y="552"/>
                    </a:lnTo>
                    <a:lnTo>
                      <a:pt x="300" y="564"/>
                    </a:lnTo>
                    <a:lnTo>
                      <a:pt x="306" y="612"/>
                    </a:lnTo>
                    <a:lnTo>
                      <a:pt x="288" y="660"/>
                    </a:lnTo>
                    <a:lnTo>
                      <a:pt x="282" y="732"/>
                    </a:lnTo>
                    <a:lnTo>
                      <a:pt x="282" y="762"/>
                    </a:lnTo>
                    <a:lnTo>
                      <a:pt x="276" y="774"/>
                    </a:lnTo>
                    <a:lnTo>
                      <a:pt x="270" y="780"/>
                    </a:lnTo>
                    <a:lnTo>
                      <a:pt x="252" y="780"/>
                    </a:lnTo>
                    <a:lnTo>
                      <a:pt x="252" y="774"/>
                    </a:lnTo>
                    <a:lnTo>
                      <a:pt x="240" y="762"/>
                    </a:lnTo>
                    <a:lnTo>
                      <a:pt x="222" y="762"/>
                    </a:lnTo>
                    <a:lnTo>
                      <a:pt x="216" y="768"/>
                    </a:lnTo>
                    <a:lnTo>
                      <a:pt x="210" y="780"/>
                    </a:lnTo>
                    <a:lnTo>
                      <a:pt x="204" y="786"/>
                    </a:lnTo>
                    <a:lnTo>
                      <a:pt x="174" y="780"/>
                    </a:lnTo>
                    <a:lnTo>
                      <a:pt x="168" y="792"/>
                    </a:lnTo>
                    <a:lnTo>
                      <a:pt x="138" y="792"/>
                    </a:lnTo>
                    <a:lnTo>
                      <a:pt x="126" y="798"/>
                    </a:lnTo>
                    <a:lnTo>
                      <a:pt x="120" y="804"/>
                    </a:lnTo>
                    <a:lnTo>
                      <a:pt x="108" y="810"/>
                    </a:lnTo>
                    <a:lnTo>
                      <a:pt x="96" y="822"/>
                    </a:lnTo>
                    <a:lnTo>
                      <a:pt x="96" y="828"/>
                    </a:lnTo>
                    <a:lnTo>
                      <a:pt x="90" y="834"/>
                    </a:lnTo>
                    <a:lnTo>
                      <a:pt x="90" y="840"/>
                    </a:lnTo>
                    <a:lnTo>
                      <a:pt x="66" y="840"/>
                    </a:lnTo>
                    <a:lnTo>
                      <a:pt x="66" y="894"/>
                    </a:lnTo>
                    <a:lnTo>
                      <a:pt x="48" y="912"/>
                    </a:lnTo>
                    <a:lnTo>
                      <a:pt x="48" y="924"/>
                    </a:lnTo>
                    <a:lnTo>
                      <a:pt x="54" y="930"/>
                    </a:lnTo>
                    <a:lnTo>
                      <a:pt x="54" y="948"/>
                    </a:lnTo>
                    <a:lnTo>
                      <a:pt x="60" y="954"/>
                    </a:lnTo>
                    <a:lnTo>
                      <a:pt x="54" y="954"/>
                    </a:lnTo>
                    <a:lnTo>
                      <a:pt x="48" y="948"/>
                    </a:lnTo>
                    <a:lnTo>
                      <a:pt x="18" y="978"/>
                    </a:lnTo>
                    <a:lnTo>
                      <a:pt x="12" y="990"/>
                    </a:lnTo>
                    <a:lnTo>
                      <a:pt x="12" y="1014"/>
                    </a:lnTo>
                    <a:lnTo>
                      <a:pt x="18" y="1020"/>
                    </a:lnTo>
                    <a:lnTo>
                      <a:pt x="6" y="1026"/>
                    </a:lnTo>
                    <a:lnTo>
                      <a:pt x="0" y="1032"/>
                    </a:lnTo>
                    <a:lnTo>
                      <a:pt x="0" y="1044"/>
                    </a:lnTo>
                    <a:lnTo>
                      <a:pt x="6" y="1050"/>
                    </a:lnTo>
                    <a:lnTo>
                      <a:pt x="18" y="1056"/>
                    </a:lnTo>
                    <a:lnTo>
                      <a:pt x="24" y="1080"/>
                    </a:lnTo>
                    <a:lnTo>
                      <a:pt x="24" y="1086"/>
                    </a:lnTo>
                    <a:lnTo>
                      <a:pt x="30" y="1092"/>
                    </a:lnTo>
                    <a:lnTo>
                      <a:pt x="42" y="1116"/>
                    </a:lnTo>
                    <a:lnTo>
                      <a:pt x="54" y="1128"/>
                    </a:lnTo>
                    <a:lnTo>
                      <a:pt x="66" y="1134"/>
                    </a:lnTo>
                    <a:lnTo>
                      <a:pt x="90" y="1158"/>
                    </a:lnTo>
                    <a:lnTo>
                      <a:pt x="84" y="1164"/>
                    </a:lnTo>
                    <a:lnTo>
                      <a:pt x="78" y="1176"/>
                    </a:lnTo>
                    <a:lnTo>
                      <a:pt x="66" y="1182"/>
                    </a:lnTo>
                    <a:lnTo>
                      <a:pt x="60" y="1188"/>
                    </a:lnTo>
                    <a:lnTo>
                      <a:pt x="102" y="1188"/>
                    </a:lnTo>
                    <a:lnTo>
                      <a:pt x="114" y="1194"/>
                    </a:lnTo>
                    <a:lnTo>
                      <a:pt x="120" y="1194"/>
                    </a:lnTo>
                    <a:lnTo>
                      <a:pt x="126" y="1200"/>
                    </a:lnTo>
                    <a:lnTo>
                      <a:pt x="126" y="1212"/>
                    </a:lnTo>
                    <a:lnTo>
                      <a:pt x="132" y="1224"/>
                    </a:lnTo>
                    <a:lnTo>
                      <a:pt x="138" y="1230"/>
                    </a:lnTo>
                    <a:lnTo>
                      <a:pt x="138" y="1236"/>
                    </a:lnTo>
                    <a:lnTo>
                      <a:pt x="198" y="1230"/>
                    </a:lnTo>
                    <a:lnTo>
                      <a:pt x="252" y="1182"/>
                    </a:lnTo>
                    <a:lnTo>
                      <a:pt x="252" y="1194"/>
                    </a:lnTo>
                    <a:lnTo>
                      <a:pt x="258" y="1206"/>
                    </a:lnTo>
                    <a:lnTo>
                      <a:pt x="258" y="1224"/>
                    </a:lnTo>
                    <a:lnTo>
                      <a:pt x="252" y="1230"/>
                    </a:lnTo>
                    <a:lnTo>
                      <a:pt x="252" y="1242"/>
                    </a:lnTo>
                    <a:lnTo>
                      <a:pt x="246" y="1254"/>
                    </a:lnTo>
                    <a:lnTo>
                      <a:pt x="246" y="1266"/>
                    </a:lnTo>
                    <a:lnTo>
                      <a:pt x="252" y="1284"/>
                    </a:lnTo>
                    <a:lnTo>
                      <a:pt x="252" y="1314"/>
                    </a:lnTo>
                    <a:lnTo>
                      <a:pt x="264" y="1308"/>
                    </a:lnTo>
                    <a:lnTo>
                      <a:pt x="264" y="1314"/>
                    </a:lnTo>
                    <a:lnTo>
                      <a:pt x="270" y="1320"/>
                    </a:lnTo>
                    <a:lnTo>
                      <a:pt x="282" y="1320"/>
                    </a:lnTo>
                    <a:lnTo>
                      <a:pt x="282" y="1314"/>
                    </a:lnTo>
                    <a:lnTo>
                      <a:pt x="288" y="1314"/>
                    </a:lnTo>
                    <a:lnTo>
                      <a:pt x="294" y="1308"/>
                    </a:lnTo>
                    <a:lnTo>
                      <a:pt x="324" y="1308"/>
                    </a:lnTo>
                    <a:lnTo>
                      <a:pt x="336" y="1314"/>
                    </a:lnTo>
                    <a:lnTo>
                      <a:pt x="366" y="1314"/>
                    </a:lnTo>
                    <a:lnTo>
                      <a:pt x="372" y="1320"/>
                    </a:lnTo>
                    <a:lnTo>
                      <a:pt x="372" y="1326"/>
                    </a:lnTo>
                    <a:lnTo>
                      <a:pt x="390" y="1326"/>
                    </a:lnTo>
                    <a:lnTo>
                      <a:pt x="414" y="1314"/>
                    </a:lnTo>
                    <a:lnTo>
                      <a:pt x="420" y="1308"/>
                    </a:lnTo>
                    <a:lnTo>
                      <a:pt x="432" y="1290"/>
                    </a:lnTo>
                    <a:lnTo>
                      <a:pt x="468" y="1290"/>
                    </a:lnTo>
                    <a:lnTo>
                      <a:pt x="474" y="1260"/>
                    </a:lnTo>
                    <a:lnTo>
                      <a:pt x="510" y="1260"/>
                    </a:lnTo>
                    <a:lnTo>
                      <a:pt x="510" y="1254"/>
                    </a:lnTo>
                    <a:lnTo>
                      <a:pt x="516" y="1248"/>
                    </a:lnTo>
                    <a:lnTo>
                      <a:pt x="522" y="1236"/>
                    </a:lnTo>
                    <a:lnTo>
                      <a:pt x="528" y="1230"/>
                    </a:lnTo>
                    <a:lnTo>
                      <a:pt x="540" y="1224"/>
                    </a:lnTo>
                    <a:lnTo>
                      <a:pt x="576" y="1224"/>
                    </a:lnTo>
                    <a:lnTo>
                      <a:pt x="588" y="1212"/>
                    </a:lnTo>
                    <a:lnTo>
                      <a:pt x="600" y="1224"/>
                    </a:lnTo>
                    <a:lnTo>
                      <a:pt x="606" y="1224"/>
                    </a:lnTo>
                    <a:lnTo>
                      <a:pt x="606" y="1218"/>
                    </a:lnTo>
                    <a:lnTo>
                      <a:pt x="618" y="1212"/>
                    </a:lnTo>
                    <a:lnTo>
                      <a:pt x="630" y="1212"/>
                    </a:lnTo>
                    <a:lnTo>
                      <a:pt x="630" y="1242"/>
                    </a:lnTo>
                    <a:lnTo>
                      <a:pt x="624" y="1248"/>
                    </a:lnTo>
                    <a:lnTo>
                      <a:pt x="624" y="1254"/>
                    </a:lnTo>
                    <a:lnTo>
                      <a:pt x="618" y="1260"/>
                    </a:lnTo>
                    <a:lnTo>
                      <a:pt x="618" y="1290"/>
                    </a:lnTo>
                    <a:lnTo>
                      <a:pt x="624" y="1296"/>
                    </a:lnTo>
                    <a:lnTo>
                      <a:pt x="630" y="1308"/>
                    </a:lnTo>
                    <a:lnTo>
                      <a:pt x="630" y="1326"/>
                    </a:lnTo>
                    <a:lnTo>
                      <a:pt x="624" y="1332"/>
                    </a:lnTo>
                    <a:lnTo>
                      <a:pt x="624" y="1344"/>
                    </a:lnTo>
                    <a:lnTo>
                      <a:pt x="636" y="1356"/>
                    </a:lnTo>
                    <a:lnTo>
                      <a:pt x="648" y="1362"/>
                    </a:lnTo>
                    <a:lnTo>
                      <a:pt x="654" y="1368"/>
                    </a:lnTo>
                    <a:lnTo>
                      <a:pt x="660" y="1398"/>
                    </a:lnTo>
                    <a:lnTo>
                      <a:pt x="684" y="1398"/>
                    </a:lnTo>
                    <a:lnTo>
                      <a:pt x="690" y="1404"/>
                    </a:lnTo>
                    <a:lnTo>
                      <a:pt x="690" y="1410"/>
                    </a:lnTo>
                    <a:lnTo>
                      <a:pt x="696" y="1422"/>
                    </a:lnTo>
                    <a:lnTo>
                      <a:pt x="696" y="1428"/>
                    </a:lnTo>
                    <a:lnTo>
                      <a:pt x="702" y="1434"/>
                    </a:lnTo>
                    <a:lnTo>
                      <a:pt x="714" y="1440"/>
                    </a:lnTo>
                    <a:lnTo>
                      <a:pt x="744" y="1440"/>
                    </a:lnTo>
                    <a:lnTo>
                      <a:pt x="750" y="1434"/>
                    </a:lnTo>
                    <a:lnTo>
                      <a:pt x="756" y="1446"/>
                    </a:lnTo>
                    <a:lnTo>
                      <a:pt x="768" y="1452"/>
                    </a:lnTo>
                    <a:lnTo>
                      <a:pt x="780" y="1452"/>
                    </a:lnTo>
                    <a:lnTo>
                      <a:pt x="786" y="1446"/>
                    </a:lnTo>
                    <a:lnTo>
                      <a:pt x="798" y="1446"/>
                    </a:lnTo>
                    <a:lnTo>
                      <a:pt x="798" y="1452"/>
                    </a:lnTo>
                    <a:lnTo>
                      <a:pt x="804" y="1464"/>
                    </a:lnTo>
                    <a:lnTo>
                      <a:pt x="816" y="1470"/>
                    </a:lnTo>
                    <a:lnTo>
                      <a:pt x="828" y="1482"/>
                    </a:lnTo>
                    <a:lnTo>
                      <a:pt x="840" y="1488"/>
                    </a:lnTo>
                    <a:lnTo>
                      <a:pt x="864" y="1488"/>
                    </a:lnTo>
                    <a:lnTo>
                      <a:pt x="864" y="1494"/>
                    </a:lnTo>
                    <a:lnTo>
                      <a:pt x="876" y="1506"/>
                    </a:lnTo>
                    <a:lnTo>
                      <a:pt x="888" y="1512"/>
                    </a:lnTo>
                    <a:lnTo>
                      <a:pt x="894" y="1518"/>
                    </a:lnTo>
                    <a:lnTo>
                      <a:pt x="954" y="1518"/>
                    </a:lnTo>
                    <a:lnTo>
                      <a:pt x="978" y="1530"/>
                    </a:lnTo>
                    <a:lnTo>
                      <a:pt x="984" y="1542"/>
                    </a:lnTo>
                    <a:lnTo>
                      <a:pt x="990" y="1548"/>
                    </a:lnTo>
                    <a:lnTo>
                      <a:pt x="990" y="1578"/>
                    </a:lnTo>
                    <a:lnTo>
                      <a:pt x="996" y="1590"/>
                    </a:lnTo>
                    <a:lnTo>
                      <a:pt x="1002" y="1596"/>
                    </a:lnTo>
                    <a:lnTo>
                      <a:pt x="1008" y="1608"/>
                    </a:lnTo>
                    <a:lnTo>
                      <a:pt x="1008" y="1638"/>
                    </a:lnTo>
                    <a:lnTo>
                      <a:pt x="990" y="1638"/>
                    </a:lnTo>
                    <a:lnTo>
                      <a:pt x="990" y="1644"/>
                    </a:lnTo>
                    <a:lnTo>
                      <a:pt x="996" y="1650"/>
                    </a:lnTo>
                    <a:lnTo>
                      <a:pt x="1002" y="1662"/>
                    </a:lnTo>
                    <a:lnTo>
                      <a:pt x="1014" y="1668"/>
                    </a:lnTo>
                    <a:lnTo>
                      <a:pt x="1020" y="1674"/>
                    </a:lnTo>
                    <a:lnTo>
                      <a:pt x="1014" y="1686"/>
                    </a:lnTo>
                    <a:lnTo>
                      <a:pt x="1014" y="1728"/>
                    </a:lnTo>
                    <a:lnTo>
                      <a:pt x="1020" y="1734"/>
                    </a:lnTo>
                    <a:lnTo>
                      <a:pt x="1050" y="1740"/>
                    </a:lnTo>
                    <a:lnTo>
                      <a:pt x="1098" y="1746"/>
                    </a:lnTo>
                    <a:lnTo>
                      <a:pt x="1158" y="1746"/>
                    </a:lnTo>
                    <a:lnTo>
                      <a:pt x="1158" y="1752"/>
                    </a:lnTo>
                    <a:lnTo>
                      <a:pt x="1152" y="1758"/>
                    </a:lnTo>
                    <a:lnTo>
                      <a:pt x="1152" y="1770"/>
                    </a:lnTo>
                    <a:lnTo>
                      <a:pt x="1146" y="1788"/>
                    </a:lnTo>
                    <a:lnTo>
                      <a:pt x="1146" y="1800"/>
                    </a:lnTo>
                    <a:lnTo>
                      <a:pt x="1152" y="1812"/>
                    </a:lnTo>
                    <a:lnTo>
                      <a:pt x="1164" y="1818"/>
                    </a:lnTo>
                    <a:lnTo>
                      <a:pt x="1170" y="1824"/>
                    </a:lnTo>
                    <a:lnTo>
                      <a:pt x="1194" y="1836"/>
                    </a:lnTo>
                    <a:lnTo>
                      <a:pt x="1206" y="1848"/>
                    </a:lnTo>
                    <a:lnTo>
                      <a:pt x="1212" y="1860"/>
                    </a:lnTo>
                    <a:lnTo>
                      <a:pt x="1224" y="1896"/>
                    </a:lnTo>
                    <a:lnTo>
                      <a:pt x="1224" y="1908"/>
                    </a:lnTo>
                    <a:lnTo>
                      <a:pt x="1218" y="1920"/>
                    </a:lnTo>
                    <a:lnTo>
                      <a:pt x="1218" y="1944"/>
                    </a:lnTo>
                    <a:lnTo>
                      <a:pt x="1212" y="1950"/>
                    </a:lnTo>
                    <a:lnTo>
                      <a:pt x="1212" y="1956"/>
                    </a:lnTo>
                    <a:lnTo>
                      <a:pt x="1218" y="1968"/>
                    </a:lnTo>
                    <a:lnTo>
                      <a:pt x="1212" y="1980"/>
                    </a:lnTo>
                    <a:lnTo>
                      <a:pt x="1206" y="1986"/>
                    </a:lnTo>
                    <a:lnTo>
                      <a:pt x="1200" y="1998"/>
                    </a:lnTo>
                    <a:lnTo>
                      <a:pt x="1200" y="2022"/>
                    </a:lnTo>
                    <a:lnTo>
                      <a:pt x="1206" y="2028"/>
                    </a:lnTo>
                    <a:lnTo>
                      <a:pt x="1218" y="2034"/>
                    </a:lnTo>
                    <a:lnTo>
                      <a:pt x="1212" y="2040"/>
                    </a:lnTo>
                    <a:lnTo>
                      <a:pt x="1200" y="2046"/>
                    </a:lnTo>
                    <a:lnTo>
                      <a:pt x="1194" y="2052"/>
                    </a:lnTo>
                    <a:lnTo>
                      <a:pt x="1194" y="2064"/>
                    </a:lnTo>
                    <a:lnTo>
                      <a:pt x="1200" y="2070"/>
                    </a:lnTo>
                    <a:lnTo>
                      <a:pt x="1212" y="2076"/>
                    </a:lnTo>
                    <a:lnTo>
                      <a:pt x="1212" y="2112"/>
                    </a:lnTo>
                    <a:lnTo>
                      <a:pt x="1224" y="2112"/>
                    </a:lnTo>
                    <a:lnTo>
                      <a:pt x="1224" y="2130"/>
                    </a:lnTo>
                    <a:lnTo>
                      <a:pt x="1218" y="2142"/>
                    </a:lnTo>
                    <a:lnTo>
                      <a:pt x="1218" y="2184"/>
                    </a:lnTo>
                    <a:lnTo>
                      <a:pt x="1224" y="2196"/>
                    </a:lnTo>
                    <a:lnTo>
                      <a:pt x="1230" y="2202"/>
                    </a:lnTo>
                    <a:lnTo>
                      <a:pt x="1266" y="2214"/>
                    </a:lnTo>
                    <a:lnTo>
                      <a:pt x="1308" y="2220"/>
                    </a:lnTo>
                    <a:lnTo>
                      <a:pt x="1380" y="2220"/>
                    </a:lnTo>
                    <a:lnTo>
                      <a:pt x="1392" y="2226"/>
                    </a:lnTo>
                    <a:lnTo>
                      <a:pt x="1398" y="2232"/>
                    </a:lnTo>
                    <a:lnTo>
                      <a:pt x="1398" y="2256"/>
                    </a:lnTo>
                    <a:lnTo>
                      <a:pt x="1404" y="2274"/>
                    </a:lnTo>
                    <a:lnTo>
                      <a:pt x="1404" y="2298"/>
                    </a:lnTo>
                    <a:lnTo>
                      <a:pt x="1410" y="2316"/>
                    </a:lnTo>
                    <a:lnTo>
                      <a:pt x="1410" y="2334"/>
                    </a:lnTo>
                    <a:lnTo>
                      <a:pt x="1422" y="2358"/>
                    </a:lnTo>
                    <a:lnTo>
                      <a:pt x="1434" y="2364"/>
                    </a:lnTo>
                    <a:lnTo>
                      <a:pt x="1446" y="2364"/>
                    </a:lnTo>
                    <a:lnTo>
                      <a:pt x="1464" y="2346"/>
                    </a:lnTo>
                    <a:lnTo>
                      <a:pt x="1476" y="2346"/>
                    </a:lnTo>
                    <a:lnTo>
                      <a:pt x="1488" y="2352"/>
                    </a:lnTo>
                    <a:lnTo>
                      <a:pt x="1500" y="2364"/>
                    </a:lnTo>
                    <a:lnTo>
                      <a:pt x="1506" y="2376"/>
                    </a:lnTo>
                    <a:lnTo>
                      <a:pt x="1506" y="2394"/>
                    </a:lnTo>
                    <a:lnTo>
                      <a:pt x="1500" y="2412"/>
                    </a:lnTo>
                    <a:lnTo>
                      <a:pt x="1500" y="2442"/>
                    </a:lnTo>
                    <a:lnTo>
                      <a:pt x="1494" y="2448"/>
                    </a:lnTo>
                    <a:lnTo>
                      <a:pt x="1494" y="2454"/>
                    </a:lnTo>
                    <a:lnTo>
                      <a:pt x="1488" y="2466"/>
                    </a:lnTo>
                    <a:lnTo>
                      <a:pt x="1488" y="2478"/>
                    </a:lnTo>
                    <a:lnTo>
                      <a:pt x="1494" y="2496"/>
                    </a:lnTo>
                    <a:lnTo>
                      <a:pt x="1506" y="2490"/>
                    </a:lnTo>
                    <a:lnTo>
                      <a:pt x="1512" y="2484"/>
                    </a:lnTo>
                    <a:lnTo>
                      <a:pt x="1530" y="2484"/>
                    </a:lnTo>
                    <a:lnTo>
                      <a:pt x="1536" y="2490"/>
                    </a:lnTo>
                    <a:lnTo>
                      <a:pt x="1548" y="2514"/>
                    </a:lnTo>
                    <a:lnTo>
                      <a:pt x="1548" y="2526"/>
                    </a:lnTo>
                    <a:lnTo>
                      <a:pt x="1554" y="2526"/>
                    </a:lnTo>
                    <a:lnTo>
                      <a:pt x="1560" y="2532"/>
                    </a:lnTo>
                    <a:lnTo>
                      <a:pt x="1560" y="2562"/>
                    </a:lnTo>
                    <a:lnTo>
                      <a:pt x="1566" y="2580"/>
                    </a:lnTo>
                    <a:lnTo>
                      <a:pt x="1566" y="2616"/>
                    </a:lnTo>
                    <a:lnTo>
                      <a:pt x="1512" y="2634"/>
                    </a:lnTo>
                    <a:lnTo>
                      <a:pt x="1506" y="2640"/>
                    </a:lnTo>
                    <a:lnTo>
                      <a:pt x="1500" y="2652"/>
                    </a:lnTo>
                    <a:lnTo>
                      <a:pt x="1500" y="2670"/>
                    </a:lnTo>
                    <a:lnTo>
                      <a:pt x="1464" y="2670"/>
                    </a:lnTo>
                    <a:lnTo>
                      <a:pt x="1464" y="2688"/>
                    </a:lnTo>
                    <a:lnTo>
                      <a:pt x="1458" y="2694"/>
                    </a:lnTo>
                    <a:lnTo>
                      <a:pt x="1452" y="2718"/>
                    </a:lnTo>
                    <a:lnTo>
                      <a:pt x="1428" y="2724"/>
                    </a:lnTo>
                    <a:lnTo>
                      <a:pt x="1428" y="2736"/>
                    </a:lnTo>
                    <a:lnTo>
                      <a:pt x="1422" y="2748"/>
                    </a:lnTo>
                    <a:lnTo>
                      <a:pt x="1422" y="2760"/>
                    </a:lnTo>
                    <a:lnTo>
                      <a:pt x="1404" y="2778"/>
                    </a:lnTo>
                    <a:lnTo>
                      <a:pt x="1392" y="2778"/>
                    </a:lnTo>
                    <a:lnTo>
                      <a:pt x="1392" y="2802"/>
                    </a:lnTo>
                    <a:lnTo>
                      <a:pt x="1386" y="2808"/>
                    </a:lnTo>
                    <a:lnTo>
                      <a:pt x="1380" y="2820"/>
                    </a:lnTo>
                    <a:lnTo>
                      <a:pt x="1374" y="2826"/>
                    </a:lnTo>
                    <a:lnTo>
                      <a:pt x="1356" y="2826"/>
                    </a:lnTo>
                    <a:lnTo>
                      <a:pt x="1350" y="2832"/>
                    </a:lnTo>
                    <a:lnTo>
                      <a:pt x="1350" y="2844"/>
                    </a:lnTo>
                    <a:lnTo>
                      <a:pt x="1344" y="2856"/>
                    </a:lnTo>
                    <a:lnTo>
                      <a:pt x="1344" y="2868"/>
                    </a:lnTo>
                    <a:lnTo>
                      <a:pt x="1368" y="2868"/>
                    </a:lnTo>
                    <a:lnTo>
                      <a:pt x="1374" y="2862"/>
                    </a:lnTo>
                    <a:lnTo>
                      <a:pt x="1386" y="2856"/>
                    </a:lnTo>
                    <a:lnTo>
                      <a:pt x="1398" y="2856"/>
                    </a:lnTo>
                    <a:lnTo>
                      <a:pt x="1404" y="2862"/>
                    </a:lnTo>
                    <a:lnTo>
                      <a:pt x="1428" y="2874"/>
                    </a:lnTo>
                    <a:lnTo>
                      <a:pt x="1434" y="2886"/>
                    </a:lnTo>
                    <a:lnTo>
                      <a:pt x="1446" y="2892"/>
                    </a:lnTo>
                    <a:lnTo>
                      <a:pt x="1452" y="2898"/>
                    </a:lnTo>
                    <a:lnTo>
                      <a:pt x="1458" y="2910"/>
                    </a:lnTo>
                    <a:lnTo>
                      <a:pt x="1470" y="2922"/>
                    </a:lnTo>
                    <a:lnTo>
                      <a:pt x="1470" y="2934"/>
                    </a:lnTo>
                    <a:lnTo>
                      <a:pt x="1482" y="2934"/>
                    </a:lnTo>
                    <a:lnTo>
                      <a:pt x="1482" y="2928"/>
                    </a:lnTo>
                    <a:lnTo>
                      <a:pt x="1494" y="2916"/>
                    </a:lnTo>
                    <a:lnTo>
                      <a:pt x="1500" y="2916"/>
                    </a:lnTo>
                    <a:lnTo>
                      <a:pt x="1512" y="2922"/>
                    </a:lnTo>
                    <a:lnTo>
                      <a:pt x="1518" y="2934"/>
                    </a:lnTo>
                    <a:lnTo>
                      <a:pt x="1536" y="2952"/>
                    </a:lnTo>
                    <a:lnTo>
                      <a:pt x="1554" y="2952"/>
                    </a:lnTo>
                    <a:lnTo>
                      <a:pt x="1572" y="2970"/>
                    </a:lnTo>
                    <a:lnTo>
                      <a:pt x="1578" y="2970"/>
                    </a:lnTo>
                    <a:lnTo>
                      <a:pt x="1578" y="2982"/>
                    </a:lnTo>
                    <a:lnTo>
                      <a:pt x="1584" y="2988"/>
                    </a:lnTo>
                    <a:lnTo>
                      <a:pt x="1596" y="2994"/>
                    </a:lnTo>
                    <a:lnTo>
                      <a:pt x="1614" y="3000"/>
                    </a:lnTo>
                    <a:lnTo>
                      <a:pt x="1626" y="3000"/>
                    </a:lnTo>
                    <a:lnTo>
                      <a:pt x="1632" y="3012"/>
                    </a:lnTo>
                    <a:lnTo>
                      <a:pt x="1638" y="3018"/>
                    </a:lnTo>
                    <a:lnTo>
                      <a:pt x="1644" y="3030"/>
                    </a:lnTo>
                    <a:lnTo>
                      <a:pt x="1662" y="3048"/>
                    </a:lnTo>
                    <a:lnTo>
                      <a:pt x="1668" y="3048"/>
                    </a:lnTo>
                    <a:lnTo>
                      <a:pt x="1680" y="3054"/>
                    </a:lnTo>
                    <a:lnTo>
                      <a:pt x="1686" y="3054"/>
                    </a:lnTo>
                    <a:lnTo>
                      <a:pt x="1686" y="3066"/>
                    </a:lnTo>
                    <a:lnTo>
                      <a:pt x="1674" y="3090"/>
                    </a:lnTo>
                    <a:lnTo>
                      <a:pt x="1668" y="3096"/>
                    </a:lnTo>
                    <a:lnTo>
                      <a:pt x="1668" y="3120"/>
                    </a:lnTo>
                    <a:lnTo>
                      <a:pt x="1674" y="3120"/>
                    </a:lnTo>
                    <a:lnTo>
                      <a:pt x="1674" y="3150"/>
                    </a:lnTo>
                    <a:lnTo>
                      <a:pt x="1692" y="3150"/>
                    </a:lnTo>
                    <a:lnTo>
                      <a:pt x="1692" y="3144"/>
                    </a:lnTo>
                    <a:lnTo>
                      <a:pt x="1698" y="3132"/>
                    </a:lnTo>
                    <a:lnTo>
                      <a:pt x="1710" y="3126"/>
                    </a:lnTo>
                    <a:lnTo>
                      <a:pt x="1716" y="3114"/>
                    </a:lnTo>
                    <a:lnTo>
                      <a:pt x="1728" y="3102"/>
                    </a:lnTo>
                    <a:lnTo>
                      <a:pt x="1734" y="3090"/>
                    </a:lnTo>
                    <a:lnTo>
                      <a:pt x="1734" y="3060"/>
                    </a:lnTo>
                    <a:lnTo>
                      <a:pt x="1728" y="3054"/>
                    </a:lnTo>
                    <a:lnTo>
                      <a:pt x="1728" y="3048"/>
                    </a:lnTo>
                    <a:lnTo>
                      <a:pt x="1746" y="3018"/>
                    </a:lnTo>
                    <a:lnTo>
                      <a:pt x="1734" y="3012"/>
                    </a:lnTo>
                    <a:lnTo>
                      <a:pt x="1728" y="3000"/>
                    </a:lnTo>
                    <a:lnTo>
                      <a:pt x="1728" y="2988"/>
                    </a:lnTo>
                    <a:lnTo>
                      <a:pt x="1740" y="2976"/>
                    </a:lnTo>
                    <a:lnTo>
                      <a:pt x="1746" y="2976"/>
                    </a:lnTo>
                    <a:lnTo>
                      <a:pt x="1746" y="2952"/>
                    </a:lnTo>
                    <a:lnTo>
                      <a:pt x="1764" y="2952"/>
                    </a:lnTo>
                    <a:lnTo>
                      <a:pt x="1776" y="2940"/>
                    </a:lnTo>
                    <a:lnTo>
                      <a:pt x="1776" y="2904"/>
                    </a:lnTo>
                    <a:lnTo>
                      <a:pt x="1782" y="2898"/>
                    </a:lnTo>
                    <a:lnTo>
                      <a:pt x="1788" y="2886"/>
                    </a:lnTo>
                    <a:lnTo>
                      <a:pt x="1800" y="2874"/>
                    </a:lnTo>
                    <a:lnTo>
                      <a:pt x="1812" y="2868"/>
                    </a:lnTo>
                    <a:lnTo>
                      <a:pt x="1818" y="2862"/>
                    </a:lnTo>
                    <a:lnTo>
                      <a:pt x="1824" y="2862"/>
                    </a:lnTo>
                    <a:lnTo>
                      <a:pt x="1824" y="2898"/>
                    </a:lnTo>
                    <a:lnTo>
                      <a:pt x="1818" y="2904"/>
                    </a:lnTo>
                    <a:lnTo>
                      <a:pt x="1818" y="2910"/>
                    </a:lnTo>
                    <a:lnTo>
                      <a:pt x="1812" y="2916"/>
                    </a:lnTo>
                    <a:lnTo>
                      <a:pt x="1812" y="2934"/>
                    </a:lnTo>
                    <a:lnTo>
                      <a:pt x="1800" y="2940"/>
                    </a:lnTo>
                    <a:lnTo>
                      <a:pt x="1800" y="2952"/>
                    </a:lnTo>
                    <a:lnTo>
                      <a:pt x="1776" y="2982"/>
                    </a:lnTo>
                    <a:lnTo>
                      <a:pt x="1746" y="3006"/>
                    </a:lnTo>
                    <a:lnTo>
                      <a:pt x="1752" y="3012"/>
                    </a:lnTo>
                    <a:lnTo>
                      <a:pt x="1770" y="3012"/>
                    </a:lnTo>
                    <a:lnTo>
                      <a:pt x="1770" y="2994"/>
                    </a:lnTo>
                    <a:lnTo>
                      <a:pt x="1776" y="2988"/>
                    </a:lnTo>
                    <a:lnTo>
                      <a:pt x="1788" y="2988"/>
                    </a:lnTo>
                    <a:lnTo>
                      <a:pt x="1794" y="2982"/>
                    </a:lnTo>
                    <a:lnTo>
                      <a:pt x="1800" y="2982"/>
                    </a:lnTo>
                    <a:lnTo>
                      <a:pt x="1812" y="2964"/>
                    </a:lnTo>
                    <a:lnTo>
                      <a:pt x="1824" y="2940"/>
                    </a:lnTo>
                    <a:lnTo>
                      <a:pt x="1848" y="2880"/>
                    </a:lnTo>
                    <a:lnTo>
                      <a:pt x="1860" y="2832"/>
                    </a:lnTo>
                    <a:lnTo>
                      <a:pt x="1872" y="2808"/>
                    </a:lnTo>
                    <a:lnTo>
                      <a:pt x="1878" y="2790"/>
                    </a:lnTo>
                    <a:lnTo>
                      <a:pt x="1884" y="2778"/>
                    </a:lnTo>
                    <a:lnTo>
                      <a:pt x="1896" y="2772"/>
                    </a:lnTo>
                    <a:lnTo>
                      <a:pt x="1902" y="2760"/>
                    </a:lnTo>
                    <a:lnTo>
                      <a:pt x="1926" y="2736"/>
                    </a:lnTo>
                    <a:lnTo>
                      <a:pt x="1926" y="2724"/>
                    </a:lnTo>
                    <a:lnTo>
                      <a:pt x="1920" y="2718"/>
                    </a:lnTo>
                    <a:lnTo>
                      <a:pt x="1938" y="2706"/>
                    </a:lnTo>
                    <a:lnTo>
                      <a:pt x="1932" y="2670"/>
                    </a:lnTo>
                    <a:lnTo>
                      <a:pt x="1938" y="2646"/>
                    </a:lnTo>
                    <a:lnTo>
                      <a:pt x="1926" y="2640"/>
                    </a:lnTo>
                    <a:lnTo>
                      <a:pt x="1932" y="2634"/>
                    </a:lnTo>
                    <a:lnTo>
                      <a:pt x="1938" y="2622"/>
                    </a:lnTo>
                    <a:lnTo>
                      <a:pt x="1938" y="2610"/>
                    </a:lnTo>
                    <a:lnTo>
                      <a:pt x="1932" y="2604"/>
                    </a:lnTo>
                    <a:lnTo>
                      <a:pt x="1920" y="2598"/>
                    </a:lnTo>
                    <a:lnTo>
                      <a:pt x="1914" y="2592"/>
                    </a:lnTo>
                    <a:lnTo>
                      <a:pt x="1914" y="2556"/>
                    </a:lnTo>
                    <a:lnTo>
                      <a:pt x="1896" y="2544"/>
                    </a:lnTo>
                    <a:lnTo>
                      <a:pt x="1920" y="2544"/>
                    </a:lnTo>
                    <a:lnTo>
                      <a:pt x="1914" y="2520"/>
                    </a:lnTo>
                    <a:lnTo>
                      <a:pt x="1902" y="2508"/>
                    </a:lnTo>
                    <a:lnTo>
                      <a:pt x="1908" y="2508"/>
                    </a:lnTo>
                    <a:lnTo>
                      <a:pt x="1920" y="2502"/>
                    </a:lnTo>
                    <a:lnTo>
                      <a:pt x="1920" y="2490"/>
                    </a:lnTo>
                    <a:lnTo>
                      <a:pt x="1914" y="2490"/>
                    </a:lnTo>
                    <a:lnTo>
                      <a:pt x="1902" y="2484"/>
                    </a:lnTo>
                    <a:lnTo>
                      <a:pt x="1896" y="2478"/>
                    </a:lnTo>
                    <a:lnTo>
                      <a:pt x="1920" y="2460"/>
                    </a:lnTo>
                    <a:lnTo>
                      <a:pt x="1932" y="2472"/>
                    </a:lnTo>
                    <a:lnTo>
                      <a:pt x="1944" y="2478"/>
                    </a:lnTo>
                    <a:lnTo>
                      <a:pt x="1950" y="2478"/>
                    </a:lnTo>
                    <a:lnTo>
                      <a:pt x="1950" y="2448"/>
                    </a:lnTo>
                    <a:lnTo>
                      <a:pt x="1962" y="2424"/>
                    </a:lnTo>
                    <a:lnTo>
                      <a:pt x="1974" y="2418"/>
                    </a:lnTo>
                    <a:lnTo>
                      <a:pt x="1980" y="2418"/>
                    </a:lnTo>
                    <a:lnTo>
                      <a:pt x="2004" y="2406"/>
                    </a:lnTo>
                    <a:lnTo>
                      <a:pt x="2010" y="2394"/>
                    </a:lnTo>
                    <a:lnTo>
                      <a:pt x="2010" y="2382"/>
                    </a:lnTo>
                    <a:lnTo>
                      <a:pt x="2016" y="2376"/>
                    </a:lnTo>
                    <a:lnTo>
                      <a:pt x="2028" y="2376"/>
                    </a:lnTo>
                    <a:lnTo>
                      <a:pt x="2034" y="2370"/>
                    </a:lnTo>
                    <a:lnTo>
                      <a:pt x="2046" y="2370"/>
                    </a:lnTo>
                    <a:lnTo>
                      <a:pt x="2046" y="2358"/>
                    </a:lnTo>
                    <a:lnTo>
                      <a:pt x="2070" y="2358"/>
                    </a:lnTo>
                    <a:lnTo>
                      <a:pt x="2070" y="2340"/>
                    </a:lnTo>
                    <a:lnTo>
                      <a:pt x="2118" y="2340"/>
                    </a:lnTo>
                    <a:lnTo>
                      <a:pt x="2124" y="2358"/>
                    </a:lnTo>
                    <a:lnTo>
                      <a:pt x="2136" y="2352"/>
                    </a:lnTo>
                    <a:lnTo>
                      <a:pt x="2118" y="2334"/>
                    </a:lnTo>
                    <a:lnTo>
                      <a:pt x="2136" y="2316"/>
                    </a:lnTo>
                    <a:lnTo>
                      <a:pt x="2142" y="2316"/>
                    </a:lnTo>
                    <a:lnTo>
                      <a:pt x="2154" y="2310"/>
                    </a:lnTo>
                    <a:lnTo>
                      <a:pt x="2178" y="2310"/>
                    </a:lnTo>
                    <a:lnTo>
                      <a:pt x="2160" y="2292"/>
                    </a:lnTo>
                    <a:lnTo>
                      <a:pt x="2172" y="2286"/>
                    </a:lnTo>
                    <a:lnTo>
                      <a:pt x="2178" y="2280"/>
                    </a:lnTo>
                    <a:lnTo>
                      <a:pt x="2190" y="2280"/>
                    </a:lnTo>
                    <a:lnTo>
                      <a:pt x="2190" y="2304"/>
                    </a:lnTo>
                    <a:lnTo>
                      <a:pt x="2196" y="2304"/>
                    </a:lnTo>
                    <a:lnTo>
                      <a:pt x="2196" y="2298"/>
                    </a:lnTo>
                    <a:lnTo>
                      <a:pt x="2202" y="2286"/>
                    </a:lnTo>
                    <a:lnTo>
                      <a:pt x="2208" y="2280"/>
                    </a:lnTo>
                    <a:lnTo>
                      <a:pt x="2244" y="2286"/>
                    </a:lnTo>
                    <a:lnTo>
                      <a:pt x="2244" y="2280"/>
                    </a:lnTo>
                    <a:lnTo>
                      <a:pt x="2250" y="2274"/>
                    </a:lnTo>
                    <a:lnTo>
                      <a:pt x="2250" y="2268"/>
                    </a:lnTo>
                    <a:lnTo>
                      <a:pt x="2256" y="2262"/>
                    </a:lnTo>
                    <a:lnTo>
                      <a:pt x="2268" y="2256"/>
                    </a:lnTo>
                    <a:lnTo>
                      <a:pt x="2274" y="2256"/>
                    </a:lnTo>
                    <a:lnTo>
                      <a:pt x="2280" y="2262"/>
                    </a:lnTo>
                    <a:lnTo>
                      <a:pt x="2280" y="2286"/>
                    </a:lnTo>
                    <a:lnTo>
                      <a:pt x="2346" y="2280"/>
                    </a:lnTo>
                    <a:lnTo>
                      <a:pt x="2352" y="2262"/>
                    </a:lnTo>
                    <a:lnTo>
                      <a:pt x="2346" y="2250"/>
                    </a:lnTo>
                    <a:lnTo>
                      <a:pt x="2352" y="2244"/>
                    </a:lnTo>
                    <a:lnTo>
                      <a:pt x="2358" y="2232"/>
                    </a:lnTo>
                    <a:lnTo>
                      <a:pt x="2370" y="2220"/>
                    </a:lnTo>
                    <a:lnTo>
                      <a:pt x="2406" y="2202"/>
                    </a:lnTo>
                    <a:lnTo>
                      <a:pt x="2418" y="2202"/>
                    </a:lnTo>
                    <a:lnTo>
                      <a:pt x="2412" y="2190"/>
                    </a:lnTo>
                    <a:lnTo>
                      <a:pt x="2412" y="2112"/>
                    </a:lnTo>
                    <a:lnTo>
                      <a:pt x="2442" y="2082"/>
                    </a:lnTo>
                    <a:lnTo>
                      <a:pt x="2442" y="2058"/>
                    </a:lnTo>
                    <a:lnTo>
                      <a:pt x="2460" y="2052"/>
                    </a:lnTo>
                    <a:lnTo>
                      <a:pt x="2460" y="2022"/>
                    </a:lnTo>
                    <a:lnTo>
                      <a:pt x="2466" y="2022"/>
                    </a:lnTo>
                    <a:lnTo>
                      <a:pt x="2472" y="2016"/>
                    </a:lnTo>
                    <a:lnTo>
                      <a:pt x="2478" y="2016"/>
                    </a:lnTo>
                    <a:lnTo>
                      <a:pt x="2478" y="2010"/>
                    </a:lnTo>
                    <a:lnTo>
                      <a:pt x="2484" y="2004"/>
                    </a:lnTo>
                    <a:lnTo>
                      <a:pt x="2484" y="1956"/>
                    </a:lnTo>
                    <a:lnTo>
                      <a:pt x="2478" y="1944"/>
                    </a:lnTo>
                    <a:lnTo>
                      <a:pt x="2478" y="1926"/>
                    </a:lnTo>
                    <a:lnTo>
                      <a:pt x="2472" y="1908"/>
                    </a:lnTo>
                    <a:lnTo>
                      <a:pt x="2484" y="1884"/>
                    </a:lnTo>
                    <a:lnTo>
                      <a:pt x="2514" y="1854"/>
                    </a:lnTo>
                    <a:lnTo>
                      <a:pt x="2514" y="1848"/>
                    </a:lnTo>
                    <a:lnTo>
                      <a:pt x="2508" y="1836"/>
                    </a:lnTo>
                    <a:lnTo>
                      <a:pt x="2508" y="1830"/>
                    </a:lnTo>
                    <a:lnTo>
                      <a:pt x="2502" y="1818"/>
                    </a:lnTo>
                    <a:lnTo>
                      <a:pt x="2508" y="1764"/>
                    </a:lnTo>
                    <a:lnTo>
                      <a:pt x="2508" y="1758"/>
                    </a:lnTo>
                    <a:lnTo>
                      <a:pt x="2514" y="1752"/>
                    </a:lnTo>
                    <a:lnTo>
                      <a:pt x="2514" y="1722"/>
                    </a:lnTo>
                    <a:lnTo>
                      <a:pt x="2520" y="1710"/>
                    </a:lnTo>
                    <a:lnTo>
                      <a:pt x="2520" y="1680"/>
                    </a:lnTo>
                    <a:lnTo>
                      <a:pt x="2508" y="1644"/>
                    </a:lnTo>
                    <a:lnTo>
                      <a:pt x="2502" y="1608"/>
                    </a:lnTo>
                    <a:lnTo>
                      <a:pt x="2502" y="1596"/>
                    </a:lnTo>
                    <a:lnTo>
                      <a:pt x="2508" y="1560"/>
                    </a:lnTo>
                    <a:lnTo>
                      <a:pt x="2508" y="1548"/>
                    </a:lnTo>
                    <a:lnTo>
                      <a:pt x="2502" y="1536"/>
                    </a:lnTo>
                    <a:lnTo>
                      <a:pt x="2502" y="1500"/>
                    </a:lnTo>
                    <a:lnTo>
                      <a:pt x="2508" y="1488"/>
                    </a:lnTo>
                    <a:lnTo>
                      <a:pt x="2520" y="1476"/>
                    </a:lnTo>
                    <a:lnTo>
                      <a:pt x="2508" y="1458"/>
                    </a:lnTo>
                    <a:lnTo>
                      <a:pt x="2520" y="1446"/>
                    </a:lnTo>
                    <a:lnTo>
                      <a:pt x="2532" y="1446"/>
                    </a:lnTo>
                    <a:lnTo>
                      <a:pt x="2532" y="1452"/>
                    </a:lnTo>
                    <a:lnTo>
                      <a:pt x="2538" y="1464"/>
                    </a:lnTo>
                    <a:lnTo>
                      <a:pt x="2544" y="1470"/>
                    </a:lnTo>
                    <a:lnTo>
                      <a:pt x="2556" y="1464"/>
                    </a:lnTo>
                    <a:lnTo>
                      <a:pt x="2562" y="1452"/>
                    </a:lnTo>
                    <a:lnTo>
                      <a:pt x="2574" y="1446"/>
                    </a:lnTo>
                    <a:lnTo>
                      <a:pt x="2580" y="1434"/>
                    </a:lnTo>
                    <a:lnTo>
                      <a:pt x="2586" y="1428"/>
                    </a:lnTo>
                    <a:lnTo>
                      <a:pt x="2592" y="1416"/>
                    </a:lnTo>
                    <a:lnTo>
                      <a:pt x="2592" y="1404"/>
                    </a:lnTo>
                    <a:lnTo>
                      <a:pt x="2598" y="1386"/>
                    </a:lnTo>
                    <a:lnTo>
                      <a:pt x="2598" y="1374"/>
                    </a:lnTo>
                    <a:lnTo>
                      <a:pt x="2604" y="1356"/>
                    </a:lnTo>
                    <a:lnTo>
                      <a:pt x="2604" y="1344"/>
                    </a:lnTo>
                    <a:lnTo>
                      <a:pt x="2610" y="1338"/>
                    </a:lnTo>
                    <a:lnTo>
                      <a:pt x="2616" y="1338"/>
                    </a:lnTo>
                    <a:lnTo>
                      <a:pt x="2628" y="1326"/>
                    </a:lnTo>
                    <a:lnTo>
                      <a:pt x="2634" y="1314"/>
                    </a:lnTo>
                    <a:lnTo>
                      <a:pt x="2640" y="1308"/>
                    </a:lnTo>
                    <a:lnTo>
                      <a:pt x="2640" y="1296"/>
                    </a:lnTo>
                    <a:lnTo>
                      <a:pt x="2652" y="1290"/>
                    </a:lnTo>
                    <a:lnTo>
                      <a:pt x="2658" y="1284"/>
                    </a:lnTo>
                    <a:lnTo>
                      <a:pt x="2670" y="1284"/>
                    </a:lnTo>
                    <a:lnTo>
                      <a:pt x="2682" y="1272"/>
                    </a:lnTo>
                    <a:lnTo>
                      <a:pt x="2682" y="1254"/>
                    </a:lnTo>
                    <a:lnTo>
                      <a:pt x="2688" y="1254"/>
                    </a:lnTo>
                    <a:lnTo>
                      <a:pt x="2724" y="1218"/>
                    </a:lnTo>
                    <a:lnTo>
                      <a:pt x="2736" y="1188"/>
                    </a:lnTo>
                    <a:lnTo>
                      <a:pt x="2754" y="1158"/>
                    </a:lnTo>
                    <a:lnTo>
                      <a:pt x="2760" y="1134"/>
                    </a:lnTo>
                    <a:lnTo>
                      <a:pt x="2766" y="1122"/>
                    </a:lnTo>
                    <a:lnTo>
                      <a:pt x="2772" y="1116"/>
                    </a:lnTo>
                    <a:lnTo>
                      <a:pt x="2778" y="1104"/>
                    </a:lnTo>
                    <a:lnTo>
                      <a:pt x="2784" y="1098"/>
                    </a:lnTo>
                    <a:lnTo>
                      <a:pt x="2784" y="1080"/>
                    </a:lnTo>
                    <a:lnTo>
                      <a:pt x="2778" y="1068"/>
                    </a:lnTo>
                    <a:lnTo>
                      <a:pt x="2778" y="100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717" name="Bolivia">
                <a:extLst>
                  <a:ext uri="{FF2B5EF4-FFF2-40B4-BE49-F238E27FC236}">
                    <a16:creationId xmlns:a16="http://schemas.microsoft.com/office/drawing/2014/main" id="{7B8B2969-B482-F74B-8ED0-757722787E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4" y="2510"/>
                <a:ext cx="228" cy="271"/>
              </a:xfrm>
              <a:custGeom>
                <a:avLst/>
                <a:gdLst>
                  <a:gd name="T0" fmla="*/ 2147483647 w 894"/>
                  <a:gd name="T1" fmla="*/ 2147483647 h 1056"/>
                  <a:gd name="T2" fmla="*/ 2147483647 w 894"/>
                  <a:gd name="T3" fmla="*/ 2147483647 h 1056"/>
                  <a:gd name="T4" fmla="*/ 2147483647 w 894"/>
                  <a:gd name="T5" fmla="*/ 2147483647 h 1056"/>
                  <a:gd name="T6" fmla="*/ 2147483647 w 894"/>
                  <a:gd name="T7" fmla="*/ 2147483647 h 1056"/>
                  <a:gd name="T8" fmla="*/ 2147483647 w 894"/>
                  <a:gd name="T9" fmla="*/ 2147483647 h 1056"/>
                  <a:gd name="T10" fmla="*/ 2147483647 w 894"/>
                  <a:gd name="T11" fmla="*/ 2147483647 h 1056"/>
                  <a:gd name="T12" fmla="*/ 2147483647 w 894"/>
                  <a:gd name="T13" fmla="*/ 2147483647 h 1056"/>
                  <a:gd name="T14" fmla="*/ 2147483647 w 894"/>
                  <a:gd name="T15" fmla="*/ 2147483647 h 1056"/>
                  <a:gd name="T16" fmla="*/ 2147483647 w 894"/>
                  <a:gd name="T17" fmla="*/ 2147483647 h 1056"/>
                  <a:gd name="T18" fmla="*/ 2147483647 w 894"/>
                  <a:gd name="T19" fmla="*/ 2147483647 h 1056"/>
                  <a:gd name="T20" fmla="*/ 2147483647 w 894"/>
                  <a:gd name="T21" fmla="*/ 2147483647 h 1056"/>
                  <a:gd name="T22" fmla="*/ 2147483647 w 894"/>
                  <a:gd name="T23" fmla="*/ 2147483647 h 1056"/>
                  <a:gd name="T24" fmla="*/ 2147483647 w 894"/>
                  <a:gd name="T25" fmla="*/ 2147483647 h 1056"/>
                  <a:gd name="T26" fmla="*/ 2147483647 w 894"/>
                  <a:gd name="T27" fmla="*/ 2147483647 h 1056"/>
                  <a:gd name="T28" fmla="*/ 2147483647 w 894"/>
                  <a:gd name="T29" fmla="*/ 2147483647 h 1056"/>
                  <a:gd name="T30" fmla="*/ 2147483647 w 894"/>
                  <a:gd name="T31" fmla="*/ 2147483647 h 1056"/>
                  <a:gd name="T32" fmla="*/ 2147483647 w 894"/>
                  <a:gd name="T33" fmla="*/ 2147483647 h 1056"/>
                  <a:gd name="T34" fmla="*/ 2147483647 w 894"/>
                  <a:gd name="T35" fmla="*/ 2147483647 h 1056"/>
                  <a:gd name="T36" fmla="*/ 2147483647 w 894"/>
                  <a:gd name="T37" fmla="*/ 2147483647 h 1056"/>
                  <a:gd name="T38" fmla="*/ 2147483647 w 894"/>
                  <a:gd name="T39" fmla="*/ 2147483647 h 1056"/>
                  <a:gd name="T40" fmla="*/ 2147483647 w 894"/>
                  <a:gd name="T41" fmla="*/ 2147483647 h 1056"/>
                  <a:gd name="T42" fmla="*/ 2147483647 w 894"/>
                  <a:gd name="T43" fmla="*/ 2147483647 h 1056"/>
                  <a:gd name="T44" fmla="*/ 2147483647 w 894"/>
                  <a:gd name="T45" fmla="*/ 2147483647 h 1056"/>
                  <a:gd name="T46" fmla="*/ 2147483647 w 894"/>
                  <a:gd name="T47" fmla="*/ 2147483647 h 1056"/>
                  <a:gd name="T48" fmla="*/ 0 w 894"/>
                  <a:gd name="T49" fmla="*/ 2147483647 h 1056"/>
                  <a:gd name="T50" fmla="*/ 2147483647 w 894"/>
                  <a:gd name="T51" fmla="*/ 2147483647 h 1056"/>
                  <a:gd name="T52" fmla="*/ 2147483647 w 894"/>
                  <a:gd name="T53" fmla="*/ 2147483647 h 1056"/>
                  <a:gd name="T54" fmla="*/ 2147483647 w 894"/>
                  <a:gd name="T55" fmla="*/ 2147483647 h 1056"/>
                  <a:gd name="T56" fmla="*/ 2147483647 w 894"/>
                  <a:gd name="T57" fmla="*/ 2147483647 h 1056"/>
                  <a:gd name="T58" fmla="*/ 2147483647 w 894"/>
                  <a:gd name="T59" fmla="*/ 2147483647 h 1056"/>
                  <a:gd name="T60" fmla="*/ 2147483647 w 894"/>
                  <a:gd name="T61" fmla="*/ 2147483647 h 1056"/>
                  <a:gd name="T62" fmla="*/ 2147483647 w 894"/>
                  <a:gd name="T63" fmla="*/ 2147483647 h 1056"/>
                  <a:gd name="T64" fmla="*/ 2147483647 w 894"/>
                  <a:gd name="T65" fmla="*/ 2147483647 h 1056"/>
                  <a:gd name="T66" fmla="*/ 2147483647 w 894"/>
                  <a:gd name="T67" fmla="*/ 2147483647 h 1056"/>
                  <a:gd name="T68" fmla="*/ 2147483647 w 894"/>
                  <a:gd name="T69" fmla="*/ 2147483647 h 1056"/>
                  <a:gd name="T70" fmla="*/ 2147483647 w 894"/>
                  <a:gd name="T71" fmla="*/ 2147483647 h 1056"/>
                  <a:gd name="T72" fmla="*/ 2147483647 w 894"/>
                  <a:gd name="T73" fmla="*/ 2147483647 h 1056"/>
                  <a:gd name="T74" fmla="*/ 2147483647 w 894"/>
                  <a:gd name="T75" fmla="*/ 2147483647 h 1056"/>
                  <a:gd name="T76" fmla="*/ 2147483647 w 894"/>
                  <a:gd name="T77" fmla="*/ 2147483647 h 1056"/>
                  <a:gd name="T78" fmla="*/ 2147483647 w 894"/>
                  <a:gd name="T79" fmla="*/ 2147483647 h 1056"/>
                  <a:gd name="T80" fmla="*/ 2147483647 w 894"/>
                  <a:gd name="T81" fmla="*/ 2147483647 h 1056"/>
                  <a:gd name="T82" fmla="*/ 2147483647 w 894"/>
                  <a:gd name="T83" fmla="*/ 2147483647 h 1056"/>
                  <a:gd name="T84" fmla="*/ 2147483647 w 894"/>
                  <a:gd name="T85" fmla="*/ 2147483647 h 1056"/>
                  <a:gd name="T86" fmla="*/ 2147483647 w 894"/>
                  <a:gd name="T87" fmla="*/ 2147483647 h 1056"/>
                  <a:gd name="T88" fmla="*/ 2147483647 w 894"/>
                  <a:gd name="T89" fmla="*/ 2147483647 h 1056"/>
                  <a:gd name="T90" fmla="*/ 2147483647 w 894"/>
                  <a:gd name="T91" fmla="*/ 2147483647 h 1056"/>
                  <a:gd name="T92" fmla="*/ 2147483647 w 894"/>
                  <a:gd name="T93" fmla="*/ 2147483647 h 1056"/>
                  <a:gd name="T94" fmla="*/ 2147483647 w 894"/>
                  <a:gd name="T95" fmla="*/ 2147483647 h 1056"/>
                  <a:gd name="T96" fmla="*/ 2147483647 w 894"/>
                  <a:gd name="T97" fmla="*/ 2147483647 h 1056"/>
                  <a:gd name="T98" fmla="*/ 2147483647 w 894"/>
                  <a:gd name="T99" fmla="*/ 2147483647 h 1056"/>
                  <a:gd name="T100" fmla="*/ 2147483647 w 894"/>
                  <a:gd name="T101" fmla="*/ 2147483647 h 105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894"/>
                  <a:gd name="T154" fmla="*/ 0 h 1056"/>
                  <a:gd name="T155" fmla="*/ 894 w 894"/>
                  <a:gd name="T156" fmla="*/ 1056 h 105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894" h="1056">
                    <a:moveTo>
                      <a:pt x="882" y="744"/>
                    </a:moveTo>
                    <a:lnTo>
                      <a:pt x="882" y="738"/>
                    </a:lnTo>
                    <a:lnTo>
                      <a:pt x="888" y="732"/>
                    </a:lnTo>
                    <a:lnTo>
                      <a:pt x="888" y="708"/>
                    </a:lnTo>
                    <a:lnTo>
                      <a:pt x="894" y="696"/>
                    </a:lnTo>
                    <a:lnTo>
                      <a:pt x="894" y="684"/>
                    </a:lnTo>
                    <a:lnTo>
                      <a:pt x="882" y="648"/>
                    </a:lnTo>
                    <a:lnTo>
                      <a:pt x="876" y="636"/>
                    </a:lnTo>
                    <a:lnTo>
                      <a:pt x="864" y="624"/>
                    </a:lnTo>
                    <a:lnTo>
                      <a:pt x="840" y="612"/>
                    </a:lnTo>
                    <a:lnTo>
                      <a:pt x="834" y="606"/>
                    </a:lnTo>
                    <a:lnTo>
                      <a:pt x="822" y="600"/>
                    </a:lnTo>
                    <a:lnTo>
                      <a:pt x="816" y="588"/>
                    </a:lnTo>
                    <a:lnTo>
                      <a:pt x="816" y="576"/>
                    </a:lnTo>
                    <a:lnTo>
                      <a:pt x="822" y="558"/>
                    </a:lnTo>
                    <a:lnTo>
                      <a:pt x="822" y="546"/>
                    </a:lnTo>
                    <a:lnTo>
                      <a:pt x="828" y="540"/>
                    </a:lnTo>
                    <a:lnTo>
                      <a:pt x="828" y="534"/>
                    </a:lnTo>
                    <a:lnTo>
                      <a:pt x="768" y="534"/>
                    </a:lnTo>
                    <a:lnTo>
                      <a:pt x="720" y="528"/>
                    </a:lnTo>
                    <a:lnTo>
                      <a:pt x="690" y="522"/>
                    </a:lnTo>
                    <a:lnTo>
                      <a:pt x="684" y="516"/>
                    </a:lnTo>
                    <a:lnTo>
                      <a:pt x="684" y="474"/>
                    </a:lnTo>
                    <a:lnTo>
                      <a:pt x="690" y="462"/>
                    </a:lnTo>
                    <a:lnTo>
                      <a:pt x="684" y="456"/>
                    </a:lnTo>
                    <a:lnTo>
                      <a:pt x="672" y="450"/>
                    </a:lnTo>
                    <a:lnTo>
                      <a:pt x="666" y="438"/>
                    </a:lnTo>
                    <a:lnTo>
                      <a:pt x="660" y="432"/>
                    </a:lnTo>
                    <a:lnTo>
                      <a:pt x="660" y="426"/>
                    </a:lnTo>
                    <a:lnTo>
                      <a:pt x="678" y="426"/>
                    </a:lnTo>
                    <a:lnTo>
                      <a:pt x="678" y="396"/>
                    </a:lnTo>
                    <a:lnTo>
                      <a:pt x="672" y="384"/>
                    </a:lnTo>
                    <a:lnTo>
                      <a:pt x="666" y="378"/>
                    </a:lnTo>
                    <a:lnTo>
                      <a:pt x="660" y="366"/>
                    </a:lnTo>
                    <a:lnTo>
                      <a:pt x="660" y="336"/>
                    </a:lnTo>
                    <a:lnTo>
                      <a:pt x="654" y="330"/>
                    </a:lnTo>
                    <a:lnTo>
                      <a:pt x="648" y="318"/>
                    </a:lnTo>
                    <a:lnTo>
                      <a:pt x="624" y="306"/>
                    </a:lnTo>
                    <a:lnTo>
                      <a:pt x="564" y="306"/>
                    </a:lnTo>
                    <a:lnTo>
                      <a:pt x="558" y="300"/>
                    </a:lnTo>
                    <a:lnTo>
                      <a:pt x="546" y="294"/>
                    </a:lnTo>
                    <a:lnTo>
                      <a:pt x="534" y="282"/>
                    </a:lnTo>
                    <a:lnTo>
                      <a:pt x="534" y="276"/>
                    </a:lnTo>
                    <a:lnTo>
                      <a:pt x="510" y="276"/>
                    </a:lnTo>
                    <a:lnTo>
                      <a:pt x="498" y="270"/>
                    </a:lnTo>
                    <a:lnTo>
                      <a:pt x="486" y="258"/>
                    </a:lnTo>
                    <a:lnTo>
                      <a:pt x="474" y="252"/>
                    </a:lnTo>
                    <a:lnTo>
                      <a:pt x="468" y="240"/>
                    </a:lnTo>
                    <a:lnTo>
                      <a:pt x="468" y="234"/>
                    </a:lnTo>
                    <a:lnTo>
                      <a:pt x="456" y="234"/>
                    </a:lnTo>
                    <a:lnTo>
                      <a:pt x="450" y="240"/>
                    </a:lnTo>
                    <a:lnTo>
                      <a:pt x="438" y="240"/>
                    </a:lnTo>
                    <a:lnTo>
                      <a:pt x="426" y="234"/>
                    </a:lnTo>
                    <a:lnTo>
                      <a:pt x="420" y="222"/>
                    </a:lnTo>
                    <a:lnTo>
                      <a:pt x="414" y="228"/>
                    </a:lnTo>
                    <a:lnTo>
                      <a:pt x="384" y="228"/>
                    </a:lnTo>
                    <a:lnTo>
                      <a:pt x="372" y="222"/>
                    </a:lnTo>
                    <a:lnTo>
                      <a:pt x="366" y="216"/>
                    </a:lnTo>
                    <a:lnTo>
                      <a:pt x="366" y="210"/>
                    </a:lnTo>
                    <a:lnTo>
                      <a:pt x="360" y="198"/>
                    </a:lnTo>
                    <a:lnTo>
                      <a:pt x="360" y="192"/>
                    </a:lnTo>
                    <a:lnTo>
                      <a:pt x="354" y="186"/>
                    </a:lnTo>
                    <a:lnTo>
                      <a:pt x="330" y="186"/>
                    </a:lnTo>
                    <a:lnTo>
                      <a:pt x="324" y="156"/>
                    </a:lnTo>
                    <a:lnTo>
                      <a:pt x="318" y="150"/>
                    </a:lnTo>
                    <a:lnTo>
                      <a:pt x="306" y="144"/>
                    </a:lnTo>
                    <a:lnTo>
                      <a:pt x="294" y="132"/>
                    </a:lnTo>
                    <a:lnTo>
                      <a:pt x="294" y="120"/>
                    </a:lnTo>
                    <a:lnTo>
                      <a:pt x="300" y="114"/>
                    </a:lnTo>
                    <a:lnTo>
                      <a:pt x="300" y="96"/>
                    </a:lnTo>
                    <a:lnTo>
                      <a:pt x="294" y="84"/>
                    </a:lnTo>
                    <a:lnTo>
                      <a:pt x="288" y="78"/>
                    </a:lnTo>
                    <a:lnTo>
                      <a:pt x="288" y="48"/>
                    </a:lnTo>
                    <a:lnTo>
                      <a:pt x="294" y="42"/>
                    </a:lnTo>
                    <a:lnTo>
                      <a:pt x="294" y="36"/>
                    </a:lnTo>
                    <a:lnTo>
                      <a:pt x="300" y="30"/>
                    </a:lnTo>
                    <a:lnTo>
                      <a:pt x="300" y="0"/>
                    </a:lnTo>
                    <a:lnTo>
                      <a:pt x="288" y="0"/>
                    </a:lnTo>
                    <a:lnTo>
                      <a:pt x="276" y="6"/>
                    </a:lnTo>
                    <a:lnTo>
                      <a:pt x="276" y="12"/>
                    </a:lnTo>
                    <a:lnTo>
                      <a:pt x="270" y="12"/>
                    </a:lnTo>
                    <a:lnTo>
                      <a:pt x="258" y="0"/>
                    </a:lnTo>
                    <a:lnTo>
                      <a:pt x="246" y="12"/>
                    </a:lnTo>
                    <a:lnTo>
                      <a:pt x="210" y="12"/>
                    </a:lnTo>
                    <a:lnTo>
                      <a:pt x="198" y="18"/>
                    </a:lnTo>
                    <a:lnTo>
                      <a:pt x="192" y="24"/>
                    </a:lnTo>
                    <a:lnTo>
                      <a:pt x="186" y="36"/>
                    </a:lnTo>
                    <a:lnTo>
                      <a:pt x="180" y="42"/>
                    </a:lnTo>
                    <a:lnTo>
                      <a:pt x="180" y="48"/>
                    </a:lnTo>
                    <a:lnTo>
                      <a:pt x="144" y="48"/>
                    </a:lnTo>
                    <a:lnTo>
                      <a:pt x="138" y="78"/>
                    </a:lnTo>
                    <a:lnTo>
                      <a:pt x="102" y="78"/>
                    </a:lnTo>
                    <a:lnTo>
                      <a:pt x="90" y="96"/>
                    </a:lnTo>
                    <a:lnTo>
                      <a:pt x="84" y="102"/>
                    </a:lnTo>
                    <a:lnTo>
                      <a:pt x="60" y="114"/>
                    </a:lnTo>
                    <a:lnTo>
                      <a:pt x="42" y="114"/>
                    </a:lnTo>
                    <a:lnTo>
                      <a:pt x="42" y="108"/>
                    </a:lnTo>
                    <a:lnTo>
                      <a:pt x="36" y="102"/>
                    </a:lnTo>
                    <a:lnTo>
                      <a:pt x="12" y="102"/>
                    </a:lnTo>
                    <a:lnTo>
                      <a:pt x="0" y="96"/>
                    </a:lnTo>
                    <a:lnTo>
                      <a:pt x="0" y="114"/>
                    </a:lnTo>
                    <a:lnTo>
                      <a:pt x="6" y="132"/>
                    </a:lnTo>
                    <a:lnTo>
                      <a:pt x="18" y="144"/>
                    </a:lnTo>
                    <a:lnTo>
                      <a:pt x="30" y="162"/>
                    </a:lnTo>
                    <a:lnTo>
                      <a:pt x="42" y="174"/>
                    </a:lnTo>
                    <a:lnTo>
                      <a:pt x="54" y="192"/>
                    </a:lnTo>
                    <a:lnTo>
                      <a:pt x="66" y="216"/>
                    </a:lnTo>
                    <a:lnTo>
                      <a:pt x="66" y="228"/>
                    </a:lnTo>
                    <a:lnTo>
                      <a:pt x="60" y="234"/>
                    </a:lnTo>
                    <a:lnTo>
                      <a:pt x="54" y="246"/>
                    </a:lnTo>
                    <a:lnTo>
                      <a:pt x="48" y="252"/>
                    </a:lnTo>
                    <a:lnTo>
                      <a:pt x="60" y="300"/>
                    </a:lnTo>
                    <a:lnTo>
                      <a:pt x="42" y="330"/>
                    </a:lnTo>
                    <a:lnTo>
                      <a:pt x="48" y="330"/>
                    </a:lnTo>
                    <a:lnTo>
                      <a:pt x="60" y="342"/>
                    </a:lnTo>
                    <a:lnTo>
                      <a:pt x="66" y="354"/>
                    </a:lnTo>
                    <a:lnTo>
                      <a:pt x="66" y="360"/>
                    </a:lnTo>
                    <a:lnTo>
                      <a:pt x="60" y="372"/>
                    </a:lnTo>
                    <a:lnTo>
                      <a:pt x="48" y="384"/>
                    </a:lnTo>
                    <a:lnTo>
                      <a:pt x="36" y="408"/>
                    </a:lnTo>
                    <a:lnTo>
                      <a:pt x="42" y="426"/>
                    </a:lnTo>
                    <a:lnTo>
                      <a:pt x="48" y="438"/>
                    </a:lnTo>
                    <a:lnTo>
                      <a:pt x="54" y="444"/>
                    </a:lnTo>
                    <a:lnTo>
                      <a:pt x="54" y="450"/>
                    </a:lnTo>
                    <a:lnTo>
                      <a:pt x="42" y="468"/>
                    </a:lnTo>
                    <a:lnTo>
                      <a:pt x="54" y="480"/>
                    </a:lnTo>
                    <a:lnTo>
                      <a:pt x="78" y="498"/>
                    </a:lnTo>
                    <a:lnTo>
                      <a:pt x="78" y="516"/>
                    </a:lnTo>
                    <a:lnTo>
                      <a:pt x="102" y="528"/>
                    </a:lnTo>
                    <a:lnTo>
                      <a:pt x="90" y="558"/>
                    </a:lnTo>
                    <a:lnTo>
                      <a:pt x="78" y="546"/>
                    </a:lnTo>
                    <a:lnTo>
                      <a:pt x="78" y="558"/>
                    </a:lnTo>
                    <a:lnTo>
                      <a:pt x="66" y="582"/>
                    </a:lnTo>
                    <a:lnTo>
                      <a:pt x="54" y="588"/>
                    </a:lnTo>
                    <a:lnTo>
                      <a:pt x="36" y="606"/>
                    </a:lnTo>
                    <a:lnTo>
                      <a:pt x="48" y="630"/>
                    </a:lnTo>
                    <a:lnTo>
                      <a:pt x="42" y="636"/>
                    </a:lnTo>
                    <a:lnTo>
                      <a:pt x="60" y="666"/>
                    </a:lnTo>
                    <a:lnTo>
                      <a:pt x="84" y="666"/>
                    </a:lnTo>
                    <a:lnTo>
                      <a:pt x="96" y="744"/>
                    </a:lnTo>
                    <a:lnTo>
                      <a:pt x="108" y="750"/>
                    </a:lnTo>
                    <a:lnTo>
                      <a:pt x="114" y="750"/>
                    </a:lnTo>
                    <a:lnTo>
                      <a:pt x="138" y="762"/>
                    </a:lnTo>
                    <a:lnTo>
                      <a:pt x="144" y="774"/>
                    </a:lnTo>
                    <a:lnTo>
                      <a:pt x="144" y="780"/>
                    </a:lnTo>
                    <a:lnTo>
                      <a:pt x="138" y="792"/>
                    </a:lnTo>
                    <a:lnTo>
                      <a:pt x="126" y="804"/>
                    </a:lnTo>
                    <a:lnTo>
                      <a:pt x="144" y="822"/>
                    </a:lnTo>
                    <a:lnTo>
                      <a:pt x="138" y="828"/>
                    </a:lnTo>
                    <a:lnTo>
                      <a:pt x="132" y="840"/>
                    </a:lnTo>
                    <a:lnTo>
                      <a:pt x="126" y="846"/>
                    </a:lnTo>
                    <a:lnTo>
                      <a:pt x="126" y="858"/>
                    </a:lnTo>
                    <a:lnTo>
                      <a:pt x="132" y="870"/>
                    </a:lnTo>
                    <a:lnTo>
                      <a:pt x="138" y="876"/>
                    </a:lnTo>
                    <a:lnTo>
                      <a:pt x="138" y="900"/>
                    </a:lnTo>
                    <a:lnTo>
                      <a:pt x="144" y="900"/>
                    </a:lnTo>
                    <a:lnTo>
                      <a:pt x="150" y="906"/>
                    </a:lnTo>
                    <a:lnTo>
                      <a:pt x="162" y="912"/>
                    </a:lnTo>
                    <a:lnTo>
                      <a:pt x="168" y="918"/>
                    </a:lnTo>
                    <a:lnTo>
                      <a:pt x="180" y="924"/>
                    </a:lnTo>
                    <a:lnTo>
                      <a:pt x="186" y="930"/>
                    </a:lnTo>
                    <a:lnTo>
                      <a:pt x="186" y="996"/>
                    </a:lnTo>
                    <a:lnTo>
                      <a:pt x="210" y="1020"/>
                    </a:lnTo>
                    <a:lnTo>
                      <a:pt x="210" y="1044"/>
                    </a:lnTo>
                    <a:lnTo>
                      <a:pt x="216" y="1056"/>
                    </a:lnTo>
                    <a:lnTo>
                      <a:pt x="270" y="1056"/>
                    </a:lnTo>
                    <a:lnTo>
                      <a:pt x="270" y="1026"/>
                    </a:lnTo>
                    <a:lnTo>
                      <a:pt x="282" y="1026"/>
                    </a:lnTo>
                    <a:lnTo>
                      <a:pt x="282" y="1008"/>
                    </a:lnTo>
                    <a:lnTo>
                      <a:pt x="306" y="1002"/>
                    </a:lnTo>
                    <a:lnTo>
                      <a:pt x="318" y="978"/>
                    </a:lnTo>
                    <a:lnTo>
                      <a:pt x="324" y="984"/>
                    </a:lnTo>
                    <a:lnTo>
                      <a:pt x="348" y="996"/>
                    </a:lnTo>
                    <a:lnTo>
                      <a:pt x="360" y="996"/>
                    </a:lnTo>
                    <a:lnTo>
                      <a:pt x="378" y="1002"/>
                    </a:lnTo>
                    <a:lnTo>
                      <a:pt x="432" y="1002"/>
                    </a:lnTo>
                    <a:lnTo>
                      <a:pt x="462" y="1050"/>
                    </a:lnTo>
                    <a:lnTo>
                      <a:pt x="474" y="996"/>
                    </a:lnTo>
                    <a:lnTo>
                      <a:pt x="546" y="990"/>
                    </a:lnTo>
                    <a:lnTo>
                      <a:pt x="582" y="1014"/>
                    </a:lnTo>
                    <a:lnTo>
                      <a:pt x="582" y="996"/>
                    </a:lnTo>
                    <a:lnTo>
                      <a:pt x="594" y="924"/>
                    </a:lnTo>
                    <a:lnTo>
                      <a:pt x="594" y="900"/>
                    </a:lnTo>
                    <a:lnTo>
                      <a:pt x="588" y="894"/>
                    </a:lnTo>
                    <a:lnTo>
                      <a:pt x="588" y="888"/>
                    </a:lnTo>
                    <a:lnTo>
                      <a:pt x="576" y="864"/>
                    </a:lnTo>
                    <a:lnTo>
                      <a:pt x="576" y="852"/>
                    </a:lnTo>
                    <a:lnTo>
                      <a:pt x="582" y="846"/>
                    </a:lnTo>
                    <a:lnTo>
                      <a:pt x="594" y="840"/>
                    </a:lnTo>
                    <a:lnTo>
                      <a:pt x="606" y="828"/>
                    </a:lnTo>
                    <a:lnTo>
                      <a:pt x="612" y="798"/>
                    </a:lnTo>
                    <a:lnTo>
                      <a:pt x="714" y="780"/>
                    </a:lnTo>
                    <a:lnTo>
                      <a:pt x="792" y="768"/>
                    </a:lnTo>
                    <a:lnTo>
                      <a:pt x="846" y="810"/>
                    </a:lnTo>
                    <a:lnTo>
                      <a:pt x="864" y="846"/>
                    </a:lnTo>
                    <a:lnTo>
                      <a:pt x="864" y="840"/>
                    </a:lnTo>
                    <a:lnTo>
                      <a:pt x="870" y="834"/>
                    </a:lnTo>
                    <a:lnTo>
                      <a:pt x="882" y="828"/>
                    </a:lnTo>
                    <a:lnTo>
                      <a:pt x="888" y="822"/>
                    </a:lnTo>
                    <a:lnTo>
                      <a:pt x="876" y="816"/>
                    </a:lnTo>
                    <a:lnTo>
                      <a:pt x="870" y="810"/>
                    </a:lnTo>
                    <a:lnTo>
                      <a:pt x="870" y="786"/>
                    </a:lnTo>
                    <a:lnTo>
                      <a:pt x="876" y="774"/>
                    </a:lnTo>
                    <a:lnTo>
                      <a:pt x="882" y="768"/>
                    </a:lnTo>
                    <a:lnTo>
                      <a:pt x="888" y="756"/>
                    </a:lnTo>
                    <a:lnTo>
                      <a:pt x="882" y="74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718" name="Argentina">
                <a:extLst>
                  <a:ext uri="{FF2B5EF4-FFF2-40B4-BE49-F238E27FC236}">
                    <a16:creationId xmlns:a16="http://schemas.microsoft.com/office/drawing/2014/main" id="{9BAD5EF1-657F-854B-A8BD-D6826B93FEE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31" y="2761"/>
                <a:ext cx="279" cy="624"/>
              </a:xfrm>
              <a:custGeom>
                <a:avLst/>
                <a:gdLst>
                  <a:gd name="T0" fmla="*/ 2147483647 w 1092"/>
                  <a:gd name="T1" fmla="*/ 2147483647 h 2442"/>
                  <a:gd name="T2" fmla="*/ 2147483647 w 1092"/>
                  <a:gd name="T3" fmla="*/ 2147483647 h 2442"/>
                  <a:gd name="T4" fmla="*/ 2147483647 w 1092"/>
                  <a:gd name="T5" fmla="*/ 2147483647 h 2442"/>
                  <a:gd name="T6" fmla="*/ 2147483647 w 1092"/>
                  <a:gd name="T7" fmla="*/ 2147483647 h 2442"/>
                  <a:gd name="T8" fmla="*/ 2147483647 w 1092"/>
                  <a:gd name="T9" fmla="*/ 2147483647 h 2442"/>
                  <a:gd name="T10" fmla="*/ 2147483647 w 1092"/>
                  <a:gd name="T11" fmla="*/ 2147483647 h 2442"/>
                  <a:gd name="T12" fmla="*/ 2147483647 w 1092"/>
                  <a:gd name="T13" fmla="*/ 2147483647 h 2442"/>
                  <a:gd name="T14" fmla="*/ 2147483647 w 1092"/>
                  <a:gd name="T15" fmla="*/ 2147483647 h 2442"/>
                  <a:gd name="T16" fmla="*/ 2147483647 w 1092"/>
                  <a:gd name="T17" fmla="*/ 2147483647 h 2442"/>
                  <a:gd name="T18" fmla="*/ 2147483647 w 1092"/>
                  <a:gd name="T19" fmla="*/ 2147483647 h 2442"/>
                  <a:gd name="T20" fmla="*/ 2147483647 w 1092"/>
                  <a:gd name="T21" fmla="*/ 0 h 2442"/>
                  <a:gd name="T22" fmla="*/ 2147483647 w 1092"/>
                  <a:gd name="T23" fmla="*/ 2147483647 h 2442"/>
                  <a:gd name="T24" fmla="*/ 2147483647 w 1092"/>
                  <a:gd name="T25" fmla="*/ 2147483647 h 2442"/>
                  <a:gd name="T26" fmla="*/ 2147483647 w 1092"/>
                  <a:gd name="T27" fmla="*/ 2147483647 h 2442"/>
                  <a:gd name="T28" fmla="*/ 2147483647 w 1092"/>
                  <a:gd name="T29" fmla="*/ 2147483647 h 2442"/>
                  <a:gd name="T30" fmla="*/ 2147483647 w 1092"/>
                  <a:gd name="T31" fmla="*/ 2147483647 h 2442"/>
                  <a:gd name="T32" fmla="*/ 2147483647 w 1092"/>
                  <a:gd name="T33" fmla="*/ 2147483647 h 2442"/>
                  <a:gd name="T34" fmla="*/ 2147483647 w 1092"/>
                  <a:gd name="T35" fmla="*/ 2147483647 h 2442"/>
                  <a:gd name="T36" fmla="*/ 2147483647 w 1092"/>
                  <a:gd name="T37" fmla="*/ 2147483647 h 2442"/>
                  <a:gd name="T38" fmla="*/ 2147483647 w 1092"/>
                  <a:gd name="T39" fmla="*/ 2147483647 h 2442"/>
                  <a:gd name="T40" fmla="*/ 2147483647 w 1092"/>
                  <a:gd name="T41" fmla="*/ 2147483647 h 2442"/>
                  <a:gd name="T42" fmla="*/ 2147483647 w 1092"/>
                  <a:gd name="T43" fmla="*/ 2147483647 h 2442"/>
                  <a:gd name="T44" fmla="*/ 2147483647 w 1092"/>
                  <a:gd name="T45" fmla="*/ 2147483647 h 2442"/>
                  <a:gd name="T46" fmla="*/ 2147483647 w 1092"/>
                  <a:gd name="T47" fmla="*/ 2147483647 h 2442"/>
                  <a:gd name="T48" fmla="*/ 2147483647 w 1092"/>
                  <a:gd name="T49" fmla="*/ 2147483647 h 2442"/>
                  <a:gd name="T50" fmla="*/ 2147483647 w 1092"/>
                  <a:gd name="T51" fmla="*/ 2147483647 h 2442"/>
                  <a:gd name="T52" fmla="*/ 2147483647 w 1092"/>
                  <a:gd name="T53" fmla="*/ 2147483647 h 2442"/>
                  <a:gd name="T54" fmla="*/ 2147483647 w 1092"/>
                  <a:gd name="T55" fmla="*/ 2147483647 h 2442"/>
                  <a:gd name="T56" fmla="*/ 2147483647 w 1092"/>
                  <a:gd name="T57" fmla="*/ 2147483647 h 2442"/>
                  <a:gd name="T58" fmla="*/ 2147483647 w 1092"/>
                  <a:gd name="T59" fmla="*/ 2147483647 h 2442"/>
                  <a:gd name="T60" fmla="*/ 2147483647 w 1092"/>
                  <a:gd name="T61" fmla="*/ 2147483647 h 2442"/>
                  <a:gd name="T62" fmla="*/ 2147483647 w 1092"/>
                  <a:gd name="T63" fmla="*/ 2147483647 h 2442"/>
                  <a:gd name="T64" fmla="*/ 2147483647 w 1092"/>
                  <a:gd name="T65" fmla="*/ 2147483647 h 2442"/>
                  <a:gd name="T66" fmla="*/ 2147483647 w 1092"/>
                  <a:gd name="T67" fmla="*/ 2147483647 h 2442"/>
                  <a:gd name="T68" fmla="*/ 2147483647 w 1092"/>
                  <a:gd name="T69" fmla="*/ 2147483647 h 2442"/>
                  <a:gd name="T70" fmla="*/ 2147483647 w 1092"/>
                  <a:gd name="T71" fmla="*/ 2147483647 h 2442"/>
                  <a:gd name="T72" fmla="*/ 2147483647 w 1092"/>
                  <a:gd name="T73" fmla="*/ 2147483647 h 2442"/>
                  <a:gd name="T74" fmla="*/ 2147483647 w 1092"/>
                  <a:gd name="T75" fmla="*/ 2147483647 h 2442"/>
                  <a:gd name="T76" fmla="*/ 2147483647 w 1092"/>
                  <a:gd name="T77" fmla="*/ 2147483647 h 2442"/>
                  <a:gd name="T78" fmla="*/ 2147483647 w 1092"/>
                  <a:gd name="T79" fmla="*/ 2147483647 h 2442"/>
                  <a:gd name="T80" fmla="*/ 2147483647 w 1092"/>
                  <a:gd name="T81" fmla="*/ 2147483647 h 2442"/>
                  <a:gd name="T82" fmla="*/ 2147483647 w 1092"/>
                  <a:gd name="T83" fmla="*/ 2147483647 h 2442"/>
                  <a:gd name="T84" fmla="*/ 2147483647 w 1092"/>
                  <a:gd name="T85" fmla="*/ 2147483647 h 2442"/>
                  <a:gd name="T86" fmla="*/ 2147483647 w 1092"/>
                  <a:gd name="T87" fmla="*/ 2147483647 h 2442"/>
                  <a:gd name="T88" fmla="*/ 2147483647 w 1092"/>
                  <a:gd name="T89" fmla="*/ 2147483647 h 2442"/>
                  <a:gd name="T90" fmla="*/ 2147483647 w 1092"/>
                  <a:gd name="T91" fmla="*/ 2147483647 h 2442"/>
                  <a:gd name="T92" fmla="*/ 2147483647 w 1092"/>
                  <a:gd name="T93" fmla="*/ 2147483647 h 2442"/>
                  <a:gd name="T94" fmla="*/ 2147483647 w 1092"/>
                  <a:gd name="T95" fmla="*/ 2147483647 h 2442"/>
                  <a:gd name="T96" fmla="*/ 2147483647 w 1092"/>
                  <a:gd name="T97" fmla="*/ 2147483647 h 2442"/>
                  <a:gd name="T98" fmla="*/ 2147483647 w 1092"/>
                  <a:gd name="T99" fmla="*/ 2147483647 h 2442"/>
                  <a:gd name="T100" fmla="*/ 2147483647 w 1092"/>
                  <a:gd name="T101" fmla="*/ 2147483647 h 2442"/>
                  <a:gd name="T102" fmla="*/ 2147483647 w 1092"/>
                  <a:gd name="T103" fmla="*/ 2147483647 h 2442"/>
                  <a:gd name="T104" fmla="*/ 2147483647 w 1092"/>
                  <a:gd name="T105" fmla="*/ 2147483647 h 2442"/>
                  <a:gd name="T106" fmla="*/ 2147483647 w 1092"/>
                  <a:gd name="T107" fmla="*/ 2147483647 h 2442"/>
                  <a:gd name="T108" fmla="*/ 2147483647 w 1092"/>
                  <a:gd name="T109" fmla="*/ 2147483647 h 2442"/>
                  <a:gd name="T110" fmla="*/ 2147483647 w 1092"/>
                  <a:gd name="T111" fmla="*/ 2147483647 h 2442"/>
                  <a:gd name="T112" fmla="*/ 2147483647 w 1092"/>
                  <a:gd name="T113" fmla="*/ 2147483647 h 244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092"/>
                  <a:gd name="T172" fmla="*/ 0 h 2442"/>
                  <a:gd name="T173" fmla="*/ 1092 w 1092"/>
                  <a:gd name="T174" fmla="*/ 2442 h 244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092" h="2442">
                    <a:moveTo>
                      <a:pt x="954" y="534"/>
                    </a:moveTo>
                    <a:lnTo>
                      <a:pt x="978" y="528"/>
                    </a:lnTo>
                    <a:lnTo>
                      <a:pt x="984" y="504"/>
                    </a:lnTo>
                    <a:lnTo>
                      <a:pt x="990" y="498"/>
                    </a:lnTo>
                    <a:lnTo>
                      <a:pt x="990" y="480"/>
                    </a:lnTo>
                    <a:lnTo>
                      <a:pt x="1026" y="480"/>
                    </a:lnTo>
                    <a:lnTo>
                      <a:pt x="1026" y="462"/>
                    </a:lnTo>
                    <a:lnTo>
                      <a:pt x="1032" y="450"/>
                    </a:lnTo>
                    <a:lnTo>
                      <a:pt x="1038" y="444"/>
                    </a:lnTo>
                    <a:lnTo>
                      <a:pt x="1092" y="426"/>
                    </a:lnTo>
                    <a:lnTo>
                      <a:pt x="1092" y="390"/>
                    </a:lnTo>
                    <a:lnTo>
                      <a:pt x="1086" y="372"/>
                    </a:lnTo>
                    <a:lnTo>
                      <a:pt x="1086" y="342"/>
                    </a:lnTo>
                    <a:lnTo>
                      <a:pt x="1080" y="336"/>
                    </a:lnTo>
                    <a:lnTo>
                      <a:pt x="1074" y="336"/>
                    </a:lnTo>
                    <a:lnTo>
                      <a:pt x="1074" y="324"/>
                    </a:lnTo>
                    <a:lnTo>
                      <a:pt x="1062" y="300"/>
                    </a:lnTo>
                    <a:lnTo>
                      <a:pt x="1056" y="294"/>
                    </a:lnTo>
                    <a:lnTo>
                      <a:pt x="1038" y="294"/>
                    </a:lnTo>
                    <a:lnTo>
                      <a:pt x="1032" y="300"/>
                    </a:lnTo>
                    <a:lnTo>
                      <a:pt x="1020" y="306"/>
                    </a:lnTo>
                    <a:lnTo>
                      <a:pt x="1020" y="384"/>
                    </a:lnTo>
                    <a:lnTo>
                      <a:pt x="1008" y="390"/>
                    </a:lnTo>
                    <a:lnTo>
                      <a:pt x="1002" y="402"/>
                    </a:lnTo>
                    <a:lnTo>
                      <a:pt x="990" y="408"/>
                    </a:lnTo>
                    <a:lnTo>
                      <a:pt x="984" y="414"/>
                    </a:lnTo>
                    <a:lnTo>
                      <a:pt x="978" y="414"/>
                    </a:lnTo>
                    <a:lnTo>
                      <a:pt x="966" y="426"/>
                    </a:lnTo>
                    <a:lnTo>
                      <a:pt x="954" y="450"/>
                    </a:lnTo>
                    <a:lnTo>
                      <a:pt x="948" y="456"/>
                    </a:lnTo>
                    <a:lnTo>
                      <a:pt x="948" y="450"/>
                    </a:lnTo>
                    <a:lnTo>
                      <a:pt x="942" y="444"/>
                    </a:lnTo>
                    <a:lnTo>
                      <a:pt x="930" y="444"/>
                    </a:lnTo>
                    <a:lnTo>
                      <a:pt x="924" y="450"/>
                    </a:lnTo>
                    <a:lnTo>
                      <a:pt x="924" y="468"/>
                    </a:lnTo>
                    <a:lnTo>
                      <a:pt x="912" y="450"/>
                    </a:lnTo>
                    <a:lnTo>
                      <a:pt x="852" y="450"/>
                    </a:lnTo>
                    <a:lnTo>
                      <a:pt x="834" y="444"/>
                    </a:lnTo>
                    <a:lnTo>
                      <a:pt x="822" y="438"/>
                    </a:lnTo>
                    <a:lnTo>
                      <a:pt x="816" y="432"/>
                    </a:lnTo>
                    <a:lnTo>
                      <a:pt x="804" y="426"/>
                    </a:lnTo>
                    <a:lnTo>
                      <a:pt x="798" y="426"/>
                    </a:lnTo>
                    <a:lnTo>
                      <a:pt x="786" y="432"/>
                    </a:lnTo>
                    <a:lnTo>
                      <a:pt x="762" y="432"/>
                    </a:lnTo>
                    <a:lnTo>
                      <a:pt x="756" y="426"/>
                    </a:lnTo>
                    <a:lnTo>
                      <a:pt x="756" y="414"/>
                    </a:lnTo>
                    <a:lnTo>
                      <a:pt x="762" y="402"/>
                    </a:lnTo>
                    <a:lnTo>
                      <a:pt x="768" y="396"/>
                    </a:lnTo>
                    <a:lnTo>
                      <a:pt x="774" y="384"/>
                    </a:lnTo>
                    <a:lnTo>
                      <a:pt x="780" y="378"/>
                    </a:lnTo>
                    <a:lnTo>
                      <a:pt x="780" y="342"/>
                    </a:lnTo>
                    <a:lnTo>
                      <a:pt x="798" y="342"/>
                    </a:lnTo>
                    <a:lnTo>
                      <a:pt x="804" y="336"/>
                    </a:lnTo>
                    <a:lnTo>
                      <a:pt x="804" y="330"/>
                    </a:lnTo>
                    <a:lnTo>
                      <a:pt x="798" y="318"/>
                    </a:lnTo>
                    <a:lnTo>
                      <a:pt x="792" y="312"/>
                    </a:lnTo>
                    <a:lnTo>
                      <a:pt x="798" y="300"/>
                    </a:lnTo>
                    <a:lnTo>
                      <a:pt x="804" y="294"/>
                    </a:lnTo>
                    <a:lnTo>
                      <a:pt x="804" y="282"/>
                    </a:lnTo>
                    <a:lnTo>
                      <a:pt x="810" y="276"/>
                    </a:lnTo>
                    <a:lnTo>
                      <a:pt x="804" y="270"/>
                    </a:lnTo>
                    <a:lnTo>
                      <a:pt x="792" y="264"/>
                    </a:lnTo>
                    <a:lnTo>
                      <a:pt x="774" y="258"/>
                    </a:lnTo>
                    <a:lnTo>
                      <a:pt x="762" y="252"/>
                    </a:lnTo>
                    <a:lnTo>
                      <a:pt x="750" y="252"/>
                    </a:lnTo>
                    <a:lnTo>
                      <a:pt x="744" y="246"/>
                    </a:lnTo>
                    <a:lnTo>
                      <a:pt x="708" y="228"/>
                    </a:lnTo>
                    <a:lnTo>
                      <a:pt x="690" y="216"/>
                    </a:lnTo>
                    <a:lnTo>
                      <a:pt x="678" y="210"/>
                    </a:lnTo>
                    <a:lnTo>
                      <a:pt x="672" y="204"/>
                    </a:lnTo>
                    <a:lnTo>
                      <a:pt x="666" y="204"/>
                    </a:lnTo>
                    <a:lnTo>
                      <a:pt x="660" y="198"/>
                    </a:lnTo>
                    <a:lnTo>
                      <a:pt x="648" y="192"/>
                    </a:lnTo>
                    <a:lnTo>
                      <a:pt x="642" y="186"/>
                    </a:lnTo>
                    <a:lnTo>
                      <a:pt x="630" y="180"/>
                    </a:lnTo>
                    <a:lnTo>
                      <a:pt x="600" y="180"/>
                    </a:lnTo>
                    <a:lnTo>
                      <a:pt x="564" y="162"/>
                    </a:lnTo>
                    <a:lnTo>
                      <a:pt x="558" y="156"/>
                    </a:lnTo>
                    <a:lnTo>
                      <a:pt x="552" y="156"/>
                    </a:lnTo>
                    <a:lnTo>
                      <a:pt x="546" y="138"/>
                    </a:lnTo>
                    <a:lnTo>
                      <a:pt x="534" y="132"/>
                    </a:lnTo>
                    <a:lnTo>
                      <a:pt x="516" y="114"/>
                    </a:lnTo>
                    <a:lnTo>
                      <a:pt x="492" y="102"/>
                    </a:lnTo>
                    <a:lnTo>
                      <a:pt x="486" y="96"/>
                    </a:lnTo>
                    <a:lnTo>
                      <a:pt x="480" y="84"/>
                    </a:lnTo>
                    <a:lnTo>
                      <a:pt x="468" y="78"/>
                    </a:lnTo>
                    <a:lnTo>
                      <a:pt x="462" y="66"/>
                    </a:lnTo>
                    <a:lnTo>
                      <a:pt x="456" y="60"/>
                    </a:lnTo>
                    <a:lnTo>
                      <a:pt x="456" y="54"/>
                    </a:lnTo>
                    <a:lnTo>
                      <a:pt x="438" y="36"/>
                    </a:lnTo>
                    <a:lnTo>
                      <a:pt x="402" y="12"/>
                    </a:lnTo>
                    <a:lnTo>
                      <a:pt x="330" y="18"/>
                    </a:lnTo>
                    <a:lnTo>
                      <a:pt x="318" y="72"/>
                    </a:lnTo>
                    <a:lnTo>
                      <a:pt x="288" y="24"/>
                    </a:lnTo>
                    <a:lnTo>
                      <a:pt x="234" y="24"/>
                    </a:lnTo>
                    <a:lnTo>
                      <a:pt x="216" y="18"/>
                    </a:lnTo>
                    <a:lnTo>
                      <a:pt x="204" y="18"/>
                    </a:lnTo>
                    <a:lnTo>
                      <a:pt x="180" y="6"/>
                    </a:lnTo>
                    <a:lnTo>
                      <a:pt x="174" y="0"/>
                    </a:lnTo>
                    <a:lnTo>
                      <a:pt x="162" y="24"/>
                    </a:lnTo>
                    <a:lnTo>
                      <a:pt x="138" y="30"/>
                    </a:lnTo>
                    <a:lnTo>
                      <a:pt x="138" y="48"/>
                    </a:lnTo>
                    <a:lnTo>
                      <a:pt x="126" y="48"/>
                    </a:lnTo>
                    <a:lnTo>
                      <a:pt x="126" y="78"/>
                    </a:lnTo>
                    <a:lnTo>
                      <a:pt x="114" y="78"/>
                    </a:lnTo>
                    <a:lnTo>
                      <a:pt x="126" y="96"/>
                    </a:lnTo>
                    <a:lnTo>
                      <a:pt x="114" y="180"/>
                    </a:lnTo>
                    <a:lnTo>
                      <a:pt x="108" y="180"/>
                    </a:lnTo>
                    <a:lnTo>
                      <a:pt x="102" y="186"/>
                    </a:lnTo>
                    <a:lnTo>
                      <a:pt x="90" y="192"/>
                    </a:lnTo>
                    <a:lnTo>
                      <a:pt x="72" y="198"/>
                    </a:lnTo>
                    <a:lnTo>
                      <a:pt x="60" y="210"/>
                    </a:lnTo>
                    <a:lnTo>
                      <a:pt x="48" y="216"/>
                    </a:lnTo>
                    <a:lnTo>
                      <a:pt x="42" y="228"/>
                    </a:lnTo>
                    <a:lnTo>
                      <a:pt x="36" y="234"/>
                    </a:lnTo>
                    <a:lnTo>
                      <a:pt x="36" y="240"/>
                    </a:lnTo>
                    <a:lnTo>
                      <a:pt x="42" y="246"/>
                    </a:lnTo>
                    <a:lnTo>
                      <a:pt x="54" y="252"/>
                    </a:lnTo>
                    <a:lnTo>
                      <a:pt x="66" y="252"/>
                    </a:lnTo>
                    <a:lnTo>
                      <a:pt x="66" y="258"/>
                    </a:lnTo>
                    <a:lnTo>
                      <a:pt x="42" y="282"/>
                    </a:lnTo>
                    <a:lnTo>
                      <a:pt x="42" y="300"/>
                    </a:lnTo>
                    <a:lnTo>
                      <a:pt x="48" y="306"/>
                    </a:lnTo>
                    <a:lnTo>
                      <a:pt x="60" y="312"/>
                    </a:lnTo>
                    <a:lnTo>
                      <a:pt x="72" y="324"/>
                    </a:lnTo>
                    <a:lnTo>
                      <a:pt x="78" y="336"/>
                    </a:lnTo>
                    <a:lnTo>
                      <a:pt x="72" y="342"/>
                    </a:lnTo>
                    <a:lnTo>
                      <a:pt x="66" y="354"/>
                    </a:lnTo>
                    <a:lnTo>
                      <a:pt x="54" y="366"/>
                    </a:lnTo>
                    <a:lnTo>
                      <a:pt x="48" y="366"/>
                    </a:lnTo>
                    <a:lnTo>
                      <a:pt x="54" y="366"/>
                    </a:lnTo>
                    <a:lnTo>
                      <a:pt x="60" y="372"/>
                    </a:lnTo>
                    <a:lnTo>
                      <a:pt x="84" y="384"/>
                    </a:lnTo>
                    <a:lnTo>
                      <a:pt x="90" y="396"/>
                    </a:lnTo>
                    <a:lnTo>
                      <a:pt x="90" y="408"/>
                    </a:lnTo>
                    <a:lnTo>
                      <a:pt x="78" y="414"/>
                    </a:lnTo>
                    <a:lnTo>
                      <a:pt x="72" y="420"/>
                    </a:lnTo>
                    <a:lnTo>
                      <a:pt x="54" y="420"/>
                    </a:lnTo>
                    <a:lnTo>
                      <a:pt x="54" y="432"/>
                    </a:lnTo>
                    <a:lnTo>
                      <a:pt x="48" y="450"/>
                    </a:lnTo>
                    <a:lnTo>
                      <a:pt x="48" y="462"/>
                    </a:lnTo>
                    <a:lnTo>
                      <a:pt x="42" y="474"/>
                    </a:lnTo>
                    <a:lnTo>
                      <a:pt x="42" y="486"/>
                    </a:lnTo>
                    <a:lnTo>
                      <a:pt x="30" y="498"/>
                    </a:lnTo>
                    <a:lnTo>
                      <a:pt x="24" y="510"/>
                    </a:lnTo>
                    <a:lnTo>
                      <a:pt x="18" y="516"/>
                    </a:lnTo>
                    <a:lnTo>
                      <a:pt x="18" y="582"/>
                    </a:lnTo>
                    <a:lnTo>
                      <a:pt x="6" y="594"/>
                    </a:lnTo>
                    <a:lnTo>
                      <a:pt x="6" y="606"/>
                    </a:lnTo>
                    <a:lnTo>
                      <a:pt x="18" y="630"/>
                    </a:lnTo>
                    <a:lnTo>
                      <a:pt x="30" y="666"/>
                    </a:lnTo>
                    <a:lnTo>
                      <a:pt x="36" y="678"/>
                    </a:lnTo>
                    <a:lnTo>
                      <a:pt x="36" y="684"/>
                    </a:lnTo>
                    <a:lnTo>
                      <a:pt x="12" y="684"/>
                    </a:lnTo>
                    <a:lnTo>
                      <a:pt x="18" y="738"/>
                    </a:lnTo>
                    <a:lnTo>
                      <a:pt x="6" y="744"/>
                    </a:lnTo>
                    <a:lnTo>
                      <a:pt x="0" y="744"/>
                    </a:lnTo>
                    <a:lnTo>
                      <a:pt x="0" y="768"/>
                    </a:lnTo>
                    <a:lnTo>
                      <a:pt x="6" y="774"/>
                    </a:lnTo>
                    <a:lnTo>
                      <a:pt x="6" y="780"/>
                    </a:lnTo>
                    <a:lnTo>
                      <a:pt x="18" y="786"/>
                    </a:lnTo>
                    <a:lnTo>
                      <a:pt x="36" y="804"/>
                    </a:lnTo>
                    <a:lnTo>
                      <a:pt x="36" y="816"/>
                    </a:lnTo>
                    <a:lnTo>
                      <a:pt x="30" y="822"/>
                    </a:lnTo>
                    <a:lnTo>
                      <a:pt x="30" y="828"/>
                    </a:lnTo>
                    <a:lnTo>
                      <a:pt x="48" y="846"/>
                    </a:lnTo>
                    <a:lnTo>
                      <a:pt x="60" y="876"/>
                    </a:lnTo>
                    <a:lnTo>
                      <a:pt x="66" y="888"/>
                    </a:lnTo>
                    <a:lnTo>
                      <a:pt x="60" y="894"/>
                    </a:lnTo>
                    <a:lnTo>
                      <a:pt x="60" y="906"/>
                    </a:lnTo>
                    <a:lnTo>
                      <a:pt x="72" y="918"/>
                    </a:lnTo>
                    <a:lnTo>
                      <a:pt x="96" y="918"/>
                    </a:lnTo>
                    <a:lnTo>
                      <a:pt x="102" y="960"/>
                    </a:lnTo>
                    <a:lnTo>
                      <a:pt x="108" y="972"/>
                    </a:lnTo>
                    <a:lnTo>
                      <a:pt x="114" y="978"/>
                    </a:lnTo>
                    <a:lnTo>
                      <a:pt x="120" y="990"/>
                    </a:lnTo>
                    <a:lnTo>
                      <a:pt x="120" y="996"/>
                    </a:lnTo>
                    <a:lnTo>
                      <a:pt x="102" y="1014"/>
                    </a:lnTo>
                    <a:lnTo>
                      <a:pt x="102" y="1038"/>
                    </a:lnTo>
                    <a:lnTo>
                      <a:pt x="96" y="1056"/>
                    </a:lnTo>
                    <a:lnTo>
                      <a:pt x="96" y="1086"/>
                    </a:lnTo>
                    <a:lnTo>
                      <a:pt x="84" y="1086"/>
                    </a:lnTo>
                    <a:lnTo>
                      <a:pt x="90" y="1092"/>
                    </a:lnTo>
                    <a:lnTo>
                      <a:pt x="96" y="1104"/>
                    </a:lnTo>
                    <a:lnTo>
                      <a:pt x="102" y="1110"/>
                    </a:lnTo>
                    <a:lnTo>
                      <a:pt x="108" y="1122"/>
                    </a:lnTo>
                    <a:lnTo>
                      <a:pt x="114" y="1128"/>
                    </a:lnTo>
                    <a:lnTo>
                      <a:pt x="114" y="1140"/>
                    </a:lnTo>
                    <a:lnTo>
                      <a:pt x="108" y="1152"/>
                    </a:lnTo>
                    <a:lnTo>
                      <a:pt x="108" y="1158"/>
                    </a:lnTo>
                    <a:lnTo>
                      <a:pt x="102" y="1176"/>
                    </a:lnTo>
                    <a:lnTo>
                      <a:pt x="78" y="1182"/>
                    </a:lnTo>
                    <a:lnTo>
                      <a:pt x="78" y="1188"/>
                    </a:lnTo>
                    <a:lnTo>
                      <a:pt x="84" y="1194"/>
                    </a:lnTo>
                    <a:lnTo>
                      <a:pt x="84" y="1206"/>
                    </a:lnTo>
                    <a:lnTo>
                      <a:pt x="90" y="1224"/>
                    </a:lnTo>
                    <a:lnTo>
                      <a:pt x="96" y="1236"/>
                    </a:lnTo>
                    <a:lnTo>
                      <a:pt x="96" y="1284"/>
                    </a:lnTo>
                    <a:lnTo>
                      <a:pt x="126" y="1308"/>
                    </a:lnTo>
                    <a:lnTo>
                      <a:pt x="126" y="1326"/>
                    </a:lnTo>
                    <a:lnTo>
                      <a:pt x="132" y="1326"/>
                    </a:lnTo>
                    <a:lnTo>
                      <a:pt x="150" y="1344"/>
                    </a:lnTo>
                    <a:lnTo>
                      <a:pt x="150" y="1350"/>
                    </a:lnTo>
                    <a:lnTo>
                      <a:pt x="144" y="1362"/>
                    </a:lnTo>
                    <a:lnTo>
                      <a:pt x="132" y="1368"/>
                    </a:lnTo>
                    <a:lnTo>
                      <a:pt x="126" y="1374"/>
                    </a:lnTo>
                    <a:lnTo>
                      <a:pt x="120" y="1374"/>
                    </a:lnTo>
                    <a:lnTo>
                      <a:pt x="132" y="1416"/>
                    </a:lnTo>
                    <a:lnTo>
                      <a:pt x="114" y="1428"/>
                    </a:lnTo>
                    <a:lnTo>
                      <a:pt x="132" y="1446"/>
                    </a:lnTo>
                    <a:lnTo>
                      <a:pt x="132" y="1452"/>
                    </a:lnTo>
                    <a:lnTo>
                      <a:pt x="126" y="1464"/>
                    </a:lnTo>
                    <a:lnTo>
                      <a:pt x="126" y="1470"/>
                    </a:lnTo>
                    <a:lnTo>
                      <a:pt x="144" y="1482"/>
                    </a:lnTo>
                    <a:lnTo>
                      <a:pt x="144" y="1494"/>
                    </a:lnTo>
                    <a:lnTo>
                      <a:pt x="138" y="1500"/>
                    </a:lnTo>
                    <a:lnTo>
                      <a:pt x="138" y="1530"/>
                    </a:lnTo>
                    <a:lnTo>
                      <a:pt x="144" y="1536"/>
                    </a:lnTo>
                    <a:lnTo>
                      <a:pt x="150" y="1548"/>
                    </a:lnTo>
                    <a:lnTo>
                      <a:pt x="150" y="1572"/>
                    </a:lnTo>
                    <a:lnTo>
                      <a:pt x="156" y="1584"/>
                    </a:lnTo>
                    <a:lnTo>
                      <a:pt x="174" y="1602"/>
                    </a:lnTo>
                    <a:lnTo>
                      <a:pt x="186" y="1608"/>
                    </a:lnTo>
                    <a:lnTo>
                      <a:pt x="198" y="1620"/>
                    </a:lnTo>
                    <a:lnTo>
                      <a:pt x="192" y="1620"/>
                    </a:lnTo>
                    <a:lnTo>
                      <a:pt x="180" y="1626"/>
                    </a:lnTo>
                    <a:lnTo>
                      <a:pt x="174" y="1632"/>
                    </a:lnTo>
                    <a:lnTo>
                      <a:pt x="174" y="1644"/>
                    </a:lnTo>
                    <a:lnTo>
                      <a:pt x="180" y="1656"/>
                    </a:lnTo>
                    <a:lnTo>
                      <a:pt x="180" y="1674"/>
                    </a:lnTo>
                    <a:lnTo>
                      <a:pt x="186" y="1686"/>
                    </a:lnTo>
                    <a:lnTo>
                      <a:pt x="186" y="1698"/>
                    </a:lnTo>
                    <a:lnTo>
                      <a:pt x="192" y="1704"/>
                    </a:lnTo>
                    <a:lnTo>
                      <a:pt x="216" y="1716"/>
                    </a:lnTo>
                    <a:lnTo>
                      <a:pt x="210" y="1746"/>
                    </a:lnTo>
                    <a:lnTo>
                      <a:pt x="216" y="1746"/>
                    </a:lnTo>
                    <a:lnTo>
                      <a:pt x="228" y="1752"/>
                    </a:lnTo>
                    <a:lnTo>
                      <a:pt x="234" y="1758"/>
                    </a:lnTo>
                    <a:lnTo>
                      <a:pt x="234" y="1764"/>
                    </a:lnTo>
                    <a:lnTo>
                      <a:pt x="240" y="1776"/>
                    </a:lnTo>
                    <a:lnTo>
                      <a:pt x="240" y="1806"/>
                    </a:lnTo>
                    <a:lnTo>
                      <a:pt x="252" y="1818"/>
                    </a:lnTo>
                    <a:lnTo>
                      <a:pt x="282" y="1818"/>
                    </a:lnTo>
                    <a:lnTo>
                      <a:pt x="294" y="1824"/>
                    </a:lnTo>
                    <a:lnTo>
                      <a:pt x="294" y="1830"/>
                    </a:lnTo>
                    <a:lnTo>
                      <a:pt x="288" y="1836"/>
                    </a:lnTo>
                    <a:lnTo>
                      <a:pt x="276" y="1836"/>
                    </a:lnTo>
                    <a:lnTo>
                      <a:pt x="264" y="1842"/>
                    </a:lnTo>
                    <a:lnTo>
                      <a:pt x="246" y="1842"/>
                    </a:lnTo>
                    <a:lnTo>
                      <a:pt x="252" y="1848"/>
                    </a:lnTo>
                    <a:lnTo>
                      <a:pt x="258" y="1848"/>
                    </a:lnTo>
                    <a:lnTo>
                      <a:pt x="270" y="1854"/>
                    </a:lnTo>
                    <a:lnTo>
                      <a:pt x="276" y="1860"/>
                    </a:lnTo>
                    <a:lnTo>
                      <a:pt x="288" y="1860"/>
                    </a:lnTo>
                    <a:lnTo>
                      <a:pt x="312" y="1884"/>
                    </a:lnTo>
                    <a:lnTo>
                      <a:pt x="306" y="1890"/>
                    </a:lnTo>
                    <a:lnTo>
                      <a:pt x="300" y="1902"/>
                    </a:lnTo>
                    <a:lnTo>
                      <a:pt x="288" y="1914"/>
                    </a:lnTo>
                    <a:lnTo>
                      <a:pt x="312" y="1932"/>
                    </a:lnTo>
                    <a:lnTo>
                      <a:pt x="306" y="1956"/>
                    </a:lnTo>
                    <a:lnTo>
                      <a:pt x="330" y="1980"/>
                    </a:lnTo>
                    <a:lnTo>
                      <a:pt x="324" y="2016"/>
                    </a:lnTo>
                    <a:lnTo>
                      <a:pt x="336" y="2040"/>
                    </a:lnTo>
                    <a:lnTo>
                      <a:pt x="324" y="2046"/>
                    </a:lnTo>
                    <a:lnTo>
                      <a:pt x="318" y="2088"/>
                    </a:lnTo>
                    <a:lnTo>
                      <a:pt x="324" y="2088"/>
                    </a:lnTo>
                    <a:lnTo>
                      <a:pt x="348" y="2112"/>
                    </a:lnTo>
                    <a:lnTo>
                      <a:pt x="348" y="2118"/>
                    </a:lnTo>
                    <a:lnTo>
                      <a:pt x="342" y="2118"/>
                    </a:lnTo>
                    <a:lnTo>
                      <a:pt x="330" y="2124"/>
                    </a:lnTo>
                    <a:lnTo>
                      <a:pt x="324" y="2130"/>
                    </a:lnTo>
                    <a:lnTo>
                      <a:pt x="348" y="2154"/>
                    </a:lnTo>
                    <a:lnTo>
                      <a:pt x="348" y="2160"/>
                    </a:lnTo>
                    <a:lnTo>
                      <a:pt x="342" y="2166"/>
                    </a:lnTo>
                    <a:lnTo>
                      <a:pt x="336" y="2166"/>
                    </a:lnTo>
                    <a:lnTo>
                      <a:pt x="330" y="2172"/>
                    </a:lnTo>
                    <a:lnTo>
                      <a:pt x="324" y="2172"/>
                    </a:lnTo>
                    <a:lnTo>
                      <a:pt x="324" y="2196"/>
                    </a:lnTo>
                    <a:lnTo>
                      <a:pt x="312" y="2202"/>
                    </a:lnTo>
                    <a:lnTo>
                      <a:pt x="312" y="2214"/>
                    </a:lnTo>
                    <a:lnTo>
                      <a:pt x="318" y="2226"/>
                    </a:lnTo>
                    <a:lnTo>
                      <a:pt x="324" y="2232"/>
                    </a:lnTo>
                    <a:lnTo>
                      <a:pt x="324" y="2268"/>
                    </a:lnTo>
                    <a:lnTo>
                      <a:pt x="354" y="2274"/>
                    </a:lnTo>
                    <a:lnTo>
                      <a:pt x="354" y="2280"/>
                    </a:lnTo>
                    <a:lnTo>
                      <a:pt x="360" y="2286"/>
                    </a:lnTo>
                    <a:lnTo>
                      <a:pt x="360" y="2298"/>
                    </a:lnTo>
                    <a:lnTo>
                      <a:pt x="366" y="2304"/>
                    </a:lnTo>
                    <a:lnTo>
                      <a:pt x="378" y="2310"/>
                    </a:lnTo>
                    <a:lnTo>
                      <a:pt x="384" y="2310"/>
                    </a:lnTo>
                    <a:lnTo>
                      <a:pt x="396" y="2298"/>
                    </a:lnTo>
                    <a:lnTo>
                      <a:pt x="414" y="2298"/>
                    </a:lnTo>
                    <a:lnTo>
                      <a:pt x="426" y="2304"/>
                    </a:lnTo>
                    <a:lnTo>
                      <a:pt x="438" y="2316"/>
                    </a:lnTo>
                    <a:lnTo>
                      <a:pt x="438" y="2340"/>
                    </a:lnTo>
                    <a:lnTo>
                      <a:pt x="456" y="2364"/>
                    </a:lnTo>
                    <a:lnTo>
                      <a:pt x="468" y="2382"/>
                    </a:lnTo>
                    <a:lnTo>
                      <a:pt x="504" y="2400"/>
                    </a:lnTo>
                    <a:lnTo>
                      <a:pt x="522" y="2418"/>
                    </a:lnTo>
                    <a:lnTo>
                      <a:pt x="534" y="2418"/>
                    </a:lnTo>
                    <a:lnTo>
                      <a:pt x="546" y="2412"/>
                    </a:lnTo>
                    <a:lnTo>
                      <a:pt x="642" y="2412"/>
                    </a:lnTo>
                    <a:lnTo>
                      <a:pt x="666" y="2430"/>
                    </a:lnTo>
                    <a:lnTo>
                      <a:pt x="660" y="2442"/>
                    </a:lnTo>
                    <a:lnTo>
                      <a:pt x="666" y="2424"/>
                    </a:lnTo>
                    <a:lnTo>
                      <a:pt x="672" y="2418"/>
                    </a:lnTo>
                    <a:lnTo>
                      <a:pt x="684" y="2418"/>
                    </a:lnTo>
                    <a:lnTo>
                      <a:pt x="690" y="2424"/>
                    </a:lnTo>
                    <a:lnTo>
                      <a:pt x="702" y="2424"/>
                    </a:lnTo>
                    <a:lnTo>
                      <a:pt x="714" y="2430"/>
                    </a:lnTo>
                    <a:lnTo>
                      <a:pt x="720" y="2436"/>
                    </a:lnTo>
                    <a:lnTo>
                      <a:pt x="678" y="2382"/>
                    </a:lnTo>
                    <a:lnTo>
                      <a:pt x="660" y="2382"/>
                    </a:lnTo>
                    <a:lnTo>
                      <a:pt x="666" y="2370"/>
                    </a:lnTo>
                    <a:lnTo>
                      <a:pt x="630" y="2340"/>
                    </a:lnTo>
                    <a:lnTo>
                      <a:pt x="630" y="2310"/>
                    </a:lnTo>
                    <a:lnTo>
                      <a:pt x="618" y="2298"/>
                    </a:lnTo>
                    <a:lnTo>
                      <a:pt x="624" y="2286"/>
                    </a:lnTo>
                    <a:lnTo>
                      <a:pt x="630" y="2286"/>
                    </a:lnTo>
                    <a:lnTo>
                      <a:pt x="642" y="2274"/>
                    </a:lnTo>
                    <a:lnTo>
                      <a:pt x="642" y="2268"/>
                    </a:lnTo>
                    <a:lnTo>
                      <a:pt x="636" y="2268"/>
                    </a:lnTo>
                    <a:lnTo>
                      <a:pt x="624" y="2262"/>
                    </a:lnTo>
                    <a:lnTo>
                      <a:pt x="606" y="2262"/>
                    </a:lnTo>
                    <a:lnTo>
                      <a:pt x="618" y="2250"/>
                    </a:lnTo>
                    <a:lnTo>
                      <a:pt x="618" y="2232"/>
                    </a:lnTo>
                    <a:lnTo>
                      <a:pt x="636" y="2256"/>
                    </a:lnTo>
                    <a:lnTo>
                      <a:pt x="648" y="2262"/>
                    </a:lnTo>
                    <a:lnTo>
                      <a:pt x="666" y="2262"/>
                    </a:lnTo>
                    <a:lnTo>
                      <a:pt x="672" y="2256"/>
                    </a:lnTo>
                    <a:lnTo>
                      <a:pt x="678" y="2244"/>
                    </a:lnTo>
                    <a:lnTo>
                      <a:pt x="678" y="2226"/>
                    </a:lnTo>
                    <a:lnTo>
                      <a:pt x="672" y="2208"/>
                    </a:lnTo>
                    <a:lnTo>
                      <a:pt x="666" y="2196"/>
                    </a:lnTo>
                    <a:lnTo>
                      <a:pt x="666" y="2178"/>
                    </a:lnTo>
                    <a:lnTo>
                      <a:pt x="678" y="2154"/>
                    </a:lnTo>
                    <a:lnTo>
                      <a:pt x="690" y="2142"/>
                    </a:lnTo>
                    <a:lnTo>
                      <a:pt x="708" y="2130"/>
                    </a:lnTo>
                    <a:lnTo>
                      <a:pt x="738" y="2100"/>
                    </a:lnTo>
                    <a:lnTo>
                      <a:pt x="726" y="2088"/>
                    </a:lnTo>
                    <a:lnTo>
                      <a:pt x="702" y="2088"/>
                    </a:lnTo>
                    <a:lnTo>
                      <a:pt x="726" y="2082"/>
                    </a:lnTo>
                    <a:lnTo>
                      <a:pt x="726" y="2064"/>
                    </a:lnTo>
                    <a:lnTo>
                      <a:pt x="714" y="2040"/>
                    </a:lnTo>
                    <a:lnTo>
                      <a:pt x="708" y="2034"/>
                    </a:lnTo>
                    <a:lnTo>
                      <a:pt x="696" y="2028"/>
                    </a:lnTo>
                    <a:lnTo>
                      <a:pt x="690" y="2028"/>
                    </a:lnTo>
                    <a:lnTo>
                      <a:pt x="684" y="2034"/>
                    </a:lnTo>
                    <a:lnTo>
                      <a:pt x="672" y="2016"/>
                    </a:lnTo>
                    <a:lnTo>
                      <a:pt x="642" y="2016"/>
                    </a:lnTo>
                    <a:lnTo>
                      <a:pt x="636" y="2010"/>
                    </a:lnTo>
                    <a:lnTo>
                      <a:pt x="624" y="2004"/>
                    </a:lnTo>
                    <a:lnTo>
                      <a:pt x="606" y="1992"/>
                    </a:lnTo>
                    <a:lnTo>
                      <a:pt x="582" y="1968"/>
                    </a:lnTo>
                    <a:lnTo>
                      <a:pt x="570" y="1950"/>
                    </a:lnTo>
                    <a:lnTo>
                      <a:pt x="564" y="1938"/>
                    </a:lnTo>
                    <a:lnTo>
                      <a:pt x="564" y="1926"/>
                    </a:lnTo>
                    <a:lnTo>
                      <a:pt x="570" y="1914"/>
                    </a:lnTo>
                    <a:lnTo>
                      <a:pt x="570" y="1908"/>
                    </a:lnTo>
                    <a:lnTo>
                      <a:pt x="576" y="1908"/>
                    </a:lnTo>
                    <a:lnTo>
                      <a:pt x="582" y="1902"/>
                    </a:lnTo>
                    <a:lnTo>
                      <a:pt x="594" y="1878"/>
                    </a:lnTo>
                    <a:lnTo>
                      <a:pt x="606" y="1878"/>
                    </a:lnTo>
                    <a:lnTo>
                      <a:pt x="612" y="1860"/>
                    </a:lnTo>
                    <a:lnTo>
                      <a:pt x="666" y="1860"/>
                    </a:lnTo>
                    <a:lnTo>
                      <a:pt x="654" y="1848"/>
                    </a:lnTo>
                    <a:lnTo>
                      <a:pt x="654" y="1824"/>
                    </a:lnTo>
                    <a:lnTo>
                      <a:pt x="666" y="1824"/>
                    </a:lnTo>
                    <a:lnTo>
                      <a:pt x="666" y="1794"/>
                    </a:lnTo>
                    <a:lnTo>
                      <a:pt x="660" y="1788"/>
                    </a:lnTo>
                    <a:lnTo>
                      <a:pt x="654" y="1776"/>
                    </a:lnTo>
                    <a:lnTo>
                      <a:pt x="642" y="1764"/>
                    </a:lnTo>
                    <a:lnTo>
                      <a:pt x="642" y="1746"/>
                    </a:lnTo>
                    <a:lnTo>
                      <a:pt x="648" y="1728"/>
                    </a:lnTo>
                    <a:lnTo>
                      <a:pt x="654" y="1716"/>
                    </a:lnTo>
                    <a:lnTo>
                      <a:pt x="666" y="1710"/>
                    </a:lnTo>
                    <a:lnTo>
                      <a:pt x="672" y="1704"/>
                    </a:lnTo>
                    <a:lnTo>
                      <a:pt x="684" y="1704"/>
                    </a:lnTo>
                    <a:lnTo>
                      <a:pt x="684" y="1692"/>
                    </a:lnTo>
                    <a:lnTo>
                      <a:pt x="660" y="1692"/>
                    </a:lnTo>
                    <a:lnTo>
                      <a:pt x="648" y="1686"/>
                    </a:lnTo>
                    <a:lnTo>
                      <a:pt x="642" y="1680"/>
                    </a:lnTo>
                    <a:lnTo>
                      <a:pt x="642" y="1674"/>
                    </a:lnTo>
                    <a:lnTo>
                      <a:pt x="654" y="1668"/>
                    </a:lnTo>
                    <a:lnTo>
                      <a:pt x="666" y="1668"/>
                    </a:lnTo>
                    <a:lnTo>
                      <a:pt x="702" y="1686"/>
                    </a:lnTo>
                    <a:lnTo>
                      <a:pt x="708" y="1692"/>
                    </a:lnTo>
                    <a:lnTo>
                      <a:pt x="714" y="1692"/>
                    </a:lnTo>
                    <a:lnTo>
                      <a:pt x="720" y="1686"/>
                    </a:lnTo>
                    <a:lnTo>
                      <a:pt x="732" y="1680"/>
                    </a:lnTo>
                    <a:lnTo>
                      <a:pt x="732" y="1656"/>
                    </a:lnTo>
                    <a:lnTo>
                      <a:pt x="726" y="1644"/>
                    </a:lnTo>
                    <a:lnTo>
                      <a:pt x="708" y="1626"/>
                    </a:lnTo>
                    <a:lnTo>
                      <a:pt x="696" y="1626"/>
                    </a:lnTo>
                    <a:lnTo>
                      <a:pt x="690" y="1632"/>
                    </a:lnTo>
                    <a:lnTo>
                      <a:pt x="690" y="1650"/>
                    </a:lnTo>
                    <a:lnTo>
                      <a:pt x="684" y="1656"/>
                    </a:lnTo>
                    <a:lnTo>
                      <a:pt x="666" y="1656"/>
                    </a:lnTo>
                    <a:lnTo>
                      <a:pt x="654" y="1650"/>
                    </a:lnTo>
                    <a:lnTo>
                      <a:pt x="648" y="1644"/>
                    </a:lnTo>
                    <a:lnTo>
                      <a:pt x="648" y="1638"/>
                    </a:lnTo>
                    <a:lnTo>
                      <a:pt x="612" y="1638"/>
                    </a:lnTo>
                    <a:lnTo>
                      <a:pt x="606" y="1632"/>
                    </a:lnTo>
                    <a:lnTo>
                      <a:pt x="606" y="1572"/>
                    </a:lnTo>
                    <a:lnTo>
                      <a:pt x="600" y="1566"/>
                    </a:lnTo>
                    <a:lnTo>
                      <a:pt x="594" y="1554"/>
                    </a:lnTo>
                    <a:lnTo>
                      <a:pt x="588" y="1536"/>
                    </a:lnTo>
                    <a:lnTo>
                      <a:pt x="588" y="1524"/>
                    </a:lnTo>
                    <a:lnTo>
                      <a:pt x="594" y="1518"/>
                    </a:lnTo>
                    <a:lnTo>
                      <a:pt x="600" y="1518"/>
                    </a:lnTo>
                    <a:lnTo>
                      <a:pt x="606" y="1524"/>
                    </a:lnTo>
                    <a:lnTo>
                      <a:pt x="618" y="1524"/>
                    </a:lnTo>
                    <a:lnTo>
                      <a:pt x="624" y="1530"/>
                    </a:lnTo>
                    <a:lnTo>
                      <a:pt x="636" y="1536"/>
                    </a:lnTo>
                    <a:lnTo>
                      <a:pt x="672" y="1548"/>
                    </a:lnTo>
                    <a:lnTo>
                      <a:pt x="690" y="1560"/>
                    </a:lnTo>
                    <a:lnTo>
                      <a:pt x="708" y="1560"/>
                    </a:lnTo>
                    <a:lnTo>
                      <a:pt x="726" y="1554"/>
                    </a:lnTo>
                    <a:lnTo>
                      <a:pt x="738" y="1542"/>
                    </a:lnTo>
                    <a:lnTo>
                      <a:pt x="750" y="1536"/>
                    </a:lnTo>
                    <a:lnTo>
                      <a:pt x="768" y="1530"/>
                    </a:lnTo>
                    <a:lnTo>
                      <a:pt x="774" y="1524"/>
                    </a:lnTo>
                    <a:lnTo>
                      <a:pt x="774" y="1512"/>
                    </a:lnTo>
                    <a:lnTo>
                      <a:pt x="762" y="1506"/>
                    </a:lnTo>
                    <a:lnTo>
                      <a:pt x="750" y="1494"/>
                    </a:lnTo>
                    <a:lnTo>
                      <a:pt x="738" y="1488"/>
                    </a:lnTo>
                    <a:lnTo>
                      <a:pt x="738" y="1464"/>
                    </a:lnTo>
                    <a:lnTo>
                      <a:pt x="744" y="1452"/>
                    </a:lnTo>
                    <a:lnTo>
                      <a:pt x="750" y="1446"/>
                    </a:lnTo>
                    <a:lnTo>
                      <a:pt x="750" y="1434"/>
                    </a:lnTo>
                    <a:lnTo>
                      <a:pt x="756" y="1422"/>
                    </a:lnTo>
                    <a:lnTo>
                      <a:pt x="744" y="1410"/>
                    </a:lnTo>
                    <a:lnTo>
                      <a:pt x="726" y="1410"/>
                    </a:lnTo>
                    <a:lnTo>
                      <a:pt x="720" y="1386"/>
                    </a:lnTo>
                    <a:lnTo>
                      <a:pt x="714" y="1380"/>
                    </a:lnTo>
                    <a:lnTo>
                      <a:pt x="714" y="1368"/>
                    </a:lnTo>
                    <a:lnTo>
                      <a:pt x="720" y="1362"/>
                    </a:lnTo>
                    <a:lnTo>
                      <a:pt x="726" y="1362"/>
                    </a:lnTo>
                    <a:lnTo>
                      <a:pt x="732" y="1374"/>
                    </a:lnTo>
                    <a:lnTo>
                      <a:pt x="738" y="1380"/>
                    </a:lnTo>
                    <a:lnTo>
                      <a:pt x="738" y="1386"/>
                    </a:lnTo>
                    <a:lnTo>
                      <a:pt x="744" y="1398"/>
                    </a:lnTo>
                    <a:lnTo>
                      <a:pt x="756" y="1398"/>
                    </a:lnTo>
                    <a:lnTo>
                      <a:pt x="750" y="1380"/>
                    </a:lnTo>
                    <a:lnTo>
                      <a:pt x="828" y="1386"/>
                    </a:lnTo>
                    <a:lnTo>
                      <a:pt x="834" y="1380"/>
                    </a:lnTo>
                    <a:lnTo>
                      <a:pt x="840" y="1380"/>
                    </a:lnTo>
                    <a:lnTo>
                      <a:pt x="846" y="1374"/>
                    </a:lnTo>
                    <a:lnTo>
                      <a:pt x="864" y="1368"/>
                    </a:lnTo>
                    <a:lnTo>
                      <a:pt x="894" y="1362"/>
                    </a:lnTo>
                    <a:lnTo>
                      <a:pt x="930" y="1350"/>
                    </a:lnTo>
                    <a:lnTo>
                      <a:pt x="972" y="1338"/>
                    </a:lnTo>
                    <a:lnTo>
                      <a:pt x="1002" y="1326"/>
                    </a:lnTo>
                    <a:lnTo>
                      <a:pt x="1014" y="1320"/>
                    </a:lnTo>
                    <a:lnTo>
                      <a:pt x="1014" y="1284"/>
                    </a:lnTo>
                    <a:lnTo>
                      <a:pt x="1032" y="1272"/>
                    </a:lnTo>
                    <a:lnTo>
                      <a:pt x="1044" y="1218"/>
                    </a:lnTo>
                    <a:lnTo>
                      <a:pt x="1038" y="1194"/>
                    </a:lnTo>
                    <a:lnTo>
                      <a:pt x="1038" y="1170"/>
                    </a:lnTo>
                    <a:lnTo>
                      <a:pt x="1032" y="1170"/>
                    </a:lnTo>
                    <a:lnTo>
                      <a:pt x="1026" y="1164"/>
                    </a:lnTo>
                    <a:lnTo>
                      <a:pt x="1002" y="1152"/>
                    </a:lnTo>
                    <a:lnTo>
                      <a:pt x="990" y="1152"/>
                    </a:lnTo>
                    <a:lnTo>
                      <a:pt x="984" y="1146"/>
                    </a:lnTo>
                    <a:lnTo>
                      <a:pt x="978" y="1146"/>
                    </a:lnTo>
                    <a:lnTo>
                      <a:pt x="972" y="1140"/>
                    </a:lnTo>
                    <a:lnTo>
                      <a:pt x="990" y="1122"/>
                    </a:lnTo>
                    <a:lnTo>
                      <a:pt x="990" y="1092"/>
                    </a:lnTo>
                    <a:lnTo>
                      <a:pt x="984" y="1080"/>
                    </a:lnTo>
                    <a:lnTo>
                      <a:pt x="978" y="1074"/>
                    </a:lnTo>
                    <a:lnTo>
                      <a:pt x="954" y="1062"/>
                    </a:lnTo>
                    <a:lnTo>
                      <a:pt x="918" y="1050"/>
                    </a:lnTo>
                    <a:lnTo>
                      <a:pt x="906" y="1044"/>
                    </a:lnTo>
                    <a:lnTo>
                      <a:pt x="888" y="1032"/>
                    </a:lnTo>
                    <a:lnTo>
                      <a:pt x="876" y="1020"/>
                    </a:lnTo>
                    <a:lnTo>
                      <a:pt x="876" y="1002"/>
                    </a:lnTo>
                    <a:lnTo>
                      <a:pt x="882" y="990"/>
                    </a:lnTo>
                    <a:lnTo>
                      <a:pt x="888" y="990"/>
                    </a:lnTo>
                    <a:lnTo>
                      <a:pt x="888" y="984"/>
                    </a:lnTo>
                    <a:lnTo>
                      <a:pt x="858" y="948"/>
                    </a:lnTo>
                    <a:lnTo>
                      <a:pt x="858" y="900"/>
                    </a:lnTo>
                    <a:lnTo>
                      <a:pt x="882" y="900"/>
                    </a:lnTo>
                    <a:lnTo>
                      <a:pt x="888" y="894"/>
                    </a:lnTo>
                    <a:lnTo>
                      <a:pt x="894" y="894"/>
                    </a:lnTo>
                    <a:lnTo>
                      <a:pt x="894" y="888"/>
                    </a:lnTo>
                    <a:lnTo>
                      <a:pt x="888" y="876"/>
                    </a:lnTo>
                    <a:lnTo>
                      <a:pt x="876" y="870"/>
                    </a:lnTo>
                    <a:lnTo>
                      <a:pt x="870" y="858"/>
                    </a:lnTo>
                    <a:lnTo>
                      <a:pt x="864" y="852"/>
                    </a:lnTo>
                    <a:lnTo>
                      <a:pt x="876" y="834"/>
                    </a:lnTo>
                    <a:lnTo>
                      <a:pt x="864" y="822"/>
                    </a:lnTo>
                    <a:lnTo>
                      <a:pt x="858" y="810"/>
                    </a:lnTo>
                    <a:lnTo>
                      <a:pt x="852" y="804"/>
                    </a:lnTo>
                    <a:lnTo>
                      <a:pt x="864" y="792"/>
                    </a:lnTo>
                    <a:lnTo>
                      <a:pt x="882" y="792"/>
                    </a:lnTo>
                    <a:lnTo>
                      <a:pt x="858" y="774"/>
                    </a:lnTo>
                    <a:lnTo>
                      <a:pt x="858" y="738"/>
                    </a:lnTo>
                    <a:lnTo>
                      <a:pt x="882" y="726"/>
                    </a:lnTo>
                    <a:lnTo>
                      <a:pt x="876" y="726"/>
                    </a:lnTo>
                    <a:lnTo>
                      <a:pt x="852" y="702"/>
                    </a:lnTo>
                    <a:lnTo>
                      <a:pt x="852" y="696"/>
                    </a:lnTo>
                    <a:lnTo>
                      <a:pt x="870" y="678"/>
                    </a:lnTo>
                    <a:lnTo>
                      <a:pt x="870" y="666"/>
                    </a:lnTo>
                    <a:lnTo>
                      <a:pt x="876" y="654"/>
                    </a:lnTo>
                    <a:lnTo>
                      <a:pt x="876" y="642"/>
                    </a:lnTo>
                    <a:lnTo>
                      <a:pt x="882" y="636"/>
                    </a:lnTo>
                    <a:lnTo>
                      <a:pt x="900" y="636"/>
                    </a:lnTo>
                    <a:lnTo>
                      <a:pt x="906" y="630"/>
                    </a:lnTo>
                    <a:lnTo>
                      <a:pt x="912" y="618"/>
                    </a:lnTo>
                    <a:lnTo>
                      <a:pt x="918" y="612"/>
                    </a:lnTo>
                    <a:lnTo>
                      <a:pt x="918" y="588"/>
                    </a:lnTo>
                    <a:lnTo>
                      <a:pt x="930" y="588"/>
                    </a:lnTo>
                    <a:lnTo>
                      <a:pt x="948" y="570"/>
                    </a:lnTo>
                    <a:lnTo>
                      <a:pt x="948" y="558"/>
                    </a:lnTo>
                    <a:lnTo>
                      <a:pt x="954" y="546"/>
                    </a:lnTo>
                    <a:lnTo>
                      <a:pt x="954" y="534"/>
                    </a:lnTo>
                    <a:close/>
                    <a:moveTo>
                      <a:pt x="930" y="1020"/>
                    </a:moveTo>
                    <a:lnTo>
                      <a:pt x="942" y="1020"/>
                    </a:lnTo>
                    <a:lnTo>
                      <a:pt x="930" y="1014"/>
                    </a:lnTo>
                    <a:lnTo>
                      <a:pt x="930" y="102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719" name="Peru">
                <a:extLst>
                  <a:ext uri="{FF2B5EF4-FFF2-40B4-BE49-F238E27FC236}">
                    <a16:creationId xmlns:a16="http://schemas.microsoft.com/office/drawing/2014/main" id="{ADEF559F-3C67-F341-8800-0106CBACDB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3" y="2309"/>
                <a:ext cx="241" cy="381"/>
              </a:xfrm>
              <a:custGeom>
                <a:avLst/>
                <a:gdLst>
                  <a:gd name="T0" fmla="*/ 2147483647 w 942"/>
                  <a:gd name="T1" fmla="*/ 2147483647 h 1488"/>
                  <a:gd name="T2" fmla="*/ 2147483647 w 942"/>
                  <a:gd name="T3" fmla="*/ 2147483647 h 1488"/>
                  <a:gd name="T4" fmla="*/ 2147483647 w 942"/>
                  <a:gd name="T5" fmla="*/ 2147483647 h 1488"/>
                  <a:gd name="T6" fmla="*/ 2147483647 w 942"/>
                  <a:gd name="T7" fmla="*/ 2147483647 h 1488"/>
                  <a:gd name="T8" fmla="*/ 2147483647 w 942"/>
                  <a:gd name="T9" fmla="*/ 2147483647 h 1488"/>
                  <a:gd name="T10" fmla="*/ 2147483647 w 942"/>
                  <a:gd name="T11" fmla="*/ 2147483647 h 1488"/>
                  <a:gd name="T12" fmla="*/ 2147483647 w 942"/>
                  <a:gd name="T13" fmla="*/ 2147483647 h 1488"/>
                  <a:gd name="T14" fmla="*/ 2147483647 w 942"/>
                  <a:gd name="T15" fmla="*/ 2147483647 h 1488"/>
                  <a:gd name="T16" fmla="*/ 2147483647 w 942"/>
                  <a:gd name="T17" fmla="*/ 2147483647 h 1488"/>
                  <a:gd name="T18" fmla="*/ 2147483647 w 942"/>
                  <a:gd name="T19" fmla="*/ 2147483647 h 1488"/>
                  <a:gd name="T20" fmla="*/ 2147483647 w 942"/>
                  <a:gd name="T21" fmla="*/ 2147483647 h 1488"/>
                  <a:gd name="T22" fmla="*/ 2147483647 w 942"/>
                  <a:gd name="T23" fmla="*/ 2147483647 h 1488"/>
                  <a:gd name="T24" fmla="*/ 2147483647 w 942"/>
                  <a:gd name="T25" fmla="*/ 2147483647 h 1488"/>
                  <a:gd name="T26" fmla="*/ 2147483647 w 942"/>
                  <a:gd name="T27" fmla="*/ 2147483647 h 1488"/>
                  <a:gd name="T28" fmla="*/ 2147483647 w 942"/>
                  <a:gd name="T29" fmla="*/ 2147483647 h 1488"/>
                  <a:gd name="T30" fmla="*/ 2147483647 w 942"/>
                  <a:gd name="T31" fmla="*/ 2147483647 h 1488"/>
                  <a:gd name="T32" fmla="*/ 2147483647 w 942"/>
                  <a:gd name="T33" fmla="*/ 2147483647 h 1488"/>
                  <a:gd name="T34" fmla="*/ 2147483647 w 942"/>
                  <a:gd name="T35" fmla="*/ 2147483647 h 1488"/>
                  <a:gd name="T36" fmla="*/ 2147483647 w 942"/>
                  <a:gd name="T37" fmla="*/ 2147483647 h 1488"/>
                  <a:gd name="T38" fmla="*/ 2147483647 w 942"/>
                  <a:gd name="T39" fmla="*/ 2147483647 h 1488"/>
                  <a:gd name="T40" fmla="*/ 2147483647 w 942"/>
                  <a:gd name="T41" fmla="*/ 2147483647 h 1488"/>
                  <a:gd name="T42" fmla="*/ 2147483647 w 942"/>
                  <a:gd name="T43" fmla="*/ 2147483647 h 1488"/>
                  <a:gd name="T44" fmla="*/ 2147483647 w 942"/>
                  <a:gd name="T45" fmla="*/ 2147483647 h 1488"/>
                  <a:gd name="T46" fmla="*/ 2147483647 w 942"/>
                  <a:gd name="T47" fmla="*/ 2147483647 h 1488"/>
                  <a:gd name="T48" fmla="*/ 2147483647 w 942"/>
                  <a:gd name="T49" fmla="*/ 2147483647 h 1488"/>
                  <a:gd name="T50" fmla="*/ 2147483647 w 942"/>
                  <a:gd name="T51" fmla="*/ 2147483647 h 1488"/>
                  <a:gd name="T52" fmla="*/ 2147483647 w 942"/>
                  <a:gd name="T53" fmla="*/ 2147483647 h 1488"/>
                  <a:gd name="T54" fmla="*/ 2147483647 w 942"/>
                  <a:gd name="T55" fmla="*/ 2147483647 h 1488"/>
                  <a:gd name="T56" fmla="*/ 2147483647 w 942"/>
                  <a:gd name="T57" fmla="*/ 2147483647 h 1488"/>
                  <a:gd name="T58" fmla="*/ 2147483647 w 942"/>
                  <a:gd name="T59" fmla="*/ 2147483647 h 1488"/>
                  <a:gd name="T60" fmla="*/ 2147483647 w 942"/>
                  <a:gd name="T61" fmla="*/ 2147483647 h 1488"/>
                  <a:gd name="T62" fmla="*/ 2147483647 w 942"/>
                  <a:gd name="T63" fmla="*/ 0 h 1488"/>
                  <a:gd name="T64" fmla="*/ 2147483647 w 942"/>
                  <a:gd name="T65" fmla="*/ 2147483647 h 1488"/>
                  <a:gd name="T66" fmla="*/ 2147483647 w 942"/>
                  <a:gd name="T67" fmla="*/ 2147483647 h 1488"/>
                  <a:gd name="T68" fmla="*/ 2147483647 w 942"/>
                  <a:gd name="T69" fmla="*/ 2147483647 h 1488"/>
                  <a:gd name="T70" fmla="*/ 2147483647 w 942"/>
                  <a:gd name="T71" fmla="*/ 2147483647 h 1488"/>
                  <a:gd name="T72" fmla="*/ 2147483647 w 942"/>
                  <a:gd name="T73" fmla="*/ 2147483647 h 1488"/>
                  <a:gd name="T74" fmla="*/ 2147483647 w 942"/>
                  <a:gd name="T75" fmla="*/ 2147483647 h 1488"/>
                  <a:gd name="T76" fmla="*/ 2147483647 w 942"/>
                  <a:gd name="T77" fmla="*/ 2147483647 h 1488"/>
                  <a:gd name="T78" fmla="*/ 2147483647 w 942"/>
                  <a:gd name="T79" fmla="*/ 2147483647 h 1488"/>
                  <a:gd name="T80" fmla="*/ 2147483647 w 942"/>
                  <a:gd name="T81" fmla="*/ 2147483647 h 1488"/>
                  <a:gd name="T82" fmla="*/ 2147483647 w 942"/>
                  <a:gd name="T83" fmla="*/ 2147483647 h 1488"/>
                  <a:gd name="T84" fmla="*/ 0 w 942"/>
                  <a:gd name="T85" fmla="*/ 2147483647 h 1488"/>
                  <a:gd name="T86" fmla="*/ 2147483647 w 942"/>
                  <a:gd name="T87" fmla="*/ 2147483647 h 1488"/>
                  <a:gd name="T88" fmla="*/ 2147483647 w 942"/>
                  <a:gd name="T89" fmla="*/ 2147483647 h 1488"/>
                  <a:gd name="T90" fmla="*/ 2147483647 w 942"/>
                  <a:gd name="T91" fmla="*/ 2147483647 h 1488"/>
                  <a:gd name="T92" fmla="*/ 2147483647 w 942"/>
                  <a:gd name="T93" fmla="*/ 2147483647 h 1488"/>
                  <a:gd name="T94" fmla="*/ 2147483647 w 942"/>
                  <a:gd name="T95" fmla="*/ 2147483647 h 1488"/>
                  <a:gd name="T96" fmla="*/ 2147483647 w 942"/>
                  <a:gd name="T97" fmla="*/ 2147483647 h 1488"/>
                  <a:gd name="T98" fmla="*/ 2147483647 w 942"/>
                  <a:gd name="T99" fmla="*/ 2147483647 h 1488"/>
                  <a:gd name="T100" fmla="*/ 2147483647 w 942"/>
                  <a:gd name="T101" fmla="*/ 2147483647 h 1488"/>
                  <a:gd name="T102" fmla="*/ 2147483647 w 942"/>
                  <a:gd name="T103" fmla="*/ 2147483647 h 1488"/>
                  <a:gd name="T104" fmla="*/ 2147483647 w 942"/>
                  <a:gd name="T105" fmla="*/ 2147483647 h 1488"/>
                  <a:gd name="T106" fmla="*/ 2147483647 w 942"/>
                  <a:gd name="T107" fmla="*/ 2147483647 h 1488"/>
                  <a:gd name="T108" fmla="*/ 2147483647 w 942"/>
                  <a:gd name="T109" fmla="*/ 2147483647 h 1488"/>
                  <a:gd name="T110" fmla="*/ 2147483647 w 942"/>
                  <a:gd name="T111" fmla="*/ 2147483647 h 1488"/>
                  <a:gd name="T112" fmla="*/ 2147483647 w 942"/>
                  <a:gd name="T113" fmla="*/ 2147483647 h 1488"/>
                  <a:gd name="T114" fmla="*/ 2147483647 w 942"/>
                  <a:gd name="T115" fmla="*/ 2147483647 h 1488"/>
                  <a:gd name="T116" fmla="*/ 2147483647 w 942"/>
                  <a:gd name="T117" fmla="*/ 2147483647 h 1488"/>
                  <a:gd name="T118" fmla="*/ 2147483647 w 942"/>
                  <a:gd name="T119" fmla="*/ 2147483647 h 1488"/>
                  <a:gd name="T120" fmla="*/ 2147483647 w 942"/>
                  <a:gd name="T121" fmla="*/ 2147483647 h 148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42"/>
                  <a:gd name="T184" fmla="*/ 0 h 1488"/>
                  <a:gd name="T185" fmla="*/ 942 w 942"/>
                  <a:gd name="T186" fmla="*/ 1488 h 148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42" h="1488">
                    <a:moveTo>
                      <a:pt x="930" y="1320"/>
                    </a:moveTo>
                    <a:lnTo>
                      <a:pt x="924" y="1314"/>
                    </a:lnTo>
                    <a:lnTo>
                      <a:pt x="912" y="1308"/>
                    </a:lnTo>
                    <a:lnTo>
                      <a:pt x="888" y="1284"/>
                    </a:lnTo>
                    <a:lnTo>
                      <a:pt x="864" y="1284"/>
                    </a:lnTo>
                    <a:lnTo>
                      <a:pt x="858" y="1278"/>
                    </a:lnTo>
                    <a:lnTo>
                      <a:pt x="870" y="1260"/>
                    </a:lnTo>
                    <a:lnTo>
                      <a:pt x="870" y="1230"/>
                    </a:lnTo>
                    <a:lnTo>
                      <a:pt x="882" y="1230"/>
                    </a:lnTo>
                    <a:lnTo>
                      <a:pt x="906" y="1254"/>
                    </a:lnTo>
                    <a:lnTo>
                      <a:pt x="918" y="1236"/>
                    </a:lnTo>
                    <a:lnTo>
                      <a:pt x="918" y="1230"/>
                    </a:lnTo>
                    <a:lnTo>
                      <a:pt x="912" y="1224"/>
                    </a:lnTo>
                    <a:lnTo>
                      <a:pt x="906" y="1212"/>
                    </a:lnTo>
                    <a:lnTo>
                      <a:pt x="900" y="1194"/>
                    </a:lnTo>
                    <a:lnTo>
                      <a:pt x="912" y="1170"/>
                    </a:lnTo>
                    <a:lnTo>
                      <a:pt x="924" y="1158"/>
                    </a:lnTo>
                    <a:lnTo>
                      <a:pt x="930" y="1146"/>
                    </a:lnTo>
                    <a:lnTo>
                      <a:pt x="930" y="1140"/>
                    </a:lnTo>
                    <a:lnTo>
                      <a:pt x="924" y="1128"/>
                    </a:lnTo>
                    <a:lnTo>
                      <a:pt x="912" y="1116"/>
                    </a:lnTo>
                    <a:lnTo>
                      <a:pt x="906" y="1116"/>
                    </a:lnTo>
                    <a:lnTo>
                      <a:pt x="924" y="1086"/>
                    </a:lnTo>
                    <a:lnTo>
                      <a:pt x="912" y="1038"/>
                    </a:lnTo>
                    <a:lnTo>
                      <a:pt x="918" y="1032"/>
                    </a:lnTo>
                    <a:lnTo>
                      <a:pt x="924" y="1020"/>
                    </a:lnTo>
                    <a:lnTo>
                      <a:pt x="930" y="1014"/>
                    </a:lnTo>
                    <a:lnTo>
                      <a:pt x="930" y="1002"/>
                    </a:lnTo>
                    <a:lnTo>
                      <a:pt x="918" y="978"/>
                    </a:lnTo>
                    <a:lnTo>
                      <a:pt x="906" y="960"/>
                    </a:lnTo>
                    <a:lnTo>
                      <a:pt x="894" y="948"/>
                    </a:lnTo>
                    <a:lnTo>
                      <a:pt x="882" y="930"/>
                    </a:lnTo>
                    <a:lnTo>
                      <a:pt x="870" y="918"/>
                    </a:lnTo>
                    <a:lnTo>
                      <a:pt x="864" y="900"/>
                    </a:lnTo>
                    <a:lnTo>
                      <a:pt x="864" y="882"/>
                    </a:lnTo>
                    <a:lnTo>
                      <a:pt x="828" y="882"/>
                    </a:lnTo>
                    <a:lnTo>
                      <a:pt x="822" y="888"/>
                    </a:lnTo>
                    <a:lnTo>
                      <a:pt x="816" y="888"/>
                    </a:lnTo>
                    <a:lnTo>
                      <a:pt x="816" y="894"/>
                    </a:lnTo>
                    <a:lnTo>
                      <a:pt x="804" y="894"/>
                    </a:lnTo>
                    <a:lnTo>
                      <a:pt x="798" y="888"/>
                    </a:lnTo>
                    <a:lnTo>
                      <a:pt x="798" y="882"/>
                    </a:lnTo>
                    <a:lnTo>
                      <a:pt x="786" y="888"/>
                    </a:lnTo>
                    <a:lnTo>
                      <a:pt x="786" y="858"/>
                    </a:lnTo>
                    <a:lnTo>
                      <a:pt x="780" y="840"/>
                    </a:lnTo>
                    <a:lnTo>
                      <a:pt x="780" y="828"/>
                    </a:lnTo>
                    <a:lnTo>
                      <a:pt x="786" y="816"/>
                    </a:lnTo>
                    <a:lnTo>
                      <a:pt x="786" y="804"/>
                    </a:lnTo>
                    <a:lnTo>
                      <a:pt x="792" y="798"/>
                    </a:lnTo>
                    <a:lnTo>
                      <a:pt x="792" y="780"/>
                    </a:lnTo>
                    <a:lnTo>
                      <a:pt x="786" y="768"/>
                    </a:lnTo>
                    <a:lnTo>
                      <a:pt x="786" y="756"/>
                    </a:lnTo>
                    <a:lnTo>
                      <a:pt x="732" y="804"/>
                    </a:lnTo>
                    <a:lnTo>
                      <a:pt x="672" y="810"/>
                    </a:lnTo>
                    <a:lnTo>
                      <a:pt x="672" y="804"/>
                    </a:lnTo>
                    <a:lnTo>
                      <a:pt x="666" y="798"/>
                    </a:lnTo>
                    <a:lnTo>
                      <a:pt x="660" y="786"/>
                    </a:lnTo>
                    <a:lnTo>
                      <a:pt x="660" y="774"/>
                    </a:lnTo>
                    <a:lnTo>
                      <a:pt x="654" y="768"/>
                    </a:lnTo>
                    <a:lnTo>
                      <a:pt x="648" y="768"/>
                    </a:lnTo>
                    <a:lnTo>
                      <a:pt x="636" y="762"/>
                    </a:lnTo>
                    <a:lnTo>
                      <a:pt x="594" y="762"/>
                    </a:lnTo>
                    <a:lnTo>
                      <a:pt x="600" y="756"/>
                    </a:lnTo>
                    <a:lnTo>
                      <a:pt x="612" y="750"/>
                    </a:lnTo>
                    <a:lnTo>
                      <a:pt x="618" y="738"/>
                    </a:lnTo>
                    <a:lnTo>
                      <a:pt x="624" y="732"/>
                    </a:lnTo>
                    <a:lnTo>
                      <a:pt x="600" y="708"/>
                    </a:lnTo>
                    <a:lnTo>
                      <a:pt x="588" y="702"/>
                    </a:lnTo>
                    <a:lnTo>
                      <a:pt x="576" y="690"/>
                    </a:lnTo>
                    <a:lnTo>
                      <a:pt x="564" y="666"/>
                    </a:lnTo>
                    <a:lnTo>
                      <a:pt x="558" y="660"/>
                    </a:lnTo>
                    <a:lnTo>
                      <a:pt x="558" y="654"/>
                    </a:lnTo>
                    <a:lnTo>
                      <a:pt x="552" y="630"/>
                    </a:lnTo>
                    <a:lnTo>
                      <a:pt x="540" y="624"/>
                    </a:lnTo>
                    <a:lnTo>
                      <a:pt x="534" y="618"/>
                    </a:lnTo>
                    <a:lnTo>
                      <a:pt x="534" y="606"/>
                    </a:lnTo>
                    <a:lnTo>
                      <a:pt x="540" y="600"/>
                    </a:lnTo>
                    <a:lnTo>
                      <a:pt x="552" y="594"/>
                    </a:lnTo>
                    <a:lnTo>
                      <a:pt x="546" y="588"/>
                    </a:lnTo>
                    <a:lnTo>
                      <a:pt x="546" y="564"/>
                    </a:lnTo>
                    <a:lnTo>
                      <a:pt x="552" y="552"/>
                    </a:lnTo>
                    <a:lnTo>
                      <a:pt x="582" y="522"/>
                    </a:lnTo>
                    <a:lnTo>
                      <a:pt x="588" y="528"/>
                    </a:lnTo>
                    <a:lnTo>
                      <a:pt x="594" y="528"/>
                    </a:lnTo>
                    <a:lnTo>
                      <a:pt x="588" y="522"/>
                    </a:lnTo>
                    <a:lnTo>
                      <a:pt x="588" y="504"/>
                    </a:lnTo>
                    <a:lnTo>
                      <a:pt x="582" y="498"/>
                    </a:lnTo>
                    <a:lnTo>
                      <a:pt x="582" y="486"/>
                    </a:lnTo>
                    <a:lnTo>
                      <a:pt x="600" y="468"/>
                    </a:lnTo>
                    <a:lnTo>
                      <a:pt x="600" y="414"/>
                    </a:lnTo>
                    <a:lnTo>
                      <a:pt x="624" y="414"/>
                    </a:lnTo>
                    <a:lnTo>
                      <a:pt x="624" y="408"/>
                    </a:lnTo>
                    <a:lnTo>
                      <a:pt x="630" y="402"/>
                    </a:lnTo>
                    <a:lnTo>
                      <a:pt x="630" y="396"/>
                    </a:lnTo>
                    <a:lnTo>
                      <a:pt x="642" y="384"/>
                    </a:lnTo>
                    <a:lnTo>
                      <a:pt x="654" y="378"/>
                    </a:lnTo>
                    <a:lnTo>
                      <a:pt x="660" y="372"/>
                    </a:lnTo>
                    <a:lnTo>
                      <a:pt x="672" y="366"/>
                    </a:lnTo>
                    <a:lnTo>
                      <a:pt x="702" y="366"/>
                    </a:lnTo>
                    <a:lnTo>
                      <a:pt x="708" y="354"/>
                    </a:lnTo>
                    <a:lnTo>
                      <a:pt x="738" y="360"/>
                    </a:lnTo>
                    <a:lnTo>
                      <a:pt x="744" y="354"/>
                    </a:lnTo>
                    <a:lnTo>
                      <a:pt x="750" y="342"/>
                    </a:lnTo>
                    <a:lnTo>
                      <a:pt x="756" y="336"/>
                    </a:lnTo>
                    <a:lnTo>
                      <a:pt x="774" y="336"/>
                    </a:lnTo>
                    <a:lnTo>
                      <a:pt x="786" y="348"/>
                    </a:lnTo>
                    <a:lnTo>
                      <a:pt x="786" y="354"/>
                    </a:lnTo>
                    <a:lnTo>
                      <a:pt x="804" y="354"/>
                    </a:lnTo>
                    <a:lnTo>
                      <a:pt x="816" y="342"/>
                    </a:lnTo>
                    <a:lnTo>
                      <a:pt x="798" y="330"/>
                    </a:lnTo>
                    <a:lnTo>
                      <a:pt x="786" y="312"/>
                    </a:lnTo>
                    <a:lnTo>
                      <a:pt x="768" y="312"/>
                    </a:lnTo>
                    <a:lnTo>
                      <a:pt x="762" y="306"/>
                    </a:lnTo>
                    <a:lnTo>
                      <a:pt x="762" y="288"/>
                    </a:lnTo>
                    <a:lnTo>
                      <a:pt x="774" y="264"/>
                    </a:lnTo>
                    <a:lnTo>
                      <a:pt x="774" y="258"/>
                    </a:lnTo>
                    <a:lnTo>
                      <a:pt x="780" y="252"/>
                    </a:lnTo>
                    <a:lnTo>
                      <a:pt x="786" y="252"/>
                    </a:lnTo>
                    <a:lnTo>
                      <a:pt x="792" y="246"/>
                    </a:lnTo>
                    <a:lnTo>
                      <a:pt x="798" y="234"/>
                    </a:lnTo>
                    <a:lnTo>
                      <a:pt x="798" y="216"/>
                    </a:lnTo>
                    <a:lnTo>
                      <a:pt x="792" y="210"/>
                    </a:lnTo>
                    <a:lnTo>
                      <a:pt x="780" y="204"/>
                    </a:lnTo>
                    <a:lnTo>
                      <a:pt x="756" y="204"/>
                    </a:lnTo>
                    <a:lnTo>
                      <a:pt x="750" y="198"/>
                    </a:lnTo>
                    <a:lnTo>
                      <a:pt x="744" y="186"/>
                    </a:lnTo>
                    <a:lnTo>
                      <a:pt x="744" y="180"/>
                    </a:lnTo>
                    <a:lnTo>
                      <a:pt x="732" y="180"/>
                    </a:lnTo>
                    <a:lnTo>
                      <a:pt x="726" y="186"/>
                    </a:lnTo>
                    <a:lnTo>
                      <a:pt x="714" y="192"/>
                    </a:lnTo>
                    <a:lnTo>
                      <a:pt x="702" y="192"/>
                    </a:lnTo>
                    <a:lnTo>
                      <a:pt x="696" y="186"/>
                    </a:lnTo>
                    <a:lnTo>
                      <a:pt x="690" y="186"/>
                    </a:lnTo>
                    <a:lnTo>
                      <a:pt x="684" y="180"/>
                    </a:lnTo>
                    <a:lnTo>
                      <a:pt x="660" y="180"/>
                    </a:lnTo>
                    <a:lnTo>
                      <a:pt x="648" y="192"/>
                    </a:lnTo>
                    <a:lnTo>
                      <a:pt x="648" y="204"/>
                    </a:lnTo>
                    <a:lnTo>
                      <a:pt x="612" y="204"/>
                    </a:lnTo>
                    <a:lnTo>
                      <a:pt x="588" y="198"/>
                    </a:lnTo>
                    <a:lnTo>
                      <a:pt x="576" y="192"/>
                    </a:lnTo>
                    <a:lnTo>
                      <a:pt x="576" y="168"/>
                    </a:lnTo>
                    <a:lnTo>
                      <a:pt x="582" y="162"/>
                    </a:lnTo>
                    <a:lnTo>
                      <a:pt x="582" y="156"/>
                    </a:lnTo>
                    <a:lnTo>
                      <a:pt x="576" y="150"/>
                    </a:lnTo>
                    <a:lnTo>
                      <a:pt x="564" y="144"/>
                    </a:lnTo>
                    <a:lnTo>
                      <a:pt x="552" y="144"/>
                    </a:lnTo>
                    <a:lnTo>
                      <a:pt x="552" y="138"/>
                    </a:lnTo>
                    <a:lnTo>
                      <a:pt x="546" y="132"/>
                    </a:lnTo>
                    <a:lnTo>
                      <a:pt x="546" y="108"/>
                    </a:lnTo>
                    <a:lnTo>
                      <a:pt x="540" y="102"/>
                    </a:lnTo>
                    <a:lnTo>
                      <a:pt x="528" y="102"/>
                    </a:lnTo>
                    <a:lnTo>
                      <a:pt x="516" y="84"/>
                    </a:lnTo>
                    <a:lnTo>
                      <a:pt x="498" y="84"/>
                    </a:lnTo>
                    <a:lnTo>
                      <a:pt x="486" y="48"/>
                    </a:lnTo>
                    <a:lnTo>
                      <a:pt x="480" y="42"/>
                    </a:lnTo>
                    <a:lnTo>
                      <a:pt x="468" y="36"/>
                    </a:lnTo>
                    <a:lnTo>
                      <a:pt x="450" y="18"/>
                    </a:lnTo>
                    <a:lnTo>
                      <a:pt x="438" y="12"/>
                    </a:lnTo>
                    <a:lnTo>
                      <a:pt x="426" y="0"/>
                    </a:lnTo>
                    <a:lnTo>
                      <a:pt x="396" y="0"/>
                    </a:lnTo>
                    <a:lnTo>
                      <a:pt x="414" y="0"/>
                    </a:lnTo>
                    <a:lnTo>
                      <a:pt x="414" y="24"/>
                    </a:lnTo>
                    <a:lnTo>
                      <a:pt x="408" y="24"/>
                    </a:lnTo>
                    <a:lnTo>
                      <a:pt x="408" y="30"/>
                    </a:lnTo>
                    <a:lnTo>
                      <a:pt x="402" y="30"/>
                    </a:lnTo>
                    <a:lnTo>
                      <a:pt x="426" y="48"/>
                    </a:lnTo>
                    <a:lnTo>
                      <a:pt x="426" y="78"/>
                    </a:lnTo>
                    <a:lnTo>
                      <a:pt x="414" y="84"/>
                    </a:lnTo>
                    <a:lnTo>
                      <a:pt x="402" y="126"/>
                    </a:lnTo>
                    <a:lnTo>
                      <a:pt x="396" y="138"/>
                    </a:lnTo>
                    <a:lnTo>
                      <a:pt x="384" y="150"/>
                    </a:lnTo>
                    <a:lnTo>
                      <a:pt x="378" y="162"/>
                    </a:lnTo>
                    <a:lnTo>
                      <a:pt x="366" y="174"/>
                    </a:lnTo>
                    <a:lnTo>
                      <a:pt x="354" y="192"/>
                    </a:lnTo>
                    <a:lnTo>
                      <a:pt x="336" y="204"/>
                    </a:lnTo>
                    <a:lnTo>
                      <a:pt x="276" y="234"/>
                    </a:lnTo>
                    <a:lnTo>
                      <a:pt x="258" y="240"/>
                    </a:lnTo>
                    <a:lnTo>
                      <a:pt x="240" y="252"/>
                    </a:lnTo>
                    <a:lnTo>
                      <a:pt x="222" y="270"/>
                    </a:lnTo>
                    <a:lnTo>
                      <a:pt x="222" y="276"/>
                    </a:lnTo>
                    <a:lnTo>
                      <a:pt x="210" y="282"/>
                    </a:lnTo>
                    <a:lnTo>
                      <a:pt x="210" y="300"/>
                    </a:lnTo>
                    <a:lnTo>
                      <a:pt x="198" y="312"/>
                    </a:lnTo>
                    <a:lnTo>
                      <a:pt x="198" y="336"/>
                    </a:lnTo>
                    <a:lnTo>
                      <a:pt x="192" y="348"/>
                    </a:lnTo>
                    <a:lnTo>
                      <a:pt x="192" y="378"/>
                    </a:lnTo>
                    <a:lnTo>
                      <a:pt x="174" y="378"/>
                    </a:lnTo>
                    <a:lnTo>
                      <a:pt x="168" y="384"/>
                    </a:lnTo>
                    <a:lnTo>
                      <a:pt x="168" y="390"/>
                    </a:lnTo>
                    <a:lnTo>
                      <a:pt x="162" y="396"/>
                    </a:lnTo>
                    <a:lnTo>
                      <a:pt x="162" y="402"/>
                    </a:lnTo>
                    <a:lnTo>
                      <a:pt x="144" y="402"/>
                    </a:lnTo>
                    <a:lnTo>
                      <a:pt x="138" y="390"/>
                    </a:lnTo>
                    <a:lnTo>
                      <a:pt x="138" y="372"/>
                    </a:lnTo>
                    <a:lnTo>
                      <a:pt x="132" y="366"/>
                    </a:lnTo>
                    <a:lnTo>
                      <a:pt x="132" y="360"/>
                    </a:lnTo>
                    <a:lnTo>
                      <a:pt x="102" y="360"/>
                    </a:lnTo>
                    <a:lnTo>
                      <a:pt x="90" y="348"/>
                    </a:lnTo>
                    <a:lnTo>
                      <a:pt x="78" y="360"/>
                    </a:lnTo>
                    <a:lnTo>
                      <a:pt x="66" y="366"/>
                    </a:lnTo>
                    <a:lnTo>
                      <a:pt x="60" y="366"/>
                    </a:lnTo>
                    <a:lnTo>
                      <a:pt x="54" y="360"/>
                    </a:lnTo>
                    <a:lnTo>
                      <a:pt x="66" y="348"/>
                    </a:lnTo>
                    <a:lnTo>
                      <a:pt x="54" y="336"/>
                    </a:lnTo>
                    <a:lnTo>
                      <a:pt x="60" y="330"/>
                    </a:lnTo>
                    <a:lnTo>
                      <a:pt x="66" y="318"/>
                    </a:lnTo>
                    <a:lnTo>
                      <a:pt x="78" y="312"/>
                    </a:lnTo>
                    <a:lnTo>
                      <a:pt x="84" y="300"/>
                    </a:lnTo>
                    <a:lnTo>
                      <a:pt x="90" y="294"/>
                    </a:lnTo>
                    <a:lnTo>
                      <a:pt x="90" y="288"/>
                    </a:lnTo>
                    <a:lnTo>
                      <a:pt x="84" y="288"/>
                    </a:lnTo>
                    <a:lnTo>
                      <a:pt x="72" y="282"/>
                    </a:lnTo>
                    <a:lnTo>
                      <a:pt x="66" y="282"/>
                    </a:lnTo>
                    <a:lnTo>
                      <a:pt x="6" y="342"/>
                    </a:lnTo>
                    <a:lnTo>
                      <a:pt x="0" y="354"/>
                    </a:lnTo>
                    <a:lnTo>
                      <a:pt x="0" y="390"/>
                    </a:lnTo>
                    <a:lnTo>
                      <a:pt x="6" y="396"/>
                    </a:lnTo>
                    <a:lnTo>
                      <a:pt x="18" y="396"/>
                    </a:lnTo>
                    <a:lnTo>
                      <a:pt x="12" y="420"/>
                    </a:lnTo>
                    <a:lnTo>
                      <a:pt x="36" y="444"/>
                    </a:lnTo>
                    <a:lnTo>
                      <a:pt x="36" y="462"/>
                    </a:lnTo>
                    <a:lnTo>
                      <a:pt x="12" y="486"/>
                    </a:lnTo>
                    <a:lnTo>
                      <a:pt x="12" y="492"/>
                    </a:lnTo>
                    <a:lnTo>
                      <a:pt x="18" y="504"/>
                    </a:lnTo>
                    <a:lnTo>
                      <a:pt x="24" y="510"/>
                    </a:lnTo>
                    <a:lnTo>
                      <a:pt x="36" y="516"/>
                    </a:lnTo>
                    <a:lnTo>
                      <a:pt x="54" y="522"/>
                    </a:lnTo>
                    <a:lnTo>
                      <a:pt x="66" y="522"/>
                    </a:lnTo>
                    <a:lnTo>
                      <a:pt x="108" y="564"/>
                    </a:lnTo>
                    <a:lnTo>
                      <a:pt x="114" y="576"/>
                    </a:lnTo>
                    <a:lnTo>
                      <a:pt x="132" y="594"/>
                    </a:lnTo>
                    <a:lnTo>
                      <a:pt x="138" y="612"/>
                    </a:lnTo>
                    <a:lnTo>
                      <a:pt x="144" y="624"/>
                    </a:lnTo>
                    <a:lnTo>
                      <a:pt x="144" y="642"/>
                    </a:lnTo>
                    <a:lnTo>
                      <a:pt x="150" y="648"/>
                    </a:lnTo>
                    <a:lnTo>
                      <a:pt x="156" y="660"/>
                    </a:lnTo>
                    <a:lnTo>
                      <a:pt x="168" y="666"/>
                    </a:lnTo>
                    <a:lnTo>
                      <a:pt x="174" y="678"/>
                    </a:lnTo>
                    <a:lnTo>
                      <a:pt x="192" y="696"/>
                    </a:lnTo>
                    <a:lnTo>
                      <a:pt x="204" y="720"/>
                    </a:lnTo>
                    <a:lnTo>
                      <a:pt x="216" y="732"/>
                    </a:lnTo>
                    <a:lnTo>
                      <a:pt x="222" y="744"/>
                    </a:lnTo>
                    <a:lnTo>
                      <a:pt x="234" y="762"/>
                    </a:lnTo>
                    <a:lnTo>
                      <a:pt x="240" y="768"/>
                    </a:lnTo>
                    <a:lnTo>
                      <a:pt x="246" y="780"/>
                    </a:lnTo>
                    <a:lnTo>
                      <a:pt x="252" y="822"/>
                    </a:lnTo>
                    <a:lnTo>
                      <a:pt x="252" y="828"/>
                    </a:lnTo>
                    <a:lnTo>
                      <a:pt x="258" y="834"/>
                    </a:lnTo>
                    <a:lnTo>
                      <a:pt x="264" y="846"/>
                    </a:lnTo>
                    <a:lnTo>
                      <a:pt x="270" y="864"/>
                    </a:lnTo>
                    <a:lnTo>
                      <a:pt x="282" y="876"/>
                    </a:lnTo>
                    <a:lnTo>
                      <a:pt x="288" y="894"/>
                    </a:lnTo>
                    <a:lnTo>
                      <a:pt x="294" y="906"/>
                    </a:lnTo>
                    <a:lnTo>
                      <a:pt x="294" y="918"/>
                    </a:lnTo>
                    <a:lnTo>
                      <a:pt x="300" y="924"/>
                    </a:lnTo>
                    <a:lnTo>
                      <a:pt x="312" y="924"/>
                    </a:lnTo>
                    <a:lnTo>
                      <a:pt x="324" y="936"/>
                    </a:lnTo>
                    <a:lnTo>
                      <a:pt x="324" y="948"/>
                    </a:lnTo>
                    <a:lnTo>
                      <a:pt x="330" y="954"/>
                    </a:lnTo>
                    <a:lnTo>
                      <a:pt x="330" y="966"/>
                    </a:lnTo>
                    <a:lnTo>
                      <a:pt x="336" y="984"/>
                    </a:lnTo>
                    <a:lnTo>
                      <a:pt x="360" y="1014"/>
                    </a:lnTo>
                    <a:lnTo>
                      <a:pt x="378" y="1050"/>
                    </a:lnTo>
                    <a:lnTo>
                      <a:pt x="396" y="1074"/>
                    </a:lnTo>
                    <a:lnTo>
                      <a:pt x="402" y="1086"/>
                    </a:lnTo>
                    <a:lnTo>
                      <a:pt x="408" y="1104"/>
                    </a:lnTo>
                    <a:lnTo>
                      <a:pt x="408" y="1116"/>
                    </a:lnTo>
                    <a:lnTo>
                      <a:pt x="402" y="1128"/>
                    </a:lnTo>
                    <a:lnTo>
                      <a:pt x="402" y="1146"/>
                    </a:lnTo>
                    <a:lnTo>
                      <a:pt x="414" y="1158"/>
                    </a:lnTo>
                    <a:lnTo>
                      <a:pt x="420" y="1170"/>
                    </a:lnTo>
                    <a:lnTo>
                      <a:pt x="444" y="1194"/>
                    </a:lnTo>
                    <a:lnTo>
                      <a:pt x="456" y="1200"/>
                    </a:lnTo>
                    <a:lnTo>
                      <a:pt x="468" y="1212"/>
                    </a:lnTo>
                    <a:lnTo>
                      <a:pt x="474" y="1224"/>
                    </a:lnTo>
                    <a:lnTo>
                      <a:pt x="498" y="1248"/>
                    </a:lnTo>
                    <a:lnTo>
                      <a:pt x="516" y="1260"/>
                    </a:lnTo>
                    <a:lnTo>
                      <a:pt x="546" y="1278"/>
                    </a:lnTo>
                    <a:lnTo>
                      <a:pt x="576" y="1290"/>
                    </a:lnTo>
                    <a:lnTo>
                      <a:pt x="600" y="1302"/>
                    </a:lnTo>
                    <a:lnTo>
                      <a:pt x="642" y="1320"/>
                    </a:lnTo>
                    <a:lnTo>
                      <a:pt x="696" y="1350"/>
                    </a:lnTo>
                    <a:lnTo>
                      <a:pt x="708" y="1362"/>
                    </a:lnTo>
                    <a:lnTo>
                      <a:pt x="726" y="1374"/>
                    </a:lnTo>
                    <a:lnTo>
                      <a:pt x="738" y="1380"/>
                    </a:lnTo>
                    <a:lnTo>
                      <a:pt x="750" y="1392"/>
                    </a:lnTo>
                    <a:lnTo>
                      <a:pt x="774" y="1404"/>
                    </a:lnTo>
                    <a:lnTo>
                      <a:pt x="780" y="1428"/>
                    </a:lnTo>
                    <a:lnTo>
                      <a:pt x="792" y="1434"/>
                    </a:lnTo>
                    <a:lnTo>
                      <a:pt x="798" y="1446"/>
                    </a:lnTo>
                    <a:lnTo>
                      <a:pt x="810" y="1452"/>
                    </a:lnTo>
                    <a:lnTo>
                      <a:pt x="816" y="1458"/>
                    </a:lnTo>
                    <a:lnTo>
                      <a:pt x="840" y="1470"/>
                    </a:lnTo>
                    <a:lnTo>
                      <a:pt x="846" y="1482"/>
                    </a:lnTo>
                    <a:lnTo>
                      <a:pt x="858" y="1488"/>
                    </a:lnTo>
                    <a:lnTo>
                      <a:pt x="894" y="1464"/>
                    </a:lnTo>
                    <a:lnTo>
                      <a:pt x="900" y="1458"/>
                    </a:lnTo>
                    <a:lnTo>
                      <a:pt x="900" y="1440"/>
                    </a:lnTo>
                    <a:lnTo>
                      <a:pt x="894" y="1428"/>
                    </a:lnTo>
                    <a:lnTo>
                      <a:pt x="912" y="1416"/>
                    </a:lnTo>
                    <a:lnTo>
                      <a:pt x="900" y="1392"/>
                    </a:lnTo>
                    <a:lnTo>
                      <a:pt x="918" y="1374"/>
                    </a:lnTo>
                    <a:lnTo>
                      <a:pt x="930" y="1368"/>
                    </a:lnTo>
                    <a:lnTo>
                      <a:pt x="942" y="1344"/>
                    </a:lnTo>
                    <a:lnTo>
                      <a:pt x="942" y="1332"/>
                    </a:lnTo>
                    <a:lnTo>
                      <a:pt x="930" y="1320"/>
                    </a:lnTo>
                    <a:close/>
                  </a:path>
                </a:pathLst>
              </a:custGeom>
              <a:grpFill/>
              <a:ln w="3175" cmpd="sng" algn="ctr">
                <a:solidFill>
                  <a:srgbClr val="0D1E2D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720" name="Chile">
                <a:extLst>
                  <a:ext uri="{FF2B5EF4-FFF2-40B4-BE49-F238E27FC236}">
                    <a16:creationId xmlns:a16="http://schemas.microsoft.com/office/drawing/2014/main" id="{AE916A1C-BEB6-7C44-A469-2DCDB081EC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92" y="2673"/>
                <a:ext cx="296" cy="775"/>
              </a:xfrm>
              <a:custGeom>
                <a:avLst/>
                <a:gdLst>
                  <a:gd name="T0" fmla="*/ 2147483647 w 1158"/>
                  <a:gd name="T1" fmla="*/ 2147483647 h 3030"/>
                  <a:gd name="T2" fmla="*/ 2147483647 w 1158"/>
                  <a:gd name="T3" fmla="*/ 2147483647 h 3030"/>
                  <a:gd name="T4" fmla="*/ 2147483647 w 1158"/>
                  <a:gd name="T5" fmla="*/ 2147483647 h 3030"/>
                  <a:gd name="T6" fmla="*/ 2147483647 w 1158"/>
                  <a:gd name="T7" fmla="*/ 2147483647 h 3030"/>
                  <a:gd name="T8" fmla="*/ 2147483647 w 1158"/>
                  <a:gd name="T9" fmla="*/ 2147483647 h 3030"/>
                  <a:gd name="T10" fmla="*/ 2147483647 w 1158"/>
                  <a:gd name="T11" fmla="*/ 2147483647 h 3030"/>
                  <a:gd name="T12" fmla="*/ 2147483647 w 1158"/>
                  <a:gd name="T13" fmla="*/ 2147483647 h 3030"/>
                  <a:gd name="T14" fmla="*/ 2147483647 w 1158"/>
                  <a:gd name="T15" fmla="*/ 2147483647 h 3030"/>
                  <a:gd name="T16" fmla="*/ 2147483647 w 1158"/>
                  <a:gd name="T17" fmla="*/ 2147483647 h 3030"/>
                  <a:gd name="T18" fmla="*/ 2147483647 w 1158"/>
                  <a:gd name="T19" fmla="*/ 2147483647 h 3030"/>
                  <a:gd name="T20" fmla="*/ 2147483647 w 1158"/>
                  <a:gd name="T21" fmla="*/ 2147483647 h 3030"/>
                  <a:gd name="T22" fmla="*/ 2147483647 w 1158"/>
                  <a:gd name="T23" fmla="*/ 2147483647 h 3030"/>
                  <a:gd name="T24" fmla="*/ 2147483647 w 1158"/>
                  <a:gd name="T25" fmla="*/ 2147483647 h 3030"/>
                  <a:gd name="T26" fmla="*/ 2147483647 w 1158"/>
                  <a:gd name="T27" fmla="*/ 2147483647 h 3030"/>
                  <a:gd name="T28" fmla="*/ 2147483647 w 1158"/>
                  <a:gd name="T29" fmla="*/ 2147483647 h 3030"/>
                  <a:gd name="T30" fmla="*/ 2147483647 w 1158"/>
                  <a:gd name="T31" fmla="*/ 2147483647 h 3030"/>
                  <a:gd name="T32" fmla="*/ 2147483647 w 1158"/>
                  <a:gd name="T33" fmla="*/ 2147483647 h 3030"/>
                  <a:gd name="T34" fmla="*/ 2147483647 w 1158"/>
                  <a:gd name="T35" fmla="*/ 2147483647 h 3030"/>
                  <a:gd name="T36" fmla="*/ 2147483647 w 1158"/>
                  <a:gd name="T37" fmla="*/ 2147483647 h 3030"/>
                  <a:gd name="T38" fmla="*/ 2147483647 w 1158"/>
                  <a:gd name="T39" fmla="*/ 2147483647 h 3030"/>
                  <a:gd name="T40" fmla="*/ 2147483647 w 1158"/>
                  <a:gd name="T41" fmla="*/ 2147483647 h 3030"/>
                  <a:gd name="T42" fmla="*/ 2147483647 w 1158"/>
                  <a:gd name="T43" fmla="*/ 2147483647 h 3030"/>
                  <a:gd name="T44" fmla="*/ 2147483647 w 1158"/>
                  <a:gd name="T45" fmla="*/ 2147483647 h 3030"/>
                  <a:gd name="T46" fmla="*/ 2147483647 w 1158"/>
                  <a:gd name="T47" fmla="*/ 2147483647 h 3030"/>
                  <a:gd name="T48" fmla="*/ 2147483647 w 1158"/>
                  <a:gd name="T49" fmla="*/ 2147483647 h 3030"/>
                  <a:gd name="T50" fmla="*/ 2147483647 w 1158"/>
                  <a:gd name="T51" fmla="*/ 2147483647 h 3030"/>
                  <a:gd name="T52" fmla="*/ 2147483647 w 1158"/>
                  <a:gd name="T53" fmla="*/ 2147483647 h 3030"/>
                  <a:gd name="T54" fmla="*/ 2147483647 w 1158"/>
                  <a:gd name="T55" fmla="*/ 2147483647 h 3030"/>
                  <a:gd name="T56" fmla="*/ 2147483647 w 1158"/>
                  <a:gd name="T57" fmla="*/ 2147483647 h 3030"/>
                  <a:gd name="T58" fmla="*/ 2147483647 w 1158"/>
                  <a:gd name="T59" fmla="*/ 2147483647 h 3030"/>
                  <a:gd name="T60" fmla="*/ 2147483647 w 1158"/>
                  <a:gd name="T61" fmla="*/ 2147483647 h 3030"/>
                  <a:gd name="T62" fmla="*/ 2147483647 w 1158"/>
                  <a:gd name="T63" fmla="*/ 2147483647 h 3030"/>
                  <a:gd name="T64" fmla="*/ 2147483647 w 1158"/>
                  <a:gd name="T65" fmla="*/ 2147483647 h 3030"/>
                  <a:gd name="T66" fmla="*/ 2147483647 w 1158"/>
                  <a:gd name="T67" fmla="*/ 2147483647 h 3030"/>
                  <a:gd name="T68" fmla="*/ 2147483647 w 1158"/>
                  <a:gd name="T69" fmla="*/ 2147483647 h 3030"/>
                  <a:gd name="T70" fmla="*/ 2147483647 w 1158"/>
                  <a:gd name="T71" fmla="*/ 2147483647 h 3030"/>
                  <a:gd name="T72" fmla="*/ 2147483647 w 1158"/>
                  <a:gd name="T73" fmla="*/ 2147483647 h 3030"/>
                  <a:gd name="T74" fmla="*/ 2147483647 w 1158"/>
                  <a:gd name="T75" fmla="*/ 2147483647 h 3030"/>
                  <a:gd name="T76" fmla="*/ 2147483647 w 1158"/>
                  <a:gd name="T77" fmla="*/ 2147483647 h 3030"/>
                  <a:gd name="T78" fmla="*/ 0 w 1158"/>
                  <a:gd name="T79" fmla="*/ 2147483647 h 3030"/>
                  <a:gd name="T80" fmla="*/ 2147483647 w 1158"/>
                  <a:gd name="T81" fmla="*/ 2147483647 h 3030"/>
                  <a:gd name="T82" fmla="*/ 2147483647 w 1158"/>
                  <a:gd name="T83" fmla="*/ 2147483647 h 3030"/>
                  <a:gd name="T84" fmla="*/ 2147483647 w 1158"/>
                  <a:gd name="T85" fmla="*/ 2147483647 h 3030"/>
                  <a:gd name="T86" fmla="*/ 2147483647 w 1158"/>
                  <a:gd name="T87" fmla="*/ 2147483647 h 3030"/>
                  <a:gd name="T88" fmla="*/ 2147483647 w 1158"/>
                  <a:gd name="T89" fmla="*/ 2147483647 h 3030"/>
                  <a:gd name="T90" fmla="*/ 2147483647 w 1158"/>
                  <a:gd name="T91" fmla="*/ 2147483647 h 3030"/>
                  <a:gd name="T92" fmla="*/ 2147483647 w 1158"/>
                  <a:gd name="T93" fmla="*/ 2147483647 h 3030"/>
                  <a:gd name="T94" fmla="*/ 2147483647 w 1158"/>
                  <a:gd name="T95" fmla="*/ 2147483647 h 3030"/>
                  <a:gd name="T96" fmla="*/ 2147483647 w 1158"/>
                  <a:gd name="T97" fmla="*/ 2147483647 h 3030"/>
                  <a:gd name="T98" fmla="*/ 2147483647 w 1158"/>
                  <a:gd name="T99" fmla="*/ 2147483647 h 3030"/>
                  <a:gd name="T100" fmla="*/ 2147483647 w 1158"/>
                  <a:gd name="T101" fmla="*/ 2147483647 h 3030"/>
                  <a:gd name="T102" fmla="*/ 2147483647 w 1158"/>
                  <a:gd name="T103" fmla="*/ 2147483647 h 3030"/>
                  <a:gd name="T104" fmla="*/ 2147483647 w 1158"/>
                  <a:gd name="T105" fmla="*/ 2147483647 h 3030"/>
                  <a:gd name="T106" fmla="*/ 2147483647 w 1158"/>
                  <a:gd name="T107" fmla="*/ 2147483647 h 3030"/>
                  <a:gd name="T108" fmla="*/ 2147483647 w 1158"/>
                  <a:gd name="T109" fmla="*/ 2147483647 h 3030"/>
                  <a:gd name="T110" fmla="*/ 2147483647 w 1158"/>
                  <a:gd name="T111" fmla="*/ 2147483647 h 3030"/>
                  <a:gd name="T112" fmla="*/ 2147483647 w 1158"/>
                  <a:gd name="T113" fmla="*/ 2147483647 h 3030"/>
                  <a:gd name="T114" fmla="*/ 2147483647 w 1158"/>
                  <a:gd name="T115" fmla="*/ 2147483647 h 3030"/>
                  <a:gd name="T116" fmla="*/ 2147483647 w 1158"/>
                  <a:gd name="T117" fmla="*/ 2147483647 h 3030"/>
                  <a:gd name="T118" fmla="*/ 2147483647 w 1158"/>
                  <a:gd name="T119" fmla="*/ 2147483647 h 3030"/>
                  <a:gd name="T120" fmla="*/ 2147483647 w 1158"/>
                  <a:gd name="T121" fmla="*/ 2147483647 h 3030"/>
                  <a:gd name="T122" fmla="*/ 2147483647 w 1158"/>
                  <a:gd name="T123" fmla="*/ 2147483647 h 303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158"/>
                  <a:gd name="T187" fmla="*/ 0 h 3030"/>
                  <a:gd name="T188" fmla="*/ 1158 w 1158"/>
                  <a:gd name="T189" fmla="*/ 3030 h 3030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158" h="3030">
                    <a:moveTo>
                      <a:pt x="1014" y="2910"/>
                    </a:moveTo>
                    <a:lnTo>
                      <a:pt x="984" y="2898"/>
                    </a:lnTo>
                    <a:lnTo>
                      <a:pt x="966" y="2880"/>
                    </a:lnTo>
                    <a:lnTo>
                      <a:pt x="948" y="2874"/>
                    </a:lnTo>
                    <a:lnTo>
                      <a:pt x="942" y="2862"/>
                    </a:lnTo>
                    <a:lnTo>
                      <a:pt x="936" y="2856"/>
                    </a:lnTo>
                    <a:lnTo>
                      <a:pt x="936" y="2850"/>
                    </a:lnTo>
                    <a:lnTo>
                      <a:pt x="906" y="2850"/>
                    </a:lnTo>
                    <a:lnTo>
                      <a:pt x="912" y="2832"/>
                    </a:lnTo>
                    <a:lnTo>
                      <a:pt x="870" y="2796"/>
                    </a:lnTo>
                    <a:lnTo>
                      <a:pt x="840" y="2802"/>
                    </a:lnTo>
                    <a:lnTo>
                      <a:pt x="828" y="2796"/>
                    </a:lnTo>
                    <a:lnTo>
                      <a:pt x="816" y="2808"/>
                    </a:lnTo>
                    <a:lnTo>
                      <a:pt x="792" y="2814"/>
                    </a:lnTo>
                    <a:lnTo>
                      <a:pt x="798" y="2832"/>
                    </a:lnTo>
                    <a:lnTo>
                      <a:pt x="780" y="2832"/>
                    </a:lnTo>
                    <a:lnTo>
                      <a:pt x="780" y="2862"/>
                    </a:lnTo>
                    <a:lnTo>
                      <a:pt x="786" y="2868"/>
                    </a:lnTo>
                    <a:lnTo>
                      <a:pt x="798" y="2868"/>
                    </a:lnTo>
                    <a:lnTo>
                      <a:pt x="810" y="2862"/>
                    </a:lnTo>
                    <a:lnTo>
                      <a:pt x="816" y="2856"/>
                    </a:lnTo>
                    <a:lnTo>
                      <a:pt x="828" y="2850"/>
                    </a:lnTo>
                    <a:lnTo>
                      <a:pt x="834" y="2844"/>
                    </a:lnTo>
                    <a:lnTo>
                      <a:pt x="858" y="2856"/>
                    </a:lnTo>
                    <a:lnTo>
                      <a:pt x="858" y="2874"/>
                    </a:lnTo>
                    <a:lnTo>
                      <a:pt x="846" y="2880"/>
                    </a:lnTo>
                    <a:lnTo>
                      <a:pt x="828" y="2898"/>
                    </a:lnTo>
                    <a:lnTo>
                      <a:pt x="822" y="2898"/>
                    </a:lnTo>
                    <a:lnTo>
                      <a:pt x="828" y="2904"/>
                    </a:lnTo>
                    <a:lnTo>
                      <a:pt x="882" y="2922"/>
                    </a:lnTo>
                    <a:lnTo>
                      <a:pt x="912" y="2928"/>
                    </a:lnTo>
                    <a:lnTo>
                      <a:pt x="924" y="2934"/>
                    </a:lnTo>
                    <a:lnTo>
                      <a:pt x="906" y="2958"/>
                    </a:lnTo>
                    <a:lnTo>
                      <a:pt x="906" y="2952"/>
                    </a:lnTo>
                    <a:lnTo>
                      <a:pt x="894" y="2940"/>
                    </a:lnTo>
                    <a:lnTo>
                      <a:pt x="876" y="2940"/>
                    </a:lnTo>
                    <a:lnTo>
                      <a:pt x="870" y="2946"/>
                    </a:lnTo>
                    <a:lnTo>
                      <a:pt x="870" y="2952"/>
                    </a:lnTo>
                    <a:lnTo>
                      <a:pt x="852" y="2928"/>
                    </a:lnTo>
                    <a:lnTo>
                      <a:pt x="834" y="2934"/>
                    </a:lnTo>
                    <a:lnTo>
                      <a:pt x="846" y="2946"/>
                    </a:lnTo>
                    <a:lnTo>
                      <a:pt x="816" y="2940"/>
                    </a:lnTo>
                    <a:lnTo>
                      <a:pt x="822" y="2946"/>
                    </a:lnTo>
                    <a:lnTo>
                      <a:pt x="828" y="2958"/>
                    </a:lnTo>
                    <a:lnTo>
                      <a:pt x="834" y="2964"/>
                    </a:lnTo>
                    <a:lnTo>
                      <a:pt x="894" y="2964"/>
                    </a:lnTo>
                    <a:lnTo>
                      <a:pt x="906" y="2970"/>
                    </a:lnTo>
                    <a:lnTo>
                      <a:pt x="1050" y="2970"/>
                    </a:lnTo>
                    <a:lnTo>
                      <a:pt x="1074" y="2982"/>
                    </a:lnTo>
                    <a:lnTo>
                      <a:pt x="1080" y="2988"/>
                    </a:lnTo>
                    <a:lnTo>
                      <a:pt x="1086" y="2988"/>
                    </a:lnTo>
                    <a:lnTo>
                      <a:pt x="1122" y="2970"/>
                    </a:lnTo>
                    <a:lnTo>
                      <a:pt x="1140" y="2976"/>
                    </a:lnTo>
                    <a:lnTo>
                      <a:pt x="1152" y="2976"/>
                    </a:lnTo>
                    <a:lnTo>
                      <a:pt x="1158" y="2952"/>
                    </a:lnTo>
                    <a:lnTo>
                      <a:pt x="1140" y="2952"/>
                    </a:lnTo>
                    <a:lnTo>
                      <a:pt x="1086" y="2940"/>
                    </a:lnTo>
                    <a:lnTo>
                      <a:pt x="1014" y="2910"/>
                    </a:lnTo>
                    <a:close/>
                    <a:moveTo>
                      <a:pt x="990" y="2988"/>
                    </a:moveTo>
                    <a:lnTo>
                      <a:pt x="1014" y="3000"/>
                    </a:lnTo>
                    <a:lnTo>
                      <a:pt x="1068" y="3006"/>
                    </a:lnTo>
                    <a:lnTo>
                      <a:pt x="1038" y="2982"/>
                    </a:lnTo>
                    <a:lnTo>
                      <a:pt x="990" y="2988"/>
                    </a:lnTo>
                    <a:close/>
                    <a:moveTo>
                      <a:pt x="960" y="2994"/>
                    </a:moveTo>
                    <a:lnTo>
                      <a:pt x="966" y="2982"/>
                    </a:lnTo>
                    <a:lnTo>
                      <a:pt x="888" y="2982"/>
                    </a:lnTo>
                    <a:lnTo>
                      <a:pt x="906" y="3012"/>
                    </a:lnTo>
                    <a:lnTo>
                      <a:pt x="936" y="3018"/>
                    </a:lnTo>
                    <a:lnTo>
                      <a:pt x="930" y="3006"/>
                    </a:lnTo>
                    <a:lnTo>
                      <a:pt x="936" y="3000"/>
                    </a:lnTo>
                    <a:lnTo>
                      <a:pt x="948" y="3012"/>
                    </a:lnTo>
                    <a:lnTo>
                      <a:pt x="996" y="3012"/>
                    </a:lnTo>
                    <a:lnTo>
                      <a:pt x="1008" y="3030"/>
                    </a:lnTo>
                    <a:lnTo>
                      <a:pt x="1026" y="3030"/>
                    </a:lnTo>
                    <a:lnTo>
                      <a:pt x="996" y="3000"/>
                    </a:lnTo>
                    <a:lnTo>
                      <a:pt x="960" y="2994"/>
                    </a:lnTo>
                    <a:close/>
                    <a:moveTo>
                      <a:pt x="804" y="2946"/>
                    </a:moveTo>
                    <a:lnTo>
                      <a:pt x="744" y="2940"/>
                    </a:lnTo>
                    <a:lnTo>
                      <a:pt x="750" y="2958"/>
                    </a:lnTo>
                    <a:lnTo>
                      <a:pt x="792" y="2958"/>
                    </a:lnTo>
                    <a:lnTo>
                      <a:pt x="804" y="2976"/>
                    </a:lnTo>
                    <a:lnTo>
                      <a:pt x="864" y="3000"/>
                    </a:lnTo>
                    <a:lnTo>
                      <a:pt x="828" y="2970"/>
                    </a:lnTo>
                    <a:lnTo>
                      <a:pt x="804" y="2946"/>
                    </a:lnTo>
                    <a:close/>
                    <a:moveTo>
                      <a:pt x="804" y="2880"/>
                    </a:moveTo>
                    <a:lnTo>
                      <a:pt x="786" y="2898"/>
                    </a:lnTo>
                    <a:lnTo>
                      <a:pt x="792" y="2928"/>
                    </a:lnTo>
                    <a:lnTo>
                      <a:pt x="816" y="2922"/>
                    </a:lnTo>
                    <a:lnTo>
                      <a:pt x="804" y="2880"/>
                    </a:lnTo>
                    <a:close/>
                    <a:moveTo>
                      <a:pt x="774" y="2928"/>
                    </a:moveTo>
                    <a:lnTo>
                      <a:pt x="768" y="2910"/>
                    </a:lnTo>
                    <a:lnTo>
                      <a:pt x="720" y="2898"/>
                    </a:lnTo>
                    <a:lnTo>
                      <a:pt x="708" y="2916"/>
                    </a:lnTo>
                    <a:lnTo>
                      <a:pt x="708" y="2934"/>
                    </a:lnTo>
                    <a:lnTo>
                      <a:pt x="744" y="2922"/>
                    </a:lnTo>
                    <a:lnTo>
                      <a:pt x="774" y="2928"/>
                    </a:lnTo>
                    <a:close/>
                    <a:moveTo>
                      <a:pt x="612" y="2772"/>
                    </a:moveTo>
                    <a:lnTo>
                      <a:pt x="606" y="2766"/>
                    </a:lnTo>
                    <a:lnTo>
                      <a:pt x="594" y="2766"/>
                    </a:lnTo>
                    <a:lnTo>
                      <a:pt x="588" y="2760"/>
                    </a:lnTo>
                    <a:lnTo>
                      <a:pt x="570" y="2760"/>
                    </a:lnTo>
                    <a:lnTo>
                      <a:pt x="570" y="2766"/>
                    </a:lnTo>
                    <a:lnTo>
                      <a:pt x="564" y="2778"/>
                    </a:lnTo>
                    <a:lnTo>
                      <a:pt x="564" y="2808"/>
                    </a:lnTo>
                    <a:lnTo>
                      <a:pt x="570" y="2808"/>
                    </a:lnTo>
                    <a:lnTo>
                      <a:pt x="576" y="2802"/>
                    </a:lnTo>
                    <a:lnTo>
                      <a:pt x="588" y="2802"/>
                    </a:lnTo>
                    <a:lnTo>
                      <a:pt x="594" y="2796"/>
                    </a:lnTo>
                    <a:lnTo>
                      <a:pt x="600" y="2820"/>
                    </a:lnTo>
                    <a:lnTo>
                      <a:pt x="630" y="2808"/>
                    </a:lnTo>
                    <a:lnTo>
                      <a:pt x="612" y="2790"/>
                    </a:lnTo>
                    <a:lnTo>
                      <a:pt x="618" y="2772"/>
                    </a:lnTo>
                    <a:lnTo>
                      <a:pt x="612" y="2772"/>
                    </a:lnTo>
                    <a:close/>
                    <a:moveTo>
                      <a:pt x="552" y="2826"/>
                    </a:moveTo>
                    <a:lnTo>
                      <a:pt x="516" y="2808"/>
                    </a:lnTo>
                    <a:lnTo>
                      <a:pt x="546" y="2832"/>
                    </a:lnTo>
                    <a:lnTo>
                      <a:pt x="588" y="2844"/>
                    </a:lnTo>
                    <a:lnTo>
                      <a:pt x="606" y="2850"/>
                    </a:lnTo>
                    <a:lnTo>
                      <a:pt x="588" y="2832"/>
                    </a:lnTo>
                    <a:lnTo>
                      <a:pt x="552" y="2826"/>
                    </a:lnTo>
                    <a:close/>
                    <a:moveTo>
                      <a:pt x="552" y="2748"/>
                    </a:moveTo>
                    <a:lnTo>
                      <a:pt x="534" y="2730"/>
                    </a:lnTo>
                    <a:lnTo>
                      <a:pt x="528" y="2766"/>
                    </a:lnTo>
                    <a:lnTo>
                      <a:pt x="504" y="2772"/>
                    </a:lnTo>
                    <a:lnTo>
                      <a:pt x="546" y="2784"/>
                    </a:lnTo>
                    <a:lnTo>
                      <a:pt x="552" y="2748"/>
                    </a:lnTo>
                    <a:close/>
                    <a:moveTo>
                      <a:pt x="444" y="2736"/>
                    </a:moveTo>
                    <a:lnTo>
                      <a:pt x="480" y="2772"/>
                    </a:lnTo>
                    <a:lnTo>
                      <a:pt x="492" y="2760"/>
                    </a:lnTo>
                    <a:lnTo>
                      <a:pt x="462" y="2724"/>
                    </a:lnTo>
                    <a:lnTo>
                      <a:pt x="444" y="2736"/>
                    </a:lnTo>
                    <a:close/>
                    <a:moveTo>
                      <a:pt x="516" y="2724"/>
                    </a:moveTo>
                    <a:lnTo>
                      <a:pt x="504" y="2718"/>
                    </a:lnTo>
                    <a:lnTo>
                      <a:pt x="492" y="2730"/>
                    </a:lnTo>
                    <a:lnTo>
                      <a:pt x="504" y="2748"/>
                    </a:lnTo>
                    <a:lnTo>
                      <a:pt x="516" y="2724"/>
                    </a:lnTo>
                    <a:close/>
                    <a:moveTo>
                      <a:pt x="456" y="2706"/>
                    </a:moveTo>
                    <a:lnTo>
                      <a:pt x="462" y="2676"/>
                    </a:lnTo>
                    <a:lnTo>
                      <a:pt x="456" y="2640"/>
                    </a:lnTo>
                    <a:lnTo>
                      <a:pt x="438" y="2634"/>
                    </a:lnTo>
                    <a:lnTo>
                      <a:pt x="438" y="2652"/>
                    </a:lnTo>
                    <a:lnTo>
                      <a:pt x="408" y="2646"/>
                    </a:lnTo>
                    <a:lnTo>
                      <a:pt x="432" y="2682"/>
                    </a:lnTo>
                    <a:lnTo>
                      <a:pt x="426" y="2724"/>
                    </a:lnTo>
                    <a:lnTo>
                      <a:pt x="456" y="2706"/>
                    </a:lnTo>
                    <a:close/>
                    <a:moveTo>
                      <a:pt x="366" y="2622"/>
                    </a:moveTo>
                    <a:lnTo>
                      <a:pt x="384" y="2628"/>
                    </a:lnTo>
                    <a:lnTo>
                      <a:pt x="390" y="2658"/>
                    </a:lnTo>
                    <a:lnTo>
                      <a:pt x="396" y="2628"/>
                    </a:lnTo>
                    <a:lnTo>
                      <a:pt x="402" y="2604"/>
                    </a:lnTo>
                    <a:lnTo>
                      <a:pt x="372" y="2598"/>
                    </a:lnTo>
                    <a:lnTo>
                      <a:pt x="366" y="2622"/>
                    </a:lnTo>
                    <a:close/>
                    <a:moveTo>
                      <a:pt x="372" y="2586"/>
                    </a:moveTo>
                    <a:lnTo>
                      <a:pt x="378" y="2586"/>
                    </a:lnTo>
                    <a:lnTo>
                      <a:pt x="378" y="2580"/>
                    </a:lnTo>
                    <a:lnTo>
                      <a:pt x="384" y="2574"/>
                    </a:lnTo>
                    <a:lnTo>
                      <a:pt x="414" y="2598"/>
                    </a:lnTo>
                    <a:lnTo>
                      <a:pt x="414" y="2574"/>
                    </a:lnTo>
                    <a:lnTo>
                      <a:pt x="384" y="2544"/>
                    </a:lnTo>
                    <a:lnTo>
                      <a:pt x="378" y="2532"/>
                    </a:lnTo>
                    <a:lnTo>
                      <a:pt x="372" y="2526"/>
                    </a:lnTo>
                    <a:lnTo>
                      <a:pt x="360" y="2502"/>
                    </a:lnTo>
                    <a:lnTo>
                      <a:pt x="360" y="2490"/>
                    </a:lnTo>
                    <a:lnTo>
                      <a:pt x="342" y="2454"/>
                    </a:lnTo>
                    <a:lnTo>
                      <a:pt x="330" y="2448"/>
                    </a:lnTo>
                    <a:lnTo>
                      <a:pt x="324" y="2442"/>
                    </a:lnTo>
                    <a:lnTo>
                      <a:pt x="318" y="2442"/>
                    </a:lnTo>
                    <a:lnTo>
                      <a:pt x="312" y="2448"/>
                    </a:lnTo>
                    <a:lnTo>
                      <a:pt x="312" y="2454"/>
                    </a:lnTo>
                    <a:lnTo>
                      <a:pt x="294" y="2448"/>
                    </a:lnTo>
                    <a:lnTo>
                      <a:pt x="288" y="2454"/>
                    </a:lnTo>
                    <a:lnTo>
                      <a:pt x="288" y="2466"/>
                    </a:lnTo>
                    <a:lnTo>
                      <a:pt x="282" y="2472"/>
                    </a:lnTo>
                    <a:lnTo>
                      <a:pt x="282" y="2490"/>
                    </a:lnTo>
                    <a:lnTo>
                      <a:pt x="330" y="2490"/>
                    </a:lnTo>
                    <a:lnTo>
                      <a:pt x="312" y="2532"/>
                    </a:lnTo>
                    <a:lnTo>
                      <a:pt x="324" y="2532"/>
                    </a:lnTo>
                    <a:lnTo>
                      <a:pt x="348" y="2508"/>
                    </a:lnTo>
                    <a:lnTo>
                      <a:pt x="342" y="2532"/>
                    </a:lnTo>
                    <a:lnTo>
                      <a:pt x="342" y="2538"/>
                    </a:lnTo>
                    <a:lnTo>
                      <a:pt x="348" y="2544"/>
                    </a:lnTo>
                    <a:lnTo>
                      <a:pt x="366" y="2580"/>
                    </a:lnTo>
                    <a:lnTo>
                      <a:pt x="366" y="2586"/>
                    </a:lnTo>
                    <a:lnTo>
                      <a:pt x="372" y="2586"/>
                    </a:lnTo>
                    <a:close/>
                    <a:moveTo>
                      <a:pt x="246" y="2082"/>
                    </a:moveTo>
                    <a:lnTo>
                      <a:pt x="246" y="2034"/>
                    </a:lnTo>
                    <a:lnTo>
                      <a:pt x="216" y="2004"/>
                    </a:lnTo>
                    <a:lnTo>
                      <a:pt x="234" y="1992"/>
                    </a:lnTo>
                    <a:lnTo>
                      <a:pt x="210" y="1968"/>
                    </a:lnTo>
                    <a:lnTo>
                      <a:pt x="174" y="1956"/>
                    </a:lnTo>
                    <a:lnTo>
                      <a:pt x="174" y="1986"/>
                    </a:lnTo>
                    <a:lnTo>
                      <a:pt x="180" y="1998"/>
                    </a:lnTo>
                    <a:lnTo>
                      <a:pt x="180" y="2004"/>
                    </a:lnTo>
                    <a:lnTo>
                      <a:pt x="192" y="2016"/>
                    </a:lnTo>
                    <a:lnTo>
                      <a:pt x="198" y="2028"/>
                    </a:lnTo>
                    <a:lnTo>
                      <a:pt x="204" y="2034"/>
                    </a:lnTo>
                    <a:lnTo>
                      <a:pt x="204" y="2046"/>
                    </a:lnTo>
                    <a:lnTo>
                      <a:pt x="198" y="2064"/>
                    </a:lnTo>
                    <a:lnTo>
                      <a:pt x="246" y="2082"/>
                    </a:lnTo>
                    <a:close/>
                    <a:moveTo>
                      <a:pt x="246" y="2178"/>
                    </a:moveTo>
                    <a:lnTo>
                      <a:pt x="258" y="2190"/>
                    </a:lnTo>
                    <a:lnTo>
                      <a:pt x="282" y="2190"/>
                    </a:lnTo>
                    <a:lnTo>
                      <a:pt x="294" y="2172"/>
                    </a:lnTo>
                    <a:lnTo>
                      <a:pt x="264" y="2178"/>
                    </a:lnTo>
                    <a:lnTo>
                      <a:pt x="246" y="2178"/>
                    </a:lnTo>
                    <a:close/>
                    <a:moveTo>
                      <a:pt x="282" y="2220"/>
                    </a:moveTo>
                    <a:lnTo>
                      <a:pt x="282" y="2238"/>
                    </a:lnTo>
                    <a:lnTo>
                      <a:pt x="306" y="2256"/>
                    </a:lnTo>
                    <a:lnTo>
                      <a:pt x="306" y="2232"/>
                    </a:lnTo>
                    <a:lnTo>
                      <a:pt x="294" y="2208"/>
                    </a:lnTo>
                    <a:lnTo>
                      <a:pt x="258" y="2208"/>
                    </a:lnTo>
                    <a:lnTo>
                      <a:pt x="282" y="2220"/>
                    </a:lnTo>
                    <a:close/>
                    <a:moveTo>
                      <a:pt x="318" y="2190"/>
                    </a:moveTo>
                    <a:lnTo>
                      <a:pt x="324" y="2184"/>
                    </a:lnTo>
                    <a:lnTo>
                      <a:pt x="336" y="2178"/>
                    </a:lnTo>
                    <a:lnTo>
                      <a:pt x="348" y="2166"/>
                    </a:lnTo>
                    <a:lnTo>
                      <a:pt x="336" y="2154"/>
                    </a:lnTo>
                    <a:lnTo>
                      <a:pt x="324" y="2154"/>
                    </a:lnTo>
                    <a:lnTo>
                      <a:pt x="312" y="2160"/>
                    </a:lnTo>
                    <a:lnTo>
                      <a:pt x="306" y="2166"/>
                    </a:lnTo>
                    <a:lnTo>
                      <a:pt x="306" y="2184"/>
                    </a:lnTo>
                    <a:lnTo>
                      <a:pt x="312" y="2190"/>
                    </a:lnTo>
                    <a:lnTo>
                      <a:pt x="318" y="2190"/>
                    </a:lnTo>
                    <a:close/>
                    <a:moveTo>
                      <a:pt x="252" y="2112"/>
                    </a:moveTo>
                    <a:lnTo>
                      <a:pt x="240" y="2118"/>
                    </a:lnTo>
                    <a:lnTo>
                      <a:pt x="240" y="2136"/>
                    </a:lnTo>
                    <a:lnTo>
                      <a:pt x="252" y="2136"/>
                    </a:lnTo>
                    <a:lnTo>
                      <a:pt x="264" y="2124"/>
                    </a:lnTo>
                    <a:lnTo>
                      <a:pt x="264" y="2106"/>
                    </a:lnTo>
                    <a:lnTo>
                      <a:pt x="258" y="2106"/>
                    </a:lnTo>
                    <a:lnTo>
                      <a:pt x="252" y="2112"/>
                    </a:lnTo>
                    <a:close/>
                    <a:moveTo>
                      <a:pt x="234" y="2154"/>
                    </a:moveTo>
                    <a:lnTo>
                      <a:pt x="216" y="2154"/>
                    </a:lnTo>
                    <a:lnTo>
                      <a:pt x="228" y="2178"/>
                    </a:lnTo>
                    <a:lnTo>
                      <a:pt x="234" y="2154"/>
                    </a:lnTo>
                    <a:close/>
                    <a:moveTo>
                      <a:pt x="714" y="2874"/>
                    </a:moveTo>
                    <a:lnTo>
                      <a:pt x="726" y="2874"/>
                    </a:lnTo>
                    <a:lnTo>
                      <a:pt x="726" y="2886"/>
                    </a:lnTo>
                    <a:lnTo>
                      <a:pt x="768" y="2886"/>
                    </a:lnTo>
                    <a:lnTo>
                      <a:pt x="774" y="2880"/>
                    </a:lnTo>
                    <a:lnTo>
                      <a:pt x="774" y="2874"/>
                    </a:lnTo>
                    <a:lnTo>
                      <a:pt x="744" y="2844"/>
                    </a:lnTo>
                    <a:lnTo>
                      <a:pt x="744" y="2808"/>
                    </a:lnTo>
                    <a:lnTo>
                      <a:pt x="786" y="2802"/>
                    </a:lnTo>
                    <a:lnTo>
                      <a:pt x="780" y="2790"/>
                    </a:lnTo>
                    <a:lnTo>
                      <a:pt x="804" y="2790"/>
                    </a:lnTo>
                    <a:lnTo>
                      <a:pt x="816" y="2772"/>
                    </a:lnTo>
                    <a:lnTo>
                      <a:pt x="792" y="2754"/>
                    </a:lnTo>
                    <a:lnTo>
                      <a:pt x="696" y="2754"/>
                    </a:lnTo>
                    <a:lnTo>
                      <a:pt x="684" y="2760"/>
                    </a:lnTo>
                    <a:lnTo>
                      <a:pt x="672" y="2760"/>
                    </a:lnTo>
                    <a:lnTo>
                      <a:pt x="654" y="2742"/>
                    </a:lnTo>
                    <a:lnTo>
                      <a:pt x="618" y="2724"/>
                    </a:lnTo>
                    <a:lnTo>
                      <a:pt x="606" y="2706"/>
                    </a:lnTo>
                    <a:lnTo>
                      <a:pt x="588" y="2682"/>
                    </a:lnTo>
                    <a:lnTo>
                      <a:pt x="588" y="2658"/>
                    </a:lnTo>
                    <a:lnTo>
                      <a:pt x="576" y="2646"/>
                    </a:lnTo>
                    <a:lnTo>
                      <a:pt x="564" y="2640"/>
                    </a:lnTo>
                    <a:lnTo>
                      <a:pt x="546" y="2640"/>
                    </a:lnTo>
                    <a:lnTo>
                      <a:pt x="534" y="2652"/>
                    </a:lnTo>
                    <a:lnTo>
                      <a:pt x="528" y="2652"/>
                    </a:lnTo>
                    <a:lnTo>
                      <a:pt x="516" y="2646"/>
                    </a:lnTo>
                    <a:lnTo>
                      <a:pt x="510" y="2640"/>
                    </a:lnTo>
                    <a:lnTo>
                      <a:pt x="510" y="2628"/>
                    </a:lnTo>
                    <a:lnTo>
                      <a:pt x="504" y="2622"/>
                    </a:lnTo>
                    <a:lnTo>
                      <a:pt x="504" y="2616"/>
                    </a:lnTo>
                    <a:lnTo>
                      <a:pt x="474" y="2610"/>
                    </a:lnTo>
                    <a:lnTo>
                      <a:pt x="474" y="2574"/>
                    </a:lnTo>
                    <a:lnTo>
                      <a:pt x="468" y="2568"/>
                    </a:lnTo>
                    <a:lnTo>
                      <a:pt x="462" y="2556"/>
                    </a:lnTo>
                    <a:lnTo>
                      <a:pt x="462" y="2544"/>
                    </a:lnTo>
                    <a:lnTo>
                      <a:pt x="474" y="2538"/>
                    </a:lnTo>
                    <a:lnTo>
                      <a:pt x="474" y="2514"/>
                    </a:lnTo>
                    <a:lnTo>
                      <a:pt x="480" y="2514"/>
                    </a:lnTo>
                    <a:lnTo>
                      <a:pt x="486" y="2508"/>
                    </a:lnTo>
                    <a:lnTo>
                      <a:pt x="492" y="2508"/>
                    </a:lnTo>
                    <a:lnTo>
                      <a:pt x="498" y="2502"/>
                    </a:lnTo>
                    <a:lnTo>
                      <a:pt x="498" y="2496"/>
                    </a:lnTo>
                    <a:lnTo>
                      <a:pt x="474" y="2472"/>
                    </a:lnTo>
                    <a:lnTo>
                      <a:pt x="480" y="2466"/>
                    </a:lnTo>
                    <a:lnTo>
                      <a:pt x="492" y="2460"/>
                    </a:lnTo>
                    <a:lnTo>
                      <a:pt x="498" y="2460"/>
                    </a:lnTo>
                    <a:lnTo>
                      <a:pt x="498" y="2454"/>
                    </a:lnTo>
                    <a:lnTo>
                      <a:pt x="474" y="2430"/>
                    </a:lnTo>
                    <a:lnTo>
                      <a:pt x="468" y="2430"/>
                    </a:lnTo>
                    <a:lnTo>
                      <a:pt x="474" y="2388"/>
                    </a:lnTo>
                    <a:lnTo>
                      <a:pt x="486" y="2382"/>
                    </a:lnTo>
                    <a:lnTo>
                      <a:pt x="474" y="2358"/>
                    </a:lnTo>
                    <a:lnTo>
                      <a:pt x="480" y="2322"/>
                    </a:lnTo>
                    <a:lnTo>
                      <a:pt x="456" y="2298"/>
                    </a:lnTo>
                    <a:lnTo>
                      <a:pt x="462" y="2274"/>
                    </a:lnTo>
                    <a:lnTo>
                      <a:pt x="438" y="2256"/>
                    </a:lnTo>
                    <a:lnTo>
                      <a:pt x="450" y="2244"/>
                    </a:lnTo>
                    <a:lnTo>
                      <a:pt x="456" y="2232"/>
                    </a:lnTo>
                    <a:lnTo>
                      <a:pt x="462" y="2226"/>
                    </a:lnTo>
                    <a:lnTo>
                      <a:pt x="438" y="2202"/>
                    </a:lnTo>
                    <a:lnTo>
                      <a:pt x="426" y="2202"/>
                    </a:lnTo>
                    <a:lnTo>
                      <a:pt x="420" y="2196"/>
                    </a:lnTo>
                    <a:lnTo>
                      <a:pt x="408" y="2190"/>
                    </a:lnTo>
                    <a:lnTo>
                      <a:pt x="402" y="2190"/>
                    </a:lnTo>
                    <a:lnTo>
                      <a:pt x="396" y="2184"/>
                    </a:lnTo>
                    <a:lnTo>
                      <a:pt x="414" y="2184"/>
                    </a:lnTo>
                    <a:lnTo>
                      <a:pt x="426" y="2178"/>
                    </a:lnTo>
                    <a:lnTo>
                      <a:pt x="438" y="2178"/>
                    </a:lnTo>
                    <a:lnTo>
                      <a:pt x="444" y="2172"/>
                    </a:lnTo>
                    <a:lnTo>
                      <a:pt x="444" y="2166"/>
                    </a:lnTo>
                    <a:lnTo>
                      <a:pt x="432" y="2160"/>
                    </a:lnTo>
                    <a:lnTo>
                      <a:pt x="402" y="2160"/>
                    </a:lnTo>
                    <a:lnTo>
                      <a:pt x="390" y="2148"/>
                    </a:lnTo>
                    <a:lnTo>
                      <a:pt x="390" y="2118"/>
                    </a:lnTo>
                    <a:lnTo>
                      <a:pt x="384" y="2106"/>
                    </a:lnTo>
                    <a:lnTo>
                      <a:pt x="384" y="2100"/>
                    </a:lnTo>
                    <a:lnTo>
                      <a:pt x="378" y="2094"/>
                    </a:lnTo>
                    <a:lnTo>
                      <a:pt x="366" y="2088"/>
                    </a:lnTo>
                    <a:lnTo>
                      <a:pt x="360" y="2088"/>
                    </a:lnTo>
                    <a:lnTo>
                      <a:pt x="366" y="2058"/>
                    </a:lnTo>
                    <a:lnTo>
                      <a:pt x="342" y="2046"/>
                    </a:lnTo>
                    <a:lnTo>
                      <a:pt x="336" y="2040"/>
                    </a:lnTo>
                    <a:lnTo>
                      <a:pt x="336" y="2028"/>
                    </a:lnTo>
                    <a:lnTo>
                      <a:pt x="330" y="2016"/>
                    </a:lnTo>
                    <a:lnTo>
                      <a:pt x="330" y="1998"/>
                    </a:lnTo>
                    <a:lnTo>
                      <a:pt x="324" y="1986"/>
                    </a:lnTo>
                    <a:lnTo>
                      <a:pt x="324" y="1974"/>
                    </a:lnTo>
                    <a:lnTo>
                      <a:pt x="330" y="1968"/>
                    </a:lnTo>
                    <a:lnTo>
                      <a:pt x="342" y="1962"/>
                    </a:lnTo>
                    <a:lnTo>
                      <a:pt x="348" y="1962"/>
                    </a:lnTo>
                    <a:lnTo>
                      <a:pt x="336" y="1950"/>
                    </a:lnTo>
                    <a:lnTo>
                      <a:pt x="324" y="1944"/>
                    </a:lnTo>
                    <a:lnTo>
                      <a:pt x="306" y="1926"/>
                    </a:lnTo>
                    <a:lnTo>
                      <a:pt x="300" y="1914"/>
                    </a:lnTo>
                    <a:lnTo>
                      <a:pt x="300" y="1890"/>
                    </a:lnTo>
                    <a:lnTo>
                      <a:pt x="294" y="1878"/>
                    </a:lnTo>
                    <a:lnTo>
                      <a:pt x="288" y="1872"/>
                    </a:lnTo>
                    <a:lnTo>
                      <a:pt x="288" y="1842"/>
                    </a:lnTo>
                    <a:lnTo>
                      <a:pt x="294" y="1836"/>
                    </a:lnTo>
                    <a:lnTo>
                      <a:pt x="294" y="1824"/>
                    </a:lnTo>
                    <a:lnTo>
                      <a:pt x="276" y="1812"/>
                    </a:lnTo>
                    <a:lnTo>
                      <a:pt x="276" y="1806"/>
                    </a:lnTo>
                    <a:lnTo>
                      <a:pt x="282" y="1794"/>
                    </a:lnTo>
                    <a:lnTo>
                      <a:pt x="282" y="1788"/>
                    </a:lnTo>
                    <a:lnTo>
                      <a:pt x="264" y="1770"/>
                    </a:lnTo>
                    <a:lnTo>
                      <a:pt x="282" y="1758"/>
                    </a:lnTo>
                    <a:lnTo>
                      <a:pt x="270" y="1716"/>
                    </a:lnTo>
                    <a:lnTo>
                      <a:pt x="276" y="1716"/>
                    </a:lnTo>
                    <a:lnTo>
                      <a:pt x="282" y="1710"/>
                    </a:lnTo>
                    <a:lnTo>
                      <a:pt x="294" y="1704"/>
                    </a:lnTo>
                    <a:lnTo>
                      <a:pt x="300" y="1692"/>
                    </a:lnTo>
                    <a:lnTo>
                      <a:pt x="300" y="1686"/>
                    </a:lnTo>
                    <a:lnTo>
                      <a:pt x="282" y="1668"/>
                    </a:lnTo>
                    <a:lnTo>
                      <a:pt x="276" y="1668"/>
                    </a:lnTo>
                    <a:lnTo>
                      <a:pt x="276" y="1650"/>
                    </a:lnTo>
                    <a:lnTo>
                      <a:pt x="246" y="1626"/>
                    </a:lnTo>
                    <a:lnTo>
                      <a:pt x="246" y="1578"/>
                    </a:lnTo>
                    <a:lnTo>
                      <a:pt x="240" y="1566"/>
                    </a:lnTo>
                    <a:lnTo>
                      <a:pt x="234" y="1548"/>
                    </a:lnTo>
                    <a:lnTo>
                      <a:pt x="234" y="1536"/>
                    </a:lnTo>
                    <a:lnTo>
                      <a:pt x="228" y="1530"/>
                    </a:lnTo>
                    <a:lnTo>
                      <a:pt x="228" y="1524"/>
                    </a:lnTo>
                    <a:lnTo>
                      <a:pt x="252" y="1518"/>
                    </a:lnTo>
                    <a:lnTo>
                      <a:pt x="258" y="1500"/>
                    </a:lnTo>
                    <a:lnTo>
                      <a:pt x="258" y="1494"/>
                    </a:lnTo>
                    <a:lnTo>
                      <a:pt x="264" y="1482"/>
                    </a:lnTo>
                    <a:lnTo>
                      <a:pt x="264" y="1470"/>
                    </a:lnTo>
                    <a:lnTo>
                      <a:pt x="258" y="1464"/>
                    </a:lnTo>
                    <a:lnTo>
                      <a:pt x="252" y="1452"/>
                    </a:lnTo>
                    <a:lnTo>
                      <a:pt x="246" y="1446"/>
                    </a:lnTo>
                    <a:lnTo>
                      <a:pt x="240" y="1434"/>
                    </a:lnTo>
                    <a:lnTo>
                      <a:pt x="234" y="1428"/>
                    </a:lnTo>
                    <a:lnTo>
                      <a:pt x="246" y="1428"/>
                    </a:lnTo>
                    <a:lnTo>
                      <a:pt x="246" y="1398"/>
                    </a:lnTo>
                    <a:lnTo>
                      <a:pt x="252" y="1380"/>
                    </a:lnTo>
                    <a:lnTo>
                      <a:pt x="252" y="1356"/>
                    </a:lnTo>
                    <a:lnTo>
                      <a:pt x="270" y="1338"/>
                    </a:lnTo>
                    <a:lnTo>
                      <a:pt x="270" y="1332"/>
                    </a:lnTo>
                    <a:lnTo>
                      <a:pt x="264" y="1320"/>
                    </a:lnTo>
                    <a:lnTo>
                      <a:pt x="258" y="1314"/>
                    </a:lnTo>
                    <a:lnTo>
                      <a:pt x="252" y="1302"/>
                    </a:lnTo>
                    <a:lnTo>
                      <a:pt x="246" y="1260"/>
                    </a:lnTo>
                    <a:lnTo>
                      <a:pt x="222" y="1260"/>
                    </a:lnTo>
                    <a:lnTo>
                      <a:pt x="210" y="1248"/>
                    </a:lnTo>
                    <a:lnTo>
                      <a:pt x="210" y="1236"/>
                    </a:lnTo>
                    <a:lnTo>
                      <a:pt x="216" y="1230"/>
                    </a:lnTo>
                    <a:lnTo>
                      <a:pt x="210" y="1218"/>
                    </a:lnTo>
                    <a:lnTo>
                      <a:pt x="198" y="1188"/>
                    </a:lnTo>
                    <a:lnTo>
                      <a:pt x="180" y="1170"/>
                    </a:lnTo>
                    <a:lnTo>
                      <a:pt x="180" y="1164"/>
                    </a:lnTo>
                    <a:lnTo>
                      <a:pt x="186" y="1158"/>
                    </a:lnTo>
                    <a:lnTo>
                      <a:pt x="186" y="1146"/>
                    </a:lnTo>
                    <a:lnTo>
                      <a:pt x="168" y="1128"/>
                    </a:lnTo>
                    <a:lnTo>
                      <a:pt x="156" y="1122"/>
                    </a:lnTo>
                    <a:lnTo>
                      <a:pt x="156" y="1116"/>
                    </a:lnTo>
                    <a:lnTo>
                      <a:pt x="150" y="1110"/>
                    </a:lnTo>
                    <a:lnTo>
                      <a:pt x="150" y="1086"/>
                    </a:lnTo>
                    <a:lnTo>
                      <a:pt x="156" y="1086"/>
                    </a:lnTo>
                    <a:lnTo>
                      <a:pt x="168" y="1080"/>
                    </a:lnTo>
                    <a:lnTo>
                      <a:pt x="162" y="1026"/>
                    </a:lnTo>
                    <a:lnTo>
                      <a:pt x="186" y="1026"/>
                    </a:lnTo>
                    <a:lnTo>
                      <a:pt x="186" y="1020"/>
                    </a:lnTo>
                    <a:lnTo>
                      <a:pt x="180" y="1008"/>
                    </a:lnTo>
                    <a:lnTo>
                      <a:pt x="168" y="972"/>
                    </a:lnTo>
                    <a:lnTo>
                      <a:pt x="156" y="948"/>
                    </a:lnTo>
                    <a:lnTo>
                      <a:pt x="156" y="936"/>
                    </a:lnTo>
                    <a:lnTo>
                      <a:pt x="168" y="924"/>
                    </a:lnTo>
                    <a:lnTo>
                      <a:pt x="168" y="858"/>
                    </a:lnTo>
                    <a:lnTo>
                      <a:pt x="174" y="852"/>
                    </a:lnTo>
                    <a:lnTo>
                      <a:pt x="180" y="840"/>
                    </a:lnTo>
                    <a:lnTo>
                      <a:pt x="192" y="828"/>
                    </a:lnTo>
                    <a:lnTo>
                      <a:pt x="192" y="816"/>
                    </a:lnTo>
                    <a:lnTo>
                      <a:pt x="198" y="804"/>
                    </a:lnTo>
                    <a:lnTo>
                      <a:pt x="198" y="792"/>
                    </a:lnTo>
                    <a:lnTo>
                      <a:pt x="204" y="774"/>
                    </a:lnTo>
                    <a:lnTo>
                      <a:pt x="204" y="762"/>
                    </a:lnTo>
                    <a:lnTo>
                      <a:pt x="222" y="762"/>
                    </a:lnTo>
                    <a:lnTo>
                      <a:pt x="228" y="756"/>
                    </a:lnTo>
                    <a:lnTo>
                      <a:pt x="240" y="750"/>
                    </a:lnTo>
                    <a:lnTo>
                      <a:pt x="240" y="738"/>
                    </a:lnTo>
                    <a:lnTo>
                      <a:pt x="234" y="726"/>
                    </a:lnTo>
                    <a:lnTo>
                      <a:pt x="210" y="714"/>
                    </a:lnTo>
                    <a:lnTo>
                      <a:pt x="204" y="708"/>
                    </a:lnTo>
                    <a:lnTo>
                      <a:pt x="198" y="708"/>
                    </a:lnTo>
                    <a:lnTo>
                      <a:pt x="204" y="708"/>
                    </a:lnTo>
                    <a:lnTo>
                      <a:pt x="216" y="696"/>
                    </a:lnTo>
                    <a:lnTo>
                      <a:pt x="222" y="684"/>
                    </a:lnTo>
                    <a:lnTo>
                      <a:pt x="228" y="678"/>
                    </a:lnTo>
                    <a:lnTo>
                      <a:pt x="222" y="666"/>
                    </a:lnTo>
                    <a:lnTo>
                      <a:pt x="210" y="654"/>
                    </a:lnTo>
                    <a:lnTo>
                      <a:pt x="198" y="648"/>
                    </a:lnTo>
                    <a:lnTo>
                      <a:pt x="192" y="642"/>
                    </a:lnTo>
                    <a:lnTo>
                      <a:pt x="192" y="624"/>
                    </a:lnTo>
                    <a:lnTo>
                      <a:pt x="216" y="600"/>
                    </a:lnTo>
                    <a:lnTo>
                      <a:pt x="216" y="594"/>
                    </a:lnTo>
                    <a:lnTo>
                      <a:pt x="204" y="594"/>
                    </a:lnTo>
                    <a:lnTo>
                      <a:pt x="192" y="588"/>
                    </a:lnTo>
                    <a:lnTo>
                      <a:pt x="186" y="582"/>
                    </a:lnTo>
                    <a:lnTo>
                      <a:pt x="186" y="576"/>
                    </a:lnTo>
                    <a:lnTo>
                      <a:pt x="192" y="570"/>
                    </a:lnTo>
                    <a:lnTo>
                      <a:pt x="198" y="558"/>
                    </a:lnTo>
                    <a:lnTo>
                      <a:pt x="210" y="552"/>
                    </a:lnTo>
                    <a:lnTo>
                      <a:pt x="222" y="540"/>
                    </a:lnTo>
                    <a:lnTo>
                      <a:pt x="240" y="534"/>
                    </a:lnTo>
                    <a:lnTo>
                      <a:pt x="252" y="528"/>
                    </a:lnTo>
                    <a:lnTo>
                      <a:pt x="258" y="522"/>
                    </a:lnTo>
                    <a:lnTo>
                      <a:pt x="264" y="522"/>
                    </a:lnTo>
                    <a:lnTo>
                      <a:pt x="276" y="438"/>
                    </a:lnTo>
                    <a:lnTo>
                      <a:pt x="264" y="420"/>
                    </a:lnTo>
                    <a:lnTo>
                      <a:pt x="222" y="420"/>
                    </a:lnTo>
                    <a:lnTo>
                      <a:pt x="216" y="408"/>
                    </a:lnTo>
                    <a:lnTo>
                      <a:pt x="216" y="384"/>
                    </a:lnTo>
                    <a:lnTo>
                      <a:pt x="192" y="360"/>
                    </a:lnTo>
                    <a:lnTo>
                      <a:pt x="192" y="294"/>
                    </a:lnTo>
                    <a:lnTo>
                      <a:pt x="186" y="288"/>
                    </a:lnTo>
                    <a:lnTo>
                      <a:pt x="174" y="282"/>
                    </a:lnTo>
                    <a:lnTo>
                      <a:pt x="168" y="276"/>
                    </a:lnTo>
                    <a:lnTo>
                      <a:pt x="156" y="270"/>
                    </a:lnTo>
                    <a:lnTo>
                      <a:pt x="150" y="264"/>
                    </a:lnTo>
                    <a:lnTo>
                      <a:pt x="144" y="264"/>
                    </a:lnTo>
                    <a:lnTo>
                      <a:pt x="144" y="240"/>
                    </a:lnTo>
                    <a:lnTo>
                      <a:pt x="138" y="234"/>
                    </a:lnTo>
                    <a:lnTo>
                      <a:pt x="132" y="222"/>
                    </a:lnTo>
                    <a:lnTo>
                      <a:pt x="132" y="210"/>
                    </a:lnTo>
                    <a:lnTo>
                      <a:pt x="138" y="204"/>
                    </a:lnTo>
                    <a:lnTo>
                      <a:pt x="144" y="192"/>
                    </a:lnTo>
                    <a:lnTo>
                      <a:pt x="150" y="186"/>
                    </a:lnTo>
                    <a:lnTo>
                      <a:pt x="132" y="168"/>
                    </a:lnTo>
                    <a:lnTo>
                      <a:pt x="144" y="156"/>
                    </a:lnTo>
                    <a:lnTo>
                      <a:pt x="150" y="144"/>
                    </a:lnTo>
                    <a:lnTo>
                      <a:pt x="150" y="138"/>
                    </a:lnTo>
                    <a:lnTo>
                      <a:pt x="144" y="126"/>
                    </a:lnTo>
                    <a:lnTo>
                      <a:pt x="120" y="114"/>
                    </a:lnTo>
                    <a:lnTo>
                      <a:pt x="114" y="114"/>
                    </a:lnTo>
                    <a:lnTo>
                      <a:pt x="102" y="108"/>
                    </a:lnTo>
                    <a:lnTo>
                      <a:pt x="90" y="30"/>
                    </a:lnTo>
                    <a:lnTo>
                      <a:pt x="66" y="30"/>
                    </a:lnTo>
                    <a:lnTo>
                      <a:pt x="48" y="0"/>
                    </a:lnTo>
                    <a:lnTo>
                      <a:pt x="36" y="6"/>
                    </a:lnTo>
                    <a:lnTo>
                      <a:pt x="42" y="18"/>
                    </a:lnTo>
                    <a:lnTo>
                      <a:pt x="42" y="36"/>
                    </a:lnTo>
                    <a:lnTo>
                      <a:pt x="36" y="42"/>
                    </a:lnTo>
                    <a:lnTo>
                      <a:pt x="0" y="66"/>
                    </a:lnTo>
                    <a:lnTo>
                      <a:pt x="0" y="108"/>
                    </a:lnTo>
                    <a:lnTo>
                      <a:pt x="24" y="156"/>
                    </a:lnTo>
                    <a:lnTo>
                      <a:pt x="30" y="174"/>
                    </a:lnTo>
                    <a:lnTo>
                      <a:pt x="36" y="228"/>
                    </a:lnTo>
                    <a:lnTo>
                      <a:pt x="36" y="282"/>
                    </a:lnTo>
                    <a:lnTo>
                      <a:pt x="48" y="318"/>
                    </a:lnTo>
                    <a:lnTo>
                      <a:pt x="48" y="360"/>
                    </a:lnTo>
                    <a:lnTo>
                      <a:pt x="54" y="384"/>
                    </a:lnTo>
                    <a:lnTo>
                      <a:pt x="54" y="432"/>
                    </a:lnTo>
                    <a:lnTo>
                      <a:pt x="30" y="444"/>
                    </a:lnTo>
                    <a:lnTo>
                      <a:pt x="36" y="474"/>
                    </a:lnTo>
                    <a:lnTo>
                      <a:pt x="54" y="486"/>
                    </a:lnTo>
                    <a:lnTo>
                      <a:pt x="48" y="582"/>
                    </a:lnTo>
                    <a:lnTo>
                      <a:pt x="72" y="624"/>
                    </a:lnTo>
                    <a:lnTo>
                      <a:pt x="54" y="642"/>
                    </a:lnTo>
                    <a:lnTo>
                      <a:pt x="60" y="702"/>
                    </a:lnTo>
                    <a:lnTo>
                      <a:pt x="66" y="708"/>
                    </a:lnTo>
                    <a:lnTo>
                      <a:pt x="78" y="732"/>
                    </a:lnTo>
                    <a:lnTo>
                      <a:pt x="78" y="744"/>
                    </a:lnTo>
                    <a:lnTo>
                      <a:pt x="72" y="756"/>
                    </a:lnTo>
                    <a:lnTo>
                      <a:pt x="66" y="762"/>
                    </a:lnTo>
                    <a:lnTo>
                      <a:pt x="60" y="762"/>
                    </a:lnTo>
                    <a:lnTo>
                      <a:pt x="60" y="792"/>
                    </a:lnTo>
                    <a:lnTo>
                      <a:pt x="72" y="810"/>
                    </a:lnTo>
                    <a:lnTo>
                      <a:pt x="60" y="822"/>
                    </a:lnTo>
                    <a:lnTo>
                      <a:pt x="48" y="846"/>
                    </a:lnTo>
                    <a:lnTo>
                      <a:pt x="48" y="852"/>
                    </a:lnTo>
                    <a:lnTo>
                      <a:pt x="60" y="852"/>
                    </a:lnTo>
                    <a:lnTo>
                      <a:pt x="60" y="864"/>
                    </a:lnTo>
                    <a:lnTo>
                      <a:pt x="66" y="870"/>
                    </a:lnTo>
                    <a:lnTo>
                      <a:pt x="66" y="888"/>
                    </a:lnTo>
                    <a:lnTo>
                      <a:pt x="54" y="900"/>
                    </a:lnTo>
                    <a:lnTo>
                      <a:pt x="54" y="906"/>
                    </a:lnTo>
                    <a:lnTo>
                      <a:pt x="48" y="912"/>
                    </a:lnTo>
                    <a:lnTo>
                      <a:pt x="48" y="936"/>
                    </a:lnTo>
                    <a:lnTo>
                      <a:pt x="54" y="948"/>
                    </a:lnTo>
                    <a:lnTo>
                      <a:pt x="60" y="954"/>
                    </a:lnTo>
                    <a:lnTo>
                      <a:pt x="66" y="954"/>
                    </a:lnTo>
                    <a:lnTo>
                      <a:pt x="78" y="966"/>
                    </a:lnTo>
                    <a:lnTo>
                      <a:pt x="78" y="1020"/>
                    </a:lnTo>
                    <a:lnTo>
                      <a:pt x="60" y="1020"/>
                    </a:lnTo>
                    <a:lnTo>
                      <a:pt x="60" y="1044"/>
                    </a:lnTo>
                    <a:lnTo>
                      <a:pt x="66" y="1056"/>
                    </a:lnTo>
                    <a:lnTo>
                      <a:pt x="90" y="1128"/>
                    </a:lnTo>
                    <a:lnTo>
                      <a:pt x="96" y="1140"/>
                    </a:lnTo>
                    <a:lnTo>
                      <a:pt x="102" y="1146"/>
                    </a:lnTo>
                    <a:lnTo>
                      <a:pt x="102" y="1164"/>
                    </a:lnTo>
                    <a:lnTo>
                      <a:pt x="108" y="1170"/>
                    </a:lnTo>
                    <a:lnTo>
                      <a:pt x="114" y="1182"/>
                    </a:lnTo>
                    <a:lnTo>
                      <a:pt x="120" y="1188"/>
                    </a:lnTo>
                    <a:lnTo>
                      <a:pt x="120" y="1236"/>
                    </a:lnTo>
                    <a:lnTo>
                      <a:pt x="114" y="1266"/>
                    </a:lnTo>
                    <a:lnTo>
                      <a:pt x="138" y="1290"/>
                    </a:lnTo>
                    <a:lnTo>
                      <a:pt x="138" y="1296"/>
                    </a:lnTo>
                    <a:lnTo>
                      <a:pt x="132" y="1302"/>
                    </a:lnTo>
                    <a:lnTo>
                      <a:pt x="126" y="1314"/>
                    </a:lnTo>
                    <a:lnTo>
                      <a:pt x="126" y="1326"/>
                    </a:lnTo>
                    <a:lnTo>
                      <a:pt x="120" y="1338"/>
                    </a:lnTo>
                    <a:lnTo>
                      <a:pt x="120" y="1416"/>
                    </a:lnTo>
                    <a:lnTo>
                      <a:pt x="102" y="1452"/>
                    </a:lnTo>
                    <a:lnTo>
                      <a:pt x="114" y="1464"/>
                    </a:lnTo>
                    <a:lnTo>
                      <a:pt x="114" y="1470"/>
                    </a:lnTo>
                    <a:lnTo>
                      <a:pt x="108" y="1476"/>
                    </a:lnTo>
                    <a:lnTo>
                      <a:pt x="108" y="1536"/>
                    </a:lnTo>
                    <a:lnTo>
                      <a:pt x="102" y="1554"/>
                    </a:lnTo>
                    <a:lnTo>
                      <a:pt x="102" y="1578"/>
                    </a:lnTo>
                    <a:lnTo>
                      <a:pt x="84" y="1584"/>
                    </a:lnTo>
                    <a:lnTo>
                      <a:pt x="84" y="1608"/>
                    </a:lnTo>
                    <a:lnTo>
                      <a:pt x="108" y="1650"/>
                    </a:lnTo>
                    <a:lnTo>
                      <a:pt x="108" y="1692"/>
                    </a:lnTo>
                    <a:lnTo>
                      <a:pt x="114" y="1704"/>
                    </a:lnTo>
                    <a:lnTo>
                      <a:pt x="144" y="1734"/>
                    </a:lnTo>
                    <a:lnTo>
                      <a:pt x="156" y="1758"/>
                    </a:lnTo>
                    <a:lnTo>
                      <a:pt x="156" y="1800"/>
                    </a:lnTo>
                    <a:lnTo>
                      <a:pt x="150" y="1812"/>
                    </a:lnTo>
                    <a:lnTo>
                      <a:pt x="150" y="1824"/>
                    </a:lnTo>
                    <a:lnTo>
                      <a:pt x="162" y="1836"/>
                    </a:lnTo>
                    <a:lnTo>
                      <a:pt x="162" y="1896"/>
                    </a:lnTo>
                    <a:lnTo>
                      <a:pt x="168" y="1908"/>
                    </a:lnTo>
                    <a:lnTo>
                      <a:pt x="174" y="1914"/>
                    </a:lnTo>
                    <a:lnTo>
                      <a:pt x="186" y="1920"/>
                    </a:lnTo>
                    <a:lnTo>
                      <a:pt x="192" y="1926"/>
                    </a:lnTo>
                    <a:lnTo>
                      <a:pt x="198" y="1926"/>
                    </a:lnTo>
                    <a:lnTo>
                      <a:pt x="192" y="1944"/>
                    </a:lnTo>
                    <a:lnTo>
                      <a:pt x="234" y="1944"/>
                    </a:lnTo>
                    <a:lnTo>
                      <a:pt x="234" y="1914"/>
                    </a:lnTo>
                    <a:lnTo>
                      <a:pt x="246" y="1926"/>
                    </a:lnTo>
                    <a:lnTo>
                      <a:pt x="258" y="1932"/>
                    </a:lnTo>
                    <a:lnTo>
                      <a:pt x="270" y="1932"/>
                    </a:lnTo>
                    <a:lnTo>
                      <a:pt x="276" y="1926"/>
                    </a:lnTo>
                    <a:lnTo>
                      <a:pt x="276" y="1914"/>
                    </a:lnTo>
                    <a:lnTo>
                      <a:pt x="288" y="1932"/>
                    </a:lnTo>
                    <a:lnTo>
                      <a:pt x="282" y="1938"/>
                    </a:lnTo>
                    <a:lnTo>
                      <a:pt x="270" y="1944"/>
                    </a:lnTo>
                    <a:lnTo>
                      <a:pt x="264" y="1956"/>
                    </a:lnTo>
                    <a:lnTo>
                      <a:pt x="258" y="1962"/>
                    </a:lnTo>
                    <a:lnTo>
                      <a:pt x="258" y="1968"/>
                    </a:lnTo>
                    <a:lnTo>
                      <a:pt x="288" y="1968"/>
                    </a:lnTo>
                    <a:lnTo>
                      <a:pt x="294" y="1974"/>
                    </a:lnTo>
                    <a:lnTo>
                      <a:pt x="294" y="1992"/>
                    </a:lnTo>
                    <a:lnTo>
                      <a:pt x="270" y="1986"/>
                    </a:lnTo>
                    <a:lnTo>
                      <a:pt x="288" y="2010"/>
                    </a:lnTo>
                    <a:lnTo>
                      <a:pt x="276" y="2022"/>
                    </a:lnTo>
                    <a:lnTo>
                      <a:pt x="294" y="2046"/>
                    </a:lnTo>
                    <a:lnTo>
                      <a:pt x="276" y="2064"/>
                    </a:lnTo>
                    <a:lnTo>
                      <a:pt x="270" y="2076"/>
                    </a:lnTo>
                    <a:lnTo>
                      <a:pt x="270" y="2082"/>
                    </a:lnTo>
                    <a:lnTo>
                      <a:pt x="276" y="2088"/>
                    </a:lnTo>
                    <a:lnTo>
                      <a:pt x="282" y="2088"/>
                    </a:lnTo>
                    <a:lnTo>
                      <a:pt x="306" y="2100"/>
                    </a:lnTo>
                    <a:lnTo>
                      <a:pt x="318" y="2100"/>
                    </a:lnTo>
                    <a:lnTo>
                      <a:pt x="300" y="2118"/>
                    </a:lnTo>
                    <a:lnTo>
                      <a:pt x="300" y="2130"/>
                    </a:lnTo>
                    <a:lnTo>
                      <a:pt x="312" y="2136"/>
                    </a:lnTo>
                    <a:lnTo>
                      <a:pt x="318" y="2142"/>
                    </a:lnTo>
                    <a:lnTo>
                      <a:pt x="330" y="2148"/>
                    </a:lnTo>
                    <a:lnTo>
                      <a:pt x="354" y="2148"/>
                    </a:lnTo>
                    <a:lnTo>
                      <a:pt x="360" y="2184"/>
                    </a:lnTo>
                    <a:lnTo>
                      <a:pt x="354" y="2184"/>
                    </a:lnTo>
                    <a:lnTo>
                      <a:pt x="324" y="2214"/>
                    </a:lnTo>
                    <a:lnTo>
                      <a:pt x="324" y="2220"/>
                    </a:lnTo>
                    <a:lnTo>
                      <a:pt x="330" y="2226"/>
                    </a:lnTo>
                    <a:lnTo>
                      <a:pt x="354" y="2226"/>
                    </a:lnTo>
                    <a:lnTo>
                      <a:pt x="366" y="2232"/>
                    </a:lnTo>
                    <a:lnTo>
                      <a:pt x="378" y="2244"/>
                    </a:lnTo>
                    <a:lnTo>
                      <a:pt x="348" y="2244"/>
                    </a:lnTo>
                    <a:lnTo>
                      <a:pt x="342" y="2238"/>
                    </a:lnTo>
                    <a:lnTo>
                      <a:pt x="330" y="2238"/>
                    </a:lnTo>
                    <a:lnTo>
                      <a:pt x="324" y="2244"/>
                    </a:lnTo>
                    <a:lnTo>
                      <a:pt x="324" y="2250"/>
                    </a:lnTo>
                    <a:lnTo>
                      <a:pt x="354" y="2256"/>
                    </a:lnTo>
                    <a:lnTo>
                      <a:pt x="330" y="2268"/>
                    </a:lnTo>
                    <a:lnTo>
                      <a:pt x="336" y="2292"/>
                    </a:lnTo>
                    <a:lnTo>
                      <a:pt x="348" y="2292"/>
                    </a:lnTo>
                    <a:lnTo>
                      <a:pt x="348" y="2316"/>
                    </a:lnTo>
                    <a:lnTo>
                      <a:pt x="336" y="2328"/>
                    </a:lnTo>
                    <a:lnTo>
                      <a:pt x="336" y="2322"/>
                    </a:lnTo>
                    <a:lnTo>
                      <a:pt x="330" y="2316"/>
                    </a:lnTo>
                    <a:lnTo>
                      <a:pt x="324" y="2304"/>
                    </a:lnTo>
                    <a:lnTo>
                      <a:pt x="324" y="2298"/>
                    </a:lnTo>
                    <a:lnTo>
                      <a:pt x="288" y="2298"/>
                    </a:lnTo>
                    <a:lnTo>
                      <a:pt x="306" y="2292"/>
                    </a:lnTo>
                    <a:lnTo>
                      <a:pt x="282" y="2268"/>
                    </a:lnTo>
                    <a:lnTo>
                      <a:pt x="276" y="2268"/>
                    </a:lnTo>
                    <a:lnTo>
                      <a:pt x="276" y="2280"/>
                    </a:lnTo>
                    <a:lnTo>
                      <a:pt x="270" y="2268"/>
                    </a:lnTo>
                    <a:lnTo>
                      <a:pt x="228" y="2280"/>
                    </a:lnTo>
                    <a:lnTo>
                      <a:pt x="264" y="2286"/>
                    </a:lnTo>
                    <a:lnTo>
                      <a:pt x="258" y="2292"/>
                    </a:lnTo>
                    <a:lnTo>
                      <a:pt x="252" y="2304"/>
                    </a:lnTo>
                    <a:lnTo>
                      <a:pt x="246" y="2310"/>
                    </a:lnTo>
                    <a:lnTo>
                      <a:pt x="234" y="2316"/>
                    </a:lnTo>
                    <a:lnTo>
                      <a:pt x="228" y="2328"/>
                    </a:lnTo>
                    <a:lnTo>
                      <a:pt x="222" y="2334"/>
                    </a:lnTo>
                    <a:lnTo>
                      <a:pt x="222" y="2340"/>
                    </a:lnTo>
                    <a:lnTo>
                      <a:pt x="228" y="2346"/>
                    </a:lnTo>
                    <a:lnTo>
                      <a:pt x="240" y="2352"/>
                    </a:lnTo>
                    <a:lnTo>
                      <a:pt x="252" y="2352"/>
                    </a:lnTo>
                    <a:lnTo>
                      <a:pt x="252" y="2346"/>
                    </a:lnTo>
                    <a:lnTo>
                      <a:pt x="240" y="2334"/>
                    </a:lnTo>
                    <a:lnTo>
                      <a:pt x="264" y="2328"/>
                    </a:lnTo>
                    <a:lnTo>
                      <a:pt x="282" y="2346"/>
                    </a:lnTo>
                    <a:lnTo>
                      <a:pt x="324" y="2346"/>
                    </a:lnTo>
                    <a:lnTo>
                      <a:pt x="336" y="2352"/>
                    </a:lnTo>
                    <a:lnTo>
                      <a:pt x="342" y="2364"/>
                    </a:lnTo>
                    <a:lnTo>
                      <a:pt x="354" y="2370"/>
                    </a:lnTo>
                    <a:lnTo>
                      <a:pt x="354" y="2376"/>
                    </a:lnTo>
                    <a:lnTo>
                      <a:pt x="336" y="2394"/>
                    </a:lnTo>
                    <a:lnTo>
                      <a:pt x="342" y="2406"/>
                    </a:lnTo>
                    <a:lnTo>
                      <a:pt x="360" y="2406"/>
                    </a:lnTo>
                    <a:lnTo>
                      <a:pt x="360" y="2418"/>
                    </a:lnTo>
                    <a:lnTo>
                      <a:pt x="378" y="2424"/>
                    </a:lnTo>
                    <a:lnTo>
                      <a:pt x="384" y="2406"/>
                    </a:lnTo>
                    <a:lnTo>
                      <a:pt x="402" y="2424"/>
                    </a:lnTo>
                    <a:lnTo>
                      <a:pt x="408" y="2424"/>
                    </a:lnTo>
                    <a:lnTo>
                      <a:pt x="420" y="2430"/>
                    </a:lnTo>
                    <a:lnTo>
                      <a:pt x="426" y="2436"/>
                    </a:lnTo>
                    <a:lnTo>
                      <a:pt x="426" y="2448"/>
                    </a:lnTo>
                    <a:lnTo>
                      <a:pt x="414" y="2460"/>
                    </a:lnTo>
                    <a:lnTo>
                      <a:pt x="408" y="2454"/>
                    </a:lnTo>
                    <a:lnTo>
                      <a:pt x="396" y="2454"/>
                    </a:lnTo>
                    <a:lnTo>
                      <a:pt x="384" y="2448"/>
                    </a:lnTo>
                    <a:lnTo>
                      <a:pt x="378" y="2442"/>
                    </a:lnTo>
                    <a:lnTo>
                      <a:pt x="366" y="2442"/>
                    </a:lnTo>
                    <a:lnTo>
                      <a:pt x="366" y="2454"/>
                    </a:lnTo>
                    <a:lnTo>
                      <a:pt x="372" y="2460"/>
                    </a:lnTo>
                    <a:lnTo>
                      <a:pt x="378" y="2460"/>
                    </a:lnTo>
                    <a:lnTo>
                      <a:pt x="390" y="2472"/>
                    </a:lnTo>
                    <a:lnTo>
                      <a:pt x="402" y="2496"/>
                    </a:lnTo>
                    <a:lnTo>
                      <a:pt x="402" y="2508"/>
                    </a:lnTo>
                    <a:lnTo>
                      <a:pt x="384" y="2508"/>
                    </a:lnTo>
                    <a:lnTo>
                      <a:pt x="396" y="2526"/>
                    </a:lnTo>
                    <a:lnTo>
                      <a:pt x="414" y="2562"/>
                    </a:lnTo>
                    <a:lnTo>
                      <a:pt x="426" y="2520"/>
                    </a:lnTo>
                    <a:lnTo>
                      <a:pt x="426" y="2550"/>
                    </a:lnTo>
                    <a:lnTo>
                      <a:pt x="444" y="2574"/>
                    </a:lnTo>
                    <a:lnTo>
                      <a:pt x="420" y="2574"/>
                    </a:lnTo>
                    <a:lnTo>
                      <a:pt x="426" y="2592"/>
                    </a:lnTo>
                    <a:lnTo>
                      <a:pt x="450" y="2592"/>
                    </a:lnTo>
                    <a:lnTo>
                      <a:pt x="432" y="2604"/>
                    </a:lnTo>
                    <a:lnTo>
                      <a:pt x="462" y="2616"/>
                    </a:lnTo>
                    <a:lnTo>
                      <a:pt x="444" y="2628"/>
                    </a:lnTo>
                    <a:lnTo>
                      <a:pt x="474" y="2640"/>
                    </a:lnTo>
                    <a:lnTo>
                      <a:pt x="462" y="2652"/>
                    </a:lnTo>
                    <a:lnTo>
                      <a:pt x="480" y="2658"/>
                    </a:lnTo>
                    <a:lnTo>
                      <a:pt x="480" y="2652"/>
                    </a:lnTo>
                    <a:lnTo>
                      <a:pt x="486" y="2640"/>
                    </a:lnTo>
                    <a:lnTo>
                      <a:pt x="486" y="2634"/>
                    </a:lnTo>
                    <a:lnTo>
                      <a:pt x="492" y="2634"/>
                    </a:lnTo>
                    <a:lnTo>
                      <a:pt x="498" y="2640"/>
                    </a:lnTo>
                    <a:lnTo>
                      <a:pt x="504" y="2652"/>
                    </a:lnTo>
                    <a:lnTo>
                      <a:pt x="498" y="2658"/>
                    </a:lnTo>
                    <a:lnTo>
                      <a:pt x="498" y="2664"/>
                    </a:lnTo>
                    <a:lnTo>
                      <a:pt x="492" y="2664"/>
                    </a:lnTo>
                    <a:lnTo>
                      <a:pt x="480" y="2676"/>
                    </a:lnTo>
                    <a:lnTo>
                      <a:pt x="480" y="2682"/>
                    </a:lnTo>
                    <a:lnTo>
                      <a:pt x="486" y="2688"/>
                    </a:lnTo>
                    <a:lnTo>
                      <a:pt x="516" y="2688"/>
                    </a:lnTo>
                    <a:lnTo>
                      <a:pt x="516" y="2700"/>
                    </a:lnTo>
                    <a:lnTo>
                      <a:pt x="540" y="2724"/>
                    </a:lnTo>
                    <a:lnTo>
                      <a:pt x="552" y="2730"/>
                    </a:lnTo>
                    <a:lnTo>
                      <a:pt x="558" y="2736"/>
                    </a:lnTo>
                    <a:lnTo>
                      <a:pt x="558" y="2700"/>
                    </a:lnTo>
                    <a:lnTo>
                      <a:pt x="564" y="2700"/>
                    </a:lnTo>
                    <a:lnTo>
                      <a:pt x="570" y="2706"/>
                    </a:lnTo>
                    <a:lnTo>
                      <a:pt x="582" y="2712"/>
                    </a:lnTo>
                    <a:lnTo>
                      <a:pt x="600" y="2718"/>
                    </a:lnTo>
                    <a:lnTo>
                      <a:pt x="624" y="2742"/>
                    </a:lnTo>
                    <a:lnTo>
                      <a:pt x="618" y="2748"/>
                    </a:lnTo>
                    <a:lnTo>
                      <a:pt x="618" y="2754"/>
                    </a:lnTo>
                    <a:lnTo>
                      <a:pt x="612" y="2760"/>
                    </a:lnTo>
                    <a:lnTo>
                      <a:pt x="630" y="2766"/>
                    </a:lnTo>
                    <a:lnTo>
                      <a:pt x="630" y="2790"/>
                    </a:lnTo>
                    <a:lnTo>
                      <a:pt x="684" y="2790"/>
                    </a:lnTo>
                    <a:lnTo>
                      <a:pt x="696" y="2802"/>
                    </a:lnTo>
                    <a:lnTo>
                      <a:pt x="666" y="2802"/>
                    </a:lnTo>
                    <a:lnTo>
                      <a:pt x="654" y="2814"/>
                    </a:lnTo>
                    <a:lnTo>
                      <a:pt x="630" y="2814"/>
                    </a:lnTo>
                    <a:lnTo>
                      <a:pt x="618" y="2832"/>
                    </a:lnTo>
                    <a:lnTo>
                      <a:pt x="648" y="2832"/>
                    </a:lnTo>
                    <a:lnTo>
                      <a:pt x="636" y="2850"/>
                    </a:lnTo>
                    <a:lnTo>
                      <a:pt x="666" y="2844"/>
                    </a:lnTo>
                    <a:lnTo>
                      <a:pt x="666" y="2826"/>
                    </a:lnTo>
                    <a:lnTo>
                      <a:pt x="690" y="2838"/>
                    </a:lnTo>
                    <a:lnTo>
                      <a:pt x="696" y="2826"/>
                    </a:lnTo>
                    <a:lnTo>
                      <a:pt x="702" y="2820"/>
                    </a:lnTo>
                    <a:lnTo>
                      <a:pt x="714" y="2814"/>
                    </a:lnTo>
                    <a:lnTo>
                      <a:pt x="720" y="2808"/>
                    </a:lnTo>
                    <a:lnTo>
                      <a:pt x="732" y="2808"/>
                    </a:lnTo>
                    <a:lnTo>
                      <a:pt x="732" y="2820"/>
                    </a:lnTo>
                    <a:lnTo>
                      <a:pt x="726" y="2832"/>
                    </a:lnTo>
                    <a:lnTo>
                      <a:pt x="702" y="2856"/>
                    </a:lnTo>
                    <a:lnTo>
                      <a:pt x="696" y="2850"/>
                    </a:lnTo>
                    <a:lnTo>
                      <a:pt x="678" y="2850"/>
                    </a:lnTo>
                    <a:lnTo>
                      <a:pt x="678" y="2868"/>
                    </a:lnTo>
                    <a:lnTo>
                      <a:pt x="642" y="2868"/>
                    </a:lnTo>
                    <a:lnTo>
                      <a:pt x="630" y="2880"/>
                    </a:lnTo>
                    <a:lnTo>
                      <a:pt x="642" y="2886"/>
                    </a:lnTo>
                    <a:lnTo>
                      <a:pt x="648" y="2916"/>
                    </a:lnTo>
                    <a:lnTo>
                      <a:pt x="678" y="2898"/>
                    </a:lnTo>
                    <a:lnTo>
                      <a:pt x="684" y="2910"/>
                    </a:lnTo>
                    <a:lnTo>
                      <a:pt x="684" y="2916"/>
                    </a:lnTo>
                    <a:lnTo>
                      <a:pt x="690" y="2916"/>
                    </a:lnTo>
                    <a:lnTo>
                      <a:pt x="696" y="2910"/>
                    </a:lnTo>
                    <a:lnTo>
                      <a:pt x="702" y="2898"/>
                    </a:lnTo>
                    <a:lnTo>
                      <a:pt x="702" y="2892"/>
                    </a:lnTo>
                    <a:lnTo>
                      <a:pt x="708" y="2880"/>
                    </a:lnTo>
                    <a:lnTo>
                      <a:pt x="714" y="2874"/>
                    </a:lnTo>
                    <a:close/>
                  </a:path>
                </a:pathLst>
              </a:custGeom>
              <a:grpFill/>
              <a:ln w="3175" cmpd="sng" algn="ctr">
                <a:solidFill>
                  <a:srgbClr val="0D1E2D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</p:grpSp>
        <p:grpSp>
          <p:nvGrpSpPr>
            <p:cNvPr id="569" name="Group 1129">
              <a:extLst>
                <a:ext uri="{FF2B5EF4-FFF2-40B4-BE49-F238E27FC236}">
                  <a16:creationId xmlns:a16="http://schemas.microsoft.com/office/drawing/2014/main" id="{19CF4731-B351-0D47-BA63-4FDA3F2E8F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63" y="743"/>
              <a:ext cx="952" cy="848"/>
              <a:chOff x="2363" y="743"/>
              <a:chExt cx="952" cy="848"/>
            </a:xfrm>
            <a:grpFill/>
          </p:grpSpPr>
          <p:sp>
            <p:nvSpPr>
              <p:cNvPr id="668" name="United Kingdom">
                <a:extLst>
                  <a:ext uri="{FF2B5EF4-FFF2-40B4-BE49-F238E27FC236}">
                    <a16:creationId xmlns:a16="http://schemas.microsoft.com/office/drawing/2014/main" id="{3E4B9EC0-E974-A349-BE1F-C2A55CE232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58" y="1074"/>
                <a:ext cx="148" cy="211"/>
              </a:xfrm>
              <a:custGeom>
                <a:avLst/>
                <a:gdLst>
                  <a:gd name="T0" fmla="*/ 2147483647 w 576"/>
                  <a:gd name="T1" fmla="*/ 2147483647 h 822"/>
                  <a:gd name="T2" fmla="*/ 2147483647 w 576"/>
                  <a:gd name="T3" fmla="*/ 2147483647 h 822"/>
                  <a:gd name="T4" fmla="*/ 2147483647 w 576"/>
                  <a:gd name="T5" fmla="*/ 2147483647 h 822"/>
                  <a:gd name="T6" fmla="*/ 2147483647 w 576"/>
                  <a:gd name="T7" fmla="*/ 2147483647 h 822"/>
                  <a:gd name="T8" fmla="*/ 2147483647 w 576"/>
                  <a:gd name="T9" fmla="*/ 2147483647 h 822"/>
                  <a:gd name="T10" fmla="*/ 2147483647 w 576"/>
                  <a:gd name="T11" fmla="*/ 2147483647 h 822"/>
                  <a:gd name="T12" fmla="*/ 2147483647 w 576"/>
                  <a:gd name="T13" fmla="*/ 2147483647 h 822"/>
                  <a:gd name="T14" fmla="*/ 2147483647 w 576"/>
                  <a:gd name="T15" fmla="*/ 0 h 822"/>
                  <a:gd name="T16" fmla="*/ 2147483647 w 576"/>
                  <a:gd name="T17" fmla="*/ 0 h 822"/>
                  <a:gd name="T18" fmla="*/ 2147483647 w 576"/>
                  <a:gd name="T19" fmla="*/ 2147483647 h 822"/>
                  <a:gd name="T20" fmla="*/ 2147483647 w 576"/>
                  <a:gd name="T21" fmla="*/ 2147483647 h 822"/>
                  <a:gd name="T22" fmla="*/ 2147483647 w 576"/>
                  <a:gd name="T23" fmla="*/ 2147483647 h 822"/>
                  <a:gd name="T24" fmla="*/ 2147483647 w 576"/>
                  <a:gd name="T25" fmla="*/ 2147483647 h 822"/>
                  <a:gd name="T26" fmla="*/ 2147483647 w 576"/>
                  <a:gd name="T27" fmla="*/ 2147483647 h 822"/>
                  <a:gd name="T28" fmla="*/ 2147483647 w 576"/>
                  <a:gd name="T29" fmla="*/ 2147483647 h 822"/>
                  <a:gd name="T30" fmla="*/ 2147483647 w 576"/>
                  <a:gd name="T31" fmla="*/ 2147483647 h 822"/>
                  <a:gd name="T32" fmla="*/ 2147483647 w 576"/>
                  <a:gd name="T33" fmla="*/ 2147483647 h 822"/>
                  <a:gd name="T34" fmla="*/ 2147483647 w 576"/>
                  <a:gd name="T35" fmla="*/ 2147483647 h 822"/>
                  <a:gd name="T36" fmla="*/ 2147483647 w 576"/>
                  <a:gd name="T37" fmla="*/ 2147483647 h 822"/>
                  <a:gd name="T38" fmla="*/ 2147483647 w 576"/>
                  <a:gd name="T39" fmla="*/ 2147483647 h 822"/>
                  <a:gd name="T40" fmla="*/ 2147483647 w 576"/>
                  <a:gd name="T41" fmla="*/ 2147483647 h 822"/>
                  <a:gd name="T42" fmla="*/ 2147483647 w 576"/>
                  <a:gd name="T43" fmla="*/ 2147483647 h 822"/>
                  <a:gd name="T44" fmla="*/ 2147483647 w 576"/>
                  <a:gd name="T45" fmla="*/ 2147483647 h 822"/>
                  <a:gd name="T46" fmla="*/ 2147483647 w 576"/>
                  <a:gd name="T47" fmla="*/ 2147483647 h 822"/>
                  <a:gd name="T48" fmla="*/ 2147483647 w 576"/>
                  <a:gd name="T49" fmla="*/ 2147483647 h 822"/>
                  <a:gd name="T50" fmla="*/ 2147483647 w 576"/>
                  <a:gd name="T51" fmla="*/ 2147483647 h 822"/>
                  <a:gd name="T52" fmla="*/ 2147483647 w 576"/>
                  <a:gd name="T53" fmla="*/ 2147483647 h 822"/>
                  <a:gd name="T54" fmla="*/ 2147483647 w 576"/>
                  <a:gd name="T55" fmla="*/ 2147483647 h 822"/>
                  <a:gd name="T56" fmla="*/ 2147483647 w 576"/>
                  <a:gd name="T57" fmla="*/ 2147483647 h 822"/>
                  <a:gd name="T58" fmla="*/ 2147483647 w 576"/>
                  <a:gd name="T59" fmla="*/ 2147483647 h 822"/>
                  <a:gd name="T60" fmla="*/ 2147483647 w 576"/>
                  <a:gd name="T61" fmla="*/ 2147483647 h 822"/>
                  <a:gd name="T62" fmla="*/ 2147483647 w 576"/>
                  <a:gd name="T63" fmla="*/ 2147483647 h 822"/>
                  <a:gd name="T64" fmla="*/ 2147483647 w 576"/>
                  <a:gd name="T65" fmla="*/ 2147483647 h 822"/>
                  <a:gd name="T66" fmla="*/ 2147483647 w 576"/>
                  <a:gd name="T67" fmla="*/ 2147483647 h 822"/>
                  <a:gd name="T68" fmla="*/ 2147483647 w 576"/>
                  <a:gd name="T69" fmla="*/ 2147483647 h 822"/>
                  <a:gd name="T70" fmla="*/ 2147483647 w 576"/>
                  <a:gd name="T71" fmla="*/ 2147483647 h 822"/>
                  <a:gd name="T72" fmla="*/ 2147483647 w 576"/>
                  <a:gd name="T73" fmla="*/ 2147483647 h 822"/>
                  <a:gd name="T74" fmla="*/ 2147483647 w 576"/>
                  <a:gd name="T75" fmla="*/ 2147483647 h 822"/>
                  <a:gd name="T76" fmla="*/ 2147483647 w 576"/>
                  <a:gd name="T77" fmla="*/ 2147483647 h 822"/>
                  <a:gd name="T78" fmla="*/ 2147483647 w 576"/>
                  <a:gd name="T79" fmla="*/ 2147483647 h 822"/>
                  <a:gd name="T80" fmla="*/ 2147483647 w 576"/>
                  <a:gd name="T81" fmla="*/ 2147483647 h 822"/>
                  <a:gd name="T82" fmla="*/ 2147483647 w 576"/>
                  <a:gd name="T83" fmla="*/ 2147483647 h 822"/>
                  <a:gd name="T84" fmla="*/ 2147483647 w 576"/>
                  <a:gd name="T85" fmla="*/ 2147483647 h 822"/>
                  <a:gd name="T86" fmla="*/ 2147483647 w 576"/>
                  <a:gd name="T87" fmla="*/ 2147483647 h 822"/>
                  <a:gd name="T88" fmla="*/ 2147483647 w 576"/>
                  <a:gd name="T89" fmla="*/ 2147483647 h 822"/>
                  <a:gd name="T90" fmla="*/ 2147483647 w 576"/>
                  <a:gd name="T91" fmla="*/ 2147483647 h 822"/>
                  <a:gd name="T92" fmla="*/ 2147483647 w 576"/>
                  <a:gd name="T93" fmla="*/ 2147483647 h 822"/>
                  <a:gd name="T94" fmla="*/ 2147483647 w 576"/>
                  <a:gd name="T95" fmla="*/ 2147483647 h 822"/>
                  <a:gd name="T96" fmla="*/ 2147483647 w 576"/>
                  <a:gd name="T97" fmla="*/ 2147483647 h 822"/>
                  <a:gd name="T98" fmla="*/ 2147483647 w 576"/>
                  <a:gd name="T99" fmla="*/ 2147483647 h 822"/>
                  <a:gd name="T100" fmla="*/ 2147483647 w 576"/>
                  <a:gd name="T101" fmla="*/ 2147483647 h 822"/>
                  <a:gd name="T102" fmla="*/ 2147483647 w 576"/>
                  <a:gd name="T103" fmla="*/ 2147483647 h 822"/>
                  <a:gd name="T104" fmla="*/ 2147483647 w 576"/>
                  <a:gd name="T105" fmla="*/ 2147483647 h 822"/>
                  <a:gd name="T106" fmla="*/ 2147483647 w 576"/>
                  <a:gd name="T107" fmla="*/ 2147483647 h 822"/>
                  <a:gd name="T108" fmla="*/ 2147483647 w 576"/>
                  <a:gd name="T109" fmla="*/ 2147483647 h 822"/>
                  <a:gd name="T110" fmla="*/ 2147483647 w 576"/>
                  <a:gd name="T111" fmla="*/ 2147483647 h 822"/>
                  <a:gd name="T112" fmla="*/ 2147483647 w 576"/>
                  <a:gd name="T113" fmla="*/ 2147483647 h 822"/>
                  <a:gd name="T114" fmla="*/ 2147483647 w 576"/>
                  <a:gd name="T115" fmla="*/ 2147483647 h 822"/>
                  <a:gd name="T116" fmla="*/ 2147483647 w 576"/>
                  <a:gd name="T117" fmla="*/ 2147483647 h 822"/>
                  <a:gd name="T118" fmla="*/ 2147483647 w 576"/>
                  <a:gd name="T119" fmla="*/ 2147483647 h 822"/>
                  <a:gd name="T120" fmla="*/ 2147483647 w 576"/>
                  <a:gd name="T121" fmla="*/ 2147483647 h 822"/>
                  <a:gd name="T122" fmla="*/ 2147483647 w 576"/>
                  <a:gd name="T123" fmla="*/ 2147483647 h 82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76"/>
                  <a:gd name="T187" fmla="*/ 0 h 822"/>
                  <a:gd name="T188" fmla="*/ 576 w 576"/>
                  <a:gd name="T189" fmla="*/ 822 h 822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76" h="822">
                    <a:moveTo>
                      <a:pt x="162" y="378"/>
                    </a:moveTo>
                    <a:lnTo>
                      <a:pt x="156" y="378"/>
                    </a:lnTo>
                    <a:lnTo>
                      <a:pt x="150" y="384"/>
                    </a:lnTo>
                    <a:lnTo>
                      <a:pt x="150" y="396"/>
                    </a:lnTo>
                    <a:lnTo>
                      <a:pt x="144" y="414"/>
                    </a:lnTo>
                    <a:lnTo>
                      <a:pt x="156" y="402"/>
                    </a:lnTo>
                    <a:lnTo>
                      <a:pt x="162" y="390"/>
                    </a:lnTo>
                    <a:lnTo>
                      <a:pt x="162" y="378"/>
                    </a:lnTo>
                    <a:close/>
                    <a:moveTo>
                      <a:pt x="132" y="312"/>
                    </a:moveTo>
                    <a:lnTo>
                      <a:pt x="126" y="312"/>
                    </a:lnTo>
                    <a:lnTo>
                      <a:pt x="126" y="336"/>
                    </a:lnTo>
                    <a:lnTo>
                      <a:pt x="132" y="336"/>
                    </a:lnTo>
                    <a:lnTo>
                      <a:pt x="138" y="330"/>
                    </a:lnTo>
                    <a:lnTo>
                      <a:pt x="150" y="330"/>
                    </a:lnTo>
                    <a:lnTo>
                      <a:pt x="144" y="318"/>
                    </a:lnTo>
                    <a:lnTo>
                      <a:pt x="138" y="312"/>
                    </a:lnTo>
                    <a:lnTo>
                      <a:pt x="132" y="312"/>
                    </a:lnTo>
                    <a:close/>
                    <a:moveTo>
                      <a:pt x="114" y="390"/>
                    </a:moveTo>
                    <a:lnTo>
                      <a:pt x="126" y="390"/>
                    </a:lnTo>
                    <a:lnTo>
                      <a:pt x="138" y="384"/>
                    </a:lnTo>
                    <a:lnTo>
                      <a:pt x="138" y="372"/>
                    </a:lnTo>
                    <a:lnTo>
                      <a:pt x="132" y="366"/>
                    </a:lnTo>
                    <a:lnTo>
                      <a:pt x="120" y="366"/>
                    </a:lnTo>
                    <a:lnTo>
                      <a:pt x="114" y="372"/>
                    </a:lnTo>
                    <a:lnTo>
                      <a:pt x="108" y="384"/>
                    </a:lnTo>
                    <a:lnTo>
                      <a:pt x="108" y="390"/>
                    </a:lnTo>
                    <a:lnTo>
                      <a:pt x="114" y="390"/>
                    </a:lnTo>
                    <a:close/>
                    <a:moveTo>
                      <a:pt x="330" y="120"/>
                    </a:moveTo>
                    <a:lnTo>
                      <a:pt x="324" y="120"/>
                    </a:lnTo>
                    <a:lnTo>
                      <a:pt x="318" y="126"/>
                    </a:lnTo>
                    <a:lnTo>
                      <a:pt x="318" y="138"/>
                    </a:lnTo>
                    <a:lnTo>
                      <a:pt x="330" y="138"/>
                    </a:lnTo>
                    <a:lnTo>
                      <a:pt x="336" y="126"/>
                    </a:lnTo>
                    <a:lnTo>
                      <a:pt x="330" y="120"/>
                    </a:lnTo>
                    <a:close/>
                    <a:moveTo>
                      <a:pt x="138" y="258"/>
                    </a:moveTo>
                    <a:lnTo>
                      <a:pt x="138" y="234"/>
                    </a:lnTo>
                    <a:lnTo>
                      <a:pt x="126" y="234"/>
                    </a:lnTo>
                    <a:lnTo>
                      <a:pt x="120" y="240"/>
                    </a:lnTo>
                    <a:lnTo>
                      <a:pt x="120" y="246"/>
                    </a:lnTo>
                    <a:lnTo>
                      <a:pt x="126" y="252"/>
                    </a:lnTo>
                    <a:lnTo>
                      <a:pt x="108" y="252"/>
                    </a:lnTo>
                    <a:lnTo>
                      <a:pt x="108" y="258"/>
                    </a:lnTo>
                    <a:lnTo>
                      <a:pt x="114" y="264"/>
                    </a:lnTo>
                    <a:lnTo>
                      <a:pt x="120" y="264"/>
                    </a:lnTo>
                    <a:lnTo>
                      <a:pt x="126" y="270"/>
                    </a:lnTo>
                    <a:lnTo>
                      <a:pt x="150" y="270"/>
                    </a:lnTo>
                    <a:lnTo>
                      <a:pt x="138" y="258"/>
                    </a:lnTo>
                    <a:close/>
                    <a:moveTo>
                      <a:pt x="474" y="0"/>
                    </a:moveTo>
                    <a:lnTo>
                      <a:pt x="468" y="0"/>
                    </a:lnTo>
                    <a:lnTo>
                      <a:pt x="456" y="12"/>
                    </a:lnTo>
                    <a:lnTo>
                      <a:pt x="474" y="12"/>
                    </a:lnTo>
                    <a:lnTo>
                      <a:pt x="474" y="6"/>
                    </a:lnTo>
                    <a:lnTo>
                      <a:pt x="480" y="0"/>
                    </a:lnTo>
                    <a:lnTo>
                      <a:pt x="474" y="0"/>
                    </a:lnTo>
                    <a:close/>
                    <a:moveTo>
                      <a:pt x="432" y="48"/>
                    </a:moveTo>
                    <a:lnTo>
                      <a:pt x="432" y="66"/>
                    </a:lnTo>
                    <a:lnTo>
                      <a:pt x="438" y="66"/>
                    </a:lnTo>
                    <a:lnTo>
                      <a:pt x="444" y="60"/>
                    </a:lnTo>
                    <a:lnTo>
                      <a:pt x="450" y="48"/>
                    </a:lnTo>
                    <a:lnTo>
                      <a:pt x="450" y="24"/>
                    </a:lnTo>
                    <a:lnTo>
                      <a:pt x="438" y="12"/>
                    </a:lnTo>
                    <a:lnTo>
                      <a:pt x="432" y="24"/>
                    </a:lnTo>
                    <a:lnTo>
                      <a:pt x="426" y="30"/>
                    </a:lnTo>
                    <a:lnTo>
                      <a:pt x="420" y="30"/>
                    </a:lnTo>
                    <a:lnTo>
                      <a:pt x="420" y="42"/>
                    </a:lnTo>
                    <a:lnTo>
                      <a:pt x="426" y="42"/>
                    </a:lnTo>
                    <a:lnTo>
                      <a:pt x="432" y="48"/>
                    </a:lnTo>
                    <a:close/>
                    <a:moveTo>
                      <a:pt x="342" y="138"/>
                    </a:moveTo>
                    <a:lnTo>
                      <a:pt x="342" y="150"/>
                    </a:lnTo>
                    <a:lnTo>
                      <a:pt x="354" y="138"/>
                    </a:lnTo>
                    <a:lnTo>
                      <a:pt x="342" y="138"/>
                    </a:lnTo>
                    <a:close/>
                    <a:moveTo>
                      <a:pt x="192" y="402"/>
                    </a:moveTo>
                    <a:lnTo>
                      <a:pt x="192" y="390"/>
                    </a:lnTo>
                    <a:lnTo>
                      <a:pt x="186" y="384"/>
                    </a:lnTo>
                    <a:lnTo>
                      <a:pt x="186" y="378"/>
                    </a:lnTo>
                    <a:lnTo>
                      <a:pt x="174" y="390"/>
                    </a:lnTo>
                    <a:lnTo>
                      <a:pt x="174" y="396"/>
                    </a:lnTo>
                    <a:lnTo>
                      <a:pt x="180" y="402"/>
                    </a:lnTo>
                    <a:lnTo>
                      <a:pt x="192" y="402"/>
                    </a:lnTo>
                    <a:close/>
                    <a:moveTo>
                      <a:pt x="504" y="588"/>
                    </a:moveTo>
                    <a:lnTo>
                      <a:pt x="498" y="594"/>
                    </a:lnTo>
                    <a:lnTo>
                      <a:pt x="498" y="600"/>
                    </a:lnTo>
                    <a:lnTo>
                      <a:pt x="480" y="600"/>
                    </a:lnTo>
                    <a:lnTo>
                      <a:pt x="480" y="588"/>
                    </a:lnTo>
                    <a:lnTo>
                      <a:pt x="486" y="576"/>
                    </a:lnTo>
                    <a:lnTo>
                      <a:pt x="498" y="564"/>
                    </a:lnTo>
                    <a:lnTo>
                      <a:pt x="492" y="558"/>
                    </a:lnTo>
                    <a:lnTo>
                      <a:pt x="456" y="540"/>
                    </a:lnTo>
                    <a:lnTo>
                      <a:pt x="450" y="540"/>
                    </a:lnTo>
                    <a:lnTo>
                      <a:pt x="444" y="534"/>
                    </a:lnTo>
                    <a:lnTo>
                      <a:pt x="450" y="534"/>
                    </a:lnTo>
                    <a:lnTo>
                      <a:pt x="456" y="528"/>
                    </a:lnTo>
                    <a:lnTo>
                      <a:pt x="480" y="528"/>
                    </a:lnTo>
                    <a:lnTo>
                      <a:pt x="468" y="516"/>
                    </a:lnTo>
                    <a:lnTo>
                      <a:pt x="468" y="510"/>
                    </a:lnTo>
                    <a:lnTo>
                      <a:pt x="456" y="498"/>
                    </a:lnTo>
                    <a:lnTo>
                      <a:pt x="450" y="486"/>
                    </a:lnTo>
                    <a:lnTo>
                      <a:pt x="432" y="468"/>
                    </a:lnTo>
                    <a:lnTo>
                      <a:pt x="420" y="468"/>
                    </a:lnTo>
                    <a:lnTo>
                      <a:pt x="414" y="456"/>
                    </a:lnTo>
                    <a:lnTo>
                      <a:pt x="402" y="450"/>
                    </a:lnTo>
                    <a:lnTo>
                      <a:pt x="390" y="438"/>
                    </a:lnTo>
                    <a:lnTo>
                      <a:pt x="390" y="414"/>
                    </a:lnTo>
                    <a:lnTo>
                      <a:pt x="396" y="402"/>
                    </a:lnTo>
                    <a:lnTo>
                      <a:pt x="396" y="390"/>
                    </a:lnTo>
                    <a:lnTo>
                      <a:pt x="384" y="390"/>
                    </a:lnTo>
                    <a:lnTo>
                      <a:pt x="378" y="384"/>
                    </a:lnTo>
                    <a:lnTo>
                      <a:pt x="372" y="372"/>
                    </a:lnTo>
                    <a:lnTo>
                      <a:pt x="360" y="360"/>
                    </a:lnTo>
                    <a:lnTo>
                      <a:pt x="342" y="354"/>
                    </a:lnTo>
                    <a:lnTo>
                      <a:pt x="324" y="354"/>
                    </a:lnTo>
                    <a:lnTo>
                      <a:pt x="306" y="360"/>
                    </a:lnTo>
                    <a:lnTo>
                      <a:pt x="294" y="366"/>
                    </a:lnTo>
                    <a:lnTo>
                      <a:pt x="288" y="366"/>
                    </a:lnTo>
                    <a:lnTo>
                      <a:pt x="270" y="348"/>
                    </a:lnTo>
                    <a:lnTo>
                      <a:pt x="282" y="348"/>
                    </a:lnTo>
                    <a:lnTo>
                      <a:pt x="294" y="354"/>
                    </a:lnTo>
                    <a:lnTo>
                      <a:pt x="306" y="354"/>
                    </a:lnTo>
                    <a:lnTo>
                      <a:pt x="330" y="342"/>
                    </a:lnTo>
                    <a:lnTo>
                      <a:pt x="336" y="336"/>
                    </a:lnTo>
                    <a:lnTo>
                      <a:pt x="330" y="336"/>
                    </a:lnTo>
                    <a:lnTo>
                      <a:pt x="324" y="330"/>
                    </a:lnTo>
                    <a:lnTo>
                      <a:pt x="306" y="330"/>
                    </a:lnTo>
                    <a:lnTo>
                      <a:pt x="330" y="324"/>
                    </a:lnTo>
                    <a:lnTo>
                      <a:pt x="336" y="318"/>
                    </a:lnTo>
                    <a:lnTo>
                      <a:pt x="348" y="312"/>
                    </a:lnTo>
                    <a:lnTo>
                      <a:pt x="360" y="300"/>
                    </a:lnTo>
                    <a:lnTo>
                      <a:pt x="360" y="288"/>
                    </a:lnTo>
                    <a:lnTo>
                      <a:pt x="366" y="276"/>
                    </a:lnTo>
                    <a:lnTo>
                      <a:pt x="372" y="270"/>
                    </a:lnTo>
                    <a:lnTo>
                      <a:pt x="378" y="258"/>
                    </a:lnTo>
                    <a:lnTo>
                      <a:pt x="384" y="252"/>
                    </a:lnTo>
                    <a:lnTo>
                      <a:pt x="396" y="246"/>
                    </a:lnTo>
                    <a:lnTo>
                      <a:pt x="402" y="246"/>
                    </a:lnTo>
                    <a:lnTo>
                      <a:pt x="402" y="240"/>
                    </a:lnTo>
                    <a:lnTo>
                      <a:pt x="396" y="234"/>
                    </a:lnTo>
                    <a:lnTo>
                      <a:pt x="318" y="234"/>
                    </a:lnTo>
                    <a:lnTo>
                      <a:pt x="318" y="228"/>
                    </a:lnTo>
                    <a:lnTo>
                      <a:pt x="288" y="228"/>
                    </a:lnTo>
                    <a:lnTo>
                      <a:pt x="276" y="234"/>
                    </a:lnTo>
                    <a:lnTo>
                      <a:pt x="264" y="234"/>
                    </a:lnTo>
                    <a:lnTo>
                      <a:pt x="258" y="240"/>
                    </a:lnTo>
                    <a:lnTo>
                      <a:pt x="252" y="240"/>
                    </a:lnTo>
                    <a:lnTo>
                      <a:pt x="264" y="228"/>
                    </a:lnTo>
                    <a:lnTo>
                      <a:pt x="252" y="216"/>
                    </a:lnTo>
                    <a:lnTo>
                      <a:pt x="270" y="210"/>
                    </a:lnTo>
                    <a:lnTo>
                      <a:pt x="300" y="192"/>
                    </a:lnTo>
                    <a:lnTo>
                      <a:pt x="312" y="186"/>
                    </a:lnTo>
                    <a:lnTo>
                      <a:pt x="324" y="162"/>
                    </a:lnTo>
                    <a:lnTo>
                      <a:pt x="318" y="156"/>
                    </a:lnTo>
                    <a:lnTo>
                      <a:pt x="288" y="156"/>
                    </a:lnTo>
                    <a:lnTo>
                      <a:pt x="276" y="162"/>
                    </a:lnTo>
                    <a:lnTo>
                      <a:pt x="258" y="168"/>
                    </a:lnTo>
                    <a:lnTo>
                      <a:pt x="240" y="168"/>
                    </a:lnTo>
                    <a:lnTo>
                      <a:pt x="228" y="162"/>
                    </a:lnTo>
                    <a:lnTo>
                      <a:pt x="216" y="162"/>
                    </a:lnTo>
                    <a:lnTo>
                      <a:pt x="210" y="168"/>
                    </a:lnTo>
                    <a:lnTo>
                      <a:pt x="210" y="174"/>
                    </a:lnTo>
                    <a:lnTo>
                      <a:pt x="216" y="180"/>
                    </a:lnTo>
                    <a:lnTo>
                      <a:pt x="204" y="180"/>
                    </a:lnTo>
                    <a:lnTo>
                      <a:pt x="192" y="192"/>
                    </a:lnTo>
                    <a:lnTo>
                      <a:pt x="192" y="210"/>
                    </a:lnTo>
                    <a:lnTo>
                      <a:pt x="198" y="216"/>
                    </a:lnTo>
                    <a:lnTo>
                      <a:pt x="156" y="222"/>
                    </a:lnTo>
                    <a:lnTo>
                      <a:pt x="156" y="234"/>
                    </a:lnTo>
                    <a:lnTo>
                      <a:pt x="168" y="240"/>
                    </a:lnTo>
                    <a:lnTo>
                      <a:pt x="180" y="264"/>
                    </a:lnTo>
                    <a:lnTo>
                      <a:pt x="162" y="282"/>
                    </a:lnTo>
                    <a:lnTo>
                      <a:pt x="162" y="294"/>
                    </a:lnTo>
                    <a:lnTo>
                      <a:pt x="144" y="300"/>
                    </a:lnTo>
                    <a:lnTo>
                      <a:pt x="156" y="312"/>
                    </a:lnTo>
                    <a:lnTo>
                      <a:pt x="168" y="312"/>
                    </a:lnTo>
                    <a:lnTo>
                      <a:pt x="180" y="306"/>
                    </a:lnTo>
                    <a:lnTo>
                      <a:pt x="186" y="300"/>
                    </a:lnTo>
                    <a:lnTo>
                      <a:pt x="186" y="318"/>
                    </a:lnTo>
                    <a:lnTo>
                      <a:pt x="180" y="318"/>
                    </a:lnTo>
                    <a:lnTo>
                      <a:pt x="168" y="330"/>
                    </a:lnTo>
                    <a:lnTo>
                      <a:pt x="156" y="336"/>
                    </a:lnTo>
                    <a:lnTo>
                      <a:pt x="156" y="360"/>
                    </a:lnTo>
                    <a:lnTo>
                      <a:pt x="162" y="372"/>
                    </a:lnTo>
                    <a:lnTo>
                      <a:pt x="168" y="366"/>
                    </a:lnTo>
                    <a:lnTo>
                      <a:pt x="198" y="366"/>
                    </a:lnTo>
                    <a:lnTo>
                      <a:pt x="210" y="360"/>
                    </a:lnTo>
                    <a:lnTo>
                      <a:pt x="216" y="354"/>
                    </a:lnTo>
                    <a:lnTo>
                      <a:pt x="198" y="372"/>
                    </a:lnTo>
                    <a:lnTo>
                      <a:pt x="210" y="402"/>
                    </a:lnTo>
                    <a:lnTo>
                      <a:pt x="204" y="408"/>
                    </a:lnTo>
                    <a:lnTo>
                      <a:pt x="198" y="420"/>
                    </a:lnTo>
                    <a:lnTo>
                      <a:pt x="186" y="426"/>
                    </a:lnTo>
                    <a:lnTo>
                      <a:pt x="180" y="438"/>
                    </a:lnTo>
                    <a:lnTo>
                      <a:pt x="180" y="450"/>
                    </a:lnTo>
                    <a:lnTo>
                      <a:pt x="186" y="456"/>
                    </a:lnTo>
                    <a:lnTo>
                      <a:pt x="204" y="456"/>
                    </a:lnTo>
                    <a:lnTo>
                      <a:pt x="216" y="450"/>
                    </a:lnTo>
                    <a:lnTo>
                      <a:pt x="240" y="450"/>
                    </a:lnTo>
                    <a:lnTo>
                      <a:pt x="252" y="444"/>
                    </a:lnTo>
                    <a:lnTo>
                      <a:pt x="258" y="438"/>
                    </a:lnTo>
                    <a:lnTo>
                      <a:pt x="270" y="432"/>
                    </a:lnTo>
                    <a:lnTo>
                      <a:pt x="300" y="438"/>
                    </a:lnTo>
                    <a:lnTo>
                      <a:pt x="288" y="444"/>
                    </a:lnTo>
                    <a:lnTo>
                      <a:pt x="264" y="468"/>
                    </a:lnTo>
                    <a:lnTo>
                      <a:pt x="264" y="474"/>
                    </a:lnTo>
                    <a:lnTo>
                      <a:pt x="282" y="492"/>
                    </a:lnTo>
                    <a:lnTo>
                      <a:pt x="294" y="492"/>
                    </a:lnTo>
                    <a:lnTo>
                      <a:pt x="300" y="498"/>
                    </a:lnTo>
                    <a:lnTo>
                      <a:pt x="306" y="498"/>
                    </a:lnTo>
                    <a:lnTo>
                      <a:pt x="312" y="516"/>
                    </a:lnTo>
                    <a:lnTo>
                      <a:pt x="294" y="534"/>
                    </a:lnTo>
                    <a:lnTo>
                      <a:pt x="294" y="564"/>
                    </a:lnTo>
                    <a:lnTo>
                      <a:pt x="222" y="564"/>
                    </a:lnTo>
                    <a:lnTo>
                      <a:pt x="216" y="558"/>
                    </a:lnTo>
                    <a:lnTo>
                      <a:pt x="198" y="558"/>
                    </a:lnTo>
                    <a:lnTo>
                      <a:pt x="192" y="564"/>
                    </a:lnTo>
                    <a:lnTo>
                      <a:pt x="210" y="582"/>
                    </a:lnTo>
                    <a:lnTo>
                      <a:pt x="186" y="600"/>
                    </a:lnTo>
                    <a:lnTo>
                      <a:pt x="228" y="594"/>
                    </a:lnTo>
                    <a:lnTo>
                      <a:pt x="228" y="618"/>
                    </a:lnTo>
                    <a:lnTo>
                      <a:pt x="216" y="642"/>
                    </a:lnTo>
                    <a:lnTo>
                      <a:pt x="210" y="648"/>
                    </a:lnTo>
                    <a:lnTo>
                      <a:pt x="198" y="654"/>
                    </a:lnTo>
                    <a:lnTo>
                      <a:pt x="180" y="660"/>
                    </a:lnTo>
                    <a:lnTo>
                      <a:pt x="168" y="666"/>
                    </a:lnTo>
                    <a:lnTo>
                      <a:pt x="162" y="666"/>
                    </a:lnTo>
                    <a:lnTo>
                      <a:pt x="162" y="690"/>
                    </a:lnTo>
                    <a:lnTo>
                      <a:pt x="168" y="696"/>
                    </a:lnTo>
                    <a:lnTo>
                      <a:pt x="174" y="696"/>
                    </a:lnTo>
                    <a:lnTo>
                      <a:pt x="180" y="690"/>
                    </a:lnTo>
                    <a:lnTo>
                      <a:pt x="192" y="684"/>
                    </a:lnTo>
                    <a:lnTo>
                      <a:pt x="198" y="678"/>
                    </a:lnTo>
                    <a:lnTo>
                      <a:pt x="204" y="684"/>
                    </a:lnTo>
                    <a:lnTo>
                      <a:pt x="204" y="690"/>
                    </a:lnTo>
                    <a:lnTo>
                      <a:pt x="210" y="696"/>
                    </a:lnTo>
                    <a:lnTo>
                      <a:pt x="234" y="696"/>
                    </a:lnTo>
                    <a:lnTo>
                      <a:pt x="240" y="702"/>
                    </a:lnTo>
                    <a:lnTo>
                      <a:pt x="252" y="708"/>
                    </a:lnTo>
                    <a:lnTo>
                      <a:pt x="258" y="708"/>
                    </a:lnTo>
                    <a:lnTo>
                      <a:pt x="276" y="702"/>
                    </a:lnTo>
                    <a:lnTo>
                      <a:pt x="288" y="696"/>
                    </a:lnTo>
                    <a:lnTo>
                      <a:pt x="294" y="690"/>
                    </a:lnTo>
                    <a:lnTo>
                      <a:pt x="318" y="690"/>
                    </a:lnTo>
                    <a:lnTo>
                      <a:pt x="312" y="696"/>
                    </a:lnTo>
                    <a:lnTo>
                      <a:pt x="300" y="702"/>
                    </a:lnTo>
                    <a:lnTo>
                      <a:pt x="294" y="714"/>
                    </a:lnTo>
                    <a:lnTo>
                      <a:pt x="282" y="720"/>
                    </a:lnTo>
                    <a:lnTo>
                      <a:pt x="276" y="726"/>
                    </a:lnTo>
                    <a:lnTo>
                      <a:pt x="210" y="726"/>
                    </a:lnTo>
                    <a:lnTo>
                      <a:pt x="210" y="738"/>
                    </a:lnTo>
                    <a:lnTo>
                      <a:pt x="198" y="738"/>
                    </a:lnTo>
                    <a:lnTo>
                      <a:pt x="186" y="744"/>
                    </a:lnTo>
                    <a:lnTo>
                      <a:pt x="180" y="750"/>
                    </a:lnTo>
                    <a:lnTo>
                      <a:pt x="180" y="768"/>
                    </a:lnTo>
                    <a:lnTo>
                      <a:pt x="174" y="774"/>
                    </a:lnTo>
                    <a:lnTo>
                      <a:pt x="144" y="774"/>
                    </a:lnTo>
                    <a:lnTo>
                      <a:pt x="144" y="780"/>
                    </a:lnTo>
                    <a:lnTo>
                      <a:pt x="138" y="786"/>
                    </a:lnTo>
                    <a:lnTo>
                      <a:pt x="138" y="792"/>
                    </a:lnTo>
                    <a:lnTo>
                      <a:pt x="126" y="804"/>
                    </a:lnTo>
                    <a:lnTo>
                      <a:pt x="114" y="810"/>
                    </a:lnTo>
                    <a:lnTo>
                      <a:pt x="108" y="810"/>
                    </a:lnTo>
                    <a:lnTo>
                      <a:pt x="108" y="816"/>
                    </a:lnTo>
                    <a:lnTo>
                      <a:pt x="114" y="816"/>
                    </a:lnTo>
                    <a:lnTo>
                      <a:pt x="120" y="822"/>
                    </a:lnTo>
                    <a:lnTo>
                      <a:pt x="150" y="822"/>
                    </a:lnTo>
                    <a:lnTo>
                      <a:pt x="156" y="810"/>
                    </a:lnTo>
                    <a:lnTo>
                      <a:pt x="174" y="792"/>
                    </a:lnTo>
                    <a:lnTo>
                      <a:pt x="210" y="792"/>
                    </a:lnTo>
                    <a:lnTo>
                      <a:pt x="216" y="798"/>
                    </a:lnTo>
                    <a:lnTo>
                      <a:pt x="228" y="804"/>
                    </a:lnTo>
                    <a:lnTo>
                      <a:pt x="240" y="804"/>
                    </a:lnTo>
                    <a:lnTo>
                      <a:pt x="246" y="792"/>
                    </a:lnTo>
                    <a:lnTo>
                      <a:pt x="252" y="786"/>
                    </a:lnTo>
                    <a:lnTo>
                      <a:pt x="258" y="774"/>
                    </a:lnTo>
                    <a:lnTo>
                      <a:pt x="270" y="762"/>
                    </a:lnTo>
                    <a:lnTo>
                      <a:pt x="288" y="762"/>
                    </a:lnTo>
                    <a:lnTo>
                      <a:pt x="300" y="774"/>
                    </a:lnTo>
                    <a:lnTo>
                      <a:pt x="330" y="774"/>
                    </a:lnTo>
                    <a:lnTo>
                      <a:pt x="354" y="762"/>
                    </a:lnTo>
                    <a:lnTo>
                      <a:pt x="360" y="762"/>
                    </a:lnTo>
                    <a:lnTo>
                      <a:pt x="366" y="768"/>
                    </a:lnTo>
                    <a:lnTo>
                      <a:pt x="378" y="768"/>
                    </a:lnTo>
                    <a:lnTo>
                      <a:pt x="390" y="774"/>
                    </a:lnTo>
                    <a:lnTo>
                      <a:pt x="396" y="774"/>
                    </a:lnTo>
                    <a:lnTo>
                      <a:pt x="396" y="768"/>
                    </a:lnTo>
                    <a:lnTo>
                      <a:pt x="390" y="762"/>
                    </a:lnTo>
                    <a:lnTo>
                      <a:pt x="390" y="750"/>
                    </a:lnTo>
                    <a:lnTo>
                      <a:pt x="396" y="750"/>
                    </a:lnTo>
                    <a:lnTo>
                      <a:pt x="408" y="756"/>
                    </a:lnTo>
                    <a:lnTo>
                      <a:pt x="414" y="762"/>
                    </a:lnTo>
                    <a:lnTo>
                      <a:pt x="426" y="756"/>
                    </a:lnTo>
                    <a:lnTo>
                      <a:pt x="498" y="756"/>
                    </a:lnTo>
                    <a:lnTo>
                      <a:pt x="522" y="750"/>
                    </a:lnTo>
                    <a:lnTo>
                      <a:pt x="534" y="744"/>
                    </a:lnTo>
                    <a:lnTo>
                      <a:pt x="540" y="732"/>
                    </a:lnTo>
                    <a:lnTo>
                      <a:pt x="546" y="726"/>
                    </a:lnTo>
                    <a:lnTo>
                      <a:pt x="552" y="714"/>
                    </a:lnTo>
                    <a:lnTo>
                      <a:pt x="498" y="708"/>
                    </a:lnTo>
                    <a:lnTo>
                      <a:pt x="522" y="702"/>
                    </a:lnTo>
                    <a:lnTo>
                      <a:pt x="516" y="684"/>
                    </a:lnTo>
                    <a:lnTo>
                      <a:pt x="528" y="672"/>
                    </a:lnTo>
                    <a:lnTo>
                      <a:pt x="540" y="666"/>
                    </a:lnTo>
                    <a:lnTo>
                      <a:pt x="546" y="666"/>
                    </a:lnTo>
                    <a:lnTo>
                      <a:pt x="558" y="660"/>
                    </a:lnTo>
                    <a:lnTo>
                      <a:pt x="564" y="654"/>
                    </a:lnTo>
                    <a:lnTo>
                      <a:pt x="576" y="618"/>
                    </a:lnTo>
                    <a:lnTo>
                      <a:pt x="570" y="606"/>
                    </a:lnTo>
                    <a:lnTo>
                      <a:pt x="564" y="600"/>
                    </a:lnTo>
                    <a:lnTo>
                      <a:pt x="552" y="594"/>
                    </a:lnTo>
                    <a:lnTo>
                      <a:pt x="540" y="594"/>
                    </a:lnTo>
                    <a:lnTo>
                      <a:pt x="528" y="588"/>
                    </a:lnTo>
                    <a:lnTo>
                      <a:pt x="504" y="588"/>
                    </a:lnTo>
                    <a:close/>
                    <a:moveTo>
                      <a:pt x="222" y="486"/>
                    </a:moveTo>
                    <a:lnTo>
                      <a:pt x="216" y="480"/>
                    </a:lnTo>
                    <a:lnTo>
                      <a:pt x="204" y="480"/>
                    </a:lnTo>
                    <a:lnTo>
                      <a:pt x="204" y="486"/>
                    </a:lnTo>
                    <a:lnTo>
                      <a:pt x="198" y="498"/>
                    </a:lnTo>
                    <a:lnTo>
                      <a:pt x="192" y="504"/>
                    </a:lnTo>
                    <a:lnTo>
                      <a:pt x="210" y="504"/>
                    </a:lnTo>
                    <a:lnTo>
                      <a:pt x="222" y="492"/>
                    </a:lnTo>
                    <a:lnTo>
                      <a:pt x="222" y="486"/>
                    </a:lnTo>
                    <a:close/>
                    <a:moveTo>
                      <a:pt x="126" y="504"/>
                    </a:moveTo>
                    <a:lnTo>
                      <a:pt x="132" y="498"/>
                    </a:lnTo>
                    <a:lnTo>
                      <a:pt x="132" y="492"/>
                    </a:lnTo>
                    <a:lnTo>
                      <a:pt x="144" y="492"/>
                    </a:lnTo>
                    <a:lnTo>
                      <a:pt x="150" y="480"/>
                    </a:lnTo>
                    <a:lnTo>
                      <a:pt x="156" y="474"/>
                    </a:lnTo>
                    <a:lnTo>
                      <a:pt x="156" y="462"/>
                    </a:lnTo>
                    <a:lnTo>
                      <a:pt x="138" y="444"/>
                    </a:lnTo>
                    <a:lnTo>
                      <a:pt x="138" y="432"/>
                    </a:lnTo>
                    <a:lnTo>
                      <a:pt x="132" y="438"/>
                    </a:lnTo>
                    <a:lnTo>
                      <a:pt x="126" y="426"/>
                    </a:lnTo>
                    <a:lnTo>
                      <a:pt x="120" y="420"/>
                    </a:lnTo>
                    <a:lnTo>
                      <a:pt x="78" y="420"/>
                    </a:lnTo>
                    <a:lnTo>
                      <a:pt x="72" y="426"/>
                    </a:lnTo>
                    <a:lnTo>
                      <a:pt x="30" y="450"/>
                    </a:lnTo>
                    <a:lnTo>
                      <a:pt x="30" y="462"/>
                    </a:lnTo>
                    <a:lnTo>
                      <a:pt x="24" y="462"/>
                    </a:lnTo>
                    <a:lnTo>
                      <a:pt x="18" y="468"/>
                    </a:lnTo>
                    <a:lnTo>
                      <a:pt x="12" y="468"/>
                    </a:lnTo>
                    <a:lnTo>
                      <a:pt x="0" y="480"/>
                    </a:lnTo>
                    <a:lnTo>
                      <a:pt x="6" y="486"/>
                    </a:lnTo>
                    <a:lnTo>
                      <a:pt x="30" y="498"/>
                    </a:lnTo>
                    <a:lnTo>
                      <a:pt x="42" y="498"/>
                    </a:lnTo>
                    <a:lnTo>
                      <a:pt x="66" y="474"/>
                    </a:lnTo>
                    <a:lnTo>
                      <a:pt x="84" y="498"/>
                    </a:lnTo>
                    <a:lnTo>
                      <a:pt x="120" y="504"/>
                    </a:lnTo>
                    <a:lnTo>
                      <a:pt x="126" y="504"/>
                    </a:lnTo>
                    <a:close/>
                    <a:moveTo>
                      <a:pt x="78" y="228"/>
                    </a:moveTo>
                    <a:lnTo>
                      <a:pt x="72" y="228"/>
                    </a:lnTo>
                    <a:lnTo>
                      <a:pt x="66" y="234"/>
                    </a:lnTo>
                    <a:lnTo>
                      <a:pt x="66" y="240"/>
                    </a:lnTo>
                    <a:lnTo>
                      <a:pt x="84" y="240"/>
                    </a:lnTo>
                    <a:lnTo>
                      <a:pt x="84" y="228"/>
                    </a:lnTo>
                    <a:lnTo>
                      <a:pt x="78" y="228"/>
                    </a:lnTo>
                    <a:close/>
                    <a:moveTo>
                      <a:pt x="108" y="210"/>
                    </a:moveTo>
                    <a:lnTo>
                      <a:pt x="126" y="210"/>
                    </a:lnTo>
                    <a:lnTo>
                      <a:pt x="132" y="204"/>
                    </a:lnTo>
                    <a:lnTo>
                      <a:pt x="132" y="198"/>
                    </a:lnTo>
                    <a:lnTo>
                      <a:pt x="138" y="186"/>
                    </a:lnTo>
                    <a:lnTo>
                      <a:pt x="150" y="174"/>
                    </a:lnTo>
                    <a:lnTo>
                      <a:pt x="150" y="168"/>
                    </a:lnTo>
                    <a:lnTo>
                      <a:pt x="138" y="174"/>
                    </a:lnTo>
                    <a:lnTo>
                      <a:pt x="132" y="174"/>
                    </a:lnTo>
                    <a:lnTo>
                      <a:pt x="114" y="192"/>
                    </a:lnTo>
                    <a:lnTo>
                      <a:pt x="108" y="186"/>
                    </a:lnTo>
                    <a:lnTo>
                      <a:pt x="96" y="186"/>
                    </a:lnTo>
                    <a:lnTo>
                      <a:pt x="90" y="192"/>
                    </a:lnTo>
                    <a:lnTo>
                      <a:pt x="90" y="210"/>
                    </a:lnTo>
                    <a:lnTo>
                      <a:pt x="96" y="216"/>
                    </a:lnTo>
                    <a:lnTo>
                      <a:pt x="96" y="228"/>
                    </a:lnTo>
                    <a:lnTo>
                      <a:pt x="108" y="210"/>
                    </a:lnTo>
                    <a:close/>
                    <a:moveTo>
                      <a:pt x="72" y="252"/>
                    </a:moveTo>
                    <a:lnTo>
                      <a:pt x="60" y="282"/>
                    </a:lnTo>
                    <a:lnTo>
                      <a:pt x="78" y="258"/>
                    </a:lnTo>
                    <a:lnTo>
                      <a:pt x="72" y="25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69" name="Ukraine">
                <a:extLst>
                  <a:ext uri="{FF2B5EF4-FFF2-40B4-BE49-F238E27FC236}">
                    <a16:creationId xmlns:a16="http://schemas.microsoft.com/office/drawing/2014/main" id="{1E10CFDC-E57F-664C-9B9B-97772CE2F6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9" y="1237"/>
                <a:ext cx="286" cy="160"/>
              </a:xfrm>
              <a:custGeom>
                <a:avLst/>
                <a:gdLst>
                  <a:gd name="T0" fmla="*/ 2147483647 w 1116"/>
                  <a:gd name="T1" fmla="*/ 2147483647 h 624"/>
                  <a:gd name="T2" fmla="*/ 2147483647 w 1116"/>
                  <a:gd name="T3" fmla="*/ 2147483647 h 624"/>
                  <a:gd name="T4" fmla="*/ 2147483647 w 1116"/>
                  <a:gd name="T5" fmla="*/ 2147483647 h 624"/>
                  <a:gd name="T6" fmla="*/ 2147483647 w 1116"/>
                  <a:gd name="T7" fmla="*/ 2147483647 h 624"/>
                  <a:gd name="T8" fmla="*/ 2147483647 w 1116"/>
                  <a:gd name="T9" fmla="*/ 2147483647 h 624"/>
                  <a:gd name="T10" fmla="*/ 2147483647 w 1116"/>
                  <a:gd name="T11" fmla="*/ 2147483647 h 624"/>
                  <a:gd name="T12" fmla="*/ 2147483647 w 1116"/>
                  <a:gd name="T13" fmla="*/ 2147483647 h 624"/>
                  <a:gd name="T14" fmla="*/ 2147483647 w 1116"/>
                  <a:gd name="T15" fmla="*/ 2147483647 h 624"/>
                  <a:gd name="T16" fmla="*/ 2147483647 w 1116"/>
                  <a:gd name="T17" fmla="*/ 2147483647 h 624"/>
                  <a:gd name="T18" fmla="*/ 2147483647 w 1116"/>
                  <a:gd name="T19" fmla="*/ 2147483647 h 624"/>
                  <a:gd name="T20" fmla="*/ 2147483647 w 1116"/>
                  <a:gd name="T21" fmla="*/ 2147483647 h 624"/>
                  <a:gd name="T22" fmla="*/ 2147483647 w 1116"/>
                  <a:gd name="T23" fmla="*/ 2147483647 h 624"/>
                  <a:gd name="T24" fmla="*/ 2147483647 w 1116"/>
                  <a:gd name="T25" fmla="*/ 2147483647 h 624"/>
                  <a:gd name="T26" fmla="*/ 2147483647 w 1116"/>
                  <a:gd name="T27" fmla="*/ 2147483647 h 624"/>
                  <a:gd name="T28" fmla="*/ 2147483647 w 1116"/>
                  <a:gd name="T29" fmla="*/ 2147483647 h 624"/>
                  <a:gd name="T30" fmla="*/ 2147483647 w 1116"/>
                  <a:gd name="T31" fmla="*/ 2147483647 h 624"/>
                  <a:gd name="T32" fmla="*/ 2147483647 w 1116"/>
                  <a:gd name="T33" fmla="*/ 2147483647 h 624"/>
                  <a:gd name="T34" fmla="*/ 2147483647 w 1116"/>
                  <a:gd name="T35" fmla="*/ 2147483647 h 624"/>
                  <a:gd name="T36" fmla="*/ 2147483647 w 1116"/>
                  <a:gd name="T37" fmla="*/ 2147483647 h 624"/>
                  <a:gd name="T38" fmla="*/ 2147483647 w 1116"/>
                  <a:gd name="T39" fmla="*/ 2147483647 h 624"/>
                  <a:gd name="T40" fmla="*/ 2147483647 w 1116"/>
                  <a:gd name="T41" fmla="*/ 2147483647 h 624"/>
                  <a:gd name="T42" fmla="*/ 2147483647 w 1116"/>
                  <a:gd name="T43" fmla="*/ 2147483647 h 624"/>
                  <a:gd name="T44" fmla="*/ 2147483647 w 1116"/>
                  <a:gd name="T45" fmla="*/ 2147483647 h 624"/>
                  <a:gd name="T46" fmla="*/ 2147483647 w 1116"/>
                  <a:gd name="T47" fmla="*/ 2147483647 h 624"/>
                  <a:gd name="T48" fmla="*/ 2147483647 w 1116"/>
                  <a:gd name="T49" fmla="*/ 2147483647 h 624"/>
                  <a:gd name="T50" fmla="*/ 2147483647 w 1116"/>
                  <a:gd name="T51" fmla="*/ 2147483647 h 624"/>
                  <a:gd name="T52" fmla="*/ 2147483647 w 1116"/>
                  <a:gd name="T53" fmla="*/ 2147483647 h 624"/>
                  <a:gd name="T54" fmla="*/ 2147483647 w 1116"/>
                  <a:gd name="T55" fmla="*/ 2147483647 h 624"/>
                  <a:gd name="T56" fmla="*/ 2147483647 w 1116"/>
                  <a:gd name="T57" fmla="*/ 2147483647 h 624"/>
                  <a:gd name="T58" fmla="*/ 2147483647 w 1116"/>
                  <a:gd name="T59" fmla="*/ 2147483647 h 624"/>
                  <a:gd name="T60" fmla="*/ 2147483647 w 1116"/>
                  <a:gd name="T61" fmla="*/ 2147483647 h 624"/>
                  <a:gd name="T62" fmla="*/ 2147483647 w 1116"/>
                  <a:gd name="T63" fmla="*/ 2147483647 h 624"/>
                  <a:gd name="T64" fmla="*/ 2147483647 w 1116"/>
                  <a:gd name="T65" fmla="*/ 2147483647 h 624"/>
                  <a:gd name="T66" fmla="*/ 2147483647 w 1116"/>
                  <a:gd name="T67" fmla="*/ 2147483647 h 624"/>
                  <a:gd name="T68" fmla="*/ 2147483647 w 1116"/>
                  <a:gd name="T69" fmla="*/ 2147483647 h 624"/>
                  <a:gd name="T70" fmla="*/ 2147483647 w 1116"/>
                  <a:gd name="T71" fmla="*/ 2147483647 h 624"/>
                  <a:gd name="T72" fmla="*/ 2147483647 w 1116"/>
                  <a:gd name="T73" fmla="*/ 2147483647 h 624"/>
                  <a:gd name="T74" fmla="*/ 2147483647 w 1116"/>
                  <a:gd name="T75" fmla="*/ 2147483647 h 624"/>
                  <a:gd name="T76" fmla="*/ 2147483647 w 1116"/>
                  <a:gd name="T77" fmla="*/ 2147483647 h 624"/>
                  <a:gd name="T78" fmla="*/ 2147483647 w 1116"/>
                  <a:gd name="T79" fmla="*/ 2147483647 h 624"/>
                  <a:gd name="T80" fmla="*/ 2147483647 w 1116"/>
                  <a:gd name="T81" fmla="*/ 2147483647 h 624"/>
                  <a:gd name="T82" fmla="*/ 2147483647 w 1116"/>
                  <a:gd name="T83" fmla="*/ 2147483647 h 624"/>
                  <a:gd name="T84" fmla="*/ 2147483647 w 1116"/>
                  <a:gd name="T85" fmla="*/ 2147483647 h 624"/>
                  <a:gd name="T86" fmla="*/ 2147483647 w 1116"/>
                  <a:gd name="T87" fmla="*/ 2147483647 h 624"/>
                  <a:gd name="T88" fmla="*/ 2147483647 w 1116"/>
                  <a:gd name="T89" fmla="*/ 0 h 624"/>
                  <a:gd name="T90" fmla="*/ 2147483647 w 1116"/>
                  <a:gd name="T91" fmla="*/ 2147483647 h 624"/>
                  <a:gd name="T92" fmla="*/ 2147483647 w 1116"/>
                  <a:gd name="T93" fmla="*/ 2147483647 h 624"/>
                  <a:gd name="T94" fmla="*/ 2147483647 w 1116"/>
                  <a:gd name="T95" fmla="*/ 2147483647 h 624"/>
                  <a:gd name="T96" fmla="*/ 2147483647 w 1116"/>
                  <a:gd name="T97" fmla="*/ 2147483647 h 624"/>
                  <a:gd name="T98" fmla="*/ 2147483647 w 1116"/>
                  <a:gd name="T99" fmla="*/ 2147483647 h 624"/>
                  <a:gd name="T100" fmla="*/ 2147483647 w 1116"/>
                  <a:gd name="T101" fmla="*/ 2147483647 h 624"/>
                  <a:gd name="T102" fmla="*/ 2147483647 w 1116"/>
                  <a:gd name="T103" fmla="*/ 2147483647 h 624"/>
                  <a:gd name="T104" fmla="*/ 2147483647 w 1116"/>
                  <a:gd name="T105" fmla="*/ 2147483647 h 624"/>
                  <a:gd name="T106" fmla="*/ 2147483647 w 1116"/>
                  <a:gd name="T107" fmla="*/ 2147483647 h 624"/>
                  <a:gd name="T108" fmla="*/ 2147483647 w 1116"/>
                  <a:gd name="T109" fmla="*/ 2147483647 h 624"/>
                  <a:gd name="T110" fmla="*/ 2147483647 w 1116"/>
                  <a:gd name="T111" fmla="*/ 2147483647 h 624"/>
                  <a:gd name="T112" fmla="*/ 2147483647 w 1116"/>
                  <a:gd name="T113" fmla="*/ 2147483647 h 624"/>
                  <a:gd name="T114" fmla="*/ 2147483647 w 1116"/>
                  <a:gd name="T115" fmla="*/ 2147483647 h 624"/>
                  <a:gd name="T116" fmla="*/ 2147483647 w 1116"/>
                  <a:gd name="T117" fmla="*/ 2147483647 h 62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116"/>
                  <a:gd name="T178" fmla="*/ 0 h 624"/>
                  <a:gd name="T179" fmla="*/ 1116 w 1116"/>
                  <a:gd name="T180" fmla="*/ 624 h 62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116" h="624">
                    <a:moveTo>
                      <a:pt x="24" y="324"/>
                    </a:moveTo>
                    <a:lnTo>
                      <a:pt x="30" y="324"/>
                    </a:lnTo>
                    <a:lnTo>
                      <a:pt x="36" y="330"/>
                    </a:lnTo>
                    <a:lnTo>
                      <a:pt x="48" y="330"/>
                    </a:lnTo>
                    <a:lnTo>
                      <a:pt x="54" y="336"/>
                    </a:lnTo>
                    <a:lnTo>
                      <a:pt x="78" y="336"/>
                    </a:lnTo>
                    <a:lnTo>
                      <a:pt x="84" y="342"/>
                    </a:lnTo>
                    <a:lnTo>
                      <a:pt x="108" y="342"/>
                    </a:lnTo>
                    <a:lnTo>
                      <a:pt x="114" y="348"/>
                    </a:lnTo>
                    <a:lnTo>
                      <a:pt x="126" y="342"/>
                    </a:lnTo>
                    <a:lnTo>
                      <a:pt x="132" y="342"/>
                    </a:lnTo>
                    <a:lnTo>
                      <a:pt x="144" y="336"/>
                    </a:lnTo>
                    <a:lnTo>
                      <a:pt x="150" y="336"/>
                    </a:lnTo>
                    <a:lnTo>
                      <a:pt x="174" y="360"/>
                    </a:lnTo>
                    <a:lnTo>
                      <a:pt x="186" y="360"/>
                    </a:lnTo>
                    <a:lnTo>
                      <a:pt x="198" y="348"/>
                    </a:lnTo>
                    <a:lnTo>
                      <a:pt x="198" y="342"/>
                    </a:lnTo>
                    <a:lnTo>
                      <a:pt x="222" y="348"/>
                    </a:lnTo>
                    <a:lnTo>
                      <a:pt x="228" y="336"/>
                    </a:lnTo>
                    <a:lnTo>
                      <a:pt x="234" y="342"/>
                    </a:lnTo>
                    <a:lnTo>
                      <a:pt x="252" y="342"/>
                    </a:lnTo>
                    <a:lnTo>
                      <a:pt x="258" y="336"/>
                    </a:lnTo>
                    <a:lnTo>
                      <a:pt x="258" y="330"/>
                    </a:lnTo>
                    <a:lnTo>
                      <a:pt x="270" y="318"/>
                    </a:lnTo>
                    <a:lnTo>
                      <a:pt x="282" y="318"/>
                    </a:lnTo>
                    <a:lnTo>
                      <a:pt x="288" y="306"/>
                    </a:lnTo>
                    <a:lnTo>
                      <a:pt x="294" y="306"/>
                    </a:lnTo>
                    <a:lnTo>
                      <a:pt x="306" y="312"/>
                    </a:lnTo>
                    <a:lnTo>
                      <a:pt x="318" y="312"/>
                    </a:lnTo>
                    <a:lnTo>
                      <a:pt x="318" y="306"/>
                    </a:lnTo>
                    <a:lnTo>
                      <a:pt x="324" y="306"/>
                    </a:lnTo>
                    <a:lnTo>
                      <a:pt x="336" y="300"/>
                    </a:lnTo>
                    <a:lnTo>
                      <a:pt x="342" y="300"/>
                    </a:lnTo>
                    <a:lnTo>
                      <a:pt x="354" y="312"/>
                    </a:lnTo>
                    <a:lnTo>
                      <a:pt x="360" y="312"/>
                    </a:lnTo>
                    <a:lnTo>
                      <a:pt x="360" y="318"/>
                    </a:lnTo>
                    <a:lnTo>
                      <a:pt x="402" y="318"/>
                    </a:lnTo>
                    <a:lnTo>
                      <a:pt x="408" y="324"/>
                    </a:lnTo>
                    <a:lnTo>
                      <a:pt x="408" y="336"/>
                    </a:lnTo>
                    <a:lnTo>
                      <a:pt x="426" y="336"/>
                    </a:lnTo>
                    <a:lnTo>
                      <a:pt x="438" y="342"/>
                    </a:lnTo>
                    <a:lnTo>
                      <a:pt x="444" y="348"/>
                    </a:lnTo>
                    <a:lnTo>
                      <a:pt x="450" y="360"/>
                    </a:lnTo>
                    <a:lnTo>
                      <a:pt x="444" y="366"/>
                    </a:lnTo>
                    <a:lnTo>
                      <a:pt x="444" y="390"/>
                    </a:lnTo>
                    <a:lnTo>
                      <a:pt x="456" y="384"/>
                    </a:lnTo>
                    <a:lnTo>
                      <a:pt x="462" y="384"/>
                    </a:lnTo>
                    <a:lnTo>
                      <a:pt x="468" y="390"/>
                    </a:lnTo>
                    <a:lnTo>
                      <a:pt x="462" y="396"/>
                    </a:lnTo>
                    <a:lnTo>
                      <a:pt x="462" y="414"/>
                    </a:lnTo>
                    <a:lnTo>
                      <a:pt x="474" y="414"/>
                    </a:lnTo>
                    <a:lnTo>
                      <a:pt x="480" y="420"/>
                    </a:lnTo>
                    <a:lnTo>
                      <a:pt x="492" y="420"/>
                    </a:lnTo>
                    <a:lnTo>
                      <a:pt x="498" y="426"/>
                    </a:lnTo>
                    <a:lnTo>
                      <a:pt x="498" y="456"/>
                    </a:lnTo>
                    <a:lnTo>
                      <a:pt x="492" y="456"/>
                    </a:lnTo>
                    <a:lnTo>
                      <a:pt x="480" y="462"/>
                    </a:lnTo>
                    <a:lnTo>
                      <a:pt x="462" y="462"/>
                    </a:lnTo>
                    <a:lnTo>
                      <a:pt x="456" y="456"/>
                    </a:lnTo>
                    <a:lnTo>
                      <a:pt x="438" y="456"/>
                    </a:lnTo>
                    <a:lnTo>
                      <a:pt x="432" y="462"/>
                    </a:lnTo>
                    <a:lnTo>
                      <a:pt x="432" y="468"/>
                    </a:lnTo>
                    <a:lnTo>
                      <a:pt x="438" y="468"/>
                    </a:lnTo>
                    <a:lnTo>
                      <a:pt x="450" y="474"/>
                    </a:lnTo>
                    <a:lnTo>
                      <a:pt x="456" y="480"/>
                    </a:lnTo>
                    <a:lnTo>
                      <a:pt x="438" y="492"/>
                    </a:lnTo>
                    <a:lnTo>
                      <a:pt x="432" y="498"/>
                    </a:lnTo>
                    <a:lnTo>
                      <a:pt x="420" y="504"/>
                    </a:lnTo>
                    <a:lnTo>
                      <a:pt x="414" y="504"/>
                    </a:lnTo>
                    <a:lnTo>
                      <a:pt x="414" y="516"/>
                    </a:lnTo>
                    <a:lnTo>
                      <a:pt x="420" y="522"/>
                    </a:lnTo>
                    <a:lnTo>
                      <a:pt x="420" y="534"/>
                    </a:lnTo>
                    <a:lnTo>
                      <a:pt x="396" y="540"/>
                    </a:lnTo>
                    <a:lnTo>
                      <a:pt x="390" y="528"/>
                    </a:lnTo>
                    <a:lnTo>
                      <a:pt x="390" y="516"/>
                    </a:lnTo>
                    <a:lnTo>
                      <a:pt x="390" y="528"/>
                    </a:lnTo>
                    <a:lnTo>
                      <a:pt x="396" y="540"/>
                    </a:lnTo>
                    <a:lnTo>
                      <a:pt x="396" y="546"/>
                    </a:lnTo>
                    <a:lnTo>
                      <a:pt x="408" y="552"/>
                    </a:lnTo>
                    <a:lnTo>
                      <a:pt x="438" y="552"/>
                    </a:lnTo>
                    <a:lnTo>
                      <a:pt x="444" y="546"/>
                    </a:lnTo>
                    <a:lnTo>
                      <a:pt x="450" y="546"/>
                    </a:lnTo>
                    <a:lnTo>
                      <a:pt x="456" y="540"/>
                    </a:lnTo>
                    <a:lnTo>
                      <a:pt x="474" y="540"/>
                    </a:lnTo>
                    <a:lnTo>
                      <a:pt x="480" y="534"/>
                    </a:lnTo>
                    <a:lnTo>
                      <a:pt x="486" y="534"/>
                    </a:lnTo>
                    <a:lnTo>
                      <a:pt x="480" y="528"/>
                    </a:lnTo>
                    <a:lnTo>
                      <a:pt x="486" y="528"/>
                    </a:lnTo>
                    <a:lnTo>
                      <a:pt x="492" y="522"/>
                    </a:lnTo>
                    <a:lnTo>
                      <a:pt x="510" y="516"/>
                    </a:lnTo>
                    <a:lnTo>
                      <a:pt x="522" y="510"/>
                    </a:lnTo>
                    <a:lnTo>
                      <a:pt x="528" y="504"/>
                    </a:lnTo>
                    <a:lnTo>
                      <a:pt x="534" y="492"/>
                    </a:lnTo>
                    <a:lnTo>
                      <a:pt x="540" y="486"/>
                    </a:lnTo>
                    <a:lnTo>
                      <a:pt x="546" y="474"/>
                    </a:lnTo>
                    <a:lnTo>
                      <a:pt x="552" y="468"/>
                    </a:lnTo>
                    <a:lnTo>
                      <a:pt x="552" y="462"/>
                    </a:lnTo>
                    <a:lnTo>
                      <a:pt x="582" y="450"/>
                    </a:lnTo>
                    <a:lnTo>
                      <a:pt x="600" y="438"/>
                    </a:lnTo>
                    <a:lnTo>
                      <a:pt x="612" y="444"/>
                    </a:lnTo>
                    <a:lnTo>
                      <a:pt x="624" y="444"/>
                    </a:lnTo>
                    <a:lnTo>
                      <a:pt x="636" y="450"/>
                    </a:lnTo>
                    <a:lnTo>
                      <a:pt x="654" y="450"/>
                    </a:lnTo>
                    <a:lnTo>
                      <a:pt x="666" y="438"/>
                    </a:lnTo>
                    <a:lnTo>
                      <a:pt x="648" y="462"/>
                    </a:lnTo>
                    <a:lnTo>
                      <a:pt x="624" y="462"/>
                    </a:lnTo>
                    <a:lnTo>
                      <a:pt x="630" y="468"/>
                    </a:lnTo>
                    <a:lnTo>
                      <a:pt x="642" y="474"/>
                    </a:lnTo>
                    <a:lnTo>
                      <a:pt x="654" y="486"/>
                    </a:lnTo>
                    <a:lnTo>
                      <a:pt x="726" y="486"/>
                    </a:lnTo>
                    <a:lnTo>
                      <a:pt x="738" y="504"/>
                    </a:lnTo>
                    <a:lnTo>
                      <a:pt x="726" y="510"/>
                    </a:lnTo>
                    <a:lnTo>
                      <a:pt x="720" y="516"/>
                    </a:lnTo>
                    <a:lnTo>
                      <a:pt x="684" y="534"/>
                    </a:lnTo>
                    <a:lnTo>
                      <a:pt x="678" y="540"/>
                    </a:lnTo>
                    <a:lnTo>
                      <a:pt x="678" y="546"/>
                    </a:lnTo>
                    <a:lnTo>
                      <a:pt x="684" y="546"/>
                    </a:lnTo>
                    <a:lnTo>
                      <a:pt x="690" y="552"/>
                    </a:lnTo>
                    <a:lnTo>
                      <a:pt x="720" y="552"/>
                    </a:lnTo>
                    <a:lnTo>
                      <a:pt x="732" y="558"/>
                    </a:lnTo>
                    <a:lnTo>
                      <a:pt x="744" y="570"/>
                    </a:lnTo>
                    <a:lnTo>
                      <a:pt x="744" y="594"/>
                    </a:lnTo>
                    <a:lnTo>
                      <a:pt x="738" y="606"/>
                    </a:lnTo>
                    <a:lnTo>
                      <a:pt x="738" y="618"/>
                    </a:lnTo>
                    <a:lnTo>
                      <a:pt x="756" y="618"/>
                    </a:lnTo>
                    <a:lnTo>
                      <a:pt x="768" y="624"/>
                    </a:lnTo>
                    <a:lnTo>
                      <a:pt x="780" y="624"/>
                    </a:lnTo>
                    <a:lnTo>
                      <a:pt x="780" y="618"/>
                    </a:lnTo>
                    <a:lnTo>
                      <a:pt x="792" y="606"/>
                    </a:lnTo>
                    <a:lnTo>
                      <a:pt x="804" y="600"/>
                    </a:lnTo>
                    <a:lnTo>
                      <a:pt x="810" y="594"/>
                    </a:lnTo>
                    <a:lnTo>
                      <a:pt x="840" y="594"/>
                    </a:lnTo>
                    <a:lnTo>
                      <a:pt x="858" y="576"/>
                    </a:lnTo>
                    <a:lnTo>
                      <a:pt x="858" y="570"/>
                    </a:lnTo>
                    <a:lnTo>
                      <a:pt x="864" y="564"/>
                    </a:lnTo>
                    <a:lnTo>
                      <a:pt x="870" y="564"/>
                    </a:lnTo>
                    <a:lnTo>
                      <a:pt x="882" y="576"/>
                    </a:lnTo>
                    <a:lnTo>
                      <a:pt x="918" y="570"/>
                    </a:lnTo>
                    <a:lnTo>
                      <a:pt x="918" y="552"/>
                    </a:lnTo>
                    <a:lnTo>
                      <a:pt x="930" y="540"/>
                    </a:lnTo>
                    <a:lnTo>
                      <a:pt x="900" y="540"/>
                    </a:lnTo>
                    <a:lnTo>
                      <a:pt x="894" y="546"/>
                    </a:lnTo>
                    <a:lnTo>
                      <a:pt x="882" y="552"/>
                    </a:lnTo>
                    <a:lnTo>
                      <a:pt x="852" y="552"/>
                    </a:lnTo>
                    <a:lnTo>
                      <a:pt x="846" y="546"/>
                    </a:lnTo>
                    <a:lnTo>
                      <a:pt x="834" y="540"/>
                    </a:lnTo>
                    <a:lnTo>
                      <a:pt x="828" y="534"/>
                    </a:lnTo>
                    <a:lnTo>
                      <a:pt x="828" y="522"/>
                    </a:lnTo>
                    <a:lnTo>
                      <a:pt x="822" y="516"/>
                    </a:lnTo>
                    <a:lnTo>
                      <a:pt x="810" y="516"/>
                    </a:lnTo>
                    <a:lnTo>
                      <a:pt x="786" y="498"/>
                    </a:lnTo>
                    <a:lnTo>
                      <a:pt x="750" y="492"/>
                    </a:lnTo>
                    <a:lnTo>
                      <a:pt x="744" y="480"/>
                    </a:lnTo>
                    <a:lnTo>
                      <a:pt x="810" y="480"/>
                    </a:lnTo>
                    <a:lnTo>
                      <a:pt x="822" y="474"/>
                    </a:lnTo>
                    <a:lnTo>
                      <a:pt x="834" y="462"/>
                    </a:lnTo>
                    <a:lnTo>
                      <a:pt x="846" y="468"/>
                    </a:lnTo>
                    <a:lnTo>
                      <a:pt x="852" y="462"/>
                    </a:lnTo>
                    <a:lnTo>
                      <a:pt x="864" y="456"/>
                    </a:lnTo>
                    <a:lnTo>
                      <a:pt x="870" y="450"/>
                    </a:lnTo>
                    <a:lnTo>
                      <a:pt x="882" y="444"/>
                    </a:lnTo>
                    <a:lnTo>
                      <a:pt x="906" y="444"/>
                    </a:lnTo>
                    <a:lnTo>
                      <a:pt x="918" y="438"/>
                    </a:lnTo>
                    <a:lnTo>
                      <a:pt x="930" y="438"/>
                    </a:lnTo>
                    <a:lnTo>
                      <a:pt x="978" y="408"/>
                    </a:lnTo>
                    <a:lnTo>
                      <a:pt x="1014" y="408"/>
                    </a:lnTo>
                    <a:lnTo>
                      <a:pt x="1014" y="372"/>
                    </a:lnTo>
                    <a:lnTo>
                      <a:pt x="1032" y="372"/>
                    </a:lnTo>
                    <a:lnTo>
                      <a:pt x="1038" y="366"/>
                    </a:lnTo>
                    <a:lnTo>
                      <a:pt x="1038" y="360"/>
                    </a:lnTo>
                    <a:lnTo>
                      <a:pt x="1050" y="348"/>
                    </a:lnTo>
                    <a:lnTo>
                      <a:pt x="1080" y="348"/>
                    </a:lnTo>
                    <a:lnTo>
                      <a:pt x="1092" y="342"/>
                    </a:lnTo>
                    <a:lnTo>
                      <a:pt x="1104" y="342"/>
                    </a:lnTo>
                    <a:lnTo>
                      <a:pt x="1116" y="330"/>
                    </a:lnTo>
                    <a:lnTo>
                      <a:pt x="1116" y="324"/>
                    </a:lnTo>
                    <a:lnTo>
                      <a:pt x="1110" y="312"/>
                    </a:lnTo>
                    <a:lnTo>
                      <a:pt x="1110" y="300"/>
                    </a:lnTo>
                    <a:lnTo>
                      <a:pt x="1098" y="294"/>
                    </a:lnTo>
                    <a:lnTo>
                      <a:pt x="1086" y="282"/>
                    </a:lnTo>
                    <a:lnTo>
                      <a:pt x="1092" y="276"/>
                    </a:lnTo>
                    <a:lnTo>
                      <a:pt x="1110" y="276"/>
                    </a:lnTo>
                    <a:lnTo>
                      <a:pt x="1116" y="270"/>
                    </a:lnTo>
                    <a:lnTo>
                      <a:pt x="1110" y="264"/>
                    </a:lnTo>
                    <a:lnTo>
                      <a:pt x="1104" y="264"/>
                    </a:lnTo>
                    <a:lnTo>
                      <a:pt x="1098" y="258"/>
                    </a:lnTo>
                    <a:lnTo>
                      <a:pt x="1092" y="258"/>
                    </a:lnTo>
                    <a:lnTo>
                      <a:pt x="1110" y="246"/>
                    </a:lnTo>
                    <a:lnTo>
                      <a:pt x="1110" y="222"/>
                    </a:lnTo>
                    <a:lnTo>
                      <a:pt x="1104" y="216"/>
                    </a:lnTo>
                    <a:lnTo>
                      <a:pt x="1080" y="216"/>
                    </a:lnTo>
                    <a:lnTo>
                      <a:pt x="1062" y="204"/>
                    </a:lnTo>
                    <a:lnTo>
                      <a:pt x="1056" y="198"/>
                    </a:lnTo>
                    <a:lnTo>
                      <a:pt x="1056" y="192"/>
                    </a:lnTo>
                    <a:lnTo>
                      <a:pt x="1014" y="192"/>
                    </a:lnTo>
                    <a:lnTo>
                      <a:pt x="1002" y="186"/>
                    </a:lnTo>
                    <a:lnTo>
                      <a:pt x="996" y="180"/>
                    </a:lnTo>
                    <a:lnTo>
                      <a:pt x="978" y="180"/>
                    </a:lnTo>
                    <a:lnTo>
                      <a:pt x="966" y="186"/>
                    </a:lnTo>
                    <a:lnTo>
                      <a:pt x="942" y="162"/>
                    </a:lnTo>
                    <a:lnTo>
                      <a:pt x="936" y="150"/>
                    </a:lnTo>
                    <a:lnTo>
                      <a:pt x="924" y="150"/>
                    </a:lnTo>
                    <a:lnTo>
                      <a:pt x="918" y="156"/>
                    </a:lnTo>
                    <a:lnTo>
                      <a:pt x="918" y="162"/>
                    </a:lnTo>
                    <a:lnTo>
                      <a:pt x="912" y="156"/>
                    </a:lnTo>
                    <a:lnTo>
                      <a:pt x="864" y="156"/>
                    </a:lnTo>
                    <a:lnTo>
                      <a:pt x="858" y="150"/>
                    </a:lnTo>
                    <a:lnTo>
                      <a:pt x="846" y="150"/>
                    </a:lnTo>
                    <a:lnTo>
                      <a:pt x="840" y="144"/>
                    </a:lnTo>
                    <a:lnTo>
                      <a:pt x="816" y="150"/>
                    </a:lnTo>
                    <a:lnTo>
                      <a:pt x="810" y="150"/>
                    </a:lnTo>
                    <a:lnTo>
                      <a:pt x="798" y="102"/>
                    </a:lnTo>
                    <a:lnTo>
                      <a:pt x="756" y="84"/>
                    </a:lnTo>
                    <a:lnTo>
                      <a:pt x="720" y="84"/>
                    </a:lnTo>
                    <a:lnTo>
                      <a:pt x="720" y="66"/>
                    </a:lnTo>
                    <a:lnTo>
                      <a:pt x="714" y="48"/>
                    </a:lnTo>
                    <a:lnTo>
                      <a:pt x="720" y="48"/>
                    </a:lnTo>
                    <a:lnTo>
                      <a:pt x="726" y="42"/>
                    </a:lnTo>
                    <a:lnTo>
                      <a:pt x="726" y="30"/>
                    </a:lnTo>
                    <a:lnTo>
                      <a:pt x="720" y="30"/>
                    </a:lnTo>
                    <a:lnTo>
                      <a:pt x="708" y="24"/>
                    </a:lnTo>
                    <a:lnTo>
                      <a:pt x="702" y="18"/>
                    </a:lnTo>
                    <a:lnTo>
                      <a:pt x="696" y="18"/>
                    </a:lnTo>
                    <a:lnTo>
                      <a:pt x="690" y="0"/>
                    </a:lnTo>
                    <a:lnTo>
                      <a:pt x="642" y="0"/>
                    </a:lnTo>
                    <a:lnTo>
                      <a:pt x="630" y="6"/>
                    </a:lnTo>
                    <a:lnTo>
                      <a:pt x="600" y="6"/>
                    </a:lnTo>
                    <a:lnTo>
                      <a:pt x="600" y="18"/>
                    </a:lnTo>
                    <a:lnTo>
                      <a:pt x="594" y="24"/>
                    </a:lnTo>
                    <a:lnTo>
                      <a:pt x="558" y="24"/>
                    </a:lnTo>
                    <a:lnTo>
                      <a:pt x="546" y="18"/>
                    </a:lnTo>
                    <a:lnTo>
                      <a:pt x="516" y="18"/>
                    </a:lnTo>
                    <a:lnTo>
                      <a:pt x="510" y="30"/>
                    </a:lnTo>
                    <a:lnTo>
                      <a:pt x="498" y="36"/>
                    </a:lnTo>
                    <a:lnTo>
                      <a:pt x="492" y="42"/>
                    </a:lnTo>
                    <a:lnTo>
                      <a:pt x="486" y="54"/>
                    </a:lnTo>
                    <a:lnTo>
                      <a:pt x="492" y="60"/>
                    </a:lnTo>
                    <a:lnTo>
                      <a:pt x="492" y="72"/>
                    </a:lnTo>
                    <a:lnTo>
                      <a:pt x="486" y="78"/>
                    </a:lnTo>
                    <a:lnTo>
                      <a:pt x="468" y="78"/>
                    </a:lnTo>
                    <a:lnTo>
                      <a:pt x="462" y="72"/>
                    </a:lnTo>
                    <a:lnTo>
                      <a:pt x="438" y="72"/>
                    </a:lnTo>
                    <a:lnTo>
                      <a:pt x="426" y="78"/>
                    </a:lnTo>
                    <a:lnTo>
                      <a:pt x="420" y="78"/>
                    </a:lnTo>
                    <a:lnTo>
                      <a:pt x="420" y="66"/>
                    </a:lnTo>
                    <a:lnTo>
                      <a:pt x="414" y="60"/>
                    </a:lnTo>
                    <a:lnTo>
                      <a:pt x="396" y="60"/>
                    </a:lnTo>
                    <a:lnTo>
                      <a:pt x="390" y="66"/>
                    </a:lnTo>
                    <a:lnTo>
                      <a:pt x="390" y="72"/>
                    </a:lnTo>
                    <a:lnTo>
                      <a:pt x="378" y="60"/>
                    </a:lnTo>
                    <a:lnTo>
                      <a:pt x="366" y="66"/>
                    </a:lnTo>
                    <a:lnTo>
                      <a:pt x="360" y="60"/>
                    </a:lnTo>
                    <a:lnTo>
                      <a:pt x="342" y="66"/>
                    </a:lnTo>
                    <a:lnTo>
                      <a:pt x="336" y="54"/>
                    </a:lnTo>
                    <a:lnTo>
                      <a:pt x="324" y="66"/>
                    </a:lnTo>
                    <a:lnTo>
                      <a:pt x="306" y="54"/>
                    </a:lnTo>
                    <a:lnTo>
                      <a:pt x="300" y="60"/>
                    </a:lnTo>
                    <a:lnTo>
                      <a:pt x="282" y="48"/>
                    </a:lnTo>
                    <a:lnTo>
                      <a:pt x="258" y="42"/>
                    </a:lnTo>
                    <a:lnTo>
                      <a:pt x="222" y="42"/>
                    </a:lnTo>
                    <a:lnTo>
                      <a:pt x="216" y="36"/>
                    </a:lnTo>
                    <a:lnTo>
                      <a:pt x="216" y="30"/>
                    </a:lnTo>
                    <a:lnTo>
                      <a:pt x="168" y="30"/>
                    </a:lnTo>
                    <a:lnTo>
                      <a:pt x="162" y="36"/>
                    </a:lnTo>
                    <a:lnTo>
                      <a:pt x="150" y="42"/>
                    </a:lnTo>
                    <a:lnTo>
                      <a:pt x="114" y="42"/>
                    </a:lnTo>
                    <a:lnTo>
                      <a:pt x="114" y="48"/>
                    </a:lnTo>
                    <a:lnTo>
                      <a:pt x="96" y="66"/>
                    </a:lnTo>
                    <a:lnTo>
                      <a:pt x="78" y="66"/>
                    </a:lnTo>
                    <a:lnTo>
                      <a:pt x="66" y="60"/>
                    </a:lnTo>
                    <a:lnTo>
                      <a:pt x="72" y="78"/>
                    </a:lnTo>
                    <a:lnTo>
                      <a:pt x="90" y="96"/>
                    </a:lnTo>
                    <a:lnTo>
                      <a:pt x="90" y="102"/>
                    </a:lnTo>
                    <a:lnTo>
                      <a:pt x="102" y="108"/>
                    </a:lnTo>
                    <a:lnTo>
                      <a:pt x="108" y="114"/>
                    </a:lnTo>
                    <a:lnTo>
                      <a:pt x="102" y="126"/>
                    </a:lnTo>
                    <a:lnTo>
                      <a:pt x="108" y="132"/>
                    </a:lnTo>
                    <a:lnTo>
                      <a:pt x="108" y="138"/>
                    </a:lnTo>
                    <a:lnTo>
                      <a:pt x="114" y="144"/>
                    </a:lnTo>
                    <a:lnTo>
                      <a:pt x="108" y="150"/>
                    </a:lnTo>
                    <a:lnTo>
                      <a:pt x="102" y="150"/>
                    </a:lnTo>
                    <a:lnTo>
                      <a:pt x="96" y="156"/>
                    </a:lnTo>
                    <a:lnTo>
                      <a:pt x="84" y="156"/>
                    </a:lnTo>
                    <a:lnTo>
                      <a:pt x="30" y="204"/>
                    </a:lnTo>
                    <a:lnTo>
                      <a:pt x="30" y="246"/>
                    </a:lnTo>
                    <a:lnTo>
                      <a:pt x="42" y="258"/>
                    </a:lnTo>
                    <a:lnTo>
                      <a:pt x="18" y="258"/>
                    </a:lnTo>
                    <a:lnTo>
                      <a:pt x="18" y="270"/>
                    </a:lnTo>
                    <a:lnTo>
                      <a:pt x="12" y="276"/>
                    </a:lnTo>
                    <a:lnTo>
                      <a:pt x="12" y="282"/>
                    </a:lnTo>
                    <a:lnTo>
                      <a:pt x="6" y="288"/>
                    </a:lnTo>
                    <a:lnTo>
                      <a:pt x="0" y="288"/>
                    </a:lnTo>
                    <a:lnTo>
                      <a:pt x="0" y="306"/>
                    </a:lnTo>
                    <a:lnTo>
                      <a:pt x="6" y="306"/>
                    </a:lnTo>
                    <a:lnTo>
                      <a:pt x="24" y="32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70" name="Switzerland">
                <a:extLst>
                  <a:ext uri="{FF2B5EF4-FFF2-40B4-BE49-F238E27FC236}">
                    <a16:creationId xmlns:a16="http://schemas.microsoft.com/office/drawing/2014/main" id="{2F0CBDA4-4279-1341-806A-D83E45C39F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0" y="1326"/>
                <a:ext cx="74" cy="41"/>
              </a:xfrm>
              <a:custGeom>
                <a:avLst/>
                <a:gdLst>
                  <a:gd name="T0" fmla="*/ 2147483647 w 288"/>
                  <a:gd name="T1" fmla="*/ 2147483647 h 162"/>
                  <a:gd name="T2" fmla="*/ 2147483647 w 288"/>
                  <a:gd name="T3" fmla="*/ 2147483647 h 162"/>
                  <a:gd name="T4" fmla="*/ 2147483647 w 288"/>
                  <a:gd name="T5" fmla="*/ 2147483647 h 162"/>
                  <a:gd name="T6" fmla="*/ 2147483647 w 288"/>
                  <a:gd name="T7" fmla="*/ 2147483647 h 162"/>
                  <a:gd name="T8" fmla="*/ 2147483647 w 288"/>
                  <a:gd name="T9" fmla="*/ 2147483647 h 162"/>
                  <a:gd name="T10" fmla="*/ 2147483647 w 288"/>
                  <a:gd name="T11" fmla="*/ 2147483647 h 162"/>
                  <a:gd name="T12" fmla="*/ 2147483647 w 288"/>
                  <a:gd name="T13" fmla="*/ 2147483647 h 162"/>
                  <a:gd name="T14" fmla="*/ 0 w 288"/>
                  <a:gd name="T15" fmla="*/ 2147483647 h 162"/>
                  <a:gd name="T16" fmla="*/ 2147483647 w 288"/>
                  <a:gd name="T17" fmla="*/ 2147483647 h 162"/>
                  <a:gd name="T18" fmla="*/ 2147483647 w 288"/>
                  <a:gd name="T19" fmla="*/ 2147483647 h 162"/>
                  <a:gd name="T20" fmla="*/ 2147483647 w 288"/>
                  <a:gd name="T21" fmla="*/ 2147483647 h 162"/>
                  <a:gd name="T22" fmla="*/ 2147483647 w 288"/>
                  <a:gd name="T23" fmla="*/ 2147483647 h 162"/>
                  <a:gd name="T24" fmla="*/ 2147483647 w 288"/>
                  <a:gd name="T25" fmla="*/ 2147483647 h 162"/>
                  <a:gd name="T26" fmla="*/ 2147483647 w 288"/>
                  <a:gd name="T27" fmla="*/ 2147483647 h 162"/>
                  <a:gd name="T28" fmla="*/ 2147483647 w 288"/>
                  <a:gd name="T29" fmla="*/ 2147483647 h 162"/>
                  <a:gd name="T30" fmla="*/ 2147483647 w 288"/>
                  <a:gd name="T31" fmla="*/ 2147483647 h 162"/>
                  <a:gd name="T32" fmla="*/ 2147483647 w 288"/>
                  <a:gd name="T33" fmla="*/ 2147483647 h 162"/>
                  <a:gd name="T34" fmla="*/ 2147483647 w 288"/>
                  <a:gd name="T35" fmla="*/ 2147483647 h 162"/>
                  <a:gd name="T36" fmla="*/ 2147483647 w 288"/>
                  <a:gd name="T37" fmla="*/ 2147483647 h 162"/>
                  <a:gd name="T38" fmla="*/ 2147483647 w 288"/>
                  <a:gd name="T39" fmla="*/ 2147483647 h 162"/>
                  <a:gd name="T40" fmla="*/ 2147483647 w 288"/>
                  <a:gd name="T41" fmla="*/ 2147483647 h 162"/>
                  <a:gd name="T42" fmla="*/ 2147483647 w 288"/>
                  <a:gd name="T43" fmla="*/ 2147483647 h 162"/>
                  <a:gd name="T44" fmla="*/ 2147483647 w 288"/>
                  <a:gd name="T45" fmla="*/ 2147483647 h 162"/>
                  <a:gd name="T46" fmla="*/ 2147483647 w 288"/>
                  <a:gd name="T47" fmla="*/ 2147483647 h 162"/>
                  <a:gd name="T48" fmla="*/ 2147483647 w 288"/>
                  <a:gd name="T49" fmla="*/ 2147483647 h 162"/>
                  <a:gd name="T50" fmla="*/ 2147483647 w 288"/>
                  <a:gd name="T51" fmla="*/ 2147483647 h 162"/>
                  <a:gd name="T52" fmla="*/ 2147483647 w 288"/>
                  <a:gd name="T53" fmla="*/ 2147483647 h 162"/>
                  <a:gd name="T54" fmla="*/ 2147483647 w 288"/>
                  <a:gd name="T55" fmla="*/ 2147483647 h 162"/>
                  <a:gd name="T56" fmla="*/ 2147483647 w 288"/>
                  <a:gd name="T57" fmla="*/ 2147483647 h 162"/>
                  <a:gd name="T58" fmla="*/ 2147483647 w 288"/>
                  <a:gd name="T59" fmla="*/ 2147483647 h 162"/>
                  <a:gd name="T60" fmla="*/ 2147483647 w 288"/>
                  <a:gd name="T61" fmla="*/ 2147483647 h 162"/>
                  <a:gd name="T62" fmla="*/ 2147483647 w 288"/>
                  <a:gd name="T63" fmla="*/ 2147483647 h 162"/>
                  <a:gd name="T64" fmla="*/ 2147483647 w 288"/>
                  <a:gd name="T65" fmla="*/ 2147483647 h 162"/>
                  <a:gd name="T66" fmla="*/ 2147483647 w 288"/>
                  <a:gd name="T67" fmla="*/ 0 h 162"/>
                  <a:gd name="T68" fmla="*/ 2147483647 w 288"/>
                  <a:gd name="T69" fmla="*/ 2147483647 h 162"/>
                  <a:gd name="T70" fmla="*/ 2147483647 w 288"/>
                  <a:gd name="T71" fmla="*/ 2147483647 h 162"/>
                  <a:gd name="T72" fmla="*/ 2147483647 w 288"/>
                  <a:gd name="T73" fmla="*/ 2147483647 h 16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88"/>
                  <a:gd name="T112" fmla="*/ 0 h 162"/>
                  <a:gd name="T113" fmla="*/ 288 w 288"/>
                  <a:gd name="T114" fmla="*/ 162 h 16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88" h="162">
                    <a:moveTo>
                      <a:pt x="132" y="24"/>
                    </a:moveTo>
                    <a:lnTo>
                      <a:pt x="96" y="24"/>
                    </a:lnTo>
                    <a:lnTo>
                      <a:pt x="90" y="42"/>
                    </a:lnTo>
                    <a:lnTo>
                      <a:pt x="72" y="30"/>
                    </a:lnTo>
                    <a:lnTo>
                      <a:pt x="66" y="42"/>
                    </a:lnTo>
                    <a:lnTo>
                      <a:pt x="60" y="48"/>
                    </a:lnTo>
                    <a:lnTo>
                      <a:pt x="54" y="60"/>
                    </a:lnTo>
                    <a:lnTo>
                      <a:pt x="48" y="66"/>
                    </a:lnTo>
                    <a:lnTo>
                      <a:pt x="30" y="66"/>
                    </a:lnTo>
                    <a:lnTo>
                      <a:pt x="30" y="78"/>
                    </a:lnTo>
                    <a:lnTo>
                      <a:pt x="18" y="90"/>
                    </a:lnTo>
                    <a:lnTo>
                      <a:pt x="12" y="102"/>
                    </a:lnTo>
                    <a:lnTo>
                      <a:pt x="0" y="108"/>
                    </a:lnTo>
                    <a:lnTo>
                      <a:pt x="6" y="120"/>
                    </a:lnTo>
                    <a:lnTo>
                      <a:pt x="0" y="126"/>
                    </a:lnTo>
                    <a:lnTo>
                      <a:pt x="0" y="132"/>
                    </a:lnTo>
                    <a:lnTo>
                      <a:pt x="6" y="132"/>
                    </a:lnTo>
                    <a:lnTo>
                      <a:pt x="30" y="108"/>
                    </a:lnTo>
                    <a:lnTo>
                      <a:pt x="48" y="108"/>
                    </a:lnTo>
                    <a:lnTo>
                      <a:pt x="54" y="114"/>
                    </a:lnTo>
                    <a:lnTo>
                      <a:pt x="48" y="138"/>
                    </a:lnTo>
                    <a:lnTo>
                      <a:pt x="60" y="150"/>
                    </a:lnTo>
                    <a:lnTo>
                      <a:pt x="60" y="156"/>
                    </a:lnTo>
                    <a:lnTo>
                      <a:pt x="72" y="156"/>
                    </a:lnTo>
                    <a:lnTo>
                      <a:pt x="84" y="144"/>
                    </a:lnTo>
                    <a:lnTo>
                      <a:pt x="96" y="144"/>
                    </a:lnTo>
                    <a:lnTo>
                      <a:pt x="108" y="156"/>
                    </a:lnTo>
                    <a:lnTo>
                      <a:pt x="114" y="156"/>
                    </a:lnTo>
                    <a:lnTo>
                      <a:pt x="132" y="138"/>
                    </a:lnTo>
                    <a:lnTo>
                      <a:pt x="132" y="120"/>
                    </a:lnTo>
                    <a:lnTo>
                      <a:pt x="138" y="114"/>
                    </a:lnTo>
                    <a:lnTo>
                      <a:pt x="150" y="114"/>
                    </a:lnTo>
                    <a:lnTo>
                      <a:pt x="156" y="120"/>
                    </a:lnTo>
                    <a:lnTo>
                      <a:pt x="156" y="126"/>
                    </a:lnTo>
                    <a:lnTo>
                      <a:pt x="162" y="132"/>
                    </a:lnTo>
                    <a:lnTo>
                      <a:pt x="162" y="138"/>
                    </a:lnTo>
                    <a:lnTo>
                      <a:pt x="168" y="138"/>
                    </a:lnTo>
                    <a:lnTo>
                      <a:pt x="192" y="162"/>
                    </a:lnTo>
                    <a:lnTo>
                      <a:pt x="192" y="144"/>
                    </a:lnTo>
                    <a:lnTo>
                      <a:pt x="204" y="132"/>
                    </a:lnTo>
                    <a:lnTo>
                      <a:pt x="210" y="108"/>
                    </a:lnTo>
                    <a:lnTo>
                      <a:pt x="222" y="126"/>
                    </a:lnTo>
                    <a:lnTo>
                      <a:pt x="240" y="120"/>
                    </a:lnTo>
                    <a:lnTo>
                      <a:pt x="258" y="132"/>
                    </a:lnTo>
                    <a:lnTo>
                      <a:pt x="264" y="120"/>
                    </a:lnTo>
                    <a:lnTo>
                      <a:pt x="252" y="108"/>
                    </a:lnTo>
                    <a:lnTo>
                      <a:pt x="252" y="102"/>
                    </a:lnTo>
                    <a:lnTo>
                      <a:pt x="276" y="102"/>
                    </a:lnTo>
                    <a:lnTo>
                      <a:pt x="282" y="84"/>
                    </a:lnTo>
                    <a:lnTo>
                      <a:pt x="288" y="84"/>
                    </a:lnTo>
                    <a:lnTo>
                      <a:pt x="288" y="78"/>
                    </a:lnTo>
                    <a:lnTo>
                      <a:pt x="276" y="66"/>
                    </a:lnTo>
                    <a:lnTo>
                      <a:pt x="270" y="66"/>
                    </a:lnTo>
                    <a:lnTo>
                      <a:pt x="252" y="84"/>
                    </a:lnTo>
                    <a:lnTo>
                      <a:pt x="246" y="84"/>
                    </a:lnTo>
                    <a:lnTo>
                      <a:pt x="246" y="66"/>
                    </a:lnTo>
                    <a:lnTo>
                      <a:pt x="210" y="66"/>
                    </a:lnTo>
                    <a:lnTo>
                      <a:pt x="210" y="60"/>
                    </a:lnTo>
                    <a:lnTo>
                      <a:pt x="216" y="48"/>
                    </a:lnTo>
                    <a:lnTo>
                      <a:pt x="222" y="42"/>
                    </a:lnTo>
                    <a:lnTo>
                      <a:pt x="228" y="42"/>
                    </a:lnTo>
                    <a:lnTo>
                      <a:pt x="228" y="30"/>
                    </a:lnTo>
                    <a:lnTo>
                      <a:pt x="216" y="30"/>
                    </a:lnTo>
                    <a:lnTo>
                      <a:pt x="210" y="18"/>
                    </a:lnTo>
                    <a:lnTo>
                      <a:pt x="192" y="12"/>
                    </a:lnTo>
                    <a:lnTo>
                      <a:pt x="180" y="12"/>
                    </a:lnTo>
                    <a:lnTo>
                      <a:pt x="174" y="6"/>
                    </a:lnTo>
                    <a:lnTo>
                      <a:pt x="162" y="0"/>
                    </a:lnTo>
                    <a:lnTo>
                      <a:pt x="156" y="0"/>
                    </a:lnTo>
                    <a:lnTo>
                      <a:pt x="150" y="6"/>
                    </a:lnTo>
                    <a:lnTo>
                      <a:pt x="150" y="18"/>
                    </a:lnTo>
                    <a:lnTo>
                      <a:pt x="156" y="24"/>
                    </a:lnTo>
                    <a:lnTo>
                      <a:pt x="150" y="18"/>
                    </a:lnTo>
                    <a:lnTo>
                      <a:pt x="132" y="2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71" name="Sweden">
                <a:extLst>
                  <a:ext uri="{FF2B5EF4-FFF2-40B4-BE49-F238E27FC236}">
                    <a16:creationId xmlns:a16="http://schemas.microsoft.com/office/drawing/2014/main" id="{E893FA7E-2D77-6946-9EBF-69A835DC123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54" y="924"/>
                <a:ext cx="177" cy="253"/>
              </a:xfrm>
              <a:custGeom>
                <a:avLst/>
                <a:gdLst>
                  <a:gd name="T0" fmla="*/ 2147483647 w 690"/>
                  <a:gd name="T1" fmla="*/ 2147483647 h 990"/>
                  <a:gd name="T2" fmla="*/ 2147483647 w 690"/>
                  <a:gd name="T3" fmla="*/ 2147483647 h 990"/>
                  <a:gd name="T4" fmla="*/ 2147483647 w 690"/>
                  <a:gd name="T5" fmla="*/ 2147483647 h 990"/>
                  <a:gd name="T6" fmla="*/ 2147483647 w 690"/>
                  <a:gd name="T7" fmla="*/ 2147483647 h 990"/>
                  <a:gd name="T8" fmla="*/ 2147483647 w 690"/>
                  <a:gd name="T9" fmla="*/ 2147483647 h 990"/>
                  <a:gd name="T10" fmla="*/ 2147483647 w 690"/>
                  <a:gd name="T11" fmla="*/ 2147483647 h 990"/>
                  <a:gd name="T12" fmla="*/ 2147483647 w 690"/>
                  <a:gd name="T13" fmla="*/ 2147483647 h 990"/>
                  <a:gd name="T14" fmla="*/ 2147483647 w 690"/>
                  <a:gd name="T15" fmla="*/ 2147483647 h 990"/>
                  <a:gd name="T16" fmla="*/ 2147483647 w 690"/>
                  <a:gd name="T17" fmla="*/ 2147483647 h 990"/>
                  <a:gd name="T18" fmla="*/ 2147483647 w 690"/>
                  <a:gd name="T19" fmla="*/ 2147483647 h 990"/>
                  <a:gd name="T20" fmla="*/ 2147483647 w 690"/>
                  <a:gd name="T21" fmla="*/ 2147483647 h 990"/>
                  <a:gd name="T22" fmla="*/ 2147483647 w 690"/>
                  <a:gd name="T23" fmla="*/ 2147483647 h 990"/>
                  <a:gd name="T24" fmla="*/ 2147483647 w 690"/>
                  <a:gd name="T25" fmla="*/ 2147483647 h 990"/>
                  <a:gd name="T26" fmla="*/ 2147483647 w 690"/>
                  <a:gd name="T27" fmla="*/ 2147483647 h 990"/>
                  <a:gd name="T28" fmla="*/ 2147483647 w 690"/>
                  <a:gd name="T29" fmla="*/ 2147483647 h 990"/>
                  <a:gd name="T30" fmla="*/ 2147483647 w 690"/>
                  <a:gd name="T31" fmla="*/ 2147483647 h 990"/>
                  <a:gd name="T32" fmla="*/ 2147483647 w 690"/>
                  <a:gd name="T33" fmla="*/ 2147483647 h 990"/>
                  <a:gd name="T34" fmla="*/ 2147483647 w 690"/>
                  <a:gd name="T35" fmla="*/ 2147483647 h 990"/>
                  <a:gd name="T36" fmla="*/ 2147483647 w 690"/>
                  <a:gd name="T37" fmla="*/ 2147483647 h 990"/>
                  <a:gd name="T38" fmla="*/ 2147483647 w 690"/>
                  <a:gd name="T39" fmla="*/ 2147483647 h 990"/>
                  <a:gd name="T40" fmla="*/ 2147483647 w 690"/>
                  <a:gd name="T41" fmla="*/ 2147483647 h 990"/>
                  <a:gd name="T42" fmla="*/ 2147483647 w 690"/>
                  <a:gd name="T43" fmla="*/ 2147483647 h 990"/>
                  <a:gd name="T44" fmla="*/ 2147483647 w 690"/>
                  <a:gd name="T45" fmla="*/ 2147483647 h 990"/>
                  <a:gd name="T46" fmla="*/ 0 w 690"/>
                  <a:gd name="T47" fmla="*/ 2147483647 h 990"/>
                  <a:gd name="T48" fmla="*/ 2147483647 w 690"/>
                  <a:gd name="T49" fmla="*/ 2147483647 h 990"/>
                  <a:gd name="T50" fmla="*/ 2147483647 w 690"/>
                  <a:gd name="T51" fmla="*/ 2147483647 h 990"/>
                  <a:gd name="T52" fmla="*/ 2147483647 w 690"/>
                  <a:gd name="T53" fmla="*/ 2147483647 h 990"/>
                  <a:gd name="T54" fmla="*/ 2147483647 w 690"/>
                  <a:gd name="T55" fmla="*/ 2147483647 h 990"/>
                  <a:gd name="T56" fmla="*/ 2147483647 w 690"/>
                  <a:gd name="T57" fmla="*/ 2147483647 h 990"/>
                  <a:gd name="T58" fmla="*/ 2147483647 w 690"/>
                  <a:gd name="T59" fmla="*/ 2147483647 h 990"/>
                  <a:gd name="T60" fmla="*/ 2147483647 w 690"/>
                  <a:gd name="T61" fmla="*/ 2147483647 h 990"/>
                  <a:gd name="T62" fmla="*/ 2147483647 w 690"/>
                  <a:gd name="T63" fmla="*/ 2147483647 h 990"/>
                  <a:gd name="T64" fmla="*/ 2147483647 w 690"/>
                  <a:gd name="T65" fmla="*/ 2147483647 h 990"/>
                  <a:gd name="T66" fmla="*/ 2147483647 w 690"/>
                  <a:gd name="T67" fmla="*/ 2147483647 h 990"/>
                  <a:gd name="T68" fmla="*/ 2147483647 w 690"/>
                  <a:gd name="T69" fmla="*/ 2147483647 h 990"/>
                  <a:gd name="T70" fmla="*/ 2147483647 w 690"/>
                  <a:gd name="T71" fmla="*/ 2147483647 h 990"/>
                  <a:gd name="T72" fmla="*/ 2147483647 w 690"/>
                  <a:gd name="T73" fmla="*/ 2147483647 h 990"/>
                  <a:gd name="T74" fmla="*/ 2147483647 w 690"/>
                  <a:gd name="T75" fmla="*/ 2147483647 h 990"/>
                  <a:gd name="T76" fmla="*/ 2147483647 w 690"/>
                  <a:gd name="T77" fmla="*/ 2147483647 h 990"/>
                  <a:gd name="T78" fmla="*/ 2147483647 w 690"/>
                  <a:gd name="T79" fmla="*/ 2147483647 h 990"/>
                  <a:gd name="T80" fmla="*/ 2147483647 w 690"/>
                  <a:gd name="T81" fmla="*/ 2147483647 h 990"/>
                  <a:gd name="T82" fmla="*/ 2147483647 w 690"/>
                  <a:gd name="T83" fmla="*/ 2147483647 h 990"/>
                  <a:gd name="T84" fmla="*/ 2147483647 w 690"/>
                  <a:gd name="T85" fmla="*/ 2147483647 h 990"/>
                  <a:gd name="T86" fmla="*/ 2147483647 w 690"/>
                  <a:gd name="T87" fmla="*/ 2147483647 h 990"/>
                  <a:gd name="T88" fmla="*/ 2147483647 w 690"/>
                  <a:gd name="T89" fmla="*/ 2147483647 h 990"/>
                  <a:gd name="T90" fmla="*/ 2147483647 w 690"/>
                  <a:gd name="T91" fmla="*/ 2147483647 h 990"/>
                  <a:gd name="T92" fmla="*/ 2147483647 w 690"/>
                  <a:gd name="T93" fmla="*/ 2147483647 h 990"/>
                  <a:gd name="T94" fmla="*/ 2147483647 w 690"/>
                  <a:gd name="T95" fmla="*/ 2147483647 h 990"/>
                  <a:gd name="T96" fmla="*/ 2147483647 w 690"/>
                  <a:gd name="T97" fmla="*/ 2147483647 h 990"/>
                  <a:gd name="T98" fmla="*/ 2147483647 w 690"/>
                  <a:gd name="T99" fmla="*/ 2147483647 h 990"/>
                  <a:gd name="T100" fmla="*/ 2147483647 w 690"/>
                  <a:gd name="T101" fmla="*/ 2147483647 h 99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90"/>
                  <a:gd name="T154" fmla="*/ 0 h 990"/>
                  <a:gd name="T155" fmla="*/ 690 w 690"/>
                  <a:gd name="T156" fmla="*/ 990 h 99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90" h="990">
                    <a:moveTo>
                      <a:pt x="678" y="204"/>
                    </a:moveTo>
                    <a:lnTo>
                      <a:pt x="672" y="198"/>
                    </a:lnTo>
                    <a:lnTo>
                      <a:pt x="660" y="192"/>
                    </a:lnTo>
                    <a:lnTo>
                      <a:pt x="648" y="180"/>
                    </a:lnTo>
                    <a:lnTo>
                      <a:pt x="648" y="174"/>
                    </a:lnTo>
                    <a:lnTo>
                      <a:pt x="654" y="162"/>
                    </a:lnTo>
                    <a:lnTo>
                      <a:pt x="660" y="156"/>
                    </a:lnTo>
                    <a:lnTo>
                      <a:pt x="666" y="144"/>
                    </a:lnTo>
                    <a:lnTo>
                      <a:pt x="642" y="132"/>
                    </a:lnTo>
                    <a:lnTo>
                      <a:pt x="648" y="108"/>
                    </a:lnTo>
                    <a:lnTo>
                      <a:pt x="636" y="102"/>
                    </a:lnTo>
                    <a:lnTo>
                      <a:pt x="636" y="96"/>
                    </a:lnTo>
                    <a:lnTo>
                      <a:pt x="642" y="90"/>
                    </a:lnTo>
                    <a:lnTo>
                      <a:pt x="642" y="66"/>
                    </a:lnTo>
                    <a:lnTo>
                      <a:pt x="636" y="66"/>
                    </a:lnTo>
                    <a:lnTo>
                      <a:pt x="630" y="60"/>
                    </a:lnTo>
                    <a:lnTo>
                      <a:pt x="618" y="60"/>
                    </a:lnTo>
                    <a:lnTo>
                      <a:pt x="588" y="42"/>
                    </a:lnTo>
                    <a:lnTo>
                      <a:pt x="552" y="42"/>
                    </a:lnTo>
                    <a:lnTo>
                      <a:pt x="540" y="30"/>
                    </a:lnTo>
                    <a:lnTo>
                      <a:pt x="534" y="30"/>
                    </a:lnTo>
                    <a:lnTo>
                      <a:pt x="528" y="24"/>
                    </a:lnTo>
                    <a:lnTo>
                      <a:pt x="516" y="24"/>
                    </a:lnTo>
                    <a:lnTo>
                      <a:pt x="504" y="18"/>
                    </a:lnTo>
                    <a:lnTo>
                      <a:pt x="498" y="12"/>
                    </a:lnTo>
                    <a:lnTo>
                      <a:pt x="486" y="6"/>
                    </a:lnTo>
                    <a:lnTo>
                      <a:pt x="456" y="0"/>
                    </a:lnTo>
                    <a:lnTo>
                      <a:pt x="456" y="24"/>
                    </a:lnTo>
                    <a:lnTo>
                      <a:pt x="444" y="24"/>
                    </a:lnTo>
                    <a:lnTo>
                      <a:pt x="444" y="30"/>
                    </a:lnTo>
                    <a:lnTo>
                      <a:pt x="456" y="42"/>
                    </a:lnTo>
                    <a:lnTo>
                      <a:pt x="462" y="42"/>
                    </a:lnTo>
                    <a:lnTo>
                      <a:pt x="456" y="48"/>
                    </a:lnTo>
                    <a:lnTo>
                      <a:pt x="444" y="48"/>
                    </a:lnTo>
                    <a:lnTo>
                      <a:pt x="438" y="42"/>
                    </a:lnTo>
                    <a:lnTo>
                      <a:pt x="414" y="42"/>
                    </a:lnTo>
                    <a:lnTo>
                      <a:pt x="390" y="36"/>
                    </a:lnTo>
                    <a:lnTo>
                      <a:pt x="366" y="42"/>
                    </a:lnTo>
                    <a:lnTo>
                      <a:pt x="366" y="30"/>
                    </a:lnTo>
                    <a:lnTo>
                      <a:pt x="360" y="24"/>
                    </a:lnTo>
                    <a:lnTo>
                      <a:pt x="348" y="36"/>
                    </a:lnTo>
                    <a:lnTo>
                      <a:pt x="348" y="66"/>
                    </a:lnTo>
                    <a:lnTo>
                      <a:pt x="342" y="72"/>
                    </a:lnTo>
                    <a:lnTo>
                      <a:pt x="324" y="72"/>
                    </a:lnTo>
                    <a:lnTo>
                      <a:pt x="282" y="78"/>
                    </a:lnTo>
                    <a:lnTo>
                      <a:pt x="264" y="96"/>
                    </a:lnTo>
                    <a:lnTo>
                      <a:pt x="252" y="102"/>
                    </a:lnTo>
                    <a:lnTo>
                      <a:pt x="246" y="102"/>
                    </a:lnTo>
                    <a:lnTo>
                      <a:pt x="246" y="114"/>
                    </a:lnTo>
                    <a:lnTo>
                      <a:pt x="258" y="120"/>
                    </a:lnTo>
                    <a:lnTo>
                      <a:pt x="264" y="126"/>
                    </a:lnTo>
                    <a:lnTo>
                      <a:pt x="258" y="144"/>
                    </a:lnTo>
                    <a:lnTo>
                      <a:pt x="252" y="144"/>
                    </a:lnTo>
                    <a:lnTo>
                      <a:pt x="240" y="150"/>
                    </a:lnTo>
                    <a:lnTo>
                      <a:pt x="234" y="156"/>
                    </a:lnTo>
                    <a:lnTo>
                      <a:pt x="234" y="162"/>
                    </a:lnTo>
                    <a:lnTo>
                      <a:pt x="228" y="168"/>
                    </a:lnTo>
                    <a:lnTo>
                      <a:pt x="210" y="168"/>
                    </a:lnTo>
                    <a:lnTo>
                      <a:pt x="216" y="174"/>
                    </a:lnTo>
                    <a:lnTo>
                      <a:pt x="216" y="180"/>
                    </a:lnTo>
                    <a:lnTo>
                      <a:pt x="222" y="186"/>
                    </a:lnTo>
                    <a:lnTo>
                      <a:pt x="222" y="192"/>
                    </a:lnTo>
                    <a:lnTo>
                      <a:pt x="216" y="192"/>
                    </a:lnTo>
                    <a:lnTo>
                      <a:pt x="210" y="198"/>
                    </a:lnTo>
                    <a:lnTo>
                      <a:pt x="204" y="198"/>
                    </a:lnTo>
                    <a:lnTo>
                      <a:pt x="192" y="204"/>
                    </a:lnTo>
                    <a:lnTo>
                      <a:pt x="174" y="192"/>
                    </a:lnTo>
                    <a:lnTo>
                      <a:pt x="174" y="228"/>
                    </a:lnTo>
                    <a:lnTo>
                      <a:pt x="168" y="270"/>
                    </a:lnTo>
                    <a:lnTo>
                      <a:pt x="138" y="300"/>
                    </a:lnTo>
                    <a:lnTo>
                      <a:pt x="132" y="300"/>
                    </a:lnTo>
                    <a:lnTo>
                      <a:pt x="120" y="306"/>
                    </a:lnTo>
                    <a:lnTo>
                      <a:pt x="132" y="312"/>
                    </a:lnTo>
                    <a:lnTo>
                      <a:pt x="150" y="330"/>
                    </a:lnTo>
                    <a:lnTo>
                      <a:pt x="150" y="336"/>
                    </a:lnTo>
                    <a:lnTo>
                      <a:pt x="144" y="342"/>
                    </a:lnTo>
                    <a:lnTo>
                      <a:pt x="102" y="342"/>
                    </a:lnTo>
                    <a:lnTo>
                      <a:pt x="90" y="348"/>
                    </a:lnTo>
                    <a:lnTo>
                      <a:pt x="84" y="354"/>
                    </a:lnTo>
                    <a:lnTo>
                      <a:pt x="72" y="360"/>
                    </a:lnTo>
                    <a:lnTo>
                      <a:pt x="30" y="402"/>
                    </a:lnTo>
                    <a:lnTo>
                      <a:pt x="36" y="408"/>
                    </a:lnTo>
                    <a:lnTo>
                      <a:pt x="42" y="408"/>
                    </a:lnTo>
                    <a:lnTo>
                      <a:pt x="48" y="414"/>
                    </a:lnTo>
                    <a:lnTo>
                      <a:pt x="48" y="420"/>
                    </a:lnTo>
                    <a:lnTo>
                      <a:pt x="42" y="426"/>
                    </a:lnTo>
                    <a:lnTo>
                      <a:pt x="36" y="426"/>
                    </a:lnTo>
                    <a:lnTo>
                      <a:pt x="30" y="432"/>
                    </a:lnTo>
                    <a:lnTo>
                      <a:pt x="30" y="444"/>
                    </a:lnTo>
                    <a:lnTo>
                      <a:pt x="54" y="468"/>
                    </a:lnTo>
                    <a:lnTo>
                      <a:pt x="54" y="480"/>
                    </a:lnTo>
                    <a:lnTo>
                      <a:pt x="48" y="492"/>
                    </a:lnTo>
                    <a:lnTo>
                      <a:pt x="48" y="510"/>
                    </a:lnTo>
                    <a:lnTo>
                      <a:pt x="60" y="522"/>
                    </a:lnTo>
                    <a:lnTo>
                      <a:pt x="66" y="522"/>
                    </a:lnTo>
                    <a:lnTo>
                      <a:pt x="84" y="540"/>
                    </a:lnTo>
                    <a:lnTo>
                      <a:pt x="84" y="552"/>
                    </a:lnTo>
                    <a:lnTo>
                      <a:pt x="72" y="564"/>
                    </a:lnTo>
                    <a:lnTo>
                      <a:pt x="48" y="570"/>
                    </a:lnTo>
                    <a:lnTo>
                      <a:pt x="54" y="576"/>
                    </a:lnTo>
                    <a:lnTo>
                      <a:pt x="60" y="588"/>
                    </a:lnTo>
                    <a:lnTo>
                      <a:pt x="60" y="594"/>
                    </a:lnTo>
                    <a:lnTo>
                      <a:pt x="66" y="600"/>
                    </a:lnTo>
                    <a:lnTo>
                      <a:pt x="66" y="606"/>
                    </a:lnTo>
                    <a:lnTo>
                      <a:pt x="72" y="618"/>
                    </a:lnTo>
                    <a:lnTo>
                      <a:pt x="66" y="618"/>
                    </a:lnTo>
                    <a:lnTo>
                      <a:pt x="66" y="642"/>
                    </a:lnTo>
                    <a:lnTo>
                      <a:pt x="60" y="648"/>
                    </a:lnTo>
                    <a:lnTo>
                      <a:pt x="24" y="648"/>
                    </a:lnTo>
                    <a:lnTo>
                      <a:pt x="30" y="660"/>
                    </a:lnTo>
                    <a:lnTo>
                      <a:pt x="30" y="666"/>
                    </a:lnTo>
                    <a:lnTo>
                      <a:pt x="24" y="666"/>
                    </a:lnTo>
                    <a:lnTo>
                      <a:pt x="18" y="672"/>
                    </a:lnTo>
                    <a:lnTo>
                      <a:pt x="18" y="678"/>
                    </a:lnTo>
                    <a:lnTo>
                      <a:pt x="30" y="690"/>
                    </a:lnTo>
                    <a:lnTo>
                      <a:pt x="30" y="708"/>
                    </a:lnTo>
                    <a:lnTo>
                      <a:pt x="24" y="714"/>
                    </a:lnTo>
                    <a:lnTo>
                      <a:pt x="18" y="726"/>
                    </a:lnTo>
                    <a:lnTo>
                      <a:pt x="0" y="708"/>
                    </a:lnTo>
                    <a:lnTo>
                      <a:pt x="0" y="768"/>
                    </a:lnTo>
                    <a:lnTo>
                      <a:pt x="6" y="762"/>
                    </a:lnTo>
                    <a:lnTo>
                      <a:pt x="24" y="762"/>
                    </a:lnTo>
                    <a:lnTo>
                      <a:pt x="36" y="774"/>
                    </a:lnTo>
                    <a:lnTo>
                      <a:pt x="36" y="780"/>
                    </a:lnTo>
                    <a:lnTo>
                      <a:pt x="30" y="780"/>
                    </a:lnTo>
                    <a:lnTo>
                      <a:pt x="30" y="774"/>
                    </a:lnTo>
                    <a:lnTo>
                      <a:pt x="24" y="774"/>
                    </a:lnTo>
                    <a:lnTo>
                      <a:pt x="24" y="834"/>
                    </a:lnTo>
                    <a:lnTo>
                      <a:pt x="30" y="840"/>
                    </a:lnTo>
                    <a:lnTo>
                      <a:pt x="36" y="840"/>
                    </a:lnTo>
                    <a:lnTo>
                      <a:pt x="48" y="846"/>
                    </a:lnTo>
                    <a:lnTo>
                      <a:pt x="54" y="858"/>
                    </a:lnTo>
                    <a:lnTo>
                      <a:pt x="60" y="864"/>
                    </a:lnTo>
                    <a:lnTo>
                      <a:pt x="66" y="876"/>
                    </a:lnTo>
                    <a:lnTo>
                      <a:pt x="90" y="900"/>
                    </a:lnTo>
                    <a:lnTo>
                      <a:pt x="96" y="900"/>
                    </a:lnTo>
                    <a:lnTo>
                      <a:pt x="96" y="912"/>
                    </a:lnTo>
                    <a:lnTo>
                      <a:pt x="78" y="912"/>
                    </a:lnTo>
                    <a:lnTo>
                      <a:pt x="78" y="942"/>
                    </a:lnTo>
                    <a:lnTo>
                      <a:pt x="90" y="954"/>
                    </a:lnTo>
                    <a:lnTo>
                      <a:pt x="102" y="960"/>
                    </a:lnTo>
                    <a:lnTo>
                      <a:pt x="96" y="966"/>
                    </a:lnTo>
                    <a:lnTo>
                      <a:pt x="96" y="984"/>
                    </a:lnTo>
                    <a:lnTo>
                      <a:pt x="102" y="984"/>
                    </a:lnTo>
                    <a:lnTo>
                      <a:pt x="108" y="990"/>
                    </a:lnTo>
                    <a:lnTo>
                      <a:pt x="174" y="990"/>
                    </a:lnTo>
                    <a:lnTo>
                      <a:pt x="180" y="984"/>
                    </a:lnTo>
                    <a:lnTo>
                      <a:pt x="180" y="948"/>
                    </a:lnTo>
                    <a:lnTo>
                      <a:pt x="198" y="942"/>
                    </a:lnTo>
                    <a:lnTo>
                      <a:pt x="198" y="924"/>
                    </a:lnTo>
                    <a:lnTo>
                      <a:pt x="264" y="930"/>
                    </a:lnTo>
                    <a:lnTo>
                      <a:pt x="276" y="936"/>
                    </a:lnTo>
                    <a:lnTo>
                      <a:pt x="300" y="876"/>
                    </a:lnTo>
                    <a:lnTo>
                      <a:pt x="300" y="864"/>
                    </a:lnTo>
                    <a:lnTo>
                      <a:pt x="306" y="852"/>
                    </a:lnTo>
                    <a:lnTo>
                      <a:pt x="306" y="816"/>
                    </a:lnTo>
                    <a:lnTo>
                      <a:pt x="300" y="810"/>
                    </a:lnTo>
                    <a:lnTo>
                      <a:pt x="294" y="798"/>
                    </a:lnTo>
                    <a:lnTo>
                      <a:pt x="312" y="798"/>
                    </a:lnTo>
                    <a:lnTo>
                      <a:pt x="324" y="786"/>
                    </a:lnTo>
                    <a:lnTo>
                      <a:pt x="324" y="780"/>
                    </a:lnTo>
                    <a:lnTo>
                      <a:pt x="306" y="762"/>
                    </a:lnTo>
                    <a:lnTo>
                      <a:pt x="294" y="762"/>
                    </a:lnTo>
                    <a:lnTo>
                      <a:pt x="312" y="756"/>
                    </a:lnTo>
                    <a:lnTo>
                      <a:pt x="300" y="750"/>
                    </a:lnTo>
                    <a:lnTo>
                      <a:pt x="324" y="750"/>
                    </a:lnTo>
                    <a:lnTo>
                      <a:pt x="336" y="744"/>
                    </a:lnTo>
                    <a:lnTo>
                      <a:pt x="348" y="744"/>
                    </a:lnTo>
                    <a:lnTo>
                      <a:pt x="354" y="738"/>
                    </a:lnTo>
                    <a:lnTo>
                      <a:pt x="360" y="726"/>
                    </a:lnTo>
                    <a:lnTo>
                      <a:pt x="360" y="714"/>
                    </a:lnTo>
                    <a:lnTo>
                      <a:pt x="366" y="708"/>
                    </a:lnTo>
                    <a:lnTo>
                      <a:pt x="384" y="726"/>
                    </a:lnTo>
                    <a:lnTo>
                      <a:pt x="390" y="726"/>
                    </a:lnTo>
                    <a:lnTo>
                      <a:pt x="396" y="720"/>
                    </a:lnTo>
                    <a:lnTo>
                      <a:pt x="408" y="696"/>
                    </a:lnTo>
                    <a:lnTo>
                      <a:pt x="402" y="690"/>
                    </a:lnTo>
                    <a:lnTo>
                      <a:pt x="402" y="684"/>
                    </a:lnTo>
                    <a:lnTo>
                      <a:pt x="414" y="684"/>
                    </a:lnTo>
                    <a:lnTo>
                      <a:pt x="420" y="678"/>
                    </a:lnTo>
                    <a:lnTo>
                      <a:pt x="432" y="672"/>
                    </a:lnTo>
                    <a:lnTo>
                      <a:pt x="432" y="660"/>
                    </a:lnTo>
                    <a:lnTo>
                      <a:pt x="420" y="636"/>
                    </a:lnTo>
                    <a:lnTo>
                      <a:pt x="408" y="630"/>
                    </a:lnTo>
                    <a:lnTo>
                      <a:pt x="408" y="618"/>
                    </a:lnTo>
                    <a:lnTo>
                      <a:pt x="372" y="600"/>
                    </a:lnTo>
                    <a:lnTo>
                      <a:pt x="360" y="606"/>
                    </a:lnTo>
                    <a:lnTo>
                      <a:pt x="354" y="606"/>
                    </a:lnTo>
                    <a:lnTo>
                      <a:pt x="342" y="600"/>
                    </a:lnTo>
                    <a:lnTo>
                      <a:pt x="330" y="576"/>
                    </a:lnTo>
                    <a:lnTo>
                      <a:pt x="330" y="558"/>
                    </a:lnTo>
                    <a:lnTo>
                      <a:pt x="324" y="546"/>
                    </a:lnTo>
                    <a:lnTo>
                      <a:pt x="324" y="528"/>
                    </a:lnTo>
                    <a:lnTo>
                      <a:pt x="336" y="516"/>
                    </a:lnTo>
                    <a:lnTo>
                      <a:pt x="342" y="504"/>
                    </a:lnTo>
                    <a:lnTo>
                      <a:pt x="342" y="486"/>
                    </a:lnTo>
                    <a:lnTo>
                      <a:pt x="336" y="474"/>
                    </a:lnTo>
                    <a:lnTo>
                      <a:pt x="330" y="468"/>
                    </a:lnTo>
                    <a:lnTo>
                      <a:pt x="330" y="462"/>
                    </a:lnTo>
                    <a:lnTo>
                      <a:pt x="348" y="462"/>
                    </a:lnTo>
                    <a:lnTo>
                      <a:pt x="354" y="456"/>
                    </a:lnTo>
                    <a:lnTo>
                      <a:pt x="354" y="438"/>
                    </a:lnTo>
                    <a:lnTo>
                      <a:pt x="348" y="426"/>
                    </a:lnTo>
                    <a:lnTo>
                      <a:pt x="354" y="432"/>
                    </a:lnTo>
                    <a:lnTo>
                      <a:pt x="378" y="432"/>
                    </a:lnTo>
                    <a:lnTo>
                      <a:pt x="384" y="426"/>
                    </a:lnTo>
                    <a:lnTo>
                      <a:pt x="396" y="420"/>
                    </a:lnTo>
                    <a:lnTo>
                      <a:pt x="408" y="408"/>
                    </a:lnTo>
                    <a:lnTo>
                      <a:pt x="438" y="414"/>
                    </a:lnTo>
                    <a:lnTo>
                      <a:pt x="450" y="390"/>
                    </a:lnTo>
                    <a:lnTo>
                      <a:pt x="480" y="390"/>
                    </a:lnTo>
                    <a:lnTo>
                      <a:pt x="498" y="384"/>
                    </a:lnTo>
                    <a:lnTo>
                      <a:pt x="510" y="378"/>
                    </a:lnTo>
                    <a:lnTo>
                      <a:pt x="522" y="354"/>
                    </a:lnTo>
                    <a:lnTo>
                      <a:pt x="540" y="336"/>
                    </a:lnTo>
                    <a:lnTo>
                      <a:pt x="546" y="324"/>
                    </a:lnTo>
                    <a:lnTo>
                      <a:pt x="528" y="300"/>
                    </a:lnTo>
                    <a:lnTo>
                      <a:pt x="558" y="264"/>
                    </a:lnTo>
                    <a:lnTo>
                      <a:pt x="540" y="246"/>
                    </a:lnTo>
                    <a:lnTo>
                      <a:pt x="576" y="234"/>
                    </a:lnTo>
                    <a:lnTo>
                      <a:pt x="594" y="216"/>
                    </a:lnTo>
                    <a:lnTo>
                      <a:pt x="672" y="222"/>
                    </a:lnTo>
                    <a:lnTo>
                      <a:pt x="684" y="240"/>
                    </a:lnTo>
                    <a:lnTo>
                      <a:pt x="690" y="240"/>
                    </a:lnTo>
                    <a:lnTo>
                      <a:pt x="678" y="204"/>
                    </a:lnTo>
                    <a:close/>
                    <a:moveTo>
                      <a:pt x="390" y="828"/>
                    </a:moveTo>
                    <a:lnTo>
                      <a:pt x="390" y="840"/>
                    </a:lnTo>
                    <a:lnTo>
                      <a:pt x="396" y="852"/>
                    </a:lnTo>
                    <a:lnTo>
                      <a:pt x="396" y="864"/>
                    </a:lnTo>
                    <a:lnTo>
                      <a:pt x="402" y="870"/>
                    </a:lnTo>
                    <a:lnTo>
                      <a:pt x="402" y="876"/>
                    </a:lnTo>
                    <a:lnTo>
                      <a:pt x="414" y="852"/>
                    </a:lnTo>
                    <a:lnTo>
                      <a:pt x="426" y="852"/>
                    </a:lnTo>
                    <a:lnTo>
                      <a:pt x="432" y="846"/>
                    </a:lnTo>
                    <a:lnTo>
                      <a:pt x="438" y="834"/>
                    </a:lnTo>
                    <a:lnTo>
                      <a:pt x="438" y="822"/>
                    </a:lnTo>
                    <a:lnTo>
                      <a:pt x="432" y="816"/>
                    </a:lnTo>
                    <a:lnTo>
                      <a:pt x="450" y="798"/>
                    </a:lnTo>
                    <a:lnTo>
                      <a:pt x="444" y="798"/>
                    </a:lnTo>
                    <a:lnTo>
                      <a:pt x="438" y="804"/>
                    </a:lnTo>
                    <a:lnTo>
                      <a:pt x="420" y="804"/>
                    </a:lnTo>
                    <a:lnTo>
                      <a:pt x="408" y="810"/>
                    </a:lnTo>
                    <a:lnTo>
                      <a:pt x="390" y="828"/>
                    </a:lnTo>
                    <a:close/>
                    <a:moveTo>
                      <a:pt x="300" y="900"/>
                    </a:moveTo>
                    <a:lnTo>
                      <a:pt x="300" y="912"/>
                    </a:lnTo>
                    <a:lnTo>
                      <a:pt x="294" y="924"/>
                    </a:lnTo>
                    <a:lnTo>
                      <a:pt x="300" y="918"/>
                    </a:lnTo>
                    <a:lnTo>
                      <a:pt x="312" y="912"/>
                    </a:lnTo>
                    <a:lnTo>
                      <a:pt x="318" y="900"/>
                    </a:lnTo>
                    <a:lnTo>
                      <a:pt x="318" y="894"/>
                    </a:lnTo>
                    <a:lnTo>
                      <a:pt x="324" y="888"/>
                    </a:lnTo>
                    <a:lnTo>
                      <a:pt x="324" y="882"/>
                    </a:lnTo>
                    <a:lnTo>
                      <a:pt x="342" y="858"/>
                    </a:lnTo>
                    <a:lnTo>
                      <a:pt x="336" y="840"/>
                    </a:lnTo>
                    <a:lnTo>
                      <a:pt x="330" y="852"/>
                    </a:lnTo>
                    <a:lnTo>
                      <a:pt x="312" y="870"/>
                    </a:lnTo>
                    <a:lnTo>
                      <a:pt x="300" y="894"/>
                    </a:lnTo>
                    <a:lnTo>
                      <a:pt x="300" y="90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72" name="Spain">
                <a:extLst>
                  <a:ext uri="{FF2B5EF4-FFF2-40B4-BE49-F238E27FC236}">
                    <a16:creationId xmlns:a16="http://schemas.microsoft.com/office/drawing/2014/main" id="{09DFCA5E-700B-6348-93A1-C74A4EFF83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15" y="1409"/>
                <a:ext cx="224" cy="158"/>
              </a:xfrm>
              <a:custGeom>
                <a:avLst/>
                <a:gdLst>
                  <a:gd name="T0" fmla="*/ 2147483647 w 876"/>
                  <a:gd name="T1" fmla="*/ 2147483647 h 618"/>
                  <a:gd name="T2" fmla="*/ 2147483647 w 876"/>
                  <a:gd name="T3" fmla="*/ 2147483647 h 618"/>
                  <a:gd name="T4" fmla="*/ 2147483647 w 876"/>
                  <a:gd name="T5" fmla="*/ 2147483647 h 618"/>
                  <a:gd name="T6" fmla="*/ 2147483647 w 876"/>
                  <a:gd name="T7" fmla="*/ 2147483647 h 618"/>
                  <a:gd name="T8" fmla="*/ 2147483647 w 876"/>
                  <a:gd name="T9" fmla="*/ 2147483647 h 618"/>
                  <a:gd name="T10" fmla="*/ 2147483647 w 876"/>
                  <a:gd name="T11" fmla="*/ 2147483647 h 618"/>
                  <a:gd name="T12" fmla="*/ 2147483647 w 876"/>
                  <a:gd name="T13" fmla="*/ 2147483647 h 618"/>
                  <a:gd name="T14" fmla="*/ 2147483647 w 876"/>
                  <a:gd name="T15" fmla="*/ 2147483647 h 618"/>
                  <a:gd name="T16" fmla="*/ 2147483647 w 876"/>
                  <a:gd name="T17" fmla="*/ 2147483647 h 618"/>
                  <a:gd name="T18" fmla="*/ 2147483647 w 876"/>
                  <a:gd name="T19" fmla="*/ 2147483647 h 618"/>
                  <a:gd name="T20" fmla="*/ 2147483647 w 876"/>
                  <a:gd name="T21" fmla="*/ 2147483647 h 618"/>
                  <a:gd name="T22" fmla="*/ 2147483647 w 876"/>
                  <a:gd name="T23" fmla="*/ 2147483647 h 618"/>
                  <a:gd name="T24" fmla="*/ 2147483647 w 876"/>
                  <a:gd name="T25" fmla="*/ 2147483647 h 618"/>
                  <a:gd name="T26" fmla="*/ 2147483647 w 876"/>
                  <a:gd name="T27" fmla="*/ 2147483647 h 618"/>
                  <a:gd name="T28" fmla="*/ 2147483647 w 876"/>
                  <a:gd name="T29" fmla="*/ 2147483647 h 618"/>
                  <a:gd name="T30" fmla="*/ 2147483647 w 876"/>
                  <a:gd name="T31" fmla="*/ 2147483647 h 618"/>
                  <a:gd name="T32" fmla="*/ 2147483647 w 876"/>
                  <a:gd name="T33" fmla="*/ 2147483647 h 618"/>
                  <a:gd name="T34" fmla="*/ 2147483647 w 876"/>
                  <a:gd name="T35" fmla="*/ 2147483647 h 618"/>
                  <a:gd name="T36" fmla="*/ 2147483647 w 876"/>
                  <a:gd name="T37" fmla="*/ 2147483647 h 618"/>
                  <a:gd name="T38" fmla="*/ 2147483647 w 876"/>
                  <a:gd name="T39" fmla="*/ 2147483647 h 618"/>
                  <a:gd name="T40" fmla="*/ 2147483647 w 876"/>
                  <a:gd name="T41" fmla="*/ 0 h 618"/>
                  <a:gd name="T42" fmla="*/ 2147483647 w 876"/>
                  <a:gd name="T43" fmla="*/ 2147483647 h 618"/>
                  <a:gd name="T44" fmla="*/ 0 w 876"/>
                  <a:gd name="T45" fmla="*/ 2147483647 h 618"/>
                  <a:gd name="T46" fmla="*/ 2147483647 w 876"/>
                  <a:gd name="T47" fmla="*/ 2147483647 h 618"/>
                  <a:gd name="T48" fmla="*/ 2147483647 w 876"/>
                  <a:gd name="T49" fmla="*/ 2147483647 h 618"/>
                  <a:gd name="T50" fmla="*/ 2147483647 w 876"/>
                  <a:gd name="T51" fmla="*/ 2147483647 h 618"/>
                  <a:gd name="T52" fmla="*/ 2147483647 w 876"/>
                  <a:gd name="T53" fmla="*/ 2147483647 h 618"/>
                  <a:gd name="T54" fmla="*/ 2147483647 w 876"/>
                  <a:gd name="T55" fmla="*/ 2147483647 h 618"/>
                  <a:gd name="T56" fmla="*/ 2147483647 w 876"/>
                  <a:gd name="T57" fmla="*/ 2147483647 h 618"/>
                  <a:gd name="T58" fmla="*/ 2147483647 w 876"/>
                  <a:gd name="T59" fmla="*/ 2147483647 h 618"/>
                  <a:gd name="T60" fmla="*/ 2147483647 w 876"/>
                  <a:gd name="T61" fmla="*/ 2147483647 h 618"/>
                  <a:gd name="T62" fmla="*/ 2147483647 w 876"/>
                  <a:gd name="T63" fmla="*/ 2147483647 h 618"/>
                  <a:gd name="T64" fmla="*/ 2147483647 w 876"/>
                  <a:gd name="T65" fmla="*/ 2147483647 h 618"/>
                  <a:gd name="T66" fmla="*/ 2147483647 w 876"/>
                  <a:gd name="T67" fmla="*/ 2147483647 h 618"/>
                  <a:gd name="T68" fmla="*/ 2147483647 w 876"/>
                  <a:gd name="T69" fmla="*/ 2147483647 h 618"/>
                  <a:gd name="T70" fmla="*/ 2147483647 w 876"/>
                  <a:gd name="T71" fmla="*/ 2147483647 h 618"/>
                  <a:gd name="T72" fmla="*/ 2147483647 w 876"/>
                  <a:gd name="T73" fmla="*/ 2147483647 h 618"/>
                  <a:gd name="T74" fmla="*/ 2147483647 w 876"/>
                  <a:gd name="T75" fmla="*/ 2147483647 h 618"/>
                  <a:gd name="T76" fmla="*/ 2147483647 w 876"/>
                  <a:gd name="T77" fmla="*/ 2147483647 h 618"/>
                  <a:gd name="T78" fmla="*/ 2147483647 w 876"/>
                  <a:gd name="T79" fmla="*/ 2147483647 h 618"/>
                  <a:gd name="T80" fmla="*/ 2147483647 w 876"/>
                  <a:gd name="T81" fmla="*/ 2147483647 h 618"/>
                  <a:gd name="T82" fmla="*/ 2147483647 w 876"/>
                  <a:gd name="T83" fmla="*/ 2147483647 h 618"/>
                  <a:gd name="T84" fmla="*/ 2147483647 w 876"/>
                  <a:gd name="T85" fmla="*/ 2147483647 h 618"/>
                  <a:gd name="T86" fmla="*/ 2147483647 w 876"/>
                  <a:gd name="T87" fmla="*/ 2147483647 h 618"/>
                  <a:gd name="T88" fmla="*/ 2147483647 w 876"/>
                  <a:gd name="T89" fmla="*/ 2147483647 h 618"/>
                  <a:gd name="T90" fmla="*/ 2147483647 w 876"/>
                  <a:gd name="T91" fmla="*/ 2147483647 h 618"/>
                  <a:gd name="T92" fmla="*/ 2147483647 w 876"/>
                  <a:gd name="T93" fmla="*/ 2147483647 h 618"/>
                  <a:gd name="T94" fmla="*/ 2147483647 w 876"/>
                  <a:gd name="T95" fmla="*/ 2147483647 h 618"/>
                  <a:gd name="T96" fmla="*/ 2147483647 w 876"/>
                  <a:gd name="T97" fmla="*/ 2147483647 h 618"/>
                  <a:gd name="T98" fmla="*/ 2147483647 w 876"/>
                  <a:gd name="T99" fmla="*/ 2147483647 h 618"/>
                  <a:gd name="T100" fmla="*/ 2147483647 w 876"/>
                  <a:gd name="T101" fmla="*/ 2147483647 h 618"/>
                  <a:gd name="T102" fmla="*/ 2147483647 w 876"/>
                  <a:gd name="T103" fmla="*/ 2147483647 h 618"/>
                  <a:gd name="T104" fmla="*/ 2147483647 w 876"/>
                  <a:gd name="T105" fmla="*/ 2147483647 h 618"/>
                  <a:gd name="T106" fmla="*/ 2147483647 w 876"/>
                  <a:gd name="T107" fmla="*/ 2147483647 h 618"/>
                  <a:gd name="T108" fmla="*/ 2147483647 w 876"/>
                  <a:gd name="T109" fmla="*/ 2147483647 h 61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876"/>
                  <a:gd name="T166" fmla="*/ 0 h 618"/>
                  <a:gd name="T167" fmla="*/ 876 w 876"/>
                  <a:gd name="T168" fmla="*/ 618 h 61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876" h="618">
                    <a:moveTo>
                      <a:pt x="804" y="318"/>
                    </a:moveTo>
                    <a:lnTo>
                      <a:pt x="798" y="312"/>
                    </a:lnTo>
                    <a:lnTo>
                      <a:pt x="798" y="306"/>
                    </a:lnTo>
                    <a:lnTo>
                      <a:pt x="786" y="306"/>
                    </a:lnTo>
                    <a:lnTo>
                      <a:pt x="762" y="318"/>
                    </a:lnTo>
                    <a:lnTo>
                      <a:pt x="750" y="330"/>
                    </a:lnTo>
                    <a:lnTo>
                      <a:pt x="750" y="336"/>
                    </a:lnTo>
                    <a:lnTo>
                      <a:pt x="756" y="342"/>
                    </a:lnTo>
                    <a:lnTo>
                      <a:pt x="768" y="342"/>
                    </a:lnTo>
                    <a:lnTo>
                      <a:pt x="774" y="348"/>
                    </a:lnTo>
                    <a:lnTo>
                      <a:pt x="774" y="354"/>
                    </a:lnTo>
                    <a:lnTo>
                      <a:pt x="804" y="354"/>
                    </a:lnTo>
                    <a:lnTo>
                      <a:pt x="816" y="342"/>
                    </a:lnTo>
                    <a:lnTo>
                      <a:pt x="816" y="324"/>
                    </a:lnTo>
                    <a:lnTo>
                      <a:pt x="810" y="318"/>
                    </a:lnTo>
                    <a:lnTo>
                      <a:pt x="804" y="318"/>
                    </a:lnTo>
                    <a:close/>
                    <a:moveTo>
                      <a:pt x="672" y="390"/>
                    </a:moveTo>
                    <a:lnTo>
                      <a:pt x="678" y="396"/>
                    </a:lnTo>
                    <a:lnTo>
                      <a:pt x="684" y="396"/>
                    </a:lnTo>
                    <a:lnTo>
                      <a:pt x="690" y="390"/>
                    </a:lnTo>
                    <a:lnTo>
                      <a:pt x="690" y="372"/>
                    </a:lnTo>
                    <a:lnTo>
                      <a:pt x="684" y="372"/>
                    </a:lnTo>
                    <a:lnTo>
                      <a:pt x="672" y="384"/>
                    </a:lnTo>
                    <a:lnTo>
                      <a:pt x="672" y="390"/>
                    </a:lnTo>
                    <a:close/>
                    <a:moveTo>
                      <a:pt x="840" y="300"/>
                    </a:moveTo>
                    <a:lnTo>
                      <a:pt x="840" y="306"/>
                    </a:lnTo>
                    <a:lnTo>
                      <a:pt x="852" y="318"/>
                    </a:lnTo>
                    <a:lnTo>
                      <a:pt x="870" y="318"/>
                    </a:lnTo>
                    <a:lnTo>
                      <a:pt x="876" y="312"/>
                    </a:lnTo>
                    <a:lnTo>
                      <a:pt x="864" y="300"/>
                    </a:lnTo>
                    <a:lnTo>
                      <a:pt x="852" y="300"/>
                    </a:lnTo>
                    <a:lnTo>
                      <a:pt x="846" y="294"/>
                    </a:lnTo>
                    <a:lnTo>
                      <a:pt x="840" y="300"/>
                    </a:lnTo>
                    <a:close/>
                    <a:moveTo>
                      <a:pt x="804" y="150"/>
                    </a:moveTo>
                    <a:lnTo>
                      <a:pt x="798" y="138"/>
                    </a:lnTo>
                    <a:lnTo>
                      <a:pt x="798" y="132"/>
                    </a:lnTo>
                    <a:lnTo>
                      <a:pt x="810" y="120"/>
                    </a:lnTo>
                    <a:lnTo>
                      <a:pt x="798" y="114"/>
                    </a:lnTo>
                    <a:lnTo>
                      <a:pt x="792" y="108"/>
                    </a:lnTo>
                    <a:lnTo>
                      <a:pt x="792" y="102"/>
                    </a:lnTo>
                    <a:lnTo>
                      <a:pt x="780" y="102"/>
                    </a:lnTo>
                    <a:lnTo>
                      <a:pt x="780" y="108"/>
                    </a:lnTo>
                    <a:lnTo>
                      <a:pt x="774" y="114"/>
                    </a:lnTo>
                    <a:lnTo>
                      <a:pt x="756" y="114"/>
                    </a:lnTo>
                    <a:lnTo>
                      <a:pt x="750" y="108"/>
                    </a:lnTo>
                    <a:lnTo>
                      <a:pt x="726" y="108"/>
                    </a:lnTo>
                    <a:lnTo>
                      <a:pt x="726" y="102"/>
                    </a:lnTo>
                    <a:lnTo>
                      <a:pt x="708" y="102"/>
                    </a:lnTo>
                    <a:lnTo>
                      <a:pt x="696" y="108"/>
                    </a:lnTo>
                    <a:lnTo>
                      <a:pt x="690" y="84"/>
                    </a:lnTo>
                    <a:lnTo>
                      <a:pt x="672" y="84"/>
                    </a:lnTo>
                    <a:lnTo>
                      <a:pt x="672" y="78"/>
                    </a:lnTo>
                    <a:lnTo>
                      <a:pt x="666" y="72"/>
                    </a:lnTo>
                    <a:lnTo>
                      <a:pt x="648" y="72"/>
                    </a:lnTo>
                    <a:lnTo>
                      <a:pt x="642" y="78"/>
                    </a:lnTo>
                    <a:lnTo>
                      <a:pt x="642" y="90"/>
                    </a:lnTo>
                    <a:lnTo>
                      <a:pt x="624" y="96"/>
                    </a:lnTo>
                    <a:lnTo>
                      <a:pt x="624" y="84"/>
                    </a:lnTo>
                    <a:lnTo>
                      <a:pt x="594" y="84"/>
                    </a:lnTo>
                    <a:lnTo>
                      <a:pt x="582" y="72"/>
                    </a:lnTo>
                    <a:lnTo>
                      <a:pt x="570" y="72"/>
                    </a:lnTo>
                    <a:lnTo>
                      <a:pt x="564" y="78"/>
                    </a:lnTo>
                    <a:lnTo>
                      <a:pt x="546" y="60"/>
                    </a:lnTo>
                    <a:lnTo>
                      <a:pt x="510" y="60"/>
                    </a:lnTo>
                    <a:lnTo>
                      <a:pt x="516" y="54"/>
                    </a:lnTo>
                    <a:lnTo>
                      <a:pt x="516" y="48"/>
                    </a:lnTo>
                    <a:lnTo>
                      <a:pt x="504" y="36"/>
                    </a:lnTo>
                    <a:lnTo>
                      <a:pt x="498" y="36"/>
                    </a:lnTo>
                    <a:lnTo>
                      <a:pt x="492" y="42"/>
                    </a:lnTo>
                    <a:lnTo>
                      <a:pt x="486" y="36"/>
                    </a:lnTo>
                    <a:lnTo>
                      <a:pt x="450" y="36"/>
                    </a:lnTo>
                    <a:lnTo>
                      <a:pt x="390" y="24"/>
                    </a:lnTo>
                    <a:lnTo>
                      <a:pt x="378" y="24"/>
                    </a:lnTo>
                    <a:lnTo>
                      <a:pt x="348" y="36"/>
                    </a:lnTo>
                    <a:lnTo>
                      <a:pt x="294" y="30"/>
                    </a:lnTo>
                    <a:lnTo>
                      <a:pt x="258" y="12"/>
                    </a:lnTo>
                    <a:lnTo>
                      <a:pt x="234" y="12"/>
                    </a:lnTo>
                    <a:lnTo>
                      <a:pt x="216" y="18"/>
                    </a:lnTo>
                    <a:lnTo>
                      <a:pt x="162" y="18"/>
                    </a:lnTo>
                    <a:lnTo>
                      <a:pt x="150" y="12"/>
                    </a:lnTo>
                    <a:lnTo>
                      <a:pt x="138" y="12"/>
                    </a:lnTo>
                    <a:lnTo>
                      <a:pt x="126" y="6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6"/>
                    </a:lnTo>
                    <a:lnTo>
                      <a:pt x="72" y="30"/>
                    </a:lnTo>
                    <a:lnTo>
                      <a:pt x="60" y="30"/>
                    </a:lnTo>
                    <a:lnTo>
                      <a:pt x="48" y="36"/>
                    </a:lnTo>
                    <a:lnTo>
                      <a:pt x="30" y="36"/>
                    </a:lnTo>
                    <a:lnTo>
                      <a:pt x="6" y="48"/>
                    </a:lnTo>
                    <a:lnTo>
                      <a:pt x="0" y="60"/>
                    </a:lnTo>
                    <a:lnTo>
                      <a:pt x="0" y="72"/>
                    </a:lnTo>
                    <a:lnTo>
                      <a:pt x="6" y="78"/>
                    </a:lnTo>
                    <a:lnTo>
                      <a:pt x="12" y="90"/>
                    </a:lnTo>
                    <a:lnTo>
                      <a:pt x="24" y="96"/>
                    </a:lnTo>
                    <a:lnTo>
                      <a:pt x="30" y="102"/>
                    </a:lnTo>
                    <a:lnTo>
                      <a:pt x="18" y="138"/>
                    </a:lnTo>
                    <a:lnTo>
                      <a:pt x="24" y="144"/>
                    </a:lnTo>
                    <a:lnTo>
                      <a:pt x="24" y="150"/>
                    </a:lnTo>
                    <a:lnTo>
                      <a:pt x="30" y="144"/>
                    </a:lnTo>
                    <a:lnTo>
                      <a:pt x="54" y="132"/>
                    </a:lnTo>
                    <a:lnTo>
                      <a:pt x="78" y="132"/>
                    </a:lnTo>
                    <a:lnTo>
                      <a:pt x="78" y="138"/>
                    </a:lnTo>
                    <a:lnTo>
                      <a:pt x="66" y="150"/>
                    </a:lnTo>
                    <a:lnTo>
                      <a:pt x="60" y="150"/>
                    </a:lnTo>
                    <a:lnTo>
                      <a:pt x="60" y="156"/>
                    </a:lnTo>
                    <a:lnTo>
                      <a:pt x="72" y="156"/>
                    </a:lnTo>
                    <a:lnTo>
                      <a:pt x="78" y="150"/>
                    </a:lnTo>
                    <a:lnTo>
                      <a:pt x="96" y="150"/>
                    </a:lnTo>
                    <a:lnTo>
                      <a:pt x="102" y="156"/>
                    </a:lnTo>
                    <a:lnTo>
                      <a:pt x="114" y="156"/>
                    </a:lnTo>
                    <a:lnTo>
                      <a:pt x="120" y="150"/>
                    </a:lnTo>
                    <a:lnTo>
                      <a:pt x="120" y="144"/>
                    </a:lnTo>
                    <a:lnTo>
                      <a:pt x="174" y="144"/>
                    </a:lnTo>
                    <a:lnTo>
                      <a:pt x="174" y="162"/>
                    </a:lnTo>
                    <a:lnTo>
                      <a:pt x="180" y="162"/>
                    </a:lnTo>
                    <a:lnTo>
                      <a:pt x="192" y="168"/>
                    </a:lnTo>
                    <a:lnTo>
                      <a:pt x="192" y="174"/>
                    </a:lnTo>
                    <a:lnTo>
                      <a:pt x="168" y="198"/>
                    </a:lnTo>
                    <a:lnTo>
                      <a:pt x="144" y="210"/>
                    </a:lnTo>
                    <a:lnTo>
                      <a:pt x="138" y="216"/>
                    </a:lnTo>
                    <a:lnTo>
                      <a:pt x="138" y="222"/>
                    </a:lnTo>
                    <a:lnTo>
                      <a:pt x="144" y="222"/>
                    </a:lnTo>
                    <a:lnTo>
                      <a:pt x="150" y="228"/>
                    </a:lnTo>
                    <a:lnTo>
                      <a:pt x="150" y="240"/>
                    </a:lnTo>
                    <a:lnTo>
                      <a:pt x="144" y="258"/>
                    </a:lnTo>
                    <a:lnTo>
                      <a:pt x="144" y="276"/>
                    </a:lnTo>
                    <a:lnTo>
                      <a:pt x="138" y="276"/>
                    </a:lnTo>
                    <a:lnTo>
                      <a:pt x="132" y="282"/>
                    </a:lnTo>
                    <a:lnTo>
                      <a:pt x="132" y="294"/>
                    </a:lnTo>
                    <a:lnTo>
                      <a:pt x="138" y="300"/>
                    </a:lnTo>
                    <a:lnTo>
                      <a:pt x="138" y="312"/>
                    </a:lnTo>
                    <a:lnTo>
                      <a:pt x="126" y="324"/>
                    </a:lnTo>
                    <a:lnTo>
                      <a:pt x="90" y="324"/>
                    </a:lnTo>
                    <a:lnTo>
                      <a:pt x="114" y="348"/>
                    </a:lnTo>
                    <a:lnTo>
                      <a:pt x="114" y="360"/>
                    </a:lnTo>
                    <a:lnTo>
                      <a:pt x="120" y="366"/>
                    </a:lnTo>
                    <a:lnTo>
                      <a:pt x="132" y="372"/>
                    </a:lnTo>
                    <a:lnTo>
                      <a:pt x="132" y="378"/>
                    </a:lnTo>
                    <a:lnTo>
                      <a:pt x="120" y="390"/>
                    </a:lnTo>
                    <a:lnTo>
                      <a:pt x="108" y="396"/>
                    </a:lnTo>
                    <a:lnTo>
                      <a:pt x="96" y="408"/>
                    </a:lnTo>
                    <a:lnTo>
                      <a:pt x="96" y="414"/>
                    </a:lnTo>
                    <a:lnTo>
                      <a:pt x="102" y="420"/>
                    </a:lnTo>
                    <a:lnTo>
                      <a:pt x="102" y="426"/>
                    </a:lnTo>
                    <a:lnTo>
                      <a:pt x="108" y="438"/>
                    </a:lnTo>
                    <a:lnTo>
                      <a:pt x="114" y="444"/>
                    </a:lnTo>
                    <a:lnTo>
                      <a:pt x="126" y="444"/>
                    </a:lnTo>
                    <a:lnTo>
                      <a:pt x="126" y="450"/>
                    </a:lnTo>
                    <a:lnTo>
                      <a:pt x="114" y="462"/>
                    </a:lnTo>
                    <a:lnTo>
                      <a:pt x="102" y="462"/>
                    </a:lnTo>
                    <a:lnTo>
                      <a:pt x="96" y="474"/>
                    </a:lnTo>
                    <a:lnTo>
                      <a:pt x="90" y="480"/>
                    </a:lnTo>
                    <a:lnTo>
                      <a:pt x="90" y="528"/>
                    </a:lnTo>
                    <a:lnTo>
                      <a:pt x="120" y="528"/>
                    </a:lnTo>
                    <a:lnTo>
                      <a:pt x="144" y="546"/>
                    </a:lnTo>
                    <a:lnTo>
                      <a:pt x="162" y="546"/>
                    </a:lnTo>
                    <a:lnTo>
                      <a:pt x="156" y="576"/>
                    </a:lnTo>
                    <a:lnTo>
                      <a:pt x="162" y="576"/>
                    </a:lnTo>
                    <a:lnTo>
                      <a:pt x="162" y="594"/>
                    </a:lnTo>
                    <a:lnTo>
                      <a:pt x="168" y="606"/>
                    </a:lnTo>
                    <a:lnTo>
                      <a:pt x="174" y="612"/>
                    </a:lnTo>
                    <a:lnTo>
                      <a:pt x="192" y="612"/>
                    </a:lnTo>
                    <a:lnTo>
                      <a:pt x="198" y="618"/>
                    </a:lnTo>
                    <a:lnTo>
                      <a:pt x="204" y="618"/>
                    </a:lnTo>
                    <a:lnTo>
                      <a:pt x="210" y="612"/>
                    </a:lnTo>
                    <a:lnTo>
                      <a:pt x="222" y="606"/>
                    </a:lnTo>
                    <a:lnTo>
                      <a:pt x="240" y="588"/>
                    </a:lnTo>
                    <a:lnTo>
                      <a:pt x="252" y="582"/>
                    </a:lnTo>
                    <a:lnTo>
                      <a:pt x="264" y="582"/>
                    </a:lnTo>
                    <a:lnTo>
                      <a:pt x="294" y="564"/>
                    </a:lnTo>
                    <a:lnTo>
                      <a:pt x="360" y="564"/>
                    </a:lnTo>
                    <a:lnTo>
                      <a:pt x="366" y="558"/>
                    </a:lnTo>
                    <a:lnTo>
                      <a:pt x="378" y="558"/>
                    </a:lnTo>
                    <a:lnTo>
                      <a:pt x="390" y="570"/>
                    </a:lnTo>
                    <a:lnTo>
                      <a:pt x="396" y="570"/>
                    </a:lnTo>
                    <a:lnTo>
                      <a:pt x="408" y="564"/>
                    </a:lnTo>
                    <a:lnTo>
                      <a:pt x="420" y="564"/>
                    </a:lnTo>
                    <a:lnTo>
                      <a:pt x="426" y="558"/>
                    </a:lnTo>
                    <a:lnTo>
                      <a:pt x="432" y="558"/>
                    </a:lnTo>
                    <a:lnTo>
                      <a:pt x="432" y="570"/>
                    </a:lnTo>
                    <a:lnTo>
                      <a:pt x="438" y="570"/>
                    </a:lnTo>
                    <a:lnTo>
                      <a:pt x="450" y="558"/>
                    </a:lnTo>
                    <a:lnTo>
                      <a:pt x="462" y="534"/>
                    </a:lnTo>
                    <a:lnTo>
                      <a:pt x="462" y="522"/>
                    </a:lnTo>
                    <a:lnTo>
                      <a:pt x="498" y="492"/>
                    </a:lnTo>
                    <a:lnTo>
                      <a:pt x="528" y="492"/>
                    </a:lnTo>
                    <a:lnTo>
                      <a:pt x="534" y="474"/>
                    </a:lnTo>
                    <a:lnTo>
                      <a:pt x="534" y="468"/>
                    </a:lnTo>
                    <a:lnTo>
                      <a:pt x="540" y="462"/>
                    </a:lnTo>
                    <a:lnTo>
                      <a:pt x="540" y="450"/>
                    </a:lnTo>
                    <a:lnTo>
                      <a:pt x="546" y="444"/>
                    </a:lnTo>
                    <a:lnTo>
                      <a:pt x="552" y="432"/>
                    </a:lnTo>
                    <a:lnTo>
                      <a:pt x="552" y="426"/>
                    </a:lnTo>
                    <a:lnTo>
                      <a:pt x="570" y="426"/>
                    </a:lnTo>
                    <a:lnTo>
                      <a:pt x="594" y="414"/>
                    </a:lnTo>
                    <a:lnTo>
                      <a:pt x="600" y="408"/>
                    </a:lnTo>
                    <a:lnTo>
                      <a:pt x="594" y="396"/>
                    </a:lnTo>
                    <a:lnTo>
                      <a:pt x="588" y="390"/>
                    </a:lnTo>
                    <a:lnTo>
                      <a:pt x="582" y="378"/>
                    </a:lnTo>
                    <a:lnTo>
                      <a:pt x="576" y="372"/>
                    </a:lnTo>
                    <a:lnTo>
                      <a:pt x="570" y="372"/>
                    </a:lnTo>
                    <a:lnTo>
                      <a:pt x="570" y="336"/>
                    </a:lnTo>
                    <a:lnTo>
                      <a:pt x="582" y="312"/>
                    </a:lnTo>
                    <a:lnTo>
                      <a:pt x="594" y="306"/>
                    </a:lnTo>
                    <a:lnTo>
                      <a:pt x="600" y="294"/>
                    </a:lnTo>
                    <a:lnTo>
                      <a:pt x="612" y="282"/>
                    </a:lnTo>
                    <a:lnTo>
                      <a:pt x="618" y="270"/>
                    </a:lnTo>
                    <a:lnTo>
                      <a:pt x="630" y="258"/>
                    </a:lnTo>
                    <a:lnTo>
                      <a:pt x="642" y="258"/>
                    </a:lnTo>
                    <a:lnTo>
                      <a:pt x="654" y="246"/>
                    </a:lnTo>
                    <a:lnTo>
                      <a:pt x="654" y="240"/>
                    </a:lnTo>
                    <a:lnTo>
                      <a:pt x="648" y="240"/>
                    </a:lnTo>
                    <a:lnTo>
                      <a:pt x="648" y="228"/>
                    </a:lnTo>
                    <a:lnTo>
                      <a:pt x="654" y="222"/>
                    </a:lnTo>
                    <a:lnTo>
                      <a:pt x="726" y="198"/>
                    </a:lnTo>
                    <a:lnTo>
                      <a:pt x="750" y="186"/>
                    </a:lnTo>
                    <a:lnTo>
                      <a:pt x="756" y="174"/>
                    </a:lnTo>
                    <a:lnTo>
                      <a:pt x="768" y="168"/>
                    </a:lnTo>
                    <a:lnTo>
                      <a:pt x="774" y="168"/>
                    </a:lnTo>
                    <a:lnTo>
                      <a:pt x="786" y="156"/>
                    </a:lnTo>
                    <a:lnTo>
                      <a:pt x="798" y="156"/>
                    </a:lnTo>
                    <a:lnTo>
                      <a:pt x="804" y="15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73" name="Slovenia">
                <a:extLst>
                  <a:ext uri="{FF2B5EF4-FFF2-40B4-BE49-F238E27FC236}">
                    <a16:creationId xmlns:a16="http://schemas.microsoft.com/office/drawing/2014/main" id="{198003A5-70D9-F34F-9D4C-0CFD00F8F4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8" y="1344"/>
                <a:ext cx="54" cy="31"/>
              </a:xfrm>
              <a:custGeom>
                <a:avLst/>
                <a:gdLst>
                  <a:gd name="T0" fmla="*/ 2147483647 w 210"/>
                  <a:gd name="T1" fmla="*/ 2147483647 h 120"/>
                  <a:gd name="T2" fmla="*/ 2147483647 w 210"/>
                  <a:gd name="T3" fmla="*/ 2147483647 h 120"/>
                  <a:gd name="T4" fmla="*/ 2147483647 w 210"/>
                  <a:gd name="T5" fmla="*/ 2147483647 h 120"/>
                  <a:gd name="T6" fmla="*/ 2147483647 w 210"/>
                  <a:gd name="T7" fmla="*/ 2147483647 h 120"/>
                  <a:gd name="T8" fmla="*/ 2147483647 w 210"/>
                  <a:gd name="T9" fmla="*/ 2147483647 h 120"/>
                  <a:gd name="T10" fmla="*/ 2147483647 w 210"/>
                  <a:gd name="T11" fmla="*/ 2147483647 h 120"/>
                  <a:gd name="T12" fmla="*/ 2147483647 w 210"/>
                  <a:gd name="T13" fmla="*/ 2147483647 h 120"/>
                  <a:gd name="T14" fmla="*/ 2147483647 w 210"/>
                  <a:gd name="T15" fmla="*/ 2147483647 h 120"/>
                  <a:gd name="T16" fmla="*/ 2147483647 w 210"/>
                  <a:gd name="T17" fmla="*/ 2147483647 h 120"/>
                  <a:gd name="T18" fmla="*/ 2147483647 w 210"/>
                  <a:gd name="T19" fmla="*/ 2147483647 h 120"/>
                  <a:gd name="T20" fmla="*/ 2147483647 w 210"/>
                  <a:gd name="T21" fmla="*/ 2147483647 h 120"/>
                  <a:gd name="T22" fmla="*/ 2147483647 w 210"/>
                  <a:gd name="T23" fmla="*/ 2147483647 h 120"/>
                  <a:gd name="T24" fmla="*/ 2147483647 w 210"/>
                  <a:gd name="T25" fmla="*/ 2147483647 h 120"/>
                  <a:gd name="T26" fmla="*/ 2147483647 w 210"/>
                  <a:gd name="T27" fmla="*/ 2147483647 h 120"/>
                  <a:gd name="T28" fmla="*/ 2147483647 w 210"/>
                  <a:gd name="T29" fmla="*/ 2147483647 h 120"/>
                  <a:gd name="T30" fmla="*/ 2147483647 w 210"/>
                  <a:gd name="T31" fmla="*/ 2147483647 h 120"/>
                  <a:gd name="T32" fmla="*/ 2147483647 w 210"/>
                  <a:gd name="T33" fmla="*/ 2147483647 h 120"/>
                  <a:gd name="T34" fmla="*/ 2147483647 w 210"/>
                  <a:gd name="T35" fmla="*/ 2147483647 h 120"/>
                  <a:gd name="T36" fmla="*/ 2147483647 w 210"/>
                  <a:gd name="T37" fmla="*/ 2147483647 h 120"/>
                  <a:gd name="T38" fmla="*/ 2147483647 w 210"/>
                  <a:gd name="T39" fmla="*/ 2147483647 h 120"/>
                  <a:gd name="T40" fmla="*/ 2147483647 w 210"/>
                  <a:gd name="T41" fmla="*/ 2147483647 h 120"/>
                  <a:gd name="T42" fmla="*/ 2147483647 w 210"/>
                  <a:gd name="T43" fmla="*/ 0 h 120"/>
                  <a:gd name="T44" fmla="*/ 2147483647 w 210"/>
                  <a:gd name="T45" fmla="*/ 2147483647 h 120"/>
                  <a:gd name="T46" fmla="*/ 2147483647 w 210"/>
                  <a:gd name="T47" fmla="*/ 2147483647 h 120"/>
                  <a:gd name="T48" fmla="*/ 2147483647 w 210"/>
                  <a:gd name="T49" fmla="*/ 2147483647 h 120"/>
                  <a:gd name="T50" fmla="*/ 2147483647 w 210"/>
                  <a:gd name="T51" fmla="*/ 2147483647 h 120"/>
                  <a:gd name="T52" fmla="*/ 2147483647 w 210"/>
                  <a:gd name="T53" fmla="*/ 2147483647 h 120"/>
                  <a:gd name="T54" fmla="*/ 2147483647 w 210"/>
                  <a:gd name="T55" fmla="*/ 2147483647 h 120"/>
                  <a:gd name="T56" fmla="*/ 2147483647 w 210"/>
                  <a:gd name="T57" fmla="*/ 2147483647 h 120"/>
                  <a:gd name="T58" fmla="*/ 2147483647 w 210"/>
                  <a:gd name="T59" fmla="*/ 2147483647 h 120"/>
                  <a:gd name="T60" fmla="*/ 2147483647 w 210"/>
                  <a:gd name="T61" fmla="*/ 2147483647 h 120"/>
                  <a:gd name="T62" fmla="*/ 2147483647 w 210"/>
                  <a:gd name="T63" fmla="*/ 2147483647 h 120"/>
                  <a:gd name="T64" fmla="*/ 2147483647 w 210"/>
                  <a:gd name="T65" fmla="*/ 2147483647 h 120"/>
                  <a:gd name="T66" fmla="*/ 2147483647 w 210"/>
                  <a:gd name="T67" fmla="*/ 2147483647 h 120"/>
                  <a:gd name="T68" fmla="*/ 0 w 210"/>
                  <a:gd name="T69" fmla="*/ 2147483647 h 120"/>
                  <a:gd name="T70" fmla="*/ 2147483647 w 210"/>
                  <a:gd name="T71" fmla="*/ 2147483647 h 120"/>
                  <a:gd name="T72" fmla="*/ 2147483647 w 210"/>
                  <a:gd name="T73" fmla="*/ 2147483647 h 120"/>
                  <a:gd name="T74" fmla="*/ 2147483647 w 210"/>
                  <a:gd name="T75" fmla="*/ 2147483647 h 120"/>
                  <a:gd name="T76" fmla="*/ 2147483647 w 210"/>
                  <a:gd name="T77" fmla="*/ 2147483647 h 120"/>
                  <a:gd name="T78" fmla="*/ 2147483647 w 210"/>
                  <a:gd name="T79" fmla="*/ 2147483647 h 120"/>
                  <a:gd name="T80" fmla="*/ 2147483647 w 210"/>
                  <a:gd name="T81" fmla="*/ 2147483647 h 120"/>
                  <a:gd name="T82" fmla="*/ 2147483647 w 210"/>
                  <a:gd name="T83" fmla="*/ 2147483647 h 120"/>
                  <a:gd name="T84" fmla="*/ 2147483647 w 210"/>
                  <a:gd name="T85" fmla="*/ 2147483647 h 120"/>
                  <a:gd name="T86" fmla="*/ 2147483647 w 210"/>
                  <a:gd name="T87" fmla="*/ 2147483647 h 12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10"/>
                  <a:gd name="T133" fmla="*/ 0 h 120"/>
                  <a:gd name="T134" fmla="*/ 210 w 210"/>
                  <a:gd name="T135" fmla="*/ 120 h 12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10" h="120">
                    <a:moveTo>
                      <a:pt x="24" y="120"/>
                    </a:moveTo>
                    <a:lnTo>
                      <a:pt x="42" y="120"/>
                    </a:lnTo>
                    <a:lnTo>
                      <a:pt x="42" y="108"/>
                    </a:lnTo>
                    <a:lnTo>
                      <a:pt x="54" y="114"/>
                    </a:lnTo>
                    <a:lnTo>
                      <a:pt x="72" y="114"/>
                    </a:lnTo>
                    <a:lnTo>
                      <a:pt x="78" y="102"/>
                    </a:lnTo>
                    <a:lnTo>
                      <a:pt x="78" y="108"/>
                    </a:lnTo>
                    <a:lnTo>
                      <a:pt x="84" y="114"/>
                    </a:lnTo>
                    <a:lnTo>
                      <a:pt x="126" y="114"/>
                    </a:lnTo>
                    <a:lnTo>
                      <a:pt x="126" y="96"/>
                    </a:lnTo>
                    <a:lnTo>
                      <a:pt x="138" y="90"/>
                    </a:lnTo>
                    <a:lnTo>
                      <a:pt x="150" y="78"/>
                    </a:lnTo>
                    <a:lnTo>
                      <a:pt x="150" y="72"/>
                    </a:lnTo>
                    <a:lnTo>
                      <a:pt x="144" y="66"/>
                    </a:lnTo>
                    <a:lnTo>
                      <a:pt x="144" y="54"/>
                    </a:lnTo>
                    <a:lnTo>
                      <a:pt x="174" y="54"/>
                    </a:lnTo>
                    <a:lnTo>
                      <a:pt x="186" y="48"/>
                    </a:lnTo>
                    <a:lnTo>
                      <a:pt x="186" y="36"/>
                    </a:lnTo>
                    <a:lnTo>
                      <a:pt x="210" y="36"/>
                    </a:lnTo>
                    <a:lnTo>
                      <a:pt x="192" y="24"/>
                    </a:lnTo>
                    <a:lnTo>
                      <a:pt x="186" y="6"/>
                    </a:lnTo>
                    <a:lnTo>
                      <a:pt x="180" y="0"/>
                    </a:lnTo>
                    <a:lnTo>
                      <a:pt x="174" y="12"/>
                    </a:lnTo>
                    <a:lnTo>
                      <a:pt x="168" y="30"/>
                    </a:lnTo>
                    <a:lnTo>
                      <a:pt x="144" y="24"/>
                    </a:lnTo>
                    <a:lnTo>
                      <a:pt x="132" y="30"/>
                    </a:lnTo>
                    <a:lnTo>
                      <a:pt x="84" y="30"/>
                    </a:lnTo>
                    <a:lnTo>
                      <a:pt x="84" y="42"/>
                    </a:lnTo>
                    <a:lnTo>
                      <a:pt x="54" y="42"/>
                    </a:lnTo>
                    <a:lnTo>
                      <a:pt x="48" y="36"/>
                    </a:lnTo>
                    <a:lnTo>
                      <a:pt x="30" y="36"/>
                    </a:lnTo>
                    <a:lnTo>
                      <a:pt x="24" y="42"/>
                    </a:lnTo>
                    <a:lnTo>
                      <a:pt x="6" y="42"/>
                    </a:lnTo>
                    <a:lnTo>
                      <a:pt x="6" y="48"/>
                    </a:lnTo>
                    <a:lnTo>
                      <a:pt x="0" y="54"/>
                    </a:lnTo>
                    <a:lnTo>
                      <a:pt x="12" y="60"/>
                    </a:lnTo>
                    <a:lnTo>
                      <a:pt x="6" y="96"/>
                    </a:lnTo>
                    <a:lnTo>
                      <a:pt x="18" y="96"/>
                    </a:lnTo>
                    <a:lnTo>
                      <a:pt x="30" y="102"/>
                    </a:lnTo>
                    <a:lnTo>
                      <a:pt x="36" y="102"/>
                    </a:lnTo>
                    <a:lnTo>
                      <a:pt x="36" y="108"/>
                    </a:lnTo>
                    <a:lnTo>
                      <a:pt x="30" y="108"/>
                    </a:lnTo>
                    <a:lnTo>
                      <a:pt x="30" y="114"/>
                    </a:lnTo>
                    <a:lnTo>
                      <a:pt x="24" y="12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74" name="Slovakia">
                <a:extLst>
                  <a:ext uri="{FF2B5EF4-FFF2-40B4-BE49-F238E27FC236}">
                    <a16:creationId xmlns:a16="http://schemas.microsoft.com/office/drawing/2014/main" id="{DE28C902-6D08-B546-B0AB-8C0198C927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3" y="1292"/>
                <a:ext cx="91" cy="37"/>
              </a:xfrm>
              <a:custGeom>
                <a:avLst/>
                <a:gdLst>
                  <a:gd name="T0" fmla="*/ 2147483647 w 354"/>
                  <a:gd name="T1" fmla="*/ 2147483647 h 144"/>
                  <a:gd name="T2" fmla="*/ 2147483647 w 354"/>
                  <a:gd name="T3" fmla="*/ 2147483647 h 144"/>
                  <a:gd name="T4" fmla="*/ 2147483647 w 354"/>
                  <a:gd name="T5" fmla="*/ 2147483647 h 144"/>
                  <a:gd name="T6" fmla="*/ 2147483647 w 354"/>
                  <a:gd name="T7" fmla="*/ 2147483647 h 144"/>
                  <a:gd name="T8" fmla="*/ 2147483647 w 354"/>
                  <a:gd name="T9" fmla="*/ 2147483647 h 144"/>
                  <a:gd name="T10" fmla="*/ 2147483647 w 354"/>
                  <a:gd name="T11" fmla="*/ 2147483647 h 144"/>
                  <a:gd name="T12" fmla="*/ 2147483647 w 354"/>
                  <a:gd name="T13" fmla="*/ 2147483647 h 144"/>
                  <a:gd name="T14" fmla="*/ 2147483647 w 354"/>
                  <a:gd name="T15" fmla="*/ 0 h 144"/>
                  <a:gd name="T16" fmla="*/ 2147483647 w 354"/>
                  <a:gd name="T17" fmla="*/ 2147483647 h 144"/>
                  <a:gd name="T18" fmla="*/ 2147483647 w 354"/>
                  <a:gd name="T19" fmla="*/ 0 h 144"/>
                  <a:gd name="T20" fmla="*/ 2147483647 w 354"/>
                  <a:gd name="T21" fmla="*/ 2147483647 h 144"/>
                  <a:gd name="T22" fmla="*/ 2147483647 w 354"/>
                  <a:gd name="T23" fmla="*/ 2147483647 h 144"/>
                  <a:gd name="T24" fmla="*/ 2147483647 w 354"/>
                  <a:gd name="T25" fmla="*/ 2147483647 h 144"/>
                  <a:gd name="T26" fmla="*/ 2147483647 w 354"/>
                  <a:gd name="T27" fmla="*/ 2147483647 h 144"/>
                  <a:gd name="T28" fmla="*/ 2147483647 w 354"/>
                  <a:gd name="T29" fmla="*/ 2147483647 h 144"/>
                  <a:gd name="T30" fmla="*/ 0 w 354"/>
                  <a:gd name="T31" fmla="*/ 2147483647 h 144"/>
                  <a:gd name="T32" fmla="*/ 2147483647 w 354"/>
                  <a:gd name="T33" fmla="*/ 2147483647 h 144"/>
                  <a:gd name="T34" fmla="*/ 2147483647 w 354"/>
                  <a:gd name="T35" fmla="*/ 2147483647 h 144"/>
                  <a:gd name="T36" fmla="*/ 2147483647 w 354"/>
                  <a:gd name="T37" fmla="*/ 2147483647 h 144"/>
                  <a:gd name="T38" fmla="*/ 2147483647 w 354"/>
                  <a:gd name="T39" fmla="*/ 2147483647 h 144"/>
                  <a:gd name="T40" fmla="*/ 2147483647 w 354"/>
                  <a:gd name="T41" fmla="*/ 2147483647 h 144"/>
                  <a:gd name="T42" fmla="*/ 2147483647 w 354"/>
                  <a:gd name="T43" fmla="*/ 2147483647 h 144"/>
                  <a:gd name="T44" fmla="*/ 2147483647 w 354"/>
                  <a:gd name="T45" fmla="*/ 2147483647 h 144"/>
                  <a:gd name="T46" fmla="*/ 2147483647 w 354"/>
                  <a:gd name="T47" fmla="*/ 2147483647 h 144"/>
                  <a:gd name="T48" fmla="*/ 2147483647 w 354"/>
                  <a:gd name="T49" fmla="*/ 2147483647 h 144"/>
                  <a:gd name="T50" fmla="*/ 2147483647 w 354"/>
                  <a:gd name="T51" fmla="*/ 2147483647 h 144"/>
                  <a:gd name="T52" fmla="*/ 2147483647 w 354"/>
                  <a:gd name="T53" fmla="*/ 2147483647 h 144"/>
                  <a:gd name="T54" fmla="*/ 2147483647 w 354"/>
                  <a:gd name="T55" fmla="*/ 2147483647 h 144"/>
                  <a:gd name="T56" fmla="*/ 2147483647 w 354"/>
                  <a:gd name="T57" fmla="*/ 2147483647 h 144"/>
                  <a:gd name="T58" fmla="*/ 2147483647 w 354"/>
                  <a:gd name="T59" fmla="*/ 2147483647 h 144"/>
                  <a:gd name="T60" fmla="*/ 2147483647 w 354"/>
                  <a:gd name="T61" fmla="*/ 2147483647 h 144"/>
                  <a:gd name="T62" fmla="*/ 2147483647 w 354"/>
                  <a:gd name="T63" fmla="*/ 2147483647 h 144"/>
                  <a:gd name="T64" fmla="*/ 2147483647 w 354"/>
                  <a:gd name="T65" fmla="*/ 2147483647 h 144"/>
                  <a:gd name="T66" fmla="*/ 2147483647 w 354"/>
                  <a:gd name="T67" fmla="*/ 2147483647 h 144"/>
                  <a:gd name="T68" fmla="*/ 2147483647 w 354"/>
                  <a:gd name="T69" fmla="*/ 2147483647 h 14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54"/>
                  <a:gd name="T106" fmla="*/ 0 h 144"/>
                  <a:gd name="T107" fmla="*/ 354 w 354"/>
                  <a:gd name="T108" fmla="*/ 144 h 14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54" h="144">
                    <a:moveTo>
                      <a:pt x="348" y="30"/>
                    </a:moveTo>
                    <a:lnTo>
                      <a:pt x="324" y="30"/>
                    </a:lnTo>
                    <a:lnTo>
                      <a:pt x="300" y="6"/>
                    </a:lnTo>
                    <a:lnTo>
                      <a:pt x="276" y="6"/>
                    </a:lnTo>
                    <a:lnTo>
                      <a:pt x="270" y="12"/>
                    </a:lnTo>
                    <a:lnTo>
                      <a:pt x="258" y="18"/>
                    </a:lnTo>
                    <a:lnTo>
                      <a:pt x="246" y="18"/>
                    </a:lnTo>
                    <a:lnTo>
                      <a:pt x="240" y="12"/>
                    </a:lnTo>
                    <a:lnTo>
                      <a:pt x="210" y="12"/>
                    </a:lnTo>
                    <a:lnTo>
                      <a:pt x="210" y="18"/>
                    </a:lnTo>
                    <a:lnTo>
                      <a:pt x="204" y="24"/>
                    </a:lnTo>
                    <a:lnTo>
                      <a:pt x="192" y="24"/>
                    </a:lnTo>
                    <a:lnTo>
                      <a:pt x="186" y="18"/>
                    </a:lnTo>
                    <a:lnTo>
                      <a:pt x="186" y="12"/>
                    </a:lnTo>
                    <a:lnTo>
                      <a:pt x="180" y="12"/>
                    </a:lnTo>
                    <a:lnTo>
                      <a:pt x="168" y="0"/>
                    </a:lnTo>
                    <a:lnTo>
                      <a:pt x="156" y="0"/>
                    </a:lnTo>
                    <a:lnTo>
                      <a:pt x="144" y="12"/>
                    </a:lnTo>
                    <a:lnTo>
                      <a:pt x="138" y="12"/>
                    </a:lnTo>
                    <a:lnTo>
                      <a:pt x="126" y="0"/>
                    </a:lnTo>
                    <a:lnTo>
                      <a:pt x="108" y="12"/>
                    </a:lnTo>
                    <a:lnTo>
                      <a:pt x="84" y="18"/>
                    </a:lnTo>
                    <a:lnTo>
                      <a:pt x="84" y="42"/>
                    </a:lnTo>
                    <a:lnTo>
                      <a:pt x="72" y="48"/>
                    </a:lnTo>
                    <a:lnTo>
                      <a:pt x="66" y="54"/>
                    </a:lnTo>
                    <a:lnTo>
                      <a:pt x="54" y="60"/>
                    </a:lnTo>
                    <a:lnTo>
                      <a:pt x="36" y="60"/>
                    </a:lnTo>
                    <a:lnTo>
                      <a:pt x="36" y="54"/>
                    </a:lnTo>
                    <a:lnTo>
                      <a:pt x="30" y="60"/>
                    </a:lnTo>
                    <a:lnTo>
                      <a:pt x="12" y="60"/>
                    </a:lnTo>
                    <a:lnTo>
                      <a:pt x="6" y="66"/>
                    </a:lnTo>
                    <a:lnTo>
                      <a:pt x="0" y="90"/>
                    </a:lnTo>
                    <a:lnTo>
                      <a:pt x="0" y="102"/>
                    </a:lnTo>
                    <a:lnTo>
                      <a:pt x="6" y="102"/>
                    </a:lnTo>
                    <a:lnTo>
                      <a:pt x="6" y="114"/>
                    </a:lnTo>
                    <a:lnTo>
                      <a:pt x="12" y="114"/>
                    </a:lnTo>
                    <a:lnTo>
                      <a:pt x="12" y="126"/>
                    </a:lnTo>
                    <a:lnTo>
                      <a:pt x="6" y="132"/>
                    </a:lnTo>
                    <a:lnTo>
                      <a:pt x="18" y="138"/>
                    </a:lnTo>
                    <a:lnTo>
                      <a:pt x="30" y="120"/>
                    </a:lnTo>
                    <a:lnTo>
                      <a:pt x="36" y="126"/>
                    </a:lnTo>
                    <a:lnTo>
                      <a:pt x="42" y="138"/>
                    </a:lnTo>
                    <a:lnTo>
                      <a:pt x="48" y="144"/>
                    </a:lnTo>
                    <a:lnTo>
                      <a:pt x="90" y="144"/>
                    </a:lnTo>
                    <a:lnTo>
                      <a:pt x="108" y="138"/>
                    </a:lnTo>
                    <a:lnTo>
                      <a:pt x="120" y="138"/>
                    </a:lnTo>
                    <a:lnTo>
                      <a:pt x="132" y="114"/>
                    </a:lnTo>
                    <a:lnTo>
                      <a:pt x="168" y="120"/>
                    </a:lnTo>
                    <a:lnTo>
                      <a:pt x="174" y="108"/>
                    </a:lnTo>
                    <a:lnTo>
                      <a:pt x="198" y="108"/>
                    </a:lnTo>
                    <a:lnTo>
                      <a:pt x="210" y="102"/>
                    </a:lnTo>
                    <a:lnTo>
                      <a:pt x="216" y="102"/>
                    </a:lnTo>
                    <a:lnTo>
                      <a:pt x="228" y="90"/>
                    </a:lnTo>
                    <a:lnTo>
                      <a:pt x="234" y="78"/>
                    </a:lnTo>
                    <a:lnTo>
                      <a:pt x="258" y="78"/>
                    </a:lnTo>
                    <a:lnTo>
                      <a:pt x="258" y="90"/>
                    </a:lnTo>
                    <a:lnTo>
                      <a:pt x="276" y="96"/>
                    </a:lnTo>
                    <a:lnTo>
                      <a:pt x="276" y="78"/>
                    </a:lnTo>
                    <a:lnTo>
                      <a:pt x="288" y="78"/>
                    </a:lnTo>
                    <a:lnTo>
                      <a:pt x="288" y="90"/>
                    </a:lnTo>
                    <a:lnTo>
                      <a:pt x="300" y="90"/>
                    </a:lnTo>
                    <a:lnTo>
                      <a:pt x="312" y="84"/>
                    </a:lnTo>
                    <a:lnTo>
                      <a:pt x="336" y="84"/>
                    </a:lnTo>
                    <a:lnTo>
                      <a:pt x="336" y="90"/>
                    </a:lnTo>
                    <a:lnTo>
                      <a:pt x="336" y="72"/>
                    </a:lnTo>
                    <a:lnTo>
                      <a:pt x="342" y="72"/>
                    </a:lnTo>
                    <a:lnTo>
                      <a:pt x="348" y="66"/>
                    </a:lnTo>
                    <a:lnTo>
                      <a:pt x="348" y="60"/>
                    </a:lnTo>
                    <a:lnTo>
                      <a:pt x="354" y="54"/>
                    </a:lnTo>
                    <a:lnTo>
                      <a:pt x="354" y="30"/>
                    </a:lnTo>
                    <a:lnTo>
                      <a:pt x="348" y="3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75" name="Serbia">
                <a:extLst>
                  <a:ext uri="{FF2B5EF4-FFF2-40B4-BE49-F238E27FC236}">
                    <a16:creationId xmlns:a16="http://schemas.microsoft.com/office/drawing/2014/main" id="{355F4F37-5527-1A4B-B3C6-93162776BEB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7" y="1360"/>
                <a:ext cx="71" cy="87"/>
              </a:xfrm>
              <a:custGeom>
                <a:avLst/>
                <a:gdLst>
                  <a:gd name="T0" fmla="*/ 2147483647 w 276"/>
                  <a:gd name="T1" fmla="*/ 2147483647 h 342"/>
                  <a:gd name="T2" fmla="*/ 2147483647 w 276"/>
                  <a:gd name="T3" fmla="*/ 2147483647 h 342"/>
                  <a:gd name="T4" fmla="*/ 2147483647 w 276"/>
                  <a:gd name="T5" fmla="*/ 2147483647 h 342"/>
                  <a:gd name="T6" fmla="*/ 2147483647 w 276"/>
                  <a:gd name="T7" fmla="*/ 2147483647 h 342"/>
                  <a:gd name="T8" fmla="*/ 2147483647 w 276"/>
                  <a:gd name="T9" fmla="*/ 2147483647 h 342"/>
                  <a:gd name="T10" fmla="*/ 2147483647 w 276"/>
                  <a:gd name="T11" fmla="*/ 2147483647 h 342"/>
                  <a:gd name="T12" fmla="*/ 2147483647 w 276"/>
                  <a:gd name="T13" fmla="*/ 2147483647 h 342"/>
                  <a:gd name="T14" fmla="*/ 2147483647 w 276"/>
                  <a:gd name="T15" fmla="*/ 2147483647 h 342"/>
                  <a:gd name="T16" fmla="*/ 2147483647 w 276"/>
                  <a:gd name="T17" fmla="*/ 2147483647 h 342"/>
                  <a:gd name="T18" fmla="*/ 2147483647 w 276"/>
                  <a:gd name="T19" fmla="*/ 2147483647 h 342"/>
                  <a:gd name="T20" fmla="*/ 2147483647 w 276"/>
                  <a:gd name="T21" fmla="*/ 2147483647 h 342"/>
                  <a:gd name="T22" fmla="*/ 2147483647 w 276"/>
                  <a:gd name="T23" fmla="*/ 2147483647 h 342"/>
                  <a:gd name="T24" fmla="*/ 2147483647 w 276"/>
                  <a:gd name="T25" fmla="*/ 0 h 342"/>
                  <a:gd name="T26" fmla="*/ 2147483647 w 276"/>
                  <a:gd name="T27" fmla="*/ 2147483647 h 342"/>
                  <a:gd name="T28" fmla="*/ 0 w 276"/>
                  <a:gd name="T29" fmla="*/ 2147483647 h 342"/>
                  <a:gd name="T30" fmla="*/ 2147483647 w 276"/>
                  <a:gd name="T31" fmla="*/ 2147483647 h 342"/>
                  <a:gd name="T32" fmla="*/ 2147483647 w 276"/>
                  <a:gd name="T33" fmla="*/ 2147483647 h 342"/>
                  <a:gd name="T34" fmla="*/ 2147483647 w 276"/>
                  <a:gd name="T35" fmla="*/ 2147483647 h 342"/>
                  <a:gd name="T36" fmla="*/ 2147483647 w 276"/>
                  <a:gd name="T37" fmla="*/ 2147483647 h 342"/>
                  <a:gd name="T38" fmla="*/ 2147483647 w 276"/>
                  <a:gd name="T39" fmla="*/ 2147483647 h 342"/>
                  <a:gd name="T40" fmla="*/ 2147483647 w 276"/>
                  <a:gd name="T41" fmla="*/ 2147483647 h 342"/>
                  <a:gd name="T42" fmla="*/ 2147483647 w 276"/>
                  <a:gd name="T43" fmla="*/ 2147483647 h 342"/>
                  <a:gd name="T44" fmla="*/ 2147483647 w 276"/>
                  <a:gd name="T45" fmla="*/ 2147483647 h 342"/>
                  <a:gd name="T46" fmla="*/ 2147483647 w 276"/>
                  <a:gd name="T47" fmla="*/ 2147483647 h 342"/>
                  <a:gd name="T48" fmla="*/ 2147483647 w 276"/>
                  <a:gd name="T49" fmla="*/ 2147483647 h 342"/>
                  <a:gd name="T50" fmla="*/ 2147483647 w 276"/>
                  <a:gd name="T51" fmla="*/ 2147483647 h 342"/>
                  <a:gd name="T52" fmla="*/ 2147483647 w 276"/>
                  <a:gd name="T53" fmla="*/ 2147483647 h 342"/>
                  <a:gd name="T54" fmla="*/ 2147483647 w 276"/>
                  <a:gd name="T55" fmla="*/ 2147483647 h 342"/>
                  <a:gd name="T56" fmla="*/ 2147483647 w 276"/>
                  <a:gd name="T57" fmla="*/ 2147483647 h 342"/>
                  <a:gd name="T58" fmla="*/ 2147483647 w 276"/>
                  <a:gd name="T59" fmla="*/ 2147483647 h 342"/>
                  <a:gd name="T60" fmla="*/ 2147483647 w 276"/>
                  <a:gd name="T61" fmla="*/ 2147483647 h 342"/>
                  <a:gd name="T62" fmla="*/ 2147483647 w 276"/>
                  <a:gd name="T63" fmla="*/ 2147483647 h 342"/>
                  <a:gd name="T64" fmla="*/ 2147483647 w 276"/>
                  <a:gd name="T65" fmla="*/ 2147483647 h 342"/>
                  <a:gd name="T66" fmla="*/ 2147483647 w 276"/>
                  <a:gd name="T67" fmla="*/ 2147483647 h 342"/>
                  <a:gd name="T68" fmla="*/ 2147483647 w 276"/>
                  <a:gd name="T69" fmla="*/ 2147483647 h 342"/>
                  <a:gd name="T70" fmla="*/ 2147483647 w 276"/>
                  <a:gd name="T71" fmla="*/ 2147483647 h 342"/>
                  <a:gd name="T72" fmla="*/ 2147483647 w 276"/>
                  <a:gd name="T73" fmla="*/ 2147483647 h 342"/>
                  <a:gd name="T74" fmla="*/ 2147483647 w 276"/>
                  <a:gd name="T75" fmla="*/ 2147483647 h 342"/>
                  <a:gd name="T76" fmla="*/ 2147483647 w 276"/>
                  <a:gd name="T77" fmla="*/ 2147483647 h 342"/>
                  <a:gd name="T78" fmla="*/ 2147483647 w 276"/>
                  <a:gd name="T79" fmla="*/ 2147483647 h 342"/>
                  <a:gd name="T80" fmla="*/ 2147483647 w 276"/>
                  <a:gd name="T81" fmla="*/ 2147483647 h 342"/>
                  <a:gd name="T82" fmla="*/ 2147483647 w 276"/>
                  <a:gd name="T83" fmla="*/ 2147483647 h 342"/>
                  <a:gd name="T84" fmla="*/ 2147483647 w 276"/>
                  <a:gd name="T85" fmla="*/ 2147483647 h 342"/>
                  <a:gd name="T86" fmla="*/ 2147483647 w 276"/>
                  <a:gd name="T87" fmla="*/ 2147483647 h 34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76"/>
                  <a:gd name="T133" fmla="*/ 0 h 342"/>
                  <a:gd name="T134" fmla="*/ 276 w 276"/>
                  <a:gd name="T135" fmla="*/ 342 h 34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76" h="342">
                    <a:moveTo>
                      <a:pt x="270" y="228"/>
                    </a:moveTo>
                    <a:lnTo>
                      <a:pt x="252" y="222"/>
                    </a:lnTo>
                    <a:lnTo>
                      <a:pt x="258" y="210"/>
                    </a:lnTo>
                    <a:lnTo>
                      <a:pt x="240" y="204"/>
                    </a:lnTo>
                    <a:lnTo>
                      <a:pt x="240" y="186"/>
                    </a:lnTo>
                    <a:lnTo>
                      <a:pt x="252" y="174"/>
                    </a:lnTo>
                    <a:lnTo>
                      <a:pt x="252" y="150"/>
                    </a:lnTo>
                    <a:lnTo>
                      <a:pt x="246" y="144"/>
                    </a:lnTo>
                    <a:lnTo>
                      <a:pt x="252" y="132"/>
                    </a:lnTo>
                    <a:lnTo>
                      <a:pt x="258" y="126"/>
                    </a:lnTo>
                    <a:lnTo>
                      <a:pt x="234" y="120"/>
                    </a:lnTo>
                    <a:lnTo>
                      <a:pt x="210" y="126"/>
                    </a:lnTo>
                    <a:lnTo>
                      <a:pt x="204" y="120"/>
                    </a:lnTo>
                    <a:lnTo>
                      <a:pt x="180" y="114"/>
                    </a:lnTo>
                    <a:lnTo>
                      <a:pt x="168" y="96"/>
                    </a:lnTo>
                    <a:lnTo>
                      <a:pt x="174" y="90"/>
                    </a:lnTo>
                    <a:lnTo>
                      <a:pt x="174" y="72"/>
                    </a:lnTo>
                    <a:lnTo>
                      <a:pt x="162" y="66"/>
                    </a:lnTo>
                    <a:lnTo>
                      <a:pt x="156" y="66"/>
                    </a:lnTo>
                    <a:lnTo>
                      <a:pt x="150" y="72"/>
                    </a:lnTo>
                    <a:lnTo>
                      <a:pt x="144" y="72"/>
                    </a:lnTo>
                    <a:lnTo>
                      <a:pt x="138" y="66"/>
                    </a:lnTo>
                    <a:lnTo>
                      <a:pt x="126" y="30"/>
                    </a:lnTo>
                    <a:lnTo>
                      <a:pt x="120" y="30"/>
                    </a:lnTo>
                    <a:lnTo>
                      <a:pt x="96" y="12"/>
                    </a:lnTo>
                    <a:lnTo>
                      <a:pt x="72" y="0"/>
                    </a:lnTo>
                    <a:lnTo>
                      <a:pt x="48" y="0"/>
                    </a:lnTo>
                    <a:lnTo>
                      <a:pt x="30" y="18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6" y="24"/>
                    </a:lnTo>
                    <a:lnTo>
                      <a:pt x="12" y="54"/>
                    </a:lnTo>
                    <a:lnTo>
                      <a:pt x="18" y="54"/>
                    </a:lnTo>
                    <a:lnTo>
                      <a:pt x="12" y="72"/>
                    </a:lnTo>
                    <a:lnTo>
                      <a:pt x="24" y="72"/>
                    </a:lnTo>
                    <a:lnTo>
                      <a:pt x="36" y="78"/>
                    </a:lnTo>
                    <a:lnTo>
                      <a:pt x="42" y="78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24" y="90"/>
                    </a:lnTo>
                    <a:lnTo>
                      <a:pt x="18" y="90"/>
                    </a:lnTo>
                    <a:lnTo>
                      <a:pt x="18" y="102"/>
                    </a:lnTo>
                    <a:lnTo>
                      <a:pt x="12" y="102"/>
                    </a:lnTo>
                    <a:lnTo>
                      <a:pt x="12" y="108"/>
                    </a:lnTo>
                    <a:lnTo>
                      <a:pt x="18" y="108"/>
                    </a:lnTo>
                    <a:lnTo>
                      <a:pt x="30" y="102"/>
                    </a:lnTo>
                    <a:lnTo>
                      <a:pt x="42" y="102"/>
                    </a:lnTo>
                    <a:lnTo>
                      <a:pt x="42" y="114"/>
                    </a:lnTo>
                    <a:lnTo>
                      <a:pt x="24" y="132"/>
                    </a:lnTo>
                    <a:lnTo>
                      <a:pt x="24" y="150"/>
                    </a:lnTo>
                    <a:lnTo>
                      <a:pt x="48" y="150"/>
                    </a:lnTo>
                    <a:lnTo>
                      <a:pt x="54" y="156"/>
                    </a:lnTo>
                    <a:lnTo>
                      <a:pt x="60" y="168"/>
                    </a:lnTo>
                    <a:lnTo>
                      <a:pt x="36" y="174"/>
                    </a:lnTo>
                    <a:lnTo>
                      <a:pt x="48" y="186"/>
                    </a:lnTo>
                    <a:lnTo>
                      <a:pt x="54" y="198"/>
                    </a:lnTo>
                    <a:lnTo>
                      <a:pt x="54" y="204"/>
                    </a:lnTo>
                    <a:lnTo>
                      <a:pt x="48" y="204"/>
                    </a:lnTo>
                    <a:lnTo>
                      <a:pt x="48" y="210"/>
                    </a:lnTo>
                    <a:lnTo>
                      <a:pt x="66" y="222"/>
                    </a:lnTo>
                    <a:lnTo>
                      <a:pt x="78" y="234"/>
                    </a:lnTo>
                    <a:lnTo>
                      <a:pt x="90" y="252"/>
                    </a:lnTo>
                    <a:lnTo>
                      <a:pt x="96" y="246"/>
                    </a:lnTo>
                    <a:lnTo>
                      <a:pt x="96" y="294"/>
                    </a:lnTo>
                    <a:lnTo>
                      <a:pt x="96" y="288"/>
                    </a:lnTo>
                    <a:lnTo>
                      <a:pt x="108" y="306"/>
                    </a:lnTo>
                    <a:lnTo>
                      <a:pt x="120" y="306"/>
                    </a:lnTo>
                    <a:lnTo>
                      <a:pt x="126" y="324"/>
                    </a:lnTo>
                    <a:lnTo>
                      <a:pt x="126" y="342"/>
                    </a:lnTo>
                    <a:lnTo>
                      <a:pt x="144" y="336"/>
                    </a:lnTo>
                    <a:lnTo>
                      <a:pt x="150" y="324"/>
                    </a:lnTo>
                    <a:lnTo>
                      <a:pt x="174" y="324"/>
                    </a:lnTo>
                    <a:lnTo>
                      <a:pt x="174" y="312"/>
                    </a:lnTo>
                    <a:lnTo>
                      <a:pt x="192" y="312"/>
                    </a:lnTo>
                    <a:lnTo>
                      <a:pt x="198" y="306"/>
                    </a:lnTo>
                    <a:lnTo>
                      <a:pt x="240" y="300"/>
                    </a:lnTo>
                    <a:lnTo>
                      <a:pt x="252" y="300"/>
                    </a:lnTo>
                    <a:lnTo>
                      <a:pt x="252" y="276"/>
                    </a:lnTo>
                    <a:lnTo>
                      <a:pt x="246" y="270"/>
                    </a:lnTo>
                    <a:lnTo>
                      <a:pt x="246" y="264"/>
                    </a:lnTo>
                    <a:lnTo>
                      <a:pt x="270" y="264"/>
                    </a:lnTo>
                    <a:lnTo>
                      <a:pt x="276" y="258"/>
                    </a:lnTo>
                    <a:lnTo>
                      <a:pt x="276" y="234"/>
                    </a:lnTo>
                    <a:lnTo>
                      <a:pt x="270" y="228"/>
                    </a:lnTo>
                    <a:close/>
                    <a:moveTo>
                      <a:pt x="36" y="210"/>
                    </a:moveTo>
                    <a:lnTo>
                      <a:pt x="42" y="210"/>
                    </a:lnTo>
                    <a:lnTo>
                      <a:pt x="30" y="210"/>
                    </a:lnTo>
                    <a:lnTo>
                      <a:pt x="36" y="21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76" name="Romania">
                <a:extLst>
                  <a:ext uri="{FF2B5EF4-FFF2-40B4-BE49-F238E27FC236}">
                    <a16:creationId xmlns:a16="http://schemas.microsoft.com/office/drawing/2014/main" id="{E5859343-5550-DE40-A971-7B41782DF4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0" y="1318"/>
                <a:ext cx="157" cy="94"/>
              </a:xfrm>
              <a:custGeom>
                <a:avLst/>
                <a:gdLst>
                  <a:gd name="T0" fmla="*/ 2147483647 w 612"/>
                  <a:gd name="T1" fmla="*/ 2147483647 h 366"/>
                  <a:gd name="T2" fmla="*/ 2147483647 w 612"/>
                  <a:gd name="T3" fmla="*/ 2147483647 h 366"/>
                  <a:gd name="T4" fmla="*/ 2147483647 w 612"/>
                  <a:gd name="T5" fmla="*/ 2147483647 h 366"/>
                  <a:gd name="T6" fmla="*/ 2147483647 w 612"/>
                  <a:gd name="T7" fmla="*/ 2147483647 h 366"/>
                  <a:gd name="T8" fmla="*/ 2147483647 w 612"/>
                  <a:gd name="T9" fmla="*/ 2147483647 h 366"/>
                  <a:gd name="T10" fmla="*/ 2147483647 w 612"/>
                  <a:gd name="T11" fmla="*/ 2147483647 h 366"/>
                  <a:gd name="T12" fmla="*/ 2147483647 w 612"/>
                  <a:gd name="T13" fmla="*/ 2147483647 h 366"/>
                  <a:gd name="T14" fmla="*/ 2147483647 w 612"/>
                  <a:gd name="T15" fmla="*/ 2147483647 h 366"/>
                  <a:gd name="T16" fmla="*/ 2147483647 w 612"/>
                  <a:gd name="T17" fmla="*/ 2147483647 h 366"/>
                  <a:gd name="T18" fmla="*/ 2147483647 w 612"/>
                  <a:gd name="T19" fmla="*/ 2147483647 h 366"/>
                  <a:gd name="T20" fmla="*/ 2147483647 w 612"/>
                  <a:gd name="T21" fmla="*/ 2147483647 h 366"/>
                  <a:gd name="T22" fmla="*/ 2147483647 w 612"/>
                  <a:gd name="T23" fmla="*/ 2147483647 h 366"/>
                  <a:gd name="T24" fmla="*/ 2147483647 w 612"/>
                  <a:gd name="T25" fmla="*/ 2147483647 h 366"/>
                  <a:gd name="T26" fmla="*/ 2147483647 w 612"/>
                  <a:gd name="T27" fmla="*/ 0 h 366"/>
                  <a:gd name="T28" fmla="*/ 2147483647 w 612"/>
                  <a:gd name="T29" fmla="*/ 2147483647 h 366"/>
                  <a:gd name="T30" fmla="*/ 2147483647 w 612"/>
                  <a:gd name="T31" fmla="*/ 2147483647 h 366"/>
                  <a:gd name="T32" fmla="*/ 2147483647 w 612"/>
                  <a:gd name="T33" fmla="*/ 2147483647 h 366"/>
                  <a:gd name="T34" fmla="*/ 2147483647 w 612"/>
                  <a:gd name="T35" fmla="*/ 2147483647 h 366"/>
                  <a:gd name="T36" fmla="*/ 2147483647 w 612"/>
                  <a:gd name="T37" fmla="*/ 2147483647 h 366"/>
                  <a:gd name="T38" fmla="*/ 2147483647 w 612"/>
                  <a:gd name="T39" fmla="*/ 2147483647 h 366"/>
                  <a:gd name="T40" fmla="*/ 2147483647 w 612"/>
                  <a:gd name="T41" fmla="*/ 2147483647 h 366"/>
                  <a:gd name="T42" fmla="*/ 2147483647 w 612"/>
                  <a:gd name="T43" fmla="*/ 2147483647 h 366"/>
                  <a:gd name="T44" fmla="*/ 2147483647 w 612"/>
                  <a:gd name="T45" fmla="*/ 2147483647 h 366"/>
                  <a:gd name="T46" fmla="*/ 2147483647 w 612"/>
                  <a:gd name="T47" fmla="*/ 2147483647 h 366"/>
                  <a:gd name="T48" fmla="*/ 0 w 612"/>
                  <a:gd name="T49" fmla="*/ 2147483647 h 366"/>
                  <a:gd name="T50" fmla="*/ 2147483647 w 612"/>
                  <a:gd name="T51" fmla="*/ 2147483647 h 366"/>
                  <a:gd name="T52" fmla="*/ 2147483647 w 612"/>
                  <a:gd name="T53" fmla="*/ 2147483647 h 366"/>
                  <a:gd name="T54" fmla="*/ 2147483647 w 612"/>
                  <a:gd name="T55" fmla="*/ 2147483647 h 366"/>
                  <a:gd name="T56" fmla="*/ 2147483647 w 612"/>
                  <a:gd name="T57" fmla="*/ 2147483647 h 366"/>
                  <a:gd name="T58" fmla="*/ 2147483647 w 612"/>
                  <a:gd name="T59" fmla="*/ 2147483647 h 366"/>
                  <a:gd name="T60" fmla="*/ 2147483647 w 612"/>
                  <a:gd name="T61" fmla="*/ 2147483647 h 366"/>
                  <a:gd name="T62" fmla="*/ 2147483647 w 612"/>
                  <a:gd name="T63" fmla="*/ 2147483647 h 366"/>
                  <a:gd name="T64" fmla="*/ 2147483647 w 612"/>
                  <a:gd name="T65" fmla="*/ 2147483647 h 366"/>
                  <a:gd name="T66" fmla="*/ 2147483647 w 612"/>
                  <a:gd name="T67" fmla="*/ 2147483647 h 366"/>
                  <a:gd name="T68" fmla="*/ 2147483647 w 612"/>
                  <a:gd name="T69" fmla="*/ 2147483647 h 366"/>
                  <a:gd name="T70" fmla="*/ 2147483647 w 612"/>
                  <a:gd name="T71" fmla="*/ 2147483647 h 366"/>
                  <a:gd name="T72" fmla="*/ 2147483647 w 612"/>
                  <a:gd name="T73" fmla="*/ 2147483647 h 366"/>
                  <a:gd name="T74" fmla="*/ 2147483647 w 612"/>
                  <a:gd name="T75" fmla="*/ 2147483647 h 366"/>
                  <a:gd name="T76" fmla="*/ 2147483647 w 612"/>
                  <a:gd name="T77" fmla="*/ 2147483647 h 366"/>
                  <a:gd name="T78" fmla="*/ 2147483647 w 612"/>
                  <a:gd name="T79" fmla="*/ 2147483647 h 366"/>
                  <a:gd name="T80" fmla="*/ 2147483647 w 612"/>
                  <a:gd name="T81" fmla="*/ 2147483647 h 366"/>
                  <a:gd name="T82" fmla="*/ 2147483647 w 612"/>
                  <a:gd name="T83" fmla="*/ 2147483647 h 366"/>
                  <a:gd name="T84" fmla="*/ 2147483647 w 612"/>
                  <a:gd name="T85" fmla="*/ 2147483647 h 36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612"/>
                  <a:gd name="T130" fmla="*/ 0 h 366"/>
                  <a:gd name="T131" fmla="*/ 612 w 612"/>
                  <a:gd name="T132" fmla="*/ 366 h 36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612" h="366">
                    <a:moveTo>
                      <a:pt x="516" y="354"/>
                    </a:moveTo>
                    <a:lnTo>
                      <a:pt x="522" y="360"/>
                    </a:lnTo>
                    <a:lnTo>
                      <a:pt x="540" y="360"/>
                    </a:lnTo>
                    <a:lnTo>
                      <a:pt x="540" y="318"/>
                    </a:lnTo>
                    <a:lnTo>
                      <a:pt x="546" y="312"/>
                    </a:lnTo>
                    <a:lnTo>
                      <a:pt x="558" y="294"/>
                    </a:lnTo>
                    <a:lnTo>
                      <a:pt x="564" y="282"/>
                    </a:lnTo>
                    <a:lnTo>
                      <a:pt x="570" y="276"/>
                    </a:lnTo>
                    <a:lnTo>
                      <a:pt x="606" y="276"/>
                    </a:lnTo>
                    <a:lnTo>
                      <a:pt x="612" y="270"/>
                    </a:lnTo>
                    <a:lnTo>
                      <a:pt x="612" y="258"/>
                    </a:lnTo>
                    <a:lnTo>
                      <a:pt x="600" y="222"/>
                    </a:lnTo>
                    <a:lnTo>
                      <a:pt x="600" y="216"/>
                    </a:lnTo>
                    <a:lnTo>
                      <a:pt x="594" y="216"/>
                    </a:lnTo>
                    <a:lnTo>
                      <a:pt x="588" y="222"/>
                    </a:lnTo>
                    <a:lnTo>
                      <a:pt x="570" y="222"/>
                    </a:lnTo>
                    <a:lnTo>
                      <a:pt x="564" y="228"/>
                    </a:lnTo>
                    <a:lnTo>
                      <a:pt x="558" y="228"/>
                    </a:lnTo>
                    <a:lnTo>
                      <a:pt x="552" y="234"/>
                    </a:lnTo>
                    <a:lnTo>
                      <a:pt x="522" y="234"/>
                    </a:lnTo>
                    <a:lnTo>
                      <a:pt x="510" y="222"/>
                    </a:lnTo>
                    <a:lnTo>
                      <a:pt x="510" y="198"/>
                    </a:lnTo>
                    <a:lnTo>
                      <a:pt x="504" y="192"/>
                    </a:lnTo>
                    <a:lnTo>
                      <a:pt x="498" y="180"/>
                    </a:lnTo>
                    <a:lnTo>
                      <a:pt x="498" y="168"/>
                    </a:lnTo>
                    <a:lnTo>
                      <a:pt x="504" y="162"/>
                    </a:lnTo>
                    <a:lnTo>
                      <a:pt x="504" y="150"/>
                    </a:lnTo>
                    <a:lnTo>
                      <a:pt x="510" y="144"/>
                    </a:lnTo>
                    <a:lnTo>
                      <a:pt x="504" y="144"/>
                    </a:lnTo>
                    <a:lnTo>
                      <a:pt x="504" y="102"/>
                    </a:lnTo>
                    <a:lnTo>
                      <a:pt x="498" y="96"/>
                    </a:lnTo>
                    <a:lnTo>
                      <a:pt x="480" y="96"/>
                    </a:lnTo>
                    <a:lnTo>
                      <a:pt x="474" y="78"/>
                    </a:lnTo>
                    <a:lnTo>
                      <a:pt x="462" y="78"/>
                    </a:lnTo>
                    <a:lnTo>
                      <a:pt x="456" y="54"/>
                    </a:lnTo>
                    <a:lnTo>
                      <a:pt x="432" y="42"/>
                    </a:lnTo>
                    <a:lnTo>
                      <a:pt x="432" y="30"/>
                    </a:lnTo>
                    <a:lnTo>
                      <a:pt x="426" y="24"/>
                    </a:lnTo>
                    <a:lnTo>
                      <a:pt x="420" y="12"/>
                    </a:lnTo>
                    <a:lnTo>
                      <a:pt x="414" y="6"/>
                    </a:lnTo>
                    <a:lnTo>
                      <a:pt x="396" y="0"/>
                    </a:lnTo>
                    <a:lnTo>
                      <a:pt x="384" y="0"/>
                    </a:lnTo>
                    <a:lnTo>
                      <a:pt x="378" y="6"/>
                    </a:lnTo>
                    <a:lnTo>
                      <a:pt x="378" y="12"/>
                    </a:lnTo>
                    <a:lnTo>
                      <a:pt x="366" y="24"/>
                    </a:lnTo>
                    <a:lnTo>
                      <a:pt x="348" y="24"/>
                    </a:lnTo>
                    <a:lnTo>
                      <a:pt x="342" y="18"/>
                    </a:lnTo>
                    <a:lnTo>
                      <a:pt x="336" y="30"/>
                    </a:lnTo>
                    <a:lnTo>
                      <a:pt x="312" y="24"/>
                    </a:lnTo>
                    <a:lnTo>
                      <a:pt x="312" y="30"/>
                    </a:lnTo>
                    <a:lnTo>
                      <a:pt x="300" y="42"/>
                    </a:lnTo>
                    <a:lnTo>
                      <a:pt x="288" y="42"/>
                    </a:lnTo>
                    <a:lnTo>
                      <a:pt x="264" y="18"/>
                    </a:lnTo>
                    <a:lnTo>
                      <a:pt x="258" y="18"/>
                    </a:lnTo>
                    <a:lnTo>
                      <a:pt x="246" y="24"/>
                    </a:lnTo>
                    <a:lnTo>
                      <a:pt x="240" y="24"/>
                    </a:lnTo>
                    <a:lnTo>
                      <a:pt x="228" y="30"/>
                    </a:lnTo>
                    <a:lnTo>
                      <a:pt x="222" y="24"/>
                    </a:lnTo>
                    <a:lnTo>
                      <a:pt x="198" y="24"/>
                    </a:lnTo>
                    <a:lnTo>
                      <a:pt x="192" y="18"/>
                    </a:lnTo>
                    <a:lnTo>
                      <a:pt x="168" y="18"/>
                    </a:lnTo>
                    <a:lnTo>
                      <a:pt x="150" y="36"/>
                    </a:lnTo>
                    <a:lnTo>
                      <a:pt x="120" y="36"/>
                    </a:lnTo>
                    <a:lnTo>
                      <a:pt x="108" y="48"/>
                    </a:lnTo>
                    <a:lnTo>
                      <a:pt x="108" y="90"/>
                    </a:lnTo>
                    <a:lnTo>
                      <a:pt x="90" y="108"/>
                    </a:lnTo>
                    <a:lnTo>
                      <a:pt x="78" y="114"/>
                    </a:lnTo>
                    <a:lnTo>
                      <a:pt x="72" y="120"/>
                    </a:lnTo>
                    <a:lnTo>
                      <a:pt x="72" y="138"/>
                    </a:lnTo>
                    <a:lnTo>
                      <a:pt x="66" y="144"/>
                    </a:lnTo>
                    <a:lnTo>
                      <a:pt x="54" y="150"/>
                    </a:lnTo>
                    <a:lnTo>
                      <a:pt x="48" y="156"/>
                    </a:lnTo>
                    <a:lnTo>
                      <a:pt x="30" y="150"/>
                    </a:lnTo>
                    <a:lnTo>
                      <a:pt x="30" y="168"/>
                    </a:lnTo>
                    <a:lnTo>
                      <a:pt x="0" y="174"/>
                    </a:lnTo>
                    <a:lnTo>
                      <a:pt x="6" y="174"/>
                    </a:lnTo>
                    <a:lnTo>
                      <a:pt x="30" y="192"/>
                    </a:lnTo>
                    <a:lnTo>
                      <a:pt x="36" y="192"/>
                    </a:lnTo>
                    <a:lnTo>
                      <a:pt x="48" y="228"/>
                    </a:lnTo>
                    <a:lnTo>
                      <a:pt x="54" y="234"/>
                    </a:lnTo>
                    <a:lnTo>
                      <a:pt x="60" y="234"/>
                    </a:lnTo>
                    <a:lnTo>
                      <a:pt x="66" y="228"/>
                    </a:lnTo>
                    <a:lnTo>
                      <a:pt x="72" y="228"/>
                    </a:lnTo>
                    <a:lnTo>
                      <a:pt x="84" y="234"/>
                    </a:lnTo>
                    <a:lnTo>
                      <a:pt x="84" y="252"/>
                    </a:lnTo>
                    <a:lnTo>
                      <a:pt x="78" y="258"/>
                    </a:lnTo>
                    <a:lnTo>
                      <a:pt x="90" y="276"/>
                    </a:lnTo>
                    <a:lnTo>
                      <a:pt x="114" y="282"/>
                    </a:lnTo>
                    <a:lnTo>
                      <a:pt x="120" y="288"/>
                    </a:lnTo>
                    <a:lnTo>
                      <a:pt x="144" y="282"/>
                    </a:lnTo>
                    <a:lnTo>
                      <a:pt x="168" y="288"/>
                    </a:lnTo>
                    <a:lnTo>
                      <a:pt x="162" y="294"/>
                    </a:lnTo>
                    <a:lnTo>
                      <a:pt x="156" y="306"/>
                    </a:lnTo>
                    <a:lnTo>
                      <a:pt x="162" y="312"/>
                    </a:lnTo>
                    <a:lnTo>
                      <a:pt x="162" y="324"/>
                    </a:lnTo>
                    <a:lnTo>
                      <a:pt x="186" y="324"/>
                    </a:lnTo>
                    <a:lnTo>
                      <a:pt x="192" y="330"/>
                    </a:lnTo>
                    <a:lnTo>
                      <a:pt x="186" y="336"/>
                    </a:lnTo>
                    <a:lnTo>
                      <a:pt x="186" y="342"/>
                    </a:lnTo>
                    <a:lnTo>
                      <a:pt x="180" y="348"/>
                    </a:lnTo>
                    <a:lnTo>
                      <a:pt x="186" y="354"/>
                    </a:lnTo>
                    <a:lnTo>
                      <a:pt x="204" y="354"/>
                    </a:lnTo>
                    <a:lnTo>
                      <a:pt x="216" y="342"/>
                    </a:lnTo>
                    <a:lnTo>
                      <a:pt x="240" y="354"/>
                    </a:lnTo>
                    <a:lnTo>
                      <a:pt x="252" y="354"/>
                    </a:lnTo>
                    <a:lnTo>
                      <a:pt x="258" y="360"/>
                    </a:lnTo>
                    <a:lnTo>
                      <a:pt x="282" y="360"/>
                    </a:lnTo>
                    <a:lnTo>
                      <a:pt x="288" y="354"/>
                    </a:lnTo>
                    <a:lnTo>
                      <a:pt x="288" y="348"/>
                    </a:lnTo>
                    <a:lnTo>
                      <a:pt x="306" y="354"/>
                    </a:lnTo>
                    <a:lnTo>
                      <a:pt x="330" y="354"/>
                    </a:lnTo>
                    <a:lnTo>
                      <a:pt x="336" y="360"/>
                    </a:lnTo>
                    <a:lnTo>
                      <a:pt x="348" y="366"/>
                    </a:lnTo>
                    <a:lnTo>
                      <a:pt x="366" y="366"/>
                    </a:lnTo>
                    <a:lnTo>
                      <a:pt x="372" y="360"/>
                    </a:lnTo>
                    <a:lnTo>
                      <a:pt x="372" y="348"/>
                    </a:lnTo>
                    <a:lnTo>
                      <a:pt x="378" y="342"/>
                    </a:lnTo>
                    <a:lnTo>
                      <a:pt x="384" y="342"/>
                    </a:lnTo>
                    <a:lnTo>
                      <a:pt x="396" y="336"/>
                    </a:lnTo>
                    <a:lnTo>
                      <a:pt x="402" y="336"/>
                    </a:lnTo>
                    <a:lnTo>
                      <a:pt x="402" y="330"/>
                    </a:lnTo>
                    <a:lnTo>
                      <a:pt x="432" y="336"/>
                    </a:lnTo>
                    <a:lnTo>
                      <a:pt x="432" y="324"/>
                    </a:lnTo>
                    <a:lnTo>
                      <a:pt x="438" y="324"/>
                    </a:lnTo>
                    <a:lnTo>
                      <a:pt x="450" y="330"/>
                    </a:lnTo>
                    <a:lnTo>
                      <a:pt x="462" y="330"/>
                    </a:lnTo>
                    <a:lnTo>
                      <a:pt x="474" y="336"/>
                    </a:lnTo>
                    <a:lnTo>
                      <a:pt x="498" y="336"/>
                    </a:lnTo>
                    <a:lnTo>
                      <a:pt x="516" y="35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77" name="Portugal">
                <a:extLst>
                  <a:ext uri="{FF2B5EF4-FFF2-40B4-BE49-F238E27FC236}">
                    <a16:creationId xmlns:a16="http://schemas.microsoft.com/office/drawing/2014/main" id="{33B387CF-82EE-4645-8160-DDF7D2F0D6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6" y="1443"/>
                <a:ext cx="58" cy="105"/>
              </a:xfrm>
              <a:custGeom>
                <a:avLst/>
                <a:gdLst>
                  <a:gd name="T0" fmla="*/ 2147483647 w 228"/>
                  <a:gd name="T1" fmla="*/ 2147483647 h 414"/>
                  <a:gd name="T2" fmla="*/ 2147483647 w 228"/>
                  <a:gd name="T3" fmla="*/ 2147483647 h 414"/>
                  <a:gd name="T4" fmla="*/ 2147483647 w 228"/>
                  <a:gd name="T5" fmla="*/ 2147483647 h 414"/>
                  <a:gd name="T6" fmla="*/ 2147483647 w 228"/>
                  <a:gd name="T7" fmla="*/ 2147483647 h 414"/>
                  <a:gd name="T8" fmla="*/ 2147483647 w 228"/>
                  <a:gd name="T9" fmla="*/ 2147483647 h 414"/>
                  <a:gd name="T10" fmla="*/ 2147483647 w 228"/>
                  <a:gd name="T11" fmla="*/ 2147483647 h 414"/>
                  <a:gd name="T12" fmla="*/ 2147483647 w 228"/>
                  <a:gd name="T13" fmla="*/ 0 h 414"/>
                  <a:gd name="T14" fmla="*/ 2147483647 w 228"/>
                  <a:gd name="T15" fmla="*/ 2147483647 h 414"/>
                  <a:gd name="T16" fmla="*/ 2147483647 w 228"/>
                  <a:gd name="T17" fmla="*/ 2147483647 h 414"/>
                  <a:gd name="T18" fmla="*/ 2147483647 w 228"/>
                  <a:gd name="T19" fmla="*/ 2147483647 h 414"/>
                  <a:gd name="T20" fmla="*/ 2147483647 w 228"/>
                  <a:gd name="T21" fmla="*/ 2147483647 h 414"/>
                  <a:gd name="T22" fmla="*/ 2147483647 w 228"/>
                  <a:gd name="T23" fmla="*/ 2147483647 h 414"/>
                  <a:gd name="T24" fmla="*/ 2147483647 w 228"/>
                  <a:gd name="T25" fmla="*/ 2147483647 h 414"/>
                  <a:gd name="T26" fmla="*/ 0 w 228"/>
                  <a:gd name="T27" fmla="*/ 2147483647 h 414"/>
                  <a:gd name="T28" fmla="*/ 2147483647 w 228"/>
                  <a:gd name="T29" fmla="*/ 2147483647 h 414"/>
                  <a:gd name="T30" fmla="*/ 2147483647 w 228"/>
                  <a:gd name="T31" fmla="*/ 2147483647 h 414"/>
                  <a:gd name="T32" fmla="*/ 2147483647 w 228"/>
                  <a:gd name="T33" fmla="*/ 2147483647 h 414"/>
                  <a:gd name="T34" fmla="*/ 2147483647 w 228"/>
                  <a:gd name="T35" fmla="*/ 2147483647 h 414"/>
                  <a:gd name="T36" fmla="*/ 2147483647 w 228"/>
                  <a:gd name="T37" fmla="*/ 2147483647 h 414"/>
                  <a:gd name="T38" fmla="*/ 2147483647 w 228"/>
                  <a:gd name="T39" fmla="*/ 2147483647 h 414"/>
                  <a:gd name="T40" fmla="*/ 2147483647 w 228"/>
                  <a:gd name="T41" fmla="*/ 2147483647 h 414"/>
                  <a:gd name="T42" fmla="*/ 2147483647 w 228"/>
                  <a:gd name="T43" fmla="*/ 2147483647 h 414"/>
                  <a:gd name="T44" fmla="*/ 2147483647 w 228"/>
                  <a:gd name="T45" fmla="*/ 2147483647 h 414"/>
                  <a:gd name="T46" fmla="*/ 2147483647 w 228"/>
                  <a:gd name="T47" fmla="*/ 2147483647 h 414"/>
                  <a:gd name="T48" fmla="*/ 2147483647 w 228"/>
                  <a:gd name="T49" fmla="*/ 2147483647 h 414"/>
                  <a:gd name="T50" fmla="*/ 2147483647 w 228"/>
                  <a:gd name="T51" fmla="*/ 2147483647 h 414"/>
                  <a:gd name="T52" fmla="*/ 2147483647 w 228"/>
                  <a:gd name="T53" fmla="*/ 2147483647 h 414"/>
                  <a:gd name="T54" fmla="*/ 2147483647 w 228"/>
                  <a:gd name="T55" fmla="*/ 2147483647 h 414"/>
                  <a:gd name="T56" fmla="*/ 2147483647 w 228"/>
                  <a:gd name="T57" fmla="*/ 2147483647 h 414"/>
                  <a:gd name="T58" fmla="*/ 2147483647 w 228"/>
                  <a:gd name="T59" fmla="*/ 2147483647 h 414"/>
                  <a:gd name="T60" fmla="*/ 2147483647 w 228"/>
                  <a:gd name="T61" fmla="*/ 2147483647 h 414"/>
                  <a:gd name="T62" fmla="*/ 2147483647 w 228"/>
                  <a:gd name="T63" fmla="*/ 2147483647 h 414"/>
                  <a:gd name="T64" fmla="*/ 2147483647 w 228"/>
                  <a:gd name="T65" fmla="*/ 2147483647 h 414"/>
                  <a:gd name="T66" fmla="*/ 2147483647 w 228"/>
                  <a:gd name="T67" fmla="*/ 2147483647 h 414"/>
                  <a:gd name="T68" fmla="*/ 2147483647 w 228"/>
                  <a:gd name="T69" fmla="*/ 2147483647 h 414"/>
                  <a:gd name="T70" fmla="*/ 2147483647 w 228"/>
                  <a:gd name="T71" fmla="*/ 2147483647 h 414"/>
                  <a:gd name="T72" fmla="*/ 2147483647 w 228"/>
                  <a:gd name="T73" fmla="*/ 2147483647 h 414"/>
                  <a:gd name="T74" fmla="*/ 2147483647 w 228"/>
                  <a:gd name="T75" fmla="*/ 2147483647 h 414"/>
                  <a:gd name="T76" fmla="*/ 2147483647 w 228"/>
                  <a:gd name="T77" fmla="*/ 2147483647 h 414"/>
                  <a:gd name="T78" fmla="*/ 2147483647 w 228"/>
                  <a:gd name="T79" fmla="*/ 2147483647 h 414"/>
                  <a:gd name="T80" fmla="*/ 2147483647 w 228"/>
                  <a:gd name="T81" fmla="*/ 2147483647 h 414"/>
                  <a:gd name="T82" fmla="*/ 2147483647 w 228"/>
                  <a:gd name="T83" fmla="*/ 2147483647 h 41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28"/>
                  <a:gd name="T127" fmla="*/ 0 h 414"/>
                  <a:gd name="T128" fmla="*/ 228 w 228"/>
                  <a:gd name="T129" fmla="*/ 414 h 41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28" h="414">
                    <a:moveTo>
                      <a:pt x="210" y="30"/>
                    </a:moveTo>
                    <a:lnTo>
                      <a:pt x="210" y="12"/>
                    </a:lnTo>
                    <a:lnTo>
                      <a:pt x="156" y="12"/>
                    </a:lnTo>
                    <a:lnTo>
                      <a:pt x="156" y="18"/>
                    </a:lnTo>
                    <a:lnTo>
                      <a:pt x="150" y="24"/>
                    </a:lnTo>
                    <a:lnTo>
                      <a:pt x="138" y="24"/>
                    </a:lnTo>
                    <a:lnTo>
                      <a:pt x="132" y="18"/>
                    </a:lnTo>
                    <a:lnTo>
                      <a:pt x="114" y="18"/>
                    </a:lnTo>
                    <a:lnTo>
                      <a:pt x="108" y="24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102" y="18"/>
                    </a:lnTo>
                    <a:lnTo>
                      <a:pt x="114" y="6"/>
                    </a:lnTo>
                    <a:lnTo>
                      <a:pt x="114" y="0"/>
                    </a:lnTo>
                    <a:lnTo>
                      <a:pt x="90" y="0"/>
                    </a:lnTo>
                    <a:lnTo>
                      <a:pt x="66" y="12"/>
                    </a:lnTo>
                    <a:lnTo>
                      <a:pt x="60" y="18"/>
                    </a:lnTo>
                    <a:lnTo>
                      <a:pt x="60" y="36"/>
                    </a:lnTo>
                    <a:lnTo>
                      <a:pt x="66" y="60"/>
                    </a:lnTo>
                    <a:lnTo>
                      <a:pt x="66" y="78"/>
                    </a:lnTo>
                    <a:lnTo>
                      <a:pt x="60" y="108"/>
                    </a:lnTo>
                    <a:lnTo>
                      <a:pt x="48" y="138"/>
                    </a:lnTo>
                    <a:lnTo>
                      <a:pt x="30" y="174"/>
                    </a:lnTo>
                    <a:lnTo>
                      <a:pt x="12" y="222"/>
                    </a:lnTo>
                    <a:lnTo>
                      <a:pt x="6" y="234"/>
                    </a:lnTo>
                    <a:lnTo>
                      <a:pt x="6" y="240"/>
                    </a:lnTo>
                    <a:lnTo>
                      <a:pt x="0" y="252"/>
                    </a:lnTo>
                    <a:lnTo>
                      <a:pt x="0" y="264"/>
                    </a:lnTo>
                    <a:lnTo>
                      <a:pt x="18" y="282"/>
                    </a:lnTo>
                    <a:lnTo>
                      <a:pt x="30" y="288"/>
                    </a:lnTo>
                    <a:lnTo>
                      <a:pt x="42" y="342"/>
                    </a:lnTo>
                    <a:lnTo>
                      <a:pt x="42" y="348"/>
                    </a:lnTo>
                    <a:lnTo>
                      <a:pt x="36" y="354"/>
                    </a:lnTo>
                    <a:lnTo>
                      <a:pt x="36" y="366"/>
                    </a:lnTo>
                    <a:lnTo>
                      <a:pt x="30" y="384"/>
                    </a:lnTo>
                    <a:lnTo>
                      <a:pt x="24" y="396"/>
                    </a:lnTo>
                    <a:lnTo>
                      <a:pt x="24" y="408"/>
                    </a:lnTo>
                    <a:lnTo>
                      <a:pt x="48" y="408"/>
                    </a:lnTo>
                    <a:lnTo>
                      <a:pt x="60" y="402"/>
                    </a:lnTo>
                    <a:lnTo>
                      <a:pt x="72" y="402"/>
                    </a:lnTo>
                    <a:lnTo>
                      <a:pt x="84" y="414"/>
                    </a:lnTo>
                    <a:lnTo>
                      <a:pt x="96" y="414"/>
                    </a:lnTo>
                    <a:lnTo>
                      <a:pt x="108" y="408"/>
                    </a:lnTo>
                    <a:lnTo>
                      <a:pt x="114" y="402"/>
                    </a:lnTo>
                    <a:lnTo>
                      <a:pt x="120" y="402"/>
                    </a:lnTo>
                    <a:lnTo>
                      <a:pt x="126" y="396"/>
                    </a:lnTo>
                    <a:lnTo>
                      <a:pt x="126" y="348"/>
                    </a:lnTo>
                    <a:lnTo>
                      <a:pt x="132" y="342"/>
                    </a:lnTo>
                    <a:lnTo>
                      <a:pt x="138" y="330"/>
                    </a:lnTo>
                    <a:lnTo>
                      <a:pt x="150" y="330"/>
                    </a:lnTo>
                    <a:lnTo>
                      <a:pt x="162" y="318"/>
                    </a:lnTo>
                    <a:lnTo>
                      <a:pt x="162" y="312"/>
                    </a:lnTo>
                    <a:lnTo>
                      <a:pt x="150" y="312"/>
                    </a:lnTo>
                    <a:lnTo>
                      <a:pt x="144" y="306"/>
                    </a:lnTo>
                    <a:lnTo>
                      <a:pt x="138" y="294"/>
                    </a:lnTo>
                    <a:lnTo>
                      <a:pt x="138" y="288"/>
                    </a:lnTo>
                    <a:lnTo>
                      <a:pt x="132" y="282"/>
                    </a:lnTo>
                    <a:lnTo>
                      <a:pt x="132" y="276"/>
                    </a:lnTo>
                    <a:lnTo>
                      <a:pt x="144" y="264"/>
                    </a:lnTo>
                    <a:lnTo>
                      <a:pt x="156" y="258"/>
                    </a:lnTo>
                    <a:lnTo>
                      <a:pt x="168" y="246"/>
                    </a:lnTo>
                    <a:lnTo>
                      <a:pt x="168" y="240"/>
                    </a:lnTo>
                    <a:lnTo>
                      <a:pt x="156" y="234"/>
                    </a:lnTo>
                    <a:lnTo>
                      <a:pt x="150" y="228"/>
                    </a:lnTo>
                    <a:lnTo>
                      <a:pt x="150" y="216"/>
                    </a:lnTo>
                    <a:lnTo>
                      <a:pt x="126" y="192"/>
                    </a:lnTo>
                    <a:lnTo>
                      <a:pt x="162" y="192"/>
                    </a:lnTo>
                    <a:lnTo>
                      <a:pt x="174" y="180"/>
                    </a:lnTo>
                    <a:lnTo>
                      <a:pt x="174" y="168"/>
                    </a:lnTo>
                    <a:lnTo>
                      <a:pt x="168" y="162"/>
                    </a:lnTo>
                    <a:lnTo>
                      <a:pt x="168" y="150"/>
                    </a:lnTo>
                    <a:lnTo>
                      <a:pt x="174" y="144"/>
                    </a:lnTo>
                    <a:lnTo>
                      <a:pt x="180" y="144"/>
                    </a:lnTo>
                    <a:lnTo>
                      <a:pt x="180" y="126"/>
                    </a:lnTo>
                    <a:lnTo>
                      <a:pt x="186" y="108"/>
                    </a:lnTo>
                    <a:lnTo>
                      <a:pt x="186" y="96"/>
                    </a:lnTo>
                    <a:lnTo>
                      <a:pt x="180" y="90"/>
                    </a:lnTo>
                    <a:lnTo>
                      <a:pt x="174" y="90"/>
                    </a:lnTo>
                    <a:lnTo>
                      <a:pt x="174" y="84"/>
                    </a:lnTo>
                    <a:lnTo>
                      <a:pt x="180" y="78"/>
                    </a:lnTo>
                    <a:lnTo>
                      <a:pt x="204" y="66"/>
                    </a:lnTo>
                    <a:lnTo>
                      <a:pt x="228" y="42"/>
                    </a:lnTo>
                    <a:lnTo>
                      <a:pt x="228" y="36"/>
                    </a:lnTo>
                    <a:lnTo>
                      <a:pt x="216" y="30"/>
                    </a:lnTo>
                    <a:lnTo>
                      <a:pt x="210" y="3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78" name="Poland">
                <a:extLst>
                  <a:ext uri="{FF2B5EF4-FFF2-40B4-BE49-F238E27FC236}">
                    <a16:creationId xmlns:a16="http://schemas.microsoft.com/office/drawing/2014/main" id="{22421B30-DCAC-C546-91D8-22FF88DF9B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9" y="1188"/>
                <a:ext cx="160" cy="115"/>
              </a:xfrm>
              <a:custGeom>
                <a:avLst/>
                <a:gdLst>
                  <a:gd name="T0" fmla="*/ 2147483647 w 624"/>
                  <a:gd name="T1" fmla="*/ 2147483647 h 450"/>
                  <a:gd name="T2" fmla="*/ 2147483647 w 624"/>
                  <a:gd name="T3" fmla="*/ 2147483647 h 450"/>
                  <a:gd name="T4" fmla="*/ 2147483647 w 624"/>
                  <a:gd name="T5" fmla="*/ 2147483647 h 450"/>
                  <a:gd name="T6" fmla="*/ 2147483647 w 624"/>
                  <a:gd name="T7" fmla="*/ 2147483647 h 450"/>
                  <a:gd name="T8" fmla="*/ 2147483647 w 624"/>
                  <a:gd name="T9" fmla="*/ 2147483647 h 450"/>
                  <a:gd name="T10" fmla="*/ 2147483647 w 624"/>
                  <a:gd name="T11" fmla="*/ 2147483647 h 450"/>
                  <a:gd name="T12" fmla="*/ 2147483647 w 624"/>
                  <a:gd name="T13" fmla="*/ 2147483647 h 450"/>
                  <a:gd name="T14" fmla="*/ 2147483647 w 624"/>
                  <a:gd name="T15" fmla="*/ 2147483647 h 450"/>
                  <a:gd name="T16" fmla="*/ 2147483647 w 624"/>
                  <a:gd name="T17" fmla="*/ 2147483647 h 450"/>
                  <a:gd name="T18" fmla="*/ 2147483647 w 624"/>
                  <a:gd name="T19" fmla="*/ 2147483647 h 450"/>
                  <a:gd name="T20" fmla="*/ 2147483647 w 624"/>
                  <a:gd name="T21" fmla="*/ 2147483647 h 450"/>
                  <a:gd name="T22" fmla="*/ 2147483647 w 624"/>
                  <a:gd name="T23" fmla="*/ 2147483647 h 450"/>
                  <a:gd name="T24" fmla="*/ 2147483647 w 624"/>
                  <a:gd name="T25" fmla="*/ 2147483647 h 450"/>
                  <a:gd name="T26" fmla="*/ 2147483647 w 624"/>
                  <a:gd name="T27" fmla="*/ 2147483647 h 450"/>
                  <a:gd name="T28" fmla="*/ 2147483647 w 624"/>
                  <a:gd name="T29" fmla="*/ 2147483647 h 450"/>
                  <a:gd name="T30" fmla="*/ 2147483647 w 624"/>
                  <a:gd name="T31" fmla="*/ 2147483647 h 450"/>
                  <a:gd name="T32" fmla="*/ 2147483647 w 624"/>
                  <a:gd name="T33" fmla="*/ 2147483647 h 450"/>
                  <a:gd name="T34" fmla="*/ 2147483647 w 624"/>
                  <a:gd name="T35" fmla="*/ 2147483647 h 450"/>
                  <a:gd name="T36" fmla="*/ 2147483647 w 624"/>
                  <a:gd name="T37" fmla="*/ 2147483647 h 450"/>
                  <a:gd name="T38" fmla="*/ 2147483647 w 624"/>
                  <a:gd name="T39" fmla="*/ 2147483647 h 450"/>
                  <a:gd name="T40" fmla="*/ 2147483647 w 624"/>
                  <a:gd name="T41" fmla="*/ 2147483647 h 450"/>
                  <a:gd name="T42" fmla="*/ 2147483647 w 624"/>
                  <a:gd name="T43" fmla="*/ 2147483647 h 450"/>
                  <a:gd name="T44" fmla="*/ 2147483647 w 624"/>
                  <a:gd name="T45" fmla="*/ 2147483647 h 450"/>
                  <a:gd name="T46" fmla="*/ 2147483647 w 624"/>
                  <a:gd name="T47" fmla="*/ 2147483647 h 450"/>
                  <a:gd name="T48" fmla="*/ 2147483647 w 624"/>
                  <a:gd name="T49" fmla="*/ 2147483647 h 450"/>
                  <a:gd name="T50" fmla="*/ 2147483647 w 624"/>
                  <a:gd name="T51" fmla="*/ 2147483647 h 450"/>
                  <a:gd name="T52" fmla="*/ 2147483647 w 624"/>
                  <a:gd name="T53" fmla="*/ 2147483647 h 450"/>
                  <a:gd name="T54" fmla="*/ 2147483647 w 624"/>
                  <a:gd name="T55" fmla="*/ 2147483647 h 450"/>
                  <a:gd name="T56" fmla="*/ 2147483647 w 624"/>
                  <a:gd name="T57" fmla="*/ 2147483647 h 450"/>
                  <a:gd name="T58" fmla="*/ 0 w 624"/>
                  <a:gd name="T59" fmla="*/ 2147483647 h 450"/>
                  <a:gd name="T60" fmla="*/ 2147483647 w 624"/>
                  <a:gd name="T61" fmla="*/ 2147483647 h 450"/>
                  <a:gd name="T62" fmla="*/ 2147483647 w 624"/>
                  <a:gd name="T63" fmla="*/ 2147483647 h 450"/>
                  <a:gd name="T64" fmla="*/ 2147483647 w 624"/>
                  <a:gd name="T65" fmla="*/ 2147483647 h 450"/>
                  <a:gd name="T66" fmla="*/ 2147483647 w 624"/>
                  <a:gd name="T67" fmla="*/ 2147483647 h 450"/>
                  <a:gd name="T68" fmla="*/ 2147483647 w 624"/>
                  <a:gd name="T69" fmla="*/ 2147483647 h 450"/>
                  <a:gd name="T70" fmla="*/ 2147483647 w 624"/>
                  <a:gd name="T71" fmla="*/ 2147483647 h 450"/>
                  <a:gd name="T72" fmla="*/ 2147483647 w 624"/>
                  <a:gd name="T73" fmla="*/ 2147483647 h 450"/>
                  <a:gd name="T74" fmla="*/ 2147483647 w 624"/>
                  <a:gd name="T75" fmla="*/ 2147483647 h 450"/>
                  <a:gd name="T76" fmla="*/ 2147483647 w 624"/>
                  <a:gd name="T77" fmla="*/ 2147483647 h 450"/>
                  <a:gd name="T78" fmla="*/ 2147483647 w 624"/>
                  <a:gd name="T79" fmla="*/ 2147483647 h 450"/>
                  <a:gd name="T80" fmla="*/ 2147483647 w 624"/>
                  <a:gd name="T81" fmla="*/ 2147483647 h 450"/>
                  <a:gd name="T82" fmla="*/ 2147483647 w 624"/>
                  <a:gd name="T83" fmla="*/ 2147483647 h 450"/>
                  <a:gd name="T84" fmla="*/ 2147483647 w 624"/>
                  <a:gd name="T85" fmla="*/ 2147483647 h 450"/>
                  <a:gd name="T86" fmla="*/ 2147483647 w 624"/>
                  <a:gd name="T87" fmla="*/ 2147483647 h 450"/>
                  <a:gd name="T88" fmla="*/ 2147483647 w 624"/>
                  <a:gd name="T89" fmla="*/ 2147483647 h 450"/>
                  <a:gd name="T90" fmla="*/ 2147483647 w 624"/>
                  <a:gd name="T91" fmla="*/ 2147483647 h 450"/>
                  <a:gd name="T92" fmla="*/ 2147483647 w 624"/>
                  <a:gd name="T93" fmla="*/ 2147483647 h 450"/>
                  <a:gd name="T94" fmla="*/ 2147483647 w 624"/>
                  <a:gd name="T95" fmla="*/ 2147483647 h 450"/>
                  <a:gd name="T96" fmla="*/ 2147483647 w 624"/>
                  <a:gd name="T97" fmla="*/ 2147483647 h 450"/>
                  <a:gd name="T98" fmla="*/ 2147483647 w 624"/>
                  <a:gd name="T99" fmla="*/ 2147483647 h 450"/>
                  <a:gd name="T100" fmla="*/ 2147483647 w 624"/>
                  <a:gd name="T101" fmla="*/ 2147483647 h 450"/>
                  <a:gd name="T102" fmla="*/ 2147483647 w 624"/>
                  <a:gd name="T103" fmla="*/ 2147483647 h 450"/>
                  <a:gd name="T104" fmla="*/ 2147483647 w 624"/>
                  <a:gd name="T105" fmla="*/ 2147483647 h 450"/>
                  <a:gd name="T106" fmla="*/ 2147483647 w 624"/>
                  <a:gd name="T107" fmla="*/ 2147483647 h 45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24"/>
                  <a:gd name="T163" fmla="*/ 0 h 450"/>
                  <a:gd name="T164" fmla="*/ 624 w 624"/>
                  <a:gd name="T165" fmla="*/ 450 h 450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24" h="450">
                    <a:moveTo>
                      <a:pt x="426" y="426"/>
                    </a:moveTo>
                    <a:lnTo>
                      <a:pt x="432" y="426"/>
                    </a:lnTo>
                    <a:lnTo>
                      <a:pt x="444" y="420"/>
                    </a:lnTo>
                    <a:lnTo>
                      <a:pt x="450" y="414"/>
                    </a:lnTo>
                    <a:lnTo>
                      <a:pt x="474" y="414"/>
                    </a:lnTo>
                    <a:lnTo>
                      <a:pt x="498" y="438"/>
                    </a:lnTo>
                    <a:lnTo>
                      <a:pt x="528" y="438"/>
                    </a:lnTo>
                    <a:lnTo>
                      <a:pt x="528" y="450"/>
                    </a:lnTo>
                    <a:lnTo>
                      <a:pt x="552" y="450"/>
                    </a:lnTo>
                    <a:lnTo>
                      <a:pt x="540" y="438"/>
                    </a:lnTo>
                    <a:lnTo>
                      <a:pt x="540" y="396"/>
                    </a:lnTo>
                    <a:lnTo>
                      <a:pt x="594" y="348"/>
                    </a:lnTo>
                    <a:lnTo>
                      <a:pt x="606" y="348"/>
                    </a:lnTo>
                    <a:lnTo>
                      <a:pt x="612" y="342"/>
                    </a:lnTo>
                    <a:lnTo>
                      <a:pt x="618" y="342"/>
                    </a:lnTo>
                    <a:lnTo>
                      <a:pt x="624" y="336"/>
                    </a:lnTo>
                    <a:lnTo>
                      <a:pt x="618" y="330"/>
                    </a:lnTo>
                    <a:lnTo>
                      <a:pt x="618" y="324"/>
                    </a:lnTo>
                    <a:lnTo>
                      <a:pt x="612" y="318"/>
                    </a:lnTo>
                    <a:lnTo>
                      <a:pt x="618" y="306"/>
                    </a:lnTo>
                    <a:lnTo>
                      <a:pt x="612" y="300"/>
                    </a:lnTo>
                    <a:lnTo>
                      <a:pt x="600" y="294"/>
                    </a:lnTo>
                    <a:lnTo>
                      <a:pt x="600" y="288"/>
                    </a:lnTo>
                    <a:lnTo>
                      <a:pt x="582" y="270"/>
                    </a:lnTo>
                    <a:lnTo>
                      <a:pt x="576" y="252"/>
                    </a:lnTo>
                    <a:lnTo>
                      <a:pt x="582" y="252"/>
                    </a:lnTo>
                    <a:lnTo>
                      <a:pt x="576" y="240"/>
                    </a:lnTo>
                    <a:lnTo>
                      <a:pt x="576" y="210"/>
                    </a:lnTo>
                    <a:lnTo>
                      <a:pt x="564" y="198"/>
                    </a:lnTo>
                    <a:lnTo>
                      <a:pt x="558" y="198"/>
                    </a:lnTo>
                    <a:lnTo>
                      <a:pt x="552" y="192"/>
                    </a:lnTo>
                    <a:lnTo>
                      <a:pt x="552" y="186"/>
                    </a:lnTo>
                    <a:lnTo>
                      <a:pt x="564" y="186"/>
                    </a:lnTo>
                    <a:lnTo>
                      <a:pt x="564" y="168"/>
                    </a:lnTo>
                    <a:lnTo>
                      <a:pt x="588" y="162"/>
                    </a:lnTo>
                    <a:lnTo>
                      <a:pt x="588" y="150"/>
                    </a:lnTo>
                    <a:lnTo>
                      <a:pt x="594" y="144"/>
                    </a:lnTo>
                    <a:lnTo>
                      <a:pt x="594" y="138"/>
                    </a:lnTo>
                    <a:lnTo>
                      <a:pt x="588" y="132"/>
                    </a:lnTo>
                    <a:lnTo>
                      <a:pt x="576" y="108"/>
                    </a:lnTo>
                    <a:lnTo>
                      <a:pt x="570" y="102"/>
                    </a:lnTo>
                    <a:lnTo>
                      <a:pt x="570" y="90"/>
                    </a:lnTo>
                    <a:lnTo>
                      <a:pt x="564" y="84"/>
                    </a:lnTo>
                    <a:lnTo>
                      <a:pt x="558" y="72"/>
                    </a:lnTo>
                    <a:lnTo>
                      <a:pt x="558" y="48"/>
                    </a:lnTo>
                    <a:lnTo>
                      <a:pt x="546" y="42"/>
                    </a:lnTo>
                    <a:lnTo>
                      <a:pt x="540" y="42"/>
                    </a:lnTo>
                    <a:lnTo>
                      <a:pt x="522" y="36"/>
                    </a:lnTo>
                    <a:lnTo>
                      <a:pt x="498" y="36"/>
                    </a:lnTo>
                    <a:lnTo>
                      <a:pt x="498" y="42"/>
                    </a:lnTo>
                    <a:lnTo>
                      <a:pt x="408" y="42"/>
                    </a:lnTo>
                    <a:lnTo>
                      <a:pt x="402" y="36"/>
                    </a:lnTo>
                    <a:lnTo>
                      <a:pt x="390" y="36"/>
                    </a:lnTo>
                    <a:lnTo>
                      <a:pt x="384" y="30"/>
                    </a:lnTo>
                    <a:lnTo>
                      <a:pt x="360" y="30"/>
                    </a:lnTo>
                    <a:lnTo>
                      <a:pt x="354" y="36"/>
                    </a:lnTo>
                    <a:lnTo>
                      <a:pt x="348" y="36"/>
                    </a:lnTo>
                    <a:lnTo>
                      <a:pt x="342" y="30"/>
                    </a:lnTo>
                    <a:lnTo>
                      <a:pt x="312" y="30"/>
                    </a:lnTo>
                    <a:lnTo>
                      <a:pt x="300" y="36"/>
                    </a:lnTo>
                    <a:lnTo>
                      <a:pt x="282" y="36"/>
                    </a:lnTo>
                    <a:lnTo>
                      <a:pt x="276" y="30"/>
                    </a:lnTo>
                    <a:lnTo>
                      <a:pt x="270" y="18"/>
                    </a:lnTo>
                    <a:lnTo>
                      <a:pt x="264" y="12"/>
                    </a:lnTo>
                    <a:lnTo>
                      <a:pt x="264" y="6"/>
                    </a:lnTo>
                    <a:lnTo>
                      <a:pt x="258" y="6"/>
                    </a:lnTo>
                    <a:lnTo>
                      <a:pt x="252" y="0"/>
                    </a:lnTo>
                    <a:lnTo>
                      <a:pt x="210" y="0"/>
                    </a:lnTo>
                    <a:lnTo>
                      <a:pt x="192" y="6"/>
                    </a:lnTo>
                    <a:lnTo>
                      <a:pt x="180" y="12"/>
                    </a:lnTo>
                    <a:lnTo>
                      <a:pt x="162" y="12"/>
                    </a:lnTo>
                    <a:lnTo>
                      <a:pt x="150" y="18"/>
                    </a:lnTo>
                    <a:lnTo>
                      <a:pt x="144" y="24"/>
                    </a:lnTo>
                    <a:lnTo>
                      <a:pt x="138" y="24"/>
                    </a:lnTo>
                    <a:lnTo>
                      <a:pt x="120" y="42"/>
                    </a:lnTo>
                    <a:lnTo>
                      <a:pt x="60" y="48"/>
                    </a:lnTo>
                    <a:lnTo>
                      <a:pt x="54" y="48"/>
                    </a:lnTo>
                    <a:lnTo>
                      <a:pt x="48" y="54"/>
                    </a:lnTo>
                    <a:lnTo>
                      <a:pt x="24" y="66"/>
                    </a:lnTo>
                    <a:lnTo>
                      <a:pt x="18" y="66"/>
                    </a:lnTo>
                    <a:lnTo>
                      <a:pt x="12" y="72"/>
                    </a:lnTo>
                    <a:lnTo>
                      <a:pt x="18" y="78"/>
                    </a:lnTo>
                    <a:lnTo>
                      <a:pt x="18" y="96"/>
                    </a:lnTo>
                    <a:lnTo>
                      <a:pt x="6" y="90"/>
                    </a:lnTo>
                    <a:lnTo>
                      <a:pt x="6" y="108"/>
                    </a:lnTo>
                    <a:lnTo>
                      <a:pt x="12" y="108"/>
                    </a:lnTo>
                    <a:lnTo>
                      <a:pt x="18" y="114"/>
                    </a:lnTo>
                    <a:lnTo>
                      <a:pt x="18" y="132"/>
                    </a:lnTo>
                    <a:lnTo>
                      <a:pt x="6" y="144"/>
                    </a:lnTo>
                    <a:lnTo>
                      <a:pt x="0" y="144"/>
                    </a:lnTo>
                    <a:lnTo>
                      <a:pt x="0" y="156"/>
                    </a:lnTo>
                    <a:lnTo>
                      <a:pt x="6" y="162"/>
                    </a:lnTo>
                    <a:lnTo>
                      <a:pt x="12" y="162"/>
                    </a:lnTo>
                    <a:lnTo>
                      <a:pt x="18" y="168"/>
                    </a:lnTo>
                    <a:lnTo>
                      <a:pt x="30" y="168"/>
                    </a:lnTo>
                    <a:lnTo>
                      <a:pt x="30" y="186"/>
                    </a:lnTo>
                    <a:lnTo>
                      <a:pt x="24" y="186"/>
                    </a:lnTo>
                    <a:lnTo>
                      <a:pt x="24" y="198"/>
                    </a:lnTo>
                    <a:lnTo>
                      <a:pt x="36" y="198"/>
                    </a:lnTo>
                    <a:lnTo>
                      <a:pt x="36" y="204"/>
                    </a:lnTo>
                    <a:lnTo>
                      <a:pt x="30" y="210"/>
                    </a:lnTo>
                    <a:lnTo>
                      <a:pt x="36" y="210"/>
                    </a:lnTo>
                    <a:lnTo>
                      <a:pt x="42" y="216"/>
                    </a:lnTo>
                    <a:lnTo>
                      <a:pt x="36" y="222"/>
                    </a:lnTo>
                    <a:lnTo>
                      <a:pt x="24" y="228"/>
                    </a:lnTo>
                    <a:lnTo>
                      <a:pt x="24" y="234"/>
                    </a:lnTo>
                    <a:lnTo>
                      <a:pt x="30" y="240"/>
                    </a:lnTo>
                    <a:lnTo>
                      <a:pt x="36" y="240"/>
                    </a:lnTo>
                    <a:lnTo>
                      <a:pt x="42" y="246"/>
                    </a:lnTo>
                    <a:lnTo>
                      <a:pt x="42" y="264"/>
                    </a:lnTo>
                    <a:lnTo>
                      <a:pt x="48" y="258"/>
                    </a:lnTo>
                    <a:lnTo>
                      <a:pt x="54" y="258"/>
                    </a:lnTo>
                    <a:lnTo>
                      <a:pt x="54" y="270"/>
                    </a:lnTo>
                    <a:lnTo>
                      <a:pt x="48" y="276"/>
                    </a:lnTo>
                    <a:lnTo>
                      <a:pt x="60" y="276"/>
                    </a:lnTo>
                    <a:lnTo>
                      <a:pt x="60" y="282"/>
                    </a:lnTo>
                    <a:lnTo>
                      <a:pt x="54" y="282"/>
                    </a:lnTo>
                    <a:lnTo>
                      <a:pt x="54" y="294"/>
                    </a:lnTo>
                    <a:lnTo>
                      <a:pt x="72" y="294"/>
                    </a:lnTo>
                    <a:lnTo>
                      <a:pt x="78" y="312"/>
                    </a:lnTo>
                    <a:lnTo>
                      <a:pt x="96" y="312"/>
                    </a:lnTo>
                    <a:lnTo>
                      <a:pt x="108" y="318"/>
                    </a:lnTo>
                    <a:lnTo>
                      <a:pt x="114" y="318"/>
                    </a:lnTo>
                    <a:lnTo>
                      <a:pt x="114" y="324"/>
                    </a:lnTo>
                    <a:lnTo>
                      <a:pt x="138" y="324"/>
                    </a:lnTo>
                    <a:lnTo>
                      <a:pt x="144" y="330"/>
                    </a:lnTo>
                    <a:lnTo>
                      <a:pt x="132" y="336"/>
                    </a:lnTo>
                    <a:lnTo>
                      <a:pt x="144" y="342"/>
                    </a:lnTo>
                    <a:lnTo>
                      <a:pt x="144" y="354"/>
                    </a:lnTo>
                    <a:lnTo>
                      <a:pt x="150" y="354"/>
                    </a:lnTo>
                    <a:lnTo>
                      <a:pt x="156" y="360"/>
                    </a:lnTo>
                    <a:lnTo>
                      <a:pt x="174" y="360"/>
                    </a:lnTo>
                    <a:lnTo>
                      <a:pt x="174" y="354"/>
                    </a:lnTo>
                    <a:lnTo>
                      <a:pt x="180" y="354"/>
                    </a:lnTo>
                    <a:lnTo>
                      <a:pt x="192" y="348"/>
                    </a:lnTo>
                    <a:lnTo>
                      <a:pt x="210" y="348"/>
                    </a:lnTo>
                    <a:lnTo>
                      <a:pt x="204" y="354"/>
                    </a:lnTo>
                    <a:lnTo>
                      <a:pt x="222" y="354"/>
                    </a:lnTo>
                    <a:lnTo>
                      <a:pt x="228" y="360"/>
                    </a:lnTo>
                    <a:lnTo>
                      <a:pt x="234" y="372"/>
                    </a:lnTo>
                    <a:lnTo>
                      <a:pt x="240" y="378"/>
                    </a:lnTo>
                    <a:lnTo>
                      <a:pt x="246" y="366"/>
                    </a:lnTo>
                    <a:lnTo>
                      <a:pt x="252" y="372"/>
                    </a:lnTo>
                    <a:lnTo>
                      <a:pt x="252" y="378"/>
                    </a:lnTo>
                    <a:lnTo>
                      <a:pt x="270" y="378"/>
                    </a:lnTo>
                    <a:lnTo>
                      <a:pt x="282" y="384"/>
                    </a:lnTo>
                    <a:lnTo>
                      <a:pt x="282" y="390"/>
                    </a:lnTo>
                    <a:lnTo>
                      <a:pt x="288" y="402"/>
                    </a:lnTo>
                    <a:lnTo>
                      <a:pt x="306" y="420"/>
                    </a:lnTo>
                    <a:lnTo>
                      <a:pt x="318" y="420"/>
                    </a:lnTo>
                    <a:lnTo>
                      <a:pt x="330" y="408"/>
                    </a:lnTo>
                    <a:lnTo>
                      <a:pt x="342" y="408"/>
                    </a:lnTo>
                    <a:lnTo>
                      <a:pt x="354" y="420"/>
                    </a:lnTo>
                    <a:lnTo>
                      <a:pt x="360" y="420"/>
                    </a:lnTo>
                    <a:lnTo>
                      <a:pt x="360" y="426"/>
                    </a:lnTo>
                    <a:lnTo>
                      <a:pt x="366" y="432"/>
                    </a:lnTo>
                    <a:lnTo>
                      <a:pt x="378" y="432"/>
                    </a:lnTo>
                    <a:lnTo>
                      <a:pt x="384" y="426"/>
                    </a:lnTo>
                    <a:lnTo>
                      <a:pt x="384" y="420"/>
                    </a:lnTo>
                    <a:lnTo>
                      <a:pt x="414" y="420"/>
                    </a:lnTo>
                    <a:lnTo>
                      <a:pt x="420" y="426"/>
                    </a:lnTo>
                    <a:lnTo>
                      <a:pt x="426" y="42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79" name="Norway">
                <a:extLst>
                  <a:ext uri="{FF2B5EF4-FFF2-40B4-BE49-F238E27FC236}">
                    <a16:creationId xmlns:a16="http://schemas.microsoft.com/office/drawing/2014/main" id="{4695B563-CA27-8746-9073-23C2825C408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64" y="743"/>
                <a:ext cx="348" cy="383"/>
              </a:xfrm>
              <a:custGeom>
                <a:avLst/>
                <a:gdLst>
                  <a:gd name="T0" fmla="*/ 2147483647 w 1362"/>
                  <a:gd name="T1" fmla="*/ 2147483647 h 1500"/>
                  <a:gd name="T2" fmla="*/ 2147483647 w 1362"/>
                  <a:gd name="T3" fmla="*/ 2147483647 h 1500"/>
                  <a:gd name="T4" fmla="*/ 2147483647 w 1362"/>
                  <a:gd name="T5" fmla="*/ 2147483647 h 1500"/>
                  <a:gd name="T6" fmla="*/ 2147483647 w 1362"/>
                  <a:gd name="T7" fmla="*/ 2147483647 h 1500"/>
                  <a:gd name="T8" fmla="*/ 2147483647 w 1362"/>
                  <a:gd name="T9" fmla="*/ 0 h 1500"/>
                  <a:gd name="T10" fmla="*/ 2147483647 w 1362"/>
                  <a:gd name="T11" fmla="*/ 2147483647 h 1500"/>
                  <a:gd name="T12" fmla="*/ 2147483647 w 1362"/>
                  <a:gd name="T13" fmla="*/ 2147483647 h 1500"/>
                  <a:gd name="T14" fmla="*/ 2147483647 w 1362"/>
                  <a:gd name="T15" fmla="*/ 2147483647 h 1500"/>
                  <a:gd name="T16" fmla="*/ 2147483647 w 1362"/>
                  <a:gd name="T17" fmla="*/ 2147483647 h 1500"/>
                  <a:gd name="T18" fmla="*/ 2147483647 w 1362"/>
                  <a:gd name="T19" fmla="*/ 2147483647 h 1500"/>
                  <a:gd name="T20" fmla="*/ 2147483647 w 1362"/>
                  <a:gd name="T21" fmla="*/ 2147483647 h 1500"/>
                  <a:gd name="T22" fmla="*/ 2147483647 w 1362"/>
                  <a:gd name="T23" fmla="*/ 2147483647 h 1500"/>
                  <a:gd name="T24" fmla="*/ 2147483647 w 1362"/>
                  <a:gd name="T25" fmla="*/ 2147483647 h 1500"/>
                  <a:gd name="T26" fmla="*/ 2147483647 w 1362"/>
                  <a:gd name="T27" fmla="*/ 2147483647 h 1500"/>
                  <a:gd name="T28" fmla="*/ 2147483647 w 1362"/>
                  <a:gd name="T29" fmla="*/ 2147483647 h 1500"/>
                  <a:gd name="T30" fmla="*/ 2147483647 w 1362"/>
                  <a:gd name="T31" fmla="*/ 2147483647 h 1500"/>
                  <a:gd name="T32" fmla="*/ 2147483647 w 1362"/>
                  <a:gd name="T33" fmla="*/ 2147483647 h 1500"/>
                  <a:gd name="T34" fmla="*/ 2147483647 w 1362"/>
                  <a:gd name="T35" fmla="*/ 2147483647 h 1500"/>
                  <a:gd name="T36" fmla="*/ 2147483647 w 1362"/>
                  <a:gd name="T37" fmla="*/ 2147483647 h 1500"/>
                  <a:gd name="T38" fmla="*/ 2147483647 w 1362"/>
                  <a:gd name="T39" fmla="*/ 2147483647 h 1500"/>
                  <a:gd name="T40" fmla="*/ 2147483647 w 1362"/>
                  <a:gd name="T41" fmla="*/ 2147483647 h 1500"/>
                  <a:gd name="T42" fmla="*/ 2147483647 w 1362"/>
                  <a:gd name="T43" fmla="*/ 2147483647 h 1500"/>
                  <a:gd name="T44" fmla="*/ 2147483647 w 1362"/>
                  <a:gd name="T45" fmla="*/ 2147483647 h 1500"/>
                  <a:gd name="T46" fmla="*/ 2147483647 w 1362"/>
                  <a:gd name="T47" fmla="*/ 2147483647 h 1500"/>
                  <a:gd name="T48" fmla="*/ 2147483647 w 1362"/>
                  <a:gd name="T49" fmla="*/ 2147483647 h 1500"/>
                  <a:gd name="T50" fmla="*/ 2147483647 w 1362"/>
                  <a:gd name="T51" fmla="*/ 2147483647 h 1500"/>
                  <a:gd name="T52" fmla="*/ 2147483647 w 1362"/>
                  <a:gd name="T53" fmla="*/ 2147483647 h 1500"/>
                  <a:gd name="T54" fmla="*/ 2147483647 w 1362"/>
                  <a:gd name="T55" fmla="*/ 2147483647 h 1500"/>
                  <a:gd name="T56" fmla="*/ 2147483647 w 1362"/>
                  <a:gd name="T57" fmla="*/ 2147483647 h 1500"/>
                  <a:gd name="T58" fmla="*/ 2147483647 w 1362"/>
                  <a:gd name="T59" fmla="*/ 2147483647 h 1500"/>
                  <a:gd name="T60" fmla="*/ 2147483647 w 1362"/>
                  <a:gd name="T61" fmla="*/ 2147483647 h 1500"/>
                  <a:gd name="T62" fmla="*/ 2147483647 w 1362"/>
                  <a:gd name="T63" fmla="*/ 2147483647 h 1500"/>
                  <a:gd name="T64" fmla="*/ 2147483647 w 1362"/>
                  <a:gd name="T65" fmla="*/ 2147483647 h 1500"/>
                  <a:gd name="T66" fmla="*/ 2147483647 w 1362"/>
                  <a:gd name="T67" fmla="*/ 2147483647 h 1500"/>
                  <a:gd name="T68" fmla="*/ 2147483647 w 1362"/>
                  <a:gd name="T69" fmla="*/ 2147483647 h 1500"/>
                  <a:gd name="T70" fmla="*/ 2147483647 w 1362"/>
                  <a:gd name="T71" fmla="*/ 2147483647 h 1500"/>
                  <a:gd name="T72" fmla="*/ 2147483647 w 1362"/>
                  <a:gd name="T73" fmla="*/ 2147483647 h 1500"/>
                  <a:gd name="T74" fmla="*/ 2147483647 w 1362"/>
                  <a:gd name="T75" fmla="*/ 2147483647 h 1500"/>
                  <a:gd name="T76" fmla="*/ 2147483647 w 1362"/>
                  <a:gd name="T77" fmla="*/ 2147483647 h 1500"/>
                  <a:gd name="T78" fmla="*/ 2147483647 w 1362"/>
                  <a:gd name="T79" fmla="*/ 2147483647 h 1500"/>
                  <a:gd name="T80" fmla="*/ 2147483647 w 1362"/>
                  <a:gd name="T81" fmla="*/ 2147483647 h 1500"/>
                  <a:gd name="T82" fmla="*/ 2147483647 w 1362"/>
                  <a:gd name="T83" fmla="*/ 2147483647 h 1500"/>
                  <a:gd name="T84" fmla="*/ 2147483647 w 1362"/>
                  <a:gd name="T85" fmla="*/ 2147483647 h 1500"/>
                  <a:gd name="T86" fmla="*/ 2147483647 w 1362"/>
                  <a:gd name="T87" fmla="*/ 2147483647 h 1500"/>
                  <a:gd name="T88" fmla="*/ 2147483647 w 1362"/>
                  <a:gd name="T89" fmla="*/ 2147483647 h 1500"/>
                  <a:gd name="T90" fmla="*/ 2147483647 w 1362"/>
                  <a:gd name="T91" fmla="*/ 2147483647 h 1500"/>
                  <a:gd name="T92" fmla="*/ 2147483647 w 1362"/>
                  <a:gd name="T93" fmla="*/ 2147483647 h 1500"/>
                  <a:gd name="T94" fmla="*/ 2147483647 w 1362"/>
                  <a:gd name="T95" fmla="*/ 2147483647 h 1500"/>
                  <a:gd name="T96" fmla="*/ 2147483647 w 1362"/>
                  <a:gd name="T97" fmla="*/ 2147483647 h 1500"/>
                  <a:gd name="T98" fmla="*/ 2147483647 w 1362"/>
                  <a:gd name="T99" fmla="*/ 2147483647 h 1500"/>
                  <a:gd name="T100" fmla="*/ 2147483647 w 1362"/>
                  <a:gd name="T101" fmla="*/ 2147483647 h 1500"/>
                  <a:gd name="T102" fmla="*/ 2147483647 w 1362"/>
                  <a:gd name="T103" fmla="*/ 2147483647 h 1500"/>
                  <a:gd name="T104" fmla="*/ 2147483647 w 1362"/>
                  <a:gd name="T105" fmla="*/ 2147483647 h 1500"/>
                  <a:gd name="T106" fmla="*/ 2147483647 w 1362"/>
                  <a:gd name="T107" fmla="*/ 2147483647 h 1500"/>
                  <a:gd name="T108" fmla="*/ 2147483647 w 1362"/>
                  <a:gd name="T109" fmla="*/ 2147483647 h 1500"/>
                  <a:gd name="T110" fmla="*/ 2147483647 w 1362"/>
                  <a:gd name="T111" fmla="*/ 2147483647 h 1500"/>
                  <a:gd name="T112" fmla="*/ 2147483647 w 1362"/>
                  <a:gd name="T113" fmla="*/ 2147483647 h 1500"/>
                  <a:gd name="T114" fmla="*/ 2147483647 w 1362"/>
                  <a:gd name="T115" fmla="*/ 2147483647 h 150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362"/>
                  <a:gd name="T175" fmla="*/ 0 h 1500"/>
                  <a:gd name="T176" fmla="*/ 1362 w 1362"/>
                  <a:gd name="T177" fmla="*/ 1500 h 150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362" h="1500">
                    <a:moveTo>
                      <a:pt x="324" y="120"/>
                    </a:moveTo>
                    <a:lnTo>
                      <a:pt x="336" y="126"/>
                    </a:lnTo>
                    <a:lnTo>
                      <a:pt x="354" y="132"/>
                    </a:lnTo>
                    <a:lnTo>
                      <a:pt x="378" y="132"/>
                    </a:lnTo>
                    <a:lnTo>
                      <a:pt x="294" y="90"/>
                    </a:lnTo>
                    <a:lnTo>
                      <a:pt x="294" y="102"/>
                    </a:lnTo>
                    <a:lnTo>
                      <a:pt x="306" y="108"/>
                    </a:lnTo>
                    <a:lnTo>
                      <a:pt x="312" y="114"/>
                    </a:lnTo>
                    <a:lnTo>
                      <a:pt x="324" y="120"/>
                    </a:lnTo>
                    <a:close/>
                    <a:moveTo>
                      <a:pt x="684" y="48"/>
                    </a:moveTo>
                    <a:lnTo>
                      <a:pt x="732" y="48"/>
                    </a:lnTo>
                    <a:lnTo>
                      <a:pt x="738" y="54"/>
                    </a:lnTo>
                    <a:lnTo>
                      <a:pt x="750" y="54"/>
                    </a:lnTo>
                    <a:lnTo>
                      <a:pt x="774" y="66"/>
                    </a:lnTo>
                    <a:lnTo>
                      <a:pt x="786" y="66"/>
                    </a:lnTo>
                    <a:lnTo>
                      <a:pt x="798" y="60"/>
                    </a:lnTo>
                    <a:lnTo>
                      <a:pt x="804" y="60"/>
                    </a:lnTo>
                    <a:lnTo>
                      <a:pt x="816" y="54"/>
                    </a:lnTo>
                    <a:lnTo>
                      <a:pt x="828" y="54"/>
                    </a:lnTo>
                    <a:lnTo>
                      <a:pt x="840" y="60"/>
                    </a:lnTo>
                    <a:lnTo>
                      <a:pt x="876" y="72"/>
                    </a:lnTo>
                    <a:lnTo>
                      <a:pt x="888" y="78"/>
                    </a:lnTo>
                    <a:lnTo>
                      <a:pt x="894" y="84"/>
                    </a:lnTo>
                    <a:lnTo>
                      <a:pt x="900" y="84"/>
                    </a:lnTo>
                    <a:lnTo>
                      <a:pt x="924" y="60"/>
                    </a:lnTo>
                    <a:lnTo>
                      <a:pt x="984" y="66"/>
                    </a:lnTo>
                    <a:lnTo>
                      <a:pt x="984" y="42"/>
                    </a:lnTo>
                    <a:lnTo>
                      <a:pt x="1014" y="42"/>
                    </a:lnTo>
                    <a:lnTo>
                      <a:pt x="1026" y="36"/>
                    </a:lnTo>
                    <a:lnTo>
                      <a:pt x="1032" y="24"/>
                    </a:lnTo>
                    <a:lnTo>
                      <a:pt x="1038" y="18"/>
                    </a:lnTo>
                    <a:lnTo>
                      <a:pt x="1032" y="12"/>
                    </a:lnTo>
                    <a:lnTo>
                      <a:pt x="1002" y="12"/>
                    </a:lnTo>
                    <a:lnTo>
                      <a:pt x="990" y="18"/>
                    </a:lnTo>
                    <a:lnTo>
                      <a:pt x="984" y="18"/>
                    </a:lnTo>
                    <a:lnTo>
                      <a:pt x="972" y="6"/>
                    </a:lnTo>
                    <a:lnTo>
                      <a:pt x="960" y="0"/>
                    </a:lnTo>
                    <a:lnTo>
                      <a:pt x="918" y="0"/>
                    </a:lnTo>
                    <a:lnTo>
                      <a:pt x="900" y="6"/>
                    </a:lnTo>
                    <a:lnTo>
                      <a:pt x="882" y="18"/>
                    </a:lnTo>
                    <a:lnTo>
                      <a:pt x="870" y="18"/>
                    </a:lnTo>
                    <a:lnTo>
                      <a:pt x="864" y="12"/>
                    </a:lnTo>
                    <a:lnTo>
                      <a:pt x="864" y="6"/>
                    </a:lnTo>
                    <a:lnTo>
                      <a:pt x="858" y="6"/>
                    </a:lnTo>
                    <a:lnTo>
                      <a:pt x="852" y="0"/>
                    </a:lnTo>
                    <a:lnTo>
                      <a:pt x="822" y="0"/>
                    </a:lnTo>
                    <a:lnTo>
                      <a:pt x="804" y="18"/>
                    </a:lnTo>
                    <a:lnTo>
                      <a:pt x="738" y="0"/>
                    </a:lnTo>
                    <a:lnTo>
                      <a:pt x="726" y="0"/>
                    </a:lnTo>
                    <a:lnTo>
                      <a:pt x="708" y="6"/>
                    </a:lnTo>
                    <a:lnTo>
                      <a:pt x="690" y="6"/>
                    </a:lnTo>
                    <a:lnTo>
                      <a:pt x="672" y="12"/>
                    </a:lnTo>
                    <a:lnTo>
                      <a:pt x="660" y="12"/>
                    </a:lnTo>
                    <a:lnTo>
                      <a:pt x="660" y="6"/>
                    </a:lnTo>
                    <a:lnTo>
                      <a:pt x="666" y="0"/>
                    </a:lnTo>
                    <a:lnTo>
                      <a:pt x="630" y="12"/>
                    </a:lnTo>
                    <a:lnTo>
                      <a:pt x="648" y="36"/>
                    </a:lnTo>
                    <a:lnTo>
                      <a:pt x="684" y="48"/>
                    </a:lnTo>
                    <a:close/>
                    <a:moveTo>
                      <a:pt x="324" y="66"/>
                    </a:moveTo>
                    <a:lnTo>
                      <a:pt x="342" y="66"/>
                    </a:lnTo>
                    <a:lnTo>
                      <a:pt x="348" y="72"/>
                    </a:lnTo>
                    <a:lnTo>
                      <a:pt x="360" y="72"/>
                    </a:lnTo>
                    <a:lnTo>
                      <a:pt x="360" y="78"/>
                    </a:lnTo>
                    <a:lnTo>
                      <a:pt x="342" y="96"/>
                    </a:lnTo>
                    <a:lnTo>
                      <a:pt x="336" y="96"/>
                    </a:lnTo>
                    <a:lnTo>
                      <a:pt x="378" y="114"/>
                    </a:lnTo>
                    <a:lnTo>
                      <a:pt x="390" y="120"/>
                    </a:lnTo>
                    <a:lnTo>
                      <a:pt x="396" y="126"/>
                    </a:lnTo>
                    <a:lnTo>
                      <a:pt x="414" y="126"/>
                    </a:lnTo>
                    <a:lnTo>
                      <a:pt x="426" y="132"/>
                    </a:lnTo>
                    <a:lnTo>
                      <a:pt x="438" y="132"/>
                    </a:lnTo>
                    <a:lnTo>
                      <a:pt x="462" y="108"/>
                    </a:lnTo>
                    <a:lnTo>
                      <a:pt x="504" y="96"/>
                    </a:lnTo>
                    <a:lnTo>
                      <a:pt x="534" y="120"/>
                    </a:lnTo>
                    <a:lnTo>
                      <a:pt x="528" y="120"/>
                    </a:lnTo>
                    <a:lnTo>
                      <a:pt x="516" y="126"/>
                    </a:lnTo>
                    <a:lnTo>
                      <a:pt x="504" y="126"/>
                    </a:lnTo>
                    <a:lnTo>
                      <a:pt x="480" y="132"/>
                    </a:lnTo>
                    <a:lnTo>
                      <a:pt x="468" y="138"/>
                    </a:lnTo>
                    <a:lnTo>
                      <a:pt x="456" y="150"/>
                    </a:lnTo>
                    <a:lnTo>
                      <a:pt x="486" y="150"/>
                    </a:lnTo>
                    <a:lnTo>
                      <a:pt x="498" y="156"/>
                    </a:lnTo>
                    <a:lnTo>
                      <a:pt x="522" y="156"/>
                    </a:lnTo>
                    <a:lnTo>
                      <a:pt x="516" y="162"/>
                    </a:lnTo>
                    <a:lnTo>
                      <a:pt x="504" y="162"/>
                    </a:lnTo>
                    <a:lnTo>
                      <a:pt x="486" y="168"/>
                    </a:lnTo>
                    <a:lnTo>
                      <a:pt x="474" y="174"/>
                    </a:lnTo>
                    <a:lnTo>
                      <a:pt x="468" y="180"/>
                    </a:lnTo>
                    <a:lnTo>
                      <a:pt x="462" y="180"/>
                    </a:lnTo>
                    <a:lnTo>
                      <a:pt x="516" y="198"/>
                    </a:lnTo>
                    <a:lnTo>
                      <a:pt x="522" y="198"/>
                    </a:lnTo>
                    <a:lnTo>
                      <a:pt x="528" y="204"/>
                    </a:lnTo>
                    <a:lnTo>
                      <a:pt x="540" y="210"/>
                    </a:lnTo>
                    <a:lnTo>
                      <a:pt x="558" y="210"/>
                    </a:lnTo>
                    <a:lnTo>
                      <a:pt x="576" y="216"/>
                    </a:lnTo>
                    <a:lnTo>
                      <a:pt x="594" y="210"/>
                    </a:lnTo>
                    <a:lnTo>
                      <a:pt x="606" y="204"/>
                    </a:lnTo>
                    <a:lnTo>
                      <a:pt x="612" y="204"/>
                    </a:lnTo>
                    <a:lnTo>
                      <a:pt x="618" y="198"/>
                    </a:lnTo>
                    <a:lnTo>
                      <a:pt x="612" y="192"/>
                    </a:lnTo>
                    <a:lnTo>
                      <a:pt x="612" y="186"/>
                    </a:lnTo>
                    <a:lnTo>
                      <a:pt x="606" y="180"/>
                    </a:lnTo>
                    <a:lnTo>
                      <a:pt x="606" y="174"/>
                    </a:lnTo>
                    <a:lnTo>
                      <a:pt x="612" y="168"/>
                    </a:lnTo>
                    <a:lnTo>
                      <a:pt x="618" y="168"/>
                    </a:lnTo>
                    <a:lnTo>
                      <a:pt x="630" y="162"/>
                    </a:lnTo>
                    <a:lnTo>
                      <a:pt x="648" y="162"/>
                    </a:lnTo>
                    <a:lnTo>
                      <a:pt x="648" y="144"/>
                    </a:lnTo>
                    <a:lnTo>
                      <a:pt x="678" y="132"/>
                    </a:lnTo>
                    <a:lnTo>
                      <a:pt x="690" y="102"/>
                    </a:lnTo>
                    <a:lnTo>
                      <a:pt x="714" y="114"/>
                    </a:lnTo>
                    <a:lnTo>
                      <a:pt x="738" y="102"/>
                    </a:lnTo>
                    <a:lnTo>
                      <a:pt x="750" y="114"/>
                    </a:lnTo>
                    <a:lnTo>
                      <a:pt x="762" y="120"/>
                    </a:lnTo>
                    <a:lnTo>
                      <a:pt x="780" y="126"/>
                    </a:lnTo>
                    <a:lnTo>
                      <a:pt x="792" y="138"/>
                    </a:lnTo>
                    <a:lnTo>
                      <a:pt x="792" y="144"/>
                    </a:lnTo>
                    <a:lnTo>
                      <a:pt x="786" y="150"/>
                    </a:lnTo>
                    <a:lnTo>
                      <a:pt x="786" y="162"/>
                    </a:lnTo>
                    <a:lnTo>
                      <a:pt x="774" y="174"/>
                    </a:lnTo>
                    <a:lnTo>
                      <a:pt x="828" y="174"/>
                    </a:lnTo>
                    <a:lnTo>
                      <a:pt x="834" y="180"/>
                    </a:lnTo>
                    <a:lnTo>
                      <a:pt x="846" y="186"/>
                    </a:lnTo>
                    <a:lnTo>
                      <a:pt x="852" y="192"/>
                    </a:lnTo>
                    <a:lnTo>
                      <a:pt x="858" y="192"/>
                    </a:lnTo>
                    <a:lnTo>
                      <a:pt x="864" y="186"/>
                    </a:lnTo>
                    <a:lnTo>
                      <a:pt x="876" y="186"/>
                    </a:lnTo>
                    <a:lnTo>
                      <a:pt x="894" y="174"/>
                    </a:lnTo>
                    <a:lnTo>
                      <a:pt x="906" y="168"/>
                    </a:lnTo>
                    <a:lnTo>
                      <a:pt x="924" y="162"/>
                    </a:lnTo>
                    <a:lnTo>
                      <a:pt x="936" y="156"/>
                    </a:lnTo>
                    <a:lnTo>
                      <a:pt x="942" y="150"/>
                    </a:lnTo>
                    <a:lnTo>
                      <a:pt x="942" y="144"/>
                    </a:lnTo>
                    <a:lnTo>
                      <a:pt x="936" y="144"/>
                    </a:lnTo>
                    <a:lnTo>
                      <a:pt x="924" y="138"/>
                    </a:lnTo>
                    <a:lnTo>
                      <a:pt x="888" y="138"/>
                    </a:lnTo>
                    <a:lnTo>
                      <a:pt x="882" y="120"/>
                    </a:lnTo>
                    <a:lnTo>
                      <a:pt x="828" y="114"/>
                    </a:lnTo>
                    <a:lnTo>
                      <a:pt x="828" y="96"/>
                    </a:lnTo>
                    <a:lnTo>
                      <a:pt x="798" y="102"/>
                    </a:lnTo>
                    <a:lnTo>
                      <a:pt x="798" y="84"/>
                    </a:lnTo>
                    <a:lnTo>
                      <a:pt x="726" y="84"/>
                    </a:lnTo>
                    <a:lnTo>
                      <a:pt x="720" y="72"/>
                    </a:lnTo>
                    <a:lnTo>
                      <a:pt x="684" y="72"/>
                    </a:lnTo>
                    <a:lnTo>
                      <a:pt x="678" y="60"/>
                    </a:lnTo>
                    <a:lnTo>
                      <a:pt x="654" y="48"/>
                    </a:lnTo>
                    <a:lnTo>
                      <a:pt x="624" y="48"/>
                    </a:lnTo>
                    <a:lnTo>
                      <a:pt x="624" y="30"/>
                    </a:lnTo>
                    <a:lnTo>
                      <a:pt x="618" y="30"/>
                    </a:lnTo>
                    <a:lnTo>
                      <a:pt x="612" y="24"/>
                    </a:lnTo>
                    <a:lnTo>
                      <a:pt x="540" y="24"/>
                    </a:lnTo>
                    <a:lnTo>
                      <a:pt x="534" y="30"/>
                    </a:lnTo>
                    <a:lnTo>
                      <a:pt x="534" y="36"/>
                    </a:lnTo>
                    <a:lnTo>
                      <a:pt x="540" y="42"/>
                    </a:lnTo>
                    <a:lnTo>
                      <a:pt x="546" y="54"/>
                    </a:lnTo>
                    <a:lnTo>
                      <a:pt x="564" y="72"/>
                    </a:lnTo>
                    <a:lnTo>
                      <a:pt x="552" y="66"/>
                    </a:lnTo>
                    <a:lnTo>
                      <a:pt x="546" y="60"/>
                    </a:lnTo>
                    <a:lnTo>
                      <a:pt x="528" y="48"/>
                    </a:lnTo>
                    <a:lnTo>
                      <a:pt x="492" y="30"/>
                    </a:lnTo>
                    <a:lnTo>
                      <a:pt x="480" y="30"/>
                    </a:lnTo>
                    <a:lnTo>
                      <a:pt x="474" y="36"/>
                    </a:lnTo>
                    <a:lnTo>
                      <a:pt x="468" y="48"/>
                    </a:lnTo>
                    <a:lnTo>
                      <a:pt x="462" y="54"/>
                    </a:lnTo>
                    <a:lnTo>
                      <a:pt x="450" y="54"/>
                    </a:lnTo>
                    <a:lnTo>
                      <a:pt x="438" y="48"/>
                    </a:lnTo>
                    <a:lnTo>
                      <a:pt x="420" y="48"/>
                    </a:lnTo>
                    <a:lnTo>
                      <a:pt x="420" y="42"/>
                    </a:lnTo>
                    <a:lnTo>
                      <a:pt x="426" y="42"/>
                    </a:lnTo>
                    <a:lnTo>
                      <a:pt x="438" y="30"/>
                    </a:lnTo>
                    <a:lnTo>
                      <a:pt x="384" y="30"/>
                    </a:lnTo>
                    <a:lnTo>
                      <a:pt x="372" y="42"/>
                    </a:lnTo>
                    <a:lnTo>
                      <a:pt x="366" y="30"/>
                    </a:lnTo>
                    <a:lnTo>
                      <a:pt x="354" y="30"/>
                    </a:lnTo>
                    <a:lnTo>
                      <a:pt x="318" y="48"/>
                    </a:lnTo>
                    <a:lnTo>
                      <a:pt x="318" y="60"/>
                    </a:lnTo>
                    <a:lnTo>
                      <a:pt x="324" y="66"/>
                    </a:lnTo>
                    <a:close/>
                    <a:moveTo>
                      <a:pt x="642" y="708"/>
                    </a:moveTo>
                    <a:lnTo>
                      <a:pt x="666" y="696"/>
                    </a:lnTo>
                    <a:lnTo>
                      <a:pt x="666" y="690"/>
                    </a:lnTo>
                    <a:lnTo>
                      <a:pt x="678" y="690"/>
                    </a:lnTo>
                    <a:lnTo>
                      <a:pt x="678" y="678"/>
                    </a:lnTo>
                    <a:lnTo>
                      <a:pt x="672" y="672"/>
                    </a:lnTo>
                    <a:lnTo>
                      <a:pt x="630" y="690"/>
                    </a:lnTo>
                    <a:lnTo>
                      <a:pt x="642" y="708"/>
                    </a:lnTo>
                    <a:close/>
                    <a:moveTo>
                      <a:pt x="774" y="648"/>
                    </a:moveTo>
                    <a:lnTo>
                      <a:pt x="780" y="642"/>
                    </a:lnTo>
                    <a:lnTo>
                      <a:pt x="786" y="642"/>
                    </a:lnTo>
                    <a:lnTo>
                      <a:pt x="792" y="636"/>
                    </a:lnTo>
                    <a:lnTo>
                      <a:pt x="792" y="630"/>
                    </a:lnTo>
                    <a:lnTo>
                      <a:pt x="786" y="624"/>
                    </a:lnTo>
                    <a:lnTo>
                      <a:pt x="774" y="624"/>
                    </a:lnTo>
                    <a:lnTo>
                      <a:pt x="768" y="630"/>
                    </a:lnTo>
                    <a:lnTo>
                      <a:pt x="768" y="642"/>
                    </a:lnTo>
                    <a:lnTo>
                      <a:pt x="774" y="648"/>
                    </a:lnTo>
                    <a:close/>
                    <a:moveTo>
                      <a:pt x="594" y="696"/>
                    </a:moveTo>
                    <a:lnTo>
                      <a:pt x="576" y="696"/>
                    </a:lnTo>
                    <a:lnTo>
                      <a:pt x="552" y="708"/>
                    </a:lnTo>
                    <a:lnTo>
                      <a:pt x="546" y="714"/>
                    </a:lnTo>
                    <a:lnTo>
                      <a:pt x="570" y="720"/>
                    </a:lnTo>
                    <a:lnTo>
                      <a:pt x="576" y="714"/>
                    </a:lnTo>
                    <a:lnTo>
                      <a:pt x="588" y="714"/>
                    </a:lnTo>
                    <a:lnTo>
                      <a:pt x="600" y="702"/>
                    </a:lnTo>
                    <a:lnTo>
                      <a:pt x="594" y="696"/>
                    </a:lnTo>
                    <a:close/>
                    <a:moveTo>
                      <a:pt x="918" y="612"/>
                    </a:moveTo>
                    <a:lnTo>
                      <a:pt x="936" y="618"/>
                    </a:lnTo>
                    <a:lnTo>
                      <a:pt x="942" y="606"/>
                    </a:lnTo>
                    <a:lnTo>
                      <a:pt x="948" y="600"/>
                    </a:lnTo>
                    <a:lnTo>
                      <a:pt x="948" y="594"/>
                    </a:lnTo>
                    <a:lnTo>
                      <a:pt x="918" y="594"/>
                    </a:lnTo>
                    <a:lnTo>
                      <a:pt x="918" y="612"/>
                    </a:lnTo>
                    <a:close/>
                    <a:moveTo>
                      <a:pt x="486" y="756"/>
                    </a:moveTo>
                    <a:lnTo>
                      <a:pt x="474" y="756"/>
                    </a:lnTo>
                    <a:lnTo>
                      <a:pt x="438" y="774"/>
                    </a:lnTo>
                    <a:lnTo>
                      <a:pt x="432" y="780"/>
                    </a:lnTo>
                    <a:lnTo>
                      <a:pt x="432" y="786"/>
                    </a:lnTo>
                    <a:lnTo>
                      <a:pt x="444" y="786"/>
                    </a:lnTo>
                    <a:lnTo>
                      <a:pt x="456" y="780"/>
                    </a:lnTo>
                    <a:lnTo>
                      <a:pt x="462" y="774"/>
                    </a:lnTo>
                    <a:lnTo>
                      <a:pt x="474" y="768"/>
                    </a:lnTo>
                    <a:lnTo>
                      <a:pt x="510" y="768"/>
                    </a:lnTo>
                    <a:lnTo>
                      <a:pt x="510" y="762"/>
                    </a:lnTo>
                    <a:lnTo>
                      <a:pt x="504" y="762"/>
                    </a:lnTo>
                    <a:lnTo>
                      <a:pt x="504" y="756"/>
                    </a:lnTo>
                    <a:lnTo>
                      <a:pt x="486" y="756"/>
                    </a:lnTo>
                    <a:close/>
                    <a:moveTo>
                      <a:pt x="1356" y="660"/>
                    </a:moveTo>
                    <a:lnTo>
                      <a:pt x="1326" y="666"/>
                    </a:lnTo>
                    <a:lnTo>
                      <a:pt x="1290" y="654"/>
                    </a:lnTo>
                    <a:lnTo>
                      <a:pt x="1260" y="642"/>
                    </a:lnTo>
                    <a:lnTo>
                      <a:pt x="1302" y="642"/>
                    </a:lnTo>
                    <a:lnTo>
                      <a:pt x="1326" y="630"/>
                    </a:lnTo>
                    <a:lnTo>
                      <a:pt x="1344" y="630"/>
                    </a:lnTo>
                    <a:lnTo>
                      <a:pt x="1350" y="624"/>
                    </a:lnTo>
                    <a:lnTo>
                      <a:pt x="1356" y="624"/>
                    </a:lnTo>
                    <a:lnTo>
                      <a:pt x="1344" y="618"/>
                    </a:lnTo>
                    <a:lnTo>
                      <a:pt x="1338" y="612"/>
                    </a:lnTo>
                    <a:lnTo>
                      <a:pt x="1320" y="606"/>
                    </a:lnTo>
                    <a:lnTo>
                      <a:pt x="1308" y="600"/>
                    </a:lnTo>
                    <a:lnTo>
                      <a:pt x="1284" y="600"/>
                    </a:lnTo>
                    <a:lnTo>
                      <a:pt x="1260" y="588"/>
                    </a:lnTo>
                    <a:lnTo>
                      <a:pt x="1254" y="588"/>
                    </a:lnTo>
                    <a:lnTo>
                      <a:pt x="1242" y="582"/>
                    </a:lnTo>
                    <a:lnTo>
                      <a:pt x="1242" y="588"/>
                    </a:lnTo>
                    <a:lnTo>
                      <a:pt x="1236" y="594"/>
                    </a:lnTo>
                    <a:lnTo>
                      <a:pt x="1236" y="600"/>
                    </a:lnTo>
                    <a:lnTo>
                      <a:pt x="1218" y="618"/>
                    </a:lnTo>
                    <a:lnTo>
                      <a:pt x="1206" y="618"/>
                    </a:lnTo>
                    <a:lnTo>
                      <a:pt x="1200" y="612"/>
                    </a:lnTo>
                    <a:lnTo>
                      <a:pt x="1224" y="588"/>
                    </a:lnTo>
                    <a:lnTo>
                      <a:pt x="1158" y="564"/>
                    </a:lnTo>
                    <a:lnTo>
                      <a:pt x="1158" y="576"/>
                    </a:lnTo>
                    <a:lnTo>
                      <a:pt x="1152" y="594"/>
                    </a:lnTo>
                    <a:lnTo>
                      <a:pt x="1134" y="630"/>
                    </a:lnTo>
                    <a:lnTo>
                      <a:pt x="1128" y="630"/>
                    </a:lnTo>
                    <a:lnTo>
                      <a:pt x="1122" y="624"/>
                    </a:lnTo>
                    <a:lnTo>
                      <a:pt x="1116" y="612"/>
                    </a:lnTo>
                    <a:lnTo>
                      <a:pt x="1116" y="594"/>
                    </a:lnTo>
                    <a:lnTo>
                      <a:pt x="1122" y="582"/>
                    </a:lnTo>
                    <a:lnTo>
                      <a:pt x="1116" y="594"/>
                    </a:lnTo>
                    <a:lnTo>
                      <a:pt x="1104" y="600"/>
                    </a:lnTo>
                    <a:lnTo>
                      <a:pt x="1080" y="624"/>
                    </a:lnTo>
                    <a:lnTo>
                      <a:pt x="1056" y="636"/>
                    </a:lnTo>
                    <a:lnTo>
                      <a:pt x="1050" y="636"/>
                    </a:lnTo>
                    <a:lnTo>
                      <a:pt x="1050" y="630"/>
                    </a:lnTo>
                    <a:lnTo>
                      <a:pt x="1056" y="618"/>
                    </a:lnTo>
                    <a:lnTo>
                      <a:pt x="1086" y="588"/>
                    </a:lnTo>
                    <a:lnTo>
                      <a:pt x="1092" y="576"/>
                    </a:lnTo>
                    <a:lnTo>
                      <a:pt x="1104" y="570"/>
                    </a:lnTo>
                    <a:lnTo>
                      <a:pt x="1068" y="570"/>
                    </a:lnTo>
                    <a:lnTo>
                      <a:pt x="1050" y="582"/>
                    </a:lnTo>
                    <a:lnTo>
                      <a:pt x="1026" y="582"/>
                    </a:lnTo>
                    <a:lnTo>
                      <a:pt x="984" y="606"/>
                    </a:lnTo>
                    <a:lnTo>
                      <a:pt x="960" y="606"/>
                    </a:lnTo>
                    <a:lnTo>
                      <a:pt x="954" y="636"/>
                    </a:lnTo>
                    <a:lnTo>
                      <a:pt x="918" y="624"/>
                    </a:lnTo>
                    <a:lnTo>
                      <a:pt x="882" y="630"/>
                    </a:lnTo>
                    <a:lnTo>
                      <a:pt x="894" y="660"/>
                    </a:lnTo>
                    <a:lnTo>
                      <a:pt x="846" y="648"/>
                    </a:lnTo>
                    <a:lnTo>
                      <a:pt x="828" y="654"/>
                    </a:lnTo>
                    <a:lnTo>
                      <a:pt x="834" y="678"/>
                    </a:lnTo>
                    <a:lnTo>
                      <a:pt x="792" y="690"/>
                    </a:lnTo>
                    <a:lnTo>
                      <a:pt x="792" y="654"/>
                    </a:lnTo>
                    <a:lnTo>
                      <a:pt x="762" y="654"/>
                    </a:lnTo>
                    <a:lnTo>
                      <a:pt x="774" y="678"/>
                    </a:lnTo>
                    <a:lnTo>
                      <a:pt x="750" y="660"/>
                    </a:lnTo>
                    <a:lnTo>
                      <a:pt x="750" y="690"/>
                    </a:lnTo>
                    <a:lnTo>
                      <a:pt x="726" y="690"/>
                    </a:lnTo>
                    <a:lnTo>
                      <a:pt x="726" y="660"/>
                    </a:lnTo>
                    <a:lnTo>
                      <a:pt x="738" y="654"/>
                    </a:lnTo>
                    <a:lnTo>
                      <a:pt x="744" y="648"/>
                    </a:lnTo>
                    <a:lnTo>
                      <a:pt x="708" y="642"/>
                    </a:lnTo>
                    <a:lnTo>
                      <a:pt x="708" y="684"/>
                    </a:lnTo>
                    <a:lnTo>
                      <a:pt x="678" y="696"/>
                    </a:lnTo>
                    <a:lnTo>
                      <a:pt x="696" y="708"/>
                    </a:lnTo>
                    <a:lnTo>
                      <a:pt x="660" y="714"/>
                    </a:lnTo>
                    <a:lnTo>
                      <a:pt x="672" y="726"/>
                    </a:lnTo>
                    <a:lnTo>
                      <a:pt x="630" y="726"/>
                    </a:lnTo>
                    <a:lnTo>
                      <a:pt x="630" y="738"/>
                    </a:lnTo>
                    <a:lnTo>
                      <a:pt x="660" y="750"/>
                    </a:lnTo>
                    <a:lnTo>
                      <a:pt x="654" y="762"/>
                    </a:lnTo>
                    <a:lnTo>
                      <a:pt x="618" y="744"/>
                    </a:lnTo>
                    <a:lnTo>
                      <a:pt x="600" y="750"/>
                    </a:lnTo>
                    <a:lnTo>
                      <a:pt x="624" y="762"/>
                    </a:lnTo>
                    <a:lnTo>
                      <a:pt x="606" y="780"/>
                    </a:lnTo>
                    <a:lnTo>
                      <a:pt x="594" y="762"/>
                    </a:lnTo>
                    <a:lnTo>
                      <a:pt x="576" y="768"/>
                    </a:lnTo>
                    <a:lnTo>
                      <a:pt x="576" y="780"/>
                    </a:lnTo>
                    <a:lnTo>
                      <a:pt x="546" y="780"/>
                    </a:lnTo>
                    <a:lnTo>
                      <a:pt x="540" y="792"/>
                    </a:lnTo>
                    <a:lnTo>
                      <a:pt x="564" y="804"/>
                    </a:lnTo>
                    <a:lnTo>
                      <a:pt x="564" y="822"/>
                    </a:lnTo>
                    <a:lnTo>
                      <a:pt x="528" y="810"/>
                    </a:lnTo>
                    <a:lnTo>
                      <a:pt x="522" y="822"/>
                    </a:lnTo>
                    <a:lnTo>
                      <a:pt x="552" y="834"/>
                    </a:lnTo>
                    <a:lnTo>
                      <a:pt x="504" y="834"/>
                    </a:lnTo>
                    <a:lnTo>
                      <a:pt x="504" y="852"/>
                    </a:lnTo>
                    <a:lnTo>
                      <a:pt x="492" y="846"/>
                    </a:lnTo>
                    <a:lnTo>
                      <a:pt x="486" y="846"/>
                    </a:lnTo>
                    <a:lnTo>
                      <a:pt x="474" y="852"/>
                    </a:lnTo>
                    <a:lnTo>
                      <a:pt x="468" y="858"/>
                    </a:lnTo>
                    <a:lnTo>
                      <a:pt x="456" y="858"/>
                    </a:lnTo>
                    <a:lnTo>
                      <a:pt x="456" y="870"/>
                    </a:lnTo>
                    <a:lnTo>
                      <a:pt x="462" y="876"/>
                    </a:lnTo>
                    <a:lnTo>
                      <a:pt x="456" y="876"/>
                    </a:lnTo>
                    <a:lnTo>
                      <a:pt x="450" y="882"/>
                    </a:lnTo>
                    <a:lnTo>
                      <a:pt x="444" y="882"/>
                    </a:lnTo>
                    <a:lnTo>
                      <a:pt x="444" y="900"/>
                    </a:lnTo>
                    <a:lnTo>
                      <a:pt x="480" y="900"/>
                    </a:lnTo>
                    <a:lnTo>
                      <a:pt x="468" y="912"/>
                    </a:lnTo>
                    <a:lnTo>
                      <a:pt x="432" y="906"/>
                    </a:lnTo>
                    <a:lnTo>
                      <a:pt x="420" y="912"/>
                    </a:lnTo>
                    <a:lnTo>
                      <a:pt x="414" y="918"/>
                    </a:lnTo>
                    <a:lnTo>
                      <a:pt x="414" y="930"/>
                    </a:lnTo>
                    <a:lnTo>
                      <a:pt x="420" y="936"/>
                    </a:lnTo>
                    <a:lnTo>
                      <a:pt x="420" y="948"/>
                    </a:lnTo>
                    <a:lnTo>
                      <a:pt x="408" y="954"/>
                    </a:lnTo>
                    <a:lnTo>
                      <a:pt x="390" y="954"/>
                    </a:lnTo>
                    <a:lnTo>
                      <a:pt x="390" y="972"/>
                    </a:lnTo>
                    <a:lnTo>
                      <a:pt x="408" y="990"/>
                    </a:lnTo>
                    <a:lnTo>
                      <a:pt x="408" y="996"/>
                    </a:lnTo>
                    <a:lnTo>
                      <a:pt x="402" y="1002"/>
                    </a:lnTo>
                    <a:lnTo>
                      <a:pt x="366" y="1002"/>
                    </a:lnTo>
                    <a:lnTo>
                      <a:pt x="360" y="1008"/>
                    </a:lnTo>
                    <a:lnTo>
                      <a:pt x="360" y="1026"/>
                    </a:lnTo>
                    <a:lnTo>
                      <a:pt x="354" y="1032"/>
                    </a:lnTo>
                    <a:lnTo>
                      <a:pt x="342" y="1032"/>
                    </a:lnTo>
                    <a:lnTo>
                      <a:pt x="336" y="1026"/>
                    </a:lnTo>
                    <a:lnTo>
                      <a:pt x="318" y="1026"/>
                    </a:lnTo>
                    <a:lnTo>
                      <a:pt x="294" y="1050"/>
                    </a:lnTo>
                    <a:lnTo>
                      <a:pt x="282" y="1050"/>
                    </a:lnTo>
                    <a:lnTo>
                      <a:pt x="270" y="1062"/>
                    </a:lnTo>
                    <a:lnTo>
                      <a:pt x="270" y="1068"/>
                    </a:lnTo>
                    <a:lnTo>
                      <a:pt x="276" y="1074"/>
                    </a:lnTo>
                    <a:lnTo>
                      <a:pt x="276" y="1080"/>
                    </a:lnTo>
                    <a:lnTo>
                      <a:pt x="264" y="1092"/>
                    </a:lnTo>
                    <a:lnTo>
                      <a:pt x="252" y="1092"/>
                    </a:lnTo>
                    <a:lnTo>
                      <a:pt x="246" y="1086"/>
                    </a:lnTo>
                    <a:lnTo>
                      <a:pt x="234" y="1080"/>
                    </a:lnTo>
                    <a:lnTo>
                      <a:pt x="234" y="1074"/>
                    </a:lnTo>
                    <a:lnTo>
                      <a:pt x="228" y="1074"/>
                    </a:lnTo>
                    <a:lnTo>
                      <a:pt x="204" y="1086"/>
                    </a:lnTo>
                    <a:lnTo>
                      <a:pt x="198" y="1092"/>
                    </a:lnTo>
                    <a:lnTo>
                      <a:pt x="180" y="1092"/>
                    </a:lnTo>
                    <a:lnTo>
                      <a:pt x="180" y="1110"/>
                    </a:lnTo>
                    <a:lnTo>
                      <a:pt x="186" y="1116"/>
                    </a:lnTo>
                    <a:lnTo>
                      <a:pt x="192" y="1116"/>
                    </a:lnTo>
                    <a:lnTo>
                      <a:pt x="192" y="1128"/>
                    </a:lnTo>
                    <a:lnTo>
                      <a:pt x="186" y="1128"/>
                    </a:lnTo>
                    <a:lnTo>
                      <a:pt x="174" y="1116"/>
                    </a:lnTo>
                    <a:lnTo>
                      <a:pt x="162" y="1116"/>
                    </a:lnTo>
                    <a:lnTo>
                      <a:pt x="156" y="1122"/>
                    </a:lnTo>
                    <a:lnTo>
                      <a:pt x="156" y="1134"/>
                    </a:lnTo>
                    <a:lnTo>
                      <a:pt x="168" y="1134"/>
                    </a:lnTo>
                    <a:lnTo>
                      <a:pt x="174" y="1140"/>
                    </a:lnTo>
                    <a:lnTo>
                      <a:pt x="180" y="1140"/>
                    </a:lnTo>
                    <a:lnTo>
                      <a:pt x="180" y="1152"/>
                    </a:lnTo>
                    <a:lnTo>
                      <a:pt x="138" y="1152"/>
                    </a:lnTo>
                    <a:lnTo>
                      <a:pt x="138" y="1146"/>
                    </a:lnTo>
                    <a:lnTo>
                      <a:pt x="132" y="1146"/>
                    </a:lnTo>
                    <a:lnTo>
                      <a:pt x="126" y="1158"/>
                    </a:lnTo>
                    <a:lnTo>
                      <a:pt x="126" y="1170"/>
                    </a:lnTo>
                    <a:lnTo>
                      <a:pt x="120" y="1164"/>
                    </a:lnTo>
                    <a:lnTo>
                      <a:pt x="102" y="1164"/>
                    </a:lnTo>
                    <a:lnTo>
                      <a:pt x="96" y="1158"/>
                    </a:lnTo>
                    <a:lnTo>
                      <a:pt x="90" y="1158"/>
                    </a:lnTo>
                    <a:lnTo>
                      <a:pt x="90" y="1164"/>
                    </a:lnTo>
                    <a:lnTo>
                      <a:pt x="96" y="1170"/>
                    </a:lnTo>
                    <a:lnTo>
                      <a:pt x="120" y="1182"/>
                    </a:lnTo>
                    <a:lnTo>
                      <a:pt x="132" y="1182"/>
                    </a:lnTo>
                    <a:lnTo>
                      <a:pt x="108" y="1200"/>
                    </a:lnTo>
                    <a:lnTo>
                      <a:pt x="108" y="1188"/>
                    </a:lnTo>
                    <a:lnTo>
                      <a:pt x="90" y="1188"/>
                    </a:lnTo>
                    <a:lnTo>
                      <a:pt x="84" y="1194"/>
                    </a:lnTo>
                    <a:lnTo>
                      <a:pt x="60" y="1182"/>
                    </a:lnTo>
                    <a:lnTo>
                      <a:pt x="54" y="1194"/>
                    </a:lnTo>
                    <a:lnTo>
                      <a:pt x="66" y="1200"/>
                    </a:lnTo>
                    <a:lnTo>
                      <a:pt x="30" y="1194"/>
                    </a:lnTo>
                    <a:lnTo>
                      <a:pt x="30" y="1212"/>
                    </a:lnTo>
                    <a:lnTo>
                      <a:pt x="78" y="1212"/>
                    </a:lnTo>
                    <a:lnTo>
                      <a:pt x="54" y="1218"/>
                    </a:lnTo>
                    <a:lnTo>
                      <a:pt x="18" y="1212"/>
                    </a:lnTo>
                    <a:lnTo>
                      <a:pt x="6" y="1224"/>
                    </a:lnTo>
                    <a:lnTo>
                      <a:pt x="6" y="1230"/>
                    </a:lnTo>
                    <a:lnTo>
                      <a:pt x="18" y="1242"/>
                    </a:lnTo>
                    <a:lnTo>
                      <a:pt x="36" y="1242"/>
                    </a:lnTo>
                    <a:lnTo>
                      <a:pt x="18" y="1248"/>
                    </a:lnTo>
                    <a:lnTo>
                      <a:pt x="12" y="1254"/>
                    </a:lnTo>
                    <a:lnTo>
                      <a:pt x="12" y="1260"/>
                    </a:lnTo>
                    <a:lnTo>
                      <a:pt x="66" y="1260"/>
                    </a:lnTo>
                    <a:lnTo>
                      <a:pt x="78" y="1272"/>
                    </a:lnTo>
                    <a:lnTo>
                      <a:pt x="96" y="1260"/>
                    </a:lnTo>
                    <a:lnTo>
                      <a:pt x="108" y="1272"/>
                    </a:lnTo>
                    <a:lnTo>
                      <a:pt x="138" y="1260"/>
                    </a:lnTo>
                    <a:lnTo>
                      <a:pt x="132" y="1266"/>
                    </a:lnTo>
                    <a:lnTo>
                      <a:pt x="126" y="1278"/>
                    </a:lnTo>
                    <a:lnTo>
                      <a:pt x="60" y="1278"/>
                    </a:lnTo>
                    <a:lnTo>
                      <a:pt x="54" y="1272"/>
                    </a:lnTo>
                    <a:lnTo>
                      <a:pt x="24" y="1272"/>
                    </a:lnTo>
                    <a:lnTo>
                      <a:pt x="12" y="1278"/>
                    </a:lnTo>
                    <a:lnTo>
                      <a:pt x="0" y="1278"/>
                    </a:lnTo>
                    <a:lnTo>
                      <a:pt x="6" y="1284"/>
                    </a:lnTo>
                    <a:lnTo>
                      <a:pt x="6" y="1296"/>
                    </a:lnTo>
                    <a:lnTo>
                      <a:pt x="12" y="1296"/>
                    </a:lnTo>
                    <a:lnTo>
                      <a:pt x="18" y="1302"/>
                    </a:lnTo>
                    <a:lnTo>
                      <a:pt x="30" y="1302"/>
                    </a:lnTo>
                    <a:lnTo>
                      <a:pt x="24" y="1308"/>
                    </a:lnTo>
                    <a:lnTo>
                      <a:pt x="18" y="1320"/>
                    </a:lnTo>
                    <a:lnTo>
                      <a:pt x="36" y="1338"/>
                    </a:lnTo>
                    <a:lnTo>
                      <a:pt x="48" y="1338"/>
                    </a:lnTo>
                    <a:lnTo>
                      <a:pt x="72" y="1320"/>
                    </a:lnTo>
                    <a:lnTo>
                      <a:pt x="102" y="1314"/>
                    </a:lnTo>
                    <a:lnTo>
                      <a:pt x="90" y="1338"/>
                    </a:lnTo>
                    <a:lnTo>
                      <a:pt x="78" y="1332"/>
                    </a:lnTo>
                    <a:lnTo>
                      <a:pt x="66" y="1350"/>
                    </a:lnTo>
                    <a:lnTo>
                      <a:pt x="30" y="1350"/>
                    </a:lnTo>
                    <a:lnTo>
                      <a:pt x="48" y="1368"/>
                    </a:lnTo>
                    <a:lnTo>
                      <a:pt x="24" y="1380"/>
                    </a:lnTo>
                    <a:lnTo>
                      <a:pt x="6" y="1380"/>
                    </a:lnTo>
                    <a:lnTo>
                      <a:pt x="6" y="1398"/>
                    </a:lnTo>
                    <a:lnTo>
                      <a:pt x="66" y="1398"/>
                    </a:lnTo>
                    <a:lnTo>
                      <a:pt x="54" y="1422"/>
                    </a:lnTo>
                    <a:lnTo>
                      <a:pt x="66" y="1422"/>
                    </a:lnTo>
                    <a:lnTo>
                      <a:pt x="54" y="1440"/>
                    </a:lnTo>
                    <a:lnTo>
                      <a:pt x="42" y="1434"/>
                    </a:lnTo>
                    <a:lnTo>
                      <a:pt x="36" y="1434"/>
                    </a:lnTo>
                    <a:lnTo>
                      <a:pt x="30" y="1428"/>
                    </a:lnTo>
                    <a:lnTo>
                      <a:pt x="18" y="1428"/>
                    </a:lnTo>
                    <a:lnTo>
                      <a:pt x="18" y="1440"/>
                    </a:lnTo>
                    <a:lnTo>
                      <a:pt x="24" y="1452"/>
                    </a:lnTo>
                    <a:lnTo>
                      <a:pt x="36" y="1464"/>
                    </a:lnTo>
                    <a:lnTo>
                      <a:pt x="84" y="1482"/>
                    </a:lnTo>
                    <a:lnTo>
                      <a:pt x="78" y="1488"/>
                    </a:lnTo>
                    <a:lnTo>
                      <a:pt x="84" y="1494"/>
                    </a:lnTo>
                    <a:lnTo>
                      <a:pt x="126" y="1494"/>
                    </a:lnTo>
                    <a:lnTo>
                      <a:pt x="132" y="1500"/>
                    </a:lnTo>
                    <a:lnTo>
                      <a:pt x="144" y="1500"/>
                    </a:lnTo>
                    <a:lnTo>
                      <a:pt x="192" y="1476"/>
                    </a:lnTo>
                    <a:lnTo>
                      <a:pt x="204" y="1464"/>
                    </a:lnTo>
                    <a:lnTo>
                      <a:pt x="216" y="1458"/>
                    </a:lnTo>
                    <a:lnTo>
                      <a:pt x="222" y="1452"/>
                    </a:lnTo>
                    <a:lnTo>
                      <a:pt x="258" y="1422"/>
                    </a:lnTo>
                    <a:lnTo>
                      <a:pt x="282" y="1422"/>
                    </a:lnTo>
                    <a:lnTo>
                      <a:pt x="294" y="1416"/>
                    </a:lnTo>
                    <a:lnTo>
                      <a:pt x="300" y="1410"/>
                    </a:lnTo>
                    <a:lnTo>
                      <a:pt x="300" y="1386"/>
                    </a:lnTo>
                    <a:lnTo>
                      <a:pt x="294" y="1380"/>
                    </a:lnTo>
                    <a:lnTo>
                      <a:pt x="294" y="1374"/>
                    </a:lnTo>
                    <a:lnTo>
                      <a:pt x="312" y="1368"/>
                    </a:lnTo>
                    <a:lnTo>
                      <a:pt x="306" y="1374"/>
                    </a:lnTo>
                    <a:lnTo>
                      <a:pt x="306" y="1380"/>
                    </a:lnTo>
                    <a:lnTo>
                      <a:pt x="300" y="1386"/>
                    </a:lnTo>
                    <a:lnTo>
                      <a:pt x="300" y="1392"/>
                    </a:lnTo>
                    <a:lnTo>
                      <a:pt x="312" y="1404"/>
                    </a:lnTo>
                    <a:lnTo>
                      <a:pt x="330" y="1410"/>
                    </a:lnTo>
                    <a:lnTo>
                      <a:pt x="342" y="1410"/>
                    </a:lnTo>
                    <a:lnTo>
                      <a:pt x="348" y="1416"/>
                    </a:lnTo>
                    <a:lnTo>
                      <a:pt x="354" y="1416"/>
                    </a:lnTo>
                    <a:lnTo>
                      <a:pt x="372" y="1434"/>
                    </a:lnTo>
                    <a:lnTo>
                      <a:pt x="378" y="1422"/>
                    </a:lnTo>
                    <a:lnTo>
                      <a:pt x="384" y="1416"/>
                    </a:lnTo>
                    <a:lnTo>
                      <a:pt x="384" y="1398"/>
                    </a:lnTo>
                    <a:lnTo>
                      <a:pt x="372" y="1386"/>
                    </a:lnTo>
                    <a:lnTo>
                      <a:pt x="372" y="1380"/>
                    </a:lnTo>
                    <a:lnTo>
                      <a:pt x="378" y="1374"/>
                    </a:lnTo>
                    <a:lnTo>
                      <a:pt x="384" y="1374"/>
                    </a:lnTo>
                    <a:lnTo>
                      <a:pt x="384" y="1368"/>
                    </a:lnTo>
                    <a:lnTo>
                      <a:pt x="378" y="1356"/>
                    </a:lnTo>
                    <a:lnTo>
                      <a:pt x="414" y="1356"/>
                    </a:lnTo>
                    <a:lnTo>
                      <a:pt x="420" y="1350"/>
                    </a:lnTo>
                    <a:lnTo>
                      <a:pt x="420" y="1326"/>
                    </a:lnTo>
                    <a:lnTo>
                      <a:pt x="426" y="1326"/>
                    </a:lnTo>
                    <a:lnTo>
                      <a:pt x="420" y="1314"/>
                    </a:lnTo>
                    <a:lnTo>
                      <a:pt x="420" y="1308"/>
                    </a:lnTo>
                    <a:lnTo>
                      <a:pt x="414" y="1302"/>
                    </a:lnTo>
                    <a:lnTo>
                      <a:pt x="414" y="1296"/>
                    </a:lnTo>
                    <a:lnTo>
                      <a:pt x="408" y="1284"/>
                    </a:lnTo>
                    <a:lnTo>
                      <a:pt x="402" y="1278"/>
                    </a:lnTo>
                    <a:lnTo>
                      <a:pt x="426" y="1272"/>
                    </a:lnTo>
                    <a:lnTo>
                      <a:pt x="438" y="1260"/>
                    </a:lnTo>
                    <a:lnTo>
                      <a:pt x="438" y="1248"/>
                    </a:lnTo>
                    <a:lnTo>
                      <a:pt x="420" y="1230"/>
                    </a:lnTo>
                    <a:lnTo>
                      <a:pt x="414" y="1230"/>
                    </a:lnTo>
                    <a:lnTo>
                      <a:pt x="402" y="1218"/>
                    </a:lnTo>
                    <a:lnTo>
                      <a:pt x="402" y="1200"/>
                    </a:lnTo>
                    <a:lnTo>
                      <a:pt x="408" y="1188"/>
                    </a:lnTo>
                    <a:lnTo>
                      <a:pt x="408" y="1176"/>
                    </a:lnTo>
                    <a:lnTo>
                      <a:pt x="384" y="1152"/>
                    </a:lnTo>
                    <a:lnTo>
                      <a:pt x="384" y="1140"/>
                    </a:lnTo>
                    <a:lnTo>
                      <a:pt x="390" y="1134"/>
                    </a:lnTo>
                    <a:lnTo>
                      <a:pt x="396" y="1134"/>
                    </a:lnTo>
                    <a:lnTo>
                      <a:pt x="402" y="1128"/>
                    </a:lnTo>
                    <a:lnTo>
                      <a:pt x="402" y="1122"/>
                    </a:lnTo>
                    <a:lnTo>
                      <a:pt x="396" y="1116"/>
                    </a:lnTo>
                    <a:lnTo>
                      <a:pt x="390" y="1116"/>
                    </a:lnTo>
                    <a:lnTo>
                      <a:pt x="384" y="1110"/>
                    </a:lnTo>
                    <a:lnTo>
                      <a:pt x="426" y="1068"/>
                    </a:lnTo>
                    <a:lnTo>
                      <a:pt x="438" y="1062"/>
                    </a:lnTo>
                    <a:lnTo>
                      <a:pt x="444" y="1056"/>
                    </a:lnTo>
                    <a:lnTo>
                      <a:pt x="456" y="1050"/>
                    </a:lnTo>
                    <a:lnTo>
                      <a:pt x="498" y="1050"/>
                    </a:lnTo>
                    <a:lnTo>
                      <a:pt x="504" y="1044"/>
                    </a:lnTo>
                    <a:lnTo>
                      <a:pt x="504" y="1038"/>
                    </a:lnTo>
                    <a:lnTo>
                      <a:pt x="486" y="1020"/>
                    </a:lnTo>
                    <a:lnTo>
                      <a:pt x="474" y="1014"/>
                    </a:lnTo>
                    <a:lnTo>
                      <a:pt x="486" y="1008"/>
                    </a:lnTo>
                    <a:lnTo>
                      <a:pt x="492" y="1008"/>
                    </a:lnTo>
                    <a:lnTo>
                      <a:pt x="522" y="978"/>
                    </a:lnTo>
                    <a:lnTo>
                      <a:pt x="528" y="936"/>
                    </a:lnTo>
                    <a:lnTo>
                      <a:pt x="528" y="900"/>
                    </a:lnTo>
                    <a:lnTo>
                      <a:pt x="546" y="912"/>
                    </a:lnTo>
                    <a:lnTo>
                      <a:pt x="558" y="906"/>
                    </a:lnTo>
                    <a:lnTo>
                      <a:pt x="564" y="906"/>
                    </a:lnTo>
                    <a:lnTo>
                      <a:pt x="570" y="900"/>
                    </a:lnTo>
                    <a:lnTo>
                      <a:pt x="576" y="900"/>
                    </a:lnTo>
                    <a:lnTo>
                      <a:pt x="576" y="894"/>
                    </a:lnTo>
                    <a:lnTo>
                      <a:pt x="570" y="888"/>
                    </a:lnTo>
                    <a:lnTo>
                      <a:pt x="570" y="882"/>
                    </a:lnTo>
                    <a:lnTo>
                      <a:pt x="564" y="876"/>
                    </a:lnTo>
                    <a:lnTo>
                      <a:pt x="582" y="876"/>
                    </a:lnTo>
                    <a:lnTo>
                      <a:pt x="588" y="870"/>
                    </a:lnTo>
                    <a:lnTo>
                      <a:pt x="588" y="864"/>
                    </a:lnTo>
                    <a:lnTo>
                      <a:pt x="594" y="858"/>
                    </a:lnTo>
                    <a:lnTo>
                      <a:pt x="606" y="852"/>
                    </a:lnTo>
                    <a:lnTo>
                      <a:pt x="612" y="852"/>
                    </a:lnTo>
                    <a:lnTo>
                      <a:pt x="618" y="834"/>
                    </a:lnTo>
                    <a:lnTo>
                      <a:pt x="612" y="828"/>
                    </a:lnTo>
                    <a:lnTo>
                      <a:pt x="600" y="822"/>
                    </a:lnTo>
                    <a:lnTo>
                      <a:pt x="600" y="810"/>
                    </a:lnTo>
                    <a:lnTo>
                      <a:pt x="606" y="810"/>
                    </a:lnTo>
                    <a:lnTo>
                      <a:pt x="618" y="804"/>
                    </a:lnTo>
                    <a:lnTo>
                      <a:pt x="636" y="786"/>
                    </a:lnTo>
                    <a:lnTo>
                      <a:pt x="678" y="780"/>
                    </a:lnTo>
                    <a:lnTo>
                      <a:pt x="696" y="780"/>
                    </a:lnTo>
                    <a:lnTo>
                      <a:pt x="702" y="774"/>
                    </a:lnTo>
                    <a:lnTo>
                      <a:pt x="702" y="744"/>
                    </a:lnTo>
                    <a:lnTo>
                      <a:pt x="714" y="732"/>
                    </a:lnTo>
                    <a:lnTo>
                      <a:pt x="720" y="738"/>
                    </a:lnTo>
                    <a:lnTo>
                      <a:pt x="720" y="750"/>
                    </a:lnTo>
                    <a:lnTo>
                      <a:pt x="744" y="744"/>
                    </a:lnTo>
                    <a:lnTo>
                      <a:pt x="768" y="750"/>
                    </a:lnTo>
                    <a:lnTo>
                      <a:pt x="792" y="750"/>
                    </a:lnTo>
                    <a:lnTo>
                      <a:pt x="798" y="756"/>
                    </a:lnTo>
                    <a:lnTo>
                      <a:pt x="810" y="756"/>
                    </a:lnTo>
                    <a:lnTo>
                      <a:pt x="816" y="750"/>
                    </a:lnTo>
                    <a:lnTo>
                      <a:pt x="810" y="750"/>
                    </a:lnTo>
                    <a:lnTo>
                      <a:pt x="798" y="738"/>
                    </a:lnTo>
                    <a:lnTo>
                      <a:pt x="798" y="732"/>
                    </a:lnTo>
                    <a:lnTo>
                      <a:pt x="810" y="732"/>
                    </a:lnTo>
                    <a:lnTo>
                      <a:pt x="810" y="708"/>
                    </a:lnTo>
                    <a:lnTo>
                      <a:pt x="840" y="714"/>
                    </a:lnTo>
                    <a:lnTo>
                      <a:pt x="834" y="708"/>
                    </a:lnTo>
                    <a:lnTo>
                      <a:pt x="840" y="702"/>
                    </a:lnTo>
                    <a:lnTo>
                      <a:pt x="858" y="708"/>
                    </a:lnTo>
                    <a:lnTo>
                      <a:pt x="858" y="696"/>
                    </a:lnTo>
                    <a:lnTo>
                      <a:pt x="864" y="690"/>
                    </a:lnTo>
                    <a:lnTo>
                      <a:pt x="882" y="690"/>
                    </a:lnTo>
                    <a:lnTo>
                      <a:pt x="888" y="696"/>
                    </a:lnTo>
                    <a:lnTo>
                      <a:pt x="894" y="708"/>
                    </a:lnTo>
                    <a:lnTo>
                      <a:pt x="906" y="714"/>
                    </a:lnTo>
                    <a:lnTo>
                      <a:pt x="918" y="726"/>
                    </a:lnTo>
                    <a:lnTo>
                      <a:pt x="930" y="726"/>
                    </a:lnTo>
                    <a:lnTo>
                      <a:pt x="942" y="732"/>
                    </a:lnTo>
                    <a:lnTo>
                      <a:pt x="960" y="732"/>
                    </a:lnTo>
                    <a:lnTo>
                      <a:pt x="966" y="738"/>
                    </a:lnTo>
                    <a:lnTo>
                      <a:pt x="978" y="738"/>
                    </a:lnTo>
                    <a:lnTo>
                      <a:pt x="990" y="732"/>
                    </a:lnTo>
                    <a:lnTo>
                      <a:pt x="996" y="726"/>
                    </a:lnTo>
                    <a:lnTo>
                      <a:pt x="1026" y="726"/>
                    </a:lnTo>
                    <a:lnTo>
                      <a:pt x="1038" y="732"/>
                    </a:lnTo>
                    <a:lnTo>
                      <a:pt x="1044" y="738"/>
                    </a:lnTo>
                    <a:lnTo>
                      <a:pt x="1062" y="738"/>
                    </a:lnTo>
                    <a:lnTo>
                      <a:pt x="1062" y="726"/>
                    </a:lnTo>
                    <a:lnTo>
                      <a:pt x="1068" y="720"/>
                    </a:lnTo>
                    <a:lnTo>
                      <a:pt x="1068" y="714"/>
                    </a:lnTo>
                    <a:lnTo>
                      <a:pt x="1092" y="714"/>
                    </a:lnTo>
                    <a:lnTo>
                      <a:pt x="1092" y="678"/>
                    </a:lnTo>
                    <a:lnTo>
                      <a:pt x="1098" y="672"/>
                    </a:lnTo>
                    <a:lnTo>
                      <a:pt x="1098" y="660"/>
                    </a:lnTo>
                    <a:lnTo>
                      <a:pt x="1110" y="654"/>
                    </a:lnTo>
                    <a:lnTo>
                      <a:pt x="1116" y="654"/>
                    </a:lnTo>
                    <a:lnTo>
                      <a:pt x="1128" y="648"/>
                    </a:lnTo>
                    <a:lnTo>
                      <a:pt x="1158" y="648"/>
                    </a:lnTo>
                    <a:lnTo>
                      <a:pt x="1170" y="642"/>
                    </a:lnTo>
                    <a:lnTo>
                      <a:pt x="1206" y="642"/>
                    </a:lnTo>
                    <a:lnTo>
                      <a:pt x="1206" y="654"/>
                    </a:lnTo>
                    <a:lnTo>
                      <a:pt x="1242" y="660"/>
                    </a:lnTo>
                    <a:lnTo>
                      <a:pt x="1248" y="660"/>
                    </a:lnTo>
                    <a:lnTo>
                      <a:pt x="1260" y="672"/>
                    </a:lnTo>
                    <a:lnTo>
                      <a:pt x="1266" y="684"/>
                    </a:lnTo>
                    <a:lnTo>
                      <a:pt x="1266" y="702"/>
                    </a:lnTo>
                    <a:lnTo>
                      <a:pt x="1260" y="702"/>
                    </a:lnTo>
                    <a:lnTo>
                      <a:pt x="1260" y="696"/>
                    </a:lnTo>
                    <a:lnTo>
                      <a:pt x="1254" y="696"/>
                    </a:lnTo>
                    <a:lnTo>
                      <a:pt x="1254" y="708"/>
                    </a:lnTo>
                    <a:lnTo>
                      <a:pt x="1278" y="708"/>
                    </a:lnTo>
                    <a:lnTo>
                      <a:pt x="1284" y="696"/>
                    </a:lnTo>
                    <a:lnTo>
                      <a:pt x="1284" y="690"/>
                    </a:lnTo>
                    <a:lnTo>
                      <a:pt x="1308" y="684"/>
                    </a:lnTo>
                    <a:lnTo>
                      <a:pt x="1314" y="672"/>
                    </a:lnTo>
                    <a:lnTo>
                      <a:pt x="1350" y="672"/>
                    </a:lnTo>
                    <a:lnTo>
                      <a:pt x="1362" y="660"/>
                    </a:lnTo>
                    <a:lnTo>
                      <a:pt x="1356" y="660"/>
                    </a:lnTo>
                    <a:close/>
                    <a:moveTo>
                      <a:pt x="564" y="726"/>
                    </a:moveTo>
                    <a:lnTo>
                      <a:pt x="540" y="738"/>
                    </a:lnTo>
                    <a:lnTo>
                      <a:pt x="546" y="756"/>
                    </a:lnTo>
                    <a:lnTo>
                      <a:pt x="576" y="756"/>
                    </a:lnTo>
                    <a:lnTo>
                      <a:pt x="570" y="738"/>
                    </a:lnTo>
                    <a:lnTo>
                      <a:pt x="564" y="726"/>
                    </a:lnTo>
                    <a:close/>
                    <a:moveTo>
                      <a:pt x="522" y="714"/>
                    </a:moveTo>
                    <a:lnTo>
                      <a:pt x="516" y="720"/>
                    </a:lnTo>
                    <a:lnTo>
                      <a:pt x="510" y="732"/>
                    </a:lnTo>
                    <a:lnTo>
                      <a:pt x="510" y="750"/>
                    </a:lnTo>
                    <a:lnTo>
                      <a:pt x="528" y="768"/>
                    </a:lnTo>
                    <a:lnTo>
                      <a:pt x="528" y="756"/>
                    </a:lnTo>
                    <a:lnTo>
                      <a:pt x="534" y="744"/>
                    </a:lnTo>
                    <a:lnTo>
                      <a:pt x="534" y="720"/>
                    </a:lnTo>
                    <a:lnTo>
                      <a:pt x="528" y="714"/>
                    </a:lnTo>
                    <a:lnTo>
                      <a:pt x="522" y="714"/>
                    </a:lnTo>
                    <a:close/>
                    <a:moveTo>
                      <a:pt x="606" y="738"/>
                    </a:moveTo>
                    <a:lnTo>
                      <a:pt x="618" y="732"/>
                    </a:lnTo>
                    <a:lnTo>
                      <a:pt x="624" y="732"/>
                    </a:lnTo>
                    <a:lnTo>
                      <a:pt x="630" y="726"/>
                    </a:lnTo>
                    <a:lnTo>
                      <a:pt x="618" y="720"/>
                    </a:lnTo>
                    <a:lnTo>
                      <a:pt x="588" y="720"/>
                    </a:lnTo>
                    <a:lnTo>
                      <a:pt x="576" y="732"/>
                    </a:lnTo>
                    <a:lnTo>
                      <a:pt x="582" y="744"/>
                    </a:lnTo>
                    <a:lnTo>
                      <a:pt x="606" y="73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80" name="Netherlands">
                <a:extLst>
                  <a:ext uri="{FF2B5EF4-FFF2-40B4-BE49-F238E27FC236}">
                    <a16:creationId xmlns:a16="http://schemas.microsoft.com/office/drawing/2014/main" id="{3FD0DBEC-71B2-2842-A9F2-9AFACE68D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4" y="1215"/>
                <a:ext cx="69" cy="54"/>
              </a:xfrm>
              <a:custGeom>
                <a:avLst/>
                <a:gdLst>
                  <a:gd name="T0" fmla="*/ 0 w 270"/>
                  <a:gd name="T1" fmla="*/ 2147483647 h 210"/>
                  <a:gd name="T2" fmla="*/ 2147483647 w 270"/>
                  <a:gd name="T3" fmla="*/ 2147483647 h 210"/>
                  <a:gd name="T4" fmla="*/ 2147483647 w 270"/>
                  <a:gd name="T5" fmla="*/ 2147483647 h 210"/>
                  <a:gd name="T6" fmla="*/ 2147483647 w 270"/>
                  <a:gd name="T7" fmla="*/ 2147483647 h 210"/>
                  <a:gd name="T8" fmla="*/ 2147483647 w 270"/>
                  <a:gd name="T9" fmla="*/ 2147483647 h 210"/>
                  <a:gd name="T10" fmla="*/ 2147483647 w 270"/>
                  <a:gd name="T11" fmla="*/ 2147483647 h 210"/>
                  <a:gd name="T12" fmla="*/ 2147483647 w 270"/>
                  <a:gd name="T13" fmla="*/ 2147483647 h 210"/>
                  <a:gd name="T14" fmla="*/ 2147483647 w 270"/>
                  <a:gd name="T15" fmla="*/ 2147483647 h 210"/>
                  <a:gd name="T16" fmla="*/ 2147483647 w 270"/>
                  <a:gd name="T17" fmla="*/ 2147483647 h 210"/>
                  <a:gd name="T18" fmla="*/ 2147483647 w 270"/>
                  <a:gd name="T19" fmla="*/ 2147483647 h 210"/>
                  <a:gd name="T20" fmla="*/ 2147483647 w 270"/>
                  <a:gd name="T21" fmla="*/ 2147483647 h 210"/>
                  <a:gd name="T22" fmla="*/ 2147483647 w 270"/>
                  <a:gd name="T23" fmla="*/ 2147483647 h 210"/>
                  <a:gd name="T24" fmla="*/ 2147483647 w 270"/>
                  <a:gd name="T25" fmla="*/ 2147483647 h 210"/>
                  <a:gd name="T26" fmla="*/ 2147483647 w 270"/>
                  <a:gd name="T27" fmla="*/ 2147483647 h 210"/>
                  <a:gd name="T28" fmla="*/ 2147483647 w 270"/>
                  <a:gd name="T29" fmla="*/ 2147483647 h 210"/>
                  <a:gd name="T30" fmla="*/ 2147483647 w 270"/>
                  <a:gd name="T31" fmla="*/ 2147483647 h 210"/>
                  <a:gd name="T32" fmla="*/ 2147483647 w 270"/>
                  <a:gd name="T33" fmla="*/ 2147483647 h 210"/>
                  <a:gd name="T34" fmla="*/ 2147483647 w 270"/>
                  <a:gd name="T35" fmla="*/ 2147483647 h 210"/>
                  <a:gd name="T36" fmla="*/ 2147483647 w 270"/>
                  <a:gd name="T37" fmla="*/ 2147483647 h 210"/>
                  <a:gd name="T38" fmla="*/ 2147483647 w 270"/>
                  <a:gd name="T39" fmla="*/ 2147483647 h 210"/>
                  <a:gd name="T40" fmla="*/ 2147483647 w 270"/>
                  <a:gd name="T41" fmla="*/ 2147483647 h 210"/>
                  <a:gd name="T42" fmla="*/ 2147483647 w 270"/>
                  <a:gd name="T43" fmla="*/ 2147483647 h 210"/>
                  <a:gd name="T44" fmla="*/ 2147483647 w 270"/>
                  <a:gd name="T45" fmla="*/ 2147483647 h 210"/>
                  <a:gd name="T46" fmla="*/ 2147483647 w 270"/>
                  <a:gd name="T47" fmla="*/ 2147483647 h 210"/>
                  <a:gd name="T48" fmla="*/ 2147483647 w 270"/>
                  <a:gd name="T49" fmla="*/ 2147483647 h 210"/>
                  <a:gd name="T50" fmla="*/ 2147483647 w 270"/>
                  <a:gd name="T51" fmla="*/ 2147483647 h 210"/>
                  <a:gd name="T52" fmla="*/ 2147483647 w 270"/>
                  <a:gd name="T53" fmla="*/ 2147483647 h 210"/>
                  <a:gd name="T54" fmla="*/ 2147483647 w 270"/>
                  <a:gd name="T55" fmla="*/ 2147483647 h 210"/>
                  <a:gd name="T56" fmla="*/ 2147483647 w 270"/>
                  <a:gd name="T57" fmla="*/ 2147483647 h 210"/>
                  <a:gd name="T58" fmla="*/ 2147483647 w 270"/>
                  <a:gd name="T59" fmla="*/ 0 h 210"/>
                  <a:gd name="T60" fmla="*/ 2147483647 w 270"/>
                  <a:gd name="T61" fmla="*/ 2147483647 h 210"/>
                  <a:gd name="T62" fmla="*/ 2147483647 w 270"/>
                  <a:gd name="T63" fmla="*/ 2147483647 h 210"/>
                  <a:gd name="T64" fmla="*/ 2147483647 w 270"/>
                  <a:gd name="T65" fmla="*/ 2147483647 h 210"/>
                  <a:gd name="T66" fmla="*/ 2147483647 w 270"/>
                  <a:gd name="T67" fmla="*/ 2147483647 h 210"/>
                  <a:gd name="T68" fmla="*/ 2147483647 w 270"/>
                  <a:gd name="T69" fmla="*/ 2147483647 h 210"/>
                  <a:gd name="T70" fmla="*/ 2147483647 w 270"/>
                  <a:gd name="T71" fmla="*/ 2147483647 h 210"/>
                  <a:gd name="T72" fmla="*/ 2147483647 w 270"/>
                  <a:gd name="T73" fmla="*/ 2147483647 h 210"/>
                  <a:gd name="T74" fmla="*/ 2147483647 w 270"/>
                  <a:gd name="T75" fmla="*/ 2147483647 h 210"/>
                  <a:gd name="T76" fmla="*/ 2147483647 w 270"/>
                  <a:gd name="T77" fmla="*/ 2147483647 h 210"/>
                  <a:gd name="T78" fmla="*/ 2147483647 w 270"/>
                  <a:gd name="T79" fmla="*/ 2147483647 h 210"/>
                  <a:gd name="T80" fmla="*/ 2147483647 w 270"/>
                  <a:gd name="T81" fmla="*/ 2147483647 h 210"/>
                  <a:gd name="T82" fmla="*/ 2147483647 w 270"/>
                  <a:gd name="T83" fmla="*/ 2147483647 h 210"/>
                  <a:gd name="T84" fmla="*/ 2147483647 w 270"/>
                  <a:gd name="T85" fmla="*/ 2147483647 h 210"/>
                  <a:gd name="T86" fmla="*/ 2147483647 w 270"/>
                  <a:gd name="T87" fmla="*/ 2147483647 h 210"/>
                  <a:gd name="T88" fmla="*/ 2147483647 w 270"/>
                  <a:gd name="T89" fmla="*/ 2147483647 h 21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70"/>
                  <a:gd name="T136" fmla="*/ 0 h 210"/>
                  <a:gd name="T137" fmla="*/ 270 w 270"/>
                  <a:gd name="T138" fmla="*/ 210 h 21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70" h="210">
                    <a:moveTo>
                      <a:pt x="18" y="156"/>
                    </a:moveTo>
                    <a:lnTo>
                      <a:pt x="0" y="174"/>
                    </a:lnTo>
                    <a:lnTo>
                      <a:pt x="12" y="162"/>
                    </a:lnTo>
                    <a:lnTo>
                      <a:pt x="24" y="162"/>
                    </a:lnTo>
                    <a:lnTo>
                      <a:pt x="30" y="168"/>
                    </a:lnTo>
                    <a:lnTo>
                      <a:pt x="54" y="168"/>
                    </a:lnTo>
                    <a:lnTo>
                      <a:pt x="60" y="174"/>
                    </a:lnTo>
                    <a:lnTo>
                      <a:pt x="66" y="162"/>
                    </a:lnTo>
                    <a:lnTo>
                      <a:pt x="84" y="168"/>
                    </a:lnTo>
                    <a:lnTo>
                      <a:pt x="84" y="156"/>
                    </a:lnTo>
                    <a:lnTo>
                      <a:pt x="96" y="162"/>
                    </a:lnTo>
                    <a:lnTo>
                      <a:pt x="96" y="156"/>
                    </a:lnTo>
                    <a:lnTo>
                      <a:pt x="132" y="156"/>
                    </a:lnTo>
                    <a:lnTo>
                      <a:pt x="132" y="168"/>
                    </a:lnTo>
                    <a:lnTo>
                      <a:pt x="138" y="174"/>
                    </a:lnTo>
                    <a:lnTo>
                      <a:pt x="150" y="174"/>
                    </a:lnTo>
                    <a:lnTo>
                      <a:pt x="162" y="168"/>
                    </a:lnTo>
                    <a:lnTo>
                      <a:pt x="168" y="168"/>
                    </a:lnTo>
                    <a:lnTo>
                      <a:pt x="174" y="174"/>
                    </a:lnTo>
                    <a:lnTo>
                      <a:pt x="174" y="192"/>
                    </a:lnTo>
                    <a:lnTo>
                      <a:pt x="168" y="198"/>
                    </a:lnTo>
                    <a:lnTo>
                      <a:pt x="168" y="210"/>
                    </a:lnTo>
                    <a:lnTo>
                      <a:pt x="180" y="210"/>
                    </a:lnTo>
                    <a:lnTo>
                      <a:pt x="180" y="198"/>
                    </a:lnTo>
                    <a:lnTo>
                      <a:pt x="186" y="192"/>
                    </a:lnTo>
                    <a:lnTo>
                      <a:pt x="186" y="180"/>
                    </a:lnTo>
                    <a:lnTo>
                      <a:pt x="180" y="174"/>
                    </a:lnTo>
                    <a:lnTo>
                      <a:pt x="186" y="168"/>
                    </a:lnTo>
                    <a:lnTo>
                      <a:pt x="198" y="162"/>
                    </a:lnTo>
                    <a:lnTo>
                      <a:pt x="198" y="156"/>
                    </a:lnTo>
                    <a:lnTo>
                      <a:pt x="192" y="150"/>
                    </a:lnTo>
                    <a:lnTo>
                      <a:pt x="192" y="144"/>
                    </a:lnTo>
                    <a:lnTo>
                      <a:pt x="186" y="120"/>
                    </a:lnTo>
                    <a:lnTo>
                      <a:pt x="192" y="120"/>
                    </a:lnTo>
                    <a:lnTo>
                      <a:pt x="198" y="126"/>
                    </a:lnTo>
                    <a:lnTo>
                      <a:pt x="222" y="126"/>
                    </a:lnTo>
                    <a:lnTo>
                      <a:pt x="222" y="120"/>
                    </a:lnTo>
                    <a:lnTo>
                      <a:pt x="228" y="114"/>
                    </a:lnTo>
                    <a:lnTo>
                      <a:pt x="234" y="114"/>
                    </a:lnTo>
                    <a:lnTo>
                      <a:pt x="240" y="102"/>
                    </a:lnTo>
                    <a:lnTo>
                      <a:pt x="246" y="96"/>
                    </a:lnTo>
                    <a:lnTo>
                      <a:pt x="252" y="96"/>
                    </a:lnTo>
                    <a:lnTo>
                      <a:pt x="252" y="90"/>
                    </a:lnTo>
                    <a:lnTo>
                      <a:pt x="240" y="78"/>
                    </a:lnTo>
                    <a:lnTo>
                      <a:pt x="234" y="78"/>
                    </a:lnTo>
                    <a:lnTo>
                      <a:pt x="228" y="72"/>
                    </a:lnTo>
                    <a:lnTo>
                      <a:pt x="228" y="66"/>
                    </a:lnTo>
                    <a:lnTo>
                      <a:pt x="234" y="66"/>
                    </a:lnTo>
                    <a:lnTo>
                      <a:pt x="246" y="60"/>
                    </a:lnTo>
                    <a:lnTo>
                      <a:pt x="258" y="60"/>
                    </a:lnTo>
                    <a:lnTo>
                      <a:pt x="252" y="54"/>
                    </a:lnTo>
                    <a:lnTo>
                      <a:pt x="252" y="36"/>
                    </a:lnTo>
                    <a:lnTo>
                      <a:pt x="258" y="36"/>
                    </a:lnTo>
                    <a:lnTo>
                      <a:pt x="270" y="30"/>
                    </a:lnTo>
                    <a:lnTo>
                      <a:pt x="264" y="18"/>
                    </a:lnTo>
                    <a:lnTo>
                      <a:pt x="270" y="12"/>
                    </a:lnTo>
                    <a:lnTo>
                      <a:pt x="264" y="12"/>
                    </a:lnTo>
                    <a:lnTo>
                      <a:pt x="252" y="6"/>
                    </a:lnTo>
                    <a:lnTo>
                      <a:pt x="246" y="6"/>
                    </a:lnTo>
                    <a:lnTo>
                      <a:pt x="234" y="0"/>
                    </a:lnTo>
                    <a:lnTo>
                      <a:pt x="180" y="0"/>
                    </a:lnTo>
                    <a:lnTo>
                      <a:pt x="168" y="12"/>
                    </a:lnTo>
                    <a:lnTo>
                      <a:pt x="156" y="18"/>
                    </a:lnTo>
                    <a:lnTo>
                      <a:pt x="156" y="30"/>
                    </a:lnTo>
                    <a:lnTo>
                      <a:pt x="162" y="36"/>
                    </a:lnTo>
                    <a:lnTo>
                      <a:pt x="162" y="54"/>
                    </a:lnTo>
                    <a:lnTo>
                      <a:pt x="168" y="60"/>
                    </a:lnTo>
                    <a:lnTo>
                      <a:pt x="174" y="60"/>
                    </a:lnTo>
                    <a:lnTo>
                      <a:pt x="180" y="66"/>
                    </a:lnTo>
                    <a:lnTo>
                      <a:pt x="180" y="78"/>
                    </a:lnTo>
                    <a:lnTo>
                      <a:pt x="168" y="84"/>
                    </a:lnTo>
                    <a:lnTo>
                      <a:pt x="162" y="90"/>
                    </a:lnTo>
                    <a:lnTo>
                      <a:pt x="144" y="90"/>
                    </a:lnTo>
                    <a:lnTo>
                      <a:pt x="138" y="84"/>
                    </a:lnTo>
                    <a:lnTo>
                      <a:pt x="138" y="66"/>
                    </a:lnTo>
                    <a:lnTo>
                      <a:pt x="150" y="54"/>
                    </a:lnTo>
                    <a:lnTo>
                      <a:pt x="150" y="36"/>
                    </a:lnTo>
                    <a:lnTo>
                      <a:pt x="144" y="30"/>
                    </a:lnTo>
                    <a:lnTo>
                      <a:pt x="144" y="24"/>
                    </a:lnTo>
                    <a:lnTo>
                      <a:pt x="132" y="36"/>
                    </a:lnTo>
                    <a:lnTo>
                      <a:pt x="120" y="42"/>
                    </a:lnTo>
                    <a:lnTo>
                      <a:pt x="114" y="48"/>
                    </a:lnTo>
                    <a:lnTo>
                      <a:pt x="102" y="54"/>
                    </a:lnTo>
                    <a:lnTo>
                      <a:pt x="96" y="66"/>
                    </a:lnTo>
                    <a:lnTo>
                      <a:pt x="96" y="84"/>
                    </a:lnTo>
                    <a:lnTo>
                      <a:pt x="90" y="90"/>
                    </a:lnTo>
                    <a:lnTo>
                      <a:pt x="90" y="102"/>
                    </a:lnTo>
                    <a:lnTo>
                      <a:pt x="60" y="132"/>
                    </a:lnTo>
                    <a:lnTo>
                      <a:pt x="72" y="144"/>
                    </a:lnTo>
                    <a:lnTo>
                      <a:pt x="42" y="144"/>
                    </a:lnTo>
                    <a:lnTo>
                      <a:pt x="18" y="15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81" name="Montenegro">
                <a:extLst>
                  <a:ext uri="{FF2B5EF4-FFF2-40B4-BE49-F238E27FC236}">
                    <a16:creationId xmlns:a16="http://schemas.microsoft.com/office/drawing/2014/main" id="{8A30797C-D4F4-2C40-B520-715C15182A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3" y="1412"/>
                <a:ext cx="29" cy="35"/>
              </a:xfrm>
              <a:custGeom>
                <a:avLst/>
                <a:gdLst>
                  <a:gd name="T0" fmla="*/ 2147483647 w 114"/>
                  <a:gd name="T1" fmla="*/ 2147483647 h 138"/>
                  <a:gd name="T2" fmla="*/ 2147483647 w 114"/>
                  <a:gd name="T3" fmla="*/ 2147483647 h 138"/>
                  <a:gd name="T4" fmla="*/ 2147483647 w 114"/>
                  <a:gd name="T5" fmla="*/ 2147483647 h 138"/>
                  <a:gd name="T6" fmla="*/ 2147483647 w 114"/>
                  <a:gd name="T7" fmla="*/ 2147483647 h 138"/>
                  <a:gd name="T8" fmla="*/ 2147483647 w 114"/>
                  <a:gd name="T9" fmla="*/ 2147483647 h 138"/>
                  <a:gd name="T10" fmla="*/ 2147483647 w 114"/>
                  <a:gd name="T11" fmla="*/ 2147483647 h 138"/>
                  <a:gd name="T12" fmla="*/ 2147483647 w 114"/>
                  <a:gd name="T13" fmla="*/ 0 h 138"/>
                  <a:gd name="T14" fmla="*/ 2147483647 w 114"/>
                  <a:gd name="T15" fmla="*/ 0 h 138"/>
                  <a:gd name="T16" fmla="*/ 2147483647 w 114"/>
                  <a:gd name="T17" fmla="*/ 2147483647 h 138"/>
                  <a:gd name="T18" fmla="*/ 2147483647 w 114"/>
                  <a:gd name="T19" fmla="*/ 2147483647 h 138"/>
                  <a:gd name="T20" fmla="*/ 2147483647 w 114"/>
                  <a:gd name="T21" fmla="*/ 2147483647 h 138"/>
                  <a:gd name="T22" fmla="*/ 2147483647 w 114"/>
                  <a:gd name="T23" fmla="*/ 2147483647 h 138"/>
                  <a:gd name="T24" fmla="*/ 2147483647 w 114"/>
                  <a:gd name="T25" fmla="*/ 2147483647 h 138"/>
                  <a:gd name="T26" fmla="*/ 2147483647 w 114"/>
                  <a:gd name="T27" fmla="*/ 2147483647 h 138"/>
                  <a:gd name="T28" fmla="*/ 0 w 114"/>
                  <a:gd name="T29" fmla="*/ 2147483647 h 138"/>
                  <a:gd name="T30" fmla="*/ 0 w 114"/>
                  <a:gd name="T31" fmla="*/ 2147483647 h 138"/>
                  <a:gd name="T32" fmla="*/ 2147483647 w 114"/>
                  <a:gd name="T33" fmla="*/ 2147483647 h 138"/>
                  <a:gd name="T34" fmla="*/ 2147483647 w 114"/>
                  <a:gd name="T35" fmla="*/ 2147483647 h 138"/>
                  <a:gd name="T36" fmla="*/ 2147483647 w 114"/>
                  <a:gd name="T37" fmla="*/ 2147483647 h 138"/>
                  <a:gd name="T38" fmla="*/ 2147483647 w 114"/>
                  <a:gd name="T39" fmla="*/ 2147483647 h 138"/>
                  <a:gd name="T40" fmla="*/ 2147483647 w 114"/>
                  <a:gd name="T41" fmla="*/ 2147483647 h 138"/>
                  <a:gd name="T42" fmla="*/ 2147483647 w 114"/>
                  <a:gd name="T43" fmla="*/ 2147483647 h 138"/>
                  <a:gd name="T44" fmla="*/ 2147483647 w 114"/>
                  <a:gd name="T45" fmla="*/ 2147483647 h 138"/>
                  <a:gd name="T46" fmla="*/ 2147483647 w 114"/>
                  <a:gd name="T47" fmla="*/ 2147483647 h 138"/>
                  <a:gd name="T48" fmla="*/ 2147483647 w 114"/>
                  <a:gd name="T49" fmla="*/ 2147483647 h 138"/>
                  <a:gd name="T50" fmla="*/ 2147483647 w 114"/>
                  <a:gd name="T51" fmla="*/ 2147483647 h 138"/>
                  <a:gd name="T52" fmla="*/ 2147483647 w 114"/>
                  <a:gd name="T53" fmla="*/ 2147483647 h 138"/>
                  <a:gd name="T54" fmla="*/ 2147483647 w 114"/>
                  <a:gd name="T55" fmla="*/ 2147483647 h 138"/>
                  <a:gd name="T56" fmla="*/ 2147483647 w 114"/>
                  <a:gd name="T57" fmla="*/ 2147483647 h 138"/>
                  <a:gd name="T58" fmla="*/ 2147483647 w 114"/>
                  <a:gd name="T59" fmla="*/ 2147483647 h 138"/>
                  <a:gd name="T60" fmla="*/ 2147483647 w 114"/>
                  <a:gd name="T61" fmla="*/ 2147483647 h 138"/>
                  <a:gd name="T62" fmla="*/ 2147483647 w 114"/>
                  <a:gd name="T63" fmla="*/ 2147483647 h 138"/>
                  <a:gd name="T64" fmla="*/ 2147483647 w 114"/>
                  <a:gd name="T65" fmla="*/ 2147483647 h 138"/>
                  <a:gd name="T66" fmla="*/ 2147483647 w 114"/>
                  <a:gd name="T67" fmla="*/ 2147483647 h 138"/>
                  <a:gd name="T68" fmla="*/ 2147483647 w 114"/>
                  <a:gd name="T69" fmla="*/ 2147483647 h 138"/>
                  <a:gd name="T70" fmla="*/ 2147483647 w 114"/>
                  <a:gd name="T71" fmla="*/ 2147483647 h 13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14"/>
                  <a:gd name="T109" fmla="*/ 0 h 138"/>
                  <a:gd name="T110" fmla="*/ 114 w 114"/>
                  <a:gd name="T111" fmla="*/ 138 h 138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14" h="138">
                    <a:moveTo>
                      <a:pt x="114" y="42"/>
                    </a:moveTo>
                    <a:lnTo>
                      <a:pt x="108" y="48"/>
                    </a:lnTo>
                    <a:lnTo>
                      <a:pt x="96" y="30"/>
                    </a:lnTo>
                    <a:lnTo>
                      <a:pt x="84" y="18"/>
                    </a:lnTo>
                    <a:lnTo>
                      <a:pt x="66" y="6"/>
                    </a:lnTo>
                    <a:lnTo>
                      <a:pt x="60" y="6"/>
                    </a:lnTo>
                    <a:lnTo>
                      <a:pt x="48" y="0"/>
                    </a:lnTo>
                    <a:lnTo>
                      <a:pt x="42" y="0"/>
                    </a:lnTo>
                    <a:lnTo>
                      <a:pt x="42" y="24"/>
                    </a:lnTo>
                    <a:lnTo>
                      <a:pt x="24" y="24"/>
                    </a:lnTo>
                    <a:lnTo>
                      <a:pt x="18" y="30"/>
                    </a:lnTo>
                    <a:lnTo>
                      <a:pt x="18" y="36"/>
                    </a:lnTo>
                    <a:lnTo>
                      <a:pt x="12" y="48"/>
                    </a:lnTo>
                    <a:lnTo>
                      <a:pt x="6" y="48"/>
                    </a:lnTo>
                    <a:lnTo>
                      <a:pt x="0" y="54"/>
                    </a:lnTo>
                    <a:lnTo>
                      <a:pt x="0" y="60"/>
                    </a:lnTo>
                    <a:lnTo>
                      <a:pt x="6" y="66"/>
                    </a:lnTo>
                    <a:lnTo>
                      <a:pt x="12" y="66"/>
                    </a:lnTo>
                    <a:lnTo>
                      <a:pt x="24" y="72"/>
                    </a:lnTo>
                    <a:lnTo>
                      <a:pt x="6" y="102"/>
                    </a:lnTo>
                    <a:lnTo>
                      <a:pt x="18" y="102"/>
                    </a:lnTo>
                    <a:lnTo>
                      <a:pt x="24" y="96"/>
                    </a:lnTo>
                    <a:lnTo>
                      <a:pt x="36" y="96"/>
                    </a:lnTo>
                    <a:lnTo>
                      <a:pt x="36" y="114"/>
                    </a:lnTo>
                    <a:lnTo>
                      <a:pt x="60" y="138"/>
                    </a:lnTo>
                    <a:lnTo>
                      <a:pt x="72" y="126"/>
                    </a:lnTo>
                    <a:lnTo>
                      <a:pt x="66" y="108"/>
                    </a:lnTo>
                    <a:lnTo>
                      <a:pt x="60" y="114"/>
                    </a:lnTo>
                    <a:lnTo>
                      <a:pt x="42" y="102"/>
                    </a:lnTo>
                    <a:lnTo>
                      <a:pt x="66" y="102"/>
                    </a:lnTo>
                    <a:lnTo>
                      <a:pt x="78" y="96"/>
                    </a:lnTo>
                    <a:lnTo>
                      <a:pt x="78" y="78"/>
                    </a:lnTo>
                    <a:lnTo>
                      <a:pt x="108" y="90"/>
                    </a:lnTo>
                    <a:lnTo>
                      <a:pt x="114" y="84"/>
                    </a:lnTo>
                    <a:lnTo>
                      <a:pt x="114" y="90"/>
                    </a:lnTo>
                    <a:lnTo>
                      <a:pt x="114" y="4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82" name="Moldova">
                <a:extLst>
                  <a:ext uri="{FF2B5EF4-FFF2-40B4-BE49-F238E27FC236}">
                    <a16:creationId xmlns:a16="http://schemas.microsoft.com/office/drawing/2014/main" id="{AB12DDBB-49BF-4B46-9B8F-BC78F75CC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2" y="1314"/>
                <a:ext cx="55" cy="61"/>
              </a:xfrm>
              <a:custGeom>
                <a:avLst/>
                <a:gdLst>
                  <a:gd name="T0" fmla="*/ 2147483647 w 216"/>
                  <a:gd name="T1" fmla="*/ 2147483647 h 240"/>
                  <a:gd name="T2" fmla="*/ 2147483647 w 216"/>
                  <a:gd name="T3" fmla="*/ 2147483647 h 240"/>
                  <a:gd name="T4" fmla="*/ 2147483647 w 216"/>
                  <a:gd name="T5" fmla="*/ 2147483647 h 240"/>
                  <a:gd name="T6" fmla="*/ 2147483647 w 216"/>
                  <a:gd name="T7" fmla="*/ 2147483647 h 240"/>
                  <a:gd name="T8" fmla="*/ 2147483647 w 216"/>
                  <a:gd name="T9" fmla="*/ 2147483647 h 240"/>
                  <a:gd name="T10" fmla="*/ 2147483647 w 216"/>
                  <a:gd name="T11" fmla="*/ 2147483647 h 240"/>
                  <a:gd name="T12" fmla="*/ 2147483647 w 216"/>
                  <a:gd name="T13" fmla="*/ 2147483647 h 240"/>
                  <a:gd name="T14" fmla="*/ 2147483647 w 216"/>
                  <a:gd name="T15" fmla="*/ 2147483647 h 240"/>
                  <a:gd name="T16" fmla="*/ 2147483647 w 216"/>
                  <a:gd name="T17" fmla="*/ 2147483647 h 240"/>
                  <a:gd name="T18" fmla="*/ 2147483647 w 216"/>
                  <a:gd name="T19" fmla="*/ 2147483647 h 240"/>
                  <a:gd name="T20" fmla="*/ 2147483647 w 216"/>
                  <a:gd name="T21" fmla="*/ 2147483647 h 240"/>
                  <a:gd name="T22" fmla="*/ 2147483647 w 216"/>
                  <a:gd name="T23" fmla="*/ 2147483647 h 240"/>
                  <a:gd name="T24" fmla="*/ 2147483647 w 216"/>
                  <a:gd name="T25" fmla="*/ 2147483647 h 240"/>
                  <a:gd name="T26" fmla="*/ 2147483647 w 216"/>
                  <a:gd name="T27" fmla="*/ 2147483647 h 240"/>
                  <a:gd name="T28" fmla="*/ 2147483647 w 216"/>
                  <a:gd name="T29" fmla="*/ 2147483647 h 240"/>
                  <a:gd name="T30" fmla="*/ 2147483647 w 216"/>
                  <a:gd name="T31" fmla="*/ 2147483647 h 240"/>
                  <a:gd name="T32" fmla="*/ 2147483647 w 216"/>
                  <a:gd name="T33" fmla="*/ 2147483647 h 240"/>
                  <a:gd name="T34" fmla="*/ 2147483647 w 216"/>
                  <a:gd name="T35" fmla="*/ 2147483647 h 240"/>
                  <a:gd name="T36" fmla="*/ 2147483647 w 216"/>
                  <a:gd name="T37" fmla="*/ 2147483647 h 240"/>
                  <a:gd name="T38" fmla="*/ 2147483647 w 216"/>
                  <a:gd name="T39" fmla="*/ 2147483647 h 240"/>
                  <a:gd name="T40" fmla="*/ 2147483647 w 216"/>
                  <a:gd name="T41" fmla="*/ 2147483647 h 240"/>
                  <a:gd name="T42" fmla="*/ 2147483647 w 216"/>
                  <a:gd name="T43" fmla="*/ 2147483647 h 240"/>
                  <a:gd name="T44" fmla="*/ 2147483647 w 216"/>
                  <a:gd name="T45" fmla="*/ 2147483647 h 240"/>
                  <a:gd name="T46" fmla="*/ 2147483647 w 216"/>
                  <a:gd name="T47" fmla="*/ 2147483647 h 240"/>
                  <a:gd name="T48" fmla="*/ 2147483647 w 216"/>
                  <a:gd name="T49" fmla="*/ 2147483647 h 240"/>
                  <a:gd name="T50" fmla="*/ 2147483647 w 216"/>
                  <a:gd name="T51" fmla="*/ 2147483647 h 240"/>
                  <a:gd name="T52" fmla="*/ 2147483647 w 216"/>
                  <a:gd name="T53" fmla="*/ 2147483647 h 240"/>
                  <a:gd name="T54" fmla="*/ 2147483647 w 216"/>
                  <a:gd name="T55" fmla="*/ 2147483647 h 240"/>
                  <a:gd name="T56" fmla="*/ 2147483647 w 216"/>
                  <a:gd name="T57" fmla="*/ 2147483647 h 240"/>
                  <a:gd name="T58" fmla="*/ 2147483647 w 216"/>
                  <a:gd name="T59" fmla="*/ 2147483647 h 240"/>
                  <a:gd name="T60" fmla="*/ 2147483647 w 216"/>
                  <a:gd name="T61" fmla="*/ 0 h 240"/>
                  <a:gd name="T62" fmla="*/ 2147483647 w 216"/>
                  <a:gd name="T63" fmla="*/ 2147483647 h 240"/>
                  <a:gd name="T64" fmla="*/ 2147483647 w 216"/>
                  <a:gd name="T65" fmla="*/ 2147483647 h 240"/>
                  <a:gd name="T66" fmla="*/ 2147483647 w 216"/>
                  <a:gd name="T67" fmla="*/ 2147483647 h 24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16"/>
                  <a:gd name="T103" fmla="*/ 0 h 240"/>
                  <a:gd name="T104" fmla="*/ 216 w 216"/>
                  <a:gd name="T105" fmla="*/ 240 h 24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16" h="240">
                    <a:moveTo>
                      <a:pt x="0" y="18"/>
                    </a:moveTo>
                    <a:lnTo>
                      <a:pt x="18" y="24"/>
                    </a:lnTo>
                    <a:lnTo>
                      <a:pt x="24" y="30"/>
                    </a:lnTo>
                    <a:lnTo>
                      <a:pt x="30" y="42"/>
                    </a:lnTo>
                    <a:lnTo>
                      <a:pt x="36" y="48"/>
                    </a:lnTo>
                    <a:lnTo>
                      <a:pt x="36" y="60"/>
                    </a:lnTo>
                    <a:lnTo>
                      <a:pt x="60" y="72"/>
                    </a:lnTo>
                    <a:lnTo>
                      <a:pt x="66" y="96"/>
                    </a:lnTo>
                    <a:lnTo>
                      <a:pt x="78" y="96"/>
                    </a:lnTo>
                    <a:lnTo>
                      <a:pt x="84" y="114"/>
                    </a:lnTo>
                    <a:lnTo>
                      <a:pt x="102" y="114"/>
                    </a:lnTo>
                    <a:lnTo>
                      <a:pt x="108" y="120"/>
                    </a:lnTo>
                    <a:lnTo>
                      <a:pt x="108" y="162"/>
                    </a:lnTo>
                    <a:lnTo>
                      <a:pt x="114" y="162"/>
                    </a:lnTo>
                    <a:lnTo>
                      <a:pt x="108" y="168"/>
                    </a:lnTo>
                    <a:lnTo>
                      <a:pt x="108" y="180"/>
                    </a:lnTo>
                    <a:lnTo>
                      <a:pt x="102" y="186"/>
                    </a:lnTo>
                    <a:lnTo>
                      <a:pt x="102" y="198"/>
                    </a:lnTo>
                    <a:lnTo>
                      <a:pt x="108" y="210"/>
                    </a:lnTo>
                    <a:lnTo>
                      <a:pt x="114" y="216"/>
                    </a:lnTo>
                    <a:lnTo>
                      <a:pt x="114" y="240"/>
                    </a:lnTo>
                    <a:lnTo>
                      <a:pt x="138" y="234"/>
                    </a:lnTo>
                    <a:lnTo>
                      <a:pt x="138" y="222"/>
                    </a:lnTo>
                    <a:lnTo>
                      <a:pt x="132" y="216"/>
                    </a:lnTo>
                    <a:lnTo>
                      <a:pt x="132" y="204"/>
                    </a:lnTo>
                    <a:lnTo>
                      <a:pt x="138" y="204"/>
                    </a:lnTo>
                    <a:lnTo>
                      <a:pt x="150" y="198"/>
                    </a:lnTo>
                    <a:lnTo>
                      <a:pt x="156" y="192"/>
                    </a:lnTo>
                    <a:lnTo>
                      <a:pt x="174" y="180"/>
                    </a:lnTo>
                    <a:lnTo>
                      <a:pt x="168" y="174"/>
                    </a:lnTo>
                    <a:lnTo>
                      <a:pt x="156" y="168"/>
                    </a:lnTo>
                    <a:lnTo>
                      <a:pt x="150" y="168"/>
                    </a:lnTo>
                    <a:lnTo>
                      <a:pt x="150" y="162"/>
                    </a:lnTo>
                    <a:lnTo>
                      <a:pt x="156" y="156"/>
                    </a:lnTo>
                    <a:lnTo>
                      <a:pt x="174" y="156"/>
                    </a:lnTo>
                    <a:lnTo>
                      <a:pt x="180" y="162"/>
                    </a:lnTo>
                    <a:lnTo>
                      <a:pt x="198" y="162"/>
                    </a:lnTo>
                    <a:lnTo>
                      <a:pt x="210" y="156"/>
                    </a:lnTo>
                    <a:lnTo>
                      <a:pt x="216" y="156"/>
                    </a:lnTo>
                    <a:lnTo>
                      <a:pt x="216" y="126"/>
                    </a:lnTo>
                    <a:lnTo>
                      <a:pt x="210" y="120"/>
                    </a:lnTo>
                    <a:lnTo>
                      <a:pt x="198" y="120"/>
                    </a:lnTo>
                    <a:lnTo>
                      <a:pt x="192" y="114"/>
                    </a:lnTo>
                    <a:lnTo>
                      <a:pt x="180" y="114"/>
                    </a:lnTo>
                    <a:lnTo>
                      <a:pt x="180" y="96"/>
                    </a:lnTo>
                    <a:lnTo>
                      <a:pt x="186" y="90"/>
                    </a:lnTo>
                    <a:lnTo>
                      <a:pt x="180" y="84"/>
                    </a:lnTo>
                    <a:lnTo>
                      <a:pt x="174" y="84"/>
                    </a:lnTo>
                    <a:lnTo>
                      <a:pt x="162" y="90"/>
                    </a:lnTo>
                    <a:lnTo>
                      <a:pt x="162" y="66"/>
                    </a:lnTo>
                    <a:lnTo>
                      <a:pt x="168" y="60"/>
                    </a:lnTo>
                    <a:lnTo>
                      <a:pt x="162" y="48"/>
                    </a:lnTo>
                    <a:lnTo>
                      <a:pt x="156" y="42"/>
                    </a:lnTo>
                    <a:lnTo>
                      <a:pt x="144" y="36"/>
                    </a:lnTo>
                    <a:lnTo>
                      <a:pt x="126" y="36"/>
                    </a:lnTo>
                    <a:lnTo>
                      <a:pt x="126" y="24"/>
                    </a:lnTo>
                    <a:lnTo>
                      <a:pt x="120" y="18"/>
                    </a:lnTo>
                    <a:lnTo>
                      <a:pt x="78" y="18"/>
                    </a:lnTo>
                    <a:lnTo>
                      <a:pt x="78" y="12"/>
                    </a:lnTo>
                    <a:lnTo>
                      <a:pt x="72" y="12"/>
                    </a:lnTo>
                    <a:lnTo>
                      <a:pt x="60" y="0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36" y="6"/>
                    </a:lnTo>
                    <a:lnTo>
                      <a:pt x="36" y="12"/>
                    </a:lnTo>
                    <a:lnTo>
                      <a:pt x="24" y="12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83" name="Malta">
                <a:extLst>
                  <a:ext uri="{FF2B5EF4-FFF2-40B4-BE49-F238E27FC236}">
                    <a16:creationId xmlns:a16="http://schemas.microsoft.com/office/drawing/2014/main" id="{5BCDB6B5-0B00-9D46-B2EB-E65A0613D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5" y="1564"/>
                <a:ext cx="8" cy="7"/>
              </a:xfrm>
              <a:custGeom>
                <a:avLst/>
                <a:gdLst>
                  <a:gd name="T0" fmla="*/ 2147483647 w 30"/>
                  <a:gd name="T1" fmla="*/ 2147483647 h 30"/>
                  <a:gd name="T2" fmla="*/ 2147483647 w 30"/>
                  <a:gd name="T3" fmla="*/ 2147483647 h 30"/>
                  <a:gd name="T4" fmla="*/ 2147483647 w 30"/>
                  <a:gd name="T5" fmla="*/ 2147483647 h 30"/>
                  <a:gd name="T6" fmla="*/ 2147483647 w 30"/>
                  <a:gd name="T7" fmla="*/ 0 h 30"/>
                  <a:gd name="T8" fmla="*/ 2147483647 w 30"/>
                  <a:gd name="T9" fmla="*/ 0 h 30"/>
                  <a:gd name="T10" fmla="*/ 0 w 30"/>
                  <a:gd name="T11" fmla="*/ 2147483647 h 30"/>
                  <a:gd name="T12" fmla="*/ 0 w 30"/>
                  <a:gd name="T13" fmla="*/ 2147483647 h 30"/>
                  <a:gd name="T14" fmla="*/ 2147483647 w 30"/>
                  <a:gd name="T15" fmla="*/ 2147483647 h 30"/>
                  <a:gd name="T16" fmla="*/ 2147483647 w 30"/>
                  <a:gd name="T17" fmla="*/ 2147483647 h 30"/>
                  <a:gd name="T18" fmla="*/ 2147483647 w 30"/>
                  <a:gd name="T19" fmla="*/ 2147483647 h 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0"/>
                  <a:gd name="T31" fmla="*/ 0 h 30"/>
                  <a:gd name="T32" fmla="*/ 30 w 30"/>
                  <a:gd name="T33" fmla="*/ 30 h 3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0" h="30">
                    <a:moveTo>
                      <a:pt x="24" y="30"/>
                    </a:moveTo>
                    <a:lnTo>
                      <a:pt x="30" y="24"/>
                    </a:lnTo>
                    <a:lnTo>
                      <a:pt x="30" y="12"/>
                    </a:lnTo>
                    <a:lnTo>
                      <a:pt x="18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6" y="24"/>
                    </a:lnTo>
                    <a:lnTo>
                      <a:pt x="18" y="30"/>
                    </a:lnTo>
                    <a:lnTo>
                      <a:pt x="24" y="3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84" name="Macedonia">
                <a:extLst>
                  <a:ext uri="{FF2B5EF4-FFF2-40B4-BE49-F238E27FC236}">
                    <a16:creationId xmlns:a16="http://schemas.microsoft.com/office/drawing/2014/main" id="{ED26F581-B183-2448-9B49-95FBD2561E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9" y="1436"/>
                <a:ext cx="42" cy="33"/>
              </a:xfrm>
              <a:custGeom>
                <a:avLst/>
                <a:gdLst>
                  <a:gd name="T0" fmla="*/ 2147483647 w 162"/>
                  <a:gd name="T1" fmla="*/ 2147483647 h 126"/>
                  <a:gd name="T2" fmla="*/ 2147483647 w 162"/>
                  <a:gd name="T3" fmla="*/ 2147483647 h 126"/>
                  <a:gd name="T4" fmla="*/ 2147483647 w 162"/>
                  <a:gd name="T5" fmla="*/ 2147483647 h 126"/>
                  <a:gd name="T6" fmla="*/ 2147483647 w 162"/>
                  <a:gd name="T7" fmla="*/ 2147483647 h 126"/>
                  <a:gd name="T8" fmla="*/ 2147483647 w 162"/>
                  <a:gd name="T9" fmla="*/ 0 h 126"/>
                  <a:gd name="T10" fmla="*/ 2147483647 w 162"/>
                  <a:gd name="T11" fmla="*/ 2147483647 h 126"/>
                  <a:gd name="T12" fmla="*/ 2147483647 w 162"/>
                  <a:gd name="T13" fmla="*/ 2147483647 h 126"/>
                  <a:gd name="T14" fmla="*/ 2147483647 w 162"/>
                  <a:gd name="T15" fmla="*/ 2147483647 h 126"/>
                  <a:gd name="T16" fmla="*/ 2147483647 w 162"/>
                  <a:gd name="T17" fmla="*/ 2147483647 h 126"/>
                  <a:gd name="T18" fmla="*/ 2147483647 w 162"/>
                  <a:gd name="T19" fmla="*/ 2147483647 h 126"/>
                  <a:gd name="T20" fmla="*/ 2147483647 w 162"/>
                  <a:gd name="T21" fmla="*/ 2147483647 h 126"/>
                  <a:gd name="T22" fmla="*/ 0 w 162"/>
                  <a:gd name="T23" fmla="*/ 2147483647 h 126"/>
                  <a:gd name="T24" fmla="*/ 0 w 162"/>
                  <a:gd name="T25" fmla="*/ 2147483647 h 126"/>
                  <a:gd name="T26" fmla="*/ 2147483647 w 162"/>
                  <a:gd name="T27" fmla="*/ 2147483647 h 126"/>
                  <a:gd name="T28" fmla="*/ 2147483647 w 162"/>
                  <a:gd name="T29" fmla="*/ 2147483647 h 126"/>
                  <a:gd name="T30" fmla="*/ 2147483647 w 162"/>
                  <a:gd name="T31" fmla="*/ 2147483647 h 126"/>
                  <a:gd name="T32" fmla="*/ 2147483647 w 162"/>
                  <a:gd name="T33" fmla="*/ 2147483647 h 126"/>
                  <a:gd name="T34" fmla="*/ 2147483647 w 162"/>
                  <a:gd name="T35" fmla="*/ 2147483647 h 126"/>
                  <a:gd name="T36" fmla="*/ 2147483647 w 162"/>
                  <a:gd name="T37" fmla="*/ 2147483647 h 126"/>
                  <a:gd name="T38" fmla="*/ 2147483647 w 162"/>
                  <a:gd name="T39" fmla="*/ 2147483647 h 126"/>
                  <a:gd name="T40" fmla="*/ 2147483647 w 162"/>
                  <a:gd name="T41" fmla="*/ 2147483647 h 126"/>
                  <a:gd name="T42" fmla="*/ 2147483647 w 162"/>
                  <a:gd name="T43" fmla="*/ 2147483647 h 126"/>
                  <a:gd name="T44" fmla="*/ 2147483647 w 162"/>
                  <a:gd name="T45" fmla="*/ 2147483647 h 126"/>
                  <a:gd name="T46" fmla="*/ 2147483647 w 162"/>
                  <a:gd name="T47" fmla="*/ 2147483647 h 126"/>
                  <a:gd name="T48" fmla="*/ 2147483647 w 162"/>
                  <a:gd name="T49" fmla="*/ 2147483647 h 126"/>
                  <a:gd name="T50" fmla="*/ 2147483647 w 162"/>
                  <a:gd name="T51" fmla="*/ 2147483647 h 126"/>
                  <a:gd name="T52" fmla="*/ 2147483647 w 162"/>
                  <a:gd name="T53" fmla="*/ 2147483647 h 126"/>
                  <a:gd name="T54" fmla="*/ 2147483647 w 162"/>
                  <a:gd name="T55" fmla="*/ 2147483647 h 126"/>
                  <a:gd name="T56" fmla="*/ 2147483647 w 162"/>
                  <a:gd name="T57" fmla="*/ 2147483647 h 126"/>
                  <a:gd name="T58" fmla="*/ 2147483647 w 162"/>
                  <a:gd name="T59" fmla="*/ 2147483647 h 126"/>
                  <a:gd name="T60" fmla="*/ 2147483647 w 162"/>
                  <a:gd name="T61" fmla="*/ 2147483647 h 126"/>
                  <a:gd name="T62" fmla="*/ 2147483647 w 162"/>
                  <a:gd name="T63" fmla="*/ 2147483647 h 126"/>
                  <a:gd name="T64" fmla="*/ 2147483647 w 162"/>
                  <a:gd name="T65" fmla="*/ 2147483647 h 12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62"/>
                  <a:gd name="T100" fmla="*/ 0 h 126"/>
                  <a:gd name="T101" fmla="*/ 162 w 162"/>
                  <a:gd name="T102" fmla="*/ 126 h 12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62" h="126">
                    <a:moveTo>
                      <a:pt x="150" y="42"/>
                    </a:moveTo>
                    <a:lnTo>
                      <a:pt x="132" y="30"/>
                    </a:lnTo>
                    <a:lnTo>
                      <a:pt x="132" y="18"/>
                    </a:lnTo>
                    <a:lnTo>
                      <a:pt x="126" y="18"/>
                    </a:lnTo>
                    <a:lnTo>
                      <a:pt x="114" y="0"/>
                    </a:lnTo>
                    <a:lnTo>
                      <a:pt x="72" y="6"/>
                    </a:lnTo>
                    <a:lnTo>
                      <a:pt x="66" y="12"/>
                    </a:lnTo>
                    <a:lnTo>
                      <a:pt x="48" y="12"/>
                    </a:lnTo>
                    <a:lnTo>
                      <a:pt x="48" y="24"/>
                    </a:lnTo>
                    <a:lnTo>
                      <a:pt x="24" y="24"/>
                    </a:lnTo>
                    <a:lnTo>
                      <a:pt x="18" y="36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6" y="78"/>
                    </a:lnTo>
                    <a:lnTo>
                      <a:pt x="6" y="102"/>
                    </a:lnTo>
                    <a:lnTo>
                      <a:pt x="12" y="108"/>
                    </a:lnTo>
                    <a:lnTo>
                      <a:pt x="18" y="108"/>
                    </a:lnTo>
                    <a:lnTo>
                      <a:pt x="18" y="126"/>
                    </a:lnTo>
                    <a:lnTo>
                      <a:pt x="42" y="120"/>
                    </a:lnTo>
                    <a:lnTo>
                      <a:pt x="42" y="126"/>
                    </a:lnTo>
                    <a:lnTo>
                      <a:pt x="54" y="120"/>
                    </a:lnTo>
                    <a:lnTo>
                      <a:pt x="60" y="120"/>
                    </a:lnTo>
                    <a:lnTo>
                      <a:pt x="66" y="126"/>
                    </a:lnTo>
                    <a:lnTo>
                      <a:pt x="90" y="126"/>
                    </a:lnTo>
                    <a:lnTo>
                      <a:pt x="96" y="114"/>
                    </a:lnTo>
                    <a:lnTo>
                      <a:pt x="96" y="108"/>
                    </a:lnTo>
                    <a:lnTo>
                      <a:pt x="120" y="108"/>
                    </a:lnTo>
                    <a:lnTo>
                      <a:pt x="132" y="102"/>
                    </a:lnTo>
                    <a:lnTo>
                      <a:pt x="156" y="78"/>
                    </a:lnTo>
                    <a:lnTo>
                      <a:pt x="162" y="66"/>
                    </a:lnTo>
                    <a:lnTo>
                      <a:pt x="162" y="60"/>
                    </a:lnTo>
                    <a:lnTo>
                      <a:pt x="156" y="48"/>
                    </a:lnTo>
                    <a:lnTo>
                      <a:pt x="150" y="4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85" name="Luxembourg">
                <a:extLst>
                  <a:ext uri="{FF2B5EF4-FFF2-40B4-BE49-F238E27FC236}">
                    <a16:creationId xmlns:a16="http://schemas.microsoft.com/office/drawing/2014/main" id="{A405BDB5-4D45-B642-A5C2-8EBD332C85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6" y="1281"/>
                <a:ext cx="13" cy="11"/>
              </a:xfrm>
              <a:custGeom>
                <a:avLst/>
                <a:gdLst>
                  <a:gd name="T0" fmla="*/ 2147483647 w 54"/>
                  <a:gd name="T1" fmla="*/ 2147483647 h 42"/>
                  <a:gd name="T2" fmla="*/ 2147483647 w 54"/>
                  <a:gd name="T3" fmla="*/ 2147483647 h 42"/>
                  <a:gd name="T4" fmla="*/ 2147483647 w 54"/>
                  <a:gd name="T5" fmla="*/ 2147483647 h 42"/>
                  <a:gd name="T6" fmla="*/ 2147483647 w 54"/>
                  <a:gd name="T7" fmla="*/ 2147483647 h 42"/>
                  <a:gd name="T8" fmla="*/ 2147483647 w 54"/>
                  <a:gd name="T9" fmla="*/ 2147483647 h 42"/>
                  <a:gd name="T10" fmla="*/ 2147483647 w 54"/>
                  <a:gd name="T11" fmla="*/ 2147483647 h 42"/>
                  <a:gd name="T12" fmla="*/ 2147483647 w 54"/>
                  <a:gd name="T13" fmla="*/ 2147483647 h 42"/>
                  <a:gd name="T14" fmla="*/ 2147483647 w 54"/>
                  <a:gd name="T15" fmla="*/ 2147483647 h 42"/>
                  <a:gd name="T16" fmla="*/ 2147483647 w 54"/>
                  <a:gd name="T17" fmla="*/ 0 h 42"/>
                  <a:gd name="T18" fmla="*/ 2147483647 w 54"/>
                  <a:gd name="T19" fmla="*/ 0 h 42"/>
                  <a:gd name="T20" fmla="*/ 2147483647 w 54"/>
                  <a:gd name="T21" fmla="*/ 2147483647 h 42"/>
                  <a:gd name="T22" fmla="*/ 2147483647 w 54"/>
                  <a:gd name="T23" fmla="*/ 2147483647 h 42"/>
                  <a:gd name="T24" fmla="*/ 0 w 54"/>
                  <a:gd name="T25" fmla="*/ 2147483647 h 42"/>
                  <a:gd name="T26" fmla="*/ 0 w 54"/>
                  <a:gd name="T27" fmla="*/ 2147483647 h 42"/>
                  <a:gd name="T28" fmla="*/ 2147483647 w 54"/>
                  <a:gd name="T29" fmla="*/ 2147483647 h 42"/>
                  <a:gd name="T30" fmla="*/ 2147483647 w 54"/>
                  <a:gd name="T31" fmla="*/ 2147483647 h 4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4"/>
                  <a:gd name="T49" fmla="*/ 0 h 42"/>
                  <a:gd name="T50" fmla="*/ 54 w 54"/>
                  <a:gd name="T51" fmla="*/ 42 h 4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4" h="42">
                    <a:moveTo>
                      <a:pt x="18" y="42"/>
                    </a:moveTo>
                    <a:lnTo>
                      <a:pt x="30" y="36"/>
                    </a:lnTo>
                    <a:lnTo>
                      <a:pt x="48" y="42"/>
                    </a:lnTo>
                    <a:lnTo>
                      <a:pt x="54" y="36"/>
                    </a:lnTo>
                    <a:lnTo>
                      <a:pt x="54" y="24"/>
                    </a:lnTo>
                    <a:lnTo>
                      <a:pt x="42" y="18"/>
                    </a:lnTo>
                    <a:lnTo>
                      <a:pt x="36" y="18"/>
                    </a:lnTo>
                    <a:lnTo>
                      <a:pt x="30" y="12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6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18" y="4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86" name="Lithuania">
                <a:extLst>
                  <a:ext uri="{FF2B5EF4-FFF2-40B4-BE49-F238E27FC236}">
                    <a16:creationId xmlns:a16="http://schemas.microsoft.com/office/drawing/2014/main" id="{16A49C3D-4670-9043-B254-C6D14F2ED4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1156"/>
                <a:ext cx="87" cy="50"/>
              </a:xfrm>
              <a:custGeom>
                <a:avLst/>
                <a:gdLst>
                  <a:gd name="T0" fmla="*/ 2147483647 w 342"/>
                  <a:gd name="T1" fmla="*/ 2147483647 h 198"/>
                  <a:gd name="T2" fmla="*/ 2147483647 w 342"/>
                  <a:gd name="T3" fmla="*/ 2147483647 h 198"/>
                  <a:gd name="T4" fmla="*/ 2147483647 w 342"/>
                  <a:gd name="T5" fmla="*/ 2147483647 h 198"/>
                  <a:gd name="T6" fmla="*/ 2147483647 w 342"/>
                  <a:gd name="T7" fmla="*/ 2147483647 h 198"/>
                  <a:gd name="T8" fmla="*/ 2147483647 w 342"/>
                  <a:gd name="T9" fmla="*/ 2147483647 h 198"/>
                  <a:gd name="T10" fmla="*/ 2147483647 w 342"/>
                  <a:gd name="T11" fmla="*/ 2147483647 h 198"/>
                  <a:gd name="T12" fmla="*/ 2147483647 w 342"/>
                  <a:gd name="T13" fmla="*/ 2147483647 h 198"/>
                  <a:gd name="T14" fmla="*/ 2147483647 w 342"/>
                  <a:gd name="T15" fmla="*/ 2147483647 h 198"/>
                  <a:gd name="T16" fmla="*/ 2147483647 w 342"/>
                  <a:gd name="T17" fmla="*/ 2147483647 h 198"/>
                  <a:gd name="T18" fmla="*/ 2147483647 w 342"/>
                  <a:gd name="T19" fmla="*/ 2147483647 h 198"/>
                  <a:gd name="T20" fmla="*/ 2147483647 w 342"/>
                  <a:gd name="T21" fmla="*/ 2147483647 h 198"/>
                  <a:gd name="T22" fmla="*/ 2147483647 w 342"/>
                  <a:gd name="T23" fmla="*/ 2147483647 h 198"/>
                  <a:gd name="T24" fmla="*/ 2147483647 w 342"/>
                  <a:gd name="T25" fmla="*/ 0 h 198"/>
                  <a:gd name="T26" fmla="*/ 2147483647 w 342"/>
                  <a:gd name="T27" fmla="*/ 2147483647 h 198"/>
                  <a:gd name="T28" fmla="*/ 0 w 342"/>
                  <a:gd name="T29" fmla="*/ 2147483647 h 198"/>
                  <a:gd name="T30" fmla="*/ 2147483647 w 342"/>
                  <a:gd name="T31" fmla="*/ 2147483647 h 198"/>
                  <a:gd name="T32" fmla="*/ 2147483647 w 342"/>
                  <a:gd name="T33" fmla="*/ 2147483647 h 198"/>
                  <a:gd name="T34" fmla="*/ 2147483647 w 342"/>
                  <a:gd name="T35" fmla="*/ 2147483647 h 198"/>
                  <a:gd name="T36" fmla="*/ 2147483647 w 342"/>
                  <a:gd name="T37" fmla="*/ 2147483647 h 198"/>
                  <a:gd name="T38" fmla="*/ 2147483647 w 342"/>
                  <a:gd name="T39" fmla="*/ 2147483647 h 198"/>
                  <a:gd name="T40" fmla="*/ 2147483647 w 342"/>
                  <a:gd name="T41" fmla="*/ 2147483647 h 198"/>
                  <a:gd name="T42" fmla="*/ 2147483647 w 342"/>
                  <a:gd name="T43" fmla="*/ 2147483647 h 198"/>
                  <a:gd name="T44" fmla="*/ 2147483647 w 342"/>
                  <a:gd name="T45" fmla="*/ 2147483647 h 198"/>
                  <a:gd name="T46" fmla="*/ 2147483647 w 342"/>
                  <a:gd name="T47" fmla="*/ 2147483647 h 198"/>
                  <a:gd name="T48" fmla="*/ 2147483647 w 342"/>
                  <a:gd name="T49" fmla="*/ 2147483647 h 198"/>
                  <a:gd name="T50" fmla="*/ 2147483647 w 342"/>
                  <a:gd name="T51" fmla="*/ 2147483647 h 198"/>
                  <a:gd name="T52" fmla="*/ 2147483647 w 342"/>
                  <a:gd name="T53" fmla="*/ 2147483647 h 198"/>
                  <a:gd name="T54" fmla="*/ 2147483647 w 342"/>
                  <a:gd name="T55" fmla="*/ 2147483647 h 198"/>
                  <a:gd name="T56" fmla="*/ 2147483647 w 342"/>
                  <a:gd name="T57" fmla="*/ 2147483647 h 198"/>
                  <a:gd name="T58" fmla="*/ 2147483647 w 342"/>
                  <a:gd name="T59" fmla="*/ 2147483647 h 198"/>
                  <a:gd name="T60" fmla="*/ 2147483647 w 342"/>
                  <a:gd name="T61" fmla="*/ 2147483647 h 198"/>
                  <a:gd name="T62" fmla="*/ 2147483647 w 342"/>
                  <a:gd name="T63" fmla="*/ 2147483647 h 198"/>
                  <a:gd name="T64" fmla="*/ 2147483647 w 342"/>
                  <a:gd name="T65" fmla="*/ 2147483647 h 198"/>
                  <a:gd name="T66" fmla="*/ 2147483647 w 342"/>
                  <a:gd name="T67" fmla="*/ 2147483647 h 198"/>
                  <a:gd name="T68" fmla="*/ 2147483647 w 342"/>
                  <a:gd name="T69" fmla="*/ 2147483647 h 198"/>
                  <a:gd name="T70" fmla="*/ 2147483647 w 342"/>
                  <a:gd name="T71" fmla="*/ 2147483647 h 198"/>
                  <a:gd name="T72" fmla="*/ 2147483647 w 342"/>
                  <a:gd name="T73" fmla="*/ 2147483647 h 198"/>
                  <a:gd name="T74" fmla="*/ 2147483647 w 342"/>
                  <a:gd name="T75" fmla="*/ 2147483647 h 198"/>
                  <a:gd name="T76" fmla="*/ 2147483647 w 342"/>
                  <a:gd name="T77" fmla="*/ 2147483647 h 198"/>
                  <a:gd name="T78" fmla="*/ 2147483647 w 342"/>
                  <a:gd name="T79" fmla="*/ 2147483647 h 198"/>
                  <a:gd name="T80" fmla="*/ 2147483647 w 342"/>
                  <a:gd name="T81" fmla="*/ 2147483647 h 198"/>
                  <a:gd name="T82" fmla="*/ 2147483647 w 342"/>
                  <a:gd name="T83" fmla="*/ 2147483647 h 198"/>
                  <a:gd name="T84" fmla="*/ 2147483647 w 342"/>
                  <a:gd name="T85" fmla="*/ 2147483647 h 19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42"/>
                  <a:gd name="T130" fmla="*/ 0 h 198"/>
                  <a:gd name="T131" fmla="*/ 342 w 342"/>
                  <a:gd name="T132" fmla="*/ 198 h 19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42" h="198">
                    <a:moveTo>
                      <a:pt x="330" y="60"/>
                    </a:moveTo>
                    <a:lnTo>
                      <a:pt x="312" y="54"/>
                    </a:lnTo>
                    <a:lnTo>
                      <a:pt x="294" y="42"/>
                    </a:lnTo>
                    <a:lnTo>
                      <a:pt x="282" y="30"/>
                    </a:lnTo>
                    <a:lnTo>
                      <a:pt x="276" y="30"/>
                    </a:lnTo>
                    <a:lnTo>
                      <a:pt x="264" y="24"/>
                    </a:lnTo>
                    <a:lnTo>
                      <a:pt x="234" y="24"/>
                    </a:lnTo>
                    <a:lnTo>
                      <a:pt x="228" y="12"/>
                    </a:lnTo>
                    <a:lnTo>
                      <a:pt x="222" y="6"/>
                    </a:lnTo>
                    <a:lnTo>
                      <a:pt x="210" y="6"/>
                    </a:lnTo>
                    <a:lnTo>
                      <a:pt x="198" y="18"/>
                    </a:lnTo>
                    <a:lnTo>
                      <a:pt x="180" y="18"/>
                    </a:lnTo>
                    <a:lnTo>
                      <a:pt x="174" y="12"/>
                    </a:lnTo>
                    <a:lnTo>
                      <a:pt x="162" y="12"/>
                    </a:lnTo>
                    <a:lnTo>
                      <a:pt x="156" y="18"/>
                    </a:lnTo>
                    <a:lnTo>
                      <a:pt x="150" y="18"/>
                    </a:lnTo>
                    <a:lnTo>
                      <a:pt x="144" y="12"/>
                    </a:lnTo>
                    <a:lnTo>
                      <a:pt x="138" y="12"/>
                    </a:lnTo>
                    <a:lnTo>
                      <a:pt x="126" y="6"/>
                    </a:lnTo>
                    <a:lnTo>
                      <a:pt x="120" y="6"/>
                    </a:lnTo>
                    <a:lnTo>
                      <a:pt x="114" y="12"/>
                    </a:lnTo>
                    <a:lnTo>
                      <a:pt x="108" y="12"/>
                    </a:lnTo>
                    <a:lnTo>
                      <a:pt x="102" y="6"/>
                    </a:lnTo>
                    <a:lnTo>
                      <a:pt x="96" y="6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60" y="12"/>
                    </a:lnTo>
                    <a:lnTo>
                      <a:pt x="18" y="12"/>
                    </a:lnTo>
                    <a:lnTo>
                      <a:pt x="6" y="18"/>
                    </a:lnTo>
                    <a:lnTo>
                      <a:pt x="0" y="18"/>
                    </a:lnTo>
                    <a:lnTo>
                      <a:pt x="0" y="60"/>
                    </a:lnTo>
                    <a:lnTo>
                      <a:pt x="12" y="84"/>
                    </a:lnTo>
                    <a:lnTo>
                      <a:pt x="18" y="90"/>
                    </a:lnTo>
                    <a:lnTo>
                      <a:pt x="18" y="96"/>
                    </a:lnTo>
                    <a:lnTo>
                      <a:pt x="30" y="96"/>
                    </a:lnTo>
                    <a:lnTo>
                      <a:pt x="30" y="102"/>
                    </a:lnTo>
                    <a:lnTo>
                      <a:pt x="42" y="102"/>
                    </a:lnTo>
                    <a:lnTo>
                      <a:pt x="48" y="108"/>
                    </a:lnTo>
                    <a:lnTo>
                      <a:pt x="72" y="108"/>
                    </a:lnTo>
                    <a:lnTo>
                      <a:pt x="84" y="102"/>
                    </a:lnTo>
                    <a:lnTo>
                      <a:pt x="102" y="102"/>
                    </a:lnTo>
                    <a:lnTo>
                      <a:pt x="108" y="114"/>
                    </a:lnTo>
                    <a:lnTo>
                      <a:pt x="108" y="132"/>
                    </a:lnTo>
                    <a:lnTo>
                      <a:pt x="96" y="144"/>
                    </a:lnTo>
                    <a:lnTo>
                      <a:pt x="102" y="162"/>
                    </a:lnTo>
                    <a:lnTo>
                      <a:pt x="120" y="162"/>
                    </a:lnTo>
                    <a:lnTo>
                      <a:pt x="138" y="168"/>
                    </a:lnTo>
                    <a:lnTo>
                      <a:pt x="144" y="168"/>
                    </a:lnTo>
                    <a:lnTo>
                      <a:pt x="156" y="174"/>
                    </a:lnTo>
                    <a:lnTo>
                      <a:pt x="156" y="198"/>
                    </a:lnTo>
                    <a:lnTo>
                      <a:pt x="162" y="198"/>
                    </a:lnTo>
                    <a:lnTo>
                      <a:pt x="168" y="192"/>
                    </a:lnTo>
                    <a:lnTo>
                      <a:pt x="180" y="192"/>
                    </a:lnTo>
                    <a:lnTo>
                      <a:pt x="192" y="186"/>
                    </a:lnTo>
                    <a:lnTo>
                      <a:pt x="198" y="186"/>
                    </a:lnTo>
                    <a:lnTo>
                      <a:pt x="204" y="192"/>
                    </a:lnTo>
                    <a:lnTo>
                      <a:pt x="204" y="198"/>
                    </a:lnTo>
                    <a:lnTo>
                      <a:pt x="234" y="198"/>
                    </a:lnTo>
                    <a:lnTo>
                      <a:pt x="234" y="180"/>
                    </a:lnTo>
                    <a:lnTo>
                      <a:pt x="246" y="192"/>
                    </a:lnTo>
                    <a:lnTo>
                      <a:pt x="252" y="180"/>
                    </a:lnTo>
                    <a:lnTo>
                      <a:pt x="258" y="174"/>
                    </a:lnTo>
                    <a:lnTo>
                      <a:pt x="270" y="168"/>
                    </a:lnTo>
                    <a:lnTo>
                      <a:pt x="288" y="168"/>
                    </a:lnTo>
                    <a:lnTo>
                      <a:pt x="288" y="174"/>
                    </a:lnTo>
                    <a:lnTo>
                      <a:pt x="282" y="180"/>
                    </a:lnTo>
                    <a:lnTo>
                      <a:pt x="294" y="180"/>
                    </a:lnTo>
                    <a:lnTo>
                      <a:pt x="294" y="174"/>
                    </a:lnTo>
                    <a:lnTo>
                      <a:pt x="288" y="168"/>
                    </a:lnTo>
                    <a:lnTo>
                      <a:pt x="288" y="156"/>
                    </a:lnTo>
                    <a:lnTo>
                      <a:pt x="282" y="150"/>
                    </a:lnTo>
                    <a:lnTo>
                      <a:pt x="282" y="144"/>
                    </a:lnTo>
                    <a:lnTo>
                      <a:pt x="294" y="144"/>
                    </a:lnTo>
                    <a:lnTo>
                      <a:pt x="294" y="138"/>
                    </a:lnTo>
                    <a:lnTo>
                      <a:pt x="288" y="126"/>
                    </a:lnTo>
                    <a:lnTo>
                      <a:pt x="288" y="120"/>
                    </a:lnTo>
                    <a:lnTo>
                      <a:pt x="294" y="114"/>
                    </a:lnTo>
                    <a:lnTo>
                      <a:pt x="312" y="114"/>
                    </a:lnTo>
                    <a:lnTo>
                      <a:pt x="306" y="96"/>
                    </a:lnTo>
                    <a:lnTo>
                      <a:pt x="312" y="96"/>
                    </a:lnTo>
                    <a:lnTo>
                      <a:pt x="318" y="102"/>
                    </a:lnTo>
                    <a:lnTo>
                      <a:pt x="336" y="102"/>
                    </a:lnTo>
                    <a:lnTo>
                      <a:pt x="342" y="96"/>
                    </a:lnTo>
                    <a:lnTo>
                      <a:pt x="324" y="78"/>
                    </a:lnTo>
                    <a:lnTo>
                      <a:pt x="324" y="72"/>
                    </a:lnTo>
                    <a:lnTo>
                      <a:pt x="330" y="66"/>
                    </a:lnTo>
                    <a:lnTo>
                      <a:pt x="330" y="6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87" name="Liechtenstein">
                <a:extLst>
                  <a:ext uri="{FF2B5EF4-FFF2-40B4-BE49-F238E27FC236}">
                    <a16:creationId xmlns:a16="http://schemas.microsoft.com/office/drawing/2014/main" id="{F9BD3B00-6561-164A-99A7-9475B5E45B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4" y="1337"/>
                <a:ext cx="4" cy="6"/>
              </a:xfrm>
              <a:custGeom>
                <a:avLst/>
                <a:gdLst>
                  <a:gd name="T0" fmla="*/ 2147483647 w 18"/>
                  <a:gd name="T1" fmla="*/ 0 h 24"/>
                  <a:gd name="T2" fmla="*/ 2147483647 w 18"/>
                  <a:gd name="T3" fmla="*/ 2147483647 h 24"/>
                  <a:gd name="T4" fmla="*/ 0 w 18"/>
                  <a:gd name="T5" fmla="*/ 2147483647 h 24"/>
                  <a:gd name="T6" fmla="*/ 0 w 18"/>
                  <a:gd name="T7" fmla="*/ 2147483647 h 24"/>
                  <a:gd name="T8" fmla="*/ 2147483647 w 18"/>
                  <a:gd name="T9" fmla="*/ 2147483647 h 24"/>
                  <a:gd name="T10" fmla="*/ 2147483647 w 18"/>
                  <a:gd name="T11" fmla="*/ 0 h 24"/>
                  <a:gd name="T12" fmla="*/ 2147483647 w 18"/>
                  <a:gd name="T13" fmla="*/ 0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"/>
                  <a:gd name="T22" fmla="*/ 0 h 24"/>
                  <a:gd name="T23" fmla="*/ 18 w 18"/>
                  <a:gd name="T24" fmla="*/ 24 h 2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" h="24">
                    <a:moveTo>
                      <a:pt x="12" y="0"/>
                    </a:moveTo>
                    <a:lnTo>
                      <a:pt x="6" y="6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18" y="24"/>
                    </a:lnTo>
                    <a:lnTo>
                      <a:pt x="18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88" name="Latvia">
                <a:extLst>
                  <a:ext uri="{FF2B5EF4-FFF2-40B4-BE49-F238E27FC236}">
                    <a16:creationId xmlns:a16="http://schemas.microsoft.com/office/drawing/2014/main" id="{7E78D3F2-B579-3B46-94CB-7004E46E03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0" y="1125"/>
                <a:ext cx="109" cy="46"/>
              </a:xfrm>
              <a:custGeom>
                <a:avLst/>
                <a:gdLst>
                  <a:gd name="T0" fmla="*/ 2147483647 w 426"/>
                  <a:gd name="T1" fmla="*/ 2147483647 h 180"/>
                  <a:gd name="T2" fmla="*/ 2147483647 w 426"/>
                  <a:gd name="T3" fmla="*/ 2147483647 h 180"/>
                  <a:gd name="T4" fmla="*/ 2147483647 w 426"/>
                  <a:gd name="T5" fmla="*/ 2147483647 h 180"/>
                  <a:gd name="T6" fmla="*/ 2147483647 w 426"/>
                  <a:gd name="T7" fmla="*/ 2147483647 h 180"/>
                  <a:gd name="T8" fmla="*/ 2147483647 w 426"/>
                  <a:gd name="T9" fmla="*/ 2147483647 h 180"/>
                  <a:gd name="T10" fmla="*/ 2147483647 w 426"/>
                  <a:gd name="T11" fmla="*/ 2147483647 h 180"/>
                  <a:gd name="T12" fmla="*/ 2147483647 w 426"/>
                  <a:gd name="T13" fmla="*/ 2147483647 h 180"/>
                  <a:gd name="T14" fmla="*/ 2147483647 w 426"/>
                  <a:gd name="T15" fmla="*/ 2147483647 h 180"/>
                  <a:gd name="T16" fmla="*/ 2147483647 w 426"/>
                  <a:gd name="T17" fmla="*/ 2147483647 h 180"/>
                  <a:gd name="T18" fmla="*/ 2147483647 w 426"/>
                  <a:gd name="T19" fmla="*/ 2147483647 h 180"/>
                  <a:gd name="T20" fmla="*/ 2147483647 w 426"/>
                  <a:gd name="T21" fmla="*/ 2147483647 h 180"/>
                  <a:gd name="T22" fmla="*/ 2147483647 w 426"/>
                  <a:gd name="T23" fmla="*/ 2147483647 h 180"/>
                  <a:gd name="T24" fmla="*/ 2147483647 w 426"/>
                  <a:gd name="T25" fmla="*/ 2147483647 h 180"/>
                  <a:gd name="T26" fmla="*/ 2147483647 w 426"/>
                  <a:gd name="T27" fmla="*/ 2147483647 h 180"/>
                  <a:gd name="T28" fmla="*/ 2147483647 w 426"/>
                  <a:gd name="T29" fmla="*/ 2147483647 h 180"/>
                  <a:gd name="T30" fmla="*/ 2147483647 w 426"/>
                  <a:gd name="T31" fmla="*/ 2147483647 h 180"/>
                  <a:gd name="T32" fmla="*/ 2147483647 w 426"/>
                  <a:gd name="T33" fmla="*/ 2147483647 h 180"/>
                  <a:gd name="T34" fmla="*/ 2147483647 w 426"/>
                  <a:gd name="T35" fmla="*/ 2147483647 h 180"/>
                  <a:gd name="T36" fmla="*/ 2147483647 w 426"/>
                  <a:gd name="T37" fmla="*/ 2147483647 h 180"/>
                  <a:gd name="T38" fmla="*/ 2147483647 w 426"/>
                  <a:gd name="T39" fmla="*/ 2147483647 h 180"/>
                  <a:gd name="T40" fmla="*/ 2147483647 w 426"/>
                  <a:gd name="T41" fmla="*/ 2147483647 h 180"/>
                  <a:gd name="T42" fmla="*/ 2147483647 w 426"/>
                  <a:gd name="T43" fmla="*/ 2147483647 h 180"/>
                  <a:gd name="T44" fmla="*/ 2147483647 w 426"/>
                  <a:gd name="T45" fmla="*/ 2147483647 h 180"/>
                  <a:gd name="T46" fmla="*/ 2147483647 w 426"/>
                  <a:gd name="T47" fmla="*/ 2147483647 h 180"/>
                  <a:gd name="T48" fmla="*/ 2147483647 w 426"/>
                  <a:gd name="T49" fmla="*/ 2147483647 h 180"/>
                  <a:gd name="T50" fmla="*/ 2147483647 w 426"/>
                  <a:gd name="T51" fmla="*/ 2147483647 h 180"/>
                  <a:gd name="T52" fmla="*/ 2147483647 w 426"/>
                  <a:gd name="T53" fmla="*/ 2147483647 h 180"/>
                  <a:gd name="T54" fmla="*/ 2147483647 w 426"/>
                  <a:gd name="T55" fmla="*/ 2147483647 h 180"/>
                  <a:gd name="T56" fmla="*/ 2147483647 w 426"/>
                  <a:gd name="T57" fmla="*/ 2147483647 h 180"/>
                  <a:gd name="T58" fmla="*/ 2147483647 w 426"/>
                  <a:gd name="T59" fmla="*/ 2147483647 h 180"/>
                  <a:gd name="T60" fmla="*/ 2147483647 w 426"/>
                  <a:gd name="T61" fmla="*/ 0 h 180"/>
                  <a:gd name="T62" fmla="*/ 2147483647 w 426"/>
                  <a:gd name="T63" fmla="*/ 2147483647 h 180"/>
                  <a:gd name="T64" fmla="*/ 2147483647 w 426"/>
                  <a:gd name="T65" fmla="*/ 2147483647 h 180"/>
                  <a:gd name="T66" fmla="*/ 2147483647 w 426"/>
                  <a:gd name="T67" fmla="*/ 2147483647 h 180"/>
                  <a:gd name="T68" fmla="*/ 2147483647 w 426"/>
                  <a:gd name="T69" fmla="*/ 2147483647 h 180"/>
                  <a:gd name="T70" fmla="*/ 2147483647 w 426"/>
                  <a:gd name="T71" fmla="*/ 2147483647 h 180"/>
                  <a:gd name="T72" fmla="*/ 2147483647 w 426"/>
                  <a:gd name="T73" fmla="*/ 2147483647 h 180"/>
                  <a:gd name="T74" fmla="*/ 2147483647 w 426"/>
                  <a:gd name="T75" fmla="*/ 2147483647 h 180"/>
                  <a:gd name="T76" fmla="*/ 2147483647 w 426"/>
                  <a:gd name="T77" fmla="*/ 2147483647 h 180"/>
                  <a:gd name="T78" fmla="*/ 2147483647 w 426"/>
                  <a:gd name="T79" fmla="*/ 2147483647 h 180"/>
                  <a:gd name="T80" fmla="*/ 2147483647 w 426"/>
                  <a:gd name="T81" fmla="*/ 2147483647 h 180"/>
                  <a:gd name="T82" fmla="*/ 2147483647 w 426"/>
                  <a:gd name="T83" fmla="*/ 2147483647 h 180"/>
                  <a:gd name="T84" fmla="*/ 0 w 426"/>
                  <a:gd name="T85" fmla="*/ 2147483647 h 180"/>
                  <a:gd name="T86" fmla="*/ 2147483647 w 426"/>
                  <a:gd name="T87" fmla="*/ 2147483647 h 1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26"/>
                  <a:gd name="T133" fmla="*/ 0 h 180"/>
                  <a:gd name="T134" fmla="*/ 426 w 426"/>
                  <a:gd name="T135" fmla="*/ 180 h 18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26" h="180">
                    <a:moveTo>
                      <a:pt x="6" y="144"/>
                    </a:moveTo>
                    <a:lnTo>
                      <a:pt x="6" y="138"/>
                    </a:lnTo>
                    <a:lnTo>
                      <a:pt x="12" y="138"/>
                    </a:lnTo>
                    <a:lnTo>
                      <a:pt x="24" y="132"/>
                    </a:lnTo>
                    <a:lnTo>
                      <a:pt x="66" y="132"/>
                    </a:lnTo>
                    <a:lnTo>
                      <a:pt x="78" y="120"/>
                    </a:lnTo>
                    <a:lnTo>
                      <a:pt x="96" y="120"/>
                    </a:lnTo>
                    <a:lnTo>
                      <a:pt x="102" y="126"/>
                    </a:lnTo>
                    <a:lnTo>
                      <a:pt x="108" y="126"/>
                    </a:lnTo>
                    <a:lnTo>
                      <a:pt x="114" y="132"/>
                    </a:lnTo>
                    <a:lnTo>
                      <a:pt x="120" y="132"/>
                    </a:lnTo>
                    <a:lnTo>
                      <a:pt x="126" y="126"/>
                    </a:lnTo>
                    <a:lnTo>
                      <a:pt x="132" y="126"/>
                    </a:lnTo>
                    <a:lnTo>
                      <a:pt x="144" y="132"/>
                    </a:lnTo>
                    <a:lnTo>
                      <a:pt x="150" y="132"/>
                    </a:lnTo>
                    <a:lnTo>
                      <a:pt x="156" y="138"/>
                    </a:lnTo>
                    <a:lnTo>
                      <a:pt x="162" y="138"/>
                    </a:lnTo>
                    <a:lnTo>
                      <a:pt x="168" y="132"/>
                    </a:lnTo>
                    <a:lnTo>
                      <a:pt x="180" y="132"/>
                    </a:lnTo>
                    <a:lnTo>
                      <a:pt x="186" y="138"/>
                    </a:lnTo>
                    <a:lnTo>
                      <a:pt x="204" y="138"/>
                    </a:lnTo>
                    <a:lnTo>
                      <a:pt x="216" y="126"/>
                    </a:lnTo>
                    <a:lnTo>
                      <a:pt x="228" y="126"/>
                    </a:lnTo>
                    <a:lnTo>
                      <a:pt x="234" y="132"/>
                    </a:lnTo>
                    <a:lnTo>
                      <a:pt x="240" y="144"/>
                    </a:lnTo>
                    <a:lnTo>
                      <a:pt x="270" y="144"/>
                    </a:lnTo>
                    <a:lnTo>
                      <a:pt x="282" y="150"/>
                    </a:lnTo>
                    <a:lnTo>
                      <a:pt x="288" y="150"/>
                    </a:lnTo>
                    <a:lnTo>
                      <a:pt x="300" y="162"/>
                    </a:lnTo>
                    <a:lnTo>
                      <a:pt x="318" y="174"/>
                    </a:lnTo>
                    <a:lnTo>
                      <a:pt x="336" y="180"/>
                    </a:lnTo>
                    <a:lnTo>
                      <a:pt x="360" y="168"/>
                    </a:lnTo>
                    <a:lnTo>
                      <a:pt x="378" y="168"/>
                    </a:lnTo>
                    <a:lnTo>
                      <a:pt x="384" y="174"/>
                    </a:lnTo>
                    <a:lnTo>
                      <a:pt x="390" y="168"/>
                    </a:lnTo>
                    <a:lnTo>
                      <a:pt x="396" y="168"/>
                    </a:lnTo>
                    <a:lnTo>
                      <a:pt x="402" y="162"/>
                    </a:lnTo>
                    <a:lnTo>
                      <a:pt x="408" y="150"/>
                    </a:lnTo>
                    <a:lnTo>
                      <a:pt x="414" y="144"/>
                    </a:lnTo>
                    <a:lnTo>
                      <a:pt x="420" y="150"/>
                    </a:lnTo>
                    <a:lnTo>
                      <a:pt x="426" y="150"/>
                    </a:lnTo>
                    <a:lnTo>
                      <a:pt x="426" y="126"/>
                    </a:lnTo>
                    <a:lnTo>
                      <a:pt x="414" y="114"/>
                    </a:lnTo>
                    <a:lnTo>
                      <a:pt x="408" y="102"/>
                    </a:lnTo>
                    <a:lnTo>
                      <a:pt x="402" y="96"/>
                    </a:lnTo>
                    <a:lnTo>
                      <a:pt x="378" y="90"/>
                    </a:lnTo>
                    <a:lnTo>
                      <a:pt x="384" y="72"/>
                    </a:lnTo>
                    <a:lnTo>
                      <a:pt x="402" y="72"/>
                    </a:lnTo>
                    <a:lnTo>
                      <a:pt x="402" y="66"/>
                    </a:lnTo>
                    <a:lnTo>
                      <a:pt x="396" y="60"/>
                    </a:lnTo>
                    <a:lnTo>
                      <a:pt x="384" y="54"/>
                    </a:lnTo>
                    <a:lnTo>
                      <a:pt x="372" y="42"/>
                    </a:lnTo>
                    <a:lnTo>
                      <a:pt x="354" y="42"/>
                    </a:lnTo>
                    <a:lnTo>
                      <a:pt x="348" y="36"/>
                    </a:lnTo>
                    <a:lnTo>
                      <a:pt x="330" y="36"/>
                    </a:lnTo>
                    <a:lnTo>
                      <a:pt x="324" y="42"/>
                    </a:lnTo>
                    <a:lnTo>
                      <a:pt x="306" y="42"/>
                    </a:lnTo>
                    <a:lnTo>
                      <a:pt x="288" y="24"/>
                    </a:lnTo>
                    <a:lnTo>
                      <a:pt x="276" y="18"/>
                    </a:lnTo>
                    <a:lnTo>
                      <a:pt x="270" y="12"/>
                    </a:lnTo>
                    <a:lnTo>
                      <a:pt x="246" y="0"/>
                    </a:lnTo>
                    <a:lnTo>
                      <a:pt x="216" y="0"/>
                    </a:lnTo>
                    <a:lnTo>
                      <a:pt x="186" y="12"/>
                    </a:lnTo>
                    <a:lnTo>
                      <a:pt x="174" y="12"/>
                    </a:lnTo>
                    <a:lnTo>
                      <a:pt x="180" y="24"/>
                    </a:lnTo>
                    <a:lnTo>
                      <a:pt x="180" y="30"/>
                    </a:lnTo>
                    <a:lnTo>
                      <a:pt x="186" y="42"/>
                    </a:lnTo>
                    <a:lnTo>
                      <a:pt x="186" y="60"/>
                    </a:lnTo>
                    <a:lnTo>
                      <a:pt x="192" y="66"/>
                    </a:lnTo>
                    <a:lnTo>
                      <a:pt x="186" y="78"/>
                    </a:lnTo>
                    <a:lnTo>
                      <a:pt x="156" y="78"/>
                    </a:lnTo>
                    <a:lnTo>
                      <a:pt x="138" y="72"/>
                    </a:lnTo>
                    <a:lnTo>
                      <a:pt x="126" y="72"/>
                    </a:lnTo>
                    <a:lnTo>
                      <a:pt x="114" y="54"/>
                    </a:lnTo>
                    <a:lnTo>
                      <a:pt x="84" y="24"/>
                    </a:lnTo>
                    <a:lnTo>
                      <a:pt x="72" y="24"/>
                    </a:lnTo>
                    <a:lnTo>
                      <a:pt x="60" y="30"/>
                    </a:lnTo>
                    <a:lnTo>
                      <a:pt x="48" y="30"/>
                    </a:lnTo>
                    <a:lnTo>
                      <a:pt x="36" y="36"/>
                    </a:lnTo>
                    <a:lnTo>
                      <a:pt x="30" y="42"/>
                    </a:lnTo>
                    <a:lnTo>
                      <a:pt x="24" y="54"/>
                    </a:lnTo>
                    <a:lnTo>
                      <a:pt x="24" y="66"/>
                    </a:lnTo>
                    <a:lnTo>
                      <a:pt x="18" y="78"/>
                    </a:lnTo>
                    <a:lnTo>
                      <a:pt x="6" y="84"/>
                    </a:lnTo>
                    <a:lnTo>
                      <a:pt x="0" y="96"/>
                    </a:lnTo>
                    <a:lnTo>
                      <a:pt x="0" y="120"/>
                    </a:lnTo>
                    <a:lnTo>
                      <a:pt x="6" y="132"/>
                    </a:lnTo>
                    <a:lnTo>
                      <a:pt x="6" y="150"/>
                    </a:lnTo>
                    <a:lnTo>
                      <a:pt x="6" y="14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89" name="Italy">
                <a:extLst>
                  <a:ext uri="{FF2B5EF4-FFF2-40B4-BE49-F238E27FC236}">
                    <a16:creationId xmlns:a16="http://schemas.microsoft.com/office/drawing/2014/main" id="{F8B35B2D-6A50-5D40-BBFA-D8A9E1DB8D4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78" y="1341"/>
                <a:ext cx="199" cy="212"/>
              </a:xfrm>
              <a:custGeom>
                <a:avLst/>
                <a:gdLst>
                  <a:gd name="T0" fmla="*/ 2147483647 w 780"/>
                  <a:gd name="T1" fmla="*/ 2147483647 h 828"/>
                  <a:gd name="T2" fmla="*/ 2147483647 w 780"/>
                  <a:gd name="T3" fmla="*/ 2147483647 h 828"/>
                  <a:gd name="T4" fmla="*/ 2147483647 w 780"/>
                  <a:gd name="T5" fmla="*/ 2147483647 h 828"/>
                  <a:gd name="T6" fmla="*/ 2147483647 w 780"/>
                  <a:gd name="T7" fmla="*/ 2147483647 h 828"/>
                  <a:gd name="T8" fmla="*/ 2147483647 w 780"/>
                  <a:gd name="T9" fmla="*/ 2147483647 h 828"/>
                  <a:gd name="T10" fmla="*/ 2147483647 w 780"/>
                  <a:gd name="T11" fmla="*/ 2147483647 h 828"/>
                  <a:gd name="T12" fmla="*/ 2147483647 w 780"/>
                  <a:gd name="T13" fmla="*/ 2147483647 h 828"/>
                  <a:gd name="T14" fmla="*/ 2147483647 w 780"/>
                  <a:gd name="T15" fmla="*/ 2147483647 h 828"/>
                  <a:gd name="T16" fmla="*/ 2147483647 w 780"/>
                  <a:gd name="T17" fmla="*/ 2147483647 h 828"/>
                  <a:gd name="T18" fmla="*/ 2147483647 w 780"/>
                  <a:gd name="T19" fmla="*/ 2147483647 h 828"/>
                  <a:gd name="T20" fmla="*/ 2147483647 w 780"/>
                  <a:gd name="T21" fmla="*/ 2147483647 h 828"/>
                  <a:gd name="T22" fmla="*/ 2147483647 w 780"/>
                  <a:gd name="T23" fmla="*/ 2147483647 h 828"/>
                  <a:gd name="T24" fmla="*/ 2147483647 w 780"/>
                  <a:gd name="T25" fmla="*/ 2147483647 h 828"/>
                  <a:gd name="T26" fmla="*/ 2147483647 w 780"/>
                  <a:gd name="T27" fmla="*/ 2147483647 h 828"/>
                  <a:gd name="T28" fmla="*/ 2147483647 w 780"/>
                  <a:gd name="T29" fmla="*/ 2147483647 h 828"/>
                  <a:gd name="T30" fmla="*/ 2147483647 w 780"/>
                  <a:gd name="T31" fmla="*/ 2147483647 h 828"/>
                  <a:gd name="T32" fmla="*/ 2147483647 w 780"/>
                  <a:gd name="T33" fmla="*/ 2147483647 h 828"/>
                  <a:gd name="T34" fmla="*/ 2147483647 w 780"/>
                  <a:gd name="T35" fmla="*/ 2147483647 h 828"/>
                  <a:gd name="T36" fmla="*/ 2147483647 w 780"/>
                  <a:gd name="T37" fmla="*/ 2147483647 h 828"/>
                  <a:gd name="T38" fmla="*/ 2147483647 w 780"/>
                  <a:gd name="T39" fmla="*/ 2147483647 h 828"/>
                  <a:gd name="T40" fmla="*/ 2147483647 w 780"/>
                  <a:gd name="T41" fmla="*/ 2147483647 h 828"/>
                  <a:gd name="T42" fmla="*/ 2147483647 w 780"/>
                  <a:gd name="T43" fmla="*/ 2147483647 h 828"/>
                  <a:gd name="T44" fmla="*/ 2147483647 w 780"/>
                  <a:gd name="T45" fmla="*/ 2147483647 h 828"/>
                  <a:gd name="T46" fmla="*/ 2147483647 w 780"/>
                  <a:gd name="T47" fmla="*/ 2147483647 h 828"/>
                  <a:gd name="T48" fmla="*/ 2147483647 w 780"/>
                  <a:gd name="T49" fmla="*/ 2147483647 h 828"/>
                  <a:gd name="T50" fmla="*/ 2147483647 w 780"/>
                  <a:gd name="T51" fmla="*/ 2147483647 h 828"/>
                  <a:gd name="T52" fmla="*/ 2147483647 w 780"/>
                  <a:gd name="T53" fmla="*/ 2147483647 h 828"/>
                  <a:gd name="T54" fmla="*/ 2147483647 w 780"/>
                  <a:gd name="T55" fmla="*/ 2147483647 h 828"/>
                  <a:gd name="T56" fmla="*/ 2147483647 w 780"/>
                  <a:gd name="T57" fmla="*/ 2147483647 h 828"/>
                  <a:gd name="T58" fmla="*/ 2147483647 w 780"/>
                  <a:gd name="T59" fmla="*/ 2147483647 h 828"/>
                  <a:gd name="T60" fmla="*/ 2147483647 w 780"/>
                  <a:gd name="T61" fmla="*/ 2147483647 h 828"/>
                  <a:gd name="T62" fmla="*/ 2147483647 w 780"/>
                  <a:gd name="T63" fmla="*/ 2147483647 h 828"/>
                  <a:gd name="T64" fmla="*/ 2147483647 w 780"/>
                  <a:gd name="T65" fmla="*/ 2147483647 h 828"/>
                  <a:gd name="T66" fmla="*/ 2147483647 w 780"/>
                  <a:gd name="T67" fmla="*/ 2147483647 h 828"/>
                  <a:gd name="T68" fmla="*/ 2147483647 w 780"/>
                  <a:gd name="T69" fmla="*/ 2147483647 h 828"/>
                  <a:gd name="T70" fmla="*/ 2147483647 w 780"/>
                  <a:gd name="T71" fmla="*/ 2147483647 h 828"/>
                  <a:gd name="T72" fmla="*/ 2147483647 w 780"/>
                  <a:gd name="T73" fmla="*/ 2147483647 h 828"/>
                  <a:gd name="T74" fmla="*/ 2147483647 w 780"/>
                  <a:gd name="T75" fmla="*/ 2147483647 h 828"/>
                  <a:gd name="T76" fmla="*/ 2147483647 w 780"/>
                  <a:gd name="T77" fmla="*/ 2147483647 h 828"/>
                  <a:gd name="T78" fmla="*/ 2147483647 w 780"/>
                  <a:gd name="T79" fmla="*/ 2147483647 h 828"/>
                  <a:gd name="T80" fmla="*/ 2147483647 w 780"/>
                  <a:gd name="T81" fmla="*/ 2147483647 h 828"/>
                  <a:gd name="T82" fmla="*/ 2147483647 w 780"/>
                  <a:gd name="T83" fmla="*/ 2147483647 h 828"/>
                  <a:gd name="T84" fmla="*/ 2147483647 w 780"/>
                  <a:gd name="T85" fmla="*/ 2147483647 h 828"/>
                  <a:gd name="T86" fmla="*/ 2147483647 w 780"/>
                  <a:gd name="T87" fmla="*/ 2147483647 h 828"/>
                  <a:gd name="T88" fmla="*/ 2147483647 w 780"/>
                  <a:gd name="T89" fmla="*/ 2147483647 h 828"/>
                  <a:gd name="T90" fmla="*/ 2147483647 w 780"/>
                  <a:gd name="T91" fmla="*/ 2147483647 h 828"/>
                  <a:gd name="T92" fmla="*/ 2147483647 w 780"/>
                  <a:gd name="T93" fmla="*/ 2147483647 h 828"/>
                  <a:gd name="T94" fmla="*/ 2147483647 w 780"/>
                  <a:gd name="T95" fmla="*/ 2147483647 h 828"/>
                  <a:gd name="T96" fmla="*/ 2147483647 w 780"/>
                  <a:gd name="T97" fmla="*/ 2147483647 h 828"/>
                  <a:gd name="T98" fmla="*/ 2147483647 w 780"/>
                  <a:gd name="T99" fmla="*/ 2147483647 h 828"/>
                  <a:gd name="T100" fmla="*/ 2147483647 w 780"/>
                  <a:gd name="T101" fmla="*/ 2147483647 h 828"/>
                  <a:gd name="T102" fmla="*/ 2147483647 w 780"/>
                  <a:gd name="T103" fmla="*/ 2147483647 h 828"/>
                  <a:gd name="T104" fmla="*/ 2147483647 w 780"/>
                  <a:gd name="T105" fmla="*/ 2147483647 h 828"/>
                  <a:gd name="T106" fmla="*/ 2147483647 w 780"/>
                  <a:gd name="T107" fmla="*/ 2147483647 h 828"/>
                  <a:gd name="T108" fmla="*/ 2147483647 w 780"/>
                  <a:gd name="T109" fmla="*/ 2147483647 h 828"/>
                  <a:gd name="T110" fmla="*/ 2147483647 w 780"/>
                  <a:gd name="T111" fmla="*/ 2147483647 h 828"/>
                  <a:gd name="T112" fmla="*/ 2147483647 w 780"/>
                  <a:gd name="T113" fmla="*/ 2147483647 h 82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780"/>
                  <a:gd name="T172" fmla="*/ 0 h 828"/>
                  <a:gd name="T173" fmla="*/ 780 w 780"/>
                  <a:gd name="T174" fmla="*/ 828 h 82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780" h="828">
                    <a:moveTo>
                      <a:pt x="570" y="720"/>
                    </a:moveTo>
                    <a:lnTo>
                      <a:pt x="558" y="714"/>
                    </a:lnTo>
                    <a:lnTo>
                      <a:pt x="552" y="708"/>
                    </a:lnTo>
                    <a:lnTo>
                      <a:pt x="540" y="708"/>
                    </a:lnTo>
                    <a:lnTo>
                      <a:pt x="534" y="714"/>
                    </a:lnTo>
                    <a:lnTo>
                      <a:pt x="522" y="720"/>
                    </a:lnTo>
                    <a:lnTo>
                      <a:pt x="516" y="726"/>
                    </a:lnTo>
                    <a:lnTo>
                      <a:pt x="468" y="726"/>
                    </a:lnTo>
                    <a:lnTo>
                      <a:pt x="456" y="720"/>
                    </a:lnTo>
                    <a:lnTo>
                      <a:pt x="444" y="708"/>
                    </a:lnTo>
                    <a:lnTo>
                      <a:pt x="438" y="708"/>
                    </a:lnTo>
                    <a:lnTo>
                      <a:pt x="420" y="726"/>
                    </a:lnTo>
                    <a:lnTo>
                      <a:pt x="402" y="714"/>
                    </a:lnTo>
                    <a:lnTo>
                      <a:pt x="396" y="714"/>
                    </a:lnTo>
                    <a:lnTo>
                      <a:pt x="384" y="726"/>
                    </a:lnTo>
                    <a:lnTo>
                      <a:pt x="384" y="738"/>
                    </a:lnTo>
                    <a:lnTo>
                      <a:pt x="396" y="750"/>
                    </a:lnTo>
                    <a:lnTo>
                      <a:pt x="420" y="762"/>
                    </a:lnTo>
                    <a:lnTo>
                      <a:pt x="426" y="762"/>
                    </a:lnTo>
                    <a:lnTo>
                      <a:pt x="444" y="780"/>
                    </a:lnTo>
                    <a:lnTo>
                      <a:pt x="444" y="786"/>
                    </a:lnTo>
                    <a:lnTo>
                      <a:pt x="456" y="786"/>
                    </a:lnTo>
                    <a:lnTo>
                      <a:pt x="468" y="798"/>
                    </a:lnTo>
                    <a:lnTo>
                      <a:pt x="480" y="804"/>
                    </a:lnTo>
                    <a:lnTo>
                      <a:pt x="498" y="798"/>
                    </a:lnTo>
                    <a:lnTo>
                      <a:pt x="504" y="804"/>
                    </a:lnTo>
                    <a:lnTo>
                      <a:pt x="516" y="810"/>
                    </a:lnTo>
                    <a:lnTo>
                      <a:pt x="522" y="822"/>
                    </a:lnTo>
                    <a:lnTo>
                      <a:pt x="534" y="828"/>
                    </a:lnTo>
                    <a:lnTo>
                      <a:pt x="558" y="828"/>
                    </a:lnTo>
                    <a:lnTo>
                      <a:pt x="570" y="816"/>
                    </a:lnTo>
                    <a:lnTo>
                      <a:pt x="570" y="792"/>
                    </a:lnTo>
                    <a:lnTo>
                      <a:pt x="564" y="780"/>
                    </a:lnTo>
                    <a:lnTo>
                      <a:pt x="564" y="768"/>
                    </a:lnTo>
                    <a:lnTo>
                      <a:pt x="570" y="750"/>
                    </a:lnTo>
                    <a:lnTo>
                      <a:pt x="576" y="738"/>
                    </a:lnTo>
                    <a:lnTo>
                      <a:pt x="582" y="732"/>
                    </a:lnTo>
                    <a:lnTo>
                      <a:pt x="582" y="714"/>
                    </a:lnTo>
                    <a:lnTo>
                      <a:pt x="576" y="702"/>
                    </a:lnTo>
                    <a:lnTo>
                      <a:pt x="570" y="720"/>
                    </a:lnTo>
                    <a:close/>
                    <a:moveTo>
                      <a:pt x="180" y="468"/>
                    </a:moveTo>
                    <a:lnTo>
                      <a:pt x="156" y="480"/>
                    </a:lnTo>
                    <a:lnTo>
                      <a:pt x="150" y="486"/>
                    </a:lnTo>
                    <a:lnTo>
                      <a:pt x="138" y="492"/>
                    </a:lnTo>
                    <a:lnTo>
                      <a:pt x="132" y="498"/>
                    </a:lnTo>
                    <a:lnTo>
                      <a:pt x="126" y="498"/>
                    </a:lnTo>
                    <a:lnTo>
                      <a:pt x="114" y="492"/>
                    </a:lnTo>
                    <a:lnTo>
                      <a:pt x="102" y="480"/>
                    </a:lnTo>
                    <a:lnTo>
                      <a:pt x="96" y="498"/>
                    </a:lnTo>
                    <a:lnTo>
                      <a:pt x="102" y="504"/>
                    </a:lnTo>
                    <a:lnTo>
                      <a:pt x="114" y="510"/>
                    </a:lnTo>
                    <a:lnTo>
                      <a:pt x="120" y="522"/>
                    </a:lnTo>
                    <a:lnTo>
                      <a:pt x="120" y="540"/>
                    </a:lnTo>
                    <a:lnTo>
                      <a:pt x="114" y="558"/>
                    </a:lnTo>
                    <a:lnTo>
                      <a:pt x="114" y="570"/>
                    </a:lnTo>
                    <a:lnTo>
                      <a:pt x="126" y="582"/>
                    </a:lnTo>
                    <a:lnTo>
                      <a:pt x="114" y="588"/>
                    </a:lnTo>
                    <a:lnTo>
                      <a:pt x="120" y="636"/>
                    </a:lnTo>
                    <a:lnTo>
                      <a:pt x="108" y="636"/>
                    </a:lnTo>
                    <a:lnTo>
                      <a:pt x="126" y="654"/>
                    </a:lnTo>
                    <a:lnTo>
                      <a:pt x="138" y="654"/>
                    </a:lnTo>
                    <a:lnTo>
                      <a:pt x="144" y="642"/>
                    </a:lnTo>
                    <a:lnTo>
                      <a:pt x="156" y="630"/>
                    </a:lnTo>
                    <a:lnTo>
                      <a:pt x="156" y="618"/>
                    </a:lnTo>
                    <a:lnTo>
                      <a:pt x="168" y="630"/>
                    </a:lnTo>
                    <a:lnTo>
                      <a:pt x="180" y="636"/>
                    </a:lnTo>
                    <a:lnTo>
                      <a:pt x="186" y="636"/>
                    </a:lnTo>
                    <a:lnTo>
                      <a:pt x="192" y="630"/>
                    </a:lnTo>
                    <a:lnTo>
                      <a:pt x="198" y="618"/>
                    </a:lnTo>
                    <a:lnTo>
                      <a:pt x="198" y="594"/>
                    </a:lnTo>
                    <a:lnTo>
                      <a:pt x="204" y="582"/>
                    </a:lnTo>
                    <a:lnTo>
                      <a:pt x="204" y="558"/>
                    </a:lnTo>
                    <a:lnTo>
                      <a:pt x="198" y="552"/>
                    </a:lnTo>
                    <a:lnTo>
                      <a:pt x="192" y="552"/>
                    </a:lnTo>
                    <a:lnTo>
                      <a:pt x="192" y="546"/>
                    </a:lnTo>
                    <a:lnTo>
                      <a:pt x="198" y="540"/>
                    </a:lnTo>
                    <a:lnTo>
                      <a:pt x="204" y="540"/>
                    </a:lnTo>
                    <a:lnTo>
                      <a:pt x="210" y="534"/>
                    </a:lnTo>
                    <a:lnTo>
                      <a:pt x="210" y="522"/>
                    </a:lnTo>
                    <a:lnTo>
                      <a:pt x="204" y="510"/>
                    </a:lnTo>
                    <a:lnTo>
                      <a:pt x="204" y="492"/>
                    </a:lnTo>
                    <a:lnTo>
                      <a:pt x="198" y="480"/>
                    </a:lnTo>
                    <a:lnTo>
                      <a:pt x="186" y="474"/>
                    </a:lnTo>
                    <a:lnTo>
                      <a:pt x="180" y="468"/>
                    </a:lnTo>
                    <a:close/>
                    <a:moveTo>
                      <a:pt x="774" y="546"/>
                    </a:moveTo>
                    <a:lnTo>
                      <a:pt x="768" y="534"/>
                    </a:lnTo>
                    <a:lnTo>
                      <a:pt x="756" y="528"/>
                    </a:lnTo>
                    <a:lnTo>
                      <a:pt x="738" y="510"/>
                    </a:lnTo>
                    <a:lnTo>
                      <a:pt x="678" y="480"/>
                    </a:lnTo>
                    <a:lnTo>
                      <a:pt x="672" y="480"/>
                    </a:lnTo>
                    <a:lnTo>
                      <a:pt x="660" y="474"/>
                    </a:lnTo>
                    <a:lnTo>
                      <a:pt x="648" y="474"/>
                    </a:lnTo>
                    <a:lnTo>
                      <a:pt x="630" y="468"/>
                    </a:lnTo>
                    <a:lnTo>
                      <a:pt x="606" y="456"/>
                    </a:lnTo>
                    <a:lnTo>
                      <a:pt x="606" y="450"/>
                    </a:lnTo>
                    <a:lnTo>
                      <a:pt x="612" y="438"/>
                    </a:lnTo>
                    <a:lnTo>
                      <a:pt x="624" y="426"/>
                    </a:lnTo>
                    <a:lnTo>
                      <a:pt x="624" y="420"/>
                    </a:lnTo>
                    <a:lnTo>
                      <a:pt x="618" y="414"/>
                    </a:lnTo>
                    <a:lnTo>
                      <a:pt x="612" y="414"/>
                    </a:lnTo>
                    <a:lnTo>
                      <a:pt x="594" y="408"/>
                    </a:lnTo>
                    <a:lnTo>
                      <a:pt x="552" y="408"/>
                    </a:lnTo>
                    <a:lnTo>
                      <a:pt x="540" y="402"/>
                    </a:lnTo>
                    <a:lnTo>
                      <a:pt x="534" y="396"/>
                    </a:lnTo>
                    <a:lnTo>
                      <a:pt x="516" y="384"/>
                    </a:lnTo>
                    <a:lnTo>
                      <a:pt x="492" y="360"/>
                    </a:lnTo>
                    <a:lnTo>
                      <a:pt x="480" y="342"/>
                    </a:lnTo>
                    <a:lnTo>
                      <a:pt x="474" y="336"/>
                    </a:lnTo>
                    <a:lnTo>
                      <a:pt x="468" y="324"/>
                    </a:lnTo>
                    <a:lnTo>
                      <a:pt x="468" y="312"/>
                    </a:lnTo>
                    <a:lnTo>
                      <a:pt x="450" y="276"/>
                    </a:lnTo>
                    <a:lnTo>
                      <a:pt x="438" y="270"/>
                    </a:lnTo>
                    <a:lnTo>
                      <a:pt x="432" y="264"/>
                    </a:lnTo>
                    <a:lnTo>
                      <a:pt x="420" y="258"/>
                    </a:lnTo>
                    <a:lnTo>
                      <a:pt x="414" y="252"/>
                    </a:lnTo>
                    <a:lnTo>
                      <a:pt x="378" y="222"/>
                    </a:lnTo>
                    <a:lnTo>
                      <a:pt x="372" y="210"/>
                    </a:lnTo>
                    <a:lnTo>
                      <a:pt x="360" y="198"/>
                    </a:lnTo>
                    <a:lnTo>
                      <a:pt x="360" y="186"/>
                    </a:lnTo>
                    <a:lnTo>
                      <a:pt x="366" y="180"/>
                    </a:lnTo>
                    <a:lnTo>
                      <a:pt x="384" y="180"/>
                    </a:lnTo>
                    <a:lnTo>
                      <a:pt x="384" y="174"/>
                    </a:lnTo>
                    <a:lnTo>
                      <a:pt x="372" y="162"/>
                    </a:lnTo>
                    <a:lnTo>
                      <a:pt x="366" y="150"/>
                    </a:lnTo>
                    <a:lnTo>
                      <a:pt x="366" y="138"/>
                    </a:lnTo>
                    <a:lnTo>
                      <a:pt x="402" y="120"/>
                    </a:lnTo>
                    <a:lnTo>
                      <a:pt x="408" y="114"/>
                    </a:lnTo>
                    <a:lnTo>
                      <a:pt x="414" y="114"/>
                    </a:lnTo>
                    <a:lnTo>
                      <a:pt x="438" y="108"/>
                    </a:lnTo>
                    <a:lnTo>
                      <a:pt x="444" y="72"/>
                    </a:lnTo>
                    <a:lnTo>
                      <a:pt x="432" y="66"/>
                    </a:lnTo>
                    <a:lnTo>
                      <a:pt x="438" y="60"/>
                    </a:lnTo>
                    <a:lnTo>
                      <a:pt x="438" y="42"/>
                    </a:lnTo>
                    <a:lnTo>
                      <a:pt x="384" y="42"/>
                    </a:lnTo>
                    <a:lnTo>
                      <a:pt x="378" y="24"/>
                    </a:lnTo>
                    <a:lnTo>
                      <a:pt x="366" y="24"/>
                    </a:lnTo>
                    <a:lnTo>
                      <a:pt x="366" y="6"/>
                    </a:lnTo>
                    <a:lnTo>
                      <a:pt x="360" y="0"/>
                    </a:lnTo>
                    <a:lnTo>
                      <a:pt x="342" y="0"/>
                    </a:lnTo>
                    <a:lnTo>
                      <a:pt x="336" y="6"/>
                    </a:lnTo>
                    <a:lnTo>
                      <a:pt x="336" y="12"/>
                    </a:lnTo>
                    <a:lnTo>
                      <a:pt x="294" y="12"/>
                    </a:lnTo>
                    <a:lnTo>
                      <a:pt x="282" y="30"/>
                    </a:lnTo>
                    <a:lnTo>
                      <a:pt x="270" y="24"/>
                    </a:lnTo>
                    <a:lnTo>
                      <a:pt x="252" y="24"/>
                    </a:lnTo>
                    <a:lnTo>
                      <a:pt x="246" y="42"/>
                    </a:lnTo>
                    <a:lnTo>
                      <a:pt x="222" y="42"/>
                    </a:lnTo>
                    <a:lnTo>
                      <a:pt x="222" y="48"/>
                    </a:lnTo>
                    <a:lnTo>
                      <a:pt x="234" y="60"/>
                    </a:lnTo>
                    <a:lnTo>
                      <a:pt x="228" y="72"/>
                    </a:lnTo>
                    <a:lnTo>
                      <a:pt x="210" y="60"/>
                    </a:lnTo>
                    <a:lnTo>
                      <a:pt x="192" y="66"/>
                    </a:lnTo>
                    <a:lnTo>
                      <a:pt x="180" y="48"/>
                    </a:lnTo>
                    <a:lnTo>
                      <a:pt x="174" y="72"/>
                    </a:lnTo>
                    <a:lnTo>
                      <a:pt x="162" y="84"/>
                    </a:lnTo>
                    <a:lnTo>
                      <a:pt x="162" y="102"/>
                    </a:lnTo>
                    <a:lnTo>
                      <a:pt x="138" y="78"/>
                    </a:lnTo>
                    <a:lnTo>
                      <a:pt x="132" y="78"/>
                    </a:lnTo>
                    <a:lnTo>
                      <a:pt x="132" y="72"/>
                    </a:lnTo>
                    <a:lnTo>
                      <a:pt x="126" y="66"/>
                    </a:lnTo>
                    <a:lnTo>
                      <a:pt x="126" y="60"/>
                    </a:lnTo>
                    <a:lnTo>
                      <a:pt x="120" y="54"/>
                    </a:lnTo>
                    <a:lnTo>
                      <a:pt x="108" y="54"/>
                    </a:lnTo>
                    <a:lnTo>
                      <a:pt x="102" y="60"/>
                    </a:lnTo>
                    <a:lnTo>
                      <a:pt x="102" y="78"/>
                    </a:lnTo>
                    <a:lnTo>
                      <a:pt x="84" y="96"/>
                    </a:lnTo>
                    <a:lnTo>
                      <a:pt x="78" y="96"/>
                    </a:lnTo>
                    <a:lnTo>
                      <a:pt x="66" y="84"/>
                    </a:lnTo>
                    <a:lnTo>
                      <a:pt x="54" y="84"/>
                    </a:lnTo>
                    <a:lnTo>
                      <a:pt x="42" y="96"/>
                    </a:lnTo>
                    <a:lnTo>
                      <a:pt x="30" y="96"/>
                    </a:lnTo>
                    <a:lnTo>
                      <a:pt x="30" y="102"/>
                    </a:lnTo>
                    <a:lnTo>
                      <a:pt x="24" y="102"/>
                    </a:lnTo>
                    <a:lnTo>
                      <a:pt x="18" y="108"/>
                    </a:lnTo>
                    <a:lnTo>
                      <a:pt x="42" y="132"/>
                    </a:lnTo>
                    <a:lnTo>
                      <a:pt x="42" y="138"/>
                    </a:lnTo>
                    <a:lnTo>
                      <a:pt x="24" y="156"/>
                    </a:lnTo>
                    <a:lnTo>
                      <a:pt x="0" y="156"/>
                    </a:lnTo>
                    <a:lnTo>
                      <a:pt x="12" y="174"/>
                    </a:lnTo>
                    <a:lnTo>
                      <a:pt x="24" y="174"/>
                    </a:lnTo>
                    <a:lnTo>
                      <a:pt x="30" y="180"/>
                    </a:lnTo>
                    <a:lnTo>
                      <a:pt x="30" y="192"/>
                    </a:lnTo>
                    <a:lnTo>
                      <a:pt x="24" y="198"/>
                    </a:lnTo>
                    <a:lnTo>
                      <a:pt x="24" y="204"/>
                    </a:lnTo>
                    <a:lnTo>
                      <a:pt x="18" y="210"/>
                    </a:lnTo>
                    <a:lnTo>
                      <a:pt x="18" y="216"/>
                    </a:lnTo>
                    <a:lnTo>
                      <a:pt x="24" y="222"/>
                    </a:lnTo>
                    <a:lnTo>
                      <a:pt x="36" y="228"/>
                    </a:lnTo>
                    <a:lnTo>
                      <a:pt x="42" y="228"/>
                    </a:lnTo>
                    <a:lnTo>
                      <a:pt x="42" y="234"/>
                    </a:lnTo>
                    <a:lnTo>
                      <a:pt x="66" y="234"/>
                    </a:lnTo>
                    <a:lnTo>
                      <a:pt x="72" y="240"/>
                    </a:lnTo>
                    <a:lnTo>
                      <a:pt x="72" y="246"/>
                    </a:lnTo>
                    <a:lnTo>
                      <a:pt x="54" y="264"/>
                    </a:lnTo>
                    <a:lnTo>
                      <a:pt x="54" y="270"/>
                    </a:lnTo>
                    <a:lnTo>
                      <a:pt x="66" y="270"/>
                    </a:lnTo>
                    <a:lnTo>
                      <a:pt x="90" y="258"/>
                    </a:lnTo>
                    <a:lnTo>
                      <a:pt x="120" y="228"/>
                    </a:lnTo>
                    <a:lnTo>
                      <a:pt x="144" y="216"/>
                    </a:lnTo>
                    <a:lnTo>
                      <a:pt x="156" y="216"/>
                    </a:lnTo>
                    <a:lnTo>
                      <a:pt x="168" y="222"/>
                    </a:lnTo>
                    <a:lnTo>
                      <a:pt x="204" y="234"/>
                    </a:lnTo>
                    <a:lnTo>
                      <a:pt x="216" y="240"/>
                    </a:lnTo>
                    <a:lnTo>
                      <a:pt x="228" y="252"/>
                    </a:lnTo>
                    <a:lnTo>
                      <a:pt x="234" y="264"/>
                    </a:lnTo>
                    <a:lnTo>
                      <a:pt x="234" y="276"/>
                    </a:lnTo>
                    <a:lnTo>
                      <a:pt x="240" y="282"/>
                    </a:lnTo>
                    <a:lnTo>
                      <a:pt x="240" y="288"/>
                    </a:lnTo>
                    <a:lnTo>
                      <a:pt x="252" y="300"/>
                    </a:lnTo>
                    <a:lnTo>
                      <a:pt x="252" y="306"/>
                    </a:lnTo>
                    <a:lnTo>
                      <a:pt x="246" y="318"/>
                    </a:lnTo>
                    <a:lnTo>
                      <a:pt x="246" y="324"/>
                    </a:lnTo>
                    <a:lnTo>
                      <a:pt x="258" y="336"/>
                    </a:lnTo>
                    <a:lnTo>
                      <a:pt x="282" y="348"/>
                    </a:lnTo>
                    <a:lnTo>
                      <a:pt x="288" y="354"/>
                    </a:lnTo>
                    <a:lnTo>
                      <a:pt x="294" y="354"/>
                    </a:lnTo>
                    <a:lnTo>
                      <a:pt x="300" y="372"/>
                    </a:lnTo>
                    <a:lnTo>
                      <a:pt x="330" y="372"/>
                    </a:lnTo>
                    <a:lnTo>
                      <a:pt x="348" y="390"/>
                    </a:lnTo>
                    <a:lnTo>
                      <a:pt x="354" y="402"/>
                    </a:lnTo>
                    <a:lnTo>
                      <a:pt x="366" y="414"/>
                    </a:lnTo>
                    <a:lnTo>
                      <a:pt x="378" y="420"/>
                    </a:lnTo>
                    <a:lnTo>
                      <a:pt x="384" y="432"/>
                    </a:lnTo>
                    <a:lnTo>
                      <a:pt x="420" y="468"/>
                    </a:lnTo>
                    <a:lnTo>
                      <a:pt x="456" y="468"/>
                    </a:lnTo>
                    <a:lnTo>
                      <a:pt x="462" y="474"/>
                    </a:lnTo>
                    <a:lnTo>
                      <a:pt x="468" y="486"/>
                    </a:lnTo>
                    <a:lnTo>
                      <a:pt x="492" y="498"/>
                    </a:lnTo>
                    <a:lnTo>
                      <a:pt x="510" y="504"/>
                    </a:lnTo>
                    <a:lnTo>
                      <a:pt x="528" y="504"/>
                    </a:lnTo>
                    <a:lnTo>
                      <a:pt x="540" y="510"/>
                    </a:lnTo>
                    <a:lnTo>
                      <a:pt x="546" y="510"/>
                    </a:lnTo>
                    <a:lnTo>
                      <a:pt x="552" y="522"/>
                    </a:lnTo>
                    <a:lnTo>
                      <a:pt x="552" y="534"/>
                    </a:lnTo>
                    <a:lnTo>
                      <a:pt x="564" y="558"/>
                    </a:lnTo>
                    <a:lnTo>
                      <a:pt x="570" y="564"/>
                    </a:lnTo>
                    <a:lnTo>
                      <a:pt x="582" y="564"/>
                    </a:lnTo>
                    <a:lnTo>
                      <a:pt x="594" y="558"/>
                    </a:lnTo>
                    <a:lnTo>
                      <a:pt x="600" y="558"/>
                    </a:lnTo>
                    <a:lnTo>
                      <a:pt x="600" y="570"/>
                    </a:lnTo>
                    <a:lnTo>
                      <a:pt x="606" y="582"/>
                    </a:lnTo>
                    <a:lnTo>
                      <a:pt x="606" y="606"/>
                    </a:lnTo>
                    <a:lnTo>
                      <a:pt x="612" y="618"/>
                    </a:lnTo>
                    <a:lnTo>
                      <a:pt x="630" y="636"/>
                    </a:lnTo>
                    <a:lnTo>
                      <a:pt x="630" y="666"/>
                    </a:lnTo>
                    <a:lnTo>
                      <a:pt x="612" y="666"/>
                    </a:lnTo>
                    <a:lnTo>
                      <a:pt x="612" y="690"/>
                    </a:lnTo>
                    <a:lnTo>
                      <a:pt x="606" y="696"/>
                    </a:lnTo>
                    <a:lnTo>
                      <a:pt x="600" y="708"/>
                    </a:lnTo>
                    <a:lnTo>
                      <a:pt x="594" y="714"/>
                    </a:lnTo>
                    <a:lnTo>
                      <a:pt x="594" y="732"/>
                    </a:lnTo>
                    <a:lnTo>
                      <a:pt x="606" y="732"/>
                    </a:lnTo>
                    <a:lnTo>
                      <a:pt x="618" y="726"/>
                    </a:lnTo>
                    <a:lnTo>
                      <a:pt x="624" y="726"/>
                    </a:lnTo>
                    <a:lnTo>
                      <a:pt x="636" y="702"/>
                    </a:lnTo>
                    <a:lnTo>
                      <a:pt x="654" y="696"/>
                    </a:lnTo>
                    <a:lnTo>
                      <a:pt x="654" y="666"/>
                    </a:lnTo>
                    <a:lnTo>
                      <a:pt x="666" y="654"/>
                    </a:lnTo>
                    <a:lnTo>
                      <a:pt x="678" y="654"/>
                    </a:lnTo>
                    <a:lnTo>
                      <a:pt x="684" y="648"/>
                    </a:lnTo>
                    <a:lnTo>
                      <a:pt x="696" y="648"/>
                    </a:lnTo>
                    <a:lnTo>
                      <a:pt x="696" y="636"/>
                    </a:lnTo>
                    <a:lnTo>
                      <a:pt x="690" y="630"/>
                    </a:lnTo>
                    <a:lnTo>
                      <a:pt x="690" y="618"/>
                    </a:lnTo>
                    <a:lnTo>
                      <a:pt x="678" y="606"/>
                    </a:lnTo>
                    <a:lnTo>
                      <a:pt x="666" y="606"/>
                    </a:lnTo>
                    <a:lnTo>
                      <a:pt x="648" y="588"/>
                    </a:lnTo>
                    <a:lnTo>
                      <a:pt x="654" y="582"/>
                    </a:lnTo>
                    <a:lnTo>
                      <a:pt x="660" y="570"/>
                    </a:lnTo>
                    <a:lnTo>
                      <a:pt x="666" y="552"/>
                    </a:lnTo>
                    <a:lnTo>
                      <a:pt x="672" y="540"/>
                    </a:lnTo>
                    <a:lnTo>
                      <a:pt x="684" y="528"/>
                    </a:lnTo>
                    <a:lnTo>
                      <a:pt x="690" y="534"/>
                    </a:lnTo>
                    <a:lnTo>
                      <a:pt x="702" y="534"/>
                    </a:lnTo>
                    <a:lnTo>
                      <a:pt x="708" y="540"/>
                    </a:lnTo>
                    <a:lnTo>
                      <a:pt x="738" y="540"/>
                    </a:lnTo>
                    <a:lnTo>
                      <a:pt x="738" y="552"/>
                    </a:lnTo>
                    <a:lnTo>
                      <a:pt x="744" y="558"/>
                    </a:lnTo>
                    <a:lnTo>
                      <a:pt x="744" y="564"/>
                    </a:lnTo>
                    <a:lnTo>
                      <a:pt x="750" y="576"/>
                    </a:lnTo>
                    <a:lnTo>
                      <a:pt x="762" y="576"/>
                    </a:lnTo>
                    <a:lnTo>
                      <a:pt x="774" y="570"/>
                    </a:lnTo>
                    <a:lnTo>
                      <a:pt x="780" y="564"/>
                    </a:lnTo>
                    <a:lnTo>
                      <a:pt x="780" y="558"/>
                    </a:lnTo>
                    <a:lnTo>
                      <a:pt x="774" y="54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90" name="Ireland">
                <a:extLst>
                  <a:ext uri="{FF2B5EF4-FFF2-40B4-BE49-F238E27FC236}">
                    <a16:creationId xmlns:a16="http://schemas.microsoft.com/office/drawing/2014/main" id="{D09E601F-1B8E-1D40-AC53-5627522662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7" y="1179"/>
                <a:ext cx="72" cy="76"/>
              </a:xfrm>
              <a:custGeom>
                <a:avLst/>
                <a:gdLst>
                  <a:gd name="T0" fmla="*/ 2147483647 w 282"/>
                  <a:gd name="T1" fmla="*/ 2147483647 h 300"/>
                  <a:gd name="T2" fmla="*/ 2147483647 w 282"/>
                  <a:gd name="T3" fmla="*/ 2147483647 h 300"/>
                  <a:gd name="T4" fmla="*/ 2147483647 w 282"/>
                  <a:gd name="T5" fmla="*/ 2147483647 h 300"/>
                  <a:gd name="T6" fmla="*/ 2147483647 w 282"/>
                  <a:gd name="T7" fmla="*/ 2147483647 h 300"/>
                  <a:gd name="T8" fmla="*/ 2147483647 w 282"/>
                  <a:gd name="T9" fmla="*/ 2147483647 h 300"/>
                  <a:gd name="T10" fmla="*/ 2147483647 w 282"/>
                  <a:gd name="T11" fmla="*/ 2147483647 h 300"/>
                  <a:gd name="T12" fmla="*/ 2147483647 w 282"/>
                  <a:gd name="T13" fmla="*/ 2147483647 h 300"/>
                  <a:gd name="T14" fmla="*/ 2147483647 w 282"/>
                  <a:gd name="T15" fmla="*/ 2147483647 h 300"/>
                  <a:gd name="T16" fmla="*/ 2147483647 w 282"/>
                  <a:gd name="T17" fmla="*/ 2147483647 h 300"/>
                  <a:gd name="T18" fmla="*/ 2147483647 w 282"/>
                  <a:gd name="T19" fmla="*/ 2147483647 h 300"/>
                  <a:gd name="T20" fmla="*/ 2147483647 w 282"/>
                  <a:gd name="T21" fmla="*/ 2147483647 h 300"/>
                  <a:gd name="T22" fmla="*/ 2147483647 w 282"/>
                  <a:gd name="T23" fmla="*/ 2147483647 h 300"/>
                  <a:gd name="T24" fmla="*/ 2147483647 w 282"/>
                  <a:gd name="T25" fmla="*/ 0 h 300"/>
                  <a:gd name="T26" fmla="*/ 2147483647 w 282"/>
                  <a:gd name="T27" fmla="*/ 2147483647 h 300"/>
                  <a:gd name="T28" fmla="*/ 2147483647 w 282"/>
                  <a:gd name="T29" fmla="*/ 2147483647 h 300"/>
                  <a:gd name="T30" fmla="*/ 2147483647 w 282"/>
                  <a:gd name="T31" fmla="*/ 2147483647 h 300"/>
                  <a:gd name="T32" fmla="*/ 2147483647 w 282"/>
                  <a:gd name="T33" fmla="*/ 2147483647 h 300"/>
                  <a:gd name="T34" fmla="*/ 2147483647 w 282"/>
                  <a:gd name="T35" fmla="*/ 2147483647 h 300"/>
                  <a:gd name="T36" fmla="*/ 2147483647 w 282"/>
                  <a:gd name="T37" fmla="*/ 2147483647 h 300"/>
                  <a:gd name="T38" fmla="*/ 2147483647 w 282"/>
                  <a:gd name="T39" fmla="*/ 2147483647 h 300"/>
                  <a:gd name="T40" fmla="*/ 2147483647 w 282"/>
                  <a:gd name="T41" fmla="*/ 2147483647 h 300"/>
                  <a:gd name="T42" fmla="*/ 2147483647 w 282"/>
                  <a:gd name="T43" fmla="*/ 2147483647 h 300"/>
                  <a:gd name="T44" fmla="*/ 2147483647 w 282"/>
                  <a:gd name="T45" fmla="*/ 2147483647 h 300"/>
                  <a:gd name="T46" fmla="*/ 2147483647 w 282"/>
                  <a:gd name="T47" fmla="*/ 2147483647 h 300"/>
                  <a:gd name="T48" fmla="*/ 2147483647 w 282"/>
                  <a:gd name="T49" fmla="*/ 2147483647 h 300"/>
                  <a:gd name="T50" fmla="*/ 2147483647 w 282"/>
                  <a:gd name="T51" fmla="*/ 2147483647 h 300"/>
                  <a:gd name="T52" fmla="*/ 2147483647 w 282"/>
                  <a:gd name="T53" fmla="*/ 2147483647 h 300"/>
                  <a:gd name="T54" fmla="*/ 2147483647 w 282"/>
                  <a:gd name="T55" fmla="*/ 2147483647 h 300"/>
                  <a:gd name="T56" fmla="*/ 2147483647 w 282"/>
                  <a:gd name="T57" fmla="*/ 2147483647 h 300"/>
                  <a:gd name="T58" fmla="*/ 2147483647 w 282"/>
                  <a:gd name="T59" fmla="*/ 2147483647 h 300"/>
                  <a:gd name="T60" fmla="*/ 2147483647 w 282"/>
                  <a:gd name="T61" fmla="*/ 2147483647 h 300"/>
                  <a:gd name="T62" fmla="*/ 2147483647 w 282"/>
                  <a:gd name="T63" fmla="*/ 2147483647 h 300"/>
                  <a:gd name="T64" fmla="*/ 2147483647 w 282"/>
                  <a:gd name="T65" fmla="*/ 2147483647 h 300"/>
                  <a:gd name="T66" fmla="*/ 2147483647 w 282"/>
                  <a:gd name="T67" fmla="*/ 2147483647 h 300"/>
                  <a:gd name="T68" fmla="*/ 2147483647 w 282"/>
                  <a:gd name="T69" fmla="*/ 2147483647 h 300"/>
                  <a:gd name="T70" fmla="*/ 2147483647 w 282"/>
                  <a:gd name="T71" fmla="*/ 2147483647 h 300"/>
                  <a:gd name="T72" fmla="*/ 2147483647 w 282"/>
                  <a:gd name="T73" fmla="*/ 2147483647 h 300"/>
                  <a:gd name="T74" fmla="*/ 2147483647 w 282"/>
                  <a:gd name="T75" fmla="*/ 2147483647 h 300"/>
                  <a:gd name="T76" fmla="*/ 2147483647 w 282"/>
                  <a:gd name="T77" fmla="*/ 2147483647 h 300"/>
                  <a:gd name="T78" fmla="*/ 2147483647 w 282"/>
                  <a:gd name="T79" fmla="*/ 2147483647 h 300"/>
                  <a:gd name="T80" fmla="*/ 0 w 282"/>
                  <a:gd name="T81" fmla="*/ 2147483647 h 300"/>
                  <a:gd name="T82" fmla="*/ 2147483647 w 282"/>
                  <a:gd name="T83" fmla="*/ 2147483647 h 300"/>
                  <a:gd name="T84" fmla="*/ 2147483647 w 282"/>
                  <a:gd name="T85" fmla="*/ 2147483647 h 300"/>
                  <a:gd name="T86" fmla="*/ 2147483647 w 282"/>
                  <a:gd name="T87" fmla="*/ 2147483647 h 300"/>
                  <a:gd name="T88" fmla="*/ 2147483647 w 282"/>
                  <a:gd name="T89" fmla="*/ 2147483647 h 300"/>
                  <a:gd name="T90" fmla="*/ 2147483647 w 282"/>
                  <a:gd name="T91" fmla="*/ 2147483647 h 300"/>
                  <a:gd name="T92" fmla="*/ 2147483647 w 282"/>
                  <a:gd name="T93" fmla="*/ 2147483647 h 300"/>
                  <a:gd name="T94" fmla="*/ 2147483647 w 282"/>
                  <a:gd name="T95" fmla="*/ 2147483647 h 300"/>
                  <a:gd name="T96" fmla="*/ 2147483647 w 282"/>
                  <a:gd name="T97" fmla="*/ 2147483647 h 300"/>
                  <a:gd name="T98" fmla="*/ 2147483647 w 282"/>
                  <a:gd name="T99" fmla="*/ 2147483647 h 300"/>
                  <a:gd name="T100" fmla="*/ 2147483647 w 282"/>
                  <a:gd name="T101" fmla="*/ 2147483647 h 300"/>
                  <a:gd name="T102" fmla="*/ 2147483647 w 282"/>
                  <a:gd name="T103" fmla="*/ 2147483647 h 300"/>
                  <a:gd name="T104" fmla="*/ 2147483647 w 282"/>
                  <a:gd name="T105" fmla="*/ 2147483647 h 300"/>
                  <a:gd name="T106" fmla="*/ 2147483647 w 282"/>
                  <a:gd name="T107" fmla="*/ 2147483647 h 300"/>
                  <a:gd name="T108" fmla="*/ 2147483647 w 282"/>
                  <a:gd name="T109" fmla="*/ 2147483647 h 300"/>
                  <a:gd name="T110" fmla="*/ 2147483647 w 282"/>
                  <a:gd name="T111" fmla="*/ 2147483647 h 30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82"/>
                  <a:gd name="T169" fmla="*/ 0 h 300"/>
                  <a:gd name="T170" fmla="*/ 282 w 282"/>
                  <a:gd name="T171" fmla="*/ 300 h 30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82" h="300">
                    <a:moveTo>
                      <a:pt x="276" y="156"/>
                    </a:moveTo>
                    <a:lnTo>
                      <a:pt x="276" y="144"/>
                    </a:lnTo>
                    <a:lnTo>
                      <a:pt x="270" y="132"/>
                    </a:lnTo>
                    <a:lnTo>
                      <a:pt x="264" y="126"/>
                    </a:lnTo>
                    <a:lnTo>
                      <a:pt x="264" y="114"/>
                    </a:lnTo>
                    <a:lnTo>
                      <a:pt x="258" y="108"/>
                    </a:lnTo>
                    <a:lnTo>
                      <a:pt x="258" y="102"/>
                    </a:lnTo>
                    <a:lnTo>
                      <a:pt x="276" y="102"/>
                    </a:lnTo>
                    <a:lnTo>
                      <a:pt x="282" y="96"/>
                    </a:lnTo>
                    <a:lnTo>
                      <a:pt x="246" y="90"/>
                    </a:lnTo>
                    <a:lnTo>
                      <a:pt x="228" y="66"/>
                    </a:lnTo>
                    <a:lnTo>
                      <a:pt x="204" y="90"/>
                    </a:lnTo>
                    <a:lnTo>
                      <a:pt x="192" y="90"/>
                    </a:lnTo>
                    <a:lnTo>
                      <a:pt x="168" y="78"/>
                    </a:lnTo>
                    <a:lnTo>
                      <a:pt x="162" y="72"/>
                    </a:lnTo>
                    <a:lnTo>
                      <a:pt x="174" y="60"/>
                    </a:lnTo>
                    <a:lnTo>
                      <a:pt x="180" y="60"/>
                    </a:lnTo>
                    <a:lnTo>
                      <a:pt x="186" y="54"/>
                    </a:lnTo>
                    <a:lnTo>
                      <a:pt x="192" y="54"/>
                    </a:lnTo>
                    <a:lnTo>
                      <a:pt x="192" y="42"/>
                    </a:lnTo>
                    <a:lnTo>
                      <a:pt x="234" y="18"/>
                    </a:lnTo>
                    <a:lnTo>
                      <a:pt x="240" y="12"/>
                    </a:lnTo>
                    <a:lnTo>
                      <a:pt x="240" y="6"/>
                    </a:lnTo>
                    <a:lnTo>
                      <a:pt x="234" y="6"/>
                    </a:lnTo>
                    <a:lnTo>
                      <a:pt x="228" y="0"/>
                    </a:lnTo>
                    <a:lnTo>
                      <a:pt x="222" y="0"/>
                    </a:lnTo>
                    <a:lnTo>
                      <a:pt x="210" y="6"/>
                    </a:lnTo>
                    <a:lnTo>
                      <a:pt x="204" y="18"/>
                    </a:lnTo>
                    <a:lnTo>
                      <a:pt x="198" y="6"/>
                    </a:lnTo>
                    <a:lnTo>
                      <a:pt x="174" y="6"/>
                    </a:lnTo>
                    <a:lnTo>
                      <a:pt x="162" y="12"/>
                    </a:lnTo>
                    <a:lnTo>
                      <a:pt x="156" y="12"/>
                    </a:lnTo>
                    <a:lnTo>
                      <a:pt x="150" y="18"/>
                    </a:lnTo>
                    <a:lnTo>
                      <a:pt x="150" y="30"/>
                    </a:lnTo>
                    <a:lnTo>
                      <a:pt x="144" y="36"/>
                    </a:lnTo>
                    <a:lnTo>
                      <a:pt x="144" y="42"/>
                    </a:lnTo>
                    <a:lnTo>
                      <a:pt x="126" y="42"/>
                    </a:lnTo>
                    <a:lnTo>
                      <a:pt x="120" y="48"/>
                    </a:lnTo>
                    <a:lnTo>
                      <a:pt x="120" y="54"/>
                    </a:lnTo>
                    <a:lnTo>
                      <a:pt x="138" y="54"/>
                    </a:lnTo>
                    <a:lnTo>
                      <a:pt x="144" y="60"/>
                    </a:lnTo>
                    <a:lnTo>
                      <a:pt x="150" y="60"/>
                    </a:lnTo>
                    <a:lnTo>
                      <a:pt x="150" y="66"/>
                    </a:lnTo>
                    <a:lnTo>
                      <a:pt x="144" y="72"/>
                    </a:lnTo>
                    <a:lnTo>
                      <a:pt x="132" y="72"/>
                    </a:lnTo>
                    <a:lnTo>
                      <a:pt x="132" y="78"/>
                    </a:lnTo>
                    <a:lnTo>
                      <a:pt x="126" y="84"/>
                    </a:lnTo>
                    <a:lnTo>
                      <a:pt x="102" y="84"/>
                    </a:lnTo>
                    <a:lnTo>
                      <a:pt x="102" y="90"/>
                    </a:lnTo>
                    <a:lnTo>
                      <a:pt x="90" y="78"/>
                    </a:lnTo>
                    <a:lnTo>
                      <a:pt x="42" y="78"/>
                    </a:lnTo>
                    <a:lnTo>
                      <a:pt x="42" y="102"/>
                    </a:lnTo>
                    <a:lnTo>
                      <a:pt x="54" y="102"/>
                    </a:lnTo>
                    <a:lnTo>
                      <a:pt x="54" y="108"/>
                    </a:lnTo>
                    <a:lnTo>
                      <a:pt x="60" y="114"/>
                    </a:lnTo>
                    <a:lnTo>
                      <a:pt x="42" y="126"/>
                    </a:lnTo>
                    <a:lnTo>
                      <a:pt x="36" y="126"/>
                    </a:lnTo>
                    <a:lnTo>
                      <a:pt x="30" y="132"/>
                    </a:lnTo>
                    <a:lnTo>
                      <a:pt x="30" y="138"/>
                    </a:lnTo>
                    <a:lnTo>
                      <a:pt x="42" y="150"/>
                    </a:lnTo>
                    <a:lnTo>
                      <a:pt x="54" y="156"/>
                    </a:lnTo>
                    <a:lnTo>
                      <a:pt x="60" y="162"/>
                    </a:lnTo>
                    <a:lnTo>
                      <a:pt x="72" y="162"/>
                    </a:lnTo>
                    <a:lnTo>
                      <a:pt x="78" y="156"/>
                    </a:lnTo>
                    <a:lnTo>
                      <a:pt x="96" y="156"/>
                    </a:lnTo>
                    <a:lnTo>
                      <a:pt x="96" y="168"/>
                    </a:lnTo>
                    <a:lnTo>
                      <a:pt x="90" y="174"/>
                    </a:lnTo>
                    <a:lnTo>
                      <a:pt x="72" y="174"/>
                    </a:lnTo>
                    <a:lnTo>
                      <a:pt x="72" y="192"/>
                    </a:lnTo>
                    <a:lnTo>
                      <a:pt x="54" y="192"/>
                    </a:lnTo>
                    <a:lnTo>
                      <a:pt x="48" y="198"/>
                    </a:lnTo>
                    <a:lnTo>
                      <a:pt x="48" y="210"/>
                    </a:lnTo>
                    <a:lnTo>
                      <a:pt x="42" y="222"/>
                    </a:lnTo>
                    <a:lnTo>
                      <a:pt x="42" y="234"/>
                    </a:lnTo>
                    <a:lnTo>
                      <a:pt x="18" y="234"/>
                    </a:lnTo>
                    <a:lnTo>
                      <a:pt x="12" y="240"/>
                    </a:lnTo>
                    <a:lnTo>
                      <a:pt x="6" y="240"/>
                    </a:lnTo>
                    <a:lnTo>
                      <a:pt x="6" y="246"/>
                    </a:lnTo>
                    <a:lnTo>
                      <a:pt x="12" y="246"/>
                    </a:lnTo>
                    <a:lnTo>
                      <a:pt x="18" y="252"/>
                    </a:lnTo>
                    <a:lnTo>
                      <a:pt x="6" y="252"/>
                    </a:lnTo>
                    <a:lnTo>
                      <a:pt x="0" y="258"/>
                    </a:lnTo>
                    <a:lnTo>
                      <a:pt x="0" y="270"/>
                    </a:lnTo>
                    <a:lnTo>
                      <a:pt x="42" y="270"/>
                    </a:lnTo>
                    <a:lnTo>
                      <a:pt x="24" y="288"/>
                    </a:lnTo>
                    <a:lnTo>
                      <a:pt x="30" y="282"/>
                    </a:lnTo>
                    <a:lnTo>
                      <a:pt x="48" y="282"/>
                    </a:lnTo>
                    <a:lnTo>
                      <a:pt x="48" y="288"/>
                    </a:lnTo>
                    <a:lnTo>
                      <a:pt x="42" y="288"/>
                    </a:lnTo>
                    <a:lnTo>
                      <a:pt x="36" y="294"/>
                    </a:lnTo>
                    <a:lnTo>
                      <a:pt x="30" y="294"/>
                    </a:lnTo>
                    <a:lnTo>
                      <a:pt x="36" y="300"/>
                    </a:lnTo>
                    <a:lnTo>
                      <a:pt x="60" y="300"/>
                    </a:lnTo>
                    <a:lnTo>
                      <a:pt x="96" y="288"/>
                    </a:lnTo>
                    <a:lnTo>
                      <a:pt x="108" y="282"/>
                    </a:lnTo>
                    <a:lnTo>
                      <a:pt x="120" y="270"/>
                    </a:lnTo>
                    <a:lnTo>
                      <a:pt x="120" y="264"/>
                    </a:lnTo>
                    <a:lnTo>
                      <a:pt x="132" y="270"/>
                    </a:lnTo>
                    <a:lnTo>
                      <a:pt x="138" y="270"/>
                    </a:lnTo>
                    <a:lnTo>
                      <a:pt x="150" y="264"/>
                    </a:lnTo>
                    <a:lnTo>
                      <a:pt x="162" y="252"/>
                    </a:lnTo>
                    <a:lnTo>
                      <a:pt x="180" y="246"/>
                    </a:lnTo>
                    <a:lnTo>
                      <a:pt x="204" y="246"/>
                    </a:lnTo>
                    <a:lnTo>
                      <a:pt x="210" y="240"/>
                    </a:lnTo>
                    <a:lnTo>
                      <a:pt x="252" y="240"/>
                    </a:lnTo>
                    <a:lnTo>
                      <a:pt x="246" y="222"/>
                    </a:lnTo>
                    <a:lnTo>
                      <a:pt x="264" y="222"/>
                    </a:lnTo>
                    <a:lnTo>
                      <a:pt x="264" y="198"/>
                    </a:lnTo>
                    <a:lnTo>
                      <a:pt x="270" y="192"/>
                    </a:lnTo>
                    <a:lnTo>
                      <a:pt x="270" y="180"/>
                    </a:lnTo>
                    <a:lnTo>
                      <a:pt x="276" y="168"/>
                    </a:lnTo>
                    <a:lnTo>
                      <a:pt x="276" y="15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91" name="Iceland">
                <a:extLst>
                  <a:ext uri="{FF2B5EF4-FFF2-40B4-BE49-F238E27FC236}">
                    <a16:creationId xmlns:a16="http://schemas.microsoft.com/office/drawing/2014/main" id="{DD25CFEA-5774-994B-A609-B8D32968E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3" y="968"/>
                <a:ext cx="146" cy="57"/>
              </a:xfrm>
              <a:custGeom>
                <a:avLst/>
                <a:gdLst>
                  <a:gd name="T0" fmla="*/ 2147483647 w 570"/>
                  <a:gd name="T1" fmla="*/ 2147483647 h 222"/>
                  <a:gd name="T2" fmla="*/ 2147483647 w 570"/>
                  <a:gd name="T3" fmla="*/ 2147483647 h 222"/>
                  <a:gd name="T4" fmla="*/ 2147483647 w 570"/>
                  <a:gd name="T5" fmla="*/ 2147483647 h 222"/>
                  <a:gd name="T6" fmla="*/ 2147483647 w 570"/>
                  <a:gd name="T7" fmla="*/ 2147483647 h 222"/>
                  <a:gd name="T8" fmla="*/ 2147483647 w 570"/>
                  <a:gd name="T9" fmla="*/ 2147483647 h 222"/>
                  <a:gd name="T10" fmla="*/ 2147483647 w 570"/>
                  <a:gd name="T11" fmla="*/ 2147483647 h 222"/>
                  <a:gd name="T12" fmla="*/ 2147483647 w 570"/>
                  <a:gd name="T13" fmla="*/ 2147483647 h 222"/>
                  <a:gd name="T14" fmla="*/ 2147483647 w 570"/>
                  <a:gd name="T15" fmla="*/ 2147483647 h 222"/>
                  <a:gd name="T16" fmla="*/ 2147483647 w 570"/>
                  <a:gd name="T17" fmla="*/ 2147483647 h 222"/>
                  <a:gd name="T18" fmla="*/ 2147483647 w 570"/>
                  <a:gd name="T19" fmla="*/ 2147483647 h 222"/>
                  <a:gd name="T20" fmla="*/ 2147483647 w 570"/>
                  <a:gd name="T21" fmla="*/ 2147483647 h 222"/>
                  <a:gd name="T22" fmla="*/ 2147483647 w 570"/>
                  <a:gd name="T23" fmla="*/ 2147483647 h 222"/>
                  <a:gd name="T24" fmla="*/ 2147483647 w 570"/>
                  <a:gd name="T25" fmla="*/ 2147483647 h 222"/>
                  <a:gd name="T26" fmla="*/ 2147483647 w 570"/>
                  <a:gd name="T27" fmla="*/ 2147483647 h 222"/>
                  <a:gd name="T28" fmla="*/ 2147483647 w 570"/>
                  <a:gd name="T29" fmla="*/ 2147483647 h 222"/>
                  <a:gd name="T30" fmla="*/ 2147483647 w 570"/>
                  <a:gd name="T31" fmla="*/ 2147483647 h 222"/>
                  <a:gd name="T32" fmla="*/ 2147483647 w 570"/>
                  <a:gd name="T33" fmla="*/ 2147483647 h 222"/>
                  <a:gd name="T34" fmla="*/ 2147483647 w 570"/>
                  <a:gd name="T35" fmla="*/ 2147483647 h 222"/>
                  <a:gd name="T36" fmla="*/ 2147483647 w 570"/>
                  <a:gd name="T37" fmla="*/ 2147483647 h 222"/>
                  <a:gd name="T38" fmla="*/ 2147483647 w 570"/>
                  <a:gd name="T39" fmla="*/ 2147483647 h 222"/>
                  <a:gd name="T40" fmla="*/ 2147483647 w 570"/>
                  <a:gd name="T41" fmla="*/ 2147483647 h 222"/>
                  <a:gd name="T42" fmla="*/ 2147483647 w 570"/>
                  <a:gd name="T43" fmla="*/ 2147483647 h 222"/>
                  <a:gd name="T44" fmla="*/ 2147483647 w 570"/>
                  <a:gd name="T45" fmla="*/ 2147483647 h 222"/>
                  <a:gd name="T46" fmla="*/ 2147483647 w 570"/>
                  <a:gd name="T47" fmla="*/ 2147483647 h 222"/>
                  <a:gd name="T48" fmla="*/ 2147483647 w 570"/>
                  <a:gd name="T49" fmla="*/ 2147483647 h 222"/>
                  <a:gd name="T50" fmla="*/ 2147483647 w 570"/>
                  <a:gd name="T51" fmla="*/ 2147483647 h 222"/>
                  <a:gd name="T52" fmla="*/ 2147483647 w 570"/>
                  <a:gd name="T53" fmla="*/ 2147483647 h 222"/>
                  <a:gd name="T54" fmla="*/ 2147483647 w 570"/>
                  <a:gd name="T55" fmla="*/ 2147483647 h 222"/>
                  <a:gd name="T56" fmla="*/ 2147483647 w 570"/>
                  <a:gd name="T57" fmla="*/ 2147483647 h 222"/>
                  <a:gd name="T58" fmla="*/ 2147483647 w 570"/>
                  <a:gd name="T59" fmla="*/ 2147483647 h 222"/>
                  <a:gd name="T60" fmla="*/ 2147483647 w 570"/>
                  <a:gd name="T61" fmla="*/ 2147483647 h 222"/>
                  <a:gd name="T62" fmla="*/ 2147483647 w 570"/>
                  <a:gd name="T63" fmla="*/ 2147483647 h 222"/>
                  <a:gd name="T64" fmla="*/ 2147483647 w 570"/>
                  <a:gd name="T65" fmla="*/ 2147483647 h 222"/>
                  <a:gd name="T66" fmla="*/ 0 w 570"/>
                  <a:gd name="T67" fmla="*/ 2147483647 h 222"/>
                  <a:gd name="T68" fmla="*/ 2147483647 w 570"/>
                  <a:gd name="T69" fmla="*/ 2147483647 h 222"/>
                  <a:gd name="T70" fmla="*/ 2147483647 w 570"/>
                  <a:gd name="T71" fmla="*/ 2147483647 h 222"/>
                  <a:gd name="T72" fmla="*/ 2147483647 w 570"/>
                  <a:gd name="T73" fmla="*/ 2147483647 h 222"/>
                  <a:gd name="T74" fmla="*/ 2147483647 w 570"/>
                  <a:gd name="T75" fmla="*/ 2147483647 h 222"/>
                  <a:gd name="T76" fmla="*/ 2147483647 w 570"/>
                  <a:gd name="T77" fmla="*/ 2147483647 h 222"/>
                  <a:gd name="T78" fmla="*/ 2147483647 w 570"/>
                  <a:gd name="T79" fmla="*/ 2147483647 h 222"/>
                  <a:gd name="T80" fmla="*/ 2147483647 w 570"/>
                  <a:gd name="T81" fmla="*/ 2147483647 h 222"/>
                  <a:gd name="T82" fmla="*/ 2147483647 w 570"/>
                  <a:gd name="T83" fmla="*/ 2147483647 h 222"/>
                  <a:gd name="T84" fmla="*/ 2147483647 w 570"/>
                  <a:gd name="T85" fmla="*/ 2147483647 h 222"/>
                  <a:gd name="T86" fmla="*/ 2147483647 w 570"/>
                  <a:gd name="T87" fmla="*/ 2147483647 h 222"/>
                  <a:gd name="T88" fmla="*/ 2147483647 w 570"/>
                  <a:gd name="T89" fmla="*/ 2147483647 h 222"/>
                  <a:gd name="T90" fmla="*/ 2147483647 w 570"/>
                  <a:gd name="T91" fmla="*/ 2147483647 h 222"/>
                  <a:gd name="T92" fmla="*/ 2147483647 w 570"/>
                  <a:gd name="T93" fmla="*/ 2147483647 h 22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70"/>
                  <a:gd name="T142" fmla="*/ 0 h 222"/>
                  <a:gd name="T143" fmla="*/ 570 w 570"/>
                  <a:gd name="T144" fmla="*/ 222 h 222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70" h="222">
                    <a:moveTo>
                      <a:pt x="252" y="222"/>
                    </a:moveTo>
                    <a:lnTo>
                      <a:pt x="270" y="216"/>
                    </a:lnTo>
                    <a:lnTo>
                      <a:pt x="306" y="216"/>
                    </a:lnTo>
                    <a:lnTo>
                      <a:pt x="312" y="204"/>
                    </a:lnTo>
                    <a:lnTo>
                      <a:pt x="312" y="192"/>
                    </a:lnTo>
                    <a:lnTo>
                      <a:pt x="324" y="198"/>
                    </a:lnTo>
                    <a:lnTo>
                      <a:pt x="330" y="198"/>
                    </a:lnTo>
                    <a:lnTo>
                      <a:pt x="342" y="204"/>
                    </a:lnTo>
                    <a:lnTo>
                      <a:pt x="348" y="204"/>
                    </a:lnTo>
                    <a:lnTo>
                      <a:pt x="360" y="192"/>
                    </a:lnTo>
                    <a:lnTo>
                      <a:pt x="360" y="186"/>
                    </a:lnTo>
                    <a:lnTo>
                      <a:pt x="372" y="186"/>
                    </a:lnTo>
                    <a:lnTo>
                      <a:pt x="378" y="192"/>
                    </a:lnTo>
                    <a:lnTo>
                      <a:pt x="390" y="192"/>
                    </a:lnTo>
                    <a:lnTo>
                      <a:pt x="414" y="180"/>
                    </a:lnTo>
                    <a:lnTo>
                      <a:pt x="432" y="168"/>
                    </a:lnTo>
                    <a:lnTo>
                      <a:pt x="456" y="156"/>
                    </a:lnTo>
                    <a:lnTo>
                      <a:pt x="474" y="156"/>
                    </a:lnTo>
                    <a:lnTo>
                      <a:pt x="480" y="162"/>
                    </a:lnTo>
                    <a:lnTo>
                      <a:pt x="492" y="162"/>
                    </a:lnTo>
                    <a:lnTo>
                      <a:pt x="504" y="156"/>
                    </a:lnTo>
                    <a:lnTo>
                      <a:pt x="510" y="144"/>
                    </a:lnTo>
                    <a:lnTo>
                      <a:pt x="510" y="138"/>
                    </a:lnTo>
                    <a:lnTo>
                      <a:pt x="516" y="126"/>
                    </a:lnTo>
                    <a:lnTo>
                      <a:pt x="528" y="126"/>
                    </a:lnTo>
                    <a:lnTo>
                      <a:pt x="552" y="114"/>
                    </a:lnTo>
                    <a:lnTo>
                      <a:pt x="564" y="102"/>
                    </a:lnTo>
                    <a:lnTo>
                      <a:pt x="570" y="102"/>
                    </a:lnTo>
                    <a:lnTo>
                      <a:pt x="552" y="102"/>
                    </a:lnTo>
                    <a:lnTo>
                      <a:pt x="570" y="84"/>
                    </a:lnTo>
                    <a:lnTo>
                      <a:pt x="570" y="78"/>
                    </a:lnTo>
                    <a:lnTo>
                      <a:pt x="564" y="72"/>
                    </a:lnTo>
                    <a:lnTo>
                      <a:pt x="552" y="66"/>
                    </a:lnTo>
                    <a:lnTo>
                      <a:pt x="540" y="66"/>
                    </a:lnTo>
                    <a:lnTo>
                      <a:pt x="534" y="72"/>
                    </a:lnTo>
                    <a:lnTo>
                      <a:pt x="528" y="72"/>
                    </a:lnTo>
                    <a:lnTo>
                      <a:pt x="534" y="60"/>
                    </a:lnTo>
                    <a:lnTo>
                      <a:pt x="504" y="60"/>
                    </a:lnTo>
                    <a:lnTo>
                      <a:pt x="522" y="36"/>
                    </a:lnTo>
                    <a:lnTo>
                      <a:pt x="504" y="36"/>
                    </a:lnTo>
                    <a:lnTo>
                      <a:pt x="510" y="18"/>
                    </a:lnTo>
                    <a:lnTo>
                      <a:pt x="480" y="24"/>
                    </a:lnTo>
                    <a:lnTo>
                      <a:pt x="474" y="18"/>
                    </a:lnTo>
                    <a:lnTo>
                      <a:pt x="462" y="12"/>
                    </a:lnTo>
                    <a:lnTo>
                      <a:pt x="456" y="6"/>
                    </a:lnTo>
                    <a:lnTo>
                      <a:pt x="444" y="0"/>
                    </a:lnTo>
                    <a:lnTo>
                      <a:pt x="432" y="0"/>
                    </a:lnTo>
                    <a:lnTo>
                      <a:pt x="432" y="24"/>
                    </a:lnTo>
                    <a:lnTo>
                      <a:pt x="414" y="30"/>
                    </a:lnTo>
                    <a:lnTo>
                      <a:pt x="408" y="30"/>
                    </a:lnTo>
                    <a:lnTo>
                      <a:pt x="402" y="24"/>
                    </a:lnTo>
                    <a:lnTo>
                      <a:pt x="378" y="24"/>
                    </a:lnTo>
                    <a:lnTo>
                      <a:pt x="372" y="30"/>
                    </a:lnTo>
                    <a:lnTo>
                      <a:pt x="366" y="42"/>
                    </a:lnTo>
                    <a:lnTo>
                      <a:pt x="360" y="36"/>
                    </a:lnTo>
                    <a:lnTo>
                      <a:pt x="348" y="30"/>
                    </a:lnTo>
                    <a:lnTo>
                      <a:pt x="342" y="24"/>
                    </a:lnTo>
                    <a:lnTo>
                      <a:pt x="336" y="24"/>
                    </a:lnTo>
                    <a:lnTo>
                      <a:pt x="330" y="30"/>
                    </a:lnTo>
                    <a:lnTo>
                      <a:pt x="330" y="60"/>
                    </a:lnTo>
                    <a:lnTo>
                      <a:pt x="324" y="48"/>
                    </a:lnTo>
                    <a:lnTo>
                      <a:pt x="318" y="42"/>
                    </a:lnTo>
                    <a:lnTo>
                      <a:pt x="306" y="36"/>
                    </a:lnTo>
                    <a:lnTo>
                      <a:pt x="300" y="24"/>
                    </a:lnTo>
                    <a:lnTo>
                      <a:pt x="288" y="24"/>
                    </a:lnTo>
                    <a:lnTo>
                      <a:pt x="288" y="30"/>
                    </a:lnTo>
                    <a:lnTo>
                      <a:pt x="270" y="30"/>
                    </a:lnTo>
                    <a:lnTo>
                      <a:pt x="264" y="36"/>
                    </a:lnTo>
                    <a:lnTo>
                      <a:pt x="264" y="54"/>
                    </a:lnTo>
                    <a:lnTo>
                      <a:pt x="252" y="54"/>
                    </a:lnTo>
                    <a:lnTo>
                      <a:pt x="240" y="42"/>
                    </a:lnTo>
                    <a:lnTo>
                      <a:pt x="228" y="36"/>
                    </a:lnTo>
                    <a:lnTo>
                      <a:pt x="222" y="30"/>
                    </a:lnTo>
                    <a:lnTo>
                      <a:pt x="216" y="30"/>
                    </a:lnTo>
                    <a:lnTo>
                      <a:pt x="216" y="48"/>
                    </a:lnTo>
                    <a:lnTo>
                      <a:pt x="210" y="60"/>
                    </a:lnTo>
                    <a:lnTo>
                      <a:pt x="210" y="72"/>
                    </a:lnTo>
                    <a:lnTo>
                      <a:pt x="204" y="72"/>
                    </a:lnTo>
                    <a:lnTo>
                      <a:pt x="192" y="60"/>
                    </a:lnTo>
                    <a:lnTo>
                      <a:pt x="186" y="60"/>
                    </a:lnTo>
                    <a:lnTo>
                      <a:pt x="162" y="84"/>
                    </a:lnTo>
                    <a:lnTo>
                      <a:pt x="162" y="90"/>
                    </a:lnTo>
                    <a:lnTo>
                      <a:pt x="156" y="84"/>
                    </a:lnTo>
                    <a:lnTo>
                      <a:pt x="144" y="60"/>
                    </a:lnTo>
                    <a:lnTo>
                      <a:pt x="162" y="42"/>
                    </a:lnTo>
                    <a:lnTo>
                      <a:pt x="162" y="36"/>
                    </a:lnTo>
                    <a:lnTo>
                      <a:pt x="156" y="30"/>
                    </a:lnTo>
                    <a:lnTo>
                      <a:pt x="108" y="6"/>
                    </a:lnTo>
                    <a:lnTo>
                      <a:pt x="96" y="6"/>
                    </a:lnTo>
                    <a:lnTo>
                      <a:pt x="96" y="36"/>
                    </a:lnTo>
                    <a:lnTo>
                      <a:pt x="90" y="36"/>
                    </a:lnTo>
                    <a:lnTo>
                      <a:pt x="84" y="30"/>
                    </a:lnTo>
                    <a:lnTo>
                      <a:pt x="78" y="30"/>
                    </a:lnTo>
                    <a:lnTo>
                      <a:pt x="66" y="24"/>
                    </a:lnTo>
                    <a:lnTo>
                      <a:pt x="54" y="24"/>
                    </a:lnTo>
                    <a:lnTo>
                      <a:pt x="42" y="30"/>
                    </a:lnTo>
                    <a:lnTo>
                      <a:pt x="30" y="42"/>
                    </a:lnTo>
                    <a:lnTo>
                      <a:pt x="48" y="54"/>
                    </a:lnTo>
                    <a:lnTo>
                      <a:pt x="30" y="54"/>
                    </a:lnTo>
                    <a:lnTo>
                      <a:pt x="18" y="60"/>
                    </a:lnTo>
                    <a:lnTo>
                      <a:pt x="12" y="66"/>
                    </a:lnTo>
                    <a:lnTo>
                      <a:pt x="0" y="66"/>
                    </a:lnTo>
                    <a:lnTo>
                      <a:pt x="6" y="72"/>
                    </a:lnTo>
                    <a:lnTo>
                      <a:pt x="18" y="78"/>
                    </a:lnTo>
                    <a:lnTo>
                      <a:pt x="30" y="78"/>
                    </a:lnTo>
                    <a:lnTo>
                      <a:pt x="54" y="66"/>
                    </a:lnTo>
                    <a:lnTo>
                      <a:pt x="66" y="66"/>
                    </a:lnTo>
                    <a:lnTo>
                      <a:pt x="72" y="60"/>
                    </a:lnTo>
                    <a:lnTo>
                      <a:pt x="78" y="60"/>
                    </a:lnTo>
                    <a:lnTo>
                      <a:pt x="126" y="72"/>
                    </a:lnTo>
                    <a:lnTo>
                      <a:pt x="90" y="90"/>
                    </a:lnTo>
                    <a:lnTo>
                      <a:pt x="102" y="90"/>
                    </a:lnTo>
                    <a:lnTo>
                      <a:pt x="108" y="96"/>
                    </a:lnTo>
                    <a:lnTo>
                      <a:pt x="114" y="96"/>
                    </a:lnTo>
                    <a:lnTo>
                      <a:pt x="120" y="102"/>
                    </a:lnTo>
                    <a:lnTo>
                      <a:pt x="114" y="102"/>
                    </a:lnTo>
                    <a:lnTo>
                      <a:pt x="108" y="108"/>
                    </a:lnTo>
                    <a:lnTo>
                      <a:pt x="6" y="108"/>
                    </a:lnTo>
                    <a:lnTo>
                      <a:pt x="0" y="114"/>
                    </a:lnTo>
                    <a:lnTo>
                      <a:pt x="12" y="120"/>
                    </a:lnTo>
                    <a:lnTo>
                      <a:pt x="60" y="120"/>
                    </a:lnTo>
                    <a:lnTo>
                      <a:pt x="84" y="132"/>
                    </a:lnTo>
                    <a:lnTo>
                      <a:pt x="90" y="138"/>
                    </a:lnTo>
                    <a:lnTo>
                      <a:pt x="126" y="132"/>
                    </a:lnTo>
                    <a:lnTo>
                      <a:pt x="108" y="150"/>
                    </a:lnTo>
                    <a:lnTo>
                      <a:pt x="120" y="156"/>
                    </a:lnTo>
                    <a:lnTo>
                      <a:pt x="114" y="162"/>
                    </a:lnTo>
                    <a:lnTo>
                      <a:pt x="114" y="168"/>
                    </a:lnTo>
                    <a:lnTo>
                      <a:pt x="108" y="174"/>
                    </a:lnTo>
                    <a:lnTo>
                      <a:pt x="90" y="174"/>
                    </a:lnTo>
                    <a:lnTo>
                      <a:pt x="78" y="180"/>
                    </a:lnTo>
                    <a:lnTo>
                      <a:pt x="54" y="180"/>
                    </a:lnTo>
                    <a:lnTo>
                      <a:pt x="54" y="186"/>
                    </a:lnTo>
                    <a:lnTo>
                      <a:pt x="66" y="192"/>
                    </a:lnTo>
                    <a:lnTo>
                      <a:pt x="120" y="192"/>
                    </a:lnTo>
                    <a:lnTo>
                      <a:pt x="132" y="186"/>
                    </a:lnTo>
                    <a:lnTo>
                      <a:pt x="138" y="180"/>
                    </a:lnTo>
                    <a:lnTo>
                      <a:pt x="168" y="198"/>
                    </a:lnTo>
                    <a:lnTo>
                      <a:pt x="180" y="186"/>
                    </a:lnTo>
                    <a:lnTo>
                      <a:pt x="180" y="198"/>
                    </a:lnTo>
                    <a:lnTo>
                      <a:pt x="228" y="222"/>
                    </a:lnTo>
                    <a:lnTo>
                      <a:pt x="252" y="22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92" name="Hungary">
                <a:extLst>
                  <a:ext uri="{FF2B5EF4-FFF2-40B4-BE49-F238E27FC236}">
                    <a16:creationId xmlns:a16="http://schemas.microsoft.com/office/drawing/2014/main" id="{9BFE4C7F-BD0D-9448-8D4F-48B9E91FC5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4" y="1312"/>
                <a:ext cx="109" cy="57"/>
              </a:xfrm>
              <a:custGeom>
                <a:avLst/>
                <a:gdLst>
                  <a:gd name="T0" fmla="*/ 2147483647 w 426"/>
                  <a:gd name="T1" fmla="*/ 2147483647 h 222"/>
                  <a:gd name="T2" fmla="*/ 2147483647 w 426"/>
                  <a:gd name="T3" fmla="*/ 2147483647 h 222"/>
                  <a:gd name="T4" fmla="*/ 2147483647 w 426"/>
                  <a:gd name="T5" fmla="*/ 2147483647 h 222"/>
                  <a:gd name="T6" fmla="*/ 0 w 426"/>
                  <a:gd name="T7" fmla="*/ 2147483647 h 222"/>
                  <a:gd name="T8" fmla="*/ 2147483647 w 426"/>
                  <a:gd name="T9" fmla="*/ 2147483647 h 222"/>
                  <a:gd name="T10" fmla="*/ 2147483647 w 426"/>
                  <a:gd name="T11" fmla="*/ 2147483647 h 222"/>
                  <a:gd name="T12" fmla="*/ 2147483647 w 426"/>
                  <a:gd name="T13" fmla="*/ 2147483647 h 222"/>
                  <a:gd name="T14" fmla="*/ 2147483647 w 426"/>
                  <a:gd name="T15" fmla="*/ 2147483647 h 222"/>
                  <a:gd name="T16" fmla="*/ 2147483647 w 426"/>
                  <a:gd name="T17" fmla="*/ 2147483647 h 222"/>
                  <a:gd name="T18" fmla="*/ 2147483647 w 426"/>
                  <a:gd name="T19" fmla="*/ 2147483647 h 222"/>
                  <a:gd name="T20" fmla="*/ 2147483647 w 426"/>
                  <a:gd name="T21" fmla="*/ 2147483647 h 222"/>
                  <a:gd name="T22" fmla="*/ 2147483647 w 426"/>
                  <a:gd name="T23" fmla="*/ 2147483647 h 222"/>
                  <a:gd name="T24" fmla="*/ 2147483647 w 426"/>
                  <a:gd name="T25" fmla="*/ 2147483647 h 222"/>
                  <a:gd name="T26" fmla="*/ 2147483647 w 426"/>
                  <a:gd name="T27" fmla="*/ 2147483647 h 222"/>
                  <a:gd name="T28" fmla="*/ 2147483647 w 426"/>
                  <a:gd name="T29" fmla="*/ 2147483647 h 222"/>
                  <a:gd name="T30" fmla="*/ 2147483647 w 426"/>
                  <a:gd name="T31" fmla="*/ 2147483647 h 222"/>
                  <a:gd name="T32" fmla="*/ 2147483647 w 426"/>
                  <a:gd name="T33" fmla="*/ 2147483647 h 222"/>
                  <a:gd name="T34" fmla="*/ 2147483647 w 426"/>
                  <a:gd name="T35" fmla="*/ 2147483647 h 222"/>
                  <a:gd name="T36" fmla="*/ 2147483647 w 426"/>
                  <a:gd name="T37" fmla="*/ 2147483647 h 222"/>
                  <a:gd name="T38" fmla="*/ 2147483647 w 426"/>
                  <a:gd name="T39" fmla="*/ 2147483647 h 222"/>
                  <a:gd name="T40" fmla="*/ 2147483647 w 426"/>
                  <a:gd name="T41" fmla="*/ 2147483647 h 222"/>
                  <a:gd name="T42" fmla="*/ 2147483647 w 426"/>
                  <a:gd name="T43" fmla="*/ 2147483647 h 222"/>
                  <a:gd name="T44" fmla="*/ 2147483647 w 426"/>
                  <a:gd name="T45" fmla="*/ 2147483647 h 222"/>
                  <a:gd name="T46" fmla="*/ 2147483647 w 426"/>
                  <a:gd name="T47" fmla="*/ 2147483647 h 222"/>
                  <a:gd name="T48" fmla="*/ 2147483647 w 426"/>
                  <a:gd name="T49" fmla="*/ 0 h 222"/>
                  <a:gd name="T50" fmla="*/ 2147483647 w 426"/>
                  <a:gd name="T51" fmla="*/ 2147483647 h 222"/>
                  <a:gd name="T52" fmla="*/ 2147483647 w 426"/>
                  <a:gd name="T53" fmla="*/ 0 h 222"/>
                  <a:gd name="T54" fmla="*/ 2147483647 w 426"/>
                  <a:gd name="T55" fmla="*/ 2147483647 h 222"/>
                  <a:gd name="T56" fmla="*/ 2147483647 w 426"/>
                  <a:gd name="T57" fmla="*/ 2147483647 h 222"/>
                  <a:gd name="T58" fmla="*/ 2147483647 w 426"/>
                  <a:gd name="T59" fmla="*/ 2147483647 h 222"/>
                  <a:gd name="T60" fmla="*/ 2147483647 w 426"/>
                  <a:gd name="T61" fmla="*/ 2147483647 h 222"/>
                  <a:gd name="T62" fmla="*/ 2147483647 w 426"/>
                  <a:gd name="T63" fmla="*/ 2147483647 h 222"/>
                  <a:gd name="T64" fmla="*/ 2147483647 w 426"/>
                  <a:gd name="T65" fmla="*/ 2147483647 h 222"/>
                  <a:gd name="T66" fmla="*/ 2147483647 w 426"/>
                  <a:gd name="T67" fmla="*/ 2147483647 h 222"/>
                  <a:gd name="T68" fmla="*/ 2147483647 w 426"/>
                  <a:gd name="T69" fmla="*/ 2147483647 h 222"/>
                  <a:gd name="T70" fmla="*/ 2147483647 w 426"/>
                  <a:gd name="T71" fmla="*/ 2147483647 h 22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26"/>
                  <a:gd name="T109" fmla="*/ 0 h 222"/>
                  <a:gd name="T110" fmla="*/ 426 w 426"/>
                  <a:gd name="T111" fmla="*/ 222 h 22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26" h="222">
                    <a:moveTo>
                      <a:pt x="42" y="66"/>
                    </a:moveTo>
                    <a:lnTo>
                      <a:pt x="24" y="66"/>
                    </a:lnTo>
                    <a:lnTo>
                      <a:pt x="18" y="78"/>
                    </a:lnTo>
                    <a:lnTo>
                      <a:pt x="30" y="78"/>
                    </a:lnTo>
                    <a:lnTo>
                      <a:pt x="18" y="96"/>
                    </a:lnTo>
                    <a:lnTo>
                      <a:pt x="18" y="120"/>
                    </a:lnTo>
                    <a:lnTo>
                      <a:pt x="0" y="120"/>
                    </a:lnTo>
                    <a:lnTo>
                      <a:pt x="0" y="126"/>
                    </a:lnTo>
                    <a:lnTo>
                      <a:pt x="6" y="132"/>
                    </a:lnTo>
                    <a:lnTo>
                      <a:pt x="12" y="150"/>
                    </a:lnTo>
                    <a:lnTo>
                      <a:pt x="30" y="162"/>
                    </a:lnTo>
                    <a:lnTo>
                      <a:pt x="42" y="168"/>
                    </a:lnTo>
                    <a:lnTo>
                      <a:pt x="48" y="174"/>
                    </a:lnTo>
                    <a:lnTo>
                      <a:pt x="48" y="180"/>
                    </a:lnTo>
                    <a:lnTo>
                      <a:pt x="60" y="192"/>
                    </a:lnTo>
                    <a:lnTo>
                      <a:pt x="72" y="198"/>
                    </a:lnTo>
                    <a:lnTo>
                      <a:pt x="78" y="204"/>
                    </a:lnTo>
                    <a:lnTo>
                      <a:pt x="90" y="210"/>
                    </a:lnTo>
                    <a:lnTo>
                      <a:pt x="108" y="210"/>
                    </a:lnTo>
                    <a:lnTo>
                      <a:pt x="114" y="222"/>
                    </a:lnTo>
                    <a:lnTo>
                      <a:pt x="156" y="216"/>
                    </a:lnTo>
                    <a:lnTo>
                      <a:pt x="168" y="210"/>
                    </a:lnTo>
                    <a:lnTo>
                      <a:pt x="174" y="204"/>
                    </a:lnTo>
                    <a:lnTo>
                      <a:pt x="198" y="204"/>
                    </a:lnTo>
                    <a:lnTo>
                      <a:pt x="216" y="186"/>
                    </a:lnTo>
                    <a:lnTo>
                      <a:pt x="240" y="186"/>
                    </a:lnTo>
                    <a:lnTo>
                      <a:pt x="258" y="198"/>
                    </a:lnTo>
                    <a:lnTo>
                      <a:pt x="288" y="192"/>
                    </a:lnTo>
                    <a:lnTo>
                      <a:pt x="288" y="174"/>
                    </a:lnTo>
                    <a:lnTo>
                      <a:pt x="306" y="180"/>
                    </a:lnTo>
                    <a:lnTo>
                      <a:pt x="312" y="174"/>
                    </a:lnTo>
                    <a:lnTo>
                      <a:pt x="324" y="168"/>
                    </a:lnTo>
                    <a:lnTo>
                      <a:pt x="330" y="162"/>
                    </a:lnTo>
                    <a:lnTo>
                      <a:pt x="330" y="144"/>
                    </a:lnTo>
                    <a:lnTo>
                      <a:pt x="336" y="138"/>
                    </a:lnTo>
                    <a:lnTo>
                      <a:pt x="348" y="132"/>
                    </a:lnTo>
                    <a:lnTo>
                      <a:pt x="366" y="114"/>
                    </a:lnTo>
                    <a:lnTo>
                      <a:pt x="366" y="72"/>
                    </a:lnTo>
                    <a:lnTo>
                      <a:pt x="378" y="60"/>
                    </a:lnTo>
                    <a:lnTo>
                      <a:pt x="408" y="60"/>
                    </a:lnTo>
                    <a:lnTo>
                      <a:pt x="426" y="42"/>
                    </a:lnTo>
                    <a:lnTo>
                      <a:pt x="420" y="36"/>
                    </a:lnTo>
                    <a:lnTo>
                      <a:pt x="408" y="36"/>
                    </a:lnTo>
                    <a:lnTo>
                      <a:pt x="402" y="30"/>
                    </a:lnTo>
                    <a:lnTo>
                      <a:pt x="396" y="30"/>
                    </a:lnTo>
                    <a:lnTo>
                      <a:pt x="372" y="6"/>
                    </a:lnTo>
                    <a:lnTo>
                      <a:pt x="348" y="6"/>
                    </a:lnTo>
                    <a:lnTo>
                      <a:pt x="336" y="12"/>
                    </a:lnTo>
                    <a:lnTo>
                      <a:pt x="324" y="12"/>
                    </a:lnTo>
                    <a:lnTo>
                      <a:pt x="324" y="0"/>
                    </a:lnTo>
                    <a:lnTo>
                      <a:pt x="312" y="0"/>
                    </a:lnTo>
                    <a:lnTo>
                      <a:pt x="312" y="18"/>
                    </a:lnTo>
                    <a:lnTo>
                      <a:pt x="294" y="12"/>
                    </a:lnTo>
                    <a:lnTo>
                      <a:pt x="294" y="0"/>
                    </a:lnTo>
                    <a:lnTo>
                      <a:pt x="270" y="0"/>
                    </a:lnTo>
                    <a:lnTo>
                      <a:pt x="264" y="12"/>
                    </a:lnTo>
                    <a:lnTo>
                      <a:pt x="252" y="24"/>
                    </a:lnTo>
                    <a:lnTo>
                      <a:pt x="246" y="24"/>
                    </a:lnTo>
                    <a:lnTo>
                      <a:pt x="234" y="30"/>
                    </a:lnTo>
                    <a:lnTo>
                      <a:pt x="210" y="30"/>
                    </a:lnTo>
                    <a:lnTo>
                      <a:pt x="204" y="42"/>
                    </a:lnTo>
                    <a:lnTo>
                      <a:pt x="168" y="36"/>
                    </a:lnTo>
                    <a:lnTo>
                      <a:pt x="156" y="60"/>
                    </a:lnTo>
                    <a:lnTo>
                      <a:pt x="144" y="60"/>
                    </a:lnTo>
                    <a:lnTo>
                      <a:pt x="126" y="66"/>
                    </a:lnTo>
                    <a:lnTo>
                      <a:pt x="84" y="66"/>
                    </a:lnTo>
                    <a:lnTo>
                      <a:pt x="78" y="60"/>
                    </a:lnTo>
                    <a:lnTo>
                      <a:pt x="72" y="48"/>
                    </a:lnTo>
                    <a:lnTo>
                      <a:pt x="66" y="42"/>
                    </a:lnTo>
                    <a:lnTo>
                      <a:pt x="54" y="60"/>
                    </a:lnTo>
                    <a:lnTo>
                      <a:pt x="42" y="54"/>
                    </a:lnTo>
                    <a:lnTo>
                      <a:pt x="42" y="6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93" name="Greece">
                <a:extLst>
                  <a:ext uri="{FF2B5EF4-FFF2-40B4-BE49-F238E27FC236}">
                    <a16:creationId xmlns:a16="http://schemas.microsoft.com/office/drawing/2014/main" id="{0C277F6E-7699-4242-8B15-0BF46CCEF41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08" y="1450"/>
                <a:ext cx="136" cy="141"/>
              </a:xfrm>
              <a:custGeom>
                <a:avLst/>
                <a:gdLst>
                  <a:gd name="T0" fmla="*/ 0 w 534"/>
                  <a:gd name="T1" fmla="*/ 2147483647 h 552"/>
                  <a:gd name="T2" fmla="*/ 2147483647 w 534"/>
                  <a:gd name="T3" fmla="*/ 2147483647 h 552"/>
                  <a:gd name="T4" fmla="*/ 2147483647 w 534"/>
                  <a:gd name="T5" fmla="*/ 2147483647 h 552"/>
                  <a:gd name="T6" fmla="*/ 2147483647 w 534"/>
                  <a:gd name="T7" fmla="*/ 2147483647 h 552"/>
                  <a:gd name="T8" fmla="*/ 2147483647 w 534"/>
                  <a:gd name="T9" fmla="*/ 2147483647 h 552"/>
                  <a:gd name="T10" fmla="*/ 2147483647 w 534"/>
                  <a:gd name="T11" fmla="*/ 2147483647 h 552"/>
                  <a:gd name="T12" fmla="*/ 2147483647 w 534"/>
                  <a:gd name="T13" fmla="*/ 2147483647 h 552"/>
                  <a:gd name="T14" fmla="*/ 2147483647 w 534"/>
                  <a:gd name="T15" fmla="*/ 2147483647 h 552"/>
                  <a:gd name="T16" fmla="*/ 2147483647 w 534"/>
                  <a:gd name="T17" fmla="*/ 2147483647 h 552"/>
                  <a:gd name="T18" fmla="*/ 2147483647 w 534"/>
                  <a:gd name="T19" fmla="*/ 2147483647 h 552"/>
                  <a:gd name="T20" fmla="*/ 2147483647 w 534"/>
                  <a:gd name="T21" fmla="*/ 2147483647 h 552"/>
                  <a:gd name="T22" fmla="*/ 2147483647 w 534"/>
                  <a:gd name="T23" fmla="*/ 2147483647 h 552"/>
                  <a:gd name="T24" fmla="*/ 2147483647 w 534"/>
                  <a:gd name="T25" fmla="*/ 2147483647 h 552"/>
                  <a:gd name="T26" fmla="*/ 2147483647 w 534"/>
                  <a:gd name="T27" fmla="*/ 2147483647 h 552"/>
                  <a:gd name="T28" fmla="*/ 2147483647 w 534"/>
                  <a:gd name="T29" fmla="*/ 2147483647 h 552"/>
                  <a:gd name="T30" fmla="*/ 2147483647 w 534"/>
                  <a:gd name="T31" fmla="*/ 2147483647 h 552"/>
                  <a:gd name="T32" fmla="*/ 2147483647 w 534"/>
                  <a:gd name="T33" fmla="*/ 2147483647 h 552"/>
                  <a:gd name="T34" fmla="*/ 2147483647 w 534"/>
                  <a:gd name="T35" fmla="*/ 2147483647 h 552"/>
                  <a:gd name="T36" fmla="*/ 2147483647 w 534"/>
                  <a:gd name="T37" fmla="*/ 2147483647 h 552"/>
                  <a:gd name="T38" fmla="*/ 2147483647 w 534"/>
                  <a:gd name="T39" fmla="*/ 2147483647 h 552"/>
                  <a:gd name="T40" fmla="*/ 2147483647 w 534"/>
                  <a:gd name="T41" fmla="*/ 2147483647 h 552"/>
                  <a:gd name="T42" fmla="*/ 2147483647 w 534"/>
                  <a:gd name="T43" fmla="*/ 2147483647 h 552"/>
                  <a:gd name="T44" fmla="*/ 2147483647 w 534"/>
                  <a:gd name="T45" fmla="*/ 2147483647 h 552"/>
                  <a:gd name="T46" fmla="*/ 2147483647 w 534"/>
                  <a:gd name="T47" fmla="*/ 2147483647 h 552"/>
                  <a:gd name="T48" fmla="*/ 2147483647 w 534"/>
                  <a:gd name="T49" fmla="*/ 2147483647 h 552"/>
                  <a:gd name="T50" fmla="*/ 2147483647 w 534"/>
                  <a:gd name="T51" fmla="*/ 2147483647 h 552"/>
                  <a:gd name="T52" fmla="*/ 2147483647 w 534"/>
                  <a:gd name="T53" fmla="*/ 2147483647 h 552"/>
                  <a:gd name="T54" fmla="*/ 2147483647 w 534"/>
                  <a:gd name="T55" fmla="*/ 2147483647 h 552"/>
                  <a:gd name="T56" fmla="*/ 2147483647 w 534"/>
                  <a:gd name="T57" fmla="*/ 2147483647 h 552"/>
                  <a:gd name="T58" fmla="*/ 2147483647 w 534"/>
                  <a:gd name="T59" fmla="*/ 2147483647 h 552"/>
                  <a:gd name="T60" fmla="*/ 2147483647 w 534"/>
                  <a:gd name="T61" fmla="*/ 2147483647 h 552"/>
                  <a:gd name="T62" fmla="*/ 2147483647 w 534"/>
                  <a:gd name="T63" fmla="*/ 2147483647 h 552"/>
                  <a:gd name="T64" fmla="*/ 2147483647 w 534"/>
                  <a:gd name="T65" fmla="*/ 2147483647 h 552"/>
                  <a:gd name="T66" fmla="*/ 2147483647 w 534"/>
                  <a:gd name="T67" fmla="*/ 2147483647 h 552"/>
                  <a:gd name="T68" fmla="*/ 2147483647 w 534"/>
                  <a:gd name="T69" fmla="*/ 2147483647 h 552"/>
                  <a:gd name="T70" fmla="*/ 2147483647 w 534"/>
                  <a:gd name="T71" fmla="*/ 2147483647 h 552"/>
                  <a:gd name="T72" fmla="*/ 2147483647 w 534"/>
                  <a:gd name="T73" fmla="*/ 2147483647 h 552"/>
                  <a:gd name="T74" fmla="*/ 2147483647 w 534"/>
                  <a:gd name="T75" fmla="*/ 2147483647 h 552"/>
                  <a:gd name="T76" fmla="*/ 2147483647 w 534"/>
                  <a:gd name="T77" fmla="*/ 2147483647 h 552"/>
                  <a:gd name="T78" fmla="*/ 2147483647 w 534"/>
                  <a:gd name="T79" fmla="*/ 2147483647 h 552"/>
                  <a:gd name="T80" fmla="*/ 2147483647 w 534"/>
                  <a:gd name="T81" fmla="*/ 2147483647 h 552"/>
                  <a:gd name="T82" fmla="*/ 2147483647 w 534"/>
                  <a:gd name="T83" fmla="*/ 2147483647 h 552"/>
                  <a:gd name="T84" fmla="*/ 2147483647 w 534"/>
                  <a:gd name="T85" fmla="*/ 2147483647 h 552"/>
                  <a:gd name="T86" fmla="*/ 2147483647 w 534"/>
                  <a:gd name="T87" fmla="*/ 2147483647 h 552"/>
                  <a:gd name="T88" fmla="*/ 2147483647 w 534"/>
                  <a:gd name="T89" fmla="*/ 2147483647 h 552"/>
                  <a:gd name="T90" fmla="*/ 2147483647 w 534"/>
                  <a:gd name="T91" fmla="*/ 2147483647 h 552"/>
                  <a:gd name="T92" fmla="*/ 2147483647 w 534"/>
                  <a:gd name="T93" fmla="*/ 2147483647 h 552"/>
                  <a:gd name="T94" fmla="*/ 2147483647 w 534"/>
                  <a:gd name="T95" fmla="*/ 2147483647 h 552"/>
                  <a:gd name="T96" fmla="*/ 2147483647 w 534"/>
                  <a:gd name="T97" fmla="*/ 2147483647 h 552"/>
                  <a:gd name="T98" fmla="*/ 2147483647 w 534"/>
                  <a:gd name="T99" fmla="*/ 2147483647 h 552"/>
                  <a:gd name="T100" fmla="*/ 2147483647 w 534"/>
                  <a:gd name="T101" fmla="*/ 2147483647 h 552"/>
                  <a:gd name="T102" fmla="*/ 2147483647 w 534"/>
                  <a:gd name="T103" fmla="*/ 2147483647 h 552"/>
                  <a:gd name="T104" fmla="*/ 2147483647 w 534"/>
                  <a:gd name="T105" fmla="*/ 2147483647 h 552"/>
                  <a:gd name="T106" fmla="*/ 2147483647 w 534"/>
                  <a:gd name="T107" fmla="*/ 2147483647 h 55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534"/>
                  <a:gd name="T163" fmla="*/ 0 h 552"/>
                  <a:gd name="T164" fmla="*/ 534 w 534"/>
                  <a:gd name="T165" fmla="*/ 552 h 55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534" h="552">
                    <a:moveTo>
                      <a:pt x="240" y="108"/>
                    </a:moveTo>
                    <a:lnTo>
                      <a:pt x="270" y="126"/>
                    </a:lnTo>
                    <a:lnTo>
                      <a:pt x="282" y="120"/>
                    </a:lnTo>
                    <a:lnTo>
                      <a:pt x="240" y="108"/>
                    </a:lnTo>
                    <a:close/>
                    <a:moveTo>
                      <a:pt x="24" y="258"/>
                    </a:moveTo>
                    <a:lnTo>
                      <a:pt x="0" y="282"/>
                    </a:lnTo>
                    <a:lnTo>
                      <a:pt x="42" y="294"/>
                    </a:lnTo>
                    <a:lnTo>
                      <a:pt x="24" y="258"/>
                    </a:lnTo>
                    <a:close/>
                    <a:moveTo>
                      <a:pt x="312" y="414"/>
                    </a:moveTo>
                    <a:lnTo>
                      <a:pt x="312" y="420"/>
                    </a:lnTo>
                    <a:lnTo>
                      <a:pt x="324" y="420"/>
                    </a:lnTo>
                    <a:lnTo>
                      <a:pt x="324" y="414"/>
                    </a:lnTo>
                    <a:lnTo>
                      <a:pt x="318" y="408"/>
                    </a:lnTo>
                    <a:lnTo>
                      <a:pt x="312" y="408"/>
                    </a:lnTo>
                    <a:lnTo>
                      <a:pt x="312" y="414"/>
                    </a:lnTo>
                    <a:close/>
                    <a:moveTo>
                      <a:pt x="306" y="390"/>
                    </a:moveTo>
                    <a:lnTo>
                      <a:pt x="300" y="378"/>
                    </a:lnTo>
                    <a:lnTo>
                      <a:pt x="294" y="390"/>
                    </a:lnTo>
                    <a:lnTo>
                      <a:pt x="306" y="390"/>
                    </a:lnTo>
                    <a:close/>
                    <a:moveTo>
                      <a:pt x="294" y="294"/>
                    </a:moveTo>
                    <a:lnTo>
                      <a:pt x="318" y="336"/>
                    </a:lnTo>
                    <a:lnTo>
                      <a:pt x="330" y="318"/>
                    </a:lnTo>
                    <a:lnTo>
                      <a:pt x="294" y="294"/>
                    </a:lnTo>
                    <a:close/>
                    <a:moveTo>
                      <a:pt x="108" y="264"/>
                    </a:moveTo>
                    <a:lnTo>
                      <a:pt x="138" y="264"/>
                    </a:lnTo>
                    <a:lnTo>
                      <a:pt x="144" y="270"/>
                    </a:lnTo>
                    <a:lnTo>
                      <a:pt x="156" y="270"/>
                    </a:lnTo>
                    <a:lnTo>
                      <a:pt x="180" y="282"/>
                    </a:lnTo>
                    <a:lnTo>
                      <a:pt x="192" y="282"/>
                    </a:lnTo>
                    <a:lnTo>
                      <a:pt x="198" y="288"/>
                    </a:lnTo>
                    <a:lnTo>
                      <a:pt x="204" y="288"/>
                    </a:lnTo>
                    <a:lnTo>
                      <a:pt x="216" y="300"/>
                    </a:lnTo>
                    <a:lnTo>
                      <a:pt x="228" y="306"/>
                    </a:lnTo>
                    <a:lnTo>
                      <a:pt x="234" y="312"/>
                    </a:lnTo>
                    <a:lnTo>
                      <a:pt x="246" y="312"/>
                    </a:lnTo>
                    <a:lnTo>
                      <a:pt x="252" y="306"/>
                    </a:lnTo>
                    <a:lnTo>
                      <a:pt x="252" y="288"/>
                    </a:lnTo>
                    <a:lnTo>
                      <a:pt x="228" y="264"/>
                    </a:lnTo>
                    <a:lnTo>
                      <a:pt x="216" y="258"/>
                    </a:lnTo>
                    <a:lnTo>
                      <a:pt x="210" y="252"/>
                    </a:lnTo>
                    <a:lnTo>
                      <a:pt x="204" y="252"/>
                    </a:lnTo>
                    <a:lnTo>
                      <a:pt x="198" y="246"/>
                    </a:lnTo>
                    <a:lnTo>
                      <a:pt x="186" y="246"/>
                    </a:lnTo>
                    <a:lnTo>
                      <a:pt x="174" y="234"/>
                    </a:lnTo>
                    <a:lnTo>
                      <a:pt x="168" y="234"/>
                    </a:lnTo>
                    <a:lnTo>
                      <a:pt x="174" y="228"/>
                    </a:lnTo>
                    <a:lnTo>
                      <a:pt x="192" y="228"/>
                    </a:lnTo>
                    <a:lnTo>
                      <a:pt x="198" y="240"/>
                    </a:lnTo>
                    <a:lnTo>
                      <a:pt x="222" y="252"/>
                    </a:lnTo>
                    <a:lnTo>
                      <a:pt x="234" y="264"/>
                    </a:lnTo>
                    <a:lnTo>
                      <a:pt x="258" y="264"/>
                    </a:lnTo>
                    <a:lnTo>
                      <a:pt x="270" y="252"/>
                    </a:lnTo>
                    <a:lnTo>
                      <a:pt x="258" y="240"/>
                    </a:lnTo>
                    <a:lnTo>
                      <a:pt x="246" y="240"/>
                    </a:lnTo>
                    <a:lnTo>
                      <a:pt x="234" y="234"/>
                    </a:lnTo>
                    <a:lnTo>
                      <a:pt x="222" y="234"/>
                    </a:lnTo>
                    <a:lnTo>
                      <a:pt x="210" y="228"/>
                    </a:lnTo>
                    <a:lnTo>
                      <a:pt x="204" y="216"/>
                    </a:lnTo>
                    <a:lnTo>
                      <a:pt x="198" y="210"/>
                    </a:lnTo>
                    <a:lnTo>
                      <a:pt x="198" y="204"/>
                    </a:lnTo>
                    <a:lnTo>
                      <a:pt x="192" y="192"/>
                    </a:lnTo>
                    <a:lnTo>
                      <a:pt x="186" y="186"/>
                    </a:lnTo>
                    <a:lnTo>
                      <a:pt x="174" y="162"/>
                    </a:lnTo>
                    <a:lnTo>
                      <a:pt x="168" y="156"/>
                    </a:lnTo>
                    <a:lnTo>
                      <a:pt x="162" y="144"/>
                    </a:lnTo>
                    <a:lnTo>
                      <a:pt x="150" y="132"/>
                    </a:lnTo>
                    <a:lnTo>
                      <a:pt x="150" y="120"/>
                    </a:lnTo>
                    <a:lnTo>
                      <a:pt x="144" y="114"/>
                    </a:lnTo>
                    <a:lnTo>
                      <a:pt x="144" y="102"/>
                    </a:lnTo>
                    <a:lnTo>
                      <a:pt x="150" y="96"/>
                    </a:lnTo>
                    <a:lnTo>
                      <a:pt x="156" y="96"/>
                    </a:lnTo>
                    <a:lnTo>
                      <a:pt x="162" y="102"/>
                    </a:lnTo>
                    <a:lnTo>
                      <a:pt x="162" y="108"/>
                    </a:lnTo>
                    <a:lnTo>
                      <a:pt x="168" y="114"/>
                    </a:lnTo>
                    <a:lnTo>
                      <a:pt x="180" y="114"/>
                    </a:lnTo>
                    <a:lnTo>
                      <a:pt x="180" y="120"/>
                    </a:lnTo>
                    <a:lnTo>
                      <a:pt x="186" y="120"/>
                    </a:lnTo>
                    <a:lnTo>
                      <a:pt x="198" y="132"/>
                    </a:lnTo>
                    <a:lnTo>
                      <a:pt x="198" y="144"/>
                    </a:lnTo>
                    <a:lnTo>
                      <a:pt x="204" y="144"/>
                    </a:lnTo>
                    <a:lnTo>
                      <a:pt x="210" y="138"/>
                    </a:lnTo>
                    <a:lnTo>
                      <a:pt x="216" y="138"/>
                    </a:lnTo>
                    <a:lnTo>
                      <a:pt x="204" y="120"/>
                    </a:lnTo>
                    <a:lnTo>
                      <a:pt x="210" y="120"/>
                    </a:lnTo>
                    <a:lnTo>
                      <a:pt x="234" y="132"/>
                    </a:lnTo>
                    <a:lnTo>
                      <a:pt x="222" y="114"/>
                    </a:lnTo>
                    <a:lnTo>
                      <a:pt x="228" y="108"/>
                    </a:lnTo>
                    <a:lnTo>
                      <a:pt x="228" y="84"/>
                    </a:lnTo>
                    <a:lnTo>
                      <a:pt x="240" y="72"/>
                    </a:lnTo>
                    <a:lnTo>
                      <a:pt x="270" y="72"/>
                    </a:lnTo>
                    <a:lnTo>
                      <a:pt x="276" y="78"/>
                    </a:lnTo>
                    <a:lnTo>
                      <a:pt x="276" y="90"/>
                    </a:lnTo>
                    <a:lnTo>
                      <a:pt x="288" y="90"/>
                    </a:lnTo>
                    <a:lnTo>
                      <a:pt x="294" y="84"/>
                    </a:lnTo>
                    <a:lnTo>
                      <a:pt x="300" y="72"/>
                    </a:lnTo>
                    <a:lnTo>
                      <a:pt x="306" y="66"/>
                    </a:lnTo>
                    <a:lnTo>
                      <a:pt x="342" y="66"/>
                    </a:lnTo>
                    <a:lnTo>
                      <a:pt x="360" y="72"/>
                    </a:lnTo>
                    <a:lnTo>
                      <a:pt x="372" y="72"/>
                    </a:lnTo>
                    <a:lnTo>
                      <a:pt x="378" y="78"/>
                    </a:lnTo>
                    <a:lnTo>
                      <a:pt x="384" y="78"/>
                    </a:lnTo>
                    <a:lnTo>
                      <a:pt x="384" y="72"/>
                    </a:lnTo>
                    <a:lnTo>
                      <a:pt x="390" y="60"/>
                    </a:lnTo>
                    <a:lnTo>
                      <a:pt x="390" y="48"/>
                    </a:lnTo>
                    <a:lnTo>
                      <a:pt x="384" y="42"/>
                    </a:lnTo>
                    <a:lnTo>
                      <a:pt x="384" y="36"/>
                    </a:lnTo>
                    <a:lnTo>
                      <a:pt x="390" y="30"/>
                    </a:lnTo>
                    <a:lnTo>
                      <a:pt x="408" y="30"/>
                    </a:lnTo>
                    <a:lnTo>
                      <a:pt x="408" y="18"/>
                    </a:lnTo>
                    <a:lnTo>
                      <a:pt x="402" y="12"/>
                    </a:lnTo>
                    <a:lnTo>
                      <a:pt x="402" y="6"/>
                    </a:lnTo>
                    <a:lnTo>
                      <a:pt x="390" y="6"/>
                    </a:lnTo>
                    <a:lnTo>
                      <a:pt x="384" y="0"/>
                    </a:lnTo>
                    <a:lnTo>
                      <a:pt x="366" y="6"/>
                    </a:lnTo>
                    <a:lnTo>
                      <a:pt x="372" y="12"/>
                    </a:lnTo>
                    <a:lnTo>
                      <a:pt x="372" y="30"/>
                    </a:lnTo>
                    <a:lnTo>
                      <a:pt x="366" y="36"/>
                    </a:lnTo>
                    <a:lnTo>
                      <a:pt x="348" y="36"/>
                    </a:lnTo>
                    <a:lnTo>
                      <a:pt x="336" y="24"/>
                    </a:lnTo>
                    <a:lnTo>
                      <a:pt x="324" y="36"/>
                    </a:lnTo>
                    <a:lnTo>
                      <a:pt x="312" y="36"/>
                    </a:lnTo>
                    <a:lnTo>
                      <a:pt x="300" y="24"/>
                    </a:lnTo>
                    <a:lnTo>
                      <a:pt x="294" y="30"/>
                    </a:lnTo>
                    <a:lnTo>
                      <a:pt x="282" y="30"/>
                    </a:lnTo>
                    <a:lnTo>
                      <a:pt x="264" y="12"/>
                    </a:lnTo>
                    <a:lnTo>
                      <a:pt x="264" y="6"/>
                    </a:lnTo>
                    <a:lnTo>
                      <a:pt x="234" y="12"/>
                    </a:lnTo>
                    <a:lnTo>
                      <a:pt x="228" y="30"/>
                    </a:lnTo>
                    <a:lnTo>
                      <a:pt x="204" y="24"/>
                    </a:lnTo>
                    <a:lnTo>
                      <a:pt x="198" y="30"/>
                    </a:lnTo>
                    <a:lnTo>
                      <a:pt x="186" y="36"/>
                    </a:lnTo>
                    <a:lnTo>
                      <a:pt x="174" y="36"/>
                    </a:lnTo>
                    <a:lnTo>
                      <a:pt x="168" y="30"/>
                    </a:lnTo>
                    <a:lnTo>
                      <a:pt x="162" y="30"/>
                    </a:lnTo>
                    <a:lnTo>
                      <a:pt x="150" y="36"/>
                    </a:lnTo>
                    <a:lnTo>
                      <a:pt x="138" y="48"/>
                    </a:lnTo>
                    <a:lnTo>
                      <a:pt x="126" y="54"/>
                    </a:lnTo>
                    <a:lnTo>
                      <a:pt x="102" y="54"/>
                    </a:lnTo>
                    <a:lnTo>
                      <a:pt x="102" y="60"/>
                    </a:lnTo>
                    <a:lnTo>
                      <a:pt x="96" y="72"/>
                    </a:lnTo>
                    <a:lnTo>
                      <a:pt x="72" y="72"/>
                    </a:lnTo>
                    <a:lnTo>
                      <a:pt x="66" y="66"/>
                    </a:lnTo>
                    <a:lnTo>
                      <a:pt x="60" y="66"/>
                    </a:lnTo>
                    <a:lnTo>
                      <a:pt x="48" y="72"/>
                    </a:lnTo>
                    <a:lnTo>
                      <a:pt x="54" y="84"/>
                    </a:lnTo>
                    <a:lnTo>
                      <a:pt x="54" y="90"/>
                    </a:lnTo>
                    <a:lnTo>
                      <a:pt x="42" y="102"/>
                    </a:lnTo>
                    <a:lnTo>
                      <a:pt x="24" y="102"/>
                    </a:lnTo>
                    <a:lnTo>
                      <a:pt x="24" y="126"/>
                    </a:lnTo>
                    <a:lnTo>
                      <a:pt x="12" y="132"/>
                    </a:lnTo>
                    <a:lnTo>
                      <a:pt x="0" y="132"/>
                    </a:lnTo>
                    <a:lnTo>
                      <a:pt x="0" y="198"/>
                    </a:lnTo>
                    <a:lnTo>
                      <a:pt x="6" y="204"/>
                    </a:lnTo>
                    <a:lnTo>
                      <a:pt x="18" y="210"/>
                    </a:lnTo>
                    <a:lnTo>
                      <a:pt x="24" y="216"/>
                    </a:lnTo>
                    <a:lnTo>
                      <a:pt x="30" y="228"/>
                    </a:lnTo>
                    <a:lnTo>
                      <a:pt x="36" y="234"/>
                    </a:lnTo>
                    <a:lnTo>
                      <a:pt x="42" y="246"/>
                    </a:lnTo>
                    <a:lnTo>
                      <a:pt x="54" y="258"/>
                    </a:lnTo>
                    <a:lnTo>
                      <a:pt x="60" y="270"/>
                    </a:lnTo>
                    <a:lnTo>
                      <a:pt x="84" y="270"/>
                    </a:lnTo>
                    <a:lnTo>
                      <a:pt x="96" y="264"/>
                    </a:lnTo>
                    <a:lnTo>
                      <a:pt x="108" y="264"/>
                    </a:lnTo>
                    <a:close/>
                    <a:moveTo>
                      <a:pt x="396" y="252"/>
                    </a:moveTo>
                    <a:lnTo>
                      <a:pt x="372" y="252"/>
                    </a:lnTo>
                    <a:lnTo>
                      <a:pt x="372" y="270"/>
                    </a:lnTo>
                    <a:lnTo>
                      <a:pt x="384" y="294"/>
                    </a:lnTo>
                    <a:lnTo>
                      <a:pt x="396" y="252"/>
                    </a:lnTo>
                    <a:close/>
                    <a:moveTo>
                      <a:pt x="24" y="312"/>
                    </a:moveTo>
                    <a:lnTo>
                      <a:pt x="18" y="318"/>
                    </a:lnTo>
                    <a:lnTo>
                      <a:pt x="24" y="324"/>
                    </a:lnTo>
                    <a:lnTo>
                      <a:pt x="30" y="324"/>
                    </a:lnTo>
                    <a:lnTo>
                      <a:pt x="36" y="330"/>
                    </a:lnTo>
                    <a:lnTo>
                      <a:pt x="42" y="324"/>
                    </a:lnTo>
                    <a:lnTo>
                      <a:pt x="42" y="318"/>
                    </a:lnTo>
                    <a:lnTo>
                      <a:pt x="30" y="306"/>
                    </a:lnTo>
                    <a:lnTo>
                      <a:pt x="24" y="312"/>
                    </a:lnTo>
                    <a:close/>
                    <a:moveTo>
                      <a:pt x="378" y="390"/>
                    </a:moveTo>
                    <a:lnTo>
                      <a:pt x="378" y="408"/>
                    </a:lnTo>
                    <a:lnTo>
                      <a:pt x="390" y="390"/>
                    </a:lnTo>
                    <a:lnTo>
                      <a:pt x="378" y="390"/>
                    </a:lnTo>
                    <a:close/>
                    <a:moveTo>
                      <a:pt x="408" y="330"/>
                    </a:moveTo>
                    <a:lnTo>
                      <a:pt x="396" y="330"/>
                    </a:lnTo>
                    <a:lnTo>
                      <a:pt x="384" y="336"/>
                    </a:lnTo>
                    <a:lnTo>
                      <a:pt x="384" y="342"/>
                    </a:lnTo>
                    <a:lnTo>
                      <a:pt x="396" y="342"/>
                    </a:lnTo>
                    <a:lnTo>
                      <a:pt x="402" y="336"/>
                    </a:lnTo>
                    <a:lnTo>
                      <a:pt x="408" y="336"/>
                    </a:lnTo>
                    <a:lnTo>
                      <a:pt x="408" y="330"/>
                    </a:lnTo>
                    <a:close/>
                    <a:moveTo>
                      <a:pt x="396" y="192"/>
                    </a:moveTo>
                    <a:lnTo>
                      <a:pt x="372" y="198"/>
                    </a:lnTo>
                    <a:lnTo>
                      <a:pt x="372" y="210"/>
                    </a:lnTo>
                    <a:lnTo>
                      <a:pt x="390" y="210"/>
                    </a:lnTo>
                    <a:lnTo>
                      <a:pt x="396" y="216"/>
                    </a:lnTo>
                    <a:lnTo>
                      <a:pt x="396" y="222"/>
                    </a:lnTo>
                    <a:lnTo>
                      <a:pt x="414" y="222"/>
                    </a:lnTo>
                    <a:lnTo>
                      <a:pt x="414" y="210"/>
                    </a:lnTo>
                    <a:lnTo>
                      <a:pt x="396" y="192"/>
                    </a:lnTo>
                    <a:close/>
                    <a:moveTo>
                      <a:pt x="342" y="372"/>
                    </a:moveTo>
                    <a:lnTo>
                      <a:pt x="342" y="378"/>
                    </a:lnTo>
                    <a:lnTo>
                      <a:pt x="348" y="384"/>
                    </a:lnTo>
                    <a:lnTo>
                      <a:pt x="360" y="384"/>
                    </a:lnTo>
                    <a:lnTo>
                      <a:pt x="366" y="378"/>
                    </a:lnTo>
                    <a:lnTo>
                      <a:pt x="366" y="372"/>
                    </a:lnTo>
                    <a:lnTo>
                      <a:pt x="360" y="366"/>
                    </a:lnTo>
                    <a:lnTo>
                      <a:pt x="342" y="366"/>
                    </a:lnTo>
                    <a:lnTo>
                      <a:pt x="342" y="372"/>
                    </a:lnTo>
                    <a:close/>
                    <a:moveTo>
                      <a:pt x="444" y="312"/>
                    </a:moveTo>
                    <a:lnTo>
                      <a:pt x="432" y="312"/>
                    </a:lnTo>
                    <a:lnTo>
                      <a:pt x="432" y="330"/>
                    </a:lnTo>
                    <a:lnTo>
                      <a:pt x="444" y="336"/>
                    </a:lnTo>
                    <a:lnTo>
                      <a:pt x="450" y="330"/>
                    </a:lnTo>
                    <a:lnTo>
                      <a:pt x="450" y="318"/>
                    </a:lnTo>
                    <a:lnTo>
                      <a:pt x="444" y="312"/>
                    </a:lnTo>
                    <a:close/>
                    <a:moveTo>
                      <a:pt x="444" y="372"/>
                    </a:moveTo>
                    <a:lnTo>
                      <a:pt x="456" y="354"/>
                    </a:lnTo>
                    <a:lnTo>
                      <a:pt x="438" y="354"/>
                    </a:lnTo>
                    <a:lnTo>
                      <a:pt x="444" y="372"/>
                    </a:lnTo>
                    <a:close/>
                    <a:moveTo>
                      <a:pt x="276" y="222"/>
                    </a:moveTo>
                    <a:lnTo>
                      <a:pt x="276" y="240"/>
                    </a:lnTo>
                    <a:lnTo>
                      <a:pt x="288" y="240"/>
                    </a:lnTo>
                    <a:lnTo>
                      <a:pt x="276" y="222"/>
                    </a:lnTo>
                    <a:close/>
                    <a:moveTo>
                      <a:pt x="534" y="420"/>
                    </a:moveTo>
                    <a:lnTo>
                      <a:pt x="522" y="420"/>
                    </a:lnTo>
                    <a:lnTo>
                      <a:pt x="516" y="426"/>
                    </a:lnTo>
                    <a:lnTo>
                      <a:pt x="510" y="438"/>
                    </a:lnTo>
                    <a:lnTo>
                      <a:pt x="510" y="468"/>
                    </a:lnTo>
                    <a:lnTo>
                      <a:pt x="516" y="468"/>
                    </a:lnTo>
                    <a:lnTo>
                      <a:pt x="522" y="456"/>
                    </a:lnTo>
                    <a:lnTo>
                      <a:pt x="528" y="450"/>
                    </a:lnTo>
                    <a:lnTo>
                      <a:pt x="534" y="438"/>
                    </a:lnTo>
                    <a:lnTo>
                      <a:pt x="534" y="420"/>
                    </a:lnTo>
                    <a:close/>
                    <a:moveTo>
                      <a:pt x="462" y="384"/>
                    </a:moveTo>
                    <a:lnTo>
                      <a:pt x="456" y="408"/>
                    </a:lnTo>
                    <a:lnTo>
                      <a:pt x="498" y="378"/>
                    </a:lnTo>
                    <a:lnTo>
                      <a:pt x="486" y="372"/>
                    </a:lnTo>
                    <a:lnTo>
                      <a:pt x="462" y="384"/>
                    </a:lnTo>
                    <a:close/>
                    <a:moveTo>
                      <a:pt x="462" y="510"/>
                    </a:moveTo>
                    <a:lnTo>
                      <a:pt x="480" y="510"/>
                    </a:lnTo>
                    <a:lnTo>
                      <a:pt x="468" y="468"/>
                    </a:lnTo>
                    <a:lnTo>
                      <a:pt x="462" y="510"/>
                    </a:lnTo>
                    <a:close/>
                    <a:moveTo>
                      <a:pt x="276" y="330"/>
                    </a:moveTo>
                    <a:lnTo>
                      <a:pt x="270" y="336"/>
                    </a:lnTo>
                    <a:lnTo>
                      <a:pt x="270" y="348"/>
                    </a:lnTo>
                    <a:lnTo>
                      <a:pt x="276" y="348"/>
                    </a:lnTo>
                    <a:lnTo>
                      <a:pt x="288" y="336"/>
                    </a:lnTo>
                    <a:lnTo>
                      <a:pt x="282" y="330"/>
                    </a:lnTo>
                    <a:lnTo>
                      <a:pt x="276" y="330"/>
                    </a:lnTo>
                    <a:close/>
                    <a:moveTo>
                      <a:pt x="186" y="432"/>
                    </a:moveTo>
                    <a:lnTo>
                      <a:pt x="180" y="438"/>
                    </a:lnTo>
                    <a:lnTo>
                      <a:pt x="180" y="450"/>
                    </a:lnTo>
                    <a:lnTo>
                      <a:pt x="186" y="456"/>
                    </a:lnTo>
                    <a:lnTo>
                      <a:pt x="198" y="444"/>
                    </a:lnTo>
                    <a:lnTo>
                      <a:pt x="198" y="438"/>
                    </a:lnTo>
                    <a:lnTo>
                      <a:pt x="192" y="432"/>
                    </a:lnTo>
                    <a:lnTo>
                      <a:pt x="186" y="432"/>
                    </a:lnTo>
                    <a:close/>
                    <a:moveTo>
                      <a:pt x="384" y="528"/>
                    </a:moveTo>
                    <a:lnTo>
                      <a:pt x="378" y="528"/>
                    </a:lnTo>
                    <a:lnTo>
                      <a:pt x="378" y="516"/>
                    </a:lnTo>
                    <a:lnTo>
                      <a:pt x="372" y="510"/>
                    </a:lnTo>
                    <a:lnTo>
                      <a:pt x="342" y="510"/>
                    </a:lnTo>
                    <a:lnTo>
                      <a:pt x="306" y="504"/>
                    </a:lnTo>
                    <a:lnTo>
                      <a:pt x="276" y="504"/>
                    </a:lnTo>
                    <a:lnTo>
                      <a:pt x="246" y="486"/>
                    </a:lnTo>
                    <a:lnTo>
                      <a:pt x="228" y="504"/>
                    </a:lnTo>
                    <a:lnTo>
                      <a:pt x="234" y="510"/>
                    </a:lnTo>
                    <a:lnTo>
                      <a:pt x="246" y="516"/>
                    </a:lnTo>
                    <a:lnTo>
                      <a:pt x="252" y="522"/>
                    </a:lnTo>
                    <a:lnTo>
                      <a:pt x="258" y="516"/>
                    </a:lnTo>
                    <a:lnTo>
                      <a:pt x="264" y="528"/>
                    </a:lnTo>
                    <a:lnTo>
                      <a:pt x="300" y="528"/>
                    </a:lnTo>
                    <a:lnTo>
                      <a:pt x="312" y="552"/>
                    </a:lnTo>
                    <a:lnTo>
                      <a:pt x="354" y="546"/>
                    </a:lnTo>
                    <a:lnTo>
                      <a:pt x="354" y="540"/>
                    </a:lnTo>
                    <a:lnTo>
                      <a:pt x="402" y="540"/>
                    </a:lnTo>
                    <a:lnTo>
                      <a:pt x="414" y="528"/>
                    </a:lnTo>
                    <a:lnTo>
                      <a:pt x="414" y="522"/>
                    </a:lnTo>
                    <a:lnTo>
                      <a:pt x="408" y="516"/>
                    </a:lnTo>
                    <a:lnTo>
                      <a:pt x="402" y="516"/>
                    </a:lnTo>
                    <a:lnTo>
                      <a:pt x="396" y="522"/>
                    </a:lnTo>
                    <a:lnTo>
                      <a:pt x="390" y="522"/>
                    </a:lnTo>
                    <a:lnTo>
                      <a:pt x="384" y="528"/>
                    </a:lnTo>
                    <a:close/>
                    <a:moveTo>
                      <a:pt x="420" y="408"/>
                    </a:moveTo>
                    <a:lnTo>
                      <a:pt x="408" y="408"/>
                    </a:lnTo>
                    <a:lnTo>
                      <a:pt x="408" y="420"/>
                    </a:lnTo>
                    <a:lnTo>
                      <a:pt x="420" y="420"/>
                    </a:lnTo>
                    <a:lnTo>
                      <a:pt x="426" y="414"/>
                    </a:lnTo>
                    <a:lnTo>
                      <a:pt x="420" y="408"/>
                    </a:lnTo>
                    <a:close/>
                    <a:moveTo>
                      <a:pt x="114" y="276"/>
                    </a:moveTo>
                    <a:lnTo>
                      <a:pt x="90" y="288"/>
                    </a:lnTo>
                    <a:lnTo>
                      <a:pt x="84" y="288"/>
                    </a:lnTo>
                    <a:lnTo>
                      <a:pt x="66" y="312"/>
                    </a:lnTo>
                    <a:lnTo>
                      <a:pt x="96" y="336"/>
                    </a:lnTo>
                    <a:lnTo>
                      <a:pt x="96" y="348"/>
                    </a:lnTo>
                    <a:lnTo>
                      <a:pt x="90" y="366"/>
                    </a:lnTo>
                    <a:lnTo>
                      <a:pt x="90" y="384"/>
                    </a:lnTo>
                    <a:lnTo>
                      <a:pt x="96" y="390"/>
                    </a:lnTo>
                    <a:lnTo>
                      <a:pt x="108" y="396"/>
                    </a:lnTo>
                    <a:lnTo>
                      <a:pt x="114" y="396"/>
                    </a:lnTo>
                    <a:lnTo>
                      <a:pt x="114" y="390"/>
                    </a:lnTo>
                    <a:lnTo>
                      <a:pt x="126" y="378"/>
                    </a:lnTo>
                    <a:lnTo>
                      <a:pt x="132" y="378"/>
                    </a:lnTo>
                    <a:lnTo>
                      <a:pt x="156" y="420"/>
                    </a:lnTo>
                    <a:lnTo>
                      <a:pt x="162" y="390"/>
                    </a:lnTo>
                    <a:lnTo>
                      <a:pt x="180" y="414"/>
                    </a:lnTo>
                    <a:lnTo>
                      <a:pt x="204" y="420"/>
                    </a:lnTo>
                    <a:lnTo>
                      <a:pt x="186" y="402"/>
                    </a:lnTo>
                    <a:lnTo>
                      <a:pt x="192" y="396"/>
                    </a:lnTo>
                    <a:lnTo>
                      <a:pt x="192" y="372"/>
                    </a:lnTo>
                    <a:lnTo>
                      <a:pt x="186" y="366"/>
                    </a:lnTo>
                    <a:lnTo>
                      <a:pt x="180" y="354"/>
                    </a:lnTo>
                    <a:lnTo>
                      <a:pt x="174" y="348"/>
                    </a:lnTo>
                    <a:lnTo>
                      <a:pt x="168" y="336"/>
                    </a:lnTo>
                    <a:lnTo>
                      <a:pt x="168" y="330"/>
                    </a:lnTo>
                    <a:lnTo>
                      <a:pt x="186" y="330"/>
                    </a:lnTo>
                    <a:lnTo>
                      <a:pt x="198" y="336"/>
                    </a:lnTo>
                    <a:lnTo>
                      <a:pt x="210" y="348"/>
                    </a:lnTo>
                    <a:lnTo>
                      <a:pt x="222" y="342"/>
                    </a:lnTo>
                    <a:lnTo>
                      <a:pt x="210" y="336"/>
                    </a:lnTo>
                    <a:lnTo>
                      <a:pt x="204" y="324"/>
                    </a:lnTo>
                    <a:lnTo>
                      <a:pt x="192" y="318"/>
                    </a:lnTo>
                    <a:lnTo>
                      <a:pt x="186" y="312"/>
                    </a:lnTo>
                    <a:lnTo>
                      <a:pt x="174" y="306"/>
                    </a:lnTo>
                    <a:lnTo>
                      <a:pt x="156" y="294"/>
                    </a:lnTo>
                    <a:lnTo>
                      <a:pt x="138" y="288"/>
                    </a:lnTo>
                    <a:lnTo>
                      <a:pt x="126" y="282"/>
                    </a:lnTo>
                    <a:lnTo>
                      <a:pt x="120" y="276"/>
                    </a:lnTo>
                    <a:lnTo>
                      <a:pt x="114" y="27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94" name="Germany">
                <a:extLst>
                  <a:ext uri="{FF2B5EF4-FFF2-40B4-BE49-F238E27FC236}">
                    <a16:creationId xmlns:a16="http://schemas.microsoft.com/office/drawing/2014/main" id="{587EA7E0-35B2-6841-899F-EAC7D229C5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0" y="1186"/>
                <a:ext cx="144" cy="151"/>
              </a:xfrm>
              <a:custGeom>
                <a:avLst/>
                <a:gdLst>
                  <a:gd name="T0" fmla="*/ 2147483647 w 564"/>
                  <a:gd name="T1" fmla="*/ 2147483647 h 588"/>
                  <a:gd name="T2" fmla="*/ 2147483647 w 564"/>
                  <a:gd name="T3" fmla="*/ 2147483647 h 588"/>
                  <a:gd name="T4" fmla="*/ 2147483647 w 564"/>
                  <a:gd name="T5" fmla="*/ 2147483647 h 588"/>
                  <a:gd name="T6" fmla="*/ 2147483647 w 564"/>
                  <a:gd name="T7" fmla="*/ 2147483647 h 588"/>
                  <a:gd name="T8" fmla="*/ 2147483647 w 564"/>
                  <a:gd name="T9" fmla="*/ 2147483647 h 588"/>
                  <a:gd name="T10" fmla="*/ 2147483647 w 564"/>
                  <a:gd name="T11" fmla="*/ 2147483647 h 588"/>
                  <a:gd name="T12" fmla="*/ 2147483647 w 564"/>
                  <a:gd name="T13" fmla="*/ 2147483647 h 588"/>
                  <a:gd name="T14" fmla="*/ 2147483647 w 564"/>
                  <a:gd name="T15" fmla="*/ 2147483647 h 588"/>
                  <a:gd name="T16" fmla="*/ 2147483647 w 564"/>
                  <a:gd name="T17" fmla="*/ 2147483647 h 588"/>
                  <a:gd name="T18" fmla="*/ 2147483647 w 564"/>
                  <a:gd name="T19" fmla="*/ 2147483647 h 588"/>
                  <a:gd name="T20" fmla="*/ 2147483647 w 564"/>
                  <a:gd name="T21" fmla="*/ 2147483647 h 588"/>
                  <a:gd name="T22" fmla="*/ 2147483647 w 564"/>
                  <a:gd name="T23" fmla="*/ 2147483647 h 588"/>
                  <a:gd name="T24" fmla="*/ 2147483647 w 564"/>
                  <a:gd name="T25" fmla="*/ 2147483647 h 588"/>
                  <a:gd name="T26" fmla="*/ 2147483647 w 564"/>
                  <a:gd name="T27" fmla="*/ 2147483647 h 588"/>
                  <a:gd name="T28" fmla="*/ 2147483647 w 564"/>
                  <a:gd name="T29" fmla="*/ 2147483647 h 588"/>
                  <a:gd name="T30" fmla="*/ 2147483647 w 564"/>
                  <a:gd name="T31" fmla="*/ 2147483647 h 588"/>
                  <a:gd name="T32" fmla="*/ 2147483647 w 564"/>
                  <a:gd name="T33" fmla="*/ 2147483647 h 588"/>
                  <a:gd name="T34" fmla="*/ 2147483647 w 564"/>
                  <a:gd name="T35" fmla="*/ 2147483647 h 588"/>
                  <a:gd name="T36" fmla="*/ 2147483647 w 564"/>
                  <a:gd name="T37" fmla="*/ 2147483647 h 588"/>
                  <a:gd name="T38" fmla="*/ 2147483647 w 564"/>
                  <a:gd name="T39" fmla="*/ 2147483647 h 588"/>
                  <a:gd name="T40" fmla="*/ 2147483647 w 564"/>
                  <a:gd name="T41" fmla="*/ 2147483647 h 588"/>
                  <a:gd name="T42" fmla="*/ 2147483647 w 564"/>
                  <a:gd name="T43" fmla="*/ 2147483647 h 588"/>
                  <a:gd name="T44" fmla="*/ 2147483647 w 564"/>
                  <a:gd name="T45" fmla="*/ 2147483647 h 588"/>
                  <a:gd name="T46" fmla="*/ 2147483647 w 564"/>
                  <a:gd name="T47" fmla="*/ 2147483647 h 588"/>
                  <a:gd name="T48" fmla="*/ 2147483647 w 564"/>
                  <a:gd name="T49" fmla="*/ 2147483647 h 588"/>
                  <a:gd name="T50" fmla="*/ 2147483647 w 564"/>
                  <a:gd name="T51" fmla="*/ 2147483647 h 588"/>
                  <a:gd name="T52" fmla="*/ 2147483647 w 564"/>
                  <a:gd name="T53" fmla="*/ 2147483647 h 588"/>
                  <a:gd name="T54" fmla="*/ 2147483647 w 564"/>
                  <a:gd name="T55" fmla="*/ 2147483647 h 588"/>
                  <a:gd name="T56" fmla="*/ 2147483647 w 564"/>
                  <a:gd name="T57" fmla="*/ 2147483647 h 588"/>
                  <a:gd name="T58" fmla="*/ 2147483647 w 564"/>
                  <a:gd name="T59" fmla="*/ 2147483647 h 588"/>
                  <a:gd name="T60" fmla="*/ 2147483647 w 564"/>
                  <a:gd name="T61" fmla="*/ 2147483647 h 588"/>
                  <a:gd name="T62" fmla="*/ 2147483647 w 564"/>
                  <a:gd name="T63" fmla="*/ 2147483647 h 588"/>
                  <a:gd name="T64" fmla="*/ 2147483647 w 564"/>
                  <a:gd name="T65" fmla="*/ 2147483647 h 588"/>
                  <a:gd name="T66" fmla="*/ 2147483647 w 564"/>
                  <a:gd name="T67" fmla="*/ 2147483647 h 588"/>
                  <a:gd name="T68" fmla="*/ 2147483647 w 564"/>
                  <a:gd name="T69" fmla="*/ 2147483647 h 588"/>
                  <a:gd name="T70" fmla="*/ 2147483647 w 564"/>
                  <a:gd name="T71" fmla="*/ 2147483647 h 588"/>
                  <a:gd name="T72" fmla="*/ 2147483647 w 564"/>
                  <a:gd name="T73" fmla="*/ 2147483647 h 588"/>
                  <a:gd name="T74" fmla="*/ 2147483647 w 564"/>
                  <a:gd name="T75" fmla="*/ 2147483647 h 588"/>
                  <a:gd name="T76" fmla="*/ 2147483647 w 564"/>
                  <a:gd name="T77" fmla="*/ 2147483647 h 588"/>
                  <a:gd name="T78" fmla="*/ 2147483647 w 564"/>
                  <a:gd name="T79" fmla="*/ 2147483647 h 588"/>
                  <a:gd name="T80" fmla="*/ 2147483647 w 564"/>
                  <a:gd name="T81" fmla="*/ 2147483647 h 588"/>
                  <a:gd name="T82" fmla="*/ 2147483647 w 564"/>
                  <a:gd name="T83" fmla="*/ 0 h 588"/>
                  <a:gd name="T84" fmla="*/ 2147483647 w 564"/>
                  <a:gd name="T85" fmla="*/ 2147483647 h 588"/>
                  <a:gd name="T86" fmla="*/ 2147483647 w 564"/>
                  <a:gd name="T87" fmla="*/ 2147483647 h 588"/>
                  <a:gd name="T88" fmla="*/ 2147483647 w 564"/>
                  <a:gd name="T89" fmla="*/ 2147483647 h 588"/>
                  <a:gd name="T90" fmla="*/ 2147483647 w 564"/>
                  <a:gd name="T91" fmla="*/ 2147483647 h 588"/>
                  <a:gd name="T92" fmla="*/ 2147483647 w 564"/>
                  <a:gd name="T93" fmla="*/ 2147483647 h 588"/>
                  <a:gd name="T94" fmla="*/ 2147483647 w 564"/>
                  <a:gd name="T95" fmla="*/ 2147483647 h 588"/>
                  <a:gd name="T96" fmla="*/ 2147483647 w 564"/>
                  <a:gd name="T97" fmla="*/ 2147483647 h 588"/>
                  <a:gd name="T98" fmla="*/ 2147483647 w 564"/>
                  <a:gd name="T99" fmla="*/ 2147483647 h 588"/>
                  <a:gd name="T100" fmla="*/ 2147483647 w 564"/>
                  <a:gd name="T101" fmla="*/ 2147483647 h 588"/>
                  <a:gd name="T102" fmla="*/ 2147483647 w 564"/>
                  <a:gd name="T103" fmla="*/ 2147483647 h 588"/>
                  <a:gd name="T104" fmla="*/ 0 w 564"/>
                  <a:gd name="T105" fmla="*/ 2147483647 h 588"/>
                  <a:gd name="T106" fmla="*/ 2147483647 w 564"/>
                  <a:gd name="T107" fmla="*/ 2147483647 h 588"/>
                  <a:gd name="T108" fmla="*/ 2147483647 w 564"/>
                  <a:gd name="T109" fmla="*/ 2147483647 h 588"/>
                  <a:gd name="T110" fmla="*/ 2147483647 w 564"/>
                  <a:gd name="T111" fmla="*/ 2147483647 h 58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64"/>
                  <a:gd name="T169" fmla="*/ 0 h 588"/>
                  <a:gd name="T170" fmla="*/ 564 w 564"/>
                  <a:gd name="T171" fmla="*/ 588 h 588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64" h="588">
                    <a:moveTo>
                      <a:pt x="30" y="414"/>
                    </a:moveTo>
                    <a:lnTo>
                      <a:pt x="30" y="420"/>
                    </a:lnTo>
                    <a:lnTo>
                      <a:pt x="36" y="420"/>
                    </a:lnTo>
                    <a:lnTo>
                      <a:pt x="36" y="444"/>
                    </a:lnTo>
                    <a:lnTo>
                      <a:pt x="60" y="444"/>
                    </a:lnTo>
                    <a:lnTo>
                      <a:pt x="60" y="450"/>
                    </a:lnTo>
                    <a:lnTo>
                      <a:pt x="72" y="450"/>
                    </a:lnTo>
                    <a:lnTo>
                      <a:pt x="84" y="444"/>
                    </a:lnTo>
                    <a:lnTo>
                      <a:pt x="96" y="444"/>
                    </a:lnTo>
                    <a:lnTo>
                      <a:pt x="96" y="450"/>
                    </a:lnTo>
                    <a:lnTo>
                      <a:pt x="120" y="450"/>
                    </a:lnTo>
                    <a:lnTo>
                      <a:pt x="138" y="456"/>
                    </a:lnTo>
                    <a:lnTo>
                      <a:pt x="132" y="468"/>
                    </a:lnTo>
                    <a:lnTo>
                      <a:pt x="114" y="486"/>
                    </a:lnTo>
                    <a:lnTo>
                      <a:pt x="114" y="498"/>
                    </a:lnTo>
                    <a:lnTo>
                      <a:pt x="108" y="510"/>
                    </a:lnTo>
                    <a:lnTo>
                      <a:pt x="102" y="516"/>
                    </a:lnTo>
                    <a:lnTo>
                      <a:pt x="96" y="528"/>
                    </a:lnTo>
                    <a:lnTo>
                      <a:pt x="96" y="570"/>
                    </a:lnTo>
                    <a:lnTo>
                      <a:pt x="132" y="570"/>
                    </a:lnTo>
                    <a:lnTo>
                      <a:pt x="150" y="564"/>
                    </a:lnTo>
                    <a:lnTo>
                      <a:pt x="156" y="570"/>
                    </a:lnTo>
                    <a:lnTo>
                      <a:pt x="150" y="564"/>
                    </a:lnTo>
                    <a:lnTo>
                      <a:pt x="150" y="552"/>
                    </a:lnTo>
                    <a:lnTo>
                      <a:pt x="156" y="546"/>
                    </a:lnTo>
                    <a:lnTo>
                      <a:pt x="162" y="546"/>
                    </a:lnTo>
                    <a:lnTo>
                      <a:pt x="174" y="552"/>
                    </a:lnTo>
                    <a:lnTo>
                      <a:pt x="180" y="558"/>
                    </a:lnTo>
                    <a:lnTo>
                      <a:pt x="192" y="558"/>
                    </a:lnTo>
                    <a:lnTo>
                      <a:pt x="210" y="564"/>
                    </a:lnTo>
                    <a:lnTo>
                      <a:pt x="216" y="576"/>
                    </a:lnTo>
                    <a:lnTo>
                      <a:pt x="252" y="576"/>
                    </a:lnTo>
                    <a:lnTo>
                      <a:pt x="258" y="582"/>
                    </a:lnTo>
                    <a:lnTo>
                      <a:pt x="258" y="588"/>
                    </a:lnTo>
                    <a:lnTo>
                      <a:pt x="270" y="588"/>
                    </a:lnTo>
                    <a:lnTo>
                      <a:pt x="276" y="582"/>
                    </a:lnTo>
                    <a:lnTo>
                      <a:pt x="276" y="570"/>
                    </a:lnTo>
                    <a:lnTo>
                      <a:pt x="294" y="570"/>
                    </a:lnTo>
                    <a:lnTo>
                      <a:pt x="312" y="588"/>
                    </a:lnTo>
                    <a:lnTo>
                      <a:pt x="330" y="588"/>
                    </a:lnTo>
                    <a:lnTo>
                      <a:pt x="336" y="582"/>
                    </a:lnTo>
                    <a:lnTo>
                      <a:pt x="354" y="570"/>
                    </a:lnTo>
                    <a:lnTo>
                      <a:pt x="372" y="570"/>
                    </a:lnTo>
                    <a:lnTo>
                      <a:pt x="390" y="558"/>
                    </a:lnTo>
                    <a:lnTo>
                      <a:pt x="402" y="564"/>
                    </a:lnTo>
                    <a:lnTo>
                      <a:pt x="420" y="570"/>
                    </a:lnTo>
                    <a:lnTo>
                      <a:pt x="432" y="582"/>
                    </a:lnTo>
                    <a:lnTo>
                      <a:pt x="438" y="582"/>
                    </a:lnTo>
                    <a:lnTo>
                      <a:pt x="438" y="540"/>
                    </a:lnTo>
                    <a:lnTo>
                      <a:pt x="426" y="540"/>
                    </a:lnTo>
                    <a:lnTo>
                      <a:pt x="426" y="534"/>
                    </a:lnTo>
                    <a:lnTo>
                      <a:pt x="432" y="528"/>
                    </a:lnTo>
                    <a:lnTo>
                      <a:pt x="432" y="522"/>
                    </a:lnTo>
                    <a:lnTo>
                      <a:pt x="438" y="516"/>
                    </a:lnTo>
                    <a:lnTo>
                      <a:pt x="456" y="516"/>
                    </a:lnTo>
                    <a:lnTo>
                      <a:pt x="462" y="522"/>
                    </a:lnTo>
                    <a:lnTo>
                      <a:pt x="468" y="522"/>
                    </a:lnTo>
                    <a:lnTo>
                      <a:pt x="468" y="504"/>
                    </a:lnTo>
                    <a:lnTo>
                      <a:pt x="462" y="492"/>
                    </a:lnTo>
                    <a:lnTo>
                      <a:pt x="480" y="492"/>
                    </a:lnTo>
                    <a:lnTo>
                      <a:pt x="486" y="474"/>
                    </a:lnTo>
                    <a:lnTo>
                      <a:pt x="486" y="462"/>
                    </a:lnTo>
                    <a:lnTo>
                      <a:pt x="480" y="462"/>
                    </a:lnTo>
                    <a:lnTo>
                      <a:pt x="474" y="456"/>
                    </a:lnTo>
                    <a:lnTo>
                      <a:pt x="462" y="456"/>
                    </a:lnTo>
                    <a:lnTo>
                      <a:pt x="456" y="444"/>
                    </a:lnTo>
                    <a:lnTo>
                      <a:pt x="450" y="444"/>
                    </a:lnTo>
                    <a:lnTo>
                      <a:pt x="444" y="432"/>
                    </a:lnTo>
                    <a:lnTo>
                      <a:pt x="432" y="432"/>
                    </a:lnTo>
                    <a:lnTo>
                      <a:pt x="420" y="426"/>
                    </a:lnTo>
                    <a:lnTo>
                      <a:pt x="420" y="420"/>
                    </a:lnTo>
                    <a:lnTo>
                      <a:pt x="414" y="420"/>
                    </a:lnTo>
                    <a:lnTo>
                      <a:pt x="408" y="408"/>
                    </a:lnTo>
                    <a:lnTo>
                      <a:pt x="396" y="396"/>
                    </a:lnTo>
                    <a:lnTo>
                      <a:pt x="396" y="390"/>
                    </a:lnTo>
                    <a:lnTo>
                      <a:pt x="402" y="390"/>
                    </a:lnTo>
                    <a:lnTo>
                      <a:pt x="408" y="384"/>
                    </a:lnTo>
                    <a:lnTo>
                      <a:pt x="396" y="372"/>
                    </a:lnTo>
                    <a:lnTo>
                      <a:pt x="390" y="372"/>
                    </a:lnTo>
                    <a:lnTo>
                      <a:pt x="384" y="366"/>
                    </a:lnTo>
                    <a:lnTo>
                      <a:pt x="384" y="354"/>
                    </a:lnTo>
                    <a:lnTo>
                      <a:pt x="390" y="354"/>
                    </a:lnTo>
                    <a:lnTo>
                      <a:pt x="390" y="360"/>
                    </a:lnTo>
                    <a:lnTo>
                      <a:pt x="402" y="360"/>
                    </a:lnTo>
                    <a:lnTo>
                      <a:pt x="402" y="354"/>
                    </a:lnTo>
                    <a:lnTo>
                      <a:pt x="414" y="354"/>
                    </a:lnTo>
                    <a:lnTo>
                      <a:pt x="414" y="348"/>
                    </a:lnTo>
                    <a:lnTo>
                      <a:pt x="420" y="342"/>
                    </a:lnTo>
                    <a:lnTo>
                      <a:pt x="426" y="342"/>
                    </a:lnTo>
                    <a:lnTo>
                      <a:pt x="438" y="348"/>
                    </a:lnTo>
                    <a:lnTo>
                      <a:pt x="450" y="336"/>
                    </a:lnTo>
                    <a:lnTo>
                      <a:pt x="468" y="330"/>
                    </a:lnTo>
                    <a:lnTo>
                      <a:pt x="468" y="324"/>
                    </a:lnTo>
                    <a:lnTo>
                      <a:pt x="492" y="324"/>
                    </a:lnTo>
                    <a:lnTo>
                      <a:pt x="492" y="318"/>
                    </a:lnTo>
                    <a:lnTo>
                      <a:pt x="510" y="318"/>
                    </a:lnTo>
                    <a:lnTo>
                      <a:pt x="510" y="312"/>
                    </a:lnTo>
                    <a:lnTo>
                      <a:pt x="516" y="306"/>
                    </a:lnTo>
                    <a:lnTo>
                      <a:pt x="522" y="306"/>
                    </a:lnTo>
                    <a:lnTo>
                      <a:pt x="528" y="300"/>
                    </a:lnTo>
                    <a:lnTo>
                      <a:pt x="540" y="312"/>
                    </a:lnTo>
                    <a:lnTo>
                      <a:pt x="552" y="312"/>
                    </a:lnTo>
                    <a:lnTo>
                      <a:pt x="558" y="300"/>
                    </a:lnTo>
                    <a:lnTo>
                      <a:pt x="558" y="294"/>
                    </a:lnTo>
                    <a:lnTo>
                      <a:pt x="564" y="288"/>
                    </a:lnTo>
                    <a:lnTo>
                      <a:pt x="564" y="282"/>
                    </a:lnTo>
                    <a:lnTo>
                      <a:pt x="552" y="282"/>
                    </a:lnTo>
                    <a:lnTo>
                      <a:pt x="558" y="276"/>
                    </a:lnTo>
                    <a:lnTo>
                      <a:pt x="558" y="264"/>
                    </a:lnTo>
                    <a:lnTo>
                      <a:pt x="552" y="264"/>
                    </a:lnTo>
                    <a:lnTo>
                      <a:pt x="546" y="270"/>
                    </a:lnTo>
                    <a:lnTo>
                      <a:pt x="546" y="252"/>
                    </a:lnTo>
                    <a:lnTo>
                      <a:pt x="540" y="246"/>
                    </a:lnTo>
                    <a:lnTo>
                      <a:pt x="534" y="246"/>
                    </a:lnTo>
                    <a:lnTo>
                      <a:pt x="528" y="240"/>
                    </a:lnTo>
                    <a:lnTo>
                      <a:pt x="528" y="234"/>
                    </a:lnTo>
                    <a:lnTo>
                      <a:pt x="540" y="228"/>
                    </a:lnTo>
                    <a:lnTo>
                      <a:pt x="546" y="222"/>
                    </a:lnTo>
                    <a:lnTo>
                      <a:pt x="540" y="216"/>
                    </a:lnTo>
                    <a:lnTo>
                      <a:pt x="534" y="216"/>
                    </a:lnTo>
                    <a:lnTo>
                      <a:pt x="540" y="210"/>
                    </a:lnTo>
                    <a:lnTo>
                      <a:pt x="540" y="204"/>
                    </a:lnTo>
                    <a:lnTo>
                      <a:pt x="528" y="204"/>
                    </a:lnTo>
                    <a:lnTo>
                      <a:pt x="528" y="192"/>
                    </a:lnTo>
                    <a:lnTo>
                      <a:pt x="534" y="192"/>
                    </a:lnTo>
                    <a:lnTo>
                      <a:pt x="534" y="174"/>
                    </a:lnTo>
                    <a:lnTo>
                      <a:pt x="522" y="174"/>
                    </a:lnTo>
                    <a:lnTo>
                      <a:pt x="516" y="168"/>
                    </a:lnTo>
                    <a:lnTo>
                      <a:pt x="510" y="168"/>
                    </a:lnTo>
                    <a:lnTo>
                      <a:pt x="504" y="162"/>
                    </a:lnTo>
                    <a:lnTo>
                      <a:pt x="504" y="150"/>
                    </a:lnTo>
                    <a:lnTo>
                      <a:pt x="510" y="150"/>
                    </a:lnTo>
                    <a:lnTo>
                      <a:pt x="522" y="138"/>
                    </a:lnTo>
                    <a:lnTo>
                      <a:pt x="522" y="120"/>
                    </a:lnTo>
                    <a:lnTo>
                      <a:pt x="516" y="114"/>
                    </a:lnTo>
                    <a:lnTo>
                      <a:pt x="510" y="114"/>
                    </a:lnTo>
                    <a:lnTo>
                      <a:pt x="510" y="96"/>
                    </a:lnTo>
                    <a:lnTo>
                      <a:pt x="504" y="90"/>
                    </a:lnTo>
                    <a:lnTo>
                      <a:pt x="486" y="84"/>
                    </a:lnTo>
                    <a:lnTo>
                      <a:pt x="486" y="78"/>
                    </a:lnTo>
                    <a:lnTo>
                      <a:pt x="480" y="66"/>
                    </a:lnTo>
                    <a:lnTo>
                      <a:pt x="474" y="60"/>
                    </a:lnTo>
                    <a:lnTo>
                      <a:pt x="456" y="60"/>
                    </a:lnTo>
                    <a:lnTo>
                      <a:pt x="450" y="54"/>
                    </a:lnTo>
                    <a:lnTo>
                      <a:pt x="444" y="54"/>
                    </a:lnTo>
                    <a:lnTo>
                      <a:pt x="438" y="48"/>
                    </a:lnTo>
                    <a:lnTo>
                      <a:pt x="426" y="48"/>
                    </a:lnTo>
                    <a:lnTo>
                      <a:pt x="420" y="42"/>
                    </a:lnTo>
                    <a:lnTo>
                      <a:pt x="396" y="42"/>
                    </a:lnTo>
                    <a:lnTo>
                      <a:pt x="384" y="54"/>
                    </a:lnTo>
                    <a:lnTo>
                      <a:pt x="342" y="54"/>
                    </a:lnTo>
                    <a:lnTo>
                      <a:pt x="342" y="72"/>
                    </a:lnTo>
                    <a:lnTo>
                      <a:pt x="300" y="72"/>
                    </a:lnTo>
                    <a:lnTo>
                      <a:pt x="300" y="60"/>
                    </a:lnTo>
                    <a:lnTo>
                      <a:pt x="312" y="48"/>
                    </a:lnTo>
                    <a:lnTo>
                      <a:pt x="312" y="42"/>
                    </a:lnTo>
                    <a:lnTo>
                      <a:pt x="318" y="30"/>
                    </a:lnTo>
                    <a:lnTo>
                      <a:pt x="294" y="42"/>
                    </a:lnTo>
                    <a:lnTo>
                      <a:pt x="252" y="36"/>
                    </a:lnTo>
                    <a:lnTo>
                      <a:pt x="246" y="30"/>
                    </a:lnTo>
                    <a:lnTo>
                      <a:pt x="246" y="18"/>
                    </a:lnTo>
                    <a:lnTo>
                      <a:pt x="240" y="6"/>
                    </a:lnTo>
                    <a:lnTo>
                      <a:pt x="234" y="6"/>
                    </a:lnTo>
                    <a:lnTo>
                      <a:pt x="234" y="12"/>
                    </a:lnTo>
                    <a:lnTo>
                      <a:pt x="228" y="6"/>
                    </a:lnTo>
                    <a:lnTo>
                      <a:pt x="204" y="6"/>
                    </a:lnTo>
                    <a:lnTo>
                      <a:pt x="198" y="0"/>
                    </a:lnTo>
                    <a:lnTo>
                      <a:pt x="168" y="0"/>
                    </a:lnTo>
                    <a:lnTo>
                      <a:pt x="192" y="36"/>
                    </a:lnTo>
                    <a:lnTo>
                      <a:pt x="180" y="48"/>
                    </a:lnTo>
                    <a:lnTo>
                      <a:pt x="198" y="72"/>
                    </a:lnTo>
                    <a:lnTo>
                      <a:pt x="216" y="90"/>
                    </a:lnTo>
                    <a:lnTo>
                      <a:pt x="186" y="78"/>
                    </a:lnTo>
                    <a:lnTo>
                      <a:pt x="162" y="84"/>
                    </a:lnTo>
                    <a:lnTo>
                      <a:pt x="162" y="108"/>
                    </a:lnTo>
                    <a:lnTo>
                      <a:pt x="132" y="108"/>
                    </a:lnTo>
                    <a:lnTo>
                      <a:pt x="126" y="96"/>
                    </a:lnTo>
                    <a:lnTo>
                      <a:pt x="84" y="96"/>
                    </a:lnTo>
                    <a:lnTo>
                      <a:pt x="84" y="126"/>
                    </a:lnTo>
                    <a:lnTo>
                      <a:pt x="90" y="126"/>
                    </a:lnTo>
                    <a:lnTo>
                      <a:pt x="84" y="132"/>
                    </a:lnTo>
                    <a:lnTo>
                      <a:pt x="90" y="144"/>
                    </a:lnTo>
                    <a:lnTo>
                      <a:pt x="78" y="150"/>
                    </a:lnTo>
                    <a:lnTo>
                      <a:pt x="72" y="150"/>
                    </a:lnTo>
                    <a:lnTo>
                      <a:pt x="72" y="168"/>
                    </a:lnTo>
                    <a:lnTo>
                      <a:pt x="78" y="174"/>
                    </a:lnTo>
                    <a:lnTo>
                      <a:pt x="66" y="174"/>
                    </a:lnTo>
                    <a:lnTo>
                      <a:pt x="54" y="180"/>
                    </a:lnTo>
                    <a:lnTo>
                      <a:pt x="48" y="180"/>
                    </a:lnTo>
                    <a:lnTo>
                      <a:pt x="48" y="186"/>
                    </a:lnTo>
                    <a:lnTo>
                      <a:pt x="54" y="192"/>
                    </a:lnTo>
                    <a:lnTo>
                      <a:pt x="60" y="192"/>
                    </a:lnTo>
                    <a:lnTo>
                      <a:pt x="72" y="204"/>
                    </a:lnTo>
                    <a:lnTo>
                      <a:pt x="72" y="210"/>
                    </a:lnTo>
                    <a:lnTo>
                      <a:pt x="66" y="210"/>
                    </a:lnTo>
                    <a:lnTo>
                      <a:pt x="60" y="216"/>
                    </a:lnTo>
                    <a:lnTo>
                      <a:pt x="54" y="228"/>
                    </a:lnTo>
                    <a:lnTo>
                      <a:pt x="48" y="228"/>
                    </a:lnTo>
                    <a:lnTo>
                      <a:pt x="42" y="234"/>
                    </a:lnTo>
                    <a:lnTo>
                      <a:pt x="42" y="240"/>
                    </a:lnTo>
                    <a:lnTo>
                      <a:pt x="18" y="240"/>
                    </a:lnTo>
                    <a:lnTo>
                      <a:pt x="12" y="234"/>
                    </a:lnTo>
                    <a:lnTo>
                      <a:pt x="6" y="234"/>
                    </a:lnTo>
                    <a:lnTo>
                      <a:pt x="12" y="258"/>
                    </a:lnTo>
                    <a:lnTo>
                      <a:pt x="12" y="264"/>
                    </a:lnTo>
                    <a:lnTo>
                      <a:pt x="18" y="270"/>
                    </a:lnTo>
                    <a:lnTo>
                      <a:pt x="18" y="276"/>
                    </a:lnTo>
                    <a:lnTo>
                      <a:pt x="6" y="282"/>
                    </a:lnTo>
                    <a:lnTo>
                      <a:pt x="0" y="288"/>
                    </a:lnTo>
                    <a:lnTo>
                      <a:pt x="6" y="294"/>
                    </a:lnTo>
                    <a:lnTo>
                      <a:pt x="6" y="306"/>
                    </a:lnTo>
                    <a:lnTo>
                      <a:pt x="0" y="312"/>
                    </a:lnTo>
                    <a:lnTo>
                      <a:pt x="0" y="324"/>
                    </a:lnTo>
                    <a:lnTo>
                      <a:pt x="12" y="324"/>
                    </a:lnTo>
                    <a:lnTo>
                      <a:pt x="24" y="336"/>
                    </a:lnTo>
                    <a:lnTo>
                      <a:pt x="24" y="354"/>
                    </a:lnTo>
                    <a:lnTo>
                      <a:pt x="30" y="360"/>
                    </a:lnTo>
                    <a:lnTo>
                      <a:pt x="18" y="360"/>
                    </a:lnTo>
                    <a:lnTo>
                      <a:pt x="12" y="366"/>
                    </a:lnTo>
                    <a:lnTo>
                      <a:pt x="12" y="384"/>
                    </a:lnTo>
                    <a:lnTo>
                      <a:pt x="18" y="390"/>
                    </a:lnTo>
                    <a:lnTo>
                      <a:pt x="24" y="390"/>
                    </a:lnTo>
                    <a:lnTo>
                      <a:pt x="36" y="396"/>
                    </a:lnTo>
                    <a:lnTo>
                      <a:pt x="36" y="408"/>
                    </a:lnTo>
                    <a:lnTo>
                      <a:pt x="30" y="41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95" name="France">
                <a:extLst>
                  <a:ext uri="{FF2B5EF4-FFF2-40B4-BE49-F238E27FC236}">
                    <a16:creationId xmlns:a16="http://schemas.microsoft.com/office/drawing/2014/main" id="{8C65C13A-81EE-294F-BA2D-31D61F8A0F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95" y="1259"/>
                <a:ext cx="233" cy="201"/>
              </a:xfrm>
              <a:custGeom>
                <a:avLst/>
                <a:gdLst>
                  <a:gd name="T0" fmla="*/ 589681941 w 230"/>
                  <a:gd name="T1" fmla="*/ 431117225 h 198"/>
                  <a:gd name="T2" fmla="*/ 568990789 w 230"/>
                  <a:gd name="T3" fmla="*/ 446700914 h 198"/>
                  <a:gd name="T4" fmla="*/ 563818806 w 230"/>
                  <a:gd name="T5" fmla="*/ 483059093 h 198"/>
                  <a:gd name="T6" fmla="*/ 563818806 w 230"/>
                  <a:gd name="T7" fmla="*/ 503836808 h 198"/>
                  <a:gd name="T8" fmla="*/ 594853925 w 230"/>
                  <a:gd name="T9" fmla="*/ 498642782 h 198"/>
                  <a:gd name="T10" fmla="*/ 594853925 w 230"/>
                  <a:gd name="T11" fmla="*/ 446700914 h 198"/>
                  <a:gd name="T12" fmla="*/ 496573367 w 230"/>
                  <a:gd name="T13" fmla="*/ 103883762 h 198"/>
                  <a:gd name="T14" fmla="*/ 475883823 w 230"/>
                  <a:gd name="T15" fmla="*/ 88301685 h 198"/>
                  <a:gd name="T16" fmla="*/ 450020688 w 230"/>
                  <a:gd name="T17" fmla="*/ 88301685 h 198"/>
                  <a:gd name="T18" fmla="*/ 418983860 w 230"/>
                  <a:gd name="T19" fmla="*/ 72717996 h 198"/>
                  <a:gd name="T20" fmla="*/ 393120724 w 230"/>
                  <a:gd name="T21" fmla="*/ 62329945 h 198"/>
                  <a:gd name="T22" fmla="*/ 367257589 w 230"/>
                  <a:gd name="T23" fmla="*/ 36359804 h 198"/>
                  <a:gd name="T24" fmla="*/ 325876894 w 230"/>
                  <a:gd name="T25" fmla="*/ 15582083 h 198"/>
                  <a:gd name="T26" fmla="*/ 289668183 w 230"/>
                  <a:gd name="T27" fmla="*/ 5194027 h 198"/>
                  <a:gd name="T28" fmla="*/ 268977031 w 230"/>
                  <a:gd name="T29" fmla="*/ 20776109 h 198"/>
                  <a:gd name="T30" fmla="*/ 268977031 w 230"/>
                  <a:gd name="T31" fmla="*/ 57135919 h 198"/>
                  <a:gd name="T32" fmla="*/ 222424352 w 230"/>
                  <a:gd name="T33" fmla="*/ 88301685 h 198"/>
                  <a:gd name="T34" fmla="*/ 175870015 w 230"/>
                  <a:gd name="T35" fmla="*/ 98689736 h 198"/>
                  <a:gd name="T36" fmla="*/ 144833287 w 230"/>
                  <a:gd name="T37" fmla="*/ 72717996 h 198"/>
                  <a:gd name="T38" fmla="*/ 139661303 w 230"/>
                  <a:gd name="T39" fmla="*/ 88301685 h 198"/>
                  <a:gd name="T40" fmla="*/ 144833287 w 230"/>
                  <a:gd name="T41" fmla="*/ 124659890 h 198"/>
                  <a:gd name="T42" fmla="*/ 98280583 w 230"/>
                  <a:gd name="T43" fmla="*/ 140243578 h 198"/>
                  <a:gd name="T44" fmla="*/ 77589432 w 230"/>
                  <a:gd name="T45" fmla="*/ 119465864 h 198"/>
                  <a:gd name="T46" fmla="*/ 51726283 w 230"/>
                  <a:gd name="T47" fmla="*/ 124659890 h 198"/>
                  <a:gd name="T48" fmla="*/ 15517566 w 230"/>
                  <a:gd name="T49" fmla="*/ 135049553 h 198"/>
                  <a:gd name="T50" fmla="*/ 20691158 w 230"/>
                  <a:gd name="T51" fmla="*/ 145437604 h 198"/>
                  <a:gd name="T52" fmla="*/ 5171985 w 230"/>
                  <a:gd name="T53" fmla="*/ 155825655 h 198"/>
                  <a:gd name="T54" fmla="*/ 31035132 w 230"/>
                  <a:gd name="T55" fmla="*/ 171407732 h 198"/>
                  <a:gd name="T56" fmla="*/ 98280583 w 230"/>
                  <a:gd name="T57" fmla="*/ 197379472 h 198"/>
                  <a:gd name="T58" fmla="*/ 113798168 w 230"/>
                  <a:gd name="T59" fmla="*/ 223349651 h 198"/>
                  <a:gd name="T60" fmla="*/ 150006879 w 230"/>
                  <a:gd name="T61" fmla="*/ 275291519 h 198"/>
                  <a:gd name="T62" fmla="*/ 150006879 w 230"/>
                  <a:gd name="T63" fmla="*/ 306457285 h 198"/>
                  <a:gd name="T64" fmla="*/ 134489320 w 230"/>
                  <a:gd name="T65" fmla="*/ 373981230 h 198"/>
                  <a:gd name="T66" fmla="*/ 124143744 w 230"/>
                  <a:gd name="T67" fmla="*/ 394758945 h 198"/>
                  <a:gd name="T68" fmla="*/ 118970152 w 230"/>
                  <a:gd name="T69" fmla="*/ 415535047 h 198"/>
                  <a:gd name="T70" fmla="*/ 134489320 w 230"/>
                  <a:gd name="T71" fmla="*/ 420729073 h 198"/>
                  <a:gd name="T72" fmla="*/ 170698031 w 230"/>
                  <a:gd name="T73" fmla="*/ 431117225 h 198"/>
                  <a:gd name="T74" fmla="*/ 201733150 w 230"/>
                  <a:gd name="T75" fmla="*/ 446700914 h 198"/>
                  <a:gd name="T76" fmla="*/ 232768320 w 230"/>
                  <a:gd name="T77" fmla="*/ 431117225 h 198"/>
                  <a:gd name="T78" fmla="*/ 248287487 w 230"/>
                  <a:gd name="T79" fmla="*/ 446700914 h 198"/>
                  <a:gd name="T80" fmla="*/ 289668183 w 230"/>
                  <a:gd name="T81" fmla="*/ 457088965 h 198"/>
                  <a:gd name="T82" fmla="*/ 305185742 w 230"/>
                  <a:gd name="T83" fmla="*/ 451894939 h 198"/>
                  <a:gd name="T84" fmla="*/ 336222470 w 230"/>
                  <a:gd name="T85" fmla="*/ 415535047 h 198"/>
                  <a:gd name="T86" fmla="*/ 362085605 w 230"/>
                  <a:gd name="T87" fmla="*/ 394758945 h 198"/>
                  <a:gd name="T88" fmla="*/ 393120724 w 230"/>
                  <a:gd name="T89" fmla="*/ 405146996 h 198"/>
                  <a:gd name="T90" fmla="*/ 439675112 w 230"/>
                  <a:gd name="T91" fmla="*/ 420729073 h 198"/>
                  <a:gd name="T92" fmla="*/ 475883823 w 230"/>
                  <a:gd name="T93" fmla="*/ 415535047 h 198"/>
                  <a:gd name="T94" fmla="*/ 506918943 w 230"/>
                  <a:gd name="T95" fmla="*/ 384369282 h 198"/>
                  <a:gd name="T96" fmla="*/ 496573367 w 230"/>
                  <a:gd name="T97" fmla="*/ 363593179 h 198"/>
                  <a:gd name="T98" fmla="*/ 481055807 w 230"/>
                  <a:gd name="T99" fmla="*/ 353205128 h 198"/>
                  <a:gd name="T100" fmla="*/ 491401383 w 230"/>
                  <a:gd name="T101" fmla="*/ 337623051 h 198"/>
                  <a:gd name="T102" fmla="*/ 470710231 w 230"/>
                  <a:gd name="T103" fmla="*/ 311651311 h 198"/>
                  <a:gd name="T104" fmla="*/ 481055807 w 230"/>
                  <a:gd name="T105" fmla="*/ 280485545 h 198"/>
                  <a:gd name="T106" fmla="*/ 481055807 w 230"/>
                  <a:gd name="T107" fmla="*/ 259709442 h 198"/>
                  <a:gd name="T108" fmla="*/ 455192672 w 230"/>
                  <a:gd name="T109" fmla="*/ 259709442 h 198"/>
                  <a:gd name="T110" fmla="*/ 450020688 w 230"/>
                  <a:gd name="T111" fmla="*/ 244127365 h 198"/>
                  <a:gd name="T112" fmla="*/ 470710231 w 230"/>
                  <a:gd name="T113" fmla="*/ 212961600 h 198"/>
                  <a:gd name="T114" fmla="*/ 496573367 w 230"/>
                  <a:gd name="T115" fmla="*/ 197379472 h 198"/>
                  <a:gd name="T116" fmla="*/ 512090926 w 230"/>
                  <a:gd name="T117" fmla="*/ 155825655 h 198"/>
                  <a:gd name="T118" fmla="*/ 527610094 w 230"/>
                  <a:gd name="T119" fmla="*/ 129855527 h 198"/>
                  <a:gd name="T120" fmla="*/ 512090926 w 230"/>
                  <a:gd name="T121" fmla="*/ 103883762 h 19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30"/>
                  <a:gd name="T184" fmla="*/ 0 h 198"/>
                  <a:gd name="T185" fmla="*/ 230 w 230"/>
                  <a:gd name="T186" fmla="*/ 198 h 19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30" h="198">
                    <a:moveTo>
                      <a:pt x="230" y="172"/>
                    </a:moveTo>
                    <a:lnTo>
                      <a:pt x="230" y="172"/>
                    </a:lnTo>
                    <a:lnTo>
                      <a:pt x="230" y="166"/>
                    </a:lnTo>
                    <a:lnTo>
                      <a:pt x="228" y="166"/>
                    </a:lnTo>
                    <a:lnTo>
                      <a:pt x="224" y="168"/>
                    </a:lnTo>
                    <a:lnTo>
                      <a:pt x="224" y="170"/>
                    </a:lnTo>
                    <a:lnTo>
                      <a:pt x="220" y="172"/>
                    </a:lnTo>
                    <a:lnTo>
                      <a:pt x="218" y="174"/>
                    </a:lnTo>
                    <a:lnTo>
                      <a:pt x="216" y="178"/>
                    </a:lnTo>
                    <a:lnTo>
                      <a:pt x="216" y="182"/>
                    </a:lnTo>
                    <a:lnTo>
                      <a:pt x="218" y="186"/>
                    </a:lnTo>
                    <a:lnTo>
                      <a:pt x="218" y="190"/>
                    </a:lnTo>
                    <a:lnTo>
                      <a:pt x="218" y="192"/>
                    </a:lnTo>
                    <a:lnTo>
                      <a:pt x="218" y="194"/>
                    </a:lnTo>
                    <a:lnTo>
                      <a:pt x="222" y="196"/>
                    </a:lnTo>
                    <a:lnTo>
                      <a:pt x="224" y="198"/>
                    </a:lnTo>
                    <a:lnTo>
                      <a:pt x="230" y="192"/>
                    </a:lnTo>
                    <a:lnTo>
                      <a:pt x="230" y="186"/>
                    </a:lnTo>
                    <a:lnTo>
                      <a:pt x="228" y="186"/>
                    </a:lnTo>
                    <a:lnTo>
                      <a:pt x="230" y="184"/>
                    </a:lnTo>
                    <a:lnTo>
                      <a:pt x="230" y="172"/>
                    </a:lnTo>
                    <a:close/>
                    <a:moveTo>
                      <a:pt x="198" y="40"/>
                    </a:moveTo>
                    <a:lnTo>
                      <a:pt x="198" y="40"/>
                    </a:lnTo>
                    <a:lnTo>
                      <a:pt x="196" y="40"/>
                    </a:lnTo>
                    <a:lnTo>
                      <a:pt x="192" y="40"/>
                    </a:lnTo>
                    <a:lnTo>
                      <a:pt x="190" y="40"/>
                    </a:lnTo>
                    <a:lnTo>
                      <a:pt x="184" y="40"/>
                    </a:lnTo>
                    <a:lnTo>
                      <a:pt x="184" y="34"/>
                    </a:lnTo>
                    <a:lnTo>
                      <a:pt x="182" y="34"/>
                    </a:lnTo>
                    <a:lnTo>
                      <a:pt x="182" y="32"/>
                    </a:lnTo>
                    <a:lnTo>
                      <a:pt x="178" y="30"/>
                    </a:lnTo>
                    <a:lnTo>
                      <a:pt x="174" y="34"/>
                    </a:lnTo>
                    <a:lnTo>
                      <a:pt x="172" y="32"/>
                    </a:lnTo>
                    <a:lnTo>
                      <a:pt x="166" y="32"/>
                    </a:lnTo>
                    <a:lnTo>
                      <a:pt x="164" y="28"/>
                    </a:lnTo>
                    <a:lnTo>
                      <a:pt x="162" y="28"/>
                    </a:lnTo>
                    <a:lnTo>
                      <a:pt x="158" y="28"/>
                    </a:lnTo>
                    <a:lnTo>
                      <a:pt x="156" y="28"/>
                    </a:lnTo>
                    <a:lnTo>
                      <a:pt x="156" y="22"/>
                    </a:lnTo>
                    <a:lnTo>
                      <a:pt x="152" y="24"/>
                    </a:lnTo>
                    <a:lnTo>
                      <a:pt x="146" y="24"/>
                    </a:lnTo>
                    <a:lnTo>
                      <a:pt x="146" y="18"/>
                    </a:lnTo>
                    <a:lnTo>
                      <a:pt x="144" y="16"/>
                    </a:lnTo>
                    <a:lnTo>
                      <a:pt x="142" y="14"/>
                    </a:lnTo>
                    <a:lnTo>
                      <a:pt x="136" y="14"/>
                    </a:lnTo>
                    <a:lnTo>
                      <a:pt x="132" y="12"/>
                    </a:lnTo>
                    <a:lnTo>
                      <a:pt x="126" y="10"/>
                    </a:lnTo>
                    <a:lnTo>
                      <a:pt x="126" y="6"/>
                    </a:lnTo>
                    <a:lnTo>
                      <a:pt x="126" y="0"/>
                    </a:lnTo>
                    <a:lnTo>
                      <a:pt x="118" y="0"/>
                    </a:lnTo>
                    <a:lnTo>
                      <a:pt x="114" y="2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04" y="4"/>
                    </a:lnTo>
                    <a:lnTo>
                      <a:pt x="104" y="6"/>
                    </a:lnTo>
                    <a:lnTo>
                      <a:pt x="104" y="8"/>
                    </a:lnTo>
                    <a:lnTo>
                      <a:pt x="104" y="12"/>
                    </a:lnTo>
                    <a:lnTo>
                      <a:pt x="106" y="14"/>
                    </a:lnTo>
                    <a:lnTo>
                      <a:pt x="106" y="20"/>
                    </a:lnTo>
                    <a:lnTo>
                      <a:pt x="104" y="22"/>
                    </a:lnTo>
                    <a:lnTo>
                      <a:pt x="98" y="24"/>
                    </a:lnTo>
                    <a:lnTo>
                      <a:pt x="92" y="24"/>
                    </a:lnTo>
                    <a:lnTo>
                      <a:pt x="82" y="32"/>
                    </a:lnTo>
                    <a:lnTo>
                      <a:pt x="86" y="34"/>
                    </a:lnTo>
                    <a:lnTo>
                      <a:pt x="84" y="34"/>
                    </a:lnTo>
                    <a:lnTo>
                      <a:pt x="82" y="34"/>
                    </a:lnTo>
                    <a:lnTo>
                      <a:pt x="76" y="38"/>
                    </a:lnTo>
                    <a:lnTo>
                      <a:pt x="68" y="38"/>
                    </a:lnTo>
                    <a:lnTo>
                      <a:pt x="66" y="36"/>
                    </a:lnTo>
                    <a:lnTo>
                      <a:pt x="60" y="30"/>
                    </a:lnTo>
                    <a:lnTo>
                      <a:pt x="58" y="30"/>
                    </a:lnTo>
                    <a:lnTo>
                      <a:pt x="56" y="28"/>
                    </a:lnTo>
                    <a:lnTo>
                      <a:pt x="52" y="28"/>
                    </a:lnTo>
                    <a:lnTo>
                      <a:pt x="52" y="30"/>
                    </a:lnTo>
                    <a:lnTo>
                      <a:pt x="52" y="34"/>
                    </a:lnTo>
                    <a:lnTo>
                      <a:pt x="54" y="34"/>
                    </a:lnTo>
                    <a:lnTo>
                      <a:pt x="56" y="38"/>
                    </a:lnTo>
                    <a:lnTo>
                      <a:pt x="58" y="40"/>
                    </a:lnTo>
                    <a:lnTo>
                      <a:pt x="58" y="46"/>
                    </a:lnTo>
                    <a:lnTo>
                      <a:pt x="56" y="48"/>
                    </a:lnTo>
                    <a:lnTo>
                      <a:pt x="54" y="48"/>
                    </a:lnTo>
                    <a:lnTo>
                      <a:pt x="48" y="48"/>
                    </a:lnTo>
                    <a:lnTo>
                      <a:pt x="38" y="48"/>
                    </a:lnTo>
                    <a:lnTo>
                      <a:pt x="38" y="54"/>
                    </a:lnTo>
                    <a:lnTo>
                      <a:pt x="36" y="52"/>
                    </a:lnTo>
                    <a:lnTo>
                      <a:pt x="34" y="48"/>
                    </a:lnTo>
                    <a:lnTo>
                      <a:pt x="32" y="48"/>
                    </a:lnTo>
                    <a:lnTo>
                      <a:pt x="30" y="46"/>
                    </a:lnTo>
                    <a:lnTo>
                      <a:pt x="26" y="46"/>
                    </a:lnTo>
                    <a:lnTo>
                      <a:pt x="24" y="48"/>
                    </a:lnTo>
                    <a:lnTo>
                      <a:pt x="22" y="48"/>
                    </a:lnTo>
                    <a:lnTo>
                      <a:pt x="20" y="48"/>
                    </a:lnTo>
                    <a:lnTo>
                      <a:pt x="16" y="48"/>
                    </a:lnTo>
                    <a:lnTo>
                      <a:pt x="12" y="50"/>
                    </a:lnTo>
                    <a:lnTo>
                      <a:pt x="8" y="50"/>
                    </a:lnTo>
                    <a:lnTo>
                      <a:pt x="6" y="52"/>
                    </a:lnTo>
                    <a:lnTo>
                      <a:pt x="4" y="54"/>
                    </a:lnTo>
                    <a:lnTo>
                      <a:pt x="6" y="56"/>
                    </a:lnTo>
                    <a:lnTo>
                      <a:pt x="8" y="56"/>
                    </a:lnTo>
                    <a:lnTo>
                      <a:pt x="10" y="58"/>
                    </a:lnTo>
                    <a:lnTo>
                      <a:pt x="10" y="60"/>
                    </a:lnTo>
                    <a:lnTo>
                      <a:pt x="6" y="60"/>
                    </a:lnTo>
                    <a:lnTo>
                      <a:pt x="2" y="60"/>
                    </a:lnTo>
                    <a:lnTo>
                      <a:pt x="0" y="60"/>
                    </a:lnTo>
                    <a:lnTo>
                      <a:pt x="0" y="62"/>
                    </a:lnTo>
                    <a:lnTo>
                      <a:pt x="6" y="66"/>
                    </a:lnTo>
                    <a:lnTo>
                      <a:pt x="12" y="66"/>
                    </a:lnTo>
                    <a:lnTo>
                      <a:pt x="12" y="64"/>
                    </a:lnTo>
                    <a:lnTo>
                      <a:pt x="26" y="72"/>
                    </a:lnTo>
                    <a:lnTo>
                      <a:pt x="32" y="72"/>
                    </a:lnTo>
                    <a:lnTo>
                      <a:pt x="38" y="76"/>
                    </a:lnTo>
                    <a:lnTo>
                      <a:pt x="48" y="76"/>
                    </a:lnTo>
                    <a:lnTo>
                      <a:pt x="40" y="80"/>
                    </a:lnTo>
                    <a:lnTo>
                      <a:pt x="42" y="84"/>
                    </a:lnTo>
                    <a:lnTo>
                      <a:pt x="44" y="86"/>
                    </a:lnTo>
                    <a:lnTo>
                      <a:pt x="46" y="92"/>
                    </a:lnTo>
                    <a:lnTo>
                      <a:pt x="52" y="96"/>
                    </a:lnTo>
                    <a:lnTo>
                      <a:pt x="58" y="96"/>
                    </a:lnTo>
                    <a:lnTo>
                      <a:pt x="58" y="106"/>
                    </a:lnTo>
                    <a:lnTo>
                      <a:pt x="62" y="114"/>
                    </a:lnTo>
                    <a:lnTo>
                      <a:pt x="66" y="124"/>
                    </a:lnTo>
                    <a:lnTo>
                      <a:pt x="58" y="114"/>
                    </a:lnTo>
                    <a:lnTo>
                      <a:pt x="58" y="118"/>
                    </a:lnTo>
                    <a:lnTo>
                      <a:pt x="56" y="120"/>
                    </a:lnTo>
                    <a:lnTo>
                      <a:pt x="56" y="132"/>
                    </a:lnTo>
                    <a:lnTo>
                      <a:pt x="54" y="134"/>
                    </a:lnTo>
                    <a:lnTo>
                      <a:pt x="52" y="144"/>
                    </a:lnTo>
                    <a:lnTo>
                      <a:pt x="52" y="146"/>
                    </a:lnTo>
                    <a:lnTo>
                      <a:pt x="50" y="150"/>
                    </a:lnTo>
                    <a:lnTo>
                      <a:pt x="50" y="152"/>
                    </a:lnTo>
                    <a:lnTo>
                      <a:pt x="48" y="152"/>
                    </a:lnTo>
                    <a:lnTo>
                      <a:pt x="48" y="154"/>
                    </a:lnTo>
                    <a:lnTo>
                      <a:pt x="46" y="156"/>
                    </a:lnTo>
                    <a:lnTo>
                      <a:pt x="44" y="158"/>
                    </a:lnTo>
                    <a:lnTo>
                      <a:pt x="46" y="160"/>
                    </a:lnTo>
                    <a:lnTo>
                      <a:pt x="46" y="158"/>
                    </a:lnTo>
                    <a:lnTo>
                      <a:pt x="48" y="158"/>
                    </a:lnTo>
                    <a:lnTo>
                      <a:pt x="52" y="160"/>
                    </a:lnTo>
                    <a:lnTo>
                      <a:pt x="52" y="162"/>
                    </a:lnTo>
                    <a:lnTo>
                      <a:pt x="50" y="164"/>
                    </a:lnTo>
                    <a:lnTo>
                      <a:pt x="60" y="164"/>
                    </a:lnTo>
                    <a:lnTo>
                      <a:pt x="64" y="168"/>
                    </a:lnTo>
                    <a:lnTo>
                      <a:pt x="66" y="166"/>
                    </a:lnTo>
                    <a:lnTo>
                      <a:pt x="68" y="166"/>
                    </a:lnTo>
                    <a:lnTo>
                      <a:pt x="72" y="170"/>
                    </a:lnTo>
                    <a:lnTo>
                      <a:pt x="78" y="170"/>
                    </a:lnTo>
                    <a:lnTo>
                      <a:pt x="78" y="172"/>
                    </a:lnTo>
                    <a:lnTo>
                      <a:pt x="84" y="172"/>
                    </a:lnTo>
                    <a:lnTo>
                      <a:pt x="84" y="168"/>
                    </a:lnTo>
                    <a:lnTo>
                      <a:pt x="86" y="166"/>
                    </a:lnTo>
                    <a:lnTo>
                      <a:pt x="90" y="166"/>
                    </a:lnTo>
                    <a:lnTo>
                      <a:pt x="92" y="168"/>
                    </a:lnTo>
                    <a:lnTo>
                      <a:pt x="92" y="170"/>
                    </a:lnTo>
                    <a:lnTo>
                      <a:pt x="96" y="170"/>
                    </a:lnTo>
                    <a:lnTo>
                      <a:pt x="96" y="172"/>
                    </a:lnTo>
                    <a:lnTo>
                      <a:pt x="104" y="172"/>
                    </a:lnTo>
                    <a:lnTo>
                      <a:pt x="104" y="174"/>
                    </a:lnTo>
                    <a:lnTo>
                      <a:pt x="104" y="176"/>
                    </a:lnTo>
                    <a:lnTo>
                      <a:pt x="112" y="176"/>
                    </a:lnTo>
                    <a:lnTo>
                      <a:pt x="112" y="178"/>
                    </a:lnTo>
                    <a:lnTo>
                      <a:pt x="118" y="178"/>
                    </a:lnTo>
                    <a:lnTo>
                      <a:pt x="118" y="176"/>
                    </a:lnTo>
                    <a:lnTo>
                      <a:pt x="118" y="174"/>
                    </a:lnTo>
                    <a:lnTo>
                      <a:pt x="122" y="174"/>
                    </a:lnTo>
                    <a:lnTo>
                      <a:pt x="122" y="170"/>
                    </a:lnTo>
                    <a:lnTo>
                      <a:pt x="126" y="164"/>
                    </a:lnTo>
                    <a:lnTo>
                      <a:pt x="130" y="160"/>
                    </a:lnTo>
                    <a:lnTo>
                      <a:pt x="132" y="158"/>
                    </a:lnTo>
                    <a:lnTo>
                      <a:pt x="134" y="156"/>
                    </a:lnTo>
                    <a:lnTo>
                      <a:pt x="138" y="154"/>
                    </a:lnTo>
                    <a:lnTo>
                      <a:pt x="140" y="152"/>
                    </a:lnTo>
                    <a:lnTo>
                      <a:pt x="144" y="152"/>
                    </a:lnTo>
                    <a:lnTo>
                      <a:pt x="146" y="154"/>
                    </a:lnTo>
                    <a:lnTo>
                      <a:pt x="150" y="154"/>
                    </a:lnTo>
                    <a:lnTo>
                      <a:pt x="152" y="156"/>
                    </a:lnTo>
                    <a:lnTo>
                      <a:pt x="162" y="156"/>
                    </a:lnTo>
                    <a:lnTo>
                      <a:pt x="166" y="160"/>
                    </a:lnTo>
                    <a:lnTo>
                      <a:pt x="166" y="162"/>
                    </a:lnTo>
                    <a:lnTo>
                      <a:pt x="170" y="162"/>
                    </a:lnTo>
                    <a:lnTo>
                      <a:pt x="172" y="164"/>
                    </a:lnTo>
                    <a:lnTo>
                      <a:pt x="178" y="164"/>
                    </a:lnTo>
                    <a:lnTo>
                      <a:pt x="182" y="162"/>
                    </a:lnTo>
                    <a:lnTo>
                      <a:pt x="184" y="160"/>
                    </a:lnTo>
                    <a:lnTo>
                      <a:pt x="186" y="154"/>
                    </a:lnTo>
                    <a:lnTo>
                      <a:pt x="192" y="150"/>
                    </a:lnTo>
                    <a:lnTo>
                      <a:pt x="196" y="150"/>
                    </a:lnTo>
                    <a:lnTo>
                      <a:pt x="196" y="148"/>
                    </a:lnTo>
                    <a:lnTo>
                      <a:pt x="200" y="144"/>
                    </a:lnTo>
                    <a:lnTo>
                      <a:pt x="200" y="142"/>
                    </a:lnTo>
                    <a:lnTo>
                      <a:pt x="198" y="140"/>
                    </a:lnTo>
                    <a:lnTo>
                      <a:pt x="192" y="140"/>
                    </a:lnTo>
                    <a:lnTo>
                      <a:pt x="188" y="138"/>
                    </a:lnTo>
                    <a:lnTo>
                      <a:pt x="186" y="136"/>
                    </a:lnTo>
                    <a:lnTo>
                      <a:pt x="186" y="134"/>
                    </a:lnTo>
                    <a:lnTo>
                      <a:pt x="188" y="132"/>
                    </a:lnTo>
                    <a:lnTo>
                      <a:pt x="190" y="130"/>
                    </a:lnTo>
                    <a:lnTo>
                      <a:pt x="190" y="126"/>
                    </a:lnTo>
                    <a:lnTo>
                      <a:pt x="188" y="126"/>
                    </a:lnTo>
                    <a:lnTo>
                      <a:pt x="184" y="126"/>
                    </a:lnTo>
                    <a:lnTo>
                      <a:pt x="182" y="120"/>
                    </a:lnTo>
                    <a:lnTo>
                      <a:pt x="188" y="120"/>
                    </a:lnTo>
                    <a:lnTo>
                      <a:pt x="192" y="116"/>
                    </a:lnTo>
                    <a:lnTo>
                      <a:pt x="192" y="114"/>
                    </a:lnTo>
                    <a:lnTo>
                      <a:pt x="186" y="108"/>
                    </a:lnTo>
                    <a:lnTo>
                      <a:pt x="188" y="106"/>
                    </a:lnTo>
                    <a:lnTo>
                      <a:pt x="190" y="106"/>
                    </a:lnTo>
                    <a:lnTo>
                      <a:pt x="190" y="104"/>
                    </a:lnTo>
                    <a:lnTo>
                      <a:pt x="186" y="100"/>
                    </a:lnTo>
                    <a:lnTo>
                      <a:pt x="188" y="94"/>
                    </a:lnTo>
                    <a:lnTo>
                      <a:pt x="186" y="94"/>
                    </a:lnTo>
                    <a:lnTo>
                      <a:pt x="182" y="94"/>
                    </a:lnTo>
                    <a:lnTo>
                      <a:pt x="176" y="100"/>
                    </a:lnTo>
                    <a:lnTo>
                      <a:pt x="174" y="100"/>
                    </a:lnTo>
                    <a:lnTo>
                      <a:pt x="174" y="98"/>
                    </a:lnTo>
                    <a:lnTo>
                      <a:pt x="176" y="96"/>
                    </a:lnTo>
                    <a:lnTo>
                      <a:pt x="174" y="94"/>
                    </a:lnTo>
                    <a:lnTo>
                      <a:pt x="178" y="92"/>
                    </a:lnTo>
                    <a:lnTo>
                      <a:pt x="178" y="88"/>
                    </a:lnTo>
                    <a:lnTo>
                      <a:pt x="182" y="86"/>
                    </a:lnTo>
                    <a:lnTo>
                      <a:pt x="182" y="82"/>
                    </a:lnTo>
                    <a:lnTo>
                      <a:pt x="186" y="82"/>
                    </a:lnTo>
                    <a:lnTo>
                      <a:pt x="188" y="80"/>
                    </a:lnTo>
                    <a:lnTo>
                      <a:pt x="190" y="78"/>
                    </a:lnTo>
                    <a:lnTo>
                      <a:pt x="192" y="76"/>
                    </a:lnTo>
                    <a:lnTo>
                      <a:pt x="192" y="74"/>
                    </a:lnTo>
                    <a:lnTo>
                      <a:pt x="198" y="76"/>
                    </a:lnTo>
                    <a:lnTo>
                      <a:pt x="198" y="72"/>
                    </a:lnTo>
                    <a:lnTo>
                      <a:pt x="198" y="60"/>
                    </a:lnTo>
                    <a:lnTo>
                      <a:pt x="200" y="58"/>
                    </a:lnTo>
                    <a:lnTo>
                      <a:pt x="202" y="56"/>
                    </a:lnTo>
                    <a:lnTo>
                      <a:pt x="204" y="54"/>
                    </a:lnTo>
                    <a:lnTo>
                      <a:pt x="204" y="50"/>
                    </a:lnTo>
                    <a:lnTo>
                      <a:pt x="208" y="46"/>
                    </a:lnTo>
                    <a:lnTo>
                      <a:pt x="210" y="42"/>
                    </a:lnTo>
                    <a:lnTo>
                      <a:pt x="204" y="40"/>
                    </a:lnTo>
                    <a:lnTo>
                      <a:pt x="198" y="4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96" name="Finland">
                <a:extLst>
                  <a:ext uri="{FF2B5EF4-FFF2-40B4-BE49-F238E27FC236}">
                    <a16:creationId xmlns:a16="http://schemas.microsoft.com/office/drawing/2014/main" id="{7F8D1804-C370-DA4E-B5D8-F57D36D89B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7" y="907"/>
                <a:ext cx="161" cy="183"/>
              </a:xfrm>
              <a:custGeom>
                <a:avLst/>
                <a:gdLst>
                  <a:gd name="T0" fmla="*/ 2147483647 w 630"/>
                  <a:gd name="T1" fmla="*/ 2147483647 h 714"/>
                  <a:gd name="T2" fmla="*/ 2147483647 w 630"/>
                  <a:gd name="T3" fmla="*/ 2147483647 h 714"/>
                  <a:gd name="T4" fmla="*/ 2147483647 w 630"/>
                  <a:gd name="T5" fmla="*/ 2147483647 h 714"/>
                  <a:gd name="T6" fmla="*/ 2147483647 w 630"/>
                  <a:gd name="T7" fmla="*/ 2147483647 h 714"/>
                  <a:gd name="T8" fmla="*/ 2147483647 w 630"/>
                  <a:gd name="T9" fmla="*/ 2147483647 h 714"/>
                  <a:gd name="T10" fmla="*/ 2147483647 w 630"/>
                  <a:gd name="T11" fmla="*/ 2147483647 h 714"/>
                  <a:gd name="T12" fmla="*/ 2147483647 w 630"/>
                  <a:gd name="T13" fmla="*/ 2147483647 h 714"/>
                  <a:gd name="T14" fmla="*/ 2147483647 w 630"/>
                  <a:gd name="T15" fmla="*/ 2147483647 h 714"/>
                  <a:gd name="T16" fmla="*/ 2147483647 w 630"/>
                  <a:gd name="T17" fmla="*/ 2147483647 h 714"/>
                  <a:gd name="T18" fmla="*/ 2147483647 w 630"/>
                  <a:gd name="T19" fmla="*/ 2147483647 h 714"/>
                  <a:gd name="T20" fmla="*/ 2147483647 w 630"/>
                  <a:gd name="T21" fmla="*/ 2147483647 h 714"/>
                  <a:gd name="T22" fmla="*/ 2147483647 w 630"/>
                  <a:gd name="T23" fmla="*/ 2147483647 h 714"/>
                  <a:gd name="T24" fmla="*/ 2147483647 w 630"/>
                  <a:gd name="T25" fmla="*/ 2147483647 h 714"/>
                  <a:gd name="T26" fmla="*/ 2147483647 w 630"/>
                  <a:gd name="T27" fmla="*/ 2147483647 h 714"/>
                  <a:gd name="T28" fmla="*/ 2147483647 w 630"/>
                  <a:gd name="T29" fmla="*/ 2147483647 h 714"/>
                  <a:gd name="T30" fmla="*/ 2147483647 w 630"/>
                  <a:gd name="T31" fmla="*/ 2147483647 h 714"/>
                  <a:gd name="T32" fmla="*/ 2147483647 w 630"/>
                  <a:gd name="T33" fmla="*/ 2147483647 h 714"/>
                  <a:gd name="T34" fmla="*/ 2147483647 w 630"/>
                  <a:gd name="T35" fmla="*/ 2147483647 h 714"/>
                  <a:gd name="T36" fmla="*/ 2147483647 w 630"/>
                  <a:gd name="T37" fmla="*/ 2147483647 h 714"/>
                  <a:gd name="T38" fmla="*/ 2147483647 w 630"/>
                  <a:gd name="T39" fmla="*/ 2147483647 h 714"/>
                  <a:gd name="T40" fmla="*/ 2147483647 w 630"/>
                  <a:gd name="T41" fmla="*/ 2147483647 h 714"/>
                  <a:gd name="T42" fmla="*/ 2147483647 w 630"/>
                  <a:gd name="T43" fmla="*/ 2147483647 h 714"/>
                  <a:gd name="T44" fmla="*/ 2147483647 w 630"/>
                  <a:gd name="T45" fmla="*/ 2147483647 h 714"/>
                  <a:gd name="T46" fmla="*/ 2147483647 w 630"/>
                  <a:gd name="T47" fmla="*/ 2147483647 h 714"/>
                  <a:gd name="T48" fmla="*/ 2147483647 w 630"/>
                  <a:gd name="T49" fmla="*/ 2147483647 h 714"/>
                  <a:gd name="T50" fmla="*/ 2147483647 w 630"/>
                  <a:gd name="T51" fmla="*/ 2147483647 h 714"/>
                  <a:gd name="T52" fmla="*/ 2147483647 w 630"/>
                  <a:gd name="T53" fmla="*/ 2147483647 h 714"/>
                  <a:gd name="T54" fmla="*/ 2147483647 w 630"/>
                  <a:gd name="T55" fmla="*/ 2147483647 h 714"/>
                  <a:gd name="T56" fmla="*/ 2147483647 w 630"/>
                  <a:gd name="T57" fmla="*/ 2147483647 h 714"/>
                  <a:gd name="T58" fmla="*/ 2147483647 w 630"/>
                  <a:gd name="T59" fmla="*/ 2147483647 h 714"/>
                  <a:gd name="T60" fmla="*/ 2147483647 w 630"/>
                  <a:gd name="T61" fmla="*/ 2147483647 h 714"/>
                  <a:gd name="T62" fmla="*/ 2147483647 w 630"/>
                  <a:gd name="T63" fmla="*/ 2147483647 h 714"/>
                  <a:gd name="T64" fmla="*/ 2147483647 w 630"/>
                  <a:gd name="T65" fmla="*/ 2147483647 h 714"/>
                  <a:gd name="T66" fmla="*/ 2147483647 w 630"/>
                  <a:gd name="T67" fmla="*/ 2147483647 h 714"/>
                  <a:gd name="T68" fmla="*/ 2147483647 w 630"/>
                  <a:gd name="T69" fmla="*/ 2147483647 h 714"/>
                  <a:gd name="T70" fmla="*/ 2147483647 w 630"/>
                  <a:gd name="T71" fmla="*/ 2147483647 h 714"/>
                  <a:gd name="T72" fmla="*/ 2147483647 w 630"/>
                  <a:gd name="T73" fmla="*/ 2147483647 h 714"/>
                  <a:gd name="T74" fmla="*/ 2147483647 w 630"/>
                  <a:gd name="T75" fmla="*/ 2147483647 h 714"/>
                  <a:gd name="T76" fmla="*/ 2147483647 w 630"/>
                  <a:gd name="T77" fmla="*/ 2147483647 h 714"/>
                  <a:gd name="T78" fmla="*/ 2147483647 w 630"/>
                  <a:gd name="T79" fmla="*/ 2147483647 h 714"/>
                  <a:gd name="T80" fmla="*/ 2147483647 w 630"/>
                  <a:gd name="T81" fmla="*/ 2147483647 h 714"/>
                  <a:gd name="T82" fmla="*/ 2147483647 w 630"/>
                  <a:gd name="T83" fmla="*/ 2147483647 h 714"/>
                  <a:gd name="T84" fmla="*/ 2147483647 w 630"/>
                  <a:gd name="T85" fmla="*/ 2147483647 h 714"/>
                  <a:gd name="T86" fmla="*/ 2147483647 w 630"/>
                  <a:gd name="T87" fmla="*/ 2147483647 h 714"/>
                  <a:gd name="T88" fmla="*/ 2147483647 w 630"/>
                  <a:gd name="T89" fmla="*/ 2147483647 h 714"/>
                  <a:gd name="T90" fmla="*/ 2147483647 w 630"/>
                  <a:gd name="T91" fmla="*/ 2147483647 h 714"/>
                  <a:gd name="T92" fmla="*/ 2147483647 w 630"/>
                  <a:gd name="T93" fmla="*/ 2147483647 h 714"/>
                  <a:gd name="T94" fmla="*/ 2147483647 w 630"/>
                  <a:gd name="T95" fmla="*/ 2147483647 h 714"/>
                  <a:gd name="T96" fmla="*/ 2147483647 w 630"/>
                  <a:gd name="T97" fmla="*/ 2147483647 h 714"/>
                  <a:gd name="T98" fmla="*/ 2147483647 w 630"/>
                  <a:gd name="T99" fmla="*/ 2147483647 h 714"/>
                  <a:gd name="T100" fmla="*/ 2147483647 w 630"/>
                  <a:gd name="T101" fmla="*/ 2147483647 h 714"/>
                  <a:gd name="T102" fmla="*/ 2147483647 w 630"/>
                  <a:gd name="T103" fmla="*/ 2147483647 h 714"/>
                  <a:gd name="T104" fmla="*/ 2147483647 w 630"/>
                  <a:gd name="T105" fmla="*/ 2147483647 h 714"/>
                  <a:gd name="T106" fmla="*/ 2147483647 w 630"/>
                  <a:gd name="T107" fmla="*/ 0 h 714"/>
                  <a:gd name="T108" fmla="*/ 2147483647 w 630"/>
                  <a:gd name="T109" fmla="*/ 2147483647 h 714"/>
                  <a:gd name="T110" fmla="*/ 2147483647 w 630"/>
                  <a:gd name="T111" fmla="*/ 2147483647 h 714"/>
                  <a:gd name="T112" fmla="*/ 2147483647 w 630"/>
                  <a:gd name="T113" fmla="*/ 2147483647 h 714"/>
                  <a:gd name="T114" fmla="*/ 2147483647 w 630"/>
                  <a:gd name="T115" fmla="*/ 2147483647 h 714"/>
                  <a:gd name="T116" fmla="*/ 2147483647 w 630"/>
                  <a:gd name="T117" fmla="*/ 2147483647 h 71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630"/>
                  <a:gd name="T178" fmla="*/ 0 h 714"/>
                  <a:gd name="T179" fmla="*/ 630 w 630"/>
                  <a:gd name="T180" fmla="*/ 714 h 71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630" h="714">
                    <a:moveTo>
                      <a:pt x="162" y="84"/>
                    </a:moveTo>
                    <a:lnTo>
                      <a:pt x="156" y="90"/>
                    </a:lnTo>
                    <a:lnTo>
                      <a:pt x="144" y="96"/>
                    </a:lnTo>
                    <a:lnTo>
                      <a:pt x="132" y="96"/>
                    </a:lnTo>
                    <a:lnTo>
                      <a:pt x="126" y="90"/>
                    </a:lnTo>
                    <a:lnTo>
                      <a:pt x="108" y="90"/>
                    </a:lnTo>
                    <a:lnTo>
                      <a:pt x="96" y="84"/>
                    </a:lnTo>
                    <a:lnTo>
                      <a:pt x="84" y="84"/>
                    </a:lnTo>
                    <a:lnTo>
                      <a:pt x="72" y="72"/>
                    </a:lnTo>
                    <a:lnTo>
                      <a:pt x="60" y="66"/>
                    </a:lnTo>
                    <a:lnTo>
                      <a:pt x="54" y="54"/>
                    </a:lnTo>
                    <a:lnTo>
                      <a:pt x="48" y="48"/>
                    </a:lnTo>
                    <a:lnTo>
                      <a:pt x="30" y="48"/>
                    </a:lnTo>
                    <a:lnTo>
                      <a:pt x="24" y="54"/>
                    </a:lnTo>
                    <a:lnTo>
                      <a:pt x="24" y="66"/>
                    </a:lnTo>
                    <a:lnTo>
                      <a:pt x="6" y="60"/>
                    </a:lnTo>
                    <a:lnTo>
                      <a:pt x="0" y="66"/>
                    </a:lnTo>
                    <a:lnTo>
                      <a:pt x="6" y="72"/>
                    </a:lnTo>
                    <a:lnTo>
                      <a:pt x="18" y="78"/>
                    </a:lnTo>
                    <a:lnTo>
                      <a:pt x="24" y="84"/>
                    </a:lnTo>
                    <a:lnTo>
                      <a:pt x="36" y="90"/>
                    </a:lnTo>
                    <a:lnTo>
                      <a:pt x="48" y="90"/>
                    </a:lnTo>
                    <a:lnTo>
                      <a:pt x="54" y="96"/>
                    </a:lnTo>
                    <a:lnTo>
                      <a:pt x="60" y="96"/>
                    </a:lnTo>
                    <a:lnTo>
                      <a:pt x="72" y="108"/>
                    </a:lnTo>
                    <a:lnTo>
                      <a:pt x="108" y="108"/>
                    </a:lnTo>
                    <a:lnTo>
                      <a:pt x="138" y="126"/>
                    </a:lnTo>
                    <a:lnTo>
                      <a:pt x="150" y="126"/>
                    </a:lnTo>
                    <a:lnTo>
                      <a:pt x="156" y="132"/>
                    </a:lnTo>
                    <a:lnTo>
                      <a:pt x="162" y="132"/>
                    </a:lnTo>
                    <a:lnTo>
                      <a:pt x="162" y="156"/>
                    </a:lnTo>
                    <a:lnTo>
                      <a:pt x="156" y="162"/>
                    </a:lnTo>
                    <a:lnTo>
                      <a:pt x="156" y="168"/>
                    </a:lnTo>
                    <a:lnTo>
                      <a:pt x="168" y="174"/>
                    </a:lnTo>
                    <a:lnTo>
                      <a:pt x="162" y="198"/>
                    </a:lnTo>
                    <a:lnTo>
                      <a:pt x="186" y="210"/>
                    </a:lnTo>
                    <a:lnTo>
                      <a:pt x="180" y="222"/>
                    </a:lnTo>
                    <a:lnTo>
                      <a:pt x="174" y="228"/>
                    </a:lnTo>
                    <a:lnTo>
                      <a:pt x="168" y="240"/>
                    </a:lnTo>
                    <a:lnTo>
                      <a:pt x="168" y="246"/>
                    </a:lnTo>
                    <a:lnTo>
                      <a:pt x="180" y="258"/>
                    </a:lnTo>
                    <a:lnTo>
                      <a:pt x="192" y="264"/>
                    </a:lnTo>
                    <a:lnTo>
                      <a:pt x="198" y="270"/>
                    </a:lnTo>
                    <a:lnTo>
                      <a:pt x="210" y="306"/>
                    </a:lnTo>
                    <a:lnTo>
                      <a:pt x="222" y="294"/>
                    </a:lnTo>
                    <a:lnTo>
                      <a:pt x="228" y="294"/>
                    </a:lnTo>
                    <a:lnTo>
                      <a:pt x="234" y="300"/>
                    </a:lnTo>
                    <a:lnTo>
                      <a:pt x="246" y="300"/>
                    </a:lnTo>
                    <a:lnTo>
                      <a:pt x="270" y="324"/>
                    </a:lnTo>
                    <a:lnTo>
                      <a:pt x="270" y="336"/>
                    </a:lnTo>
                    <a:lnTo>
                      <a:pt x="276" y="348"/>
                    </a:lnTo>
                    <a:lnTo>
                      <a:pt x="276" y="354"/>
                    </a:lnTo>
                    <a:lnTo>
                      <a:pt x="264" y="348"/>
                    </a:lnTo>
                    <a:lnTo>
                      <a:pt x="246" y="348"/>
                    </a:lnTo>
                    <a:lnTo>
                      <a:pt x="240" y="354"/>
                    </a:lnTo>
                    <a:lnTo>
                      <a:pt x="234" y="366"/>
                    </a:lnTo>
                    <a:lnTo>
                      <a:pt x="228" y="372"/>
                    </a:lnTo>
                    <a:lnTo>
                      <a:pt x="222" y="384"/>
                    </a:lnTo>
                    <a:lnTo>
                      <a:pt x="216" y="390"/>
                    </a:lnTo>
                    <a:lnTo>
                      <a:pt x="180" y="420"/>
                    </a:lnTo>
                    <a:lnTo>
                      <a:pt x="144" y="432"/>
                    </a:lnTo>
                    <a:lnTo>
                      <a:pt x="138" y="438"/>
                    </a:lnTo>
                    <a:lnTo>
                      <a:pt x="126" y="444"/>
                    </a:lnTo>
                    <a:lnTo>
                      <a:pt x="120" y="456"/>
                    </a:lnTo>
                    <a:lnTo>
                      <a:pt x="120" y="462"/>
                    </a:lnTo>
                    <a:lnTo>
                      <a:pt x="108" y="474"/>
                    </a:lnTo>
                    <a:lnTo>
                      <a:pt x="90" y="474"/>
                    </a:lnTo>
                    <a:lnTo>
                      <a:pt x="66" y="504"/>
                    </a:lnTo>
                    <a:lnTo>
                      <a:pt x="66" y="534"/>
                    </a:lnTo>
                    <a:lnTo>
                      <a:pt x="72" y="540"/>
                    </a:lnTo>
                    <a:lnTo>
                      <a:pt x="72" y="570"/>
                    </a:lnTo>
                    <a:lnTo>
                      <a:pt x="96" y="588"/>
                    </a:lnTo>
                    <a:lnTo>
                      <a:pt x="96" y="594"/>
                    </a:lnTo>
                    <a:lnTo>
                      <a:pt x="90" y="600"/>
                    </a:lnTo>
                    <a:lnTo>
                      <a:pt x="90" y="612"/>
                    </a:lnTo>
                    <a:lnTo>
                      <a:pt x="84" y="630"/>
                    </a:lnTo>
                    <a:lnTo>
                      <a:pt x="84" y="648"/>
                    </a:lnTo>
                    <a:lnTo>
                      <a:pt x="90" y="654"/>
                    </a:lnTo>
                    <a:lnTo>
                      <a:pt x="96" y="666"/>
                    </a:lnTo>
                    <a:lnTo>
                      <a:pt x="108" y="678"/>
                    </a:lnTo>
                    <a:lnTo>
                      <a:pt x="132" y="690"/>
                    </a:lnTo>
                    <a:lnTo>
                      <a:pt x="174" y="690"/>
                    </a:lnTo>
                    <a:lnTo>
                      <a:pt x="174" y="696"/>
                    </a:lnTo>
                    <a:lnTo>
                      <a:pt x="168" y="702"/>
                    </a:lnTo>
                    <a:lnTo>
                      <a:pt x="168" y="708"/>
                    </a:lnTo>
                    <a:lnTo>
                      <a:pt x="174" y="714"/>
                    </a:lnTo>
                    <a:lnTo>
                      <a:pt x="240" y="714"/>
                    </a:lnTo>
                    <a:lnTo>
                      <a:pt x="252" y="708"/>
                    </a:lnTo>
                    <a:lnTo>
                      <a:pt x="270" y="708"/>
                    </a:lnTo>
                    <a:lnTo>
                      <a:pt x="300" y="696"/>
                    </a:lnTo>
                    <a:lnTo>
                      <a:pt x="336" y="696"/>
                    </a:lnTo>
                    <a:lnTo>
                      <a:pt x="384" y="672"/>
                    </a:lnTo>
                    <a:lnTo>
                      <a:pt x="462" y="672"/>
                    </a:lnTo>
                    <a:lnTo>
                      <a:pt x="456" y="660"/>
                    </a:lnTo>
                    <a:lnTo>
                      <a:pt x="516" y="630"/>
                    </a:lnTo>
                    <a:lnTo>
                      <a:pt x="576" y="570"/>
                    </a:lnTo>
                    <a:lnTo>
                      <a:pt x="582" y="570"/>
                    </a:lnTo>
                    <a:lnTo>
                      <a:pt x="618" y="534"/>
                    </a:lnTo>
                    <a:lnTo>
                      <a:pt x="624" y="522"/>
                    </a:lnTo>
                    <a:lnTo>
                      <a:pt x="630" y="516"/>
                    </a:lnTo>
                    <a:lnTo>
                      <a:pt x="630" y="504"/>
                    </a:lnTo>
                    <a:lnTo>
                      <a:pt x="624" y="492"/>
                    </a:lnTo>
                    <a:lnTo>
                      <a:pt x="618" y="486"/>
                    </a:lnTo>
                    <a:lnTo>
                      <a:pt x="612" y="474"/>
                    </a:lnTo>
                    <a:lnTo>
                      <a:pt x="540" y="438"/>
                    </a:lnTo>
                    <a:lnTo>
                      <a:pt x="546" y="438"/>
                    </a:lnTo>
                    <a:lnTo>
                      <a:pt x="570" y="414"/>
                    </a:lnTo>
                    <a:lnTo>
                      <a:pt x="570" y="408"/>
                    </a:lnTo>
                    <a:lnTo>
                      <a:pt x="564" y="402"/>
                    </a:lnTo>
                    <a:lnTo>
                      <a:pt x="552" y="396"/>
                    </a:lnTo>
                    <a:lnTo>
                      <a:pt x="528" y="390"/>
                    </a:lnTo>
                    <a:lnTo>
                      <a:pt x="534" y="378"/>
                    </a:lnTo>
                    <a:lnTo>
                      <a:pt x="540" y="372"/>
                    </a:lnTo>
                    <a:lnTo>
                      <a:pt x="540" y="366"/>
                    </a:lnTo>
                    <a:lnTo>
                      <a:pt x="534" y="360"/>
                    </a:lnTo>
                    <a:lnTo>
                      <a:pt x="528" y="360"/>
                    </a:lnTo>
                    <a:lnTo>
                      <a:pt x="522" y="354"/>
                    </a:lnTo>
                    <a:lnTo>
                      <a:pt x="510" y="354"/>
                    </a:lnTo>
                    <a:lnTo>
                      <a:pt x="510" y="342"/>
                    </a:lnTo>
                    <a:lnTo>
                      <a:pt x="498" y="330"/>
                    </a:lnTo>
                    <a:lnTo>
                      <a:pt x="504" y="300"/>
                    </a:lnTo>
                    <a:lnTo>
                      <a:pt x="510" y="300"/>
                    </a:lnTo>
                    <a:lnTo>
                      <a:pt x="522" y="306"/>
                    </a:lnTo>
                    <a:lnTo>
                      <a:pt x="534" y="306"/>
                    </a:lnTo>
                    <a:lnTo>
                      <a:pt x="540" y="300"/>
                    </a:lnTo>
                    <a:lnTo>
                      <a:pt x="540" y="294"/>
                    </a:lnTo>
                    <a:lnTo>
                      <a:pt x="534" y="288"/>
                    </a:lnTo>
                    <a:lnTo>
                      <a:pt x="522" y="282"/>
                    </a:lnTo>
                    <a:lnTo>
                      <a:pt x="498" y="258"/>
                    </a:lnTo>
                    <a:lnTo>
                      <a:pt x="486" y="252"/>
                    </a:lnTo>
                    <a:lnTo>
                      <a:pt x="480" y="240"/>
                    </a:lnTo>
                    <a:lnTo>
                      <a:pt x="468" y="234"/>
                    </a:lnTo>
                    <a:lnTo>
                      <a:pt x="450" y="216"/>
                    </a:lnTo>
                    <a:lnTo>
                      <a:pt x="456" y="210"/>
                    </a:lnTo>
                    <a:lnTo>
                      <a:pt x="468" y="204"/>
                    </a:lnTo>
                    <a:lnTo>
                      <a:pt x="474" y="204"/>
                    </a:lnTo>
                    <a:lnTo>
                      <a:pt x="474" y="192"/>
                    </a:lnTo>
                    <a:lnTo>
                      <a:pt x="480" y="192"/>
                    </a:lnTo>
                    <a:lnTo>
                      <a:pt x="492" y="186"/>
                    </a:lnTo>
                    <a:lnTo>
                      <a:pt x="498" y="186"/>
                    </a:lnTo>
                    <a:lnTo>
                      <a:pt x="498" y="174"/>
                    </a:lnTo>
                    <a:lnTo>
                      <a:pt x="450" y="126"/>
                    </a:lnTo>
                    <a:lnTo>
                      <a:pt x="432" y="126"/>
                    </a:lnTo>
                    <a:lnTo>
                      <a:pt x="426" y="132"/>
                    </a:lnTo>
                    <a:lnTo>
                      <a:pt x="420" y="132"/>
                    </a:lnTo>
                    <a:lnTo>
                      <a:pt x="414" y="126"/>
                    </a:lnTo>
                    <a:lnTo>
                      <a:pt x="414" y="120"/>
                    </a:lnTo>
                    <a:lnTo>
                      <a:pt x="408" y="108"/>
                    </a:lnTo>
                    <a:lnTo>
                      <a:pt x="408" y="96"/>
                    </a:lnTo>
                    <a:lnTo>
                      <a:pt x="426" y="96"/>
                    </a:lnTo>
                    <a:lnTo>
                      <a:pt x="426" y="90"/>
                    </a:lnTo>
                    <a:lnTo>
                      <a:pt x="414" y="78"/>
                    </a:lnTo>
                    <a:lnTo>
                      <a:pt x="420" y="54"/>
                    </a:lnTo>
                    <a:lnTo>
                      <a:pt x="426" y="54"/>
                    </a:lnTo>
                    <a:lnTo>
                      <a:pt x="426" y="60"/>
                    </a:lnTo>
                    <a:lnTo>
                      <a:pt x="432" y="60"/>
                    </a:lnTo>
                    <a:lnTo>
                      <a:pt x="432" y="42"/>
                    </a:lnTo>
                    <a:lnTo>
                      <a:pt x="426" y="30"/>
                    </a:lnTo>
                    <a:lnTo>
                      <a:pt x="414" y="18"/>
                    </a:lnTo>
                    <a:lnTo>
                      <a:pt x="408" y="18"/>
                    </a:lnTo>
                    <a:lnTo>
                      <a:pt x="372" y="12"/>
                    </a:lnTo>
                    <a:lnTo>
                      <a:pt x="372" y="0"/>
                    </a:lnTo>
                    <a:lnTo>
                      <a:pt x="336" y="0"/>
                    </a:lnTo>
                    <a:lnTo>
                      <a:pt x="324" y="6"/>
                    </a:lnTo>
                    <a:lnTo>
                      <a:pt x="294" y="6"/>
                    </a:lnTo>
                    <a:lnTo>
                      <a:pt x="282" y="12"/>
                    </a:lnTo>
                    <a:lnTo>
                      <a:pt x="276" y="12"/>
                    </a:lnTo>
                    <a:lnTo>
                      <a:pt x="264" y="18"/>
                    </a:lnTo>
                    <a:lnTo>
                      <a:pt x="264" y="30"/>
                    </a:lnTo>
                    <a:lnTo>
                      <a:pt x="258" y="36"/>
                    </a:lnTo>
                    <a:lnTo>
                      <a:pt x="258" y="72"/>
                    </a:lnTo>
                    <a:lnTo>
                      <a:pt x="234" y="72"/>
                    </a:lnTo>
                    <a:lnTo>
                      <a:pt x="234" y="78"/>
                    </a:lnTo>
                    <a:lnTo>
                      <a:pt x="228" y="84"/>
                    </a:lnTo>
                    <a:lnTo>
                      <a:pt x="228" y="96"/>
                    </a:lnTo>
                    <a:lnTo>
                      <a:pt x="210" y="96"/>
                    </a:lnTo>
                    <a:lnTo>
                      <a:pt x="204" y="90"/>
                    </a:lnTo>
                    <a:lnTo>
                      <a:pt x="192" y="84"/>
                    </a:lnTo>
                    <a:lnTo>
                      <a:pt x="162" y="8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97" name="Estonia">
                <a:extLst>
                  <a:ext uri="{FF2B5EF4-FFF2-40B4-BE49-F238E27FC236}">
                    <a16:creationId xmlns:a16="http://schemas.microsoft.com/office/drawing/2014/main" id="{B9A585AA-7CD0-6E41-85DA-0D682B8FF7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09" y="1096"/>
                <a:ext cx="89" cy="40"/>
              </a:xfrm>
              <a:custGeom>
                <a:avLst/>
                <a:gdLst>
                  <a:gd name="T0" fmla="*/ 2147483647 w 348"/>
                  <a:gd name="T1" fmla="*/ 2147483647 h 156"/>
                  <a:gd name="T2" fmla="*/ 2147483647 w 348"/>
                  <a:gd name="T3" fmla="*/ 2147483647 h 156"/>
                  <a:gd name="T4" fmla="*/ 2147483647 w 348"/>
                  <a:gd name="T5" fmla="*/ 2147483647 h 156"/>
                  <a:gd name="T6" fmla="*/ 2147483647 w 348"/>
                  <a:gd name="T7" fmla="*/ 2147483647 h 156"/>
                  <a:gd name="T8" fmla="*/ 2147483647 w 348"/>
                  <a:gd name="T9" fmla="*/ 2147483647 h 156"/>
                  <a:gd name="T10" fmla="*/ 2147483647 w 348"/>
                  <a:gd name="T11" fmla="*/ 2147483647 h 156"/>
                  <a:gd name="T12" fmla="*/ 2147483647 w 348"/>
                  <a:gd name="T13" fmla="*/ 2147483647 h 156"/>
                  <a:gd name="T14" fmla="*/ 2147483647 w 348"/>
                  <a:gd name="T15" fmla="*/ 0 h 156"/>
                  <a:gd name="T16" fmla="*/ 2147483647 w 348"/>
                  <a:gd name="T17" fmla="*/ 2147483647 h 156"/>
                  <a:gd name="T18" fmla="*/ 2147483647 w 348"/>
                  <a:gd name="T19" fmla="*/ 2147483647 h 156"/>
                  <a:gd name="T20" fmla="*/ 2147483647 w 348"/>
                  <a:gd name="T21" fmla="*/ 2147483647 h 156"/>
                  <a:gd name="T22" fmla="*/ 2147483647 w 348"/>
                  <a:gd name="T23" fmla="*/ 2147483647 h 156"/>
                  <a:gd name="T24" fmla="*/ 2147483647 w 348"/>
                  <a:gd name="T25" fmla="*/ 2147483647 h 156"/>
                  <a:gd name="T26" fmla="*/ 2147483647 w 348"/>
                  <a:gd name="T27" fmla="*/ 2147483647 h 156"/>
                  <a:gd name="T28" fmla="*/ 2147483647 w 348"/>
                  <a:gd name="T29" fmla="*/ 2147483647 h 156"/>
                  <a:gd name="T30" fmla="*/ 2147483647 w 348"/>
                  <a:gd name="T31" fmla="*/ 2147483647 h 156"/>
                  <a:gd name="T32" fmla="*/ 2147483647 w 348"/>
                  <a:gd name="T33" fmla="*/ 2147483647 h 156"/>
                  <a:gd name="T34" fmla="*/ 2147483647 w 348"/>
                  <a:gd name="T35" fmla="*/ 2147483647 h 156"/>
                  <a:gd name="T36" fmla="*/ 2147483647 w 348"/>
                  <a:gd name="T37" fmla="*/ 2147483647 h 156"/>
                  <a:gd name="T38" fmla="*/ 2147483647 w 348"/>
                  <a:gd name="T39" fmla="*/ 2147483647 h 156"/>
                  <a:gd name="T40" fmla="*/ 2147483647 w 348"/>
                  <a:gd name="T41" fmla="*/ 2147483647 h 156"/>
                  <a:gd name="T42" fmla="*/ 2147483647 w 348"/>
                  <a:gd name="T43" fmla="*/ 2147483647 h 156"/>
                  <a:gd name="T44" fmla="*/ 2147483647 w 348"/>
                  <a:gd name="T45" fmla="*/ 2147483647 h 156"/>
                  <a:gd name="T46" fmla="*/ 2147483647 w 348"/>
                  <a:gd name="T47" fmla="*/ 2147483647 h 156"/>
                  <a:gd name="T48" fmla="*/ 0 w 348"/>
                  <a:gd name="T49" fmla="*/ 2147483647 h 156"/>
                  <a:gd name="T50" fmla="*/ 2147483647 w 348"/>
                  <a:gd name="T51" fmla="*/ 2147483647 h 156"/>
                  <a:gd name="T52" fmla="*/ 2147483647 w 348"/>
                  <a:gd name="T53" fmla="*/ 2147483647 h 156"/>
                  <a:gd name="T54" fmla="*/ 2147483647 w 348"/>
                  <a:gd name="T55" fmla="*/ 2147483647 h 156"/>
                  <a:gd name="T56" fmla="*/ 2147483647 w 348"/>
                  <a:gd name="T57" fmla="*/ 2147483647 h 156"/>
                  <a:gd name="T58" fmla="*/ 2147483647 w 348"/>
                  <a:gd name="T59" fmla="*/ 2147483647 h 156"/>
                  <a:gd name="T60" fmla="*/ 2147483647 w 348"/>
                  <a:gd name="T61" fmla="*/ 2147483647 h 156"/>
                  <a:gd name="T62" fmla="*/ 2147483647 w 348"/>
                  <a:gd name="T63" fmla="*/ 2147483647 h 156"/>
                  <a:gd name="T64" fmla="*/ 2147483647 w 348"/>
                  <a:gd name="T65" fmla="*/ 2147483647 h 156"/>
                  <a:gd name="T66" fmla="*/ 2147483647 w 348"/>
                  <a:gd name="T67" fmla="*/ 2147483647 h 156"/>
                  <a:gd name="T68" fmla="*/ 2147483647 w 348"/>
                  <a:gd name="T69" fmla="*/ 2147483647 h 156"/>
                  <a:gd name="T70" fmla="*/ 2147483647 w 348"/>
                  <a:gd name="T71" fmla="*/ 2147483647 h 15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48"/>
                  <a:gd name="T109" fmla="*/ 0 h 156"/>
                  <a:gd name="T110" fmla="*/ 348 w 348"/>
                  <a:gd name="T111" fmla="*/ 156 h 15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48" h="156">
                    <a:moveTo>
                      <a:pt x="336" y="114"/>
                    </a:moveTo>
                    <a:lnTo>
                      <a:pt x="324" y="108"/>
                    </a:lnTo>
                    <a:lnTo>
                      <a:pt x="336" y="84"/>
                    </a:lnTo>
                    <a:lnTo>
                      <a:pt x="318" y="78"/>
                    </a:lnTo>
                    <a:lnTo>
                      <a:pt x="318" y="60"/>
                    </a:lnTo>
                    <a:lnTo>
                      <a:pt x="330" y="48"/>
                    </a:lnTo>
                    <a:lnTo>
                      <a:pt x="336" y="48"/>
                    </a:lnTo>
                    <a:lnTo>
                      <a:pt x="342" y="42"/>
                    </a:lnTo>
                    <a:lnTo>
                      <a:pt x="336" y="30"/>
                    </a:lnTo>
                    <a:lnTo>
                      <a:pt x="342" y="18"/>
                    </a:lnTo>
                    <a:lnTo>
                      <a:pt x="330" y="12"/>
                    </a:lnTo>
                    <a:lnTo>
                      <a:pt x="312" y="12"/>
                    </a:lnTo>
                    <a:lnTo>
                      <a:pt x="294" y="6"/>
                    </a:lnTo>
                    <a:lnTo>
                      <a:pt x="276" y="6"/>
                    </a:lnTo>
                    <a:lnTo>
                      <a:pt x="264" y="0"/>
                    </a:lnTo>
                    <a:lnTo>
                      <a:pt x="204" y="0"/>
                    </a:lnTo>
                    <a:lnTo>
                      <a:pt x="192" y="6"/>
                    </a:lnTo>
                    <a:lnTo>
                      <a:pt x="156" y="6"/>
                    </a:lnTo>
                    <a:lnTo>
                      <a:pt x="150" y="12"/>
                    </a:lnTo>
                    <a:lnTo>
                      <a:pt x="126" y="24"/>
                    </a:lnTo>
                    <a:lnTo>
                      <a:pt x="108" y="30"/>
                    </a:lnTo>
                    <a:lnTo>
                      <a:pt x="96" y="36"/>
                    </a:lnTo>
                    <a:lnTo>
                      <a:pt x="90" y="36"/>
                    </a:lnTo>
                    <a:lnTo>
                      <a:pt x="84" y="42"/>
                    </a:lnTo>
                    <a:lnTo>
                      <a:pt x="84" y="48"/>
                    </a:lnTo>
                    <a:lnTo>
                      <a:pt x="90" y="60"/>
                    </a:lnTo>
                    <a:lnTo>
                      <a:pt x="90" y="72"/>
                    </a:lnTo>
                    <a:lnTo>
                      <a:pt x="96" y="78"/>
                    </a:lnTo>
                    <a:lnTo>
                      <a:pt x="96" y="84"/>
                    </a:lnTo>
                    <a:lnTo>
                      <a:pt x="150" y="90"/>
                    </a:lnTo>
                    <a:lnTo>
                      <a:pt x="138" y="126"/>
                    </a:lnTo>
                    <a:lnTo>
                      <a:pt x="150" y="126"/>
                    </a:lnTo>
                    <a:lnTo>
                      <a:pt x="180" y="114"/>
                    </a:lnTo>
                    <a:lnTo>
                      <a:pt x="210" y="114"/>
                    </a:lnTo>
                    <a:lnTo>
                      <a:pt x="234" y="126"/>
                    </a:lnTo>
                    <a:lnTo>
                      <a:pt x="240" y="132"/>
                    </a:lnTo>
                    <a:lnTo>
                      <a:pt x="252" y="138"/>
                    </a:lnTo>
                    <a:lnTo>
                      <a:pt x="270" y="156"/>
                    </a:lnTo>
                    <a:lnTo>
                      <a:pt x="288" y="156"/>
                    </a:lnTo>
                    <a:lnTo>
                      <a:pt x="294" y="150"/>
                    </a:lnTo>
                    <a:lnTo>
                      <a:pt x="312" y="150"/>
                    </a:lnTo>
                    <a:lnTo>
                      <a:pt x="318" y="156"/>
                    </a:lnTo>
                    <a:lnTo>
                      <a:pt x="330" y="156"/>
                    </a:lnTo>
                    <a:lnTo>
                      <a:pt x="330" y="144"/>
                    </a:lnTo>
                    <a:lnTo>
                      <a:pt x="348" y="132"/>
                    </a:lnTo>
                    <a:lnTo>
                      <a:pt x="336" y="114"/>
                    </a:lnTo>
                    <a:close/>
                    <a:moveTo>
                      <a:pt x="36" y="78"/>
                    </a:moveTo>
                    <a:lnTo>
                      <a:pt x="6" y="78"/>
                    </a:lnTo>
                    <a:lnTo>
                      <a:pt x="0" y="84"/>
                    </a:lnTo>
                    <a:lnTo>
                      <a:pt x="0" y="102"/>
                    </a:lnTo>
                    <a:lnTo>
                      <a:pt x="6" y="108"/>
                    </a:lnTo>
                    <a:lnTo>
                      <a:pt x="18" y="132"/>
                    </a:lnTo>
                    <a:lnTo>
                      <a:pt x="24" y="126"/>
                    </a:lnTo>
                    <a:lnTo>
                      <a:pt x="30" y="114"/>
                    </a:lnTo>
                    <a:lnTo>
                      <a:pt x="42" y="108"/>
                    </a:lnTo>
                    <a:lnTo>
                      <a:pt x="54" y="108"/>
                    </a:lnTo>
                    <a:lnTo>
                      <a:pt x="60" y="102"/>
                    </a:lnTo>
                    <a:lnTo>
                      <a:pt x="72" y="96"/>
                    </a:lnTo>
                    <a:lnTo>
                      <a:pt x="78" y="90"/>
                    </a:lnTo>
                    <a:lnTo>
                      <a:pt x="72" y="72"/>
                    </a:lnTo>
                    <a:lnTo>
                      <a:pt x="36" y="78"/>
                    </a:lnTo>
                    <a:close/>
                    <a:moveTo>
                      <a:pt x="36" y="66"/>
                    </a:moveTo>
                    <a:lnTo>
                      <a:pt x="48" y="66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60" y="42"/>
                    </a:lnTo>
                    <a:lnTo>
                      <a:pt x="54" y="36"/>
                    </a:lnTo>
                    <a:lnTo>
                      <a:pt x="48" y="36"/>
                    </a:lnTo>
                    <a:lnTo>
                      <a:pt x="36" y="42"/>
                    </a:lnTo>
                    <a:lnTo>
                      <a:pt x="30" y="48"/>
                    </a:lnTo>
                    <a:lnTo>
                      <a:pt x="24" y="60"/>
                    </a:lnTo>
                    <a:lnTo>
                      <a:pt x="30" y="66"/>
                    </a:lnTo>
                    <a:lnTo>
                      <a:pt x="36" y="6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98" name="Denmark">
                <a:extLst>
                  <a:ext uri="{FF2B5EF4-FFF2-40B4-BE49-F238E27FC236}">
                    <a16:creationId xmlns:a16="http://schemas.microsoft.com/office/drawing/2014/main" id="{23BFE23B-468F-B84C-9016-FE2C6B8F921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05" y="1134"/>
                <a:ext cx="71" cy="60"/>
              </a:xfrm>
              <a:custGeom>
                <a:avLst/>
                <a:gdLst>
                  <a:gd name="T0" fmla="*/ 106362 w 71"/>
                  <a:gd name="T1" fmla="*/ 73025 h 60"/>
                  <a:gd name="T2" fmla="*/ 109537 w 71"/>
                  <a:gd name="T3" fmla="*/ 68263 h 60"/>
                  <a:gd name="T4" fmla="*/ 106362 w 71"/>
                  <a:gd name="T5" fmla="*/ 68263 h 60"/>
                  <a:gd name="T6" fmla="*/ 98425 w 71"/>
                  <a:gd name="T7" fmla="*/ 60325 h 60"/>
                  <a:gd name="T8" fmla="*/ 101600 w 71"/>
                  <a:gd name="T9" fmla="*/ 57150 h 60"/>
                  <a:gd name="T10" fmla="*/ 106362 w 71"/>
                  <a:gd name="T11" fmla="*/ 46038 h 60"/>
                  <a:gd name="T12" fmla="*/ 98425 w 71"/>
                  <a:gd name="T13" fmla="*/ 46038 h 60"/>
                  <a:gd name="T14" fmla="*/ 95250 w 71"/>
                  <a:gd name="T15" fmla="*/ 53975 h 60"/>
                  <a:gd name="T16" fmla="*/ 90487 w 71"/>
                  <a:gd name="T17" fmla="*/ 53975 h 60"/>
                  <a:gd name="T18" fmla="*/ 87312 w 71"/>
                  <a:gd name="T19" fmla="*/ 49212 h 60"/>
                  <a:gd name="T20" fmla="*/ 71437 w 71"/>
                  <a:gd name="T21" fmla="*/ 60325 h 60"/>
                  <a:gd name="T22" fmla="*/ 79375 w 71"/>
                  <a:gd name="T23" fmla="*/ 65088 h 60"/>
                  <a:gd name="T24" fmla="*/ 79375 w 71"/>
                  <a:gd name="T25" fmla="*/ 73025 h 60"/>
                  <a:gd name="T26" fmla="*/ 76200 w 71"/>
                  <a:gd name="T27" fmla="*/ 76200 h 60"/>
                  <a:gd name="T28" fmla="*/ 79375 w 71"/>
                  <a:gd name="T29" fmla="*/ 79375 h 60"/>
                  <a:gd name="T30" fmla="*/ 87312 w 71"/>
                  <a:gd name="T31" fmla="*/ 76200 h 60"/>
                  <a:gd name="T32" fmla="*/ 90487 w 71"/>
                  <a:gd name="T33" fmla="*/ 79375 h 60"/>
                  <a:gd name="T34" fmla="*/ 95250 w 71"/>
                  <a:gd name="T35" fmla="*/ 87313 h 60"/>
                  <a:gd name="T36" fmla="*/ 98425 w 71"/>
                  <a:gd name="T37" fmla="*/ 84138 h 60"/>
                  <a:gd name="T38" fmla="*/ 112712 w 71"/>
                  <a:gd name="T39" fmla="*/ 84138 h 60"/>
                  <a:gd name="T40" fmla="*/ 98425 w 71"/>
                  <a:gd name="T41" fmla="*/ 87313 h 60"/>
                  <a:gd name="T42" fmla="*/ 90487 w 71"/>
                  <a:gd name="T43" fmla="*/ 92075 h 60"/>
                  <a:gd name="T44" fmla="*/ 87312 w 71"/>
                  <a:gd name="T45" fmla="*/ 87313 h 60"/>
                  <a:gd name="T46" fmla="*/ 71437 w 71"/>
                  <a:gd name="T47" fmla="*/ 84138 h 60"/>
                  <a:gd name="T48" fmla="*/ 79375 w 71"/>
                  <a:gd name="T49" fmla="*/ 92075 h 60"/>
                  <a:gd name="T50" fmla="*/ 87312 w 71"/>
                  <a:gd name="T51" fmla="*/ 95250 h 60"/>
                  <a:gd name="T52" fmla="*/ 95250 w 71"/>
                  <a:gd name="T53" fmla="*/ 95250 h 60"/>
                  <a:gd name="T54" fmla="*/ 109537 w 71"/>
                  <a:gd name="T55" fmla="*/ 92075 h 60"/>
                  <a:gd name="T56" fmla="*/ 112712 w 71"/>
                  <a:gd name="T57" fmla="*/ 92075 h 60"/>
                  <a:gd name="T58" fmla="*/ 112712 w 71"/>
                  <a:gd name="T59" fmla="*/ 84138 h 60"/>
                  <a:gd name="T60" fmla="*/ 57150 w 71"/>
                  <a:gd name="T61" fmla="*/ 11113 h 60"/>
                  <a:gd name="T62" fmla="*/ 57150 w 71"/>
                  <a:gd name="T63" fmla="*/ 0 h 60"/>
                  <a:gd name="T64" fmla="*/ 41275 w 71"/>
                  <a:gd name="T65" fmla="*/ 4763 h 60"/>
                  <a:gd name="T66" fmla="*/ 33337 w 71"/>
                  <a:gd name="T67" fmla="*/ 15875 h 60"/>
                  <a:gd name="T68" fmla="*/ 30162 w 71"/>
                  <a:gd name="T69" fmla="*/ 30163 h 60"/>
                  <a:gd name="T70" fmla="*/ 19050 w 71"/>
                  <a:gd name="T71" fmla="*/ 11113 h 60"/>
                  <a:gd name="T72" fmla="*/ 11112 w 71"/>
                  <a:gd name="T73" fmla="*/ 15875 h 60"/>
                  <a:gd name="T74" fmla="*/ 7937 w 71"/>
                  <a:gd name="T75" fmla="*/ 19050 h 60"/>
                  <a:gd name="T76" fmla="*/ 7937 w 71"/>
                  <a:gd name="T77" fmla="*/ 22225 h 60"/>
                  <a:gd name="T78" fmla="*/ 19050 w 71"/>
                  <a:gd name="T79" fmla="*/ 30163 h 60"/>
                  <a:gd name="T80" fmla="*/ 7937 w 71"/>
                  <a:gd name="T81" fmla="*/ 30163 h 60"/>
                  <a:gd name="T82" fmla="*/ 0 w 71"/>
                  <a:gd name="T83" fmla="*/ 38100 h 60"/>
                  <a:gd name="T84" fmla="*/ 0 w 71"/>
                  <a:gd name="T85" fmla="*/ 46038 h 60"/>
                  <a:gd name="T86" fmla="*/ 7937 w 71"/>
                  <a:gd name="T87" fmla="*/ 53975 h 60"/>
                  <a:gd name="T88" fmla="*/ 11112 w 71"/>
                  <a:gd name="T89" fmla="*/ 53975 h 60"/>
                  <a:gd name="T90" fmla="*/ 3175 w 71"/>
                  <a:gd name="T91" fmla="*/ 65088 h 60"/>
                  <a:gd name="T92" fmla="*/ 11112 w 71"/>
                  <a:gd name="T93" fmla="*/ 68263 h 60"/>
                  <a:gd name="T94" fmla="*/ 7937 w 71"/>
                  <a:gd name="T95" fmla="*/ 84138 h 60"/>
                  <a:gd name="T96" fmla="*/ 26987 w 71"/>
                  <a:gd name="T97" fmla="*/ 84138 h 60"/>
                  <a:gd name="T98" fmla="*/ 38100 w 71"/>
                  <a:gd name="T99" fmla="*/ 87313 h 60"/>
                  <a:gd name="T100" fmla="*/ 41275 w 71"/>
                  <a:gd name="T101" fmla="*/ 87313 h 60"/>
                  <a:gd name="T102" fmla="*/ 38100 w 71"/>
                  <a:gd name="T103" fmla="*/ 76200 h 60"/>
                  <a:gd name="T104" fmla="*/ 38100 w 71"/>
                  <a:gd name="T105" fmla="*/ 65088 h 60"/>
                  <a:gd name="T106" fmla="*/ 33337 w 71"/>
                  <a:gd name="T107" fmla="*/ 60325 h 60"/>
                  <a:gd name="T108" fmla="*/ 49212 w 71"/>
                  <a:gd name="T109" fmla="*/ 53975 h 60"/>
                  <a:gd name="T110" fmla="*/ 52387 w 71"/>
                  <a:gd name="T111" fmla="*/ 41275 h 60"/>
                  <a:gd name="T112" fmla="*/ 65087 w 71"/>
                  <a:gd name="T113" fmla="*/ 30163 h 60"/>
                  <a:gd name="T114" fmla="*/ 49212 w 71"/>
                  <a:gd name="T115" fmla="*/ 19050 h 60"/>
                  <a:gd name="T116" fmla="*/ 49212 w 71"/>
                  <a:gd name="T117" fmla="*/ 76200 h 60"/>
                  <a:gd name="T118" fmla="*/ 57150 w 71"/>
                  <a:gd name="T119" fmla="*/ 84138 h 60"/>
                  <a:gd name="T120" fmla="*/ 52387 w 71"/>
                  <a:gd name="T121" fmla="*/ 65088 h 6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71"/>
                  <a:gd name="T184" fmla="*/ 0 h 60"/>
                  <a:gd name="T185" fmla="*/ 71 w 71"/>
                  <a:gd name="T186" fmla="*/ 60 h 6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71" h="60">
                    <a:moveTo>
                      <a:pt x="62" y="48"/>
                    </a:moveTo>
                    <a:lnTo>
                      <a:pt x="67" y="46"/>
                    </a:lnTo>
                    <a:lnTo>
                      <a:pt x="69" y="46"/>
                    </a:lnTo>
                    <a:lnTo>
                      <a:pt x="69" y="43"/>
                    </a:lnTo>
                    <a:lnTo>
                      <a:pt x="67" y="43"/>
                    </a:lnTo>
                    <a:lnTo>
                      <a:pt x="62" y="41"/>
                    </a:lnTo>
                    <a:lnTo>
                      <a:pt x="62" y="38"/>
                    </a:lnTo>
                    <a:lnTo>
                      <a:pt x="64" y="38"/>
                    </a:lnTo>
                    <a:lnTo>
                      <a:pt x="64" y="36"/>
                    </a:lnTo>
                    <a:lnTo>
                      <a:pt x="67" y="34"/>
                    </a:lnTo>
                    <a:lnTo>
                      <a:pt x="67" y="29"/>
                    </a:lnTo>
                    <a:lnTo>
                      <a:pt x="64" y="29"/>
                    </a:lnTo>
                    <a:lnTo>
                      <a:pt x="62" y="29"/>
                    </a:lnTo>
                    <a:lnTo>
                      <a:pt x="60" y="31"/>
                    </a:lnTo>
                    <a:lnTo>
                      <a:pt x="60" y="34"/>
                    </a:lnTo>
                    <a:lnTo>
                      <a:pt x="57" y="36"/>
                    </a:lnTo>
                    <a:lnTo>
                      <a:pt x="57" y="34"/>
                    </a:lnTo>
                    <a:lnTo>
                      <a:pt x="55" y="31"/>
                    </a:lnTo>
                    <a:lnTo>
                      <a:pt x="52" y="34"/>
                    </a:lnTo>
                    <a:lnTo>
                      <a:pt x="45" y="38"/>
                    </a:lnTo>
                    <a:lnTo>
                      <a:pt x="48" y="38"/>
                    </a:lnTo>
                    <a:lnTo>
                      <a:pt x="50" y="41"/>
                    </a:lnTo>
                    <a:lnTo>
                      <a:pt x="50" y="43"/>
                    </a:lnTo>
                    <a:lnTo>
                      <a:pt x="50" y="46"/>
                    </a:lnTo>
                    <a:lnTo>
                      <a:pt x="50" y="48"/>
                    </a:lnTo>
                    <a:lnTo>
                      <a:pt x="48" y="48"/>
                    </a:lnTo>
                    <a:lnTo>
                      <a:pt x="50" y="48"/>
                    </a:lnTo>
                    <a:lnTo>
                      <a:pt x="50" y="50"/>
                    </a:lnTo>
                    <a:lnTo>
                      <a:pt x="55" y="50"/>
                    </a:lnTo>
                    <a:lnTo>
                      <a:pt x="55" y="48"/>
                    </a:lnTo>
                    <a:lnTo>
                      <a:pt x="57" y="48"/>
                    </a:lnTo>
                    <a:lnTo>
                      <a:pt x="57" y="50"/>
                    </a:lnTo>
                    <a:lnTo>
                      <a:pt x="60" y="53"/>
                    </a:lnTo>
                    <a:lnTo>
                      <a:pt x="60" y="55"/>
                    </a:lnTo>
                    <a:lnTo>
                      <a:pt x="62" y="55"/>
                    </a:lnTo>
                    <a:lnTo>
                      <a:pt x="62" y="53"/>
                    </a:lnTo>
                    <a:lnTo>
                      <a:pt x="62" y="48"/>
                    </a:lnTo>
                    <a:close/>
                    <a:moveTo>
                      <a:pt x="71" y="53"/>
                    </a:moveTo>
                    <a:lnTo>
                      <a:pt x="62" y="55"/>
                    </a:lnTo>
                    <a:lnTo>
                      <a:pt x="60" y="58"/>
                    </a:lnTo>
                    <a:lnTo>
                      <a:pt x="57" y="58"/>
                    </a:lnTo>
                    <a:lnTo>
                      <a:pt x="57" y="55"/>
                    </a:lnTo>
                    <a:lnTo>
                      <a:pt x="55" y="55"/>
                    </a:lnTo>
                    <a:lnTo>
                      <a:pt x="50" y="53"/>
                    </a:lnTo>
                    <a:lnTo>
                      <a:pt x="45" y="53"/>
                    </a:lnTo>
                    <a:lnTo>
                      <a:pt x="45" y="58"/>
                    </a:lnTo>
                    <a:lnTo>
                      <a:pt x="50" y="58"/>
                    </a:lnTo>
                    <a:lnTo>
                      <a:pt x="52" y="58"/>
                    </a:lnTo>
                    <a:lnTo>
                      <a:pt x="55" y="60"/>
                    </a:lnTo>
                    <a:lnTo>
                      <a:pt x="57" y="60"/>
                    </a:lnTo>
                    <a:lnTo>
                      <a:pt x="60" y="60"/>
                    </a:lnTo>
                    <a:lnTo>
                      <a:pt x="62" y="60"/>
                    </a:lnTo>
                    <a:lnTo>
                      <a:pt x="69" y="58"/>
                    </a:lnTo>
                    <a:lnTo>
                      <a:pt x="71" y="58"/>
                    </a:lnTo>
                    <a:lnTo>
                      <a:pt x="71" y="53"/>
                    </a:lnTo>
                    <a:close/>
                    <a:moveTo>
                      <a:pt x="31" y="12"/>
                    </a:moveTo>
                    <a:lnTo>
                      <a:pt x="36" y="7"/>
                    </a:lnTo>
                    <a:lnTo>
                      <a:pt x="36" y="3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26" y="3"/>
                    </a:lnTo>
                    <a:lnTo>
                      <a:pt x="21" y="7"/>
                    </a:lnTo>
                    <a:lnTo>
                      <a:pt x="21" y="10"/>
                    </a:lnTo>
                    <a:lnTo>
                      <a:pt x="19" y="10"/>
                    </a:lnTo>
                    <a:lnTo>
                      <a:pt x="19" y="19"/>
                    </a:lnTo>
                    <a:lnTo>
                      <a:pt x="14" y="14"/>
                    </a:lnTo>
                    <a:lnTo>
                      <a:pt x="12" y="7"/>
                    </a:lnTo>
                    <a:lnTo>
                      <a:pt x="7" y="10"/>
                    </a:lnTo>
                    <a:lnTo>
                      <a:pt x="5" y="10"/>
                    </a:lnTo>
                    <a:lnTo>
                      <a:pt x="5" y="12"/>
                    </a:lnTo>
                    <a:lnTo>
                      <a:pt x="5" y="14"/>
                    </a:lnTo>
                    <a:lnTo>
                      <a:pt x="7" y="14"/>
                    </a:lnTo>
                    <a:lnTo>
                      <a:pt x="12" y="19"/>
                    </a:lnTo>
                    <a:lnTo>
                      <a:pt x="12" y="22"/>
                    </a:lnTo>
                    <a:lnTo>
                      <a:pt x="5" y="19"/>
                    </a:lnTo>
                    <a:lnTo>
                      <a:pt x="2" y="24"/>
                    </a:lnTo>
                    <a:lnTo>
                      <a:pt x="0" y="24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5" y="34"/>
                    </a:lnTo>
                    <a:lnTo>
                      <a:pt x="7" y="34"/>
                    </a:lnTo>
                    <a:lnTo>
                      <a:pt x="2" y="38"/>
                    </a:lnTo>
                    <a:lnTo>
                      <a:pt x="2" y="41"/>
                    </a:lnTo>
                    <a:lnTo>
                      <a:pt x="5" y="43"/>
                    </a:lnTo>
                    <a:lnTo>
                      <a:pt x="7" y="43"/>
                    </a:lnTo>
                    <a:lnTo>
                      <a:pt x="7" y="48"/>
                    </a:lnTo>
                    <a:lnTo>
                      <a:pt x="5" y="53"/>
                    </a:lnTo>
                    <a:lnTo>
                      <a:pt x="7" y="53"/>
                    </a:lnTo>
                    <a:lnTo>
                      <a:pt x="17" y="53"/>
                    </a:lnTo>
                    <a:lnTo>
                      <a:pt x="17" y="55"/>
                    </a:lnTo>
                    <a:lnTo>
                      <a:pt x="24" y="55"/>
                    </a:lnTo>
                    <a:lnTo>
                      <a:pt x="26" y="58"/>
                    </a:lnTo>
                    <a:lnTo>
                      <a:pt x="26" y="55"/>
                    </a:lnTo>
                    <a:lnTo>
                      <a:pt x="24" y="53"/>
                    </a:lnTo>
                    <a:lnTo>
                      <a:pt x="24" y="48"/>
                    </a:lnTo>
                    <a:lnTo>
                      <a:pt x="26" y="43"/>
                    </a:lnTo>
                    <a:lnTo>
                      <a:pt x="24" y="41"/>
                    </a:lnTo>
                    <a:lnTo>
                      <a:pt x="24" y="38"/>
                    </a:lnTo>
                    <a:lnTo>
                      <a:pt x="21" y="38"/>
                    </a:lnTo>
                    <a:lnTo>
                      <a:pt x="24" y="38"/>
                    </a:lnTo>
                    <a:lnTo>
                      <a:pt x="31" y="34"/>
                    </a:lnTo>
                    <a:lnTo>
                      <a:pt x="33" y="26"/>
                    </a:lnTo>
                    <a:lnTo>
                      <a:pt x="38" y="26"/>
                    </a:lnTo>
                    <a:lnTo>
                      <a:pt x="41" y="19"/>
                    </a:lnTo>
                    <a:lnTo>
                      <a:pt x="31" y="19"/>
                    </a:lnTo>
                    <a:lnTo>
                      <a:pt x="31" y="12"/>
                    </a:lnTo>
                    <a:close/>
                    <a:moveTo>
                      <a:pt x="29" y="38"/>
                    </a:moveTo>
                    <a:lnTo>
                      <a:pt x="31" y="48"/>
                    </a:lnTo>
                    <a:lnTo>
                      <a:pt x="36" y="53"/>
                    </a:lnTo>
                    <a:lnTo>
                      <a:pt x="38" y="46"/>
                    </a:lnTo>
                    <a:lnTo>
                      <a:pt x="33" y="41"/>
                    </a:lnTo>
                    <a:lnTo>
                      <a:pt x="29" y="3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99" name="Czech Republic">
                <a:extLst>
                  <a:ext uri="{FF2B5EF4-FFF2-40B4-BE49-F238E27FC236}">
                    <a16:creationId xmlns:a16="http://schemas.microsoft.com/office/drawing/2014/main" id="{C03120DC-AC98-864D-AE5C-75B33A7F74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8" y="1263"/>
                <a:ext cx="108" cy="49"/>
              </a:xfrm>
              <a:custGeom>
                <a:avLst/>
                <a:gdLst>
                  <a:gd name="T0" fmla="*/ 2147483647 w 420"/>
                  <a:gd name="T1" fmla="*/ 2147483647 h 192"/>
                  <a:gd name="T2" fmla="*/ 2147483647 w 420"/>
                  <a:gd name="T3" fmla="*/ 2147483647 h 192"/>
                  <a:gd name="T4" fmla="*/ 2147483647 w 420"/>
                  <a:gd name="T5" fmla="*/ 2147483647 h 192"/>
                  <a:gd name="T6" fmla="*/ 2147483647 w 420"/>
                  <a:gd name="T7" fmla="*/ 2147483647 h 192"/>
                  <a:gd name="T8" fmla="*/ 2147483647 w 420"/>
                  <a:gd name="T9" fmla="*/ 2147483647 h 192"/>
                  <a:gd name="T10" fmla="*/ 2147483647 w 420"/>
                  <a:gd name="T11" fmla="*/ 2147483647 h 192"/>
                  <a:gd name="T12" fmla="*/ 2147483647 w 420"/>
                  <a:gd name="T13" fmla="*/ 2147483647 h 192"/>
                  <a:gd name="T14" fmla="*/ 2147483647 w 420"/>
                  <a:gd name="T15" fmla="*/ 2147483647 h 192"/>
                  <a:gd name="T16" fmla="*/ 2147483647 w 420"/>
                  <a:gd name="T17" fmla="*/ 2147483647 h 192"/>
                  <a:gd name="T18" fmla="*/ 2147483647 w 420"/>
                  <a:gd name="T19" fmla="*/ 2147483647 h 192"/>
                  <a:gd name="T20" fmla="*/ 2147483647 w 420"/>
                  <a:gd name="T21" fmla="*/ 2147483647 h 192"/>
                  <a:gd name="T22" fmla="*/ 2147483647 w 420"/>
                  <a:gd name="T23" fmla="*/ 2147483647 h 192"/>
                  <a:gd name="T24" fmla="*/ 2147483647 w 420"/>
                  <a:gd name="T25" fmla="*/ 2147483647 h 192"/>
                  <a:gd name="T26" fmla="*/ 2147483647 w 420"/>
                  <a:gd name="T27" fmla="*/ 2147483647 h 192"/>
                  <a:gd name="T28" fmla="*/ 2147483647 w 420"/>
                  <a:gd name="T29" fmla="*/ 0 h 192"/>
                  <a:gd name="T30" fmla="*/ 2147483647 w 420"/>
                  <a:gd name="T31" fmla="*/ 2147483647 h 192"/>
                  <a:gd name="T32" fmla="*/ 2147483647 w 420"/>
                  <a:gd name="T33" fmla="*/ 0 h 192"/>
                  <a:gd name="T34" fmla="*/ 2147483647 w 420"/>
                  <a:gd name="T35" fmla="*/ 2147483647 h 192"/>
                  <a:gd name="T36" fmla="*/ 2147483647 w 420"/>
                  <a:gd name="T37" fmla="*/ 2147483647 h 192"/>
                  <a:gd name="T38" fmla="*/ 2147483647 w 420"/>
                  <a:gd name="T39" fmla="*/ 2147483647 h 192"/>
                  <a:gd name="T40" fmla="*/ 2147483647 w 420"/>
                  <a:gd name="T41" fmla="*/ 2147483647 h 192"/>
                  <a:gd name="T42" fmla="*/ 2147483647 w 420"/>
                  <a:gd name="T43" fmla="*/ 2147483647 h 192"/>
                  <a:gd name="T44" fmla="*/ 2147483647 w 420"/>
                  <a:gd name="T45" fmla="*/ 2147483647 h 192"/>
                  <a:gd name="T46" fmla="*/ 2147483647 w 420"/>
                  <a:gd name="T47" fmla="*/ 2147483647 h 192"/>
                  <a:gd name="T48" fmla="*/ 2147483647 w 420"/>
                  <a:gd name="T49" fmla="*/ 2147483647 h 192"/>
                  <a:gd name="T50" fmla="*/ 2147483647 w 420"/>
                  <a:gd name="T51" fmla="*/ 2147483647 h 192"/>
                  <a:gd name="T52" fmla="*/ 0 w 420"/>
                  <a:gd name="T53" fmla="*/ 2147483647 h 192"/>
                  <a:gd name="T54" fmla="*/ 2147483647 w 420"/>
                  <a:gd name="T55" fmla="*/ 2147483647 h 192"/>
                  <a:gd name="T56" fmla="*/ 2147483647 w 420"/>
                  <a:gd name="T57" fmla="*/ 2147483647 h 192"/>
                  <a:gd name="T58" fmla="*/ 2147483647 w 420"/>
                  <a:gd name="T59" fmla="*/ 2147483647 h 192"/>
                  <a:gd name="T60" fmla="*/ 2147483647 w 420"/>
                  <a:gd name="T61" fmla="*/ 2147483647 h 192"/>
                  <a:gd name="T62" fmla="*/ 2147483647 w 420"/>
                  <a:gd name="T63" fmla="*/ 2147483647 h 192"/>
                  <a:gd name="T64" fmla="*/ 2147483647 w 420"/>
                  <a:gd name="T65" fmla="*/ 2147483647 h 192"/>
                  <a:gd name="T66" fmla="*/ 2147483647 w 420"/>
                  <a:gd name="T67" fmla="*/ 2147483647 h 192"/>
                  <a:gd name="T68" fmla="*/ 2147483647 w 420"/>
                  <a:gd name="T69" fmla="*/ 2147483647 h 192"/>
                  <a:gd name="T70" fmla="*/ 2147483647 w 420"/>
                  <a:gd name="T71" fmla="*/ 2147483647 h 192"/>
                  <a:gd name="T72" fmla="*/ 2147483647 w 420"/>
                  <a:gd name="T73" fmla="*/ 2147483647 h 192"/>
                  <a:gd name="T74" fmla="*/ 2147483647 w 420"/>
                  <a:gd name="T75" fmla="*/ 2147483647 h 192"/>
                  <a:gd name="T76" fmla="*/ 2147483647 w 420"/>
                  <a:gd name="T77" fmla="*/ 2147483647 h 192"/>
                  <a:gd name="T78" fmla="*/ 2147483647 w 420"/>
                  <a:gd name="T79" fmla="*/ 2147483647 h 192"/>
                  <a:gd name="T80" fmla="*/ 2147483647 w 420"/>
                  <a:gd name="T81" fmla="*/ 2147483647 h 192"/>
                  <a:gd name="T82" fmla="*/ 2147483647 w 420"/>
                  <a:gd name="T83" fmla="*/ 2147483647 h 192"/>
                  <a:gd name="T84" fmla="*/ 2147483647 w 420"/>
                  <a:gd name="T85" fmla="*/ 2147483647 h 192"/>
                  <a:gd name="T86" fmla="*/ 2147483647 w 420"/>
                  <a:gd name="T87" fmla="*/ 2147483647 h 192"/>
                  <a:gd name="T88" fmla="*/ 2147483647 w 420"/>
                  <a:gd name="T89" fmla="*/ 2147483647 h 192"/>
                  <a:gd name="T90" fmla="*/ 2147483647 w 420"/>
                  <a:gd name="T91" fmla="*/ 2147483647 h 192"/>
                  <a:gd name="T92" fmla="*/ 2147483647 w 420"/>
                  <a:gd name="T93" fmla="*/ 2147483647 h 192"/>
                  <a:gd name="T94" fmla="*/ 2147483647 w 420"/>
                  <a:gd name="T95" fmla="*/ 2147483647 h 192"/>
                  <a:gd name="T96" fmla="*/ 2147483647 w 420"/>
                  <a:gd name="T97" fmla="*/ 2147483647 h 192"/>
                  <a:gd name="T98" fmla="*/ 2147483647 w 420"/>
                  <a:gd name="T99" fmla="*/ 2147483647 h 192"/>
                  <a:gd name="T100" fmla="*/ 2147483647 w 420"/>
                  <a:gd name="T101" fmla="*/ 2147483647 h 192"/>
                  <a:gd name="T102" fmla="*/ 2147483647 w 420"/>
                  <a:gd name="T103" fmla="*/ 2147483647 h 192"/>
                  <a:gd name="T104" fmla="*/ 2147483647 w 420"/>
                  <a:gd name="T105" fmla="*/ 2147483647 h 19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20"/>
                  <a:gd name="T160" fmla="*/ 0 h 192"/>
                  <a:gd name="T161" fmla="*/ 420 w 420"/>
                  <a:gd name="T162" fmla="*/ 192 h 19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20" h="192">
                    <a:moveTo>
                      <a:pt x="408" y="108"/>
                    </a:moveTo>
                    <a:lnTo>
                      <a:pt x="402" y="96"/>
                    </a:lnTo>
                    <a:lnTo>
                      <a:pt x="402" y="90"/>
                    </a:lnTo>
                    <a:lnTo>
                      <a:pt x="390" y="84"/>
                    </a:lnTo>
                    <a:lnTo>
                      <a:pt x="372" y="84"/>
                    </a:lnTo>
                    <a:lnTo>
                      <a:pt x="372" y="78"/>
                    </a:lnTo>
                    <a:lnTo>
                      <a:pt x="366" y="72"/>
                    </a:lnTo>
                    <a:lnTo>
                      <a:pt x="360" y="84"/>
                    </a:lnTo>
                    <a:lnTo>
                      <a:pt x="354" y="78"/>
                    </a:lnTo>
                    <a:lnTo>
                      <a:pt x="348" y="66"/>
                    </a:lnTo>
                    <a:lnTo>
                      <a:pt x="342" y="60"/>
                    </a:lnTo>
                    <a:lnTo>
                      <a:pt x="324" y="60"/>
                    </a:lnTo>
                    <a:lnTo>
                      <a:pt x="330" y="54"/>
                    </a:lnTo>
                    <a:lnTo>
                      <a:pt x="312" y="54"/>
                    </a:lnTo>
                    <a:lnTo>
                      <a:pt x="300" y="60"/>
                    </a:lnTo>
                    <a:lnTo>
                      <a:pt x="294" y="60"/>
                    </a:lnTo>
                    <a:lnTo>
                      <a:pt x="294" y="66"/>
                    </a:lnTo>
                    <a:lnTo>
                      <a:pt x="276" y="66"/>
                    </a:lnTo>
                    <a:lnTo>
                      <a:pt x="270" y="60"/>
                    </a:lnTo>
                    <a:lnTo>
                      <a:pt x="264" y="60"/>
                    </a:lnTo>
                    <a:lnTo>
                      <a:pt x="264" y="48"/>
                    </a:lnTo>
                    <a:lnTo>
                      <a:pt x="252" y="42"/>
                    </a:lnTo>
                    <a:lnTo>
                      <a:pt x="264" y="36"/>
                    </a:lnTo>
                    <a:lnTo>
                      <a:pt x="258" y="30"/>
                    </a:lnTo>
                    <a:lnTo>
                      <a:pt x="234" y="30"/>
                    </a:lnTo>
                    <a:lnTo>
                      <a:pt x="234" y="24"/>
                    </a:lnTo>
                    <a:lnTo>
                      <a:pt x="228" y="24"/>
                    </a:lnTo>
                    <a:lnTo>
                      <a:pt x="216" y="18"/>
                    </a:lnTo>
                    <a:lnTo>
                      <a:pt x="198" y="18"/>
                    </a:lnTo>
                    <a:lnTo>
                      <a:pt x="192" y="0"/>
                    </a:lnTo>
                    <a:lnTo>
                      <a:pt x="174" y="0"/>
                    </a:lnTo>
                    <a:lnTo>
                      <a:pt x="162" y="12"/>
                    </a:lnTo>
                    <a:lnTo>
                      <a:pt x="156" y="12"/>
                    </a:lnTo>
                    <a:lnTo>
                      <a:pt x="144" y="0"/>
                    </a:lnTo>
                    <a:lnTo>
                      <a:pt x="138" y="6"/>
                    </a:lnTo>
                    <a:lnTo>
                      <a:pt x="132" y="6"/>
                    </a:lnTo>
                    <a:lnTo>
                      <a:pt x="126" y="12"/>
                    </a:lnTo>
                    <a:lnTo>
                      <a:pt x="126" y="18"/>
                    </a:lnTo>
                    <a:lnTo>
                      <a:pt x="108" y="18"/>
                    </a:lnTo>
                    <a:lnTo>
                      <a:pt x="108" y="24"/>
                    </a:lnTo>
                    <a:lnTo>
                      <a:pt x="84" y="24"/>
                    </a:lnTo>
                    <a:lnTo>
                      <a:pt x="84" y="30"/>
                    </a:lnTo>
                    <a:lnTo>
                      <a:pt x="66" y="36"/>
                    </a:lnTo>
                    <a:lnTo>
                      <a:pt x="54" y="48"/>
                    </a:lnTo>
                    <a:lnTo>
                      <a:pt x="42" y="42"/>
                    </a:lnTo>
                    <a:lnTo>
                      <a:pt x="36" y="42"/>
                    </a:lnTo>
                    <a:lnTo>
                      <a:pt x="30" y="48"/>
                    </a:lnTo>
                    <a:lnTo>
                      <a:pt x="30" y="54"/>
                    </a:lnTo>
                    <a:lnTo>
                      <a:pt x="18" y="54"/>
                    </a:lnTo>
                    <a:lnTo>
                      <a:pt x="18" y="60"/>
                    </a:lnTo>
                    <a:lnTo>
                      <a:pt x="6" y="60"/>
                    </a:lnTo>
                    <a:lnTo>
                      <a:pt x="6" y="54"/>
                    </a:lnTo>
                    <a:lnTo>
                      <a:pt x="0" y="54"/>
                    </a:lnTo>
                    <a:lnTo>
                      <a:pt x="0" y="66"/>
                    </a:lnTo>
                    <a:lnTo>
                      <a:pt x="6" y="72"/>
                    </a:lnTo>
                    <a:lnTo>
                      <a:pt x="12" y="72"/>
                    </a:lnTo>
                    <a:lnTo>
                      <a:pt x="24" y="84"/>
                    </a:lnTo>
                    <a:lnTo>
                      <a:pt x="18" y="90"/>
                    </a:lnTo>
                    <a:lnTo>
                      <a:pt x="12" y="90"/>
                    </a:lnTo>
                    <a:lnTo>
                      <a:pt x="12" y="96"/>
                    </a:lnTo>
                    <a:lnTo>
                      <a:pt x="24" y="108"/>
                    </a:lnTo>
                    <a:lnTo>
                      <a:pt x="30" y="120"/>
                    </a:lnTo>
                    <a:lnTo>
                      <a:pt x="36" y="120"/>
                    </a:lnTo>
                    <a:lnTo>
                      <a:pt x="36" y="126"/>
                    </a:lnTo>
                    <a:lnTo>
                      <a:pt x="48" y="132"/>
                    </a:lnTo>
                    <a:lnTo>
                      <a:pt x="60" y="132"/>
                    </a:lnTo>
                    <a:lnTo>
                      <a:pt x="66" y="144"/>
                    </a:lnTo>
                    <a:lnTo>
                      <a:pt x="72" y="144"/>
                    </a:lnTo>
                    <a:lnTo>
                      <a:pt x="78" y="156"/>
                    </a:lnTo>
                    <a:lnTo>
                      <a:pt x="90" y="156"/>
                    </a:lnTo>
                    <a:lnTo>
                      <a:pt x="96" y="162"/>
                    </a:lnTo>
                    <a:lnTo>
                      <a:pt x="102" y="162"/>
                    </a:lnTo>
                    <a:lnTo>
                      <a:pt x="102" y="174"/>
                    </a:lnTo>
                    <a:lnTo>
                      <a:pt x="120" y="192"/>
                    </a:lnTo>
                    <a:lnTo>
                      <a:pt x="132" y="192"/>
                    </a:lnTo>
                    <a:lnTo>
                      <a:pt x="144" y="186"/>
                    </a:lnTo>
                    <a:lnTo>
                      <a:pt x="150" y="186"/>
                    </a:lnTo>
                    <a:lnTo>
                      <a:pt x="162" y="192"/>
                    </a:lnTo>
                    <a:lnTo>
                      <a:pt x="162" y="174"/>
                    </a:lnTo>
                    <a:lnTo>
                      <a:pt x="168" y="174"/>
                    </a:lnTo>
                    <a:lnTo>
                      <a:pt x="174" y="162"/>
                    </a:lnTo>
                    <a:lnTo>
                      <a:pt x="180" y="156"/>
                    </a:lnTo>
                    <a:lnTo>
                      <a:pt x="198" y="156"/>
                    </a:lnTo>
                    <a:lnTo>
                      <a:pt x="210" y="162"/>
                    </a:lnTo>
                    <a:lnTo>
                      <a:pt x="222" y="174"/>
                    </a:lnTo>
                    <a:lnTo>
                      <a:pt x="234" y="168"/>
                    </a:lnTo>
                    <a:lnTo>
                      <a:pt x="246" y="180"/>
                    </a:lnTo>
                    <a:lnTo>
                      <a:pt x="258" y="174"/>
                    </a:lnTo>
                    <a:lnTo>
                      <a:pt x="264" y="168"/>
                    </a:lnTo>
                    <a:lnTo>
                      <a:pt x="276" y="168"/>
                    </a:lnTo>
                    <a:lnTo>
                      <a:pt x="282" y="174"/>
                    </a:lnTo>
                    <a:lnTo>
                      <a:pt x="288" y="174"/>
                    </a:lnTo>
                    <a:lnTo>
                      <a:pt x="300" y="180"/>
                    </a:lnTo>
                    <a:lnTo>
                      <a:pt x="306" y="174"/>
                    </a:lnTo>
                    <a:lnTo>
                      <a:pt x="324" y="174"/>
                    </a:lnTo>
                    <a:lnTo>
                      <a:pt x="330" y="168"/>
                    </a:lnTo>
                    <a:lnTo>
                      <a:pt x="330" y="174"/>
                    </a:lnTo>
                    <a:lnTo>
                      <a:pt x="348" y="174"/>
                    </a:lnTo>
                    <a:lnTo>
                      <a:pt x="360" y="168"/>
                    </a:lnTo>
                    <a:lnTo>
                      <a:pt x="366" y="162"/>
                    </a:lnTo>
                    <a:lnTo>
                      <a:pt x="378" y="156"/>
                    </a:lnTo>
                    <a:lnTo>
                      <a:pt x="378" y="132"/>
                    </a:lnTo>
                    <a:lnTo>
                      <a:pt x="402" y="126"/>
                    </a:lnTo>
                    <a:lnTo>
                      <a:pt x="420" y="114"/>
                    </a:lnTo>
                    <a:lnTo>
                      <a:pt x="414" y="108"/>
                    </a:lnTo>
                    <a:lnTo>
                      <a:pt x="408" y="10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700" name="Croatia">
                <a:extLst>
                  <a:ext uri="{FF2B5EF4-FFF2-40B4-BE49-F238E27FC236}">
                    <a16:creationId xmlns:a16="http://schemas.microsoft.com/office/drawing/2014/main" id="{7AAF305A-AF16-C94A-9483-4F499B198C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4" y="1354"/>
                <a:ext cx="94" cy="70"/>
              </a:xfrm>
              <a:custGeom>
                <a:avLst/>
                <a:gdLst>
                  <a:gd name="T0" fmla="*/ 2147483647 w 366"/>
                  <a:gd name="T1" fmla="*/ 2147483647 h 276"/>
                  <a:gd name="T2" fmla="*/ 2147483647 w 366"/>
                  <a:gd name="T3" fmla="*/ 2147483647 h 276"/>
                  <a:gd name="T4" fmla="*/ 2147483647 w 366"/>
                  <a:gd name="T5" fmla="*/ 2147483647 h 276"/>
                  <a:gd name="T6" fmla="*/ 2147483647 w 366"/>
                  <a:gd name="T7" fmla="*/ 2147483647 h 276"/>
                  <a:gd name="T8" fmla="*/ 2147483647 w 366"/>
                  <a:gd name="T9" fmla="*/ 2147483647 h 276"/>
                  <a:gd name="T10" fmla="*/ 2147483647 w 366"/>
                  <a:gd name="T11" fmla="*/ 2147483647 h 276"/>
                  <a:gd name="T12" fmla="*/ 2147483647 w 366"/>
                  <a:gd name="T13" fmla="*/ 2147483647 h 276"/>
                  <a:gd name="T14" fmla="*/ 2147483647 w 366"/>
                  <a:gd name="T15" fmla="*/ 2147483647 h 276"/>
                  <a:gd name="T16" fmla="*/ 2147483647 w 366"/>
                  <a:gd name="T17" fmla="*/ 2147483647 h 276"/>
                  <a:gd name="T18" fmla="*/ 2147483647 w 366"/>
                  <a:gd name="T19" fmla="*/ 2147483647 h 276"/>
                  <a:gd name="T20" fmla="*/ 2147483647 w 366"/>
                  <a:gd name="T21" fmla="*/ 2147483647 h 276"/>
                  <a:gd name="T22" fmla="*/ 2147483647 w 366"/>
                  <a:gd name="T23" fmla="*/ 0 h 276"/>
                  <a:gd name="T24" fmla="*/ 2147483647 w 366"/>
                  <a:gd name="T25" fmla="*/ 2147483647 h 276"/>
                  <a:gd name="T26" fmla="*/ 2147483647 w 366"/>
                  <a:gd name="T27" fmla="*/ 2147483647 h 276"/>
                  <a:gd name="T28" fmla="*/ 2147483647 w 366"/>
                  <a:gd name="T29" fmla="*/ 2147483647 h 276"/>
                  <a:gd name="T30" fmla="*/ 2147483647 w 366"/>
                  <a:gd name="T31" fmla="*/ 2147483647 h 276"/>
                  <a:gd name="T32" fmla="*/ 2147483647 w 366"/>
                  <a:gd name="T33" fmla="*/ 2147483647 h 276"/>
                  <a:gd name="T34" fmla="*/ 2147483647 w 366"/>
                  <a:gd name="T35" fmla="*/ 2147483647 h 276"/>
                  <a:gd name="T36" fmla="*/ 2147483647 w 366"/>
                  <a:gd name="T37" fmla="*/ 2147483647 h 276"/>
                  <a:gd name="T38" fmla="*/ 2147483647 w 366"/>
                  <a:gd name="T39" fmla="*/ 2147483647 h 276"/>
                  <a:gd name="T40" fmla="*/ 0 w 366"/>
                  <a:gd name="T41" fmla="*/ 2147483647 h 276"/>
                  <a:gd name="T42" fmla="*/ 2147483647 w 366"/>
                  <a:gd name="T43" fmla="*/ 2147483647 h 276"/>
                  <a:gd name="T44" fmla="*/ 2147483647 w 366"/>
                  <a:gd name="T45" fmla="*/ 2147483647 h 276"/>
                  <a:gd name="T46" fmla="*/ 2147483647 w 366"/>
                  <a:gd name="T47" fmla="*/ 2147483647 h 276"/>
                  <a:gd name="T48" fmla="*/ 2147483647 w 366"/>
                  <a:gd name="T49" fmla="*/ 2147483647 h 276"/>
                  <a:gd name="T50" fmla="*/ 2147483647 w 366"/>
                  <a:gd name="T51" fmla="*/ 2147483647 h 276"/>
                  <a:gd name="T52" fmla="*/ 2147483647 w 366"/>
                  <a:gd name="T53" fmla="*/ 2147483647 h 276"/>
                  <a:gd name="T54" fmla="*/ 2147483647 w 366"/>
                  <a:gd name="T55" fmla="*/ 2147483647 h 276"/>
                  <a:gd name="T56" fmla="*/ 2147483647 w 366"/>
                  <a:gd name="T57" fmla="*/ 2147483647 h 276"/>
                  <a:gd name="T58" fmla="*/ 2147483647 w 366"/>
                  <a:gd name="T59" fmla="*/ 2147483647 h 276"/>
                  <a:gd name="T60" fmla="*/ 2147483647 w 366"/>
                  <a:gd name="T61" fmla="*/ 2147483647 h 276"/>
                  <a:gd name="T62" fmla="*/ 2147483647 w 366"/>
                  <a:gd name="T63" fmla="*/ 2147483647 h 276"/>
                  <a:gd name="T64" fmla="*/ 2147483647 w 366"/>
                  <a:gd name="T65" fmla="*/ 2147483647 h 276"/>
                  <a:gd name="T66" fmla="*/ 2147483647 w 366"/>
                  <a:gd name="T67" fmla="*/ 2147483647 h 276"/>
                  <a:gd name="T68" fmla="*/ 2147483647 w 366"/>
                  <a:gd name="T69" fmla="*/ 2147483647 h 276"/>
                  <a:gd name="T70" fmla="*/ 2147483647 w 366"/>
                  <a:gd name="T71" fmla="*/ 2147483647 h 276"/>
                  <a:gd name="T72" fmla="*/ 2147483647 w 366"/>
                  <a:gd name="T73" fmla="*/ 2147483647 h 276"/>
                  <a:gd name="T74" fmla="*/ 2147483647 w 366"/>
                  <a:gd name="T75" fmla="*/ 2147483647 h 276"/>
                  <a:gd name="T76" fmla="*/ 2147483647 w 366"/>
                  <a:gd name="T77" fmla="*/ 2147483647 h 276"/>
                  <a:gd name="T78" fmla="*/ 2147483647 w 366"/>
                  <a:gd name="T79" fmla="*/ 2147483647 h 276"/>
                  <a:gd name="T80" fmla="*/ 2147483647 w 366"/>
                  <a:gd name="T81" fmla="*/ 2147483647 h 276"/>
                  <a:gd name="T82" fmla="*/ 2147483647 w 366"/>
                  <a:gd name="T83" fmla="*/ 2147483647 h 276"/>
                  <a:gd name="T84" fmla="*/ 2147483647 w 366"/>
                  <a:gd name="T85" fmla="*/ 2147483647 h 276"/>
                  <a:gd name="T86" fmla="*/ 2147483647 w 366"/>
                  <a:gd name="T87" fmla="*/ 2147483647 h 276"/>
                  <a:gd name="T88" fmla="*/ 2147483647 w 366"/>
                  <a:gd name="T89" fmla="*/ 2147483647 h 276"/>
                  <a:gd name="T90" fmla="*/ 2147483647 w 366"/>
                  <a:gd name="T91" fmla="*/ 2147483647 h 27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66"/>
                  <a:gd name="T139" fmla="*/ 0 h 276"/>
                  <a:gd name="T140" fmla="*/ 366 w 366"/>
                  <a:gd name="T141" fmla="*/ 276 h 27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66" h="276">
                    <a:moveTo>
                      <a:pt x="342" y="126"/>
                    </a:moveTo>
                    <a:lnTo>
                      <a:pt x="342" y="114"/>
                    </a:lnTo>
                    <a:lnTo>
                      <a:pt x="348" y="114"/>
                    </a:lnTo>
                    <a:lnTo>
                      <a:pt x="354" y="108"/>
                    </a:lnTo>
                    <a:lnTo>
                      <a:pt x="360" y="108"/>
                    </a:lnTo>
                    <a:lnTo>
                      <a:pt x="366" y="102"/>
                    </a:lnTo>
                    <a:lnTo>
                      <a:pt x="360" y="102"/>
                    </a:lnTo>
                    <a:lnTo>
                      <a:pt x="348" y="96"/>
                    </a:lnTo>
                    <a:lnTo>
                      <a:pt x="336" y="96"/>
                    </a:lnTo>
                    <a:lnTo>
                      <a:pt x="342" y="78"/>
                    </a:lnTo>
                    <a:lnTo>
                      <a:pt x="336" y="78"/>
                    </a:lnTo>
                    <a:lnTo>
                      <a:pt x="330" y="48"/>
                    </a:lnTo>
                    <a:lnTo>
                      <a:pt x="324" y="48"/>
                    </a:lnTo>
                    <a:lnTo>
                      <a:pt x="312" y="54"/>
                    </a:lnTo>
                    <a:lnTo>
                      <a:pt x="270" y="60"/>
                    </a:lnTo>
                    <a:lnTo>
                      <a:pt x="264" y="48"/>
                    </a:lnTo>
                    <a:lnTo>
                      <a:pt x="246" y="48"/>
                    </a:lnTo>
                    <a:lnTo>
                      <a:pt x="234" y="42"/>
                    </a:lnTo>
                    <a:lnTo>
                      <a:pt x="228" y="36"/>
                    </a:lnTo>
                    <a:lnTo>
                      <a:pt x="216" y="30"/>
                    </a:lnTo>
                    <a:lnTo>
                      <a:pt x="204" y="18"/>
                    </a:lnTo>
                    <a:lnTo>
                      <a:pt x="204" y="12"/>
                    </a:lnTo>
                    <a:lnTo>
                      <a:pt x="198" y="6"/>
                    </a:lnTo>
                    <a:lnTo>
                      <a:pt x="186" y="0"/>
                    </a:lnTo>
                    <a:lnTo>
                      <a:pt x="162" y="0"/>
                    </a:lnTo>
                    <a:lnTo>
                      <a:pt x="162" y="12"/>
                    </a:lnTo>
                    <a:lnTo>
                      <a:pt x="150" y="18"/>
                    </a:lnTo>
                    <a:lnTo>
                      <a:pt x="120" y="18"/>
                    </a:lnTo>
                    <a:lnTo>
                      <a:pt x="120" y="30"/>
                    </a:lnTo>
                    <a:lnTo>
                      <a:pt x="126" y="36"/>
                    </a:lnTo>
                    <a:lnTo>
                      <a:pt x="126" y="42"/>
                    </a:lnTo>
                    <a:lnTo>
                      <a:pt x="114" y="54"/>
                    </a:lnTo>
                    <a:lnTo>
                      <a:pt x="102" y="60"/>
                    </a:lnTo>
                    <a:lnTo>
                      <a:pt x="102" y="78"/>
                    </a:lnTo>
                    <a:lnTo>
                      <a:pt x="60" y="78"/>
                    </a:lnTo>
                    <a:lnTo>
                      <a:pt x="54" y="72"/>
                    </a:lnTo>
                    <a:lnTo>
                      <a:pt x="54" y="66"/>
                    </a:lnTo>
                    <a:lnTo>
                      <a:pt x="48" y="78"/>
                    </a:lnTo>
                    <a:lnTo>
                      <a:pt x="30" y="78"/>
                    </a:lnTo>
                    <a:lnTo>
                      <a:pt x="18" y="72"/>
                    </a:lnTo>
                    <a:lnTo>
                      <a:pt x="18" y="84"/>
                    </a:lnTo>
                    <a:lnTo>
                      <a:pt x="0" y="84"/>
                    </a:lnTo>
                    <a:lnTo>
                      <a:pt x="0" y="132"/>
                    </a:lnTo>
                    <a:lnTo>
                      <a:pt x="6" y="132"/>
                    </a:lnTo>
                    <a:lnTo>
                      <a:pt x="12" y="120"/>
                    </a:lnTo>
                    <a:lnTo>
                      <a:pt x="24" y="114"/>
                    </a:lnTo>
                    <a:lnTo>
                      <a:pt x="30" y="102"/>
                    </a:lnTo>
                    <a:lnTo>
                      <a:pt x="42" y="102"/>
                    </a:lnTo>
                    <a:lnTo>
                      <a:pt x="48" y="114"/>
                    </a:lnTo>
                    <a:lnTo>
                      <a:pt x="48" y="132"/>
                    </a:lnTo>
                    <a:lnTo>
                      <a:pt x="78" y="126"/>
                    </a:lnTo>
                    <a:lnTo>
                      <a:pt x="78" y="132"/>
                    </a:lnTo>
                    <a:lnTo>
                      <a:pt x="72" y="144"/>
                    </a:lnTo>
                    <a:lnTo>
                      <a:pt x="72" y="150"/>
                    </a:lnTo>
                    <a:lnTo>
                      <a:pt x="84" y="162"/>
                    </a:lnTo>
                    <a:lnTo>
                      <a:pt x="96" y="168"/>
                    </a:lnTo>
                    <a:lnTo>
                      <a:pt x="96" y="180"/>
                    </a:lnTo>
                    <a:lnTo>
                      <a:pt x="144" y="216"/>
                    </a:lnTo>
                    <a:lnTo>
                      <a:pt x="144" y="240"/>
                    </a:lnTo>
                    <a:lnTo>
                      <a:pt x="198" y="240"/>
                    </a:lnTo>
                    <a:lnTo>
                      <a:pt x="210" y="246"/>
                    </a:lnTo>
                    <a:lnTo>
                      <a:pt x="216" y="252"/>
                    </a:lnTo>
                    <a:lnTo>
                      <a:pt x="216" y="276"/>
                    </a:lnTo>
                    <a:lnTo>
                      <a:pt x="246" y="276"/>
                    </a:lnTo>
                    <a:lnTo>
                      <a:pt x="252" y="270"/>
                    </a:lnTo>
                    <a:lnTo>
                      <a:pt x="252" y="264"/>
                    </a:lnTo>
                    <a:lnTo>
                      <a:pt x="246" y="252"/>
                    </a:lnTo>
                    <a:lnTo>
                      <a:pt x="234" y="246"/>
                    </a:lnTo>
                    <a:lnTo>
                      <a:pt x="216" y="234"/>
                    </a:lnTo>
                    <a:lnTo>
                      <a:pt x="204" y="228"/>
                    </a:lnTo>
                    <a:lnTo>
                      <a:pt x="192" y="216"/>
                    </a:lnTo>
                    <a:lnTo>
                      <a:pt x="180" y="186"/>
                    </a:lnTo>
                    <a:lnTo>
                      <a:pt x="162" y="180"/>
                    </a:lnTo>
                    <a:lnTo>
                      <a:pt x="162" y="162"/>
                    </a:lnTo>
                    <a:lnTo>
                      <a:pt x="156" y="156"/>
                    </a:lnTo>
                    <a:lnTo>
                      <a:pt x="150" y="156"/>
                    </a:lnTo>
                    <a:lnTo>
                      <a:pt x="150" y="144"/>
                    </a:lnTo>
                    <a:lnTo>
                      <a:pt x="132" y="138"/>
                    </a:lnTo>
                    <a:lnTo>
                      <a:pt x="120" y="126"/>
                    </a:lnTo>
                    <a:lnTo>
                      <a:pt x="138" y="120"/>
                    </a:lnTo>
                    <a:lnTo>
                      <a:pt x="138" y="96"/>
                    </a:lnTo>
                    <a:lnTo>
                      <a:pt x="144" y="96"/>
                    </a:lnTo>
                    <a:lnTo>
                      <a:pt x="150" y="102"/>
                    </a:lnTo>
                    <a:lnTo>
                      <a:pt x="162" y="108"/>
                    </a:lnTo>
                    <a:lnTo>
                      <a:pt x="186" y="102"/>
                    </a:lnTo>
                    <a:lnTo>
                      <a:pt x="210" y="102"/>
                    </a:lnTo>
                    <a:lnTo>
                      <a:pt x="228" y="108"/>
                    </a:lnTo>
                    <a:lnTo>
                      <a:pt x="240" y="102"/>
                    </a:lnTo>
                    <a:lnTo>
                      <a:pt x="252" y="102"/>
                    </a:lnTo>
                    <a:lnTo>
                      <a:pt x="258" y="108"/>
                    </a:lnTo>
                    <a:lnTo>
                      <a:pt x="312" y="108"/>
                    </a:lnTo>
                    <a:lnTo>
                      <a:pt x="324" y="126"/>
                    </a:lnTo>
                    <a:lnTo>
                      <a:pt x="342" y="12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701" name="Bulgaria">
                <a:extLst>
                  <a:ext uri="{FF2B5EF4-FFF2-40B4-BE49-F238E27FC236}">
                    <a16:creationId xmlns:a16="http://schemas.microsoft.com/office/drawing/2014/main" id="{646C93B2-EC5A-9947-A2FB-EEEA18841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9" y="1401"/>
                <a:ext cx="101" cy="58"/>
              </a:xfrm>
              <a:custGeom>
                <a:avLst/>
                <a:gdLst>
                  <a:gd name="T0" fmla="*/ 2147483647 w 396"/>
                  <a:gd name="T1" fmla="*/ 2147483647 h 228"/>
                  <a:gd name="T2" fmla="*/ 2147483647 w 396"/>
                  <a:gd name="T3" fmla="*/ 2147483647 h 228"/>
                  <a:gd name="T4" fmla="*/ 2147483647 w 396"/>
                  <a:gd name="T5" fmla="*/ 2147483647 h 228"/>
                  <a:gd name="T6" fmla="*/ 2147483647 w 396"/>
                  <a:gd name="T7" fmla="*/ 2147483647 h 228"/>
                  <a:gd name="T8" fmla="*/ 2147483647 w 396"/>
                  <a:gd name="T9" fmla="*/ 2147483647 h 228"/>
                  <a:gd name="T10" fmla="*/ 2147483647 w 396"/>
                  <a:gd name="T11" fmla="*/ 2147483647 h 228"/>
                  <a:gd name="T12" fmla="*/ 2147483647 w 396"/>
                  <a:gd name="T13" fmla="*/ 2147483647 h 228"/>
                  <a:gd name="T14" fmla="*/ 2147483647 w 396"/>
                  <a:gd name="T15" fmla="*/ 0 h 228"/>
                  <a:gd name="T16" fmla="*/ 2147483647 w 396"/>
                  <a:gd name="T17" fmla="*/ 2147483647 h 228"/>
                  <a:gd name="T18" fmla="*/ 2147483647 w 396"/>
                  <a:gd name="T19" fmla="*/ 2147483647 h 228"/>
                  <a:gd name="T20" fmla="*/ 2147483647 w 396"/>
                  <a:gd name="T21" fmla="*/ 2147483647 h 228"/>
                  <a:gd name="T22" fmla="*/ 2147483647 w 396"/>
                  <a:gd name="T23" fmla="*/ 2147483647 h 228"/>
                  <a:gd name="T24" fmla="*/ 2147483647 w 396"/>
                  <a:gd name="T25" fmla="*/ 2147483647 h 228"/>
                  <a:gd name="T26" fmla="*/ 2147483647 w 396"/>
                  <a:gd name="T27" fmla="*/ 2147483647 h 228"/>
                  <a:gd name="T28" fmla="*/ 2147483647 w 396"/>
                  <a:gd name="T29" fmla="*/ 2147483647 h 228"/>
                  <a:gd name="T30" fmla="*/ 2147483647 w 396"/>
                  <a:gd name="T31" fmla="*/ 2147483647 h 228"/>
                  <a:gd name="T32" fmla="*/ 2147483647 w 396"/>
                  <a:gd name="T33" fmla="*/ 2147483647 h 228"/>
                  <a:gd name="T34" fmla="*/ 2147483647 w 396"/>
                  <a:gd name="T35" fmla="*/ 2147483647 h 228"/>
                  <a:gd name="T36" fmla="*/ 2147483647 w 396"/>
                  <a:gd name="T37" fmla="*/ 2147483647 h 228"/>
                  <a:gd name="T38" fmla="*/ 2147483647 w 396"/>
                  <a:gd name="T39" fmla="*/ 2147483647 h 228"/>
                  <a:gd name="T40" fmla="*/ 2147483647 w 396"/>
                  <a:gd name="T41" fmla="*/ 2147483647 h 228"/>
                  <a:gd name="T42" fmla="*/ 2147483647 w 396"/>
                  <a:gd name="T43" fmla="*/ 0 h 228"/>
                  <a:gd name="T44" fmla="*/ 0 w 396"/>
                  <a:gd name="T45" fmla="*/ 2147483647 h 228"/>
                  <a:gd name="T46" fmla="*/ 2147483647 w 396"/>
                  <a:gd name="T47" fmla="*/ 2147483647 h 228"/>
                  <a:gd name="T48" fmla="*/ 2147483647 w 396"/>
                  <a:gd name="T49" fmla="*/ 2147483647 h 228"/>
                  <a:gd name="T50" fmla="*/ 2147483647 w 396"/>
                  <a:gd name="T51" fmla="*/ 2147483647 h 228"/>
                  <a:gd name="T52" fmla="*/ 2147483647 w 396"/>
                  <a:gd name="T53" fmla="*/ 2147483647 h 228"/>
                  <a:gd name="T54" fmla="*/ 2147483647 w 396"/>
                  <a:gd name="T55" fmla="*/ 2147483647 h 228"/>
                  <a:gd name="T56" fmla="*/ 0 w 396"/>
                  <a:gd name="T57" fmla="*/ 2147483647 h 228"/>
                  <a:gd name="T58" fmla="*/ 2147483647 w 396"/>
                  <a:gd name="T59" fmla="*/ 2147483647 h 228"/>
                  <a:gd name="T60" fmla="*/ 2147483647 w 396"/>
                  <a:gd name="T61" fmla="*/ 2147483647 h 228"/>
                  <a:gd name="T62" fmla="*/ 2147483647 w 396"/>
                  <a:gd name="T63" fmla="*/ 2147483647 h 228"/>
                  <a:gd name="T64" fmla="*/ 2147483647 w 396"/>
                  <a:gd name="T65" fmla="*/ 2147483647 h 228"/>
                  <a:gd name="T66" fmla="*/ 2147483647 w 396"/>
                  <a:gd name="T67" fmla="*/ 2147483647 h 228"/>
                  <a:gd name="T68" fmla="*/ 2147483647 w 396"/>
                  <a:gd name="T69" fmla="*/ 2147483647 h 228"/>
                  <a:gd name="T70" fmla="*/ 2147483647 w 396"/>
                  <a:gd name="T71" fmla="*/ 2147483647 h 228"/>
                  <a:gd name="T72" fmla="*/ 2147483647 w 396"/>
                  <a:gd name="T73" fmla="*/ 2147483647 h 228"/>
                  <a:gd name="T74" fmla="*/ 2147483647 w 396"/>
                  <a:gd name="T75" fmla="*/ 2147483647 h 228"/>
                  <a:gd name="T76" fmla="*/ 2147483647 w 396"/>
                  <a:gd name="T77" fmla="*/ 2147483647 h 228"/>
                  <a:gd name="T78" fmla="*/ 2147483647 w 396"/>
                  <a:gd name="T79" fmla="*/ 2147483647 h 228"/>
                  <a:gd name="T80" fmla="*/ 2147483647 w 396"/>
                  <a:gd name="T81" fmla="*/ 2147483647 h 228"/>
                  <a:gd name="T82" fmla="*/ 2147483647 w 396"/>
                  <a:gd name="T83" fmla="*/ 2147483647 h 228"/>
                  <a:gd name="T84" fmla="*/ 2147483647 w 396"/>
                  <a:gd name="T85" fmla="*/ 2147483647 h 228"/>
                  <a:gd name="T86" fmla="*/ 2147483647 w 396"/>
                  <a:gd name="T87" fmla="*/ 2147483647 h 228"/>
                  <a:gd name="T88" fmla="*/ 2147483647 w 396"/>
                  <a:gd name="T89" fmla="*/ 2147483647 h 228"/>
                  <a:gd name="T90" fmla="*/ 2147483647 w 396"/>
                  <a:gd name="T91" fmla="*/ 2147483647 h 228"/>
                  <a:gd name="T92" fmla="*/ 2147483647 w 396"/>
                  <a:gd name="T93" fmla="*/ 2147483647 h 22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96"/>
                  <a:gd name="T142" fmla="*/ 0 h 228"/>
                  <a:gd name="T143" fmla="*/ 396 w 396"/>
                  <a:gd name="T144" fmla="*/ 228 h 22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96" h="228">
                    <a:moveTo>
                      <a:pt x="372" y="168"/>
                    </a:moveTo>
                    <a:lnTo>
                      <a:pt x="336" y="126"/>
                    </a:lnTo>
                    <a:lnTo>
                      <a:pt x="354" y="108"/>
                    </a:lnTo>
                    <a:lnTo>
                      <a:pt x="354" y="78"/>
                    </a:lnTo>
                    <a:lnTo>
                      <a:pt x="360" y="72"/>
                    </a:lnTo>
                    <a:lnTo>
                      <a:pt x="372" y="66"/>
                    </a:lnTo>
                    <a:lnTo>
                      <a:pt x="396" y="66"/>
                    </a:lnTo>
                    <a:lnTo>
                      <a:pt x="396" y="48"/>
                    </a:lnTo>
                    <a:lnTo>
                      <a:pt x="390" y="36"/>
                    </a:lnTo>
                    <a:lnTo>
                      <a:pt x="372" y="36"/>
                    </a:lnTo>
                    <a:lnTo>
                      <a:pt x="348" y="12"/>
                    </a:lnTo>
                    <a:lnTo>
                      <a:pt x="324" y="12"/>
                    </a:lnTo>
                    <a:lnTo>
                      <a:pt x="312" y="6"/>
                    </a:lnTo>
                    <a:lnTo>
                      <a:pt x="300" y="6"/>
                    </a:lnTo>
                    <a:lnTo>
                      <a:pt x="288" y="0"/>
                    </a:lnTo>
                    <a:lnTo>
                      <a:pt x="282" y="0"/>
                    </a:lnTo>
                    <a:lnTo>
                      <a:pt x="282" y="12"/>
                    </a:lnTo>
                    <a:lnTo>
                      <a:pt x="252" y="6"/>
                    </a:lnTo>
                    <a:lnTo>
                      <a:pt x="252" y="12"/>
                    </a:lnTo>
                    <a:lnTo>
                      <a:pt x="246" y="12"/>
                    </a:lnTo>
                    <a:lnTo>
                      <a:pt x="234" y="18"/>
                    </a:lnTo>
                    <a:lnTo>
                      <a:pt x="228" y="18"/>
                    </a:lnTo>
                    <a:lnTo>
                      <a:pt x="222" y="24"/>
                    </a:lnTo>
                    <a:lnTo>
                      <a:pt x="222" y="36"/>
                    </a:lnTo>
                    <a:lnTo>
                      <a:pt x="216" y="42"/>
                    </a:lnTo>
                    <a:lnTo>
                      <a:pt x="198" y="42"/>
                    </a:lnTo>
                    <a:lnTo>
                      <a:pt x="186" y="36"/>
                    </a:lnTo>
                    <a:lnTo>
                      <a:pt x="180" y="30"/>
                    </a:lnTo>
                    <a:lnTo>
                      <a:pt x="156" y="30"/>
                    </a:lnTo>
                    <a:lnTo>
                      <a:pt x="138" y="24"/>
                    </a:lnTo>
                    <a:lnTo>
                      <a:pt x="138" y="30"/>
                    </a:lnTo>
                    <a:lnTo>
                      <a:pt x="132" y="36"/>
                    </a:lnTo>
                    <a:lnTo>
                      <a:pt x="108" y="36"/>
                    </a:lnTo>
                    <a:lnTo>
                      <a:pt x="102" y="30"/>
                    </a:lnTo>
                    <a:lnTo>
                      <a:pt x="90" y="30"/>
                    </a:lnTo>
                    <a:lnTo>
                      <a:pt x="66" y="18"/>
                    </a:lnTo>
                    <a:lnTo>
                      <a:pt x="54" y="30"/>
                    </a:lnTo>
                    <a:lnTo>
                      <a:pt x="36" y="30"/>
                    </a:lnTo>
                    <a:lnTo>
                      <a:pt x="30" y="24"/>
                    </a:lnTo>
                    <a:lnTo>
                      <a:pt x="36" y="18"/>
                    </a:lnTo>
                    <a:lnTo>
                      <a:pt x="36" y="12"/>
                    </a:lnTo>
                    <a:lnTo>
                      <a:pt x="42" y="6"/>
                    </a:lnTo>
                    <a:lnTo>
                      <a:pt x="36" y="0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0" y="24"/>
                    </a:lnTo>
                    <a:lnTo>
                      <a:pt x="0" y="42"/>
                    </a:lnTo>
                    <a:lnTo>
                      <a:pt x="18" y="48"/>
                    </a:lnTo>
                    <a:lnTo>
                      <a:pt x="12" y="60"/>
                    </a:lnTo>
                    <a:lnTo>
                      <a:pt x="30" y="66"/>
                    </a:lnTo>
                    <a:lnTo>
                      <a:pt x="36" y="72"/>
                    </a:lnTo>
                    <a:lnTo>
                      <a:pt x="36" y="96"/>
                    </a:lnTo>
                    <a:lnTo>
                      <a:pt x="30" y="102"/>
                    </a:lnTo>
                    <a:lnTo>
                      <a:pt x="6" y="102"/>
                    </a:lnTo>
                    <a:lnTo>
                      <a:pt x="6" y="108"/>
                    </a:lnTo>
                    <a:lnTo>
                      <a:pt x="12" y="114"/>
                    </a:lnTo>
                    <a:lnTo>
                      <a:pt x="12" y="138"/>
                    </a:lnTo>
                    <a:lnTo>
                      <a:pt x="0" y="138"/>
                    </a:lnTo>
                    <a:lnTo>
                      <a:pt x="12" y="156"/>
                    </a:lnTo>
                    <a:lnTo>
                      <a:pt x="18" y="156"/>
                    </a:lnTo>
                    <a:lnTo>
                      <a:pt x="18" y="168"/>
                    </a:lnTo>
                    <a:lnTo>
                      <a:pt x="36" y="180"/>
                    </a:lnTo>
                    <a:lnTo>
                      <a:pt x="42" y="186"/>
                    </a:lnTo>
                    <a:lnTo>
                      <a:pt x="48" y="198"/>
                    </a:lnTo>
                    <a:lnTo>
                      <a:pt x="48" y="210"/>
                    </a:lnTo>
                    <a:lnTo>
                      <a:pt x="42" y="222"/>
                    </a:lnTo>
                    <a:lnTo>
                      <a:pt x="48" y="222"/>
                    </a:lnTo>
                    <a:lnTo>
                      <a:pt x="54" y="228"/>
                    </a:lnTo>
                    <a:lnTo>
                      <a:pt x="66" y="228"/>
                    </a:lnTo>
                    <a:lnTo>
                      <a:pt x="78" y="222"/>
                    </a:lnTo>
                    <a:lnTo>
                      <a:pt x="84" y="216"/>
                    </a:lnTo>
                    <a:lnTo>
                      <a:pt x="108" y="222"/>
                    </a:lnTo>
                    <a:lnTo>
                      <a:pt x="114" y="204"/>
                    </a:lnTo>
                    <a:lnTo>
                      <a:pt x="144" y="198"/>
                    </a:lnTo>
                    <a:lnTo>
                      <a:pt x="144" y="204"/>
                    </a:lnTo>
                    <a:lnTo>
                      <a:pt x="162" y="222"/>
                    </a:lnTo>
                    <a:lnTo>
                      <a:pt x="174" y="222"/>
                    </a:lnTo>
                    <a:lnTo>
                      <a:pt x="180" y="216"/>
                    </a:lnTo>
                    <a:lnTo>
                      <a:pt x="192" y="228"/>
                    </a:lnTo>
                    <a:lnTo>
                      <a:pt x="204" y="228"/>
                    </a:lnTo>
                    <a:lnTo>
                      <a:pt x="216" y="216"/>
                    </a:lnTo>
                    <a:lnTo>
                      <a:pt x="228" y="228"/>
                    </a:lnTo>
                    <a:lnTo>
                      <a:pt x="246" y="228"/>
                    </a:lnTo>
                    <a:lnTo>
                      <a:pt x="252" y="222"/>
                    </a:lnTo>
                    <a:lnTo>
                      <a:pt x="252" y="204"/>
                    </a:lnTo>
                    <a:lnTo>
                      <a:pt x="246" y="198"/>
                    </a:lnTo>
                    <a:lnTo>
                      <a:pt x="264" y="192"/>
                    </a:lnTo>
                    <a:lnTo>
                      <a:pt x="282" y="168"/>
                    </a:lnTo>
                    <a:lnTo>
                      <a:pt x="312" y="174"/>
                    </a:lnTo>
                    <a:lnTo>
                      <a:pt x="324" y="156"/>
                    </a:lnTo>
                    <a:lnTo>
                      <a:pt x="336" y="174"/>
                    </a:lnTo>
                    <a:lnTo>
                      <a:pt x="348" y="174"/>
                    </a:lnTo>
                    <a:lnTo>
                      <a:pt x="360" y="180"/>
                    </a:lnTo>
                    <a:lnTo>
                      <a:pt x="372" y="180"/>
                    </a:lnTo>
                    <a:lnTo>
                      <a:pt x="372" y="16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702" name="Bosnia and Herzegovina">
                <a:extLst>
                  <a:ext uri="{FF2B5EF4-FFF2-40B4-BE49-F238E27FC236}">
                    <a16:creationId xmlns:a16="http://schemas.microsoft.com/office/drawing/2014/main" id="{E6A475A0-A12E-E74E-9B8E-3903D709A8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5" y="1378"/>
                <a:ext cx="68" cy="60"/>
              </a:xfrm>
              <a:custGeom>
                <a:avLst/>
                <a:gdLst>
                  <a:gd name="T0" fmla="*/ 2147483647 w 264"/>
                  <a:gd name="T1" fmla="*/ 2147483647 h 234"/>
                  <a:gd name="T2" fmla="*/ 2147483647 w 264"/>
                  <a:gd name="T3" fmla="*/ 2147483647 h 234"/>
                  <a:gd name="T4" fmla="*/ 2147483647 w 264"/>
                  <a:gd name="T5" fmla="*/ 2147483647 h 234"/>
                  <a:gd name="T6" fmla="*/ 2147483647 w 264"/>
                  <a:gd name="T7" fmla="*/ 2147483647 h 234"/>
                  <a:gd name="T8" fmla="*/ 2147483647 w 264"/>
                  <a:gd name="T9" fmla="*/ 2147483647 h 234"/>
                  <a:gd name="T10" fmla="*/ 2147483647 w 264"/>
                  <a:gd name="T11" fmla="*/ 2147483647 h 234"/>
                  <a:gd name="T12" fmla="*/ 2147483647 w 264"/>
                  <a:gd name="T13" fmla="*/ 2147483647 h 234"/>
                  <a:gd name="T14" fmla="*/ 2147483647 w 264"/>
                  <a:gd name="T15" fmla="*/ 2147483647 h 234"/>
                  <a:gd name="T16" fmla="*/ 2147483647 w 264"/>
                  <a:gd name="T17" fmla="*/ 2147483647 h 234"/>
                  <a:gd name="T18" fmla="*/ 2147483647 w 264"/>
                  <a:gd name="T19" fmla="*/ 2147483647 h 234"/>
                  <a:gd name="T20" fmla="*/ 2147483647 w 264"/>
                  <a:gd name="T21" fmla="*/ 2147483647 h 234"/>
                  <a:gd name="T22" fmla="*/ 2147483647 w 264"/>
                  <a:gd name="T23" fmla="*/ 2147483647 h 234"/>
                  <a:gd name="T24" fmla="*/ 2147483647 w 264"/>
                  <a:gd name="T25" fmla="*/ 2147483647 h 234"/>
                  <a:gd name="T26" fmla="*/ 2147483647 w 264"/>
                  <a:gd name="T27" fmla="*/ 2147483647 h 234"/>
                  <a:gd name="T28" fmla="*/ 2147483647 w 264"/>
                  <a:gd name="T29" fmla="*/ 2147483647 h 234"/>
                  <a:gd name="T30" fmla="*/ 2147483647 w 264"/>
                  <a:gd name="T31" fmla="*/ 2147483647 h 234"/>
                  <a:gd name="T32" fmla="*/ 2147483647 w 264"/>
                  <a:gd name="T33" fmla="*/ 2147483647 h 234"/>
                  <a:gd name="T34" fmla="*/ 2147483647 w 264"/>
                  <a:gd name="T35" fmla="*/ 2147483647 h 234"/>
                  <a:gd name="T36" fmla="*/ 2147483647 w 264"/>
                  <a:gd name="T37" fmla="*/ 2147483647 h 234"/>
                  <a:gd name="T38" fmla="*/ 2147483647 w 264"/>
                  <a:gd name="T39" fmla="*/ 0 h 234"/>
                  <a:gd name="T40" fmla="*/ 2147483647 w 264"/>
                  <a:gd name="T41" fmla="*/ 0 h 234"/>
                  <a:gd name="T42" fmla="*/ 2147483647 w 264"/>
                  <a:gd name="T43" fmla="*/ 2147483647 h 234"/>
                  <a:gd name="T44" fmla="*/ 0 w 264"/>
                  <a:gd name="T45" fmla="*/ 2147483647 h 234"/>
                  <a:gd name="T46" fmla="*/ 2147483647 w 264"/>
                  <a:gd name="T47" fmla="*/ 2147483647 h 234"/>
                  <a:gd name="T48" fmla="*/ 2147483647 w 264"/>
                  <a:gd name="T49" fmla="*/ 2147483647 h 234"/>
                  <a:gd name="T50" fmla="*/ 2147483647 w 264"/>
                  <a:gd name="T51" fmla="*/ 2147483647 h 234"/>
                  <a:gd name="T52" fmla="*/ 2147483647 w 264"/>
                  <a:gd name="T53" fmla="*/ 2147483647 h 234"/>
                  <a:gd name="T54" fmla="*/ 2147483647 w 264"/>
                  <a:gd name="T55" fmla="*/ 2147483647 h 234"/>
                  <a:gd name="T56" fmla="*/ 2147483647 w 264"/>
                  <a:gd name="T57" fmla="*/ 2147483647 h 234"/>
                  <a:gd name="T58" fmla="*/ 2147483647 w 264"/>
                  <a:gd name="T59" fmla="*/ 2147483647 h 234"/>
                  <a:gd name="T60" fmla="*/ 2147483647 w 264"/>
                  <a:gd name="T61" fmla="*/ 2147483647 h 234"/>
                  <a:gd name="T62" fmla="*/ 2147483647 w 264"/>
                  <a:gd name="T63" fmla="*/ 2147483647 h 234"/>
                  <a:gd name="T64" fmla="*/ 2147483647 w 264"/>
                  <a:gd name="T65" fmla="*/ 2147483647 h 234"/>
                  <a:gd name="T66" fmla="*/ 2147483647 w 264"/>
                  <a:gd name="T67" fmla="*/ 2147483647 h 234"/>
                  <a:gd name="T68" fmla="*/ 2147483647 w 264"/>
                  <a:gd name="T69" fmla="*/ 2147483647 h 234"/>
                  <a:gd name="T70" fmla="*/ 2147483647 w 264"/>
                  <a:gd name="T71" fmla="*/ 2147483647 h 234"/>
                  <a:gd name="T72" fmla="*/ 2147483647 w 264"/>
                  <a:gd name="T73" fmla="*/ 2147483647 h 234"/>
                  <a:gd name="T74" fmla="*/ 2147483647 w 264"/>
                  <a:gd name="T75" fmla="*/ 2147483647 h 234"/>
                  <a:gd name="T76" fmla="*/ 2147483647 w 264"/>
                  <a:gd name="T77" fmla="*/ 2147483647 h 234"/>
                  <a:gd name="T78" fmla="*/ 2147483647 w 264"/>
                  <a:gd name="T79" fmla="*/ 2147483647 h 234"/>
                  <a:gd name="T80" fmla="*/ 2147483647 w 264"/>
                  <a:gd name="T81" fmla="*/ 2147483647 h 234"/>
                  <a:gd name="T82" fmla="*/ 2147483647 w 264"/>
                  <a:gd name="T83" fmla="*/ 2147483647 h 234"/>
                  <a:gd name="T84" fmla="*/ 2147483647 w 264"/>
                  <a:gd name="T85" fmla="*/ 2147483647 h 234"/>
                  <a:gd name="T86" fmla="*/ 2147483647 w 264"/>
                  <a:gd name="T87" fmla="*/ 2147483647 h 234"/>
                  <a:gd name="T88" fmla="*/ 2147483647 w 264"/>
                  <a:gd name="T89" fmla="*/ 2147483647 h 234"/>
                  <a:gd name="T90" fmla="*/ 2147483647 w 264"/>
                  <a:gd name="T91" fmla="*/ 2147483647 h 234"/>
                  <a:gd name="T92" fmla="*/ 2147483647 w 264"/>
                  <a:gd name="T93" fmla="*/ 2147483647 h 234"/>
                  <a:gd name="T94" fmla="*/ 2147483647 w 264"/>
                  <a:gd name="T95" fmla="*/ 2147483647 h 234"/>
                  <a:gd name="T96" fmla="*/ 2147483647 w 264"/>
                  <a:gd name="T97" fmla="*/ 2147483647 h 234"/>
                  <a:gd name="T98" fmla="*/ 2147483647 w 264"/>
                  <a:gd name="T99" fmla="*/ 2147483647 h 234"/>
                  <a:gd name="T100" fmla="*/ 2147483647 w 264"/>
                  <a:gd name="T101" fmla="*/ 2147483647 h 234"/>
                  <a:gd name="T102" fmla="*/ 2147483647 w 264"/>
                  <a:gd name="T103" fmla="*/ 2147483647 h 234"/>
                  <a:gd name="T104" fmla="*/ 2147483647 w 264"/>
                  <a:gd name="T105" fmla="*/ 2147483647 h 234"/>
                  <a:gd name="T106" fmla="*/ 2147483647 w 264"/>
                  <a:gd name="T107" fmla="*/ 2147483647 h 234"/>
                  <a:gd name="T108" fmla="*/ 2147483647 w 264"/>
                  <a:gd name="T109" fmla="*/ 2147483647 h 234"/>
                  <a:gd name="T110" fmla="*/ 2147483647 w 264"/>
                  <a:gd name="T111" fmla="*/ 2147483647 h 234"/>
                  <a:gd name="T112" fmla="*/ 2147483647 w 264"/>
                  <a:gd name="T113" fmla="*/ 2147483647 h 234"/>
                  <a:gd name="T114" fmla="*/ 2147483647 w 264"/>
                  <a:gd name="T115" fmla="*/ 2147483647 h 234"/>
                  <a:gd name="T116" fmla="*/ 2147483647 w 264"/>
                  <a:gd name="T117" fmla="*/ 2147483647 h 234"/>
                  <a:gd name="T118" fmla="*/ 2147483647 w 264"/>
                  <a:gd name="T119" fmla="*/ 2147483647 h 234"/>
                  <a:gd name="T120" fmla="*/ 2147483647 w 264"/>
                  <a:gd name="T121" fmla="*/ 2147483647 h 234"/>
                  <a:gd name="T122" fmla="*/ 2147483647 w 264"/>
                  <a:gd name="T123" fmla="*/ 2147483647 h 234"/>
                  <a:gd name="T124" fmla="*/ 2147483647 w 264"/>
                  <a:gd name="T125" fmla="*/ 2147483647 h 23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64"/>
                  <a:gd name="T190" fmla="*/ 0 h 234"/>
                  <a:gd name="T191" fmla="*/ 264 w 264"/>
                  <a:gd name="T192" fmla="*/ 234 h 234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64" h="234">
                    <a:moveTo>
                      <a:pt x="246" y="78"/>
                    </a:moveTo>
                    <a:lnTo>
                      <a:pt x="228" y="78"/>
                    </a:lnTo>
                    <a:lnTo>
                      <a:pt x="228" y="60"/>
                    </a:lnTo>
                    <a:lnTo>
                      <a:pt x="246" y="42"/>
                    </a:lnTo>
                    <a:lnTo>
                      <a:pt x="246" y="30"/>
                    </a:lnTo>
                    <a:lnTo>
                      <a:pt x="234" y="30"/>
                    </a:lnTo>
                    <a:lnTo>
                      <a:pt x="222" y="36"/>
                    </a:lnTo>
                    <a:lnTo>
                      <a:pt x="216" y="36"/>
                    </a:lnTo>
                    <a:lnTo>
                      <a:pt x="216" y="30"/>
                    </a:lnTo>
                    <a:lnTo>
                      <a:pt x="204" y="30"/>
                    </a:lnTo>
                    <a:lnTo>
                      <a:pt x="192" y="12"/>
                    </a:lnTo>
                    <a:lnTo>
                      <a:pt x="138" y="12"/>
                    </a:lnTo>
                    <a:lnTo>
                      <a:pt x="132" y="6"/>
                    </a:lnTo>
                    <a:lnTo>
                      <a:pt x="120" y="6"/>
                    </a:lnTo>
                    <a:lnTo>
                      <a:pt x="108" y="12"/>
                    </a:lnTo>
                    <a:lnTo>
                      <a:pt x="90" y="6"/>
                    </a:lnTo>
                    <a:lnTo>
                      <a:pt x="66" y="6"/>
                    </a:lnTo>
                    <a:lnTo>
                      <a:pt x="42" y="12"/>
                    </a:lnTo>
                    <a:lnTo>
                      <a:pt x="30" y="6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12" y="42"/>
                    </a:lnTo>
                    <a:lnTo>
                      <a:pt x="30" y="48"/>
                    </a:lnTo>
                    <a:lnTo>
                      <a:pt x="30" y="60"/>
                    </a:lnTo>
                    <a:lnTo>
                      <a:pt x="36" y="60"/>
                    </a:lnTo>
                    <a:lnTo>
                      <a:pt x="42" y="66"/>
                    </a:lnTo>
                    <a:lnTo>
                      <a:pt x="42" y="84"/>
                    </a:lnTo>
                    <a:lnTo>
                      <a:pt x="60" y="90"/>
                    </a:lnTo>
                    <a:lnTo>
                      <a:pt x="72" y="120"/>
                    </a:lnTo>
                    <a:lnTo>
                      <a:pt x="84" y="132"/>
                    </a:lnTo>
                    <a:lnTo>
                      <a:pt x="96" y="138"/>
                    </a:lnTo>
                    <a:lnTo>
                      <a:pt x="114" y="150"/>
                    </a:lnTo>
                    <a:lnTo>
                      <a:pt x="126" y="156"/>
                    </a:lnTo>
                    <a:lnTo>
                      <a:pt x="132" y="168"/>
                    </a:lnTo>
                    <a:lnTo>
                      <a:pt x="132" y="174"/>
                    </a:lnTo>
                    <a:lnTo>
                      <a:pt x="126" y="180"/>
                    </a:lnTo>
                    <a:lnTo>
                      <a:pt x="138" y="180"/>
                    </a:lnTo>
                    <a:lnTo>
                      <a:pt x="156" y="198"/>
                    </a:lnTo>
                    <a:lnTo>
                      <a:pt x="162" y="210"/>
                    </a:lnTo>
                    <a:lnTo>
                      <a:pt x="174" y="216"/>
                    </a:lnTo>
                    <a:lnTo>
                      <a:pt x="192" y="234"/>
                    </a:lnTo>
                    <a:lnTo>
                      <a:pt x="210" y="204"/>
                    </a:lnTo>
                    <a:lnTo>
                      <a:pt x="198" y="198"/>
                    </a:lnTo>
                    <a:lnTo>
                      <a:pt x="192" y="198"/>
                    </a:lnTo>
                    <a:lnTo>
                      <a:pt x="186" y="192"/>
                    </a:lnTo>
                    <a:lnTo>
                      <a:pt x="186" y="186"/>
                    </a:lnTo>
                    <a:lnTo>
                      <a:pt x="192" y="180"/>
                    </a:lnTo>
                    <a:lnTo>
                      <a:pt x="198" y="180"/>
                    </a:lnTo>
                    <a:lnTo>
                      <a:pt x="204" y="168"/>
                    </a:lnTo>
                    <a:lnTo>
                      <a:pt x="204" y="162"/>
                    </a:lnTo>
                    <a:lnTo>
                      <a:pt x="210" y="156"/>
                    </a:lnTo>
                    <a:lnTo>
                      <a:pt x="228" y="156"/>
                    </a:lnTo>
                    <a:lnTo>
                      <a:pt x="228" y="132"/>
                    </a:lnTo>
                    <a:lnTo>
                      <a:pt x="258" y="132"/>
                    </a:lnTo>
                    <a:lnTo>
                      <a:pt x="258" y="126"/>
                    </a:lnTo>
                    <a:lnTo>
                      <a:pt x="252" y="114"/>
                    </a:lnTo>
                    <a:lnTo>
                      <a:pt x="240" y="102"/>
                    </a:lnTo>
                    <a:lnTo>
                      <a:pt x="264" y="96"/>
                    </a:lnTo>
                    <a:lnTo>
                      <a:pt x="258" y="84"/>
                    </a:lnTo>
                    <a:lnTo>
                      <a:pt x="252" y="78"/>
                    </a:lnTo>
                    <a:lnTo>
                      <a:pt x="246" y="7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703" name="Belgium">
                <a:extLst>
                  <a:ext uri="{FF2B5EF4-FFF2-40B4-BE49-F238E27FC236}">
                    <a16:creationId xmlns:a16="http://schemas.microsoft.com/office/drawing/2014/main" id="{C30FCEF9-A344-E04B-A681-71362604E0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1" y="1255"/>
                <a:ext cx="57" cy="39"/>
              </a:xfrm>
              <a:custGeom>
                <a:avLst/>
                <a:gdLst>
                  <a:gd name="T0" fmla="*/ 0 w 222"/>
                  <a:gd name="T1" fmla="*/ 2147483647 h 150"/>
                  <a:gd name="T2" fmla="*/ 2147483647 w 222"/>
                  <a:gd name="T3" fmla="*/ 2147483647 h 150"/>
                  <a:gd name="T4" fmla="*/ 2147483647 w 222"/>
                  <a:gd name="T5" fmla="*/ 2147483647 h 150"/>
                  <a:gd name="T6" fmla="*/ 2147483647 w 222"/>
                  <a:gd name="T7" fmla="*/ 2147483647 h 150"/>
                  <a:gd name="T8" fmla="*/ 2147483647 w 222"/>
                  <a:gd name="T9" fmla="*/ 2147483647 h 150"/>
                  <a:gd name="T10" fmla="*/ 2147483647 w 222"/>
                  <a:gd name="T11" fmla="*/ 2147483647 h 150"/>
                  <a:gd name="T12" fmla="*/ 2147483647 w 222"/>
                  <a:gd name="T13" fmla="*/ 2147483647 h 150"/>
                  <a:gd name="T14" fmla="*/ 2147483647 w 222"/>
                  <a:gd name="T15" fmla="*/ 2147483647 h 150"/>
                  <a:gd name="T16" fmla="*/ 2147483647 w 222"/>
                  <a:gd name="T17" fmla="*/ 2147483647 h 150"/>
                  <a:gd name="T18" fmla="*/ 2147483647 w 222"/>
                  <a:gd name="T19" fmla="*/ 2147483647 h 150"/>
                  <a:gd name="T20" fmla="*/ 2147483647 w 222"/>
                  <a:gd name="T21" fmla="*/ 2147483647 h 150"/>
                  <a:gd name="T22" fmla="*/ 2147483647 w 222"/>
                  <a:gd name="T23" fmla="*/ 2147483647 h 150"/>
                  <a:gd name="T24" fmla="*/ 2147483647 w 222"/>
                  <a:gd name="T25" fmla="*/ 2147483647 h 150"/>
                  <a:gd name="T26" fmla="*/ 2147483647 w 222"/>
                  <a:gd name="T27" fmla="*/ 2147483647 h 150"/>
                  <a:gd name="T28" fmla="*/ 2147483647 w 222"/>
                  <a:gd name="T29" fmla="*/ 2147483647 h 150"/>
                  <a:gd name="T30" fmla="*/ 2147483647 w 222"/>
                  <a:gd name="T31" fmla="*/ 2147483647 h 150"/>
                  <a:gd name="T32" fmla="*/ 2147483647 w 222"/>
                  <a:gd name="T33" fmla="*/ 2147483647 h 150"/>
                  <a:gd name="T34" fmla="*/ 2147483647 w 222"/>
                  <a:gd name="T35" fmla="*/ 2147483647 h 150"/>
                  <a:gd name="T36" fmla="*/ 2147483647 w 222"/>
                  <a:gd name="T37" fmla="*/ 2147483647 h 150"/>
                  <a:gd name="T38" fmla="*/ 2147483647 w 222"/>
                  <a:gd name="T39" fmla="*/ 2147483647 h 150"/>
                  <a:gd name="T40" fmla="*/ 2147483647 w 222"/>
                  <a:gd name="T41" fmla="*/ 2147483647 h 150"/>
                  <a:gd name="T42" fmla="*/ 2147483647 w 222"/>
                  <a:gd name="T43" fmla="*/ 2147483647 h 150"/>
                  <a:gd name="T44" fmla="*/ 2147483647 w 222"/>
                  <a:gd name="T45" fmla="*/ 2147483647 h 150"/>
                  <a:gd name="T46" fmla="*/ 2147483647 w 222"/>
                  <a:gd name="T47" fmla="*/ 2147483647 h 150"/>
                  <a:gd name="T48" fmla="*/ 2147483647 w 222"/>
                  <a:gd name="T49" fmla="*/ 2147483647 h 150"/>
                  <a:gd name="T50" fmla="*/ 2147483647 w 222"/>
                  <a:gd name="T51" fmla="*/ 2147483647 h 150"/>
                  <a:gd name="T52" fmla="*/ 2147483647 w 222"/>
                  <a:gd name="T53" fmla="*/ 2147483647 h 150"/>
                  <a:gd name="T54" fmla="*/ 2147483647 w 222"/>
                  <a:gd name="T55" fmla="*/ 2147483647 h 150"/>
                  <a:gd name="T56" fmla="*/ 2147483647 w 222"/>
                  <a:gd name="T57" fmla="*/ 2147483647 h 150"/>
                  <a:gd name="T58" fmla="*/ 2147483647 w 222"/>
                  <a:gd name="T59" fmla="*/ 2147483647 h 150"/>
                  <a:gd name="T60" fmla="*/ 2147483647 w 222"/>
                  <a:gd name="T61" fmla="*/ 2147483647 h 150"/>
                  <a:gd name="T62" fmla="*/ 2147483647 w 222"/>
                  <a:gd name="T63" fmla="*/ 2147483647 h 150"/>
                  <a:gd name="T64" fmla="*/ 2147483647 w 222"/>
                  <a:gd name="T65" fmla="*/ 2147483647 h 150"/>
                  <a:gd name="T66" fmla="*/ 2147483647 w 222"/>
                  <a:gd name="T67" fmla="*/ 2147483647 h 150"/>
                  <a:gd name="T68" fmla="*/ 2147483647 w 222"/>
                  <a:gd name="T69" fmla="*/ 2147483647 h 150"/>
                  <a:gd name="T70" fmla="*/ 2147483647 w 222"/>
                  <a:gd name="T71" fmla="*/ 2147483647 h 150"/>
                  <a:gd name="T72" fmla="*/ 2147483647 w 222"/>
                  <a:gd name="T73" fmla="*/ 2147483647 h 150"/>
                  <a:gd name="T74" fmla="*/ 2147483647 w 222"/>
                  <a:gd name="T75" fmla="*/ 2147483647 h 150"/>
                  <a:gd name="T76" fmla="*/ 2147483647 w 222"/>
                  <a:gd name="T77" fmla="*/ 2147483647 h 150"/>
                  <a:gd name="T78" fmla="*/ 2147483647 w 222"/>
                  <a:gd name="T79" fmla="*/ 2147483647 h 150"/>
                  <a:gd name="T80" fmla="*/ 2147483647 w 222"/>
                  <a:gd name="T81" fmla="*/ 0 h 150"/>
                  <a:gd name="T82" fmla="*/ 2147483647 w 222"/>
                  <a:gd name="T83" fmla="*/ 0 h 150"/>
                  <a:gd name="T84" fmla="*/ 2147483647 w 222"/>
                  <a:gd name="T85" fmla="*/ 2147483647 h 150"/>
                  <a:gd name="T86" fmla="*/ 2147483647 w 222"/>
                  <a:gd name="T87" fmla="*/ 0 h 150"/>
                  <a:gd name="T88" fmla="*/ 2147483647 w 222"/>
                  <a:gd name="T89" fmla="*/ 2147483647 h 150"/>
                  <a:gd name="T90" fmla="*/ 2147483647 w 222"/>
                  <a:gd name="T91" fmla="*/ 2147483647 h 150"/>
                  <a:gd name="T92" fmla="*/ 2147483647 w 222"/>
                  <a:gd name="T93" fmla="*/ 2147483647 h 150"/>
                  <a:gd name="T94" fmla="*/ 2147483647 w 222"/>
                  <a:gd name="T95" fmla="*/ 2147483647 h 150"/>
                  <a:gd name="T96" fmla="*/ 2147483647 w 222"/>
                  <a:gd name="T97" fmla="*/ 2147483647 h 150"/>
                  <a:gd name="T98" fmla="*/ 2147483647 w 222"/>
                  <a:gd name="T99" fmla="*/ 2147483647 h 150"/>
                  <a:gd name="T100" fmla="*/ 2147483647 w 222"/>
                  <a:gd name="T101" fmla="*/ 2147483647 h 150"/>
                  <a:gd name="T102" fmla="*/ 0 w 222"/>
                  <a:gd name="T103" fmla="*/ 2147483647 h 150"/>
                  <a:gd name="T104" fmla="*/ 0 w 222"/>
                  <a:gd name="T105" fmla="*/ 2147483647 h 15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22"/>
                  <a:gd name="T160" fmla="*/ 0 h 150"/>
                  <a:gd name="T161" fmla="*/ 222 w 222"/>
                  <a:gd name="T162" fmla="*/ 150 h 15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22" h="150">
                    <a:moveTo>
                      <a:pt x="0" y="42"/>
                    </a:moveTo>
                    <a:lnTo>
                      <a:pt x="6" y="60"/>
                    </a:lnTo>
                    <a:lnTo>
                      <a:pt x="30" y="66"/>
                    </a:lnTo>
                    <a:lnTo>
                      <a:pt x="42" y="78"/>
                    </a:lnTo>
                    <a:lnTo>
                      <a:pt x="66" y="78"/>
                    </a:lnTo>
                    <a:lnTo>
                      <a:pt x="78" y="84"/>
                    </a:lnTo>
                    <a:lnTo>
                      <a:pt x="84" y="90"/>
                    </a:lnTo>
                    <a:lnTo>
                      <a:pt x="84" y="114"/>
                    </a:lnTo>
                    <a:lnTo>
                      <a:pt x="108" y="114"/>
                    </a:lnTo>
                    <a:lnTo>
                      <a:pt x="120" y="102"/>
                    </a:lnTo>
                    <a:lnTo>
                      <a:pt x="120" y="126"/>
                    </a:lnTo>
                    <a:lnTo>
                      <a:pt x="132" y="126"/>
                    </a:lnTo>
                    <a:lnTo>
                      <a:pt x="144" y="132"/>
                    </a:lnTo>
                    <a:lnTo>
                      <a:pt x="150" y="132"/>
                    </a:lnTo>
                    <a:lnTo>
                      <a:pt x="162" y="144"/>
                    </a:lnTo>
                    <a:lnTo>
                      <a:pt x="180" y="144"/>
                    </a:lnTo>
                    <a:lnTo>
                      <a:pt x="192" y="150"/>
                    </a:lnTo>
                    <a:lnTo>
                      <a:pt x="192" y="144"/>
                    </a:lnTo>
                    <a:lnTo>
                      <a:pt x="186" y="132"/>
                    </a:lnTo>
                    <a:lnTo>
                      <a:pt x="174" y="120"/>
                    </a:lnTo>
                    <a:lnTo>
                      <a:pt x="174" y="114"/>
                    </a:lnTo>
                    <a:lnTo>
                      <a:pt x="180" y="114"/>
                    </a:lnTo>
                    <a:lnTo>
                      <a:pt x="192" y="108"/>
                    </a:lnTo>
                    <a:lnTo>
                      <a:pt x="198" y="102"/>
                    </a:lnTo>
                    <a:lnTo>
                      <a:pt x="204" y="102"/>
                    </a:lnTo>
                    <a:lnTo>
                      <a:pt x="204" y="96"/>
                    </a:lnTo>
                    <a:lnTo>
                      <a:pt x="210" y="90"/>
                    </a:lnTo>
                    <a:lnTo>
                      <a:pt x="222" y="90"/>
                    </a:lnTo>
                    <a:lnTo>
                      <a:pt x="216" y="84"/>
                    </a:lnTo>
                    <a:lnTo>
                      <a:pt x="216" y="66"/>
                    </a:lnTo>
                    <a:lnTo>
                      <a:pt x="204" y="54"/>
                    </a:lnTo>
                    <a:lnTo>
                      <a:pt x="180" y="54"/>
                    </a:lnTo>
                    <a:lnTo>
                      <a:pt x="180" y="42"/>
                    </a:lnTo>
                    <a:lnTo>
                      <a:pt x="186" y="36"/>
                    </a:lnTo>
                    <a:lnTo>
                      <a:pt x="186" y="18"/>
                    </a:lnTo>
                    <a:lnTo>
                      <a:pt x="180" y="12"/>
                    </a:lnTo>
                    <a:lnTo>
                      <a:pt x="174" y="12"/>
                    </a:lnTo>
                    <a:lnTo>
                      <a:pt x="162" y="18"/>
                    </a:lnTo>
                    <a:lnTo>
                      <a:pt x="150" y="18"/>
                    </a:lnTo>
                    <a:lnTo>
                      <a:pt x="144" y="12"/>
                    </a:lnTo>
                    <a:lnTo>
                      <a:pt x="144" y="0"/>
                    </a:lnTo>
                    <a:lnTo>
                      <a:pt x="108" y="0"/>
                    </a:lnTo>
                    <a:lnTo>
                      <a:pt x="108" y="6"/>
                    </a:lnTo>
                    <a:lnTo>
                      <a:pt x="96" y="0"/>
                    </a:lnTo>
                    <a:lnTo>
                      <a:pt x="96" y="12"/>
                    </a:lnTo>
                    <a:lnTo>
                      <a:pt x="78" y="6"/>
                    </a:lnTo>
                    <a:lnTo>
                      <a:pt x="72" y="18"/>
                    </a:lnTo>
                    <a:lnTo>
                      <a:pt x="66" y="12"/>
                    </a:lnTo>
                    <a:lnTo>
                      <a:pt x="42" y="12"/>
                    </a:lnTo>
                    <a:lnTo>
                      <a:pt x="36" y="6"/>
                    </a:lnTo>
                    <a:lnTo>
                      <a:pt x="24" y="6"/>
                    </a:lnTo>
                    <a:lnTo>
                      <a:pt x="0" y="24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704" name="Belarus">
                <a:extLst>
                  <a:ext uri="{FF2B5EF4-FFF2-40B4-BE49-F238E27FC236}">
                    <a16:creationId xmlns:a16="http://schemas.microsoft.com/office/drawing/2014/main" id="{486D2144-6425-394D-951E-1587DD920E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0" y="1162"/>
                <a:ext cx="146" cy="95"/>
              </a:xfrm>
              <a:custGeom>
                <a:avLst/>
                <a:gdLst>
                  <a:gd name="T0" fmla="*/ 2147483647 w 570"/>
                  <a:gd name="T1" fmla="*/ 2147483647 h 372"/>
                  <a:gd name="T2" fmla="*/ 2147483647 w 570"/>
                  <a:gd name="T3" fmla="*/ 2147483647 h 372"/>
                  <a:gd name="T4" fmla="*/ 2147483647 w 570"/>
                  <a:gd name="T5" fmla="*/ 2147483647 h 372"/>
                  <a:gd name="T6" fmla="*/ 2147483647 w 570"/>
                  <a:gd name="T7" fmla="*/ 2147483647 h 372"/>
                  <a:gd name="T8" fmla="*/ 2147483647 w 570"/>
                  <a:gd name="T9" fmla="*/ 2147483647 h 372"/>
                  <a:gd name="T10" fmla="*/ 2147483647 w 570"/>
                  <a:gd name="T11" fmla="*/ 2147483647 h 372"/>
                  <a:gd name="T12" fmla="*/ 2147483647 w 570"/>
                  <a:gd name="T13" fmla="*/ 2147483647 h 372"/>
                  <a:gd name="T14" fmla="*/ 2147483647 w 570"/>
                  <a:gd name="T15" fmla="*/ 2147483647 h 372"/>
                  <a:gd name="T16" fmla="*/ 2147483647 w 570"/>
                  <a:gd name="T17" fmla="*/ 2147483647 h 372"/>
                  <a:gd name="T18" fmla="*/ 2147483647 w 570"/>
                  <a:gd name="T19" fmla="*/ 2147483647 h 372"/>
                  <a:gd name="T20" fmla="*/ 2147483647 w 570"/>
                  <a:gd name="T21" fmla="*/ 2147483647 h 372"/>
                  <a:gd name="T22" fmla="*/ 2147483647 w 570"/>
                  <a:gd name="T23" fmla="*/ 2147483647 h 372"/>
                  <a:gd name="T24" fmla="*/ 2147483647 w 570"/>
                  <a:gd name="T25" fmla="*/ 2147483647 h 372"/>
                  <a:gd name="T26" fmla="*/ 2147483647 w 570"/>
                  <a:gd name="T27" fmla="*/ 2147483647 h 372"/>
                  <a:gd name="T28" fmla="*/ 2147483647 w 570"/>
                  <a:gd name="T29" fmla="*/ 2147483647 h 372"/>
                  <a:gd name="T30" fmla="*/ 2147483647 w 570"/>
                  <a:gd name="T31" fmla="*/ 2147483647 h 372"/>
                  <a:gd name="T32" fmla="*/ 2147483647 w 570"/>
                  <a:gd name="T33" fmla="*/ 2147483647 h 372"/>
                  <a:gd name="T34" fmla="*/ 2147483647 w 570"/>
                  <a:gd name="T35" fmla="*/ 2147483647 h 372"/>
                  <a:gd name="T36" fmla="*/ 2147483647 w 570"/>
                  <a:gd name="T37" fmla="*/ 2147483647 h 372"/>
                  <a:gd name="T38" fmla="*/ 2147483647 w 570"/>
                  <a:gd name="T39" fmla="*/ 2147483647 h 372"/>
                  <a:gd name="T40" fmla="*/ 2147483647 w 570"/>
                  <a:gd name="T41" fmla="*/ 2147483647 h 372"/>
                  <a:gd name="T42" fmla="*/ 2147483647 w 570"/>
                  <a:gd name="T43" fmla="*/ 2147483647 h 372"/>
                  <a:gd name="T44" fmla="*/ 2147483647 w 570"/>
                  <a:gd name="T45" fmla="*/ 2147483647 h 372"/>
                  <a:gd name="T46" fmla="*/ 2147483647 w 570"/>
                  <a:gd name="T47" fmla="*/ 2147483647 h 372"/>
                  <a:gd name="T48" fmla="*/ 2147483647 w 570"/>
                  <a:gd name="T49" fmla="*/ 2147483647 h 372"/>
                  <a:gd name="T50" fmla="*/ 2147483647 w 570"/>
                  <a:gd name="T51" fmla="*/ 2147483647 h 372"/>
                  <a:gd name="T52" fmla="*/ 2147483647 w 570"/>
                  <a:gd name="T53" fmla="*/ 2147483647 h 372"/>
                  <a:gd name="T54" fmla="*/ 2147483647 w 570"/>
                  <a:gd name="T55" fmla="*/ 2147483647 h 372"/>
                  <a:gd name="T56" fmla="*/ 2147483647 w 570"/>
                  <a:gd name="T57" fmla="*/ 0 h 372"/>
                  <a:gd name="T58" fmla="*/ 2147483647 w 570"/>
                  <a:gd name="T59" fmla="*/ 2147483647 h 372"/>
                  <a:gd name="T60" fmla="*/ 2147483647 w 570"/>
                  <a:gd name="T61" fmla="*/ 2147483647 h 372"/>
                  <a:gd name="T62" fmla="*/ 2147483647 w 570"/>
                  <a:gd name="T63" fmla="*/ 2147483647 h 372"/>
                  <a:gd name="T64" fmla="*/ 2147483647 w 570"/>
                  <a:gd name="T65" fmla="*/ 2147483647 h 372"/>
                  <a:gd name="T66" fmla="*/ 2147483647 w 570"/>
                  <a:gd name="T67" fmla="*/ 2147483647 h 372"/>
                  <a:gd name="T68" fmla="*/ 2147483647 w 570"/>
                  <a:gd name="T69" fmla="*/ 2147483647 h 372"/>
                  <a:gd name="T70" fmla="*/ 2147483647 w 570"/>
                  <a:gd name="T71" fmla="*/ 2147483647 h 372"/>
                  <a:gd name="T72" fmla="*/ 2147483647 w 570"/>
                  <a:gd name="T73" fmla="*/ 2147483647 h 372"/>
                  <a:gd name="T74" fmla="*/ 2147483647 w 570"/>
                  <a:gd name="T75" fmla="*/ 2147483647 h 372"/>
                  <a:gd name="T76" fmla="*/ 2147483647 w 570"/>
                  <a:gd name="T77" fmla="*/ 2147483647 h 372"/>
                  <a:gd name="T78" fmla="*/ 2147483647 w 570"/>
                  <a:gd name="T79" fmla="*/ 2147483647 h 372"/>
                  <a:gd name="T80" fmla="*/ 2147483647 w 570"/>
                  <a:gd name="T81" fmla="*/ 2147483647 h 372"/>
                  <a:gd name="T82" fmla="*/ 2147483647 w 570"/>
                  <a:gd name="T83" fmla="*/ 2147483647 h 372"/>
                  <a:gd name="T84" fmla="*/ 2147483647 w 570"/>
                  <a:gd name="T85" fmla="*/ 2147483647 h 372"/>
                  <a:gd name="T86" fmla="*/ 2147483647 w 570"/>
                  <a:gd name="T87" fmla="*/ 2147483647 h 372"/>
                  <a:gd name="T88" fmla="*/ 2147483647 w 570"/>
                  <a:gd name="T89" fmla="*/ 2147483647 h 372"/>
                  <a:gd name="T90" fmla="*/ 2147483647 w 570"/>
                  <a:gd name="T91" fmla="*/ 2147483647 h 372"/>
                  <a:gd name="T92" fmla="*/ 2147483647 w 570"/>
                  <a:gd name="T93" fmla="*/ 2147483647 h 372"/>
                  <a:gd name="T94" fmla="*/ 2147483647 w 570"/>
                  <a:gd name="T95" fmla="*/ 2147483647 h 372"/>
                  <a:gd name="T96" fmla="*/ 2147483647 w 570"/>
                  <a:gd name="T97" fmla="*/ 2147483647 h 37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70"/>
                  <a:gd name="T148" fmla="*/ 0 h 372"/>
                  <a:gd name="T149" fmla="*/ 570 w 570"/>
                  <a:gd name="T150" fmla="*/ 372 h 37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70" h="372">
                    <a:moveTo>
                      <a:pt x="24" y="312"/>
                    </a:moveTo>
                    <a:lnTo>
                      <a:pt x="24" y="342"/>
                    </a:lnTo>
                    <a:lnTo>
                      <a:pt x="30" y="354"/>
                    </a:lnTo>
                    <a:lnTo>
                      <a:pt x="36" y="360"/>
                    </a:lnTo>
                    <a:lnTo>
                      <a:pt x="48" y="360"/>
                    </a:lnTo>
                    <a:lnTo>
                      <a:pt x="60" y="354"/>
                    </a:lnTo>
                    <a:lnTo>
                      <a:pt x="72" y="342"/>
                    </a:lnTo>
                    <a:lnTo>
                      <a:pt x="72" y="336"/>
                    </a:lnTo>
                    <a:lnTo>
                      <a:pt x="108" y="336"/>
                    </a:lnTo>
                    <a:lnTo>
                      <a:pt x="120" y="330"/>
                    </a:lnTo>
                    <a:lnTo>
                      <a:pt x="126" y="324"/>
                    </a:lnTo>
                    <a:lnTo>
                      <a:pt x="174" y="324"/>
                    </a:lnTo>
                    <a:lnTo>
                      <a:pt x="174" y="330"/>
                    </a:lnTo>
                    <a:lnTo>
                      <a:pt x="180" y="336"/>
                    </a:lnTo>
                    <a:lnTo>
                      <a:pt x="216" y="336"/>
                    </a:lnTo>
                    <a:lnTo>
                      <a:pt x="240" y="342"/>
                    </a:lnTo>
                    <a:lnTo>
                      <a:pt x="258" y="354"/>
                    </a:lnTo>
                    <a:lnTo>
                      <a:pt x="264" y="348"/>
                    </a:lnTo>
                    <a:lnTo>
                      <a:pt x="282" y="360"/>
                    </a:lnTo>
                    <a:lnTo>
                      <a:pt x="294" y="348"/>
                    </a:lnTo>
                    <a:lnTo>
                      <a:pt x="300" y="360"/>
                    </a:lnTo>
                    <a:lnTo>
                      <a:pt x="318" y="354"/>
                    </a:lnTo>
                    <a:lnTo>
                      <a:pt x="324" y="360"/>
                    </a:lnTo>
                    <a:lnTo>
                      <a:pt x="336" y="354"/>
                    </a:lnTo>
                    <a:lnTo>
                      <a:pt x="348" y="366"/>
                    </a:lnTo>
                    <a:lnTo>
                      <a:pt x="348" y="360"/>
                    </a:lnTo>
                    <a:lnTo>
                      <a:pt x="354" y="354"/>
                    </a:lnTo>
                    <a:lnTo>
                      <a:pt x="372" y="354"/>
                    </a:lnTo>
                    <a:lnTo>
                      <a:pt x="378" y="360"/>
                    </a:lnTo>
                    <a:lnTo>
                      <a:pt x="378" y="372"/>
                    </a:lnTo>
                    <a:lnTo>
                      <a:pt x="384" y="372"/>
                    </a:lnTo>
                    <a:lnTo>
                      <a:pt x="396" y="366"/>
                    </a:lnTo>
                    <a:lnTo>
                      <a:pt x="420" y="366"/>
                    </a:lnTo>
                    <a:lnTo>
                      <a:pt x="426" y="372"/>
                    </a:lnTo>
                    <a:lnTo>
                      <a:pt x="444" y="372"/>
                    </a:lnTo>
                    <a:lnTo>
                      <a:pt x="450" y="366"/>
                    </a:lnTo>
                    <a:lnTo>
                      <a:pt x="450" y="354"/>
                    </a:lnTo>
                    <a:lnTo>
                      <a:pt x="444" y="348"/>
                    </a:lnTo>
                    <a:lnTo>
                      <a:pt x="450" y="336"/>
                    </a:lnTo>
                    <a:lnTo>
                      <a:pt x="456" y="330"/>
                    </a:lnTo>
                    <a:lnTo>
                      <a:pt x="468" y="324"/>
                    </a:lnTo>
                    <a:lnTo>
                      <a:pt x="474" y="312"/>
                    </a:lnTo>
                    <a:lnTo>
                      <a:pt x="498" y="312"/>
                    </a:lnTo>
                    <a:lnTo>
                      <a:pt x="516" y="318"/>
                    </a:lnTo>
                    <a:lnTo>
                      <a:pt x="516" y="300"/>
                    </a:lnTo>
                    <a:lnTo>
                      <a:pt x="510" y="288"/>
                    </a:lnTo>
                    <a:lnTo>
                      <a:pt x="504" y="282"/>
                    </a:lnTo>
                    <a:lnTo>
                      <a:pt x="504" y="264"/>
                    </a:lnTo>
                    <a:lnTo>
                      <a:pt x="480" y="240"/>
                    </a:lnTo>
                    <a:lnTo>
                      <a:pt x="480" y="234"/>
                    </a:lnTo>
                    <a:lnTo>
                      <a:pt x="486" y="228"/>
                    </a:lnTo>
                    <a:lnTo>
                      <a:pt x="510" y="228"/>
                    </a:lnTo>
                    <a:lnTo>
                      <a:pt x="510" y="234"/>
                    </a:lnTo>
                    <a:lnTo>
                      <a:pt x="516" y="234"/>
                    </a:lnTo>
                    <a:lnTo>
                      <a:pt x="522" y="240"/>
                    </a:lnTo>
                    <a:lnTo>
                      <a:pt x="528" y="240"/>
                    </a:lnTo>
                    <a:lnTo>
                      <a:pt x="552" y="228"/>
                    </a:lnTo>
                    <a:lnTo>
                      <a:pt x="558" y="216"/>
                    </a:lnTo>
                    <a:lnTo>
                      <a:pt x="570" y="210"/>
                    </a:lnTo>
                    <a:lnTo>
                      <a:pt x="546" y="198"/>
                    </a:lnTo>
                    <a:lnTo>
                      <a:pt x="552" y="192"/>
                    </a:lnTo>
                    <a:lnTo>
                      <a:pt x="552" y="186"/>
                    </a:lnTo>
                    <a:lnTo>
                      <a:pt x="546" y="186"/>
                    </a:lnTo>
                    <a:lnTo>
                      <a:pt x="540" y="180"/>
                    </a:lnTo>
                    <a:lnTo>
                      <a:pt x="504" y="180"/>
                    </a:lnTo>
                    <a:lnTo>
                      <a:pt x="504" y="156"/>
                    </a:lnTo>
                    <a:lnTo>
                      <a:pt x="474" y="144"/>
                    </a:lnTo>
                    <a:lnTo>
                      <a:pt x="474" y="132"/>
                    </a:lnTo>
                    <a:lnTo>
                      <a:pt x="456" y="114"/>
                    </a:lnTo>
                    <a:lnTo>
                      <a:pt x="444" y="108"/>
                    </a:lnTo>
                    <a:lnTo>
                      <a:pt x="438" y="102"/>
                    </a:lnTo>
                    <a:lnTo>
                      <a:pt x="444" y="84"/>
                    </a:lnTo>
                    <a:lnTo>
                      <a:pt x="432" y="66"/>
                    </a:lnTo>
                    <a:lnTo>
                      <a:pt x="438" y="60"/>
                    </a:lnTo>
                    <a:lnTo>
                      <a:pt x="438" y="48"/>
                    </a:lnTo>
                    <a:lnTo>
                      <a:pt x="432" y="42"/>
                    </a:lnTo>
                    <a:lnTo>
                      <a:pt x="396" y="24"/>
                    </a:lnTo>
                    <a:lnTo>
                      <a:pt x="390" y="18"/>
                    </a:lnTo>
                    <a:lnTo>
                      <a:pt x="384" y="18"/>
                    </a:lnTo>
                    <a:lnTo>
                      <a:pt x="354" y="36"/>
                    </a:lnTo>
                    <a:lnTo>
                      <a:pt x="348" y="18"/>
                    </a:lnTo>
                    <a:lnTo>
                      <a:pt x="312" y="12"/>
                    </a:lnTo>
                    <a:lnTo>
                      <a:pt x="300" y="18"/>
                    </a:lnTo>
                    <a:lnTo>
                      <a:pt x="300" y="12"/>
                    </a:lnTo>
                    <a:lnTo>
                      <a:pt x="294" y="6"/>
                    </a:lnTo>
                    <a:lnTo>
                      <a:pt x="276" y="6"/>
                    </a:lnTo>
                    <a:lnTo>
                      <a:pt x="270" y="0"/>
                    </a:lnTo>
                    <a:lnTo>
                      <a:pt x="258" y="0"/>
                    </a:lnTo>
                    <a:lnTo>
                      <a:pt x="252" y="6"/>
                    </a:lnTo>
                    <a:lnTo>
                      <a:pt x="246" y="18"/>
                    </a:lnTo>
                    <a:lnTo>
                      <a:pt x="240" y="24"/>
                    </a:lnTo>
                    <a:lnTo>
                      <a:pt x="234" y="24"/>
                    </a:lnTo>
                    <a:lnTo>
                      <a:pt x="228" y="30"/>
                    </a:lnTo>
                    <a:lnTo>
                      <a:pt x="222" y="24"/>
                    </a:lnTo>
                    <a:lnTo>
                      <a:pt x="198" y="24"/>
                    </a:lnTo>
                    <a:lnTo>
                      <a:pt x="192" y="30"/>
                    </a:lnTo>
                    <a:lnTo>
                      <a:pt x="180" y="36"/>
                    </a:lnTo>
                    <a:lnTo>
                      <a:pt x="174" y="42"/>
                    </a:lnTo>
                    <a:lnTo>
                      <a:pt x="174" y="54"/>
                    </a:lnTo>
                    <a:lnTo>
                      <a:pt x="192" y="72"/>
                    </a:lnTo>
                    <a:lnTo>
                      <a:pt x="186" y="78"/>
                    </a:lnTo>
                    <a:lnTo>
                      <a:pt x="168" y="78"/>
                    </a:lnTo>
                    <a:lnTo>
                      <a:pt x="162" y="72"/>
                    </a:lnTo>
                    <a:lnTo>
                      <a:pt x="156" y="72"/>
                    </a:lnTo>
                    <a:lnTo>
                      <a:pt x="162" y="90"/>
                    </a:lnTo>
                    <a:lnTo>
                      <a:pt x="144" y="90"/>
                    </a:lnTo>
                    <a:lnTo>
                      <a:pt x="138" y="96"/>
                    </a:lnTo>
                    <a:lnTo>
                      <a:pt x="138" y="102"/>
                    </a:lnTo>
                    <a:lnTo>
                      <a:pt x="144" y="114"/>
                    </a:lnTo>
                    <a:lnTo>
                      <a:pt x="144" y="120"/>
                    </a:lnTo>
                    <a:lnTo>
                      <a:pt x="132" y="120"/>
                    </a:lnTo>
                    <a:lnTo>
                      <a:pt x="132" y="126"/>
                    </a:lnTo>
                    <a:lnTo>
                      <a:pt x="138" y="132"/>
                    </a:lnTo>
                    <a:lnTo>
                      <a:pt x="138" y="144"/>
                    </a:lnTo>
                    <a:lnTo>
                      <a:pt x="144" y="150"/>
                    </a:lnTo>
                    <a:lnTo>
                      <a:pt x="144" y="156"/>
                    </a:lnTo>
                    <a:lnTo>
                      <a:pt x="132" y="156"/>
                    </a:lnTo>
                    <a:lnTo>
                      <a:pt x="138" y="150"/>
                    </a:lnTo>
                    <a:lnTo>
                      <a:pt x="138" y="144"/>
                    </a:lnTo>
                    <a:lnTo>
                      <a:pt x="120" y="144"/>
                    </a:lnTo>
                    <a:lnTo>
                      <a:pt x="108" y="150"/>
                    </a:lnTo>
                    <a:lnTo>
                      <a:pt x="102" y="156"/>
                    </a:lnTo>
                    <a:lnTo>
                      <a:pt x="96" y="168"/>
                    </a:lnTo>
                    <a:lnTo>
                      <a:pt x="84" y="156"/>
                    </a:lnTo>
                    <a:lnTo>
                      <a:pt x="84" y="174"/>
                    </a:lnTo>
                    <a:lnTo>
                      <a:pt x="54" y="174"/>
                    </a:lnTo>
                    <a:lnTo>
                      <a:pt x="54" y="168"/>
                    </a:lnTo>
                    <a:lnTo>
                      <a:pt x="48" y="162"/>
                    </a:lnTo>
                    <a:lnTo>
                      <a:pt x="42" y="162"/>
                    </a:lnTo>
                    <a:lnTo>
                      <a:pt x="30" y="168"/>
                    </a:lnTo>
                    <a:lnTo>
                      <a:pt x="18" y="168"/>
                    </a:lnTo>
                    <a:lnTo>
                      <a:pt x="12" y="174"/>
                    </a:lnTo>
                    <a:lnTo>
                      <a:pt x="6" y="174"/>
                    </a:lnTo>
                    <a:lnTo>
                      <a:pt x="12" y="186"/>
                    </a:lnTo>
                    <a:lnTo>
                      <a:pt x="18" y="192"/>
                    </a:lnTo>
                    <a:lnTo>
                      <a:pt x="18" y="204"/>
                    </a:lnTo>
                    <a:lnTo>
                      <a:pt x="24" y="210"/>
                    </a:lnTo>
                    <a:lnTo>
                      <a:pt x="36" y="234"/>
                    </a:lnTo>
                    <a:lnTo>
                      <a:pt x="42" y="240"/>
                    </a:lnTo>
                    <a:lnTo>
                      <a:pt x="42" y="246"/>
                    </a:lnTo>
                    <a:lnTo>
                      <a:pt x="36" y="252"/>
                    </a:lnTo>
                    <a:lnTo>
                      <a:pt x="36" y="264"/>
                    </a:lnTo>
                    <a:lnTo>
                      <a:pt x="12" y="270"/>
                    </a:lnTo>
                    <a:lnTo>
                      <a:pt x="12" y="288"/>
                    </a:lnTo>
                    <a:lnTo>
                      <a:pt x="0" y="288"/>
                    </a:lnTo>
                    <a:lnTo>
                      <a:pt x="0" y="294"/>
                    </a:lnTo>
                    <a:lnTo>
                      <a:pt x="6" y="300"/>
                    </a:lnTo>
                    <a:lnTo>
                      <a:pt x="12" y="300"/>
                    </a:lnTo>
                    <a:lnTo>
                      <a:pt x="24" y="31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705" name="Austria">
                <a:extLst>
                  <a:ext uri="{FF2B5EF4-FFF2-40B4-BE49-F238E27FC236}">
                    <a16:creationId xmlns:a16="http://schemas.microsoft.com/office/drawing/2014/main" id="{FF35FEC9-EA92-3749-9D26-96737BF849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8" y="1303"/>
                <a:ext cx="117" cy="52"/>
              </a:xfrm>
              <a:custGeom>
                <a:avLst/>
                <a:gdLst>
                  <a:gd name="T0" fmla="*/ 2147483647 w 456"/>
                  <a:gd name="T1" fmla="*/ 2147483647 h 204"/>
                  <a:gd name="T2" fmla="*/ 2147483647 w 456"/>
                  <a:gd name="T3" fmla="*/ 2147483647 h 204"/>
                  <a:gd name="T4" fmla="*/ 2147483647 w 456"/>
                  <a:gd name="T5" fmla="*/ 2147483647 h 204"/>
                  <a:gd name="T6" fmla="*/ 2147483647 w 456"/>
                  <a:gd name="T7" fmla="*/ 2147483647 h 204"/>
                  <a:gd name="T8" fmla="*/ 2147483647 w 456"/>
                  <a:gd name="T9" fmla="*/ 2147483647 h 204"/>
                  <a:gd name="T10" fmla="*/ 2147483647 w 456"/>
                  <a:gd name="T11" fmla="*/ 2147483647 h 204"/>
                  <a:gd name="T12" fmla="*/ 2147483647 w 456"/>
                  <a:gd name="T13" fmla="*/ 2147483647 h 204"/>
                  <a:gd name="T14" fmla="*/ 2147483647 w 456"/>
                  <a:gd name="T15" fmla="*/ 0 h 204"/>
                  <a:gd name="T16" fmla="*/ 2147483647 w 456"/>
                  <a:gd name="T17" fmla="*/ 2147483647 h 204"/>
                  <a:gd name="T18" fmla="*/ 2147483647 w 456"/>
                  <a:gd name="T19" fmla="*/ 2147483647 h 204"/>
                  <a:gd name="T20" fmla="*/ 2147483647 w 456"/>
                  <a:gd name="T21" fmla="*/ 2147483647 h 204"/>
                  <a:gd name="T22" fmla="*/ 2147483647 w 456"/>
                  <a:gd name="T23" fmla="*/ 2147483647 h 204"/>
                  <a:gd name="T24" fmla="*/ 2147483647 w 456"/>
                  <a:gd name="T25" fmla="*/ 2147483647 h 204"/>
                  <a:gd name="T26" fmla="*/ 2147483647 w 456"/>
                  <a:gd name="T27" fmla="*/ 2147483647 h 204"/>
                  <a:gd name="T28" fmla="*/ 2147483647 w 456"/>
                  <a:gd name="T29" fmla="*/ 2147483647 h 204"/>
                  <a:gd name="T30" fmla="*/ 2147483647 w 456"/>
                  <a:gd name="T31" fmla="*/ 2147483647 h 204"/>
                  <a:gd name="T32" fmla="*/ 2147483647 w 456"/>
                  <a:gd name="T33" fmla="*/ 2147483647 h 204"/>
                  <a:gd name="T34" fmla="*/ 2147483647 w 456"/>
                  <a:gd name="T35" fmla="*/ 2147483647 h 204"/>
                  <a:gd name="T36" fmla="*/ 2147483647 w 456"/>
                  <a:gd name="T37" fmla="*/ 2147483647 h 204"/>
                  <a:gd name="T38" fmla="*/ 2147483647 w 456"/>
                  <a:gd name="T39" fmla="*/ 2147483647 h 204"/>
                  <a:gd name="T40" fmla="*/ 2147483647 w 456"/>
                  <a:gd name="T41" fmla="*/ 2147483647 h 204"/>
                  <a:gd name="T42" fmla="*/ 2147483647 w 456"/>
                  <a:gd name="T43" fmla="*/ 2147483647 h 204"/>
                  <a:gd name="T44" fmla="*/ 2147483647 w 456"/>
                  <a:gd name="T45" fmla="*/ 2147483647 h 204"/>
                  <a:gd name="T46" fmla="*/ 2147483647 w 456"/>
                  <a:gd name="T47" fmla="*/ 2147483647 h 204"/>
                  <a:gd name="T48" fmla="*/ 2147483647 w 456"/>
                  <a:gd name="T49" fmla="*/ 2147483647 h 204"/>
                  <a:gd name="T50" fmla="*/ 2147483647 w 456"/>
                  <a:gd name="T51" fmla="*/ 2147483647 h 204"/>
                  <a:gd name="T52" fmla="*/ 2147483647 w 456"/>
                  <a:gd name="T53" fmla="*/ 2147483647 h 204"/>
                  <a:gd name="T54" fmla="*/ 0 w 456"/>
                  <a:gd name="T55" fmla="*/ 2147483647 h 204"/>
                  <a:gd name="T56" fmla="*/ 2147483647 w 456"/>
                  <a:gd name="T57" fmla="*/ 2147483647 h 204"/>
                  <a:gd name="T58" fmla="*/ 2147483647 w 456"/>
                  <a:gd name="T59" fmla="*/ 2147483647 h 204"/>
                  <a:gd name="T60" fmla="*/ 2147483647 w 456"/>
                  <a:gd name="T61" fmla="*/ 2147483647 h 204"/>
                  <a:gd name="T62" fmla="*/ 2147483647 w 456"/>
                  <a:gd name="T63" fmla="*/ 2147483647 h 204"/>
                  <a:gd name="T64" fmla="*/ 2147483647 w 456"/>
                  <a:gd name="T65" fmla="*/ 2147483647 h 204"/>
                  <a:gd name="T66" fmla="*/ 2147483647 w 456"/>
                  <a:gd name="T67" fmla="*/ 2147483647 h 204"/>
                  <a:gd name="T68" fmla="*/ 2147483647 w 456"/>
                  <a:gd name="T69" fmla="*/ 2147483647 h 204"/>
                  <a:gd name="T70" fmla="*/ 2147483647 w 456"/>
                  <a:gd name="T71" fmla="*/ 2147483647 h 204"/>
                  <a:gd name="T72" fmla="*/ 2147483647 w 456"/>
                  <a:gd name="T73" fmla="*/ 2147483647 h 204"/>
                  <a:gd name="T74" fmla="*/ 2147483647 w 456"/>
                  <a:gd name="T75" fmla="*/ 2147483647 h 204"/>
                  <a:gd name="T76" fmla="*/ 2147483647 w 456"/>
                  <a:gd name="T77" fmla="*/ 2147483647 h 204"/>
                  <a:gd name="T78" fmla="*/ 2147483647 w 456"/>
                  <a:gd name="T79" fmla="*/ 2147483647 h 204"/>
                  <a:gd name="T80" fmla="*/ 2147483647 w 456"/>
                  <a:gd name="T81" fmla="*/ 2147483647 h 204"/>
                  <a:gd name="T82" fmla="*/ 2147483647 w 456"/>
                  <a:gd name="T83" fmla="*/ 2147483647 h 204"/>
                  <a:gd name="T84" fmla="*/ 2147483647 w 456"/>
                  <a:gd name="T85" fmla="*/ 2147483647 h 204"/>
                  <a:gd name="T86" fmla="*/ 2147483647 w 456"/>
                  <a:gd name="T87" fmla="*/ 2147483647 h 204"/>
                  <a:gd name="T88" fmla="*/ 2147483647 w 456"/>
                  <a:gd name="T89" fmla="*/ 2147483647 h 204"/>
                  <a:gd name="T90" fmla="*/ 2147483647 w 456"/>
                  <a:gd name="T91" fmla="*/ 2147483647 h 20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56"/>
                  <a:gd name="T139" fmla="*/ 0 h 204"/>
                  <a:gd name="T140" fmla="*/ 456 w 456"/>
                  <a:gd name="T141" fmla="*/ 204 h 20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56" h="204">
                    <a:moveTo>
                      <a:pt x="456" y="102"/>
                    </a:moveTo>
                    <a:lnTo>
                      <a:pt x="456" y="60"/>
                    </a:lnTo>
                    <a:lnTo>
                      <a:pt x="450" y="60"/>
                    </a:lnTo>
                    <a:lnTo>
                      <a:pt x="450" y="48"/>
                    </a:lnTo>
                    <a:lnTo>
                      <a:pt x="456" y="24"/>
                    </a:lnTo>
                    <a:lnTo>
                      <a:pt x="444" y="18"/>
                    </a:lnTo>
                    <a:lnTo>
                      <a:pt x="438" y="18"/>
                    </a:lnTo>
                    <a:lnTo>
                      <a:pt x="432" y="12"/>
                    </a:lnTo>
                    <a:lnTo>
                      <a:pt x="420" y="12"/>
                    </a:lnTo>
                    <a:lnTo>
                      <a:pt x="414" y="18"/>
                    </a:lnTo>
                    <a:lnTo>
                      <a:pt x="402" y="24"/>
                    </a:lnTo>
                    <a:lnTo>
                      <a:pt x="390" y="12"/>
                    </a:lnTo>
                    <a:lnTo>
                      <a:pt x="378" y="18"/>
                    </a:lnTo>
                    <a:lnTo>
                      <a:pt x="366" y="6"/>
                    </a:lnTo>
                    <a:lnTo>
                      <a:pt x="354" y="0"/>
                    </a:lnTo>
                    <a:lnTo>
                      <a:pt x="336" y="0"/>
                    </a:lnTo>
                    <a:lnTo>
                      <a:pt x="330" y="6"/>
                    </a:lnTo>
                    <a:lnTo>
                      <a:pt x="324" y="18"/>
                    </a:lnTo>
                    <a:lnTo>
                      <a:pt x="318" y="18"/>
                    </a:lnTo>
                    <a:lnTo>
                      <a:pt x="318" y="36"/>
                    </a:lnTo>
                    <a:lnTo>
                      <a:pt x="306" y="30"/>
                    </a:lnTo>
                    <a:lnTo>
                      <a:pt x="300" y="30"/>
                    </a:lnTo>
                    <a:lnTo>
                      <a:pt x="288" y="36"/>
                    </a:lnTo>
                    <a:lnTo>
                      <a:pt x="276" y="36"/>
                    </a:lnTo>
                    <a:lnTo>
                      <a:pt x="258" y="18"/>
                    </a:lnTo>
                    <a:lnTo>
                      <a:pt x="252" y="36"/>
                    </a:lnTo>
                    <a:lnTo>
                      <a:pt x="234" y="36"/>
                    </a:lnTo>
                    <a:lnTo>
                      <a:pt x="240" y="48"/>
                    </a:lnTo>
                    <a:lnTo>
                      <a:pt x="240" y="66"/>
                    </a:lnTo>
                    <a:lnTo>
                      <a:pt x="234" y="66"/>
                    </a:lnTo>
                    <a:lnTo>
                      <a:pt x="228" y="60"/>
                    </a:lnTo>
                    <a:lnTo>
                      <a:pt x="210" y="60"/>
                    </a:lnTo>
                    <a:lnTo>
                      <a:pt x="204" y="66"/>
                    </a:lnTo>
                    <a:lnTo>
                      <a:pt x="204" y="72"/>
                    </a:lnTo>
                    <a:lnTo>
                      <a:pt x="198" y="78"/>
                    </a:lnTo>
                    <a:lnTo>
                      <a:pt x="198" y="84"/>
                    </a:lnTo>
                    <a:lnTo>
                      <a:pt x="210" y="84"/>
                    </a:lnTo>
                    <a:lnTo>
                      <a:pt x="210" y="126"/>
                    </a:lnTo>
                    <a:lnTo>
                      <a:pt x="204" y="126"/>
                    </a:lnTo>
                    <a:lnTo>
                      <a:pt x="192" y="114"/>
                    </a:lnTo>
                    <a:lnTo>
                      <a:pt x="174" y="108"/>
                    </a:lnTo>
                    <a:lnTo>
                      <a:pt x="162" y="102"/>
                    </a:lnTo>
                    <a:lnTo>
                      <a:pt x="144" y="114"/>
                    </a:lnTo>
                    <a:lnTo>
                      <a:pt x="126" y="114"/>
                    </a:lnTo>
                    <a:lnTo>
                      <a:pt x="108" y="126"/>
                    </a:lnTo>
                    <a:lnTo>
                      <a:pt x="102" y="132"/>
                    </a:lnTo>
                    <a:lnTo>
                      <a:pt x="84" y="132"/>
                    </a:lnTo>
                    <a:lnTo>
                      <a:pt x="66" y="114"/>
                    </a:lnTo>
                    <a:lnTo>
                      <a:pt x="48" y="114"/>
                    </a:lnTo>
                    <a:lnTo>
                      <a:pt x="48" y="126"/>
                    </a:lnTo>
                    <a:lnTo>
                      <a:pt x="42" y="132"/>
                    </a:lnTo>
                    <a:lnTo>
                      <a:pt x="30" y="132"/>
                    </a:lnTo>
                    <a:lnTo>
                      <a:pt x="30" y="126"/>
                    </a:lnTo>
                    <a:lnTo>
                      <a:pt x="24" y="120"/>
                    </a:lnTo>
                    <a:lnTo>
                      <a:pt x="0" y="120"/>
                    </a:lnTo>
                    <a:lnTo>
                      <a:pt x="0" y="156"/>
                    </a:lnTo>
                    <a:lnTo>
                      <a:pt x="18" y="156"/>
                    </a:lnTo>
                    <a:lnTo>
                      <a:pt x="18" y="174"/>
                    </a:lnTo>
                    <a:lnTo>
                      <a:pt x="24" y="174"/>
                    </a:lnTo>
                    <a:lnTo>
                      <a:pt x="42" y="156"/>
                    </a:lnTo>
                    <a:lnTo>
                      <a:pt x="48" y="156"/>
                    </a:lnTo>
                    <a:lnTo>
                      <a:pt x="60" y="168"/>
                    </a:lnTo>
                    <a:lnTo>
                      <a:pt x="60" y="174"/>
                    </a:lnTo>
                    <a:lnTo>
                      <a:pt x="72" y="174"/>
                    </a:lnTo>
                    <a:lnTo>
                      <a:pt x="84" y="180"/>
                    </a:lnTo>
                    <a:lnTo>
                      <a:pt x="96" y="162"/>
                    </a:lnTo>
                    <a:lnTo>
                      <a:pt x="138" y="162"/>
                    </a:lnTo>
                    <a:lnTo>
                      <a:pt x="138" y="156"/>
                    </a:lnTo>
                    <a:lnTo>
                      <a:pt x="144" y="150"/>
                    </a:lnTo>
                    <a:lnTo>
                      <a:pt x="162" y="150"/>
                    </a:lnTo>
                    <a:lnTo>
                      <a:pt x="168" y="156"/>
                    </a:lnTo>
                    <a:lnTo>
                      <a:pt x="168" y="174"/>
                    </a:lnTo>
                    <a:lnTo>
                      <a:pt x="180" y="174"/>
                    </a:lnTo>
                    <a:lnTo>
                      <a:pt x="186" y="192"/>
                    </a:lnTo>
                    <a:lnTo>
                      <a:pt x="240" y="192"/>
                    </a:lnTo>
                    <a:lnTo>
                      <a:pt x="240" y="204"/>
                    </a:lnTo>
                    <a:lnTo>
                      <a:pt x="258" y="204"/>
                    </a:lnTo>
                    <a:lnTo>
                      <a:pt x="264" y="198"/>
                    </a:lnTo>
                    <a:lnTo>
                      <a:pt x="282" y="198"/>
                    </a:lnTo>
                    <a:lnTo>
                      <a:pt x="288" y="204"/>
                    </a:lnTo>
                    <a:lnTo>
                      <a:pt x="318" y="204"/>
                    </a:lnTo>
                    <a:lnTo>
                      <a:pt x="318" y="192"/>
                    </a:lnTo>
                    <a:lnTo>
                      <a:pt x="366" y="192"/>
                    </a:lnTo>
                    <a:lnTo>
                      <a:pt x="378" y="186"/>
                    </a:lnTo>
                    <a:lnTo>
                      <a:pt x="402" y="192"/>
                    </a:lnTo>
                    <a:lnTo>
                      <a:pt x="414" y="156"/>
                    </a:lnTo>
                    <a:lnTo>
                      <a:pt x="432" y="156"/>
                    </a:lnTo>
                    <a:lnTo>
                      <a:pt x="432" y="132"/>
                    </a:lnTo>
                    <a:lnTo>
                      <a:pt x="444" y="114"/>
                    </a:lnTo>
                    <a:lnTo>
                      <a:pt x="432" y="114"/>
                    </a:lnTo>
                    <a:lnTo>
                      <a:pt x="438" y="102"/>
                    </a:lnTo>
                    <a:lnTo>
                      <a:pt x="456" y="10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706" name="Andorra">
                <a:extLst>
                  <a:ext uri="{FF2B5EF4-FFF2-40B4-BE49-F238E27FC236}">
                    <a16:creationId xmlns:a16="http://schemas.microsoft.com/office/drawing/2014/main" id="{76CB16F6-B61A-9642-BCA7-8F16DF0815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2" y="1432"/>
                <a:ext cx="8" cy="4"/>
              </a:xfrm>
              <a:custGeom>
                <a:avLst/>
                <a:gdLst>
                  <a:gd name="T0" fmla="*/ 2147483647 w 30"/>
                  <a:gd name="T1" fmla="*/ 2147483647 h 18"/>
                  <a:gd name="T2" fmla="*/ 2147483647 w 30"/>
                  <a:gd name="T3" fmla="*/ 2147483647 h 18"/>
                  <a:gd name="T4" fmla="*/ 2147483647 w 30"/>
                  <a:gd name="T5" fmla="*/ 2147483647 h 18"/>
                  <a:gd name="T6" fmla="*/ 2147483647 w 30"/>
                  <a:gd name="T7" fmla="*/ 0 h 18"/>
                  <a:gd name="T8" fmla="*/ 0 w 30"/>
                  <a:gd name="T9" fmla="*/ 0 h 18"/>
                  <a:gd name="T10" fmla="*/ 2147483647 w 30"/>
                  <a:gd name="T11" fmla="*/ 2147483647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0"/>
                  <a:gd name="T19" fmla="*/ 0 h 18"/>
                  <a:gd name="T20" fmla="*/ 30 w 30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0" h="18">
                    <a:moveTo>
                      <a:pt x="6" y="18"/>
                    </a:moveTo>
                    <a:lnTo>
                      <a:pt x="18" y="12"/>
                    </a:lnTo>
                    <a:lnTo>
                      <a:pt x="30" y="12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707" name="Albania">
                <a:extLst>
                  <a:ext uri="{FF2B5EF4-FFF2-40B4-BE49-F238E27FC236}">
                    <a16:creationId xmlns:a16="http://schemas.microsoft.com/office/drawing/2014/main" id="{F183400C-A03C-144C-937B-EB65B2E3EC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3" y="1432"/>
                <a:ext cx="37" cy="63"/>
              </a:xfrm>
              <a:custGeom>
                <a:avLst/>
                <a:gdLst>
                  <a:gd name="T0" fmla="*/ 2147483647 w 144"/>
                  <a:gd name="T1" fmla="*/ 2147483647 h 246"/>
                  <a:gd name="T2" fmla="*/ 2147483647 w 144"/>
                  <a:gd name="T3" fmla="*/ 2147483647 h 246"/>
                  <a:gd name="T4" fmla="*/ 2147483647 w 144"/>
                  <a:gd name="T5" fmla="*/ 2147483647 h 246"/>
                  <a:gd name="T6" fmla="*/ 2147483647 w 144"/>
                  <a:gd name="T7" fmla="*/ 2147483647 h 246"/>
                  <a:gd name="T8" fmla="*/ 2147483647 w 144"/>
                  <a:gd name="T9" fmla="*/ 2147483647 h 246"/>
                  <a:gd name="T10" fmla="*/ 2147483647 w 144"/>
                  <a:gd name="T11" fmla="*/ 2147483647 h 246"/>
                  <a:gd name="T12" fmla="*/ 2147483647 w 144"/>
                  <a:gd name="T13" fmla="*/ 2147483647 h 246"/>
                  <a:gd name="T14" fmla="*/ 2147483647 w 144"/>
                  <a:gd name="T15" fmla="*/ 2147483647 h 246"/>
                  <a:gd name="T16" fmla="*/ 2147483647 w 144"/>
                  <a:gd name="T17" fmla="*/ 2147483647 h 246"/>
                  <a:gd name="T18" fmla="*/ 2147483647 w 144"/>
                  <a:gd name="T19" fmla="*/ 2147483647 h 246"/>
                  <a:gd name="T20" fmla="*/ 2147483647 w 144"/>
                  <a:gd name="T21" fmla="*/ 2147483647 h 246"/>
                  <a:gd name="T22" fmla="*/ 2147483647 w 144"/>
                  <a:gd name="T23" fmla="*/ 2147483647 h 246"/>
                  <a:gd name="T24" fmla="*/ 2147483647 w 144"/>
                  <a:gd name="T25" fmla="*/ 2147483647 h 246"/>
                  <a:gd name="T26" fmla="*/ 2147483647 w 144"/>
                  <a:gd name="T27" fmla="*/ 2147483647 h 246"/>
                  <a:gd name="T28" fmla="*/ 2147483647 w 144"/>
                  <a:gd name="T29" fmla="*/ 2147483647 h 246"/>
                  <a:gd name="T30" fmla="*/ 2147483647 w 144"/>
                  <a:gd name="T31" fmla="*/ 2147483647 h 246"/>
                  <a:gd name="T32" fmla="*/ 2147483647 w 144"/>
                  <a:gd name="T33" fmla="*/ 2147483647 h 246"/>
                  <a:gd name="T34" fmla="*/ 2147483647 w 144"/>
                  <a:gd name="T35" fmla="*/ 2147483647 h 246"/>
                  <a:gd name="T36" fmla="*/ 2147483647 w 144"/>
                  <a:gd name="T37" fmla="*/ 2147483647 h 246"/>
                  <a:gd name="T38" fmla="*/ 2147483647 w 144"/>
                  <a:gd name="T39" fmla="*/ 0 h 246"/>
                  <a:gd name="T40" fmla="*/ 2147483647 w 144"/>
                  <a:gd name="T41" fmla="*/ 2147483647 h 246"/>
                  <a:gd name="T42" fmla="*/ 2147483647 w 144"/>
                  <a:gd name="T43" fmla="*/ 2147483647 h 246"/>
                  <a:gd name="T44" fmla="*/ 0 w 144"/>
                  <a:gd name="T45" fmla="*/ 2147483647 h 246"/>
                  <a:gd name="T46" fmla="*/ 2147483647 w 144"/>
                  <a:gd name="T47" fmla="*/ 2147483647 h 246"/>
                  <a:gd name="T48" fmla="*/ 2147483647 w 144"/>
                  <a:gd name="T49" fmla="*/ 2147483647 h 246"/>
                  <a:gd name="T50" fmla="*/ 2147483647 w 144"/>
                  <a:gd name="T51" fmla="*/ 2147483647 h 246"/>
                  <a:gd name="T52" fmla="*/ 2147483647 w 144"/>
                  <a:gd name="T53" fmla="*/ 2147483647 h 246"/>
                  <a:gd name="T54" fmla="*/ 2147483647 w 144"/>
                  <a:gd name="T55" fmla="*/ 2147483647 h 246"/>
                  <a:gd name="T56" fmla="*/ 2147483647 w 144"/>
                  <a:gd name="T57" fmla="*/ 2147483647 h 246"/>
                  <a:gd name="T58" fmla="*/ 2147483647 w 144"/>
                  <a:gd name="T59" fmla="*/ 2147483647 h 246"/>
                  <a:gd name="T60" fmla="*/ 2147483647 w 144"/>
                  <a:gd name="T61" fmla="*/ 2147483647 h 246"/>
                  <a:gd name="T62" fmla="*/ 2147483647 w 144"/>
                  <a:gd name="T63" fmla="*/ 2147483647 h 246"/>
                  <a:gd name="T64" fmla="*/ 2147483647 w 144"/>
                  <a:gd name="T65" fmla="*/ 2147483647 h 246"/>
                  <a:gd name="T66" fmla="*/ 2147483647 w 144"/>
                  <a:gd name="T67" fmla="*/ 2147483647 h 246"/>
                  <a:gd name="T68" fmla="*/ 2147483647 w 144"/>
                  <a:gd name="T69" fmla="*/ 2147483647 h 246"/>
                  <a:gd name="T70" fmla="*/ 2147483647 w 144"/>
                  <a:gd name="T71" fmla="*/ 2147483647 h 246"/>
                  <a:gd name="T72" fmla="*/ 2147483647 w 144"/>
                  <a:gd name="T73" fmla="*/ 2147483647 h 246"/>
                  <a:gd name="T74" fmla="*/ 2147483647 w 144"/>
                  <a:gd name="T75" fmla="*/ 2147483647 h 246"/>
                  <a:gd name="T76" fmla="*/ 2147483647 w 144"/>
                  <a:gd name="T77" fmla="*/ 2147483647 h 246"/>
                  <a:gd name="T78" fmla="*/ 2147483647 w 144"/>
                  <a:gd name="T79" fmla="*/ 2147483647 h 246"/>
                  <a:gd name="T80" fmla="*/ 2147483647 w 144"/>
                  <a:gd name="T81" fmla="*/ 2147483647 h 246"/>
                  <a:gd name="T82" fmla="*/ 2147483647 w 144"/>
                  <a:gd name="T83" fmla="*/ 2147483647 h 246"/>
                  <a:gd name="T84" fmla="*/ 2147483647 w 144"/>
                  <a:gd name="T85" fmla="*/ 2147483647 h 246"/>
                  <a:gd name="T86" fmla="*/ 2147483647 w 144"/>
                  <a:gd name="T87" fmla="*/ 2147483647 h 246"/>
                  <a:gd name="T88" fmla="*/ 2147483647 w 144"/>
                  <a:gd name="T89" fmla="*/ 2147483647 h 24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44"/>
                  <a:gd name="T136" fmla="*/ 0 h 246"/>
                  <a:gd name="T137" fmla="*/ 144 w 144"/>
                  <a:gd name="T138" fmla="*/ 246 h 24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44" h="246">
                    <a:moveTo>
                      <a:pt x="96" y="210"/>
                    </a:moveTo>
                    <a:lnTo>
                      <a:pt x="96" y="204"/>
                    </a:lnTo>
                    <a:lnTo>
                      <a:pt x="108" y="204"/>
                    </a:lnTo>
                    <a:lnTo>
                      <a:pt x="120" y="198"/>
                    </a:lnTo>
                    <a:lnTo>
                      <a:pt x="120" y="174"/>
                    </a:lnTo>
                    <a:lnTo>
                      <a:pt x="138" y="174"/>
                    </a:lnTo>
                    <a:lnTo>
                      <a:pt x="144" y="168"/>
                    </a:lnTo>
                    <a:lnTo>
                      <a:pt x="144" y="138"/>
                    </a:lnTo>
                    <a:lnTo>
                      <a:pt x="120" y="144"/>
                    </a:lnTo>
                    <a:lnTo>
                      <a:pt x="120" y="126"/>
                    </a:lnTo>
                    <a:lnTo>
                      <a:pt x="114" y="126"/>
                    </a:lnTo>
                    <a:lnTo>
                      <a:pt x="108" y="120"/>
                    </a:lnTo>
                    <a:lnTo>
                      <a:pt x="108" y="96"/>
                    </a:lnTo>
                    <a:lnTo>
                      <a:pt x="102" y="84"/>
                    </a:lnTo>
                    <a:lnTo>
                      <a:pt x="102" y="42"/>
                    </a:lnTo>
                    <a:lnTo>
                      <a:pt x="96" y="24"/>
                    </a:lnTo>
                    <a:lnTo>
                      <a:pt x="84" y="24"/>
                    </a:lnTo>
                    <a:lnTo>
                      <a:pt x="72" y="6"/>
                    </a:lnTo>
                    <a:lnTo>
                      <a:pt x="66" y="12"/>
                    </a:lnTo>
                    <a:lnTo>
                      <a:pt x="36" y="0"/>
                    </a:lnTo>
                    <a:lnTo>
                      <a:pt x="36" y="18"/>
                    </a:lnTo>
                    <a:lnTo>
                      <a:pt x="24" y="24"/>
                    </a:lnTo>
                    <a:lnTo>
                      <a:pt x="0" y="24"/>
                    </a:lnTo>
                    <a:lnTo>
                      <a:pt x="18" y="36"/>
                    </a:lnTo>
                    <a:lnTo>
                      <a:pt x="24" y="30"/>
                    </a:lnTo>
                    <a:lnTo>
                      <a:pt x="30" y="48"/>
                    </a:lnTo>
                    <a:lnTo>
                      <a:pt x="18" y="60"/>
                    </a:lnTo>
                    <a:lnTo>
                      <a:pt x="24" y="66"/>
                    </a:lnTo>
                    <a:lnTo>
                      <a:pt x="48" y="66"/>
                    </a:lnTo>
                    <a:lnTo>
                      <a:pt x="48" y="84"/>
                    </a:lnTo>
                    <a:lnTo>
                      <a:pt x="42" y="96"/>
                    </a:lnTo>
                    <a:lnTo>
                      <a:pt x="42" y="114"/>
                    </a:lnTo>
                    <a:lnTo>
                      <a:pt x="36" y="132"/>
                    </a:lnTo>
                    <a:lnTo>
                      <a:pt x="36" y="156"/>
                    </a:lnTo>
                    <a:lnTo>
                      <a:pt x="24" y="180"/>
                    </a:lnTo>
                    <a:lnTo>
                      <a:pt x="24" y="186"/>
                    </a:lnTo>
                    <a:lnTo>
                      <a:pt x="42" y="204"/>
                    </a:lnTo>
                    <a:lnTo>
                      <a:pt x="54" y="210"/>
                    </a:lnTo>
                    <a:lnTo>
                      <a:pt x="60" y="216"/>
                    </a:lnTo>
                    <a:lnTo>
                      <a:pt x="60" y="234"/>
                    </a:lnTo>
                    <a:lnTo>
                      <a:pt x="66" y="240"/>
                    </a:lnTo>
                    <a:lnTo>
                      <a:pt x="84" y="240"/>
                    </a:lnTo>
                    <a:lnTo>
                      <a:pt x="90" y="246"/>
                    </a:lnTo>
                    <a:lnTo>
                      <a:pt x="96" y="246"/>
                    </a:lnTo>
                    <a:lnTo>
                      <a:pt x="96" y="21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</p:grpSp>
        <p:grpSp>
          <p:nvGrpSpPr>
            <p:cNvPr id="570" name="Group 1126">
              <a:extLst>
                <a:ext uri="{FF2B5EF4-FFF2-40B4-BE49-F238E27FC236}">
                  <a16:creationId xmlns:a16="http://schemas.microsoft.com/office/drawing/2014/main" id="{73AAF324-DEC5-EB44-A841-12923AE54B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50" y="1541"/>
              <a:ext cx="1232" cy="1487"/>
              <a:chOff x="2350" y="1541"/>
              <a:chExt cx="1232" cy="1487"/>
            </a:xfrm>
            <a:grpFill/>
          </p:grpSpPr>
          <p:sp>
            <p:nvSpPr>
              <p:cNvPr id="619" name="Zimbabwe">
                <a:extLst>
                  <a:ext uri="{FF2B5EF4-FFF2-40B4-BE49-F238E27FC236}">
                    <a16:creationId xmlns:a16="http://schemas.microsoft.com/office/drawing/2014/main" id="{F28C68F6-9DBC-DA47-A517-82FD80AC95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8" y="2632"/>
                <a:ext cx="141" cy="141"/>
              </a:xfrm>
              <a:custGeom>
                <a:avLst/>
                <a:gdLst>
                  <a:gd name="T0" fmla="*/ 2147483647 w 552"/>
                  <a:gd name="T1" fmla="*/ 2147483647 h 552"/>
                  <a:gd name="T2" fmla="*/ 2147483647 w 552"/>
                  <a:gd name="T3" fmla="*/ 2147483647 h 552"/>
                  <a:gd name="T4" fmla="*/ 2147483647 w 552"/>
                  <a:gd name="T5" fmla="*/ 2147483647 h 552"/>
                  <a:gd name="T6" fmla="*/ 2147483647 w 552"/>
                  <a:gd name="T7" fmla="*/ 2147483647 h 552"/>
                  <a:gd name="T8" fmla="*/ 2147483647 w 552"/>
                  <a:gd name="T9" fmla="*/ 2147483647 h 552"/>
                  <a:gd name="T10" fmla="*/ 2147483647 w 552"/>
                  <a:gd name="T11" fmla="*/ 2147483647 h 552"/>
                  <a:gd name="T12" fmla="*/ 2147483647 w 552"/>
                  <a:gd name="T13" fmla="*/ 2147483647 h 552"/>
                  <a:gd name="T14" fmla="*/ 2147483647 w 552"/>
                  <a:gd name="T15" fmla="*/ 2147483647 h 552"/>
                  <a:gd name="T16" fmla="*/ 2147483647 w 552"/>
                  <a:gd name="T17" fmla="*/ 2147483647 h 552"/>
                  <a:gd name="T18" fmla="*/ 2147483647 w 552"/>
                  <a:gd name="T19" fmla="*/ 2147483647 h 552"/>
                  <a:gd name="T20" fmla="*/ 2147483647 w 552"/>
                  <a:gd name="T21" fmla="*/ 2147483647 h 552"/>
                  <a:gd name="T22" fmla="*/ 2147483647 w 552"/>
                  <a:gd name="T23" fmla="*/ 2147483647 h 552"/>
                  <a:gd name="T24" fmla="*/ 2147483647 w 552"/>
                  <a:gd name="T25" fmla="*/ 2147483647 h 552"/>
                  <a:gd name="T26" fmla="*/ 2147483647 w 552"/>
                  <a:gd name="T27" fmla="*/ 2147483647 h 552"/>
                  <a:gd name="T28" fmla="*/ 2147483647 w 552"/>
                  <a:gd name="T29" fmla="*/ 2147483647 h 552"/>
                  <a:gd name="T30" fmla="*/ 2147483647 w 552"/>
                  <a:gd name="T31" fmla="*/ 2147483647 h 552"/>
                  <a:gd name="T32" fmla="*/ 2147483647 w 552"/>
                  <a:gd name="T33" fmla="*/ 2147483647 h 552"/>
                  <a:gd name="T34" fmla="*/ 2147483647 w 552"/>
                  <a:gd name="T35" fmla="*/ 2147483647 h 552"/>
                  <a:gd name="T36" fmla="*/ 2147483647 w 552"/>
                  <a:gd name="T37" fmla="*/ 2147483647 h 552"/>
                  <a:gd name="T38" fmla="*/ 2147483647 w 552"/>
                  <a:gd name="T39" fmla="*/ 2147483647 h 552"/>
                  <a:gd name="T40" fmla="*/ 2147483647 w 552"/>
                  <a:gd name="T41" fmla="*/ 2147483647 h 552"/>
                  <a:gd name="T42" fmla="*/ 2147483647 w 552"/>
                  <a:gd name="T43" fmla="*/ 2147483647 h 552"/>
                  <a:gd name="T44" fmla="*/ 2147483647 w 552"/>
                  <a:gd name="T45" fmla="*/ 2147483647 h 552"/>
                  <a:gd name="T46" fmla="*/ 2147483647 w 552"/>
                  <a:gd name="T47" fmla="*/ 2147483647 h 552"/>
                  <a:gd name="T48" fmla="*/ 2147483647 w 552"/>
                  <a:gd name="T49" fmla="*/ 2147483647 h 552"/>
                  <a:gd name="T50" fmla="*/ 2147483647 w 552"/>
                  <a:gd name="T51" fmla="*/ 2147483647 h 552"/>
                  <a:gd name="T52" fmla="*/ 2147483647 w 552"/>
                  <a:gd name="T53" fmla="*/ 2147483647 h 552"/>
                  <a:gd name="T54" fmla="*/ 2147483647 w 552"/>
                  <a:gd name="T55" fmla="*/ 2147483647 h 552"/>
                  <a:gd name="T56" fmla="*/ 2147483647 w 552"/>
                  <a:gd name="T57" fmla="*/ 2147483647 h 552"/>
                  <a:gd name="T58" fmla="*/ 2147483647 w 552"/>
                  <a:gd name="T59" fmla="*/ 2147483647 h 552"/>
                  <a:gd name="T60" fmla="*/ 2147483647 w 552"/>
                  <a:gd name="T61" fmla="*/ 2147483647 h 552"/>
                  <a:gd name="T62" fmla="*/ 2147483647 w 552"/>
                  <a:gd name="T63" fmla="*/ 2147483647 h 552"/>
                  <a:gd name="T64" fmla="*/ 2147483647 w 552"/>
                  <a:gd name="T65" fmla="*/ 2147483647 h 552"/>
                  <a:gd name="T66" fmla="*/ 2147483647 w 552"/>
                  <a:gd name="T67" fmla="*/ 2147483647 h 552"/>
                  <a:gd name="T68" fmla="*/ 2147483647 w 552"/>
                  <a:gd name="T69" fmla="*/ 2147483647 h 552"/>
                  <a:gd name="T70" fmla="*/ 2147483647 w 552"/>
                  <a:gd name="T71" fmla="*/ 2147483647 h 552"/>
                  <a:gd name="T72" fmla="*/ 2147483647 w 552"/>
                  <a:gd name="T73" fmla="*/ 2147483647 h 552"/>
                  <a:gd name="T74" fmla="*/ 2147483647 w 552"/>
                  <a:gd name="T75" fmla="*/ 0 h 552"/>
                  <a:gd name="T76" fmla="*/ 2147483647 w 552"/>
                  <a:gd name="T77" fmla="*/ 2147483647 h 552"/>
                  <a:gd name="T78" fmla="*/ 2147483647 w 552"/>
                  <a:gd name="T79" fmla="*/ 2147483647 h 552"/>
                  <a:gd name="T80" fmla="*/ 2147483647 w 552"/>
                  <a:gd name="T81" fmla="*/ 2147483647 h 552"/>
                  <a:gd name="T82" fmla="*/ 2147483647 w 552"/>
                  <a:gd name="T83" fmla="*/ 2147483647 h 552"/>
                  <a:gd name="T84" fmla="*/ 2147483647 w 552"/>
                  <a:gd name="T85" fmla="*/ 2147483647 h 552"/>
                  <a:gd name="T86" fmla="*/ 2147483647 w 552"/>
                  <a:gd name="T87" fmla="*/ 2147483647 h 552"/>
                  <a:gd name="T88" fmla="*/ 2147483647 w 552"/>
                  <a:gd name="T89" fmla="*/ 2147483647 h 552"/>
                  <a:gd name="T90" fmla="*/ 2147483647 w 552"/>
                  <a:gd name="T91" fmla="*/ 2147483647 h 552"/>
                  <a:gd name="T92" fmla="*/ 2147483647 w 552"/>
                  <a:gd name="T93" fmla="*/ 2147483647 h 552"/>
                  <a:gd name="T94" fmla="*/ 2147483647 w 552"/>
                  <a:gd name="T95" fmla="*/ 2147483647 h 552"/>
                  <a:gd name="T96" fmla="*/ 2147483647 w 552"/>
                  <a:gd name="T97" fmla="*/ 2147483647 h 552"/>
                  <a:gd name="T98" fmla="*/ 2147483647 w 552"/>
                  <a:gd name="T99" fmla="*/ 2147483647 h 552"/>
                  <a:gd name="T100" fmla="*/ 2147483647 w 552"/>
                  <a:gd name="T101" fmla="*/ 2147483647 h 552"/>
                  <a:gd name="T102" fmla="*/ 2147483647 w 552"/>
                  <a:gd name="T103" fmla="*/ 2147483647 h 55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52"/>
                  <a:gd name="T157" fmla="*/ 0 h 552"/>
                  <a:gd name="T158" fmla="*/ 552 w 552"/>
                  <a:gd name="T159" fmla="*/ 552 h 55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52" h="552">
                    <a:moveTo>
                      <a:pt x="18" y="204"/>
                    </a:moveTo>
                    <a:lnTo>
                      <a:pt x="18" y="234"/>
                    </a:lnTo>
                    <a:lnTo>
                      <a:pt x="30" y="234"/>
                    </a:lnTo>
                    <a:lnTo>
                      <a:pt x="36" y="240"/>
                    </a:lnTo>
                    <a:lnTo>
                      <a:pt x="48" y="264"/>
                    </a:lnTo>
                    <a:lnTo>
                      <a:pt x="54" y="270"/>
                    </a:lnTo>
                    <a:lnTo>
                      <a:pt x="54" y="294"/>
                    </a:lnTo>
                    <a:lnTo>
                      <a:pt x="72" y="330"/>
                    </a:lnTo>
                    <a:lnTo>
                      <a:pt x="84" y="336"/>
                    </a:lnTo>
                    <a:lnTo>
                      <a:pt x="102" y="354"/>
                    </a:lnTo>
                    <a:lnTo>
                      <a:pt x="132" y="354"/>
                    </a:lnTo>
                    <a:lnTo>
                      <a:pt x="138" y="360"/>
                    </a:lnTo>
                    <a:lnTo>
                      <a:pt x="138" y="390"/>
                    </a:lnTo>
                    <a:lnTo>
                      <a:pt x="168" y="390"/>
                    </a:lnTo>
                    <a:lnTo>
                      <a:pt x="174" y="414"/>
                    </a:lnTo>
                    <a:lnTo>
                      <a:pt x="168" y="420"/>
                    </a:lnTo>
                    <a:lnTo>
                      <a:pt x="168" y="450"/>
                    </a:lnTo>
                    <a:lnTo>
                      <a:pt x="186" y="450"/>
                    </a:lnTo>
                    <a:lnTo>
                      <a:pt x="186" y="480"/>
                    </a:lnTo>
                    <a:lnTo>
                      <a:pt x="198" y="480"/>
                    </a:lnTo>
                    <a:lnTo>
                      <a:pt x="216" y="486"/>
                    </a:lnTo>
                    <a:lnTo>
                      <a:pt x="228" y="486"/>
                    </a:lnTo>
                    <a:lnTo>
                      <a:pt x="246" y="492"/>
                    </a:lnTo>
                    <a:lnTo>
                      <a:pt x="264" y="510"/>
                    </a:lnTo>
                    <a:lnTo>
                      <a:pt x="270" y="522"/>
                    </a:lnTo>
                    <a:lnTo>
                      <a:pt x="270" y="528"/>
                    </a:lnTo>
                    <a:lnTo>
                      <a:pt x="252" y="528"/>
                    </a:lnTo>
                    <a:lnTo>
                      <a:pt x="312" y="528"/>
                    </a:lnTo>
                    <a:lnTo>
                      <a:pt x="324" y="534"/>
                    </a:lnTo>
                    <a:lnTo>
                      <a:pt x="330" y="534"/>
                    </a:lnTo>
                    <a:lnTo>
                      <a:pt x="342" y="540"/>
                    </a:lnTo>
                    <a:lnTo>
                      <a:pt x="402" y="540"/>
                    </a:lnTo>
                    <a:lnTo>
                      <a:pt x="420" y="552"/>
                    </a:lnTo>
                    <a:lnTo>
                      <a:pt x="486" y="468"/>
                    </a:lnTo>
                    <a:lnTo>
                      <a:pt x="504" y="462"/>
                    </a:lnTo>
                    <a:lnTo>
                      <a:pt x="492" y="444"/>
                    </a:lnTo>
                    <a:lnTo>
                      <a:pt x="504" y="432"/>
                    </a:lnTo>
                    <a:lnTo>
                      <a:pt x="504" y="402"/>
                    </a:lnTo>
                    <a:lnTo>
                      <a:pt x="516" y="396"/>
                    </a:lnTo>
                    <a:lnTo>
                      <a:pt x="528" y="384"/>
                    </a:lnTo>
                    <a:lnTo>
                      <a:pt x="528" y="372"/>
                    </a:lnTo>
                    <a:lnTo>
                      <a:pt x="540" y="360"/>
                    </a:lnTo>
                    <a:lnTo>
                      <a:pt x="546" y="348"/>
                    </a:lnTo>
                    <a:lnTo>
                      <a:pt x="546" y="342"/>
                    </a:lnTo>
                    <a:lnTo>
                      <a:pt x="522" y="318"/>
                    </a:lnTo>
                    <a:lnTo>
                      <a:pt x="522" y="306"/>
                    </a:lnTo>
                    <a:lnTo>
                      <a:pt x="540" y="288"/>
                    </a:lnTo>
                    <a:lnTo>
                      <a:pt x="522" y="264"/>
                    </a:lnTo>
                    <a:lnTo>
                      <a:pt x="540" y="252"/>
                    </a:lnTo>
                    <a:lnTo>
                      <a:pt x="540" y="240"/>
                    </a:lnTo>
                    <a:lnTo>
                      <a:pt x="546" y="240"/>
                    </a:lnTo>
                    <a:lnTo>
                      <a:pt x="546" y="234"/>
                    </a:lnTo>
                    <a:lnTo>
                      <a:pt x="552" y="228"/>
                    </a:lnTo>
                    <a:lnTo>
                      <a:pt x="552" y="216"/>
                    </a:lnTo>
                    <a:lnTo>
                      <a:pt x="540" y="192"/>
                    </a:lnTo>
                    <a:lnTo>
                      <a:pt x="540" y="180"/>
                    </a:lnTo>
                    <a:lnTo>
                      <a:pt x="546" y="174"/>
                    </a:lnTo>
                    <a:lnTo>
                      <a:pt x="546" y="168"/>
                    </a:lnTo>
                    <a:lnTo>
                      <a:pt x="552" y="162"/>
                    </a:lnTo>
                    <a:lnTo>
                      <a:pt x="540" y="150"/>
                    </a:lnTo>
                    <a:lnTo>
                      <a:pt x="552" y="138"/>
                    </a:lnTo>
                    <a:lnTo>
                      <a:pt x="540" y="120"/>
                    </a:lnTo>
                    <a:lnTo>
                      <a:pt x="546" y="114"/>
                    </a:lnTo>
                    <a:lnTo>
                      <a:pt x="552" y="102"/>
                    </a:lnTo>
                    <a:lnTo>
                      <a:pt x="552" y="96"/>
                    </a:lnTo>
                    <a:lnTo>
                      <a:pt x="540" y="84"/>
                    </a:lnTo>
                    <a:lnTo>
                      <a:pt x="528" y="84"/>
                    </a:lnTo>
                    <a:lnTo>
                      <a:pt x="510" y="66"/>
                    </a:lnTo>
                    <a:lnTo>
                      <a:pt x="498" y="66"/>
                    </a:lnTo>
                    <a:lnTo>
                      <a:pt x="486" y="72"/>
                    </a:lnTo>
                    <a:lnTo>
                      <a:pt x="480" y="72"/>
                    </a:lnTo>
                    <a:lnTo>
                      <a:pt x="462" y="48"/>
                    </a:lnTo>
                    <a:lnTo>
                      <a:pt x="444" y="48"/>
                    </a:lnTo>
                    <a:lnTo>
                      <a:pt x="432" y="30"/>
                    </a:lnTo>
                    <a:lnTo>
                      <a:pt x="372" y="30"/>
                    </a:lnTo>
                    <a:lnTo>
                      <a:pt x="366" y="0"/>
                    </a:lnTo>
                    <a:lnTo>
                      <a:pt x="330" y="0"/>
                    </a:lnTo>
                    <a:lnTo>
                      <a:pt x="294" y="12"/>
                    </a:lnTo>
                    <a:lnTo>
                      <a:pt x="282" y="24"/>
                    </a:lnTo>
                    <a:lnTo>
                      <a:pt x="258" y="36"/>
                    </a:lnTo>
                    <a:lnTo>
                      <a:pt x="258" y="72"/>
                    </a:lnTo>
                    <a:lnTo>
                      <a:pt x="252" y="78"/>
                    </a:lnTo>
                    <a:lnTo>
                      <a:pt x="240" y="78"/>
                    </a:lnTo>
                    <a:lnTo>
                      <a:pt x="228" y="84"/>
                    </a:lnTo>
                    <a:lnTo>
                      <a:pt x="210" y="90"/>
                    </a:lnTo>
                    <a:lnTo>
                      <a:pt x="198" y="96"/>
                    </a:lnTo>
                    <a:lnTo>
                      <a:pt x="192" y="102"/>
                    </a:lnTo>
                    <a:lnTo>
                      <a:pt x="180" y="126"/>
                    </a:lnTo>
                    <a:lnTo>
                      <a:pt x="174" y="132"/>
                    </a:lnTo>
                    <a:lnTo>
                      <a:pt x="174" y="138"/>
                    </a:lnTo>
                    <a:lnTo>
                      <a:pt x="168" y="144"/>
                    </a:lnTo>
                    <a:lnTo>
                      <a:pt x="162" y="156"/>
                    </a:lnTo>
                    <a:lnTo>
                      <a:pt x="132" y="186"/>
                    </a:lnTo>
                    <a:lnTo>
                      <a:pt x="108" y="198"/>
                    </a:lnTo>
                    <a:lnTo>
                      <a:pt x="90" y="198"/>
                    </a:lnTo>
                    <a:lnTo>
                      <a:pt x="90" y="192"/>
                    </a:lnTo>
                    <a:lnTo>
                      <a:pt x="78" y="180"/>
                    </a:lnTo>
                    <a:lnTo>
                      <a:pt x="66" y="180"/>
                    </a:lnTo>
                    <a:lnTo>
                      <a:pt x="66" y="192"/>
                    </a:lnTo>
                    <a:lnTo>
                      <a:pt x="54" y="192"/>
                    </a:lnTo>
                    <a:lnTo>
                      <a:pt x="42" y="180"/>
                    </a:lnTo>
                    <a:lnTo>
                      <a:pt x="42" y="174"/>
                    </a:lnTo>
                    <a:lnTo>
                      <a:pt x="0" y="174"/>
                    </a:lnTo>
                    <a:lnTo>
                      <a:pt x="6" y="192"/>
                    </a:lnTo>
                    <a:lnTo>
                      <a:pt x="18" y="20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20" name="Zambia">
                <a:extLst>
                  <a:ext uri="{FF2B5EF4-FFF2-40B4-BE49-F238E27FC236}">
                    <a16:creationId xmlns:a16="http://schemas.microsoft.com/office/drawing/2014/main" id="{7B9BE6AE-2976-FE43-BC0D-A6AF3C0761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1" y="2478"/>
                <a:ext cx="213" cy="204"/>
              </a:xfrm>
              <a:custGeom>
                <a:avLst/>
                <a:gdLst>
                  <a:gd name="T0" fmla="*/ 2147483647 w 834"/>
                  <a:gd name="T1" fmla="*/ 2147483647 h 798"/>
                  <a:gd name="T2" fmla="*/ 2147483647 w 834"/>
                  <a:gd name="T3" fmla="*/ 2147483647 h 798"/>
                  <a:gd name="T4" fmla="*/ 2147483647 w 834"/>
                  <a:gd name="T5" fmla="*/ 2147483647 h 798"/>
                  <a:gd name="T6" fmla="*/ 2147483647 w 834"/>
                  <a:gd name="T7" fmla="*/ 2147483647 h 798"/>
                  <a:gd name="T8" fmla="*/ 2147483647 w 834"/>
                  <a:gd name="T9" fmla="*/ 2147483647 h 798"/>
                  <a:gd name="T10" fmla="*/ 2147483647 w 834"/>
                  <a:gd name="T11" fmla="*/ 2147483647 h 798"/>
                  <a:gd name="T12" fmla="*/ 2147483647 w 834"/>
                  <a:gd name="T13" fmla="*/ 2147483647 h 798"/>
                  <a:gd name="T14" fmla="*/ 2147483647 w 834"/>
                  <a:gd name="T15" fmla="*/ 2147483647 h 798"/>
                  <a:gd name="T16" fmla="*/ 2147483647 w 834"/>
                  <a:gd name="T17" fmla="*/ 2147483647 h 798"/>
                  <a:gd name="T18" fmla="*/ 2147483647 w 834"/>
                  <a:gd name="T19" fmla="*/ 2147483647 h 798"/>
                  <a:gd name="T20" fmla="*/ 2147483647 w 834"/>
                  <a:gd name="T21" fmla="*/ 2147483647 h 798"/>
                  <a:gd name="T22" fmla="*/ 2147483647 w 834"/>
                  <a:gd name="T23" fmla="*/ 2147483647 h 798"/>
                  <a:gd name="T24" fmla="*/ 2147483647 w 834"/>
                  <a:gd name="T25" fmla="*/ 2147483647 h 798"/>
                  <a:gd name="T26" fmla="*/ 2147483647 w 834"/>
                  <a:gd name="T27" fmla="*/ 2147483647 h 798"/>
                  <a:gd name="T28" fmla="*/ 2147483647 w 834"/>
                  <a:gd name="T29" fmla="*/ 2147483647 h 798"/>
                  <a:gd name="T30" fmla="*/ 2147483647 w 834"/>
                  <a:gd name="T31" fmla="*/ 2147483647 h 798"/>
                  <a:gd name="T32" fmla="*/ 2147483647 w 834"/>
                  <a:gd name="T33" fmla="*/ 2147483647 h 798"/>
                  <a:gd name="T34" fmla="*/ 2147483647 w 834"/>
                  <a:gd name="T35" fmla="*/ 2147483647 h 798"/>
                  <a:gd name="T36" fmla="*/ 2147483647 w 834"/>
                  <a:gd name="T37" fmla="*/ 2147483647 h 798"/>
                  <a:gd name="T38" fmla="*/ 2147483647 w 834"/>
                  <a:gd name="T39" fmla="*/ 2147483647 h 798"/>
                  <a:gd name="T40" fmla="*/ 2147483647 w 834"/>
                  <a:gd name="T41" fmla="*/ 2147483647 h 798"/>
                  <a:gd name="T42" fmla="*/ 2147483647 w 834"/>
                  <a:gd name="T43" fmla="*/ 2147483647 h 798"/>
                  <a:gd name="T44" fmla="*/ 2147483647 w 834"/>
                  <a:gd name="T45" fmla="*/ 2147483647 h 798"/>
                  <a:gd name="T46" fmla="*/ 2147483647 w 834"/>
                  <a:gd name="T47" fmla="*/ 2147483647 h 798"/>
                  <a:gd name="T48" fmla="*/ 2147483647 w 834"/>
                  <a:gd name="T49" fmla="*/ 2147483647 h 798"/>
                  <a:gd name="T50" fmla="*/ 2147483647 w 834"/>
                  <a:gd name="T51" fmla="*/ 2147483647 h 798"/>
                  <a:gd name="T52" fmla="*/ 2147483647 w 834"/>
                  <a:gd name="T53" fmla="*/ 2147483647 h 798"/>
                  <a:gd name="T54" fmla="*/ 2147483647 w 834"/>
                  <a:gd name="T55" fmla="*/ 2147483647 h 798"/>
                  <a:gd name="T56" fmla="*/ 2147483647 w 834"/>
                  <a:gd name="T57" fmla="*/ 2147483647 h 798"/>
                  <a:gd name="T58" fmla="*/ 2147483647 w 834"/>
                  <a:gd name="T59" fmla="*/ 2147483647 h 798"/>
                  <a:gd name="T60" fmla="*/ 2147483647 w 834"/>
                  <a:gd name="T61" fmla="*/ 2147483647 h 798"/>
                  <a:gd name="T62" fmla="*/ 2147483647 w 834"/>
                  <a:gd name="T63" fmla="*/ 2147483647 h 798"/>
                  <a:gd name="T64" fmla="*/ 2147483647 w 834"/>
                  <a:gd name="T65" fmla="*/ 2147483647 h 798"/>
                  <a:gd name="T66" fmla="*/ 2147483647 w 834"/>
                  <a:gd name="T67" fmla="*/ 2147483647 h 798"/>
                  <a:gd name="T68" fmla="*/ 2147483647 w 834"/>
                  <a:gd name="T69" fmla="*/ 2147483647 h 798"/>
                  <a:gd name="T70" fmla="*/ 2147483647 w 834"/>
                  <a:gd name="T71" fmla="*/ 2147483647 h 798"/>
                  <a:gd name="T72" fmla="*/ 2147483647 w 834"/>
                  <a:gd name="T73" fmla="*/ 2147483647 h 798"/>
                  <a:gd name="T74" fmla="*/ 2147483647 w 834"/>
                  <a:gd name="T75" fmla="*/ 2147483647 h 798"/>
                  <a:gd name="T76" fmla="*/ 2147483647 w 834"/>
                  <a:gd name="T77" fmla="*/ 2147483647 h 798"/>
                  <a:gd name="T78" fmla="*/ 2147483647 w 834"/>
                  <a:gd name="T79" fmla="*/ 2147483647 h 798"/>
                  <a:gd name="T80" fmla="*/ 2147483647 w 834"/>
                  <a:gd name="T81" fmla="*/ 2147483647 h 798"/>
                  <a:gd name="T82" fmla="*/ 2147483647 w 834"/>
                  <a:gd name="T83" fmla="*/ 2147483647 h 798"/>
                  <a:gd name="T84" fmla="*/ 2147483647 w 834"/>
                  <a:gd name="T85" fmla="*/ 2147483647 h 798"/>
                  <a:gd name="T86" fmla="*/ 2147483647 w 834"/>
                  <a:gd name="T87" fmla="*/ 2147483647 h 798"/>
                  <a:gd name="T88" fmla="*/ 2147483647 w 834"/>
                  <a:gd name="T89" fmla="*/ 2147483647 h 798"/>
                  <a:gd name="T90" fmla="*/ 2147483647 w 834"/>
                  <a:gd name="T91" fmla="*/ 2147483647 h 798"/>
                  <a:gd name="T92" fmla="*/ 2147483647 w 834"/>
                  <a:gd name="T93" fmla="*/ 2147483647 h 798"/>
                  <a:gd name="T94" fmla="*/ 2147483647 w 834"/>
                  <a:gd name="T95" fmla="*/ 2147483647 h 798"/>
                  <a:gd name="T96" fmla="*/ 2147483647 w 834"/>
                  <a:gd name="T97" fmla="*/ 2147483647 h 798"/>
                  <a:gd name="T98" fmla="*/ 2147483647 w 834"/>
                  <a:gd name="T99" fmla="*/ 2147483647 h 798"/>
                  <a:gd name="T100" fmla="*/ 2147483647 w 834"/>
                  <a:gd name="T101" fmla="*/ 2147483647 h 798"/>
                  <a:gd name="T102" fmla="*/ 2147483647 w 834"/>
                  <a:gd name="T103" fmla="*/ 2147483647 h 79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834"/>
                  <a:gd name="T157" fmla="*/ 0 h 798"/>
                  <a:gd name="T158" fmla="*/ 834 w 834"/>
                  <a:gd name="T159" fmla="*/ 798 h 79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834" h="798">
                    <a:moveTo>
                      <a:pt x="822" y="186"/>
                    </a:moveTo>
                    <a:lnTo>
                      <a:pt x="822" y="162"/>
                    </a:lnTo>
                    <a:lnTo>
                      <a:pt x="816" y="168"/>
                    </a:lnTo>
                    <a:lnTo>
                      <a:pt x="810" y="168"/>
                    </a:lnTo>
                    <a:lnTo>
                      <a:pt x="810" y="126"/>
                    </a:lnTo>
                    <a:lnTo>
                      <a:pt x="798" y="114"/>
                    </a:lnTo>
                    <a:lnTo>
                      <a:pt x="786" y="114"/>
                    </a:lnTo>
                    <a:lnTo>
                      <a:pt x="786" y="102"/>
                    </a:lnTo>
                    <a:lnTo>
                      <a:pt x="768" y="90"/>
                    </a:lnTo>
                    <a:lnTo>
                      <a:pt x="750" y="90"/>
                    </a:lnTo>
                    <a:lnTo>
                      <a:pt x="750" y="72"/>
                    </a:lnTo>
                    <a:lnTo>
                      <a:pt x="738" y="78"/>
                    </a:lnTo>
                    <a:lnTo>
                      <a:pt x="726" y="78"/>
                    </a:lnTo>
                    <a:lnTo>
                      <a:pt x="708" y="60"/>
                    </a:lnTo>
                    <a:lnTo>
                      <a:pt x="690" y="60"/>
                    </a:lnTo>
                    <a:lnTo>
                      <a:pt x="684" y="54"/>
                    </a:lnTo>
                    <a:lnTo>
                      <a:pt x="684" y="36"/>
                    </a:lnTo>
                    <a:lnTo>
                      <a:pt x="672" y="42"/>
                    </a:lnTo>
                    <a:lnTo>
                      <a:pt x="654" y="42"/>
                    </a:lnTo>
                    <a:lnTo>
                      <a:pt x="648" y="54"/>
                    </a:lnTo>
                    <a:lnTo>
                      <a:pt x="642" y="60"/>
                    </a:lnTo>
                    <a:lnTo>
                      <a:pt x="636" y="60"/>
                    </a:lnTo>
                    <a:lnTo>
                      <a:pt x="624" y="48"/>
                    </a:lnTo>
                    <a:lnTo>
                      <a:pt x="624" y="36"/>
                    </a:lnTo>
                    <a:lnTo>
                      <a:pt x="618" y="30"/>
                    </a:lnTo>
                    <a:lnTo>
                      <a:pt x="606" y="30"/>
                    </a:lnTo>
                    <a:lnTo>
                      <a:pt x="600" y="24"/>
                    </a:lnTo>
                    <a:lnTo>
                      <a:pt x="594" y="24"/>
                    </a:lnTo>
                    <a:lnTo>
                      <a:pt x="594" y="6"/>
                    </a:lnTo>
                    <a:lnTo>
                      <a:pt x="600" y="0"/>
                    </a:lnTo>
                    <a:lnTo>
                      <a:pt x="576" y="12"/>
                    </a:lnTo>
                    <a:lnTo>
                      <a:pt x="558" y="12"/>
                    </a:lnTo>
                    <a:lnTo>
                      <a:pt x="546" y="18"/>
                    </a:lnTo>
                    <a:lnTo>
                      <a:pt x="528" y="18"/>
                    </a:lnTo>
                    <a:lnTo>
                      <a:pt x="510" y="24"/>
                    </a:lnTo>
                    <a:lnTo>
                      <a:pt x="498" y="24"/>
                    </a:lnTo>
                    <a:lnTo>
                      <a:pt x="498" y="54"/>
                    </a:lnTo>
                    <a:lnTo>
                      <a:pt x="480" y="72"/>
                    </a:lnTo>
                    <a:lnTo>
                      <a:pt x="468" y="78"/>
                    </a:lnTo>
                    <a:lnTo>
                      <a:pt x="462" y="84"/>
                    </a:lnTo>
                    <a:lnTo>
                      <a:pt x="456" y="84"/>
                    </a:lnTo>
                    <a:lnTo>
                      <a:pt x="468" y="96"/>
                    </a:lnTo>
                    <a:lnTo>
                      <a:pt x="468" y="102"/>
                    </a:lnTo>
                    <a:lnTo>
                      <a:pt x="474" y="108"/>
                    </a:lnTo>
                    <a:lnTo>
                      <a:pt x="474" y="114"/>
                    </a:lnTo>
                    <a:lnTo>
                      <a:pt x="480" y="120"/>
                    </a:lnTo>
                    <a:lnTo>
                      <a:pt x="480" y="144"/>
                    </a:lnTo>
                    <a:lnTo>
                      <a:pt x="486" y="162"/>
                    </a:lnTo>
                    <a:lnTo>
                      <a:pt x="486" y="216"/>
                    </a:lnTo>
                    <a:lnTo>
                      <a:pt x="474" y="228"/>
                    </a:lnTo>
                    <a:lnTo>
                      <a:pt x="468" y="240"/>
                    </a:lnTo>
                    <a:lnTo>
                      <a:pt x="462" y="258"/>
                    </a:lnTo>
                    <a:lnTo>
                      <a:pt x="456" y="270"/>
                    </a:lnTo>
                    <a:lnTo>
                      <a:pt x="456" y="294"/>
                    </a:lnTo>
                    <a:lnTo>
                      <a:pt x="468" y="306"/>
                    </a:lnTo>
                    <a:lnTo>
                      <a:pt x="474" y="306"/>
                    </a:lnTo>
                    <a:lnTo>
                      <a:pt x="474" y="312"/>
                    </a:lnTo>
                    <a:lnTo>
                      <a:pt x="480" y="312"/>
                    </a:lnTo>
                    <a:lnTo>
                      <a:pt x="510" y="342"/>
                    </a:lnTo>
                    <a:lnTo>
                      <a:pt x="522" y="348"/>
                    </a:lnTo>
                    <a:lnTo>
                      <a:pt x="528" y="348"/>
                    </a:lnTo>
                    <a:lnTo>
                      <a:pt x="534" y="342"/>
                    </a:lnTo>
                    <a:lnTo>
                      <a:pt x="534" y="324"/>
                    </a:lnTo>
                    <a:lnTo>
                      <a:pt x="558" y="324"/>
                    </a:lnTo>
                    <a:lnTo>
                      <a:pt x="558" y="372"/>
                    </a:lnTo>
                    <a:lnTo>
                      <a:pt x="552" y="408"/>
                    </a:lnTo>
                    <a:lnTo>
                      <a:pt x="546" y="426"/>
                    </a:lnTo>
                    <a:lnTo>
                      <a:pt x="540" y="426"/>
                    </a:lnTo>
                    <a:lnTo>
                      <a:pt x="540" y="420"/>
                    </a:lnTo>
                    <a:lnTo>
                      <a:pt x="534" y="408"/>
                    </a:lnTo>
                    <a:lnTo>
                      <a:pt x="516" y="420"/>
                    </a:lnTo>
                    <a:lnTo>
                      <a:pt x="498" y="420"/>
                    </a:lnTo>
                    <a:lnTo>
                      <a:pt x="498" y="408"/>
                    </a:lnTo>
                    <a:lnTo>
                      <a:pt x="492" y="396"/>
                    </a:lnTo>
                    <a:lnTo>
                      <a:pt x="492" y="384"/>
                    </a:lnTo>
                    <a:lnTo>
                      <a:pt x="480" y="372"/>
                    </a:lnTo>
                    <a:lnTo>
                      <a:pt x="468" y="372"/>
                    </a:lnTo>
                    <a:lnTo>
                      <a:pt x="462" y="360"/>
                    </a:lnTo>
                    <a:lnTo>
                      <a:pt x="462" y="354"/>
                    </a:lnTo>
                    <a:lnTo>
                      <a:pt x="456" y="342"/>
                    </a:lnTo>
                    <a:lnTo>
                      <a:pt x="450" y="336"/>
                    </a:lnTo>
                    <a:lnTo>
                      <a:pt x="444" y="336"/>
                    </a:lnTo>
                    <a:lnTo>
                      <a:pt x="438" y="342"/>
                    </a:lnTo>
                    <a:lnTo>
                      <a:pt x="426" y="342"/>
                    </a:lnTo>
                    <a:lnTo>
                      <a:pt x="426" y="330"/>
                    </a:lnTo>
                    <a:lnTo>
                      <a:pt x="420" y="324"/>
                    </a:lnTo>
                    <a:lnTo>
                      <a:pt x="390" y="324"/>
                    </a:lnTo>
                    <a:lnTo>
                      <a:pt x="390" y="312"/>
                    </a:lnTo>
                    <a:lnTo>
                      <a:pt x="396" y="312"/>
                    </a:lnTo>
                    <a:lnTo>
                      <a:pt x="396" y="300"/>
                    </a:lnTo>
                    <a:lnTo>
                      <a:pt x="384" y="300"/>
                    </a:lnTo>
                    <a:lnTo>
                      <a:pt x="378" y="294"/>
                    </a:lnTo>
                    <a:lnTo>
                      <a:pt x="378" y="282"/>
                    </a:lnTo>
                    <a:lnTo>
                      <a:pt x="366" y="270"/>
                    </a:lnTo>
                    <a:lnTo>
                      <a:pt x="360" y="270"/>
                    </a:lnTo>
                    <a:lnTo>
                      <a:pt x="354" y="276"/>
                    </a:lnTo>
                    <a:lnTo>
                      <a:pt x="354" y="294"/>
                    </a:lnTo>
                    <a:lnTo>
                      <a:pt x="348" y="300"/>
                    </a:lnTo>
                    <a:lnTo>
                      <a:pt x="348" y="306"/>
                    </a:lnTo>
                    <a:lnTo>
                      <a:pt x="330" y="306"/>
                    </a:lnTo>
                    <a:lnTo>
                      <a:pt x="300" y="300"/>
                    </a:lnTo>
                    <a:lnTo>
                      <a:pt x="264" y="294"/>
                    </a:lnTo>
                    <a:lnTo>
                      <a:pt x="246" y="282"/>
                    </a:lnTo>
                    <a:lnTo>
                      <a:pt x="240" y="276"/>
                    </a:lnTo>
                    <a:lnTo>
                      <a:pt x="234" y="264"/>
                    </a:lnTo>
                    <a:lnTo>
                      <a:pt x="234" y="246"/>
                    </a:lnTo>
                    <a:lnTo>
                      <a:pt x="192" y="252"/>
                    </a:lnTo>
                    <a:lnTo>
                      <a:pt x="198" y="258"/>
                    </a:lnTo>
                    <a:lnTo>
                      <a:pt x="198" y="264"/>
                    </a:lnTo>
                    <a:lnTo>
                      <a:pt x="180" y="264"/>
                    </a:lnTo>
                    <a:lnTo>
                      <a:pt x="174" y="258"/>
                    </a:lnTo>
                    <a:lnTo>
                      <a:pt x="174" y="228"/>
                    </a:lnTo>
                    <a:lnTo>
                      <a:pt x="156" y="228"/>
                    </a:lnTo>
                    <a:lnTo>
                      <a:pt x="150" y="216"/>
                    </a:lnTo>
                    <a:lnTo>
                      <a:pt x="144" y="234"/>
                    </a:lnTo>
                    <a:lnTo>
                      <a:pt x="144" y="240"/>
                    </a:lnTo>
                    <a:lnTo>
                      <a:pt x="156" y="252"/>
                    </a:lnTo>
                    <a:lnTo>
                      <a:pt x="156" y="270"/>
                    </a:lnTo>
                    <a:lnTo>
                      <a:pt x="150" y="276"/>
                    </a:lnTo>
                    <a:lnTo>
                      <a:pt x="144" y="276"/>
                    </a:lnTo>
                    <a:lnTo>
                      <a:pt x="144" y="330"/>
                    </a:lnTo>
                    <a:lnTo>
                      <a:pt x="156" y="342"/>
                    </a:lnTo>
                    <a:lnTo>
                      <a:pt x="138" y="348"/>
                    </a:lnTo>
                    <a:lnTo>
                      <a:pt x="138" y="354"/>
                    </a:lnTo>
                    <a:lnTo>
                      <a:pt x="144" y="360"/>
                    </a:lnTo>
                    <a:lnTo>
                      <a:pt x="144" y="384"/>
                    </a:lnTo>
                    <a:lnTo>
                      <a:pt x="132" y="396"/>
                    </a:lnTo>
                    <a:lnTo>
                      <a:pt x="126" y="396"/>
                    </a:lnTo>
                    <a:lnTo>
                      <a:pt x="0" y="390"/>
                    </a:lnTo>
                    <a:lnTo>
                      <a:pt x="0" y="642"/>
                    </a:lnTo>
                    <a:lnTo>
                      <a:pt x="6" y="654"/>
                    </a:lnTo>
                    <a:lnTo>
                      <a:pt x="6" y="672"/>
                    </a:lnTo>
                    <a:lnTo>
                      <a:pt x="96" y="762"/>
                    </a:lnTo>
                    <a:lnTo>
                      <a:pt x="114" y="768"/>
                    </a:lnTo>
                    <a:lnTo>
                      <a:pt x="138" y="756"/>
                    </a:lnTo>
                    <a:lnTo>
                      <a:pt x="144" y="756"/>
                    </a:lnTo>
                    <a:lnTo>
                      <a:pt x="150" y="750"/>
                    </a:lnTo>
                    <a:lnTo>
                      <a:pt x="168" y="750"/>
                    </a:lnTo>
                    <a:lnTo>
                      <a:pt x="174" y="756"/>
                    </a:lnTo>
                    <a:lnTo>
                      <a:pt x="174" y="762"/>
                    </a:lnTo>
                    <a:lnTo>
                      <a:pt x="204" y="756"/>
                    </a:lnTo>
                    <a:lnTo>
                      <a:pt x="222" y="774"/>
                    </a:lnTo>
                    <a:lnTo>
                      <a:pt x="264" y="774"/>
                    </a:lnTo>
                    <a:lnTo>
                      <a:pt x="264" y="780"/>
                    </a:lnTo>
                    <a:lnTo>
                      <a:pt x="276" y="792"/>
                    </a:lnTo>
                    <a:lnTo>
                      <a:pt x="288" y="792"/>
                    </a:lnTo>
                    <a:lnTo>
                      <a:pt x="288" y="780"/>
                    </a:lnTo>
                    <a:lnTo>
                      <a:pt x="300" y="780"/>
                    </a:lnTo>
                    <a:lnTo>
                      <a:pt x="312" y="792"/>
                    </a:lnTo>
                    <a:lnTo>
                      <a:pt x="312" y="798"/>
                    </a:lnTo>
                    <a:lnTo>
                      <a:pt x="330" y="798"/>
                    </a:lnTo>
                    <a:lnTo>
                      <a:pt x="354" y="786"/>
                    </a:lnTo>
                    <a:lnTo>
                      <a:pt x="384" y="756"/>
                    </a:lnTo>
                    <a:lnTo>
                      <a:pt x="390" y="744"/>
                    </a:lnTo>
                    <a:lnTo>
                      <a:pt x="396" y="738"/>
                    </a:lnTo>
                    <a:lnTo>
                      <a:pt x="396" y="732"/>
                    </a:lnTo>
                    <a:lnTo>
                      <a:pt x="402" y="726"/>
                    </a:lnTo>
                    <a:lnTo>
                      <a:pt x="414" y="702"/>
                    </a:lnTo>
                    <a:lnTo>
                      <a:pt x="420" y="696"/>
                    </a:lnTo>
                    <a:lnTo>
                      <a:pt x="432" y="690"/>
                    </a:lnTo>
                    <a:lnTo>
                      <a:pt x="450" y="684"/>
                    </a:lnTo>
                    <a:lnTo>
                      <a:pt x="462" y="678"/>
                    </a:lnTo>
                    <a:lnTo>
                      <a:pt x="474" y="678"/>
                    </a:lnTo>
                    <a:lnTo>
                      <a:pt x="480" y="672"/>
                    </a:lnTo>
                    <a:lnTo>
                      <a:pt x="480" y="636"/>
                    </a:lnTo>
                    <a:lnTo>
                      <a:pt x="504" y="624"/>
                    </a:lnTo>
                    <a:lnTo>
                      <a:pt x="516" y="612"/>
                    </a:lnTo>
                    <a:lnTo>
                      <a:pt x="552" y="600"/>
                    </a:lnTo>
                    <a:lnTo>
                      <a:pt x="588" y="600"/>
                    </a:lnTo>
                    <a:lnTo>
                      <a:pt x="588" y="576"/>
                    </a:lnTo>
                    <a:lnTo>
                      <a:pt x="570" y="558"/>
                    </a:lnTo>
                    <a:lnTo>
                      <a:pt x="582" y="546"/>
                    </a:lnTo>
                    <a:lnTo>
                      <a:pt x="612" y="546"/>
                    </a:lnTo>
                    <a:lnTo>
                      <a:pt x="630" y="528"/>
                    </a:lnTo>
                    <a:lnTo>
                      <a:pt x="642" y="528"/>
                    </a:lnTo>
                    <a:lnTo>
                      <a:pt x="654" y="522"/>
                    </a:lnTo>
                    <a:lnTo>
                      <a:pt x="672" y="522"/>
                    </a:lnTo>
                    <a:lnTo>
                      <a:pt x="690" y="516"/>
                    </a:lnTo>
                    <a:lnTo>
                      <a:pt x="702" y="510"/>
                    </a:lnTo>
                    <a:lnTo>
                      <a:pt x="708" y="510"/>
                    </a:lnTo>
                    <a:lnTo>
                      <a:pt x="732" y="498"/>
                    </a:lnTo>
                    <a:lnTo>
                      <a:pt x="750" y="486"/>
                    </a:lnTo>
                    <a:lnTo>
                      <a:pt x="762" y="480"/>
                    </a:lnTo>
                    <a:lnTo>
                      <a:pt x="780" y="474"/>
                    </a:lnTo>
                    <a:lnTo>
                      <a:pt x="786" y="468"/>
                    </a:lnTo>
                    <a:lnTo>
                      <a:pt x="792" y="468"/>
                    </a:lnTo>
                    <a:lnTo>
                      <a:pt x="780" y="462"/>
                    </a:lnTo>
                    <a:lnTo>
                      <a:pt x="768" y="450"/>
                    </a:lnTo>
                    <a:lnTo>
                      <a:pt x="756" y="444"/>
                    </a:lnTo>
                    <a:lnTo>
                      <a:pt x="756" y="438"/>
                    </a:lnTo>
                    <a:lnTo>
                      <a:pt x="762" y="432"/>
                    </a:lnTo>
                    <a:lnTo>
                      <a:pt x="768" y="420"/>
                    </a:lnTo>
                    <a:lnTo>
                      <a:pt x="774" y="414"/>
                    </a:lnTo>
                    <a:lnTo>
                      <a:pt x="780" y="402"/>
                    </a:lnTo>
                    <a:lnTo>
                      <a:pt x="774" y="366"/>
                    </a:lnTo>
                    <a:lnTo>
                      <a:pt x="780" y="366"/>
                    </a:lnTo>
                    <a:lnTo>
                      <a:pt x="786" y="360"/>
                    </a:lnTo>
                    <a:lnTo>
                      <a:pt x="798" y="354"/>
                    </a:lnTo>
                    <a:lnTo>
                      <a:pt x="816" y="336"/>
                    </a:lnTo>
                    <a:lnTo>
                      <a:pt x="816" y="330"/>
                    </a:lnTo>
                    <a:lnTo>
                      <a:pt x="804" y="330"/>
                    </a:lnTo>
                    <a:lnTo>
                      <a:pt x="804" y="258"/>
                    </a:lnTo>
                    <a:lnTo>
                      <a:pt x="810" y="240"/>
                    </a:lnTo>
                    <a:lnTo>
                      <a:pt x="798" y="234"/>
                    </a:lnTo>
                    <a:lnTo>
                      <a:pt x="798" y="216"/>
                    </a:lnTo>
                    <a:lnTo>
                      <a:pt x="804" y="216"/>
                    </a:lnTo>
                    <a:lnTo>
                      <a:pt x="810" y="210"/>
                    </a:lnTo>
                    <a:lnTo>
                      <a:pt x="834" y="198"/>
                    </a:lnTo>
                    <a:lnTo>
                      <a:pt x="834" y="186"/>
                    </a:lnTo>
                    <a:lnTo>
                      <a:pt x="822" y="18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21" name="Western Sahara">
                <a:extLst>
                  <a:ext uri="{FF2B5EF4-FFF2-40B4-BE49-F238E27FC236}">
                    <a16:creationId xmlns:a16="http://schemas.microsoft.com/office/drawing/2014/main" id="{95C81554-37FA-4944-99B3-0EE2D9A18A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3" y="1740"/>
                <a:ext cx="153" cy="131"/>
              </a:xfrm>
              <a:custGeom>
                <a:avLst/>
                <a:gdLst>
                  <a:gd name="T0" fmla="*/ 2147483647 w 600"/>
                  <a:gd name="T1" fmla="*/ 0 h 510"/>
                  <a:gd name="T2" fmla="*/ 2147483647 w 600"/>
                  <a:gd name="T3" fmla="*/ 0 h 510"/>
                  <a:gd name="T4" fmla="*/ 2147483647 w 600"/>
                  <a:gd name="T5" fmla="*/ 2147483647 h 510"/>
                  <a:gd name="T6" fmla="*/ 2147483647 w 600"/>
                  <a:gd name="T7" fmla="*/ 2147483647 h 510"/>
                  <a:gd name="T8" fmla="*/ 2147483647 w 600"/>
                  <a:gd name="T9" fmla="*/ 2147483647 h 510"/>
                  <a:gd name="T10" fmla="*/ 2147483647 w 600"/>
                  <a:gd name="T11" fmla="*/ 2147483647 h 510"/>
                  <a:gd name="T12" fmla="*/ 2147483647 w 600"/>
                  <a:gd name="T13" fmla="*/ 2147483647 h 510"/>
                  <a:gd name="T14" fmla="*/ 2147483647 w 600"/>
                  <a:gd name="T15" fmla="*/ 2147483647 h 510"/>
                  <a:gd name="T16" fmla="*/ 2147483647 w 600"/>
                  <a:gd name="T17" fmla="*/ 2147483647 h 510"/>
                  <a:gd name="T18" fmla="*/ 2147483647 w 600"/>
                  <a:gd name="T19" fmla="*/ 2147483647 h 510"/>
                  <a:gd name="T20" fmla="*/ 2147483647 w 600"/>
                  <a:gd name="T21" fmla="*/ 2147483647 h 510"/>
                  <a:gd name="T22" fmla="*/ 2147483647 w 600"/>
                  <a:gd name="T23" fmla="*/ 2147483647 h 510"/>
                  <a:gd name="T24" fmla="*/ 2147483647 w 600"/>
                  <a:gd name="T25" fmla="*/ 2147483647 h 510"/>
                  <a:gd name="T26" fmla="*/ 2147483647 w 600"/>
                  <a:gd name="T27" fmla="*/ 2147483647 h 510"/>
                  <a:gd name="T28" fmla="*/ 2147483647 w 600"/>
                  <a:gd name="T29" fmla="*/ 2147483647 h 510"/>
                  <a:gd name="T30" fmla="*/ 2147483647 w 600"/>
                  <a:gd name="T31" fmla="*/ 2147483647 h 510"/>
                  <a:gd name="T32" fmla="*/ 2147483647 w 600"/>
                  <a:gd name="T33" fmla="*/ 2147483647 h 510"/>
                  <a:gd name="T34" fmla="*/ 2147483647 w 600"/>
                  <a:gd name="T35" fmla="*/ 2147483647 h 510"/>
                  <a:gd name="T36" fmla="*/ 2147483647 w 600"/>
                  <a:gd name="T37" fmla="*/ 2147483647 h 510"/>
                  <a:gd name="T38" fmla="*/ 2147483647 w 600"/>
                  <a:gd name="T39" fmla="*/ 2147483647 h 510"/>
                  <a:gd name="T40" fmla="*/ 2147483647 w 600"/>
                  <a:gd name="T41" fmla="*/ 2147483647 h 510"/>
                  <a:gd name="T42" fmla="*/ 2147483647 w 600"/>
                  <a:gd name="T43" fmla="*/ 2147483647 h 510"/>
                  <a:gd name="T44" fmla="*/ 2147483647 w 600"/>
                  <a:gd name="T45" fmla="*/ 2147483647 h 510"/>
                  <a:gd name="T46" fmla="*/ 2147483647 w 600"/>
                  <a:gd name="T47" fmla="*/ 2147483647 h 510"/>
                  <a:gd name="T48" fmla="*/ 2147483647 w 600"/>
                  <a:gd name="T49" fmla="*/ 2147483647 h 510"/>
                  <a:gd name="T50" fmla="*/ 2147483647 w 600"/>
                  <a:gd name="T51" fmla="*/ 2147483647 h 510"/>
                  <a:gd name="T52" fmla="*/ 2147483647 w 600"/>
                  <a:gd name="T53" fmla="*/ 2147483647 h 510"/>
                  <a:gd name="T54" fmla="*/ 2147483647 w 600"/>
                  <a:gd name="T55" fmla="*/ 2147483647 h 510"/>
                  <a:gd name="T56" fmla="*/ 2147483647 w 600"/>
                  <a:gd name="T57" fmla="*/ 2147483647 h 510"/>
                  <a:gd name="T58" fmla="*/ 2147483647 w 600"/>
                  <a:gd name="T59" fmla="*/ 2147483647 h 510"/>
                  <a:gd name="T60" fmla="*/ 2147483647 w 600"/>
                  <a:gd name="T61" fmla="*/ 2147483647 h 510"/>
                  <a:gd name="T62" fmla="*/ 2147483647 w 600"/>
                  <a:gd name="T63" fmla="*/ 2147483647 h 510"/>
                  <a:gd name="T64" fmla="*/ 2147483647 w 600"/>
                  <a:gd name="T65" fmla="*/ 2147483647 h 510"/>
                  <a:gd name="T66" fmla="*/ 2147483647 w 600"/>
                  <a:gd name="T67" fmla="*/ 2147483647 h 510"/>
                  <a:gd name="T68" fmla="*/ 2147483647 w 600"/>
                  <a:gd name="T69" fmla="*/ 2147483647 h 510"/>
                  <a:gd name="T70" fmla="*/ 2147483647 w 600"/>
                  <a:gd name="T71" fmla="*/ 2147483647 h 510"/>
                  <a:gd name="T72" fmla="*/ 2147483647 w 600"/>
                  <a:gd name="T73" fmla="*/ 2147483647 h 510"/>
                  <a:gd name="T74" fmla="*/ 2147483647 w 600"/>
                  <a:gd name="T75" fmla="*/ 2147483647 h 510"/>
                  <a:gd name="T76" fmla="*/ 2147483647 w 600"/>
                  <a:gd name="T77" fmla="*/ 2147483647 h 510"/>
                  <a:gd name="T78" fmla="*/ 0 w 600"/>
                  <a:gd name="T79" fmla="*/ 2147483647 h 510"/>
                  <a:gd name="T80" fmla="*/ 0 w 600"/>
                  <a:gd name="T81" fmla="*/ 2147483647 h 510"/>
                  <a:gd name="T82" fmla="*/ 2147483647 w 600"/>
                  <a:gd name="T83" fmla="*/ 2147483647 h 510"/>
                  <a:gd name="T84" fmla="*/ 2147483647 w 600"/>
                  <a:gd name="T85" fmla="*/ 2147483647 h 510"/>
                  <a:gd name="T86" fmla="*/ 2147483647 w 600"/>
                  <a:gd name="T87" fmla="*/ 2147483647 h 510"/>
                  <a:gd name="T88" fmla="*/ 2147483647 w 600"/>
                  <a:gd name="T89" fmla="*/ 2147483647 h 510"/>
                  <a:gd name="T90" fmla="*/ 2147483647 w 600"/>
                  <a:gd name="T91" fmla="*/ 2147483647 h 510"/>
                  <a:gd name="T92" fmla="*/ 2147483647 w 600"/>
                  <a:gd name="T93" fmla="*/ 2147483647 h 510"/>
                  <a:gd name="T94" fmla="*/ 2147483647 w 600"/>
                  <a:gd name="T95" fmla="*/ 2147483647 h 510"/>
                  <a:gd name="T96" fmla="*/ 2147483647 w 600"/>
                  <a:gd name="T97" fmla="*/ 2147483647 h 510"/>
                  <a:gd name="T98" fmla="*/ 2147483647 w 600"/>
                  <a:gd name="T99" fmla="*/ 2147483647 h 510"/>
                  <a:gd name="T100" fmla="*/ 2147483647 w 600"/>
                  <a:gd name="T101" fmla="*/ 2147483647 h 510"/>
                  <a:gd name="T102" fmla="*/ 2147483647 w 600"/>
                  <a:gd name="T103" fmla="*/ 2147483647 h 510"/>
                  <a:gd name="T104" fmla="*/ 2147483647 w 600"/>
                  <a:gd name="T105" fmla="*/ 2147483647 h 510"/>
                  <a:gd name="T106" fmla="*/ 2147483647 w 600"/>
                  <a:gd name="T107" fmla="*/ 2147483647 h 510"/>
                  <a:gd name="T108" fmla="*/ 2147483647 w 600"/>
                  <a:gd name="T109" fmla="*/ 2147483647 h 510"/>
                  <a:gd name="T110" fmla="*/ 2147483647 w 600"/>
                  <a:gd name="T111" fmla="*/ 2147483647 h 510"/>
                  <a:gd name="T112" fmla="*/ 2147483647 w 600"/>
                  <a:gd name="T113" fmla="*/ 0 h 510"/>
                  <a:gd name="T114" fmla="*/ 2147483647 w 600"/>
                  <a:gd name="T115" fmla="*/ 0 h 51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00"/>
                  <a:gd name="T175" fmla="*/ 0 h 510"/>
                  <a:gd name="T176" fmla="*/ 600 w 600"/>
                  <a:gd name="T177" fmla="*/ 510 h 51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00" h="510">
                    <a:moveTo>
                      <a:pt x="546" y="0"/>
                    </a:moveTo>
                    <a:lnTo>
                      <a:pt x="288" y="0"/>
                    </a:lnTo>
                    <a:lnTo>
                      <a:pt x="282" y="6"/>
                    </a:lnTo>
                    <a:lnTo>
                      <a:pt x="270" y="30"/>
                    </a:lnTo>
                    <a:lnTo>
                      <a:pt x="270" y="42"/>
                    </a:lnTo>
                    <a:lnTo>
                      <a:pt x="264" y="54"/>
                    </a:lnTo>
                    <a:lnTo>
                      <a:pt x="264" y="66"/>
                    </a:lnTo>
                    <a:lnTo>
                      <a:pt x="234" y="96"/>
                    </a:lnTo>
                    <a:lnTo>
                      <a:pt x="198" y="96"/>
                    </a:lnTo>
                    <a:lnTo>
                      <a:pt x="186" y="108"/>
                    </a:lnTo>
                    <a:lnTo>
                      <a:pt x="186" y="144"/>
                    </a:lnTo>
                    <a:lnTo>
                      <a:pt x="156" y="174"/>
                    </a:lnTo>
                    <a:lnTo>
                      <a:pt x="156" y="186"/>
                    </a:lnTo>
                    <a:lnTo>
                      <a:pt x="168" y="210"/>
                    </a:lnTo>
                    <a:lnTo>
                      <a:pt x="168" y="222"/>
                    </a:lnTo>
                    <a:lnTo>
                      <a:pt x="156" y="246"/>
                    </a:lnTo>
                    <a:lnTo>
                      <a:pt x="144" y="252"/>
                    </a:lnTo>
                    <a:lnTo>
                      <a:pt x="138" y="252"/>
                    </a:lnTo>
                    <a:lnTo>
                      <a:pt x="132" y="258"/>
                    </a:lnTo>
                    <a:lnTo>
                      <a:pt x="126" y="270"/>
                    </a:lnTo>
                    <a:lnTo>
                      <a:pt x="114" y="282"/>
                    </a:lnTo>
                    <a:lnTo>
                      <a:pt x="102" y="288"/>
                    </a:lnTo>
                    <a:lnTo>
                      <a:pt x="96" y="294"/>
                    </a:lnTo>
                    <a:lnTo>
                      <a:pt x="84" y="300"/>
                    </a:lnTo>
                    <a:lnTo>
                      <a:pt x="78" y="306"/>
                    </a:lnTo>
                    <a:lnTo>
                      <a:pt x="78" y="318"/>
                    </a:lnTo>
                    <a:lnTo>
                      <a:pt x="90" y="324"/>
                    </a:lnTo>
                    <a:lnTo>
                      <a:pt x="78" y="330"/>
                    </a:lnTo>
                    <a:lnTo>
                      <a:pt x="60" y="366"/>
                    </a:lnTo>
                    <a:lnTo>
                      <a:pt x="60" y="384"/>
                    </a:lnTo>
                    <a:lnTo>
                      <a:pt x="48" y="384"/>
                    </a:lnTo>
                    <a:lnTo>
                      <a:pt x="48" y="390"/>
                    </a:lnTo>
                    <a:lnTo>
                      <a:pt x="54" y="396"/>
                    </a:lnTo>
                    <a:lnTo>
                      <a:pt x="54" y="408"/>
                    </a:lnTo>
                    <a:lnTo>
                      <a:pt x="48" y="420"/>
                    </a:lnTo>
                    <a:lnTo>
                      <a:pt x="36" y="426"/>
                    </a:lnTo>
                    <a:lnTo>
                      <a:pt x="24" y="426"/>
                    </a:lnTo>
                    <a:lnTo>
                      <a:pt x="18" y="432"/>
                    </a:lnTo>
                    <a:lnTo>
                      <a:pt x="6" y="456"/>
                    </a:lnTo>
                    <a:lnTo>
                      <a:pt x="0" y="462"/>
                    </a:lnTo>
                    <a:lnTo>
                      <a:pt x="0" y="510"/>
                    </a:lnTo>
                    <a:lnTo>
                      <a:pt x="276" y="510"/>
                    </a:lnTo>
                    <a:lnTo>
                      <a:pt x="282" y="408"/>
                    </a:lnTo>
                    <a:lnTo>
                      <a:pt x="276" y="396"/>
                    </a:lnTo>
                    <a:lnTo>
                      <a:pt x="276" y="378"/>
                    </a:lnTo>
                    <a:lnTo>
                      <a:pt x="282" y="366"/>
                    </a:lnTo>
                    <a:lnTo>
                      <a:pt x="306" y="354"/>
                    </a:lnTo>
                    <a:lnTo>
                      <a:pt x="336" y="354"/>
                    </a:lnTo>
                    <a:lnTo>
                      <a:pt x="348" y="348"/>
                    </a:lnTo>
                    <a:lnTo>
                      <a:pt x="354" y="342"/>
                    </a:lnTo>
                    <a:lnTo>
                      <a:pt x="354" y="150"/>
                    </a:lnTo>
                    <a:lnTo>
                      <a:pt x="366" y="144"/>
                    </a:lnTo>
                    <a:lnTo>
                      <a:pt x="366" y="132"/>
                    </a:lnTo>
                    <a:lnTo>
                      <a:pt x="588" y="126"/>
                    </a:lnTo>
                    <a:lnTo>
                      <a:pt x="588" y="90"/>
                    </a:lnTo>
                    <a:lnTo>
                      <a:pt x="594" y="84"/>
                    </a:lnTo>
                    <a:lnTo>
                      <a:pt x="600" y="0"/>
                    </a:lnTo>
                    <a:lnTo>
                      <a:pt x="546" y="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22" name="Uganda">
                <a:extLst>
                  <a:ext uri="{FF2B5EF4-FFF2-40B4-BE49-F238E27FC236}">
                    <a16:creationId xmlns:a16="http://schemas.microsoft.com/office/drawing/2014/main" id="{3DFB13FF-B601-864E-BAD5-5A3BB6D276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92" y="2224"/>
                <a:ext cx="100" cy="118"/>
              </a:xfrm>
              <a:custGeom>
                <a:avLst/>
                <a:gdLst>
                  <a:gd name="T0" fmla="*/ 2147483647 w 390"/>
                  <a:gd name="T1" fmla="*/ 2147483647 h 462"/>
                  <a:gd name="T2" fmla="*/ 2147483647 w 390"/>
                  <a:gd name="T3" fmla="*/ 2147483647 h 462"/>
                  <a:gd name="T4" fmla="*/ 2147483647 w 390"/>
                  <a:gd name="T5" fmla="*/ 2147483647 h 462"/>
                  <a:gd name="T6" fmla="*/ 2147483647 w 390"/>
                  <a:gd name="T7" fmla="*/ 2147483647 h 462"/>
                  <a:gd name="T8" fmla="*/ 2147483647 w 390"/>
                  <a:gd name="T9" fmla="*/ 2147483647 h 462"/>
                  <a:gd name="T10" fmla="*/ 2147483647 w 390"/>
                  <a:gd name="T11" fmla="*/ 2147483647 h 462"/>
                  <a:gd name="T12" fmla="*/ 2147483647 w 390"/>
                  <a:gd name="T13" fmla="*/ 2147483647 h 462"/>
                  <a:gd name="T14" fmla="*/ 2147483647 w 390"/>
                  <a:gd name="T15" fmla="*/ 2147483647 h 462"/>
                  <a:gd name="T16" fmla="*/ 2147483647 w 390"/>
                  <a:gd name="T17" fmla="*/ 2147483647 h 462"/>
                  <a:gd name="T18" fmla="*/ 2147483647 w 390"/>
                  <a:gd name="T19" fmla="*/ 2147483647 h 462"/>
                  <a:gd name="T20" fmla="*/ 2147483647 w 390"/>
                  <a:gd name="T21" fmla="*/ 2147483647 h 462"/>
                  <a:gd name="T22" fmla="*/ 2147483647 w 390"/>
                  <a:gd name="T23" fmla="*/ 2147483647 h 462"/>
                  <a:gd name="T24" fmla="*/ 2147483647 w 390"/>
                  <a:gd name="T25" fmla="*/ 0 h 462"/>
                  <a:gd name="T26" fmla="*/ 2147483647 w 390"/>
                  <a:gd name="T27" fmla="*/ 2147483647 h 462"/>
                  <a:gd name="T28" fmla="*/ 2147483647 w 390"/>
                  <a:gd name="T29" fmla="*/ 2147483647 h 462"/>
                  <a:gd name="T30" fmla="*/ 2147483647 w 390"/>
                  <a:gd name="T31" fmla="*/ 2147483647 h 462"/>
                  <a:gd name="T32" fmla="*/ 2147483647 w 390"/>
                  <a:gd name="T33" fmla="*/ 2147483647 h 462"/>
                  <a:gd name="T34" fmla="*/ 2147483647 w 390"/>
                  <a:gd name="T35" fmla="*/ 2147483647 h 462"/>
                  <a:gd name="T36" fmla="*/ 2147483647 w 390"/>
                  <a:gd name="T37" fmla="*/ 2147483647 h 462"/>
                  <a:gd name="T38" fmla="*/ 2147483647 w 390"/>
                  <a:gd name="T39" fmla="*/ 2147483647 h 462"/>
                  <a:gd name="T40" fmla="*/ 2147483647 w 390"/>
                  <a:gd name="T41" fmla="*/ 2147483647 h 462"/>
                  <a:gd name="T42" fmla="*/ 2147483647 w 390"/>
                  <a:gd name="T43" fmla="*/ 2147483647 h 462"/>
                  <a:gd name="T44" fmla="*/ 2147483647 w 390"/>
                  <a:gd name="T45" fmla="*/ 2147483647 h 462"/>
                  <a:gd name="T46" fmla="*/ 2147483647 w 390"/>
                  <a:gd name="T47" fmla="*/ 2147483647 h 462"/>
                  <a:gd name="T48" fmla="*/ 2147483647 w 390"/>
                  <a:gd name="T49" fmla="*/ 2147483647 h 462"/>
                  <a:gd name="T50" fmla="*/ 2147483647 w 390"/>
                  <a:gd name="T51" fmla="*/ 2147483647 h 462"/>
                  <a:gd name="T52" fmla="*/ 2147483647 w 390"/>
                  <a:gd name="T53" fmla="*/ 2147483647 h 462"/>
                  <a:gd name="T54" fmla="*/ 2147483647 w 390"/>
                  <a:gd name="T55" fmla="*/ 2147483647 h 462"/>
                  <a:gd name="T56" fmla="*/ 2147483647 w 390"/>
                  <a:gd name="T57" fmla="*/ 2147483647 h 462"/>
                  <a:gd name="T58" fmla="*/ 2147483647 w 390"/>
                  <a:gd name="T59" fmla="*/ 2147483647 h 462"/>
                  <a:gd name="T60" fmla="*/ 2147483647 w 390"/>
                  <a:gd name="T61" fmla="*/ 2147483647 h 462"/>
                  <a:gd name="T62" fmla="*/ 2147483647 w 390"/>
                  <a:gd name="T63" fmla="*/ 2147483647 h 462"/>
                  <a:gd name="T64" fmla="*/ 2147483647 w 390"/>
                  <a:gd name="T65" fmla="*/ 2147483647 h 462"/>
                  <a:gd name="T66" fmla="*/ 2147483647 w 390"/>
                  <a:gd name="T67" fmla="*/ 2147483647 h 462"/>
                  <a:gd name="T68" fmla="*/ 2147483647 w 390"/>
                  <a:gd name="T69" fmla="*/ 2147483647 h 462"/>
                  <a:gd name="T70" fmla="*/ 2147483647 w 390"/>
                  <a:gd name="T71" fmla="*/ 2147483647 h 462"/>
                  <a:gd name="T72" fmla="*/ 2147483647 w 390"/>
                  <a:gd name="T73" fmla="*/ 2147483647 h 462"/>
                  <a:gd name="T74" fmla="*/ 2147483647 w 390"/>
                  <a:gd name="T75" fmla="*/ 2147483647 h 462"/>
                  <a:gd name="T76" fmla="*/ 2147483647 w 390"/>
                  <a:gd name="T77" fmla="*/ 2147483647 h 462"/>
                  <a:gd name="T78" fmla="*/ 2147483647 w 390"/>
                  <a:gd name="T79" fmla="*/ 2147483647 h 462"/>
                  <a:gd name="T80" fmla="*/ 2147483647 w 390"/>
                  <a:gd name="T81" fmla="*/ 2147483647 h 462"/>
                  <a:gd name="T82" fmla="*/ 2147483647 w 390"/>
                  <a:gd name="T83" fmla="*/ 2147483647 h 462"/>
                  <a:gd name="T84" fmla="*/ 2147483647 w 390"/>
                  <a:gd name="T85" fmla="*/ 2147483647 h 462"/>
                  <a:gd name="T86" fmla="*/ 2147483647 w 390"/>
                  <a:gd name="T87" fmla="*/ 2147483647 h 462"/>
                  <a:gd name="T88" fmla="*/ 2147483647 w 390"/>
                  <a:gd name="T89" fmla="*/ 2147483647 h 462"/>
                  <a:gd name="T90" fmla="*/ 2147483647 w 390"/>
                  <a:gd name="T91" fmla="*/ 2147483647 h 462"/>
                  <a:gd name="T92" fmla="*/ 2147483647 w 390"/>
                  <a:gd name="T93" fmla="*/ 2147483647 h 462"/>
                  <a:gd name="T94" fmla="*/ 2147483647 w 390"/>
                  <a:gd name="T95" fmla="*/ 2147483647 h 462"/>
                  <a:gd name="T96" fmla="*/ 2147483647 w 390"/>
                  <a:gd name="T97" fmla="*/ 2147483647 h 462"/>
                  <a:gd name="T98" fmla="*/ 2147483647 w 390"/>
                  <a:gd name="T99" fmla="*/ 2147483647 h 462"/>
                  <a:gd name="T100" fmla="*/ 2147483647 w 390"/>
                  <a:gd name="T101" fmla="*/ 2147483647 h 462"/>
                  <a:gd name="T102" fmla="*/ 2147483647 w 390"/>
                  <a:gd name="T103" fmla="*/ 2147483647 h 462"/>
                  <a:gd name="T104" fmla="*/ 2147483647 w 390"/>
                  <a:gd name="T105" fmla="*/ 2147483647 h 462"/>
                  <a:gd name="T106" fmla="*/ 2147483647 w 390"/>
                  <a:gd name="T107" fmla="*/ 2147483647 h 46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90"/>
                  <a:gd name="T163" fmla="*/ 0 h 462"/>
                  <a:gd name="T164" fmla="*/ 390 w 390"/>
                  <a:gd name="T165" fmla="*/ 462 h 46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90" h="462">
                    <a:moveTo>
                      <a:pt x="306" y="426"/>
                    </a:moveTo>
                    <a:lnTo>
                      <a:pt x="318" y="426"/>
                    </a:lnTo>
                    <a:lnTo>
                      <a:pt x="318" y="420"/>
                    </a:lnTo>
                    <a:lnTo>
                      <a:pt x="306" y="420"/>
                    </a:lnTo>
                    <a:lnTo>
                      <a:pt x="306" y="426"/>
                    </a:lnTo>
                    <a:close/>
                    <a:moveTo>
                      <a:pt x="390" y="192"/>
                    </a:moveTo>
                    <a:lnTo>
                      <a:pt x="384" y="180"/>
                    </a:lnTo>
                    <a:lnTo>
                      <a:pt x="378" y="174"/>
                    </a:lnTo>
                    <a:lnTo>
                      <a:pt x="366" y="150"/>
                    </a:lnTo>
                    <a:lnTo>
                      <a:pt x="366" y="144"/>
                    </a:lnTo>
                    <a:lnTo>
                      <a:pt x="372" y="138"/>
                    </a:lnTo>
                    <a:lnTo>
                      <a:pt x="378" y="138"/>
                    </a:lnTo>
                    <a:lnTo>
                      <a:pt x="384" y="132"/>
                    </a:lnTo>
                    <a:lnTo>
                      <a:pt x="348" y="90"/>
                    </a:lnTo>
                    <a:lnTo>
                      <a:pt x="354" y="84"/>
                    </a:lnTo>
                    <a:lnTo>
                      <a:pt x="336" y="66"/>
                    </a:lnTo>
                    <a:lnTo>
                      <a:pt x="336" y="60"/>
                    </a:lnTo>
                    <a:lnTo>
                      <a:pt x="342" y="54"/>
                    </a:lnTo>
                    <a:lnTo>
                      <a:pt x="342" y="42"/>
                    </a:lnTo>
                    <a:lnTo>
                      <a:pt x="336" y="42"/>
                    </a:lnTo>
                    <a:lnTo>
                      <a:pt x="336" y="48"/>
                    </a:lnTo>
                    <a:lnTo>
                      <a:pt x="330" y="42"/>
                    </a:lnTo>
                    <a:lnTo>
                      <a:pt x="324" y="42"/>
                    </a:lnTo>
                    <a:lnTo>
                      <a:pt x="324" y="18"/>
                    </a:lnTo>
                    <a:lnTo>
                      <a:pt x="318" y="6"/>
                    </a:lnTo>
                    <a:lnTo>
                      <a:pt x="312" y="0"/>
                    </a:lnTo>
                    <a:lnTo>
                      <a:pt x="300" y="0"/>
                    </a:lnTo>
                    <a:lnTo>
                      <a:pt x="300" y="6"/>
                    </a:lnTo>
                    <a:lnTo>
                      <a:pt x="294" y="12"/>
                    </a:lnTo>
                    <a:lnTo>
                      <a:pt x="294" y="18"/>
                    </a:lnTo>
                    <a:lnTo>
                      <a:pt x="276" y="36"/>
                    </a:lnTo>
                    <a:lnTo>
                      <a:pt x="252" y="36"/>
                    </a:lnTo>
                    <a:lnTo>
                      <a:pt x="246" y="30"/>
                    </a:lnTo>
                    <a:lnTo>
                      <a:pt x="246" y="24"/>
                    </a:lnTo>
                    <a:lnTo>
                      <a:pt x="234" y="24"/>
                    </a:lnTo>
                    <a:lnTo>
                      <a:pt x="222" y="36"/>
                    </a:lnTo>
                    <a:lnTo>
                      <a:pt x="198" y="36"/>
                    </a:lnTo>
                    <a:lnTo>
                      <a:pt x="180" y="60"/>
                    </a:lnTo>
                    <a:lnTo>
                      <a:pt x="156" y="30"/>
                    </a:lnTo>
                    <a:lnTo>
                      <a:pt x="150" y="30"/>
                    </a:lnTo>
                    <a:lnTo>
                      <a:pt x="144" y="36"/>
                    </a:lnTo>
                    <a:lnTo>
                      <a:pt x="144" y="42"/>
                    </a:lnTo>
                    <a:lnTo>
                      <a:pt x="132" y="42"/>
                    </a:lnTo>
                    <a:lnTo>
                      <a:pt x="120" y="36"/>
                    </a:lnTo>
                    <a:lnTo>
                      <a:pt x="114" y="30"/>
                    </a:lnTo>
                    <a:lnTo>
                      <a:pt x="102" y="30"/>
                    </a:lnTo>
                    <a:lnTo>
                      <a:pt x="84" y="48"/>
                    </a:lnTo>
                    <a:lnTo>
                      <a:pt x="90" y="72"/>
                    </a:lnTo>
                    <a:lnTo>
                      <a:pt x="72" y="90"/>
                    </a:lnTo>
                    <a:lnTo>
                      <a:pt x="84" y="96"/>
                    </a:lnTo>
                    <a:lnTo>
                      <a:pt x="90" y="102"/>
                    </a:lnTo>
                    <a:lnTo>
                      <a:pt x="90" y="108"/>
                    </a:lnTo>
                    <a:lnTo>
                      <a:pt x="84" y="114"/>
                    </a:lnTo>
                    <a:lnTo>
                      <a:pt x="78" y="126"/>
                    </a:lnTo>
                    <a:lnTo>
                      <a:pt x="78" y="138"/>
                    </a:lnTo>
                    <a:lnTo>
                      <a:pt x="84" y="144"/>
                    </a:lnTo>
                    <a:lnTo>
                      <a:pt x="96" y="144"/>
                    </a:lnTo>
                    <a:lnTo>
                      <a:pt x="108" y="150"/>
                    </a:lnTo>
                    <a:lnTo>
                      <a:pt x="114" y="156"/>
                    </a:lnTo>
                    <a:lnTo>
                      <a:pt x="114" y="168"/>
                    </a:lnTo>
                    <a:lnTo>
                      <a:pt x="108" y="180"/>
                    </a:lnTo>
                    <a:lnTo>
                      <a:pt x="96" y="192"/>
                    </a:lnTo>
                    <a:lnTo>
                      <a:pt x="84" y="216"/>
                    </a:lnTo>
                    <a:lnTo>
                      <a:pt x="72" y="222"/>
                    </a:lnTo>
                    <a:lnTo>
                      <a:pt x="66" y="234"/>
                    </a:lnTo>
                    <a:lnTo>
                      <a:pt x="42" y="246"/>
                    </a:lnTo>
                    <a:lnTo>
                      <a:pt x="42" y="258"/>
                    </a:lnTo>
                    <a:lnTo>
                      <a:pt x="24" y="270"/>
                    </a:lnTo>
                    <a:lnTo>
                      <a:pt x="6" y="342"/>
                    </a:lnTo>
                    <a:lnTo>
                      <a:pt x="6" y="372"/>
                    </a:lnTo>
                    <a:lnTo>
                      <a:pt x="0" y="450"/>
                    </a:lnTo>
                    <a:lnTo>
                      <a:pt x="12" y="450"/>
                    </a:lnTo>
                    <a:lnTo>
                      <a:pt x="24" y="462"/>
                    </a:lnTo>
                    <a:lnTo>
                      <a:pt x="30" y="462"/>
                    </a:lnTo>
                    <a:lnTo>
                      <a:pt x="42" y="438"/>
                    </a:lnTo>
                    <a:lnTo>
                      <a:pt x="48" y="432"/>
                    </a:lnTo>
                    <a:lnTo>
                      <a:pt x="48" y="426"/>
                    </a:lnTo>
                    <a:lnTo>
                      <a:pt x="72" y="420"/>
                    </a:lnTo>
                    <a:lnTo>
                      <a:pt x="162" y="426"/>
                    </a:lnTo>
                    <a:lnTo>
                      <a:pt x="162" y="414"/>
                    </a:lnTo>
                    <a:lnTo>
                      <a:pt x="156" y="408"/>
                    </a:lnTo>
                    <a:lnTo>
                      <a:pt x="150" y="396"/>
                    </a:lnTo>
                    <a:lnTo>
                      <a:pt x="162" y="372"/>
                    </a:lnTo>
                    <a:lnTo>
                      <a:pt x="168" y="366"/>
                    </a:lnTo>
                    <a:lnTo>
                      <a:pt x="168" y="342"/>
                    </a:lnTo>
                    <a:lnTo>
                      <a:pt x="174" y="336"/>
                    </a:lnTo>
                    <a:lnTo>
                      <a:pt x="186" y="330"/>
                    </a:lnTo>
                    <a:lnTo>
                      <a:pt x="204" y="324"/>
                    </a:lnTo>
                    <a:lnTo>
                      <a:pt x="240" y="324"/>
                    </a:lnTo>
                    <a:lnTo>
                      <a:pt x="252" y="312"/>
                    </a:lnTo>
                    <a:lnTo>
                      <a:pt x="258" y="300"/>
                    </a:lnTo>
                    <a:lnTo>
                      <a:pt x="264" y="300"/>
                    </a:lnTo>
                    <a:lnTo>
                      <a:pt x="264" y="306"/>
                    </a:lnTo>
                    <a:lnTo>
                      <a:pt x="270" y="312"/>
                    </a:lnTo>
                    <a:lnTo>
                      <a:pt x="270" y="330"/>
                    </a:lnTo>
                    <a:lnTo>
                      <a:pt x="276" y="324"/>
                    </a:lnTo>
                    <a:lnTo>
                      <a:pt x="312" y="324"/>
                    </a:lnTo>
                    <a:lnTo>
                      <a:pt x="312" y="330"/>
                    </a:lnTo>
                    <a:lnTo>
                      <a:pt x="312" y="318"/>
                    </a:lnTo>
                    <a:lnTo>
                      <a:pt x="318" y="306"/>
                    </a:lnTo>
                    <a:lnTo>
                      <a:pt x="324" y="300"/>
                    </a:lnTo>
                    <a:lnTo>
                      <a:pt x="330" y="282"/>
                    </a:lnTo>
                    <a:lnTo>
                      <a:pt x="348" y="270"/>
                    </a:lnTo>
                    <a:lnTo>
                      <a:pt x="348" y="246"/>
                    </a:lnTo>
                    <a:lnTo>
                      <a:pt x="354" y="240"/>
                    </a:lnTo>
                    <a:lnTo>
                      <a:pt x="372" y="240"/>
                    </a:lnTo>
                    <a:lnTo>
                      <a:pt x="378" y="216"/>
                    </a:lnTo>
                    <a:lnTo>
                      <a:pt x="390" y="204"/>
                    </a:lnTo>
                    <a:lnTo>
                      <a:pt x="390" y="19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23" name="Tunisia">
                <a:extLst>
                  <a:ext uri="{FF2B5EF4-FFF2-40B4-BE49-F238E27FC236}">
                    <a16:creationId xmlns:a16="http://schemas.microsoft.com/office/drawing/2014/main" id="{B8D6DBF0-FF63-464B-80A8-7A59E1B6E1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2" y="1541"/>
                <a:ext cx="70" cy="146"/>
              </a:xfrm>
              <a:custGeom>
                <a:avLst/>
                <a:gdLst>
                  <a:gd name="T0" fmla="*/ 2147483647 w 276"/>
                  <a:gd name="T1" fmla="*/ 2147483647 h 570"/>
                  <a:gd name="T2" fmla="*/ 2147483647 w 276"/>
                  <a:gd name="T3" fmla="*/ 2147483647 h 570"/>
                  <a:gd name="T4" fmla="*/ 2147483647 w 276"/>
                  <a:gd name="T5" fmla="*/ 2147483647 h 570"/>
                  <a:gd name="T6" fmla="*/ 2147483647 w 276"/>
                  <a:gd name="T7" fmla="*/ 2147483647 h 570"/>
                  <a:gd name="T8" fmla="*/ 2147483647 w 276"/>
                  <a:gd name="T9" fmla="*/ 2147483647 h 570"/>
                  <a:gd name="T10" fmla="*/ 2147483647 w 276"/>
                  <a:gd name="T11" fmla="*/ 2147483647 h 570"/>
                  <a:gd name="T12" fmla="*/ 0 w 276"/>
                  <a:gd name="T13" fmla="*/ 2147483647 h 570"/>
                  <a:gd name="T14" fmla="*/ 2147483647 w 276"/>
                  <a:gd name="T15" fmla="*/ 2147483647 h 570"/>
                  <a:gd name="T16" fmla="*/ 2147483647 w 276"/>
                  <a:gd name="T17" fmla="*/ 2147483647 h 570"/>
                  <a:gd name="T18" fmla="*/ 2147483647 w 276"/>
                  <a:gd name="T19" fmla="*/ 2147483647 h 570"/>
                  <a:gd name="T20" fmla="*/ 2147483647 w 276"/>
                  <a:gd name="T21" fmla="*/ 2147483647 h 570"/>
                  <a:gd name="T22" fmla="*/ 2147483647 w 276"/>
                  <a:gd name="T23" fmla="*/ 2147483647 h 570"/>
                  <a:gd name="T24" fmla="*/ 2147483647 w 276"/>
                  <a:gd name="T25" fmla="*/ 2147483647 h 570"/>
                  <a:gd name="T26" fmla="*/ 2147483647 w 276"/>
                  <a:gd name="T27" fmla="*/ 2147483647 h 570"/>
                  <a:gd name="T28" fmla="*/ 2147483647 w 276"/>
                  <a:gd name="T29" fmla="*/ 2147483647 h 570"/>
                  <a:gd name="T30" fmla="*/ 2147483647 w 276"/>
                  <a:gd name="T31" fmla="*/ 2147483647 h 570"/>
                  <a:gd name="T32" fmla="*/ 2147483647 w 276"/>
                  <a:gd name="T33" fmla="*/ 2147483647 h 570"/>
                  <a:gd name="T34" fmla="*/ 2147483647 w 276"/>
                  <a:gd name="T35" fmla="*/ 2147483647 h 570"/>
                  <a:gd name="T36" fmla="*/ 2147483647 w 276"/>
                  <a:gd name="T37" fmla="*/ 2147483647 h 570"/>
                  <a:gd name="T38" fmla="*/ 2147483647 w 276"/>
                  <a:gd name="T39" fmla="*/ 2147483647 h 570"/>
                  <a:gd name="T40" fmla="*/ 2147483647 w 276"/>
                  <a:gd name="T41" fmla="*/ 2147483647 h 570"/>
                  <a:gd name="T42" fmla="*/ 2147483647 w 276"/>
                  <a:gd name="T43" fmla="*/ 2147483647 h 570"/>
                  <a:gd name="T44" fmla="*/ 2147483647 w 276"/>
                  <a:gd name="T45" fmla="*/ 2147483647 h 570"/>
                  <a:gd name="T46" fmla="*/ 2147483647 w 276"/>
                  <a:gd name="T47" fmla="*/ 2147483647 h 570"/>
                  <a:gd name="T48" fmla="*/ 2147483647 w 276"/>
                  <a:gd name="T49" fmla="*/ 2147483647 h 570"/>
                  <a:gd name="T50" fmla="*/ 2147483647 w 276"/>
                  <a:gd name="T51" fmla="*/ 2147483647 h 570"/>
                  <a:gd name="T52" fmla="*/ 2147483647 w 276"/>
                  <a:gd name="T53" fmla="*/ 2147483647 h 570"/>
                  <a:gd name="T54" fmla="*/ 2147483647 w 276"/>
                  <a:gd name="T55" fmla="*/ 2147483647 h 570"/>
                  <a:gd name="T56" fmla="*/ 2147483647 w 276"/>
                  <a:gd name="T57" fmla="*/ 2147483647 h 570"/>
                  <a:gd name="T58" fmla="*/ 2147483647 w 276"/>
                  <a:gd name="T59" fmla="*/ 2147483647 h 570"/>
                  <a:gd name="T60" fmla="*/ 2147483647 w 276"/>
                  <a:gd name="T61" fmla="*/ 2147483647 h 570"/>
                  <a:gd name="T62" fmla="*/ 2147483647 w 276"/>
                  <a:gd name="T63" fmla="*/ 2147483647 h 570"/>
                  <a:gd name="T64" fmla="*/ 2147483647 w 276"/>
                  <a:gd name="T65" fmla="*/ 2147483647 h 570"/>
                  <a:gd name="T66" fmla="*/ 2147483647 w 276"/>
                  <a:gd name="T67" fmla="*/ 2147483647 h 570"/>
                  <a:gd name="T68" fmla="*/ 2147483647 w 276"/>
                  <a:gd name="T69" fmla="*/ 2147483647 h 570"/>
                  <a:gd name="T70" fmla="*/ 2147483647 w 276"/>
                  <a:gd name="T71" fmla="*/ 2147483647 h 570"/>
                  <a:gd name="T72" fmla="*/ 2147483647 w 276"/>
                  <a:gd name="T73" fmla="*/ 2147483647 h 570"/>
                  <a:gd name="T74" fmla="*/ 2147483647 w 276"/>
                  <a:gd name="T75" fmla="*/ 2147483647 h 570"/>
                  <a:gd name="T76" fmla="*/ 2147483647 w 276"/>
                  <a:gd name="T77" fmla="*/ 2147483647 h 570"/>
                  <a:gd name="T78" fmla="*/ 2147483647 w 276"/>
                  <a:gd name="T79" fmla="*/ 2147483647 h 570"/>
                  <a:gd name="T80" fmla="*/ 2147483647 w 276"/>
                  <a:gd name="T81" fmla="*/ 2147483647 h 570"/>
                  <a:gd name="T82" fmla="*/ 2147483647 w 276"/>
                  <a:gd name="T83" fmla="*/ 2147483647 h 570"/>
                  <a:gd name="T84" fmla="*/ 2147483647 w 276"/>
                  <a:gd name="T85" fmla="*/ 2147483647 h 570"/>
                  <a:gd name="T86" fmla="*/ 2147483647 w 276"/>
                  <a:gd name="T87" fmla="*/ 2147483647 h 570"/>
                  <a:gd name="T88" fmla="*/ 2147483647 w 276"/>
                  <a:gd name="T89" fmla="*/ 0 h 570"/>
                  <a:gd name="T90" fmla="*/ 2147483647 w 276"/>
                  <a:gd name="T91" fmla="*/ 2147483647 h 570"/>
                  <a:gd name="T92" fmla="*/ 2147483647 w 276"/>
                  <a:gd name="T93" fmla="*/ 2147483647 h 570"/>
                  <a:gd name="T94" fmla="*/ 2147483647 w 276"/>
                  <a:gd name="T95" fmla="*/ 2147483647 h 57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76"/>
                  <a:gd name="T145" fmla="*/ 0 h 570"/>
                  <a:gd name="T146" fmla="*/ 276 w 276"/>
                  <a:gd name="T147" fmla="*/ 570 h 57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76" h="570">
                    <a:moveTo>
                      <a:pt x="42" y="60"/>
                    </a:moveTo>
                    <a:lnTo>
                      <a:pt x="60" y="66"/>
                    </a:lnTo>
                    <a:lnTo>
                      <a:pt x="60" y="78"/>
                    </a:lnTo>
                    <a:lnTo>
                      <a:pt x="54" y="90"/>
                    </a:lnTo>
                    <a:lnTo>
                      <a:pt x="54" y="126"/>
                    </a:lnTo>
                    <a:lnTo>
                      <a:pt x="60" y="138"/>
                    </a:lnTo>
                    <a:lnTo>
                      <a:pt x="60" y="180"/>
                    </a:lnTo>
                    <a:lnTo>
                      <a:pt x="54" y="192"/>
                    </a:lnTo>
                    <a:lnTo>
                      <a:pt x="54" y="204"/>
                    </a:lnTo>
                    <a:lnTo>
                      <a:pt x="48" y="210"/>
                    </a:lnTo>
                    <a:lnTo>
                      <a:pt x="48" y="216"/>
                    </a:lnTo>
                    <a:lnTo>
                      <a:pt x="24" y="234"/>
                    </a:lnTo>
                    <a:lnTo>
                      <a:pt x="0" y="258"/>
                    </a:lnTo>
                    <a:lnTo>
                      <a:pt x="0" y="300"/>
                    </a:lnTo>
                    <a:lnTo>
                      <a:pt x="12" y="300"/>
                    </a:lnTo>
                    <a:lnTo>
                      <a:pt x="12" y="330"/>
                    </a:lnTo>
                    <a:lnTo>
                      <a:pt x="24" y="330"/>
                    </a:lnTo>
                    <a:lnTo>
                      <a:pt x="42" y="336"/>
                    </a:lnTo>
                    <a:lnTo>
                      <a:pt x="54" y="348"/>
                    </a:lnTo>
                    <a:lnTo>
                      <a:pt x="54" y="390"/>
                    </a:lnTo>
                    <a:lnTo>
                      <a:pt x="60" y="390"/>
                    </a:lnTo>
                    <a:lnTo>
                      <a:pt x="66" y="396"/>
                    </a:lnTo>
                    <a:lnTo>
                      <a:pt x="90" y="408"/>
                    </a:lnTo>
                    <a:lnTo>
                      <a:pt x="96" y="420"/>
                    </a:lnTo>
                    <a:lnTo>
                      <a:pt x="102" y="426"/>
                    </a:lnTo>
                    <a:lnTo>
                      <a:pt x="108" y="450"/>
                    </a:lnTo>
                    <a:lnTo>
                      <a:pt x="114" y="492"/>
                    </a:lnTo>
                    <a:lnTo>
                      <a:pt x="126" y="540"/>
                    </a:lnTo>
                    <a:lnTo>
                      <a:pt x="138" y="570"/>
                    </a:lnTo>
                    <a:lnTo>
                      <a:pt x="144" y="564"/>
                    </a:lnTo>
                    <a:lnTo>
                      <a:pt x="156" y="564"/>
                    </a:lnTo>
                    <a:lnTo>
                      <a:pt x="186" y="534"/>
                    </a:lnTo>
                    <a:lnTo>
                      <a:pt x="186" y="510"/>
                    </a:lnTo>
                    <a:lnTo>
                      <a:pt x="174" y="486"/>
                    </a:lnTo>
                    <a:lnTo>
                      <a:pt x="174" y="468"/>
                    </a:lnTo>
                    <a:lnTo>
                      <a:pt x="192" y="450"/>
                    </a:lnTo>
                    <a:lnTo>
                      <a:pt x="198" y="450"/>
                    </a:lnTo>
                    <a:lnTo>
                      <a:pt x="204" y="438"/>
                    </a:lnTo>
                    <a:lnTo>
                      <a:pt x="210" y="432"/>
                    </a:lnTo>
                    <a:lnTo>
                      <a:pt x="216" y="420"/>
                    </a:lnTo>
                    <a:lnTo>
                      <a:pt x="222" y="414"/>
                    </a:lnTo>
                    <a:lnTo>
                      <a:pt x="234" y="408"/>
                    </a:lnTo>
                    <a:lnTo>
                      <a:pt x="246" y="408"/>
                    </a:lnTo>
                    <a:lnTo>
                      <a:pt x="270" y="396"/>
                    </a:lnTo>
                    <a:lnTo>
                      <a:pt x="276" y="390"/>
                    </a:lnTo>
                    <a:lnTo>
                      <a:pt x="276" y="384"/>
                    </a:lnTo>
                    <a:lnTo>
                      <a:pt x="264" y="372"/>
                    </a:lnTo>
                    <a:lnTo>
                      <a:pt x="258" y="372"/>
                    </a:lnTo>
                    <a:lnTo>
                      <a:pt x="264" y="330"/>
                    </a:lnTo>
                    <a:lnTo>
                      <a:pt x="252" y="330"/>
                    </a:lnTo>
                    <a:lnTo>
                      <a:pt x="240" y="300"/>
                    </a:lnTo>
                    <a:lnTo>
                      <a:pt x="228" y="294"/>
                    </a:lnTo>
                    <a:lnTo>
                      <a:pt x="222" y="306"/>
                    </a:lnTo>
                    <a:lnTo>
                      <a:pt x="216" y="294"/>
                    </a:lnTo>
                    <a:lnTo>
                      <a:pt x="198" y="294"/>
                    </a:lnTo>
                    <a:lnTo>
                      <a:pt x="186" y="288"/>
                    </a:lnTo>
                    <a:lnTo>
                      <a:pt x="180" y="282"/>
                    </a:lnTo>
                    <a:lnTo>
                      <a:pt x="168" y="276"/>
                    </a:lnTo>
                    <a:lnTo>
                      <a:pt x="168" y="246"/>
                    </a:lnTo>
                    <a:lnTo>
                      <a:pt x="174" y="240"/>
                    </a:lnTo>
                    <a:lnTo>
                      <a:pt x="180" y="240"/>
                    </a:lnTo>
                    <a:lnTo>
                      <a:pt x="234" y="186"/>
                    </a:lnTo>
                    <a:lnTo>
                      <a:pt x="240" y="174"/>
                    </a:lnTo>
                    <a:lnTo>
                      <a:pt x="240" y="156"/>
                    </a:lnTo>
                    <a:lnTo>
                      <a:pt x="234" y="144"/>
                    </a:lnTo>
                    <a:lnTo>
                      <a:pt x="216" y="126"/>
                    </a:lnTo>
                    <a:lnTo>
                      <a:pt x="204" y="120"/>
                    </a:lnTo>
                    <a:lnTo>
                      <a:pt x="198" y="120"/>
                    </a:lnTo>
                    <a:lnTo>
                      <a:pt x="198" y="102"/>
                    </a:lnTo>
                    <a:lnTo>
                      <a:pt x="204" y="90"/>
                    </a:lnTo>
                    <a:lnTo>
                      <a:pt x="204" y="78"/>
                    </a:lnTo>
                    <a:lnTo>
                      <a:pt x="210" y="72"/>
                    </a:lnTo>
                    <a:lnTo>
                      <a:pt x="222" y="66"/>
                    </a:lnTo>
                    <a:lnTo>
                      <a:pt x="228" y="60"/>
                    </a:lnTo>
                    <a:lnTo>
                      <a:pt x="234" y="48"/>
                    </a:lnTo>
                    <a:lnTo>
                      <a:pt x="234" y="36"/>
                    </a:lnTo>
                    <a:lnTo>
                      <a:pt x="240" y="30"/>
                    </a:lnTo>
                    <a:lnTo>
                      <a:pt x="240" y="18"/>
                    </a:lnTo>
                    <a:lnTo>
                      <a:pt x="228" y="18"/>
                    </a:lnTo>
                    <a:lnTo>
                      <a:pt x="222" y="30"/>
                    </a:lnTo>
                    <a:lnTo>
                      <a:pt x="210" y="36"/>
                    </a:lnTo>
                    <a:lnTo>
                      <a:pt x="204" y="48"/>
                    </a:lnTo>
                    <a:lnTo>
                      <a:pt x="192" y="60"/>
                    </a:lnTo>
                    <a:lnTo>
                      <a:pt x="186" y="60"/>
                    </a:lnTo>
                    <a:lnTo>
                      <a:pt x="174" y="54"/>
                    </a:lnTo>
                    <a:lnTo>
                      <a:pt x="162" y="42"/>
                    </a:lnTo>
                    <a:lnTo>
                      <a:pt x="174" y="30"/>
                    </a:lnTo>
                    <a:lnTo>
                      <a:pt x="174" y="24"/>
                    </a:lnTo>
                    <a:lnTo>
                      <a:pt x="180" y="12"/>
                    </a:lnTo>
                    <a:lnTo>
                      <a:pt x="168" y="0"/>
                    </a:lnTo>
                    <a:lnTo>
                      <a:pt x="138" y="0"/>
                    </a:lnTo>
                    <a:lnTo>
                      <a:pt x="126" y="6"/>
                    </a:lnTo>
                    <a:lnTo>
                      <a:pt x="108" y="12"/>
                    </a:lnTo>
                    <a:lnTo>
                      <a:pt x="96" y="18"/>
                    </a:lnTo>
                    <a:lnTo>
                      <a:pt x="84" y="30"/>
                    </a:lnTo>
                    <a:lnTo>
                      <a:pt x="84" y="42"/>
                    </a:lnTo>
                    <a:lnTo>
                      <a:pt x="42" y="6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24" name="Togo">
                <a:extLst>
                  <a:ext uri="{FF2B5EF4-FFF2-40B4-BE49-F238E27FC236}">
                    <a16:creationId xmlns:a16="http://schemas.microsoft.com/office/drawing/2014/main" id="{50A03F1E-A4EC-EC4B-88BD-DE7CAB7AA9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0" y="2082"/>
                <a:ext cx="36" cy="103"/>
              </a:xfrm>
              <a:custGeom>
                <a:avLst/>
                <a:gdLst>
                  <a:gd name="T0" fmla="*/ 2147483647 w 138"/>
                  <a:gd name="T1" fmla="*/ 2147483647 h 402"/>
                  <a:gd name="T2" fmla="*/ 2147483647 w 138"/>
                  <a:gd name="T3" fmla="*/ 2147483647 h 402"/>
                  <a:gd name="T4" fmla="*/ 2147483647 w 138"/>
                  <a:gd name="T5" fmla="*/ 2147483647 h 402"/>
                  <a:gd name="T6" fmla="*/ 2147483647 w 138"/>
                  <a:gd name="T7" fmla="*/ 2147483647 h 402"/>
                  <a:gd name="T8" fmla="*/ 2147483647 w 138"/>
                  <a:gd name="T9" fmla="*/ 2147483647 h 402"/>
                  <a:gd name="T10" fmla="*/ 2147483647 w 138"/>
                  <a:gd name="T11" fmla="*/ 2147483647 h 402"/>
                  <a:gd name="T12" fmla="*/ 2147483647 w 138"/>
                  <a:gd name="T13" fmla="*/ 2147483647 h 402"/>
                  <a:gd name="T14" fmla="*/ 2147483647 w 138"/>
                  <a:gd name="T15" fmla="*/ 2147483647 h 402"/>
                  <a:gd name="T16" fmla="*/ 2147483647 w 138"/>
                  <a:gd name="T17" fmla="*/ 2147483647 h 402"/>
                  <a:gd name="T18" fmla="*/ 2147483647 w 138"/>
                  <a:gd name="T19" fmla="*/ 2147483647 h 402"/>
                  <a:gd name="T20" fmla="*/ 2147483647 w 138"/>
                  <a:gd name="T21" fmla="*/ 2147483647 h 402"/>
                  <a:gd name="T22" fmla="*/ 2147483647 w 138"/>
                  <a:gd name="T23" fmla="*/ 2147483647 h 402"/>
                  <a:gd name="T24" fmla="*/ 2147483647 w 138"/>
                  <a:gd name="T25" fmla="*/ 2147483647 h 402"/>
                  <a:gd name="T26" fmla="*/ 2147483647 w 138"/>
                  <a:gd name="T27" fmla="*/ 2147483647 h 402"/>
                  <a:gd name="T28" fmla="*/ 2147483647 w 138"/>
                  <a:gd name="T29" fmla="*/ 2147483647 h 402"/>
                  <a:gd name="T30" fmla="*/ 2147483647 w 138"/>
                  <a:gd name="T31" fmla="*/ 2147483647 h 402"/>
                  <a:gd name="T32" fmla="*/ 2147483647 w 138"/>
                  <a:gd name="T33" fmla="*/ 0 h 402"/>
                  <a:gd name="T34" fmla="*/ 2147483647 w 138"/>
                  <a:gd name="T35" fmla="*/ 0 h 402"/>
                  <a:gd name="T36" fmla="*/ 2147483647 w 138"/>
                  <a:gd name="T37" fmla="*/ 2147483647 h 402"/>
                  <a:gd name="T38" fmla="*/ 0 w 138"/>
                  <a:gd name="T39" fmla="*/ 2147483647 h 402"/>
                  <a:gd name="T40" fmla="*/ 2147483647 w 138"/>
                  <a:gd name="T41" fmla="*/ 2147483647 h 402"/>
                  <a:gd name="T42" fmla="*/ 2147483647 w 138"/>
                  <a:gd name="T43" fmla="*/ 2147483647 h 402"/>
                  <a:gd name="T44" fmla="*/ 2147483647 w 138"/>
                  <a:gd name="T45" fmla="*/ 2147483647 h 402"/>
                  <a:gd name="T46" fmla="*/ 2147483647 w 138"/>
                  <a:gd name="T47" fmla="*/ 2147483647 h 402"/>
                  <a:gd name="T48" fmla="*/ 2147483647 w 138"/>
                  <a:gd name="T49" fmla="*/ 2147483647 h 402"/>
                  <a:gd name="T50" fmla="*/ 2147483647 w 138"/>
                  <a:gd name="T51" fmla="*/ 2147483647 h 402"/>
                  <a:gd name="T52" fmla="*/ 2147483647 w 138"/>
                  <a:gd name="T53" fmla="*/ 2147483647 h 402"/>
                  <a:gd name="T54" fmla="*/ 2147483647 w 138"/>
                  <a:gd name="T55" fmla="*/ 2147483647 h 402"/>
                  <a:gd name="T56" fmla="*/ 2147483647 w 138"/>
                  <a:gd name="T57" fmla="*/ 2147483647 h 402"/>
                  <a:gd name="T58" fmla="*/ 2147483647 w 138"/>
                  <a:gd name="T59" fmla="*/ 2147483647 h 402"/>
                  <a:gd name="T60" fmla="*/ 2147483647 w 138"/>
                  <a:gd name="T61" fmla="*/ 2147483647 h 402"/>
                  <a:gd name="T62" fmla="*/ 2147483647 w 138"/>
                  <a:gd name="T63" fmla="*/ 2147483647 h 402"/>
                  <a:gd name="T64" fmla="*/ 2147483647 w 138"/>
                  <a:gd name="T65" fmla="*/ 2147483647 h 402"/>
                  <a:gd name="T66" fmla="*/ 2147483647 w 138"/>
                  <a:gd name="T67" fmla="*/ 2147483647 h 402"/>
                  <a:gd name="T68" fmla="*/ 2147483647 w 138"/>
                  <a:gd name="T69" fmla="*/ 2147483647 h 402"/>
                  <a:gd name="T70" fmla="*/ 2147483647 w 138"/>
                  <a:gd name="T71" fmla="*/ 2147483647 h 402"/>
                  <a:gd name="T72" fmla="*/ 2147483647 w 138"/>
                  <a:gd name="T73" fmla="*/ 2147483647 h 402"/>
                  <a:gd name="T74" fmla="*/ 2147483647 w 138"/>
                  <a:gd name="T75" fmla="*/ 2147483647 h 402"/>
                  <a:gd name="T76" fmla="*/ 2147483647 w 138"/>
                  <a:gd name="T77" fmla="*/ 2147483647 h 402"/>
                  <a:gd name="T78" fmla="*/ 2147483647 w 138"/>
                  <a:gd name="T79" fmla="*/ 2147483647 h 402"/>
                  <a:gd name="T80" fmla="*/ 2147483647 w 138"/>
                  <a:gd name="T81" fmla="*/ 2147483647 h 402"/>
                  <a:gd name="T82" fmla="*/ 2147483647 w 138"/>
                  <a:gd name="T83" fmla="*/ 2147483647 h 402"/>
                  <a:gd name="T84" fmla="*/ 2147483647 w 138"/>
                  <a:gd name="T85" fmla="*/ 2147483647 h 402"/>
                  <a:gd name="T86" fmla="*/ 2147483647 w 138"/>
                  <a:gd name="T87" fmla="*/ 2147483647 h 402"/>
                  <a:gd name="T88" fmla="*/ 2147483647 w 138"/>
                  <a:gd name="T89" fmla="*/ 2147483647 h 402"/>
                  <a:gd name="T90" fmla="*/ 2147483647 w 138"/>
                  <a:gd name="T91" fmla="*/ 2147483647 h 402"/>
                  <a:gd name="T92" fmla="*/ 2147483647 w 138"/>
                  <a:gd name="T93" fmla="*/ 2147483647 h 402"/>
                  <a:gd name="T94" fmla="*/ 2147483647 w 138"/>
                  <a:gd name="T95" fmla="*/ 2147483647 h 402"/>
                  <a:gd name="T96" fmla="*/ 2147483647 w 138"/>
                  <a:gd name="T97" fmla="*/ 2147483647 h 402"/>
                  <a:gd name="T98" fmla="*/ 2147483647 w 138"/>
                  <a:gd name="T99" fmla="*/ 2147483647 h 402"/>
                  <a:gd name="T100" fmla="*/ 2147483647 w 138"/>
                  <a:gd name="T101" fmla="*/ 2147483647 h 402"/>
                  <a:gd name="T102" fmla="*/ 2147483647 w 138"/>
                  <a:gd name="T103" fmla="*/ 2147483647 h 40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38"/>
                  <a:gd name="T157" fmla="*/ 0 h 402"/>
                  <a:gd name="T158" fmla="*/ 138 w 138"/>
                  <a:gd name="T159" fmla="*/ 402 h 40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38" h="402">
                    <a:moveTo>
                      <a:pt x="126" y="354"/>
                    </a:moveTo>
                    <a:lnTo>
                      <a:pt x="120" y="288"/>
                    </a:lnTo>
                    <a:lnTo>
                      <a:pt x="132" y="282"/>
                    </a:lnTo>
                    <a:lnTo>
                      <a:pt x="120" y="270"/>
                    </a:lnTo>
                    <a:lnTo>
                      <a:pt x="120" y="210"/>
                    </a:lnTo>
                    <a:lnTo>
                      <a:pt x="132" y="198"/>
                    </a:lnTo>
                    <a:lnTo>
                      <a:pt x="126" y="186"/>
                    </a:lnTo>
                    <a:lnTo>
                      <a:pt x="126" y="156"/>
                    </a:lnTo>
                    <a:lnTo>
                      <a:pt x="120" y="144"/>
                    </a:lnTo>
                    <a:lnTo>
                      <a:pt x="108" y="132"/>
                    </a:lnTo>
                    <a:lnTo>
                      <a:pt x="108" y="90"/>
                    </a:lnTo>
                    <a:lnTo>
                      <a:pt x="78" y="60"/>
                    </a:lnTo>
                    <a:lnTo>
                      <a:pt x="66" y="54"/>
                    </a:lnTo>
                    <a:lnTo>
                      <a:pt x="66" y="24"/>
                    </a:lnTo>
                    <a:lnTo>
                      <a:pt x="72" y="6"/>
                    </a:lnTo>
                    <a:lnTo>
                      <a:pt x="54" y="6"/>
                    </a:lnTo>
                    <a:lnTo>
                      <a:pt x="30" y="0"/>
                    </a:lnTo>
                    <a:lnTo>
                      <a:pt x="12" y="0"/>
                    </a:lnTo>
                    <a:lnTo>
                      <a:pt x="12" y="18"/>
                    </a:lnTo>
                    <a:lnTo>
                      <a:pt x="0" y="30"/>
                    </a:lnTo>
                    <a:lnTo>
                      <a:pt x="36" y="54"/>
                    </a:lnTo>
                    <a:lnTo>
                      <a:pt x="24" y="132"/>
                    </a:lnTo>
                    <a:lnTo>
                      <a:pt x="36" y="120"/>
                    </a:lnTo>
                    <a:lnTo>
                      <a:pt x="42" y="120"/>
                    </a:lnTo>
                    <a:lnTo>
                      <a:pt x="48" y="126"/>
                    </a:lnTo>
                    <a:lnTo>
                      <a:pt x="48" y="150"/>
                    </a:lnTo>
                    <a:lnTo>
                      <a:pt x="42" y="162"/>
                    </a:lnTo>
                    <a:lnTo>
                      <a:pt x="54" y="174"/>
                    </a:lnTo>
                    <a:lnTo>
                      <a:pt x="54" y="180"/>
                    </a:lnTo>
                    <a:lnTo>
                      <a:pt x="48" y="180"/>
                    </a:lnTo>
                    <a:lnTo>
                      <a:pt x="36" y="192"/>
                    </a:lnTo>
                    <a:lnTo>
                      <a:pt x="42" y="198"/>
                    </a:lnTo>
                    <a:lnTo>
                      <a:pt x="54" y="204"/>
                    </a:lnTo>
                    <a:lnTo>
                      <a:pt x="60" y="210"/>
                    </a:lnTo>
                    <a:lnTo>
                      <a:pt x="60" y="222"/>
                    </a:lnTo>
                    <a:lnTo>
                      <a:pt x="54" y="228"/>
                    </a:lnTo>
                    <a:lnTo>
                      <a:pt x="54" y="270"/>
                    </a:lnTo>
                    <a:lnTo>
                      <a:pt x="48" y="276"/>
                    </a:lnTo>
                    <a:lnTo>
                      <a:pt x="48" y="294"/>
                    </a:lnTo>
                    <a:lnTo>
                      <a:pt x="54" y="294"/>
                    </a:lnTo>
                    <a:lnTo>
                      <a:pt x="60" y="300"/>
                    </a:lnTo>
                    <a:lnTo>
                      <a:pt x="60" y="312"/>
                    </a:lnTo>
                    <a:lnTo>
                      <a:pt x="54" y="324"/>
                    </a:lnTo>
                    <a:lnTo>
                      <a:pt x="54" y="336"/>
                    </a:lnTo>
                    <a:lnTo>
                      <a:pt x="66" y="378"/>
                    </a:lnTo>
                    <a:lnTo>
                      <a:pt x="96" y="402"/>
                    </a:lnTo>
                    <a:lnTo>
                      <a:pt x="108" y="396"/>
                    </a:lnTo>
                    <a:lnTo>
                      <a:pt x="120" y="384"/>
                    </a:lnTo>
                    <a:lnTo>
                      <a:pt x="138" y="384"/>
                    </a:lnTo>
                    <a:lnTo>
                      <a:pt x="138" y="372"/>
                    </a:lnTo>
                    <a:lnTo>
                      <a:pt x="126" y="360"/>
                    </a:lnTo>
                    <a:lnTo>
                      <a:pt x="126" y="35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25" name="Tanzania">
                <a:extLst>
                  <a:ext uri="{FF2B5EF4-FFF2-40B4-BE49-F238E27FC236}">
                    <a16:creationId xmlns:a16="http://schemas.microsoft.com/office/drawing/2014/main" id="{9570297C-1902-174A-9899-DC03E7F419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91" y="2331"/>
                <a:ext cx="196" cy="222"/>
              </a:xfrm>
              <a:custGeom>
                <a:avLst/>
                <a:gdLst>
                  <a:gd name="T0" fmla="*/ 2147483647 w 768"/>
                  <a:gd name="T1" fmla="*/ 2147483647 h 870"/>
                  <a:gd name="T2" fmla="*/ 2147483647 w 768"/>
                  <a:gd name="T3" fmla="*/ 2147483647 h 870"/>
                  <a:gd name="T4" fmla="*/ 2147483647 w 768"/>
                  <a:gd name="T5" fmla="*/ 2147483647 h 870"/>
                  <a:gd name="T6" fmla="*/ 2147483647 w 768"/>
                  <a:gd name="T7" fmla="*/ 2147483647 h 870"/>
                  <a:gd name="T8" fmla="*/ 2147483647 w 768"/>
                  <a:gd name="T9" fmla="*/ 2147483647 h 870"/>
                  <a:gd name="T10" fmla="*/ 2147483647 w 768"/>
                  <a:gd name="T11" fmla="*/ 2147483647 h 870"/>
                  <a:gd name="T12" fmla="*/ 2147483647 w 768"/>
                  <a:gd name="T13" fmla="*/ 2147483647 h 870"/>
                  <a:gd name="T14" fmla="*/ 2147483647 w 768"/>
                  <a:gd name="T15" fmla="*/ 2147483647 h 870"/>
                  <a:gd name="T16" fmla="*/ 2147483647 w 768"/>
                  <a:gd name="T17" fmla="*/ 2147483647 h 870"/>
                  <a:gd name="T18" fmla="*/ 2147483647 w 768"/>
                  <a:gd name="T19" fmla="*/ 2147483647 h 870"/>
                  <a:gd name="T20" fmla="*/ 2147483647 w 768"/>
                  <a:gd name="T21" fmla="*/ 2147483647 h 870"/>
                  <a:gd name="T22" fmla="*/ 2147483647 w 768"/>
                  <a:gd name="T23" fmla="*/ 2147483647 h 870"/>
                  <a:gd name="T24" fmla="*/ 2147483647 w 768"/>
                  <a:gd name="T25" fmla="*/ 2147483647 h 870"/>
                  <a:gd name="T26" fmla="*/ 2147483647 w 768"/>
                  <a:gd name="T27" fmla="*/ 2147483647 h 870"/>
                  <a:gd name="T28" fmla="*/ 2147483647 w 768"/>
                  <a:gd name="T29" fmla="*/ 2147483647 h 870"/>
                  <a:gd name="T30" fmla="*/ 2147483647 w 768"/>
                  <a:gd name="T31" fmla="*/ 2147483647 h 870"/>
                  <a:gd name="T32" fmla="*/ 2147483647 w 768"/>
                  <a:gd name="T33" fmla="*/ 2147483647 h 870"/>
                  <a:gd name="T34" fmla="*/ 2147483647 w 768"/>
                  <a:gd name="T35" fmla="*/ 2147483647 h 870"/>
                  <a:gd name="T36" fmla="*/ 2147483647 w 768"/>
                  <a:gd name="T37" fmla="*/ 2147483647 h 870"/>
                  <a:gd name="T38" fmla="*/ 2147483647 w 768"/>
                  <a:gd name="T39" fmla="*/ 2147483647 h 870"/>
                  <a:gd name="T40" fmla="*/ 2147483647 w 768"/>
                  <a:gd name="T41" fmla="*/ 2147483647 h 870"/>
                  <a:gd name="T42" fmla="*/ 2147483647 w 768"/>
                  <a:gd name="T43" fmla="*/ 2147483647 h 870"/>
                  <a:gd name="T44" fmla="*/ 2147483647 w 768"/>
                  <a:gd name="T45" fmla="*/ 2147483647 h 870"/>
                  <a:gd name="T46" fmla="*/ 2147483647 w 768"/>
                  <a:gd name="T47" fmla="*/ 2147483647 h 870"/>
                  <a:gd name="T48" fmla="*/ 2147483647 w 768"/>
                  <a:gd name="T49" fmla="*/ 2147483647 h 870"/>
                  <a:gd name="T50" fmla="*/ 2147483647 w 768"/>
                  <a:gd name="T51" fmla="*/ 2147483647 h 870"/>
                  <a:gd name="T52" fmla="*/ 2147483647 w 768"/>
                  <a:gd name="T53" fmla="*/ 2147483647 h 870"/>
                  <a:gd name="T54" fmla="*/ 2147483647 w 768"/>
                  <a:gd name="T55" fmla="*/ 2147483647 h 870"/>
                  <a:gd name="T56" fmla="*/ 2147483647 w 768"/>
                  <a:gd name="T57" fmla="*/ 2147483647 h 870"/>
                  <a:gd name="T58" fmla="*/ 2147483647 w 768"/>
                  <a:gd name="T59" fmla="*/ 2147483647 h 870"/>
                  <a:gd name="T60" fmla="*/ 2147483647 w 768"/>
                  <a:gd name="T61" fmla="*/ 2147483647 h 870"/>
                  <a:gd name="T62" fmla="*/ 2147483647 w 768"/>
                  <a:gd name="T63" fmla="*/ 2147483647 h 870"/>
                  <a:gd name="T64" fmla="*/ 2147483647 w 768"/>
                  <a:gd name="T65" fmla="*/ 2147483647 h 870"/>
                  <a:gd name="T66" fmla="*/ 2147483647 w 768"/>
                  <a:gd name="T67" fmla="*/ 2147483647 h 870"/>
                  <a:gd name="T68" fmla="*/ 2147483647 w 768"/>
                  <a:gd name="T69" fmla="*/ 2147483647 h 870"/>
                  <a:gd name="T70" fmla="*/ 2147483647 w 768"/>
                  <a:gd name="T71" fmla="*/ 2147483647 h 870"/>
                  <a:gd name="T72" fmla="*/ 2147483647 w 768"/>
                  <a:gd name="T73" fmla="*/ 2147483647 h 870"/>
                  <a:gd name="T74" fmla="*/ 2147483647 w 768"/>
                  <a:gd name="T75" fmla="*/ 2147483647 h 870"/>
                  <a:gd name="T76" fmla="*/ 2147483647 w 768"/>
                  <a:gd name="T77" fmla="*/ 2147483647 h 870"/>
                  <a:gd name="T78" fmla="*/ 2147483647 w 768"/>
                  <a:gd name="T79" fmla="*/ 2147483647 h 870"/>
                  <a:gd name="T80" fmla="*/ 2147483647 w 768"/>
                  <a:gd name="T81" fmla="*/ 2147483647 h 870"/>
                  <a:gd name="T82" fmla="*/ 2147483647 w 768"/>
                  <a:gd name="T83" fmla="*/ 2147483647 h 870"/>
                  <a:gd name="T84" fmla="*/ 2147483647 w 768"/>
                  <a:gd name="T85" fmla="*/ 2147483647 h 870"/>
                  <a:gd name="T86" fmla="*/ 2147483647 w 768"/>
                  <a:gd name="T87" fmla="*/ 2147483647 h 870"/>
                  <a:gd name="T88" fmla="*/ 2147483647 w 768"/>
                  <a:gd name="T89" fmla="*/ 2147483647 h 870"/>
                  <a:gd name="T90" fmla="*/ 2147483647 w 768"/>
                  <a:gd name="T91" fmla="*/ 2147483647 h 870"/>
                  <a:gd name="T92" fmla="*/ 2147483647 w 768"/>
                  <a:gd name="T93" fmla="*/ 2147483647 h 870"/>
                  <a:gd name="T94" fmla="*/ 2147483647 w 768"/>
                  <a:gd name="T95" fmla="*/ 2147483647 h 870"/>
                  <a:gd name="T96" fmla="*/ 2147483647 w 768"/>
                  <a:gd name="T97" fmla="*/ 2147483647 h 870"/>
                  <a:gd name="T98" fmla="*/ 2147483647 w 768"/>
                  <a:gd name="T99" fmla="*/ 2147483647 h 870"/>
                  <a:gd name="T100" fmla="*/ 2147483647 w 768"/>
                  <a:gd name="T101" fmla="*/ 2147483647 h 870"/>
                  <a:gd name="T102" fmla="*/ 2147483647 w 768"/>
                  <a:gd name="T103" fmla="*/ 2147483647 h 87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768"/>
                  <a:gd name="T157" fmla="*/ 0 h 870"/>
                  <a:gd name="T158" fmla="*/ 768 w 768"/>
                  <a:gd name="T159" fmla="*/ 870 h 87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768" h="870">
                    <a:moveTo>
                      <a:pt x="762" y="744"/>
                    </a:moveTo>
                    <a:lnTo>
                      <a:pt x="750" y="744"/>
                    </a:lnTo>
                    <a:lnTo>
                      <a:pt x="744" y="738"/>
                    </a:lnTo>
                    <a:lnTo>
                      <a:pt x="732" y="732"/>
                    </a:lnTo>
                    <a:lnTo>
                      <a:pt x="720" y="720"/>
                    </a:lnTo>
                    <a:lnTo>
                      <a:pt x="720" y="708"/>
                    </a:lnTo>
                    <a:lnTo>
                      <a:pt x="714" y="690"/>
                    </a:lnTo>
                    <a:lnTo>
                      <a:pt x="714" y="654"/>
                    </a:lnTo>
                    <a:lnTo>
                      <a:pt x="690" y="612"/>
                    </a:lnTo>
                    <a:lnTo>
                      <a:pt x="702" y="564"/>
                    </a:lnTo>
                    <a:lnTo>
                      <a:pt x="684" y="540"/>
                    </a:lnTo>
                    <a:lnTo>
                      <a:pt x="690" y="528"/>
                    </a:lnTo>
                    <a:lnTo>
                      <a:pt x="696" y="522"/>
                    </a:lnTo>
                    <a:lnTo>
                      <a:pt x="708" y="498"/>
                    </a:lnTo>
                    <a:lnTo>
                      <a:pt x="708" y="480"/>
                    </a:lnTo>
                    <a:lnTo>
                      <a:pt x="702" y="474"/>
                    </a:lnTo>
                    <a:lnTo>
                      <a:pt x="690" y="468"/>
                    </a:lnTo>
                    <a:lnTo>
                      <a:pt x="672" y="456"/>
                    </a:lnTo>
                    <a:lnTo>
                      <a:pt x="660" y="450"/>
                    </a:lnTo>
                    <a:lnTo>
                      <a:pt x="654" y="438"/>
                    </a:lnTo>
                    <a:lnTo>
                      <a:pt x="654" y="426"/>
                    </a:lnTo>
                    <a:lnTo>
                      <a:pt x="660" y="414"/>
                    </a:lnTo>
                    <a:lnTo>
                      <a:pt x="666" y="396"/>
                    </a:lnTo>
                    <a:lnTo>
                      <a:pt x="666" y="384"/>
                    </a:lnTo>
                    <a:lnTo>
                      <a:pt x="672" y="366"/>
                    </a:lnTo>
                    <a:lnTo>
                      <a:pt x="678" y="354"/>
                    </a:lnTo>
                    <a:lnTo>
                      <a:pt x="678" y="330"/>
                    </a:lnTo>
                    <a:lnTo>
                      <a:pt x="684" y="318"/>
                    </a:lnTo>
                    <a:lnTo>
                      <a:pt x="684" y="300"/>
                    </a:lnTo>
                    <a:lnTo>
                      <a:pt x="570" y="192"/>
                    </a:lnTo>
                    <a:lnTo>
                      <a:pt x="576" y="186"/>
                    </a:lnTo>
                    <a:lnTo>
                      <a:pt x="582" y="186"/>
                    </a:lnTo>
                    <a:lnTo>
                      <a:pt x="588" y="180"/>
                    </a:lnTo>
                    <a:lnTo>
                      <a:pt x="588" y="174"/>
                    </a:lnTo>
                    <a:lnTo>
                      <a:pt x="576" y="162"/>
                    </a:lnTo>
                    <a:lnTo>
                      <a:pt x="324" y="6"/>
                    </a:lnTo>
                    <a:lnTo>
                      <a:pt x="312" y="6"/>
                    </a:lnTo>
                    <a:lnTo>
                      <a:pt x="312" y="18"/>
                    </a:lnTo>
                    <a:lnTo>
                      <a:pt x="318" y="24"/>
                    </a:lnTo>
                    <a:lnTo>
                      <a:pt x="318" y="36"/>
                    </a:lnTo>
                    <a:lnTo>
                      <a:pt x="294" y="48"/>
                    </a:lnTo>
                    <a:lnTo>
                      <a:pt x="276" y="66"/>
                    </a:lnTo>
                    <a:lnTo>
                      <a:pt x="264" y="84"/>
                    </a:lnTo>
                    <a:lnTo>
                      <a:pt x="264" y="90"/>
                    </a:lnTo>
                    <a:lnTo>
                      <a:pt x="270" y="96"/>
                    </a:lnTo>
                    <a:lnTo>
                      <a:pt x="294" y="96"/>
                    </a:lnTo>
                    <a:lnTo>
                      <a:pt x="306" y="90"/>
                    </a:lnTo>
                    <a:lnTo>
                      <a:pt x="312" y="90"/>
                    </a:lnTo>
                    <a:lnTo>
                      <a:pt x="306" y="96"/>
                    </a:lnTo>
                    <a:lnTo>
                      <a:pt x="294" y="102"/>
                    </a:lnTo>
                    <a:lnTo>
                      <a:pt x="276" y="120"/>
                    </a:lnTo>
                    <a:lnTo>
                      <a:pt x="270" y="120"/>
                    </a:lnTo>
                    <a:lnTo>
                      <a:pt x="264" y="114"/>
                    </a:lnTo>
                    <a:lnTo>
                      <a:pt x="252" y="108"/>
                    </a:lnTo>
                    <a:lnTo>
                      <a:pt x="246" y="108"/>
                    </a:lnTo>
                    <a:lnTo>
                      <a:pt x="234" y="120"/>
                    </a:lnTo>
                    <a:lnTo>
                      <a:pt x="234" y="138"/>
                    </a:lnTo>
                    <a:lnTo>
                      <a:pt x="246" y="150"/>
                    </a:lnTo>
                    <a:lnTo>
                      <a:pt x="216" y="150"/>
                    </a:lnTo>
                    <a:lnTo>
                      <a:pt x="216" y="138"/>
                    </a:lnTo>
                    <a:lnTo>
                      <a:pt x="222" y="132"/>
                    </a:lnTo>
                    <a:lnTo>
                      <a:pt x="222" y="126"/>
                    </a:lnTo>
                    <a:lnTo>
                      <a:pt x="228" y="114"/>
                    </a:lnTo>
                    <a:lnTo>
                      <a:pt x="210" y="120"/>
                    </a:lnTo>
                    <a:lnTo>
                      <a:pt x="192" y="102"/>
                    </a:lnTo>
                    <a:lnTo>
                      <a:pt x="186" y="102"/>
                    </a:lnTo>
                    <a:lnTo>
                      <a:pt x="174" y="114"/>
                    </a:lnTo>
                    <a:lnTo>
                      <a:pt x="174" y="132"/>
                    </a:lnTo>
                    <a:lnTo>
                      <a:pt x="168" y="138"/>
                    </a:lnTo>
                    <a:lnTo>
                      <a:pt x="162" y="138"/>
                    </a:lnTo>
                    <a:lnTo>
                      <a:pt x="156" y="132"/>
                    </a:lnTo>
                    <a:lnTo>
                      <a:pt x="156" y="48"/>
                    </a:lnTo>
                    <a:lnTo>
                      <a:pt x="162" y="36"/>
                    </a:lnTo>
                    <a:lnTo>
                      <a:pt x="162" y="24"/>
                    </a:lnTo>
                    <a:lnTo>
                      <a:pt x="168" y="12"/>
                    </a:lnTo>
                    <a:lnTo>
                      <a:pt x="168" y="6"/>
                    </a:lnTo>
                    <a:lnTo>
                      <a:pt x="78" y="0"/>
                    </a:lnTo>
                    <a:lnTo>
                      <a:pt x="72" y="24"/>
                    </a:lnTo>
                    <a:lnTo>
                      <a:pt x="78" y="30"/>
                    </a:lnTo>
                    <a:lnTo>
                      <a:pt x="84" y="42"/>
                    </a:lnTo>
                    <a:lnTo>
                      <a:pt x="90" y="48"/>
                    </a:lnTo>
                    <a:lnTo>
                      <a:pt x="90" y="66"/>
                    </a:lnTo>
                    <a:lnTo>
                      <a:pt x="96" y="72"/>
                    </a:lnTo>
                    <a:lnTo>
                      <a:pt x="96" y="96"/>
                    </a:lnTo>
                    <a:lnTo>
                      <a:pt x="78" y="114"/>
                    </a:lnTo>
                    <a:lnTo>
                      <a:pt x="66" y="114"/>
                    </a:lnTo>
                    <a:lnTo>
                      <a:pt x="66" y="126"/>
                    </a:lnTo>
                    <a:lnTo>
                      <a:pt x="60" y="138"/>
                    </a:lnTo>
                    <a:lnTo>
                      <a:pt x="60" y="156"/>
                    </a:lnTo>
                    <a:lnTo>
                      <a:pt x="66" y="156"/>
                    </a:lnTo>
                    <a:lnTo>
                      <a:pt x="72" y="162"/>
                    </a:lnTo>
                    <a:lnTo>
                      <a:pt x="90" y="162"/>
                    </a:lnTo>
                    <a:lnTo>
                      <a:pt x="90" y="180"/>
                    </a:lnTo>
                    <a:lnTo>
                      <a:pt x="78" y="186"/>
                    </a:lnTo>
                    <a:lnTo>
                      <a:pt x="84" y="198"/>
                    </a:lnTo>
                    <a:lnTo>
                      <a:pt x="72" y="198"/>
                    </a:lnTo>
                    <a:lnTo>
                      <a:pt x="54" y="216"/>
                    </a:lnTo>
                    <a:lnTo>
                      <a:pt x="48" y="228"/>
                    </a:lnTo>
                    <a:lnTo>
                      <a:pt x="48" y="246"/>
                    </a:lnTo>
                    <a:lnTo>
                      <a:pt x="42" y="258"/>
                    </a:lnTo>
                    <a:lnTo>
                      <a:pt x="30" y="270"/>
                    </a:lnTo>
                    <a:lnTo>
                      <a:pt x="6" y="282"/>
                    </a:lnTo>
                    <a:lnTo>
                      <a:pt x="0" y="294"/>
                    </a:lnTo>
                    <a:lnTo>
                      <a:pt x="6" y="306"/>
                    </a:lnTo>
                    <a:lnTo>
                      <a:pt x="18" y="318"/>
                    </a:lnTo>
                    <a:lnTo>
                      <a:pt x="18" y="330"/>
                    </a:lnTo>
                    <a:lnTo>
                      <a:pt x="12" y="342"/>
                    </a:lnTo>
                    <a:lnTo>
                      <a:pt x="12" y="348"/>
                    </a:lnTo>
                    <a:lnTo>
                      <a:pt x="18" y="354"/>
                    </a:lnTo>
                    <a:lnTo>
                      <a:pt x="18" y="366"/>
                    </a:lnTo>
                    <a:lnTo>
                      <a:pt x="24" y="378"/>
                    </a:lnTo>
                    <a:lnTo>
                      <a:pt x="24" y="396"/>
                    </a:lnTo>
                    <a:lnTo>
                      <a:pt x="18" y="402"/>
                    </a:lnTo>
                    <a:lnTo>
                      <a:pt x="18" y="432"/>
                    </a:lnTo>
                    <a:lnTo>
                      <a:pt x="30" y="444"/>
                    </a:lnTo>
                    <a:lnTo>
                      <a:pt x="36" y="444"/>
                    </a:lnTo>
                    <a:lnTo>
                      <a:pt x="48" y="450"/>
                    </a:lnTo>
                    <a:lnTo>
                      <a:pt x="72" y="474"/>
                    </a:lnTo>
                    <a:lnTo>
                      <a:pt x="78" y="486"/>
                    </a:lnTo>
                    <a:lnTo>
                      <a:pt x="78" y="546"/>
                    </a:lnTo>
                    <a:lnTo>
                      <a:pt x="84" y="558"/>
                    </a:lnTo>
                    <a:lnTo>
                      <a:pt x="114" y="594"/>
                    </a:lnTo>
                    <a:lnTo>
                      <a:pt x="114" y="600"/>
                    </a:lnTo>
                    <a:lnTo>
                      <a:pt x="108" y="612"/>
                    </a:lnTo>
                    <a:lnTo>
                      <a:pt x="108" y="618"/>
                    </a:lnTo>
                    <a:lnTo>
                      <a:pt x="126" y="618"/>
                    </a:lnTo>
                    <a:lnTo>
                      <a:pt x="138" y="612"/>
                    </a:lnTo>
                    <a:lnTo>
                      <a:pt x="138" y="630"/>
                    </a:lnTo>
                    <a:lnTo>
                      <a:pt x="144" y="636"/>
                    </a:lnTo>
                    <a:lnTo>
                      <a:pt x="162" y="636"/>
                    </a:lnTo>
                    <a:lnTo>
                      <a:pt x="180" y="654"/>
                    </a:lnTo>
                    <a:lnTo>
                      <a:pt x="192" y="654"/>
                    </a:lnTo>
                    <a:lnTo>
                      <a:pt x="204" y="648"/>
                    </a:lnTo>
                    <a:lnTo>
                      <a:pt x="204" y="666"/>
                    </a:lnTo>
                    <a:lnTo>
                      <a:pt x="222" y="666"/>
                    </a:lnTo>
                    <a:lnTo>
                      <a:pt x="240" y="678"/>
                    </a:lnTo>
                    <a:lnTo>
                      <a:pt x="264" y="678"/>
                    </a:lnTo>
                    <a:lnTo>
                      <a:pt x="270" y="696"/>
                    </a:lnTo>
                    <a:lnTo>
                      <a:pt x="300" y="696"/>
                    </a:lnTo>
                    <a:lnTo>
                      <a:pt x="300" y="690"/>
                    </a:lnTo>
                    <a:lnTo>
                      <a:pt x="312" y="678"/>
                    </a:lnTo>
                    <a:lnTo>
                      <a:pt x="318" y="684"/>
                    </a:lnTo>
                    <a:lnTo>
                      <a:pt x="330" y="690"/>
                    </a:lnTo>
                    <a:lnTo>
                      <a:pt x="336" y="702"/>
                    </a:lnTo>
                    <a:lnTo>
                      <a:pt x="348" y="714"/>
                    </a:lnTo>
                    <a:lnTo>
                      <a:pt x="348" y="774"/>
                    </a:lnTo>
                    <a:lnTo>
                      <a:pt x="354" y="774"/>
                    </a:lnTo>
                    <a:lnTo>
                      <a:pt x="360" y="780"/>
                    </a:lnTo>
                    <a:lnTo>
                      <a:pt x="360" y="792"/>
                    </a:lnTo>
                    <a:lnTo>
                      <a:pt x="354" y="798"/>
                    </a:lnTo>
                    <a:lnTo>
                      <a:pt x="354" y="804"/>
                    </a:lnTo>
                    <a:lnTo>
                      <a:pt x="348" y="810"/>
                    </a:lnTo>
                    <a:lnTo>
                      <a:pt x="348" y="816"/>
                    </a:lnTo>
                    <a:lnTo>
                      <a:pt x="366" y="834"/>
                    </a:lnTo>
                    <a:lnTo>
                      <a:pt x="378" y="840"/>
                    </a:lnTo>
                    <a:lnTo>
                      <a:pt x="372" y="858"/>
                    </a:lnTo>
                    <a:lnTo>
                      <a:pt x="408" y="858"/>
                    </a:lnTo>
                    <a:lnTo>
                      <a:pt x="414" y="852"/>
                    </a:lnTo>
                    <a:lnTo>
                      <a:pt x="420" y="852"/>
                    </a:lnTo>
                    <a:lnTo>
                      <a:pt x="432" y="840"/>
                    </a:lnTo>
                    <a:lnTo>
                      <a:pt x="444" y="840"/>
                    </a:lnTo>
                    <a:lnTo>
                      <a:pt x="456" y="846"/>
                    </a:lnTo>
                    <a:lnTo>
                      <a:pt x="462" y="858"/>
                    </a:lnTo>
                    <a:lnTo>
                      <a:pt x="474" y="864"/>
                    </a:lnTo>
                    <a:lnTo>
                      <a:pt x="480" y="870"/>
                    </a:lnTo>
                    <a:lnTo>
                      <a:pt x="492" y="870"/>
                    </a:lnTo>
                    <a:lnTo>
                      <a:pt x="510" y="852"/>
                    </a:lnTo>
                    <a:lnTo>
                      <a:pt x="516" y="852"/>
                    </a:lnTo>
                    <a:lnTo>
                      <a:pt x="522" y="858"/>
                    </a:lnTo>
                    <a:lnTo>
                      <a:pt x="534" y="864"/>
                    </a:lnTo>
                    <a:lnTo>
                      <a:pt x="552" y="864"/>
                    </a:lnTo>
                    <a:lnTo>
                      <a:pt x="564" y="852"/>
                    </a:lnTo>
                    <a:lnTo>
                      <a:pt x="576" y="846"/>
                    </a:lnTo>
                    <a:lnTo>
                      <a:pt x="582" y="834"/>
                    </a:lnTo>
                    <a:lnTo>
                      <a:pt x="588" y="828"/>
                    </a:lnTo>
                    <a:lnTo>
                      <a:pt x="612" y="828"/>
                    </a:lnTo>
                    <a:lnTo>
                      <a:pt x="618" y="834"/>
                    </a:lnTo>
                    <a:lnTo>
                      <a:pt x="618" y="840"/>
                    </a:lnTo>
                    <a:lnTo>
                      <a:pt x="630" y="840"/>
                    </a:lnTo>
                    <a:lnTo>
                      <a:pt x="642" y="834"/>
                    </a:lnTo>
                    <a:lnTo>
                      <a:pt x="654" y="822"/>
                    </a:lnTo>
                    <a:lnTo>
                      <a:pt x="660" y="822"/>
                    </a:lnTo>
                    <a:lnTo>
                      <a:pt x="690" y="816"/>
                    </a:lnTo>
                    <a:lnTo>
                      <a:pt x="768" y="762"/>
                    </a:lnTo>
                    <a:lnTo>
                      <a:pt x="762" y="744"/>
                    </a:lnTo>
                    <a:close/>
                    <a:moveTo>
                      <a:pt x="726" y="360"/>
                    </a:moveTo>
                    <a:lnTo>
                      <a:pt x="732" y="354"/>
                    </a:lnTo>
                    <a:lnTo>
                      <a:pt x="732" y="324"/>
                    </a:lnTo>
                    <a:lnTo>
                      <a:pt x="720" y="312"/>
                    </a:lnTo>
                    <a:lnTo>
                      <a:pt x="714" y="312"/>
                    </a:lnTo>
                    <a:lnTo>
                      <a:pt x="708" y="318"/>
                    </a:lnTo>
                    <a:lnTo>
                      <a:pt x="708" y="348"/>
                    </a:lnTo>
                    <a:lnTo>
                      <a:pt x="714" y="354"/>
                    </a:lnTo>
                    <a:lnTo>
                      <a:pt x="726" y="360"/>
                    </a:lnTo>
                    <a:close/>
                    <a:moveTo>
                      <a:pt x="678" y="420"/>
                    </a:moveTo>
                    <a:lnTo>
                      <a:pt x="690" y="426"/>
                    </a:lnTo>
                    <a:lnTo>
                      <a:pt x="696" y="438"/>
                    </a:lnTo>
                    <a:lnTo>
                      <a:pt x="708" y="444"/>
                    </a:lnTo>
                    <a:lnTo>
                      <a:pt x="720" y="444"/>
                    </a:lnTo>
                    <a:lnTo>
                      <a:pt x="726" y="438"/>
                    </a:lnTo>
                    <a:lnTo>
                      <a:pt x="720" y="432"/>
                    </a:lnTo>
                    <a:lnTo>
                      <a:pt x="720" y="426"/>
                    </a:lnTo>
                    <a:lnTo>
                      <a:pt x="708" y="414"/>
                    </a:lnTo>
                    <a:lnTo>
                      <a:pt x="708" y="390"/>
                    </a:lnTo>
                    <a:lnTo>
                      <a:pt x="702" y="378"/>
                    </a:lnTo>
                    <a:lnTo>
                      <a:pt x="684" y="378"/>
                    </a:lnTo>
                    <a:lnTo>
                      <a:pt x="678" y="384"/>
                    </a:lnTo>
                    <a:lnTo>
                      <a:pt x="678" y="42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26" name="Swaziland">
                <a:extLst>
                  <a:ext uri="{FF2B5EF4-FFF2-40B4-BE49-F238E27FC236}">
                    <a16:creationId xmlns:a16="http://schemas.microsoft.com/office/drawing/2014/main" id="{2A027F24-C2EB-4C41-8163-9794A7D1DF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3" y="2840"/>
                <a:ext cx="26" cy="34"/>
              </a:xfrm>
              <a:custGeom>
                <a:avLst/>
                <a:gdLst>
                  <a:gd name="T0" fmla="*/ 2147483647 w 102"/>
                  <a:gd name="T1" fmla="*/ 2147483647 h 132"/>
                  <a:gd name="T2" fmla="*/ 2147483647 w 102"/>
                  <a:gd name="T3" fmla="*/ 2147483647 h 132"/>
                  <a:gd name="T4" fmla="*/ 2147483647 w 102"/>
                  <a:gd name="T5" fmla="*/ 2147483647 h 132"/>
                  <a:gd name="T6" fmla="*/ 2147483647 w 102"/>
                  <a:gd name="T7" fmla="*/ 2147483647 h 132"/>
                  <a:gd name="T8" fmla="*/ 2147483647 w 102"/>
                  <a:gd name="T9" fmla="*/ 2147483647 h 132"/>
                  <a:gd name="T10" fmla="*/ 2147483647 w 102"/>
                  <a:gd name="T11" fmla="*/ 0 h 132"/>
                  <a:gd name="T12" fmla="*/ 2147483647 w 102"/>
                  <a:gd name="T13" fmla="*/ 0 h 132"/>
                  <a:gd name="T14" fmla="*/ 2147483647 w 102"/>
                  <a:gd name="T15" fmla="*/ 2147483647 h 132"/>
                  <a:gd name="T16" fmla="*/ 2147483647 w 102"/>
                  <a:gd name="T17" fmla="*/ 2147483647 h 132"/>
                  <a:gd name="T18" fmla="*/ 2147483647 w 102"/>
                  <a:gd name="T19" fmla="*/ 2147483647 h 132"/>
                  <a:gd name="T20" fmla="*/ 2147483647 w 102"/>
                  <a:gd name="T21" fmla="*/ 2147483647 h 132"/>
                  <a:gd name="T22" fmla="*/ 0 w 102"/>
                  <a:gd name="T23" fmla="*/ 2147483647 h 132"/>
                  <a:gd name="T24" fmla="*/ 0 w 102"/>
                  <a:gd name="T25" fmla="*/ 2147483647 h 132"/>
                  <a:gd name="T26" fmla="*/ 2147483647 w 102"/>
                  <a:gd name="T27" fmla="*/ 2147483647 h 132"/>
                  <a:gd name="T28" fmla="*/ 2147483647 w 102"/>
                  <a:gd name="T29" fmla="*/ 2147483647 h 132"/>
                  <a:gd name="T30" fmla="*/ 2147483647 w 102"/>
                  <a:gd name="T31" fmla="*/ 2147483647 h 132"/>
                  <a:gd name="T32" fmla="*/ 2147483647 w 102"/>
                  <a:gd name="T33" fmla="*/ 2147483647 h 132"/>
                  <a:gd name="T34" fmla="*/ 2147483647 w 102"/>
                  <a:gd name="T35" fmla="*/ 2147483647 h 132"/>
                  <a:gd name="T36" fmla="*/ 2147483647 w 102"/>
                  <a:gd name="T37" fmla="*/ 2147483647 h 132"/>
                  <a:gd name="T38" fmla="*/ 2147483647 w 102"/>
                  <a:gd name="T39" fmla="*/ 2147483647 h 132"/>
                  <a:gd name="T40" fmla="*/ 2147483647 w 102"/>
                  <a:gd name="T41" fmla="*/ 2147483647 h 132"/>
                  <a:gd name="T42" fmla="*/ 2147483647 w 102"/>
                  <a:gd name="T43" fmla="*/ 2147483647 h 132"/>
                  <a:gd name="T44" fmla="*/ 2147483647 w 102"/>
                  <a:gd name="T45" fmla="*/ 2147483647 h 132"/>
                  <a:gd name="T46" fmla="*/ 2147483647 w 102"/>
                  <a:gd name="T47" fmla="*/ 2147483647 h 132"/>
                  <a:gd name="T48" fmla="*/ 2147483647 w 102"/>
                  <a:gd name="T49" fmla="*/ 2147483647 h 13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02"/>
                  <a:gd name="T76" fmla="*/ 0 h 132"/>
                  <a:gd name="T77" fmla="*/ 102 w 102"/>
                  <a:gd name="T78" fmla="*/ 132 h 132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02" h="132">
                    <a:moveTo>
                      <a:pt x="84" y="54"/>
                    </a:moveTo>
                    <a:lnTo>
                      <a:pt x="84" y="30"/>
                    </a:lnTo>
                    <a:lnTo>
                      <a:pt x="90" y="18"/>
                    </a:lnTo>
                    <a:lnTo>
                      <a:pt x="66" y="18"/>
                    </a:lnTo>
                    <a:lnTo>
                      <a:pt x="54" y="6"/>
                    </a:lnTo>
                    <a:lnTo>
                      <a:pt x="42" y="0"/>
                    </a:lnTo>
                    <a:lnTo>
                      <a:pt x="36" y="0"/>
                    </a:lnTo>
                    <a:lnTo>
                      <a:pt x="24" y="12"/>
                    </a:lnTo>
                    <a:lnTo>
                      <a:pt x="18" y="24"/>
                    </a:lnTo>
                    <a:lnTo>
                      <a:pt x="18" y="36"/>
                    </a:lnTo>
                    <a:lnTo>
                      <a:pt x="6" y="48"/>
                    </a:lnTo>
                    <a:lnTo>
                      <a:pt x="0" y="60"/>
                    </a:lnTo>
                    <a:lnTo>
                      <a:pt x="0" y="84"/>
                    </a:lnTo>
                    <a:lnTo>
                      <a:pt x="12" y="108"/>
                    </a:lnTo>
                    <a:lnTo>
                      <a:pt x="24" y="114"/>
                    </a:lnTo>
                    <a:lnTo>
                      <a:pt x="36" y="126"/>
                    </a:lnTo>
                    <a:lnTo>
                      <a:pt x="54" y="126"/>
                    </a:lnTo>
                    <a:lnTo>
                      <a:pt x="66" y="132"/>
                    </a:lnTo>
                    <a:lnTo>
                      <a:pt x="78" y="132"/>
                    </a:lnTo>
                    <a:lnTo>
                      <a:pt x="90" y="90"/>
                    </a:lnTo>
                    <a:lnTo>
                      <a:pt x="96" y="90"/>
                    </a:lnTo>
                    <a:lnTo>
                      <a:pt x="102" y="84"/>
                    </a:lnTo>
                    <a:lnTo>
                      <a:pt x="96" y="60"/>
                    </a:lnTo>
                    <a:lnTo>
                      <a:pt x="90" y="60"/>
                    </a:lnTo>
                    <a:lnTo>
                      <a:pt x="84" y="5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27" name="Sudan">
                <a:extLst>
                  <a:ext uri="{FF2B5EF4-FFF2-40B4-BE49-F238E27FC236}">
                    <a16:creationId xmlns:a16="http://schemas.microsoft.com/office/drawing/2014/main" id="{0DAB4013-9218-754F-8BF5-ACAD2BB24E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9" y="1834"/>
                <a:ext cx="298" cy="405"/>
              </a:xfrm>
              <a:custGeom>
                <a:avLst/>
                <a:gdLst>
                  <a:gd name="T0" fmla="*/ 2147483647 w 1164"/>
                  <a:gd name="T1" fmla="*/ 2147483647 h 1584"/>
                  <a:gd name="T2" fmla="*/ 2147483647 w 1164"/>
                  <a:gd name="T3" fmla="*/ 2147483647 h 1584"/>
                  <a:gd name="T4" fmla="*/ 2147483647 w 1164"/>
                  <a:gd name="T5" fmla="*/ 2147483647 h 1584"/>
                  <a:gd name="T6" fmla="*/ 2147483647 w 1164"/>
                  <a:gd name="T7" fmla="*/ 2147483647 h 1584"/>
                  <a:gd name="T8" fmla="*/ 2147483647 w 1164"/>
                  <a:gd name="T9" fmla="*/ 2147483647 h 1584"/>
                  <a:gd name="T10" fmla="*/ 2147483647 w 1164"/>
                  <a:gd name="T11" fmla="*/ 2147483647 h 1584"/>
                  <a:gd name="T12" fmla="*/ 2147483647 w 1164"/>
                  <a:gd name="T13" fmla="*/ 2147483647 h 1584"/>
                  <a:gd name="T14" fmla="*/ 2147483647 w 1164"/>
                  <a:gd name="T15" fmla="*/ 2147483647 h 1584"/>
                  <a:gd name="T16" fmla="*/ 0 w 1164"/>
                  <a:gd name="T17" fmla="*/ 2147483647 h 1584"/>
                  <a:gd name="T18" fmla="*/ 2147483647 w 1164"/>
                  <a:gd name="T19" fmla="*/ 2147483647 h 1584"/>
                  <a:gd name="T20" fmla="*/ 2147483647 w 1164"/>
                  <a:gd name="T21" fmla="*/ 2147483647 h 1584"/>
                  <a:gd name="T22" fmla="*/ 2147483647 w 1164"/>
                  <a:gd name="T23" fmla="*/ 2147483647 h 1584"/>
                  <a:gd name="T24" fmla="*/ 2147483647 w 1164"/>
                  <a:gd name="T25" fmla="*/ 2147483647 h 1584"/>
                  <a:gd name="T26" fmla="*/ 2147483647 w 1164"/>
                  <a:gd name="T27" fmla="*/ 2147483647 h 1584"/>
                  <a:gd name="T28" fmla="*/ 2147483647 w 1164"/>
                  <a:gd name="T29" fmla="*/ 2147483647 h 1584"/>
                  <a:gd name="T30" fmla="*/ 2147483647 w 1164"/>
                  <a:gd name="T31" fmla="*/ 2147483647 h 1584"/>
                  <a:gd name="T32" fmla="*/ 2147483647 w 1164"/>
                  <a:gd name="T33" fmla="*/ 2147483647 h 1584"/>
                  <a:gd name="T34" fmla="*/ 2147483647 w 1164"/>
                  <a:gd name="T35" fmla="*/ 2147483647 h 1584"/>
                  <a:gd name="T36" fmla="*/ 2147483647 w 1164"/>
                  <a:gd name="T37" fmla="*/ 2147483647 h 1584"/>
                  <a:gd name="T38" fmla="*/ 2147483647 w 1164"/>
                  <a:gd name="T39" fmla="*/ 2147483647 h 1584"/>
                  <a:gd name="T40" fmla="*/ 2147483647 w 1164"/>
                  <a:gd name="T41" fmla="*/ 2147483647 h 1584"/>
                  <a:gd name="T42" fmla="*/ 2147483647 w 1164"/>
                  <a:gd name="T43" fmla="*/ 2147483647 h 1584"/>
                  <a:gd name="T44" fmla="*/ 2147483647 w 1164"/>
                  <a:gd name="T45" fmla="*/ 2147483647 h 1584"/>
                  <a:gd name="T46" fmla="*/ 2147483647 w 1164"/>
                  <a:gd name="T47" fmla="*/ 2147483647 h 1584"/>
                  <a:gd name="T48" fmla="*/ 2147483647 w 1164"/>
                  <a:gd name="T49" fmla="*/ 2147483647 h 1584"/>
                  <a:gd name="T50" fmla="*/ 2147483647 w 1164"/>
                  <a:gd name="T51" fmla="*/ 2147483647 h 1584"/>
                  <a:gd name="T52" fmla="*/ 2147483647 w 1164"/>
                  <a:gd name="T53" fmla="*/ 2147483647 h 1584"/>
                  <a:gd name="T54" fmla="*/ 2147483647 w 1164"/>
                  <a:gd name="T55" fmla="*/ 2147483647 h 1584"/>
                  <a:gd name="T56" fmla="*/ 2147483647 w 1164"/>
                  <a:gd name="T57" fmla="*/ 2147483647 h 1584"/>
                  <a:gd name="T58" fmla="*/ 2147483647 w 1164"/>
                  <a:gd name="T59" fmla="*/ 2147483647 h 1584"/>
                  <a:gd name="T60" fmla="*/ 2147483647 w 1164"/>
                  <a:gd name="T61" fmla="*/ 2147483647 h 1584"/>
                  <a:gd name="T62" fmla="*/ 2147483647 w 1164"/>
                  <a:gd name="T63" fmla="*/ 2147483647 h 1584"/>
                  <a:gd name="T64" fmla="*/ 2147483647 w 1164"/>
                  <a:gd name="T65" fmla="*/ 2147483647 h 1584"/>
                  <a:gd name="T66" fmla="*/ 2147483647 w 1164"/>
                  <a:gd name="T67" fmla="*/ 2147483647 h 1584"/>
                  <a:gd name="T68" fmla="*/ 2147483647 w 1164"/>
                  <a:gd name="T69" fmla="*/ 2147483647 h 1584"/>
                  <a:gd name="T70" fmla="*/ 2147483647 w 1164"/>
                  <a:gd name="T71" fmla="*/ 2147483647 h 1584"/>
                  <a:gd name="T72" fmla="*/ 2147483647 w 1164"/>
                  <a:gd name="T73" fmla="*/ 2147483647 h 1584"/>
                  <a:gd name="T74" fmla="*/ 2147483647 w 1164"/>
                  <a:gd name="T75" fmla="*/ 2147483647 h 1584"/>
                  <a:gd name="T76" fmla="*/ 2147483647 w 1164"/>
                  <a:gd name="T77" fmla="*/ 2147483647 h 1584"/>
                  <a:gd name="T78" fmla="*/ 2147483647 w 1164"/>
                  <a:gd name="T79" fmla="*/ 2147483647 h 1584"/>
                  <a:gd name="T80" fmla="*/ 2147483647 w 1164"/>
                  <a:gd name="T81" fmla="*/ 2147483647 h 1584"/>
                  <a:gd name="T82" fmla="*/ 2147483647 w 1164"/>
                  <a:gd name="T83" fmla="*/ 2147483647 h 1584"/>
                  <a:gd name="T84" fmla="*/ 2147483647 w 1164"/>
                  <a:gd name="T85" fmla="*/ 2147483647 h 1584"/>
                  <a:gd name="T86" fmla="*/ 2147483647 w 1164"/>
                  <a:gd name="T87" fmla="*/ 2147483647 h 1584"/>
                  <a:gd name="T88" fmla="*/ 2147483647 w 1164"/>
                  <a:gd name="T89" fmla="*/ 2147483647 h 1584"/>
                  <a:gd name="T90" fmla="*/ 2147483647 w 1164"/>
                  <a:gd name="T91" fmla="*/ 2147483647 h 1584"/>
                  <a:gd name="T92" fmla="*/ 2147483647 w 1164"/>
                  <a:gd name="T93" fmla="*/ 2147483647 h 1584"/>
                  <a:gd name="T94" fmla="*/ 2147483647 w 1164"/>
                  <a:gd name="T95" fmla="*/ 2147483647 h 1584"/>
                  <a:gd name="T96" fmla="*/ 2147483647 w 1164"/>
                  <a:gd name="T97" fmla="*/ 2147483647 h 1584"/>
                  <a:gd name="T98" fmla="*/ 2147483647 w 1164"/>
                  <a:gd name="T99" fmla="*/ 2147483647 h 1584"/>
                  <a:gd name="T100" fmla="*/ 2147483647 w 1164"/>
                  <a:gd name="T101" fmla="*/ 2147483647 h 1584"/>
                  <a:gd name="T102" fmla="*/ 2147483647 w 1164"/>
                  <a:gd name="T103" fmla="*/ 2147483647 h 1584"/>
                  <a:gd name="T104" fmla="*/ 2147483647 w 1164"/>
                  <a:gd name="T105" fmla="*/ 2147483647 h 1584"/>
                  <a:gd name="T106" fmla="*/ 2147483647 w 1164"/>
                  <a:gd name="T107" fmla="*/ 2147483647 h 1584"/>
                  <a:gd name="T108" fmla="*/ 2147483647 w 1164"/>
                  <a:gd name="T109" fmla="*/ 2147483647 h 1584"/>
                  <a:gd name="T110" fmla="*/ 2147483647 w 1164"/>
                  <a:gd name="T111" fmla="*/ 2147483647 h 158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164"/>
                  <a:gd name="T169" fmla="*/ 0 h 1584"/>
                  <a:gd name="T170" fmla="*/ 1164 w 1164"/>
                  <a:gd name="T171" fmla="*/ 1584 h 158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164" h="1584">
                    <a:moveTo>
                      <a:pt x="894" y="24"/>
                    </a:moveTo>
                    <a:lnTo>
                      <a:pt x="894" y="48"/>
                    </a:lnTo>
                    <a:lnTo>
                      <a:pt x="888" y="60"/>
                    </a:lnTo>
                    <a:lnTo>
                      <a:pt x="882" y="66"/>
                    </a:lnTo>
                    <a:lnTo>
                      <a:pt x="864" y="66"/>
                    </a:lnTo>
                    <a:lnTo>
                      <a:pt x="858" y="72"/>
                    </a:lnTo>
                    <a:lnTo>
                      <a:pt x="846" y="72"/>
                    </a:lnTo>
                    <a:lnTo>
                      <a:pt x="834" y="84"/>
                    </a:lnTo>
                    <a:lnTo>
                      <a:pt x="822" y="108"/>
                    </a:lnTo>
                    <a:lnTo>
                      <a:pt x="816" y="114"/>
                    </a:lnTo>
                    <a:lnTo>
                      <a:pt x="798" y="114"/>
                    </a:lnTo>
                    <a:lnTo>
                      <a:pt x="792" y="108"/>
                    </a:lnTo>
                    <a:lnTo>
                      <a:pt x="786" y="96"/>
                    </a:lnTo>
                    <a:lnTo>
                      <a:pt x="780" y="90"/>
                    </a:lnTo>
                    <a:lnTo>
                      <a:pt x="660" y="84"/>
                    </a:lnTo>
                    <a:lnTo>
                      <a:pt x="660" y="72"/>
                    </a:lnTo>
                    <a:lnTo>
                      <a:pt x="654" y="72"/>
                    </a:lnTo>
                    <a:lnTo>
                      <a:pt x="636" y="90"/>
                    </a:lnTo>
                    <a:lnTo>
                      <a:pt x="210" y="84"/>
                    </a:lnTo>
                    <a:lnTo>
                      <a:pt x="210" y="246"/>
                    </a:lnTo>
                    <a:lnTo>
                      <a:pt x="138" y="246"/>
                    </a:lnTo>
                    <a:lnTo>
                      <a:pt x="144" y="600"/>
                    </a:lnTo>
                    <a:lnTo>
                      <a:pt x="132" y="600"/>
                    </a:lnTo>
                    <a:lnTo>
                      <a:pt x="120" y="594"/>
                    </a:lnTo>
                    <a:lnTo>
                      <a:pt x="78" y="594"/>
                    </a:lnTo>
                    <a:lnTo>
                      <a:pt x="66" y="606"/>
                    </a:lnTo>
                    <a:lnTo>
                      <a:pt x="72" y="612"/>
                    </a:lnTo>
                    <a:lnTo>
                      <a:pt x="72" y="624"/>
                    </a:lnTo>
                    <a:lnTo>
                      <a:pt x="78" y="630"/>
                    </a:lnTo>
                    <a:lnTo>
                      <a:pt x="78" y="636"/>
                    </a:lnTo>
                    <a:lnTo>
                      <a:pt x="72" y="642"/>
                    </a:lnTo>
                    <a:lnTo>
                      <a:pt x="60" y="648"/>
                    </a:lnTo>
                    <a:lnTo>
                      <a:pt x="48" y="660"/>
                    </a:lnTo>
                    <a:lnTo>
                      <a:pt x="48" y="678"/>
                    </a:lnTo>
                    <a:lnTo>
                      <a:pt x="36" y="678"/>
                    </a:lnTo>
                    <a:lnTo>
                      <a:pt x="42" y="702"/>
                    </a:lnTo>
                    <a:lnTo>
                      <a:pt x="48" y="720"/>
                    </a:lnTo>
                    <a:lnTo>
                      <a:pt x="30" y="732"/>
                    </a:lnTo>
                    <a:lnTo>
                      <a:pt x="12" y="750"/>
                    </a:lnTo>
                    <a:lnTo>
                      <a:pt x="18" y="756"/>
                    </a:lnTo>
                    <a:lnTo>
                      <a:pt x="30" y="780"/>
                    </a:lnTo>
                    <a:lnTo>
                      <a:pt x="30" y="792"/>
                    </a:lnTo>
                    <a:lnTo>
                      <a:pt x="18" y="804"/>
                    </a:lnTo>
                    <a:lnTo>
                      <a:pt x="6" y="810"/>
                    </a:lnTo>
                    <a:lnTo>
                      <a:pt x="0" y="822"/>
                    </a:lnTo>
                    <a:lnTo>
                      <a:pt x="0" y="840"/>
                    </a:lnTo>
                    <a:lnTo>
                      <a:pt x="6" y="846"/>
                    </a:lnTo>
                    <a:lnTo>
                      <a:pt x="18" y="846"/>
                    </a:lnTo>
                    <a:lnTo>
                      <a:pt x="24" y="840"/>
                    </a:lnTo>
                    <a:lnTo>
                      <a:pt x="36" y="840"/>
                    </a:lnTo>
                    <a:lnTo>
                      <a:pt x="42" y="846"/>
                    </a:lnTo>
                    <a:lnTo>
                      <a:pt x="42" y="888"/>
                    </a:lnTo>
                    <a:lnTo>
                      <a:pt x="60" y="900"/>
                    </a:lnTo>
                    <a:lnTo>
                      <a:pt x="42" y="906"/>
                    </a:lnTo>
                    <a:lnTo>
                      <a:pt x="48" y="930"/>
                    </a:lnTo>
                    <a:lnTo>
                      <a:pt x="54" y="930"/>
                    </a:lnTo>
                    <a:lnTo>
                      <a:pt x="66" y="936"/>
                    </a:lnTo>
                    <a:lnTo>
                      <a:pt x="78" y="954"/>
                    </a:lnTo>
                    <a:lnTo>
                      <a:pt x="84" y="960"/>
                    </a:lnTo>
                    <a:lnTo>
                      <a:pt x="84" y="966"/>
                    </a:lnTo>
                    <a:lnTo>
                      <a:pt x="72" y="966"/>
                    </a:lnTo>
                    <a:lnTo>
                      <a:pt x="72" y="990"/>
                    </a:lnTo>
                    <a:lnTo>
                      <a:pt x="102" y="1020"/>
                    </a:lnTo>
                    <a:lnTo>
                      <a:pt x="108" y="1032"/>
                    </a:lnTo>
                    <a:lnTo>
                      <a:pt x="120" y="1044"/>
                    </a:lnTo>
                    <a:lnTo>
                      <a:pt x="126" y="1062"/>
                    </a:lnTo>
                    <a:lnTo>
                      <a:pt x="132" y="1074"/>
                    </a:lnTo>
                    <a:lnTo>
                      <a:pt x="132" y="1104"/>
                    </a:lnTo>
                    <a:lnTo>
                      <a:pt x="126" y="1110"/>
                    </a:lnTo>
                    <a:lnTo>
                      <a:pt x="120" y="1122"/>
                    </a:lnTo>
                    <a:lnTo>
                      <a:pt x="114" y="1128"/>
                    </a:lnTo>
                    <a:lnTo>
                      <a:pt x="114" y="1134"/>
                    </a:lnTo>
                    <a:lnTo>
                      <a:pt x="120" y="1140"/>
                    </a:lnTo>
                    <a:lnTo>
                      <a:pt x="126" y="1140"/>
                    </a:lnTo>
                    <a:lnTo>
                      <a:pt x="120" y="1158"/>
                    </a:lnTo>
                    <a:lnTo>
                      <a:pt x="168" y="1164"/>
                    </a:lnTo>
                    <a:lnTo>
                      <a:pt x="168" y="1194"/>
                    </a:lnTo>
                    <a:lnTo>
                      <a:pt x="192" y="1206"/>
                    </a:lnTo>
                    <a:lnTo>
                      <a:pt x="222" y="1206"/>
                    </a:lnTo>
                    <a:lnTo>
                      <a:pt x="222" y="1224"/>
                    </a:lnTo>
                    <a:lnTo>
                      <a:pt x="228" y="1224"/>
                    </a:lnTo>
                    <a:lnTo>
                      <a:pt x="240" y="1230"/>
                    </a:lnTo>
                    <a:lnTo>
                      <a:pt x="252" y="1242"/>
                    </a:lnTo>
                    <a:lnTo>
                      <a:pt x="252" y="1248"/>
                    </a:lnTo>
                    <a:lnTo>
                      <a:pt x="246" y="1248"/>
                    </a:lnTo>
                    <a:lnTo>
                      <a:pt x="246" y="1254"/>
                    </a:lnTo>
                    <a:lnTo>
                      <a:pt x="240" y="1254"/>
                    </a:lnTo>
                    <a:lnTo>
                      <a:pt x="240" y="1260"/>
                    </a:lnTo>
                    <a:lnTo>
                      <a:pt x="252" y="1272"/>
                    </a:lnTo>
                    <a:lnTo>
                      <a:pt x="264" y="1278"/>
                    </a:lnTo>
                    <a:lnTo>
                      <a:pt x="270" y="1278"/>
                    </a:lnTo>
                    <a:lnTo>
                      <a:pt x="282" y="1284"/>
                    </a:lnTo>
                    <a:lnTo>
                      <a:pt x="294" y="1296"/>
                    </a:lnTo>
                    <a:lnTo>
                      <a:pt x="300" y="1308"/>
                    </a:lnTo>
                    <a:lnTo>
                      <a:pt x="306" y="1314"/>
                    </a:lnTo>
                    <a:lnTo>
                      <a:pt x="306" y="1320"/>
                    </a:lnTo>
                    <a:lnTo>
                      <a:pt x="324" y="1320"/>
                    </a:lnTo>
                    <a:lnTo>
                      <a:pt x="330" y="1326"/>
                    </a:lnTo>
                    <a:lnTo>
                      <a:pt x="330" y="1338"/>
                    </a:lnTo>
                    <a:lnTo>
                      <a:pt x="318" y="1338"/>
                    </a:lnTo>
                    <a:lnTo>
                      <a:pt x="318" y="1344"/>
                    </a:lnTo>
                    <a:lnTo>
                      <a:pt x="330" y="1356"/>
                    </a:lnTo>
                    <a:lnTo>
                      <a:pt x="330" y="1374"/>
                    </a:lnTo>
                    <a:lnTo>
                      <a:pt x="354" y="1380"/>
                    </a:lnTo>
                    <a:lnTo>
                      <a:pt x="360" y="1386"/>
                    </a:lnTo>
                    <a:lnTo>
                      <a:pt x="372" y="1392"/>
                    </a:lnTo>
                    <a:lnTo>
                      <a:pt x="378" y="1398"/>
                    </a:lnTo>
                    <a:lnTo>
                      <a:pt x="384" y="1410"/>
                    </a:lnTo>
                    <a:lnTo>
                      <a:pt x="384" y="1434"/>
                    </a:lnTo>
                    <a:lnTo>
                      <a:pt x="390" y="1446"/>
                    </a:lnTo>
                    <a:lnTo>
                      <a:pt x="420" y="1470"/>
                    </a:lnTo>
                    <a:lnTo>
                      <a:pt x="420" y="1494"/>
                    </a:lnTo>
                    <a:lnTo>
                      <a:pt x="468" y="1518"/>
                    </a:lnTo>
                    <a:lnTo>
                      <a:pt x="474" y="1512"/>
                    </a:lnTo>
                    <a:lnTo>
                      <a:pt x="480" y="1500"/>
                    </a:lnTo>
                    <a:lnTo>
                      <a:pt x="486" y="1494"/>
                    </a:lnTo>
                    <a:lnTo>
                      <a:pt x="498" y="1494"/>
                    </a:lnTo>
                    <a:lnTo>
                      <a:pt x="510" y="1500"/>
                    </a:lnTo>
                    <a:lnTo>
                      <a:pt x="510" y="1506"/>
                    </a:lnTo>
                    <a:lnTo>
                      <a:pt x="522" y="1512"/>
                    </a:lnTo>
                    <a:lnTo>
                      <a:pt x="528" y="1512"/>
                    </a:lnTo>
                    <a:lnTo>
                      <a:pt x="540" y="1500"/>
                    </a:lnTo>
                    <a:lnTo>
                      <a:pt x="540" y="1494"/>
                    </a:lnTo>
                    <a:lnTo>
                      <a:pt x="552" y="1482"/>
                    </a:lnTo>
                    <a:lnTo>
                      <a:pt x="558" y="1488"/>
                    </a:lnTo>
                    <a:lnTo>
                      <a:pt x="570" y="1494"/>
                    </a:lnTo>
                    <a:lnTo>
                      <a:pt x="576" y="1512"/>
                    </a:lnTo>
                    <a:lnTo>
                      <a:pt x="582" y="1524"/>
                    </a:lnTo>
                    <a:lnTo>
                      <a:pt x="594" y="1536"/>
                    </a:lnTo>
                    <a:lnTo>
                      <a:pt x="606" y="1542"/>
                    </a:lnTo>
                    <a:lnTo>
                      <a:pt x="612" y="1548"/>
                    </a:lnTo>
                    <a:lnTo>
                      <a:pt x="618" y="1548"/>
                    </a:lnTo>
                    <a:lnTo>
                      <a:pt x="624" y="1572"/>
                    </a:lnTo>
                    <a:lnTo>
                      <a:pt x="642" y="1572"/>
                    </a:lnTo>
                    <a:lnTo>
                      <a:pt x="660" y="1554"/>
                    </a:lnTo>
                    <a:lnTo>
                      <a:pt x="672" y="1554"/>
                    </a:lnTo>
                    <a:lnTo>
                      <a:pt x="678" y="1560"/>
                    </a:lnTo>
                    <a:lnTo>
                      <a:pt x="690" y="1566"/>
                    </a:lnTo>
                    <a:lnTo>
                      <a:pt x="702" y="1566"/>
                    </a:lnTo>
                    <a:lnTo>
                      <a:pt x="702" y="1560"/>
                    </a:lnTo>
                    <a:lnTo>
                      <a:pt x="708" y="1554"/>
                    </a:lnTo>
                    <a:lnTo>
                      <a:pt x="714" y="1554"/>
                    </a:lnTo>
                    <a:lnTo>
                      <a:pt x="738" y="1584"/>
                    </a:lnTo>
                    <a:lnTo>
                      <a:pt x="756" y="1560"/>
                    </a:lnTo>
                    <a:lnTo>
                      <a:pt x="780" y="1560"/>
                    </a:lnTo>
                    <a:lnTo>
                      <a:pt x="792" y="1548"/>
                    </a:lnTo>
                    <a:lnTo>
                      <a:pt x="804" y="1548"/>
                    </a:lnTo>
                    <a:lnTo>
                      <a:pt x="804" y="1554"/>
                    </a:lnTo>
                    <a:lnTo>
                      <a:pt x="810" y="1560"/>
                    </a:lnTo>
                    <a:lnTo>
                      <a:pt x="834" y="1560"/>
                    </a:lnTo>
                    <a:lnTo>
                      <a:pt x="852" y="1542"/>
                    </a:lnTo>
                    <a:lnTo>
                      <a:pt x="852" y="1536"/>
                    </a:lnTo>
                    <a:lnTo>
                      <a:pt x="858" y="1530"/>
                    </a:lnTo>
                    <a:lnTo>
                      <a:pt x="858" y="1524"/>
                    </a:lnTo>
                    <a:lnTo>
                      <a:pt x="870" y="1524"/>
                    </a:lnTo>
                    <a:lnTo>
                      <a:pt x="888" y="1494"/>
                    </a:lnTo>
                    <a:lnTo>
                      <a:pt x="978" y="1494"/>
                    </a:lnTo>
                    <a:lnTo>
                      <a:pt x="1002" y="1482"/>
                    </a:lnTo>
                    <a:lnTo>
                      <a:pt x="996" y="1464"/>
                    </a:lnTo>
                    <a:lnTo>
                      <a:pt x="996" y="1446"/>
                    </a:lnTo>
                    <a:lnTo>
                      <a:pt x="990" y="1434"/>
                    </a:lnTo>
                    <a:lnTo>
                      <a:pt x="984" y="1428"/>
                    </a:lnTo>
                    <a:lnTo>
                      <a:pt x="966" y="1428"/>
                    </a:lnTo>
                    <a:lnTo>
                      <a:pt x="954" y="1422"/>
                    </a:lnTo>
                    <a:lnTo>
                      <a:pt x="936" y="1386"/>
                    </a:lnTo>
                    <a:lnTo>
                      <a:pt x="936" y="1368"/>
                    </a:lnTo>
                    <a:lnTo>
                      <a:pt x="924" y="1362"/>
                    </a:lnTo>
                    <a:lnTo>
                      <a:pt x="924" y="1326"/>
                    </a:lnTo>
                    <a:lnTo>
                      <a:pt x="912" y="1326"/>
                    </a:lnTo>
                    <a:lnTo>
                      <a:pt x="906" y="1302"/>
                    </a:lnTo>
                    <a:lnTo>
                      <a:pt x="882" y="1302"/>
                    </a:lnTo>
                    <a:lnTo>
                      <a:pt x="876" y="1290"/>
                    </a:lnTo>
                    <a:lnTo>
                      <a:pt x="876" y="1272"/>
                    </a:lnTo>
                    <a:lnTo>
                      <a:pt x="864" y="1266"/>
                    </a:lnTo>
                    <a:lnTo>
                      <a:pt x="858" y="1254"/>
                    </a:lnTo>
                    <a:lnTo>
                      <a:pt x="846" y="1248"/>
                    </a:lnTo>
                    <a:lnTo>
                      <a:pt x="840" y="1242"/>
                    </a:lnTo>
                    <a:lnTo>
                      <a:pt x="816" y="1242"/>
                    </a:lnTo>
                    <a:lnTo>
                      <a:pt x="804" y="1236"/>
                    </a:lnTo>
                    <a:lnTo>
                      <a:pt x="798" y="1236"/>
                    </a:lnTo>
                    <a:lnTo>
                      <a:pt x="798" y="1224"/>
                    </a:lnTo>
                    <a:lnTo>
                      <a:pt x="804" y="1212"/>
                    </a:lnTo>
                    <a:lnTo>
                      <a:pt x="810" y="1206"/>
                    </a:lnTo>
                    <a:lnTo>
                      <a:pt x="804" y="1182"/>
                    </a:lnTo>
                    <a:lnTo>
                      <a:pt x="840" y="1182"/>
                    </a:lnTo>
                    <a:lnTo>
                      <a:pt x="846" y="1188"/>
                    </a:lnTo>
                    <a:lnTo>
                      <a:pt x="852" y="1182"/>
                    </a:lnTo>
                    <a:lnTo>
                      <a:pt x="864" y="1182"/>
                    </a:lnTo>
                    <a:lnTo>
                      <a:pt x="870" y="1176"/>
                    </a:lnTo>
                    <a:lnTo>
                      <a:pt x="870" y="1164"/>
                    </a:lnTo>
                    <a:lnTo>
                      <a:pt x="876" y="1152"/>
                    </a:lnTo>
                    <a:lnTo>
                      <a:pt x="876" y="1116"/>
                    </a:lnTo>
                    <a:lnTo>
                      <a:pt x="870" y="1110"/>
                    </a:lnTo>
                    <a:lnTo>
                      <a:pt x="870" y="1098"/>
                    </a:lnTo>
                    <a:lnTo>
                      <a:pt x="864" y="1086"/>
                    </a:lnTo>
                    <a:lnTo>
                      <a:pt x="864" y="1074"/>
                    </a:lnTo>
                    <a:lnTo>
                      <a:pt x="870" y="1062"/>
                    </a:lnTo>
                    <a:lnTo>
                      <a:pt x="882" y="1056"/>
                    </a:lnTo>
                    <a:lnTo>
                      <a:pt x="888" y="1050"/>
                    </a:lnTo>
                    <a:lnTo>
                      <a:pt x="888" y="1032"/>
                    </a:lnTo>
                    <a:lnTo>
                      <a:pt x="882" y="1020"/>
                    </a:lnTo>
                    <a:lnTo>
                      <a:pt x="882" y="1002"/>
                    </a:lnTo>
                    <a:lnTo>
                      <a:pt x="900" y="984"/>
                    </a:lnTo>
                    <a:lnTo>
                      <a:pt x="906" y="984"/>
                    </a:lnTo>
                    <a:lnTo>
                      <a:pt x="906" y="996"/>
                    </a:lnTo>
                    <a:lnTo>
                      <a:pt x="912" y="1002"/>
                    </a:lnTo>
                    <a:lnTo>
                      <a:pt x="924" y="1002"/>
                    </a:lnTo>
                    <a:lnTo>
                      <a:pt x="930" y="996"/>
                    </a:lnTo>
                    <a:lnTo>
                      <a:pt x="930" y="960"/>
                    </a:lnTo>
                    <a:lnTo>
                      <a:pt x="924" y="954"/>
                    </a:lnTo>
                    <a:lnTo>
                      <a:pt x="924" y="948"/>
                    </a:lnTo>
                    <a:lnTo>
                      <a:pt x="936" y="930"/>
                    </a:lnTo>
                    <a:lnTo>
                      <a:pt x="936" y="906"/>
                    </a:lnTo>
                    <a:lnTo>
                      <a:pt x="942" y="900"/>
                    </a:lnTo>
                    <a:lnTo>
                      <a:pt x="954" y="900"/>
                    </a:lnTo>
                    <a:lnTo>
                      <a:pt x="960" y="894"/>
                    </a:lnTo>
                    <a:lnTo>
                      <a:pt x="960" y="858"/>
                    </a:lnTo>
                    <a:lnTo>
                      <a:pt x="966" y="852"/>
                    </a:lnTo>
                    <a:lnTo>
                      <a:pt x="972" y="840"/>
                    </a:lnTo>
                    <a:lnTo>
                      <a:pt x="978" y="834"/>
                    </a:lnTo>
                    <a:lnTo>
                      <a:pt x="1008" y="834"/>
                    </a:lnTo>
                    <a:lnTo>
                      <a:pt x="1008" y="786"/>
                    </a:lnTo>
                    <a:lnTo>
                      <a:pt x="1014" y="774"/>
                    </a:lnTo>
                    <a:lnTo>
                      <a:pt x="1020" y="768"/>
                    </a:lnTo>
                    <a:lnTo>
                      <a:pt x="1026" y="756"/>
                    </a:lnTo>
                    <a:lnTo>
                      <a:pt x="1032" y="750"/>
                    </a:lnTo>
                    <a:lnTo>
                      <a:pt x="1032" y="708"/>
                    </a:lnTo>
                    <a:lnTo>
                      <a:pt x="1026" y="660"/>
                    </a:lnTo>
                    <a:lnTo>
                      <a:pt x="1020" y="654"/>
                    </a:lnTo>
                    <a:lnTo>
                      <a:pt x="1020" y="636"/>
                    </a:lnTo>
                    <a:lnTo>
                      <a:pt x="1032" y="630"/>
                    </a:lnTo>
                    <a:lnTo>
                      <a:pt x="1038" y="630"/>
                    </a:lnTo>
                    <a:lnTo>
                      <a:pt x="1038" y="594"/>
                    </a:lnTo>
                    <a:lnTo>
                      <a:pt x="1044" y="594"/>
                    </a:lnTo>
                    <a:lnTo>
                      <a:pt x="1050" y="588"/>
                    </a:lnTo>
                    <a:lnTo>
                      <a:pt x="1056" y="576"/>
                    </a:lnTo>
                    <a:lnTo>
                      <a:pt x="1056" y="534"/>
                    </a:lnTo>
                    <a:lnTo>
                      <a:pt x="1050" y="528"/>
                    </a:lnTo>
                    <a:lnTo>
                      <a:pt x="1050" y="516"/>
                    </a:lnTo>
                    <a:lnTo>
                      <a:pt x="1062" y="516"/>
                    </a:lnTo>
                    <a:lnTo>
                      <a:pt x="1068" y="510"/>
                    </a:lnTo>
                    <a:lnTo>
                      <a:pt x="1068" y="492"/>
                    </a:lnTo>
                    <a:lnTo>
                      <a:pt x="1086" y="492"/>
                    </a:lnTo>
                    <a:lnTo>
                      <a:pt x="1092" y="486"/>
                    </a:lnTo>
                    <a:lnTo>
                      <a:pt x="1092" y="480"/>
                    </a:lnTo>
                    <a:lnTo>
                      <a:pt x="1098" y="474"/>
                    </a:lnTo>
                    <a:lnTo>
                      <a:pt x="1098" y="462"/>
                    </a:lnTo>
                    <a:lnTo>
                      <a:pt x="1110" y="462"/>
                    </a:lnTo>
                    <a:lnTo>
                      <a:pt x="1128" y="456"/>
                    </a:lnTo>
                    <a:lnTo>
                      <a:pt x="1152" y="444"/>
                    </a:lnTo>
                    <a:lnTo>
                      <a:pt x="1164" y="420"/>
                    </a:lnTo>
                    <a:lnTo>
                      <a:pt x="1164" y="408"/>
                    </a:lnTo>
                    <a:lnTo>
                      <a:pt x="1128" y="384"/>
                    </a:lnTo>
                    <a:lnTo>
                      <a:pt x="1128" y="378"/>
                    </a:lnTo>
                    <a:lnTo>
                      <a:pt x="1122" y="372"/>
                    </a:lnTo>
                    <a:lnTo>
                      <a:pt x="1122" y="360"/>
                    </a:lnTo>
                    <a:lnTo>
                      <a:pt x="1116" y="354"/>
                    </a:lnTo>
                    <a:lnTo>
                      <a:pt x="1092" y="354"/>
                    </a:lnTo>
                    <a:lnTo>
                      <a:pt x="1080" y="342"/>
                    </a:lnTo>
                    <a:lnTo>
                      <a:pt x="1080" y="330"/>
                    </a:lnTo>
                    <a:lnTo>
                      <a:pt x="1074" y="312"/>
                    </a:lnTo>
                    <a:lnTo>
                      <a:pt x="1074" y="294"/>
                    </a:lnTo>
                    <a:lnTo>
                      <a:pt x="1068" y="282"/>
                    </a:lnTo>
                    <a:lnTo>
                      <a:pt x="1068" y="264"/>
                    </a:lnTo>
                    <a:lnTo>
                      <a:pt x="1062" y="264"/>
                    </a:lnTo>
                    <a:lnTo>
                      <a:pt x="1062" y="240"/>
                    </a:lnTo>
                    <a:lnTo>
                      <a:pt x="1056" y="222"/>
                    </a:lnTo>
                    <a:lnTo>
                      <a:pt x="1056" y="180"/>
                    </a:lnTo>
                    <a:lnTo>
                      <a:pt x="1050" y="168"/>
                    </a:lnTo>
                    <a:lnTo>
                      <a:pt x="1068" y="162"/>
                    </a:lnTo>
                    <a:lnTo>
                      <a:pt x="1038" y="132"/>
                    </a:lnTo>
                    <a:lnTo>
                      <a:pt x="1038" y="90"/>
                    </a:lnTo>
                    <a:lnTo>
                      <a:pt x="1032" y="78"/>
                    </a:lnTo>
                    <a:lnTo>
                      <a:pt x="1026" y="72"/>
                    </a:lnTo>
                    <a:lnTo>
                      <a:pt x="1014" y="66"/>
                    </a:lnTo>
                    <a:lnTo>
                      <a:pt x="984" y="36"/>
                    </a:lnTo>
                    <a:lnTo>
                      <a:pt x="972" y="36"/>
                    </a:lnTo>
                    <a:lnTo>
                      <a:pt x="954" y="18"/>
                    </a:lnTo>
                    <a:lnTo>
                      <a:pt x="948" y="0"/>
                    </a:lnTo>
                    <a:lnTo>
                      <a:pt x="924" y="24"/>
                    </a:lnTo>
                    <a:lnTo>
                      <a:pt x="894" y="2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28" name="Somalia">
                <a:extLst>
                  <a:ext uri="{FF2B5EF4-FFF2-40B4-BE49-F238E27FC236}">
                    <a16:creationId xmlns:a16="http://schemas.microsoft.com/office/drawing/2014/main" id="{CA9C76B6-9660-1D45-9422-9CC8D586B6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9" y="2062"/>
                <a:ext cx="183" cy="283"/>
              </a:xfrm>
              <a:custGeom>
                <a:avLst/>
                <a:gdLst>
                  <a:gd name="T0" fmla="*/ 2147483647 w 714"/>
                  <a:gd name="T1" fmla="*/ 2147483647 h 1104"/>
                  <a:gd name="T2" fmla="*/ 2147483647 w 714"/>
                  <a:gd name="T3" fmla="*/ 2147483647 h 1104"/>
                  <a:gd name="T4" fmla="*/ 2147483647 w 714"/>
                  <a:gd name="T5" fmla="*/ 2147483647 h 1104"/>
                  <a:gd name="T6" fmla="*/ 2147483647 w 714"/>
                  <a:gd name="T7" fmla="*/ 2147483647 h 1104"/>
                  <a:gd name="T8" fmla="*/ 2147483647 w 714"/>
                  <a:gd name="T9" fmla="*/ 2147483647 h 1104"/>
                  <a:gd name="T10" fmla="*/ 2147483647 w 714"/>
                  <a:gd name="T11" fmla="*/ 2147483647 h 1104"/>
                  <a:gd name="T12" fmla="*/ 2147483647 w 714"/>
                  <a:gd name="T13" fmla="*/ 2147483647 h 1104"/>
                  <a:gd name="T14" fmla="*/ 2147483647 w 714"/>
                  <a:gd name="T15" fmla="*/ 2147483647 h 1104"/>
                  <a:gd name="T16" fmla="*/ 2147483647 w 714"/>
                  <a:gd name="T17" fmla="*/ 2147483647 h 1104"/>
                  <a:gd name="T18" fmla="*/ 2147483647 w 714"/>
                  <a:gd name="T19" fmla="*/ 2147483647 h 1104"/>
                  <a:gd name="T20" fmla="*/ 2147483647 w 714"/>
                  <a:gd name="T21" fmla="*/ 2147483647 h 1104"/>
                  <a:gd name="T22" fmla="*/ 2147483647 w 714"/>
                  <a:gd name="T23" fmla="*/ 2147483647 h 1104"/>
                  <a:gd name="T24" fmla="*/ 0 w 714"/>
                  <a:gd name="T25" fmla="*/ 2147483647 h 1104"/>
                  <a:gd name="T26" fmla="*/ 2147483647 w 714"/>
                  <a:gd name="T27" fmla="*/ 2147483647 h 1104"/>
                  <a:gd name="T28" fmla="*/ 2147483647 w 714"/>
                  <a:gd name="T29" fmla="*/ 2147483647 h 1104"/>
                  <a:gd name="T30" fmla="*/ 2147483647 w 714"/>
                  <a:gd name="T31" fmla="*/ 2147483647 h 1104"/>
                  <a:gd name="T32" fmla="*/ 2147483647 w 714"/>
                  <a:gd name="T33" fmla="*/ 2147483647 h 1104"/>
                  <a:gd name="T34" fmla="*/ 2147483647 w 714"/>
                  <a:gd name="T35" fmla="*/ 2147483647 h 1104"/>
                  <a:gd name="T36" fmla="*/ 2147483647 w 714"/>
                  <a:gd name="T37" fmla="*/ 2147483647 h 1104"/>
                  <a:gd name="T38" fmla="*/ 2147483647 w 714"/>
                  <a:gd name="T39" fmla="*/ 2147483647 h 1104"/>
                  <a:gd name="T40" fmla="*/ 2147483647 w 714"/>
                  <a:gd name="T41" fmla="*/ 2147483647 h 1104"/>
                  <a:gd name="T42" fmla="*/ 2147483647 w 714"/>
                  <a:gd name="T43" fmla="*/ 2147483647 h 1104"/>
                  <a:gd name="T44" fmla="*/ 2147483647 w 714"/>
                  <a:gd name="T45" fmla="*/ 2147483647 h 1104"/>
                  <a:gd name="T46" fmla="*/ 2147483647 w 714"/>
                  <a:gd name="T47" fmla="*/ 2147483647 h 1104"/>
                  <a:gd name="T48" fmla="*/ 2147483647 w 714"/>
                  <a:gd name="T49" fmla="*/ 2147483647 h 1104"/>
                  <a:gd name="T50" fmla="*/ 2147483647 w 714"/>
                  <a:gd name="T51" fmla="*/ 2147483647 h 1104"/>
                  <a:gd name="T52" fmla="*/ 2147483647 w 714"/>
                  <a:gd name="T53" fmla="*/ 2147483647 h 1104"/>
                  <a:gd name="T54" fmla="*/ 2147483647 w 714"/>
                  <a:gd name="T55" fmla="*/ 2147483647 h 1104"/>
                  <a:gd name="T56" fmla="*/ 2147483647 w 714"/>
                  <a:gd name="T57" fmla="*/ 2147483647 h 1104"/>
                  <a:gd name="T58" fmla="*/ 2147483647 w 714"/>
                  <a:gd name="T59" fmla="*/ 2147483647 h 1104"/>
                  <a:gd name="T60" fmla="*/ 2147483647 w 714"/>
                  <a:gd name="T61" fmla="*/ 2147483647 h 1104"/>
                  <a:gd name="T62" fmla="*/ 2147483647 w 714"/>
                  <a:gd name="T63" fmla="*/ 2147483647 h 1104"/>
                  <a:gd name="T64" fmla="*/ 2147483647 w 714"/>
                  <a:gd name="T65" fmla="*/ 2147483647 h 1104"/>
                  <a:gd name="T66" fmla="*/ 2147483647 w 714"/>
                  <a:gd name="T67" fmla="*/ 2147483647 h 1104"/>
                  <a:gd name="T68" fmla="*/ 2147483647 w 714"/>
                  <a:gd name="T69" fmla="*/ 2147483647 h 1104"/>
                  <a:gd name="T70" fmla="*/ 2147483647 w 714"/>
                  <a:gd name="T71" fmla="*/ 2147483647 h 1104"/>
                  <a:gd name="T72" fmla="*/ 2147483647 w 714"/>
                  <a:gd name="T73" fmla="*/ 2147483647 h 1104"/>
                  <a:gd name="T74" fmla="*/ 2147483647 w 714"/>
                  <a:gd name="T75" fmla="*/ 2147483647 h 1104"/>
                  <a:gd name="T76" fmla="*/ 2147483647 w 714"/>
                  <a:gd name="T77" fmla="*/ 2147483647 h 1104"/>
                  <a:gd name="T78" fmla="*/ 2147483647 w 714"/>
                  <a:gd name="T79" fmla="*/ 2147483647 h 1104"/>
                  <a:gd name="T80" fmla="*/ 2147483647 w 714"/>
                  <a:gd name="T81" fmla="*/ 2147483647 h 1104"/>
                  <a:gd name="T82" fmla="*/ 2147483647 w 714"/>
                  <a:gd name="T83" fmla="*/ 2147483647 h 1104"/>
                  <a:gd name="T84" fmla="*/ 2147483647 w 714"/>
                  <a:gd name="T85" fmla="*/ 2147483647 h 1104"/>
                  <a:gd name="T86" fmla="*/ 2147483647 w 714"/>
                  <a:gd name="T87" fmla="*/ 2147483647 h 110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714"/>
                  <a:gd name="T133" fmla="*/ 0 h 1104"/>
                  <a:gd name="T134" fmla="*/ 714 w 714"/>
                  <a:gd name="T135" fmla="*/ 1104 h 110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714" h="1104">
                    <a:moveTo>
                      <a:pt x="108" y="114"/>
                    </a:moveTo>
                    <a:lnTo>
                      <a:pt x="120" y="126"/>
                    </a:lnTo>
                    <a:lnTo>
                      <a:pt x="120" y="138"/>
                    </a:lnTo>
                    <a:lnTo>
                      <a:pt x="126" y="150"/>
                    </a:lnTo>
                    <a:lnTo>
                      <a:pt x="132" y="156"/>
                    </a:lnTo>
                    <a:lnTo>
                      <a:pt x="138" y="168"/>
                    </a:lnTo>
                    <a:lnTo>
                      <a:pt x="144" y="174"/>
                    </a:lnTo>
                    <a:lnTo>
                      <a:pt x="156" y="198"/>
                    </a:lnTo>
                    <a:lnTo>
                      <a:pt x="162" y="204"/>
                    </a:lnTo>
                    <a:lnTo>
                      <a:pt x="162" y="210"/>
                    </a:lnTo>
                    <a:lnTo>
                      <a:pt x="186" y="210"/>
                    </a:lnTo>
                    <a:lnTo>
                      <a:pt x="192" y="222"/>
                    </a:lnTo>
                    <a:lnTo>
                      <a:pt x="198" y="228"/>
                    </a:lnTo>
                    <a:lnTo>
                      <a:pt x="204" y="240"/>
                    </a:lnTo>
                    <a:lnTo>
                      <a:pt x="240" y="258"/>
                    </a:lnTo>
                    <a:lnTo>
                      <a:pt x="312" y="282"/>
                    </a:lnTo>
                    <a:lnTo>
                      <a:pt x="336" y="288"/>
                    </a:lnTo>
                    <a:lnTo>
                      <a:pt x="348" y="294"/>
                    </a:lnTo>
                    <a:lnTo>
                      <a:pt x="366" y="300"/>
                    </a:lnTo>
                    <a:lnTo>
                      <a:pt x="378" y="312"/>
                    </a:lnTo>
                    <a:lnTo>
                      <a:pt x="414" y="330"/>
                    </a:lnTo>
                    <a:lnTo>
                      <a:pt x="486" y="324"/>
                    </a:lnTo>
                    <a:lnTo>
                      <a:pt x="276" y="570"/>
                    </a:lnTo>
                    <a:lnTo>
                      <a:pt x="192" y="570"/>
                    </a:lnTo>
                    <a:lnTo>
                      <a:pt x="186" y="576"/>
                    </a:lnTo>
                    <a:lnTo>
                      <a:pt x="174" y="576"/>
                    </a:lnTo>
                    <a:lnTo>
                      <a:pt x="162" y="582"/>
                    </a:lnTo>
                    <a:lnTo>
                      <a:pt x="156" y="588"/>
                    </a:lnTo>
                    <a:lnTo>
                      <a:pt x="144" y="594"/>
                    </a:lnTo>
                    <a:lnTo>
                      <a:pt x="144" y="606"/>
                    </a:lnTo>
                    <a:lnTo>
                      <a:pt x="126" y="624"/>
                    </a:lnTo>
                    <a:lnTo>
                      <a:pt x="102" y="624"/>
                    </a:lnTo>
                    <a:lnTo>
                      <a:pt x="90" y="630"/>
                    </a:lnTo>
                    <a:lnTo>
                      <a:pt x="78" y="630"/>
                    </a:lnTo>
                    <a:lnTo>
                      <a:pt x="66" y="642"/>
                    </a:lnTo>
                    <a:lnTo>
                      <a:pt x="66" y="654"/>
                    </a:lnTo>
                    <a:lnTo>
                      <a:pt x="60" y="660"/>
                    </a:lnTo>
                    <a:lnTo>
                      <a:pt x="42" y="696"/>
                    </a:lnTo>
                    <a:lnTo>
                      <a:pt x="0" y="738"/>
                    </a:lnTo>
                    <a:lnTo>
                      <a:pt x="0" y="1038"/>
                    </a:lnTo>
                    <a:lnTo>
                      <a:pt x="42" y="1104"/>
                    </a:lnTo>
                    <a:lnTo>
                      <a:pt x="48" y="1086"/>
                    </a:lnTo>
                    <a:lnTo>
                      <a:pt x="84" y="1032"/>
                    </a:lnTo>
                    <a:lnTo>
                      <a:pt x="96" y="1008"/>
                    </a:lnTo>
                    <a:lnTo>
                      <a:pt x="114" y="996"/>
                    </a:lnTo>
                    <a:lnTo>
                      <a:pt x="144" y="966"/>
                    </a:lnTo>
                    <a:lnTo>
                      <a:pt x="150" y="954"/>
                    </a:lnTo>
                    <a:lnTo>
                      <a:pt x="162" y="936"/>
                    </a:lnTo>
                    <a:lnTo>
                      <a:pt x="192" y="906"/>
                    </a:lnTo>
                    <a:lnTo>
                      <a:pt x="216" y="876"/>
                    </a:lnTo>
                    <a:lnTo>
                      <a:pt x="246" y="846"/>
                    </a:lnTo>
                    <a:lnTo>
                      <a:pt x="264" y="840"/>
                    </a:lnTo>
                    <a:lnTo>
                      <a:pt x="276" y="828"/>
                    </a:lnTo>
                    <a:lnTo>
                      <a:pt x="294" y="816"/>
                    </a:lnTo>
                    <a:lnTo>
                      <a:pt x="318" y="804"/>
                    </a:lnTo>
                    <a:lnTo>
                      <a:pt x="336" y="786"/>
                    </a:lnTo>
                    <a:lnTo>
                      <a:pt x="372" y="756"/>
                    </a:lnTo>
                    <a:lnTo>
                      <a:pt x="420" y="708"/>
                    </a:lnTo>
                    <a:lnTo>
                      <a:pt x="438" y="684"/>
                    </a:lnTo>
                    <a:lnTo>
                      <a:pt x="462" y="654"/>
                    </a:lnTo>
                    <a:lnTo>
                      <a:pt x="492" y="618"/>
                    </a:lnTo>
                    <a:lnTo>
                      <a:pt x="516" y="570"/>
                    </a:lnTo>
                    <a:lnTo>
                      <a:pt x="528" y="540"/>
                    </a:lnTo>
                    <a:lnTo>
                      <a:pt x="546" y="516"/>
                    </a:lnTo>
                    <a:lnTo>
                      <a:pt x="558" y="498"/>
                    </a:lnTo>
                    <a:lnTo>
                      <a:pt x="564" y="492"/>
                    </a:lnTo>
                    <a:lnTo>
                      <a:pt x="570" y="480"/>
                    </a:lnTo>
                    <a:lnTo>
                      <a:pt x="576" y="474"/>
                    </a:lnTo>
                    <a:lnTo>
                      <a:pt x="576" y="450"/>
                    </a:lnTo>
                    <a:lnTo>
                      <a:pt x="582" y="432"/>
                    </a:lnTo>
                    <a:lnTo>
                      <a:pt x="588" y="420"/>
                    </a:lnTo>
                    <a:lnTo>
                      <a:pt x="588" y="402"/>
                    </a:lnTo>
                    <a:lnTo>
                      <a:pt x="594" y="390"/>
                    </a:lnTo>
                    <a:lnTo>
                      <a:pt x="606" y="378"/>
                    </a:lnTo>
                    <a:lnTo>
                      <a:pt x="612" y="366"/>
                    </a:lnTo>
                    <a:lnTo>
                      <a:pt x="624" y="354"/>
                    </a:lnTo>
                    <a:lnTo>
                      <a:pt x="624" y="324"/>
                    </a:lnTo>
                    <a:lnTo>
                      <a:pt x="636" y="318"/>
                    </a:lnTo>
                    <a:lnTo>
                      <a:pt x="642" y="306"/>
                    </a:lnTo>
                    <a:lnTo>
                      <a:pt x="660" y="252"/>
                    </a:lnTo>
                    <a:lnTo>
                      <a:pt x="672" y="252"/>
                    </a:lnTo>
                    <a:lnTo>
                      <a:pt x="672" y="246"/>
                    </a:lnTo>
                    <a:lnTo>
                      <a:pt x="684" y="234"/>
                    </a:lnTo>
                    <a:lnTo>
                      <a:pt x="684" y="138"/>
                    </a:lnTo>
                    <a:lnTo>
                      <a:pt x="708" y="126"/>
                    </a:lnTo>
                    <a:lnTo>
                      <a:pt x="702" y="54"/>
                    </a:lnTo>
                    <a:lnTo>
                      <a:pt x="708" y="42"/>
                    </a:lnTo>
                    <a:lnTo>
                      <a:pt x="708" y="36"/>
                    </a:lnTo>
                    <a:lnTo>
                      <a:pt x="714" y="24"/>
                    </a:lnTo>
                    <a:lnTo>
                      <a:pt x="714" y="12"/>
                    </a:lnTo>
                    <a:lnTo>
                      <a:pt x="690" y="0"/>
                    </a:lnTo>
                    <a:lnTo>
                      <a:pt x="672" y="0"/>
                    </a:lnTo>
                    <a:lnTo>
                      <a:pt x="666" y="12"/>
                    </a:lnTo>
                    <a:lnTo>
                      <a:pt x="654" y="18"/>
                    </a:lnTo>
                    <a:lnTo>
                      <a:pt x="648" y="30"/>
                    </a:lnTo>
                    <a:lnTo>
                      <a:pt x="624" y="42"/>
                    </a:lnTo>
                    <a:lnTo>
                      <a:pt x="612" y="42"/>
                    </a:lnTo>
                    <a:lnTo>
                      <a:pt x="594" y="48"/>
                    </a:lnTo>
                    <a:lnTo>
                      <a:pt x="582" y="54"/>
                    </a:lnTo>
                    <a:lnTo>
                      <a:pt x="564" y="54"/>
                    </a:lnTo>
                    <a:lnTo>
                      <a:pt x="546" y="48"/>
                    </a:lnTo>
                    <a:lnTo>
                      <a:pt x="534" y="42"/>
                    </a:lnTo>
                    <a:lnTo>
                      <a:pt x="516" y="48"/>
                    </a:lnTo>
                    <a:lnTo>
                      <a:pt x="510" y="54"/>
                    </a:lnTo>
                    <a:lnTo>
                      <a:pt x="498" y="60"/>
                    </a:lnTo>
                    <a:lnTo>
                      <a:pt x="492" y="72"/>
                    </a:lnTo>
                    <a:lnTo>
                      <a:pt x="486" y="78"/>
                    </a:lnTo>
                    <a:lnTo>
                      <a:pt x="474" y="78"/>
                    </a:lnTo>
                    <a:lnTo>
                      <a:pt x="462" y="72"/>
                    </a:lnTo>
                    <a:lnTo>
                      <a:pt x="456" y="60"/>
                    </a:lnTo>
                    <a:lnTo>
                      <a:pt x="444" y="60"/>
                    </a:lnTo>
                    <a:lnTo>
                      <a:pt x="438" y="66"/>
                    </a:lnTo>
                    <a:lnTo>
                      <a:pt x="426" y="72"/>
                    </a:lnTo>
                    <a:lnTo>
                      <a:pt x="396" y="102"/>
                    </a:lnTo>
                    <a:lnTo>
                      <a:pt x="384" y="108"/>
                    </a:lnTo>
                    <a:lnTo>
                      <a:pt x="372" y="108"/>
                    </a:lnTo>
                    <a:lnTo>
                      <a:pt x="360" y="102"/>
                    </a:lnTo>
                    <a:lnTo>
                      <a:pt x="354" y="96"/>
                    </a:lnTo>
                    <a:lnTo>
                      <a:pt x="342" y="90"/>
                    </a:lnTo>
                    <a:lnTo>
                      <a:pt x="330" y="90"/>
                    </a:lnTo>
                    <a:lnTo>
                      <a:pt x="306" y="102"/>
                    </a:lnTo>
                    <a:lnTo>
                      <a:pt x="294" y="114"/>
                    </a:lnTo>
                    <a:lnTo>
                      <a:pt x="270" y="126"/>
                    </a:lnTo>
                    <a:lnTo>
                      <a:pt x="210" y="126"/>
                    </a:lnTo>
                    <a:lnTo>
                      <a:pt x="192" y="108"/>
                    </a:lnTo>
                    <a:lnTo>
                      <a:pt x="186" y="96"/>
                    </a:lnTo>
                    <a:lnTo>
                      <a:pt x="174" y="90"/>
                    </a:lnTo>
                    <a:lnTo>
                      <a:pt x="168" y="78"/>
                    </a:lnTo>
                    <a:lnTo>
                      <a:pt x="168" y="66"/>
                    </a:lnTo>
                    <a:lnTo>
                      <a:pt x="156" y="54"/>
                    </a:lnTo>
                    <a:lnTo>
                      <a:pt x="150" y="54"/>
                    </a:lnTo>
                    <a:lnTo>
                      <a:pt x="126" y="78"/>
                    </a:lnTo>
                    <a:lnTo>
                      <a:pt x="108" y="11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29" name="Sierra Leone">
                <a:extLst>
                  <a:ext uri="{FF2B5EF4-FFF2-40B4-BE49-F238E27FC236}">
                    <a16:creationId xmlns:a16="http://schemas.microsoft.com/office/drawing/2014/main" id="{714C716B-C94E-5A48-916F-1ED956A731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3" y="2102"/>
                <a:ext cx="53" cy="69"/>
              </a:xfrm>
              <a:custGeom>
                <a:avLst/>
                <a:gdLst>
                  <a:gd name="T0" fmla="*/ 2147483647 w 210"/>
                  <a:gd name="T1" fmla="*/ 2147483647 h 270"/>
                  <a:gd name="T2" fmla="*/ 2147483647 w 210"/>
                  <a:gd name="T3" fmla="*/ 2147483647 h 270"/>
                  <a:gd name="T4" fmla="*/ 2147483647 w 210"/>
                  <a:gd name="T5" fmla="*/ 2147483647 h 270"/>
                  <a:gd name="T6" fmla="*/ 2147483647 w 210"/>
                  <a:gd name="T7" fmla="*/ 2147483647 h 270"/>
                  <a:gd name="T8" fmla="*/ 2147483647 w 210"/>
                  <a:gd name="T9" fmla="*/ 2147483647 h 270"/>
                  <a:gd name="T10" fmla="*/ 2147483647 w 210"/>
                  <a:gd name="T11" fmla="*/ 2147483647 h 270"/>
                  <a:gd name="T12" fmla="*/ 2147483647 w 210"/>
                  <a:gd name="T13" fmla="*/ 2147483647 h 270"/>
                  <a:gd name="T14" fmla="*/ 2147483647 w 210"/>
                  <a:gd name="T15" fmla="*/ 2147483647 h 270"/>
                  <a:gd name="T16" fmla="*/ 2147483647 w 210"/>
                  <a:gd name="T17" fmla="*/ 2147483647 h 270"/>
                  <a:gd name="T18" fmla="*/ 2147483647 w 210"/>
                  <a:gd name="T19" fmla="*/ 2147483647 h 270"/>
                  <a:gd name="T20" fmla="*/ 2147483647 w 210"/>
                  <a:gd name="T21" fmla="*/ 2147483647 h 270"/>
                  <a:gd name="T22" fmla="*/ 2147483647 w 210"/>
                  <a:gd name="T23" fmla="*/ 0 h 270"/>
                  <a:gd name="T24" fmla="*/ 2147483647 w 210"/>
                  <a:gd name="T25" fmla="*/ 0 h 270"/>
                  <a:gd name="T26" fmla="*/ 2147483647 w 210"/>
                  <a:gd name="T27" fmla="*/ 2147483647 h 270"/>
                  <a:gd name="T28" fmla="*/ 2147483647 w 210"/>
                  <a:gd name="T29" fmla="*/ 2147483647 h 270"/>
                  <a:gd name="T30" fmla="*/ 2147483647 w 210"/>
                  <a:gd name="T31" fmla="*/ 2147483647 h 270"/>
                  <a:gd name="T32" fmla="*/ 2147483647 w 210"/>
                  <a:gd name="T33" fmla="*/ 2147483647 h 270"/>
                  <a:gd name="T34" fmla="*/ 2147483647 w 210"/>
                  <a:gd name="T35" fmla="*/ 2147483647 h 270"/>
                  <a:gd name="T36" fmla="*/ 2147483647 w 210"/>
                  <a:gd name="T37" fmla="*/ 2147483647 h 270"/>
                  <a:gd name="T38" fmla="*/ 2147483647 w 210"/>
                  <a:gd name="T39" fmla="*/ 2147483647 h 270"/>
                  <a:gd name="T40" fmla="*/ 2147483647 w 210"/>
                  <a:gd name="T41" fmla="*/ 2147483647 h 270"/>
                  <a:gd name="T42" fmla="*/ 2147483647 w 210"/>
                  <a:gd name="T43" fmla="*/ 2147483647 h 270"/>
                  <a:gd name="T44" fmla="*/ 0 w 210"/>
                  <a:gd name="T45" fmla="*/ 2147483647 h 270"/>
                  <a:gd name="T46" fmla="*/ 2147483647 w 210"/>
                  <a:gd name="T47" fmla="*/ 2147483647 h 270"/>
                  <a:gd name="T48" fmla="*/ 2147483647 w 210"/>
                  <a:gd name="T49" fmla="*/ 2147483647 h 270"/>
                  <a:gd name="T50" fmla="*/ 0 w 210"/>
                  <a:gd name="T51" fmla="*/ 2147483647 h 270"/>
                  <a:gd name="T52" fmla="*/ 0 w 210"/>
                  <a:gd name="T53" fmla="*/ 2147483647 h 270"/>
                  <a:gd name="T54" fmla="*/ 2147483647 w 210"/>
                  <a:gd name="T55" fmla="*/ 2147483647 h 270"/>
                  <a:gd name="T56" fmla="*/ 2147483647 w 210"/>
                  <a:gd name="T57" fmla="*/ 2147483647 h 270"/>
                  <a:gd name="T58" fmla="*/ 2147483647 w 210"/>
                  <a:gd name="T59" fmla="*/ 2147483647 h 270"/>
                  <a:gd name="T60" fmla="*/ 2147483647 w 210"/>
                  <a:gd name="T61" fmla="*/ 2147483647 h 270"/>
                  <a:gd name="T62" fmla="*/ 2147483647 w 210"/>
                  <a:gd name="T63" fmla="*/ 2147483647 h 270"/>
                  <a:gd name="T64" fmla="*/ 2147483647 w 210"/>
                  <a:gd name="T65" fmla="*/ 2147483647 h 270"/>
                  <a:gd name="T66" fmla="*/ 2147483647 w 210"/>
                  <a:gd name="T67" fmla="*/ 2147483647 h 270"/>
                  <a:gd name="T68" fmla="*/ 2147483647 w 210"/>
                  <a:gd name="T69" fmla="*/ 2147483647 h 270"/>
                  <a:gd name="T70" fmla="*/ 2147483647 w 210"/>
                  <a:gd name="T71" fmla="*/ 2147483647 h 270"/>
                  <a:gd name="T72" fmla="*/ 2147483647 w 210"/>
                  <a:gd name="T73" fmla="*/ 2147483647 h 270"/>
                  <a:gd name="T74" fmla="*/ 2147483647 w 210"/>
                  <a:gd name="T75" fmla="*/ 2147483647 h 270"/>
                  <a:gd name="T76" fmla="*/ 2147483647 w 210"/>
                  <a:gd name="T77" fmla="*/ 2147483647 h 270"/>
                  <a:gd name="T78" fmla="*/ 2147483647 w 210"/>
                  <a:gd name="T79" fmla="*/ 2147483647 h 270"/>
                  <a:gd name="T80" fmla="*/ 2147483647 w 210"/>
                  <a:gd name="T81" fmla="*/ 2147483647 h 270"/>
                  <a:gd name="T82" fmla="*/ 2147483647 w 210"/>
                  <a:gd name="T83" fmla="*/ 2147483647 h 270"/>
                  <a:gd name="T84" fmla="*/ 2147483647 w 210"/>
                  <a:gd name="T85" fmla="*/ 2147483647 h 270"/>
                  <a:gd name="T86" fmla="*/ 2147483647 w 210"/>
                  <a:gd name="T87" fmla="*/ 2147483647 h 27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10"/>
                  <a:gd name="T133" fmla="*/ 0 h 270"/>
                  <a:gd name="T134" fmla="*/ 210 w 210"/>
                  <a:gd name="T135" fmla="*/ 270 h 27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10" h="270">
                    <a:moveTo>
                      <a:pt x="186" y="180"/>
                    </a:moveTo>
                    <a:lnTo>
                      <a:pt x="186" y="162"/>
                    </a:lnTo>
                    <a:lnTo>
                      <a:pt x="210" y="156"/>
                    </a:lnTo>
                    <a:lnTo>
                      <a:pt x="204" y="132"/>
                    </a:lnTo>
                    <a:lnTo>
                      <a:pt x="174" y="144"/>
                    </a:lnTo>
                    <a:lnTo>
                      <a:pt x="180" y="126"/>
                    </a:lnTo>
                    <a:lnTo>
                      <a:pt x="186" y="120"/>
                    </a:lnTo>
                    <a:lnTo>
                      <a:pt x="192" y="108"/>
                    </a:lnTo>
                    <a:lnTo>
                      <a:pt x="192" y="90"/>
                    </a:lnTo>
                    <a:lnTo>
                      <a:pt x="180" y="78"/>
                    </a:lnTo>
                    <a:lnTo>
                      <a:pt x="180" y="60"/>
                    </a:lnTo>
                    <a:lnTo>
                      <a:pt x="138" y="0"/>
                    </a:lnTo>
                    <a:lnTo>
                      <a:pt x="102" y="0"/>
                    </a:lnTo>
                    <a:lnTo>
                      <a:pt x="96" y="18"/>
                    </a:lnTo>
                    <a:lnTo>
                      <a:pt x="60" y="18"/>
                    </a:lnTo>
                    <a:lnTo>
                      <a:pt x="60" y="24"/>
                    </a:lnTo>
                    <a:lnTo>
                      <a:pt x="54" y="30"/>
                    </a:lnTo>
                    <a:lnTo>
                      <a:pt x="48" y="42"/>
                    </a:lnTo>
                    <a:lnTo>
                      <a:pt x="36" y="54"/>
                    </a:lnTo>
                    <a:lnTo>
                      <a:pt x="30" y="66"/>
                    </a:lnTo>
                    <a:lnTo>
                      <a:pt x="18" y="72"/>
                    </a:lnTo>
                    <a:lnTo>
                      <a:pt x="12" y="78"/>
                    </a:lnTo>
                    <a:lnTo>
                      <a:pt x="0" y="84"/>
                    </a:lnTo>
                    <a:lnTo>
                      <a:pt x="12" y="96"/>
                    </a:lnTo>
                    <a:lnTo>
                      <a:pt x="6" y="102"/>
                    </a:lnTo>
                    <a:lnTo>
                      <a:pt x="0" y="114"/>
                    </a:lnTo>
                    <a:lnTo>
                      <a:pt x="0" y="132"/>
                    </a:lnTo>
                    <a:lnTo>
                      <a:pt x="6" y="138"/>
                    </a:lnTo>
                    <a:lnTo>
                      <a:pt x="18" y="144"/>
                    </a:lnTo>
                    <a:lnTo>
                      <a:pt x="24" y="150"/>
                    </a:lnTo>
                    <a:lnTo>
                      <a:pt x="18" y="180"/>
                    </a:lnTo>
                    <a:lnTo>
                      <a:pt x="42" y="198"/>
                    </a:lnTo>
                    <a:lnTo>
                      <a:pt x="42" y="204"/>
                    </a:lnTo>
                    <a:lnTo>
                      <a:pt x="48" y="210"/>
                    </a:lnTo>
                    <a:lnTo>
                      <a:pt x="54" y="222"/>
                    </a:lnTo>
                    <a:lnTo>
                      <a:pt x="78" y="234"/>
                    </a:lnTo>
                    <a:lnTo>
                      <a:pt x="96" y="234"/>
                    </a:lnTo>
                    <a:lnTo>
                      <a:pt x="126" y="270"/>
                    </a:lnTo>
                    <a:lnTo>
                      <a:pt x="126" y="234"/>
                    </a:lnTo>
                    <a:lnTo>
                      <a:pt x="144" y="216"/>
                    </a:lnTo>
                    <a:lnTo>
                      <a:pt x="156" y="210"/>
                    </a:lnTo>
                    <a:lnTo>
                      <a:pt x="168" y="198"/>
                    </a:lnTo>
                    <a:lnTo>
                      <a:pt x="180" y="192"/>
                    </a:lnTo>
                    <a:lnTo>
                      <a:pt x="186" y="18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30" name="Senegal">
                <a:extLst>
                  <a:ext uri="{FF2B5EF4-FFF2-40B4-BE49-F238E27FC236}">
                    <a16:creationId xmlns:a16="http://schemas.microsoft.com/office/drawing/2014/main" id="{FA606476-F3EE-9048-A163-53AF201644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0" y="1963"/>
                <a:ext cx="106" cy="94"/>
              </a:xfrm>
              <a:custGeom>
                <a:avLst/>
                <a:gdLst>
                  <a:gd name="T0" fmla="*/ 2147483647 w 414"/>
                  <a:gd name="T1" fmla="*/ 2147483647 h 366"/>
                  <a:gd name="T2" fmla="*/ 2147483647 w 414"/>
                  <a:gd name="T3" fmla="*/ 2147483647 h 366"/>
                  <a:gd name="T4" fmla="*/ 2147483647 w 414"/>
                  <a:gd name="T5" fmla="*/ 2147483647 h 366"/>
                  <a:gd name="T6" fmla="*/ 2147483647 w 414"/>
                  <a:gd name="T7" fmla="*/ 2147483647 h 366"/>
                  <a:gd name="T8" fmla="*/ 2147483647 w 414"/>
                  <a:gd name="T9" fmla="*/ 2147483647 h 366"/>
                  <a:gd name="T10" fmla="*/ 2147483647 w 414"/>
                  <a:gd name="T11" fmla="*/ 2147483647 h 366"/>
                  <a:gd name="T12" fmla="*/ 2147483647 w 414"/>
                  <a:gd name="T13" fmla="*/ 2147483647 h 366"/>
                  <a:gd name="T14" fmla="*/ 2147483647 w 414"/>
                  <a:gd name="T15" fmla="*/ 2147483647 h 366"/>
                  <a:gd name="T16" fmla="*/ 2147483647 w 414"/>
                  <a:gd name="T17" fmla="*/ 2147483647 h 366"/>
                  <a:gd name="T18" fmla="*/ 2147483647 w 414"/>
                  <a:gd name="T19" fmla="*/ 2147483647 h 366"/>
                  <a:gd name="T20" fmla="*/ 2147483647 w 414"/>
                  <a:gd name="T21" fmla="*/ 2147483647 h 366"/>
                  <a:gd name="T22" fmla="*/ 2147483647 w 414"/>
                  <a:gd name="T23" fmla="*/ 2147483647 h 366"/>
                  <a:gd name="T24" fmla="*/ 2147483647 w 414"/>
                  <a:gd name="T25" fmla="*/ 2147483647 h 366"/>
                  <a:gd name="T26" fmla="*/ 2147483647 w 414"/>
                  <a:gd name="T27" fmla="*/ 2147483647 h 366"/>
                  <a:gd name="T28" fmla="*/ 2147483647 w 414"/>
                  <a:gd name="T29" fmla="*/ 0 h 366"/>
                  <a:gd name="T30" fmla="*/ 2147483647 w 414"/>
                  <a:gd name="T31" fmla="*/ 2147483647 h 366"/>
                  <a:gd name="T32" fmla="*/ 2147483647 w 414"/>
                  <a:gd name="T33" fmla="*/ 2147483647 h 366"/>
                  <a:gd name="T34" fmla="*/ 2147483647 w 414"/>
                  <a:gd name="T35" fmla="*/ 2147483647 h 366"/>
                  <a:gd name="T36" fmla="*/ 2147483647 w 414"/>
                  <a:gd name="T37" fmla="*/ 2147483647 h 366"/>
                  <a:gd name="T38" fmla="*/ 2147483647 w 414"/>
                  <a:gd name="T39" fmla="*/ 2147483647 h 366"/>
                  <a:gd name="T40" fmla="*/ 2147483647 w 414"/>
                  <a:gd name="T41" fmla="*/ 2147483647 h 366"/>
                  <a:gd name="T42" fmla="*/ 0 w 414"/>
                  <a:gd name="T43" fmla="*/ 2147483647 h 366"/>
                  <a:gd name="T44" fmla="*/ 2147483647 w 414"/>
                  <a:gd name="T45" fmla="*/ 2147483647 h 366"/>
                  <a:gd name="T46" fmla="*/ 2147483647 w 414"/>
                  <a:gd name="T47" fmla="*/ 2147483647 h 366"/>
                  <a:gd name="T48" fmla="*/ 2147483647 w 414"/>
                  <a:gd name="T49" fmla="*/ 2147483647 h 366"/>
                  <a:gd name="T50" fmla="*/ 2147483647 w 414"/>
                  <a:gd name="T51" fmla="*/ 2147483647 h 366"/>
                  <a:gd name="T52" fmla="*/ 2147483647 w 414"/>
                  <a:gd name="T53" fmla="*/ 2147483647 h 366"/>
                  <a:gd name="T54" fmla="*/ 2147483647 w 414"/>
                  <a:gd name="T55" fmla="*/ 2147483647 h 366"/>
                  <a:gd name="T56" fmla="*/ 2147483647 w 414"/>
                  <a:gd name="T57" fmla="*/ 2147483647 h 366"/>
                  <a:gd name="T58" fmla="*/ 2147483647 w 414"/>
                  <a:gd name="T59" fmla="*/ 2147483647 h 366"/>
                  <a:gd name="T60" fmla="*/ 2147483647 w 414"/>
                  <a:gd name="T61" fmla="*/ 2147483647 h 366"/>
                  <a:gd name="T62" fmla="*/ 2147483647 w 414"/>
                  <a:gd name="T63" fmla="*/ 2147483647 h 366"/>
                  <a:gd name="T64" fmla="*/ 2147483647 w 414"/>
                  <a:gd name="T65" fmla="*/ 2147483647 h 366"/>
                  <a:gd name="T66" fmla="*/ 2147483647 w 414"/>
                  <a:gd name="T67" fmla="*/ 2147483647 h 366"/>
                  <a:gd name="T68" fmla="*/ 2147483647 w 414"/>
                  <a:gd name="T69" fmla="*/ 2147483647 h 366"/>
                  <a:gd name="T70" fmla="*/ 2147483647 w 414"/>
                  <a:gd name="T71" fmla="*/ 2147483647 h 366"/>
                  <a:gd name="T72" fmla="*/ 2147483647 w 414"/>
                  <a:gd name="T73" fmla="*/ 2147483647 h 366"/>
                  <a:gd name="T74" fmla="*/ 2147483647 w 414"/>
                  <a:gd name="T75" fmla="*/ 2147483647 h 366"/>
                  <a:gd name="T76" fmla="*/ 2147483647 w 414"/>
                  <a:gd name="T77" fmla="*/ 2147483647 h 366"/>
                  <a:gd name="T78" fmla="*/ 2147483647 w 414"/>
                  <a:gd name="T79" fmla="*/ 2147483647 h 366"/>
                  <a:gd name="T80" fmla="*/ 2147483647 w 414"/>
                  <a:gd name="T81" fmla="*/ 2147483647 h 366"/>
                  <a:gd name="T82" fmla="*/ 2147483647 w 414"/>
                  <a:gd name="T83" fmla="*/ 2147483647 h 366"/>
                  <a:gd name="T84" fmla="*/ 2147483647 w 414"/>
                  <a:gd name="T85" fmla="*/ 2147483647 h 366"/>
                  <a:gd name="T86" fmla="*/ 2147483647 w 414"/>
                  <a:gd name="T87" fmla="*/ 2147483647 h 366"/>
                  <a:gd name="T88" fmla="*/ 2147483647 w 414"/>
                  <a:gd name="T89" fmla="*/ 2147483647 h 366"/>
                  <a:gd name="T90" fmla="*/ 2147483647 w 414"/>
                  <a:gd name="T91" fmla="*/ 2147483647 h 366"/>
                  <a:gd name="T92" fmla="*/ 2147483647 w 414"/>
                  <a:gd name="T93" fmla="*/ 2147483647 h 366"/>
                  <a:gd name="T94" fmla="*/ 2147483647 w 414"/>
                  <a:gd name="T95" fmla="*/ 2147483647 h 366"/>
                  <a:gd name="T96" fmla="*/ 2147483647 w 414"/>
                  <a:gd name="T97" fmla="*/ 2147483647 h 366"/>
                  <a:gd name="T98" fmla="*/ 2147483647 w 414"/>
                  <a:gd name="T99" fmla="*/ 2147483647 h 366"/>
                  <a:gd name="T100" fmla="*/ 2147483647 w 414"/>
                  <a:gd name="T101" fmla="*/ 2147483647 h 366"/>
                  <a:gd name="T102" fmla="*/ 2147483647 w 414"/>
                  <a:gd name="T103" fmla="*/ 2147483647 h 366"/>
                  <a:gd name="T104" fmla="*/ 2147483647 w 414"/>
                  <a:gd name="T105" fmla="*/ 2147483647 h 36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14"/>
                  <a:gd name="T160" fmla="*/ 0 h 366"/>
                  <a:gd name="T161" fmla="*/ 414 w 414"/>
                  <a:gd name="T162" fmla="*/ 366 h 36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14" h="366">
                    <a:moveTo>
                      <a:pt x="402" y="270"/>
                    </a:moveTo>
                    <a:lnTo>
                      <a:pt x="396" y="270"/>
                    </a:lnTo>
                    <a:lnTo>
                      <a:pt x="396" y="276"/>
                    </a:lnTo>
                    <a:lnTo>
                      <a:pt x="384" y="276"/>
                    </a:lnTo>
                    <a:lnTo>
                      <a:pt x="378" y="270"/>
                    </a:lnTo>
                    <a:lnTo>
                      <a:pt x="378" y="246"/>
                    </a:lnTo>
                    <a:lnTo>
                      <a:pt x="384" y="240"/>
                    </a:lnTo>
                    <a:lnTo>
                      <a:pt x="384" y="222"/>
                    </a:lnTo>
                    <a:lnTo>
                      <a:pt x="372" y="210"/>
                    </a:lnTo>
                    <a:lnTo>
                      <a:pt x="372" y="204"/>
                    </a:lnTo>
                    <a:lnTo>
                      <a:pt x="360" y="186"/>
                    </a:lnTo>
                    <a:lnTo>
                      <a:pt x="360" y="162"/>
                    </a:lnTo>
                    <a:lnTo>
                      <a:pt x="348" y="138"/>
                    </a:lnTo>
                    <a:lnTo>
                      <a:pt x="318" y="132"/>
                    </a:lnTo>
                    <a:lnTo>
                      <a:pt x="318" y="108"/>
                    </a:lnTo>
                    <a:lnTo>
                      <a:pt x="312" y="102"/>
                    </a:lnTo>
                    <a:lnTo>
                      <a:pt x="294" y="102"/>
                    </a:lnTo>
                    <a:lnTo>
                      <a:pt x="294" y="72"/>
                    </a:lnTo>
                    <a:lnTo>
                      <a:pt x="288" y="60"/>
                    </a:lnTo>
                    <a:lnTo>
                      <a:pt x="288" y="54"/>
                    </a:lnTo>
                    <a:lnTo>
                      <a:pt x="282" y="48"/>
                    </a:lnTo>
                    <a:lnTo>
                      <a:pt x="264" y="48"/>
                    </a:lnTo>
                    <a:lnTo>
                      <a:pt x="252" y="54"/>
                    </a:lnTo>
                    <a:lnTo>
                      <a:pt x="246" y="42"/>
                    </a:lnTo>
                    <a:lnTo>
                      <a:pt x="234" y="30"/>
                    </a:lnTo>
                    <a:lnTo>
                      <a:pt x="228" y="18"/>
                    </a:lnTo>
                    <a:lnTo>
                      <a:pt x="222" y="18"/>
                    </a:lnTo>
                    <a:lnTo>
                      <a:pt x="210" y="12"/>
                    </a:lnTo>
                    <a:lnTo>
                      <a:pt x="186" y="12"/>
                    </a:lnTo>
                    <a:lnTo>
                      <a:pt x="162" y="0"/>
                    </a:lnTo>
                    <a:lnTo>
                      <a:pt x="162" y="18"/>
                    </a:lnTo>
                    <a:lnTo>
                      <a:pt x="132" y="12"/>
                    </a:lnTo>
                    <a:lnTo>
                      <a:pt x="120" y="18"/>
                    </a:lnTo>
                    <a:lnTo>
                      <a:pt x="114" y="18"/>
                    </a:lnTo>
                    <a:lnTo>
                      <a:pt x="108" y="12"/>
                    </a:lnTo>
                    <a:lnTo>
                      <a:pt x="102" y="12"/>
                    </a:lnTo>
                    <a:lnTo>
                      <a:pt x="90" y="18"/>
                    </a:lnTo>
                    <a:lnTo>
                      <a:pt x="84" y="24"/>
                    </a:lnTo>
                    <a:lnTo>
                      <a:pt x="66" y="60"/>
                    </a:lnTo>
                    <a:lnTo>
                      <a:pt x="60" y="66"/>
                    </a:lnTo>
                    <a:lnTo>
                      <a:pt x="60" y="90"/>
                    </a:lnTo>
                    <a:lnTo>
                      <a:pt x="48" y="96"/>
                    </a:lnTo>
                    <a:lnTo>
                      <a:pt x="30" y="132"/>
                    </a:lnTo>
                    <a:lnTo>
                      <a:pt x="0" y="162"/>
                    </a:lnTo>
                    <a:lnTo>
                      <a:pt x="6" y="168"/>
                    </a:lnTo>
                    <a:lnTo>
                      <a:pt x="12" y="168"/>
                    </a:lnTo>
                    <a:lnTo>
                      <a:pt x="18" y="174"/>
                    </a:lnTo>
                    <a:lnTo>
                      <a:pt x="24" y="186"/>
                    </a:lnTo>
                    <a:lnTo>
                      <a:pt x="24" y="204"/>
                    </a:lnTo>
                    <a:lnTo>
                      <a:pt x="42" y="222"/>
                    </a:lnTo>
                    <a:lnTo>
                      <a:pt x="42" y="246"/>
                    </a:lnTo>
                    <a:lnTo>
                      <a:pt x="48" y="252"/>
                    </a:lnTo>
                    <a:lnTo>
                      <a:pt x="126" y="252"/>
                    </a:lnTo>
                    <a:lnTo>
                      <a:pt x="126" y="240"/>
                    </a:lnTo>
                    <a:lnTo>
                      <a:pt x="180" y="240"/>
                    </a:lnTo>
                    <a:lnTo>
                      <a:pt x="180" y="252"/>
                    </a:lnTo>
                    <a:lnTo>
                      <a:pt x="192" y="246"/>
                    </a:lnTo>
                    <a:lnTo>
                      <a:pt x="198" y="252"/>
                    </a:lnTo>
                    <a:lnTo>
                      <a:pt x="204" y="264"/>
                    </a:lnTo>
                    <a:lnTo>
                      <a:pt x="216" y="264"/>
                    </a:lnTo>
                    <a:lnTo>
                      <a:pt x="222" y="258"/>
                    </a:lnTo>
                    <a:lnTo>
                      <a:pt x="246" y="258"/>
                    </a:lnTo>
                    <a:lnTo>
                      <a:pt x="252" y="264"/>
                    </a:lnTo>
                    <a:lnTo>
                      <a:pt x="252" y="270"/>
                    </a:lnTo>
                    <a:lnTo>
                      <a:pt x="246" y="276"/>
                    </a:lnTo>
                    <a:lnTo>
                      <a:pt x="234" y="282"/>
                    </a:lnTo>
                    <a:lnTo>
                      <a:pt x="228" y="288"/>
                    </a:lnTo>
                    <a:lnTo>
                      <a:pt x="204" y="288"/>
                    </a:lnTo>
                    <a:lnTo>
                      <a:pt x="186" y="282"/>
                    </a:lnTo>
                    <a:lnTo>
                      <a:pt x="180" y="270"/>
                    </a:lnTo>
                    <a:lnTo>
                      <a:pt x="168" y="264"/>
                    </a:lnTo>
                    <a:lnTo>
                      <a:pt x="162" y="258"/>
                    </a:lnTo>
                    <a:lnTo>
                      <a:pt x="156" y="264"/>
                    </a:lnTo>
                    <a:lnTo>
                      <a:pt x="150" y="276"/>
                    </a:lnTo>
                    <a:lnTo>
                      <a:pt x="126" y="276"/>
                    </a:lnTo>
                    <a:lnTo>
                      <a:pt x="120" y="282"/>
                    </a:lnTo>
                    <a:lnTo>
                      <a:pt x="108" y="282"/>
                    </a:lnTo>
                    <a:lnTo>
                      <a:pt x="108" y="294"/>
                    </a:lnTo>
                    <a:lnTo>
                      <a:pt x="36" y="294"/>
                    </a:lnTo>
                    <a:lnTo>
                      <a:pt x="36" y="318"/>
                    </a:lnTo>
                    <a:lnTo>
                      <a:pt x="30" y="324"/>
                    </a:lnTo>
                    <a:lnTo>
                      <a:pt x="30" y="336"/>
                    </a:lnTo>
                    <a:lnTo>
                      <a:pt x="36" y="342"/>
                    </a:lnTo>
                    <a:lnTo>
                      <a:pt x="42" y="354"/>
                    </a:lnTo>
                    <a:lnTo>
                      <a:pt x="48" y="360"/>
                    </a:lnTo>
                    <a:lnTo>
                      <a:pt x="60" y="366"/>
                    </a:lnTo>
                    <a:lnTo>
                      <a:pt x="66" y="366"/>
                    </a:lnTo>
                    <a:lnTo>
                      <a:pt x="72" y="360"/>
                    </a:lnTo>
                    <a:lnTo>
                      <a:pt x="78" y="360"/>
                    </a:lnTo>
                    <a:lnTo>
                      <a:pt x="90" y="348"/>
                    </a:lnTo>
                    <a:lnTo>
                      <a:pt x="126" y="348"/>
                    </a:lnTo>
                    <a:lnTo>
                      <a:pt x="156" y="324"/>
                    </a:lnTo>
                    <a:lnTo>
                      <a:pt x="294" y="330"/>
                    </a:lnTo>
                    <a:lnTo>
                      <a:pt x="294" y="336"/>
                    </a:lnTo>
                    <a:lnTo>
                      <a:pt x="300" y="348"/>
                    </a:lnTo>
                    <a:lnTo>
                      <a:pt x="318" y="348"/>
                    </a:lnTo>
                    <a:lnTo>
                      <a:pt x="324" y="342"/>
                    </a:lnTo>
                    <a:lnTo>
                      <a:pt x="330" y="348"/>
                    </a:lnTo>
                    <a:lnTo>
                      <a:pt x="336" y="360"/>
                    </a:lnTo>
                    <a:lnTo>
                      <a:pt x="342" y="366"/>
                    </a:lnTo>
                    <a:lnTo>
                      <a:pt x="354" y="366"/>
                    </a:lnTo>
                    <a:lnTo>
                      <a:pt x="366" y="360"/>
                    </a:lnTo>
                    <a:lnTo>
                      <a:pt x="372" y="354"/>
                    </a:lnTo>
                    <a:lnTo>
                      <a:pt x="414" y="354"/>
                    </a:lnTo>
                    <a:lnTo>
                      <a:pt x="414" y="288"/>
                    </a:lnTo>
                    <a:lnTo>
                      <a:pt x="408" y="276"/>
                    </a:lnTo>
                    <a:lnTo>
                      <a:pt x="402" y="27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31" name="Rwanda">
                <a:extLst>
                  <a:ext uri="{FF2B5EF4-FFF2-40B4-BE49-F238E27FC236}">
                    <a16:creationId xmlns:a16="http://schemas.microsoft.com/office/drawing/2014/main" id="{CEDCF5E0-0877-8541-A51F-8FC4DF08CF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7" y="2331"/>
                <a:ext cx="38" cy="38"/>
              </a:xfrm>
              <a:custGeom>
                <a:avLst/>
                <a:gdLst>
                  <a:gd name="T0" fmla="*/ 2147483647 w 150"/>
                  <a:gd name="T1" fmla="*/ 2147483647 h 150"/>
                  <a:gd name="T2" fmla="*/ 2147483647 w 150"/>
                  <a:gd name="T3" fmla="*/ 2147483647 h 150"/>
                  <a:gd name="T4" fmla="*/ 2147483647 w 150"/>
                  <a:gd name="T5" fmla="*/ 2147483647 h 150"/>
                  <a:gd name="T6" fmla="*/ 2147483647 w 150"/>
                  <a:gd name="T7" fmla="*/ 2147483647 h 150"/>
                  <a:gd name="T8" fmla="*/ 2147483647 w 150"/>
                  <a:gd name="T9" fmla="*/ 2147483647 h 150"/>
                  <a:gd name="T10" fmla="*/ 2147483647 w 150"/>
                  <a:gd name="T11" fmla="*/ 2147483647 h 150"/>
                  <a:gd name="T12" fmla="*/ 2147483647 w 150"/>
                  <a:gd name="T13" fmla="*/ 2147483647 h 150"/>
                  <a:gd name="T14" fmla="*/ 2147483647 w 150"/>
                  <a:gd name="T15" fmla="*/ 2147483647 h 150"/>
                  <a:gd name="T16" fmla="*/ 2147483647 w 150"/>
                  <a:gd name="T17" fmla="*/ 2147483647 h 150"/>
                  <a:gd name="T18" fmla="*/ 2147483647 w 150"/>
                  <a:gd name="T19" fmla="*/ 2147483647 h 150"/>
                  <a:gd name="T20" fmla="*/ 2147483647 w 150"/>
                  <a:gd name="T21" fmla="*/ 2147483647 h 150"/>
                  <a:gd name="T22" fmla="*/ 2147483647 w 150"/>
                  <a:gd name="T23" fmla="*/ 2147483647 h 150"/>
                  <a:gd name="T24" fmla="*/ 2147483647 w 150"/>
                  <a:gd name="T25" fmla="*/ 2147483647 h 150"/>
                  <a:gd name="T26" fmla="*/ 2147483647 w 150"/>
                  <a:gd name="T27" fmla="*/ 0 h 150"/>
                  <a:gd name="T28" fmla="*/ 2147483647 w 150"/>
                  <a:gd name="T29" fmla="*/ 2147483647 h 150"/>
                  <a:gd name="T30" fmla="*/ 2147483647 w 150"/>
                  <a:gd name="T31" fmla="*/ 2147483647 h 150"/>
                  <a:gd name="T32" fmla="*/ 2147483647 w 150"/>
                  <a:gd name="T33" fmla="*/ 2147483647 h 150"/>
                  <a:gd name="T34" fmla="*/ 2147483647 w 150"/>
                  <a:gd name="T35" fmla="*/ 2147483647 h 150"/>
                  <a:gd name="T36" fmla="*/ 2147483647 w 150"/>
                  <a:gd name="T37" fmla="*/ 2147483647 h 150"/>
                  <a:gd name="T38" fmla="*/ 2147483647 w 150"/>
                  <a:gd name="T39" fmla="*/ 2147483647 h 150"/>
                  <a:gd name="T40" fmla="*/ 2147483647 w 150"/>
                  <a:gd name="T41" fmla="*/ 2147483647 h 150"/>
                  <a:gd name="T42" fmla="*/ 2147483647 w 150"/>
                  <a:gd name="T43" fmla="*/ 2147483647 h 150"/>
                  <a:gd name="T44" fmla="*/ 2147483647 w 150"/>
                  <a:gd name="T45" fmla="*/ 2147483647 h 150"/>
                  <a:gd name="T46" fmla="*/ 2147483647 w 150"/>
                  <a:gd name="T47" fmla="*/ 2147483647 h 150"/>
                  <a:gd name="T48" fmla="*/ 2147483647 w 150"/>
                  <a:gd name="T49" fmla="*/ 2147483647 h 150"/>
                  <a:gd name="T50" fmla="*/ 2147483647 w 150"/>
                  <a:gd name="T51" fmla="*/ 2147483647 h 150"/>
                  <a:gd name="T52" fmla="*/ 2147483647 w 150"/>
                  <a:gd name="T53" fmla="*/ 2147483647 h 150"/>
                  <a:gd name="T54" fmla="*/ 2147483647 w 150"/>
                  <a:gd name="T55" fmla="*/ 2147483647 h 150"/>
                  <a:gd name="T56" fmla="*/ 2147483647 w 150"/>
                  <a:gd name="T57" fmla="*/ 2147483647 h 150"/>
                  <a:gd name="T58" fmla="*/ 2147483647 w 150"/>
                  <a:gd name="T59" fmla="*/ 2147483647 h 150"/>
                  <a:gd name="T60" fmla="*/ 0 w 150"/>
                  <a:gd name="T61" fmla="*/ 2147483647 h 150"/>
                  <a:gd name="T62" fmla="*/ 0 w 150"/>
                  <a:gd name="T63" fmla="*/ 2147483647 h 150"/>
                  <a:gd name="T64" fmla="*/ 2147483647 w 150"/>
                  <a:gd name="T65" fmla="*/ 2147483647 h 150"/>
                  <a:gd name="T66" fmla="*/ 2147483647 w 150"/>
                  <a:gd name="T67" fmla="*/ 2147483647 h 150"/>
                  <a:gd name="T68" fmla="*/ 2147483647 w 150"/>
                  <a:gd name="T69" fmla="*/ 2147483647 h 150"/>
                  <a:gd name="T70" fmla="*/ 2147483647 w 150"/>
                  <a:gd name="T71" fmla="*/ 2147483647 h 150"/>
                  <a:gd name="T72" fmla="*/ 2147483647 w 150"/>
                  <a:gd name="T73" fmla="*/ 2147483647 h 1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0"/>
                  <a:gd name="T112" fmla="*/ 0 h 150"/>
                  <a:gd name="T113" fmla="*/ 150 w 150"/>
                  <a:gd name="T114" fmla="*/ 150 h 15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0" h="150">
                    <a:moveTo>
                      <a:pt x="48" y="150"/>
                    </a:moveTo>
                    <a:lnTo>
                      <a:pt x="54" y="150"/>
                    </a:lnTo>
                    <a:lnTo>
                      <a:pt x="60" y="144"/>
                    </a:lnTo>
                    <a:lnTo>
                      <a:pt x="72" y="138"/>
                    </a:lnTo>
                    <a:lnTo>
                      <a:pt x="78" y="114"/>
                    </a:lnTo>
                    <a:lnTo>
                      <a:pt x="138" y="114"/>
                    </a:lnTo>
                    <a:lnTo>
                      <a:pt x="150" y="102"/>
                    </a:lnTo>
                    <a:lnTo>
                      <a:pt x="150" y="72"/>
                    </a:lnTo>
                    <a:lnTo>
                      <a:pt x="144" y="66"/>
                    </a:lnTo>
                    <a:lnTo>
                      <a:pt x="144" y="48"/>
                    </a:lnTo>
                    <a:lnTo>
                      <a:pt x="138" y="42"/>
                    </a:lnTo>
                    <a:lnTo>
                      <a:pt x="132" y="30"/>
                    </a:lnTo>
                    <a:lnTo>
                      <a:pt x="126" y="24"/>
                    </a:lnTo>
                    <a:lnTo>
                      <a:pt x="132" y="0"/>
                    </a:lnTo>
                    <a:lnTo>
                      <a:pt x="108" y="6"/>
                    </a:lnTo>
                    <a:lnTo>
                      <a:pt x="108" y="12"/>
                    </a:lnTo>
                    <a:lnTo>
                      <a:pt x="102" y="18"/>
                    </a:lnTo>
                    <a:lnTo>
                      <a:pt x="90" y="42"/>
                    </a:lnTo>
                    <a:lnTo>
                      <a:pt x="84" y="42"/>
                    </a:lnTo>
                    <a:lnTo>
                      <a:pt x="72" y="30"/>
                    </a:lnTo>
                    <a:lnTo>
                      <a:pt x="54" y="30"/>
                    </a:lnTo>
                    <a:lnTo>
                      <a:pt x="48" y="36"/>
                    </a:lnTo>
                    <a:lnTo>
                      <a:pt x="24" y="48"/>
                    </a:lnTo>
                    <a:lnTo>
                      <a:pt x="18" y="54"/>
                    </a:lnTo>
                    <a:lnTo>
                      <a:pt x="18" y="60"/>
                    </a:lnTo>
                    <a:lnTo>
                      <a:pt x="24" y="72"/>
                    </a:lnTo>
                    <a:lnTo>
                      <a:pt x="30" y="78"/>
                    </a:lnTo>
                    <a:lnTo>
                      <a:pt x="30" y="90"/>
                    </a:lnTo>
                    <a:lnTo>
                      <a:pt x="18" y="102"/>
                    </a:lnTo>
                    <a:lnTo>
                      <a:pt x="6" y="108"/>
                    </a:lnTo>
                    <a:lnTo>
                      <a:pt x="0" y="120"/>
                    </a:lnTo>
                    <a:lnTo>
                      <a:pt x="0" y="126"/>
                    </a:lnTo>
                    <a:lnTo>
                      <a:pt x="6" y="132"/>
                    </a:lnTo>
                    <a:lnTo>
                      <a:pt x="30" y="132"/>
                    </a:lnTo>
                    <a:lnTo>
                      <a:pt x="36" y="144"/>
                    </a:lnTo>
                    <a:lnTo>
                      <a:pt x="42" y="150"/>
                    </a:lnTo>
                    <a:lnTo>
                      <a:pt x="48" y="15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32" name="Nigeria">
                <a:extLst>
                  <a:ext uri="{FF2B5EF4-FFF2-40B4-BE49-F238E27FC236}">
                    <a16:creationId xmlns:a16="http://schemas.microsoft.com/office/drawing/2014/main" id="{E59AA919-DCEF-A44E-8474-7FFEAD13C5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3" y="2024"/>
                <a:ext cx="214" cy="197"/>
              </a:xfrm>
              <a:custGeom>
                <a:avLst/>
                <a:gdLst>
                  <a:gd name="T0" fmla="*/ 2147483647 w 840"/>
                  <a:gd name="T1" fmla="*/ 2147483647 h 768"/>
                  <a:gd name="T2" fmla="*/ 2147483647 w 840"/>
                  <a:gd name="T3" fmla="*/ 2147483647 h 768"/>
                  <a:gd name="T4" fmla="*/ 2147483647 w 840"/>
                  <a:gd name="T5" fmla="*/ 2147483647 h 768"/>
                  <a:gd name="T6" fmla="*/ 2147483647 w 840"/>
                  <a:gd name="T7" fmla="*/ 2147483647 h 768"/>
                  <a:gd name="T8" fmla="*/ 2147483647 w 840"/>
                  <a:gd name="T9" fmla="*/ 2147483647 h 768"/>
                  <a:gd name="T10" fmla="*/ 2147483647 w 840"/>
                  <a:gd name="T11" fmla="*/ 2147483647 h 768"/>
                  <a:gd name="T12" fmla="*/ 2147483647 w 840"/>
                  <a:gd name="T13" fmla="*/ 2147483647 h 768"/>
                  <a:gd name="T14" fmla="*/ 2147483647 w 840"/>
                  <a:gd name="T15" fmla="*/ 2147483647 h 768"/>
                  <a:gd name="T16" fmla="*/ 2147483647 w 840"/>
                  <a:gd name="T17" fmla="*/ 2147483647 h 768"/>
                  <a:gd name="T18" fmla="*/ 2147483647 w 840"/>
                  <a:gd name="T19" fmla="*/ 2147483647 h 768"/>
                  <a:gd name="T20" fmla="*/ 2147483647 w 840"/>
                  <a:gd name="T21" fmla="*/ 2147483647 h 768"/>
                  <a:gd name="T22" fmla="*/ 2147483647 w 840"/>
                  <a:gd name="T23" fmla="*/ 2147483647 h 768"/>
                  <a:gd name="T24" fmla="*/ 2147483647 w 840"/>
                  <a:gd name="T25" fmla="*/ 2147483647 h 768"/>
                  <a:gd name="T26" fmla="*/ 2147483647 w 840"/>
                  <a:gd name="T27" fmla="*/ 2147483647 h 768"/>
                  <a:gd name="T28" fmla="*/ 2147483647 w 840"/>
                  <a:gd name="T29" fmla="*/ 2147483647 h 768"/>
                  <a:gd name="T30" fmla="*/ 2147483647 w 840"/>
                  <a:gd name="T31" fmla="*/ 2147483647 h 768"/>
                  <a:gd name="T32" fmla="*/ 2147483647 w 840"/>
                  <a:gd name="T33" fmla="*/ 2147483647 h 768"/>
                  <a:gd name="T34" fmla="*/ 2147483647 w 840"/>
                  <a:gd name="T35" fmla="*/ 2147483647 h 768"/>
                  <a:gd name="T36" fmla="*/ 2147483647 w 840"/>
                  <a:gd name="T37" fmla="*/ 2147483647 h 768"/>
                  <a:gd name="T38" fmla="*/ 2147483647 w 840"/>
                  <a:gd name="T39" fmla="*/ 2147483647 h 768"/>
                  <a:gd name="T40" fmla="*/ 2147483647 w 840"/>
                  <a:gd name="T41" fmla="*/ 2147483647 h 768"/>
                  <a:gd name="T42" fmla="*/ 2147483647 w 840"/>
                  <a:gd name="T43" fmla="*/ 2147483647 h 768"/>
                  <a:gd name="T44" fmla="*/ 2147483647 w 840"/>
                  <a:gd name="T45" fmla="*/ 2147483647 h 768"/>
                  <a:gd name="T46" fmla="*/ 2147483647 w 840"/>
                  <a:gd name="T47" fmla="*/ 2147483647 h 768"/>
                  <a:gd name="T48" fmla="*/ 2147483647 w 840"/>
                  <a:gd name="T49" fmla="*/ 2147483647 h 768"/>
                  <a:gd name="T50" fmla="*/ 2147483647 w 840"/>
                  <a:gd name="T51" fmla="*/ 2147483647 h 768"/>
                  <a:gd name="T52" fmla="*/ 2147483647 w 840"/>
                  <a:gd name="T53" fmla="*/ 2147483647 h 768"/>
                  <a:gd name="T54" fmla="*/ 2147483647 w 840"/>
                  <a:gd name="T55" fmla="*/ 2147483647 h 768"/>
                  <a:gd name="T56" fmla="*/ 2147483647 w 840"/>
                  <a:gd name="T57" fmla="*/ 2147483647 h 768"/>
                  <a:gd name="T58" fmla="*/ 2147483647 w 840"/>
                  <a:gd name="T59" fmla="*/ 2147483647 h 768"/>
                  <a:gd name="T60" fmla="*/ 2147483647 w 840"/>
                  <a:gd name="T61" fmla="*/ 2147483647 h 768"/>
                  <a:gd name="T62" fmla="*/ 2147483647 w 840"/>
                  <a:gd name="T63" fmla="*/ 2147483647 h 768"/>
                  <a:gd name="T64" fmla="*/ 2147483647 w 840"/>
                  <a:gd name="T65" fmla="*/ 2147483647 h 768"/>
                  <a:gd name="T66" fmla="*/ 2147483647 w 840"/>
                  <a:gd name="T67" fmla="*/ 2147483647 h 768"/>
                  <a:gd name="T68" fmla="*/ 2147483647 w 840"/>
                  <a:gd name="T69" fmla="*/ 2147483647 h 768"/>
                  <a:gd name="T70" fmla="*/ 2147483647 w 840"/>
                  <a:gd name="T71" fmla="*/ 2147483647 h 768"/>
                  <a:gd name="T72" fmla="*/ 2147483647 w 840"/>
                  <a:gd name="T73" fmla="*/ 2147483647 h 768"/>
                  <a:gd name="T74" fmla="*/ 2147483647 w 840"/>
                  <a:gd name="T75" fmla="*/ 2147483647 h 768"/>
                  <a:gd name="T76" fmla="*/ 2147483647 w 840"/>
                  <a:gd name="T77" fmla="*/ 2147483647 h 768"/>
                  <a:gd name="T78" fmla="*/ 2147483647 w 840"/>
                  <a:gd name="T79" fmla="*/ 2147483647 h 768"/>
                  <a:gd name="T80" fmla="*/ 2147483647 w 840"/>
                  <a:gd name="T81" fmla="*/ 2147483647 h 768"/>
                  <a:gd name="T82" fmla="*/ 2147483647 w 840"/>
                  <a:gd name="T83" fmla="*/ 2147483647 h 768"/>
                  <a:gd name="T84" fmla="*/ 2147483647 w 840"/>
                  <a:gd name="T85" fmla="*/ 2147483647 h 768"/>
                  <a:gd name="T86" fmla="*/ 2147483647 w 840"/>
                  <a:gd name="T87" fmla="*/ 2147483647 h 768"/>
                  <a:gd name="T88" fmla="*/ 2147483647 w 840"/>
                  <a:gd name="T89" fmla="*/ 2147483647 h 768"/>
                  <a:gd name="T90" fmla="*/ 2147483647 w 840"/>
                  <a:gd name="T91" fmla="*/ 2147483647 h 768"/>
                  <a:gd name="T92" fmla="*/ 2147483647 w 840"/>
                  <a:gd name="T93" fmla="*/ 2147483647 h 768"/>
                  <a:gd name="T94" fmla="*/ 2147483647 w 840"/>
                  <a:gd name="T95" fmla="*/ 2147483647 h 768"/>
                  <a:gd name="T96" fmla="*/ 2147483647 w 840"/>
                  <a:gd name="T97" fmla="*/ 2147483647 h 768"/>
                  <a:gd name="T98" fmla="*/ 2147483647 w 840"/>
                  <a:gd name="T99" fmla="*/ 2147483647 h 768"/>
                  <a:gd name="T100" fmla="*/ 2147483647 w 840"/>
                  <a:gd name="T101" fmla="*/ 2147483647 h 768"/>
                  <a:gd name="T102" fmla="*/ 2147483647 w 840"/>
                  <a:gd name="T103" fmla="*/ 2147483647 h 768"/>
                  <a:gd name="T104" fmla="*/ 2147483647 w 840"/>
                  <a:gd name="T105" fmla="*/ 2147483647 h 768"/>
                  <a:gd name="T106" fmla="*/ 2147483647 w 840"/>
                  <a:gd name="T107" fmla="*/ 2147483647 h 768"/>
                  <a:gd name="T108" fmla="*/ 2147483647 w 840"/>
                  <a:gd name="T109" fmla="*/ 2147483647 h 768"/>
                  <a:gd name="T110" fmla="*/ 2147483647 w 840"/>
                  <a:gd name="T111" fmla="*/ 2147483647 h 768"/>
                  <a:gd name="T112" fmla="*/ 2147483647 w 840"/>
                  <a:gd name="T113" fmla="*/ 2147483647 h 768"/>
                  <a:gd name="T114" fmla="*/ 2147483647 w 840"/>
                  <a:gd name="T115" fmla="*/ 2147483647 h 768"/>
                  <a:gd name="T116" fmla="*/ 2147483647 w 840"/>
                  <a:gd name="T117" fmla="*/ 2147483647 h 768"/>
                  <a:gd name="T118" fmla="*/ 2147483647 w 840"/>
                  <a:gd name="T119" fmla="*/ 2147483647 h 76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840"/>
                  <a:gd name="T181" fmla="*/ 0 h 768"/>
                  <a:gd name="T182" fmla="*/ 840 w 840"/>
                  <a:gd name="T183" fmla="*/ 768 h 76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840" h="768">
                    <a:moveTo>
                      <a:pt x="420" y="738"/>
                    </a:moveTo>
                    <a:lnTo>
                      <a:pt x="420" y="732"/>
                    </a:lnTo>
                    <a:lnTo>
                      <a:pt x="426" y="726"/>
                    </a:lnTo>
                    <a:lnTo>
                      <a:pt x="426" y="714"/>
                    </a:lnTo>
                    <a:lnTo>
                      <a:pt x="432" y="702"/>
                    </a:lnTo>
                    <a:lnTo>
                      <a:pt x="432" y="648"/>
                    </a:lnTo>
                    <a:lnTo>
                      <a:pt x="498" y="594"/>
                    </a:lnTo>
                    <a:lnTo>
                      <a:pt x="498" y="588"/>
                    </a:lnTo>
                    <a:lnTo>
                      <a:pt x="504" y="582"/>
                    </a:lnTo>
                    <a:lnTo>
                      <a:pt x="516" y="558"/>
                    </a:lnTo>
                    <a:lnTo>
                      <a:pt x="522" y="552"/>
                    </a:lnTo>
                    <a:lnTo>
                      <a:pt x="528" y="552"/>
                    </a:lnTo>
                    <a:lnTo>
                      <a:pt x="534" y="558"/>
                    </a:lnTo>
                    <a:lnTo>
                      <a:pt x="546" y="564"/>
                    </a:lnTo>
                    <a:lnTo>
                      <a:pt x="552" y="564"/>
                    </a:lnTo>
                    <a:lnTo>
                      <a:pt x="558" y="558"/>
                    </a:lnTo>
                    <a:lnTo>
                      <a:pt x="558" y="546"/>
                    </a:lnTo>
                    <a:lnTo>
                      <a:pt x="552" y="540"/>
                    </a:lnTo>
                    <a:lnTo>
                      <a:pt x="564" y="540"/>
                    </a:lnTo>
                    <a:lnTo>
                      <a:pt x="570" y="552"/>
                    </a:lnTo>
                    <a:lnTo>
                      <a:pt x="582" y="564"/>
                    </a:lnTo>
                    <a:lnTo>
                      <a:pt x="588" y="576"/>
                    </a:lnTo>
                    <a:lnTo>
                      <a:pt x="588" y="582"/>
                    </a:lnTo>
                    <a:lnTo>
                      <a:pt x="594" y="594"/>
                    </a:lnTo>
                    <a:lnTo>
                      <a:pt x="600" y="600"/>
                    </a:lnTo>
                    <a:lnTo>
                      <a:pt x="606" y="600"/>
                    </a:lnTo>
                    <a:lnTo>
                      <a:pt x="624" y="582"/>
                    </a:lnTo>
                    <a:lnTo>
                      <a:pt x="624" y="570"/>
                    </a:lnTo>
                    <a:lnTo>
                      <a:pt x="630" y="558"/>
                    </a:lnTo>
                    <a:lnTo>
                      <a:pt x="642" y="552"/>
                    </a:lnTo>
                    <a:lnTo>
                      <a:pt x="648" y="546"/>
                    </a:lnTo>
                    <a:lnTo>
                      <a:pt x="648" y="516"/>
                    </a:lnTo>
                    <a:lnTo>
                      <a:pt x="672" y="486"/>
                    </a:lnTo>
                    <a:lnTo>
                      <a:pt x="684" y="438"/>
                    </a:lnTo>
                    <a:lnTo>
                      <a:pt x="696" y="432"/>
                    </a:lnTo>
                    <a:lnTo>
                      <a:pt x="702" y="426"/>
                    </a:lnTo>
                    <a:lnTo>
                      <a:pt x="714" y="420"/>
                    </a:lnTo>
                    <a:lnTo>
                      <a:pt x="720" y="414"/>
                    </a:lnTo>
                    <a:lnTo>
                      <a:pt x="720" y="402"/>
                    </a:lnTo>
                    <a:lnTo>
                      <a:pt x="726" y="384"/>
                    </a:lnTo>
                    <a:lnTo>
                      <a:pt x="726" y="354"/>
                    </a:lnTo>
                    <a:lnTo>
                      <a:pt x="744" y="354"/>
                    </a:lnTo>
                    <a:lnTo>
                      <a:pt x="750" y="348"/>
                    </a:lnTo>
                    <a:lnTo>
                      <a:pt x="756" y="330"/>
                    </a:lnTo>
                    <a:lnTo>
                      <a:pt x="756" y="300"/>
                    </a:lnTo>
                    <a:lnTo>
                      <a:pt x="762" y="294"/>
                    </a:lnTo>
                    <a:lnTo>
                      <a:pt x="768" y="264"/>
                    </a:lnTo>
                    <a:lnTo>
                      <a:pt x="774" y="252"/>
                    </a:lnTo>
                    <a:lnTo>
                      <a:pt x="786" y="240"/>
                    </a:lnTo>
                    <a:lnTo>
                      <a:pt x="786" y="234"/>
                    </a:lnTo>
                    <a:lnTo>
                      <a:pt x="792" y="228"/>
                    </a:lnTo>
                    <a:lnTo>
                      <a:pt x="792" y="222"/>
                    </a:lnTo>
                    <a:lnTo>
                      <a:pt x="798" y="216"/>
                    </a:lnTo>
                    <a:lnTo>
                      <a:pt x="798" y="210"/>
                    </a:lnTo>
                    <a:lnTo>
                      <a:pt x="810" y="210"/>
                    </a:lnTo>
                    <a:lnTo>
                      <a:pt x="822" y="204"/>
                    </a:lnTo>
                    <a:lnTo>
                      <a:pt x="840" y="186"/>
                    </a:lnTo>
                    <a:lnTo>
                      <a:pt x="840" y="174"/>
                    </a:lnTo>
                    <a:lnTo>
                      <a:pt x="834" y="168"/>
                    </a:lnTo>
                    <a:lnTo>
                      <a:pt x="834" y="162"/>
                    </a:lnTo>
                    <a:lnTo>
                      <a:pt x="840" y="156"/>
                    </a:lnTo>
                    <a:lnTo>
                      <a:pt x="840" y="126"/>
                    </a:lnTo>
                    <a:lnTo>
                      <a:pt x="810" y="126"/>
                    </a:lnTo>
                    <a:lnTo>
                      <a:pt x="810" y="120"/>
                    </a:lnTo>
                    <a:lnTo>
                      <a:pt x="804" y="108"/>
                    </a:lnTo>
                    <a:lnTo>
                      <a:pt x="804" y="60"/>
                    </a:lnTo>
                    <a:lnTo>
                      <a:pt x="774" y="12"/>
                    </a:lnTo>
                    <a:lnTo>
                      <a:pt x="756" y="12"/>
                    </a:lnTo>
                    <a:lnTo>
                      <a:pt x="750" y="18"/>
                    </a:lnTo>
                    <a:lnTo>
                      <a:pt x="750" y="24"/>
                    </a:lnTo>
                    <a:lnTo>
                      <a:pt x="744" y="30"/>
                    </a:lnTo>
                    <a:lnTo>
                      <a:pt x="744" y="36"/>
                    </a:lnTo>
                    <a:lnTo>
                      <a:pt x="720" y="36"/>
                    </a:lnTo>
                    <a:lnTo>
                      <a:pt x="714" y="42"/>
                    </a:lnTo>
                    <a:lnTo>
                      <a:pt x="702" y="48"/>
                    </a:lnTo>
                    <a:lnTo>
                      <a:pt x="696" y="54"/>
                    </a:lnTo>
                    <a:lnTo>
                      <a:pt x="684" y="60"/>
                    </a:lnTo>
                    <a:lnTo>
                      <a:pt x="654" y="60"/>
                    </a:lnTo>
                    <a:lnTo>
                      <a:pt x="648" y="54"/>
                    </a:lnTo>
                    <a:lnTo>
                      <a:pt x="636" y="48"/>
                    </a:lnTo>
                    <a:lnTo>
                      <a:pt x="600" y="36"/>
                    </a:lnTo>
                    <a:lnTo>
                      <a:pt x="546" y="36"/>
                    </a:lnTo>
                    <a:lnTo>
                      <a:pt x="528" y="42"/>
                    </a:lnTo>
                    <a:lnTo>
                      <a:pt x="516" y="54"/>
                    </a:lnTo>
                    <a:lnTo>
                      <a:pt x="504" y="60"/>
                    </a:lnTo>
                    <a:lnTo>
                      <a:pt x="492" y="84"/>
                    </a:lnTo>
                    <a:lnTo>
                      <a:pt x="486" y="90"/>
                    </a:lnTo>
                    <a:lnTo>
                      <a:pt x="480" y="90"/>
                    </a:lnTo>
                    <a:lnTo>
                      <a:pt x="468" y="84"/>
                    </a:lnTo>
                    <a:lnTo>
                      <a:pt x="438" y="84"/>
                    </a:lnTo>
                    <a:lnTo>
                      <a:pt x="414" y="72"/>
                    </a:lnTo>
                    <a:lnTo>
                      <a:pt x="402" y="60"/>
                    </a:lnTo>
                    <a:lnTo>
                      <a:pt x="390" y="54"/>
                    </a:lnTo>
                    <a:lnTo>
                      <a:pt x="384" y="48"/>
                    </a:lnTo>
                    <a:lnTo>
                      <a:pt x="372" y="42"/>
                    </a:lnTo>
                    <a:lnTo>
                      <a:pt x="360" y="42"/>
                    </a:lnTo>
                    <a:lnTo>
                      <a:pt x="336" y="54"/>
                    </a:lnTo>
                    <a:lnTo>
                      <a:pt x="324" y="66"/>
                    </a:lnTo>
                    <a:lnTo>
                      <a:pt x="312" y="72"/>
                    </a:lnTo>
                    <a:lnTo>
                      <a:pt x="306" y="72"/>
                    </a:lnTo>
                    <a:lnTo>
                      <a:pt x="294" y="66"/>
                    </a:lnTo>
                    <a:lnTo>
                      <a:pt x="288" y="60"/>
                    </a:lnTo>
                    <a:lnTo>
                      <a:pt x="288" y="54"/>
                    </a:lnTo>
                    <a:lnTo>
                      <a:pt x="282" y="48"/>
                    </a:lnTo>
                    <a:lnTo>
                      <a:pt x="282" y="42"/>
                    </a:lnTo>
                    <a:lnTo>
                      <a:pt x="258" y="18"/>
                    </a:lnTo>
                    <a:lnTo>
                      <a:pt x="222" y="18"/>
                    </a:lnTo>
                    <a:lnTo>
                      <a:pt x="222" y="12"/>
                    </a:lnTo>
                    <a:lnTo>
                      <a:pt x="210" y="0"/>
                    </a:lnTo>
                    <a:lnTo>
                      <a:pt x="198" y="0"/>
                    </a:lnTo>
                    <a:lnTo>
                      <a:pt x="186" y="6"/>
                    </a:lnTo>
                    <a:lnTo>
                      <a:pt x="180" y="6"/>
                    </a:lnTo>
                    <a:lnTo>
                      <a:pt x="180" y="12"/>
                    </a:lnTo>
                    <a:lnTo>
                      <a:pt x="126" y="12"/>
                    </a:lnTo>
                    <a:lnTo>
                      <a:pt x="102" y="36"/>
                    </a:lnTo>
                    <a:lnTo>
                      <a:pt x="102" y="60"/>
                    </a:lnTo>
                    <a:lnTo>
                      <a:pt x="96" y="78"/>
                    </a:lnTo>
                    <a:lnTo>
                      <a:pt x="90" y="90"/>
                    </a:lnTo>
                    <a:lnTo>
                      <a:pt x="84" y="96"/>
                    </a:lnTo>
                    <a:lnTo>
                      <a:pt x="78" y="108"/>
                    </a:lnTo>
                    <a:lnTo>
                      <a:pt x="72" y="114"/>
                    </a:lnTo>
                    <a:lnTo>
                      <a:pt x="66" y="114"/>
                    </a:lnTo>
                    <a:lnTo>
                      <a:pt x="66" y="168"/>
                    </a:lnTo>
                    <a:lnTo>
                      <a:pt x="60" y="180"/>
                    </a:lnTo>
                    <a:lnTo>
                      <a:pt x="60" y="186"/>
                    </a:lnTo>
                    <a:lnTo>
                      <a:pt x="54" y="192"/>
                    </a:lnTo>
                    <a:lnTo>
                      <a:pt x="66" y="216"/>
                    </a:lnTo>
                    <a:lnTo>
                      <a:pt x="72" y="222"/>
                    </a:lnTo>
                    <a:lnTo>
                      <a:pt x="78" y="234"/>
                    </a:lnTo>
                    <a:lnTo>
                      <a:pt x="78" y="246"/>
                    </a:lnTo>
                    <a:lnTo>
                      <a:pt x="84" y="252"/>
                    </a:lnTo>
                    <a:lnTo>
                      <a:pt x="84" y="264"/>
                    </a:lnTo>
                    <a:lnTo>
                      <a:pt x="78" y="270"/>
                    </a:lnTo>
                    <a:lnTo>
                      <a:pt x="72" y="270"/>
                    </a:lnTo>
                    <a:lnTo>
                      <a:pt x="60" y="276"/>
                    </a:lnTo>
                    <a:lnTo>
                      <a:pt x="60" y="318"/>
                    </a:lnTo>
                    <a:lnTo>
                      <a:pt x="48" y="324"/>
                    </a:lnTo>
                    <a:lnTo>
                      <a:pt x="42" y="336"/>
                    </a:lnTo>
                    <a:lnTo>
                      <a:pt x="36" y="342"/>
                    </a:lnTo>
                    <a:lnTo>
                      <a:pt x="36" y="372"/>
                    </a:lnTo>
                    <a:lnTo>
                      <a:pt x="24" y="396"/>
                    </a:lnTo>
                    <a:lnTo>
                      <a:pt x="6" y="396"/>
                    </a:lnTo>
                    <a:lnTo>
                      <a:pt x="0" y="426"/>
                    </a:lnTo>
                    <a:lnTo>
                      <a:pt x="6" y="462"/>
                    </a:lnTo>
                    <a:lnTo>
                      <a:pt x="0" y="492"/>
                    </a:lnTo>
                    <a:lnTo>
                      <a:pt x="0" y="606"/>
                    </a:lnTo>
                    <a:lnTo>
                      <a:pt x="6" y="612"/>
                    </a:lnTo>
                    <a:lnTo>
                      <a:pt x="30" y="612"/>
                    </a:lnTo>
                    <a:lnTo>
                      <a:pt x="54" y="600"/>
                    </a:lnTo>
                    <a:lnTo>
                      <a:pt x="60" y="594"/>
                    </a:lnTo>
                    <a:lnTo>
                      <a:pt x="66" y="600"/>
                    </a:lnTo>
                    <a:lnTo>
                      <a:pt x="108" y="600"/>
                    </a:lnTo>
                    <a:lnTo>
                      <a:pt x="126" y="606"/>
                    </a:lnTo>
                    <a:lnTo>
                      <a:pt x="138" y="618"/>
                    </a:lnTo>
                    <a:lnTo>
                      <a:pt x="150" y="636"/>
                    </a:lnTo>
                    <a:lnTo>
                      <a:pt x="156" y="648"/>
                    </a:lnTo>
                    <a:lnTo>
                      <a:pt x="168" y="660"/>
                    </a:lnTo>
                    <a:lnTo>
                      <a:pt x="186" y="660"/>
                    </a:lnTo>
                    <a:lnTo>
                      <a:pt x="180" y="666"/>
                    </a:lnTo>
                    <a:lnTo>
                      <a:pt x="180" y="678"/>
                    </a:lnTo>
                    <a:lnTo>
                      <a:pt x="174" y="684"/>
                    </a:lnTo>
                    <a:lnTo>
                      <a:pt x="186" y="684"/>
                    </a:lnTo>
                    <a:lnTo>
                      <a:pt x="198" y="678"/>
                    </a:lnTo>
                    <a:lnTo>
                      <a:pt x="198" y="684"/>
                    </a:lnTo>
                    <a:lnTo>
                      <a:pt x="192" y="690"/>
                    </a:lnTo>
                    <a:lnTo>
                      <a:pt x="186" y="702"/>
                    </a:lnTo>
                    <a:lnTo>
                      <a:pt x="186" y="714"/>
                    </a:lnTo>
                    <a:lnTo>
                      <a:pt x="204" y="750"/>
                    </a:lnTo>
                    <a:lnTo>
                      <a:pt x="216" y="762"/>
                    </a:lnTo>
                    <a:lnTo>
                      <a:pt x="234" y="768"/>
                    </a:lnTo>
                    <a:lnTo>
                      <a:pt x="270" y="768"/>
                    </a:lnTo>
                    <a:lnTo>
                      <a:pt x="276" y="762"/>
                    </a:lnTo>
                    <a:lnTo>
                      <a:pt x="282" y="762"/>
                    </a:lnTo>
                    <a:lnTo>
                      <a:pt x="288" y="738"/>
                    </a:lnTo>
                    <a:lnTo>
                      <a:pt x="312" y="750"/>
                    </a:lnTo>
                    <a:lnTo>
                      <a:pt x="336" y="744"/>
                    </a:lnTo>
                    <a:lnTo>
                      <a:pt x="354" y="756"/>
                    </a:lnTo>
                    <a:lnTo>
                      <a:pt x="396" y="756"/>
                    </a:lnTo>
                    <a:lnTo>
                      <a:pt x="396" y="732"/>
                    </a:lnTo>
                    <a:lnTo>
                      <a:pt x="420" y="732"/>
                    </a:lnTo>
                    <a:lnTo>
                      <a:pt x="420" y="73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33" name="Niger">
                <a:extLst>
                  <a:ext uri="{FF2B5EF4-FFF2-40B4-BE49-F238E27FC236}">
                    <a16:creationId xmlns:a16="http://schemas.microsoft.com/office/drawing/2014/main" id="{2DC4F392-3C00-6B42-9F9F-C7CC7D29E6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8" y="1826"/>
                <a:ext cx="284" cy="241"/>
              </a:xfrm>
              <a:custGeom>
                <a:avLst/>
                <a:gdLst>
                  <a:gd name="T0" fmla="*/ 2147483647 w 1110"/>
                  <a:gd name="T1" fmla="*/ 2147483647 h 942"/>
                  <a:gd name="T2" fmla="*/ 2147483647 w 1110"/>
                  <a:gd name="T3" fmla="*/ 2147483647 h 942"/>
                  <a:gd name="T4" fmla="*/ 2147483647 w 1110"/>
                  <a:gd name="T5" fmla="*/ 2147483647 h 942"/>
                  <a:gd name="T6" fmla="*/ 2147483647 w 1110"/>
                  <a:gd name="T7" fmla="*/ 2147483647 h 942"/>
                  <a:gd name="T8" fmla="*/ 2147483647 w 1110"/>
                  <a:gd name="T9" fmla="*/ 2147483647 h 942"/>
                  <a:gd name="T10" fmla="*/ 2147483647 w 1110"/>
                  <a:gd name="T11" fmla="*/ 2147483647 h 942"/>
                  <a:gd name="T12" fmla="*/ 2147483647 w 1110"/>
                  <a:gd name="T13" fmla="*/ 2147483647 h 942"/>
                  <a:gd name="T14" fmla="*/ 2147483647 w 1110"/>
                  <a:gd name="T15" fmla="*/ 2147483647 h 942"/>
                  <a:gd name="T16" fmla="*/ 2147483647 w 1110"/>
                  <a:gd name="T17" fmla="*/ 2147483647 h 942"/>
                  <a:gd name="T18" fmla="*/ 2147483647 w 1110"/>
                  <a:gd name="T19" fmla="*/ 2147483647 h 942"/>
                  <a:gd name="T20" fmla="*/ 2147483647 w 1110"/>
                  <a:gd name="T21" fmla="*/ 2147483647 h 942"/>
                  <a:gd name="T22" fmla="*/ 2147483647 w 1110"/>
                  <a:gd name="T23" fmla="*/ 2147483647 h 942"/>
                  <a:gd name="T24" fmla="*/ 2147483647 w 1110"/>
                  <a:gd name="T25" fmla="*/ 2147483647 h 942"/>
                  <a:gd name="T26" fmla="*/ 2147483647 w 1110"/>
                  <a:gd name="T27" fmla="*/ 2147483647 h 942"/>
                  <a:gd name="T28" fmla="*/ 2147483647 w 1110"/>
                  <a:gd name="T29" fmla="*/ 2147483647 h 942"/>
                  <a:gd name="T30" fmla="*/ 2147483647 w 1110"/>
                  <a:gd name="T31" fmla="*/ 2147483647 h 942"/>
                  <a:gd name="T32" fmla="*/ 2147483647 w 1110"/>
                  <a:gd name="T33" fmla="*/ 2147483647 h 942"/>
                  <a:gd name="T34" fmla="*/ 2147483647 w 1110"/>
                  <a:gd name="T35" fmla="*/ 2147483647 h 942"/>
                  <a:gd name="T36" fmla="*/ 2147483647 w 1110"/>
                  <a:gd name="T37" fmla="*/ 2147483647 h 942"/>
                  <a:gd name="T38" fmla="*/ 2147483647 w 1110"/>
                  <a:gd name="T39" fmla="*/ 2147483647 h 942"/>
                  <a:gd name="T40" fmla="*/ 2147483647 w 1110"/>
                  <a:gd name="T41" fmla="*/ 2147483647 h 942"/>
                  <a:gd name="T42" fmla="*/ 2147483647 w 1110"/>
                  <a:gd name="T43" fmla="*/ 2147483647 h 942"/>
                  <a:gd name="T44" fmla="*/ 2147483647 w 1110"/>
                  <a:gd name="T45" fmla="*/ 2147483647 h 942"/>
                  <a:gd name="T46" fmla="*/ 2147483647 w 1110"/>
                  <a:gd name="T47" fmla="*/ 2147483647 h 942"/>
                  <a:gd name="T48" fmla="*/ 2147483647 w 1110"/>
                  <a:gd name="T49" fmla="*/ 2147483647 h 942"/>
                  <a:gd name="T50" fmla="*/ 2147483647 w 1110"/>
                  <a:gd name="T51" fmla="*/ 2147483647 h 942"/>
                  <a:gd name="T52" fmla="*/ 2147483647 w 1110"/>
                  <a:gd name="T53" fmla="*/ 2147483647 h 942"/>
                  <a:gd name="T54" fmla="*/ 2147483647 w 1110"/>
                  <a:gd name="T55" fmla="*/ 2147483647 h 942"/>
                  <a:gd name="T56" fmla="*/ 2147483647 w 1110"/>
                  <a:gd name="T57" fmla="*/ 2147483647 h 942"/>
                  <a:gd name="T58" fmla="*/ 2147483647 w 1110"/>
                  <a:gd name="T59" fmla="*/ 2147483647 h 942"/>
                  <a:gd name="T60" fmla="*/ 2147483647 w 1110"/>
                  <a:gd name="T61" fmla="*/ 2147483647 h 942"/>
                  <a:gd name="T62" fmla="*/ 2147483647 w 1110"/>
                  <a:gd name="T63" fmla="*/ 2147483647 h 942"/>
                  <a:gd name="T64" fmla="*/ 2147483647 w 1110"/>
                  <a:gd name="T65" fmla="*/ 2147483647 h 942"/>
                  <a:gd name="T66" fmla="*/ 2147483647 w 1110"/>
                  <a:gd name="T67" fmla="*/ 2147483647 h 942"/>
                  <a:gd name="T68" fmla="*/ 2147483647 w 1110"/>
                  <a:gd name="T69" fmla="*/ 2147483647 h 942"/>
                  <a:gd name="T70" fmla="*/ 2147483647 w 1110"/>
                  <a:gd name="T71" fmla="*/ 2147483647 h 942"/>
                  <a:gd name="T72" fmla="*/ 2147483647 w 1110"/>
                  <a:gd name="T73" fmla="*/ 2147483647 h 942"/>
                  <a:gd name="T74" fmla="*/ 2147483647 w 1110"/>
                  <a:gd name="T75" fmla="*/ 2147483647 h 942"/>
                  <a:gd name="T76" fmla="*/ 2147483647 w 1110"/>
                  <a:gd name="T77" fmla="*/ 2147483647 h 942"/>
                  <a:gd name="T78" fmla="*/ 2147483647 w 1110"/>
                  <a:gd name="T79" fmla="*/ 2147483647 h 942"/>
                  <a:gd name="T80" fmla="*/ 2147483647 w 1110"/>
                  <a:gd name="T81" fmla="*/ 2147483647 h 942"/>
                  <a:gd name="T82" fmla="*/ 2147483647 w 1110"/>
                  <a:gd name="T83" fmla="*/ 2147483647 h 942"/>
                  <a:gd name="T84" fmla="*/ 2147483647 w 1110"/>
                  <a:gd name="T85" fmla="*/ 2147483647 h 942"/>
                  <a:gd name="T86" fmla="*/ 2147483647 w 1110"/>
                  <a:gd name="T87" fmla="*/ 2147483647 h 942"/>
                  <a:gd name="T88" fmla="*/ 2147483647 w 1110"/>
                  <a:gd name="T89" fmla="*/ 2147483647 h 942"/>
                  <a:gd name="T90" fmla="*/ 2147483647 w 1110"/>
                  <a:gd name="T91" fmla="*/ 2147483647 h 942"/>
                  <a:gd name="T92" fmla="*/ 2147483647 w 1110"/>
                  <a:gd name="T93" fmla="*/ 2147483647 h 942"/>
                  <a:gd name="T94" fmla="*/ 2147483647 w 1110"/>
                  <a:gd name="T95" fmla="*/ 2147483647 h 942"/>
                  <a:gd name="T96" fmla="*/ 2147483647 w 1110"/>
                  <a:gd name="T97" fmla="*/ 2147483647 h 942"/>
                  <a:gd name="T98" fmla="*/ 0 w 1110"/>
                  <a:gd name="T99" fmla="*/ 2147483647 h 942"/>
                  <a:gd name="T100" fmla="*/ 2147483647 w 1110"/>
                  <a:gd name="T101" fmla="*/ 2147483647 h 94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110"/>
                  <a:gd name="T154" fmla="*/ 0 h 942"/>
                  <a:gd name="T155" fmla="*/ 1110 w 1110"/>
                  <a:gd name="T156" fmla="*/ 942 h 94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110" h="942">
                    <a:moveTo>
                      <a:pt x="54" y="792"/>
                    </a:moveTo>
                    <a:lnTo>
                      <a:pt x="54" y="810"/>
                    </a:lnTo>
                    <a:lnTo>
                      <a:pt x="66" y="810"/>
                    </a:lnTo>
                    <a:lnTo>
                      <a:pt x="48" y="828"/>
                    </a:lnTo>
                    <a:lnTo>
                      <a:pt x="48" y="834"/>
                    </a:lnTo>
                    <a:lnTo>
                      <a:pt x="72" y="858"/>
                    </a:lnTo>
                    <a:lnTo>
                      <a:pt x="84" y="864"/>
                    </a:lnTo>
                    <a:lnTo>
                      <a:pt x="90" y="876"/>
                    </a:lnTo>
                    <a:lnTo>
                      <a:pt x="108" y="876"/>
                    </a:lnTo>
                    <a:lnTo>
                      <a:pt x="120" y="864"/>
                    </a:lnTo>
                    <a:lnTo>
                      <a:pt x="132" y="864"/>
                    </a:lnTo>
                    <a:lnTo>
                      <a:pt x="144" y="876"/>
                    </a:lnTo>
                    <a:lnTo>
                      <a:pt x="150" y="888"/>
                    </a:lnTo>
                    <a:lnTo>
                      <a:pt x="126" y="894"/>
                    </a:lnTo>
                    <a:lnTo>
                      <a:pt x="150" y="930"/>
                    </a:lnTo>
                    <a:lnTo>
                      <a:pt x="150" y="906"/>
                    </a:lnTo>
                    <a:lnTo>
                      <a:pt x="180" y="894"/>
                    </a:lnTo>
                    <a:lnTo>
                      <a:pt x="192" y="906"/>
                    </a:lnTo>
                    <a:lnTo>
                      <a:pt x="198" y="918"/>
                    </a:lnTo>
                    <a:lnTo>
                      <a:pt x="204" y="924"/>
                    </a:lnTo>
                    <a:lnTo>
                      <a:pt x="210" y="924"/>
                    </a:lnTo>
                    <a:lnTo>
                      <a:pt x="216" y="930"/>
                    </a:lnTo>
                    <a:lnTo>
                      <a:pt x="222" y="930"/>
                    </a:lnTo>
                    <a:lnTo>
                      <a:pt x="234" y="936"/>
                    </a:lnTo>
                    <a:lnTo>
                      <a:pt x="240" y="942"/>
                    </a:lnTo>
                    <a:lnTo>
                      <a:pt x="240" y="888"/>
                    </a:lnTo>
                    <a:lnTo>
                      <a:pt x="246" y="888"/>
                    </a:lnTo>
                    <a:lnTo>
                      <a:pt x="252" y="882"/>
                    </a:lnTo>
                    <a:lnTo>
                      <a:pt x="258" y="870"/>
                    </a:lnTo>
                    <a:lnTo>
                      <a:pt x="264" y="864"/>
                    </a:lnTo>
                    <a:lnTo>
                      <a:pt x="270" y="852"/>
                    </a:lnTo>
                    <a:lnTo>
                      <a:pt x="276" y="834"/>
                    </a:lnTo>
                    <a:lnTo>
                      <a:pt x="276" y="810"/>
                    </a:lnTo>
                    <a:lnTo>
                      <a:pt x="300" y="786"/>
                    </a:lnTo>
                    <a:lnTo>
                      <a:pt x="354" y="786"/>
                    </a:lnTo>
                    <a:lnTo>
                      <a:pt x="354" y="780"/>
                    </a:lnTo>
                    <a:lnTo>
                      <a:pt x="360" y="780"/>
                    </a:lnTo>
                    <a:lnTo>
                      <a:pt x="372" y="774"/>
                    </a:lnTo>
                    <a:lnTo>
                      <a:pt x="384" y="774"/>
                    </a:lnTo>
                    <a:lnTo>
                      <a:pt x="396" y="786"/>
                    </a:lnTo>
                    <a:lnTo>
                      <a:pt x="396" y="792"/>
                    </a:lnTo>
                    <a:lnTo>
                      <a:pt x="432" y="792"/>
                    </a:lnTo>
                    <a:lnTo>
                      <a:pt x="456" y="816"/>
                    </a:lnTo>
                    <a:lnTo>
                      <a:pt x="456" y="822"/>
                    </a:lnTo>
                    <a:lnTo>
                      <a:pt x="462" y="828"/>
                    </a:lnTo>
                    <a:lnTo>
                      <a:pt x="462" y="834"/>
                    </a:lnTo>
                    <a:lnTo>
                      <a:pt x="468" y="840"/>
                    </a:lnTo>
                    <a:lnTo>
                      <a:pt x="480" y="846"/>
                    </a:lnTo>
                    <a:lnTo>
                      <a:pt x="486" y="846"/>
                    </a:lnTo>
                    <a:lnTo>
                      <a:pt x="498" y="840"/>
                    </a:lnTo>
                    <a:lnTo>
                      <a:pt x="510" y="828"/>
                    </a:lnTo>
                    <a:lnTo>
                      <a:pt x="534" y="816"/>
                    </a:lnTo>
                    <a:lnTo>
                      <a:pt x="546" y="816"/>
                    </a:lnTo>
                    <a:lnTo>
                      <a:pt x="558" y="822"/>
                    </a:lnTo>
                    <a:lnTo>
                      <a:pt x="564" y="828"/>
                    </a:lnTo>
                    <a:lnTo>
                      <a:pt x="576" y="834"/>
                    </a:lnTo>
                    <a:lnTo>
                      <a:pt x="588" y="846"/>
                    </a:lnTo>
                    <a:lnTo>
                      <a:pt x="612" y="858"/>
                    </a:lnTo>
                    <a:lnTo>
                      <a:pt x="642" y="858"/>
                    </a:lnTo>
                    <a:lnTo>
                      <a:pt x="654" y="864"/>
                    </a:lnTo>
                    <a:lnTo>
                      <a:pt x="660" y="864"/>
                    </a:lnTo>
                    <a:lnTo>
                      <a:pt x="666" y="858"/>
                    </a:lnTo>
                    <a:lnTo>
                      <a:pt x="678" y="834"/>
                    </a:lnTo>
                    <a:lnTo>
                      <a:pt x="690" y="828"/>
                    </a:lnTo>
                    <a:lnTo>
                      <a:pt x="702" y="816"/>
                    </a:lnTo>
                    <a:lnTo>
                      <a:pt x="720" y="810"/>
                    </a:lnTo>
                    <a:lnTo>
                      <a:pt x="774" y="810"/>
                    </a:lnTo>
                    <a:lnTo>
                      <a:pt x="810" y="822"/>
                    </a:lnTo>
                    <a:lnTo>
                      <a:pt x="822" y="828"/>
                    </a:lnTo>
                    <a:lnTo>
                      <a:pt x="828" y="834"/>
                    </a:lnTo>
                    <a:lnTo>
                      <a:pt x="858" y="834"/>
                    </a:lnTo>
                    <a:lnTo>
                      <a:pt x="870" y="828"/>
                    </a:lnTo>
                    <a:lnTo>
                      <a:pt x="876" y="822"/>
                    </a:lnTo>
                    <a:lnTo>
                      <a:pt x="888" y="816"/>
                    </a:lnTo>
                    <a:lnTo>
                      <a:pt x="894" y="810"/>
                    </a:lnTo>
                    <a:lnTo>
                      <a:pt x="918" y="810"/>
                    </a:lnTo>
                    <a:lnTo>
                      <a:pt x="918" y="804"/>
                    </a:lnTo>
                    <a:lnTo>
                      <a:pt x="924" y="798"/>
                    </a:lnTo>
                    <a:lnTo>
                      <a:pt x="924" y="792"/>
                    </a:lnTo>
                    <a:lnTo>
                      <a:pt x="930" y="786"/>
                    </a:lnTo>
                    <a:lnTo>
                      <a:pt x="936" y="786"/>
                    </a:lnTo>
                    <a:lnTo>
                      <a:pt x="930" y="726"/>
                    </a:lnTo>
                    <a:lnTo>
                      <a:pt x="948" y="720"/>
                    </a:lnTo>
                    <a:lnTo>
                      <a:pt x="948" y="714"/>
                    </a:lnTo>
                    <a:lnTo>
                      <a:pt x="954" y="708"/>
                    </a:lnTo>
                    <a:lnTo>
                      <a:pt x="954" y="696"/>
                    </a:lnTo>
                    <a:lnTo>
                      <a:pt x="960" y="678"/>
                    </a:lnTo>
                    <a:lnTo>
                      <a:pt x="966" y="666"/>
                    </a:lnTo>
                    <a:lnTo>
                      <a:pt x="978" y="648"/>
                    </a:lnTo>
                    <a:lnTo>
                      <a:pt x="984" y="636"/>
                    </a:lnTo>
                    <a:lnTo>
                      <a:pt x="1002" y="618"/>
                    </a:lnTo>
                    <a:lnTo>
                      <a:pt x="1026" y="588"/>
                    </a:lnTo>
                    <a:lnTo>
                      <a:pt x="1050" y="564"/>
                    </a:lnTo>
                    <a:lnTo>
                      <a:pt x="1068" y="540"/>
                    </a:lnTo>
                    <a:lnTo>
                      <a:pt x="1074" y="534"/>
                    </a:lnTo>
                    <a:lnTo>
                      <a:pt x="1092" y="288"/>
                    </a:lnTo>
                    <a:lnTo>
                      <a:pt x="1110" y="252"/>
                    </a:lnTo>
                    <a:lnTo>
                      <a:pt x="1080" y="216"/>
                    </a:lnTo>
                    <a:lnTo>
                      <a:pt x="1074" y="192"/>
                    </a:lnTo>
                    <a:lnTo>
                      <a:pt x="1044" y="156"/>
                    </a:lnTo>
                    <a:lnTo>
                      <a:pt x="1056" y="108"/>
                    </a:lnTo>
                    <a:lnTo>
                      <a:pt x="1038" y="42"/>
                    </a:lnTo>
                    <a:lnTo>
                      <a:pt x="1020" y="48"/>
                    </a:lnTo>
                    <a:lnTo>
                      <a:pt x="1002" y="60"/>
                    </a:lnTo>
                    <a:lnTo>
                      <a:pt x="990" y="66"/>
                    </a:lnTo>
                    <a:lnTo>
                      <a:pt x="984" y="66"/>
                    </a:lnTo>
                    <a:lnTo>
                      <a:pt x="978" y="60"/>
                    </a:lnTo>
                    <a:lnTo>
                      <a:pt x="966" y="54"/>
                    </a:lnTo>
                    <a:lnTo>
                      <a:pt x="960" y="42"/>
                    </a:lnTo>
                    <a:lnTo>
                      <a:pt x="954" y="36"/>
                    </a:lnTo>
                    <a:lnTo>
                      <a:pt x="942" y="30"/>
                    </a:lnTo>
                    <a:lnTo>
                      <a:pt x="936" y="24"/>
                    </a:lnTo>
                    <a:lnTo>
                      <a:pt x="930" y="24"/>
                    </a:lnTo>
                    <a:lnTo>
                      <a:pt x="918" y="18"/>
                    </a:lnTo>
                    <a:lnTo>
                      <a:pt x="900" y="12"/>
                    </a:lnTo>
                    <a:lnTo>
                      <a:pt x="888" y="12"/>
                    </a:lnTo>
                    <a:lnTo>
                      <a:pt x="876" y="6"/>
                    </a:lnTo>
                    <a:lnTo>
                      <a:pt x="864" y="6"/>
                    </a:lnTo>
                    <a:lnTo>
                      <a:pt x="828" y="0"/>
                    </a:lnTo>
                    <a:lnTo>
                      <a:pt x="816" y="6"/>
                    </a:lnTo>
                    <a:lnTo>
                      <a:pt x="786" y="30"/>
                    </a:lnTo>
                    <a:lnTo>
                      <a:pt x="738" y="66"/>
                    </a:lnTo>
                    <a:lnTo>
                      <a:pt x="684" y="102"/>
                    </a:lnTo>
                    <a:lnTo>
                      <a:pt x="624" y="144"/>
                    </a:lnTo>
                    <a:lnTo>
                      <a:pt x="576" y="180"/>
                    </a:lnTo>
                    <a:lnTo>
                      <a:pt x="534" y="210"/>
                    </a:lnTo>
                    <a:lnTo>
                      <a:pt x="510" y="222"/>
                    </a:lnTo>
                    <a:lnTo>
                      <a:pt x="480" y="246"/>
                    </a:lnTo>
                    <a:lnTo>
                      <a:pt x="450" y="282"/>
                    </a:lnTo>
                    <a:lnTo>
                      <a:pt x="414" y="312"/>
                    </a:lnTo>
                    <a:lnTo>
                      <a:pt x="390" y="330"/>
                    </a:lnTo>
                    <a:lnTo>
                      <a:pt x="366" y="336"/>
                    </a:lnTo>
                    <a:lnTo>
                      <a:pt x="324" y="342"/>
                    </a:lnTo>
                    <a:lnTo>
                      <a:pt x="282" y="354"/>
                    </a:lnTo>
                    <a:lnTo>
                      <a:pt x="282" y="558"/>
                    </a:lnTo>
                    <a:lnTo>
                      <a:pt x="264" y="582"/>
                    </a:lnTo>
                    <a:lnTo>
                      <a:pt x="264" y="594"/>
                    </a:lnTo>
                    <a:lnTo>
                      <a:pt x="258" y="606"/>
                    </a:lnTo>
                    <a:lnTo>
                      <a:pt x="258" y="624"/>
                    </a:lnTo>
                    <a:lnTo>
                      <a:pt x="252" y="636"/>
                    </a:lnTo>
                    <a:lnTo>
                      <a:pt x="240" y="642"/>
                    </a:lnTo>
                    <a:lnTo>
                      <a:pt x="222" y="648"/>
                    </a:lnTo>
                    <a:lnTo>
                      <a:pt x="198" y="648"/>
                    </a:lnTo>
                    <a:lnTo>
                      <a:pt x="186" y="654"/>
                    </a:lnTo>
                    <a:lnTo>
                      <a:pt x="138" y="648"/>
                    </a:lnTo>
                    <a:lnTo>
                      <a:pt x="138" y="666"/>
                    </a:lnTo>
                    <a:lnTo>
                      <a:pt x="72" y="660"/>
                    </a:lnTo>
                    <a:lnTo>
                      <a:pt x="48" y="678"/>
                    </a:lnTo>
                    <a:lnTo>
                      <a:pt x="0" y="690"/>
                    </a:lnTo>
                    <a:lnTo>
                      <a:pt x="0" y="726"/>
                    </a:lnTo>
                    <a:lnTo>
                      <a:pt x="6" y="738"/>
                    </a:lnTo>
                    <a:lnTo>
                      <a:pt x="6" y="762"/>
                    </a:lnTo>
                    <a:lnTo>
                      <a:pt x="18" y="786"/>
                    </a:lnTo>
                    <a:lnTo>
                      <a:pt x="30" y="792"/>
                    </a:lnTo>
                    <a:lnTo>
                      <a:pt x="54" y="79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34" name="Namibia">
                <a:extLst>
                  <a:ext uri="{FF2B5EF4-FFF2-40B4-BE49-F238E27FC236}">
                    <a16:creationId xmlns:a16="http://schemas.microsoft.com/office/drawing/2014/main" id="{3401C680-87E3-1C4C-A61F-29E6E635B9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4" y="2659"/>
                <a:ext cx="244" cy="249"/>
              </a:xfrm>
              <a:custGeom>
                <a:avLst/>
                <a:gdLst>
                  <a:gd name="T0" fmla="*/ 2147483647 w 954"/>
                  <a:gd name="T1" fmla="*/ 2147483647 h 972"/>
                  <a:gd name="T2" fmla="*/ 2147483647 w 954"/>
                  <a:gd name="T3" fmla="*/ 2147483647 h 972"/>
                  <a:gd name="T4" fmla="*/ 2147483647 w 954"/>
                  <a:gd name="T5" fmla="*/ 2147483647 h 972"/>
                  <a:gd name="T6" fmla="*/ 2147483647 w 954"/>
                  <a:gd name="T7" fmla="*/ 2147483647 h 972"/>
                  <a:gd name="T8" fmla="*/ 2147483647 w 954"/>
                  <a:gd name="T9" fmla="*/ 2147483647 h 972"/>
                  <a:gd name="T10" fmla="*/ 2147483647 w 954"/>
                  <a:gd name="T11" fmla="*/ 2147483647 h 972"/>
                  <a:gd name="T12" fmla="*/ 2147483647 w 954"/>
                  <a:gd name="T13" fmla="*/ 2147483647 h 972"/>
                  <a:gd name="T14" fmla="*/ 2147483647 w 954"/>
                  <a:gd name="T15" fmla="*/ 2147483647 h 972"/>
                  <a:gd name="T16" fmla="*/ 2147483647 w 954"/>
                  <a:gd name="T17" fmla="*/ 2147483647 h 972"/>
                  <a:gd name="T18" fmla="*/ 2147483647 w 954"/>
                  <a:gd name="T19" fmla="*/ 2147483647 h 972"/>
                  <a:gd name="T20" fmla="*/ 2147483647 w 954"/>
                  <a:gd name="T21" fmla="*/ 2147483647 h 972"/>
                  <a:gd name="T22" fmla="*/ 2147483647 w 954"/>
                  <a:gd name="T23" fmla="*/ 2147483647 h 972"/>
                  <a:gd name="T24" fmla="*/ 2147483647 w 954"/>
                  <a:gd name="T25" fmla="*/ 2147483647 h 972"/>
                  <a:gd name="T26" fmla="*/ 2147483647 w 954"/>
                  <a:gd name="T27" fmla="*/ 2147483647 h 972"/>
                  <a:gd name="T28" fmla="*/ 2147483647 w 954"/>
                  <a:gd name="T29" fmla="*/ 2147483647 h 972"/>
                  <a:gd name="T30" fmla="*/ 2147483647 w 954"/>
                  <a:gd name="T31" fmla="*/ 2147483647 h 972"/>
                  <a:gd name="T32" fmla="*/ 2147483647 w 954"/>
                  <a:gd name="T33" fmla="*/ 2147483647 h 972"/>
                  <a:gd name="T34" fmla="*/ 2147483647 w 954"/>
                  <a:gd name="T35" fmla="*/ 2147483647 h 972"/>
                  <a:gd name="T36" fmla="*/ 2147483647 w 954"/>
                  <a:gd name="T37" fmla="*/ 2147483647 h 972"/>
                  <a:gd name="T38" fmla="*/ 2147483647 w 954"/>
                  <a:gd name="T39" fmla="*/ 2147483647 h 972"/>
                  <a:gd name="T40" fmla="*/ 2147483647 w 954"/>
                  <a:gd name="T41" fmla="*/ 2147483647 h 972"/>
                  <a:gd name="T42" fmla="*/ 2147483647 w 954"/>
                  <a:gd name="T43" fmla="*/ 2147483647 h 972"/>
                  <a:gd name="T44" fmla="*/ 2147483647 w 954"/>
                  <a:gd name="T45" fmla="*/ 2147483647 h 972"/>
                  <a:gd name="T46" fmla="*/ 2147483647 w 954"/>
                  <a:gd name="T47" fmla="*/ 2147483647 h 972"/>
                  <a:gd name="T48" fmla="*/ 2147483647 w 954"/>
                  <a:gd name="T49" fmla="*/ 2147483647 h 972"/>
                  <a:gd name="T50" fmla="*/ 2147483647 w 954"/>
                  <a:gd name="T51" fmla="*/ 2147483647 h 972"/>
                  <a:gd name="T52" fmla="*/ 2147483647 w 954"/>
                  <a:gd name="T53" fmla="*/ 2147483647 h 972"/>
                  <a:gd name="T54" fmla="*/ 2147483647 w 954"/>
                  <a:gd name="T55" fmla="*/ 2147483647 h 972"/>
                  <a:gd name="T56" fmla="*/ 2147483647 w 954"/>
                  <a:gd name="T57" fmla="*/ 2147483647 h 972"/>
                  <a:gd name="T58" fmla="*/ 2147483647 w 954"/>
                  <a:gd name="T59" fmla="*/ 2147483647 h 972"/>
                  <a:gd name="T60" fmla="*/ 2147483647 w 954"/>
                  <a:gd name="T61" fmla="*/ 2147483647 h 972"/>
                  <a:gd name="T62" fmla="*/ 2147483647 w 954"/>
                  <a:gd name="T63" fmla="*/ 2147483647 h 972"/>
                  <a:gd name="T64" fmla="*/ 2147483647 w 954"/>
                  <a:gd name="T65" fmla="*/ 2147483647 h 972"/>
                  <a:gd name="T66" fmla="*/ 2147483647 w 954"/>
                  <a:gd name="T67" fmla="*/ 0 h 972"/>
                  <a:gd name="T68" fmla="*/ 2147483647 w 954"/>
                  <a:gd name="T69" fmla="*/ 2147483647 h 972"/>
                  <a:gd name="T70" fmla="*/ 2147483647 w 954"/>
                  <a:gd name="T71" fmla="*/ 2147483647 h 972"/>
                  <a:gd name="T72" fmla="*/ 0 w 954"/>
                  <a:gd name="T73" fmla="*/ 2147483647 h 972"/>
                  <a:gd name="T74" fmla="*/ 2147483647 w 954"/>
                  <a:gd name="T75" fmla="*/ 2147483647 h 972"/>
                  <a:gd name="T76" fmla="*/ 2147483647 w 954"/>
                  <a:gd name="T77" fmla="*/ 2147483647 h 972"/>
                  <a:gd name="T78" fmla="*/ 2147483647 w 954"/>
                  <a:gd name="T79" fmla="*/ 2147483647 h 972"/>
                  <a:gd name="T80" fmla="*/ 2147483647 w 954"/>
                  <a:gd name="T81" fmla="*/ 2147483647 h 972"/>
                  <a:gd name="T82" fmla="*/ 2147483647 w 954"/>
                  <a:gd name="T83" fmla="*/ 2147483647 h 972"/>
                  <a:gd name="T84" fmla="*/ 2147483647 w 954"/>
                  <a:gd name="T85" fmla="*/ 2147483647 h 972"/>
                  <a:gd name="T86" fmla="*/ 2147483647 w 954"/>
                  <a:gd name="T87" fmla="*/ 2147483647 h 972"/>
                  <a:gd name="T88" fmla="*/ 2147483647 w 954"/>
                  <a:gd name="T89" fmla="*/ 2147483647 h 972"/>
                  <a:gd name="T90" fmla="*/ 2147483647 w 954"/>
                  <a:gd name="T91" fmla="*/ 2147483647 h 972"/>
                  <a:gd name="T92" fmla="*/ 2147483647 w 954"/>
                  <a:gd name="T93" fmla="*/ 2147483647 h 972"/>
                  <a:gd name="T94" fmla="*/ 2147483647 w 954"/>
                  <a:gd name="T95" fmla="*/ 2147483647 h 972"/>
                  <a:gd name="T96" fmla="*/ 2147483647 w 954"/>
                  <a:gd name="T97" fmla="*/ 2147483647 h 972"/>
                  <a:gd name="T98" fmla="*/ 2147483647 w 954"/>
                  <a:gd name="T99" fmla="*/ 2147483647 h 972"/>
                  <a:gd name="T100" fmla="*/ 2147483647 w 954"/>
                  <a:gd name="T101" fmla="*/ 2147483647 h 972"/>
                  <a:gd name="T102" fmla="*/ 2147483647 w 954"/>
                  <a:gd name="T103" fmla="*/ 2147483647 h 972"/>
                  <a:gd name="T104" fmla="*/ 2147483647 w 954"/>
                  <a:gd name="T105" fmla="*/ 2147483647 h 972"/>
                  <a:gd name="T106" fmla="*/ 2147483647 w 954"/>
                  <a:gd name="T107" fmla="*/ 2147483647 h 972"/>
                  <a:gd name="T108" fmla="*/ 2147483647 w 954"/>
                  <a:gd name="T109" fmla="*/ 2147483647 h 972"/>
                  <a:gd name="T110" fmla="*/ 2147483647 w 954"/>
                  <a:gd name="T111" fmla="*/ 2147483647 h 972"/>
                  <a:gd name="T112" fmla="*/ 2147483647 w 954"/>
                  <a:gd name="T113" fmla="*/ 2147483647 h 972"/>
                  <a:gd name="T114" fmla="*/ 2147483647 w 954"/>
                  <a:gd name="T115" fmla="*/ 2147483647 h 972"/>
                  <a:gd name="T116" fmla="*/ 2147483647 w 954"/>
                  <a:gd name="T117" fmla="*/ 2147483647 h 972"/>
                  <a:gd name="T118" fmla="*/ 2147483647 w 954"/>
                  <a:gd name="T119" fmla="*/ 2147483647 h 97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954"/>
                  <a:gd name="T181" fmla="*/ 0 h 972"/>
                  <a:gd name="T182" fmla="*/ 954 w 954"/>
                  <a:gd name="T183" fmla="*/ 972 h 972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954" h="972">
                    <a:moveTo>
                      <a:pt x="366" y="894"/>
                    </a:moveTo>
                    <a:lnTo>
                      <a:pt x="372" y="894"/>
                    </a:lnTo>
                    <a:lnTo>
                      <a:pt x="390" y="912"/>
                    </a:lnTo>
                    <a:lnTo>
                      <a:pt x="390" y="936"/>
                    </a:lnTo>
                    <a:lnTo>
                      <a:pt x="396" y="948"/>
                    </a:lnTo>
                    <a:lnTo>
                      <a:pt x="402" y="954"/>
                    </a:lnTo>
                    <a:lnTo>
                      <a:pt x="426" y="954"/>
                    </a:lnTo>
                    <a:lnTo>
                      <a:pt x="432" y="960"/>
                    </a:lnTo>
                    <a:lnTo>
                      <a:pt x="432" y="966"/>
                    </a:lnTo>
                    <a:lnTo>
                      <a:pt x="438" y="972"/>
                    </a:lnTo>
                    <a:lnTo>
                      <a:pt x="462" y="972"/>
                    </a:lnTo>
                    <a:lnTo>
                      <a:pt x="474" y="960"/>
                    </a:lnTo>
                    <a:lnTo>
                      <a:pt x="486" y="960"/>
                    </a:lnTo>
                    <a:lnTo>
                      <a:pt x="498" y="972"/>
                    </a:lnTo>
                    <a:lnTo>
                      <a:pt x="522" y="972"/>
                    </a:lnTo>
                    <a:lnTo>
                      <a:pt x="522" y="948"/>
                    </a:lnTo>
                    <a:lnTo>
                      <a:pt x="534" y="948"/>
                    </a:lnTo>
                    <a:lnTo>
                      <a:pt x="534" y="942"/>
                    </a:lnTo>
                    <a:lnTo>
                      <a:pt x="540" y="936"/>
                    </a:lnTo>
                    <a:lnTo>
                      <a:pt x="552" y="930"/>
                    </a:lnTo>
                    <a:lnTo>
                      <a:pt x="570" y="930"/>
                    </a:lnTo>
                    <a:lnTo>
                      <a:pt x="582" y="414"/>
                    </a:lnTo>
                    <a:lnTo>
                      <a:pt x="654" y="414"/>
                    </a:lnTo>
                    <a:lnTo>
                      <a:pt x="648" y="288"/>
                    </a:lnTo>
                    <a:lnTo>
                      <a:pt x="654" y="282"/>
                    </a:lnTo>
                    <a:lnTo>
                      <a:pt x="654" y="108"/>
                    </a:lnTo>
                    <a:lnTo>
                      <a:pt x="690" y="108"/>
                    </a:lnTo>
                    <a:lnTo>
                      <a:pt x="708" y="102"/>
                    </a:lnTo>
                    <a:lnTo>
                      <a:pt x="744" y="102"/>
                    </a:lnTo>
                    <a:lnTo>
                      <a:pt x="792" y="90"/>
                    </a:lnTo>
                    <a:lnTo>
                      <a:pt x="804" y="84"/>
                    </a:lnTo>
                    <a:lnTo>
                      <a:pt x="822" y="84"/>
                    </a:lnTo>
                    <a:lnTo>
                      <a:pt x="828" y="90"/>
                    </a:lnTo>
                    <a:lnTo>
                      <a:pt x="828" y="108"/>
                    </a:lnTo>
                    <a:lnTo>
                      <a:pt x="834" y="108"/>
                    </a:lnTo>
                    <a:lnTo>
                      <a:pt x="834" y="126"/>
                    </a:lnTo>
                    <a:lnTo>
                      <a:pt x="840" y="126"/>
                    </a:lnTo>
                    <a:lnTo>
                      <a:pt x="882" y="84"/>
                    </a:lnTo>
                    <a:lnTo>
                      <a:pt x="906" y="84"/>
                    </a:lnTo>
                    <a:lnTo>
                      <a:pt x="918" y="72"/>
                    </a:lnTo>
                    <a:lnTo>
                      <a:pt x="954" y="66"/>
                    </a:lnTo>
                    <a:lnTo>
                      <a:pt x="936" y="48"/>
                    </a:lnTo>
                    <a:lnTo>
                      <a:pt x="906" y="54"/>
                    </a:lnTo>
                    <a:lnTo>
                      <a:pt x="906" y="48"/>
                    </a:lnTo>
                    <a:lnTo>
                      <a:pt x="900" y="42"/>
                    </a:lnTo>
                    <a:lnTo>
                      <a:pt x="882" y="42"/>
                    </a:lnTo>
                    <a:lnTo>
                      <a:pt x="876" y="48"/>
                    </a:lnTo>
                    <a:lnTo>
                      <a:pt x="870" y="48"/>
                    </a:lnTo>
                    <a:lnTo>
                      <a:pt x="846" y="60"/>
                    </a:lnTo>
                    <a:lnTo>
                      <a:pt x="828" y="54"/>
                    </a:lnTo>
                    <a:lnTo>
                      <a:pt x="816" y="60"/>
                    </a:lnTo>
                    <a:lnTo>
                      <a:pt x="780" y="72"/>
                    </a:lnTo>
                    <a:lnTo>
                      <a:pt x="732" y="78"/>
                    </a:lnTo>
                    <a:lnTo>
                      <a:pt x="696" y="84"/>
                    </a:lnTo>
                    <a:lnTo>
                      <a:pt x="624" y="84"/>
                    </a:lnTo>
                    <a:lnTo>
                      <a:pt x="618" y="72"/>
                    </a:lnTo>
                    <a:lnTo>
                      <a:pt x="546" y="78"/>
                    </a:lnTo>
                    <a:lnTo>
                      <a:pt x="540" y="66"/>
                    </a:lnTo>
                    <a:lnTo>
                      <a:pt x="504" y="66"/>
                    </a:lnTo>
                    <a:lnTo>
                      <a:pt x="480" y="42"/>
                    </a:lnTo>
                    <a:lnTo>
                      <a:pt x="480" y="36"/>
                    </a:lnTo>
                    <a:lnTo>
                      <a:pt x="174" y="36"/>
                    </a:lnTo>
                    <a:lnTo>
                      <a:pt x="168" y="30"/>
                    </a:lnTo>
                    <a:lnTo>
                      <a:pt x="156" y="30"/>
                    </a:lnTo>
                    <a:lnTo>
                      <a:pt x="132" y="18"/>
                    </a:lnTo>
                    <a:lnTo>
                      <a:pt x="126" y="6"/>
                    </a:lnTo>
                    <a:lnTo>
                      <a:pt x="120" y="0"/>
                    </a:lnTo>
                    <a:lnTo>
                      <a:pt x="90" y="0"/>
                    </a:lnTo>
                    <a:lnTo>
                      <a:pt x="90" y="6"/>
                    </a:lnTo>
                    <a:lnTo>
                      <a:pt x="72" y="24"/>
                    </a:lnTo>
                    <a:lnTo>
                      <a:pt x="42" y="24"/>
                    </a:lnTo>
                    <a:lnTo>
                      <a:pt x="36" y="18"/>
                    </a:lnTo>
                    <a:lnTo>
                      <a:pt x="18" y="24"/>
                    </a:lnTo>
                    <a:lnTo>
                      <a:pt x="0" y="24"/>
                    </a:lnTo>
                    <a:lnTo>
                      <a:pt x="6" y="96"/>
                    </a:lnTo>
                    <a:lnTo>
                      <a:pt x="12" y="108"/>
                    </a:lnTo>
                    <a:lnTo>
                      <a:pt x="30" y="126"/>
                    </a:lnTo>
                    <a:lnTo>
                      <a:pt x="36" y="138"/>
                    </a:lnTo>
                    <a:lnTo>
                      <a:pt x="54" y="162"/>
                    </a:lnTo>
                    <a:lnTo>
                      <a:pt x="72" y="192"/>
                    </a:lnTo>
                    <a:lnTo>
                      <a:pt x="96" y="228"/>
                    </a:lnTo>
                    <a:lnTo>
                      <a:pt x="102" y="258"/>
                    </a:lnTo>
                    <a:lnTo>
                      <a:pt x="102" y="276"/>
                    </a:lnTo>
                    <a:lnTo>
                      <a:pt x="114" y="294"/>
                    </a:lnTo>
                    <a:lnTo>
                      <a:pt x="120" y="312"/>
                    </a:lnTo>
                    <a:lnTo>
                      <a:pt x="138" y="348"/>
                    </a:lnTo>
                    <a:lnTo>
                      <a:pt x="156" y="366"/>
                    </a:lnTo>
                    <a:lnTo>
                      <a:pt x="156" y="390"/>
                    </a:lnTo>
                    <a:lnTo>
                      <a:pt x="162" y="396"/>
                    </a:lnTo>
                    <a:lnTo>
                      <a:pt x="174" y="402"/>
                    </a:lnTo>
                    <a:lnTo>
                      <a:pt x="180" y="414"/>
                    </a:lnTo>
                    <a:lnTo>
                      <a:pt x="192" y="420"/>
                    </a:lnTo>
                    <a:lnTo>
                      <a:pt x="198" y="432"/>
                    </a:lnTo>
                    <a:lnTo>
                      <a:pt x="198" y="582"/>
                    </a:lnTo>
                    <a:lnTo>
                      <a:pt x="222" y="630"/>
                    </a:lnTo>
                    <a:lnTo>
                      <a:pt x="222" y="678"/>
                    </a:lnTo>
                    <a:lnTo>
                      <a:pt x="216" y="678"/>
                    </a:lnTo>
                    <a:lnTo>
                      <a:pt x="228" y="726"/>
                    </a:lnTo>
                    <a:lnTo>
                      <a:pt x="228" y="762"/>
                    </a:lnTo>
                    <a:lnTo>
                      <a:pt x="240" y="762"/>
                    </a:lnTo>
                    <a:lnTo>
                      <a:pt x="240" y="804"/>
                    </a:lnTo>
                    <a:lnTo>
                      <a:pt x="252" y="810"/>
                    </a:lnTo>
                    <a:lnTo>
                      <a:pt x="258" y="816"/>
                    </a:lnTo>
                    <a:lnTo>
                      <a:pt x="258" y="846"/>
                    </a:lnTo>
                    <a:lnTo>
                      <a:pt x="264" y="858"/>
                    </a:lnTo>
                    <a:lnTo>
                      <a:pt x="270" y="864"/>
                    </a:lnTo>
                    <a:lnTo>
                      <a:pt x="276" y="876"/>
                    </a:lnTo>
                    <a:lnTo>
                      <a:pt x="282" y="894"/>
                    </a:lnTo>
                    <a:lnTo>
                      <a:pt x="282" y="900"/>
                    </a:lnTo>
                    <a:lnTo>
                      <a:pt x="288" y="912"/>
                    </a:lnTo>
                    <a:lnTo>
                      <a:pt x="294" y="918"/>
                    </a:lnTo>
                    <a:lnTo>
                      <a:pt x="318" y="930"/>
                    </a:lnTo>
                    <a:lnTo>
                      <a:pt x="324" y="936"/>
                    </a:lnTo>
                    <a:lnTo>
                      <a:pt x="330" y="936"/>
                    </a:lnTo>
                    <a:lnTo>
                      <a:pt x="330" y="942"/>
                    </a:lnTo>
                    <a:lnTo>
                      <a:pt x="348" y="930"/>
                    </a:lnTo>
                    <a:lnTo>
                      <a:pt x="348" y="924"/>
                    </a:lnTo>
                    <a:lnTo>
                      <a:pt x="354" y="918"/>
                    </a:lnTo>
                    <a:lnTo>
                      <a:pt x="360" y="906"/>
                    </a:lnTo>
                    <a:lnTo>
                      <a:pt x="360" y="900"/>
                    </a:lnTo>
                    <a:lnTo>
                      <a:pt x="366" y="89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35" name="Mozambique">
                <a:extLst>
                  <a:ext uri="{FF2B5EF4-FFF2-40B4-BE49-F238E27FC236}">
                    <a16:creationId xmlns:a16="http://schemas.microsoft.com/office/drawing/2014/main" id="{93479077-3A09-3345-865D-3307C872F4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7" y="2526"/>
                <a:ext cx="195" cy="342"/>
              </a:xfrm>
              <a:custGeom>
                <a:avLst/>
                <a:gdLst>
                  <a:gd name="T0" fmla="*/ 2147483647 w 762"/>
                  <a:gd name="T1" fmla="*/ 2147483647 h 1338"/>
                  <a:gd name="T2" fmla="*/ 2147483647 w 762"/>
                  <a:gd name="T3" fmla="*/ 2147483647 h 1338"/>
                  <a:gd name="T4" fmla="*/ 2147483647 w 762"/>
                  <a:gd name="T5" fmla="*/ 2147483647 h 1338"/>
                  <a:gd name="T6" fmla="*/ 2147483647 w 762"/>
                  <a:gd name="T7" fmla="*/ 2147483647 h 1338"/>
                  <a:gd name="T8" fmla="*/ 2147483647 w 762"/>
                  <a:gd name="T9" fmla="*/ 2147483647 h 1338"/>
                  <a:gd name="T10" fmla="*/ 2147483647 w 762"/>
                  <a:gd name="T11" fmla="*/ 2147483647 h 1338"/>
                  <a:gd name="T12" fmla="*/ 2147483647 w 762"/>
                  <a:gd name="T13" fmla="*/ 2147483647 h 1338"/>
                  <a:gd name="T14" fmla="*/ 2147483647 w 762"/>
                  <a:gd name="T15" fmla="*/ 2147483647 h 1338"/>
                  <a:gd name="T16" fmla="*/ 2147483647 w 762"/>
                  <a:gd name="T17" fmla="*/ 2147483647 h 1338"/>
                  <a:gd name="T18" fmla="*/ 2147483647 w 762"/>
                  <a:gd name="T19" fmla="*/ 2147483647 h 1338"/>
                  <a:gd name="T20" fmla="*/ 2147483647 w 762"/>
                  <a:gd name="T21" fmla="*/ 2147483647 h 1338"/>
                  <a:gd name="T22" fmla="*/ 2147483647 w 762"/>
                  <a:gd name="T23" fmla="*/ 2147483647 h 1338"/>
                  <a:gd name="T24" fmla="*/ 2147483647 w 762"/>
                  <a:gd name="T25" fmla="*/ 2147483647 h 1338"/>
                  <a:gd name="T26" fmla="*/ 2147483647 w 762"/>
                  <a:gd name="T27" fmla="*/ 2147483647 h 1338"/>
                  <a:gd name="T28" fmla="*/ 2147483647 w 762"/>
                  <a:gd name="T29" fmla="*/ 2147483647 h 1338"/>
                  <a:gd name="T30" fmla="*/ 2147483647 w 762"/>
                  <a:gd name="T31" fmla="*/ 2147483647 h 1338"/>
                  <a:gd name="T32" fmla="*/ 2147483647 w 762"/>
                  <a:gd name="T33" fmla="*/ 2147483647 h 1338"/>
                  <a:gd name="T34" fmla="*/ 2147483647 w 762"/>
                  <a:gd name="T35" fmla="*/ 2147483647 h 1338"/>
                  <a:gd name="T36" fmla="*/ 2147483647 w 762"/>
                  <a:gd name="T37" fmla="*/ 2147483647 h 1338"/>
                  <a:gd name="T38" fmla="*/ 2147483647 w 762"/>
                  <a:gd name="T39" fmla="*/ 2147483647 h 1338"/>
                  <a:gd name="T40" fmla="*/ 2147483647 w 762"/>
                  <a:gd name="T41" fmla="*/ 2147483647 h 1338"/>
                  <a:gd name="T42" fmla="*/ 2147483647 w 762"/>
                  <a:gd name="T43" fmla="*/ 2147483647 h 1338"/>
                  <a:gd name="T44" fmla="*/ 2147483647 w 762"/>
                  <a:gd name="T45" fmla="*/ 2147483647 h 1338"/>
                  <a:gd name="T46" fmla="*/ 2147483647 w 762"/>
                  <a:gd name="T47" fmla="*/ 2147483647 h 1338"/>
                  <a:gd name="T48" fmla="*/ 2147483647 w 762"/>
                  <a:gd name="T49" fmla="*/ 2147483647 h 1338"/>
                  <a:gd name="T50" fmla="*/ 2147483647 w 762"/>
                  <a:gd name="T51" fmla="*/ 2147483647 h 1338"/>
                  <a:gd name="T52" fmla="*/ 2147483647 w 762"/>
                  <a:gd name="T53" fmla="*/ 2147483647 h 1338"/>
                  <a:gd name="T54" fmla="*/ 2147483647 w 762"/>
                  <a:gd name="T55" fmla="*/ 2147483647 h 1338"/>
                  <a:gd name="T56" fmla="*/ 0 w 762"/>
                  <a:gd name="T57" fmla="*/ 2147483647 h 1338"/>
                  <a:gd name="T58" fmla="*/ 2147483647 w 762"/>
                  <a:gd name="T59" fmla="*/ 2147483647 h 1338"/>
                  <a:gd name="T60" fmla="*/ 2147483647 w 762"/>
                  <a:gd name="T61" fmla="*/ 2147483647 h 1338"/>
                  <a:gd name="T62" fmla="*/ 2147483647 w 762"/>
                  <a:gd name="T63" fmla="*/ 2147483647 h 1338"/>
                  <a:gd name="T64" fmla="*/ 2147483647 w 762"/>
                  <a:gd name="T65" fmla="*/ 2147483647 h 1338"/>
                  <a:gd name="T66" fmla="*/ 2147483647 w 762"/>
                  <a:gd name="T67" fmla="*/ 2147483647 h 1338"/>
                  <a:gd name="T68" fmla="*/ 2147483647 w 762"/>
                  <a:gd name="T69" fmla="*/ 2147483647 h 1338"/>
                  <a:gd name="T70" fmla="*/ 2147483647 w 762"/>
                  <a:gd name="T71" fmla="*/ 2147483647 h 1338"/>
                  <a:gd name="T72" fmla="*/ 2147483647 w 762"/>
                  <a:gd name="T73" fmla="*/ 2147483647 h 1338"/>
                  <a:gd name="T74" fmla="*/ 2147483647 w 762"/>
                  <a:gd name="T75" fmla="*/ 2147483647 h 1338"/>
                  <a:gd name="T76" fmla="*/ 2147483647 w 762"/>
                  <a:gd name="T77" fmla="*/ 2147483647 h 1338"/>
                  <a:gd name="T78" fmla="*/ 2147483647 w 762"/>
                  <a:gd name="T79" fmla="*/ 2147483647 h 1338"/>
                  <a:gd name="T80" fmla="*/ 2147483647 w 762"/>
                  <a:gd name="T81" fmla="*/ 2147483647 h 1338"/>
                  <a:gd name="T82" fmla="*/ 2147483647 w 762"/>
                  <a:gd name="T83" fmla="*/ 2147483647 h 1338"/>
                  <a:gd name="T84" fmla="*/ 2147483647 w 762"/>
                  <a:gd name="T85" fmla="*/ 2147483647 h 1338"/>
                  <a:gd name="T86" fmla="*/ 2147483647 w 762"/>
                  <a:gd name="T87" fmla="*/ 2147483647 h 1338"/>
                  <a:gd name="T88" fmla="*/ 2147483647 w 762"/>
                  <a:gd name="T89" fmla="*/ 2147483647 h 1338"/>
                  <a:gd name="T90" fmla="*/ 2147483647 w 762"/>
                  <a:gd name="T91" fmla="*/ 2147483647 h 1338"/>
                  <a:gd name="T92" fmla="*/ 2147483647 w 762"/>
                  <a:gd name="T93" fmla="*/ 2147483647 h 1338"/>
                  <a:gd name="T94" fmla="*/ 2147483647 w 762"/>
                  <a:gd name="T95" fmla="*/ 2147483647 h 1338"/>
                  <a:gd name="T96" fmla="*/ 2147483647 w 762"/>
                  <a:gd name="T97" fmla="*/ 2147483647 h 1338"/>
                  <a:gd name="T98" fmla="*/ 2147483647 w 762"/>
                  <a:gd name="T99" fmla="*/ 2147483647 h 1338"/>
                  <a:gd name="T100" fmla="*/ 2147483647 w 762"/>
                  <a:gd name="T101" fmla="*/ 2147483647 h 1338"/>
                  <a:gd name="T102" fmla="*/ 2147483647 w 762"/>
                  <a:gd name="T103" fmla="*/ 2147483647 h 1338"/>
                  <a:gd name="T104" fmla="*/ 2147483647 w 762"/>
                  <a:gd name="T105" fmla="*/ 2147483647 h 1338"/>
                  <a:gd name="T106" fmla="*/ 2147483647 w 762"/>
                  <a:gd name="T107" fmla="*/ 2147483647 h 1338"/>
                  <a:gd name="T108" fmla="*/ 2147483647 w 762"/>
                  <a:gd name="T109" fmla="*/ 2147483647 h 1338"/>
                  <a:gd name="T110" fmla="*/ 2147483647 w 762"/>
                  <a:gd name="T111" fmla="*/ 2147483647 h 1338"/>
                  <a:gd name="T112" fmla="*/ 2147483647 w 762"/>
                  <a:gd name="T113" fmla="*/ 2147483647 h 1338"/>
                  <a:gd name="T114" fmla="*/ 2147483647 w 762"/>
                  <a:gd name="T115" fmla="*/ 2147483647 h 1338"/>
                  <a:gd name="T116" fmla="*/ 2147483647 w 762"/>
                  <a:gd name="T117" fmla="*/ 2147483647 h 1338"/>
                  <a:gd name="T118" fmla="*/ 2147483647 w 762"/>
                  <a:gd name="T119" fmla="*/ 2147483647 h 1338"/>
                  <a:gd name="T120" fmla="*/ 2147483647 w 762"/>
                  <a:gd name="T121" fmla="*/ 2147483647 h 1338"/>
                  <a:gd name="T122" fmla="*/ 2147483647 w 762"/>
                  <a:gd name="T123" fmla="*/ 2147483647 h 133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62"/>
                  <a:gd name="T187" fmla="*/ 0 h 1338"/>
                  <a:gd name="T188" fmla="*/ 762 w 762"/>
                  <a:gd name="T189" fmla="*/ 1338 h 133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62" h="1338">
                    <a:moveTo>
                      <a:pt x="762" y="342"/>
                    </a:moveTo>
                    <a:lnTo>
                      <a:pt x="762" y="324"/>
                    </a:lnTo>
                    <a:lnTo>
                      <a:pt x="756" y="318"/>
                    </a:lnTo>
                    <a:lnTo>
                      <a:pt x="744" y="318"/>
                    </a:lnTo>
                    <a:lnTo>
                      <a:pt x="744" y="258"/>
                    </a:lnTo>
                    <a:lnTo>
                      <a:pt x="732" y="246"/>
                    </a:lnTo>
                    <a:lnTo>
                      <a:pt x="750" y="234"/>
                    </a:lnTo>
                    <a:lnTo>
                      <a:pt x="738" y="186"/>
                    </a:lnTo>
                    <a:lnTo>
                      <a:pt x="750" y="156"/>
                    </a:lnTo>
                    <a:lnTo>
                      <a:pt x="738" y="120"/>
                    </a:lnTo>
                    <a:lnTo>
                      <a:pt x="738" y="108"/>
                    </a:lnTo>
                    <a:lnTo>
                      <a:pt x="750" y="72"/>
                    </a:lnTo>
                    <a:lnTo>
                      <a:pt x="756" y="42"/>
                    </a:lnTo>
                    <a:lnTo>
                      <a:pt x="756" y="12"/>
                    </a:lnTo>
                    <a:lnTo>
                      <a:pt x="744" y="0"/>
                    </a:lnTo>
                    <a:lnTo>
                      <a:pt x="666" y="54"/>
                    </a:lnTo>
                    <a:lnTo>
                      <a:pt x="636" y="60"/>
                    </a:lnTo>
                    <a:lnTo>
                      <a:pt x="630" y="60"/>
                    </a:lnTo>
                    <a:lnTo>
                      <a:pt x="618" y="72"/>
                    </a:lnTo>
                    <a:lnTo>
                      <a:pt x="606" y="78"/>
                    </a:lnTo>
                    <a:lnTo>
                      <a:pt x="594" y="78"/>
                    </a:lnTo>
                    <a:lnTo>
                      <a:pt x="594" y="72"/>
                    </a:lnTo>
                    <a:lnTo>
                      <a:pt x="588" y="66"/>
                    </a:lnTo>
                    <a:lnTo>
                      <a:pt x="564" y="66"/>
                    </a:lnTo>
                    <a:lnTo>
                      <a:pt x="558" y="72"/>
                    </a:lnTo>
                    <a:lnTo>
                      <a:pt x="552" y="84"/>
                    </a:lnTo>
                    <a:lnTo>
                      <a:pt x="540" y="90"/>
                    </a:lnTo>
                    <a:lnTo>
                      <a:pt x="528" y="102"/>
                    </a:lnTo>
                    <a:lnTo>
                      <a:pt x="510" y="102"/>
                    </a:lnTo>
                    <a:lnTo>
                      <a:pt x="498" y="96"/>
                    </a:lnTo>
                    <a:lnTo>
                      <a:pt x="492" y="90"/>
                    </a:lnTo>
                    <a:lnTo>
                      <a:pt x="486" y="90"/>
                    </a:lnTo>
                    <a:lnTo>
                      <a:pt x="468" y="108"/>
                    </a:lnTo>
                    <a:lnTo>
                      <a:pt x="456" y="108"/>
                    </a:lnTo>
                    <a:lnTo>
                      <a:pt x="450" y="102"/>
                    </a:lnTo>
                    <a:lnTo>
                      <a:pt x="438" y="96"/>
                    </a:lnTo>
                    <a:lnTo>
                      <a:pt x="432" y="84"/>
                    </a:lnTo>
                    <a:lnTo>
                      <a:pt x="420" y="78"/>
                    </a:lnTo>
                    <a:lnTo>
                      <a:pt x="408" y="78"/>
                    </a:lnTo>
                    <a:lnTo>
                      <a:pt x="396" y="90"/>
                    </a:lnTo>
                    <a:lnTo>
                      <a:pt x="390" y="90"/>
                    </a:lnTo>
                    <a:lnTo>
                      <a:pt x="384" y="96"/>
                    </a:lnTo>
                    <a:lnTo>
                      <a:pt x="354" y="96"/>
                    </a:lnTo>
                    <a:lnTo>
                      <a:pt x="354" y="114"/>
                    </a:lnTo>
                    <a:lnTo>
                      <a:pt x="330" y="138"/>
                    </a:lnTo>
                    <a:lnTo>
                      <a:pt x="330" y="150"/>
                    </a:lnTo>
                    <a:lnTo>
                      <a:pt x="342" y="162"/>
                    </a:lnTo>
                    <a:lnTo>
                      <a:pt x="348" y="174"/>
                    </a:lnTo>
                    <a:lnTo>
                      <a:pt x="348" y="204"/>
                    </a:lnTo>
                    <a:lnTo>
                      <a:pt x="342" y="216"/>
                    </a:lnTo>
                    <a:lnTo>
                      <a:pt x="336" y="234"/>
                    </a:lnTo>
                    <a:lnTo>
                      <a:pt x="336" y="246"/>
                    </a:lnTo>
                    <a:lnTo>
                      <a:pt x="342" y="246"/>
                    </a:lnTo>
                    <a:lnTo>
                      <a:pt x="342" y="252"/>
                    </a:lnTo>
                    <a:lnTo>
                      <a:pt x="348" y="252"/>
                    </a:lnTo>
                    <a:lnTo>
                      <a:pt x="372" y="276"/>
                    </a:lnTo>
                    <a:lnTo>
                      <a:pt x="384" y="300"/>
                    </a:lnTo>
                    <a:lnTo>
                      <a:pt x="390" y="306"/>
                    </a:lnTo>
                    <a:lnTo>
                      <a:pt x="396" y="318"/>
                    </a:lnTo>
                    <a:lnTo>
                      <a:pt x="408" y="336"/>
                    </a:lnTo>
                    <a:lnTo>
                      <a:pt x="420" y="348"/>
                    </a:lnTo>
                    <a:lnTo>
                      <a:pt x="420" y="366"/>
                    </a:lnTo>
                    <a:lnTo>
                      <a:pt x="414" y="372"/>
                    </a:lnTo>
                    <a:lnTo>
                      <a:pt x="408" y="384"/>
                    </a:lnTo>
                    <a:lnTo>
                      <a:pt x="402" y="390"/>
                    </a:lnTo>
                    <a:lnTo>
                      <a:pt x="402" y="450"/>
                    </a:lnTo>
                    <a:lnTo>
                      <a:pt x="396" y="456"/>
                    </a:lnTo>
                    <a:lnTo>
                      <a:pt x="372" y="456"/>
                    </a:lnTo>
                    <a:lnTo>
                      <a:pt x="360" y="462"/>
                    </a:lnTo>
                    <a:lnTo>
                      <a:pt x="354" y="474"/>
                    </a:lnTo>
                    <a:lnTo>
                      <a:pt x="354" y="492"/>
                    </a:lnTo>
                    <a:lnTo>
                      <a:pt x="360" y="492"/>
                    </a:lnTo>
                    <a:lnTo>
                      <a:pt x="366" y="498"/>
                    </a:lnTo>
                    <a:lnTo>
                      <a:pt x="366" y="528"/>
                    </a:lnTo>
                    <a:lnTo>
                      <a:pt x="354" y="534"/>
                    </a:lnTo>
                    <a:lnTo>
                      <a:pt x="348" y="540"/>
                    </a:lnTo>
                    <a:lnTo>
                      <a:pt x="342" y="534"/>
                    </a:lnTo>
                    <a:lnTo>
                      <a:pt x="342" y="522"/>
                    </a:lnTo>
                    <a:lnTo>
                      <a:pt x="348" y="516"/>
                    </a:lnTo>
                    <a:lnTo>
                      <a:pt x="348" y="504"/>
                    </a:lnTo>
                    <a:lnTo>
                      <a:pt x="336" y="498"/>
                    </a:lnTo>
                    <a:lnTo>
                      <a:pt x="330" y="492"/>
                    </a:lnTo>
                    <a:lnTo>
                      <a:pt x="318" y="486"/>
                    </a:lnTo>
                    <a:lnTo>
                      <a:pt x="312" y="480"/>
                    </a:lnTo>
                    <a:lnTo>
                      <a:pt x="300" y="474"/>
                    </a:lnTo>
                    <a:lnTo>
                      <a:pt x="300" y="444"/>
                    </a:lnTo>
                    <a:lnTo>
                      <a:pt x="288" y="444"/>
                    </a:lnTo>
                    <a:lnTo>
                      <a:pt x="288" y="438"/>
                    </a:lnTo>
                    <a:lnTo>
                      <a:pt x="294" y="432"/>
                    </a:lnTo>
                    <a:lnTo>
                      <a:pt x="306" y="426"/>
                    </a:lnTo>
                    <a:lnTo>
                      <a:pt x="312" y="420"/>
                    </a:lnTo>
                    <a:lnTo>
                      <a:pt x="300" y="402"/>
                    </a:lnTo>
                    <a:lnTo>
                      <a:pt x="312" y="396"/>
                    </a:lnTo>
                    <a:lnTo>
                      <a:pt x="318" y="366"/>
                    </a:lnTo>
                    <a:lnTo>
                      <a:pt x="312" y="366"/>
                    </a:lnTo>
                    <a:lnTo>
                      <a:pt x="312" y="330"/>
                    </a:lnTo>
                    <a:lnTo>
                      <a:pt x="306" y="324"/>
                    </a:lnTo>
                    <a:lnTo>
                      <a:pt x="288" y="324"/>
                    </a:lnTo>
                    <a:lnTo>
                      <a:pt x="282" y="330"/>
                    </a:lnTo>
                    <a:lnTo>
                      <a:pt x="252" y="330"/>
                    </a:lnTo>
                    <a:lnTo>
                      <a:pt x="222" y="282"/>
                    </a:lnTo>
                    <a:lnTo>
                      <a:pt x="216" y="282"/>
                    </a:lnTo>
                    <a:lnTo>
                      <a:pt x="210" y="288"/>
                    </a:lnTo>
                    <a:lnTo>
                      <a:pt x="192" y="294"/>
                    </a:lnTo>
                    <a:lnTo>
                      <a:pt x="180" y="300"/>
                    </a:lnTo>
                    <a:lnTo>
                      <a:pt x="162" y="312"/>
                    </a:lnTo>
                    <a:lnTo>
                      <a:pt x="138" y="324"/>
                    </a:lnTo>
                    <a:lnTo>
                      <a:pt x="132" y="324"/>
                    </a:lnTo>
                    <a:lnTo>
                      <a:pt x="120" y="330"/>
                    </a:lnTo>
                    <a:lnTo>
                      <a:pt x="102" y="336"/>
                    </a:lnTo>
                    <a:lnTo>
                      <a:pt x="84" y="336"/>
                    </a:lnTo>
                    <a:lnTo>
                      <a:pt x="72" y="342"/>
                    </a:lnTo>
                    <a:lnTo>
                      <a:pt x="60" y="342"/>
                    </a:lnTo>
                    <a:lnTo>
                      <a:pt x="42" y="360"/>
                    </a:lnTo>
                    <a:lnTo>
                      <a:pt x="12" y="360"/>
                    </a:lnTo>
                    <a:lnTo>
                      <a:pt x="0" y="372"/>
                    </a:lnTo>
                    <a:lnTo>
                      <a:pt x="18" y="390"/>
                    </a:lnTo>
                    <a:lnTo>
                      <a:pt x="24" y="444"/>
                    </a:lnTo>
                    <a:lnTo>
                      <a:pt x="84" y="444"/>
                    </a:lnTo>
                    <a:lnTo>
                      <a:pt x="96" y="462"/>
                    </a:lnTo>
                    <a:lnTo>
                      <a:pt x="114" y="462"/>
                    </a:lnTo>
                    <a:lnTo>
                      <a:pt x="132" y="486"/>
                    </a:lnTo>
                    <a:lnTo>
                      <a:pt x="138" y="486"/>
                    </a:lnTo>
                    <a:lnTo>
                      <a:pt x="150" y="480"/>
                    </a:lnTo>
                    <a:lnTo>
                      <a:pt x="162" y="480"/>
                    </a:lnTo>
                    <a:lnTo>
                      <a:pt x="180" y="498"/>
                    </a:lnTo>
                    <a:lnTo>
                      <a:pt x="192" y="498"/>
                    </a:lnTo>
                    <a:lnTo>
                      <a:pt x="204" y="510"/>
                    </a:lnTo>
                    <a:lnTo>
                      <a:pt x="204" y="516"/>
                    </a:lnTo>
                    <a:lnTo>
                      <a:pt x="198" y="528"/>
                    </a:lnTo>
                    <a:lnTo>
                      <a:pt x="192" y="534"/>
                    </a:lnTo>
                    <a:lnTo>
                      <a:pt x="204" y="552"/>
                    </a:lnTo>
                    <a:lnTo>
                      <a:pt x="192" y="564"/>
                    </a:lnTo>
                    <a:lnTo>
                      <a:pt x="204" y="576"/>
                    </a:lnTo>
                    <a:lnTo>
                      <a:pt x="198" y="582"/>
                    </a:lnTo>
                    <a:lnTo>
                      <a:pt x="198" y="588"/>
                    </a:lnTo>
                    <a:lnTo>
                      <a:pt x="192" y="594"/>
                    </a:lnTo>
                    <a:lnTo>
                      <a:pt x="192" y="606"/>
                    </a:lnTo>
                    <a:lnTo>
                      <a:pt x="204" y="630"/>
                    </a:lnTo>
                    <a:lnTo>
                      <a:pt x="204" y="642"/>
                    </a:lnTo>
                    <a:lnTo>
                      <a:pt x="198" y="648"/>
                    </a:lnTo>
                    <a:lnTo>
                      <a:pt x="198" y="654"/>
                    </a:lnTo>
                    <a:lnTo>
                      <a:pt x="192" y="654"/>
                    </a:lnTo>
                    <a:lnTo>
                      <a:pt x="192" y="666"/>
                    </a:lnTo>
                    <a:lnTo>
                      <a:pt x="174" y="678"/>
                    </a:lnTo>
                    <a:lnTo>
                      <a:pt x="192" y="702"/>
                    </a:lnTo>
                    <a:lnTo>
                      <a:pt x="174" y="720"/>
                    </a:lnTo>
                    <a:lnTo>
                      <a:pt x="174" y="732"/>
                    </a:lnTo>
                    <a:lnTo>
                      <a:pt x="198" y="756"/>
                    </a:lnTo>
                    <a:lnTo>
                      <a:pt x="198" y="762"/>
                    </a:lnTo>
                    <a:lnTo>
                      <a:pt x="192" y="774"/>
                    </a:lnTo>
                    <a:lnTo>
                      <a:pt x="180" y="786"/>
                    </a:lnTo>
                    <a:lnTo>
                      <a:pt x="180" y="798"/>
                    </a:lnTo>
                    <a:lnTo>
                      <a:pt x="168" y="810"/>
                    </a:lnTo>
                    <a:lnTo>
                      <a:pt x="156" y="816"/>
                    </a:lnTo>
                    <a:lnTo>
                      <a:pt x="156" y="846"/>
                    </a:lnTo>
                    <a:lnTo>
                      <a:pt x="144" y="858"/>
                    </a:lnTo>
                    <a:lnTo>
                      <a:pt x="156" y="876"/>
                    </a:lnTo>
                    <a:lnTo>
                      <a:pt x="138" y="882"/>
                    </a:lnTo>
                    <a:lnTo>
                      <a:pt x="72" y="966"/>
                    </a:lnTo>
                    <a:lnTo>
                      <a:pt x="72" y="996"/>
                    </a:lnTo>
                    <a:lnTo>
                      <a:pt x="78" y="1014"/>
                    </a:lnTo>
                    <a:lnTo>
                      <a:pt x="78" y="1032"/>
                    </a:lnTo>
                    <a:lnTo>
                      <a:pt x="84" y="1044"/>
                    </a:lnTo>
                    <a:lnTo>
                      <a:pt x="84" y="1062"/>
                    </a:lnTo>
                    <a:lnTo>
                      <a:pt x="114" y="1122"/>
                    </a:lnTo>
                    <a:lnTo>
                      <a:pt x="114" y="1212"/>
                    </a:lnTo>
                    <a:lnTo>
                      <a:pt x="90" y="1248"/>
                    </a:lnTo>
                    <a:lnTo>
                      <a:pt x="114" y="1248"/>
                    </a:lnTo>
                    <a:lnTo>
                      <a:pt x="108" y="1260"/>
                    </a:lnTo>
                    <a:lnTo>
                      <a:pt x="108" y="1284"/>
                    </a:lnTo>
                    <a:lnTo>
                      <a:pt x="114" y="1290"/>
                    </a:lnTo>
                    <a:lnTo>
                      <a:pt x="120" y="1290"/>
                    </a:lnTo>
                    <a:lnTo>
                      <a:pt x="126" y="1314"/>
                    </a:lnTo>
                    <a:lnTo>
                      <a:pt x="144" y="1314"/>
                    </a:lnTo>
                    <a:lnTo>
                      <a:pt x="156" y="1326"/>
                    </a:lnTo>
                    <a:lnTo>
                      <a:pt x="162" y="1338"/>
                    </a:lnTo>
                    <a:lnTo>
                      <a:pt x="168" y="1320"/>
                    </a:lnTo>
                    <a:lnTo>
                      <a:pt x="168" y="1284"/>
                    </a:lnTo>
                    <a:lnTo>
                      <a:pt x="162" y="1272"/>
                    </a:lnTo>
                    <a:lnTo>
                      <a:pt x="156" y="1266"/>
                    </a:lnTo>
                    <a:lnTo>
                      <a:pt x="150" y="1266"/>
                    </a:lnTo>
                    <a:lnTo>
                      <a:pt x="150" y="1242"/>
                    </a:lnTo>
                    <a:lnTo>
                      <a:pt x="162" y="1230"/>
                    </a:lnTo>
                    <a:lnTo>
                      <a:pt x="222" y="1188"/>
                    </a:lnTo>
                    <a:lnTo>
                      <a:pt x="276" y="1158"/>
                    </a:lnTo>
                    <a:lnTo>
                      <a:pt x="294" y="1146"/>
                    </a:lnTo>
                    <a:lnTo>
                      <a:pt x="312" y="1140"/>
                    </a:lnTo>
                    <a:lnTo>
                      <a:pt x="330" y="1128"/>
                    </a:lnTo>
                    <a:lnTo>
                      <a:pt x="342" y="1122"/>
                    </a:lnTo>
                    <a:lnTo>
                      <a:pt x="360" y="1104"/>
                    </a:lnTo>
                    <a:lnTo>
                      <a:pt x="360" y="1080"/>
                    </a:lnTo>
                    <a:lnTo>
                      <a:pt x="354" y="1080"/>
                    </a:lnTo>
                    <a:lnTo>
                      <a:pt x="354" y="1086"/>
                    </a:lnTo>
                    <a:lnTo>
                      <a:pt x="348" y="1080"/>
                    </a:lnTo>
                    <a:lnTo>
                      <a:pt x="342" y="1080"/>
                    </a:lnTo>
                    <a:lnTo>
                      <a:pt x="342" y="1068"/>
                    </a:lnTo>
                    <a:lnTo>
                      <a:pt x="366" y="1020"/>
                    </a:lnTo>
                    <a:lnTo>
                      <a:pt x="366" y="990"/>
                    </a:lnTo>
                    <a:lnTo>
                      <a:pt x="360" y="984"/>
                    </a:lnTo>
                    <a:lnTo>
                      <a:pt x="360" y="978"/>
                    </a:lnTo>
                    <a:lnTo>
                      <a:pt x="372" y="948"/>
                    </a:lnTo>
                    <a:lnTo>
                      <a:pt x="366" y="942"/>
                    </a:lnTo>
                    <a:lnTo>
                      <a:pt x="348" y="960"/>
                    </a:lnTo>
                    <a:lnTo>
                      <a:pt x="354" y="918"/>
                    </a:lnTo>
                    <a:lnTo>
                      <a:pt x="348" y="906"/>
                    </a:lnTo>
                    <a:lnTo>
                      <a:pt x="336" y="900"/>
                    </a:lnTo>
                    <a:lnTo>
                      <a:pt x="330" y="888"/>
                    </a:lnTo>
                    <a:lnTo>
                      <a:pt x="330" y="870"/>
                    </a:lnTo>
                    <a:lnTo>
                      <a:pt x="336" y="858"/>
                    </a:lnTo>
                    <a:lnTo>
                      <a:pt x="336" y="834"/>
                    </a:lnTo>
                    <a:lnTo>
                      <a:pt x="324" y="822"/>
                    </a:lnTo>
                    <a:lnTo>
                      <a:pt x="318" y="822"/>
                    </a:lnTo>
                    <a:lnTo>
                      <a:pt x="312" y="816"/>
                    </a:lnTo>
                    <a:lnTo>
                      <a:pt x="312" y="792"/>
                    </a:lnTo>
                    <a:lnTo>
                      <a:pt x="318" y="780"/>
                    </a:lnTo>
                    <a:lnTo>
                      <a:pt x="324" y="762"/>
                    </a:lnTo>
                    <a:lnTo>
                      <a:pt x="336" y="750"/>
                    </a:lnTo>
                    <a:lnTo>
                      <a:pt x="372" y="732"/>
                    </a:lnTo>
                    <a:lnTo>
                      <a:pt x="378" y="726"/>
                    </a:lnTo>
                    <a:lnTo>
                      <a:pt x="378" y="714"/>
                    </a:lnTo>
                    <a:lnTo>
                      <a:pt x="390" y="690"/>
                    </a:lnTo>
                    <a:lnTo>
                      <a:pt x="396" y="684"/>
                    </a:lnTo>
                    <a:lnTo>
                      <a:pt x="402" y="684"/>
                    </a:lnTo>
                    <a:lnTo>
                      <a:pt x="414" y="678"/>
                    </a:lnTo>
                    <a:lnTo>
                      <a:pt x="420" y="678"/>
                    </a:lnTo>
                    <a:lnTo>
                      <a:pt x="426" y="672"/>
                    </a:lnTo>
                    <a:lnTo>
                      <a:pt x="450" y="660"/>
                    </a:lnTo>
                    <a:lnTo>
                      <a:pt x="462" y="648"/>
                    </a:lnTo>
                    <a:lnTo>
                      <a:pt x="474" y="612"/>
                    </a:lnTo>
                    <a:lnTo>
                      <a:pt x="498" y="576"/>
                    </a:lnTo>
                    <a:lnTo>
                      <a:pt x="522" y="564"/>
                    </a:lnTo>
                    <a:lnTo>
                      <a:pt x="558" y="552"/>
                    </a:lnTo>
                    <a:lnTo>
                      <a:pt x="600" y="534"/>
                    </a:lnTo>
                    <a:lnTo>
                      <a:pt x="624" y="522"/>
                    </a:lnTo>
                    <a:lnTo>
                      <a:pt x="630" y="516"/>
                    </a:lnTo>
                    <a:lnTo>
                      <a:pt x="666" y="498"/>
                    </a:lnTo>
                    <a:lnTo>
                      <a:pt x="672" y="492"/>
                    </a:lnTo>
                    <a:lnTo>
                      <a:pt x="684" y="486"/>
                    </a:lnTo>
                    <a:lnTo>
                      <a:pt x="684" y="474"/>
                    </a:lnTo>
                    <a:lnTo>
                      <a:pt x="714" y="444"/>
                    </a:lnTo>
                    <a:lnTo>
                      <a:pt x="714" y="432"/>
                    </a:lnTo>
                    <a:lnTo>
                      <a:pt x="720" y="420"/>
                    </a:lnTo>
                    <a:lnTo>
                      <a:pt x="732" y="414"/>
                    </a:lnTo>
                    <a:lnTo>
                      <a:pt x="738" y="402"/>
                    </a:lnTo>
                    <a:lnTo>
                      <a:pt x="744" y="396"/>
                    </a:lnTo>
                    <a:lnTo>
                      <a:pt x="744" y="378"/>
                    </a:lnTo>
                    <a:lnTo>
                      <a:pt x="750" y="372"/>
                    </a:lnTo>
                    <a:lnTo>
                      <a:pt x="762" y="348"/>
                    </a:lnTo>
                    <a:lnTo>
                      <a:pt x="762" y="34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36" name="Morocco">
                <a:extLst>
                  <a:ext uri="{FF2B5EF4-FFF2-40B4-BE49-F238E27FC236}">
                    <a16:creationId xmlns:a16="http://schemas.microsoft.com/office/drawing/2014/main" id="{F390F7EB-7358-AF4D-82BE-44B8D68BDA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6" y="1571"/>
                <a:ext cx="217" cy="169"/>
              </a:xfrm>
              <a:custGeom>
                <a:avLst/>
                <a:gdLst>
                  <a:gd name="T0" fmla="*/ 2147483647 w 846"/>
                  <a:gd name="T1" fmla="*/ 2147483647 h 660"/>
                  <a:gd name="T2" fmla="*/ 2147483647 w 846"/>
                  <a:gd name="T3" fmla="*/ 2147483647 h 660"/>
                  <a:gd name="T4" fmla="*/ 2147483647 w 846"/>
                  <a:gd name="T5" fmla="*/ 2147483647 h 660"/>
                  <a:gd name="T6" fmla="*/ 2147483647 w 846"/>
                  <a:gd name="T7" fmla="*/ 2147483647 h 660"/>
                  <a:gd name="T8" fmla="*/ 2147483647 w 846"/>
                  <a:gd name="T9" fmla="*/ 2147483647 h 660"/>
                  <a:gd name="T10" fmla="*/ 2147483647 w 846"/>
                  <a:gd name="T11" fmla="*/ 2147483647 h 660"/>
                  <a:gd name="T12" fmla="*/ 2147483647 w 846"/>
                  <a:gd name="T13" fmla="*/ 2147483647 h 660"/>
                  <a:gd name="T14" fmla="*/ 2147483647 w 846"/>
                  <a:gd name="T15" fmla="*/ 2147483647 h 660"/>
                  <a:gd name="T16" fmla="*/ 2147483647 w 846"/>
                  <a:gd name="T17" fmla="*/ 2147483647 h 660"/>
                  <a:gd name="T18" fmla="*/ 2147483647 w 846"/>
                  <a:gd name="T19" fmla="*/ 0 h 660"/>
                  <a:gd name="T20" fmla="*/ 2147483647 w 846"/>
                  <a:gd name="T21" fmla="*/ 2147483647 h 660"/>
                  <a:gd name="T22" fmla="*/ 2147483647 w 846"/>
                  <a:gd name="T23" fmla="*/ 2147483647 h 660"/>
                  <a:gd name="T24" fmla="*/ 2147483647 w 846"/>
                  <a:gd name="T25" fmla="*/ 2147483647 h 660"/>
                  <a:gd name="T26" fmla="*/ 2147483647 w 846"/>
                  <a:gd name="T27" fmla="*/ 2147483647 h 660"/>
                  <a:gd name="T28" fmla="*/ 2147483647 w 846"/>
                  <a:gd name="T29" fmla="*/ 2147483647 h 660"/>
                  <a:gd name="T30" fmla="*/ 2147483647 w 846"/>
                  <a:gd name="T31" fmla="*/ 2147483647 h 660"/>
                  <a:gd name="T32" fmla="*/ 2147483647 w 846"/>
                  <a:gd name="T33" fmla="*/ 2147483647 h 660"/>
                  <a:gd name="T34" fmla="*/ 2147483647 w 846"/>
                  <a:gd name="T35" fmla="*/ 2147483647 h 660"/>
                  <a:gd name="T36" fmla="*/ 2147483647 w 846"/>
                  <a:gd name="T37" fmla="*/ 2147483647 h 660"/>
                  <a:gd name="T38" fmla="*/ 2147483647 w 846"/>
                  <a:gd name="T39" fmla="*/ 2147483647 h 660"/>
                  <a:gd name="T40" fmla="*/ 2147483647 w 846"/>
                  <a:gd name="T41" fmla="*/ 2147483647 h 660"/>
                  <a:gd name="T42" fmla="*/ 2147483647 w 846"/>
                  <a:gd name="T43" fmla="*/ 2147483647 h 660"/>
                  <a:gd name="T44" fmla="*/ 2147483647 w 846"/>
                  <a:gd name="T45" fmla="*/ 2147483647 h 660"/>
                  <a:gd name="T46" fmla="*/ 2147483647 w 846"/>
                  <a:gd name="T47" fmla="*/ 2147483647 h 660"/>
                  <a:gd name="T48" fmla="*/ 2147483647 w 846"/>
                  <a:gd name="T49" fmla="*/ 2147483647 h 660"/>
                  <a:gd name="T50" fmla="*/ 2147483647 w 846"/>
                  <a:gd name="T51" fmla="*/ 2147483647 h 660"/>
                  <a:gd name="T52" fmla="*/ 2147483647 w 846"/>
                  <a:gd name="T53" fmla="*/ 2147483647 h 660"/>
                  <a:gd name="T54" fmla="*/ 2147483647 w 846"/>
                  <a:gd name="T55" fmla="*/ 2147483647 h 660"/>
                  <a:gd name="T56" fmla="*/ 2147483647 w 846"/>
                  <a:gd name="T57" fmla="*/ 2147483647 h 660"/>
                  <a:gd name="T58" fmla="*/ 2147483647 w 846"/>
                  <a:gd name="T59" fmla="*/ 2147483647 h 660"/>
                  <a:gd name="T60" fmla="*/ 2147483647 w 846"/>
                  <a:gd name="T61" fmla="*/ 2147483647 h 660"/>
                  <a:gd name="T62" fmla="*/ 2147483647 w 846"/>
                  <a:gd name="T63" fmla="*/ 2147483647 h 660"/>
                  <a:gd name="T64" fmla="*/ 2147483647 w 846"/>
                  <a:gd name="T65" fmla="*/ 2147483647 h 660"/>
                  <a:gd name="T66" fmla="*/ 2147483647 w 846"/>
                  <a:gd name="T67" fmla="*/ 2147483647 h 660"/>
                  <a:gd name="T68" fmla="*/ 2147483647 w 846"/>
                  <a:gd name="T69" fmla="*/ 2147483647 h 660"/>
                  <a:gd name="T70" fmla="*/ 2147483647 w 846"/>
                  <a:gd name="T71" fmla="*/ 2147483647 h 660"/>
                  <a:gd name="T72" fmla="*/ 2147483647 w 846"/>
                  <a:gd name="T73" fmla="*/ 2147483647 h 660"/>
                  <a:gd name="T74" fmla="*/ 2147483647 w 846"/>
                  <a:gd name="T75" fmla="*/ 2147483647 h 660"/>
                  <a:gd name="T76" fmla="*/ 2147483647 w 846"/>
                  <a:gd name="T77" fmla="*/ 2147483647 h 660"/>
                  <a:gd name="T78" fmla="*/ 2147483647 w 846"/>
                  <a:gd name="T79" fmla="*/ 2147483647 h 660"/>
                  <a:gd name="T80" fmla="*/ 2147483647 w 846"/>
                  <a:gd name="T81" fmla="*/ 2147483647 h 660"/>
                  <a:gd name="T82" fmla="*/ 2147483647 w 846"/>
                  <a:gd name="T83" fmla="*/ 2147483647 h 660"/>
                  <a:gd name="T84" fmla="*/ 2147483647 w 846"/>
                  <a:gd name="T85" fmla="*/ 2147483647 h 660"/>
                  <a:gd name="T86" fmla="*/ 2147483647 w 846"/>
                  <a:gd name="T87" fmla="*/ 2147483647 h 660"/>
                  <a:gd name="T88" fmla="*/ 2147483647 w 846"/>
                  <a:gd name="T89" fmla="*/ 2147483647 h 66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846"/>
                  <a:gd name="T136" fmla="*/ 0 h 660"/>
                  <a:gd name="T137" fmla="*/ 846 w 846"/>
                  <a:gd name="T138" fmla="*/ 660 h 66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846" h="660">
                    <a:moveTo>
                      <a:pt x="822" y="246"/>
                    </a:moveTo>
                    <a:lnTo>
                      <a:pt x="822" y="216"/>
                    </a:lnTo>
                    <a:lnTo>
                      <a:pt x="804" y="216"/>
                    </a:lnTo>
                    <a:lnTo>
                      <a:pt x="816" y="186"/>
                    </a:lnTo>
                    <a:lnTo>
                      <a:pt x="804" y="168"/>
                    </a:lnTo>
                    <a:lnTo>
                      <a:pt x="810" y="102"/>
                    </a:lnTo>
                    <a:lnTo>
                      <a:pt x="798" y="102"/>
                    </a:lnTo>
                    <a:lnTo>
                      <a:pt x="798" y="90"/>
                    </a:lnTo>
                    <a:lnTo>
                      <a:pt x="804" y="84"/>
                    </a:lnTo>
                    <a:lnTo>
                      <a:pt x="792" y="78"/>
                    </a:lnTo>
                    <a:lnTo>
                      <a:pt x="786" y="66"/>
                    </a:lnTo>
                    <a:lnTo>
                      <a:pt x="780" y="60"/>
                    </a:lnTo>
                    <a:lnTo>
                      <a:pt x="744" y="42"/>
                    </a:lnTo>
                    <a:lnTo>
                      <a:pt x="720" y="42"/>
                    </a:lnTo>
                    <a:lnTo>
                      <a:pt x="708" y="48"/>
                    </a:lnTo>
                    <a:lnTo>
                      <a:pt x="702" y="54"/>
                    </a:lnTo>
                    <a:lnTo>
                      <a:pt x="696" y="54"/>
                    </a:lnTo>
                    <a:lnTo>
                      <a:pt x="690" y="48"/>
                    </a:lnTo>
                    <a:lnTo>
                      <a:pt x="678" y="48"/>
                    </a:lnTo>
                    <a:lnTo>
                      <a:pt x="666" y="42"/>
                    </a:lnTo>
                    <a:lnTo>
                      <a:pt x="654" y="42"/>
                    </a:lnTo>
                    <a:lnTo>
                      <a:pt x="642" y="48"/>
                    </a:lnTo>
                    <a:lnTo>
                      <a:pt x="636" y="54"/>
                    </a:lnTo>
                    <a:lnTo>
                      <a:pt x="624" y="54"/>
                    </a:lnTo>
                    <a:lnTo>
                      <a:pt x="588" y="36"/>
                    </a:lnTo>
                    <a:lnTo>
                      <a:pt x="570" y="18"/>
                    </a:lnTo>
                    <a:lnTo>
                      <a:pt x="564" y="6"/>
                    </a:lnTo>
                    <a:lnTo>
                      <a:pt x="558" y="6"/>
                    </a:lnTo>
                    <a:lnTo>
                      <a:pt x="552" y="0"/>
                    </a:lnTo>
                    <a:lnTo>
                      <a:pt x="528" y="0"/>
                    </a:lnTo>
                    <a:lnTo>
                      <a:pt x="528" y="6"/>
                    </a:lnTo>
                    <a:lnTo>
                      <a:pt x="522" y="12"/>
                    </a:lnTo>
                    <a:lnTo>
                      <a:pt x="522" y="30"/>
                    </a:lnTo>
                    <a:lnTo>
                      <a:pt x="516" y="48"/>
                    </a:lnTo>
                    <a:lnTo>
                      <a:pt x="498" y="84"/>
                    </a:lnTo>
                    <a:lnTo>
                      <a:pt x="492" y="102"/>
                    </a:lnTo>
                    <a:lnTo>
                      <a:pt x="468" y="138"/>
                    </a:lnTo>
                    <a:lnTo>
                      <a:pt x="462" y="150"/>
                    </a:lnTo>
                    <a:lnTo>
                      <a:pt x="450" y="162"/>
                    </a:lnTo>
                    <a:lnTo>
                      <a:pt x="438" y="168"/>
                    </a:lnTo>
                    <a:lnTo>
                      <a:pt x="420" y="168"/>
                    </a:lnTo>
                    <a:lnTo>
                      <a:pt x="408" y="174"/>
                    </a:lnTo>
                    <a:lnTo>
                      <a:pt x="402" y="174"/>
                    </a:lnTo>
                    <a:lnTo>
                      <a:pt x="396" y="180"/>
                    </a:lnTo>
                    <a:lnTo>
                      <a:pt x="384" y="186"/>
                    </a:lnTo>
                    <a:lnTo>
                      <a:pt x="378" y="198"/>
                    </a:lnTo>
                    <a:lnTo>
                      <a:pt x="360" y="192"/>
                    </a:lnTo>
                    <a:lnTo>
                      <a:pt x="330" y="204"/>
                    </a:lnTo>
                    <a:lnTo>
                      <a:pt x="330" y="210"/>
                    </a:lnTo>
                    <a:lnTo>
                      <a:pt x="324" y="216"/>
                    </a:lnTo>
                    <a:lnTo>
                      <a:pt x="324" y="228"/>
                    </a:lnTo>
                    <a:lnTo>
                      <a:pt x="318" y="240"/>
                    </a:lnTo>
                    <a:lnTo>
                      <a:pt x="312" y="240"/>
                    </a:lnTo>
                    <a:lnTo>
                      <a:pt x="288" y="264"/>
                    </a:lnTo>
                    <a:lnTo>
                      <a:pt x="288" y="288"/>
                    </a:lnTo>
                    <a:lnTo>
                      <a:pt x="276" y="312"/>
                    </a:lnTo>
                    <a:lnTo>
                      <a:pt x="264" y="324"/>
                    </a:lnTo>
                    <a:lnTo>
                      <a:pt x="258" y="336"/>
                    </a:lnTo>
                    <a:lnTo>
                      <a:pt x="246" y="354"/>
                    </a:lnTo>
                    <a:lnTo>
                      <a:pt x="246" y="402"/>
                    </a:lnTo>
                    <a:lnTo>
                      <a:pt x="240" y="408"/>
                    </a:lnTo>
                    <a:lnTo>
                      <a:pt x="234" y="408"/>
                    </a:lnTo>
                    <a:lnTo>
                      <a:pt x="234" y="414"/>
                    </a:lnTo>
                    <a:lnTo>
                      <a:pt x="240" y="420"/>
                    </a:lnTo>
                    <a:lnTo>
                      <a:pt x="252" y="420"/>
                    </a:lnTo>
                    <a:lnTo>
                      <a:pt x="252" y="474"/>
                    </a:lnTo>
                    <a:lnTo>
                      <a:pt x="240" y="474"/>
                    </a:lnTo>
                    <a:lnTo>
                      <a:pt x="228" y="480"/>
                    </a:lnTo>
                    <a:lnTo>
                      <a:pt x="192" y="540"/>
                    </a:lnTo>
                    <a:lnTo>
                      <a:pt x="180" y="552"/>
                    </a:lnTo>
                    <a:lnTo>
                      <a:pt x="168" y="552"/>
                    </a:lnTo>
                    <a:lnTo>
                      <a:pt x="162" y="558"/>
                    </a:lnTo>
                    <a:lnTo>
                      <a:pt x="150" y="564"/>
                    </a:lnTo>
                    <a:lnTo>
                      <a:pt x="144" y="576"/>
                    </a:lnTo>
                    <a:lnTo>
                      <a:pt x="132" y="588"/>
                    </a:lnTo>
                    <a:lnTo>
                      <a:pt x="126" y="600"/>
                    </a:lnTo>
                    <a:lnTo>
                      <a:pt x="120" y="606"/>
                    </a:lnTo>
                    <a:lnTo>
                      <a:pt x="84" y="624"/>
                    </a:lnTo>
                    <a:lnTo>
                      <a:pt x="66" y="624"/>
                    </a:lnTo>
                    <a:lnTo>
                      <a:pt x="54" y="630"/>
                    </a:lnTo>
                    <a:lnTo>
                      <a:pt x="48" y="630"/>
                    </a:lnTo>
                    <a:lnTo>
                      <a:pt x="42" y="636"/>
                    </a:lnTo>
                    <a:lnTo>
                      <a:pt x="12" y="636"/>
                    </a:lnTo>
                    <a:lnTo>
                      <a:pt x="6" y="642"/>
                    </a:lnTo>
                    <a:lnTo>
                      <a:pt x="6" y="654"/>
                    </a:lnTo>
                    <a:lnTo>
                      <a:pt x="0" y="660"/>
                    </a:lnTo>
                    <a:lnTo>
                      <a:pt x="312" y="660"/>
                    </a:lnTo>
                    <a:lnTo>
                      <a:pt x="312" y="600"/>
                    </a:lnTo>
                    <a:lnTo>
                      <a:pt x="318" y="570"/>
                    </a:lnTo>
                    <a:lnTo>
                      <a:pt x="330" y="564"/>
                    </a:lnTo>
                    <a:lnTo>
                      <a:pt x="336" y="558"/>
                    </a:lnTo>
                    <a:lnTo>
                      <a:pt x="348" y="552"/>
                    </a:lnTo>
                    <a:lnTo>
                      <a:pt x="378" y="522"/>
                    </a:lnTo>
                    <a:lnTo>
                      <a:pt x="378" y="516"/>
                    </a:lnTo>
                    <a:lnTo>
                      <a:pt x="396" y="516"/>
                    </a:lnTo>
                    <a:lnTo>
                      <a:pt x="426" y="498"/>
                    </a:lnTo>
                    <a:lnTo>
                      <a:pt x="438" y="504"/>
                    </a:lnTo>
                    <a:lnTo>
                      <a:pt x="444" y="510"/>
                    </a:lnTo>
                    <a:lnTo>
                      <a:pt x="456" y="510"/>
                    </a:lnTo>
                    <a:lnTo>
                      <a:pt x="462" y="498"/>
                    </a:lnTo>
                    <a:lnTo>
                      <a:pt x="462" y="492"/>
                    </a:lnTo>
                    <a:lnTo>
                      <a:pt x="486" y="486"/>
                    </a:lnTo>
                    <a:lnTo>
                      <a:pt x="492" y="474"/>
                    </a:lnTo>
                    <a:lnTo>
                      <a:pt x="504" y="474"/>
                    </a:lnTo>
                    <a:lnTo>
                      <a:pt x="516" y="480"/>
                    </a:lnTo>
                    <a:lnTo>
                      <a:pt x="540" y="480"/>
                    </a:lnTo>
                    <a:lnTo>
                      <a:pt x="552" y="468"/>
                    </a:lnTo>
                    <a:lnTo>
                      <a:pt x="564" y="444"/>
                    </a:lnTo>
                    <a:lnTo>
                      <a:pt x="570" y="438"/>
                    </a:lnTo>
                    <a:lnTo>
                      <a:pt x="576" y="426"/>
                    </a:lnTo>
                    <a:lnTo>
                      <a:pt x="618" y="426"/>
                    </a:lnTo>
                    <a:lnTo>
                      <a:pt x="624" y="420"/>
                    </a:lnTo>
                    <a:lnTo>
                      <a:pt x="636" y="414"/>
                    </a:lnTo>
                    <a:lnTo>
                      <a:pt x="648" y="402"/>
                    </a:lnTo>
                    <a:lnTo>
                      <a:pt x="648" y="396"/>
                    </a:lnTo>
                    <a:lnTo>
                      <a:pt x="672" y="384"/>
                    </a:lnTo>
                    <a:lnTo>
                      <a:pt x="660" y="366"/>
                    </a:lnTo>
                    <a:lnTo>
                      <a:pt x="654" y="354"/>
                    </a:lnTo>
                    <a:lnTo>
                      <a:pt x="648" y="348"/>
                    </a:lnTo>
                    <a:lnTo>
                      <a:pt x="648" y="336"/>
                    </a:lnTo>
                    <a:lnTo>
                      <a:pt x="654" y="330"/>
                    </a:lnTo>
                    <a:lnTo>
                      <a:pt x="678" y="330"/>
                    </a:lnTo>
                    <a:lnTo>
                      <a:pt x="690" y="324"/>
                    </a:lnTo>
                    <a:lnTo>
                      <a:pt x="714" y="324"/>
                    </a:lnTo>
                    <a:lnTo>
                      <a:pt x="714" y="312"/>
                    </a:lnTo>
                    <a:lnTo>
                      <a:pt x="720" y="306"/>
                    </a:lnTo>
                    <a:lnTo>
                      <a:pt x="720" y="300"/>
                    </a:lnTo>
                    <a:lnTo>
                      <a:pt x="732" y="300"/>
                    </a:lnTo>
                    <a:lnTo>
                      <a:pt x="738" y="306"/>
                    </a:lnTo>
                    <a:lnTo>
                      <a:pt x="744" y="300"/>
                    </a:lnTo>
                    <a:lnTo>
                      <a:pt x="744" y="294"/>
                    </a:lnTo>
                    <a:lnTo>
                      <a:pt x="762" y="294"/>
                    </a:lnTo>
                    <a:lnTo>
                      <a:pt x="774" y="300"/>
                    </a:lnTo>
                    <a:lnTo>
                      <a:pt x="828" y="294"/>
                    </a:lnTo>
                    <a:lnTo>
                      <a:pt x="828" y="282"/>
                    </a:lnTo>
                    <a:lnTo>
                      <a:pt x="846" y="264"/>
                    </a:lnTo>
                    <a:lnTo>
                      <a:pt x="822" y="24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37" name="Mauritania">
                <a:extLst>
                  <a:ext uri="{FF2B5EF4-FFF2-40B4-BE49-F238E27FC236}">
                    <a16:creationId xmlns:a16="http://schemas.microsoft.com/office/drawing/2014/main" id="{C989A409-154E-3F47-97FB-494D28C2A0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3" y="1749"/>
                <a:ext cx="219" cy="257"/>
              </a:xfrm>
              <a:custGeom>
                <a:avLst/>
                <a:gdLst>
                  <a:gd name="T0" fmla="*/ 2147483647 w 858"/>
                  <a:gd name="T1" fmla="*/ 2147483647 h 1002"/>
                  <a:gd name="T2" fmla="*/ 2147483647 w 858"/>
                  <a:gd name="T3" fmla="*/ 2147483647 h 1002"/>
                  <a:gd name="T4" fmla="*/ 2147483647 w 858"/>
                  <a:gd name="T5" fmla="*/ 2147483647 h 1002"/>
                  <a:gd name="T6" fmla="*/ 2147483647 w 858"/>
                  <a:gd name="T7" fmla="*/ 2147483647 h 1002"/>
                  <a:gd name="T8" fmla="*/ 2147483647 w 858"/>
                  <a:gd name="T9" fmla="*/ 2147483647 h 1002"/>
                  <a:gd name="T10" fmla="*/ 2147483647 w 858"/>
                  <a:gd name="T11" fmla="*/ 2147483647 h 1002"/>
                  <a:gd name="T12" fmla="*/ 2147483647 w 858"/>
                  <a:gd name="T13" fmla="*/ 2147483647 h 1002"/>
                  <a:gd name="T14" fmla="*/ 2147483647 w 858"/>
                  <a:gd name="T15" fmla="*/ 2147483647 h 1002"/>
                  <a:gd name="T16" fmla="*/ 2147483647 w 858"/>
                  <a:gd name="T17" fmla="*/ 2147483647 h 1002"/>
                  <a:gd name="T18" fmla="*/ 2147483647 w 858"/>
                  <a:gd name="T19" fmla="*/ 2147483647 h 1002"/>
                  <a:gd name="T20" fmla="*/ 2147483647 w 858"/>
                  <a:gd name="T21" fmla="*/ 2147483647 h 1002"/>
                  <a:gd name="T22" fmla="*/ 2147483647 w 858"/>
                  <a:gd name="T23" fmla="*/ 2147483647 h 1002"/>
                  <a:gd name="T24" fmla="*/ 2147483647 w 858"/>
                  <a:gd name="T25" fmla="*/ 2147483647 h 1002"/>
                  <a:gd name="T26" fmla="*/ 2147483647 w 858"/>
                  <a:gd name="T27" fmla="*/ 2147483647 h 1002"/>
                  <a:gd name="T28" fmla="*/ 2147483647 w 858"/>
                  <a:gd name="T29" fmla="*/ 2147483647 h 1002"/>
                  <a:gd name="T30" fmla="*/ 2147483647 w 858"/>
                  <a:gd name="T31" fmla="*/ 2147483647 h 1002"/>
                  <a:gd name="T32" fmla="*/ 2147483647 w 858"/>
                  <a:gd name="T33" fmla="*/ 2147483647 h 1002"/>
                  <a:gd name="T34" fmla="*/ 2147483647 w 858"/>
                  <a:gd name="T35" fmla="*/ 2147483647 h 1002"/>
                  <a:gd name="T36" fmla="*/ 2147483647 w 858"/>
                  <a:gd name="T37" fmla="*/ 2147483647 h 1002"/>
                  <a:gd name="T38" fmla="*/ 2147483647 w 858"/>
                  <a:gd name="T39" fmla="*/ 2147483647 h 1002"/>
                  <a:gd name="T40" fmla="*/ 2147483647 w 858"/>
                  <a:gd name="T41" fmla="*/ 2147483647 h 1002"/>
                  <a:gd name="T42" fmla="*/ 2147483647 w 858"/>
                  <a:gd name="T43" fmla="*/ 2147483647 h 1002"/>
                  <a:gd name="T44" fmla="*/ 2147483647 w 858"/>
                  <a:gd name="T45" fmla="*/ 2147483647 h 1002"/>
                  <a:gd name="T46" fmla="*/ 2147483647 w 858"/>
                  <a:gd name="T47" fmla="*/ 2147483647 h 1002"/>
                  <a:gd name="T48" fmla="*/ 2147483647 w 858"/>
                  <a:gd name="T49" fmla="*/ 2147483647 h 1002"/>
                  <a:gd name="T50" fmla="*/ 2147483647 w 858"/>
                  <a:gd name="T51" fmla="*/ 2147483647 h 1002"/>
                  <a:gd name="T52" fmla="*/ 2147483647 w 858"/>
                  <a:gd name="T53" fmla="*/ 2147483647 h 1002"/>
                  <a:gd name="T54" fmla="*/ 2147483647 w 858"/>
                  <a:gd name="T55" fmla="*/ 2147483647 h 1002"/>
                  <a:gd name="T56" fmla="*/ 2147483647 w 858"/>
                  <a:gd name="T57" fmla="*/ 2147483647 h 1002"/>
                  <a:gd name="T58" fmla="*/ 2147483647 w 858"/>
                  <a:gd name="T59" fmla="*/ 2147483647 h 1002"/>
                  <a:gd name="T60" fmla="*/ 2147483647 w 858"/>
                  <a:gd name="T61" fmla="*/ 2147483647 h 1002"/>
                  <a:gd name="T62" fmla="*/ 2147483647 w 858"/>
                  <a:gd name="T63" fmla="*/ 2147483647 h 1002"/>
                  <a:gd name="T64" fmla="*/ 2147483647 w 858"/>
                  <a:gd name="T65" fmla="*/ 2147483647 h 1002"/>
                  <a:gd name="T66" fmla="*/ 2147483647 w 858"/>
                  <a:gd name="T67" fmla="*/ 2147483647 h 1002"/>
                  <a:gd name="T68" fmla="*/ 2147483647 w 858"/>
                  <a:gd name="T69" fmla="*/ 2147483647 h 1002"/>
                  <a:gd name="T70" fmla="*/ 2147483647 w 858"/>
                  <a:gd name="T71" fmla="*/ 2147483647 h 1002"/>
                  <a:gd name="T72" fmla="*/ 2147483647 w 858"/>
                  <a:gd name="T73" fmla="*/ 2147483647 h 1002"/>
                  <a:gd name="T74" fmla="*/ 2147483647 w 858"/>
                  <a:gd name="T75" fmla="*/ 2147483647 h 1002"/>
                  <a:gd name="T76" fmla="*/ 2147483647 w 858"/>
                  <a:gd name="T77" fmla="*/ 2147483647 h 1002"/>
                  <a:gd name="T78" fmla="*/ 2147483647 w 858"/>
                  <a:gd name="T79" fmla="*/ 2147483647 h 1002"/>
                  <a:gd name="T80" fmla="*/ 2147483647 w 858"/>
                  <a:gd name="T81" fmla="*/ 2147483647 h 1002"/>
                  <a:gd name="T82" fmla="*/ 2147483647 w 858"/>
                  <a:gd name="T83" fmla="*/ 2147483647 h 1002"/>
                  <a:gd name="T84" fmla="*/ 2147483647 w 858"/>
                  <a:gd name="T85" fmla="*/ 2147483647 h 1002"/>
                  <a:gd name="T86" fmla="*/ 2147483647 w 858"/>
                  <a:gd name="T87" fmla="*/ 2147483647 h 1002"/>
                  <a:gd name="T88" fmla="*/ 2147483647 w 858"/>
                  <a:gd name="T89" fmla="*/ 2147483647 h 1002"/>
                  <a:gd name="T90" fmla="*/ 2147483647 w 858"/>
                  <a:gd name="T91" fmla="*/ 2147483647 h 1002"/>
                  <a:gd name="T92" fmla="*/ 2147483647 w 858"/>
                  <a:gd name="T93" fmla="*/ 2147483647 h 1002"/>
                  <a:gd name="T94" fmla="*/ 2147483647 w 858"/>
                  <a:gd name="T95" fmla="*/ 2147483647 h 1002"/>
                  <a:gd name="T96" fmla="*/ 2147483647 w 858"/>
                  <a:gd name="T97" fmla="*/ 2147483647 h 1002"/>
                  <a:gd name="T98" fmla="*/ 0 w 858"/>
                  <a:gd name="T99" fmla="*/ 2147483647 h 100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858"/>
                  <a:gd name="T151" fmla="*/ 0 h 1002"/>
                  <a:gd name="T152" fmla="*/ 858 w 858"/>
                  <a:gd name="T153" fmla="*/ 1002 h 100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858" h="1002">
                    <a:moveTo>
                      <a:pt x="0" y="498"/>
                    </a:moveTo>
                    <a:lnTo>
                      <a:pt x="18" y="498"/>
                    </a:lnTo>
                    <a:lnTo>
                      <a:pt x="18" y="528"/>
                    </a:lnTo>
                    <a:lnTo>
                      <a:pt x="24" y="534"/>
                    </a:lnTo>
                    <a:lnTo>
                      <a:pt x="30" y="534"/>
                    </a:lnTo>
                    <a:lnTo>
                      <a:pt x="30" y="528"/>
                    </a:lnTo>
                    <a:lnTo>
                      <a:pt x="36" y="522"/>
                    </a:lnTo>
                    <a:lnTo>
                      <a:pt x="48" y="558"/>
                    </a:lnTo>
                    <a:lnTo>
                      <a:pt x="42" y="600"/>
                    </a:lnTo>
                    <a:lnTo>
                      <a:pt x="30" y="600"/>
                    </a:lnTo>
                    <a:lnTo>
                      <a:pt x="36" y="624"/>
                    </a:lnTo>
                    <a:lnTo>
                      <a:pt x="24" y="630"/>
                    </a:lnTo>
                    <a:lnTo>
                      <a:pt x="30" y="642"/>
                    </a:lnTo>
                    <a:lnTo>
                      <a:pt x="36" y="648"/>
                    </a:lnTo>
                    <a:lnTo>
                      <a:pt x="48" y="666"/>
                    </a:lnTo>
                    <a:lnTo>
                      <a:pt x="60" y="690"/>
                    </a:lnTo>
                    <a:lnTo>
                      <a:pt x="60" y="720"/>
                    </a:lnTo>
                    <a:lnTo>
                      <a:pt x="54" y="738"/>
                    </a:lnTo>
                    <a:lnTo>
                      <a:pt x="54" y="750"/>
                    </a:lnTo>
                    <a:lnTo>
                      <a:pt x="48" y="756"/>
                    </a:lnTo>
                    <a:lnTo>
                      <a:pt x="48" y="804"/>
                    </a:lnTo>
                    <a:lnTo>
                      <a:pt x="42" y="816"/>
                    </a:lnTo>
                    <a:lnTo>
                      <a:pt x="30" y="822"/>
                    </a:lnTo>
                    <a:lnTo>
                      <a:pt x="24" y="840"/>
                    </a:lnTo>
                    <a:lnTo>
                      <a:pt x="18" y="852"/>
                    </a:lnTo>
                    <a:lnTo>
                      <a:pt x="18" y="864"/>
                    </a:lnTo>
                    <a:lnTo>
                      <a:pt x="12" y="876"/>
                    </a:lnTo>
                    <a:lnTo>
                      <a:pt x="12" y="906"/>
                    </a:lnTo>
                    <a:lnTo>
                      <a:pt x="18" y="900"/>
                    </a:lnTo>
                    <a:lnTo>
                      <a:pt x="36" y="864"/>
                    </a:lnTo>
                    <a:lnTo>
                      <a:pt x="42" y="858"/>
                    </a:lnTo>
                    <a:lnTo>
                      <a:pt x="54" y="852"/>
                    </a:lnTo>
                    <a:lnTo>
                      <a:pt x="60" y="852"/>
                    </a:lnTo>
                    <a:lnTo>
                      <a:pt x="66" y="858"/>
                    </a:lnTo>
                    <a:lnTo>
                      <a:pt x="72" y="858"/>
                    </a:lnTo>
                    <a:lnTo>
                      <a:pt x="84" y="852"/>
                    </a:lnTo>
                    <a:lnTo>
                      <a:pt x="114" y="858"/>
                    </a:lnTo>
                    <a:lnTo>
                      <a:pt x="114" y="840"/>
                    </a:lnTo>
                    <a:lnTo>
                      <a:pt x="138" y="852"/>
                    </a:lnTo>
                    <a:lnTo>
                      <a:pt x="162" y="852"/>
                    </a:lnTo>
                    <a:lnTo>
                      <a:pt x="174" y="858"/>
                    </a:lnTo>
                    <a:lnTo>
                      <a:pt x="180" y="858"/>
                    </a:lnTo>
                    <a:lnTo>
                      <a:pt x="186" y="870"/>
                    </a:lnTo>
                    <a:lnTo>
                      <a:pt x="198" y="882"/>
                    </a:lnTo>
                    <a:lnTo>
                      <a:pt x="204" y="894"/>
                    </a:lnTo>
                    <a:lnTo>
                      <a:pt x="216" y="888"/>
                    </a:lnTo>
                    <a:lnTo>
                      <a:pt x="234" y="888"/>
                    </a:lnTo>
                    <a:lnTo>
                      <a:pt x="240" y="894"/>
                    </a:lnTo>
                    <a:lnTo>
                      <a:pt x="240" y="900"/>
                    </a:lnTo>
                    <a:lnTo>
                      <a:pt x="246" y="912"/>
                    </a:lnTo>
                    <a:lnTo>
                      <a:pt x="246" y="942"/>
                    </a:lnTo>
                    <a:lnTo>
                      <a:pt x="264" y="942"/>
                    </a:lnTo>
                    <a:lnTo>
                      <a:pt x="270" y="948"/>
                    </a:lnTo>
                    <a:lnTo>
                      <a:pt x="270" y="972"/>
                    </a:lnTo>
                    <a:lnTo>
                      <a:pt x="300" y="978"/>
                    </a:lnTo>
                    <a:lnTo>
                      <a:pt x="312" y="1002"/>
                    </a:lnTo>
                    <a:lnTo>
                      <a:pt x="330" y="1002"/>
                    </a:lnTo>
                    <a:lnTo>
                      <a:pt x="342" y="996"/>
                    </a:lnTo>
                    <a:lnTo>
                      <a:pt x="348" y="996"/>
                    </a:lnTo>
                    <a:lnTo>
                      <a:pt x="348" y="948"/>
                    </a:lnTo>
                    <a:lnTo>
                      <a:pt x="360" y="936"/>
                    </a:lnTo>
                    <a:lnTo>
                      <a:pt x="378" y="936"/>
                    </a:lnTo>
                    <a:lnTo>
                      <a:pt x="402" y="960"/>
                    </a:lnTo>
                    <a:lnTo>
                      <a:pt x="408" y="972"/>
                    </a:lnTo>
                    <a:lnTo>
                      <a:pt x="420" y="948"/>
                    </a:lnTo>
                    <a:lnTo>
                      <a:pt x="456" y="948"/>
                    </a:lnTo>
                    <a:lnTo>
                      <a:pt x="462" y="954"/>
                    </a:lnTo>
                    <a:lnTo>
                      <a:pt x="492" y="954"/>
                    </a:lnTo>
                    <a:lnTo>
                      <a:pt x="504" y="948"/>
                    </a:lnTo>
                    <a:lnTo>
                      <a:pt x="510" y="948"/>
                    </a:lnTo>
                    <a:lnTo>
                      <a:pt x="510" y="936"/>
                    </a:lnTo>
                    <a:lnTo>
                      <a:pt x="516" y="930"/>
                    </a:lnTo>
                    <a:lnTo>
                      <a:pt x="522" y="930"/>
                    </a:lnTo>
                    <a:lnTo>
                      <a:pt x="522" y="942"/>
                    </a:lnTo>
                    <a:lnTo>
                      <a:pt x="786" y="942"/>
                    </a:lnTo>
                    <a:lnTo>
                      <a:pt x="798" y="900"/>
                    </a:lnTo>
                    <a:lnTo>
                      <a:pt x="804" y="894"/>
                    </a:lnTo>
                    <a:lnTo>
                      <a:pt x="804" y="882"/>
                    </a:lnTo>
                    <a:lnTo>
                      <a:pt x="786" y="864"/>
                    </a:lnTo>
                    <a:lnTo>
                      <a:pt x="780" y="864"/>
                    </a:lnTo>
                    <a:lnTo>
                      <a:pt x="738" y="174"/>
                    </a:lnTo>
                    <a:lnTo>
                      <a:pt x="858" y="180"/>
                    </a:lnTo>
                    <a:lnTo>
                      <a:pt x="600" y="0"/>
                    </a:lnTo>
                    <a:lnTo>
                      <a:pt x="594" y="48"/>
                    </a:lnTo>
                    <a:lnTo>
                      <a:pt x="588" y="54"/>
                    </a:lnTo>
                    <a:lnTo>
                      <a:pt x="588" y="90"/>
                    </a:lnTo>
                    <a:lnTo>
                      <a:pt x="366" y="96"/>
                    </a:lnTo>
                    <a:lnTo>
                      <a:pt x="366" y="108"/>
                    </a:lnTo>
                    <a:lnTo>
                      <a:pt x="354" y="114"/>
                    </a:lnTo>
                    <a:lnTo>
                      <a:pt x="354" y="306"/>
                    </a:lnTo>
                    <a:lnTo>
                      <a:pt x="348" y="312"/>
                    </a:lnTo>
                    <a:lnTo>
                      <a:pt x="336" y="318"/>
                    </a:lnTo>
                    <a:lnTo>
                      <a:pt x="306" y="318"/>
                    </a:lnTo>
                    <a:lnTo>
                      <a:pt x="282" y="330"/>
                    </a:lnTo>
                    <a:lnTo>
                      <a:pt x="276" y="342"/>
                    </a:lnTo>
                    <a:lnTo>
                      <a:pt x="276" y="360"/>
                    </a:lnTo>
                    <a:lnTo>
                      <a:pt x="282" y="372"/>
                    </a:lnTo>
                    <a:lnTo>
                      <a:pt x="276" y="474"/>
                    </a:lnTo>
                    <a:lnTo>
                      <a:pt x="0" y="474"/>
                    </a:lnTo>
                    <a:lnTo>
                      <a:pt x="0" y="49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38" name="Mali">
                <a:extLst>
                  <a:ext uri="{FF2B5EF4-FFF2-40B4-BE49-F238E27FC236}">
                    <a16:creationId xmlns:a16="http://schemas.microsoft.com/office/drawing/2014/main" id="{98E61C39-D78B-E04A-AC2C-A132EA38DE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3" y="1794"/>
                <a:ext cx="297" cy="307"/>
              </a:xfrm>
              <a:custGeom>
                <a:avLst/>
                <a:gdLst>
                  <a:gd name="T0" fmla="*/ 2147483647 w 1164"/>
                  <a:gd name="T1" fmla="*/ 2147483647 h 1200"/>
                  <a:gd name="T2" fmla="*/ 2147483647 w 1164"/>
                  <a:gd name="T3" fmla="*/ 2147483647 h 1200"/>
                  <a:gd name="T4" fmla="*/ 2147483647 w 1164"/>
                  <a:gd name="T5" fmla="*/ 2147483647 h 1200"/>
                  <a:gd name="T6" fmla="*/ 2147483647 w 1164"/>
                  <a:gd name="T7" fmla="*/ 2147483647 h 1200"/>
                  <a:gd name="T8" fmla="*/ 2147483647 w 1164"/>
                  <a:gd name="T9" fmla="*/ 2147483647 h 1200"/>
                  <a:gd name="T10" fmla="*/ 2147483647 w 1164"/>
                  <a:gd name="T11" fmla="*/ 2147483647 h 1200"/>
                  <a:gd name="T12" fmla="*/ 2147483647 w 1164"/>
                  <a:gd name="T13" fmla="*/ 2147483647 h 1200"/>
                  <a:gd name="T14" fmla="*/ 2147483647 w 1164"/>
                  <a:gd name="T15" fmla="*/ 2147483647 h 1200"/>
                  <a:gd name="T16" fmla="*/ 2147483647 w 1164"/>
                  <a:gd name="T17" fmla="*/ 2147483647 h 1200"/>
                  <a:gd name="T18" fmla="*/ 2147483647 w 1164"/>
                  <a:gd name="T19" fmla="*/ 2147483647 h 1200"/>
                  <a:gd name="T20" fmla="*/ 2147483647 w 1164"/>
                  <a:gd name="T21" fmla="*/ 2147483647 h 1200"/>
                  <a:gd name="T22" fmla="*/ 2147483647 w 1164"/>
                  <a:gd name="T23" fmla="*/ 2147483647 h 1200"/>
                  <a:gd name="T24" fmla="*/ 2147483647 w 1164"/>
                  <a:gd name="T25" fmla="*/ 2147483647 h 1200"/>
                  <a:gd name="T26" fmla="*/ 2147483647 w 1164"/>
                  <a:gd name="T27" fmla="*/ 2147483647 h 1200"/>
                  <a:gd name="T28" fmla="*/ 2147483647 w 1164"/>
                  <a:gd name="T29" fmla="*/ 2147483647 h 1200"/>
                  <a:gd name="T30" fmla="*/ 2147483647 w 1164"/>
                  <a:gd name="T31" fmla="*/ 2147483647 h 1200"/>
                  <a:gd name="T32" fmla="*/ 2147483647 w 1164"/>
                  <a:gd name="T33" fmla="*/ 2147483647 h 1200"/>
                  <a:gd name="T34" fmla="*/ 2147483647 w 1164"/>
                  <a:gd name="T35" fmla="*/ 2147483647 h 1200"/>
                  <a:gd name="T36" fmla="*/ 2147483647 w 1164"/>
                  <a:gd name="T37" fmla="*/ 2147483647 h 1200"/>
                  <a:gd name="T38" fmla="*/ 2147483647 w 1164"/>
                  <a:gd name="T39" fmla="*/ 2147483647 h 1200"/>
                  <a:gd name="T40" fmla="*/ 2147483647 w 1164"/>
                  <a:gd name="T41" fmla="*/ 2147483647 h 1200"/>
                  <a:gd name="T42" fmla="*/ 2147483647 w 1164"/>
                  <a:gd name="T43" fmla="*/ 2147483647 h 1200"/>
                  <a:gd name="T44" fmla="*/ 2147483647 w 1164"/>
                  <a:gd name="T45" fmla="*/ 2147483647 h 1200"/>
                  <a:gd name="T46" fmla="*/ 2147483647 w 1164"/>
                  <a:gd name="T47" fmla="*/ 2147483647 h 1200"/>
                  <a:gd name="T48" fmla="*/ 2147483647 w 1164"/>
                  <a:gd name="T49" fmla="*/ 2147483647 h 1200"/>
                  <a:gd name="T50" fmla="*/ 2147483647 w 1164"/>
                  <a:gd name="T51" fmla="*/ 2147483647 h 1200"/>
                  <a:gd name="T52" fmla="*/ 2147483647 w 1164"/>
                  <a:gd name="T53" fmla="*/ 2147483647 h 1200"/>
                  <a:gd name="T54" fmla="*/ 0 w 1164"/>
                  <a:gd name="T55" fmla="*/ 2147483647 h 1200"/>
                  <a:gd name="T56" fmla="*/ 2147483647 w 1164"/>
                  <a:gd name="T57" fmla="*/ 2147483647 h 1200"/>
                  <a:gd name="T58" fmla="*/ 2147483647 w 1164"/>
                  <a:gd name="T59" fmla="*/ 2147483647 h 1200"/>
                  <a:gd name="T60" fmla="*/ 2147483647 w 1164"/>
                  <a:gd name="T61" fmla="*/ 2147483647 h 1200"/>
                  <a:gd name="T62" fmla="*/ 2147483647 w 1164"/>
                  <a:gd name="T63" fmla="*/ 2147483647 h 1200"/>
                  <a:gd name="T64" fmla="*/ 2147483647 w 1164"/>
                  <a:gd name="T65" fmla="*/ 2147483647 h 1200"/>
                  <a:gd name="T66" fmla="*/ 2147483647 w 1164"/>
                  <a:gd name="T67" fmla="*/ 2147483647 h 1200"/>
                  <a:gd name="T68" fmla="*/ 2147483647 w 1164"/>
                  <a:gd name="T69" fmla="*/ 2147483647 h 1200"/>
                  <a:gd name="T70" fmla="*/ 2147483647 w 1164"/>
                  <a:gd name="T71" fmla="*/ 2147483647 h 1200"/>
                  <a:gd name="T72" fmla="*/ 2147483647 w 1164"/>
                  <a:gd name="T73" fmla="*/ 2147483647 h 1200"/>
                  <a:gd name="T74" fmla="*/ 2147483647 w 1164"/>
                  <a:gd name="T75" fmla="*/ 2147483647 h 1200"/>
                  <a:gd name="T76" fmla="*/ 2147483647 w 1164"/>
                  <a:gd name="T77" fmla="*/ 2147483647 h 1200"/>
                  <a:gd name="T78" fmla="*/ 2147483647 w 1164"/>
                  <a:gd name="T79" fmla="*/ 2147483647 h 1200"/>
                  <a:gd name="T80" fmla="*/ 2147483647 w 1164"/>
                  <a:gd name="T81" fmla="*/ 2147483647 h 1200"/>
                  <a:gd name="T82" fmla="*/ 2147483647 w 1164"/>
                  <a:gd name="T83" fmla="*/ 2147483647 h 1200"/>
                  <a:gd name="T84" fmla="*/ 2147483647 w 1164"/>
                  <a:gd name="T85" fmla="*/ 2147483647 h 1200"/>
                  <a:gd name="T86" fmla="*/ 2147483647 w 1164"/>
                  <a:gd name="T87" fmla="*/ 2147483647 h 1200"/>
                  <a:gd name="T88" fmla="*/ 2147483647 w 1164"/>
                  <a:gd name="T89" fmla="*/ 2147483647 h 1200"/>
                  <a:gd name="T90" fmla="*/ 2147483647 w 1164"/>
                  <a:gd name="T91" fmla="*/ 2147483647 h 1200"/>
                  <a:gd name="T92" fmla="*/ 2147483647 w 1164"/>
                  <a:gd name="T93" fmla="*/ 2147483647 h 1200"/>
                  <a:gd name="T94" fmla="*/ 2147483647 w 1164"/>
                  <a:gd name="T95" fmla="*/ 2147483647 h 1200"/>
                  <a:gd name="T96" fmla="*/ 2147483647 w 1164"/>
                  <a:gd name="T97" fmla="*/ 2147483647 h 1200"/>
                  <a:gd name="T98" fmla="*/ 2147483647 w 1164"/>
                  <a:gd name="T99" fmla="*/ 2147483647 h 1200"/>
                  <a:gd name="T100" fmla="*/ 2147483647 w 1164"/>
                  <a:gd name="T101" fmla="*/ 2147483647 h 1200"/>
                  <a:gd name="T102" fmla="*/ 2147483647 w 1164"/>
                  <a:gd name="T103" fmla="*/ 2147483647 h 1200"/>
                  <a:gd name="T104" fmla="*/ 2147483647 w 1164"/>
                  <a:gd name="T105" fmla="*/ 2147483647 h 1200"/>
                  <a:gd name="T106" fmla="*/ 2147483647 w 1164"/>
                  <a:gd name="T107" fmla="*/ 2147483647 h 120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164"/>
                  <a:gd name="T163" fmla="*/ 0 h 1200"/>
                  <a:gd name="T164" fmla="*/ 1164 w 1164"/>
                  <a:gd name="T165" fmla="*/ 1200 h 1200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164" h="1200">
                    <a:moveTo>
                      <a:pt x="612" y="954"/>
                    </a:moveTo>
                    <a:lnTo>
                      <a:pt x="636" y="948"/>
                    </a:lnTo>
                    <a:lnTo>
                      <a:pt x="636" y="912"/>
                    </a:lnTo>
                    <a:lnTo>
                      <a:pt x="654" y="912"/>
                    </a:lnTo>
                    <a:lnTo>
                      <a:pt x="654" y="906"/>
                    </a:lnTo>
                    <a:lnTo>
                      <a:pt x="660" y="900"/>
                    </a:lnTo>
                    <a:lnTo>
                      <a:pt x="666" y="888"/>
                    </a:lnTo>
                    <a:lnTo>
                      <a:pt x="678" y="882"/>
                    </a:lnTo>
                    <a:lnTo>
                      <a:pt x="684" y="870"/>
                    </a:lnTo>
                    <a:lnTo>
                      <a:pt x="690" y="864"/>
                    </a:lnTo>
                    <a:lnTo>
                      <a:pt x="696" y="864"/>
                    </a:lnTo>
                    <a:lnTo>
                      <a:pt x="708" y="876"/>
                    </a:lnTo>
                    <a:lnTo>
                      <a:pt x="720" y="876"/>
                    </a:lnTo>
                    <a:lnTo>
                      <a:pt x="720" y="870"/>
                    </a:lnTo>
                    <a:lnTo>
                      <a:pt x="726" y="864"/>
                    </a:lnTo>
                    <a:lnTo>
                      <a:pt x="726" y="846"/>
                    </a:lnTo>
                    <a:lnTo>
                      <a:pt x="750" y="846"/>
                    </a:lnTo>
                    <a:lnTo>
                      <a:pt x="768" y="822"/>
                    </a:lnTo>
                    <a:lnTo>
                      <a:pt x="792" y="822"/>
                    </a:lnTo>
                    <a:lnTo>
                      <a:pt x="810" y="804"/>
                    </a:lnTo>
                    <a:lnTo>
                      <a:pt x="858" y="804"/>
                    </a:lnTo>
                    <a:lnTo>
                      <a:pt x="882" y="816"/>
                    </a:lnTo>
                    <a:lnTo>
                      <a:pt x="930" y="804"/>
                    </a:lnTo>
                    <a:lnTo>
                      <a:pt x="954" y="786"/>
                    </a:lnTo>
                    <a:lnTo>
                      <a:pt x="1020" y="792"/>
                    </a:lnTo>
                    <a:lnTo>
                      <a:pt x="1020" y="774"/>
                    </a:lnTo>
                    <a:lnTo>
                      <a:pt x="1068" y="780"/>
                    </a:lnTo>
                    <a:lnTo>
                      <a:pt x="1080" y="774"/>
                    </a:lnTo>
                    <a:lnTo>
                      <a:pt x="1104" y="774"/>
                    </a:lnTo>
                    <a:lnTo>
                      <a:pt x="1122" y="768"/>
                    </a:lnTo>
                    <a:lnTo>
                      <a:pt x="1134" y="762"/>
                    </a:lnTo>
                    <a:lnTo>
                      <a:pt x="1140" y="750"/>
                    </a:lnTo>
                    <a:lnTo>
                      <a:pt x="1140" y="732"/>
                    </a:lnTo>
                    <a:lnTo>
                      <a:pt x="1146" y="720"/>
                    </a:lnTo>
                    <a:lnTo>
                      <a:pt x="1146" y="708"/>
                    </a:lnTo>
                    <a:lnTo>
                      <a:pt x="1164" y="684"/>
                    </a:lnTo>
                    <a:lnTo>
                      <a:pt x="1164" y="480"/>
                    </a:lnTo>
                    <a:lnTo>
                      <a:pt x="1140" y="480"/>
                    </a:lnTo>
                    <a:lnTo>
                      <a:pt x="1134" y="486"/>
                    </a:lnTo>
                    <a:lnTo>
                      <a:pt x="1104" y="486"/>
                    </a:lnTo>
                    <a:lnTo>
                      <a:pt x="1092" y="480"/>
                    </a:lnTo>
                    <a:lnTo>
                      <a:pt x="1086" y="474"/>
                    </a:lnTo>
                    <a:lnTo>
                      <a:pt x="1086" y="468"/>
                    </a:lnTo>
                    <a:lnTo>
                      <a:pt x="1104" y="450"/>
                    </a:lnTo>
                    <a:lnTo>
                      <a:pt x="1104" y="432"/>
                    </a:lnTo>
                    <a:lnTo>
                      <a:pt x="1092" y="408"/>
                    </a:lnTo>
                    <a:lnTo>
                      <a:pt x="1080" y="402"/>
                    </a:lnTo>
                    <a:lnTo>
                      <a:pt x="1050" y="402"/>
                    </a:lnTo>
                    <a:lnTo>
                      <a:pt x="1044" y="408"/>
                    </a:lnTo>
                    <a:lnTo>
                      <a:pt x="1038" y="408"/>
                    </a:lnTo>
                    <a:lnTo>
                      <a:pt x="1032" y="378"/>
                    </a:lnTo>
                    <a:lnTo>
                      <a:pt x="996" y="378"/>
                    </a:lnTo>
                    <a:lnTo>
                      <a:pt x="984" y="366"/>
                    </a:lnTo>
                    <a:lnTo>
                      <a:pt x="984" y="348"/>
                    </a:lnTo>
                    <a:lnTo>
                      <a:pt x="978" y="342"/>
                    </a:lnTo>
                    <a:lnTo>
                      <a:pt x="954" y="342"/>
                    </a:lnTo>
                    <a:lnTo>
                      <a:pt x="954" y="318"/>
                    </a:lnTo>
                    <a:lnTo>
                      <a:pt x="546" y="6"/>
                    </a:lnTo>
                    <a:lnTo>
                      <a:pt x="426" y="0"/>
                    </a:lnTo>
                    <a:lnTo>
                      <a:pt x="468" y="690"/>
                    </a:lnTo>
                    <a:lnTo>
                      <a:pt x="474" y="690"/>
                    </a:lnTo>
                    <a:lnTo>
                      <a:pt x="492" y="708"/>
                    </a:lnTo>
                    <a:lnTo>
                      <a:pt x="492" y="720"/>
                    </a:lnTo>
                    <a:lnTo>
                      <a:pt x="486" y="726"/>
                    </a:lnTo>
                    <a:lnTo>
                      <a:pt x="474" y="768"/>
                    </a:lnTo>
                    <a:lnTo>
                      <a:pt x="210" y="768"/>
                    </a:lnTo>
                    <a:lnTo>
                      <a:pt x="210" y="756"/>
                    </a:lnTo>
                    <a:lnTo>
                      <a:pt x="204" y="756"/>
                    </a:lnTo>
                    <a:lnTo>
                      <a:pt x="198" y="762"/>
                    </a:lnTo>
                    <a:lnTo>
                      <a:pt x="198" y="774"/>
                    </a:lnTo>
                    <a:lnTo>
                      <a:pt x="192" y="774"/>
                    </a:lnTo>
                    <a:lnTo>
                      <a:pt x="180" y="780"/>
                    </a:lnTo>
                    <a:lnTo>
                      <a:pt x="150" y="780"/>
                    </a:lnTo>
                    <a:lnTo>
                      <a:pt x="144" y="774"/>
                    </a:lnTo>
                    <a:lnTo>
                      <a:pt x="108" y="774"/>
                    </a:lnTo>
                    <a:lnTo>
                      <a:pt x="96" y="798"/>
                    </a:lnTo>
                    <a:lnTo>
                      <a:pt x="90" y="786"/>
                    </a:lnTo>
                    <a:lnTo>
                      <a:pt x="66" y="762"/>
                    </a:lnTo>
                    <a:lnTo>
                      <a:pt x="48" y="762"/>
                    </a:lnTo>
                    <a:lnTo>
                      <a:pt x="36" y="774"/>
                    </a:lnTo>
                    <a:lnTo>
                      <a:pt x="36" y="822"/>
                    </a:lnTo>
                    <a:lnTo>
                      <a:pt x="30" y="822"/>
                    </a:lnTo>
                    <a:lnTo>
                      <a:pt x="18" y="828"/>
                    </a:lnTo>
                    <a:lnTo>
                      <a:pt x="0" y="828"/>
                    </a:lnTo>
                    <a:lnTo>
                      <a:pt x="0" y="852"/>
                    </a:lnTo>
                    <a:lnTo>
                      <a:pt x="12" y="870"/>
                    </a:lnTo>
                    <a:lnTo>
                      <a:pt x="12" y="876"/>
                    </a:lnTo>
                    <a:lnTo>
                      <a:pt x="24" y="888"/>
                    </a:lnTo>
                    <a:lnTo>
                      <a:pt x="24" y="906"/>
                    </a:lnTo>
                    <a:lnTo>
                      <a:pt x="18" y="912"/>
                    </a:lnTo>
                    <a:lnTo>
                      <a:pt x="18" y="936"/>
                    </a:lnTo>
                    <a:lnTo>
                      <a:pt x="24" y="942"/>
                    </a:lnTo>
                    <a:lnTo>
                      <a:pt x="36" y="942"/>
                    </a:lnTo>
                    <a:lnTo>
                      <a:pt x="36" y="936"/>
                    </a:lnTo>
                    <a:lnTo>
                      <a:pt x="42" y="936"/>
                    </a:lnTo>
                    <a:lnTo>
                      <a:pt x="48" y="942"/>
                    </a:lnTo>
                    <a:lnTo>
                      <a:pt x="54" y="954"/>
                    </a:lnTo>
                    <a:lnTo>
                      <a:pt x="54" y="1032"/>
                    </a:lnTo>
                    <a:lnTo>
                      <a:pt x="60" y="1044"/>
                    </a:lnTo>
                    <a:lnTo>
                      <a:pt x="60" y="1050"/>
                    </a:lnTo>
                    <a:lnTo>
                      <a:pt x="66" y="1056"/>
                    </a:lnTo>
                    <a:lnTo>
                      <a:pt x="72" y="1050"/>
                    </a:lnTo>
                    <a:lnTo>
                      <a:pt x="78" y="1038"/>
                    </a:lnTo>
                    <a:lnTo>
                      <a:pt x="90" y="1026"/>
                    </a:lnTo>
                    <a:lnTo>
                      <a:pt x="102" y="1038"/>
                    </a:lnTo>
                    <a:lnTo>
                      <a:pt x="108" y="1050"/>
                    </a:lnTo>
                    <a:lnTo>
                      <a:pt x="108" y="1062"/>
                    </a:lnTo>
                    <a:lnTo>
                      <a:pt x="114" y="1050"/>
                    </a:lnTo>
                    <a:lnTo>
                      <a:pt x="126" y="1038"/>
                    </a:lnTo>
                    <a:lnTo>
                      <a:pt x="132" y="1026"/>
                    </a:lnTo>
                    <a:lnTo>
                      <a:pt x="138" y="1026"/>
                    </a:lnTo>
                    <a:lnTo>
                      <a:pt x="144" y="1032"/>
                    </a:lnTo>
                    <a:lnTo>
                      <a:pt x="150" y="1032"/>
                    </a:lnTo>
                    <a:lnTo>
                      <a:pt x="162" y="1038"/>
                    </a:lnTo>
                    <a:lnTo>
                      <a:pt x="168" y="1044"/>
                    </a:lnTo>
                    <a:lnTo>
                      <a:pt x="180" y="1050"/>
                    </a:lnTo>
                    <a:lnTo>
                      <a:pt x="198" y="1032"/>
                    </a:lnTo>
                    <a:lnTo>
                      <a:pt x="198" y="1014"/>
                    </a:lnTo>
                    <a:lnTo>
                      <a:pt x="204" y="1008"/>
                    </a:lnTo>
                    <a:lnTo>
                      <a:pt x="216" y="1008"/>
                    </a:lnTo>
                    <a:lnTo>
                      <a:pt x="228" y="1014"/>
                    </a:lnTo>
                    <a:lnTo>
                      <a:pt x="228" y="1032"/>
                    </a:lnTo>
                    <a:lnTo>
                      <a:pt x="246" y="1044"/>
                    </a:lnTo>
                    <a:lnTo>
                      <a:pt x="234" y="1074"/>
                    </a:lnTo>
                    <a:lnTo>
                      <a:pt x="270" y="1092"/>
                    </a:lnTo>
                    <a:lnTo>
                      <a:pt x="246" y="1128"/>
                    </a:lnTo>
                    <a:lnTo>
                      <a:pt x="270" y="1128"/>
                    </a:lnTo>
                    <a:lnTo>
                      <a:pt x="270" y="1164"/>
                    </a:lnTo>
                    <a:lnTo>
                      <a:pt x="300" y="1194"/>
                    </a:lnTo>
                    <a:lnTo>
                      <a:pt x="312" y="1200"/>
                    </a:lnTo>
                    <a:lnTo>
                      <a:pt x="312" y="1182"/>
                    </a:lnTo>
                    <a:lnTo>
                      <a:pt x="318" y="1176"/>
                    </a:lnTo>
                    <a:lnTo>
                      <a:pt x="330" y="1176"/>
                    </a:lnTo>
                    <a:lnTo>
                      <a:pt x="348" y="1182"/>
                    </a:lnTo>
                    <a:lnTo>
                      <a:pt x="366" y="1200"/>
                    </a:lnTo>
                    <a:lnTo>
                      <a:pt x="372" y="1182"/>
                    </a:lnTo>
                    <a:lnTo>
                      <a:pt x="390" y="1182"/>
                    </a:lnTo>
                    <a:lnTo>
                      <a:pt x="396" y="1158"/>
                    </a:lnTo>
                    <a:lnTo>
                      <a:pt x="408" y="1176"/>
                    </a:lnTo>
                    <a:lnTo>
                      <a:pt x="420" y="1152"/>
                    </a:lnTo>
                    <a:lnTo>
                      <a:pt x="420" y="1188"/>
                    </a:lnTo>
                    <a:lnTo>
                      <a:pt x="444" y="1194"/>
                    </a:lnTo>
                    <a:lnTo>
                      <a:pt x="450" y="1188"/>
                    </a:lnTo>
                    <a:lnTo>
                      <a:pt x="456" y="1176"/>
                    </a:lnTo>
                    <a:lnTo>
                      <a:pt x="462" y="1170"/>
                    </a:lnTo>
                    <a:lnTo>
                      <a:pt x="474" y="1170"/>
                    </a:lnTo>
                    <a:lnTo>
                      <a:pt x="468" y="1116"/>
                    </a:lnTo>
                    <a:lnTo>
                      <a:pt x="492" y="1116"/>
                    </a:lnTo>
                    <a:lnTo>
                      <a:pt x="504" y="1092"/>
                    </a:lnTo>
                    <a:lnTo>
                      <a:pt x="480" y="1062"/>
                    </a:lnTo>
                    <a:lnTo>
                      <a:pt x="498" y="1050"/>
                    </a:lnTo>
                    <a:lnTo>
                      <a:pt x="504" y="1050"/>
                    </a:lnTo>
                    <a:lnTo>
                      <a:pt x="510" y="1044"/>
                    </a:lnTo>
                    <a:lnTo>
                      <a:pt x="546" y="1044"/>
                    </a:lnTo>
                    <a:lnTo>
                      <a:pt x="546" y="1032"/>
                    </a:lnTo>
                    <a:lnTo>
                      <a:pt x="540" y="1026"/>
                    </a:lnTo>
                    <a:lnTo>
                      <a:pt x="546" y="1026"/>
                    </a:lnTo>
                    <a:lnTo>
                      <a:pt x="552" y="1020"/>
                    </a:lnTo>
                    <a:lnTo>
                      <a:pt x="552" y="990"/>
                    </a:lnTo>
                    <a:lnTo>
                      <a:pt x="570" y="990"/>
                    </a:lnTo>
                    <a:lnTo>
                      <a:pt x="570" y="960"/>
                    </a:lnTo>
                    <a:lnTo>
                      <a:pt x="564" y="954"/>
                    </a:lnTo>
                    <a:lnTo>
                      <a:pt x="582" y="924"/>
                    </a:lnTo>
                    <a:lnTo>
                      <a:pt x="612" y="95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39" name="Malawi">
                <a:extLst>
                  <a:ext uri="{FF2B5EF4-FFF2-40B4-BE49-F238E27FC236}">
                    <a16:creationId xmlns:a16="http://schemas.microsoft.com/office/drawing/2014/main" id="{76D63AA3-C60D-9649-AE62-89AC64D190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4" y="2504"/>
                <a:ext cx="60" cy="160"/>
              </a:xfrm>
              <a:custGeom>
                <a:avLst/>
                <a:gdLst>
                  <a:gd name="T0" fmla="*/ 2147483647 w 234"/>
                  <a:gd name="T1" fmla="*/ 2147483647 h 624"/>
                  <a:gd name="T2" fmla="*/ 2147483647 w 234"/>
                  <a:gd name="T3" fmla="*/ 2147483647 h 624"/>
                  <a:gd name="T4" fmla="*/ 2147483647 w 234"/>
                  <a:gd name="T5" fmla="*/ 2147483647 h 624"/>
                  <a:gd name="T6" fmla="*/ 2147483647 w 234"/>
                  <a:gd name="T7" fmla="*/ 2147483647 h 624"/>
                  <a:gd name="T8" fmla="*/ 2147483647 w 234"/>
                  <a:gd name="T9" fmla="*/ 2147483647 h 624"/>
                  <a:gd name="T10" fmla="*/ 2147483647 w 234"/>
                  <a:gd name="T11" fmla="*/ 2147483647 h 624"/>
                  <a:gd name="T12" fmla="*/ 2147483647 w 234"/>
                  <a:gd name="T13" fmla="*/ 2147483647 h 624"/>
                  <a:gd name="T14" fmla="*/ 2147483647 w 234"/>
                  <a:gd name="T15" fmla="*/ 2147483647 h 624"/>
                  <a:gd name="T16" fmla="*/ 2147483647 w 234"/>
                  <a:gd name="T17" fmla="*/ 2147483647 h 624"/>
                  <a:gd name="T18" fmla="*/ 2147483647 w 234"/>
                  <a:gd name="T19" fmla="*/ 2147483647 h 624"/>
                  <a:gd name="T20" fmla="*/ 2147483647 w 234"/>
                  <a:gd name="T21" fmla="*/ 2147483647 h 624"/>
                  <a:gd name="T22" fmla="*/ 2147483647 w 234"/>
                  <a:gd name="T23" fmla="*/ 2147483647 h 624"/>
                  <a:gd name="T24" fmla="*/ 2147483647 w 234"/>
                  <a:gd name="T25" fmla="*/ 2147483647 h 624"/>
                  <a:gd name="T26" fmla="*/ 2147483647 w 234"/>
                  <a:gd name="T27" fmla="*/ 2147483647 h 624"/>
                  <a:gd name="T28" fmla="*/ 2147483647 w 234"/>
                  <a:gd name="T29" fmla="*/ 2147483647 h 624"/>
                  <a:gd name="T30" fmla="*/ 2147483647 w 234"/>
                  <a:gd name="T31" fmla="*/ 2147483647 h 624"/>
                  <a:gd name="T32" fmla="*/ 2147483647 w 234"/>
                  <a:gd name="T33" fmla="*/ 2147483647 h 624"/>
                  <a:gd name="T34" fmla="*/ 2147483647 w 234"/>
                  <a:gd name="T35" fmla="*/ 2147483647 h 624"/>
                  <a:gd name="T36" fmla="*/ 2147483647 w 234"/>
                  <a:gd name="T37" fmla="*/ 2147483647 h 624"/>
                  <a:gd name="T38" fmla="*/ 2147483647 w 234"/>
                  <a:gd name="T39" fmla="*/ 2147483647 h 624"/>
                  <a:gd name="T40" fmla="*/ 2147483647 w 234"/>
                  <a:gd name="T41" fmla="*/ 2147483647 h 624"/>
                  <a:gd name="T42" fmla="*/ 2147483647 w 234"/>
                  <a:gd name="T43" fmla="*/ 2147483647 h 624"/>
                  <a:gd name="T44" fmla="*/ 2147483647 w 234"/>
                  <a:gd name="T45" fmla="*/ 2147483647 h 624"/>
                  <a:gd name="T46" fmla="*/ 2147483647 w 234"/>
                  <a:gd name="T47" fmla="*/ 0 h 624"/>
                  <a:gd name="T48" fmla="*/ 2147483647 w 234"/>
                  <a:gd name="T49" fmla="*/ 2147483647 h 624"/>
                  <a:gd name="T50" fmla="*/ 2147483647 w 234"/>
                  <a:gd name="T51" fmla="*/ 2147483647 h 624"/>
                  <a:gd name="T52" fmla="*/ 2147483647 w 234"/>
                  <a:gd name="T53" fmla="*/ 2147483647 h 624"/>
                  <a:gd name="T54" fmla="*/ 2147483647 w 234"/>
                  <a:gd name="T55" fmla="*/ 2147483647 h 624"/>
                  <a:gd name="T56" fmla="*/ 2147483647 w 234"/>
                  <a:gd name="T57" fmla="*/ 2147483647 h 624"/>
                  <a:gd name="T58" fmla="*/ 2147483647 w 234"/>
                  <a:gd name="T59" fmla="*/ 2147483647 h 624"/>
                  <a:gd name="T60" fmla="*/ 2147483647 w 234"/>
                  <a:gd name="T61" fmla="*/ 2147483647 h 624"/>
                  <a:gd name="T62" fmla="*/ 2147483647 w 234"/>
                  <a:gd name="T63" fmla="*/ 2147483647 h 624"/>
                  <a:gd name="T64" fmla="*/ 2147483647 w 234"/>
                  <a:gd name="T65" fmla="*/ 2147483647 h 624"/>
                  <a:gd name="T66" fmla="*/ 2147483647 w 234"/>
                  <a:gd name="T67" fmla="*/ 2147483647 h 624"/>
                  <a:gd name="T68" fmla="*/ 2147483647 w 234"/>
                  <a:gd name="T69" fmla="*/ 2147483647 h 624"/>
                  <a:gd name="T70" fmla="*/ 2147483647 w 234"/>
                  <a:gd name="T71" fmla="*/ 2147483647 h 624"/>
                  <a:gd name="T72" fmla="*/ 2147483647 w 234"/>
                  <a:gd name="T73" fmla="*/ 2147483647 h 624"/>
                  <a:gd name="T74" fmla="*/ 0 w 234"/>
                  <a:gd name="T75" fmla="*/ 2147483647 h 624"/>
                  <a:gd name="T76" fmla="*/ 2147483647 w 234"/>
                  <a:gd name="T77" fmla="*/ 2147483647 h 624"/>
                  <a:gd name="T78" fmla="*/ 2147483647 w 234"/>
                  <a:gd name="T79" fmla="*/ 2147483647 h 624"/>
                  <a:gd name="T80" fmla="*/ 2147483647 w 234"/>
                  <a:gd name="T81" fmla="*/ 2147483647 h 624"/>
                  <a:gd name="T82" fmla="*/ 2147483647 w 234"/>
                  <a:gd name="T83" fmla="*/ 2147483647 h 624"/>
                  <a:gd name="T84" fmla="*/ 2147483647 w 234"/>
                  <a:gd name="T85" fmla="*/ 2147483647 h 624"/>
                  <a:gd name="T86" fmla="*/ 2147483647 w 234"/>
                  <a:gd name="T87" fmla="*/ 2147483647 h 624"/>
                  <a:gd name="T88" fmla="*/ 2147483647 w 234"/>
                  <a:gd name="T89" fmla="*/ 2147483647 h 624"/>
                  <a:gd name="T90" fmla="*/ 2147483647 w 234"/>
                  <a:gd name="T91" fmla="*/ 2147483647 h 624"/>
                  <a:gd name="T92" fmla="*/ 2147483647 w 234"/>
                  <a:gd name="T93" fmla="*/ 2147483647 h 624"/>
                  <a:gd name="T94" fmla="*/ 2147483647 w 234"/>
                  <a:gd name="T95" fmla="*/ 2147483647 h 624"/>
                  <a:gd name="T96" fmla="*/ 2147483647 w 234"/>
                  <a:gd name="T97" fmla="*/ 2147483647 h 624"/>
                  <a:gd name="T98" fmla="*/ 2147483647 w 234"/>
                  <a:gd name="T99" fmla="*/ 2147483647 h 624"/>
                  <a:gd name="T100" fmla="*/ 2147483647 w 234"/>
                  <a:gd name="T101" fmla="*/ 2147483647 h 624"/>
                  <a:gd name="T102" fmla="*/ 2147483647 w 234"/>
                  <a:gd name="T103" fmla="*/ 2147483647 h 624"/>
                  <a:gd name="T104" fmla="*/ 2147483647 w 234"/>
                  <a:gd name="T105" fmla="*/ 2147483647 h 624"/>
                  <a:gd name="T106" fmla="*/ 2147483647 w 234"/>
                  <a:gd name="T107" fmla="*/ 2147483647 h 624"/>
                  <a:gd name="T108" fmla="*/ 2147483647 w 234"/>
                  <a:gd name="T109" fmla="*/ 2147483647 h 624"/>
                  <a:gd name="T110" fmla="*/ 2147483647 w 234"/>
                  <a:gd name="T111" fmla="*/ 2147483647 h 624"/>
                  <a:gd name="T112" fmla="*/ 2147483647 w 234"/>
                  <a:gd name="T113" fmla="*/ 2147483647 h 624"/>
                  <a:gd name="T114" fmla="*/ 2147483647 w 234"/>
                  <a:gd name="T115" fmla="*/ 2147483647 h 624"/>
                  <a:gd name="T116" fmla="*/ 2147483647 w 234"/>
                  <a:gd name="T117" fmla="*/ 2147483647 h 62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34"/>
                  <a:gd name="T178" fmla="*/ 0 h 624"/>
                  <a:gd name="T179" fmla="*/ 234 w 234"/>
                  <a:gd name="T180" fmla="*/ 624 h 62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34" h="624">
                    <a:moveTo>
                      <a:pt x="234" y="432"/>
                    </a:moveTo>
                    <a:lnTo>
                      <a:pt x="222" y="420"/>
                    </a:lnTo>
                    <a:lnTo>
                      <a:pt x="210" y="402"/>
                    </a:lnTo>
                    <a:lnTo>
                      <a:pt x="204" y="390"/>
                    </a:lnTo>
                    <a:lnTo>
                      <a:pt x="198" y="384"/>
                    </a:lnTo>
                    <a:lnTo>
                      <a:pt x="186" y="360"/>
                    </a:lnTo>
                    <a:lnTo>
                      <a:pt x="162" y="336"/>
                    </a:lnTo>
                    <a:lnTo>
                      <a:pt x="156" y="336"/>
                    </a:lnTo>
                    <a:lnTo>
                      <a:pt x="156" y="330"/>
                    </a:lnTo>
                    <a:lnTo>
                      <a:pt x="150" y="330"/>
                    </a:lnTo>
                    <a:lnTo>
                      <a:pt x="150" y="342"/>
                    </a:lnTo>
                    <a:lnTo>
                      <a:pt x="156" y="342"/>
                    </a:lnTo>
                    <a:lnTo>
                      <a:pt x="168" y="354"/>
                    </a:lnTo>
                    <a:lnTo>
                      <a:pt x="168" y="366"/>
                    </a:lnTo>
                    <a:lnTo>
                      <a:pt x="174" y="378"/>
                    </a:lnTo>
                    <a:lnTo>
                      <a:pt x="174" y="390"/>
                    </a:lnTo>
                    <a:lnTo>
                      <a:pt x="168" y="396"/>
                    </a:lnTo>
                    <a:lnTo>
                      <a:pt x="162" y="396"/>
                    </a:lnTo>
                    <a:lnTo>
                      <a:pt x="162" y="390"/>
                    </a:lnTo>
                    <a:lnTo>
                      <a:pt x="156" y="384"/>
                    </a:lnTo>
                    <a:lnTo>
                      <a:pt x="156" y="378"/>
                    </a:lnTo>
                    <a:lnTo>
                      <a:pt x="144" y="384"/>
                    </a:lnTo>
                    <a:lnTo>
                      <a:pt x="132" y="384"/>
                    </a:lnTo>
                    <a:lnTo>
                      <a:pt x="132" y="360"/>
                    </a:lnTo>
                    <a:lnTo>
                      <a:pt x="126" y="354"/>
                    </a:lnTo>
                    <a:lnTo>
                      <a:pt x="126" y="342"/>
                    </a:lnTo>
                    <a:lnTo>
                      <a:pt x="120" y="330"/>
                    </a:lnTo>
                    <a:lnTo>
                      <a:pt x="120" y="282"/>
                    </a:lnTo>
                    <a:lnTo>
                      <a:pt x="84" y="246"/>
                    </a:lnTo>
                    <a:lnTo>
                      <a:pt x="90" y="240"/>
                    </a:lnTo>
                    <a:lnTo>
                      <a:pt x="90" y="222"/>
                    </a:lnTo>
                    <a:lnTo>
                      <a:pt x="96" y="210"/>
                    </a:lnTo>
                    <a:lnTo>
                      <a:pt x="114" y="192"/>
                    </a:lnTo>
                    <a:lnTo>
                      <a:pt x="120" y="180"/>
                    </a:lnTo>
                    <a:lnTo>
                      <a:pt x="126" y="174"/>
                    </a:lnTo>
                    <a:lnTo>
                      <a:pt x="126" y="156"/>
                    </a:lnTo>
                    <a:lnTo>
                      <a:pt x="120" y="150"/>
                    </a:lnTo>
                    <a:lnTo>
                      <a:pt x="120" y="102"/>
                    </a:lnTo>
                    <a:lnTo>
                      <a:pt x="114" y="78"/>
                    </a:lnTo>
                    <a:lnTo>
                      <a:pt x="114" y="60"/>
                    </a:lnTo>
                    <a:lnTo>
                      <a:pt x="102" y="60"/>
                    </a:lnTo>
                    <a:lnTo>
                      <a:pt x="84" y="42"/>
                    </a:lnTo>
                    <a:lnTo>
                      <a:pt x="84" y="36"/>
                    </a:lnTo>
                    <a:lnTo>
                      <a:pt x="90" y="24"/>
                    </a:lnTo>
                    <a:lnTo>
                      <a:pt x="90" y="18"/>
                    </a:lnTo>
                    <a:lnTo>
                      <a:pt x="60" y="18"/>
                    </a:lnTo>
                    <a:lnTo>
                      <a:pt x="54" y="0"/>
                    </a:lnTo>
                    <a:lnTo>
                      <a:pt x="30" y="0"/>
                    </a:lnTo>
                    <a:lnTo>
                      <a:pt x="30" y="12"/>
                    </a:lnTo>
                    <a:lnTo>
                      <a:pt x="42" y="12"/>
                    </a:lnTo>
                    <a:lnTo>
                      <a:pt x="54" y="24"/>
                    </a:lnTo>
                    <a:lnTo>
                      <a:pt x="54" y="66"/>
                    </a:lnTo>
                    <a:lnTo>
                      <a:pt x="60" y="66"/>
                    </a:lnTo>
                    <a:lnTo>
                      <a:pt x="66" y="60"/>
                    </a:lnTo>
                    <a:lnTo>
                      <a:pt x="66" y="84"/>
                    </a:lnTo>
                    <a:lnTo>
                      <a:pt x="78" y="84"/>
                    </a:lnTo>
                    <a:lnTo>
                      <a:pt x="78" y="96"/>
                    </a:lnTo>
                    <a:lnTo>
                      <a:pt x="54" y="108"/>
                    </a:lnTo>
                    <a:lnTo>
                      <a:pt x="48" y="114"/>
                    </a:lnTo>
                    <a:lnTo>
                      <a:pt x="42" y="114"/>
                    </a:lnTo>
                    <a:lnTo>
                      <a:pt x="42" y="132"/>
                    </a:lnTo>
                    <a:lnTo>
                      <a:pt x="54" y="138"/>
                    </a:lnTo>
                    <a:lnTo>
                      <a:pt x="48" y="156"/>
                    </a:lnTo>
                    <a:lnTo>
                      <a:pt x="48" y="228"/>
                    </a:lnTo>
                    <a:lnTo>
                      <a:pt x="60" y="228"/>
                    </a:lnTo>
                    <a:lnTo>
                      <a:pt x="60" y="234"/>
                    </a:lnTo>
                    <a:lnTo>
                      <a:pt x="42" y="252"/>
                    </a:lnTo>
                    <a:lnTo>
                      <a:pt x="30" y="258"/>
                    </a:lnTo>
                    <a:lnTo>
                      <a:pt x="24" y="264"/>
                    </a:lnTo>
                    <a:lnTo>
                      <a:pt x="18" y="264"/>
                    </a:lnTo>
                    <a:lnTo>
                      <a:pt x="24" y="300"/>
                    </a:lnTo>
                    <a:lnTo>
                      <a:pt x="18" y="312"/>
                    </a:lnTo>
                    <a:lnTo>
                      <a:pt x="12" y="318"/>
                    </a:lnTo>
                    <a:lnTo>
                      <a:pt x="6" y="330"/>
                    </a:lnTo>
                    <a:lnTo>
                      <a:pt x="0" y="336"/>
                    </a:lnTo>
                    <a:lnTo>
                      <a:pt x="0" y="342"/>
                    </a:lnTo>
                    <a:lnTo>
                      <a:pt x="12" y="348"/>
                    </a:lnTo>
                    <a:lnTo>
                      <a:pt x="24" y="360"/>
                    </a:lnTo>
                    <a:lnTo>
                      <a:pt x="36" y="366"/>
                    </a:lnTo>
                    <a:lnTo>
                      <a:pt x="66" y="414"/>
                    </a:lnTo>
                    <a:lnTo>
                      <a:pt x="96" y="414"/>
                    </a:lnTo>
                    <a:lnTo>
                      <a:pt x="102" y="408"/>
                    </a:lnTo>
                    <a:lnTo>
                      <a:pt x="120" y="408"/>
                    </a:lnTo>
                    <a:lnTo>
                      <a:pt x="126" y="414"/>
                    </a:lnTo>
                    <a:lnTo>
                      <a:pt x="126" y="450"/>
                    </a:lnTo>
                    <a:lnTo>
                      <a:pt x="132" y="450"/>
                    </a:lnTo>
                    <a:lnTo>
                      <a:pt x="126" y="480"/>
                    </a:lnTo>
                    <a:lnTo>
                      <a:pt x="114" y="486"/>
                    </a:lnTo>
                    <a:lnTo>
                      <a:pt x="126" y="504"/>
                    </a:lnTo>
                    <a:lnTo>
                      <a:pt x="120" y="510"/>
                    </a:lnTo>
                    <a:lnTo>
                      <a:pt x="108" y="516"/>
                    </a:lnTo>
                    <a:lnTo>
                      <a:pt x="102" y="522"/>
                    </a:lnTo>
                    <a:lnTo>
                      <a:pt x="102" y="528"/>
                    </a:lnTo>
                    <a:lnTo>
                      <a:pt x="114" y="528"/>
                    </a:lnTo>
                    <a:lnTo>
                      <a:pt x="114" y="558"/>
                    </a:lnTo>
                    <a:lnTo>
                      <a:pt x="126" y="564"/>
                    </a:lnTo>
                    <a:lnTo>
                      <a:pt x="132" y="570"/>
                    </a:lnTo>
                    <a:lnTo>
                      <a:pt x="144" y="576"/>
                    </a:lnTo>
                    <a:lnTo>
                      <a:pt x="150" y="582"/>
                    </a:lnTo>
                    <a:lnTo>
                      <a:pt x="162" y="588"/>
                    </a:lnTo>
                    <a:lnTo>
                      <a:pt x="162" y="600"/>
                    </a:lnTo>
                    <a:lnTo>
                      <a:pt x="156" y="606"/>
                    </a:lnTo>
                    <a:lnTo>
                      <a:pt x="156" y="618"/>
                    </a:lnTo>
                    <a:lnTo>
                      <a:pt x="162" y="624"/>
                    </a:lnTo>
                    <a:lnTo>
                      <a:pt x="168" y="618"/>
                    </a:lnTo>
                    <a:lnTo>
                      <a:pt x="180" y="612"/>
                    </a:lnTo>
                    <a:lnTo>
                      <a:pt x="180" y="582"/>
                    </a:lnTo>
                    <a:lnTo>
                      <a:pt x="174" y="576"/>
                    </a:lnTo>
                    <a:lnTo>
                      <a:pt x="168" y="576"/>
                    </a:lnTo>
                    <a:lnTo>
                      <a:pt x="168" y="558"/>
                    </a:lnTo>
                    <a:lnTo>
                      <a:pt x="174" y="546"/>
                    </a:lnTo>
                    <a:lnTo>
                      <a:pt x="186" y="540"/>
                    </a:lnTo>
                    <a:lnTo>
                      <a:pt x="210" y="540"/>
                    </a:lnTo>
                    <a:lnTo>
                      <a:pt x="216" y="534"/>
                    </a:lnTo>
                    <a:lnTo>
                      <a:pt x="216" y="474"/>
                    </a:lnTo>
                    <a:lnTo>
                      <a:pt x="222" y="468"/>
                    </a:lnTo>
                    <a:lnTo>
                      <a:pt x="228" y="456"/>
                    </a:lnTo>
                    <a:lnTo>
                      <a:pt x="234" y="450"/>
                    </a:lnTo>
                    <a:lnTo>
                      <a:pt x="234" y="43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40" name="Madagascar">
                <a:extLst>
                  <a:ext uri="{FF2B5EF4-FFF2-40B4-BE49-F238E27FC236}">
                    <a16:creationId xmlns:a16="http://schemas.microsoft.com/office/drawing/2014/main" id="{C9E85A1A-DB51-BA41-962D-0AED5CF78C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9" y="2563"/>
                <a:ext cx="152" cy="279"/>
              </a:xfrm>
              <a:custGeom>
                <a:avLst/>
                <a:gdLst>
                  <a:gd name="T0" fmla="*/ 2147483647 w 594"/>
                  <a:gd name="T1" fmla="*/ 2147483647 h 1092"/>
                  <a:gd name="T2" fmla="*/ 2147483647 w 594"/>
                  <a:gd name="T3" fmla="*/ 2147483647 h 1092"/>
                  <a:gd name="T4" fmla="*/ 2147483647 w 594"/>
                  <a:gd name="T5" fmla="*/ 2147483647 h 1092"/>
                  <a:gd name="T6" fmla="*/ 2147483647 w 594"/>
                  <a:gd name="T7" fmla="*/ 2147483647 h 1092"/>
                  <a:gd name="T8" fmla="*/ 2147483647 w 594"/>
                  <a:gd name="T9" fmla="*/ 2147483647 h 1092"/>
                  <a:gd name="T10" fmla="*/ 2147483647 w 594"/>
                  <a:gd name="T11" fmla="*/ 2147483647 h 1092"/>
                  <a:gd name="T12" fmla="*/ 2147483647 w 594"/>
                  <a:gd name="T13" fmla="*/ 2147483647 h 1092"/>
                  <a:gd name="T14" fmla="*/ 2147483647 w 594"/>
                  <a:gd name="T15" fmla="*/ 2147483647 h 1092"/>
                  <a:gd name="T16" fmla="*/ 2147483647 w 594"/>
                  <a:gd name="T17" fmla="*/ 2147483647 h 1092"/>
                  <a:gd name="T18" fmla="*/ 2147483647 w 594"/>
                  <a:gd name="T19" fmla="*/ 2147483647 h 1092"/>
                  <a:gd name="T20" fmla="*/ 2147483647 w 594"/>
                  <a:gd name="T21" fmla="*/ 2147483647 h 1092"/>
                  <a:gd name="T22" fmla="*/ 2147483647 w 594"/>
                  <a:gd name="T23" fmla="*/ 2147483647 h 1092"/>
                  <a:gd name="T24" fmla="*/ 2147483647 w 594"/>
                  <a:gd name="T25" fmla="*/ 2147483647 h 1092"/>
                  <a:gd name="T26" fmla="*/ 2147483647 w 594"/>
                  <a:gd name="T27" fmla="*/ 2147483647 h 1092"/>
                  <a:gd name="T28" fmla="*/ 2147483647 w 594"/>
                  <a:gd name="T29" fmla="*/ 2147483647 h 1092"/>
                  <a:gd name="T30" fmla="*/ 2147483647 w 594"/>
                  <a:gd name="T31" fmla="*/ 2147483647 h 1092"/>
                  <a:gd name="T32" fmla="*/ 2147483647 w 594"/>
                  <a:gd name="T33" fmla="*/ 0 h 1092"/>
                  <a:gd name="T34" fmla="*/ 2147483647 w 594"/>
                  <a:gd name="T35" fmla="*/ 2147483647 h 1092"/>
                  <a:gd name="T36" fmla="*/ 2147483647 w 594"/>
                  <a:gd name="T37" fmla="*/ 2147483647 h 1092"/>
                  <a:gd name="T38" fmla="*/ 2147483647 w 594"/>
                  <a:gd name="T39" fmla="*/ 2147483647 h 1092"/>
                  <a:gd name="T40" fmla="*/ 2147483647 w 594"/>
                  <a:gd name="T41" fmla="*/ 2147483647 h 1092"/>
                  <a:gd name="T42" fmla="*/ 2147483647 w 594"/>
                  <a:gd name="T43" fmla="*/ 2147483647 h 1092"/>
                  <a:gd name="T44" fmla="*/ 2147483647 w 594"/>
                  <a:gd name="T45" fmla="*/ 2147483647 h 1092"/>
                  <a:gd name="T46" fmla="*/ 2147483647 w 594"/>
                  <a:gd name="T47" fmla="*/ 2147483647 h 1092"/>
                  <a:gd name="T48" fmla="*/ 2147483647 w 594"/>
                  <a:gd name="T49" fmla="*/ 2147483647 h 1092"/>
                  <a:gd name="T50" fmla="*/ 2147483647 w 594"/>
                  <a:gd name="T51" fmla="*/ 2147483647 h 1092"/>
                  <a:gd name="T52" fmla="*/ 2147483647 w 594"/>
                  <a:gd name="T53" fmla="*/ 2147483647 h 1092"/>
                  <a:gd name="T54" fmla="*/ 2147483647 w 594"/>
                  <a:gd name="T55" fmla="*/ 2147483647 h 1092"/>
                  <a:gd name="T56" fmla="*/ 2147483647 w 594"/>
                  <a:gd name="T57" fmla="*/ 2147483647 h 1092"/>
                  <a:gd name="T58" fmla="*/ 2147483647 w 594"/>
                  <a:gd name="T59" fmla="*/ 2147483647 h 1092"/>
                  <a:gd name="T60" fmla="*/ 2147483647 w 594"/>
                  <a:gd name="T61" fmla="*/ 2147483647 h 1092"/>
                  <a:gd name="T62" fmla="*/ 2147483647 w 594"/>
                  <a:gd name="T63" fmla="*/ 2147483647 h 1092"/>
                  <a:gd name="T64" fmla="*/ 2147483647 w 594"/>
                  <a:gd name="T65" fmla="*/ 2147483647 h 1092"/>
                  <a:gd name="T66" fmla="*/ 2147483647 w 594"/>
                  <a:gd name="T67" fmla="*/ 2147483647 h 1092"/>
                  <a:gd name="T68" fmla="*/ 2147483647 w 594"/>
                  <a:gd name="T69" fmla="*/ 2147483647 h 1092"/>
                  <a:gd name="T70" fmla="*/ 2147483647 w 594"/>
                  <a:gd name="T71" fmla="*/ 2147483647 h 1092"/>
                  <a:gd name="T72" fmla="*/ 2147483647 w 594"/>
                  <a:gd name="T73" fmla="*/ 2147483647 h 1092"/>
                  <a:gd name="T74" fmla="*/ 2147483647 w 594"/>
                  <a:gd name="T75" fmla="*/ 2147483647 h 1092"/>
                  <a:gd name="T76" fmla="*/ 2147483647 w 594"/>
                  <a:gd name="T77" fmla="*/ 2147483647 h 1092"/>
                  <a:gd name="T78" fmla="*/ 2147483647 w 594"/>
                  <a:gd name="T79" fmla="*/ 2147483647 h 1092"/>
                  <a:gd name="T80" fmla="*/ 2147483647 w 594"/>
                  <a:gd name="T81" fmla="*/ 2147483647 h 1092"/>
                  <a:gd name="T82" fmla="*/ 2147483647 w 594"/>
                  <a:gd name="T83" fmla="*/ 2147483647 h 1092"/>
                  <a:gd name="T84" fmla="*/ 2147483647 w 594"/>
                  <a:gd name="T85" fmla="*/ 2147483647 h 1092"/>
                  <a:gd name="T86" fmla="*/ 0 w 594"/>
                  <a:gd name="T87" fmla="*/ 2147483647 h 1092"/>
                  <a:gd name="T88" fmla="*/ 2147483647 w 594"/>
                  <a:gd name="T89" fmla="*/ 2147483647 h 1092"/>
                  <a:gd name="T90" fmla="*/ 2147483647 w 594"/>
                  <a:gd name="T91" fmla="*/ 2147483647 h 1092"/>
                  <a:gd name="T92" fmla="*/ 2147483647 w 594"/>
                  <a:gd name="T93" fmla="*/ 2147483647 h 1092"/>
                  <a:gd name="T94" fmla="*/ 2147483647 w 594"/>
                  <a:gd name="T95" fmla="*/ 2147483647 h 1092"/>
                  <a:gd name="T96" fmla="*/ 2147483647 w 594"/>
                  <a:gd name="T97" fmla="*/ 2147483647 h 1092"/>
                  <a:gd name="T98" fmla="*/ 2147483647 w 594"/>
                  <a:gd name="T99" fmla="*/ 2147483647 h 1092"/>
                  <a:gd name="T100" fmla="*/ 2147483647 w 594"/>
                  <a:gd name="T101" fmla="*/ 2147483647 h 1092"/>
                  <a:gd name="T102" fmla="*/ 2147483647 w 594"/>
                  <a:gd name="T103" fmla="*/ 2147483647 h 109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94"/>
                  <a:gd name="T157" fmla="*/ 0 h 1092"/>
                  <a:gd name="T158" fmla="*/ 594 w 594"/>
                  <a:gd name="T159" fmla="*/ 1092 h 109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94" h="1092">
                    <a:moveTo>
                      <a:pt x="120" y="330"/>
                    </a:moveTo>
                    <a:lnTo>
                      <a:pt x="144" y="324"/>
                    </a:lnTo>
                    <a:lnTo>
                      <a:pt x="192" y="324"/>
                    </a:lnTo>
                    <a:lnTo>
                      <a:pt x="192" y="300"/>
                    </a:lnTo>
                    <a:lnTo>
                      <a:pt x="252" y="312"/>
                    </a:lnTo>
                    <a:lnTo>
                      <a:pt x="270" y="282"/>
                    </a:lnTo>
                    <a:lnTo>
                      <a:pt x="312" y="288"/>
                    </a:lnTo>
                    <a:lnTo>
                      <a:pt x="312" y="258"/>
                    </a:lnTo>
                    <a:lnTo>
                      <a:pt x="324" y="228"/>
                    </a:lnTo>
                    <a:lnTo>
                      <a:pt x="324" y="258"/>
                    </a:lnTo>
                    <a:lnTo>
                      <a:pt x="336" y="276"/>
                    </a:lnTo>
                    <a:lnTo>
                      <a:pt x="348" y="240"/>
                    </a:lnTo>
                    <a:lnTo>
                      <a:pt x="348" y="210"/>
                    </a:lnTo>
                    <a:lnTo>
                      <a:pt x="354" y="192"/>
                    </a:lnTo>
                    <a:lnTo>
                      <a:pt x="354" y="186"/>
                    </a:lnTo>
                    <a:lnTo>
                      <a:pt x="360" y="186"/>
                    </a:lnTo>
                    <a:lnTo>
                      <a:pt x="372" y="198"/>
                    </a:lnTo>
                    <a:lnTo>
                      <a:pt x="372" y="204"/>
                    </a:lnTo>
                    <a:lnTo>
                      <a:pt x="378" y="204"/>
                    </a:lnTo>
                    <a:lnTo>
                      <a:pt x="402" y="180"/>
                    </a:lnTo>
                    <a:lnTo>
                      <a:pt x="396" y="168"/>
                    </a:lnTo>
                    <a:lnTo>
                      <a:pt x="396" y="150"/>
                    </a:lnTo>
                    <a:lnTo>
                      <a:pt x="390" y="138"/>
                    </a:lnTo>
                    <a:lnTo>
                      <a:pt x="402" y="126"/>
                    </a:lnTo>
                    <a:lnTo>
                      <a:pt x="414" y="126"/>
                    </a:lnTo>
                    <a:lnTo>
                      <a:pt x="420" y="132"/>
                    </a:lnTo>
                    <a:lnTo>
                      <a:pt x="426" y="132"/>
                    </a:lnTo>
                    <a:lnTo>
                      <a:pt x="432" y="126"/>
                    </a:lnTo>
                    <a:lnTo>
                      <a:pt x="438" y="114"/>
                    </a:lnTo>
                    <a:lnTo>
                      <a:pt x="450" y="102"/>
                    </a:lnTo>
                    <a:lnTo>
                      <a:pt x="456" y="90"/>
                    </a:lnTo>
                    <a:lnTo>
                      <a:pt x="462" y="72"/>
                    </a:lnTo>
                    <a:lnTo>
                      <a:pt x="462" y="42"/>
                    </a:lnTo>
                    <a:lnTo>
                      <a:pt x="492" y="0"/>
                    </a:lnTo>
                    <a:lnTo>
                      <a:pt x="546" y="60"/>
                    </a:lnTo>
                    <a:lnTo>
                      <a:pt x="546" y="90"/>
                    </a:lnTo>
                    <a:lnTo>
                      <a:pt x="552" y="96"/>
                    </a:lnTo>
                    <a:lnTo>
                      <a:pt x="558" y="114"/>
                    </a:lnTo>
                    <a:lnTo>
                      <a:pt x="576" y="150"/>
                    </a:lnTo>
                    <a:lnTo>
                      <a:pt x="582" y="156"/>
                    </a:lnTo>
                    <a:lnTo>
                      <a:pt x="582" y="162"/>
                    </a:lnTo>
                    <a:lnTo>
                      <a:pt x="564" y="216"/>
                    </a:lnTo>
                    <a:lnTo>
                      <a:pt x="594" y="276"/>
                    </a:lnTo>
                    <a:lnTo>
                      <a:pt x="594" y="288"/>
                    </a:lnTo>
                    <a:lnTo>
                      <a:pt x="588" y="294"/>
                    </a:lnTo>
                    <a:lnTo>
                      <a:pt x="576" y="294"/>
                    </a:lnTo>
                    <a:lnTo>
                      <a:pt x="564" y="288"/>
                    </a:lnTo>
                    <a:lnTo>
                      <a:pt x="558" y="282"/>
                    </a:lnTo>
                    <a:lnTo>
                      <a:pt x="552" y="282"/>
                    </a:lnTo>
                    <a:lnTo>
                      <a:pt x="522" y="288"/>
                    </a:lnTo>
                    <a:lnTo>
                      <a:pt x="528" y="330"/>
                    </a:lnTo>
                    <a:lnTo>
                      <a:pt x="522" y="336"/>
                    </a:lnTo>
                    <a:lnTo>
                      <a:pt x="516" y="348"/>
                    </a:lnTo>
                    <a:lnTo>
                      <a:pt x="504" y="354"/>
                    </a:lnTo>
                    <a:lnTo>
                      <a:pt x="486" y="390"/>
                    </a:lnTo>
                    <a:lnTo>
                      <a:pt x="486" y="402"/>
                    </a:lnTo>
                    <a:lnTo>
                      <a:pt x="492" y="414"/>
                    </a:lnTo>
                    <a:lnTo>
                      <a:pt x="504" y="450"/>
                    </a:lnTo>
                    <a:lnTo>
                      <a:pt x="498" y="468"/>
                    </a:lnTo>
                    <a:lnTo>
                      <a:pt x="486" y="510"/>
                    </a:lnTo>
                    <a:lnTo>
                      <a:pt x="462" y="570"/>
                    </a:lnTo>
                    <a:lnTo>
                      <a:pt x="432" y="642"/>
                    </a:lnTo>
                    <a:lnTo>
                      <a:pt x="390" y="720"/>
                    </a:lnTo>
                    <a:lnTo>
                      <a:pt x="324" y="852"/>
                    </a:lnTo>
                    <a:lnTo>
                      <a:pt x="312" y="894"/>
                    </a:lnTo>
                    <a:lnTo>
                      <a:pt x="306" y="912"/>
                    </a:lnTo>
                    <a:lnTo>
                      <a:pt x="306" y="948"/>
                    </a:lnTo>
                    <a:lnTo>
                      <a:pt x="294" y="984"/>
                    </a:lnTo>
                    <a:lnTo>
                      <a:pt x="276" y="1014"/>
                    </a:lnTo>
                    <a:lnTo>
                      <a:pt x="258" y="1032"/>
                    </a:lnTo>
                    <a:lnTo>
                      <a:pt x="240" y="1044"/>
                    </a:lnTo>
                    <a:lnTo>
                      <a:pt x="222" y="1062"/>
                    </a:lnTo>
                    <a:lnTo>
                      <a:pt x="216" y="1062"/>
                    </a:lnTo>
                    <a:lnTo>
                      <a:pt x="210" y="1068"/>
                    </a:lnTo>
                    <a:lnTo>
                      <a:pt x="186" y="1068"/>
                    </a:lnTo>
                    <a:lnTo>
                      <a:pt x="150" y="1086"/>
                    </a:lnTo>
                    <a:lnTo>
                      <a:pt x="114" y="1092"/>
                    </a:lnTo>
                    <a:lnTo>
                      <a:pt x="78" y="1074"/>
                    </a:lnTo>
                    <a:lnTo>
                      <a:pt x="60" y="1056"/>
                    </a:lnTo>
                    <a:lnTo>
                      <a:pt x="48" y="1038"/>
                    </a:lnTo>
                    <a:lnTo>
                      <a:pt x="36" y="1026"/>
                    </a:lnTo>
                    <a:lnTo>
                      <a:pt x="36" y="1020"/>
                    </a:lnTo>
                    <a:lnTo>
                      <a:pt x="30" y="1014"/>
                    </a:lnTo>
                    <a:lnTo>
                      <a:pt x="48" y="990"/>
                    </a:lnTo>
                    <a:lnTo>
                      <a:pt x="42" y="978"/>
                    </a:lnTo>
                    <a:lnTo>
                      <a:pt x="24" y="948"/>
                    </a:lnTo>
                    <a:lnTo>
                      <a:pt x="12" y="900"/>
                    </a:lnTo>
                    <a:lnTo>
                      <a:pt x="0" y="834"/>
                    </a:lnTo>
                    <a:lnTo>
                      <a:pt x="0" y="786"/>
                    </a:lnTo>
                    <a:lnTo>
                      <a:pt x="6" y="756"/>
                    </a:lnTo>
                    <a:lnTo>
                      <a:pt x="18" y="738"/>
                    </a:lnTo>
                    <a:lnTo>
                      <a:pt x="60" y="696"/>
                    </a:lnTo>
                    <a:lnTo>
                      <a:pt x="72" y="678"/>
                    </a:lnTo>
                    <a:lnTo>
                      <a:pt x="90" y="672"/>
                    </a:lnTo>
                    <a:lnTo>
                      <a:pt x="96" y="660"/>
                    </a:lnTo>
                    <a:lnTo>
                      <a:pt x="108" y="654"/>
                    </a:lnTo>
                    <a:lnTo>
                      <a:pt x="108" y="636"/>
                    </a:lnTo>
                    <a:lnTo>
                      <a:pt x="102" y="600"/>
                    </a:lnTo>
                    <a:lnTo>
                      <a:pt x="96" y="558"/>
                    </a:lnTo>
                    <a:lnTo>
                      <a:pt x="96" y="522"/>
                    </a:lnTo>
                    <a:lnTo>
                      <a:pt x="78" y="432"/>
                    </a:lnTo>
                    <a:lnTo>
                      <a:pt x="90" y="408"/>
                    </a:lnTo>
                    <a:lnTo>
                      <a:pt x="132" y="366"/>
                    </a:lnTo>
                    <a:lnTo>
                      <a:pt x="132" y="360"/>
                    </a:lnTo>
                    <a:lnTo>
                      <a:pt x="120" y="33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41" name="Libya">
                <a:extLst>
                  <a:ext uri="{FF2B5EF4-FFF2-40B4-BE49-F238E27FC236}">
                    <a16:creationId xmlns:a16="http://schemas.microsoft.com/office/drawing/2014/main" id="{1A81CD4C-BB53-F745-9360-1E32C48AD2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2" y="1625"/>
                <a:ext cx="281" cy="284"/>
              </a:xfrm>
              <a:custGeom>
                <a:avLst/>
                <a:gdLst>
                  <a:gd name="T0" fmla="*/ 2147483647 w 1098"/>
                  <a:gd name="T1" fmla="*/ 2147483647 h 1110"/>
                  <a:gd name="T2" fmla="*/ 2147483647 w 1098"/>
                  <a:gd name="T3" fmla="*/ 2147483647 h 1110"/>
                  <a:gd name="T4" fmla="*/ 2147483647 w 1098"/>
                  <a:gd name="T5" fmla="*/ 2147483647 h 1110"/>
                  <a:gd name="T6" fmla="*/ 2147483647 w 1098"/>
                  <a:gd name="T7" fmla="*/ 2147483647 h 1110"/>
                  <a:gd name="T8" fmla="*/ 2147483647 w 1098"/>
                  <a:gd name="T9" fmla="*/ 2147483647 h 1110"/>
                  <a:gd name="T10" fmla="*/ 2147483647 w 1098"/>
                  <a:gd name="T11" fmla="*/ 2147483647 h 1110"/>
                  <a:gd name="T12" fmla="*/ 2147483647 w 1098"/>
                  <a:gd name="T13" fmla="*/ 2147483647 h 1110"/>
                  <a:gd name="T14" fmla="*/ 2147483647 w 1098"/>
                  <a:gd name="T15" fmla="*/ 2147483647 h 1110"/>
                  <a:gd name="T16" fmla="*/ 2147483647 w 1098"/>
                  <a:gd name="T17" fmla="*/ 2147483647 h 1110"/>
                  <a:gd name="T18" fmla="*/ 2147483647 w 1098"/>
                  <a:gd name="T19" fmla="*/ 2147483647 h 1110"/>
                  <a:gd name="T20" fmla="*/ 2147483647 w 1098"/>
                  <a:gd name="T21" fmla="*/ 2147483647 h 1110"/>
                  <a:gd name="T22" fmla="*/ 2147483647 w 1098"/>
                  <a:gd name="T23" fmla="*/ 2147483647 h 1110"/>
                  <a:gd name="T24" fmla="*/ 0 w 1098"/>
                  <a:gd name="T25" fmla="*/ 2147483647 h 1110"/>
                  <a:gd name="T26" fmla="*/ 2147483647 w 1098"/>
                  <a:gd name="T27" fmla="*/ 2147483647 h 1110"/>
                  <a:gd name="T28" fmla="*/ 2147483647 w 1098"/>
                  <a:gd name="T29" fmla="*/ 2147483647 h 1110"/>
                  <a:gd name="T30" fmla="*/ 2147483647 w 1098"/>
                  <a:gd name="T31" fmla="*/ 2147483647 h 1110"/>
                  <a:gd name="T32" fmla="*/ 2147483647 w 1098"/>
                  <a:gd name="T33" fmla="*/ 2147483647 h 1110"/>
                  <a:gd name="T34" fmla="*/ 2147483647 w 1098"/>
                  <a:gd name="T35" fmla="*/ 2147483647 h 1110"/>
                  <a:gd name="T36" fmla="*/ 2147483647 w 1098"/>
                  <a:gd name="T37" fmla="*/ 2147483647 h 1110"/>
                  <a:gd name="T38" fmla="*/ 2147483647 w 1098"/>
                  <a:gd name="T39" fmla="*/ 2147483647 h 1110"/>
                  <a:gd name="T40" fmla="*/ 2147483647 w 1098"/>
                  <a:gd name="T41" fmla="*/ 2147483647 h 1110"/>
                  <a:gd name="T42" fmla="*/ 2147483647 w 1098"/>
                  <a:gd name="T43" fmla="*/ 2147483647 h 1110"/>
                  <a:gd name="T44" fmla="*/ 2147483647 w 1098"/>
                  <a:gd name="T45" fmla="*/ 2147483647 h 1110"/>
                  <a:gd name="T46" fmla="*/ 2147483647 w 1098"/>
                  <a:gd name="T47" fmla="*/ 2147483647 h 1110"/>
                  <a:gd name="T48" fmla="*/ 2147483647 w 1098"/>
                  <a:gd name="T49" fmla="*/ 2147483647 h 1110"/>
                  <a:gd name="T50" fmla="*/ 2147483647 w 1098"/>
                  <a:gd name="T51" fmla="*/ 2147483647 h 1110"/>
                  <a:gd name="T52" fmla="*/ 2147483647 w 1098"/>
                  <a:gd name="T53" fmla="*/ 2147483647 h 1110"/>
                  <a:gd name="T54" fmla="*/ 2147483647 w 1098"/>
                  <a:gd name="T55" fmla="*/ 2147483647 h 1110"/>
                  <a:gd name="T56" fmla="*/ 2147483647 w 1098"/>
                  <a:gd name="T57" fmla="*/ 2147483647 h 1110"/>
                  <a:gd name="T58" fmla="*/ 2147483647 w 1098"/>
                  <a:gd name="T59" fmla="*/ 2147483647 h 1110"/>
                  <a:gd name="T60" fmla="*/ 2147483647 w 1098"/>
                  <a:gd name="T61" fmla="*/ 2147483647 h 1110"/>
                  <a:gd name="T62" fmla="*/ 2147483647 w 1098"/>
                  <a:gd name="T63" fmla="*/ 2147483647 h 1110"/>
                  <a:gd name="T64" fmla="*/ 2147483647 w 1098"/>
                  <a:gd name="T65" fmla="*/ 2147483647 h 1110"/>
                  <a:gd name="T66" fmla="*/ 2147483647 w 1098"/>
                  <a:gd name="T67" fmla="*/ 2147483647 h 1110"/>
                  <a:gd name="T68" fmla="*/ 2147483647 w 1098"/>
                  <a:gd name="T69" fmla="*/ 2147483647 h 1110"/>
                  <a:gd name="T70" fmla="*/ 2147483647 w 1098"/>
                  <a:gd name="T71" fmla="*/ 2147483647 h 1110"/>
                  <a:gd name="T72" fmla="*/ 2147483647 w 1098"/>
                  <a:gd name="T73" fmla="*/ 2147483647 h 1110"/>
                  <a:gd name="T74" fmla="*/ 2147483647 w 1098"/>
                  <a:gd name="T75" fmla="*/ 2147483647 h 1110"/>
                  <a:gd name="T76" fmla="*/ 2147483647 w 1098"/>
                  <a:gd name="T77" fmla="*/ 2147483647 h 1110"/>
                  <a:gd name="T78" fmla="*/ 2147483647 w 1098"/>
                  <a:gd name="T79" fmla="*/ 2147483647 h 1110"/>
                  <a:gd name="T80" fmla="*/ 2147483647 w 1098"/>
                  <a:gd name="T81" fmla="*/ 2147483647 h 1110"/>
                  <a:gd name="T82" fmla="*/ 2147483647 w 1098"/>
                  <a:gd name="T83" fmla="*/ 2147483647 h 1110"/>
                  <a:gd name="T84" fmla="*/ 2147483647 w 1098"/>
                  <a:gd name="T85" fmla="*/ 2147483647 h 1110"/>
                  <a:gd name="T86" fmla="*/ 2147483647 w 1098"/>
                  <a:gd name="T87" fmla="*/ 2147483647 h 1110"/>
                  <a:gd name="T88" fmla="*/ 2147483647 w 1098"/>
                  <a:gd name="T89" fmla="*/ 2147483647 h 1110"/>
                  <a:gd name="T90" fmla="*/ 2147483647 w 1098"/>
                  <a:gd name="T91" fmla="*/ 2147483647 h 1110"/>
                  <a:gd name="T92" fmla="*/ 2147483647 w 1098"/>
                  <a:gd name="T93" fmla="*/ 2147483647 h 1110"/>
                  <a:gd name="T94" fmla="*/ 2147483647 w 1098"/>
                  <a:gd name="T95" fmla="*/ 2147483647 h 1110"/>
                  <a:gd name="T96" fmla="*/ 2147483647 w 1098"/>
                  <a:gd name="T97" fmla="*/ 2147483647 h 1110"/>
                  <a:gd name="T98" fmla="*/ 2147483647 w 1098"/>
                  <a:gd name="T99" fmla="*/ 2147483647 h 1110"/>
                  <a:gd name="T100" fmla="*/ 2147483647 w 1098"/>
                  <a:gd name="T101" fmla="*/ 2147483647 h 1110"/>
                  <a:gd name="T102" fmla="*/ 2147483647 w 1098"/>
                  <a:gd name="T103" fmla="*/ 2147483647 h 1110"/>
                  <a:gd name="T104" fmla="*/ 2147483647 w 1098"/>
                  <a:gd name="T105" fmla="*/ 2147483647 h 1110"/>
                  <a:gd name="T106" fmla="*/ 2147483647 w 1098"/>
                  <a:gd name="T107" fmla="*/ 2147483647 h 1110"/>
                  <a:gd name="T108" fmla="*/ 2147483647 w 1098"/>
                  <a:gd name="T109" fmla="*/ 2147483647 h 1110"/>
                  <a:gd name="T110" fmla="*/ 2147483647 w 1098"/>
                  <a:gd name="T111" fmla="*/ 2147483647 h 1110"/>
                  <a:gd name="T112" fmla="*/ 2147483647 w 1098"/>
                  <a:gd name="T113" fmla="*/ 2147483647 h 111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098"/>
                  <a:gd name="T172" fmla="*/ 0 h 1110"/>
                  <a:gd name="T173" fmla="*/ 1098 w 1098"/>
                  <a:gd name="T174" fmla="*/ 1110 h 1110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098" h="1110">
                    <a:moveTo>
                      <a:pt x="156" y="60"/>
                    </a:moveTo>
                    <a:lnTo>
                      <a:pt x="150" y="66"/>
                    </a:lnTo>
                    <a:lnTo>
                      <a:pt x="126" y="78"/>
                    </a:lnTo>
                    <a:lnTo>
                      <a:pt x="114" y="78"/>
                    </a:lnTo>
                    <a:lnTo>
                      <a:pt x="102" y="84"/>
                    </a:lnTo>
                    <a:lnTo>
                      <a:pt x="96" y="90"/>
                    </a:lnTo>
                    <a:lnTo>
                      <a:pt x="90" y="102"/>
                    </a:lnTo>
                    <a:lnTo>
                      <a:pt x="84" y="108"/>
                    </a:lnTo>
                    <a:lnTo>
                      <a:pt x="78" y="120"/>
                    </a:lnTo>
                    <a:lnTo>
                      <a:pt x="72" y="120"/>
                    </a:lnTo>
                    <a:lnTo>
                      <a:pt x="54" y="138"/>
                    </a:lnTo>
                    <a:lnTo>
                      <a:pt x="54" y="156"/>
                    </a:lnTo>
                    <a:lnTo>
                      <a:pt x="66" y="180"/>
                    </a:lnTo>
                    <a:lnTo>
                      <a:pt x="66" y="204"/>
                    </a:lnTo>
                    <a:lnTo>
                      <a:pt x="36" y="234"/>
                    </a:lnTo>
                    <a:lnTo>
                      <a:pt x="30" y="234"/>
                    </a:lnTo>
                    <a:lnTo>
                      <a:pt x="24" y="240"/>
                    </a:lnTo>
                    <a:lnTo>
                      <a:pt x="12" y="246"/>
                    </a:lnTo>
                    <a:lnTo>
                      <a:pt x="6" y="246"/>
                    </a:lnTo>
                    <a:lnTo>
                      <a:pt x="0" y="252"/>
                    </a:lnTo>
                    <a:lnTo>
                      <a:pt x="12" y="270"/>
                    </a:lnTo>
                    <a:lnTo>
                      <a:pt x="36" y="330"/>
                    </a:lnTo>
                    <a:lnTo>
                      <a:pt x="48" y="354"/>
                    </a:lnTo>
                    <a:lnTo>
                      <a:pt x="48" y="360"/>
                    </a:lnTo>
                    <a:lnTo>
                      <a:pt x="42" y="372"/>
                    </a:lnTo>
                    <a:lnTo>
                      <a:pt x="42" y="402"/>
                    </a:lnTo>
                    <a:lnTo>
                      <a:pt x="36" y="408"/>
                    </a:lnTo>
                    <a:lnTo>
                      <a:pt x="36" y="414"/>
                    </a:lnTo>
                    <a:lnTo>
                      <a:pt x="42" y="432"/>
                    </a:lnTo>
                    <a:lnTo>
                      <a:pt x="30" y="456"/>
                    </a:lnTo>
                    <a:lnTo>
                      <a:pt x="36" y="510"/>
                    </a:lnTo>
                    <a:lnTo>
                      <a:pt x="36" y="516"/>
                    </a:lnTo>
                    <a:lnTo>
                      <a:pt x="42" y="522"/>
                    </a:lnTo>
                    <a:lnTo>
                      <a:pt x="42" y="534"/>
                    </a:lnTo>
                    <a:lnTo>
                      <a:pt x="36" y="546"/>
                    </a:lnTo>
                    <a:lnTo>
                      <a:pt x="30" y="552"/>
                    </a:lnTo>
                    <a:lnTo>
                      <a:pt x="18" y="558"/>
                    </a:lnTo>
                    <a:lnTo>
                      <a:pt x="6" y="558"/>
                    </a:lnTo>
                    <a:lnTo>
                      <a:pt x="0" y="564"/>
                    </a:lnTo>
                    <a:lnTo>
                      <a:pt x="0" y="570"/>
                    </a:lnTo>
                    <a:lnTo>
                      <a:pt x="6" y="582"/>
                    </a:lnTo>
                    <a:lnTo>
                      <a:pt x="18" y="594"/>
                    </a:lnTo>
                    <a:lnTo>
                      <a:pt x="24" y="612"/>
                    </a:lnTo>
                    <a:lnTo>
                      <a:pt x="36" y="624"/>
                    </a:lnTo>
                    <a:lnTo>
                      <a:pt x="42" y="636"/>
                    </a:lnTo>
                    <a:lnTo>
                      <a:pt x="48" y="642"/>
                    </a:lnTo>
                    <a:lnTo>
                      <a:pt x="48" y="684"/>
                    </a:lnTo>
                    <a:lnTo>
                      <a:pt x="72" y="708"/>
                    </a:lnTo>
                    <a:lnTo>
                      <a:pt x="96" y="696"/>
                    </a:lnTo>
                    <a:lnTo>
                      <a:pt x="102" y="696"/>
                    </a:lnTo>
                    <a:lnTo>
                      <a:pt x="138" y="714"/>
                    </a:lnTo>
                    <a:lnTo>
                      <a:pt x="150" y="714"/>
                    </a:lnTo>
                    <a:lnTo>
                      <a:pt x="162" y="726"/>
                    </a:lnTo>
                    <a:lnTo>
                      <a:pt x="162" y="732"/>
                    </a:lnTo>
                    <a:lnTo>
                      <a:pt x="168" y="744"/>
                    </a:lnTo>
                    <a:lnTo>
                      <a:pt x="174" y="762"/>
                    </a:lnTo>
                    <a:lnTo>
                      <a:pt x="180" y="774"/>
                    </a:lnTo>
                    <a:lnTo>
                      <a:pt x="186" y="780"/>
                    </a:lnTo>
                    <a:lnTo>
                      <a:pt x="186" y="786"/>
                    </a:lnTo>
                    <a:lnTo>
                      <a:pt x="222" y="792"/>
                    </a:lnTo>
                    <a:lnTo>
                      <a:pt x="234" y="792"/>
                    </a:lnTo>
                    <a:lnTo>
                      <a:pt x="246" y="798"/>
                    </a:lnTo>
                    <a:lnTo>
                      <a:pt x="258" y="798"/>
                    </a:lnTo>
                    <a:lnTo>
                      <a:pt x="276" y="804"/>
                    </a:lnTo>
                    <a:lnTo>
                      <a:pt x="288" y="810"/>
                    </a:lnTo>
                    <a:lnTo>
                      <a:pt x="294" y="810"/>
                    </a:lnTo>
                    <a:lnTo>
                      <a:pt x="300" y="816"/>
                    </a:lnTo>
                    <a:lnTo>
                      <a:pt x="312" y="822"/>
                    </a:lnTo>
                    <a:lnTo>
                      <a:pt x="318" y="828"/>
                    </a:lnTo>
                    <a:lnTo>
                      <a:pt x="324" y="840"/>
                    </a:lnTo>
                    <a:lnTo>
                      <a:pt x="336" y="846"/>
                    </a:lnTo>
                    <a:lnTo>
                      <a:pt x="342" y="852"/>
                    </a:lnTo>
                    <a:lnTo>
                      <a:pt x="360" y="846"/>
                    </a:lnTo>
                    <a:lnTo>
                      <a:pt x="396" y="828"/>
                    </a:lnTo>
                    <a:lnTo>
                      <a:pt x="456" y="792"/>
                    </a:lnTo>
                    <a:lnTo>
                      <a:pt x="468" y="786"/>
                    </a:lnTo>
                    <a:lnTo>
                      <a:pt x="1026" y="1110"/>
                    </a:lnTo>
                    <a:lnTo>
                      <a:pt x="1026" y="1062"/>
                    </a:lnTo>
                    <a:lnTo>
                      <a:pt x="1098" y="1062"/>
                    </a:lnTo>
                    <a:lnTo>
                      <a:pt x="1098" y="828"/>
                    </a:lnTo>
                    <a:lnTo>
                      <a:pt x="1092" y="750"/>
                    </a:lnTo>
                    <a:lnTo>
                      <a:pt x="1092" y="660"/>
                    </a:lnTo>
                    <a:lnTo>
                      <a:pt x="1086" y="564"/>
                    </a:lnTo>
                    <a:lnTo>
                      <a:pt x="1086" y="468"/>
                    </a:lnTo>
                    <a:lnTo>
                      <a:pt x="1080" y="390"/>
                    </a:lnTo>
                    <a:lnTo>
                      <a:pt x="1080" y="306"/>
                    </a:lnTo>
                    <a:lnTo>
                      <a:pt x="1068" y="270"/>
                    </a:lnTo>
                    <a:lnTo>
                      <a:pt x="1056" y="258"/>
                    </a:lnTo>
                    <a:lnTo>
                      <a:pt x="1050" y="246"/>
                    </a:lnTo>
                    <a:lnTo>
                      <a:pt x="1050" y="240"/>
                    </a:lnTo>
                    <a:lnTo>
                      <a:pt x="1056" y="228"/>
                    </a:lnTo>
                    <a:lnTo>
                      <a:pt x="1062" y="222"/>
                    </a:lnTo>
                    <a:lnTo>
                      <a:pt x="1068" y="210"/>
                    </a:lnTo>
                    <a:lnTo>
                      <a:pt x="1074" y="204"/>
                    </a:lnTo>
                    <a:lnTo>
                      <a:pt x="1074" y="198"/>
                    </a:lnTo>
                    <a:lnTo>
                      <a:pt x="1068" y="186"/>
                    </a:lnTo>
                    <a:lnTo>
                      <a:pt x="1056" y="180"/>
                    </a:lnTo>
                    <a:lnTo>
                      <a:pt x="1056" y="150"/>
                    </a:lnTo>
                    <a:lnTo>
                      <a:pt x="1080" y="126"/>
                    </a:lnTo>
                    <a:lnTo>
                      <a:pt x="1074" y="114"/>
                    </a:lnTo>
                    <a:lnTo>
                      <a:pt x="1074" y="96"/>
                    </a:lnTo>
                    <a:lnTo>
                      <a:pt x="1056" y="102"/>
                    </a:lnTo>
                    <a:lnTo>
                      <a:pt x="1044" y="90"/>
                    </a:lnTo>
                    <a:lnTo>
                      <a:pt x="1032" y="102"/>
                    </a:lnTo>
                    <a:lnTo>
                      <a:pt x="1026" y="102"/>
                    </a:lnTo>
                    <a:lnTo>
                      <a:pt x="1020" y="96"/>
                    </a:lnTo>
                    <a:lnTo>
                      <a:pt x="1008" y="90"/>
                    </a:lnTo>
                    <a:lnTo>
                      <a:pt x="1002" y="84"/>
                    </a:lnTo>
                    <a:lnTo>
                      <a:pt x="990" y="78"/>
                    </a:lnTo>
                    <a:lnTo>
                      <a:pt x="978" y="78"/>
                    </a:lnTo>
                    <a:lnTo>
                      <a:pt x="966" y="84"/>
                    </a:lnTo>
                    <a:lnTo>
                      <a:pt x="954" y="84"/>
                    </a:lnTo>
                    <a:lnTo>
                      <a:pt x="942" y="78"/>
                    </a:lnTo>
                    <a:lnTo>
                      <a:pt x="936" y="72"/>
                    </a:lnTo>
                    <a:lnTo>
                      <a:pt x="936" y="48"/>
                    </a:lnTo>
                    <a:lnTo>
                      <a:pt x="930" y="42"/>
                    </a:lnTo>
                    <a:lnTo>
                      <a:pt x="918" y="36"/>
                    </a:lnTo>
                    <a:lnTo>
                      <a:pt x="882" y="36"/>
                    </a:lnTo>
                    <a:lnTo>
                      <a:pt x="876" y="30"/>
                    </a:lnTo>
                    <a:lnTo>
                      <a:pt x="864" y="30"/>
                    </a:lnTo>
                    <a:lnTo>
                      <a:pt x="852" y="24"/>
                    </a:lnTo>
                    <a:lnTo>
                      <a:pt x="840" y="24"/>
                    </a:lnTo>
                    <a:lnTo>
                      <a:pt x="834" y="30"/>
                    </a:lnTo>
                    <a:lnTo>
                      <a:pt x="834" y="36"/>
                    </a:lnTo>
                    <a:lnTo>
                      <a:pt x="798" y="36"/>
                    </a:lnTo>
                    <a:lnTo>
                      <a:pt x="780" y="42"/>
                    </a:lnTo>
                    <a:lnTo>
                      <a:pt x="768" y="48"/>
                    </a:lnTo>
                    <a:lnTo>
                      <a:pt x="732" y="84"/>
                    </a:lnTo>
                    <a:lnTo>
                      <a:pt x="720" y="108"/>
                    </a:lnTo>
                    <a:lnTo>
                      <a:pt x="720" y="120"/>
                    </a:lnTo>
                    <a:lnTo>
                      <a:pt x="726" y="138"/>
                    </a:lnTo>
                    <a:lnTo>
                      <a:pt x="738" y="150"/>
                    </a:lnTo>
                    <a:lnTo>
                      <a:pt x="744" y="162"/>
                    </a:lnTo>
                    <a:lnTo>
                      <a:pt x="744" y="180"/>
                    </a:lnTo>
                    <a:lnTo>
                      <a:pt x="738" y="192"/>
                    </a:lnTo>
                    <a:lnTo>
                      <a:pt x="714" y="216"/>
                    </a:lnTo>
                    <a:lnTo>
                      <a:pt x="708" y="228"/>
                    </a:lnTo>
                    <a:lnTo>
                      <a:pt x="696" y="234"/>
                    </a:lnTo>
                    <a:lnTo>
                      <a:pt x="666" y="234"/>
                    </a:lnTo>
                    <a:lnTo>
                      <a:pt x="648" y="228"/>
                    </a:lnTo>
                    <a:lnTo>
                      <a:pt x="630" y="216"/>
                    </a:lnTo>
                    <a:lnTo>
                      <a:pt x="612" y="198"/>
                    </a:lnTo>
                    <a:lnTo>
                      <a:pt x="582" y="180"/>
                    </a:lnTo>
                    <a:lnTo>
                      <a:pt x="552" y="168"/>
                    </a:lnTo>
                    <a:lnTo>
                      <a:pt x="528" y="162"/>
                    </a:lnTo>
                    <a:lnTo>
                      <a:pt x="462" y="162"/>
                    </a:lnTo>
                    <a:lnTo>
                      <a:pt x="438" y="150"/>
                    </a:lnTo>
                    <a:lnTo>
                      <a:pt x="426" y="138"/>
                    </a:lnTo>
                    <a:lnTo>
                      <a:pt x="420" y="126"/>
                    </a:lnTo>
                    <a:lnTo>
                      <a:pt x="414" y="108"/>
                    </a:lnTo>
                    <a:lnTo>
                      <a:pt x="414" y="96"/>
                    </a:lnTo>
                    <a:lnTo>
                      <a:pt x="402" y="72"/>
                    </a:lnTo>
                    <a:lnTo>
                      <a:pt x="378" y="60"/>
                    </a:lnTo>
                    <a:lnTo>
                      <a:pt x="366" y="60"/>
                    </a:lnTo>
                    <a:lnTo>
                      <a:pt x="354" y="54"/>
                    </a:lnTo>
                    <a:lnTo>
                      <a:pt x="348" y="48"/>
                    </a:lnTo>
                    <a:lnTo>
                      <a:pt x="324" y="36"/>
                    </a:lnTo>
                    <a:lnTo>
                      <a:pt x="318" y="36"/>
                    </a:lnTo>
                    <a:lnTo>
                      <a:pt x="306" y="30"/>
                    </a:lnTo>
                    <a:lnTo>
                      <a:pt x="264" y="30"/>
                    </a:lnTo>
                    <a:lnTo>
                      <a:pt x="252" y="36"/>
                    </a:lnTo>
                    <a:lnTo>
                      <a:pt x="216" y="36"/>
                    </a:lnTo>
                    <a:lnTo>
                      <a:pt x="192" y="24"/>
                    </a:lnTo>
                    <a:lnTo>
                      <a:pt x="180" y="12"/>
                    </a:lnTo>
                    <a:lnTo>
                      <a:pt x="168" y="6"/>
                    </a:lnTo>
                    <a:lnTo>
                      <a:pt x="150" y="6"/>
                    </a:lnTo>
                    <a:lnTo>
                      <a:pt x="144" y="0"/>
                    </a:lnTo>
                    <a:lnTo>
                      <a:pt x="138" y="42"/>
                    </a:lnTo>
                    <a:lnTo>
                      <a:pt x="144" y="42"/>
                    </a:lnTo>
                    <a:lnTo>
                      <a:pt x="156" y="54"/>
                    </a:lnTo>
                    <a:lnTo>
                      <a:pt x="156" y="6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42" name="Liberia">
                <a:extLst>
                  <a:ext uri="{FF2B5EF4-FFF2-40B4-BE49-F238E27FC236}">
                    <a16:creationId xmlns:a16="http://schemas.microsoft.com/office/drawing/2014/main" id="{35B275A8-9192-7248-904A-F154CFF728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9" y="2133"/>
                <a:ext cx="79" cy="88"/>
              </a:xfrm>
              <a:custGeom>
                <a:avLst/>
                <a:gdLst>
                  <a:gd name="T0" fmla="*/ 2147483647 w 312"/>
                  <a:gd name="T1" fmla="*/ 2147483647 h 342"/>
                  <a:gd name="T2" fmla="*/ 2147483647 w 312"/>
                  <a:gd name="T3" fmla="*/ 2147483647 h 342"/>
                  <a:gd name="T4" fmla="*/ 2147483647 w 312"/>
                  <a:gd name="T5" fmla="*/ 2147483647 h 342"/>
                  <a:gd name="T6" fmla="*/ 2147483647 w 312"/>
                  <a:gd name="T7" fmla="*/ 2147483647 h 342"/>
                  <a:gd name="T8" fmla="*/ 2147483647 w 312"/>
                  <a:gd name="T9" fmla="*/ 2147483647 h 342"/>
                  <a:gd name="T10" fmla="*/ 2147483647 w 312"/>
                  <a:gd name="T11" fmla="*/ 2147483647 h 342"/>
                  <a:gd name="T12" fmla="*/ 2147483647 w 312"/>
                  <a:gd name="T13" fmla="*/ 2147483647 h 342"/>
                  <a:gd name="T14" fmla="*/ 2147483647 w 312"/>
                  <a:gd name="T15" fmla="*/ 2147483647 h 342"/>
                  <a:gd name="T16" fmla="*/ 2147483647 w 312"/>
                  <a:gd name="T17" fmla="*/ 2147483647 h 342"/>
                  <a:gd name="T18" fmla="*/ 2147483647 w 312"/>
                  <a:gd name="T19" fmla="*/ 2147483647 h 342"/>
                  <a:gd name="T20" fmla="*/ 2147483647 w 312"/>
                  <a:gd name="T21" fmla="*/ 2147483647 h 342"/>
                  <a:gd name="T22" fmla="*/ 2147483647 w 312"/>
                  <a:gd name="T23" fmla="*/ 2147483647 h 342"/>
                  <a:gd name="T24" fmla="*/ 2147483647 w 312"/>
                  <a:gd name="T25" fmla="*/ 2147483647 h 342"/>
                  <a:gd name="T26" fmla="*/ 2147483647 w 312"/>
                  <a:gd name="T27" fmla="*/ 2147483647 h 342"/>
                  <a:gd name="T28" fmla="*/ 2147483647 w 312"/>
                  <a:gd name="T29" fmla="*/ 2147483647 h 342"/>
                  <a:gd name="T30" fmla="*/ 2147483647 w 312"/>
                  <a:gd name="T31" fmla="*/ 2147483647 h 342"/>
                  <a:gd name="T32" fmla="*/ 2147483647 w 312"/>
                  <a:gd name="T33" fmla="*/ 2147483647 h 342"/>
                  <a:gd name="T34" fmla="*/ 2147483647 w 312"/>
                  <a:gd name="T35" fmla="*/ 2147483647 h 342"/>
                  <a:gd name="T36" fmla="*/ 2147483647 w 312"/>
                  <a:gd name="T37" fmla="*/ 2147483647 h 342"/>
                  <a:gd name="T38" fmla="*/ 2147483647 w 312"/>
                  <a:gd name="T39" fmla="*/ 2147483647 h 342"/>
                  <a:gd name="T40" fmla="*/ 2147483647 w 312"/>
                  <a:gd name="T41" fmla="*/ 2147483647 h 342"/>
                  <a:gd name="T42" fmla="*/ 2147483647 w 312"/>
                  <a:gd name="T43" fmla="*/ 2147483647 h 342"/>
                  <a:gd name="T44" fmla="*/ 2147483647 w 312"/>
                  <a:gd name="T45" fmla="*/ 2147483647 h 342"/>
                  <a:gd name="T46" fmla="*/ 2147483647 w 312"/>
                  <a:gd name="T47" fmla="*/ 2147483647 h 342"/>
                  <a:gd name="T48" fmla="*/ 2147483647 w 312"/>
                  <a:gd name="T49" fmla="*/ 2147483647 h 342"/>
                  <a:gd name="T50" fmla="*/ 2147483647 w 312"/>
                  <a:gd name="T51" fmla="*/ 0 h 342"/>
                  <a:gd name="T52" fmla="*/ 2147483647 w 312"/>
                  <a:gd name="T53" fmla="*/ 0 h 342"/>
                  <a:gd name="T54" fmla="*/ 2147483647 w 312"/>
                  <a:gd name="T55" fmla="*/ 2147483647 h 342"/>
                  <a:gd name="T56" fmla="*/ 2147483647 w 312"/>
                  <a:gd name="T57" fmla="*/ 2147483647 h 342"/>
                  <a:gd name="T58" fmla="*/ 2147483647 w 312"/>
                  <a:gd name="T59" fmla="*/ 2147483647 h 342"/>
                  <a:gd name="T60" fmla="*/ 2147483647 w 312"/>
                  <a:gd name="T61" fmla="*/ 2147483647 h 342"/>
                  <a:gd name="T62" fmla="*/ 2147483647 w 312"/>
                  <a:gd name="T63" fmla="*/ 2147483647 h 342"/>
                  <a:gd name="T64" fmla="*/ 2147483647 w 312"/>
                  <a:gd name="T65" fmla="*/ 2147483647 h 342"/>
                  <a:gd name="T66" fmla="*/ 2147483647 w 312"/>
                  <a:gd name="T67" fmla="*/ 2147483647 h 342"/>
                  <a:gd name="T68" fmla="*/ 2147483647 w 312"/>
                  <a:gd name="T69" fmla="*/ 2147483647 h 342"/>
                  <a:gd name="T70" fmla="*/ 2147483647 w 312"/>
                  <a:gd name="T71" fmla="*/ 2147483647 h 342"/>
                  <a:gd name="T72" fmla="*/ 2147483647 w 312"/>
                  <a:gd name="T73" fmla="*/ 2147483647 h 342"/>
                  <a:gd name="T74" fmla="*/ 2147483647 w 312"/>
                  <a:gd name="T75" fmla="*/ 2147483647 h 342"/>
                  <a:gd name="T76" fmla="*/ 2147483647 w 312"/>
                  <a:gd name="T77" fmla="*/ 2147483647 h 342"/>
                  <a:gd name="T78" fmla="*/ 0 w 312"/>
                  <a:gd name="T79" fmla="*/ 2147483647 h 342"/>
                  <a:gd name="T80" fmla="*/ 2147483647 w 312"/>
                  <a:gd name="T81" fmla="*/ 2147483647 h 342"/>
                  <a:gd name="T82" fmla="*/ 2147483647 w 312"/>
                  <a:gd name="T83" fmla="*/ 2147483647 h 342"/>
                  <a:gd name="T84" fmla="*/ 2147483647 w 312"/>
                  <a:gd name="T85" fmla="*/ 2147483647 h 342"/>
                  <a:gd name="T86" fmla="*/ 2147483647 w 312"/>
                  <a:gd name="T87" fmla="*/ 2147483647 h 342"/>
                  <a:gd name="T88" fmla="*/ 2147483647 w 312"/>
                  <a:gd name="T89" fmla="*/ 2147483647 h 342"/>
                  <a:gd name="T90" fmla="*/ 2147483647 w 312"/>
                  <a:gd name="T91" fmla="*/ 2147483647 h 342"/>
                  <a:gd name="T92" fmla="*/ 2147483647 w 312"/>
                  <a:gd name="T93" fmla="*/ 2147483647 h 342"/>
                  <a:gd name="T94" fmla="*/ 2147483647 w 312"/>
                  <a:gd name="T95" fmla="*/ 2147483647 h 342"/>
                  <a:gd name="T96" fmla="*/ 2147483647 w 312"/>
                  <a:gd name="T97" fmla="*/ 2147483647 h 342"/>
                  <a:gd name="T98" fmla="*/ 2147483647 w 312"/>
                  <a:gd name="T99" fmla="*/ 2147483647 h 342"/>
                  <a:gd name="T100" fmla="*/ 2147483647 w 312"/>
                  <a:gd name="T101" fmla="*/ 2147483647 h 342"/>
                  <a:gd name="T102" fmla="*/ 2147483647 w 312"/>
                  <a:gd name="T103" fmla="*/ 2147483647 h 342"/>
                  <a:gd name="T104" fmla="*/ 2147483647 w 312"/>
                  <a:gd name="T105" fmla="*/ 2147483647 h 342"/>
                  <a:gd name="T106" fmla="*/ 2147483647 w 312"/>
                  <a:gd name="T107" fmla="*/ 2147483647 h 342"/>
                  <a:gd name="T108" fmla="*/ 2147483647 w 312"/>
                  <a:gd name="T109" fmla="*/ 2147483647 h 342"/>
                  <a:gd name="T110" fmla="*/ 2147483647 w 312"/>
                  <a:gd name="T111" fmla="*/ 2147483647 h 342"/>
                  <a:gd name="T112" fmla="*/ 2147483647 w 312"/>
                  <a:gd name="T113" fmla="*/ 2147483647 h 342"/>
                  <a:gd name="T114" fmla="*/ 2147483647 w 312"/>
                  <a:gd name="T115" fmla="*/ 2147483647 h 342"/>
                  <a:gd name="T116" fmla="*/ 2147483647 w 312"/>
                  <a:gd name="T117" fmla="*/ 2147483647 h 342"/>
                  <a:gd name="T118" fmla="*/ 2147483647 w 312"/>
                  <a:gd name="T119" fmla="*/ 2147483647 h 342"/>
                  <a:gd name="T120" fmla="*/ 2147483647 w 312"/>
                  <a:gd name="T121" fmla="*/ 2147483647 h 34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12"/>
                  <a:gd name="T184" fmla="*/ 0 h 342"/>
                  <a:gd name="T185" fmla="*/ 312 w 312"/>
                  <a:gd name="T186" fmla="*/ 342 h 34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12" h="342">
                    <a:moveTo>
                      <a:pt x="312" y="252"/>
                    </a:moveTo>
                    <a:lnTo>
                      <a:pt x="312" y="240"/>
                    </a:lnTo>
                    <a:lnTo>
                      <a:pt x="282" y="210"/>
                    </a:lnTo>
                    <a:lnTo>
                      <a:pt x="282" y="180"/>
                    </a:lnTo>
                    <a:lnTo>
                      <a:pt x="246" y="186"/>
                    </a:lnTo>
                    <a:lnTo>
                      <a:pt x="246" y="174"/>
                    </a:lnTo>
                    <a:lnTo>
                      <a:pt x="228" y="174"/>
                    </a:lnTo>
                    <a:lnTo>
                      <a:pt x="222" y="168"/>
                    </a:lnTo>
                    <a:lnTo>
                      <a:pt x="228" y="156"/>
                    </a:lnTo>
                    <a:lnTo>
                      <a:pt x="240" y="150"/>
                    </a:lnTo>
                    <a:lnTo>
                      <a:pt x="246" y="132"/>
                    </a:lnTo>
                    <a:lnTo>
                      <a:pt x="246" y="108"/>
                    </a:lnTo>
                    <a:lnTo>
                      <a:pt x="228" y="72"/>
                    </a:lnTo>
                    <a:lnTo>
                      <a:pt x="222" y="72"/>
                    </a:lnTo>
                    <a:lnTo>
                      <a:pt x="216" y="78"/>
                    </a:lnTo>
                    <a:lnTo>
                      <a:pt x="210" y="90"/>
                    </a:lnTo>
                    <a:lnTo>
                      <a:pt x="210" y="102"/>
                    </a:lnTo>
                    <a:lnTo>
                      <a:pt x="198" y="114"/>
                    </a:lnTo>
                    <a:lnTo>
                      <a:pt x="192" y="114"/>
                    </a:lnTo>
                    <a:lnTo>
                      <a:pt x="180" y="102"/>
                    </a:lnTo>
                    <a:lnTo>
                      <a:pt x="180" y="96"/>
                    </a:lnTo>
                    <a:lnTo>
                      <a:pt x="168" y="96"/>
                    </a:lnTo>
                    <a:lnTo>
                      <a:pt x="168" y="36"/>
                    </a:lnTo>
                    <a:lnTo>
                      <a:pt x="162" y="18"/>
                    </a:lnTo>
                    <a:lnTo>
                      <a:pt x="150" y="6"/>
                    </a:lnTo>
                    <a:lnTo>
                      <a:pt x="138" y="0"/>
                    </a:lnTo>
                    <a:lnTo>
                      <a:pt x="132" y="0"/>
                    </a:lnTo>
                    <a:lnTo>
                      <a:pt x="126" y="6"/>
                    </a:lnTo>
                    <a:lnTo>
                      <a:pt x="126" y="18"/>
                    </a:lnTo>
                    <a:lnTo>
                      <a:pt x="102" y="12"/>
                    </a:lnTo>
                    <a:lnTo>
                      <a:pt x="108" y="36"/>
                    </a:lnTo>
                    <a:lnTo>
                      <a:pt x="84" y="42"/>
                    </a:lnTo>
                    <a:lnTo>
                      <a:pt x="84" y="60"/>
                    </a:lnTo>
                    <a:lnTo>
                      <a:pt x="78" y="72"/>
                    </a:lnTo>
                    <a:lnTo>
                      <a:pt x="66" y="78"/>
                    </a:lnTo>
                    <a:lnTo>
                      <a:pt x="54" y="90"/>
                    </a:lnTo>
                    <a:lnTo>
                      <a:pt x="42" y="96"/>
                    </a:lnTo>
                    <a:lnTo>
                      <a:pt x="24" y="114"/>
                    </a:lnTo>
                    <a:lnTo>
                      <a:pt x="24" y="150"/>
                    </a:lnTo>
                    <a:lnTo>
                      <a:pt x="0" y="126"/>
                    </a:lnTo>
                    <a:lnTo>
                      <a:pt x="36" y="162"/>
                    </a:lnTo>
                    <a:lnTo>
                      <a:pt x="60" y="162"/>
                    </a:lnTo>
                    <a:lnTo>
                      <a:pt x="72" y="192"/>
                    </a:lnTo>
                    <a:lnTo>
                      <a:pt x="102" y="192"/>
                    </a:lnTo>
                    <a:lnTo>
                      <a:pt x="108" y="198"/>
                    </a:lnTo>
                    <a:lnTo>
                      <a:pt x="120" y="222"/>
                    </a:lnTo>
                    <a:lnTo>
                      <a:pt x="132" y="240"/>
                    </a:lnTo>
                    <a:lnTo>
                      <a:pt x="150" y="252"/>
                    </a:lnTo>
                    <a:lnTo>
                      <a:pt x="162" y="270"/>
                    </a:lnTo>
                    <a:lnTo>
                      <a:pt x="180" y="282"/>
                    </a:lnTo>
                    <a:lnTo>
                      <a:pt x="198" y="288"/>
                    </a:lnTo>
                    <a:lnTo>
                      <a:pt x="210" y="294"/>
                    </a:lnTo>
                    <a:lnTo>
                      <a:pt x="228" y="300"/>
                    </a:lnTo>
                    <a:lnTo>
                      <a:pt x="258" y="330"/>
                    </a:lnTo>
                    <a:lnTo>
                      <a:pt x="294" y="342"/>
                    </a:lnTo>
                    <a:lnTo>
                      <a:pt x="300" y="342"/>
                    </a:lnTo>
                    <a:lnTo>
                      <a:pt x="300" y="294"/>
                    </a:lnTo>
                    <a:lnTo>
                      <a:pt x="306" y="288"/>
                    </a:lnTo>
                    <a:lnTo>
                      <a:pt x="306" y="276"/>
                    </a:lnTo>
                    <a:lnTo>
                      <a:pt x="312" y="264"/>
                    </a:lnTo>
                    <a:lnTo>
                      <a:pt x="312" y="25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43" name="Lesotho">
                <a:extLst>
                  <a:ext uri="{FF2B5EF4-FFF2-40B4-BE49-F238E27FC236}">
                    <a16:creationId xmlns:a16="http://schemas.microsoft.com/office/drawing/2014/main" id="{AD2EADC9-5A6E-E14B-B9D3-E5CBB5CF35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2" y="2900"/>
                <a:ext cx="43" cy="42"/>
              </a:xfrm>
              <a:custGeom>
                <a:avLst/>
                <a:gdLst>
                  <a:gd name="T0" fmla="*/ 0 w 168"/>
                  <a:gd name="T1" fmla="*/ 2147483647 h 162"/>
                  <a:gd name="T2" fmla="*/ 2147483647 w 168"/>
                  <a:gd name="T3" fmla="*/ 2147483647 h 162"/>
                  <a:gd name="T4" fmla="*/ 2147483647 w 168"/>
                  <a:gd name="T5" fmla="*/ 2147483647 h 162"/>
                  <a:gd name="T6" fmla="*/ 2147483647 w 168"/>
                  <a:gd name="T7" fmla="*/ 2147483647 h 162"/>
                  <a:gd name="T8" fmla="*/ 2147483647 w 168"/>
                  <a:gd name="T9" fmla="*/ 2147483647 h 162"/>
                  <a:gd name="T10" fmla="*/ 2147483647 w 168"/>
                  <a:gd name="T11" fmla="*/ 2147483647 h 162"/>
                  <a:gd name="T12" fmla="*/ 2147483647 w 168"/>
                  <a:gd name="T13" fmla="*/ 2147483647 h 162"/>
                  <a:gd name="T14" fmla="*/ 2147483647 w 168"/>
                  <a:gd name="T15" fmla="*/ 2147483647 h 162"/>
                  <a:gd name="T16" fmla="*/ 2147483647 w 168"/>
                  <a:gd name="T17" fmla="*/ 2147483647 h 162"/>
                  <a:gd name="T18" fmla="*/ 2147483647 w 168"/>
                  <a:gd name="T19" fmla="*/ 2147483647 h 162"/>
                  <a:gd name="T20" fmla="*/ 2147483647 w 168"/>
                  <a:gd name="T21" fmla="*/ 2147483647 h 162"/>
                  <a:gd name="T22" fmla="*/ 2147483647 w 168"/>
                  <a:gd name="T23" fmla="*/ 2147483647 h 162"/>
                  <a:gd name="T24" fmla="*/ 2147483647 w 168"/>
                  <a:gd name="T25" fmla="*/ 2147483647 h 162"/>
                  <a:gd name="T26" fmla="*/ 2147483647 w 168"/>
                  <a:gd name="T27" fmla="*/ 2147483647 h 162"/>
                  <a:gd name="T28" fmla="*/ 2147483647 w 168"/>
                  <a:gd name="T29" fmla="*/ 2147483647 h 162"/>
                  <a:gd name="T30" fmla="*/ 2147483647 w 168"/>
                  <a:gd name="T31" fmla="*/ 2147483647 h 162"/>
                  <a:gd name="T32" fmla="*/ 2147483647 w 168"/>
                  <a:gd name="T33" fmla="*/ 2147483647 h 162"/>
                  <a:gd name="T34" fmla="*/ 2147483647 w 168"/>
                  <a:gd name="T35" fmla="*/ 2147483647 h 162"/>
                  <a:gd name="T36" fmla="*/ 2147483647 w 168"/>
                  <a:gd name="T37" fmla="*/ 2147483647 h 162"/>
                  <a:gd name="T38" fmla="*/ 2147483647 w 168"/>
                  <a:gd name="T39" fmla="*/ 2147483647 h 162"/>
                  <a:gd name="T40" fmla="*/ 2147483647 w 168"/>
                  <a:gd name="T41" fmla="*/ 2147483647 h 162"/>
                  <a:gd name="T42" fmla="*/ 2147483647 w 168"/>
                  <a:gd name="T43" fmla="*/ 0 h 162"/>
                  <a:gd name="T44" fmla="*/ 2147483647 w 168"/>
                  <a:gd name="T45" fmla="*/ 0 h 162"/>
                  <a:gd name="T46" fmla="*/ 2147483647 w 168"/>
                  <a:gd name="T47" fmla="*/ 2147483647 h 162"/>
                  <a:gd name="T48" fmla="*/ 2147483647 w 168"/>
                  <a:gd name="T49" fmla="*/ 2147483647 h 162"/>
                  <a:gd name="T50" fmla="*/ 2147483647 w 168"/>
                  <a:gd name="T51" fmla="*/ 2147483647 h 162"/>
                  <a:gd name="T52" fmla="*/ 2147483647 w 168"/>
                  <a:gd name="T53" fmla="*/ 2147483647 h 162"/>
                  <a:gd name="T54" fmla="*/ 2147483647 w 168"/>
                  <a:gd name="T55" fmla="*/ 2147483647 h 162"/>
                  <a:gd name="T56" fmla="*/ 2147483647 w 168"/>
                  <a:gd name="T57" fmla="*/ 2147483647 h 162"/>
                  <a:gd name="T58" fmla="*/ 2147483647 w 168"/>
                  <a:gd name="T59" fmla="*/ 2147483647 h 162"/>
                  <a:gd name="T60" fmla="*/ 0 w 168"/>
                  <a:gd name="T61" fmla="*/ 2147483647 h 16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68"/>
                  <a:gd name="T94" fmla="*/ 0 h 162"/>
                  <a:gd name="T95" fmla="*/ 168 w 168"/>
                  <a:gd name="T96" fmla="*/ 162 h 16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68" h="162">
                    <a:moveTo>
                      <a:pt x="0" y="78"/>
                    </a:moveTo>
                    <a:lnTo>
                      <a:pt x="24" y="114"/>
                    </a:lnTo>
                    <a:lnTo>
                      <a:pt x="24" y="132"/>
                    </a:lnTo>
                    <a:lnTo>
                      <a:pt x="54" y="162"/>
                    </a:lnTo>
                    <a:lnTo>
                      <a:pt x="72" y="162"/>
                    </a:lnTo>
                    <a:lnTo>
                      <a:pt x="72" y="150"/>
                    </a:lnTo>
                    <a:lnTo>
                      <a:pt x="78" y="144"/>
                    </a:lnTo>
                    <a:lnTo>
                      <a:pt x="84" y="132"/>
                    </a:lnTo>
                    <a:lnTo>
                      <a:pt x="90" y="126"/>
                    </a:lnTo>
                    <a:lnTo>
                      <a:pt x="102" y="120"/>
                    </a:lnTo>
                    <a:lnTo>
                      <a:pt x="120" y="120"/>
                    </a:lnTo>
                    <a:lnTo>
                      <a:pt x="132" y="114"/>
                    </a:lnTo>
                    <a:lnTo>
                      <a:pt x="138" y="108"/>
                    </a:lnTo>
                    <a:lnTo>
                      <a:pt x="150" y="102"/>
                    </a:lnTo>
                    <a:lnTo>
                      <a:pt x="144" y="84"/>
                    </a:lnTo>
                    <a:lnTo>
                      <a:pt x="168" y="66"/>
                    </a:lnTo>
                    <a:lnTo>
                      <a:pt x="162" y="42"/>
                    </a:lnTo>
                    <a:lnTo>
                      <a:pt x="150" y="36"/>
                    </a:lnTo>
                    <a:lnTo>
                      <a:pt x="144" y="24"/>
                    </a:lnTo>
                    <a:lnTo>
                      <a:pt x="138" y="18"/>
                    </a:lnTo>
                    <a:lnTo>
                      <a:pt x="132" y="6"/>
                    </a:lnTo>
                    <a:lnTo>
                      <a:pt x="126" y="0"/>
                    </a:lnTo>
                    <a:lnTo>
                      <a:pt x="90" y="0"/>
                    </a:lnTo>
                    <a:lnTo>
                      <a:pt x="78" y="6"/>
                    </a:lnTo>
                    <a:lnTo>
                      <a:pt x="78" y="18"/>
                    </a:lnTo>
                    <a:lnTo>
                      <a:pt x="54" y="18"/>
                    </a:lnTo>
                    <a:lnTo>
                      <a:pt x="48" y="24"/>
                    </a:lnTo>
                    <a:lnTo>
                      <a:pt x="48" y="42"/>
                    </a:lnTo>
                    <a:lnTo>
                      <a:pt x="30" y="60"/>
                    </a:lnTo>
                    <a:lnTo>
                      <a:pt x="24" y="78"/>
                    </a:lnTo>
                    <a:lnTo>
                      <a:pt x="0" y="7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44" name="Kenya">
                <a:extLst>
                  <a:ext uri="{FF2B5EF4-FFF2-40B4-BE49-F238E27FC236}">
                    <a16:creationId xmlns:a16="http://schemas.microsoft.com/office/drawing/2014/main" id="{C6800155-A5A0-E34B-9641-FC9A888B9A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2" y="2213"/>
                <a:ext cx="144" cy="195"/>
              </a:xfrm>
              <a:custGeom>
                <a:avLst/>
                <a:gdLst>
                  <a:gd name="T0" fmla="*/ 2147483647 w 564"/>
                  <a:gd name="T1" fmla="*/ 2147483647 h 762"/>
                  <a:gd name="T2" fmla="*/ 2147483647 w 564"/>
                  <a:gd name="T3" fmla="*/ 2147483647 h 762"/>
                  <a:gd name="T4" fmla="*/ 2147483647 w 564"/>
                  <a:gd name="T5" fmla="*/ 2147483647 h 762"/>
                  <a:gd name="T6" fmla="*/ 2147483647 w 564"/>
                  <a:gd name="T7" fmla="*/ 2147483647 h 762"/>
                  <a:gd name="T8" fmla="*/ 2147483647 w 564"/>
                  <a:gd name="T9" fmla="*/ 2147483647 h 762"/>
                  <a:gd name="T10" fmla="*/ 2147483647 w 564"/>
                  <a:gd name="T11" fmla="*/ 2147483647 h 762"/>
                  <a:gd name="T12" fmla="*/ 2147483647 w 564"/>
                  <a:gd name="T13" fmla="*/ 2147483647 h 762"/>
                  <a:gd name="T14" fmla="*/ 2147483647 w 564"/>
                  <a:gd name="T15" fmla="*/ 2147483647 h 762"/>
                  <a:gd name="T16" fmla="*/ 2147483647 w 564"/>
                  <a:gd name="T17" fmla="*/ 2147483647 h 762"/>
                  <a:gd name="T18" fmla="*/ 2147483647 w 564"/>
                  <a:gd name="T19" fmla="*/ 2147483647 h 762"/>
                  <a:gd name="T20" fmla="*/ 2147483647 w 564"/>
                  <a:gd name="T21" fmla="*/ 2147483647 h 762"/>
                  <a:gd name="T22" fmla="*/ 2147483647 w 564"/>
                  <a:gd name="T23" fmla="*/ 2147483647 h 762"/>
                  <a:gd name="T24" fmla="*/ 2147483647 w 564"/>
                  <a:gd name="T25" fmla="*/ 0 h 762"/>
                  <a:gd name="T26" fmla="*/ 2147483647 w 564"/>
                  <a:gd name="T27" fmla="*/ 2147483647 h 762"/>
                  <a:gd name="T28" fmla="*/ 2147483647 w 564"/>
                  <a:gd name="T29" fmla="*/ 2147483647 h 762"/>
                  <a:gd name="T30" fmla="*/ 2147483647 w 564"/>
                  <a:gd name="T31" fmla="*/ 2147483647 h 762"/>
                  <a:gd name="T32" fmla="*/ 2147483647 w 564"/>
                  <a:gd name="T33" fmla="*/ 2147483647 h 762"/>
                  <a:gd name="T34" fmla="*/ 2147483647 w 564"/>
                  <a:gd name="T35" fmla="*/ 2147483647 h 762"/>
                  <a:gd name="T36" fmla="*/ 2147483647 w 564"/>
                  <a:gd name="T37" fmla="*/ 2147483647 h 762"/>
                  <a:gd name="T38" fmla="*/ 2147483647 w 564"/>
                  <a:gd name="T39" fmla="*/ 2147483647 h 762"/>
                  <a:gd name="T40" fmla="*/ 2147483647 w 564"/>
                  <a:gd name="T41" fmla="*/ 2147483647 h 762"/>
                  <a:gd name="T42" fmla="*/ 2147483647 w 564"/>
                  <a:gd name="T43" fmla="*/ 2147483647 h 762"/>
                  <a:gd name="T44" fmla="*/ 2147483647 w 564"/>
                  <a:gd name="T45" fmla="*/ 2147483647 h 762"/>
                  <a:gd name="T46" fmla="*/ 2147483647 w 564"/>
                  <a:gd name="T47" fmla="*/ 2147483647 h 762"/>
                  <a:gd name="T48" fmla="*/ 2147483647 w 564"/>
                  <a:gd name="T49" fmla="*/ 2147483647 h 762"/>
                  <a:gd name="T50" fmla="*/ 2147483647 w 564"/>
                  <a:gd name="T51" fmla="*/ 2147483647 h 762"/>
                  <a:gd name="T52" fmla="*/ 2147483647 w 564"/>
                  <a:gd name="T53" fmla="*/ 2147483647 h 762"/>
                  <a:gd name="T54" fmla="*/ 2147483647 w 564"/>
                  <a:gd name="T55" fmla="*/ 2147483647 h 762"/>
                  <a:gd name="T56" fmla="*/ 2147483647 w 564"/>
                  <a:gd name="T57" fmla="*/ 2147483647 h 762"/>
                  <a:gd name="T58" fmla="*/ 0 w 564"/>
                  <a:gd name="T59" fmla="*/ 2147483647 h 762"/>
                  <a:gd name="T60" fmla="*/ 2147483647 w 564"/>
                  <a:gd name="T61" fmla="*/ 2147483647 h 762"/>
                  <a:gd name="T62" fmla="*/ 2147483647 w 564"/>
                  <a:gd name="T63" fmla="*/ 2147483647 h 762"/>
                  <a:gd name="T64" fmla="*/ 2147483647 w 564"/>
                  <a:gd name="T65" fmla="*/ 2147483647 h 762"/>
                  <a:gd name="T66" fmla="*/ 2147483647 w 564"/>
                  <a:gd name="T67" fmla="*/ 2147483647 h 762"/>
                  <a:gd name="T68" fmla="*/ 2147483647 w 564"/>
                  <a:gd name="T69" fmla="*/ 2147483647 h 762"/>
                  <a:gd name="T70" fmla="*/ 0 w 564"/>
                  <a:gd name="T71" fmla="*/ 2147483647 h 762"/>
                  <a:gd name="T72" fmla="*/ 2147483647 w 564"/>
                  <a:gd name="T73" fmla="*/ 2147483647 h 762"/>
                  <a:gd name="T74" fmla="*/ 2147483647 w 564"/>
                  <a:gd name="T75" fmla="*/ 2147483647 h 762"/>
                  <a:gd name="T76" fmla="*/ 2147483647 w 564"/>
                  <a:gd name="T77" fmla="*/ 2147483647 h 762"/>
                  <a:gd name="T78" fmla="*/ 2147483647 w 564"/>
                  <a:gd name="T79" fmla="*/ 2147483647 h 762"/>
                  <a:gd name="T80" fmla="*/ 2147483647 w 564"/>
                  <a:gd name="T81" fmla="*/ 2147483647 h 762"/>
                  <a:gd name="T82" fmla="*/ 2147483647 w 564"/>
                  <a:gd name="T83" fmla="*/ 2147483647 h 762"/>
                  <a:gd name="T84" fmla="*/ 2147483647 w 564"/>
                  <a:gd name="T85" fmla="*/ 2147483647 h 762"/>
                  <a:gd name="T86" fmla="*/ 2147483647 w 564"/>
                  <a:gd name="T87" fmla="*/ 2147483647 h 762"/>
                  <a:gd name="T88" fmla="*/ 2147483647 w 564"/>
                  <a:gd name="T89" fmla="*/ 2147483647 h 762"/>
                  <a:gd name="T90" fmla="*/ 2147483647 w 564"/>
                  <a:gd name="T91" fmla="*/ 2147483647 h 762"/>
                  <a:gd name="T92" fmla="*/ 2147483647 w 564"/>
                  <a:gd name="T93" fmla="*/ 2147483647 h 762"/>
                  <a:gd name="T94" fmla="*/ 2147483647 w 564"/>
                  <a:gd name="T95" fmla="*/ 2147483647 h 762"/>
                  <a:gd name="T96" fmla="*/ 2147483647 w 564"/>
                  <a:gd name="T97" fmla="*/ 2147483647 h 762"/>
                  <a:gd name="T98" fmla="*/ 2147483647 w 564"/>
                  <a:gd name="T99" fmla="*/ 2147483647 h 762"/>
                  <a:gd name="T100" fmla="*/ 2147483647 w 564"/>
                  <a:gd name="T101" fmla="*/ 2147483647 h 76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64"/>
                  <a:gd name="T154" fmla="*/ 0 h 762"/>
                  <a:gd name="T155" fmla="*/ 564 w 564"/>
                  <a:gd name="T156" fmla="*/ 762 h 76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64" h="762">
                    <a:moveTo>
                      <a:pt x="498" y="150"/>
                    </a:moveTo>
                    <a:lnTo>
                      <a:pt x="540" y="108"/>
                    </a:lnTo>
                    <a:lnTo>
                      <a:pt x="558" y="72"/>
                    </a:lnTo>
                    <a:lnTo>
                      <a:pt x="564" y="66"/>
                    </a:lnTo>
                    <a:lnTo>
                      <a:pt x="564" y="60"/>
                    </a:lnTo>
                    <a:lnTo>
                      <a:pt x="540" y="54"/>
                    </a:lnTo>
                    <a:lnTo>
                      <a:pt x="534" y="60"/>
                    </a:lnTo>
                    <a:lnTo>
                      <a:pt x="504" y="60"/>
                    </a:lnTo>
                    <a:lnTo>
                      <a:pt x="480" y="30"/>
                    </a:lnTo>
                    <a:lnTo>
                      <a:pt x="462" y="48"/>
                    </a:lnTo>
                    <a:lnTo>
                      <a:pt x="456" y="48"/>
                    </a:lnTo>
                    <a:lnTo>
                      <a:pt x="450" y="54"/>
                    </a:lnTo>
                    <a:lnTo>
                      <a:pt x="438" y="60"/>
                    </a:lnTo>
                    <a:lnTo>
                      <a:pt x="426" y="60"/>
                    </a:lnTo>
                    <a:lnTo>
                      <a:pt x="414" y="72"/>
                    </a:lnTo>
                    <a:lnTo>
                      <a:pt x="414" y="84"/>
                    </a:lnTo>
                    <a:lnTo>
                      <a:pt x="390" y="102"/>
                    </a:lnTo>
                    <a:lnTo>
                      <a:pt x="378" y="96"/>
                    </a:lnTo>
                    <a:lnTo>
                      <a:pt x="372" y="96"/>
                    </a:lnTo>
                    <a:lnTo>
                      <a:pt x="360" y="90"/>
                    </a:lnTo>
                    <a:lnTo>
                      <a:pt x="330" y="90"/>
                    </a:lnTo>
                    <a:lnTo>
                      <a:pt x="318" y="84"/>
                    </a:lnTo>
                    <a:lnTo>
                      <a:pt x="288" y="84"/>
                    </a:lnTo>
                    <a:lnTo>
                      <a:pt x="210" y="24"/>
                    </a:lnTo>
                    <a:lnTo>
                      <a:pt x="138" y="18"/>
                    </a:lnTo>
                    <a:lnTo>
                      <a:pt x="132" y="0"/>
                    </a:lnTo>
                    <a:lnTo>
                      <a:pt x="108" y="12"/>
                    </a:lnTo>
                    <a:lnTo>
                      <a:pt x="18" y="12"/>
                    </a:lnTo>
                    <a:lnTo>
                      <a:pt x="0" y="42"/>
                    </a:lnTo>
                    <a:lnTo>
                      <a:pt x="6" y="48"/>
                    </a:lnTo>
                    <a:lnTo>
                      <a:pt x="12" y="60"/>
                    </a:lnTo>
                    <a:lnTo>
                      <a:pt x="12" y="84"/>
                    </a:lnTo>
                    <a:lnTo>
                      <a:pt x="18" y="84"/>
                    </a:lnTo>
                    <a:lnTo>
                      <a:pt x="24" y="90"/>
                    </a:lnTo>
                    <a:lnTo>
                      <a:pt x="24" y="84"/>
                    </a:lnTo>
                    <a:lnTo>
                      <a:pt x="30" y="84"/>
                    </a:lnTo>
                    <a:lnTo>
                      <a:pt x="30" y="96"/>
                    </a:lnTo>
                    <a:lnTo>
                      <a:pt x="24" y="102"/>
                    </a:lnTo>
                    <a:lnTo>
                      <a:pt x="24" y="108"/>
                    </a:lnTo>
                    <a:lnTo>
                      <a:pt x="42" y="126"/>
                    </a:lnTo>
                    <a:lnTo>
                      <a:pt x="36" y="132"/>
                    </a:lnTo>
                    <a:lnTo>
                      <a:pt x="72" y="174"/>
                    </a:lnTo>
                    <a:lnTo>
                      <a:pt x="66" y="180"/>
                    </a:lnTo>
                    <a:lnTo>
                      <a:pt x="60" y="180"/>
                    </a:lnTo>
                    <a:lnTo>
                      <a:pt x="54" y="186"/>
                    </a:lnTo>
                    <a:lnTo>
                      <a:pt x="54" y="192"/>
                    </a:lnTo>
                    <a:lnTo>
                      <a:pt x="66" y="216"/>
                    </a:lnTo>
                    <a:lnTo>
                      <a:pt x="72" y="222"/>
                    </a:lnTo>
                    <a:lnTo>
                      <a:pt x="78" y="234"/>
                    </a:lnTo>
                    <a:lnTo>
                      <a:pt x="78" y="246"/>
                    </a:lnTo>
                    <a:lnTo>
                      <a:pt x="66" y="258"/>
                    </a:lnTo>
                    <a:lnTo>
                      <a:pt x="60" y="282"/>
                    </a:lnTo>
                    <a:lnTo>
                      <a:pt x="42" y="282"/>
                    </a:lnTo>
                    <a:lnTo>
                      <a:pt x="36" y="288"/>
                    </a:lnTo>
                    <a:lnTo>
                      <a:pt x="36" y="312"/>
                    </a:lnTo>
                    <a:lnTo>
                      <a:pt x="18" y="324"/>
                    </a:lnTo>
                    <a:lnTo>
                      <a:pt x="12" y="342"/>
                    </a:lnTo>
                    <a:lnTo>
                      <a:pt x="6" y="348"/>
                    </a:lnTo>
                    <a:lnTo>
                      <a:pt x="0" y="360"/>
                    </a:lnTo>
                    <a:lnTo>
                      <a:pt x="0" y="384"/>
                    </a:lnTo>
                    <a:lnTo>
                      <a:pt x="18" y="402"/>
                    </a:lnTo>
                    <a:lnTo>
                      <a:pt x="30" y="402"/>
                    </a:lnTo>
                    <a:lnTo>
                      <a:pt x="30" y="390"/>
                    </a:lnTo>
                    <a:lnTo>
                      <a:pt x="54" y="390"/>
                    </a:lnTo>
                    <a:lnTo>
                      <a:pt x="60" y="408"/>
                    </a:lnTo>
                    <a:lnTo>
                      <a:pt x="42" y="408"/>
                    </a:lnTo>
                    <a:lnTo>
                      <a:pt x="30" y="420"/>
                    </a:lnTo>
                    <a:lnTo>
                      <a:pt x="24" y="414"/>
                    </a:lnTo>
                    <a:lnTo>
                      <a:pt x="18" y="414"/>
                    </a:lnTo>
                    <a:lnTo>
                      <a:pt x="6" y="420"/>
                    </a:lnTo>
                    <a:lnTo>
                      <a:pt x="0" y="432"/>
                    </a:lnTo>
                    <a:lnTo>
                      <a:pt x="0" y="438"/>
                    </a:lnTo>
                    <a:lnTo>
                      <a:pt x="12" y="450"/>
                    </a:lnTo>
                    <a:lnTo>
                      <a:pt x="6" y="468"/>
                    </a:lnTo>
                    <a:lnTo>
                      <a:pt x="258" y="624"/>
                    </a:lnTo>
                    <a:lnTo>
                      <a:pt x="270" y="636"/>
                    </a:lnTo>
                    <a:lnTo>
                      <a:pt x="270" y="642"/>
                    </a:lnTo>
                    <a:lnTo>
                      <a:pt x="264" y="648"/>
                    </a:lnTo>
                    <a:lnTo>
                      <a:pt x="258" y="648"/>
                    </a:lnTo>
                    <a:lnTo>
                      <a:pt x="252" y="654"/>
                    </a:lnTo>
                    <a:lnTo>
                      <a:pt x="366" y="762"/>
                    </a:lnTo>
                    <a:lnTo>
                      <a:pt x="384" y="756"/>
                    </a:lnTo>
                    <a:lnTo>
                      <a:pt x="414" y="690"/>
                    </a:lnTo>
                    <a:lnTo>
                      <a:pt x="414" y="660"/>
                    </a:lnTo>
                    <a:lnTo>
                      <a:pt x="426" y="648"/>
                    </a:lnTo>
                    <a:lnTo>
                      <a:pt x="432" y="648"/>
                    </a:lnTo>
                    <a:lnTo>
                      <a:pt x="444" y="636"/>
                    </a:lnTo>
                    <a:lnTo>
                      <a:pt x="444" y="624"/>
                    </a:lnTo>
                    <a:lnTo>
                      <a:pt x="438" y="618"/>
                    </a:lnTo>
                    <a:lnTo>
                      <a:pt x="438" y="600"/>
                    </a:lnTo>
                    <a:lnTo>
                      <a:pt x="444" y="594"/>
                    </a:lnTo>
                    <a:lnTo>
                      <a:pt x="456" y="588"/>
                    </a:lnTo>
                    <a:lnTo>
                      <a:pt x="468" y="588"/>
                    </a:lnTo>
                    <a:lnTo>
                      <a:pt x="474" y="582"/>
                    </a:lnTo>
                    <a:lnTo>
                      <a:pt x="480" y="582"/>
                    </a:lnTo>
                    <a:lnTo>
                      <a:pt x="486" y="540"/>
                    </a:lnTo>
                    <a:lnTo>
                      <a:pt x="516" y="540"/>
                    </a:lnTo>
                    <a:lnTo>
                      <a:pt x="528" y="534"/>
                    </a:lnTo>
                    <a:lnTo>
                      <a:pt x="534" y="522"/>
                    </a:lnTo>
                    <a:lnTo>
                      <a:pt x="540" y="516"/>
                    </a:lnTo>
                    <a:lnTo>
                      <a:pt x="498" y="450"/>
                    </a:lnTo>
                    <a:lnTo>
                      <a:pt x="498" y="15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45" name="Guinea-Bissau">
                <a:extLst>
                  <a:ext uri="{FF2B5EF4-FFF2-40B4-BE49-F238E27FC236}">
                    <a16:creationId xmlns:a16="http://schemas.microsoft.com/office/drawing/2014/main" id="{93203A6B-A7CC-3944-B291-0A84A73C8E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9" y="2047"/>
                <a:ext cx="47" cy="40"/>
              </a:xfrm>
              <a:custGeom>
                <a:avLst/>
                <a:gdLst>
                  <a:gd name="T0" fmla="*/ 2147483647 w 186"/>
                  <a:gd name="T1" fmla="*/ 2147483647 h 156"/>
                  <a:gd name="T2" fmla="*/ 2147483647 w 186"/>
                  <a:gd name="T3" fmla="*/ 2147483647 h 156"/>
                  <a:gd name="T4" fmla="*/ 2147483647 w 186"/>
                  <a:gd name="T5" fmla="*/ 2147483647 h 156"/>
                  <a:gd name="T6" fmla="*/ 2147483647 w 186"/>
                  <a:gd name="T7" fmla="*/ 2147483647 h 156"/>
                  <a:gd name="T8" fmla="*/ 2147483647 w 186"/>
                  <a:gd name="T9" fmla="*/ 2147483647 h 156"/>
                  <a:gd name="T10" fmla="*/ 2147483647 w 186"/>
                  <a:gd name="T11" fmla="*/ 2147483647 h 156"/>
                  <a:gd name="T12" fmla="*/ 2147483647 w 186"/>
                  <a:gd name="T13" fmla="*/ 2147483647 h 156"/>
                  <a:gd name="T14" fmla="*/ 2147483647 w 186"/>
                  <a:gd name="T15" fmla="*/ 2147483647 h 156"/>
                  <a:gd name="T16" fmla="*/ 2147483647 w 186"/>
                  <a:gd name="T17" fmla="*/ 2147483647 h 156"/>
                  <a:gd name="T18" fmla="*/ 2147483647 w 186"/>
                  <a:gd name="T19" fmla="*/ 2147483647 h 156"/>
                  <a:gd name="T20" fmla="*/ 2147483647 w 186"/>
                  <a:gd name="T21" fmla="*/ 2147483647 h 156"/>
                  <a:gd name="T22" fmla="*/ 2147483647 w 186"/>
                  <a:gd name="T23" fmla="*/ 2147483647 h 156"/>
                  <a:gd name="T24" fmla="*/ 2147483647 w 186"/>
                  <a:gd name="T25" fmla="*/ 2147483647 h 156"/>
                  <a:gd name="T26" fmla="*/ 2147483647 w 186"/>
                  <a:gd name="T27" fmla="*/ 2147483647 h 156"/>
                  <a:gd name="T28" fmla="*/ 2147483647 w 186"/>
                  <a:gd name="T29" fmla="*/ 0 h 156"/>
                  <a:gd name="T30" fmla="*/ 2147483647 w 186"/>
                  <a:gd name="T31" fmla="*/ 2147483647 h 156"/>
                  <a:gd name="T32" fmla="*/ 2147483647 w 186"/>
                  <a:gd name="T33" fmla="*/ 2147483647 h 156"/>
                  <a:gd name="T34" fmla="*/ 2147483647 w 186"/>
                  <a:gd name="T35" fmla="*/ 2147483647 h 156"/>
                  <a:gd name="T36" fmla="*/ 0 w 186"/>
                  <a:gd name="T37" fmla="*/ 2147483647 h 156"/>
                  <a:gd name="T38" fmla="*/ 2147483647 w 186"/>
                  <a:gd name="T39" fmla="*/ 2147483647 h 156"/>
                  <a:gd name="T40" fmla="*/ 2147483647 w 186"/>
                  <a:gd name="T41" fmla="*/ 2147483647 h 156"/>
                  <a:gd name="T42" fmla="*/ 2147483647 w 186"/>
                  <a:gd name="T43" fmla="*/ 2147483647 h 156"/>
                  <a:gd name="T44" fmla="*/ 2147483647 w 186"/>
                  <a:gd name="T45" fmla="*/ 2147483647 h 156"/>
                  <a:gd name="T46" fmla="*/ 2147483647 w 186"/>
                  <a:gd name="T47" fmla="*/ 2147483647 h 156"/>
                  <a:gd name="T48" fmla="*/ 2147483647 w 186"/>
                  <a:gd name="T49" fmla="*/ 2147483647 h 156"/>
                  <a:gd name="T50" fmla="*/ 2147483647 w 186"/>
                  <a:gd name="T51" fmla="*/ 2147483647 h 156"/>
                  <a:gd name="T52" fmla="*/ 2147483647 w 186"/>
                  <a:gd name="T53" fmla="*/ 2147483647 h 156"/>
                  <a:gd name="T54" fmla="*/ 2147483647 w 186"/>
                  <a:gd name="T55" fmla="*/ 2147483647 h 156"/>
                  <a:gd name="T56" fmla="*/ 2147483647 w 186"/>
                  <a:gd name="T57" fmla="*/ 2147483647 h 156"/>
                  <a:gd name="T58" fmla="*/ 2147483647 w 186"/>
                  <a:gd name="T59" fmla="*/ 2147483647 h 156"/>
                  <a:gd name="T60" fmla="*/ 2147483647 w 186"/>
                  <a:gd name="T61" fmla="*/ 2147483647 h 156"/>
                  <a:gd name="T62" fmla="*/ 2147483647 w 186"/>
                  <a:gd name="T63" fmla="*/ 2147483647 h 156"/>
                  <a:gd name="T64" fmla="*/ 2147483647 w 186"/>
                  <a:gd name="T65" fmla="*/ 2147483647 h 156"/>
                  <a:gd name="T66" fmla="*/ 2147483647 w 186"/>
                  <a:gd name="T67" fmla="*/ 2147483647 h 156"/>
                  <a:gd name="T68" fmla="*/ 2147483647 w 186"/>
                  <a:gd name="T69" fmla="*/ 2147483647 h 156"/>
                  <a:gd name="T70" fmla="*/ 2147483647 w 186"/>
                  <a:gd name="T71" fmla="*/ 2147483647 h 156"/>
                  <a:gd name="T72" fmla="*/ 2147483647 w 186"/>
                  <a:gd name="T73" fmla="*/ 2147483647 h 15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86"/>
                  <a:gd name="T112" fmla="*/ 0 h 156"/>
                  <a:gd name="T113" fmla="*/ 186 w 186"/>
                  <a:gd name="T114" fmla="*/ 156 h 15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86" h="156">
                    <a:moveTo>
                      <a:pt x="126" y="102"/>
                    </a:moveTo>
                    <a:lnTo>
                      <a:pt x="132" y="96"/>
                    </a:lnTo>
                    <a:lnTo>
                      <a:pt x="144" y="90"/>
                    </a:lnTo>
                    <a:lnTo>
                      <a:pt x="174" y="90"/>
                    </a:lnTo>
                    <a:lnTo>
                      <a:pt x="180" y="84"/>
                    </a:lnTo>
                    <a:lnTo>
                      <a:pt x="186" y="72"/>
                    </a:lnTo>
                    <a:lnTo>
                      <a:pt x="186" y="66"/>
                    </a:lnTo>
                    <a:lnTo>
                      <a:pt x="180" y="60"/>
                    </a:lnTo>
                    <a:lnTo>
                      <a:pt x="168" y="54"/>
                    </a:lnTo>
                    <a:lnTo>
                      <a:pt x="162" y="48"/>
                    </a:lnTo>
                    <a:lnTo>
                      <a:pt x="162" y="36"/>
                    </a:lnTo>
                    <a:lnTo>
                      <a:pt x="168" y="30"/>
                    </a:lnTo>
                    <a:lnTo>
                      <a:pt x="186" y="30"/>
                    </a:lnTo>
                    <a:lnTo>
                      <a:pt x="186" y="6"/>
                    </a:lnTo>
                    <a:lnTo>
                      <a:pt x="84" y="0"/>
                    </a:lnTo>
                    <a:lnTo>
                      <a:pt x="54" y="24"/>
                    </a:lnTo>
                    <a:lnTo>
                      <a:pt x="18" y="24"/>
                    </a:lnTo>
                    <a:lnTo>
                      <a:pt x="6" y="36"/>
                    </a:lnTo>
                    <a:lnTo>
                      <a:pt x="0" y="72"/>
                    </a:lnTo>
                    <a:lnTo>
                      <a:pt x="6" y="78"/>
                    </a:lnTo>
                    <a:lnTo>
                      <a:pt x="18" y="78"/>
                    </a:lnTo>
                    <a:lnTo>
                      <a:pt x="42" y="66"/>
                    </a:lnTo>
                    <a:lnTo>
                      <a:pt x="66" y="66"/>
                    </a:lnTo>
                    <a:lnTo>
                      <a:pt x="90" y="60"/>
                    </a:lnTo>
                    <a:lnTo>
                      <a:pt x="90" y="84"/>
                    </a:lnTo>
                    <a:lnTo>
                      <a:pt x="78" y="78"/>
                    </a:lnTo>
                    <a:lnTo>
                      <a:pt x="72" y="78"/>
                    </a:lnTo>
                    <a:lnTo>
                      <a:pt x="66" y="72"/>
                    </a:lnTo>
                    <a:lnTo>
                      <a:pt x="54" y="72"/>
                    </a:lnTo>
                    <a:lnTo>
                      <a:pt x="54" y="96"/>
                    </a:lnTo>
                    <a:lnTo>
                      <a:pt x="60" y="102"/>
                    </a:lnTo>
                    <a:lnTo>
                      <a:pt x="90" y="96"/>
                    </a:lnTo>
                    <a:lnTo>
                      <a:pt x="54" y="114"/>
                    </a:lnTo>
                    <a:lnTo>
                      <a:pt x="84" y="156"/>
                    </a:lnTo>
                    <a:lnTo>
                      <a:pt x="90" y="132"/>
                    </a:lnTo>
                    <a:lnTo>
                      <a:pt x="108" y="102"/>
                    </a:lnTo>
                    <a:lnTo>
                      <a:pt x="126" y="10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46" name="Guinea">
                <a:extLst>
                  <a:ext uri="{FF2B5EF4-FFF2-40B4-BE49-F238E27FC236}">
                    <a16:creationId xmlns:a16="http://schemas.microsoft.com/office/drawing/2014/main" id="{C57B5F51-D19B-D845-9F48-5868BE5C8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049"/>
                <a:ext cx="133" cy="113"/>
              </a:xfrm>
              <a:custGeom>
                <a:avLst/>
                <a:gdLst>
                  <a:gd name="T0" fmla="*/ 2147483647 w 522"/>
                  <a:gd name="T1" fmla="*/ 2147483647 h 444"/>
                  <a:gd name="T2" fmla="*/ 2147483647 w 522"/>
                  <a:gd name="T3" fmla="*/ 2147483647 h 444"/>
                  <a:gd name="T4" fmla="*/ 2147483647 w 522"/>
                  <a:gd name="T5" fmla="*/ 2147483647 h 444"/>
                  <a:gd name="T6" fmla="*/ 2147483647 w 522"/>
                  <a:gd name="T7" fmla="*/ 2147483647 h 444"/>
                  <a:gd name="T8" fmla="*/ 2147483647 w 522"/>
                  <a:gd name="T9" fmla="*/ 2147483647 h 444"/>
                  <a:gd name="T10" fmla="*/ 2147483647 w 522"/>
                  <a:gd name="T11" fmla="*/ 2147483647 h 444"/>
                  <a:gd name="T12" fmla="*/ 2147483647 w 522"/>
                  <a:gd name="T13" fmla="*/ 2147483647 h 444"/>
                  <a:gd name="T14" fmla="*/ 2147483647 w 522"/>
                  <a:gd name="T15" fmla="*/ 2147483647 h 444"/>
                  <a:gd name="T16" fmla="*/ 2147483647 w 522"/>
                  <a:gd name="T17" fmla="*/ 2147483647 h 444"/>
                  <a:gd name="T18" fmla="*/ 2147483647 w 522"/>
                  <a:gd name="T19" fmla="*/ 2147483647 h 444"/>
                  <a:gd name="T20" fmla="*/ 2147483647 w 522"/>
                  <a:gd name="T21" fmla="*/ 2147483647 h 444"/>
                  <a:gd name="T22" fmla="*/ 2147483647 w 522"/>
                  <a:gd name="T23" fmla="*/ 2147483647 h 444"/>
                  <a:gd name="T24" fmla="*/ 2147483647 w 522"/>
                  <a:gd name="T25" fmla="*/ 2147483647 h 444"/>
                  <a:gd name="T26" fmla="*/ 2147483647 w 522"/>
                  <a:gd name="T27" fmla="*/ 2147483647 h 444"/>
                  <a:gd name="T28" fmla="*/ 2147483647 w 522"/>
                  <a:gd name="T29" fmla="*/ 2147483647 h 444"/>
                  <a:gd name="T30" fmla="*/ 2147483647 w 522"/>
                  <a:gd name="T31" fmla="*/ 2147483647 h 444"/>
                  <a:gd name="T32" fmla="*/ 2147483647 w 522"/>
                  <a:gd name="T33" fmla="*/ 2147483647 h 444"/>
                  <a:gd name="T34" fmla="*/ 2147483647 w 522"/>
                  <a:gd name="T35" fmla="*/ 2147483647 h 444"/>
                  <a:gd name="T36" fmla="*/ 2147483647 w 522"/>
                  <a:gd name="T37" fmla="*/ 2147483647 h 444"/>
                  <a:gd name="T38" fmla="*/ 2147483647 w 522"/>
                  <a:gd name="T39" fmla="*/ 2147483647 h 444"/>
                  <a:gd name="T40" fmla="*/ 2147483647 w 522"/>
                  <a:gd name="T41" fmla="*/ 2147483647 h 444"/>
                  <a:gd name="T42" fmla="*/ 2147483647 w 522"/>
                  <a:gd name="T43" fmla="*/ 2147483647 h 444"/>
                  <a:gd name="T44" fmla="*/ 2147483647 w 522"/>
                  <a:gd name="T45" fmla="*/ 2147483647 h 444"/>
                  <a:gd name="T46" fmla="*/ 2147483647 w 522"/>
                  <a:gd name="T47" fmla="*/ 2147483647 h 444"/>
                  <a:gd name="T48" fmla="*/ 2147483647 w 522"/>
                  <a:gd name="T49" fmla="*/ 2147483647 h 444"/>
                  <a:gd name="T50" fmla="*/ 2147483647 w 522"/>
                  <a:gd name="T51" fmla="*/ 2147483647 h 444"/>
                  <a:gd name="T52" fmla="*/ 2147483647 w 522"/>
                  <a:gd name="T53" fmla="*/ 2147483647 h 444"/>
                  <a:gd name="T54" fmla="*/ 2147483647 w 522"/>
                  <a:gd name="T55" fmla="*/ 2147483647 h 444"/>
                  <a:gd name="T56" fmla="*/ 2147483647 w 522"/>
                  <a:gd name="T57" fmla="*/ 2147483647 h 444"/>
                  <a:gd name="T58" fmla="*/ 2147483647 w 522"/>
                  <a:gd name="T59" fmla="*/ 2147483647 h 444"/>
                  <a:gd name="T60" fmla="*/ 2147483647 w 522"/>
                  <a:gd name="T61" fmla="*/ 2147483647 h 444"/>
                  <a:gd name="T62" fmla="*/ 2147483647 w 522"/>
                  <a:gd name="T63" fmla="*/ 2147483647 h 444"/>
                  <a:gd name="T64" fmla="*/ 2147483647 w 522"/>
                  <a:gd name="T65" fmla="*/ 2147483647 h 444"/>
                  <a:gd name="T66" fmla="*/ 2147483647 w 522"/>
                  <a:gd name="T67" fmla="*/ 2147483647 h 444"/>
                  <a:gd name="T68" fmla="*/ 2147483647 w 522"/>
                  <a:gd name="T69" fmla="*/ 2147483647 h 444"/>
                  <a:gd name="T70" fmla="*/ 2147483647 w 522"/>
                  <a:gd name="T71" fmla="*/ 2147483647 h 444"/>
                  <a:gd name="T72" fmla="*/ 2147483647 w 522"/>
                  <a:gd name="T73" fmla="*/ 2147483647 h 444"/>
                  <a:gd name="T74" fmla="*/ 2147483647 w 522"/>
                  <a:gd name="T75" fmla="*/ 2147483647 h 444"/>
                  <a:gd name="T76" fmla="*/ 2147483647 w 522"/>
                  <a:gd name="T77" fmla="*/ 2147483647 h 444"/>
                  <a:gd name="T78" fmla="*/ 2147483647 w 522"/>
                  <a:gd name="T79" fmla="*/ 2147483647 h 444"/>
                  <a:gd name="T80" fmla="*/ 2147483647 w 522"/>
                  <a:gd name="T81" fmla="*/ 2147483647 h 444"/>
                  <a:gd name="T82" fmla="*/ 2147483647 w 522"/>
                  <a:gd name="T83" fmla="*/ 2147483647 h 444"/>
                  <a:gd name="T84" fmla="*/ 2147483647 w 522"/>
                  <a:gd name="T85" fmla="*/ 2147483647 h 444"/>
                  <a:gd name="T86" fmla="*/ 2147483647 w 522"/>
                  <a:gd name="T87" fmla="*/ 2147483647 h 444"/>
                  <a:gd name="T88" fmla="*/ 2147483647 w 522"/>
                  <a:gd name="T89" fmla="*/ 2147483647 h 444"/>
                  <a:gd name="T90" fmla="*/ 2147483647 w 522"/>
                  <a:gd name="T91" fmla="*/ 2147483647 h 444"/>
                  <a:gd name="T92" fmla="*/ 2147483647 w 522"/>
                  <a:gd name="T93" fmla="*/ 2147483647 h 44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22"/>
                  <a:gd name="T142" fmla="*/ 0 h 444"/>
                  <a:gd name="T143" fmla="*/ 522 w 522"/>
                  <a:gd name="T144" fmla="*/ 444 h 44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22" h="444">
                    <a:moveTo>
                      <a:pt x="96" y="0"/>
                    </a:moveTo>
                    <a:lnTo>
                      <a:pt x="96" y="24"/>
                    </a:lnTo>
                    <a:lnTo>
                      <a:pt x="78" y="24"/>
                    </a:lnTo>
                    <a:lnTo>
                      <a:pt x="72" y="30"/>
                    </a:lnTo>
                    <a:lnTo>
                      <a:pt x="72" y="42"/>
                    </a:lnTo>
                    <a:lnTo>
                      <a:pt x="78" y="48"/>
                    </a:lnTo>
                    <a:lnTo>
                      <a:pt x="90" y="54"/>
                    </a:lnTo>
                    <a:lnTo>
                      <a:pt x="96" y="60"/>
                    </a:lnTo>
                    <a:lnTo>
                      <a:pt x="96" y="66"/>
                    </a:lnTo>
                    <a:lnTo>
                      <a:pt x="90" y="78"/>
                    </a:lnTo>
                    <a:lnTo>
                      <a:pt x="84" y="84"/>
                    </a:lnTo>
                    <a:lnTo>
                      <a:pt x="54" y="84"/>
                    </a:lnTo>
                    <a:lnTo>
                      <a:pt x="42" y="90"/>
                    </a:lnTo>
                    <a:lnTo>
                      <a:pt x="36" y="96"/>
                    </a:lnTo>
                    <a:lnTo>
                      <a:pt x="18" y="96"/>
                    </a:lnTo>
                    <a:lnTo>
                      <a:pt x="0" y="126"/>
                    </a:lnTo>
                    <a:lnTo>
                      <a:pt x="0" y="132"/>
                    </a:lnTo>
                    <a:lnTo>
                      <a:pt x="18" y="150"/>
                    </a:lnTo>
                    <a:lnTo>
                      <a:pt x="30" y="150"/>
                    </a:lnTo>
                    <a:lnTo>
                      <a:pt x="30" y="162"/>
                    </a:lnTo>
                    <a:lnTo>
                      <a:pt x="24" y="168"/>
                    </a:lnTo>
                    <a:lnTo>
                      <a:pt x="30" y="180"/>
                    </a:lnTo>
                    <a:lnTo>
                      <a:pt x="30" y="192"/>
                    </a:lnTo>
                    <a:lnTo>
                      <a:pt x="54" y="204"/>
                    </a:lnTo>
                    <a:lnTo>
                      <a:pt x="72" y="204"/>
                    </a:lnTo>
                    <a:lnTo>
                      <a:pt x="72" y="228"/>
                    </a:lnTo>
                    <a:lnTo>
                      <a:pt x="84" y="228"/>
                    </a:lnTo>
                    <a:lnTo>
                      <a:pt x="90" y="222"/>
                    </a:lnTo>
                    <a:lnTo>
                      <a:pt x="90" y="234"/>
                    </a:lnTo>
                    <a:lnTo>
                      <a:pt x="96" y="246"/>
                    </a:lnTo>
                    <a:lnTo>
                      <a:pt x="96" y="258"/>
                    </a:lnTo>
                    <a:lnTo>
                      <a:pt x="114" y="276"/>
                    </a:lnTo>
                    <a:lnTo>
                      <a:pt x="126" y="282"/>
                    </a:lnTo>
                    <a:lnTo>
                      <a:pt x="132" y="288"/>
                    </a:lnTo>
                    <a:lnTo>
                      <a:pt x="138" y="282"/>
                    </a:lnTo>
                    <a:lnTo>
                      <a:pt x="150" y="276"/>
                    </a:lnTo>
                    <a:lnTo>
                      <a:pt x="156" y="264"/>
                    </a:lnTo>
                    <a:lnTo>
                      <a:pt x="168" y="252"/>
                    </a:lnTo>
                    <a:lnTo>
                      <a:pt x="174" y="240"/>
                    </a:lnTo>
                    <a:lnTo>
                      <a:pt x="180" y="234"/>
                    </a:lnTo>
                    <a:lnTo>
                      <a:pt x="180" y="228"/>
                    </a:lnTo>
                    <a:lnTo>
                      <a:pt x="216" y="228"/>
                    </a:lnTo>
                    <a:lnTo>
                      <a:pt x="222" y="210"/>
                    </a:lnTo>
                    <a:lnTo>
                      <a:pt x="258" y="210"/>
                    </a:lnTo>
                    <a:lnTo>
                      <a:pt x="300" y="270"/>
                    </a:lnTo>
                    <a:lnTo>
                      <a:pt x="300" y="288"/>
                    </a:lnTo>
                    <a:lnTo>
                      <a:pt x="312" y="300"/>
                    </a:lnTo>
                    <a:lnTo>
                      <a:pt x="312" y="318"/>
                    </a:lnTo>
                    <a:lnTo>
                      <a:pt x="306" y="330"/>
                    </a:lnTo>
                    <a:lnTo>
                      <a:pt x="300" y="336"/>
                    </a:lnTo>
                    <a:lnTo>
                      <a:pt x="294" y="354"/>
                    </a:lnTo>
                    <a:lnTo>
                      <a:pt x="324" y="342"/>
                    </a:lnTo>
                    <a:lnTo>
                      <a:pt x="348" y="348"/>
                    </a:lnTo>
                    <a:lnTo>
                      <a:pt x="348" y="336"/>
                    </a:lnTo>
                    <a:lnTo>
                      <a:pt x="354" y="330"/>
                    </a:lnTo>
                    <a:lnTo>
                      <a:pt x="360" y="330"/>
                    </a:lnTo>
                    <a:lnTo>
                      <a:pt x="372" y="336"/>
                    </a:lnTo>
                    <a:lnTo>
                      <a:pt x="384" y="348"/>
                    </a:lnTo>
                    <a:lnTo>
                      <a:pt x="390" y="366"/>
                    </a:lnTo>
                    <a:lnTo>
                      <a:pt x="390" y="426"/>
                    </a:lnTo>
                    <a:lnTo>
                      <a:pt x="402" y="426"/>
                    </a:lnTo>
                    <a:lnTo>
                      <a:pt x="402" y="432"/>
                    </a:lnTo>
                    <a:lnTo>
                      <a:pt x="414" y="444"/>
                    </a:lnTo>
                    <a:lnTo>
                      <a:pt x="420" y="444"/>
                    </a:lnTo>
                    <a:lnTo>
                      <a:pt x="432" y="432"/>
                    </a:lnTo>
                    <a:lnTo>
                      <a:pt x="432" y="420"/>
                    </a:lnTo>
                    <a:lnTo>
                      <a:pt x="438" y="408"/>
                    </a:lnTo>
                    <a:lnTo>
                      <a:pt x="444" y="402"/>
                    </a:lnTo>
                    <a:lnTo>
                      <a:pt x="456" y="402"/>
                    </a:lnTo>
                    <a:lnTo>
                      <a:pt x="468" y="408"/>
                    </a:lnTo>
                    <a:lnTo>
                      <a:pt x="474" y="414"/>
                    </a:lnTo>
                    <a:lnTo>
                      <a:pt x="480" y="414"/>
                    </a:lnTo>
                    <a:lnTo>
                      <a:pt x="486" y="408"/>
                    </a:lnTo>
                    <a:lnTo>
                      <a:pt x="486" y="390"/>
                    </a:lnTo>
                    <a:lnTo>
                      <a:pt x="480" y="384"/>
                    </a:lnTo>
                    <a:lnTo>
                      <a:pt x="480" y="378"/>
                    </a:lnTo>
                    <a:lnTo>
                      <a:pt x="498" y="378"/>
                    </a:lnTo>
                    <a:lnTo>
                      <a:pt x="492" y="366"/>
                    </a:lnTo>
                    <a:lnTo>
                      <a:pt x="480" y="360"/>
                    </a:lnTo>
                    <a:lnTo>
                      <a:pt x="474" y="348"/>
                    </a:lnTo>
                    <a:lnTo>
                      <a:pt x="474" y="336"/>
                    </a:lnTo>
                    <a:lnTo>
                      <a:pt x="492" y="336"/>
                    </a:lnTo>
                    <a:lnTo>
                      <a:pt x="498" y="342"/>
                    </a:lnTo>
                    <a:lnTo>
                      <a:pt x="510" y="342"/>
                    </a:lnTo>
                    <a:lnTo>
                      <a:pt x="516" y="348"/>
                    </a:lnTo>
                    <a:lnTo>
                      <a:pt x="516" y="342"/>
                    </a:lnTo>
                    <a:lnTo>
                      <a:pt x="522" y="336"/>
                    </a:lnTo>
                    <a:lnTo>
                      <a:pt x="522" y="324"/>
                    </a:lnTo>
                    <a:lnTo>
                      <a:pt x="516" y="324"/>
                    </a:lnTo>
                    <a:lnTo>
                      <a:pt x="504" y="318"/>
                    </a:lnTo>
                    <a:lnTo>
                      <a:pt x="498" y="318"/>
                    </a:lnTo>
                    <a:lnTo>
                      <a:pt x="498" y="306"/>
                    </a:lnTo>
                    <a:lnTo>
                      <a:pt x="504" y="294"/>
                    </a:lnTo>
                    <a:lnTo>
                      <a:pt x="510" y="288"/>
                    </a:lnTo>
                    <a:lnTo>
                      <a:pt x="492" y="282"/>
                    </a:lnTo>
                    <a:lnTo>
                      <a:pt x="504" y="264"/>
                    </a:lnTo>
                    <a:lnTo>
                      <a:pt x="486" y="258"/>
                    </a:lnTo>
                    <a:lnTo>
                      <a:pt x="480" y="222"/>
                    </a:lnTo>
                    <a:lnTo>
                      <a:pt x="498" y="198"/>
                    </a:lnTo>
                    <a:lnTo>
                      <a:pt x="468" y="168"/>
                    </a:lnTo>
                    <a:lnTo>
                      <a:pt x="468" y="132"/>
                    </a:lnTo>
                    <a:lnTo>
                      <a:pt x="444" y="132"/>
                    </a:lnTo>
                    <a:lnTo>
                      <a:pt x="468" y="96"/>
                    </a:lnTo>
                    <a:lnTo>
                      <a:pt x="432" y="78"/>
                    </a:lnTo>
                    <a:lnTo>
                      <a:pt x="444" y="48"/>
                    </a:lnTo>
                    <a:lnTo>
                      <a:pt x="426" y="36"/>
                    </a:lnTo>
                    <a:lnTo>
                      <a:pt x="426" y="18"/>
                    </a:lnTo>
                    <a:lnTo>
                      <a:pt x="414" y="12"/>
                    </a:lnTo>
                    <a:lnTo>
                      <a:pt x="402" y="12"/>
                    </a:lnTo>
                    <a:lnTo>
                      <a:pt x="396" y="18"/>
                    </a:lnTo>
                    <a:lnTo>
                      <a:pt x="396" y="36"/>
                    </a:lnTo>
                    <a:lnTo>
                      <a:pt x="378" y="54"/>
                    </a:lnTo>
                    <a:lnTo>
                      <a:pt x="366" y="48"/>
                    </a:lnTo>
                    <a:lnTo>
                      <a:pt x="360" y="42"/>
                    </a:lnTo>
                    <a:lnTo>
                      <a:pt x="348" y="36"/>
                    </a:lnTo>
                    <a:lnTo>
                      <a:pt x="342" y="36"/>
                    </a:lnTo>
                    <a:lnTo>
                      <a:pt x="336" y="30"/>
                    </a:lnTo>
                    <a:lnTo>
                      <a:pt x="330" y="30"/>
                    </a:lnTo>
                    <a:lnTo>
                      <a:pt x="324" y="42"/>
                    </a:lnTo>
                    <a:lnTo>
                      <a:pt x="312" y="54"/>
                    </a:lnTo>
                    <a:lnTo>
                      <a:pt x="306" y="66"/>
                    </a:lnTo>
                    <a:lnTo>
                      <a:pt x="306" y="54"/>
                    </a:lnTo>
                    <a:lnTo>
                      <a:pt x="300" y="42"/>
                    </a:lnTo>
                    <a:lnTo>
                      <a:pt x="288" y="30"/>
                    </a:lnTo>
                    <a:lnTo>
                      <a:pt x="276" y="42"/>
                    </a:lnTo>
                    <a:lnTo>
                      <a:pt x="270" y="54"/>
                    </a:lnTo>
                    <a:lnTo>
                      <a:pt x="264" y="60"/>
                    </a:lnTo>
                    <a:lnTo>
                      <a:pt x="258" y="54"/>
                    </a:lnTo>
                    <a:lnTo>
                      <a:pt x="258" y="48"/>
                    </a:lnTo>
                    <a:lnTo>
                      <a:pt x="252" y="36"/>
                    </a:lnTo>
                    <a:lnTo>
                      <a:pt x="252" y="24"/>
                    </a:lnTo>
                    <a:lnTo>
                      <a:pt x="210" y="24"/>
                    </a:lnTo>
                    <a:lnTo>
                      <a:pt x="204" y="30"/>
                    </a:lnTo>
                    <a:lnTo>
                      <a:pt x="192" y="36"/>
                    </a:lnTo>
                    <a:lnTo>
                      <a:pt x="180" y="36"/>
                    </a:lnTo>
                    <a:lnTo>
                      <a:pt x="174" y="30"/>
                    </a:lnTo>
                    <a:lnTo>
                      <a:pt x="168" y="18"/>
                    </a:lnTo>
                    <a:lnTo>
                      <a:pt x="162" y="12"/>
                    </a:lnTo>
                    <a:lnTo>
                      <a:pt x="156" y="18"/>
                    </a:lnTo>
                    <a:lnTo>
                      <a:pt x="138" y="18"/>
                    </a:lnTo>
                    <a:lnTo>
                      <a:pt x="132" y="6"/>
                    </a:lnTo>
                    <a:lnTo>
                      <a:pt x="132" y="0"/>
                    </a:lnTo>
                    <a:lnTo>
                      <a:pt x="96" y="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47" name="Ghana">
                <a:extLst>
                  <a:ext uri="{FF2B5EF4-FFF2-40B4-BE49-F238E27FC236}">
                    <a16:creationId xmlns:a16="http://schemas.microsoft.com/office/drawing/2014/main" id="{7549C4F2-6CE4-5E4B-B6D2-F42F0506E0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2" y="2081"/>
                <a:ext cx="83" cy="132"/>
              </a:xfrm>
              <a:custGeom>
                <a:avLst/>
                <a:gdLst>
                  <a:gd name="T0" fmla="*/ 2147483647 w 324"/>
                  <a:gd name="T1" fmla="*/ 2147483647 h 516"/>
                  <a:gd name="T2" fmla="*/ 2147483647 w 324"/>
                  <a:gd name="T3" fmla="*/ 2147483647 h 516"/>
                  <a:gd name="T4" fmla="*/ 2147483647 w 324"/>
                  <a:gd name="T5" fmla="*/ 2147483647 h 516"/>
                  <a:gd name="T6" fmla="*/ 2147483647 w 324"/>
                  <a:gd name="T7" fmla="*/ 2147483647 h 516"/>
                  <a:gd name="T8" fmla="*/ 2147483647 w 324"/>
                  <a:gd name="T9" fmla="*/ 2147483647 h 516"/>
                  <a:gd name="T10" fmla="*/ 2147483647 w 324"/>
                  <a:gd name="T11" fmla="*/ 2147483647 h 516"/>
                  <a:gd name="T12" fmla="*/ 2147483647 w 324"/>
                  <a:gd name="T13" fmla="*/ 2147483647 h 516"/>
                  <a:gd name="T14" fmla="*/ 2147483647 w 324"/>
                  <a:gd name="T15" fmla="*/ 2147483647 h 516"/>
                  <a:gd name="T16" fmla="*/ 2147483647 w 324"/>
                  <a:gd name="T17" fmla="*/ 2147483647 h 516"/>
                  <a:gd name="T18" fmla="*/ 2147483647 w 324"/>
                  <a:gd name="T19" fmla="*/ 2147483647 h 516"/>
                  <a:gd name="T20" fmla="*/ 2147483647 w 324"/>
                  <a:gd name="T21" fmla="*/ 2147483647 h 516"/>
                  <a:gd name="T22" fmla="*/ 2147483647 w 324"/>
                  <a:gd name="T23" fmla="*/ 2147483647 h 516"/>
                  <a:gd name="T24" fmla="*/ 2147483647 w 324"/>
                  <a:gd name="T25" fmla="*/ 2147483647 h 516"/>
                  <a:gd name="T26" fmla="*/ 2147483647 w 324"/>
                  <a:gd name="T27" fmla="*/ 0 h 516"/>
                  <a:gd name="T28" fmla="*/ 2147483647 w 324"/>
                  <a:gd name="T29" fmla="*/ 2147483647 h 516"/>
                  <a:gd name="T30" fmla="*/ 2147483647 w 324"/>
                  <a:gd name="T31" fmla="*/ 2147483647 h 516"/>
                  <a:gd name="T32" fmla="*/ 2147483647 w 324"/>
                  <a:gd name="T33" fmla="*/ 2147483647 h 516"/>
                  <a:gd name="T34" fmla="*/ 2147483647 w 324"/>
                  <a:gd name="T35" fmla="*/ 2147483647 h 516"/>
                  <a:gd name="T36" fmla="*/ 2147483647 w 324"/>
                  <a:gd name="T37" fmla="*/ 2147483647 h 516"/>
                  <a:gd name="T38" fmla="*/ 2147483647 w 324"/>
                  <a:gd name="T39" fmla="*/ 2147483647 h 516"/>
                  <a:gd name="T40" fmla="*/ 2147483647 w 324"/>
                  <a:gd name="T41" fmla="*/ 2147483647 h 516"/>
                  <a:gd name="T42" fmla="*/ 2147483647 w 324"/>
                  <a:gd name="T43" fmla="*/ 2147483647 h 516"/>
                  <a:gd name="T44" fmla="*/ 2147483647 w 324"/>
                  <a:gd name="T45" fmla="*/ 2147483647 h 516"/>
                  <a:gd name="T46" fmla="*/ 2147483647 w 324"/>
                  <a:gd name="T47" fmla="*/ 2147483647 h 516"/>
                  <a:gd name="T48" fmla="*/ 2147483647 w 324"/>
                  <a:gd name="T49" fmla="*/ 2147483647 h 516"/>
                  <a:gd name="T50" fmla="*/ 2147483647 w 324"/>
                  <a:gd name="T51" fmla="*/ 2147483647 h 516"/>
                  <a:gd name="T52" fmla="*/ 2147483647 w 324"/>
                  <a:gd name="T53" fmla="*/ 2147483647 h 516"/>
                  <a:gd name="T54" fmla="*/ 0 w 324"/>
                  <a:gd name="T55" fmla="*/ 2147483647 h 516"/>
                  <a:gd name="T56" fmla="*/ 2147483647 w 324"/>
                  <a:gd name="T57" fmla="*/ 2147483647 h 516"/>
                  <a:gd name="T58" fmla="*/ 2147483647 w 324"/>
                  <a:gd name="T59" fmla="*/ 2147483647 h 516"/>
                  <a:gd name="T60" fmla="*/ 2147483647 w 324"/>
                  <a:gd name="T61" fmla="*/ 2147483647 h 516"/>
                  <a:gd name="T62" fmla="*/ 2147483647 w 324"/>
                  <a:gd name="T63" fmla="*/ 2147483647 h 516"/>
                  <a:gd name="T64" fmla="*/ 2147483647 w 324"/>
                  <a:gd name="T65" fmla="*/ 2147483647 h 516"/>
                  <a:gd name="T66" fmla="*/ 2147483647 w 324"/>
                  <a:gd name="T67" fmla="*/ 2147483647 h 516"/>
                  <a:gd name="T68" fmla="*/ 2147483647 w 324"/>
                  <a:gd name="T69" fmla="*/ 2147483647 h 516"/>
                  <a:gd name="T70" fmla="*/ 2147483647 w 324"/>
                  <a:gd name="T71" fmla="*/ 2147483647 h 516"/>
                  <a:gd name="T72" fmla="*/ 2147483647 w 324"/>
                  <a:gd name="T73" fmla="*/ 2147483647 h 516"/>
                  <a:gd name="T74" fmla="*/ 2147483647 w 324"/>
                  <a:gd name="T75" fmla="*/ 2147483647 h 516"/>
                  <a:gd name="T76" fmla="*/ 2147483647 w 324"/>
                  <a:gd name="T77" fmla="*/ 2147483647 h 516"/>
                  <a:gd name="T78" fmla="*/ 2147483647 w 324"/>
                  <a:gd name="T79" fmla="*/ 2147483647 h 516"/>
                  <a:gd name="T80" fmla="*/ 2147483647 w 324"/>
                  <a:gd name="T81" fmla="*/ 2147483647 h 516"/>
                  <a:gd name="T82" fmla="*/ 2147483647 w 324"/>
                  <a:gd name="T83" fmla="*/ 2147483647 h 516"/>
                  <a:gd name="T84" fmla="*/ 2147483647 w 324"/>
                  <a:gd name="T85" fmla="*/ 2147483647 h 516"/>
                  <a:gd name="T86" fmla="*/ 2147483647 w 324"/>
                  <a:gd name="T87" fmla="*/ 2147483647 h 51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4"/>
                  <a:gd name="T133" fmla="*/ 0 h 516"/>
                  <a:gd name="T134" fmla="*/ 324 w 324"/>
                  <a:gd name="T135" fmla="*/ 516 h 51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4" h="516">
                    <a:moveTo>
                      <a:pt x="282" y="342"/>
                    </a:moveTo>
                    <a:lnTo>
                      <a:pt x="282" y="330"/>
                    </a:lnTo>
                    <a:lnTo>
                      <a:pt x="288" y="318"/>
                    </a:lnTo>
                    <a:lnTo>
                      <a:pt x="288" y="306"/>
                    </a:lnTo>
                    <a:lnTo>
                      <a:pt x="282" y="300"/>
                    </a:lnTo>
                    <a:lnTo>
                      <a:pt x="276" y="300"/>
                    </a:lnTo>
                    <a:lnTo>
                      <a:pt x="276" y="282"/>
                    </a:lnTo>
                    <a:lnTo>
                      <a:pt x="282" y="276"/>
                    </a:lnTo>
                    <a:lnTo>
                      <a:pt x="282" y="234"/>
                    </a:lnTo>
                    <a:lnTo>
                      <a:pt x="288" y="228"/>
                    </a:lnTo>
                    <a:lnTo>
                      <a:pt x="288" y="216"/>
                    </a:lnTo>
                    <a:lnTo>
                      <a:pt x="282" y="210"/>
                    </a:lnTo>
                    <a:lnTo>
                      <a:pt x="270" y="204"/>
                    </a:lnTo>
                    <a:lnTo>
                      <a:pt x="264" y="198"/>
                    </a:lnTo>
                    <a:lnTo>
                      <a:pt x="276" y="186"/>
                    </a:lnTo>
                    <a:lnTo>
                      <a:pt x="282" y="186"/>
                    </a:lnTo>
                    <a:lnTo>
                      <a:pt x="282" y="180"/>
                    </a:lnTo>
                    <a:lnTo>
                      <a:pt x="270" y="168"/>
                    </a:lnTo>
                    <a:lnTo>
                      <a:pt x="276" y="156"/>
                    </a:lnTo>
                    <a:lnTo>
                      <a:pt x="276" y="132"/>
                    </a:lnTo>
                    <a:lnTo>
                      <a:pt x="270" y="126"/>
                    </a:lnTo>
                    <a:lnTo>
                      <a:pt x="264" y="126"/>
                    </a:lnTo>
                    <a:lnTo>
                      <a:pt x="252" y="138"/>
                    </a:lnTo>
                    <a:lnTo>
                      <a:pt x="264" y="60"/>
                    </a:lnTo>
                    <a:lnTo>
                      <a:pt x="228" y="36"/>
                    </a:lnTo>
                    <a:lnTo>
                      <a:pt x="240" y="24"/>
                    </a:lnTo>
                    <a:lnTo>
                      <a:pt x="240" y="6"/>
                    </a:lnTo>
                    <a:lnTo>
                      <a:pt x="222" y="0"/>
                    </a:lnTo>
                    <a:lnTo>
                      <a:pt x="198" y="12"/>
                    </a:lnTo>
                    <a:lnTo>
                      <a:pt x="42" y="12"/>
                    </a:lnTo>
                    <a:lnTo>
                      <a:pt x="36" y="18"/>
                    </a:lnTo>
                    <a:lnTo>
                      <a:pt x="30" y="30"/>
                    </a:lnTo>
                    <a:lnTo>
                      <a:pt x="30" y="48"/>
                    </a:lnTo>
                    <a:lnTo>
                      <a:pt x="36" y="48"/>
                    </a:lnTo>
                    <a:lnTo>
                      <a:pt x="42" y="78"/>
                    </a:lnTo>
                    <a:lnTo>
                      <a:pt x="42" y="132"/>
                    </a:lnTo>
                    <a:lnTo>
                      <a:pt x="48" y="126"/>
                    </a:lnTo>
                    <a:lnTo>
                      <a:pt x="54" y="156"/>
                    </a:lnTo>
                    <a:lnTo>
                      <a:pt x="42" y="156"/>
                    </a:lnTo>
                    <a:lnTo>
                      <a:pt x="42" y="162"/>
                    </a:lnTo>
                    <a:lnTo>
                      <a:pt x="48" y="168"/>
                    </a:lnTo>
                    <a:lnTo>
                      <a:pt x="48" y="180"/>
                    </a:lnTo>
                    <a:lnTo>
                      <a:pt x="54" y="192"/>
                    </a:lnTo>
                    <a:lnTo>
                      <a:pt x="54" y="204"/>
                    </a:lnTo>
                    <a:lnTo>
                      <a:pt x="60" y="216"/>
                    </a:lnTo>
                    <a:lnTo>
                      <a:pt x="60" y="228"/>
                    </a:lnTo>
                    <a:lnTo>
                      <a:pt x="48" y="252"/>
                    </a:lnTo>
                    <a:lnTo>
                      <a:pt x="42" y="258"/>
                    </a:lnTo>
                    <a:lnTo>
                      <a:pt x="36" y="270"/>
                    </a:lnTo>
                    <a:lnTo>
                      <a:pt x="36" y="288"/>
                    </a:lnTo>
                    <a:lnTo>
                      <a:pt x="30" y="300"/>
                    </a:lnTo>
                    <a:lnTo>
                      <a:pt x="30" y="312"/>
                    </a:lnTo>
                    <a:lnTo>
                      <a:pt x="12" y="330"/>
                    </a:lnTo>
                    <a:lnTo>
                      <a:pt x="6" y="342"/>
                    </a:lnTo>
                    <a:lnTo>
                      <a:pt x="0" y="348"/>
                    </a:lnTo>
                    <a:lnTo>
                      <a:pt x="0" y="372"/>
                    </a:lnTo>
                    <a:lnTo>
                      <a:pt x="6" y="384"/>
                    </a:lnTo>
                    <a:lnTo>
                      <a:pt x="12" y="402"/>
                    </a:lnTo>
                    <a:lnTo>
                      <a:pt x="12" y="414"/>
                    </a:lnTo>
                    <a:lnTo>
                      <a:pt x="18" y="426"/>
                    </a:lnTo>
                    <a:lnTo>
                      <a:pt x="24" y="432"/>
                    </a:lnTo>
                    <a:lnTo>
                      <a:pt x="24" y="438"/>
                    </a:lnTo>
                    <a:lnTo>
                      <a:pt x="48" y="444"/>
                    </a:lnTo>
                    <a:lnTo>
                      <a:pt x="48" y="498"/>
                    </a:lnTo>
                    <a:lnTo>
                      <a:pt x="72" y="498"/>
                    </a:lnTo>
                    <a:lnTo>
                      <a:pt x="78" y="504"/>
                    </a:lnTo>
                    <a:lnTo>
                      <a:pt x="78" y="510"/>
                    </a:lnTo>
                    <a:lnTo>
                      <a:pt x="84" y="516"/>
                    </a:lnTo>
                    <a:lnTo>
                      <a:pt x="96" y="516"/>
                    </a:lnTo>
                    <a:lnTo>
                      <a:pt x="108" y="510"/>
                    </a:lnTo>
                    <a:lnTo>
                      <a:pt x="114" y="504"/>
                    </a:lnTo>
                    <a:lnTo>
                      <a:pt x="132" y="492"/>
                    </a:lnTo>
                    <a:lnTo>
                      <a:pt x="138" y="486"/>
                    </a:lnTo>
                    <a:lnTo>
                      <a:pt x="150" y="480"/>
                    </a:lnTo>
                    <a:lnTo>
                      <a:pt x="180" y="480"/>
                    </a:lnTo>
                    <a:lnTo>
                      <a:pt x="186" y="474"/>
                    </a:lnTo>
                    <a:lnTo>
                      <a:pt x="198" y="468"/>
                    </a:lnTo>
                    <a:lnTo>
                      <a:pt x="216" y="450"/>
                    </a:lnTo>
                    <a:lnTo>
                      <a:pt x="228" y="450"/>
                    </a:lnTo>
                    <a:lnTo>
                      <a:pt x="234" y="444"/>
                    </a:lnTo>
                    <a:lnTo>
                      <a:pt x="240" y="444"/>
                    </a:lnTo>
                    <a:lnTo>
                      <a:pt x="258" y="426"/>
                    </a:lnTo>
                    <a:lnTo>
                      <a:pt x="270" y="426"/>
                    </a:lnTo>
                    <a:lnTo>
                      <a:pt x="276" y="432"/>
                    </a:lnTo>
                    <a:lnTo>
                      <a:pt x="294" y="432"/>
                    </a:lnTo>
                    <a:lnTo>
                      <a:pt x="306" y="426"/>
                    </a:lnTo>
                    <a:lnTo>
                      <a:pt x="324" y="408"/>
                    </a:lnTo>
                    <a:lnTo>
                      <a:pt x="294" y="384"/>
                    </a:lnTo>
                    <a:lnTo>
                      <a:pt x="282" y="34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48" name="The Gambia">
                <a:extLst>
                  <a:ext uri="{FF2B5EF4-FFF2-40B4-BE49-F238E27FC236}">
                    <a16:creationId xmlns:a16="http://schemas.microsoft.com/office/drawing/2014/main" id="{E953B7EF-415C-2C41-9BB0-4359504AD1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0" y="2026"/>
                <a:ext cx="55" cy="13"/>
              </a:xfrm>
              <a:custGeom>
                <a:avLst/>
                <a:gdLst>
                  <a:gd name="T0" fmla="*/ 2147483647 w 216"/>
                  <a:gd name="T1" fmla="*/ 2147483647 h 54"/>
                  <a:gd name="T2" fmla="*/ 2147483647 w 216"/>
                  <a:gd name="T3" fmla="*/ 2147483647 h 54"/>
                  <a:gd name="T4" fmla="*/ 2147483647 w 216"/>
                  <a:gd name="T5" fmla="*/ 2147483647 h 54"/>
                  <a:gd name="T6" fmla="*/ 2147483647 w 216"/>
                  <a:gd name="T7" fmla="*/ 2147483647 h 54"/>
                  <a:gd name="T8" fmla="*/ 0 w 216"/>
                  <a:gd name="T9" fmla="*/ 2147483647 h 54"/>
                  <a:gd name="T10" fmla="*/ 0 w 216"/>
                  <a:gd name="T11" fmla="*/ 2147483647 h 54"/>
                  <a:gd name="T12" fmla="*/ 2147483647 w 216"/>
                  <a:gd name="T13" fmla="*/ 2147483647 h 54"/>
                  <a:gd name="T14" fmla="*/ 2147483647 w 216"/>
                  <a:gd name="T15" fmla="*/ 2147483647 h 54"/>
                  <a:gd name="T16" fmla="*/ 2147483647 w 216"/>
                  <a:gd name="T17" fmla="*/ 2147483647 h 54"/>
                  <a:gd name="T18" fmla="*/ 2147483647 w 216"/>
                  <a:gd name="T19" fmla="*/ 2147483647 h 54"/>
                  <a:gd name="T20" fmla="*/ 2147483647 w 216"/>
                  <a:gd name="T21" fmla="*/ 2147483647 h 54"/>
                  <a:gd name="T22" fmla="*/ 2147483647 w 216"/>
                  <a:gd name="T23" fmla="*/ 2147483647 h 54"/>
                  <a:gd name="T24" fmla="*/ 2147483647 w 216"/>
                  <a:gd name="T25" fmla="*/ 2147483647 h 54"/>
                  <a:gd name="T26" fmla="*/ 2147483647 w 216"/>
                  <a:gd name="T27" fmla="*/ 2147483647 h 54"/>
                  <a:gd name="T28" fmla="*/ 2147483647 w 216"/>
                  <a:gd name="T29" fmla="*/ 2147483647 h 54"/>
                  <a:gd name="T30" fmla="*/ 2147483647 w 216"/>
                  <a:gd name="T31" fmla="*/ 2147483647 h 54"/>
                  <a:gd name="T32" fmla="*/ 2147483647 w 216"/>
                  <a:gd name="T33" fmla="*/ 2147483647 h 54"/>
                  <a:gd name="T34" fmla="*/ 2147483647 w 216"/>
                  <a:gd name="T35" fmla="*/ 2147483647 h 54"/>
                  <a:gd name="T36" fmla="*/ 2147483647 w 216"/>
                  <a:gd name="T37" fmla="*/ 2147483647 h 54"/>
                  <a:gd name="T38" fmla="*/ 2147483647 w 216"/>
                  <a:gd name="T39" fmla="*/ 2147483647 h 54"/>
                  <a:gd name="T40" fmla="*/ 2147483647 w 216"/>
                  <a:gd name="T41" fmla="*/ 2147483647 h 54"/>
                  <a:gd name="T42" fmla="*/ 2147483647 w 216"/>
                  <a:gd name="T43" fmla="*/ 2147483647 h 54"/>
                  <a:gd name="T44" fmla="*/ 2147483647 w 216"/>
                  <a:gd name="T45" fmla="*/ 2147483647 h 54"/>
                  <a:gd name="T46" fmla="*/ 2147483647 w 216"/>
                  <a:gd name="T47" fmla="*/ 2147483647 h 54"/>
                  <a:gd name="T48" fmla="*/ 2147483647 w 216"/>
                  <a:gd name="T49" fmla="*/ 2147483647 h 54"/>
                  <a:gd name="T50" fmla="*/ 2147483647 w 216"/>
                  <a:gd name="T51" fmla="*/ 2147483647 h 54"/>
                  <a:gd name="T52" fmla="*/ 2147483647 w 216"/>
                  <a:gd name="T53" fmla="*/ 2147483647 h 54"/>
                  <a:gd name="T54" fmla="*/ 2147483647 w 216"/>
                  <a:gd name="T55" fmla="*/ 2147483647 h 54"/>
                  <a:gd name="T56" fmla="*/ 2147483647 w 216"/>
                  <a:gd name="T57" fmla="*/ 2147483647 h 54"/>
                  <a:gd name="T58" fmla="*/ 2147483647 w 216"/>
                  <a:gd name="T59" fmla="*/ 0 h 54"/>
                  <a:gd name="T60" fmla="*/ 2147483647 w 216"/>
                  <a:gd name="T61" fmla="*/ 0 h 54"/>
                  <a:gd name="T62" fmla="*/ 2147483647 w 216"/>
                  <a:gd name="T63" fmla="*/ 2147483647 h 54"/>
                  <a:gd name="T64" fmla="*/ 2147483647 w 216"/>
                  <a:gd name="T65" fmla="*/ 2147483647 h 54"/>
                  <a:gd name="T66" fmla="*/ 2147483647 w 216"/>
                  <a:gd name="T67" fmla="*/ 2147483647 h 5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16"/>
                  <a:gd name="T103" fmla="*/ 0 h 54"/>
                  <a:gd name="T104" fmla="*/ 216 w 216"/>
                  <a:gd name="T105" fmla="*/ 54 h 5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16" h="54">
                    <a:moveTo>
                      <a:pt x="18" y="18"/>
                    </a:moveTo>
                    <a:lnTo>
                      <a:pt x="12" y="24"/>
                    </a:lnTo>
                    <a:lnTo>
                      <a:pt x="6" y="36"/>
                    </a:lnTo>
                    <a:lnTo>
                      <a:pt x="6" y="42"/>
                    </a:lnTo>
                    <a:lnTo>
                      <a:pt x="0" y="48"/>
                    </a:lnTo>
                    <a:lnTo>
                      <a:pt x="0" y="54"/>
                    </a:lnTo>
                    <a:lnTo>
                      <a:pt x="72" y="54"/>
                    </a:lnTo>
                    <a:lnTo>
                      <a:pt x="72" y="42"/>
                    </a:lnTo>
                    <a:lnTo>
                      <a:pt x="84" y="42"/>
                    </a:lnTo>
                    <a:lnTo>
                      <a:pt x="90" y="36"/>
                    </a:lnTo>
                    <a:lnTo>
                      <a:pt x="114" y="36"/>
                    </a:lnTo>
                    <a:lnTo>
                      <a:pt x="120" y="24"/>
                    </a:lnTo>
                    <a:lnTo>
                      <a:pt x="126" y="18"/>
                    </a:lnTo>
                    <a:lnTo>
                      <a:pt x="132" y="24"/>
                    </a:lnTo>
                    <a:lnTo>
                      <a:pt x="144" y="30"/>
                    </a:lnTo>
                    <a:lnTo>
                      <a:pt x="150" y="42"/>
                    </a:lnTo>
                    <a:lnTo>
                      <a:pt x="168" y="48"/>
                    </a:lnTo>
                    <a:lnTo>
                      <a:pt x="192" y="48"/>
                    </a:lnTo>
                    <a:lnTo>
                      <a:pt x="198" y="42"/>
                    </a:lnTo>
                    <a:lnTo>
                      <a:pt x="210" y="36"/>
                    </a:lnTo>
                    <a:lnTo>
                      <a:pt x="216" y="30"/>
                    </a:lnTo>
                    <a:lnTo>
                      <a:pt x="216" y="24"/>
                    </a:lnTo>
                    <a:lnTo>
                      <a:pt x="210" y="18"/>
                    </a:lnTo>
                    <a:lnTo>
                      <a:pt x="186" y="18"/>
                    </a:lnTo>
                    <a:lnTo>
                      <a:pt x="180" y="24"/>
                    </a:lnTo>
                    <a:lnTo>
                      <a:pt x="168" y="24"/>
                    </a:lnTo>
                    <a:lnTo>
                      <a:pt x="162" y="12"/>
                    </a:lnTo>
                    <a:lnTo>
                      <a:pt x="156" y="6"/>
                    </a:lnTo>
                    <a:lnTo>
                      <a:pt x="144" y="12"/>
                    </a:lnTo>
                    <a:lnTo>
                      <a:pt x="144" y="0"/>
                    </a:lnTo>
                    <a:lnTo>
                      <a:pt x="90" y="0"/>
                    </a:lnTo>
                    <a:lnTo>
                      <a:pt x="90" y="12"/>
                    </a:lnTo>
                    <a:lnTo>
                      <a:pt x="18" y="12"/>
                    </a:lnTo>
                    <a:lnTo>
                      <a:pt x="18" y="1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49" name="Gabon">
                <a:extLst>
                  <a:ext uri="{FF2B5EF4-FFF2-40B4-BE49-F238E27FC236}">
                    <a16:creationId xmlns:a16="http://schemas.microsoft.com/office/drawing/2014/main" id="{ADFD07DD-1CB0-DF4E-9735-5E4457D27A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0" y="2260"/>
                <a:ext cx="107" cy="131"/>
              </a:xfrm>
              <a:custGeom>
                <a:avLst/>
                <a:gdLst>
                  <a:gd name="T0" fmla="*/ 2147483647 w 420"/>
                  <a:gd name="T1" fmla="*/ 2147483647 h 510"/>
                  <a:gd name="T2" fmla="*/ 2147483647 w 420"/>
                  <a:gd name="T3" fmla="*/ 2147483647 h 510"/>
                  <a:gd name="T4" fmla="*/ 2147483647 w 420"/>
                  <a:gd name="T5" fmla="*/ 2147483647 h 510"/>
                  <a:gd name="T6" fmla="*/ 2147483647 w 420"/>
                  <a:gd name="T7" fmla="*/ 2147483647 h 510"/>
                  <a:gd name="T8" fmla="*/ 2147483647 w 420"/>
                  <a:gd name="T9" fmla="*/ 2147483647 h 510"/>
                  <a:gd name="T10" fmla="*/ 2147483647 w 420"/>
                  <a:gd name="T11" fmla="*/ 2147483647 h 510"/>
                  <a:gd name="T12" fmla="*/ 2147483647 w 420"/>
                  <a:gd name="T13" fmla="*/ 2147483647 h 510"/>
                  <a:gd name="T14" fmla="*/ 2147483647 w 420"/>
                  <a:gd name="T15" fmla="*/ 2147483647 h 510"/>
                  <a:gd name="T16" fmla="*/ 2147483647 w 420"/>
                  <a:gd name="T17" fmla="*/ 2147483647 h 510"/>
                  <a:gd name="T18" fmla="*/ 2147483647 w 420"/>
                  <a:gd name="T19" fmla="*/ 2147483647 h 510"/>
                  <a:gd name="T20" fmla="*/ 2147483647 w 420"/>
                  <a:gd name="T21" fmla="*/ 2147483647 h 510"/>
                  <a:gd name="T22" fmla="*/ 2147483647 w 420"/>
                  <a:gd name="T23" fmla="*/ 2147483647 h 510"/>
                  <a:gd name="T24" fmla="*/ 2147483647 w 420"/>
                  <a:gd name="T25" fmla="*/ 2147483647 h 510"/>
                  <a:gd name="T26" fmla="*/ 2147483647 w 420"/>
                  <a:gd name="T27" fmla="*/ 2147483647 h 510"/>
                  <a:gd name="T28" fmla="*/ 2147483647 w 420"/>
                  <a:gd name="T29" fmla="*/ 2147483647 h 510"/>
                  <a:gd name="T30" fmla="*/ 2147483647 w 420"/>
                  <a:gd name="T31" fmla="*/ 2147483647 h 510"/>
                  <a:gd name="T32" fmla="*/ 2147483647 w 420"/>
                  <a:gd name="T33" fmla="*/ 2147483647 h 510"/>
                  <a:gd name="T34" fmla="*/ 2147483647 w 420"/>
                  <a:gd name="T35" fmla="*/ 2147483647 h 510"/>
                  <a:gd name="T36" fmla="*/ 2147483647 w 420"/>
                  <a:gd name="T37" fmla="*/ 2147483647 h 510"/>
                  <a:gd name="T38" fmla="*/ 2147483647 w 420"/>
                  <a:gd name="T39" fmla="*/ 2147483647 h 510"/>
                  <a:gd name="T40" fmla="*/ 2147483647 w 420"/>
                  <a:gd name="T41" fmla="*/ 2147483647 h 510"/>
                  <a:gd name="T42" fmla="*/ 2147483647 w 420"/>
                  <a:gd name="T43" fmla="*/ 2147483647 h 510"/>
                  <a:gd name="T44" fmla="*/ 2147483647 w 420"/>
                  <a:gd name="T45" fmla="*/ 2147483647 h 510"/>
                  <a:gd name="T46" fmla="*/ 2147483647 w 420"/>
                  <a:gd name="T47" fmla="*/ 2147483647 h 510"/>
                  <a:gd name="T48" fmla="*/ 2147483647 w 420"/>
                  <a:gd name="T49" fmla="*/ 2147483647 h 510"/>
                  <a:gd name="T50" fmla="*/ 2147483647 w 420"/>
                  <a:gd name="T51" fmla="*/ 2147483647 h 510"/>
                  <a:gd name="T52" fmla="*/ 2147483647 w 420"/>
                  <a:gd name="T53" fmla="*/ 2147483647 h 510"/>
                  <a:gd name="T54" fmla="*/ 2147483647 w 420"/>
                  <a:gd name="T55" fmla="*/ 2147483647 h 510"/>
                  <a:gd name="T56" fmla="*/ 2147483647 w 420"/>
                  <a:gd name="T57" fmla="*/ 2147483647 h 510"/>
                  <a:gd name="T58" fmla="*/ 2147483647 w 420"/>
                  <a:gd name="T59" fmla="*/ 2147483647 h 510"/>
                  <a:gd name="T60" fmla="*/ 2147483647 w 420"/>
                  <a:gd name="T61" fmla="*/ 2147483647 h 510"/>
                  <a:gd name="T62" fmla="*/ 2147483647 w 420"/>
                  <a:gd name="T63" fmla="*/ 2147483647 h 510"/>
                  <a:gd name="T64" fmla="*/ 2147483647 w 420"/>
                  <a:gd name="T65" fmla="*/ 2147483647 h 510"/>
                  <a:gd name="T66" fmla="*/ 2147483647 w 420"/>
                  <a:gd name="T67" fmla="*/ 2147483647 h 510"/>
                  <a:gd name="T68" fmla="*/ 2147483647 w 420"/>
                  <a:gd name="T69" fmla="*/ 2147483647 h 510"/>
                  <a:gd name="T70" fmla="*/ 2147483647 w 420"/>
                  <a:gd name="T71" fmla="*/ 2147483647 h 510"/>
                  <a:gd name="T72" fmla="*/ 2147483647 w 420"/>
                  <a:gd name="T73" fmla="*/ 2147483647 h 510"/>
                  <a:gd name="T74" fmla="*/ 2147483647 w 420"/>
                  <a:gd name="T75" fmla="*/ 2147483647 h 510"/>
                  <a:gd name="T76" fmla="*/ 2147483647 w 420"/>
                  <a:gd name="T77" fmla="*/ 2147483647 h 510"/>
                  <a:gd name="T78" fmla="*/ 2147483647 w 420"/>
                  <a:gd name="T79" fmla="*/ 2147483647 h 510"/>
                  <a:gd name="T80" fmla="*/ 2147483647 w 420"/>
                  <a:gd name="T81" fmla="*/ 2147483647 h 510"/>
                  <a:gd name="T82" fmla="*/ 2147483647 w 420"/>
                  <a:gd name="T83" fmla="*/ 2147483647 h 510"/>
                  <a:gd name="T84" fmla="*/ 2147483647 w 420"/>
                  <a:gd name="T85" fmla="*/ 2147483647 h 510"/>
                  <a:gd name="T86" fmla="*/ 2147483647 w 420"/>
                  <a:gd name="T87" fmla="*/ 2147483647 h 510"/>
                  <a:gd name="T88" fmla="*/ 2147483647 w 420"/>
                  <a:gd name="T89" fmla="*/ 2147483647 h 510"/>
                  <a:gd name="T90" fmla="*/ 2147483647 w 420"/>
                  <a:gd name="T91" fmla="*/ 2147483647 h 510"/>
                  <a:gd name="T92" fmla="*/ 2147483647 w 420"/>
                  <a:gd name="T93" fmla="*/ 2147483647 h 510"/>
                  <a:gd name="T94" fmla="*/ 2147483647 w 420"/>
                  <a:gd name="T95" fmla="*/ 2147483647 h 510"/>
                  <a:gd name="T96" fmla="*/ 2147483647 w 420"/>
                  <a:gd name="T97" fmla="*/ 2147483647 h 510"/>
                  <a:gd name="T98" fmla="*/ 2147483647 w 420"/>
                  <a:gd name="T99" fmla="*/ 2147483647 h 510"/>
                  <a:gd name="T100" fmla="*/ 2147483647 w 420"/>
                  <a:gd name="T101" fmla="*/ 2147483647 h 510"/>
                  <a:gd name="T102" fmla="*/ 2147483647 w 420"/>
                  <a:gd name="T103" fmla="*/ 2147483647 h 510"/>
                  <a:gd name="T104" fmla="*/ 2147483647 w 420"/>
                  <a:gd name="T105" fmla="*/ 2147483647 h 510"/>
                  <a:gd name="T106" fmla="*/ 2147483647 w 420"/>
                  <a:gd name="T107" fmla="*/ 2147483647 h 510"/>
                  <a:gd name="T108" fmla="*/ 2147483647 w 420"/>
                  <a:gd name="T109" fmla="*/ 2147483647 h 510"/>
                  <a:gd name="T110" fmla="*/ 2147483647 w 420"/>
                  <a:gd name="T111" fmla="*/ 2147483647 h 51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420"/>
                  <a:gd name="T169" fmla="*/ 0 h 510"/>
                  <a:gd name="T170" fmla="*/ 420 w 420"/>
                  <a:gd name="T171" fmla="*/ 510 h 51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420" h="510">
                    <a:moveTo>
                      <a:pt x="420" y="240"/>
                    </a:moveTo>
                    <a:lnTo>
                      <a:pt x="414" y="234"/>
                    </a:lnTo>
                    <a:lnTo>
                      <a:pt x="396" y="234"/>
                    </a:lnTo>
                    <a:lnTo>
                      <a:pt x="390" y="216"/>
                    </a:lnTo>
                    <a:lnTo>
                      <a:pt x="372" y="210"/>
                    </a:lnTo>
                    <a:lnTo>
                      <a:pt x="372" y="174"/>
                    </a:lnTo>
                    <a:lnTo>
                      <a:pt x="384" y="150"/>
                    </a:lnTo>
                    <a:lnTo>
                      <a:pt x="396" y="150"/>
                    </a:lnTo>
                    <a:lnTo>
                      <a:pt x="402" y="144"/>
                    </a:lnTo>
                    <a:lnTo>
                      <a:pt x="408" y="132"/>
                    </a:lnTo>
                    <a:lnTo>
                      <a:pt x="414" y="126"/>
                    </a:lnTo>
                    <a:lnTo>
                      <a:pt x="414" y="114"/>
                    </a:lnTo>
                    <a:lnTo>
                      <a:pt x="402" y="108"/>
                    </a:lnTo>
                    <a:lnTo>
                      <a:pt x="402" y="90"/>
                    </a:lnTo>
                    <a:lnTo>
                      <a:pt x="396" y="84"/>
                    </a:lnTo>
                    <a:lnTo>
                      <a:pt x="396" y="78"/>
                    </a:lnTo>
                    <a:lnTo>
                      <a:pt x="384" y="78"/>
                    </a:lnTo>
                    <a:lnTo>
                      <a:pt x="378" y="72"/>
                    </a:lnTo>
                    <a:lnTo>
                      <a:pt x="360" y="72"/>
                    </a:lnTo>
                    <a:lnTo>
                      <a:pt x="360" y="90"/>
                    </a:lnTo>
                    <a:lnTo>
                      <a:pt x="354" y="96"/>
                    </a:lnTo>
                    <a:lnTo>
                      <a:pt x="330" y="96"/>
                    </a:lnTo>
                    <a:lnTo>
                      <a:pt x="324" y="90"/>
                    </a:lnTo>
                    <a:lnTo>
                      <a:pt x="318" y="54"/>
                    </a:lnTo>
                    <a:lnTo>
                      <a:pt x="336" y="24"/>
                    </a:lnTo>
                    <a:lnTo>
                      <a:pt x="336" y="6"/>
                    </a:lnTo>
                    <a:lnTo>
                      <a:pt x="288" y="12"/>
                    </a:lnTo>
                    <a:lnTo>
                      <a:pt x="282" y="12"/>
                    </a:lnTo>
                    <a:lnTo>
                      <a:pt x="270" y="6"/>
                    </a:lnTo>
                    <a:lnTo>
                      <a:pt x="264" y="6"/>
                    </a:lnTo>
                    <a:lnTo>
                      <a:pt x="252" y="18"/>
                    </a:lnTo>
                    <a:lnTo>
                      <a:pt x="222" y="18"/>
                    </a:lnTo>
                    <a:lnTo>
                      <a:pt x="210" y="0"/>
                    </a:lnTo>
                    <a:lnTo>
                      <a:pt x="192" y="18"/>
                    </a:lnTo>
                    <a:lnTo>
                      <a:pt x="186" y="54"/>
                    </a:lnTo>
                    <a:lnTo>
                      <a:pt x="192" y="60"/>
                    </a:lnTo>
                    <a:lnTo>
                      <a:pt x="192" y="90"/>
                    </a:lnTo>
                    <a:lnTo>
                      <a:pt x="186" y="108"/>
                    </a:lnTo>
                    <a:lnTo>
                      <a:pt x="186" y="114"/>
                    </a:lnTo>
                    <a:lnTo>
                      <a:pt x="84" y="114"/>
                    </a:lnTo>
                    <a:lnTo>
                      <a:pt x="84" y="108"/>
                    </a:lnTo>
                    <a:lnTo>
                      <a:pt x="72" y="108"/>
                    </a:lnTo>
                    <a:lnTo>
                      <a:pt x="60" y="120"/>
                    </a:lnTo>
                    <a:lnTo>
                      <a:pt x="60" y="126"/>
                    </a:lnTo>
                    <a:lnTo>
                      <a:pt x="66" y="132"/>
                    </a:lnTo>
                    <a:lnTo>
                      <a:pt x="66" y="144"/>
                    </a:lnTo>
                    <a:lnTo>
                      <a:pt x="72" y="150"/>
                    </a:lnTo>
                    <a:lnTo>
                      <a:pt x="72" y="162"/>
                    </a:lnTo>
                    <a:lnTo>
                      <a:pt x="48" y="162"/>
                    </a:lnTo>
                    <a:lnTo>
                      <a:pt x="48" y="210"/>
                    </a:lnTo>
                    <a:lnTo>
                      <a:pt x="42" y="228"/>
                    </a:lnTo>
                    <a:lnTo>
                      <a:pt x="36" y="240"/>
                    </a:lnTo>
                    <a:lnTo>
                      <a:pt x="30" y="246"/>
                    </a:lnTo>
                    <a:lnTo>
                      <a:pt x="18" y="252"/>
                    </a:lnTo>
                    <a:lnTo>
                      <a:pt x="0" y="252"/>
                    </a:lnTo>
                    <a:lnTo>
                      <a:pt x="30" y="306"/>
                    </a:lnTo>
                    <a:lnTo>
                      <a:pt x="42" y="294"/>
                    </a:lnTo>
                    <a:lnTo>
                      <a:pt x="54" y="312"/>
                    </a:lnTo>
                    <a:lnTo>
                      <a:pt x="48" y="318"/>
                    </a:lnTo>
                    <a:lnTo>
                      <a:pt x="48" y="330"/>
                    </a:lnTo>
                    <a:lnTo>
                      <a:pt x="42" y="336"/>
                    </a:lnTo>
                    <a:lnTo>
                      <a:pt x="42" y="342"/>
                    </a:lnTo>
                    <a:lnTo>
                      <a:pt x="48" y="348"/>
                    </a:lnTo>
                    <a:lnTo>
                      <a:pt x="66" y="348"/>
                    </a:lnTo>
                    <a:lnTo>
                      <a:pt x="72" y="390"/>
                    </a:lnTo>
                    <a:lnTo>
                      <a:pt x="102" y="396"/>
                    </a:lnTo>
                    <a:lnTo>
                      <a:pt x="96" y="408"/>
                    </a:lnTo>
                    <a:lnTo>
                      <a:pt x="144" y="462"/>
                    </a:lnTo>
                    <a:lnTo>
                      <a:pt x="138" y="468"/>
                    </a:lnTo>
                    <a:lnTo>
                      <a:pt x="174" y="510"/>
                    </a:lnTo>
                    <a:lnTo>
                      <a:pt x="180" y="492"/>
                    </a:lnTo>
                    <a:lnTo>
                      <a:pt x="204" y="480"/>
                    </a:lnTo>
                    <a:lnTo>
                      <a:pt x="222" y="498"/>
                    </a:lnTo>
                    <a:lnTo>
                      <a:pt x="228" y="492"/>
                    </a:lnTo>
                    <a:lnTo>
                      <a:pt x="228" y="456"/>
                    </a:lnTo>
                    <a:lnTo>
                      <a:pt x="210" y="444"/>
                    </a:lnTo>
                    <a:lnTo>
                      <a:pt x="228" y="432"/>
                    </a:lnTo>
                    <a:lnTo>
                      <a:pt x="198" y="414"/>
                    </a:lnTo>
                    <a:lnTo>
                      <a:pt x="210" y="414"/>
                    </a:lnTo>
                    <a:lnTo>
                      <a:pt x="210" y="402"/>
                    </a:lnTo>
                    <a:lnTo>
                      <a:pt x="204" y="396"/>
                    </a:lnTo>
                    <a:lnTo>
                      <a:pt x="204" y="378"/>
                    </a:lnTo>
                    <a:lnTo>
                      <a:pt x="210" y="378"/>
                    </a:lnTo>
                    <a:lnTo>
                      <a:pt x="216" y="384"/>
                    </a:lnTo>
                    <a:lnTo>
                      <a:pt x="228" y="384"/>
                    </a:lnTo>
                    <a:lnTo>
                      <a:pt x="240" y="390"/>
                    </a:lnTo>
                    <a:lnTo>
                      <a:pt x="258" y="390"/>
                    </a:lnTo>
                    <a:lnTo>
                      <a:pt x="264" y="384"/>
                    </a:lnTo>
                    <a:lnTo>
                      <a:pt x="270" y="372"/>
                    </a:lnTo>
                    <a:lnTo>
                      <a:pt x="282" y="366"/>
                    </a:lnTo>
                    <a:lnTo>
                      <a:pt x="264" y="348"/>
                    </a:lnTo>
                    <a:lnTo>
                      <a:pt x="264" y="342"/>
                    </a:lnTo>
                    <a:lnTo>
                      <a:pt x="294" y="342"/>
                    </a:lnTo>
                    <a:lnTo>
                      <a:pt x="312" y="384"/>
                    </a:lnTo>
                    <a:lnTo>
                      <a:pt x="342" y="384"/>
                    </a:lnTo>
                    <a:lnTo>
                      <a:pt x="348" y="378"/>
                    </a:lnTo>
                    <a:lnTo>
                      <a:pt x="354" y="366"/>
                    </a:lnTo>
                    <a:lnTo>
                      <a:pt x="360" y="360"/>
                    </a:lnTo>
                    <a:lnTo>
                      <a:pt x="366" y="360"/>
                    </a:lnTo>
                    <a:lnTo>
                      <a:pt x="366" y="390"/>
                    </a:lnTo>
                    <a:lnTo>
                      <a:pt x="372" y="396"/>
                    </a:lnTo>
                    <a:lnTo>
                      <a:pt x="384" y="396"/>
                    </a:lnTo>
                    <a:lnTo>
                      <a:pt x="390" y="390"/>
                    </a:lnTo>
                    <a:lnTo>
                      <a:pt x="396" y="378"/>
                    </a:lnTo>
                    <a:lnTo>
                      <a:pt x="396" y="354"/>
                    </a:lnTo>
                    <a:lnTo>
                      <a:pt x="408" y="348"/>
                    </a:lnTo>
                    <a:lnTo>
                      <a:pt x="414" y="342"/>
                    </a:lnTo>
                    <a:lnTo>
                      <a:pt x="408" y="318"/>
                    </a:lnTo>
                    <a:lnTo>
                      <a:pt x="414" y="306"/>
                    </a:lnTo>
                    <a:lnTo>
                      <a:pt x="414" y="258"/>
                    </a:lnTo>
                    <a:lnTo>
                      <a:pt x="420" y="252"/>
                    </a:lnTo>
                    <a:lnTo>
                      <a:pt x="420" y="24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50" name="Ethiopia">
                <a:extLst>
                  <a:ext uri="{FF2B5EF4-FFF2-40B4-BE49-F238E27FC236}">
                    <a16:creationId xmlns:a16="http://schemas.microsoft.com/office/drawing/2014/main" id="{20BD784D-205C-4F47-A130-00E1FE95BB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3" y="2003"/>
                <a:ext cx="270" cy="236"/>
              </a:xfrm>
              <a:custGeom>
                <a:avLst/>
                <a:gdLst>
                  <a:gd name="T0" fmla="*/ 2147483647 w 1056"/>
                  <a:gd name="T1" fmla="*/ 2147483647 h 924"/>
                  <a:gd name="T2" fmla="*/ 2147483647 w 1056"/>
                  <a:gd name="T3" fmla="*/ 2147483647 h 924"/>
                  <a:gd name="T4" fmla="*/ 2147483647 w 1056"/>
                  <a:gd name="T5" fmla="*/ 2147483647 h 924"/>
                  <a:gd name="T6" fmla="*/ 2147483647 w 1056"/>
                  <a:gd name="T7" fmla="*/ 2147483647 h 924"/>
                  <a:gd name="T8" fmla="*/ 2147483647 w 1056"/>
                  <a:gd name="T9" fmla="*/ 2147483647 h 924"/>
                  <a:gd name="T10" fmla="*/ 2147483647 w 1056"/>
                  <a:gd name="T11" fmla="*/ 2147483647 h 924"/>
                  <a:gd name="T12" fmla="*/ 2147483647 w 1056"/>
                  <a:gd name="T13" fmla="*/ 2147483647 h 924"/>
                  <a:gd name="T14" fmla="*/ 2147483647 w 1056"/>
                  <a:gd name="T15" fmla="*/ 2147483647 h 924"/>
                  <a:gd name="T16" fmla="*/ 2147483647 w 1056"/>
                  <a:gd name="T17" fmla="*/ 2147483647 h 924"/>
                  <a:gd name="T18" fmla="*/ 2147483647 w 1056"/>
                  <a:gd name="T19" fmla="*/ 2147483647 h 924"/>
                  <a:gd name="T20" fmla="*/ 2147483647 w 1056"/>
                  <a:gd name="T21" fmla="*/ 2147483647 h 924"/>
                  <a:gd name="T22" fmla="*/ 2147483647 w 1056"/>
                  <a:gd name="T23" fmla="*/ 2147483647 h 924"/>
                  <a:gd name="T24" fmla="*/ 2147483647 w 1056"/>
                  <a:gd name="T25" fmla="*/ 2147483647 h 924"/>
                  <a:gd name="T26" fmla="*/ 2147483647 w 1056"/>
                  <a:gd name="T27" fmla="*/ 2147483647 h 924"/>
                  <a:gd name="T28" fmla="*/ 2147483647 w 1056"/>
                  <a:gd name="T29" fmla="*/ 2147483647 h 924"/>
                  <a:gd name="T30" fmla="*/ 2147483647 w 1056"/>
                  <a:gd name="T31" fmla="*/ 2147483647 h 924"/>
                  <a:gd name="T32" fmla="*/ 2147483647 w 1056"/>
                  <a:gd name="T33" fmla="*/ 2147483647 h 924"/>
                  <a:gd name="T34" fmla="*/ 2147483647 w 1056"/>
                  <a:gd name="T35" fmla="*/ 2147483647 h 924"/>
                  <a:gd name="T36" fmla="*/ 2147483647 w 1056"/>
                  <a:gd name="T37" fmla="*/ 2147483647 h 924"/>
                  <a:gd name="T38" fmla="*/ 2147483647 w 1056"/>
                  <a:gd name="T39" fmla="*/ 2147483647 h 924"/>
                  <a:gd name="T40" fmla="*/ 2147483647 w 1056"/>
                  <a:gd name="T41" fmla="*/ 2147483647 h 924"/>
                  <a:gd name="T42" fmla="*/ 2147483647 w 1056"/>
                  <a:gd name="T43" fmla="*/ 2147483647 h 924"/>
                  <a:gd name="T44" fmla="*/ 2147483647 w 1056"/>
                  <a:gd name="T45" fmla="*/ 2147483647 h 924"/>
                  <a:gd name="T46" fmla="*/ 2147483647 w 1056"/>
                  <a:gd name="T47" fmla="*/ 2147483647 h 924"/>
                  <a:gd name="T48" fmla="*/ 2147483647 w 1056"/>
                  <a:gd name="T49" fmla="*/ 2147483647 h 924"/>
                  <a:gd name="T50" fmla="*/ 2147483647 w 1056"/>
                  <a:gd name="T51" fmla="*/ 2147483647 h 924"/>
                  <a:gd name="T52" fmla="*/ 2147483647 w 1056"/>
                  <a:gd name="T53" fmla="*/ 2147483647 h 924"/>
                  <a:gd name="T54" fmla="*/ 2147483647 w 1056"/>
                  <a:gd name="T55" fmla="*/ 2147483647 h 924"/>
                  <a:gd name="T56" fmla="*/ 2147483647 w 1056"/>
                  <a:gd name="T57" fmla="*/ 2147483647 h 924"/>
                  <a:gd name="T58" fmla="*/ 2147483647 w 1056"/>
                  <a:gd name="T59" fmla="*/ 2147483647 h 924"/>
                  <a:gd name="T60" fmla="*/ 2147483647 w 1056"/>
                  <a:gd name="T61" fmla="*/ 2147483647 h 924"/>
                  <a:gd name="T62" fmla="*/ 2147483647 w 1056"/>
                  <a:gd name="T63" fmla="*/ 2147483647 h 924"/>
                  <a:gd name="T64" fmla="*/ 2147483647 w 1056"/>
                  <a:gd name="T65" fmla="*/ 2147483647 h 924"/>
                  <a:gd name="T66" fmla="*/ 2147483647 w 1056"/>
                  <a:gd name="T67" fmla="*/ 2147483647 h 924"/>
                  <a:gd name="T68" fmla="*/ 2147483647 w 1056"/>
                  <a:gd name="T69" fmla="*/ 2147483647 h 924"/>
                  <a:gd name="T70" fmla="*/ 2147483647 w 1056"/>
                  <a:gd name="T71" fmla="*/ 2147483647 h 924"/>
                  <a:gd name="T72" fmla="*/ 2147483647 w 1056"/>
                  <a:gd name="T73" fmla="*/ 0 h 924"/>
                  <a:gd name="T74" fmla="*/ 2147483647 w 1056"/>
                  <a:gd name="T75" fmla="*/ 2147483647 h 924"/>
                  <a:gd name="T76" fmla="*/ 2147483647 w 1056"/>
                  <a:gd name="T77" fmla="*/ 2147483647 h 924"/>
                  <a:gd name="T78" fmla="*/ 2147483647 w 1056"/>
                  <a:gd name="T79" fmla="*/ 2147483647 h 924"/>
                  <a:gd name="T80" fmla="*/ 2147483647 w 1056"/>
                  <a:gd name="T81" fmla="*/ 2147483647 h 924"/>
                  <a:gd name="T82" fmla="*/ 2147483647 w 1056"/>
                  <a:gd name="T83" fmla="*/ 2147483647 h 924"/>
                  <a:gd name="T84" fmla="*/ 2147483647 w 1056"/>
                  <a:gd name="T85" fmla="*/ 2147483647 h 924"/>
                  <a:gd name="T86" fmla="*/ 2147483647 w 1056"/>
                  <a:gd name="T87" fmla="*/ 2147483647 h 924"/>
                  <a:gd name="T88" fmla="*/ 2147483647 w 1056"/>
                  <a:gd name="T89" fmla="*/ 2147483647 h 924"/>
                  <a:gd name="T90" fmla="*/ 2147483647 w 1056"/>
                  <a:gd name="T91" fmla="*/ 2147483647 h 924"/>
                  <a:gd name="T92" fmla="*/ 2147483647 w 1056"/>
                  <a:gd name="T93" fmla="*/ 2147483647 h 924"/>
                  <a:gd name="T94" fmla="*/ 2147483647 w 1056"/>
                  <a:gd name="T95" fmla="*/ 2147483647 h 924"/>
                  <a:gd name="T96" fmla="*/ 2147483647 w 1056"/>
                  <a:gd name="T97" fmla="*/ 2147483647 h 924"/>
                  <a:gd name="T98" fmla="*/ 2147483647 w 1056"/>
                  <a:gd name="T99" fmla="*/ 2147483647 h 924"/>
                  <a:gd name="T100" fmla="*/ 2147483647 w 1056"/>
                  <a:gd name="T101" fmla="*/ 2147483647 h 924"/>
                  <a:gd name="T102" fmla="*/ 2147483647 w 1056"/>
                  <a:gd name="T103" fmla="*/ 2147483647 h 924"/>
                  <a:gd name="T104" fmla="*/ 2147483647 w 1056"/>
                  <a:gd name="T105" fmla="*/ 2147483647 h 924"/>
                  <a:gd name="T106" fmla="*/ 2147483647 w 1056"/>
                  <a:gd name="T107" fmla="*/ 2147483647 h 924"/>
                  <a:gd name="T108" fmla="*/ 2147483647 w 1056"/>
                  <a:gd name="T109" fmla="*/ 2147483647 h 924"/>
                  <a:gd name="T110" fmla="*/ 2147483647 w 1056"/>
                  <a:gd name="T111" fmla="*/ 2147483647 h 924"/>
                  <a:gd name="T112" fmla="*/ 2147483647 w 1056"/>
                  <a:gd name="T113" fmla="*/ 2147483647 h 924"/>
                  <a:gd name="T114" fmla="*/ 2147483647 w 1056"/>
                  <a:gd name="T115" fmla="*/ 2147483647 h 924"/>
                  <a:gd name="T116" fmla="*/ 2147483647 w 1056"/>
                  <a:gd name="T117" fmla="*/ 2147483647 h 92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056"/>
                  <a:gd name="T178" fmla="*/ 0 h 924"/>
                  <a:gd name="T179" fmla="*/ 1056 w 1056"/>
                  <a:gd name="T180" fmla="*/ 924 h 92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056" h="924">
                    <a:moveTo>
                      <a:pt x="84" y="642"/>
                    </a:moveTo>
                    <a:lnTo>
                      <a:pt x="108" y="642"/>
                    </a:lnTo>
                    <a:lnTo>
                      <a:pt x="114" y="666"/>
                    </a:lnTo>
                    <a:lnTo>
                      <a:pt x="126" y="666"/>
                    </a:lnTo>
                    <a:lnTo>
                      <a:pt x="126" y="702"/>
                    </a:lnTo>
                    <a:lnTo>
                      <a:pt x="138" y="708"/>
                    </a:lnTo>
                    <a:lnTo>
                      <a:pt x="138" y="726"/>
                    </a:lnTo>
                    <a:lnTo>
                      <a:pt x="156" y="762"/>
                    </a:lnTo>
                    <a:lnTo>
                      <a:pt x="168" y="768"/>
                    </a:lnTo>
                    <a:lnTo>
                      <a:pt x="186" y="768"/>
                    </a:lnTo>
                    <a:lnTo>
                      <a:pt x="192" y="774"/>
                    </a:lnTo>
                    <a:lnTo>
                      <a:pt x="198" y="786"/>
                    </a:lnTo>
                    <a:lnTo>
                      <a:pt x="198" y="804"/>
                    </a:lnTo>
                    <a:lnTo>
                      <a:pt x="210" y="840"/>
                    </a:lnTo>
                    <a:lnTo>
                      <a:pt x="282" y="846"/>
                    </a:lnTo>
                    <a:lnTo>
                      <a:pt x="360" y="906"/>
                    </a:lnTo>
                    <a:lnTo>
                      <a:pt x="390" y="906"/>
                    </a:lnTo>
                    <a:lnTo>
                      <a:pt x="402" y="912"/>
                    </a:lnTo>
                    <a:lnTo>
                      <a:pt x="432" y="912"/>
                    </a:lnTo>
                    <a:lnTo>
                      <a:pt x="444" y="918"/>
                    </a:lnTo>
                    <a:lnTo>
                      <a:pt x="450" y="918"/>
                    </a:lnTo>
                    <a:lnTo>
                      <a:pt x="462" y="924"/>
                    </a:lnTo>
                    <a:lnTo>
                      <a:pt x="486" y="906"/>
                    </a:lnTo>
                    <a:lnTo>
                      <a:pt x="486" y="894"/>
                    </a:lnTo>
                    <a:lnTo>
                      <a:pt x="498" y="882"/>
                    </a:lnTo>
                    <a:lnTo>
                      <a:pt x="510" y="882"/>
                    </a:lnTo>
                    <a:lnTo>
                      <a:pt x="522" y="876"/>
                    </a:lnTo>
                    <a:lnTo>
                      <a:pt x="528" y="870"/>
                    </a:lnTo>
                    <a:lnTo>
                      <a:pt x="534" y="870"/>
                    </a:lnTo>
                    <a:lnTo>
                      <a:pt x="552" y="852"/>
                    </a:lnTo>
                    <a:lnTo>
                      <a:pt x="576" y="882"/>
                    </a:lnTo>
                    <a:lnTo>
                      <a:pt x="606" y="882"/>
                    </a:lnTo>
                    <a:lnTo>
                      <a:pt x="612" y="876"/>
                    </a:lnTo>
                    <a:lnTo>
                      <a:pt x="636" y="882"/>
                    </a:lnTo>
                    <a:lnTo>
                      <a:pt x="636" y="876"/>
                    </a:lnTo>
                    <a:lnTo>
                      <a:pt x="648" y="864"/>
                    </a:lnTo>
                    <a:lnTo>
                      <a:pt x="660" y="864"/>
                    </a:lnTo>
                    <a:lnTo>
                      <a:pt x="672" y="858"/>
                    </a:lnTo>
                    <a:lnTo>
                      <a:pt x="696" y="858"/>
                    </a:lnTo>
                    <a:lnTo>
                      <a:pt x="714" y="840"/>
                    </a:lnTo>
                    <a:lnTo>
                      <a:pt x="714" y="828"/>
                    </a:lnTo>
                    <a:lnTo>
                      <a:pt x="726" y="822"/>
                    </a:lnTo>
                    <a:lnTo>
                      <a:pt x="732" y="816"/>
                    </a:lnTo>
                    <a:lnTo>
                      <a:pt x="744" y="810"/>
                    </a:lnTo>
                    <a:lnTo>
                      <a:pt x="756" y="810"/>
                    </a:lnTo>
                    <a:lnTo>
                      <a:pt x="762" y="804"/>
                    </a:lnTo>
                    <a:lnTo>
                      <a:pt x="846" y="804"/>
                    </a:lnTo>
                    <a:lnTo>
                      <a:pt x="1056" y="558"/>
                    </a:lnTo>
                    <a:lnTo>
                      <a:pt x="984" y="564"/>
                    </a:lnTo>
                    <a:lnTo>
                      <a:pt x="948" y="546"/>
                    </a:lnTo>
                    <a:lnTo>
                      <a:pt x="936" y="534"/>
                    </a:lnTo>
                    <a:lnTo>
                      <a:pt x="918" y="528"/>
                    </a:lnTo>
                    <a:lnTo>
                      <a:pt x="906" y="522"/>
                    </a:lnTo>
                    <a:lnTo>
                      <a:pt x="882" y="516"/>
                    </a:lnTo>
                    <a:lnTo>
                      <a:pt x="810" y="492"/>
                    </a:lnTo>
                    <a:lnTo>
                      <a:pt x="774" y="474"/>
                    </a:lnTo>
                    <a:lnTo>
                      <a:pt x="768" y="462"/>
                    </a:lnTo>
                    <a:lnTo>
                      <a:pt x="762" y="456"/>
                    </a:lnTo>
                    <a:lnTo>
                      <a:pt x="756" y="444"/>
                    </a:lnTo>
                    <a:lnTo>
                      <a:pt x="732" y="444"/>
                    </a:lnTo>
                    <a:lnTo>
                      <a:pt x="732" y="438"/>
                    </a:lnTo>
                    <a:lnTo>
                      <a:pt x="726" y="432"/>
                    </a:lnTo>
                    <a:lnTo>
                      <a:pt x="714" y="408"/>
                    </a:lnTo>
                    <a:lnTo>
                      <a:pt x="708" y="402"/>
                    </a:lnTo>
                    <a:lnTo>
                      <a:pt x="702" y="390"/>
                    </a:lnTo>
                    <a:lnTo>
                      <a:pt x="696" y="384"/>
                    </a:lnTo>
                    <a:lnTo>
                      <a:pt x="690" y="372"/>
                    </a:lnTo>
                    <a:lnTo>
                      <a:pt x="690" y="360"/>
                    </a:lnTo>
                    <a:lnTo>
                      <a:pt x="678" y="348"/>
                    </a:lnTo>
                    <a:lnTo>
                      <a:pt x="696" y="318"/>
                    </a:lnTo>
                    <a:lnTo>
                      <a:pt x="690" y="312"/>
                    </a:lnTo>
                    <a:lnTo>
                      <a:pt x="678" y="306"/>
                    </a:lnTo>
                    <a:lnTo>
                      <a:pt x="666" y="306"/>
                    </a:lnTo>
                    <a:lnTo>
                      <a:pt x="660" y="312"/>
                    </a:lnTo>
                    <a:lnTo>
                      <a:pt x="654" y="312"/>
                    </a:lnTo>
                    <a:lnTo>
                      <a:pt x="648" y="318"/>
                    </a:lnTo>
                    <a:lnTo>
                      <a:pt x="624" y="318"/>
                    </a:lnTo>
                    <a:lnTo>
                      <a:pt x="612" y="306"/>
                    </a:lnTo>
                    <a:lnTo>
                      <a:pt x="612" y="294"/>
                    </a:lnTo>
                    <a:lnTo>
                      <a:pt x="606" y="276"/>
                    </a:lnTo>
                    <a:lnTo>
                      <a:pt x="606" y="264"/>
                    </a:lnTo>
                    <a:lnTo>
                      <a:pt x="624" y="246"/>
                    </a:lnTo>
                    <a:lnTo>
                      <a:pt x="654" y="192"/>
                    </a:lnTo>
                    <a:lnTo>
                      <a:pt x="642" y="174"/>
                    </a:lnTo>
                    <a:lnTo>
                      <a:pt x="630" y="174"/>
                    </a:lnTo>
                    <a:lnTo>
                      <a:pt x="618" y="168"/>
                    </a:lnTo>
                    <a:lnTo>
                      <a:pt x="612" y="162"/>
                    </a:lnTo>
                    <a:lnTo>
                      <a:pt x="612" y="138"/>
                    </a:lnTo>
                    <a:lnTo>
                      <a:pt x="600" y="126"/>
                    </a:lnTo>
                    <a:lnTo>
                      <a:pt x="576" y="114"/>
                    </a:lnTo>
                    <a:lnTo>
                      <a:pt x="570" y="108"/>
                    </a:lnTo>
                    <a:lnTo>
                      <a:pt x="546" y="72"/>
                    </a:lnTo>
                    <a:lnTo>
                      <a:pt x="534" y="66"/>
                    </a:lnTo>
                    <a:lnTo>
                      <a:pt x="528" y="60"/>
                    </a:lnTo>
                    <a:lnTo>
                      <a:pt x="516" y="60"/>
                    </a:lnTo>
                    <a:lnTo>
                      <a:pt x="498" y="36"/>
                    </a:lnTo>
                    <a:lnTo>
                      <a:pt x="468" y="36"/>
                    </a:lnTo>
                    <a:lnTo>
                      <a:pt x="462" y="30"/>
                    </a:lnTo>
                    <a:lnTo>
                      <a:pt x="444" y="30"/>
                    </a:lnTo>
                    <a:lnTo>
                      <a:pt x="432" y="36"/>
                    </a:lnTo>
                    <a:lnTo>
                      <a:pt x="420" y="36"/>
                    </a:lnTo>
                    <a:lnTo>
                      <a:pt x="420" y="24"/>
                    </a:lnTo>
                    <a:lnTo>
                      <a:pt x="414" y="18"/>
                    </a:lnTo>
                    <a:lnTo>
                      <a:pt x="408" y="24"/>
                    </a:lnTo>
                    <a:lnTo>
                      <a:pt x="402" y="36"/>
                    </a:lnTo>
                    <a:lnTo>
                      <a:pt x="372" y="36"/>
                    </a:lnTo>
                    <a:lnTo>
                      <a:pt x="366" y="24"/>
                    </a:lnTo>
                    <a:lnTo>
                      <a:pt x="360" y="18"/>
                    </a:lnTo>
                    <a:lnTo>
                      <a:pt x="354" y="18"/>
                    </a:lnTo>
                    <a:lnTo>
                      <a:pt x="342" y="6"/>
                    </a:lnTo>
                    <a:lnTo>
                      <a:pt x="330" y="0"/>
                    </a:lnTo>
                    <a:lnTo>
                      <a:pt x="330" y="12"/>
                    </a:lnTo>
                    <a:lnTo>
                      <a:pt x="324" y="24"/>
                    </a:lnTo>
                    <a:lnTo>
                      <a:pt x="318" y="42"/>
                    </a:lnTo>
                    <a:lnTo>
                      <a:pt x="318" y="54"/>
                    </a:lnTo>
                    <a:lnTo>
                      <a:pt x="306" y="66"/>
                    </a:lnTo>
                    <a:lnTo>
                      <a:pt x="288" y="48"/>
                    </a:lnTo>
                    <a:lnTo>
                      <a:pt x="288" y="42"/>
                    </a:lnTo>
                    <a:lnTo>
                      <a:pt x="282" y="36"/>
                    </a:lnTo>
                    <a:lnTo>
                      <a:pt x="276" y="36"/>
                    </a:lnTo>
                    <a:lnTo>
                      <a:pt x="276" y="42"/>
                    </a:lnTo>
                    <a:lnTo>
                      <a:pt x="270" y="48"/>
                    </a:lnTo>
                    <a:lnTo>
                      <a:pt x="234" y="48"/>
                    </a:lnTo>
                    <a:lnTo>
                      <a:pt x="234" y="90"/>
                    </a:lnTo>
                    <a:lnTo>
                      <a:pt x="228" y="96"/>
                    </a:lnTo>
                    <a:lnTo>
                      <a:pt x="222" y="108"/>
                    </a:lnTo>
                    <a:lnTo>
                      <a:pt x="216" y="114"/>
                    </a:lnTo>
                    <a:lnTo>
                      <a:pt x="210" y="126"/>
                    </a:lnTo>
                    <a:lnTo>
                      <a:pt x="210" y="174"/>
                    </a:lnTo>
                    <a:lnTo>
                      <a:pt x="180" y="174"/>
                    </a:lnTo>
                    <a:lnTo>
                      <a:pt x="174" y="180"/>
                    </a:lnTo>
                    <a:lnTo>
                      <a:pt x="168" y="192"/>
                    </a:lnTo>
                    <a:lnTo>
                      <a:pt x="162" y="198"/>
                    </a:lnTo>
                    <a:lnTo>
                      <a:pt x="162" y="234"/>
                    </a:lnTo>
                    <a:lnTo>
                      <a:pt x="156" y="240"/>
                    </a:lnTo>
                    <a:lnTo>
                      <a:pt x="144" y="240"/>
                    </a:lnTo>
                    <a:lnTo>
                      <a:pt x="138" y="246"/>
                    </a:lnTo>
                    <a:lnTo>
                      <a:pt x="138" y="270"/>
                    </a:lnTo>
                    <a:lnTo>
                      <a:pt x="126" y="288"/>
                    </a:lnTo>
                    <a:lnTo>
                      <a:pt x="126" y="294"/>
                    </a:lnTo>
                    <a:lnTo>
                      <a:pt x="132" y="300"/>
                    </a:lnTo>
                    <a:lnTo>
                      <a:pt x="132" y="336"/>
                    </a:lnTo>
                    <a:lnTo>
                      <a:pt x="126" y="342"/>
                    </a:lnTo>
                    <a:lnTo>
                      <a:pt x="114" y="342"/>
                    </a:lnTo>
                    <a:lnTo>
                      <a:pt x="108" y="336"/>
                    </a:lnTo>
                    <a:lnTo>
                      <a:pt x="108" y="324"/>
                    </a:lnTo>
                    <a:lnTo>
                      <a:pt x="102" y="324"/>
                    </a:lnTo>
                    <a:lnTo>
                      <a:pt x="84" y="342"/>
                    </a:lnTo>
                    <a:lnTo>
                      <a:pt x="84" y="360"/>
                    </a:lnTo>
                    <a:lnTo>
                      <a:pt x="90" y="372"/>
                    </a:lnTo>
                    <a:lnTo>
                      <a:pt x="90" y="390"/>
                    </a:lnTo>
                    <a:lnTo>
                      <a:pt x="84" y="396"/>
                    </a:lnTo>
                    <a:lnTo>
                      <a:pt x="72" y="402"/>
                    </a:lnTo>
                    <a:lnTo>
                      <a:pt x="66" y="414"/>
                    </a:lnTo>
                    <a:lnTo>
                      <a:pt x="66" y="426"/>
                    </a:lnTo>
                    <a:lnTo>
                      <a:pt x="72" y="438"/>
                    </a:lnTo>
                    <a:lnTo>
                      <a:pt x="72" y="450"/>
                    </a:lnTo>
                    <a:lnTo>
                      <a:pt x="78" y="456"/>
                    </a:lnTo>
                    <a:lnTo>
                      <a:pt x="78" y="492"/>
                    </a:lnTo>
                    <a:lnTo>
                      <a:pt x="72" y="504"/>
                    </a:lnTo>
                    <a:lnTo>
                      <a:pt x="72" y="516"/>
                    </a:lnTo>
                    <a:lnTo>
                      <a:pt x="66" y="522"/>
                    </a:lnTo>
                    <a:lnTo>
                      <a:pt x="54" y="522"/>
                    </a:lnTo>
                    <a:lnTo>
                      <a:pt x="48" y="528"/>
                    </a:lnTo>
                    <a:lnTo>
                      <a:pt x="42" y="522"/>
                    </a:lnTo>
                    <a:lnTo>
                      <a:pt x="6" y="522"/>
                    </a:lnTo>
                    <a:lnTo>
                      <a:pt x="12" y="546"/>
                    </a:lnTo>
                    <a:lnTo>
                      <a:pt x="6" y="552"/>
                    </a:lnTo>
                    <a:lnTo>
                      <a:pt x="0" y="564"/>
                    </a:lnTo>
                    <a:lnTo>
                      <a:pt x="0" y="576"/>
                    </a:lnTo>
                    <a:lnTo>
                      <a:pt x="6" y="576"/>
                    </a:lnTo>
                    <a:lnTo>
                      <a:pt x="18" y="582"/>
                    </a:lnTo>
                    <a:lnTo>
                      <a:pt x="42" y="582"/>
                    </a:lnTo>
                    <a:lnTo>
                      <a:pt x="48" y="588"/>
                    </a:lnTo>
                    <a:lnTo>
                      <a:pt x="60" y="594"/>
                    </a:lnTo>
                    <a:lnTo>
                      <a:pt x="66" y="606"/>
                    </a:lnTo>
                    <a:lnTo>
                      <a:pt x="78" y="612"/>
                    </a:lnTo>
                    <a:lnTo>
                      <a:pt x="78" y="630"/>
                    </a:lnTo>
                    <a:lnTo>
                      <a:pt x="84" y="64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51" name="Eritrea">
                <a:extLst>
                  <a:ext uri="{FF2B5EF4-FFF2-40B4-BE49-F238E27FC236}">
                    <a16:creationId xmlns:a16="http://schemas.microsoft.com/office/drawing/2014/main" id="{4867820C-15B3-DF41-83F2-C830390AC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0" y="1938"/>
                <a:ext cx="123" cy="117"/>
              </a:xfrm>
              <a:custGeom>
                <a:avLst/>
                <a:gdLst>
                  <a:gd name="T0" fmla="*/ 2147483647 w 480"/>
                  <a:gd name="T1" fmla="*/ 2147483647 h 456"/>
                  <a:gd name="T2" fmla="*/ 2147483647 w 480"/>
                  <a:gd name="T3" fmla="*/ 2147483647 h 456"/>
                  <a:gd name="T4" fmla="*/ 2147483647 w 480"/>
                  <a:gd name="T5" fmla="*/ 2147483647 h 456"/>
                  <a:gd name="T6" fmla="*/ 2147483647 w 480"/>
                  <a:gd name="T7" fmla="*/ 2147483647 h 456"/>
                  <a:gd name="T8" fmla="*/ 2147483647 w 480"/>
                  <a:gd name="T9" fmla="*/ 2147483647 h 456"/>
                  <a:gd name="T10" fmla="*/ 2147483647 w 480"/>
                  <a:gd name="T11" fmla="*/ 2147483647 h 456"/>
                  <a:gd name="T12" fmla="*/ 2147483647 w 480"/>
                  <a:gd name="T13" fmla="*/ 2147483647 h 456"/>
                  <a:gd name="T14" fmla="*/ 2147483647 w 480"/>
                  <a:gd name="T15" fmla="*/ 2147483647 h 456"/>
                  <a:gd name="T16" fmla="*/ 0 w 480"/>
                  <a:gd name="T17" fmla="*/ 2147483647 h 456"/>
                  <a:gd name="T18" fmla="*/ 2147483647 w 480"/>
                  <a:gd name="T19" fmla="*/ 2147483647 h 456"/>
                  <a:gd name="T20" fmla="*/ 2147483647 w 480"/>
                  <a:gd name="T21" fmla="*/ 2147483647 h 456"/>
                  <a:gd name="T22" fmla="*/ 2147483647 w 480"/>
                  <a:gd name="T23" fmla="*/ 2147483647 h 456"/>
                  <a:gd name="T24" fmla="*/ 2147483647 w 480"/>
                  <a:gd name="T25" fmla="*/ 2147483647 h 456"/>
                  <a:gd name="T26" fmla="*/ 2147483647 w 480"/>
                  <a:gd name="T27" fmla="*/ 2147483647 h 456"/>
                  <a:gd name="T28" fmla="*/ 2147483647 w 480"/>
                  <a:gd name="T29" fmla="*/ 2147483647 h 456"/>
                  <a:gd name="T30" fmla="*/ 2147483647 w 480"/>
                  <a:gd name="T31" fmla="*/ 2147483647 h 456"/>
                  <a:gd name="T32" fmla="*/ 2147483647 w 480"/>
                  <a:gd name="T33" fmla="*/ 2147483647 h 456"/>
                  <a:gd name="T34" fmla="*/ 2147483647 w 480"/>
                  <a:gd name="T35" fmla="*/ 2147483647 h 456"/>
                  <a:gd name="T36" fmla="*/ 2147483647 w 480"/>
                  <a:gd name="T37" fmla="*/ 2147483647 h 456"/>
                  <a:gd name="T38" fmla="*/ 2147483647 w 480"/>
                  <a:gd name="T39" fmla="*/ 2147483647 h 456"/>
                  <a:gd name="T40" fmla="*/ 2147483647 w 480"/>
                  <a:gd name="T41" fmla="*/ 2147483647 h 456"/>
                  <a:gd name="T42" fmla="*/ 2147483647 w 480"/>
                  <a:gd name="T43" fmla="*/ 2147483647 h 456"/>
                  <a:gd name="T44" fmla="*/ 2147483647 w 480"/>
                  <a:gd name="T45" fmla="*/ 2147483647 h 456"/>
                  <a:gd name="T46" fmla="*/ 2147483647 w 480"/>
                  <a:gd name="T47" fmla="*/ 2147483647 h 456"/>
                  <a:gd name="T48" fmla="*/ 2147483647 w 480"/>
                  <a:gd name="T49" fmla="*/ 2147483647 h 456"/>
                  <a:gd name="T50" fmla="*/ 2147483647 w 480"/>
                  <a:gd name="T51" fmla="*/ 2147483647 h 456"/>
                  <a:gd name="T52" fmla="*/ 2147483647 w 480"/>
                  <a:gd name="T53" fmla="*/ 2147483647 h 456"/>
                  <a:gd name="T54" fmla="*/ 2147483647 w 480"/>
                  <a:gd name="T55" fmla="*/ 2147483647 h 456"/>
                  <a:gd name="T56" fmla="*/ 2147483647 w 480"/>
                  <a:gd name="T57" fmla="*/ 2147483647 h 456"/>
                  <a:gd name="T58" fmla="*/ 2147483647 w 480"/>
                  <a:gd name="T59" fmla="*/ 2147483647 h 456"/>
                  <a:gd name="T60" fmla="*/ 2147483647 w 480"/>
                  <a:gd name="T61" fmla="*/ 2147483647 h 456"/>
                  <a:gd name="T62" fmla="*/ 2147483647 w 480"/>
                  <a:gd name="T63" fmla="*/ 2147483647 h 456"/>
                  <a:gd name="T64" fmla="*/ 2147483647 w 480"/>
                  <a:gd name="T65" fmla="*/ 2147483647 h 456"/>
                  <a:gd name="T66" fmla="*/ 2147483647 w 480"/>
                  <a:gd name="T67" fmla="*/ 2147483647 h 456"/>
                  <a:gd name="T68" fmla="*/ 2147483647 w 480"/>
                  <a:gd name="T69" fmla="*/ 2147483647 h 456"/>
                  <a:gd name="T70" fmla="*/ 2147483647 w 480"/>
                  <a:gd name="T71" fmla="*/ 2147483647 h 456"/>
                  <a:gd name="T72" fmla="*/ 2147483647 w 480"/>
                  <a:gd name="T73" fmla="*/ 2147483647 h 456"/>
                  <a:gd name="T74" fmla="*/ 2147483647 w 480"/>
                  <a:gd name="T75" fmla="*/ 2147483647 h 456"/>
                  <a:gd name="T76" fmla="*/ 2147483647 w 480"/>
                  <a:gd name="T77" fmla="*/ 2147483647 h 456"/>
                  <a:gd name="T78" fmla="*/ 2147483647 w 480"/>
                  <a:gd name="T79" fmla="*/ 2147483647 h 456"/>
                  <a:gd name="T80" fmla="*/ 2147483647 w 480"/>
                  <a:gd name="T81" fmla="*/ 2147483647 h 456"/>
                  <a:gd name="T82" fmla="*/ 2147483647 w 480"/>
                  <a:gd name="T83" fmla="*/ 2147483647 h 456"/>
                  <a:gd name="T84" fmla="*/ 2147483647 w 480"/>
                  <a:gd name="T85" fmla="*/ 2147483647 h 456"/>
                  <a:gd name="T86" fmla="*/ 2147483647 w 480"/>
                  <a:gd name="T87" fmla="*/ 2147483647 h 456"/>
                  <a:gd name="T88" fmla="*/ 2147483647 w 480"/>
                  <a:gd name="T89" fmla="*/ 2147483647 h 456"/>
                  <a:gd name="T90" fmla="*/ 2147483647 w 480"/>
                  <a:gd name="T91" fmla="*/ 2147483647 h 456"/>
                  <a:gd name="T92" fmla="*/ 2147483647 w 480"/>
                  <a:gd name="T93" fmla="*/ 2147483647 h 456"/>
                  <a:gd name="T94" fmla="*/ 2147483647 w 480"/>
                  <a:gd name="T95" fmla="*/ 2147483647 h 456"/>
                  <a:gd name="T96" fmla="*/ 2147483647 w 480"/>
                  <a:gd name="T97" fmla="*/ 0 h 456"/>
                  <a:gd name="T98" fmla="*/ 2147483647 w 480"/>
                  <a:gd name="T99" fmla="*/ 2147483647 h 456"/>
                  <a:gd name="T100" fmla="*/ 2147483647 w 480"/>
                  <a:gd name="T101" fmla="*/ 2147483647 h 456"/>
                  <a:gd name="T102" fmla="*/ 2147483647 w 480"/>
                  <a:gd name="T103" fmla="*/ 2147483647 h 45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80"/>
                  <a:gd name="T157" fmla="*/ 0 h 456"/>
                  <a:gd name="T158" fmla="*/ 480 w 480"/>
                  <a:gd name="T159" fmla="*/ 456 h 45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80" h="456">
                    <a:moveTo>
                      <a:pt x="78" y="54"/>
                    </a:moveTo>
                    <a:lnTo>
                      <a:pt x="78" y="66"/>
                    </a:lnTo>
                    <a:lnTo>
                      <a:pt x="72" y="72"/>
                    </a:lnTo>
                    <a:lnTo>
                      <a:pt x="72" y="78"/>
                    </a:lnTo>
                    <a:lnTo>
                      <a:pt x="66" y="84"/>
                    </a:lnTo>
                    <a:lnTo>
                      <a:pt x="48" y="84"/>
                    </a:lnTo>
                    <a:lnTo>
                      <a:pt x="48" y="102"/>
                    </a:lnTo>
                    <a:lnTo>
                      <a:pt x="42" y="108"/>
                    </a:lnTo>
                    <a:lnTo>
                      <a:pt x="30" y="108"/>
                    </a:lnTo>
                    <a:lnTo>
                      <a:pt x="30" y="120"/>
                    </a:lnTo>
                    <a:lnTo>
                      <a:pt x="36" y="126"/>
                    </a:lnTo>
                    <a:lnTo>
                      <a:pt x="36" y="168"/>
                    </a:lnTo>
                    <a:lnTo>
                      <a:pt x="30" y="180"/>
                    </a:lnTo>
                    <a:lnTo>
                      <a:pt x="24" y="186"/>
                    </a:lnTo>
                    <a:lnTo>
                      <a:pt x="18" y="186"/>
                    </a:lnTo>
                    <a:lnTo>
                      <a:pt x="18" y="222"/>
                    </a:lnTo>
                    <a:lnTo>
                      <a:pt x="12" y="222"/>
                    </a:lnTo>
                    <a:lnTo>
                      <a:pt x="0" y="228"/>
                    </a:lnTo>
                    <a:lnTo>
                      <a:pt x="0" y="246"/>
                    </a:lnTo>
                    <a:lnTo>
                      <a:pt x="6" y="252"/>
                    </a:lnTo>
                    <a:lnTo>
                      <a:pt x="12" y="300"/>
                    </a:lnTo>
                    <a:lnTo>
                      <a:pt x="48" y="300"/>
                    </a:lnTo>
                    <a:lnTo>
                      <a:pt x="54" y="294"/>
                    </a:lnTo>
                    <a:lnTo>
                      <a:pt x="54" y="288"/>
                    </a:lnTo>
                    <a:lnTo>
                      <a:pt x="60" y="288"/>
                    </a:lnTo>
                    <a:lnTo>
                      <a:pt x="66" y="294"/>
                    </a:lnTo>
                    <a:lnTo>
                      <a:pt x="66" y="300"/>
                    </a:lnTo>
                    <a:lnTo>
                      <a:pt x="84" y="318"/>
                    </a:lnTo>
                    <a:lnTo>
                      <a:pt x="96" y="306"/>
                    </a:lnTo>
                    <a:lnTo>
                      <a:pt x="96" y="294"/>
                    </a:lnTo>
                    <a:lnTo>
                      <a:pt x="102" y="276"/>
                    </a:lnTo>
                    <a:lnTo>
                      <a:pt x="108" y="264"/>
                    </a:lnTo>
                    <a:lnTo>
                      <a:pt x="108" y="252"/>
                    </a:lnTo>
                    <a:lnTo>
                      <a:pt x="120" y="258"/>
                    </a:lnTo>
                    <a:lnTo>
                      <a:pt x="132" y="270"/>
                    </a:lnTo>
                    <a:lnTo>
                      <a:pt x="138" y="270"/>
                    </a:lnTo>
                    <a:lnTo>
                      <a:pt x="144" y="276"/>
                    </a:lnTo>
                    <a:lnTo>
                      <a:pt x="150" y="288"/>
                    </a:lnTo>
                    <a:lnTo>
                      <a:pt x="180" y="288"/>
                    </a:lnTo>
                    <a:lnTo>
                      <a:pt x="186" y="276"/>
                    </a:lnTo>
                    <a:lnTo>
                      <a:pt x="192" y="270"/>
                    </a:lnTo>
                    <a:lnTo>
                      <a:pt x="198" y="276"/>
                    </a:lnTo>
                    <a:lnTo>
                      <a:pt x="198" y="288"/>
                    </a:lnTo>
                    <a:lnTo>
                      <a:pt x="210" y="288"/>
                    </a:lnTo>
                    <a:lnTo>
                      <a:pt x="222" y="282"/>
                    </a:lnTo>
                    <a:lnTo>
                      <a:pt x="240" y="282"/>
                    </a:lnTo>
                    <a:lnTo>
                      <a:pt x="246" y="288"/>
                    </a:lnTo>
                    <a:lnTo>
                      <a:pt x="276" y="288"/>
                    </a:lnTo>
                    <a:lnTo>
                      <a:pt x="294" y="312"/>
                    </a:lnTo>
                    <a:lnTo>
                      <a:pt x="306" y="312"/>
                    </a:lnTo>
                    <a:lnTo>
                      <a:pt x="312" y="318"/>
                    </a:lnTo>
                    <a:lnTo>
                      <a:pt x="324" y="324"/>
                    </a:lnTo>
                    <a:lnTo>
                      <a:pt x="348" y="360"/>
                    </a:lnTo>
                    <a:lnTo>
                      <a:pt x="354" y="366"/>
                    </a:lnTo>
                    <a:lnTo>
                      <a:pt x="378" y="378"/>
                    </a:lnTo>
                    <a:lnTo>
                      <a:pt x="390" y="390"/>
                    </a:lnTo>
                    <a:lnTo>
                      <a:pt x="390" y="414"/>
                    </a:lnTo>
                    <a:lnTo>
                      <a:pt x="396" y="420"/>
                    </a:lnTo>
                    <a:lnTo>
                      <a:pt x="408" y="426"/>
                    </a:lnTo>
                    <a:lnTo>
                      <a:pt x="420" y="426"/>
                    </a:lnTo>
                    <a:lnTo>
                      <a:pt x="432" y="444"/>
                    </a:lnTo>
                    <a:lnTo>
                      <a:pt x="456" y="456"/>
                    </a:lnTo>
                    <a:lnTo>
                      <a:pt x="468" y="438"/>
                    </a:lnTo>
                    <a:lnTo>
                      <a:pt x="480" y="432"/>
                    </a:lnTo>
                    <a:lnTo>
                      <a:pt x="474" y="420"/>
                    </a:lnTo>
                    <a:lnTo>
                      <a:pt x="456" y="402"/>
                    </a:lnTo>
                    <a:lnTo>
                      <a:pt x="432" y="402"/>
                    </a:lnTo>
                    <a:lnTo>
                      <a:pt x="426" y="396"/>
                    </a:lnTo>
                    <a:lnTo>
                      <a:pt x="426" y="360"/>
                    </a:lnTo>
                    <a:lnTo>
                      <a:pt x="420" y="360"/>
                    </a:lnTo>
                    <a:lnTo>
                      <a:pt x="414" y="354"/>
                    </a:lnTo>
                    <a:lnTo>
                      <a:pt x="366" y="330"/>
                    </a:lnTo>
                    <a:lnTo>
                      <a:pt x="360" y="324"/>
                    </a:lnTo>
                    <a:lnTo>
                      <a:pt x="360" y="312"/>
                    </a:lnTo>
                    <a:lnTo>
                      <a:pt x="354" y="300"/>
                    </a:lnTo>
                    <a:lnTo>
                      <a:pt x="354" y="288"/>
                    </a:lnTo>
                    <a:lnTo>
                      <a:pt x="348" y="276"/>
                    </a:lnTo>
                    <a:lnTo>
                      <a:pt x="348" y="270"/>
                    </a:lnTo>
                    <a:lnTo>
                      <a:pt x="336" y="270"/>
                    </a:lnTo>
                    <a:lnTo>
                      <a:pt x="324" y="264"/>
                    </a:lnTo>
                    <a:lnTo>
                      <a:pt x="306" y="264"/>
                    </a:lnTo>
                    <a:lnTo>
                      <a:pt x="282" y="240"/>
                    </a:lnTo>
                    <a:lnTo>
                      <a:pt x="264" y="246"/>
                    </a:lnTo>
                    <a:lnTo>
                      <a:pt x="252" y="228"/>
                    </a:lnTo>
                    <a:lnTo>
                      <a:pt x="234" y="222"/>
                    </a:lnTo>
                    <a:lnTo>
                      <a:pt x="216" y="204"/>
                    </a:lnTo>
                    <a:lnTo>
                      <a:pt x="210" y="192"/>
                    </a:lnTo>
                    <a:lnTo>
                      <a:pt x="204" y="186"/>
                    </a:lnTo>
                    <a:lnTo>
                      <a:pt x="198" y="174"/>
                    </a:lnTo>
                    <a:lnTo>
                      <a:pt x="198" y="114"/>
                    </a:lnTo>
                    <a:lnTo>
                      <a:pt x="192" y="90"/>
                    </a:lnTo>
                    <a:lnTo>
                      <a:pt x="186" y="78"/>
                    </a:lnTo>
                    <a:lnTo>
                      <a:pt x="180" y="60"/>
                    </a:lnTo>
                    <a:lnTo>
                      <a:pt x="168" y="42"/>
                    </a:lnTo>
                    <a:lnTo>
                      <a:pt x="162" y="24"/>
                    </a:lnTo>
                    <a:lnTo>
                      <a:pt x="156" y="12"/>
                    </a:lnTo>
                    <a:lnTo>
                      <a:pt x="150" y="6"/>
                    </a:lnTo>
                    <a:lnTo>
                      <a:pt x="150" y="0"/>
                    </a:lnTo>
                    <a:lnTo>
                      <a:pt x="144" y="0"/>
                    </a:lnTo>
                    <a:lnTo>
                      <a:pt x="144" y="12"/>
                    </a:lnTo>
                    <a:lnTo>
                      <a:pt x="132" y="36"/>
                    </a:lnTo>
                    <a:lnTo>
                      <a:pt x="108" y="48"/>
                    </a:lnTo>
                    <a:lnTo>
                      <a:pt x="90" y="54"/>
                    </a:lnTo>
                    <a:lnTo>
                      <a:pt x="78" y="5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52" name="Equatorial Guinea">
                <a:extLst>
                  <a:ext uri="{FF2B5EF4-FFF2-40B4-BE49-F238E27FC236}">
                    <a16:creationId xmlns:a16="http://schemas.microsoft.com/office/drawing/2014/main" id="{A5719C97-3835-044C-9C7B-A203480982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2" y="2262"/>
                <a:ext cx="37" cy="28"/>
              </a:xfrm>
              <a:custGeom>
                <a:avLst/>
                <a:gdLst>
                  <a:gd name="T0" fmla="*/ 2147483647 w 144"/>
                  <a:gd name="T1" fmla="*/ 2147483647 h 108"/>
                  <a:gd name="T2" fmla="*/ 2147483647 w 144"/>
                  <a:gd name="T3" fmla="*/ 2147483647 h 108"/>
                  <a:gd name="T4" fmla="*/ 2147483647 w 144"/>
                  <a:gd name="T5" fmla="*/ 2147483647 h 108"/>
                  <a:gd name="T6" fmla="*/ 2147483647 w 144"/>
                  <a:gd name="T7" fmla="*/ 0 h 108"/>
                  <a:gd name="T8" fmla="*/ 2147483647 w 144"/>
                  <a:gd name="T9" fmla="*/ 2147483647 h 108"/>
                  <a:gd name="T10" fmla="*/ 2147483647 w 144"/>
                  <a:gd name="T11" fmla="*/ 2147483647 h 108"/>
                  <a:gd name="T12" fmla="*/ 2147483647 w 144"/>
                  <a:gd name="T13" fmla="*/ 2147483647 h 108"/>
                  <a:gd name="T14" fmla="*/ 2147483647 w 144"/>
                  <a:gd name="T15" fmla="*/ 2147483647 h 108"/>
                  <a:gd name="T16" fmla="*/ 2147483647 w 144"/>
                  <a:gd name="T17" fmla="*/ 2147483647 h 108"/>
                  <a:gd name="T18" fmla="*/ 0 w 144"/>
                  <a:gd name="T19" fmla="*/ 2147483647 h 108"/>
                  <a:gd name="T20" fmla="*/ 0 w 144"/>
                  <a:gd name="T21" fmla="*/ 2147483647 h 108"/>
                  <a:gd name="T22" fmla="*/ 2147483647 w 144"/>
                  <a:gd name="T23" fmla="*/ 2147483647 h 108"/>
                  <a:gd name="T24" fmla="*/ 2147483647 w 144"/>
                  <a:gd name="T25" fmla="*/ 2147483647 h 108"/>
                  <a:gd name="T26" fmla="*/ 2147483647 w 144"/>
                  <a:gd name="T27" fmla="*/ 2147483647 h 108"/>
                  <a:gd name="T28" fmla="*/ 2147483647 w 144"/>
                  <a:gd name="T29" fmla="*/ 2147483647 h 108"/>
                  <a:gd name="T30" fmla="*/ 2147483647 w 144"/>
                  <a:gd name="T31" fmla="*/ 2147483647 h 108"/>
                  <a:gd name="T32" fmla="*/ 2147483647 w 144"/>
                  <a:gd name="T33" fmla="*/ 2147483647 h 108"/>
                  <a:gd name="T34" fmla="*/ 2147483647 w 144"/>
                  <a:gd name="T35" fmla="*/ 2147483647 h 108"/>
                  <a:gd name="T36" fmla="*/ 2147483647 w 144"/>
                  <a:gd name="T37" fmla="*/ 2147483647 h 108"/>
                  <a:gd name="T38" fmla="*/ 2147483647 w 144"/>
                  <a:gd name="T39" fmla="*/ 2147483647 h 10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44"/>
                  <a:gd name="T61" fmla="*/ 0 h 108"/>
                  <a:gd name="T62" fmla="*/ 144 w 144"/>
                  <a:gd name="T63" fmla="*/ 108 h 10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44" h="108">
                    <a:moveTo>
                      <a:pt x="138" y="48"/>
                    </a:moveTo>
                    <a:lnTo>
                      <a:pt x="144" y="12"/>
                    </a:lnTo>
                    <a:lnTo>
                      <a:pt x="48" y="12"/>
                    </a:lnTo>
                    <a:lnTo>
                      <a:pt x="36" y="0"/>
                    </a:lnTo>
                    <a:lnTo>
                      <a:pt x="30" y="6"/>
                    </a:lnTo>
                    <a:lnTo>
                      <a:pt x="30" y="42"/>
                    </a:lnTo>
                    <a:lnTo>
                      <a:pt x="18" y="54"/>
                    </a:lnTo>
                    <a:lnTo>
                      <a:pt x="12" y="66"/>
                    </a:lnTo>
                    <a:lnTo>
                      <a:pt x="6" y="72"/>
                    </a:lnTo>
                    <a:lnTo>
                      <a:pt x="0" y="84"/>
                    </a:lnTo>
                    <a:lnTo>
                      <a:pt x="0" y="90"/>
                    </a:lnTo>
                    <a:lnTo>
                      <a:pt x="6" y="96"/>
                    </a:lnTo>
                    <a:lnTo>
                      <a:pt x="18" y="102"/>
                    </a:lnTo>
                    <a:lnTo>
                      <a:pt x="36" y="102"/>
                    </a:lnTo>
                    <a:lnTo>
                      <a:pt x="36" y="108"/>
                    </a:lnTo>
                    <a:lnTo>
                      <a:pt x="138" y="108"/>
                    </a:lnTo>
                    <a:lnTo>
                      <a:pt x="138" y="102"/>
                    </a:lnTo>
                    <a:lnTo>
                      <a:pt x="144" y="84"/>
                    </a:lnTo>
                    <a:lnTo>
                      <a:pt x="144" y="54"/>
                    </a:lnTo>
                    <a:lnTo>
                      <a:pt x="138" y="4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53" name="Egypt">
                <a:extLst>
                  <a:ext uri="{FF2B5EF4-FFF2-40B4-BE49-F238E27FC236}">
                    <a16:creationId xmlns:a16="http://schemas.microsoft.com/office/drawing/2014/main" id="{197FC5B5-71E5-5A42-9B59-2794383D37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1" y="1657"/>
                <a:ext cx="202" cy="206"/>
              </a:xfrm>
              <a:custGeom>
                <a:avLst/>
                <a:gdLst>
                  <a:gd name="T0" fmla="*/ 2147483647 w 792"/>
                  <a:gd name="T1" fmla="*/ 2147483647 h 804"/>
                  <a:gd name="T2" fmla="*/ 2147483647 w 792"/>
                  <a:gd name="T3" fmla="*/ 2147483647 h 804"/>
                  <a:gd name="T4" fmla="*/ 2147483647 w 792"/>
                  <a:gd name="T5" fmla="*/ 2147483647 h 804"/>
                  <a:gd name="T6" fmla="*/ 2147483647 w 792"/>
                  <a:gd name="T7" fmla="*/ 2147483647 h 804"/>
                  <a:gd name="T8" fmla="*/ 2147483647 w 792"/>
                  <a:gd name="T9" fmla="*/ 2147483647 h 804"/>
                  <a:gd name="T10" fmla="*/ 2147483647 w 792"/>
                  <a:gd name="T11" fmla="*/ 2147483647 h 804"/>
                  <a:gd name="T12" fmla="*/ 2147483647 w 792"/>
                  <a:gd name="T13" fmla="*/ 2147483647 h 804"/>
                  <a:gd name="T14" fmla="*/ 2147483647 w 792"/>
                  <a:gd name="T15" fmla="*/ 2147483647 h 804"/>
                  <a:gd name="T16" fmla="*/ 2147483647 w 792"/>
                  <a:gd name="T17" fmla="*/ 2147483647 h 804"/>
                  <a:gd name="T18" fmla="*/ 2147483647 w 792"/>
                  <a:gd name="T19" fmla="*/ 2147483647 h 804"/>
                  <a:gd name="T20" fmla="*/ 2147483647 w 792"/>
                  <a:gd name="T21" fmla="*/ 2147483647 h 804"/>
                  <a:gd name="T22" fmla="*/ 2147483647 w 792"/>
                  <a:gd name="T23" fmla="*/ 2147483647 h 804"/>
                  <a:gd name="T24" fmla="*/ 2147483647 w 792"/>
                  <a:gd name="T25" fmla="*/ 2147483647 h 804"/>
                  <a:gd name="T26" fmla="*/ 2147483647 w 792"/>
                  <a:gd name="T27" fmla="*/ 2147483647 h 804"/>
                  <a:gd name="T28" fmla="*/ 2147483647 w 792"/>
                  <a:gd name="T29" fmla="*/ 2147483647 h 804"/>
                  <a:gd name="T30" fmla="*/ 2147483647 w 792"/>
                  <a:gd name="T31" fmla="*/ 2147483647 h 804"/>
                  <a:gd name="T32" fmla="*/ 2147483647 w 792"/>
                  <a:gd name="T33" fmla="*/ 2147483647 h 804"/>
                  <a:gd name="T34" fmla="*/ 2147483647 w 792"/>
                  <a:gd name="T35" fmla="*/ 2147483647 h 804"/>
                  <a:gd name="T36" fmla="*/ 2147483647 w 792"/>
                  <a:gd name="T37" fmla="*/ 2147483647 h 804"/>
                  <a:gd name="T38" fmla="*/ 2147483647 w 792"/>
                  <a:gd name="T39" fmla="*/ 2147483647 h 804"/>
                  <a:gd name="T40" fmla="*/ 2147483647 w 792"/>
                  <a:gd name="T41" fmla="*/ 2147483647 h 804"/>
                  <a:gd name="T42" fmla="*/ 2147483647 w 792"/>
                  <a:gd name="T43" fmla="*/ 2147483647 h 804"/>
                  <a:gd name="T44" fmla="*/ 2147483647 w 792"/>
                  <a:gd name="T45" fmla="*/ 2147483647 h 804"/>
                  <a:gd name="T46" fmla="*/ 2147483647 w 792"/>
                  <a:gd name="T47" fmla="*/ 2147483647 h 804"/>
                  <a:gd name="T48" fmla="*/ 2147483647 w 792"/>
                  <a:gd name="T49" fmla="*/ 2147483647 h 804"/>
                  <a:gd name="T50" fmla="*/ 2147483647 w 792"/>
                  <a:gd name="T51" fmla="*/ 2147483647 h 804"/>
                  <a:gd name="T52" fmla="*/ 2147483647 w 792"/>
                  <a:gd name="T53" fmla="*/ 2147483647 h 804"/>
                  <a:gd name="T54" fmla="*/ 2147483647 w 792"/>
                  <a:gd name="T55" fmla="*/ 2147483647 h 804"/>
                  <a:gd name="T56" fmla="*/ 2147483647 w 792"/>
                  <a:gd name="T57" fmla="*/ 2147483647 h 804"/>
                  <a:gd name="T58" fmla="*/ 2147483647 w 792"/>
                  <a:gd name="T59" fmla="*/ 2147483647 h 804"/>
                  <a:gd name="T60" fmla="*/ 2147483647 w 792"/>
                  <a:gd name="T61" fmla="*/ 2147483647 h 804"/>
                  <a:gd name="T62" fmla="*/ 2147483647 w 792"/>
                  <a:gd name="T63" fmla="*/ 2147483647 h 804"/>
                  <a:gd name="T64" fmla="*/ 2147483647 w 792"/>
                  <a:gd name="T65" fmla="*/ 2147483647 h 804"/>
                  <a:gd name="T66" fmla="*/ 2147483647 w 792"/>
                  <a:gd name="T67" fmla="*/ 2147483647 h 804"/>
                  <a:gd name="T68" fmla="*/ 2147483647 w 792"/>
                  <a:gd name="T69" fmla="*/ 2147483647 h 804"/>
                  <a:gd name="T70" fmla="*/ 2147483647 w 792"/>
                  <a:gd name="T71" fmla="*/ 2147483647 h 804"/>
                  <a:gd name="T72" fmla="*/ 2147483647 w 792"/>
                  <a:gd name="T73" fmla="*/ 2147483647 h 804"/>
                  <a:gd name="T74" fmla="*/ 2147483647 w 792"/>
                  <a:gd name="T75" fmla="*/ 2147483647 h 804"/>
                  <a:gd name="T76" fmla="*/ 2147483647 w 792"/>
                  <a:gd name="T77" fmla="*/ 2147483647 h 804"/>
                  <a:gd name="T78" fmla="*/ 2147483647 w 792"/>
                  <a:gd name="T79" fmla="*/ 2147483647 h 804"/>
                  <a:gd name="T80" fmla="*/ 2147483647 w 792"/>
                  <a:gd name="T81" fmla="*/ 2147483647 h 804"/>
                  <a:gd name="T82" fmla="*/ 2147483647 w 792"/>
                  <a:gd name="T83" fmla="*/ 2147483647 h 804"/>
                  <a:gd name="T84" fmla="*/ 2147483647 w 792"/>
                  <a:gd name="T85" fmla="*/ 2147483647 h 804"/>
                  <a:gd name="T86" fmla="*/ 2147483647 w 792"/>
                  <a:gd name="T87" fmla="*/ 2147483647 h 804"/>
                  <a:gd name="T88" fmla="*/ 2147483647 w 792"/>
                  <a:gd name="T89" fmla="*/ 2147483647 h 804"/>
                  <a:gd name="T90" fmla="*/ 2147483647 w 792"/>
                  <a:gd name="T91" fmla="*/ 0 h 804"/>
                  <a:gd name="T92" fmla="*/ 2147483647 w 792"/>
                  <a:gd name="T93" fmla="*/ 2147483647 h 804"/>
                  <a:gd name="T94" fmla="*/ 2147483647 w 792"/>
                  <a:gd name="T95" fmla="*/ 0 h 80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92"/>
                  <a:gd name="T145" fmla="*/ 0 h 804"/>
                  <a:gd name="T146" fmla="*/ 792 w 792"/>
                  <a:gd name="T147" fmla="*/ 804 h 80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92" h="804">
                    <a:moveTo>
                      <a:pt x="12" y="18"/>
                    </a:moveTo>
                    <a:lnTo>
                      <a:pt x="6" y="24"/>
                    </a:lnTo>
                    <a:lnTo>
                      <a:pt x="6" y="54"/>
                    </a:lnTo>
                    <a:lnTo>
                      <a:pt x="18" y="60"/>
                    </a:lnTo>
                    <a:lnTo>
                      <a:pt x="24" y="72"/>
                    </a:lnTo>
                    <a:lnTo>
                      <a:pt x="24" y="78"/>
                    </a:lnTo>
                    <a:lnTo>
                      <a:pt x="18" y="84"/>
                    </a:lnTo>
                    <a:lnTo>
                      <a:pt x="12" y="96"/>
                    </a:lnTo>
                    <a:lnTo>
                      <a:pt x="6" y="10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6" y="132"/>
                    </a:lnTo>
                    <a:lnTo>
                      <a:pt x="18" y="144"/>
                    </a:lnTo>
                    <a:lnTo>
                      <a:pt x="30" y="180"/>
                    </a:lnTo>
                    <a:lnTo>
                      <a:pt x="30" y="264"/>
                    </a:lnTo>
                    <a:lnTo>
                      <a:pt x="36" y="342"/>
                    </a:lnTo>
                    <a:lnTo>
                      <a:pt x="36" y="438"/>
                    </a:lnTo>
                    <a:lnTo>
                      <a:pt x="42" y="534"/>
                    </a:lnTo>
                    <a:lnTo>
                      <a:pt x="42" y="624"/>
                    </a:lnTo>
                    <a:lnTo>
                      <a:pt x="48" y="702"/>
                    </a:lnTo>
                    <a:lnTo>
                      <a:pt x="48" y="774"/>
                    </a:lnTo>
                    <a:lnTo>
                      <a:pt x="474" y="780"/>
                    </a:lnTo>
                    <a:lnTo>
                      <a:pt x="492" y="762"/>
                    </a:lnTo>
                    <a:lnTo>
                      <a:pt x="498" y="762"/>
                    </a:lnTo>
                    <a:lnTo>
                      <a:pt x="498" y="774"/>
                    </a:lnTo>
                    <a:lnTo>
                      <a:pt x="618" y="780"/>
                    </a:lnTo>
                    <a:lnTo>
                      <a:pt x="624" y="786"/>
                    </a:lnTo>
                    <a:lnTo>
                      <a:pt x="630" y="798"/>
                    </a:lnTo>
                    <a:lnTo>
                      <a:pt x="636" y="804"/>
                    </a:lnTo>
                    <a:lnTo>
                      <a:pt x="654" y="804"/>
                    </a:lnTo>
                    <a:lnTo>
                      <a:pt x="660" y="798"/>
                    </a:lnTo>
                    <a:lnTo>
                      <a:pt x="672" y="774"/>
                    </a:lnTo>
                    <a:lnTo>
                      <a:pt x="684" y="762"/>
                    </a:lnTo>
                    <a:lnTo>
                      <a:pt x="696" y="762"/>
                    </a:lnTo>
                    <a:lnTo>
                      <a:pt x="702" y="756"/>
                    </a:lnTo>
                    <a:lnTo>
                      <a:pt x="720" y="756"/>
                    </a:lnTo>
                    <a:lnTo>
                      <a:pt x="726" y="750"/>
                    </a:lnTo>
                    <a:lnTo>
                      <a:pt x="732" y="738"/>
                    </a:lnTo>
                    <a:lnTo>
                      <a:pt x="732" y="714"/>
                    </a:lnTo>
                    <a:lnTo>
                      <a:pt x="762" y="714"/>
                    </a:lnTo>
                    <a:lnTo>
                      <a:pt x="786" y="690"/>
                    </a:lnTo>
                    <a:lnTo>
                      <a:pt x="780" y="684"/>
                    </a:lnTo>
                    <a:lnTo>
                      <a:pt x="774" y="672"/>
                    </a:lnTo>
                    <a:lnTo>
                      <a:pt x="774" y="624"/>
                    </a:lnTo>
                    <a:lnTo>
                      <a:pt x="792" y="618"/>
                    </a:lnTo>
                    <a:lnTo>
                      <a:pt x="786" y="618"/>
                    </a:lnTo>
                    <a:lnTo>
                      <a:pt x="756" y="588"/>
                    </a:lnTo>
                    <a:lnTo>
                      <a:pt x="732" y="552"/>
                    </a:lnTo>
                    <a:lnTo>
                      <a:pt x="726" y="528"/>
                    </a:lnTo>
                    <a:lnTo>
                      <a:pt x="714" y="492"/>
                    </a:lnTo>
                    <a:lnTo>
                      <a:pt x="702" y="468"/>
                    </a:lnTo>
                    <a:lnTo>
                      <a:pt x="690" y="462"/>
                    </a:lnTo>
                    <a:lnTo>
                      <a:pt x="684" y="450"/>
                    </a:lnTo>
                    <a:lnTo>
                      <a:pt x="672" y="444"/>
                    </a:lnTo>
                    <a:lnTo>
                      <a:pt x="666" y="432"/>
                    </a:lnTo>
                    <a:lnTo>
                      <a:pt x="654" y="396"/>
                    </a:lnTo>
                    <a:lnTo>
                      <a:pt x="654" y="378"/>
                    </a:lnTo>
                    <a:lnTo>
                      <a:pt x="618" y="336"/>
                    </a:lnTo>
                    <a:lnTo>
                      <a:pt x="618" y="318"/>
                    </a:lnTo>
                    <a:lnTo>
                      <a:pt x="606" y="294"/>
                    </a:lnTo>
                    <a:lnTo>
                      <a:pt x="594" y="282"/>
                    </a:lnTo>
                    <a:lnTo>
                      <a:pt x="588" y="270"/>
                    </a:lnTo>
                    <a:lnTo>
                      <a:pt x="576" y="258"/>
                    </a:lnTo>
                    <a:lnTo>
                      <a:pt x="570" y="246"/>
                    </a:lnTo>
                    <a:lnTo>
                      <a:pt x="558" y="234"/>
                    </a:lnTo>
                    <a:lnTo>
                      <a:pt x="552" y="222"/>
                    </a:lnTo>
                    <a:lnTo>
                      <a:pt x="546" y="216"/>
                    </a:lnTo>
                    <a:lnTo>
                      <a:pt x="552" y="210"/>
                    </a:lnTo>
                    <a:lnTo>
                      <a:pt x="552" y="198"/>
                    </a:lnTo>
                    <a:lnTo>
                      <a:pt x="540" y="174"/>
                    </a:lnTo>
                    <a:lnTo>
                      <a:pt x="528" y="168"/>
                    </a:lnTo>
                    <a:lnTo>
                      <a:pt x="522" y="168"/>
                    </a:lnTo>
                    <a:lnTo>
                      <a:pt x="540" y="144"/>
                    </a:lnTo>
                    <a:lnTo>
                      <a:pt x="558" y="156"/>
                    </a:lnTo>
                    <a:lnTo>
                      <a:pt x="558" y="174"/>
                    </a:lnTo>
                    <a:lnTo>
                      <a:pt x="564" y="186"/>
                    </a:lnTo>
                    <a:lnTo>
                      <a:pt x="576" y="198"/>
                    </a:lnTo>
                    <a:lnTo>
                      <a:pt x="582" y="210"/>
                    </a:lnTo>
                    <a:lnTo>
                      <a:pt x="588" y="216"/>
                    </a:lnTo>
                    <a:lnTo>
                      <a:pt x="588" y="246"/>
                    </a:lnTo>
                    <a:lnTo>
                      <a:pt x="606" y="264"/>
                    </a:lnTo>
                    <a:lnTo>
                      <a:pt x="612" y="276"/>
                    </a:lnTo>
                    <a:lnTo>
                      <a:pt x="636" y="300"/>
                    </a:lnTo>
                    <a:lnTo>
                      <a:pt x="648" y="306"/>
                    </a:lnTo>
                    <a:lnTo>
                      <a:pt x="654" y="306"/>
                    </a:lnTo>
                    <a:lnTo>
                      <a:pt x="666" y="300"/>
                    </a:lnTo>
                    <a:lnTo>
                      <a:pt x="678" y="288"/>
                    </a:lnTo>
                    <a:lnTo>
                      <a:pt x="672" y="270"/>
                    </a:lnTo>
                    <a:lnTo>
                      <a:pt x="684" y="246"/>
                    </a:lnTo>
                    <a:lnTo>
                      <a:pt x="684" y="234"/>
                    </a:lnTo>
                    <a:lnTo>
                      <a:pt x="690" y="222"/>
                    </a:lnTo>
                    <a:lnTo>
                      <a:pt x="690" y="198"/>
                    </a:lnTo>
                    <a:lnTo>
                      <a:pt x="696" y="186"/>
                    </a:lnTo>
                    <a:lnTo>
                      <a:pt x="696" y="180"/>
                    </a:lnTo>
                    <a:lnTo>
                      <a:pt x="702" y="168"/>
                    </a:lnTo>
                    <a:lnTo>
                      <a:pt x="648" y="24"/>
                    </a:lnTo>
                    <a:lnTo>
                      <a:pt x="642" y="24"/>
                    </a:lnTo>
                    <a:lnTo>
                      <a:pt x="636" y="30"/>
                    </a:lnTo>
                    <a:lnTo>
                      <a:pt x="624" y="30"/>
                    </a:lnTo>
                    <a:lnTo>
                      <a:pt x="600" y="42"/>
                    </a:lnTo>
                    <a:lnTo>
                      <a:pt x="576" y="42"/>
                    </a:lnTo>
                    <a:lnTo>
                      <a:pt x="564" y="36"/>
                    </a:lnTo>
                    <a:lnTo>
                      <a:pt x="558" y="30"/>
                    </a:lnTo>
                    <a:lnTo>
                      <a:pt x="552" y="36"/>
                    </a:lnTo>
                    <a:lnTo>
                      <a:pt x="540" y="42"/>
                    </a:lnTo>
                    <a:lnTo>
                      <a:pt x="534" y="42"/>
                    </a:lnTo>
                    <a:lnTo>
                      <a:pt x="510" y="30"/>
                    </a:lnTo>
                    <a:lnTo>
                      <a:pt x="504" y="24"/>
                    </a:lnTo>
                    <a:lnTo>
                      <a:pt x="504" y="18"/>
                    </a:lnTo>
                    <a:lnTo>
                      <a:pt x="498" y="12"/>
                    </a:lnTo>
                    <a:lnTo>
                      <a:pt x="486" y="6"/>
                    </a:lnTo>
                    <a:lnTo>
                      <a:pt x="468" y="6"/>
                    </a:lnTo>
                    <a:lnTo>
                      <a:pt x="456" y="12"/>
                    </a:lnTo>
                    <a:lnTo>
                      <a:pt x="438" y="12"/>
                    </a:lnTo>
                    <a:lnTo>
                      <a:pt x="432" y="18"/>
                    </a:lnTo>
                    <a:lnTo>
                      <a:pt x="420" y="18"/>
                    </a:lnTo>
                    <a:lnTo>
                      <a:pt x="414" y="12"/>
                    </a:lnTo>
                    <a:lnTo>
                      <a:pt x="390" y="12"/>
                    </a:lnTo>
                    <a:lnTo>
                      <a:pt x="378" y="18"/>
                    </a:lnTo>
                    <a:lnTo>
                      <a:pt x="372" y="24"/>
                    </a:lnTo>
                    <a:lnTo>
                      <a:pt x="366" y="36"/>
                    </a:lnTo>
                    <a:lnTo>
                      <a:pt x="360" y="42"/>
                    </a:lnTo>
                    <a:lnTo>
                      <a:pt x="336" y="42"/>
                    </a:lnTo>
                    <a:lnTo>
                      <a:pt x="324" y="54"/>
                    </a:lnTo>
                    <a:lnTo>
                      <a:pt x="312" y="60"/>
                    </a:lnTo>
                    <a:lnTo>
                      <a:pt x="306" y="60"/>
                    </a:lnTo>
                    <a:lnTo>
                      <a:pt x="300" y="54"/>
                    </a:lnTo>
                    <a:lnTo>
                      <a:pt x="288" y="54"/>
                    </a:lnTo>
                    <a:lnTo>
                      <a:pt x="276" y="48"/>
                    </a:lnTo>
                    <a:lnTo>
                      <a:pt x="264" y="48"/>
                    </a:lnTo>
                    <a:lnTo>
                      <a:pt x="258" y="42"/>
                    </a:lnTo>
                    <a:lnTo>
                      <a:pt x="204" y="42"/>
                    </a:lnTo>
                    <a:lnTo>
                      <a:pt x="198" y="36"/>
                    </a:lnTo>
                    <a:lnTo>
                      <a:pt x="186" y="30"/>
                    </a:lnTo>
                    <a:lnTo>
                      <a:pt x="174" y="18"/>
                    </a:lnTo>
                    <a:lnTo>
                      <a:pt x="126" y="18"/>
                    </a:lnTo>
                    <a:lnTo>
                      <a:pt x="120" y="12"/>
                    </a:lnTo>
                    <a:lnTo>
                      <a:pt x="96" y="0"/>
                    </a:lnTo>
                    <a:lnTo>
                      <a:pt x="78" y="0"/>
                    </a:lnTo>
                    <a:lnTo>
                      <a:pt x="66" y="12"/>
                    </a:lnTo>
                    <a:lnTo>
                      <a:pt x="54" y="12"/>
                    </a:lnTo>
                    <a:lnTo>
                      <a:pt x="42" y="6"/>
                    </a:lnTo>
                    <a:lnTo>
                      <a:pt x="36" y="6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54" name="Djibouti">
                <a:extLst>
                  <a:ext uri="{FF2B5EF4-FFF2-40B4-BE49-F238E27FC236}">
                    <a16:creationId xmlns:a16="http://schemas.microsoft.com/office/drawing/2014/main" id="{E5084C0C-1B55-B947-AA89-B419965BBD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8" y="2049"/>
                <a:ext cx="30" cy="35"/>
              </a:xfrm>
              <a:custGeom>
                <a:avLst/>
                <a:gdLst>
                  <a:gd name="T0" fmla="*/ 2147483647 w 114"/>
                  <a:gd name="T1" fmla="*/ 2147483647 h 138"/>
                  <a:gd name="T2" fmla="*/ 2147483647 w 114"/>
                  <a:gd name="T3" fmla="*/ 2147483647 h 138"/>
                  <a:gd name="T4" fmla="*/ 2147483647 w 114"/>
                  <a:gd name="T5" fmla="*/ 2147483647 h 138"/>
                  <a:gd name="T6" fmla="*/ 0 w 114"/>
                  <a:gd name="T7" fmla="*/ 2147483647 h 138"/>
                  <a:gd name="T8" fmla="*/ 0 w 114"/>
                  <a:gd name="T9" fmla="*/ 2147483647 h 138"/>
                  <a:gd name="T10" fmla="*/ 2147483647 w 114"/>
                  <a:gd name="T11" fmla="*/ 2147483647 h 138"/>
                  <a:gd name="T12" fmla="*/ 2147483647 w 114"/>
                  <a:gd name="T13" fmla="*/ 2147483647 h 138"/>
                  <a:gd name="T14" fmla="*/ 2147483647 w 114"/>
                  <a:gd name="T15" fmla="*/ 2147483647 h 138"/>
                  <a:gd name="T16" fmla="*/ 2147483647 w 114"/>
                  <a:gd name="T17" fmla="*/ 2147483647 h 138"/>
                  <a:gd name="T18" fmla="*/ 2147483647 w 114"/>
                  <a:gd name="T19" fmla="*/ 2147483647 h 138"/>
                  <a:gd name="T20" fmla="*/ 2147483647 w 114"/>
                  <a:gd name="T21" fmla="*/ 2147483647 h 138"/>
                  <a:gd name="T22" fmla="*/ 2147483647 w 114"/>
                  <a:gd name="T23" fmla="*/ 2147483647 h 138"/>
                  <a:gd name="T24" fmla="*/ 2147483647 w 114"/>
                  <a:gd name="T25" fmla="*/ 2147483647 h 138"/>
                  <a:gd name="T26" fmla="*/ 2147483647 w 114"/>
                  <a:gd name="T27" fmla="*/ 2147483647 h 138"/>
                  <a:gd name="T28" fmla="*/ 2147483647 w 114"/>
                  <a:gd name="T29" fmla="*/ 2147483647 h 138"/>
                  <a:gd name="T30" fmla="*/ 2147483647 w 114"/>
                  <a:gd name="T31" fmla="*/ 2147483647 h 138"/>
                  <a:gd name="T32" fmla="*/ 2147483647 w 114"/>
                  <a:gd name="T33" fmla="*/ 2147483647 h 138"/>
                  <a:gd name="T34" fmla="*/ 2147483647 w 114"/>
                  <a:gd name="T35" fmla="*/ 2147483647 h 138"/>
                  <a:gd name="T36" fmla="*/ 2147483647 w 114"/>
                  <a:gd name="T37" fmla="*/ 2147483647 h 138"/>
                  <a:gd name="T38" fmla="*/ 2147483647 w 114"/>
                  <a:gd name="T39" fmla="*/ 2147483647 h 138"/>
                  <a:gd name="T40" fmla="*/ 2147483647 w 114"/>
                  <a:gd name="T41" fmla="*/ 2147483647 h 138"/>
                  <a:gd name="T42" fmla="*/ 2147483647 w 114"/>
                  <a:gd name="T43" fmla="*/ 2147483647 h 138"/>
                  <a:gd name="T44" fmla="*/ 2147483647 w 114"/>
                  <a:gd name="T45" fmla="*/ 2147483647 h 138"/>
                  <a:gd name="T46" fmla="*/ 2147483647 w 114"/>
                  <a:gd name="T47" fmla="*/ 2147483647 h 138"/>
                  <a:gd name="T48" fmla="*/ 2147483647 w 114"/>
                  <a:gd name="T49" fmla="*/ 2147483647 h 138"/>
                  <a:gd name="T50" fmla="*/ 2147483647 w 114"/>
                  <a:gd name="T51" fmla="*/ 2147483647 h 138"/>
                  <a:gd name="T52" fmla="*/ 2147483647 w 114"/>
                  <a:gd name="T53" fmla="*/ 2147483647 h 138"/>
                  <a:gd name="T54" fmla="*/ 2147483647 w 114"/>
                  <a:gd name="T55" fmla="*/ 0 h 138"/>
                  <a:gd name="T56" fmla="*/ 2147483647 w 114"/>
                  <a:gd name="T57" fmla="*/ 2147483647 h 138"/>
                  <a:gd name="T58" fmla="*/ 2147483647 w 114"/>
                  <a:gd name="T59" fmla="*/ 2147483647 h 138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14"/>
                  <a:gd name="T91" fmla="*/ 0 h 138"/>
                  <a:gd name="T92" fmla="*/ 114 w 114"/>
                  <a:gd name="T93" fmla="*/ 138 h 138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14" h="138">
                    <a:moveTo>
                      <a:pt x="72" y="24"/>
                    </a:moveTo>
                    <a:lnTo>
                      <a:pt x="48" y="12"/>
                    </a:lnTo>
                    <a:lnTo>
                      <a:pt x="18" y="66"/>
                    </a:lnTo>
                    <a:lnTo>
                      <a:pt x="0" y="84"/>
                    </a:lnTo>
                    <a:lnTo>
                      <a:pt x="0" y="96"/>
                    </a:lnTo>
                    <a:lnTo>
                      <a:pt x="6" y="114"/>
                    </a:lnTo>
                    <a:lnTo>
                      <a:pt x="6" y="126"/>
                    </a:lnTo>
                    <a:lnTo>
                      <a:pt x="18" y="138"/>
                    </a:lnTo>
                    <a:lnTo>
                      <a:pt x="42" y="138"/>
                    </a:lnTo>
                    <a:lnTo>
                      <a:pt x="48" y="132"/>
                    </a:lnTo>
                    <a:lnTo>
                      <a:pt x="54" y="132"/>
                    </a:lnTo>
                    <a:lnTo>
                      <a:pt x="60" y="126"/>
                    </a:lnTo>
                    <a:lnTo>
                      <a:pt x="72" y="126"/>
                    </a:lnTo>
                    <a:lnTo>
                      <a:pt x="84" y="132"/>
                    </a:lnTo>
                    <a:lnTo>
                      <a:pt x="90" y="138"/>
                    </a:lnTo>
                    <a:lnTo>
                      <a:pt x="90" y="132"/>
                    </a:lnTo>
                    <a:lnTo>
                      <a:pt x="114" y="108"/>
                    </a:lnTo>
                    <a:lnTo>
                      <a:pt x="114" y="102"/>
                    </a:lnTo>
                    <a:lnTo>
                      <a:pt x="102" y="90"/>
                    </a:lnTo>
                    <a:lnTo>
                      <a:pt x="66" y="90"/>
                    </a:lnTo>
                    <a:lnTo>
                      <a:pt x="78" y="84"/>
                    </a:lnTo>
                    <a:lnTo>
                      <a:pt x="84" y="72"/>
                    </a:lnTo>
                    <a:lnTo>
                      <a:pt x="96" y="66"/>
                    </a:lnTo>
                    <a:lnTo>
                      <a:pt x="102" y="54"/>
                    </a:lnTo>
                    <a:lnTo>
                      <a:pt x="114" y="42"/>
                    </a:lnTo>
                    <a:lnTo>
                      <a:pt x="114" y="24"/>
                    </a:lnTo>
                    <a:lnTo>
                      <a:pt x="108" y="12"/>
                    </a:lnTo>
                    <a:lnTo>
                      <a:pt x="96" y="0"/>
                    </a:lnTo>
                    <a:lnTo>
                      <a:pt x="84" y="6"/>
                    </a:lnTo>
                    <a:lnTo>
                      <a:pt x="72" y="2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55" name="Côte d'Ivoire">
                <a:extLst>
                  <a:ext uri="{FF2B5EF4-FFF2-40B4-BE49-F238E27FC236}">
                    <a16:creationId xmlns:a16="http://schemas.microsoft.com/office/drawing/2014/main" id="{CF31E41A-C41A-7841-A333-BD6F270DCE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5" y="2089"/>
                <a:ext cx="112" cy="132"/>
              </a:xfrm>
              <a:custGeom>
                <a:avLst/>
                <a:gdLst>
                  <a:gd name="T0" fmla="*/ 2147483647 w 438"/>
                  <a:gd name="T1" fmla="*/ 2147483647 h 516"/>
                  <a:gd name="T2" fmla="*/ 2147483647 w 438"/>
                  <a:gd name="T3" fmla="*/ 2147483647 h 516"/>
                  <a:gd name="T4" fmla="*/ 2147483647 w 438"/>
                  <a:gd name="T5" fmla="*/ 2147483647 h 516"/>
                  <a:gd name="T6" fmla="*/ 2147483647 w 438"/>
                  <a:gd name="T7" fmla="*/ 2147483647 h 516"/>
                  <a:gd name="T8" fmla="*/ 2147483647 w 438"/>
                  <a:gd name="T9" fmla="*/ 2147483647 h 516"/>
                  <a:gd name="T10" fmla="*/ 2147483647 w 438"/>
                  <a:gd name="T11" fmla="*/ 2147483647 h 516"/>
                  <a:gd name="T12" fmla="*/ 2147483647 w 438"/>
                  <a:gd name="T13" fmla="*/ 2147483647 h 516"/>
                  <a:gd name="T14" fmla="*/ 2147483647 w 438"/>
                  <a:gd name="T15" fmla="*/ 2147483647 h 516"/>
                  <a:gd name="T16" fmla="*/ 2147483647 w 438"/>
                  <a:gd name="T17" fmla="*/ 2147483647 h 516"/>
                  <a:gd name="T18" fmla="*/ 2147483647 w 438"/>
                  <a:gd name="T19" fmla="*/ 2147483647 h 516"/>
                  <a:gd name="T20" fmla="*/ 2147483647 w 438"/>
                  <a:gd name="T21" fmla="*/ 2147483647 h 516"/>
                  <a:gd name="T22" fmla="*/ 2147483647 w 438"/>
                  <a:gd name="T23" fmla="*/ 2147483647 h 516"/>
                  <a:gd name="T24" fmla="*/ 2147483647 w 438"/>
                  <a:gd name="T25" fmla="*/ 2147483647 h 516"/>
                  <a:gd name="T26" fmla="*/ 2147483647 w 438"/>
                  <a:gd name="T27" fmla="*/ 2147483647 h 516"/>
                  <a:gd name="T28" fmla="*/ 2147483647 w 438"/>
                  <a:gd name="T29" fmla="*/ 2147483647 h 516"/>
                  <a:gd name="T30" fmla="*/ 2147483647 w 438"/>
                  <a:gd name="T31" fmla="*/ 2147483647 h 516"/>
                  <a:gd name="T32" fmla="*/ 2147483647 w 438"/>
                  <a:gd name="T33" fmla="*/ 0 h 516"/>
                  <a:gd name="T34" fmla="*/ 2147483647 w 438"/>
                  <a:gd name="T35" fmla="*/ 2147483647 h 516"/>
                  <a:gd name="T36" fmla="*/ 2147483647 w 438"/>
                  <a:gd name="T37" fmla="*/ 2147483647 h 516"/>
                  <a:gd name="T38" fmla="*/ 2147483647 w 438"/>
                  <a:gd name="T39" fmla="*/ 2147483647 h 516"/>
                  <a:gd name="T40" fmla="*/ 2147483647 w 438"/>
                  <a:gd name="T41" fmla="*/ 2147483647 h 516"/>
                  <a:gd name="T42" fmla="*/ 2147483647 w 438"/>
                  <a:gd name="T43" fmla="*/ 2147483647 h 516"/>
                  <a:gd name="T44" fmla="*/ 2147483647 w 438"/>
                  <a:gd name="T45" fmla="*/ 2147483647 h 516"/>
                  <a:gd name="T46" fmla="*/ 2147483647 w 438"/>
                  <a:gd name="T47" fmla="*/ 2147483647 h 516"/>
                  <a:gd name="T48" fmla="*/ 2147483647 w 438"/>
                  <a:gd name="T49" fmla="*/ 2147483647 h 516"/>
                  <a:gd name="T50" fmla="*/ 2147483647 w 438"/>
                  <a:gd name="T51" fmla="*/ 2147483647 h 516"/>
                  <a:gd name="T52" fmla="*/ 2147483647 w 438"/>
                  <a:gd name="T53" fmla="*/ 2147483647 h 516"/>
                  <a:gd name="T54" fmla="*/ 2147483647 w 438"/>
                  <a:gd name="T55" fmla="*/ 2147483647 h 516"/>
                  <a:gd name="T56" fmla="*/ 2147483647 w 438"/>
                  <a:gd name="T57" fmla="*/ 2147483647 h 516"/>
                  <a:gd name="T58" fmla="*/ 2147483647 w 438"/>
                  <a:gd name="T59" fmla="*/ 2147483647 h 516"/>
                  <a:gd name="T60" fmla="*/ 2147483647 w 438"/>
                  <a:gd name="T61" fmla="*/ 2147483647 h 516"/>
                  <a:gd name="T62" fmla="*/ 2147483647 w 438"/>
                  <a:gd name="T63" fmla="*/ 2147483647 h 516"/>
                  <a:gd name="T64" fmla="*/ 2147483647 w 438"/>
                  <a:gd name="T65" fmla="*/ 2147483647 h 516"/>
                  <a:gd name="T66" fmla="*/ 2147483647 w 438"/>
                  <a:gd name="T67" fmla="*/ 2147483647 h 516"/>
                  <a:gd name="T68" fmla="*/ 2147483647 w 438"/>
                  <a:gd name="T69" fmla="*/ 2147483647 h 516"/>
                  <a:gd name="T70" fmla="*/ 2147483647 w 438"/>
                  <a:gd name="T71" fmla="*/ 2147483647 h 516"/>
                  <a:gd name="T72" fmla="*/ 2147483647 w 438"/>
                  <a:gd name="T73" fmla="*/ 2147483647 h 516"/>
                  <a:gd name="T74" fmla="*/ 2147483647 w 438"/>
                  <a:gd name="T75" fmla="*/ 2147483647 h 516"/>
                  <a:gd name="T76" fmla="*/ 2147483647 w 438"/>
                  <a:gd name="T77" fmla="*/ 2147483647 h 516"/>
                  <a:gd name="T78" fmla="*/ 2147483647 w 438"/>
                  <a:gd name="T79" fmla="*/ 2147483647 h 516"/>
                  <a:gd name="T80" fmla="*/ 2147483647 w 438"/>
                  <a:gd name="T81" fmla="*/ 2147483647 h 516"/>
                  <a:gd name="T82" fmla="*/ 2147483647 w 438"/>
                  <a:gd name="T83" fmla="*/ 2147483647 h 516"/>
                  <a:gd name="T84" fmla="*/ 2147483647 w 438"/>
                  <a:gd name="T85" fmla="*/ 2147483647 h 516"/>
                  <a:gd name="T86" fmla="*/ 2147483647 w 438"/>
                  <a:gd name="T87" fmla="*/ 2147483647 h 516"/>
                  <a:gd name="T88" fmla="*/ 2147483647 w 438"/>
                  <a:gd name="T89" fmla="*/ 2147483647 h 51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38"/>
                  <a:gd name="T136" fmla="*/ 0 h 516"/>
                  <a:gd name="T137" fmla="*/ 438 w 438"/>
                  <a:gd name="T138" fmla="*/ 516 h 51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38" h="516">
                    <a:moveTo>
                      <a:pt x="402" y="408"/>
                    </a:moveTo>
                    <a:lnTo>
                      <a:pt x="402" y="402"/>
                    </a:lnTo>
                    <a:lnTo>
                      <a:pt x="396" y="396"/>
                    </a:lnTo>
                    <a:lnTo>
                      <a:pt x="390" y="384"/>
                    </a:lnTo>
                    <a:lnTo>
                      <a:pt x="390" y="372"/>
                    </a:lnTo>
                    <a:lnTo>
                      <a:pt x="384" y="354"/>
                    </a:lnTo>
                    <a:lnTo>
                      <a:pt x="378" y="342"/>
                    </a:lnTo>
                    <a:lnTo>
                      <a:pt x="378" y="318"/>
                    </a:lnTo>
                    <a:lnTo>
                      <a:pt x="384" y="312"/>
                    </a:lnTo>
                    <a:lnTo>
                      <a:pt x="390" y="300"/>
                    </a:lnTo>
                    <a:lnTo>
                      <a:pt x="408" y="282"/>
                    </a:lnTo>
                    <a:lnTo>
                      <a:pt x="408" y="270"/>
                    </a:lnTo>
                    <a:lnTo>
                      <a:pt x="414" y="258"/>
                    </a:lnTo>
                    <a:lnTo>
                      <a:pt x="414" y="240"/>
                    </a:lnTo>
                    <a:lnTo>
                      <a:pt x="420" y="228"/>
                    </a:lnTo>
                    <a:lnTo>
                      <a:pt x="426" y="222"/>
                    </a:lnTo>
                    <a:lnTo>
                      <a:pt x="438" y="198"/>
                    </a:lnTo>
                    <a:lnTo>
                      <a:pt x="438" y="186"/>
                    </a:lnTo>
                    <a:lnTo>
                      <a:pt x="432" y="174"/>
                    </a:lnTo>
                    <a:lnTo>
                      <a:pt x="432" y="162"/>
                    </a:lnTo>
                    <a:lnTo>
                      <a:pt x="426" y="150"/>
                    </a:lnTo>
                    <a:lnTo>
                      <a:pt x="426" y="138"/>
                    </a:lnTo>
                    <a:lnTo>
                      <a:pt x="420" y="132"/>
                    </a:lnTo>
                    <a:lnTo>
                      <a:pt x="420" y="126"/>
                    </a:lnTo>
                    <a:lnTo>
                      <a:pt x="432" y="126"/>
                    </a:lnTo>
                    <a:lnTo>
                      <a:pt x="426" y="96"/>
                    </a:lnTo>
                    <a:lnTo>
                      <a:pt x="408" y="102"/>
                    </a:lnTo>
                    <a:lnTo>
                      <a:pt x="408" y="90"/>
                    </a:lnTo>
                    <a:lnTo>
                      <a:pt x="390" y="72"/>
                    </a:lnTo>
                    <a:lnTo>
                      <a:pt x="372" y="66"/>
                    </a:lnTo>
                    <a:lnTo>
                      <a:pt x="342" y="66"/>
                    </a:lnTo>
                    <a:lnTo>
                      <a:pt x="318" y="78"/>
                    </a:lnTo>
                    <a:lnTo>
                      <a:pt x="318" y="84"/>
                    </a:lnTo>
                    <a:lnTo>
                      <a:pt x="312" y="90"/>
                    </a:lnTo>
                    <a:lnTo>
                      <a:pt x="300" y="90"/>
                    </a:lnTo>
                    <a:lnTo>
                      <a:pt x="294" y="84"/>
                    </a:lnTo>
                    <a:lnTo>
                      <a:pt x="282" y="84"/>
                    </a:lnTo>
                    <a:lnTo>
                      <a:pt x="276" y="78"/>
                    </a:lnTo>
                    <a:lnTo>
                      <a:pt x="264" y="72"/>
                    </a:lnTo>
                    <a:lnTo>
                      <a:pt x="258" y="60"/>
                    </a:lnTo>
                    <a:lnTo>
                      <a:pt x="258" y="48"/>
                    </a:lnTo>
                    <a:lnTo>
                      <a:pt x="252" y="42"/>
                    </a:lnTo>
                    <a:lnTo>
                      <a:pt x="252" y="36"/>
                    </a:lnTo>
                    <a:lnTo>
                      <a:pt x="228" y="42"/>
                    </a:lnTo>
                    <a:lnTo>
                      <a:pt x="228" y="18"/>
                    </a:lnTo>
                    <a:lnTo>
                      <a:pt x="216" y="18"/>
                    </a:lnTo>
                    <a:lnTo>
                      <a:pt x="210" y="24"/>
                    </a:lnTo>
                    <a:lnTo>
                      <a:pt x="204" y="36"/>
                    </a:lnTo>
                    <a:lnTo>
                      <a:pt x="198" y="42"/>
                    </a:lnTo>
                    <a:lnTo>
                      <a:pt x="174" y="36"/>
                    </a:lnTo>
                    <a:lnTo>
                      <a:pt x="174" y="0"/>
                    </a:lnTo>
                    <a:lnTo>
                      <a:pt x="162" y="24"/>
                    </a:lnTo>
                    <a:lnTo>
                      <a:pt x="150" y="6"/>
                    </a:lnTo>
                    <a:lnTo>
                      <a:pt x="144" y="30"/>
                    </a:lnTo>
                    <a:lnTo>
                      <a:pt x="126" y="30"/>
                    </a:lnTo>
                    <a:lnTo>
                      <a:pt x="120" y="48"/>
                    </a:lnTo>
                    <a:lnTo>
                      <a:pt x="102" y="30"/>
                    </a:lnTo>
                    <a:lnTo>
                      <a:pt x="84" y="24"/>
                    </a:lnTo>
                    <a:lnTo>
                      <a:pt x="72" y="24"/>
                    </a:lnTo>
                    <a:lnTo>
                      <a:pt x="66" y="30"/>
                    </a:lnTo>
                    <a:lnTo>
                      <a:pt x="66" y="48"/>
                    </a:lnTo>
                    <a:lnTo>
                      <a:pt x="54" y="42"/>
                    </a:lnTo>
                    <a:lnTo>
                      <a:pt x="36" y="66"/>
                    </a:lnTo>
                    <a:lnTo>
                      <a:pt x="42" y="102"/>
                    </a:lnTo>
                    <a:lnTo>
                      <a:pt x="60" y="108"/>
                    </a:lnTo>
                    <a:lnTo>
                      <a:pt x="48" y="126"/>
                    </a:lnTo>
                    <a:lnTo>
                      <a:pt x="66" y="132"/>
                    </a:lnTo>
                    <a:lnTo>
                      <a:pt x="60" y="138"/>
                    </a:lnTo>
                    <a:lnTo>
                      <a:pt x="54" y="150"/>
                    </a:lnTo>
                    <a:lnTo>
                      <a:pt x="54" y="162"/>
                    </a:lnTo>
                    <a:lnTo>
                      <a:pt x="60" y="162"/>
                    </a:lnTo>
                    <a:lnTo>
                      <a:pt x="72" y="168"/>
                    </a:lnTo>
                    <a:lnTo>
                      <a:pt x="78" y="168"/>
                    </a:lnTo>
                    <a:lnTo>
                      <a:pt x="78" y="180"/>
                    </a:lnTo>
                    <a:lnTo>
                      <a:pt x="72" y="186"/>
                    </a:lnTo>
                    <a:lnTo>
                      <a:pt x="72" y="192"/>
                    </a:lnTo>
                    <a:lnTo>
                      <a:pt x="66" y="186"/>
                    </a:lnTo>
                    <a:lnTo>
                      <a:pt x="54" y="186"/>
                    </a:lnTo>
                    <a:lnTo>
                      <a:pt x="48" y="180"/>
                    </a:lnTo>
                    <a:lnTo>
                      <a:pt x="30" y="180"/>
                    </a:lnTo>
                    <a:lnTo>
                      <a:pt x="30" y="192"/>
                    </a:lnTo>
                    <a:lnTo>
                      <a:pt x="36" y="204"/>
                    </a:lnTo>
                    <a:lnTo>
                      <a:pt x="48" y="210"/>
                    </a:lnTo>
                    <a:lnTo>
                      <a:pt x="54" y="222"/>
                    </a:lnTo>
                    <a:lnTo>
                      <a:pt x="36" y="222"/>
                    </a:lnTo>
                    <a:lnTo>
                      <a:pt x="36" y="228"/>
                    </a:lnTo>
                    <a:lnTo>
                      <a:pt x="42" y="234"/>
                    </a:lnTo>
                    <a:lnTo>
                      <a:pt x="42" y="252"/>
                    </a:lnTo>
                    <a:lnTo>
                      <a:pt x="36" y="258"/>
                    </a:lnTo>
                    <a:lnTo>
                      <a:pt x="30" y="258"/>
                    </a:lnTo>
                    <a:lnTo>
                      <a:pt x="18" y="252"/>
                    </a:lnTo>
                    <a:lnTo>
                      <a:pt x="12" y="246"/>
                    </a:lnTo>
                    <a:lnTo>
                      <a:pt x="6" y="246"/>
                    </a:lnTo>
                    <a:lnTo>
                      <a:pt x="24" y="282"/>
                    </a:lnTo>
                    <a:lnTo>
                      <a:pt x="24" y="306"/>
                    </a:lnTo>
                    <a:lnTo>
                      <a:pt x="18" y="324"/>
                    </a:lnTo>
                    <a:lnTo>
                      <a:pt x="6" y="330"/>
                    </a:lnTo>
                    <a:lnTo>
                      <a:pt x="0" y="342"/>
                    </a:lnTo>
                    <a:lnTo>
                      <a:pt x="6" y="348"/>
                    </a:lnTo>
                    <a:lnTo>
                      <a:pt x="24" y="348"/>
                    </a:lnTo>
                    <a:lnTo>
                      <a:pt x="24" y="360"/>
                    </a:lnTo>
                    <a:lnTo>
                      <a:pt x="60" y="354"/>
                    </a:lnTo>
                    <a:lnTo>
                      <a:pt x="60" y="384"/>
                    </a:lnTo>
                    <a:lnTo>
                      <a:pt x="90" y="414"/>
                    </a:lnTo>
                    <a:lnTo>
                      <a:pt x="90" y="438"/>
                    </a:lnTo>
                    <a:lnTo>
                      <a:pt x="84" y="450"/>
                    </a:lnTo>
                    <a:lnTo>
                      <a:pt x="84" y="462"/>
                    </a:lnTo>
                    <a:lnTo>
                      <a:pt x="78" y="468"/>
                    </a:lnTo>
                    <a:lnTo>
                      <a:pt x="78" y="516"/>
                    </a:lnTo>
                    <a:lnTo>
                      <a:pt x="90" y="516"/>
                    </a:lnTo>
                    <a:lnTo>
                      <a:pt x="96" y="510"/>
                    </a:lnTo>
                    <a:lnTo>
                      <a:pt x="102" y="498"/>
                    </a:lnTo>
                    <a:lnTo>
                      <a:pt x="114" y="498"/>
                    </a:lnTo>
                    <a:lnTo>
                      <a:pt x="126" y="486"/>
                    </a:lnTo>
                    <a:lnTo>
                      <a:pt x="138" y="480"/>
                    </a:lnTo>
                    <a:lnTo>
                      <a:pt x="198" y="456"/>
                    </a:lnTo>
                    <a:lnTo>
                      <a:pt x="228" y="450"/>
                    </a:lnTo>
                    <a:lnTo>
                      <a:pt x="264" y="450"/>
                    </a:lnTo>
                    <a:lnTo>
                      <a:pt x="270" y="444"/>
                    </a:lnTo>
                    <a:lnTo>
                      <a:pt x="282" y="444"/>
                    </a:lnTo>
                    <a:lnTo>
                      <a:pt x="294" y="438"/>
                    </a:lnTo>
                    <a:lnTo>
                      <a:pt x="330" y="438"/>
                    </a:lnTo>
                    <a:lnTo>
                      <a:pt x="336" y="444"/>
                    </a:lnTo>
                    <a:lnTo>
                      <a:pt x="342" y="444"/>
                    </a:lnTo>
                    <a:lnTo>
                      <a:pt x="348" y="450"/>
                    </a:lnTo>
                    <a:lnTo>
                      <a:pt x="366" y="450"/>
                    </a:lnTo>
                    <a:lnTo>
                      <a:pt x="378" y="438"/>
                    </a:lnTo>
                    <a:lnTo>
                      <a:pt x="384" y="438"/>
                    </a:lnTo>
                    <a:lnTo>
                      <a:pt x="384" y="444"/>
                    </a:lnTo>
                    <a:lnTo>
                      <a:pt x="396" y="456"/>
                    </a:lnTo>
                    <a:lnTo>
                      <a:pt x="408" y="462"/>
                    </a:lnTo>
                    <a:lnTo>
                      <a:pt x="420" y="462"/>
                    </a:lnTo>
                    <a:lnTo>
                      <a:pt x="426" y="468"/>
                    </a:lnTo>
                    <a:lnTo>
                      <a:pt x="426" y="414"/>
                    </a:lnTo>
                    <a:lnTo>
                      <a:pt x="402" y="40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56" name="Congo">
                <a:extLst>
                  <a:ext uri="{FF2B5EF4-FFF2-40B4-BE49-F238E27FC236}">
                    <a16:creationId xmlns:a16="http://schemas.microsoft.com/office/drawing/2014/main" id="{A8FC3CBC-14B6-B749-8E97-64EF5D1FF9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6" y="2199"/>
                <a:ext cx="345" cy="388"/>
              </a:xfrm>
              <a:custGeom>
                <a:avLst/>
                <a:gdLst>
                  <a:gd name="T0" fmla="*/ 2147483647 w 1350"/>
                  <a:gd name="T1" fmla="*/ 2147483647 h 1518"/>
                  <a:gd name="T2" fmla="*/ 2147483647 w 1350"/>
                  <a:gd name="T3" fmla="*/ 2147483647 h 1518"/>
                  <a:gd name="T4" fmla="*/ 2147483647 w 1350"/>
                  <a:gd name="T5" fmla="*/ 2147483647 h 1518"/>
                  <a:gd name="T6" fmla="*/ 2147483647 w 1350"/>
                  <a:gd name="T7" fmla="*/ 2147483647 h 1518"/>
                  <a:gd name="T8" fmla="*/ 2147483647 w 1350"/>
                  <a:gd name="T9" fmla="*/ 2147483647 h 1518"/>
                  <a:gd name="T10" fmla="*/ 2147483647 w 1350"/>
                  <a:gd name="T11" fmla="*/ 2147483647 h 1518"/>
                  <a:gd name="T12" fmla="*/ 2147483647 w 1350"/>
                  <a:gd name="T13" fmla="*/ 2147483647 h 1518"/>
                  <a:gd name="T14" fmla="*/ 2147483647 w 1350"/>
                  <a:gd name="T15" fmla="*/ 2147483647 h 1518"/>
                  <a:gd name="T16" fmla="*/ 2147483647 w 1350"/>
                  <a:gd name="T17" fmla="*/ 2147483647 h 1518"/>
                  <a:gd name="T18" fmla="*/ 2147483647 w 1350"/>
                  <a:gd name="T19" fmla="*/ 2147483647 h 1518"/>
                  <a:gd name="T20" fmla="*/ 2147483647 w 1350"/>
                  <a:gd name="T21" fmla="*/ 2147483647 h 1518"/>
                  <a:gd name="T22" fmla="*/ 2147483647 w 1350"/>
                  <a:gd name="T23" fmla="*/ 2147483647 h 1518"/>
                  <a:gd name="T24" fmla="*/ 2147483647 w 1350"/>
                  <a:gd name="T25" fmla="*/ 2147483647 h 1518"/>
                  <a:gd name="T26" fmla="*/ 2147483647 w 1350"/>
                  <a:gd name="T27" fmla="*/ 2147483647 h 1518"/>
                  <a:gd name="T28" fmla="*/ 2147483647 w 1350"/>
                  <a:gd name="T29" fmla="*/ 2147483647 h 1518"/>
                  <a:gd name="T30" fmla="*/ 2147483647 w 1350"/>
                  <a:gd name="T31" fmla="*/ 2147483647 h 1518"/>
                  <a:gd name="T32" fmla="*/ 2147483647 w 1350"/>
                  <a:gd name="T33" fmla="*/ 2147483647 h 1518"/>
                  <a:gd name="T34" fmla="*/ 2147483647 w 1350"/>
                  <a:gd name="T35" fmla="*/ 2147483647 h 1518"/>
                  <a:gd name="T36" fmla="*/ 2147483647 w 1350"/>
                  <a:gd name="T37" fmla="*/ 2147483647 h 1518"/>
                  <a:gd name="T38" fmla="*/ 2147483647 w 1350"/>
                  <a:gd name="T39" fmla="*/ 2147483647 h 1518"/>
                  <a:gd name="T40" fmla="*/ 2147483647 w 1350"/>
                  <a:gd name="T41" fmla="*/ 2147483647 h 1518"/>
                  <a:gd name="T42" fmla="*/ 2147483647 w 1350"/>
                  <a:gd name="T43" fmla="*/ 2147483647 h 1518"/>
                  <a:gd name="T44" fmla="*/ 2147483647 w 1350"/>
                  <a:gd name="T45" fmla="*/ 2147483647 h 1518"/>
                  <a:gd name="T46" fmla="*/ 2147483647 w 1350"/>
                  <a:gd name="T47" fmla="*/ 2147483647 h 1518"/>
                  <a:gd name="T48" fmla="*/ 2147483647 w 1350"/>
                  <a:gd name="T49" fmla="*/ 2147483647 h 1518"/>
                  <a:gd name="T50" fmla="*/ 2147483647 w 1350"/>
                  <a:gd name="T51" fmla="*/ 2147483647 h 1518"/>
                  <a:gd name="T52" fmla="*/ 2147483647 w 1350"/>
                  <a:gd name="T53" fmla="*/ 2147483647 h 1518"/>
                  <a:gd name="T54" fmla="*/ 2147483647 w 1350"/>
                  <a:gd name="T55" fmla="*/ 2147483647 h 1518"/>
                  <a:gd name="T56" fmla="*/ 2147483647 w 1350"/>
                  <a:gd name="T57" fmla="*/ 2147483647 h 1518"/>
                  <a:gd name="T58" fmla="*/ 2147483647 w 1350"/>
                  <a:gd name="T59" fmla="*/ 2147483647 h 1518"/>
                  <a:gd name="T60" fmla="*/ 2147483647 w 1350"/>
                  <a:gd name="T61" fmla="*/ 2147483647 h 1518"/>
                  <a:gd name="T62" fmla="*/ 2147483647 w 1350"/>
                  <a:gd name="T63" fmla="*/ 2147483647 h 1518"/>
                  <a:gd name="T64" fmla="*/ 2147483647 w 1350"/>
                  <a:gd name="T65" fmla="*/ 2147483647 h 1518"/>
                  <a:gd name="T66" fmla="*/ 2147483647 w 1350"/>
                  <a:gd name="T67" fmla="*/ 2147483647 h 1518"/>
                  <a:gd name="T68" fmla="*/ 2147483647 w 1350"/>
                  <a:gd name="T69" fmla="*/ 2147483647 h 1518"/>
                  <a:gd name="T70" fmla="*/ 2147483647 w 1350"/>
                  <a:gd name="T71" fmla="*/ 2147483647 h 1518"/>
                  <a:gd name="T72" fmla="*/ 2147483647 w 1350"/>
                  <a:gd name="T73" fmla="*/ 2147483647 h 1518"/>
                  <a:gd name="T74" fmla="*/ 2147483647 w 1350"/>
                  <a:gd name="T75" fmla="*/ 2147483647 h 1518"/>
                  <a:gd name="T76" fmla="*/ 2147483647 w 1350"/>
                  <a:gd name="T77" fmla="*/ 2147483647 h 1518"/>
                  <a:gd name="T78" fmla="*/ 2147483647 w 1350"/>
                  <a:gd name="T79" fmla="*/ 2147483647 h 1518"/>
                  <a:gd name="T80" fmla="*/ 2147483647 w 1350"/>
                  <a:gd name="T81" fmla="*/ 2147483647 h 1518"/>
                  <a:gd name="T82" fmla="*/ 2147483647 w 1350"/>
                  <a:gd name="T83" fmla="*/ 2147483647 h 1518"/>
                  <a:gd name="T84" fmla="*/ 2147483647 w 1350"/>
                  <a:gd name="T85" fmla="*/ 2147483647 h 1518"/>
                  <a:gd name="T86" fmla="*/ 2147483647 w 1350"/>
                  <a:gd name="T87" fmla="*/ 2147483647 h 1518"/>
                  <a:gd name="T88" fmla="*/ 2147483647 w 1350"/>
                  <a:gd name="T89" fmla="*/ 2147483647 h 1518"/>
                  <a:gd name="T90" fmla="*/ 2147483647 w 1350"/>
                  <a:gd name="T91" fmla="*/ 2147483647 h 1518"/>
                  <a:gd name="T92" fmla="*/ 2147483647 w 1350"/>
                  <a:gd name="T93" fmla="*/ 2147483647 h 1518"/>
                  <a:gd name="T94" fmla="*/ 2147483647 w 1350"/>
                  <a:gd name="T95" fmla="*/ 2147483647 h 1518"/>
                  <a:gd name="T96" fmla="*/ 2147483647 w 1350"/>
                  <a:gd name="T97" fmla="*/ 2147483647 h 1518"/>
                  <a:gd name="T98" fmla="*/ 2147483647 w 1350"/>
                  <a:gd name="T99" fmla="*/ 2147483647 h 1518"/>
                  <a:gd name="T100" fmla="*/ 2147483647 w 1350"/>
                  <a:gd name="T101" fmla="*/ 2147483647 h 1518"/>
                  <a:gd name="T102" fmla="*/ 2147483647 w 1350"/>
                  <a:gd name="T103" fmla="*/ 2147483647 h 1518"/>
                  <a:gd name="T104" fmla="*/ 2147483647 w 1350"/>
                  <a:gd name="T105" fmla="*/ 2147483647 h 1518"/>
                  <a:gd name="T106" fmla="*/ 2147483647 w 1350"/>
                  <a:gd name="T107" fmla="*/ 2147483647 h 1518"/>
                  <a:gd name="T108" fmla="*/ 2147483647 w 1350"/>
                  <a:gd name="T109" fmla="*/ 2147483647 h 1518"/>
                  <a:gd name="T110" fmla="*/ 2147483647 w 1350"/>
                  <a:gd name="T111" fmla="*/ 2147483647 h 1518"/>
                  <a:gd name="T112" fmla="*/ 2147483647 w 1350"/>
                  <a:gd name="T113" fmla="*/ 2147483647 h 1518"/>
                  <a:gd name="T114" fmla="*/ 2147483647 w 1350"/>
                  <a:gd name="T115" fmla="*/ 2147483647 h 1518"/>
                  <a:gd name="T116" fmla="*/ 2147483647 w 1350"/>
                  <a:gd name="T117" fmla="*/ 2147483647 h 1518"/>
                  <a:gd name="T118" fmla="*/ 2147483647 w 1350"/>
                  <a:gd name="T119" fmla="*/ 2147483647 h 1518"/>
                  <a:gd name="T120" fmla="*/ 2147483647 w 1350"/>
                  <a:gd name="T121" fmla="*/ 2147483647 h 1518"/>
                  <a:gd name="T122" fmla="*/ 2147483647 w 1350"/>
                  <a:gd name="T123" fmla="*/ 2147483647 h 1518"/>
                  <a:gd name="T124" fmla="*/ 2147483647 w 1350"/>
                  <a:gd name="T125" fmla="*/ 2147483647 h 151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350"/>
                  <a:gd name="T190" fmla="*/ 0 h 1518"/>
                  <a:gd name="T191" fmla="*/ 1350 w 1350"/>
                  <a:gd name="T192" fmla="*/ 1518 h 151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350" h="1518">
                    <a:moveTo>
                      <a:pt x="1242" y="468"/>
                    </a:moveTo>
                    <a:lnTo>
                      <a:pt x="1242" y="438"/>
                    </a:lnTo>
                    <a:lnTo>
                      <a:pt x="1260" y="366"/>
                    </a:lnTo>
                    <a:lnTo>
                      <a:pt x="1278" y="354"/>
                    </a:lnTo>
                    <a:lnTo>
                      <a:pt x="1278" y="342"/>
                    </a:lnTo>
                    <a:lnTo>
                      <a:pt x="1302" y="330"/>
                    </a:lnTo>
                    <a:lnTo>
                      <a:pt x="1308" y="318"/>
                    </a:lnTo>
                    <a:lnTo>
                      <a:pt x="1320" y="312"/>
                    </a:lnTo>
                    <a:lnTo>
                      <a:pt x="1332" y="288"/>
                    </a:lnTo>
                    <a:lnTo>
                      <a:pt x="1344" y="276"/>
                    </a:lnTo>
                    <a:lnTo>
                      <a:pt x="1350" y="264"/>
                    </a:lnTo>
                    <a:lnTo>
                      <a:pt x="1350" y="252"/>
                    </a:lnTo>
                    <a:lnTo>
                      <a:pt x="1344" y="246"/>
                    </a:lnTo>
                    <a:lnTo>
                      <a:pt x="1332" y="240"/>
                    </a:lnTo>
                    <a:lnTo>
                      <a:pt x="1320" y="240"/>
                    </a:lnTo>
                    <a:lnTo>
                      <a:pt x="1314" y="234"/>
                    </a:lnTo>
                    <a:lnTo>
                      <a:pt x="1314" y="222"/>
                    </a:lnTo>
                    <a:lnTo>
                      <a:pt x="1320" y="210"/>
                    </a:lnTo>
                    <a:lnTo>
                      <a:pt x="1326" y="204"/>
                    </a:lnTo>
                    <a:lnTo>
                      <a:pt x="1326" y="198"/>
                    </a:lnTo>
                    <a:lnTo>
                      <a:pt x="1320" y="192"/>
                    </a:lnTo>
                    <a:lnTo>
                      <a:pt x="1308" y="186"/>
                    </a:lnTo>
                    <a:lnTo>
                      <a:pt x="1326" y="168"/>
                    </a:lnTo>
                    <a:lnTo>
                      <a:pt x="1320" y="144"/>
                    </a:lnTo>
                    <a:lnTo>
                      <a:pt x="1302" y="144"/>
                    </a:lnTo>
                    <a:lnTo>
                      <a:pt x="1296" y="120"/>
                    </a:lnTo>
                    <a:lnTo>
                      <a:pt x="1290" y="120"/>
                    </a:lnTo>
                    <a:lnTo>
                      <a:pt x="1284" y="114"/>
                    </a:lnTo>
                    <a:lnTo>
                      <a:pt x="1272" y="108"/>
                    </a:lnTo>
                    <a:lnTo>
                      <a:pt x="1260" y="96"/>
                    </a:lnTo>
                    <a:lnTo>
                      <a:pt x="1254" y="84"/>
                    </a:lnTo>
                    <a:lnTo>
                      <a:pt x="1248" y="66"/>
                    </a:lnTo>
                    <a:lnTo>
                      <a:pt x="1236" y="60"/>
                    </a:lnTo>
                    <a:lnTo>
                      <a:pt x="1230" y="54"/>
                    </a:lnTo>
                    <a:lnTo>
                      <a:pt x="1218" y="66"/>
                    </a:lnTo>
                    <a:lnTo>
                      <a:pt x="1218" y="72"/>
                    </a:lnTo>
                    <a:lnTo>
                      <a:pt x="1206" y="84"/>
                    </a:lnTo>
                    <a:lnTo>
                      <a:pt x="1200" y="84"/>
                    </a:lnTo>
                    <a:lnTo>
                      <a:pt x="1188" y="78"/>
                    </a:lnTo>
                    <a:lnTo>
                      <a:pt x="1188" y="72"/>
                    </a:lnTo>
                    <a:lnTo>
                      <a:pt x="1176" y="66"/>
                    </a:lnTo>
                    <a:lnTo>
                      <a:pt x="1164" y="66"/>
                    </a:lnTo>
                    <a:lnTo>
                      <a:pt x="1158" y="72"/>
                    </a:lnTo>
                    <a:lnTo>
                      <a:pt x="1152" y="84"/>
                    </a:lnTo>
                    <a:lnTo>
                      <a:pt x="1146" y="90"/>
                    </a:lnTo>
                    <a:lnTo>
                      <a:pt x="1098" y="66"/>
                    </a:lnTo>
                    <a:lnTo>
                      <a:pt x="1098" y="42"/>
                    </a:lnTo>
                    <a:lnTo>
                      <a:pt x="1068" y="18"/>
                    </a:lnTo>
                    <a:lnTo>
                      <a:pt x="1062" y="6"/>
                    </a:lnTo>
                    <a:lnTo>
                      <a:pt x="1044" y="24"/>
                    </a:lnTo>
                    <a:lnTo>
                      <a:pt x="1026" y="30"/>
                    </a:lnTo>
                    <a:lnTo>
                      <a:pt x="1002" y="30"/>
                    </a:lnTo>
                    <a:lnTo>
                      <a:pt x="990" y="18"/>
                    </a:lnTo>
                    <a:lnTo>
                      <a:pt x="990" y="12"/>
                    </a:lnTo>
                    <a:lnTo>
                      <a:pt x="954" y="18"/>
                    </a:lnTo>
                    <a:lnTo>
                      <a:pt x="942" y="6"/>
                    </a:lnTo>
                    <a:lnTo>
                      <a:pt x="942" y="0"/>
                    </a:lnTo>
                    <a:lnTo>
                      <a:pt x="936" y="0"/>
                    </a:lnTo>
                    <a:lnTo>
                      <a:pt x="918" y="18"/>
                    </a:lnTo>
                    <a:lnTo>
                      <a:pt x="918" y="30"/>
                    </a:lnTo>
                    <a:lnTo>
                      <a:pt x="906" y="30"/>
                    </a:lnTo>
                    <a:lnTo>
                      <a:pt x="900" y="36"/>
                    </a:lnTo>
                    <a:lnTo>
                      <a:pt x="876" y="36"/>
                    </a:lnTo>
                    <a:lnTo>
                      <a:pt x="864" y="24"/>
                    </a:lnTo>
                    <a:lnTo>
                      <a:pt x="840" y="42"/>
                    </a:lnTo>
                    <a:lnTo>
                      <a:pt x="822" y="42"/>
                    </a:lnTo>
                    <a:lnTo>
                      <a:pt x="810" y="54"/>
                    </a:lnTo>
                    <a:lnTo>
                      <a:pt x="798" y="60"/>
                    </a:lnTo>
                    <a:lnTo>
                      <a:pt x="792" y="66"/>
                    </a:lnTo>
                    <a:lnTo>
                      <a:pt x="786" y="66"/>
                    </a:lnTo>
                    <a:lnTo>
                      <a:pt x="762" y="42"/>
                    </a:lnTo>
                    <a:lnTo>
                      <a:pt x="756" y="54"/>
                    </a:lnTo>
                    <a:lnTo>
                      <a:pt x="738" y="72"/>
                    </a:lnTo>
                    <a:lnTo>
                      <a:pt x="738" y="84"/>
                    </a:lnTo>
                    <a:lnTo>
                      <a:pt x="732" y="90"/>
                    </a:lnTo>
                    <a:lnTo>
                      <a:pt x="726" y="102"/>
                    </a:lnTo>
                    <a:lnTo>
                      <a:pt x="720" y="108"/>
                    </a:lnTo>
                    <a:lnTo>
                      <a:pt x="708" y="102"/>
                    </a:lnTo>
                    <a:lnTo>
                      <a:pt x="702" y="96"/>
                    </a:lnTo>
                    <a:lnTo>
                      <a:pt x="690" y="90"/>
                    </a:lnTo>
                    <a:lnTo>
                      <a:pt x="642" y="90"/>
                    </a:lnTo>
                    <a:lnTo>
                      <a:pt x="630" y="84"/>
                    </a:lnTo>
                    <a:lnTo>
                      <a:pt x="624" y="78"/>
                    </a:lnTo>
                    <a:lnTo>
                      <a:pt x="582" y="78"/>
                    </a:lnTo>
                    <a:lnTo>
                      <a:pt x="582" y="48"/>
                    </a:lnTo>
                    <a:lnTo>
                      <a:pt x="576" y="42"/>
                    </a:lnTo>
                    <a:lnTo>
                      <a:pt x="558" y="42"/>
                    </a:lnTo>
                    <a:lnTo>
                      <a:pt x="558" y="30"/>
                    </a:lnTo>
                    <a:lnTo>
                      <a:pt x="546" y="24"/>
                    </a:lnTo>
                    <a:lnTo>
                      <a:pt x="534" y="24"/>
                    </a:lnTo>
                    <a:lnTo>
                      <a:pt x="516" y="18"/>
                    </a:lnTo>
                    <a:lnTo>
                      <a:pt x="504" y="18"/>
                    </a:lnTo>
                    <a:lnTo>
                      <a:pt x="492" y="24"/>
                    </a:lnTo>
                    <a:lnTo>
                      <a:pt x="486" y="30"/>
                    </a:lnTo>
                    <a:lnTo>
                      <a:pt x="486" y="36"/>
                    </a:lnTo>
                    <a:lnTo>
                      <a:pt x="480" y="48"/>
                    </a:lnTo>
                    <a:lnTo>
                      <a:pt x="480" y="54"/>
                    </a:lnTo>
                    <a:lnTo>
                      <a:pt x="474" y="66"/>
                    </a:lnTo>
                    <a:lnTo>
                      <a:pt x="462" y="78"/>
                    </a:lnTo>
                    <a:lnTo>
                      <a:pt x="456" y="78"/>
                    </a:lnTo>
                    <a:lnTo>
                      <a:pt x="444" y="90"/>
                    </a:lnTo>
                    <a:lnTo>
                      <a:pt x="444" y="102"/>
                    </a:lnTo>
                    <a:lnTo>
                      <a:pt x="450" y="102"/>
                    </a:lnTo>
                    <a:lnTo>
                      <a:pt x="450" y="120"/>
                    </a:lnTo>
                    <a:lnTo>
                      <a:pt x="438" y="138"/>
                    </a:lnTo>
                    <a:lnTo>
                      <a:pt x="450" y="150"/>
                    </a:lnTo>
                    <a:lnTo>
                      <a:pt x="450" y="186"/>
                    </a:lnTo>
                    <a:lnTo>
                      <a:pt x="444" y="198"/>
                    </a:lnTo>
                    <a:lnTo>
                      <a:pt x="438" y="216"/>
                    </a:lnTo>
                    <a:lnTo>
                      <a:pt x="426" y="228"/>
                    </a:lnTo>
                    <a:lnTo>
                      <a:pt x="414" y="252"/>
                    </a:lnTo>
                    <a:lnTo>
                      <a:pt x="408" y="258"/>
                    </a:lnTo>
                    <a:lnTo>
                      <a:pt x="408" y="288"/>
                    </a:lnTo>
                    <a:lnTo>
                      <a:pt x="414" y="300"/>
                    </a:lnTo>
                    <a:lnTo>
                      <a:pt x="414" y="324"/>
                    </a:lnTo>
                    <a:lnTo>
                      <a:pt x="396" y="360"/>
                    </a:lnTo>
                    <a:lnTo>
                      <a:pt x="396" y="372"/>
                    </a:lnTo>
                    <a:lnTo>
                      <a:pt x="402" y="378"/>
                    </a:lnTo>
                    <a:lnTo>
                      <a:pt x="408" y="390"/>
                    </a:lnTo>
                    <a:lnTo>
                      <a:pt x="408" y="414"/>
                    </a:lnTo>
                    <a:lnTo>
                      <a:pt x="402" y="426"/>
                    </a:lnTo>
                    <a:lnTo>
                      <a:pt x="390" y="432"/>
                    </a:lnTo>
                    <a:lnTo>
                      <a:pt x="390" y="486"/>
                    </a:lnTo>
                    <a:lnTo>
                      <a:pt x="384" y="492"/>
                    </a:lnTo>
                    <a:lnTo>
                      <a:pt x="372" y="498"/>
                    </a:lnTo>
                    <a:lnTo>
                      <a:pt x="366" y="510"/>
                    </a:lnTo>
                    <a:lnTo>
                      <a:pt x="318" y="534"/>
                    </a:lnTo>
                    <a:lnTo>
                      <a:pt x="312" y="540"/>
                    </a:lnTo>
                    <a:lnTo>
                      <a:pt x="306" y="552"/>
                    </a:lnTo>
                    <a:lnTo>
                      <a:pt x="306" y="588"/>
                    </a:lnTo>
                    <a:lnTo>
                      <a:pt x="282" y="612"/>
                    </a:lnTo>
                    <a:lnTo>
                      <a:pt x="276" y="612"/>
                    </a:lnTo>
                    <a:lnTo>
                      <a:pt x="282" y="714"/>
                    </a:lnTo>
                    <a:lnTo>
                      <a:pt x="252" y="756"/>
                    </a:lnTo>
                    <a:lnTo>
                      <a:pt x="246" y="762"/>
                    </a:lnTo>
                    <a:lnTo>
                      <a:pt x="228" y="762"/>
                    </a:lnTo>
                    <a:lnTo>
                      <a:pt x="216" y="774"/>
                    </a:lnTo>
                    <a:lnTo>
                      <a:pt x="210" y="786"/>
                    </a:lnTo>
                    <a:lnTo>
                      <a:pt x="192" y="804"/>
                    </a:lnTo>
                    <a:lnTo>
                      <a:pt x="186" y="816"/>
                    </a:lnTo>
                    <a:lnTo>
                      <a:pt x="180" y="822"/>
                    </a:lnTo>
                    <a:lnTo>
                      <a:pt x="168" y="828"/>
                    </a:lnTo>
                    <a:lnTo>
                      <a:pt x="150" y="828"/>
                    </a:lnTo>
                    <a:lnTo>
                      <a:pt x="144" y="822"/>
                    </a:lnTo>
                    <a:lnTo>
                      <a:pt x="150" y="810"/>
                    </a:lnTo>
                    <a:lnTo>
                      <a:pt x="150" y="780"/>
                    </a:lnTo>
                    <a:lnTo>
                      <a:pt x="144" y="780"/>
                    </a:lnTo>
                    <a:lnTo>
                      <a:pt x="126" y="798"/>
                    </a:lnTo>
                    <a:lnTo>
                      <a:pt x="102" y="792"/>
                    </a:lnTo>
                    <a:lnTo>
                      <a:pt x="102" y="810"/>
                    </a:lnTo>
                    <a:lnTo>
                      <a:pt x="96" y="822"/>
                    </a:lnTo>
                    <a:lnTo>
                      <a:pt x="90" y="828"/>
                    </a:lnTo>
                    <a:lnTo>
                      <a:pt x="78" y="828"/>
                    </a:lnTo>
                    <a:lnTo>
                      <a:pt x="72" y="822"/>
                    </a:lnTo>
                    <a:lnTo>
                      <a:pt x="72" y="816"/>
                    </a:lnTo>
                    <a:lnTo>
                      <a:pt x="66" y="810"/>
                    </a:lnTo>
                    <a:lnTo>
                      <a:pt x="66" y="804"/>
                    </a:lnTo>
                    <a:lnTo>
                      <a:pt x="54" y="804"/>
                    </a:lnTo>
                    <a:lnTo>
                      <a:pt x="48" y="816"/>
                    </a:lnTo>
                    <a:lnTo>
                      <a:pt x="12" y="846"/>
                    </a:lnTo>
                    <a:lnTo>
                      <a:pt x="18" y="858"/>
                    </a:lnTo>
                    <a:lnTo>
                      <a:pt x="18" y="864"/>
                    </a:lnTo>
                    <a:lnTo>
                      <a:pt x="24" y="876"/>
                    </a:lnTo>
                    <a:lnTo>
                      <a:pt x="24" y="882"/>
                    </a:lnTo>
                    <a:lnTo>
                      <a:pt x="18" y="888"/>
                    </a:lnTo>
                    <a:lnTo>
                      <a:pt x="6" y="894"/>
                    </a:lnTo>
                    <a:lnTo>
                      <a:pt x="0" y="900"/>
                    </a:lnTo>
                    <a:lnTo>
                      <a:pt x="6" y="906"/>
                    </a:lnTo>
                    <a:lnTo>
                      <a:pt x="6" y="912"/>
                    </a:lnTo>
                    <a:lnTo>
                      <a:pt x="18" y="918"/>
                    </a:lnTo>
                    <a:lnTo>
                      <a:pt x="18" y="924"/>
                    </a:lnTo>
                    <a:lnTo>
                      <a:pt x="54" y="906"/>
                    </a:lnTo>
                    <a:lnTo>
                      <a:pt x="78" y="912"/>
                    </a:lnTo>
                    <a:lnTo>
                      <a:pt x="84" y="906"/>
                    </a:lnTo>
                    <a:lnTo>
                      <a:pt x="96" y="912"/>
                    </a:lnTo>
                    <a:lnTo>
                      <a:pt x="120" y="906"/>
                    </a:lnTo>
                    <a:lnTo>
                      <a:pt x="132" y="912"/>
                    </a:lnTo>
                    <a:lnTo>
                      <a:pt x="162" y="912"/>
                    </a:lnTo>
                    <a:lnTo>
                      <a:pt x="174" y="906"/>
                    </a:lnTo>
                    <a:lnTo>
                      <a:pt x="186" y="906"/>
                    </a:lnTo>
                    <a:lnTo>
                      <a:pt x="198" y="912"/>
                    </a:lnTo>
                    <a:lnTo>
                      <a:pt x="228" y="912"/>
                    </a:lnTo>
                    <a:lnTo>
                      <a:pt x="246" y="906"/>
                    </a:lnTo>
                    <a:lnTo>
                      <a:pt x="270" y="906"/>
                    </a:lnTo>
                    <a:lnTo>
                      <a:pt x="276" y="900"/>
                    </a:lnTo>
                    <a:lnTo>
                      <a:pt x="294" y="900"/>
                    </a:lnTo>
                    <a:lnTo>
                      <a:pt x="300" y="906"/>
                    </a:lnTo>
                    <a:lnTo>
                      <a:pt x="306" y="918"/>
                    </a:lnTo>
                    <a:lnTo>
                      <a:pt x="318" y="930"/>
                    </a:lnTo>
                    <a:lnTo>
                      <a:pt x="318" y="972"/>
                    </a:lnTo>
                    <a:lnTo>
                      <a:pt x="336" y="990"/>
                    </a:lnTo>
                    <a:lnTo>
                      <a:pt x="336" y="1014"/>
                    </a:lnTo>
                    <a:lnTo>
                      <a:pt x="330" y="1020"/>
                    </a:lnTo>
                    <a:lnTo>
                      <a:pt x="330" y="1026"/>
                    </a:lnTo>
                    <a:lnTo>
                      <a:pt x="336" y="1032"/>
                    </a:lnTo>
                    <a:lnTo>
                      <a:pt x="342" y="1032"/>
                    </a:lnTo>
                    <a:lnTo>
                      <a:pt x="354" y="1044"/>
                    </a:lnTo>
                    <a:lnTo>
                      <a:pt x="354" y="1056"/>
                    </a:lnTo>
                    <a:lnTo>
                      <a:pt x="360" y="1062"/>
                    </a:lnTo>
                    <a:lnTo>
                      <a:pt x="372" y="1086"/>
                    </a:lnTo>
                    <a:lnTo>
                      <a:pt x="402" y="1086"/>
                    </a:lnTo>
                    <a:lnTo>
                      <a:pt x="414" y="1092"/>
                    </a:lnTo>
                    <a:lnTo>
                      <a:pt x="420" y="1080"/>
                    </a:lnTo>
                    <a:lnTo>
                      <a:pt x="444" y="1080"/>
                    </a:lnTo>
                    <a:lnTo>
                      <a:pt x="456" y="1074"/>
                    </a:lnTo>
                    <a:lnTo>
                      <a:pt x="462" y="1080"/>
                    </a:lnTo>
                    <a:lnTo>
                      <a:pt x="504" y="1074"/>
                    </a:lnTo>
                    <a:lnTo>
                      <a:pt x="504" y="1056"/>
                    </a:lnTo>
                    <a:lnTo>
                      <a:pt x="510" y="1050"/>
                    </a:lnTo>
                    <a:lnTo>
                      <a:pt x="510" y="1044"/>
                    </a:lnTo>
                    <a:lnTo>
                      <a:pt x="522" y="1044"/>
                    </a:lnTo>
                    <a:lnTo>
                      <a:pt x="522" y="1032"/>
                    </a:lnTo>
                    <a:lnTo>
                      <a:pt x="516" y="1020"/>
                    </a:lnTo>
                    <a:lnTo>
                      <a:pt x="510" y="1014"/>
                    </a:lnTo>
                    <a:lnTo>
                      <a:pt x="510" y="1008"/>
                    </a:lnTo>
                    <a:lnTo>
                      <a:pt x="516" y="1002"/>
                    </a:lnTo>
                    <a:lnTo>
                      <a:pt x="564" y="1002"/>
                    </a:lnTo>
                    <a:lnTo>
                      <a:pt x="564" y="996"/>
                    </a:lnTo>
                    <a:lnTo>
                      <a:pt x="576" y="996"/>
                    </a:lnTo>
                    <a:lnTo>
                      <a:pt x="588" y="1002"/>
                    </a:lnTo>
                    <a:lnTo>
                      <a:pt x="588" y="1026"/>
                    </a:lnTo>
                    <a:lnTo>
                      <a:pt x="678" y="1026"/>
                    </a:lnTo>
                    <a:lnTo>
                      <a:pt x="678" y="1050"/>
                    </a:lnTo>
                    <a:lnTo>
                      <a:pt x="666" y="1068"/>
                    </a:lnTo>
                    <a:lnTo>
                      <a:pt x="672" y="1086"/>
                    </a:lnTo>
                    <a:lnTo>
                      <a:pt x="684" y="1098"/>
                    </a:lnTo>
                    <a:lnTo>
                      <a:pt x="690" y="1110"/>
                    </a:lnTo>
                    <a:lnTo>
                      <a:pt x="690" y="1122"/>
                    </a:lnTo>
                    <a:lnTo>
                      <a:pt x="684" y="1134"/>
                    </a:lnTo>
                    <a:lnTo>
                      <a:pt x="678" y="1140"/>
                    </a:lnTo>
                    <a:lnTo>
                      <a:pt x="684" y="1164"/>
                    </a:lnTo>
                    <a:lnTo>
                      <a:pt x="684" y="1176"/>
                    </a:lnTo>
                    <a:lnTo>
                      <a:pt x="678" y="1182"/>
                    </a:lnTo>
                    <a:lnTo>
                      <a:pt x="678" y="1194"/>
                    </a:lnTo>
                    <a:lnTo>
                      <a:pt x="684" y="1212"/>
                    </a:lnTo>
                    <a:lnTo>
                      <a:pt x="696" y="1230"/>
                    </a:lnTo>
                    <a:lnTo>
                      <a:pt x="708" y="1254"/>
                    </a:lnTo>
                    <a:lnTo>
                      <a:pt x="714" y="1260"/>
                    </a:lnTo>
                    <a:lnTo>
                      <a:pt x="714" y="1278"/>
                    </a:lnTo>
                    <a:lnTo>
                      <a:pt x="708" y="1290"/>
                    </a:lnTo>
                    <a:lnTo>
                      <a:pt x="708" y="1302"/>
                    </a:lnTo>
                    <a:lnTo>
                      <a:pt x="702" y="1308"/>
                    </a:lnTo>
                    <a:lnTo>
                      <a:pt x="702" y="1332"/>
                    </a:lnTo>
                    <a:lnTo>
                      <a:pt x="708" y="1338"/>
                    </a:lnTo>
                    <a:lnTo>
                      <a:pt x="714" y="1338"/>
                    </a:lnTo>
                    <a:lnTo>
                      <a:pt x="720" y="1344"/>
                    </a:lnTo>
                    <a:lnTo>
                      <a:pt x="726" y="1326"/>
                    </a:lnTo>
                    <a:lnTo>
                      <a:pt x="756" y="1332"/>
                    </a:lnTo>
                    <a:lnTo>
                      <a:pt x="780" y="1326"/>
                    </a:lnTo>
                    <a:lnTo>
                      <a:pt x="780" y="1314"/>
                    </a:lnTo>
                    <a:lnTo>
                      <a:pt x="792" y="1314"/>
                    </a:lnTo>
                    <a:lnTo>
                      <a:pt x="804" y="1326"/>
                    </a:lnTo>
                    <a:lnTo>
                      <a:pt x="828" y="1326"/>
                    </a:lnTo>
                    <a:lnTo>
                      <a:pt x="834" y="1308"/>
                    </a:lnTo>
                    <a:lnTo>
                      <a:pt x="840" y="1320"/>
                    </a:lnTo>
                    <a:lnTo>
                      <a:pt x="858" y="1320"/>
                    </a:lnTo>
                    <a:lnTo>
                      <a:pt x="858" y="1350"/>
                    </a:lnTo>
                    <a:lnTo>
                      <a:pt x="864" y="1356"/>
                    </a:lnTo>
                    <a:lnTo>
                      <a:pt x="882" y="1356"/>
                    </a:lnTo>
                    <a:lnTo>
                      <a:pt x="882" y="1350"/>
                    </a:lnTo>
                    <a:lnTo>
                      <a:pt x="876" y="1344"/>
                    </a:lnTo>
                    <a:lnTo>
                      <a:pt x="918" y="1338"/>
                    </a:lnTo>
                    <a:lnTo>
                      <a:pt x="918" y="1356"/>
                    </a:lnTo>
                    <a:lnTo>
                      <a:pt x="924" y="1368"/>
                    </a:lnTo>
                    <a:lnTo>
                      <a:pt x="930" y="1374"/>
                    </a:lnTo>
                    <a:lnTo>
                      <a:pt x="948" y="1386"/>
                    </a:lnTo>
                    <a:lnTo>
                      <a:pt x="984" y="1392"/>
                    </a:lnTo>
                    <a:lnTo>
                      <a:pt x="1014" y="1398"/>
                    </a:lnTo>
                    <a:lnTo>
                      <a:pt x="1032" y="1398"/>
                    </a:lnTo>
                    <a:lnTo>
                      <a:pt x="1032" y="1392"/>
                    </a:lnTo>
                    <a:lnTo>
                      <a:pt x="1038" y="1386"/>
                    </a:lnTo>
                    <a:lnTo>
                      <a:pt x="1038" y="1368"/>
                    </a:lnTo>
                    <a:lnTo>
                      <a:pt x="1044" y="1362"/>
                    </a:lnTo>
                    <a:lnTo>
                      <a:pt x="1050" y="1362"/>
                    </a:lnTo>
                    <a:lnTo>
                      <a:pt x="1062" y="1374"/>
                    </a:lnTo>
                    <a:lnTo>
                      <a:pt x="1062" y="1386"/>
                    </a:lnTo>
                    <a:lnTo>
                      <a:pt x="1068" y="1392"/>
                    </a:lnTo>
                    <a:lnTo>
                      <a:pt x="1080" y="1392"/>
                    </a:lnTo>
                    <a:lnTo>
                      <a:pt x="1080" y="1404"/>
                    </a:lnTo>
                    <a:lnTo>
                      <a:pt x="1074" y="1404"/>
                    </a:lnTo>
                    <a:lnTo>
                      <a:pt x="1074" y="1416"/>
                    </a:lnTo>
                    <a:lnTo>
                      <a:pt x="1104" y="1416"/>
                    </a:lnTo>
                    <a:lnTo>
                      <a:pt x="1110" y="1422"/>
                    </a:lnTo>
                    <a:lnTo>
                      <a:pt x="1110" y="1434"/>
                    </a:lnTo>
                    <a:lnTo>
                      <a:pt x="1122" y="1434"/>
                    </a:lnTo>
                    <a:lnTo>
                      <a:pt x="1128" y="1428"/>
                    </a:lnTo>
                    <a:lnTo>
                      <a:pt x="1134" y="1428"/>
                    </a:lnTo>
                    <a:lnTo>
                      <a:pt x="1140" y="1434"/>
                    </a:lnTo>
                    <a:lnTo>
                      <a:pt x="1146" y="1446"/>
                    </a:lnTo>
                    <a:lnTo>
                      <a:pt x="1146" y="1452"/>
                    </a:lnTo>
                    <a:lnTo>
                      <a:pt x="1152" y="1464"/>
                    </a:lnTo>
                    <a:lnTo>
                      <a:pt x="1164" y="1464"/>
                    </a:lnTo>
                    <a:lnTo>
                      <a:pt x="1176" y="1476"/>
                    </a:lnTo>
                    <a:lnTo>
                      <a:pt x="1176" y="1488"/>
                    </a:lnTo>
                    <a:lnTo>
                      <a:pt x="1182" y="1500"/>
                    </a:lnTo>
                    <a:lnTo>
                      <a:pt x="1182" y="1512"/>
                    </a:lnTo>
                    <a:lnTo>
                      <a:pt x="1200" y="1512"/>
                    </a:lnTo>
                    <a:lnTo>
                      <a:pt x="1218" y="1500"/>
                    </a:lnTo>
                    <a:lnTo>
                      <a:pt x="1224" y="1512"/>
                    </a:lnTo>
                    <a:lnTo>
                      <a:pt x="1224" y="1518"/>
                    </a:lnTo>
                    <a:lnTo>
                      <a:pt x="1230" y="1518"/>
                    </a:lnTo>
                    <a:lnTo>
                      <a:pt x="1236" y="1500"/>
                    </a:lnTo>
                    <a:lnTo>
                      <a:pt x="1242" y="1464"/>
                    </a:lnTo>
                    <a:lnTo>
                      <a:pt x="1242" y="1416"/>
                    </a:lnTo>
                    <a:lnTo>
                      <a:pt x="1218" y="1416"/>
                    </a:lnTo>
                    <a:lnTo>
                      <a:pt x="1218" y="1434"/>
                    </a:lnTo>
                    <a:lnTo>
                      <a:pt x="1212" y="1440"/>
                    </a:lnTo>
                    <a:lnTo>
                      <a:pt x="1206" y="1440"/>
                    </a:lnTo>
                    <a:lnTo>
                      <a:pt x="1194" y="1434"/>
                    </a:lnTo>
                    <a:lnTo>
                      <a:pt x="1164" y="1404"/>
                    </a:lnTo>
                    <a:lnTo>
                      <a:pt x="1158" y="1404"/>
                    </a:lnTo>
                    <a:lnTo>
                      <a:pt x="1158" y="1398"/>
                    </a:lnTo>
                    <a:lnTo>
                      <a:pt x="1152" y="1398"/>
                    </a:lnTo>
                    <a:lnTo>
                      <a:pt x="1140" y="1386"/>
                    </a:lnTo>
                    <a:lnTo>
                      <a:pt x="1140" y="1362"/>
                    </a:lnTo>
                    <a:lnTo>
                      <a:pt x="1146" y="1350"/>
                    </a:lnTo>
                    <a:lnTo>
                      <a:pt x="1152" y="1332"/>
                    </a:lnTo>
                    <a:lnTo>
                      <a:pt x="1158" y="1320"/>
                    </a:lnTo>
                    <a:lnTo>
                      <a:pt x="1170" y="1308"/>
                    </a:lnTo>
                    <a:lnTo>
                      <a:pt x="1170" y="1254"/>
                    </a:lnTo>
                    <a:lnTo>
                      <a:pt x="1164" y="1236"/>
                    </a:lnTo>
                    <a:lnTo>
                      <a:pt x="1164" y="1212"/>
                    </a:lnTo>
                    <a:lnTo>
                      <a:pt x="1158" y="1206"/>
                    </a:lnTo>
                    <a:lnTo>
                      <a:pt x="1158" y="1200"/>
                    </a:lnTo>
                    <a:lnTo>
                      <a:pt x="1152" y="1194"/>
                    </a:lnTo>
                    <a:lnTo>
                      <a:pt x="1152" y="1188"/>
                    </a:lnTo>
                    <a:lnTo>
                      <a:pt x="1140" y="1176"/>
                    </a:lnTo>
                    <a:lnTo>
                      <a:pt x="1146" y="1176"/>
                    </a:lnTo>
                    <a:lnTo>
                      <a:pt x="1152" y="1170"/>
                    </a:lnTo>
                    <a:lnTo>
                      <a:pt x="1164" y="1164"/>
                    </a:lnTo>
                    <a:lnTo>
                      <a:pt x="1182" y="1146"/>
                    </a:lnTo>
                    <a:lnTo>
                      <a:pt x="1182" y="1116"/>
                    </a:lnTo>
                    <a:lnTo>
                      <a:pt x="1194" y="1116"/>
                    </a:lnTo>
                    <a:lnTo>
                      <a:pt x="1212" y="1110"/>
                    </a:lnTo>
                    <a:lnTo>
                      <a:pt x="1230" y="1110"/>
                    </a:lnTo>
                    <a:lnTo>
                      <a:pt x="1242" y="1104"/>
                    </a:lnTo>
                    <a:lnTo>
                      <a:pt x="1260" y="1104"/>
                    </a:lnTo>
                    <a:lnTo>
                      <a:pt x="1284" y="1092"/>
                    </a:lnTo>
                    <a:lnTo>
                      <a:pt x="1290" y="1092"/>
                    </a:lnTo>
                    <a:lnTo>
                      <a:pt x="1290" y="1086"/>
                    </a:lnTo>
                    <a:lnTo>
                      <a:pt x="1284" y="1074"/>
                    </a:lnTo>
                    <a:lnTo>
                      <a:pt x="1272" y="1062"/>
                    </a:lnTo>
                    <a:lnTo>
                      <a:pt x="1272" y="1014"/>
                    </a:lnTo>
                    <a:lnTo>
                      <a:pt x="1248" y="1014"/>
                    </a:lnTo>
                    <a:lnTo>
                      <a:pt x="1248" y="1008"/>
                    </a:lnTo>
                    <a:lnTo>
                      <a:pt x="1242" y="996"/>
                    </a:lnTo>
                    <a:lnTo>
                      <a:pt x="1242" y="978"/>
                    </a:lnTo>
                    <a:lnTo>
                      <a:pt x="1236" y="972"/>
                    </a:lnTo>
                    <a:lnTo>
                      <a:pt x="1224" y="966"/>
                    </a:lnTo>
                    <a:lnTo>
                      <a:pt x="1218" y="960"/>
                    </a:lnTo>
                    <a:lnTo>
                      <a:pt x="1206" y="936"/>
                    </a:lnTo>
                    <a:lnTo>
                      <a:pt x="1206" y="906"/>
                    </a:lnTo>
                    <a:lnTo>
                      <a:pt x="1212" y="900"/>
                    </a:lnTo>
                    <a:lnTo>
                      <a:pt x="1212" y="876"/>
                    </a:lnTo>
                    <a:lnTo>
                      <a:pt x="1200" y="864"/>
                    </a:lnTo>
                    <a:lnTo>
                      <a:pt x="1194" y="852"/>
                    </a:lnTo>
                    <a:lnTo>
                      <a:pt x="1194" y="804"/>
                    </a:lnTo>
                    <a:lnTo>
                      <a:pt x="1200" y="780"/>
                    </a:lnTo>
                    <a:lnTo>
                      <a:pt x="1200" y="750"/>
                    </a:lnTo>
                    <a:lnTo>
                      <a:pt x="1212" y="738"/>
                    </a:lnTo>
                    <a:lnTo>
                      <a:pt x="1218" y="744"/>
                    </a:lnTo>
                    <a:lnTo>
                      <a:pt x="1218" y="732"/>
                    </a:lnTo>
                    <a:lnTo>
                      <a:pt x="1224" y="726"/>
                    </a:lnTo>
                    <a:lnTo>
                      <a:pt x="1224" y="696"/>
                    </a:lnTo>
                    <a:lnTo>
                      <a:pt x="1218" y="690"/>
                    </a:lnTo>
                    <a:lnTo>
                      <a:pt x="1206" y="684"/>
                    </a:lnTo>
                    <a:lnTo>
                      <a:pt x="1200" y="678"/>
                    </a:lnTo>
                    <a:lnTo>
                      <a:pt x="1188" y="648"/>
                    </a:lnTo>
                    <a:lnTo>
                      <a:pt x="1182" y="642"/>
                    </a:lnTo>
                    <a:lnTo>
                      <a:pt x="1176" y="642"/>
                    </a:lnTo>
                    <a:lnTo>
                      <a:pt x="1176" y="636"/>
                    </a:lnTo>
                    <a:lnTo>
                      <a:pt x="1182" y="624"/>
                    </a:lnTo>
                    <a:lnTo>
                      <a:pt x="1194" y="618"/>
                    </a:lnTo>
                    <a:lnTo>
                      <a:pt x="1206" y="606"/>
                    </a:lnTo>
                    <a:lnTo>
                      <a:pt x="1206" y="594"/>
                    </a:lnTo>
                    <a:lnTo>
                      <a:pt x="1200" y="588"/>
                    </a:lnTo>
                    <a:lnTo>
                      <a:pt x="1194" y="576"/>
                    </a:lnTo>
                    <a:lnTo>
                      <a:pt x="1194" y="570"/>
                    </a:lnTo>
                    <a:lnTo>
                      <a:pt x="1200" y="564"/>
                    </a:lnTo>
                    <a:lnTo>
                      <a:pt x="1224" y="552"/>
                    </a:lnTo>
                    <a:lnTo>
                      <a:pt x="1230" y="546"/>
                    </a:lnTo>
                    <a:lnTo>
                      <a:pt x="1236" y="546"/>
                    </a:lnTo>
                    <a:lnTo>
                      <a:pt x="1242" y="46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57" name="Congo (Brazzaville)">
                <a:extLst>
                  <a:ext uri="{FF2B5EF4-FFF2-40B4-BE49-F238E27FC236}">
                    <a16:creationId xmlns:a16="http://schemas.microsoft.com/office/drawing/2014/main" id="{E16584CF-9CE2-F742-A786-F60ADE0123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4" y="2233"/>
                <a:ext cx="137" cy="179"/>
              </a:xfrm>
              <a:custGeom>
                <a:avLst/>
                <a:gdLst>
                  <a:gd name="T0" fmla="*/ 2147483647 w 534"/>
                  <a:gd name="T1" fmla="*/ 2147483647 h 702"/>
                  <a:gd name="T2" fmla="*/ 2147483647 w 534"/>
                  <a:gd name="T3" fmla="*/ 2147483647 h 702"/>
                  <a:gd name="T4" fmla="*/ 2147483647 w 534"/>
                  <a:gd name="T5" fmla="*/ 2147483647 h 702"/>
                  <a:gd name="T6" fmla="*/ 2147483647 w 534"/>
                  <a:gd name="T7" fmla="*/ 2147483647 h 702"/>
                  <a:gd name="T8" fmla="*/ 2147483647 w 534"/>
                  <a:gd name="T9" fmla="*/ 2147483647 h 702"/>
                  <a:gd name="T10" fmla="*/ 2147483647 w 534"/>
                  <a:gd name="T11" fmla="*/ 2147483647 h 702"/>
                  <a:gd name="T12" fmla="*/ 2147483647 w 534"/>
                  <a:gd name="T13" fmla="*/ 2147483647 h 702"/>
                  <a:gd name="T14" fmla="*/ 2147483647 w 534"/>
                  <a:gd name="T15" fmla="*/ 2147483647 h 702"/>
                  <a:gd name="T16" fmla="*/ 2147483647 w 534"/>
                  <a:gd name="T17" fmla="*/ 2147483647 h 702"/>
                  <a:gd name="T18" fmla="*/ 2147483647 w 534"/>
                  <a:gd name="T19" fmla="*/ 2147483647 h 702"/>
                  <a:gd name="T20" fmla="*/ 2147483647 w 534"/>
                  <a:gd name="T21" fmla="*/ 2147483647 h 702"/>
                  <a:gd name="T22" fmla="*/ 2147483647 w 534"/>
                  <a:gd name="T23" fmla="*/ 2147483647 h 702"/>
                  <a:gd name="T24" fmla="*/ 2147483647 w 534"/>
                  <a:gd name="T25" fmla="*/ 2147483647 h 702"/>
                  <a:gd name="T26" fmla="*/ 2147483647 w 534"/>
                  <a:gd name="T27" fmla="*/ 2147483647 h 702"/>
                  <a:gd name="T28" fmla="*/ 2147483647 w 534"/>
                  <a:gd name="T29" fmla="*/ 2147483647 h 702"/>
                  <a:gd name="T30" fmla="*/ 2147483647 w 534"/>
                  <a:gd name="T31" fmla="*/ 2147483647 h 702"/>
                  <a:gd name="T32" fmla="*/ 2147483647 w 534"/>
                  <a:gd name="T33" fmla="*/ 2147483647 h 702"/>
                  <a:gd name="T34" fmla="*/ 2147483647 w 534"/>
                  <a:gd name="T35" fmla="*/ 2147483647 h 702"/>
                  <a:gd name="T36" fmla="*/ 2147483647 w 534"/>
                  <a:gd name="T37" fmla="*/ 2147483647 h 702"/>
                  <a:gd name="T38" fmla="*/ 2147483647 w 534"/>
                  <a:gd name="T39" fmla="*/ 2147483647 h 702"/>
                  <a:gd name="T40" fmla="*/ 2147483647 w 534"/>
                  <a:gd name="T41" fmla="*/ 2147483647 h 702"/>
                  <a:gd name="T42" fmla="*/ 2147483647 w 534"/>
                  <a:gd name="T43" fmla="*/ 2147483647 h 702"/>
                  <a:gd name="T44" fmla="*/ 2147483647 w 534"/>
                  <a:gd name="T45" fmla="*/ 2147483647 h 702"/>
                  <a:gd name="T46" fmla="*/ 2147483647 w 534"/>
                  <a:gd name="T47" fmla="*/ 2147483647 h 702"/>
                  <a:gd name="T48" fmla="*/ 2147483647 w 534"/>
                  <a:gd name="T49" fmla="*/ 2147483647 h 702"/>
                  <a:gd name="T50" fmla="*/ 0 w 534"/>
                  <a:gd name="T51" fmla="*/ 2147483647 h 702"/>
                  <a:gd name="T52" fmla="*/ 2147483647 w 534"/>
                  <a:gd name="T53" fmla="*/ 2147483647 h 702"/>
                  <a:gd name="T54" fmla="*/ 2147483647 w 534"/>
                  <a:gd name="T55" fmla="*/ 2147483647 h 702"/>
                  <a:gd name="T56" fmla="*/ 2147483647 w 534"/>
                  <a:gd name="T57" fmla="*/ 2147483647 h 702"/>
                  <a:gd name="T58" fmla="*/ 2147483647 w 534"/>
                  <a:gd name="T59" fmla="*/ 2147483647 h 702"/>
                  <a:gd name="T60" fmla="*/ 2147483647 w 534"/>
                  <a:gd name="T61" fmla="*/ 2147483647 h 702"/>
                  <a:gd name="T62" fmla="*/ 2147483647 w 534"/>
                  <a:gd name="T63" fmla="*/ 2147483647 h 702"/>
                  <a:gd name="T64" fmla="*/ 2147483647 w 534"/>
                  <a:gd name="T65" fmla="*/ 2147483647 h 702"/>
                  <a:gd name="T66" fmla="*/ 2147483647 w 534"/>
                  <a:gd name="T67" fmla="*/ 2147483647 h 702"/>
                  <a:gd name="T68" fmla="*/ 2147483647 w 534"/>
                  <a:gd name="T69" fmla="*/ 2147483647 h 702"/>
                  <a:gd name="T70" fmla="*/ 2147483647 w 534"/>
                  <a:gd name="T71" fmla="*/ 2147483647 h 702"/>
                  <a:gd name="T72" fmla="*/ 2147483647 w 534"/>
                  <a:gd name="T73" fmla="*/ 2147483647 h 702"/>
                  <a:gd name="T74" fmla="*/ 2147483647 w 534"/>
                  <a:gd name="T75" fmla="*/ 2147483647 h 702"/>
                  <a:gd name="T76" fmla="*/ 2147483647 w 534"/>
                  <a:gd name="T77" fmla="*/ 2147483647 h 702"/>
                  <a:gd name="T78" fmla="*/ 2147483647 w 534"/>
                  <a:gd name="T79" fmla="*/ 2147483647 h 702"/>
                  <a:gd name="T80" fmla="*/ 2147483647 w 534"/>
                  <a:gd name="T81" fmla="*/ 2147483647 h 702"/>
                  <a:gd name="T82" fmla="*/ 2147483647 w 534"/>
                  <a:gd name="T83" fmla="*/ 2147483647 h 702"/>
                  <a:gd name="T84" fmla="*/ 2147483647 w 534"/>
                  <a:gd name="T85" fmla="*/ 2147483647 h 702"/>
                  <a:gd name="T86" fmla="*/ 2147483647 w 534"/>
                  <a:gd name="T87" fmla="*/ 2147483647 h 702"/>
                  <a:gd name="T88" fmla="*/ 2147483647 w 534"/>
                  <a:gd name="T89" fmla="*/ 2147483647 h 702"/>
                  <a:gd name="T90" fmla="*/ 2147483647 w 534"/>
                  <a:gd name="T91" fmla="*/ 2147483647 h 702"/>
                  <a:gd name="T92" fmla="*/ 2147483647 w 534"/>
                  <a:gd name="T93" fmla="*/ 2147483647 h 702"/>
                  <a:gd name="T94" fmla="*/ 2147483647 w 534"/>
                  <a:gd name="T95" fmla="*/ 2147483647 h 702"/>
                  <a:gd name="T96" fmla="*/ 2147483647 w 534"/>
                  <a:gd name="T97" fmla="*/ 2147483647 h 702"/>
                  <a:gd name="T98" fmla="*/ 2147483647 w 534"/>
                  <a:gd name="T99" fmla="*/ 2147483647 h 702"/>
                  <a:gd name="T100" fmla="*/ 2147483647 w 534"/>
                  <a:gd name="T101" fmla="*/ 2147483647 h 702"/>
                  <a:gd name="T102" fmla="*/ 2147483647 w 534"/>
                  <a:gd name="T103" fmla="*/ 2147483647 h 70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34"/>
                  <a:gd name="T157" fmla="*/ 0 h 702"/>
                  <a:gd name="T158" fmla="*/ 534 w 534"/>
                  <a:gd name="T159" fmla="*/ 702 h 70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34" h="702">
                    <a:moveTo>
                      <a:pt x="366" y="120"/>
                    </a:moveTo>
                    <a:lnTo>
                      <a:pt x="360" y="126"/>
                    </a:lnTo>
                    <a:lnTo>
                      <a:pt x="354" y="168"/>
                    </a:lnTo>
                    <a:lnTo>
                      <a:pt x="330" y="144"/>
                    </a:lnTo>
                    <a:lnTo>
                      <a:pt x="294" y="144"/>
                    </a:lnTo>
                    <a:lnTo>
                      <a:pt x="288" y="138"/>
                    </a:lnTo>
                    <a:lnTo>
                      <a:pt x="276" y="138"/>
                    </a:lnTo>
                    <a:lnTo>
                      <a:pt x="270" y="132"/>
                    </a:lnTo>
                    <a:lnTo>
                      <a:pt x="258" y="126"/>
                    </a:lnTo>
                    <a:lnTo>
                      <a:pt x="210" y="126"/>
                    </a:lnTo>
                    <a:lnTo>
                      <a:pt x="192" y="132"/>
                    </a:lnTo>
                    <a:lnTo>
                      <a:pt x="162" y="132"/>
                    </a:lnTo>
                    <a:lnTo>
                      <a:pt x="144" y="162"/>
                    </a:lnTo>
                    <a:lnTo>
                      <a:pt x="150" y="198"/>
                    </a:lnTo>
                    <a:lnTo>
                      <a:pt x="156" y="204"/>
                    </a:lnTo>
                    <a:lnTo>
                      <a:pt x="180" y="204"/>
                    </a:lnTo>
                    <a:lnTo>
                      <a:pt x="186" y="198"/>
                    </a:lnTo>
                    <a:lnTo>
                      <a:pt x="186" y="180"/>
                    </a:lnTo>
                    <a:lnTo>
                      <a:pt x="204" y="180"/>
                    </a:lnTo>
                    <a:lnTo>
                      <a:pt x="210" y="186"/>
                    </a:lnTo>
                    <a:lnTo>
                      <a:pt x="222" y="186"/>
                    </a:lnTo>
                    <a:lnTo>
                      <a:pt x="222" y="192"/>
                    </a:lnTo>
                    <a:lnTo>
                      <a:pt x="228" y="198"/>
                    </a:lnTo>
                    <a:lnTo>
                      <a:pt x="228" y="216"/>
                    </a:lnTo>
                    <a:lnTo>
                      <a:pt x="240" y="222"/>
                    </a:lnTo>
                    <a:lnTo>
                      <a:pt x="240" y="234"/>
                    </a:lnTo>
                    <a:lnTo>
                      <a:pt x="234" y="240"/>
                    </a:lnTo>
                    <a:lnTo>
                      <a:pt x="228" y="252"/>
                    </a:lnTo>
                    <a:lnTo>
                      <a:pt x="222" y="258"/>
                    </a:lnTo>
                    <a:lnTo>
                      <a:pt x="210" y="258"/>
                    </a:lnTo>
                    <a:lnTo>
                      <a:pt x="198" y="282"/>
                    </a:lnTo>
                    <a:lnTo>
                      <a:pt x="198" y="318"/>
                    </a:lnTo>
                    <a:lnTo>
                      <a:pt x="216" y="324"/>
                    </a:lnTo>
                    <a:lnTo>
                      <a:pt x="222" y="342"/>
                    </a:lnTo>
                    <a:lnTo>
                      <a:pt x="240" y="342"/>
                    </a:lnTo>
                    <a:lnTo>
                      <a:pt x="246" y="348"/>
                    </a:lnTo>
                    <a:lnTo>
                      <a:pt x="246" y="360"/>
                    </a:lnTo>
                    <a:lnTo>
                      <a:pt x="240" y="366"/>
                    </a:lnTo>
                    <a:lnTo>
                      <a:pt x="240" y="414"/>
                    </a:lnTo>
                    <a:lnTo>
                      <a:pt x="234" y="426"/>
                    </a:lnTo>
                    <a:lnTo>
                      <a:pt x="240" y="450"/>
                    </a:lnTo>
                    <a:lnTo>
                      <a:pt x="234" y="456"/>
                    </a:lnTo>
                    <a:lnTo>
                      <a:pt x="222" y="462"/>
                    </a:lnTo>
                    <a:lnTo>
                      <a:pt x="222" y="486"/>
                    </a:lnTo>
                    <a:lnTo>
                      <a:pt x="216" y="498"/>
                    </a:lnTo>
                    <a:lnTo>
                      <a:pt x="210" y="504"/>
                    </a:lnTo>
                    <a:lnTo>
                      <a:pt x="198" y="504"/>
                    </a:lnTo>
                    <a:lnTo>
                      <a:pt x="192" y="498"/>
                    </a:lnTo>
                    <a:lnTo>
                      <a:pt x="192" y="468"/>
                    </a:lnTo>
                    <a:lnTo>
                      <a:pt x="186" y="468"/>
                    </a:lnTo>
                    <a:lnTo>
                      <a:pt x="180" y="474"/>
                    </a:lnTo>
                    <a:lnTo>
                      <a:pt x="174" y="486"/>
                    </a:lnTo>
                    <a:lnTo>
                      <a:pt x="168" y="492"/>
                    </a:lnTo>
                    <a:lnTo>
                      <a:pt x="138" y="492"/>
                    </a:lnTo>
                    <a:lnTo>
                      <a:pt x="120" y="450"/>
                    </a:lnTo>
                    <a:lnTo>
                      <a:pt x="90" y="450"/>
                    </a:lnTo>
                    <a:lnTo>
                      <a:pt x="90" y="456"/>
                    </a:lnTo>
                    <a:lnTo>
                      <a:pt x="108" y="474"/>
                    </a:lnTo>
                    <a:lnTo>
                      <a:pt x="96" y="480"/>
                    </a:lnTo>
                    <a:lnTo>
                      <a:pt x="90" y="492"/>
                    </a:lnTo>
                    <a:lnTo>
                      <a:pt x="84" y="498"/>
                    </a:lnTo>
                    <a:lnTo>
                      <a:pt x="66" y="498"/>
                    </a:lnTo>
                    <a:lnTo>
                      <a:pt x="54" y="492"/>
                    </a:lnTo>
                    <a:lnTo>
                      <a:pt x="42" y="492"/>
                    </a:lnTo>
                    <a:lnTo>
                      <a:pt x="36" y="486"/>
                    </a:lnTo>
                    <a:lnTo>
                      <a:pt x="30" y="486"/>
                    </a:lnTo>
                    <a:lnTo>
                      <a:pt x="30" y="504"/>
                    </a:lnTo>
                    <a:lnTo>
                      <a:pt x="36" y="510"/>
                    </a:lnTo>
                    <a:lnTo>
                      <a:pt x="36" y="522"/>
                    </a:lnTo>
                    <a:lnTo>
                      <a:pt x="24" y="522"/>
                    </a:lnTo>
                    <a:lnTo>
                      <a:pt x="54" y="540"/>
                    </a:lnTo>
                    <a:lnTo>
                      <a:pt x="36" y="552"/>
                    </a:lnTo>
                    <a:lnTo>
                      <a:pt x="54" y="564"/>
                    </a:lnTo>
                    <a:lnTo>
                      <a:pt x="54" y="600"/>
                    </a:lnTo>
                    <a:lnTo>
                      <a:pt x="48" y="606"/>
                    </a:lnTo>
                    <a:lnTo>
                      <a:pt x="30" y="588"/>
                    </a:lnTo>
                    <a:lnTo>
                      <a:pt x="6" y="600"/>
                    </a:lnTo>
                    <a:lnTo>
                      <a:pt x="0" y="618"/>
                    </a:lnTo>
                    <a:lnTo>
                      <a:pt x="54" y="666"/>
                    </a:lnTo>
                    <a:lnTo>
                      <a:pt x="54" y="684"/>
                    </a:lnTo>
                    <a:lnTo>
                      <a:pt x="72" y="702"/>
                    </a:lnTo>
                    <a:lnTo>
                      <a:pt x="72" y="690"/>
                    </a:lnTo>
                    <a:lnTo>
                      <a:pt x="90" y="690"/>
                    </a:lnTo>
                    <a:lnTo>
                      <a:pt x="90" y="672"/>
                    </a:lnTo>
                    <a:lnTo>
                      <a:pt x="102" y="666"/>
                    </a:lnTo>
                    <a:lnTo>
                      <a:pt x="108" y="660"/>
                    </a:lnTo>
                    <a:lnTo>
                      <a:pt x="120" y="654"/>
                    </a:lnTo>
                    <a:lnTo>
                      <a:pt x="126" y="648"/>
                    </a:lnTo>
                    <a:lnTo>
                      <a:pt x="132" y="654"/>
                    </a:lnTo>
                    <a:lnTo>
                      <a:pt x="132" y="660"/>
                    </a:lnTo>
                    <a:lnTo>
                      <a:pt x="138" y="666"/>
                    </a:lnTo>
                    <a:lnTo>
                      <a:pt x="138" y="672"/>
                    </a:lnTo>
                    <a:lnTo>
                      <a:pt x="150" y="672"/>
                    </a:lnTo>
                    <a:lnTo>
                      <a:pt x="150" y="678"/>
                    </a:lnTo>
                    <a:lnTo>
                      <a:pt x="156" y="684"/>
                    </a:lnTo>
                    <a:lnTo>
                      <a:pt x="156" y="690"/>
                    </a:lnTo>
                    <a:lnTo>
                      <a:pt x="162" y="696"/>
                    </a:lnTo>
                    <a:lnTo>
                      <a:pt x="174" y="696"/>
                    </a:lnTo>
                    <a:lnTo>
                      <a:pt x="180" y="690"/>
                    </a:lnTo>
                    <a:lnTo>
                      <a:pt x="186" y="678"/>
                    </a:lnTo>
                    <a:lnTo>
                      <a:pt x="186" y="660"/>
                    </a:lnTo>
                    <a:lnTo>
                      <a:pt x="210" y="666"/>
                    </a:lnTo>
                    <a:lnTo>
                      <a:pt x="228" y="648"/>
                    </a:lnTo>
                    <a:lnTo>
                      <a:pt x="234" y="648"/>
                    </a:lnTo>
                    <a:lnTo>
                      <a:pt x="234" y="678"/>
                    </a:lnTo>
                    <a:lnTo>
                      <a:pt x="228" y="690"/>
                    </a:lnTo>
                    <a:lnTo>
                      <a:pt x="234" y="696"/>
                    </a:lnTo>
                    <a:lnTo>
                      <a:pt x="252" y="696"/>
                    </a:lnTo>
                    <a:lnTo>
                      <a:pt x="264" y="690"/>
                    </a:lnTo>
                    <a:lnTo>
                      <a:pt x="270" y="684"/>
                    </a:lnTo>
                    <a:lnTo>
                      <a:pt x="276" y="672"/>
                    </a:lnTo>
                    <a:lnTo>
                      <a:pt x="294" y="654"/>
                    </a:lnTo>
                    <a:lnTo>
                      <a:pt x="300" y="642"/>
                    </a:lnTo>
                    <a:lnTo>
                      <a:pt x="312" y="630"/>
                    </a:lnTo>
                    <a:lnTo>
                      <a:pt x="330" y="630"/>
                    </a:lnTo>
                    <a:lnTo>
                      <a:pt x="336" y="624"/>
                    </a:lnTo>
                    <a:lnTo>
                      <a:pt x="366" y="582"/>
                    </a:lnTo>
                    <a:lnTo>
                      <a:pt x="360" y="480"/>
                    </a:lnTo>
                    <a:lnTo>
                      <a:pt x="366" y="480"/>
                    </a:lnTo>
                    <a:lnTo>
                      <a:pt x="390" y="456"/>
                    </a:lnTo>
                    <a:lnTo>
                      <a:pt x="390" y="420"/>
                    </a:lnTo>
                    <a:lnTo>
                      <a:pt x="396" y="408"/>
                    </a:lnTo>
                    <a:lnTo>
                      <a:pt x="402" y="402"/>
                    </a:lnTo>
                    <a:lnTo>
                      <a:pt x="450" y="378"/>
                    </a:lnTo>
                    <a:lnTo>
                      <a:pt x="456" y="366"/>
                    </a:lnTo>
                    <a:lnTo>
                      <a:pt x="468" y="360"/>
                    </a:lnTo>
                    <a:lnTo>
                      <a:pt x="474" y="354"/>
                    </a:lnTo>
                    <a:lnTo>
                      <a:pt x="474" y="300"/>
                    </a:lnTo>
                    <a:lnTo>
                      <a:pt x="486" y="294"/>
                    </a:lnTo>
                    <a:lnTo>
                      <a:pt x="492" y="282"/>
                    </a:lnTo>
                    <a:lnTo>
                      <a:pt x="492" y="258"/>
                    </a:lnTo>
                    <a:lnTo>
                      <a:pt x="486" y="246"/>
                    </a:lnTo>
                    <a:lnTo>
                      <a:pt x="480" y="240"/>
                    </a:lnTo>
                    <a:lnTo>
                      <a:pt x="480" y="228"/>
                    </a:lnTo>
                    <a:lnTo>
                      <a:pt x="498" y="192"/>
                    </a:lnTo>
                    <a:lnTo>
                      <a:pt x="498" y="168"/>
                    </a:lnTo>
                    <a:lnTo>
                      <a:pt x="492" y="156"/>
                    </a:lnTo>
                    <a:lnTo>
                      <a:pt x="492" y="126"/>
                    </a:lnTo>
                    <a:lnTo>
                      <a:pt x="498" y="120"/>
                    </a:lnTo>
                    <a:lnTo>
                      <a:pt x="510" y="96"/>
                    </a:lnTo>
                    <a:lnTo>
                      <a:pt x="522" y="84"/>
                    </a:lnTo>
                    <a:lnTo>
                      <a:pt x="528" y="66"/>
                    </a:lnTo>
                    <a:lnTo>
                      <a:pt x="534" y="54"/>
                    </a:lnTo>
                    <a:lnTo>
                      <a:pt x="534" y="18"/>
                    </a:lnTo>
                    <a:lnTo>
                      <a:pt x="522" y="6"/>
                    </a:lnTo>
                    <a:lnTo>
                      <a:pt x="510" y="18"/>
                    </a:lnTo>
                    <a:lnTo>
                      <a:pt x="498" y="18"/>
                    </a:lnTo>
                    <a:lnTo>
                      <a:pt x="462" y="0"/>
                    </a:lnTo>
                    <a:lnTo>
                      <a:pt x="444" y="0"/>
                    </a:lnTo>
                    <a:lnTo>
                      <a:pt x="426" y="18"/>
                    </a:lnTo>
                    <a:lnTo>
                      <a:pt x="396" y="18"/>
                    </a:lnTo>
                    <a:lnTo>
                      <a:pt x="378" y="48"/>
                    </a:lnTo>
                    <a:lnTo>
                      <a:pt x="390" y="60"/>
                    </a:lnTo>
                    <a:lnTo>
                      <a:pt x="390" y="84"/>
                    </a:lnTo>
                    <a:lnTo>
                      <a:pt x="384" y="96"/>
                    </a:lnTo>
                    <a:lnTo>
                      <a:pt x="378" y="102"/>
                    </a:lnTo>
                    <a:lnTo>
                      <a:pt x="372" y="114"/>
                    </a:lnTo>
                    <a:lnTo>
                      <a:pt x="366" y="12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58" name="Chad">
                <a:extLst>
                  <a:ext uri="{FF2B5EF4-FFF2-40B4-BE49-F238E27FC236}">
                    <a16:creationId xmlns:a16="http://schemas.microsoft.com/office/drawing/2014/main" id="{11610DFE-9DD6-4045-93D3-224BC1BAEE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6" y="1826"/>
                <a:ext cx="190" cy="330"/>
              </a:xfrm>
              <a:custGeom>
                <a:avLst/>
                <a:gdLst>
                  <a:gd name="T0" fmla="*/ 2147483647 w 744"/>
                  <a:gd name="T1" fmla="*/ 2147483647 h 1290"/>
                  <a:gd name="T2" fmla="*/ 2147483647 w 744"/>
                  <a:gd name="T3" fmla="*/ 0 h 1290"/>
                  <a:gd name="T4" fmla="*/ 2147483647 w 744"/>
                  <a:gd name="T5" fmla="*/ 2147483647 h 1290"/>
                  <a:gd name="T6" fmla="*/ 2147483647 w 744"/>
                  <a:gd name="T7" fmla="*/ 2147483647 h 1290"/>
                  <a:gd name="T8" fmla="*/ 2147483647 w 744"/>
                  <a:gd name="T9" fmla="*/ 2147483647 h 1290"/>
                  <a:gd name="T10" fmla="*/ 2147483647 w 744"/>
                  <a:gd name="T11" fmla="*/ 2147483647 h 1290"/>
                  <a:gd name="T12" fmla="*/ 2147483647 w 744"/>
                  <a:gd name="T13" fmla="*/ 2147483647 h 1290"/>
                  <a:gd name="T14" fmla="*/ 2147483647 w 744"/>
                  <a:gd name="T15" fmla="*/ 2147483647 h 1290"/>
                  <a:gd name="T16" fmla="*/ 2147483647 w 744"/>
                  <a:gd name="T17" fmla="*/ 2147483647 h 1290"/>
                  <a:gd name="T18" fmla="*/ 0 w 744"/>
                  <a:gd name="T19" fmla="*/ 2147483647 h 1290"/>
                  <a:gd name="T20" fmla="*/ 2147483647 w 744"/>
                  <a:gd name="T21" fmla="*/ 2147483647 h 1290"/>
                  <a:gd name="T22" fmla="*/ 2147483647 w 744"/>
                  <a:gd name="T23" fmla="*/ 2147483647 h 1290"/>
                  <a:gd name="T24" fmla="*/ 2147483647 w 744"/>
                  <a:gd name="T25" fmla="*/ 2147483647 h 1290"/>
                  <a:gd name="T26" fmla="*/ 2147483647 w 744"/>
                  <a:gd name="T27" fmla="*/ 2147483647 h 1290"/>
                  <a:gd name="T28" fmla="*/ 2147483647 w 744"/>
                  <a:gd name="T29" fmla="*/ 2147483647 h 1290"/>
                  <a:gd name="T30" fmla="*/ 2147483647 w 744"/>
                  <a:gd name="T31" fmla="*/ 2147483647 h 1290"/>
                  <a:gd name="T32" fmla="*/ 2147483647 w 744"/>
                  <a:gd name="T33" fmla="*/ 2147483647 h 1290"/>
                  <a:gd name="T34" fmla="*/ 2147483647 w 744"/>
                  <a:gd name="T35" fmla="*/ 2147483647 h 1290"/>
                  <a:gd name="T36" fmla="*/ 2147483647 w 744"/>
                  <a:gd name="T37" fmla="*/ 2147483647 h 1290"/>
                  <a:gd name="T38" fmla="*/ 2147483647 w 744"/>
                  <a:gd name="T39" fmla="*/ 2147483647 h 1290"/>
                  <a:gd name="T40" fmla="*/ 2147483647 w 744"/>
                  <a:gd name="T41" fmla="*/ 2147483647 h 1290"/>
                  <a:gd name="T42" fmla="*/ 2147483647 w 744"/>
                  <a:gd name="T43" fmla="*/ 2147483647 h 1290"/>
                  <a:gd name="T44" fmla="*/ 2147483647 w 744"/>
                  <a:gd name="T45" fmla="*/ 2147483647 h 1290"/>
                  <a:gd name="T46" fmla="*/ 2147483647 w 744"/>
                  <a:gd name="T47" fmla="*/ 2147483647 h 1290"/>
                  <a:gd name="T48" fmla="*/ 2147483647 w 744"/>
                  <a:gd name="T49" fmla="*/ 2147483647 h 1290"/>
                  <a:gd name="T50" fmla="*/ 2147483647 w 744"/>
                  <a:gd name="T51" fmla="*/ 2147483647 h 1290"/>
                  <a:gd name="T52" fmla="*/ 2147483647 w 744"/>
                  <a:gd name="T53" fmla="*/ 2147483647 h 1290"/>
                  <a:gd name="T54" fmla="*/ 2147483647 w 744"/>
                  <a:gd name="T55" fmla="*/ 2147483647 h 1290"/>
                  <a:gd name="T56" fmla="*/ 2147483647 w 744"/>
                  <a:gd name="T57" fmla="*/ 2147483647 h 1290"/>
                  <a:gd name="T58" fmla="*/ 2147483647 w 744"/>
                  <a:gd name="T59" fmla="*/ 2147483647 h 1290"/>
                  <a:gd name="T60" fmla="*/ 2147483647 w 744"/>
                  <a:gd name="T61" fmla="*/ 2147483647 h 1290"/>
                  <a:gd name="T62" fmla="*/ 2147483647 w 744"/>
                  <a:gd name="T63" fmla="*/ 2147483647 h 1290"/>
                  <a:gd name="T64" fmla="*/ 2147483647 w 744"/>
                  <a:gd name="T65" fmla="*/ 2147483647 h 1290"/>
                  <a:gd name="T66" fmla="*/ 2147483647 w 744"/>
                  <a:gd name="T67" fmla="*/ 2147483647 h 1290"/>
                  <a:gd name="T68" fmla="*/ 2147483647 w 744"/>
                  <a:gd name="T69" fmla="*/ 2147483647 h 1290"/>
                  <a:gd name="T70" fmla="*/ 2147483647 w 744"/>
                  <a:gd name="T71" fmla="*/ 2147483647 h 1290"/>
                  <a:gd name="T72" fmla="*/ 2147483647 w 744"/>
                  <a:gd name="T73" fmla="*/ 2147483647 h 1290"/>
                  <a:gd name="T74" fmla="*/ 2147483647 w 744"/>
                  <a:gd name="T75" fmla="*/ 2147483647 h 1290"/>
                  <a:gd name="T76" fmla="*/ 2147483647 w 744"/>
                  <a:gd name="T77" fmla="*/ 2147483647 h 1290"/>
                  <a:gd name="T78" fmla="*/ 2147483647 w 744"/>
                  <a:gd name="T79" fmla="*/ 2147483647 h 1290"/>
                  <a:gd name="T80" fmla="*/ 2147483647 w 744"/>
                  <a:gd name="T81" fmla="*/ 2147483647 h 1290"/>
                  <a:gd name="T82" fmla="*/ 2147483647 w 744"/>
                  <a:gd name="T83" fmla="*/ 2147483647 h 1290"/>
                  <a:gd name="T84" fmla="*/ 2147483647 w 744"/>
                  <a:gd name="T85" fmla="*/ 2147483647 h 1290"/>
                  <a:gd name="T86" fmla="*/ 2147483647 w 744"/>
                  <a:gd name="T87" fmla="*/ 2147483647 h 1290"/>
                  <a:gd name="T88" fmla="*/ 2147483647 w 744"/>
                  <a:gd name="T89" fmla="*/ 2147483647 h 1290"/>
                  <a:gd name="T90" fmla="*/ 2147483647 w 744"/>
                  <a:gd name="T91" fmla="*/ 2147483647 h 1290"/>
                  <a:gd name="T92" fmla="*/ 2147483647 w 744"/>
                  <a:gd name="T93" fmla="*/ 2147483647 h 129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744"/>
                  <a:gd name="T142" fmla="*/ 0 h 1290"/>
                  <a:gd name="T143" fmla="*/ 744 w 744"/>
                  <a:gd name="T144" fmla="*/ 1290 h 1290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744" h="1290">
                    <a:moveTo>
                      <a:pt x="678" y="624"/>
                    </a:moveTo>
                    <a:lnTo>
                      <a:pt x="720" y="624"/>
                    </a:lnTo>
                    <a:lnTo>
                      <a:pt x="732" y="630"/>
                    </a:lnTo>
                    <a:lnTo>
                      <a:pt x="744" y="630"/>
                    </a:lnTo>
                    <a:lnTo>
                      <a:pt x="738" y="324"/>
                    </a:lnTo>
                    <a:lnTo>
                      <a:pt x="180" y="0"/>
                    </a:lnTo>
                    <a:lnTo>
                      <a:pt x="156" y="12"/>
                    </a:lnTo>
                    <a:lnTo>
                      <a:pt x="144" y="24"/>
                    </a:lnTo>
                    <a:lnTo>
                      <a:pt x="126" y="30"/>
                    </a:lnTo>
                    <a:lnTo>
                      <a:pt x="108" y="42"/>
                    </a:lnTo>
                    <a:lnTo>
                      <a:pt x="126" y="108"/>
                    </a:lnTo>
                    <a:lnTo>
                      <a:pt x="114" y="156"/>
                    </a:lnTo>
                    <a:lnTo>
                      <a:pt x="144" y="192"/>
                    </a:lnTo>
                    <a:lnTo>
                      <a:pt x="150" y="216"/>
                    </a:lnTo>
                    <a:lnTo>
                      <a:pt x="180" y="252"/>
                    </a:lnTo>
                    <a:lnTo>
                      <a:pt x="162" y="288"/>
                    </a:lnTo>
                    <a:lnTo>
                      <a:pt x="144" y="534"/>
                    </a:lnTo>
                    <a:lnTo>
                      <a:pt x="138" y="540"/>
                    </a:lnTo>
                    <a:lnTo>
                      <a:pt x="120" y="564"/>
                    </a:lnTo>
                    <a:lnTo>
                      <a:pt x="96" y="588"/>
                    </a:lnTo>
                    <a:lnTo>
                      <a:pt x="72" y="618"/>
                    </a:lnTo>
                    <a:lnTo>
                      <a:pt x="54" y="636"/>
                    </a:lnTo>
                    <a:lnTo>
                      <a:pt x="48" y="648"/>
                    </a:lnTo>
                    <a:lnTo>
                      <a:pt x="36" y="666"/>
                    </a:lnTo>
                    <a:lnTo>
                      <a:pt x="30" y="678"/>
                    </a:lnTo>
                    <a:lnTo>
                      <a:pt x="24" y="696"/>
                    </a:lnTo>
                    <a:lnTo>
                      <a:pt x="24" y="708"/>
                    </a:lnTo>
                    <a:lnTo>
                      <a:pt x="18" y="714"/>
                    </a:lnTo>
                    <a:lnTo>
                      <a:pt x="18" y="720"/>
                    </a:lnTo>
                    <a:lnTo>
                      <a:pt x="0" y="726"/>
                    </a:lnTo>
                    <a:lnTo>
                      <a:pt x="6" y="786"/>
                    </a:lnTo>
                    <a:lnTo>
                      <a:pt x="18" y="786"/>
                    </a:lnTo>
                    <a:lnTo>
                      <a:pt x="48" y="834"/>
                    </a:lnTo>
                    <a:lnTo>
                      <a:pt x="48" y="846"/>
                    </a:lnTo>
                    <a:lnTo>
                      <a:pt x="48" y="840"/>
                    </a:lnTo>
                    <a:lnTo>
                      <a:pt x="72" y="834"/>
                    </a:lnTo>
                    <a:lnTo>
                      <a:pt x="72" y="852"/>
                    </a:lnTo>
                    <a:lnTo>
                      <a:pt x="78" y="864"/>
                    </a:lnTo>
                    <a:lnTo>
                      <a:pt x="84" y="870"/>
                    </a:lnTo>
                    <a:lnTo>
                      <a:pt x="96" y="870"/>
                    </a:lnTo>
                    <a:lnTo>
                      <a:pt x="102" y="876"/>
                    </a:lnTo>
                    <a:lnTo>
                      <a:pt x="108" y="876"/>
                    </a:lnTo>
                    <a:lnTo>
                      <a:pt x="102" y="912"/>
                    </a:lnTo>
                    <a:lnTo>
                      <a:pt x="114" y="918"/>
                    </a:lnTo>
                    <a:lnTo>
                      <a:pt x="120" y="930"/>
                    </a:lnTo>
                    <a:lnTo>
                      <a:pt x="120" y="966"/>
                    </a:lnTo>
                    <a:lnTo>
                      <a:pt x="114" y="966"/>
                    </a:lnTo>
                    <a:lnTo>
                      <a:pt x="114" y="1002"/>
                    </a:lnTo>
                    <a:lnTo>
                      <a:pt x="120" y="1020"/>
                    </a:lnTo>
                    <a:lnTo>
                      <a:pt x="120" y="1038"/>
                    </a:lnTo>
                    <a:lnTo>
                      <a:pt x="126" y="1050"/>
                    </a:lnTo>
                    <a:lnTo>
                      <a:pt x="138" y="1056"/>
                    </a:lnTo>
                    <a:lnTo>
                      <a:pt x="144" y="1068"/>
                    </a:lnTo>
                    <a:lnTo>
                      <a:pt x="162" y="1086"/>
                    </a:lnTo>
                    <a:lnTo>
                      <a:pt x="66" y="1086"/>
                    </a:lnTo>
                    <a:lnTo>
                      <a:pt x="54" y="1092"/>
                    </a:lnTo>
                    <a:lnTo>
                      <a:pt x="48" y="1098"/>
                    </a:lnTo>
                    <a:lnTo>
                      <a:pt x="48" y="1110"/>
                    </a:lnTo>
                    <a:lnTo>
                      <a:pt x="60" y="1134"/>
                    </a:lnTo>
                    <a:lnTo>
                      <a:pt x="72" y="1146"/>
                    </a:lnTo>
                    <a:lnTo>
                      <a:pt x="78" y="1158"/>
                    </a:lnTo>
                    <a:lnTo>
                      <a:pt x="90" y="1170"/>
                    </a:lnTo>
                    <a:lnTo>
                      <a:pt x="108" y="1182"/>
                    </a:lnTo>
                    <a:lnTo>
                      <a:pt x="120" y="1188"/>
                    </a:lnTo>
                    <a:lnTo>
                      <a:pt x="132" y="1200"/>
                    </a:lnTo>
                    <a:lnTo>
                      <a:pt x="144" y="1224"/>
                    </a:lnTo>
                    <a:lnTo>
                      <a:pt x="144" y="1242"/>
                    </a:lnTo>
                    <a:lnTo>
                      <a:pt x="150" y="1254"/>
                    </a:lnTo>
                    <a:lnTo>
                      <a:pt x="156" y="1272"/>
                    </a:lnTo>
                    <a:lnTo>
                      <a:pt x="156" y="1284"/>
                    </a:lnTo>
                    <a:lnTo>
                      <a:pt x="162" y="1284"/>
                    </a:lnTo>
                    <a:lnTo>
                      <a:pt x="168" y="1290"/>
                    </a:lnTo>
                    <a:lnTo>
                      <a:pt x="186" y="1290"/>
                    </a:lnTo>
                    <a:lnTo>
                      <a:pt x="198" y="1284"/>
                    </a:lnTo>
                    <a:lnTo>
                      <a:pt x="216" y="1266"/>
                    </a:lnTo>
                    <a:lnTo>
                      <a:pt x="228" y="1260"/>
                    </a:lnTo>
                    <a:lnTo>
                      <a:pt x="234" y="1254"/>
                    </a:lnTo>
                    <a:lnTo>
                      <a:pt x="234" y="1278"/>
                    </a:lnTo>
                    <a:lnTo>
                      <a:pt x="240" y="1284"/>
                    </a:lnTo>
                    <a:lnTo>
                      <a:pt x="246" y="1284"/>
                    </a:lnTo>
                    <a:lnTo>
                      <a:pt x="258" y="1278"/>
                    </a:lnTo>
                    <a:lnTo>
                      <a:pt x="270" y="1266"/>
                    </a:lnTo>
                    <a:lnTo>
                      <a:pt x="276" y="1254"/>
                    </a:lnTo>
                    <a:lnTo>
                      <a:pt x="282" y="1248"/>
                    </a:lnTo>
                    <a:lnTo>
                      <a:pt x="372" y="1248"/>
                    </a:lnTo>
                    <a:lnTo>
                      <a:pt x="378" y="1242"/>
                    </a:lnTo>
                    <a:lnTo>
                      <a:pt x="384" y="1230"/>
                    </a:lnTo>
                    <a:lnTo>
                      <a:pt x="390" y="1224"/>
                    </a:lnTo>
                    <a:lnTo>
                      <a:pt x="396" y="1212"/>
                    </a:lnTo>
                    <a:lnTo>
                      <a:pt x="402" y="1206"/>
                    </a:lnTo>
                    <a:lnTo>
                      <a:pt x="402" y="1194"/>
                    </a:lnTo>
                    <a:lnTo>
                      <a:pt x="390" y="1182"/>
                    </a:lnTo>
                    <a:lnTo>
                      <a:pt x="384" y="1182"/>
                    </a:lnTo>
                    <a:lnTo>
                      <a:pt x="402" y="1170"/>
                    </a:lnTo>
                    <a:lnTo>
                      <a:pt x="420" y="1170"/>
                    </a:lnTo>
                    <a:lnTo>
                      <a:pt x="462" y="1164"/>
                    </a:lnTo>
                    <a:lnTo>
                      <a:pt x="510" y="1146"/>
                    </a:lnTo>
                    <a:lnTo>
                      <a:pt x="528" y="1134"/>
                    </a:lnTo>
                    <a:lnTo>
                      <a:pt x="552" y="1110"/>
                    </a:lnTo>
                    <a:lnTo>
                      <a:pt x="552" y="1092"/>
                    </a:lnTo>
                    <a:lnTo>
                      <a:pt x="588" y="1068"/>
                    </a:lnTo>
                    <a:lnTo>
                      <a:pt x="594" y="1038"/>
                    </a:lnTo>
                    <a:lnTo>
                      <a:pt x="648" y="1008"/>
                    </a:lnTo>
                    <a:lnTo>
                      <a:pt x="672" y="1008"/>
                    </a:lnTo>
                    <a:lnTo>
                      <a:pt x="672" y="996"/>
                    </a:lnTo>
                    <a:lnTo>
                      <a:pt x="684" y="996"/>
                    </a:lnTo>
                    <a:lnTo>
                      <a:pt x="684" y="990"/>
                    </a:lnTo>
                    <a:lnTo>
                      <a:pt x="678" y="984"/>
                    </a:lnTo>
                    <a:lnTo>
                      <a:pt x="666" y="966"/>
                    </a:lnTo>
                    <a:lnTo>
                      <a:pt x="654" y="960"/>
                    </a:lnTo>
                    <a:lnTo>
                      <a:pt x="648" y="960"/>
                    </a:lnTo>
                    <a:lnTo>
                      <a:pt x="642" y="936"/>
                    </a:lnTo>
                    <a:lnTo>
                      <a:pt x="660" y="930"/>
                    </a:lnTo>
                    <a:lnTo>
                      <a:pt x="642" y="918"/>
                    </a:lnTo>
                    <a:lnTo>
                      <a:pt x="642" y="876"/>
                    </a:lnTo>
                    <a:lnTo>
                      <a:pt x="636" y="870"/>
                    </a:lnTo>
                    <a:lnTo>
                      <a:pt x="624" y="870"/>
                    </a:lnTo>
                    <a:lnTo>
                      <a:pt x="618" y="876"/>
                    </a:lnTo>
                    <a:lnTo>
                      <a:pt x="606" y="876"/>
                    </a:lnTo>
                    <a:lnTo>
                      <a:pt x="600" y="870"/>
                    </a:lnTo>
                    <a:lnTo>
                      <a:pt x="600" y="852"/>
                    </a:lnTo>
                    <a:lnTo>
                      <a:pt x="606" y="840"/>
                    </a:lnTo>
                    <a:lnTo>
                      <a:pt x="618" y="834"/>
                    </a:lnTo>
                    <a:lnTo>
                      <a:pt x="630" y="822"/>
                    </a:lnTo>
                    <a:lnTo>
                      <a:pt x="630" y="810"/>
                    </a:lnTo>
                    <a:lnTo>
                      <a:pt x="618" y="786"/>
                    </a:lnTo>
                    <a:lnTo>
                      <a:pt x="612" y="780"/>
                    </a:lnTo>
                    <a:lnTo>
                      <a:pt x="630" y="762"/>
                    </a:lnTo>
                    <a:lnTo>
                      <a:pt x="648" y="750"/>
                    </a:lnTo>
                    <a:lnTo>
                      <a:pt x="642" y="732"/>
                    </a:lnTo>
                    <a:lnTo>
                      <a:pt x="636" y="708"/>
                    </a:lnTo>
                    <a:lnTo>
                      <a:pt x="648" y="708"/>
                    </a:lnTo>
                    <a:lnTo>
                      <a:pt x="648" y="690"/>
                    </a:lnTo>
                    <a:lnTo>
                      <a:pt x="660" y="678"/>
                    </a:lnTo>
                    <a:lnTo>
                      <a:pt x="672" y="672"/>
                    </a:lnTo>
                    <a:lnTo>
                      <a:pt x="678" y="666"/>
                    </a:lnTo>
                    <a:lnTo>
                      <a:pt x="678" y="660"/>
                    </a:lnTo>
                    <a:lnTo>
                      <a:pt x="672" y="654"/>
                    </a:lnTo>
                    <a:lnTo>
                      <a:pt x="672" y="642"/>
                    </a:lnTo>
                    <a:lnTo>
                      <a:pt x="666" y="636"/>
                    </a:lnTo>
                    <a:lnTo>
                      <a:pt x="678" y="62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59" name="Central African Republic">
                <a:extLst>
                  <a:ext uri="{FF2B5EF4-FFF2-40B4-BE49-F238E27FC236}">
                    <a16:creationId xmlns:a16="http://schemas.microsoft.com/office/drawing/2014/main" id="{4C26F3B8-31F3-9344-8F8D-8C0B4BCB6D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4" y="2084"/>
                <a:ext cx="234" cy="179"/>
              </a:xfrm>
              <a:custGeom>
                <a:avLst/>
                <a:gdLst>
                  <a:gd name="T0" fmla="*/ 2147483647 w 912"/>
                  <a:gd name="T1" fmla="*/ 2147483647 h 702"/>
                  <a:gd name="T2" fmla="*/ 2147483647 w 912"/>
                  <a:gd name="T3" fmla="*/ 2147483647 h 702"/>
                  <a:gd name="T4" fmla="*/ 2147483647 w 912"/>
                  <a:gd name="T5" fmla="*/ 2147483647 h 702"/>
                  <a:gd name="T6" fmla="*/ 2147483647 w 912"/>
                  <a:gd name="T7" fmla="*/ 2147483647 h 702"/>
                  <a:gd name="T8" fmla="*/ 2147483647 w 912"/>
                  <a:gd name="T9" fmla="*/ 2147483647 h 702"/>
                  <a:gd name="T10" fmla="*/ 2147483647 w 912"/>
                  <a:gd name="T11" fmla="*/ 2147483647 h 702"/>
                  <a:gd name="T12" fmla="*/ 2147483647 w 912"/>
                  <a:gd name="T13" fmla="*/ 2147483647 h 702"/>
                  <a:gd name="T14" fmla="*/ 2147483647 w 912"/>
                  <a:gd name="T15" fmla="*/ 2147483647 h 702"/>
                  <a:gd name="T16" fmla="*/ 2147483647 w 912"/>
                  <a:gd name="T17" fmla="*/ 2147483647 h 702"/>
                  <a:gd name="T18" fmla="*/ 2147483647 w 912"/>
                  <a:gd name="T19" fmla="*/ 2147483647 h 702"/>
                  <a:gd name="T20" fmla="*/ 2147483647 w 912"/>
                  <a:gd name="T21" fmla="*/ 2147483647 h 702"/>
                  <a:gd name="T22" fmla="*/ 2147483647 w 912"/>
                  <a:gd name="T23" fmla="*/ 2147483647 h 702"/>
                  <a:gd name="T24" fmla="*/ 2147483647 w 912"/>
                  <a:gd name="T25" fmla="*/ 2147483647 h 702"/>
                  <a:gd name="T26" fmla="*/ 2147483647 w 912"/>
                  <a:gd name="T27" fmla="*/ 2147483647 h 702"/>
                  <a:gd name="T28" fmla="*/ 2147483647 w 912"/>
                  <a:gd name="T29" fmla="*/ 2147483647 h 702"/>
                  <a:gd name="T30" fmla="*/ 2147483647 w 912"/>
                  <a:gd name="T31" fmla="*/ 0 h 702"/>
                  <a:gd name="T32" fmla="*/ 2147483647 w 912"/>
                  <a:gd name="T33" fmla="*/ 2147483647 h 702"/>
                  <a:gd name="T34" fmla="*/ 2147483647 w 912"/>
                  <a:gd name="T35" fmla="*/ 2147483647 h 702"/>
                  <a:gd name="T36" fmla="*/ 2147483647 w 912"/>
                  <a:gd name="T37" fmla="*/ 2147483647 h 702"/>
                  <a:gd name="T38" fmla="*/ 2147483647 w 912"/>
                  <a:gd name="T39" fmla="*/ 2147483647 h 702"/>
                  <a:gd name="T40" fmla="*/ 2147483647 w 912"/>
                  <a:gd name="T41" fmla="*/ 2147483647 h 702"/>
                  <a:gd name="T42" fmla="*/ 2147483647 w 912"/>
                  <a:gd name="T43" fmla="*/ 2147483647 h 702"/>
                  <a:gd name="T44" fmla="*/ 2147483647 w 912"/>
                  <a:gd name="T45" fmla="*/ 2147483647 h 702"/>
                  <a:gd name="T46" fmla="*/ 2147483647 w 912"/>
                  <a:gd name="T47" fmla="*/ 2147483647 h 702"/>
                  <a:gd name="T48" fmla="*/ 2147483647 w 912"/>
                  <a:gd name="T49" fmla="*/ 2147483647 h 702"/>
                  <a:gd name="T50" fmla="*/ 2147483647 w 912"/>
                  <a:gd name="T51" fmla="*/ 2147483647 h 702"/>
                  <a:gd name="T52" fmla="*/ 2147483647 w 912"/>
                  <a:gd name="T53" fmla="*/ 2147483647 h 702"/>
                  <a:gd name="T54" fmla="*/ 2147483647 w 912"/>
                  <a:gd name="T55" fmla="*/ 2147483647 h 702"/>
                  <a:gd name="T56" fmla="*/ 2147483647 w 912"/>
                  <a:gd name="T57" fmla="*/ 2147483647 h 702"/>
                  <a:gd name="T58" fmla="*/ 2147483647 w 912"/>
                  <a:gd name="T59" fmla="*/ 2147483647 h 702"/>
                  <a:gd name="T60" fmla="*/ 0 w 912"/>
                  <a:gd name="T61" fmla="*/ 2147483647 h 702"/>
                  <a:gd name="T62" fmla="*/ 2147483647 w 912"/>
                  <a:gd name="T63" fmla="*/ 2147483647 h 702"/>
                  <a:gd name="T64" fmla="*/ 2147483647 w 912"/>
                  <a:gd name="T65" fmla="*/ 2147483647 h 702"/>
                  <a:gd name="T66" fmla="*/ 2147483647 w 912"/>
                  <a:gd name="T67" fmla="*/ 2147483647 h 702"/>
                  <a:gd name="T68" fmla="*/ 2147483647 w 912"/>
                  <a:gd name="T69" fmla="*/ 2147483647 h 702"/>
                  <a:gd name="T70" fmla="*/ 2147483647 w 912"/>
                  <a:gd name="T71" fmla="*/ 2147483647 h 702"/>
                  <a:gd name="T72" fmla="*/ 2147483647 w 912"/>
                  <a:gd name="T73" fmla="*/ 2147483647 h 702"/>
                  <a:gd name="T74" fmla="*/ 2147483647 w 912"/>
                  <a:gd name="T75" fmla="*/ 2147483647 h 702"/>
                  <a:gd name="T76" fmla="*/ 2147483647 w 912"/>
                  <a:gd name="T77" fmla="*/ 2147483647 h 702"/>
                  <a:gd name="T78" fmla="*/ 2147483647 w 912"/>
                  <a:gd name="T79" fmla="*/ 2147483647 h 702"/>
                  <a:gd name="T80" fmla="*/ 2147483647 w 912"/>
                  <a:gd name="T81" fmla="*/ 2147483647 h 702"/>
                  <a:gd name="T82" fmla="*/ 2147483647 w 912"/>
                  <a:gd name="T83" fmla="*/ 2147483647 h 702"/>
                  <a:gd name="T84" fmla="*/ 2147483647 w 912"/>
                  <a:gd name="T85" fmla="*/ 2147483647 h 702"/>
                  <a:gd name="T86" fmla="*/ 2147483647 w 912"/>
                  <a:gd name="T87" fmla="*/ 2147483647 h 702"/>
                  <a:gd name="T88" fmla="*/ 2147483647 w 912"/>
                  <a:gd name="T89" fmla="*/ 2147483647 h 702"/>
                  <a:gd name="T90" fmla="*/ 2147483647 w 912"/>
                  <a:gd name="T91" fmla="*/ 2147483647 h 702"/>
                  <a:gd name="T92" fmla="*/ 2147483647 w 912"/>
                  <a:gd name="T93" fmla="*/ 2147483647 h 702"/>
                  <a:gd name="T94" fmla="*/ 2147483647 w 912"/>
                  <a:gd name="T95" fmla="*/ 2147483647 h 702"/>
                  <a:gd name="T96" fmla="*/ 2147483647 w 912"/>
                  <a:gd name="T97" fmla="*/ 2147483647 h 702"/>
                  <a:gd name="T98" fmla="*/ 2147483647 w 912"/>
                  <a:gd name="T99" fmla="*/ 2147483647 h 702"/>
                  <a:gd name="T100" fmla="*/ 2147483647 w 912"/>
                  <a:gd name="T101" fmla="*/ 2147483647 h 702"/>
                  <a:gd name="T102" fmla="*/ 2147483647 w 912"/>
                  <a:gd name="T103" fmla="*/ 2147483647 h 702"/>
                  <a:gd name="T104" fmla="*/ 2147483647 w 912"/>
                  <a:gd name="T105" fmla="*/ 2147483647 h 702"/>
                  <a:gd name="T106" fmla="*/ 2147483647 w 912"/>
                  <a:gd name="T107" fmla="*/ 2147483647 h 702"/>
                  <a:gd name="T108" fmla="*/ 2147483647 w 912"/>
                  <a:gd name="T109" fmla="*/ 2147483647 h 702"/>
                  <a:gd name="T110" fmla="*/ 2147483647 w 912"/>
                  <a:gd name="T111" fmla="*/ 2147483647 h 702"/>
                  <a:gd name="T112" fmla="*/ 2147483647 w 912"/>
                  <a:gd name="T113" fmla="*/ 2147483647 h 702"/>
                  <a:gd name="T114" fmla="*/ 2147483647 w 912"/>
                  <a:gd name="T115" fmla="*/ 2147483647 h 702"/>
                  <a:gd name="T116" fmla="*/ 2147483647 w 912"/>
                  <a:gd name="T117" fmla="*/ 2147483647 h 702"/>
                  <a:gd name="T118" fmla="*/ 2147483647 w 912"/>
                  <a:gd name="T119" fmla="*/ 2147483647 h 702"/>
                  <a:gd name="T120" fmla="*/ 2147483647 w 912"/>
                  <a:gd name="T121" fmla="*/ 2147483647 h 70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12"/>
                  <a:gd name="T184" fmla="*/ 0 h 702"/>
                  <a:gd name="T185" fmla="*/ 912 w 912"/>
                  <a:gd name="T186" fmla="*/ 702 h 70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12" h="702">
                    <a:moveTo>
                      <a:pt x="906" y="420"/>
                    </a:moveTo>
                    <a:lnTo>
                      <a:pt x="900" y="414"/>
                    </a:lnTo>
                    <a:lnTo>
                      <a:pt x="888" y="408"/>
                    </a:lnTo>
                    <a:lnTo>
                      <a:pt x="882" y="402"/>
                    </a:lnTo>
                    <a:lnTo>
                      <a:pt x="858" y="396"/>
                    </a:lnTo>
                    <a:lnTo>
                      <a:pt x="858" y="378"/>
                    </a:lnTo>
                    <a:lnTo>
                      <a:pt x="846" y="366"/>
                    </a:lnTo>
                    <a:lnTo>
                      <a:pt x="846" y="360"/>
                    </a:lnTo>
                    <a:lnTo>
                      <a:pt x="858" y="360"/>
                    </a:lnTo>
                    <a:lnTo>
                      <a:pt x="858" y="348"/>
                    </a:lnTo>
                    <a:lnTo>
                      <a:pt x="852" y="342"/>
                    </a:lnTo>
                    <a:lnTo>
                      <a:pt x="834" y="342"/>
                    </a:lnTo>
                    <a:lnTo>
                      <a:pt x="834" y="336"/>
                    </a:lnTo>
                    <a:lnTo>
                      <a:pt x="828" y="330"/>
                    </a:lnTo>
                    <a:lnTo>
                      <a:pt x="822" y="318"/>
                    </a:lnTo>
                    <a:lnTo>
                      <a:pt x="810" y="306"/>
                    </a:lnTo>
                    <a:lnTo>
                      <a:pt x="798" y="300"/>
                    </a:lnTo>
                    <a:lnTo>
                      <a:pt x="792" y="300"/>
                    </a:lnTo>
                    <a:lnTo>
                      <a:pt x="780" y="294"/>
                    </a:lnTo>
                    <a:lnTo>
                      <a:pt x="768" y="282"/>
                    </a:lnTo>
                    <a:lnTo>
                      <a:pt x="768" y="276"/>
                    </a:lnTo>
                    <a:lnTo>
                      <a:pt x="774" y="276"/>
                    </a:lnTo>
                    <a:lnTo>
                      <a:pt x="774" y="270"/>
                    </a:lnTo>
                    <a:lnTo>
                      <a:pt x="780" y="270"/>
                    </a:lnTo>
                    <a:lnTo>
                      <a:pt x="780" y="264"/>
                    </a:lnTo>
                    <a:lnTo>
                      <a:pt x="768" y="252"/>
                    </a:lnTo>
                    <a:lnTo>
                      <a:pt x="756" y="246"/>
                    </a:lnTo>
                    <a:lnTo>
                      <a:pt x="750" y="246"/>
                    </a:lnTo>
                    <a:lnTo>
                      <a:pt x="750" y="228"/>
                    </a:lnTo>
                    <a:lnTo>
                      <a:pt x="720" y="228"/>
                    </a:lnTo>
                    <a:lnTo>
                      <a:pt x="696" y="216"/>
                    </a:lnTo>
                    <a:lnTo>
                      <a:pt x="696" y="186"/>
                    </a:lnTo>
                    <a:lnTo>
                      <a:pt x="648" y="180"/>
                    </a:lnTo>
                    <a:lnTo>
                      <a:pt x="654" y="162"/>
                    </a:lnTo>
                    <a:lnTo>
                      <a:pt x="648" y="162"/>
                    </a:lnTo>
                    <a:lnTo>
                      <a:pt x="642" y="156"/>
                    </a:lnTo>
                    <a:lnTo>
                      <a:pt x="642" y="150"/>
                    </a:lnTo>
                    <a:lnTo>
                      <a:pt x="648" y="144"/>
                    </a:lnTo>
                    <a:lnTo>
                      <a:pt x="654" y="132"/>
                    </a:lnTo>
                    <a:lnTo>
                      <a:pt x="660" y="126"/>
                    </a:lnTo>
                    <a:lnTo>
                      <a:pt x="660" y="96"/>
                    </a:lnTo>
                    <a:lnTo>
                      <a:pt x="654" y="84"/>
                    </a:lnTo>
                    <a:lnTo>
                      <a:pt x="648" y="66"/>
                    </a:lnTo>
                    <a:lnTo>
                      <a:pt x="636" y="54"/>
                    </a:lnTo>
                    <a:lnTo>
                      <a:pt x="630" y="42"/>
                    </a:lnTo>
                    <a:lnTo>
                      <a:pt x="600" y="12"/>
                    </a:lnTo>
                    <a:lnTo>
                      <a:pt x="600" y="0"/>
                    </a:lnTo>
                    <a:lnTo>
                      <a:pt x="576" y="0"/>
                    </a:lnTo>
                    <a:lnTo>
                      <a:pt x="522" y="30"/>
                    </a:lnTo>
                    <a:lnTo>
                      <a:pt x="516" y="60"/>
                    </a:lnTo>
                    <a:lnTo>
                      <a:pt x="480" y="84"/>
                    </a:lnTo>
                    <a:lnTo>
                      <a:pt x="480" y="102"/>
                    </a:lnTo>
                    <a:lnTo>
                      <a:pt x="456" y="126"/>
                    </a:lnTo>
                    <a:lnTo>
                      <a:pt x="438" y="138"/>
                    </a:lnTo>
                    <a:lnTo>
                      <a:pt x="390" y="156"/>
                    </a:lnTo>
                    <a:lnTo>
                      <a:pt x="348" y="162"/>
                    </a:lnTo>
                    <a:lnTo>
                      <a:pt x="330" y="162"/>
                    </a:lnTo>
                    <a:lnTo>
                      <a:pt x="312" y="174"/>
                    </a:lnTo>
                    <a:lnTo>
                      <a:pt x="318" y="174"/>
                    </a:lnTo>
                    <a:lnTo>
                      <a:pt x="330" y="186"/>
                    </a:lnTo>
                    <a:lnTo>
                      <a:pt x="330" y="198"/>
                    </a:lnTo>
                    <a:lnTo>
                      <a:pt x="324" y="204"/>
                    </a:lnTo>
                    <a:lnTo>
                      <a:pt x="318" y="216"/>
                    </a:lnTo>
                    <a:lnTo>
                      <a:pt x="312" y="222"/>
                    </a:lnTo>
                    <a:lnTo>
                      <a:pt x="306" y="234"/>
                    </a:lnTo>
                    <a:lnTo>
                      <a:pt x="300" y="240"/>
                    </a:lnTo>
                    <a:lnTo>
                      <a:pt x="210" y="240"/>
                    </a:lnTo>
                    <a:lnTo>
                      <a:pt x="204" y="246"/>
                    </a:lnTo>
                    <a:lnTo>
                      <a:pt x="198" y="258"/>
                    </a:lnTo>
                    <a:lnTo>
                      <a:pt x="186" y="270"/>
                    </a:lnTo>
                    <a:lnTo>
                      <a:pt x="174" y="276"/>
                    </a:lnTo>
                    <a:lnTo>
                      <a:pt x="168" y="276"/>
                    </a:lnTo>
                    <a:lnTo>
                      <a:pt x="162" y="270"/>
                    </a:lnTo>
                    <a:lnTo>
                      <a:pt x="162" y="246"/>
                    </a:lnTo>
                    <a:lnTo>
                      <a:pt x="156" y="252"/>
                    </a:lnTo>
                    <a:lnTo>
                      <a:pt x="144" y="258"/>
                    </a:lnTo>
                    <a:lnTo>
                      <a:pt x="126" y="276"/>
                    </a:lnTo>
                    <a:lnTo>
                      <a:pt x="114" y="282"/>
                    </a:lnTo>
                    <a:lnTo>
                      <a:pt x="96" y="282"/>
                    </a:lnTo>
                    <a:lnTo>
                      <a:pt x="90" y="276"/>
                    </a:lnTo>
                    <a:lnTo>
                      <a:pt x="78" y="276"/>
                    </a:lnTo>
                    <a:lnTo>
                      <a:pt x="66" y="288"/>
                    </a:lnTo>
                    <a:lnTo>
                      <a:pt x="60" y="300"/>
                    </a:lnTo>
                    <a:lnTo>
                      <a:pt x="54" y="306"/>
                    </a:lnTo>
                    <a:lnTo>
                      <a:pt x="54" y="324"/>
                    </a:lnTo>
                    <a:lnTo>
                      <a:pt x="48" y="336"/>
                    </a:lnTo>
                    <a:lnTo>
                      <a:pt x="42" y="336"/>
                    </a:lnTo>
                    <a:lnTo>
                      <a:pt x="36" y="372"/>
                    </a:lnTo>
                    <a:lnTo>
                      <a:pt x="30" y="372"/>
                    </a:lnTo>
                    <a:lnTo>
                      <a:pt x="24" y="378"/>
                    </a:lnTo>
                    <a:lnTo>
                      <a:pt x="12" y="384"/>
                    </a:lnTo>
                    <a:lnTo>
                      <a:pt x="0" y="396"/>
                    </a:lnTo>
                    <a:lnTo>
                      <a:pt x="0" y="402"/>
                    </a:lnTo>
                    <a:lnTo>
                      <a:pt x="12" y="408"/>
                    </a:lnTo>
                    <a:lnTo>
                      <a:pt x="18" y="408"/>
                    </a:lnTo>
                    <a:lnTo>
                      <a:pt x="18" y="444"/>
                    </a:lnTo>
                    <a:lnTo>
                      <a:pt x="6" y="456"/>
                    </a:lnTo>
                    <a:lnTo>
                      <a:pt x="24" y="468"/>
                    </a:lnTo>
                    <a:lnTo>
                      <a:pt x="24" y="516"/>
                    </a:lnTo>
                    <a:lnTo>
                      <a:pt x="30" y="516"/>
                    </a:lnTo>
                    <a:lnTo>
                      <a:pt x="48" y="534"/>
                    </a:lnTo>
                    <a:lnTo>
                      <a:pt x="54" y="534"/>
                    </a:lnTo>
                    <a:lnTo>
                      <a:pt x="54" y="576"/>
                    </a:lnTo>
                    <a:lnTo>
                      <a:pt x="60" y="582"/>
                    </a:lnTo>
                    <a:lnTo>
                      <a:pt x="72" y="606"/>
                    </a:lnTo>
                    <a:lnTo>
                      <a:pt x="84" y="618"/>
                    </a:lnTo>
                    <a:lnTo>
                      <a:pt x="96" y="624"/>
                    </a:lnTo>
                    <a:lnTo>
                      <a:pt x="102" y="636"/>
                    </a:lnTo>
                    <a:lnTo>
                      <a:pt x="114" y="642"/>
                    </a:lnTo>
                    <a:lnTo>
                      <a:pt x="120" y="660"/>
                    </a:lnTo>
                    <a:lnTo>
                      <a:pt x="120" y="690"/>
                    </a:lnTo>
                    <a:lnTo>
                      <a:pt x="132" y="702"/>
                    </a:lnTo>
                    <a:lnTo>
                      <a:pt x="138" y="696"/>
                    </a:lnTo>
                    <a:lnTo>
                      <a:pt x="144" y="684"/>
                    </a:lnTo>
                    <a:lnTo>
                      <a:pt x="150" y="678"/>
                    </a:lnTo>
                    <a:lnTo>
                      <a:pt x="156" y="666"/>
                    </a:lnTo>
                    <a:lnTo>
                      <a:pt x="156" y="642"/>
                    </a:lnTo>
                    <a:lnTo>
                      <a:pt x="144" y="630"/>
                    </a:lnTo>
                    <a:lnTo>
                      <a:pt x="162" y="600"/>
                    </a:lnTo>
                    <a:lnTo>
                      <a:pt x="192" y="600"/>
                    </a:lnTo>
                    <a:lnTo>
                      <a:pt x="210" y="582"/>
                    </a:lnTo>
                    <a:lnTo>
                      <a:pt x="228" y="582"/>
                    </a:lnTo>
                    <a:lnTo>
                      <a:pt x="264" y="600"/>
                    </a:lnTo>
                    <a:lnTo>
                      <a:pt x="276" y="600"/>
                    </a:lnTo>
                    <a:lnTo>
                      <a:pt x="288" y="588"/>
                    </a:lnTo>
                    <a:lnTo>
                      <a:pt x="300" y="570"/>
                    </a:lnTo>
                    <a:lnTo>
                      <a:pt x="300" y="552"/>
                    </a:lnTo>
                    <a:lnTo>
                      <a:pt x="294" y="552"/>
                    </a:lnTo>
                    <a:lnTo>
                      <a:pt x="294" y="540"/>
                    </a:lnTo>
                    <a:lnTo>
                      <a:pt x="306" y="528"/>
                    </a:lnTo>
                    <a:lnTo>
                      <a:pt x="312" y="528"/>
                    </a:lnTo>
                    <a:lnTo>
                      <a:pt x="324" y="516"/>
                    </a:lnTo>
                    <a:lnTo>
                      <a:pt x="330" y="504"/>
                    </a:lnTo>
                    <a:lnTo>
                      <a:pt x="330" y="498"/>
                    </a:lnTo>
                    <a:lnTo>
                      <a:pt x="336" y="486"/>
                    </a:lnTo>
                    <a:lnTo>
                      <a:pt x="336" y="480"/>
                    </a:lnTo>
                    <a:lnTo>
                      <a:pt x="342" y="474"/>
                    </a:lnTo>
                    <a:lnTo>
                      <a:pt x="354" y="468"/>
                    </a:lnTo>
                    <a:lnTo>
                      <a:pt x="366" y="468"/>
                    </a:lnTo>
                    <a:lnTo>
                      <a:pt x="384" y="474"/>
                    </a:lnTo>
                    <a:lnTo>
                      <a:pt x="396" y="474"/>
                    </a:lnTo>
                    <a:lnTo>
                      <a:pt x="408" y="480"/>
                    </a:lnTo>
                    <a:lnTo>
                      <a:pt x="408" y="492"/>
                    </a:lnTo>
                    <a:lnTo>
                      <a:pt x="426" y="492"/>
                    </a:lnTo>
                    <a:lnTo>
                      <a:pt x="432" y="498"/>
                    </a:lnTo>
                    <a:lnTo>
                      <a:pt x="432" y="528"/>
                    </a:lnTo>
                    <a:lnTo>
                      <a:pt x="474" y="528"/>
                    </a:lnTo>
                    <a:lnTo>
                      <a:pt x="480" y="534"/>
                    </a:lnTo>
                    <a:lnTo>
                      <a:pt x="492" y="540"/>
                    </a:lnTo>
                    <a:lnTo>
                      <a:pt x="540" y="540"/>
                    </a:lnTo>
                    <a:lnTo>
                      <a:pt x="552" y="546"/>
                    </a:lnTo>
                    <a:lnTo>
                      <a:pt x="558" y="552"/>
                    </a:lnTo>
                    <a:lnTo>
                      <a:pt x="570" y="558"/>
                    </a:lnTo>
                    <a:lnTo>
                      <a:pt x="576" y="552"/>
                    </a:lnTo>
                    <a:lnTo>
                      <a:pt x="582" y="540"/>
                    </a:lnTo>
                    <a:lnTo>
                      <a:pt x="588" y="534"/>
                    </a:lnTo>
                    <a:lnTo>
                      <a:pt x="588" y="522"/>
                    </a:lnTo>
                    <a:lnTo>
                      <a:pt x="606" y="504"/>
                    </a:lnTo>
                    <a:lnTo>
                      <a:pt x="612" y="492"/>
                    </a:lnTo>
                    <a:lnTo>
                      <a:pt x="636" y="516"/>
                    </a:lnTo>
                    <a:lnTo>
                      <a:pt x="642" y="516"/>
                    </a:lnTo>
                    <a:lnTo>
                      <a:pt x="648" y="510"/>
                    </a:lnTo>
                    <a:lnTo>
                      <a:pt x="660" y="504"/>
                    </a:lnTo>
                    <a:lnTo>
                      <a:pt x="672" y="492"/>
                    </a:lnTo>
                    <a:lnTo>
                      <a:pt x="690" y="492"/>
                    </a:lnTo>
                    <a:lnTo>
                      <a:pt x="714" y="474"/>
                    </a:lnTo>
                    <a:lnTo>
                      <a:pt x="726" y="486"/>
                    </a:lnTo>
                    <a:lnTo>
                      <a:pt x="750" y="486"/>
                    </a:lnTo>
                    <a:lnTo>
                      <a:pt x="756" y="480"/>
                    </a:lnTo>
                    <a:lnTo>
                      <a:pt x="768" y="480"/>
                    </a:lnTo>
                    <a:lnTo>
                      <a:pt x="768" y="468"/>
                    </a:lnTo>
                    <a:lnTo>
                      <a:pt x="786" y="450"/>
                    </a:lnTo>
                    <a:lnTo>
                      <a:pt x="792" y="450"/>
                    </a:lnTo>
                    <a:lnTo>
                      <a:pt x="792" y="456"/>
                    </a:lnTo>
                    <a:lnTo>
                      <a:pt x="804" y="468"/>
                    </a:lnTo>
                    <a:lnTo>
                      <a:pt x="840" y="462"/>
                    </a:lnTo>
                    <a:lnTo>
                      <a:pt x="840" y="468"/>
                    </a:lnTo>
                    <a:lnTo>
                      <a:pt x="852" y="480"/>
                    </a:lnTo>
                    <a:lnTo>
                      <a:pt x="876" y="480"/>
                    </a:lnTo>
                    <a:lnTo>
                      <a:pt x="894" y="474"/>
                    </a:lnTo>
                    <a:lnTo>
                      <a:pt x="912" y="456"/>
                    </a:lnTo>
                    <a:lnTo>
                      <a:pt x="912" y="432"/>
                    </a:lnTo>
                    <a:lnTo>
                      <a:pt x="906" y="42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60" name="Cameroon">
                <a:extLst>
                  <a:ext uri="{FF2B5EF4-FFF2-40B4-BE49-F238E27FC236}">
                    <a16:creationId xmlns:a16="http://schemas.microsoft.com/office/drawing/2014/main" id="{614B5902-39C6-1049-9916-8016DC72BC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8" y="2039"/>
                <a:ext cx="140" cy="237"/>
              </a:xfrm>
              <a:custGeom>
                <a:avLst/>
                <a:gdLst>
                  <a:gd name="T0" fmla="*/ 2147483647 w 546"/>
                  <a:gd name="T1" fmla="*/ 0 h 924"/>
                  <a:gd name="T2" fmla="*/ 2147483647 w 546"/>
                  <a:gd name="T3" fmla="*/ 2147483647 h 924"/>
                  <a:gd name="T4" fmla="*/ 2147483647 w 546"/>
                  <a:gd name="T5" fmla="*/ 2147483647 h 924"/>
                  <a:gd name="T6" fmla="*/ 2147483647 w 546"/>
                  <a:gd name="T7" fmla="*/ 2147483647 h 924"/>
                  <a:gd name="T8" fmla="*/ 2147483647 w 546"/>
                  <a:gd name="T9" fmla="*/ 2147483647 h 924"/>
                  <a:gd name="T10" fmla="*/ 2147483647 w 546"/>
                  <a:gd name="T11" fmla="*/ 2147483647 h 924"/>
                  <a:gd name="T12" fmla="*/ 2147483647 w 546"/>
                  <a:gd name="T13" fmla="*/ 2147483647 h 924"/>
                  <a:gd name="T14" fmla="*/ 2147483647 w 546"/>
                  <a:gd name="T15" fmla="*/ 2147483647 h 924"/>
                  <a:gd name="T16" fmla="*/ 2147483647 w 546"/>
                  <a:gd name="T17" fmla="*/ 2147483647 h 924"/>
                  <a:gd name="T18" fmla="*/ 2147483647 w 546"/>
                  <a:gd name="T19" fmla="*/ 2147483647 h 924"/>
                  <a:gd name="T20" fmla="*/ 2147483647 w 546"/>
                  <a:gd name="T21" fmla="*/ 2147483647 h 924"/>
                  <a:gd name="T22" fmla="*/ 2147483647 w 546"/>
                  <a:gd name="T23" fmla="*/ 2147483647 h 924"/>
                  <a:gd name="T24" fmla="*/ 2147483647 w 546"/>
                  <a:gd name="T25" fmla="*/ 2147483647 h 924"/>
                  <a:gd name="T26" fmla="*/ 2147483647 w 546"/>
                  <a:gd name="T27" fmla="*/ 2147483647 h 924"/>
                  <a:gd name="T28" fmla="*/ 2147483647 w 546"/>
                  <a:gd name="T29" fmla="*/ 2147483647 h 924"/>
                  <a:gd name="T30" fmla="*/ 2147483647 w 546"/>
                  <a:gd name="T31" fmla="*/ 2147483647 h 924"/>
                  <a:gd name="T32" fmla="*/ 2147483647 w 546"/>
                  <a:gd name="T33" fmla="*/ 2147483647 h 924"/>
                  <a:gd name="T34" fmla="*/ 2147483647 w 546"/>
                  <a:gd name="T35" fmla="*/ 2147483647 h 924"/>
                  <a:gd name="T36" fmla="*/ 2147483647 w 546"/>
                  <a:gd name="T37" fmla="*/ 2147483647 h 924"/>
                  <a:gd name="T38" fmla="*/ 2147483647 w 546"/>
                  <a:gd name="T39" fmla="*/ 2147483647 h 924"/>
                  <a:gd name="T40" fmla="*/ 2147483647 w 546"/>
                  <a:gd name="T41" fmla="*/ 2147483647 h 924"/>
                  <a:gd name="T42" fmla="*/ 2147483647 w 546"/>
                  <a:gd name="T43" fmla="*/ 2147483647 h 924"/>
                  <a:gd name="T44" fmla="*/ 2147483647 w 546"/>
                  <a:gd name="T45" fmla="*/ 2147483647 h 924"/>
                  <a:gd name="T46" fmla="*/ 2147483647 w 546"/>
                  <a:gd name="T47" fmla="*/ 2147483647 h 924"/>
                  <a:gd name="T48" fmla="*/ 2147483647 w 546"/>
                  <a:gd name="T49" fmla="*/ 2147483647 h 924"/>
                  <a:gd name="T50" fmla="*/ 2147483647 w 546"/>
                  <a:gd name="T51" fmla="*/ 2147483647 h 924"/>
                  <a:gd name="T52" fmla="*/ 2147483647 w 546"/>
                  <a:gd name="T53" fmla="*/ 2147483647 h 924"/>
                  <a:gd name="T54" fmla="*/ 2147483647 w 546"/>
                  <a:gd name="T55" fmla="*/ 2147483647 h 924"/>
                  <a:gd name="T56" fmla="*/ 2147483647 w 546"/>
                  <a:gd name="T57" fmla="*/ 2147483647 h 924"/>
                  <a:gd name="T58" fmla="*/ 2147483647 w 546"/>
                  <a:gd name="T59" fmla="*/ 2147483647 h 924"/>
                  <a:gd name="T60" fmla="*/ 2147483647 w 546"/>
                  <a:gd name="T61" fmla="*/ 2147483647 h 924"/>
                  <a:gd name="T62" fmla="*/ 2147483647 w 546"/>
                  <a:gd name="T63" fmla="*/ 2147483647 h 924"/>
                  <a:gd name="T64" fmla="*/ 2147483647 w 546"/>
                  <a:gd name="T65" fmla="*/ 2147483647 h 924"/>
                  <a:gd name="T66" fmla="*/ 2147483647 w 546"/>
                  <a:gd name="T67" fmla="*/ 2147483647 h 924"/>
                  <a:gd name="T68" fmla="*/ 2147483647 w 546"/>
                  <a:gd name="T69" fmla="*/ 2147483647 h 924"/>
                  <a:gd name="T70" fmla="*/ 2147483647 w 546"/>
                  <a:gd name="T71" fmla="*/ 2147483647 h 924"/>
                  <a:gd name="T72" fmla="*/ 2147483647 w 546"/>
                  <a:gd name="T73" fmla="*/ 2147483647 h 924"/>
                  <a:gd name="T74" fmla="*/ 2147483647 w 546"/>
                  <a:gd name="T75" fmla="*/ 2147483647 h 924"/>
                  <a:gd name="T76" fmla="*/ 2147483647 w 546"/>
                  <a:gd name="T77" fmla="*/ 2147483647 h 924"/>
                  <a:gd name="T78" fmla="*/ 2147483647 w 546"/>
                  <a:gd name="T79" fmla="*/ 2147483647 h 924"/>
                  <a:gd name="T80" fmla="*/ 2147483647 w 546"/>
                  <a:gd name="T81" fmla="*/ 2147483647 h 924"/>
                  <a:gd name="T82" fmla="*/ 2147483647 w 546"/>
                  <a:gd name="T83" fmla="*/ 2147483647 h 924"/>
                  <a:gd name="T84" fmla="*/ 2147483647 w 546"/>
                  <a:gd name="T85" fmla="*/ 2147483647 h 924"/>
                  <a:gd name="T86" fmla="*/ 2147483647 w 546"/>
                  <a:gd name="T87" fmla="*/ 2147483647 h 924"/>
                  <a:gd name="T88" fmla="*/ 2147483647 w 546"/>
                  <a:gd name="T89" fmla="*/ 2147483647 h 924"/>
                  <a:gd name="T90" fmla="*/ 2147483647 w 546"/>
                  <a:gd name="T91" fmla="*/ 2147483647 h 924"/>
                  <a:gd name="T92" fmla="*/ 2147483647 w 546"/>
                  <a:gd name="T93" fmla="*/ 2147483647 h 924"/>
                  <a:gd name="T94" fmla="*/ 2147483647 w 546"/>
                  <a:gd name="T95" fmla="*/ 2147483647 h 924"/>
                  <a:gd name="T96" fmla="*/ 2147483647 w 546"/>
                  <a:gd name="T97" fmla="*/ 2147483647 h 924"/>
                  <a:gd name="T98" fmla="*/ 2147483647 w 546"/>
                  <a:gd name="T99" fmla="*/ 2147483647 h 924"/>
                  <a:gd name="T100" fmla="*/ 2147483647 w 546"/>
                  <a:gd name="T101" fmla="*/ 2147483647 h 924"/>
                  <a:gd name="T102" fmla="*/ 2147483647 w 546"/>
                  <a:gd name="T103" fmla="*/ 2147483647 h 924"/>
                  <a:gd name="T104" fmla="*/ 2147483647 w 546"/>
                  <a:gd name="T105" fmla="*/ 2147483647 h 924"/>
                  <a:gd name="T106" fmla="*/ 2147483647 w 546"/>
                  <a:gd name="T107" fmla="*/ 2147483647 h 924"/>
                  <a:gd name="T108" fmla="*/ 2147483647 w 546"/>
                  <a:gd name="T109" fmla="*/ 2147483647 h 924"/>
                  <a:gd name="T110" fmla="*/ 2147483647 w 546"/>
                  <a:gd name="T111" fmla="*/ 2147483647 h 92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46"/>
                  <a:gd name="T169" fmla="*/ 0 h 924"/>
                  <a:gd name="T170" fmla="*/ 546 w 546"/>
                  <a:gd name="T171" fmla="*/ 924 h 92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46" h="924">
                    <a:moveTo>
                      <a:pt x="420" y="30"/>
                    </a:moveTo>
                    <a:lnTo>
                      <a:pt x="414" y="18"/>
                    </a:lnTo>
                    <a:lnTo>
                      <a:pt x="414" y="0"/>
                    </a:lnTo>
                    <a:lnTo>
                      <a:pt x="390" y="6"/>
                    </a:lnTo>
                    <a:lnTo>
                      <a:pt x="390" y="54"/>
                    </a:lnTo>
                    <a:lnTo>
                      <a:pt x="396" y="60"/>
                    </a:lnTo>
                    <a:lnTo>
                      <a:pt x="396" y="66"/>
                    </a:lnTo>
                    <a:lnTo>
                      <a:pt x="426" y="66"/>
                    </a:lnTo>
                    <a:lnTo>
                      <a:pt x="426" y="96"/>
                    </a:lnTo>
                    <a:lnTo>
                      <a:pt x="420" y="102"/>
                    </a:lnTo>
                    <a:lnTo>
                      <a:pt x="420" y="108"/>
                    </a:lnTo>
                    <a:lnTo>
                      <a:pt x="426" y="114"/>
                    </a:lnTo>
                    <a:lnTo>
                      <a:pt x="426" y="126"/>
                    </a:lnTo>
                    <a:lnTo>
                      <a:pt x="408" y="144"/>
                    </a:lnTo>
                    <a:lnTo>
                      <a:pt x="396" y="150"/>
                    </a:lnTo>
                    <a:lnTo>
                      <a:pt x="384" y="150"/>
                    </a:lnTo>
                    <a:lnTo>
                      <a:pt x="384" y="156"/>
                    </a:lnTo>
                    <a:lnTo>
                      <a:pt x="378" y="162"/>
                    </a:lnTo>
                    <a:lnTo>
                      <a:pt x="378" y="168"/>
                    </a:lnTo>
                    <a:lnTo>
                      <a:pt x="372" y="174"/>
                    </a:lnTo>
                    <a:lnTo>
                      <a:pt x="372" y="180"/>
                    </a:lnTo>
                    <a:lnTo>
                      <a:pt x="360" y="192"/>
                    </a:lnTo>
                    <a:lnTo>
                      <a:pt x="354" y="204"/>
                    </a:lnTo>
                    <a:lnTo>
                      <a:pt x="348" y="234"/>
                    </a:lnTo>
                    <a:lnTo>
                      <a:pt x="342" y="240"/>
                    </a:lnTo>
                    <a:lnTo>
                      <a:pt x="342" y="270"/>
                    </a:lnTo>
                    <a:lnTo>
                      <a:pt x="336" y="288"/>
                    </a:lnTo>
                    <a:lnTo>
                      <a:pt x="330" y="294"/>
                    </a:lnTo>
                    <a:lnTo>
                      <a:pt x="312" y="294"/>
                    </a:lnTo>
                    <a:lnTo>
                      <a:pt x="312" y="324"/>
                    </a:lnTo>
                    <a:lnTo>
                      <a:pt x="306" y="342"/>
                    </a:lnTo>
                    <a:lnTo>
                      <a:pt x="306" y="354"/>
                    </a:lnTo>
                    <a:lnTo>
                      <a:pt x="300" y="360"/>
                    </a:lnTo>
                    <a:lnTo>
                      <a:pt x="288" y="366"/>
                    </a:lnTo>
                    <a:lnTo>
                      <a:pt x="282" y="372"/>
                    </a:lnTo>
                    <a:lnTo>
                      <a:pt x="270" y="378"/>
                    </a:lnTo>
                    <a:lnTo>
                      <a:pt x="258" y="426"/>
                    </a:lnTo>
                    <a:lnTo>
                      <a:pt x="234" y="456"/>
                    </a:lnTo>
                    <a:lnTo>
                      <a:pt x="234" y="486"/>
                    </a:lnTo>
                    <a:lnTo>
                      <a:pt x="228" y="492"/>
                    </a:lnTo>
                    <a:lnTo>
                      <a:pt x="216" y="498"/>
                    </a:lnTo>
                    <a:lnTo>
                      <a:pt x="210" y="510"/>
                    </a:lnTo>
                    <a:lnTo>
                      <a:pt x="210" y="522"/>
                    </a:lnTo>
                    <a:lnTo>
                      <a:pt x="192" y="540"/>
                    </a:lnTo>
                    <a:lnTo>
                      <a:pt x="186" y="540"/>
                    </a:lnTo>
                    <a:lnTo>
                      <a:pt x="180" y="534"/>
                    </a:lnTo>
                    <a:lnTo>
                      <a:pt x="174" y="522"/>
                    </a:lnTo>
                    <a:lnTo>
                      <a:pt x="174" y="516"/>
                    </a:lnTo>
                    <a:lnTo>
                      <a:pt x="168" y="504"/>
                    </a:lnTo>
                    <a:lnTo>
                      <a:pt x="156" y="492"/>
                    </a:lnTo>
                    <a:lnTo>
                      <a:pt x="150" y="480"/>
                    </a:lnTo>
                    <a:lnTo>
                      <a:pt x="138" y="480"/>
                    </a:lnTo>
                    <a:lnTo>
                      <a:pt x="144" y="486"/>
                    </a:lnTo>
                    <a:lnTo>
                      <a:pt x="144" y="498"/>
                    </a:lnTo>
                    <a:lnTo>
                      <a:pt x="138" y="504"/>
                    </a:lnTo>
                    <a:lnTo>
                      <a:pt x="132" y="504"/>
                    </a:lnTo>
                    <a:lnTo>
                      <a:pt x="120" y="498"/>
                    </a:lnTo>
                    <a:lnTo>
                      <a:pt x="114" y="492"/>
                    </a:lnTo>
                    <a:lnTo>
                      <a:pt x="108" y="492"/>
                    </a:lnTo>
                    <a:lnTo>
                      <a:pt x="102" y="498"/>
                    </a:lnTo>
                    <a:lnTo>
                      <a:pt x="90" y="522"/>
                    </a:lnTo>
                    <a:lnTo>
                      <a:pt x="84" y="528"/>
                    </a:lnTo>
                    <a:lnTo>
                      <a:pt x="84" y="534"/>
                    </a:lnTo>
                    <a:lnTo>
                      <a:pt x="18" y="588"/>
                    </a:lnTo>
                    <a:lnTo>
                      <a:pt x="18" y="642"/>
                    </a:lnTo>
                    <a:lnTo>
                      <a:pt x="12" y="654"/>
                    </a:lnTo>
                    <a:lnTo>
                      <a:pt x="12" y="666"/>
                    </a:lnTo>
                    <a:lnTo>
                      <a:pt x="6" y="672"/>
                    </a:lnTo>
                    <a:lnTo>
                      <a:pt x="6" y="678"/>
                    </a:lnTo>
                    <a:lnTo>
                      <a:pt x="0" y="690"/>
                    </a:lnTo>
                    <a:lnTo>
                      <a:pt x="24" y="684"/>
                    </a:lnTo>
                    <a:lnTo>
                      <a:pt x="24" y="708"/>
                    </a:lnTo>
                    <a:lnTo>
                      <a:pt x="36" y="732"/>
                    </a:lnTo>
                    <a:lnTo>
                      <a:pt x="60" y="744"/>
                    </a:lnTo>
                    <a:lnTo>
                      <a:pt x="66" y="750"/>
                    </a:lnTo>
                    <a:lnTo>
                      <a:pt x="84" y="726"/>
                    </a:lnTo>
                    <a:lnTo>
                      <a:pt x="66" y="756"/>
                    </a:lnTo>
                    <a:lnTo>
                      <a:pt x="84" y="786"/>
                    </a:lnTo>
                    <a:lnTo>
                      <a:pt x="102" y="792"/>
                    </a:lnTo>
                    <a:lnTo>
                      <a:pt x="102" y="840"/>
                    </a:lnTo>
                    <a:lnTo>
                      <a:pt x="90" y="840"/>
                    </a:lnTo>
                    <a:lnTo>
                      <a:pt x="90" y="870"/>
                    </a:lnTo>
                    <a:lnTo>
                      <a:pt x="102" y="882"/>
                    </a:lnTo>
                    <a:lnTo>
                      <a:pt x="198" y="882"/>
                    </a:lnTo>
                    <a:lnTo>
                      <a:pt x="216" y="864"/>
                    </a:lnTo>
                    <a:lnTo>
                      <a:pt x="228" y="882"/>
                    </a:lnTo>
                    <a:lnTo>
                      <a:pt x="258" y="882"/>
                    </a:lnTo>
                    <a:lnTo>
                      <a:pt x="270" y="870"/>
                    </a:lnTo>
                    <a:lnTo>
                      <a:pt x="276" y="870"/>
                    </a:lnTo>
                    <a:lnTo>
                      <a:pt x="288" y="876"/>
                    </a:lnTo>
                    <a:lnTo>
                      <a:pt x="294" y="876"/>
                    </a:lnTo>
                    <a:lnTo>
                      <a:pt x="342" y="870"/>
                    </a:lnTo>
                    <a:lnTo>
                      <a:pt x="342" y="888"/>
                    </a:lnTo>
                    <a:lnTo>
                      <a:pt x="372" y="888"/>
                    </a:lnTo>
                    <a:lnTo>
                      <a:pt x="390" y="882"/>
                    </a:lnTo>
                    <a:lnTo>
                      <a:pt x="438" y="882"/>
                    </a:lnTo>
                    <a:lnTo>
                      <a:pt x="450" y="888"/>
                    </a:lnTo>
                    <a:lnTo>
                      <a:pt x="456" y="894"/>
                    </a:lnTo>
                    <a:lnTo>
                      <a:pt x="468" y="894"/>
                    </a:lnTo>
                    <a:lnTo>
                      <a:pt x="474" y="900"/>
                    </a:lnTo>
                    <a:lnTo>
                      <a:pt x="510" y="900"/>
                    </a:lnTo>
                    <a:lnTo>
                      <a:pt x="534" y="924"/>
                    </a:lnTo>
                    <a:lnTo>
                      <a:pt x="540" y="882"/>
                    </a:lnTo>
                    <a:lnTo>
                      <a:pt x="546" y="876"/>
                    </a:lnTo>
                    <a:lnTo>
                      <a:pt x="534" y="864"/>
                    </a:lnTo>
                    <a:lnTo>
                      <a:pt x="534" y="834"/>
                    </a:lnTo>
                    <a:lnTo>
                      <a:pt x="528" y="816"/>
                    </a:lnTo>
                    <a:lnTo>
                      <a:pt x="516" y="810"/>
                    </a:lnTo>
                    <a:lnTo>
                      <a:pt x="510" y="798"/>
                    </a:lnTo>
                    <a:lnTo>
                      <a:pt x="498" y="792"/>
                    </a:lnTo>
                    <a:lnTo>
                      <a:pt x="486" y="780"/>
                    </a:lnTo>
                    <a:lnTo>
                      <a:pt x="474" y="756"/>
                    </a:lnTo>
                    <a:lnTo>
                      <a:pt x="468" y="750"/>
                    </a:lnTo>
                    <a:lnTo>
                      <a:pt x="468" y="708"/>
                    </a:lnTo>
                    <a:lnTo>
                      <a:pt x="462" y="708"/>
                    </a:lnTo>
                    <a:lnTo>
                      <a:pt x="444" y="690"/>
                    </a:lnTo>
                    <a:lnTo>
                      <a:pt x="438" y="690"/>
                    </a:lnTo>
                    <a:lnTo>
                      <a:pt x="438" y="642"/>
                    </a:lnTo>
                    <a:lnTo>
                      <a:pt x="420" y="630"/>
                    </a:lnTo>
                    <a:lnTo>
                      <a:pt x="432" y="618"/>
                    </a:lnTo>
                    <a:lnTo>
                      <a:pt x="432" y="582"/>
                    </a:lnTo>
                    <a:lnTo>
                      <a:pt x="426" y="582"/>
                    </a:lnTo>
                    <a:lnTo>
                      <a:pt x="414" y="576"/>
                    </a:lnTo>
                    <a:lnTo>
                      <a:pt x="414" y="570"/>
                    </a:lnTo>
                    <a:lnTo>
                      <a:pt x="426" y="558"/>
                    </a:lnTo>
                    <a:lnTo>
                      <a:pt x="438" y="552"/>
                    </a:lnTo>
                    <a:lnTo>
                      <a:pt x="444" y="546"/>
                    </a:lnTo>
                    <a:lnTo>
                      <a:pt x="450" y="546"/>
                    </a:lnTo>
                    <a:lnTo>
                      <a:pt x="456" y="510"/>
                    </a:lnTo>
                    <a:lnTo>
                      <a:pt x="462" y="510"/>
                    </a:lnTo>
                    <a:lnTo>
                      <a:pt x="468" y="498"/>
                    </a:lnTo>
                    <a:lnTo>
                      <a:pt x="468" y="480"/>
                    </a:lnTo>
                    <a:lnTo>
                      <a:pt x="474" y="474"/>
                    </a:lnTo>
                    <a:lnTo>
                      <a:pt x="480" y="462"/>
                    </a:lnTo>
                    <a:lnTo>
                      <a:pt x="492" y="450"/>
                    </a:lnTo>
                    <a:lnTo>
                      <a:pt x="498" y="450"/>
                    </a:lnTo>
                    <a:lnTo>
                      <a:pt x="498" y="438"/>
                    </a:lnTo>
                    <a:lnTo>
                      <a:pt x="492" y="420"/>
                    </a:lnTo>
                    <a:lnTo>
                      <a:pt x="486" y="408"/>
                    </a:lnTo>
                    <a:lnTo>
                      <a:pt x="486" y="390"/>
                    </a:lnTo>
                    <a:lnTo>
                      <a:pt x="474" y="366"/>
                    </a:lnTo>
                    <a:lnTo>
                      <a:pt x="462" y="354"/>
                    </a:lnTo>
                    <a:lnTo>
                      <a:pt x="450" y="348"/>
                    </a:lnTo>
                    <a:lnTo>
                      <a:pt x="432" y="336"/>
                    </a:lnTo>
                    <a:lnTo>
                      <a:pt x="420" y="324"/>
                    </a:lnTo>
                    <a:lnTo>
                      <a:pt x="414" y="312"/>
                    </a:lnTo>
                    <a:lnTo>
                      <a:pt x="402" y="300"/>
                    </a:lnTo>
                    <a:lnTo>
                      <a:pt x="390" y="276"/>
                    </a:lnTo>
                    <a:lnTo>
                      <a:pt x="390" y="264"/>
                    </a:lnTo>
                    <a:lnTo>
                      <a:pt x="396" y="258"/>
                    </a:lnTo>
                    <a:lnTo>
                      <a:pt x="408" y="252"/>
                    </a:lnTo>
                    <a:lnTo>
                      <a:pt x="504" y="252"/>
                    </a:lnTo>
                    <a:lnTo>
                      <a:pt x="486" y="234"/>
                    </a:lnTo>
                    <a:lnTo>
                      <a:pt x="480" y="222"/>
                    </a:lnTo>
                    <a:lnTo>
                      <a:pt x="468" y="216"/>
                    </a:lnTo>
                    <a:lnTo>
                      <a:pt x="462" y="204"/>
                    </a:lnTo>
                    <a:lnTo>
                      <a:pt x="462" y="186"/>
                    </a:lnTo>
                    <a:lnTo>
                      <a:pt x="456" y="168"/>
                    </a:lnTo>
                    <a:lnTo>
                      <a:pt x="456" y="132"/>
                    </a:lnTo>
                    <a:lnTo>
                      <a:pt x="462" y="132"/>
                    </a:lnTo>
                    <a:lnTo>
                      <a:pt x="462" y="96"/>
                    </a:lnTo>
                    <a:lnTo>
                      <a:pt x="456" y="84"/>
                    </a:lnTo>
                    <a:lnTo>
                      <a:pt x="444" y="78"/>
                    </a:lnTo>
                    <a:lnTo>
                      <a:pt x="450" y="42"/>
                    </a:lnTo>
                    <a:lnTo>
                      <a:pt x="444" y="42"/>
                    </a:lnTo>
                    <a:lnTo>
                      <a:pt x="438" y="36"/>
                    </a:lnTo>
                    <a:lnTo>
                      <a:pt x="426" y="36"/>
                    </a:lnTo>
                    <a:lnTo>
                      <a:pt x="420" y="3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61" name="Burundi">
                <a:extLst>
                  <a:ext uri="{FF2B5EF4-FFF2-40B4-BE49-F238E27FC236}">
                    <a16:creationId xmlns:a16="http://schemas.microsoft.com/office/drawing/2014/main" id="{7B0C1274-78EF-374C-9C37-62BD44CCF2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60"/>
                <a:ext cx="34" cy="43"/>
              </a:xfrm>
              <a:custGeom>
                <a:avLst/>
                <a:gdLst>
                  <a:gd name="T0" fmla="*/ 2147483647 w 132"/>
                  <a:gd name="T1" fmla="*/ 2147483647 h 168"/>
                  <a:gd name="T2" fmla="*/ 2147483647 w 132"/>
                  <a:gd name="T3" fmla="*/ 2147483647 h 168"/>
                  <a:gd name="T4" fmla="*/ 2147483647 w 132"/>
                  <a:gd name="T5" fmla="*/ 2147483647 h 168"/>
                  <a:gd name="T6" fmla="*/ 2147483647 w 132"/>
                  <a:gd name="T7" fmla="*/ 2147483647 h 168"/>
                  <a:gd name="T8" fmla="*/ 2147483647 w 132"/>
                  <a:gd name="T9" fmla="*/ 2147483647 h 168"/>
                  <a:gd name="T10" fmla="*/ 2147483647 w 132"/>
                  <a:gd name="T11" fmla="*/ 2147483647 h 168"/>
                  <a:gd name="T12" fmla="*/ 2147483647 w 132"/>
                  <a:gd name="T13" fmla="*/ 2147483647 h 168"/>
                  <a:gd name="T14" fmla="*/ 2147483647 w 132"/>
                  <a:gd name="T15" fmla="*/ 2147483647 h 168"/>
                  <a:gd name="T16" fmla="*/ 2147483647 w 132"/>
                  <a:gd name="T17" fmla="*/ 2147483647 h 168"/>
                  <a:gd name="T18" fmla="*/ 2147483647 w 132"/>
                  <a:gd name="T19" fmla="*/ 2147483647 h 168"/>
                  <a:gd name="T20" fmla="*/ 2147483647 w 132"/>
                  <a:gd name="T21" fmla="*/ 2147483647 h 168"/>
                  <a:gd name="T22" fmla="*/ 2147483647 w 132"/>
                  <a:gd name="T23" fmla="*/ 2147483647 h 168"/>
                  <a:gd name="T24" fmla="*/ 2147483647 w 132"/>
                  <a:gd name="T25" fmla="*/ 2147483647 h 168"/>
                  <a:gd name="T26" fmla="*/ 2147483647 w 132"/>
                  <a:gd name="T27" fmla="*/ 2147483647 h 168"/>
                  <a:gd name="T28" fmla="*/ 2147483647 w 132"/>
                  <a:gd name="T29" fmla="*/ 2147483647 h 168"/>
                  <a:gd name="T30" fmla="*/ 2147483647 w 132"/>
                  <a:gd name="T31" fmla="*/ 2147483647 h 168"/>
                  <a:gd name="T32" fmla="*/ 2147483647 w 132"/>
                  <a:gd name="T33" fmla="*/ 2147483647 h 168"/>
                  <a:gd name="T34" fmla="*/ 2147483647 w 132"/>
                  <a:gd name="T35" fmla="*/ 2147483647 h 168"/>
                  <a:gd name="T36" fmla="*/ 2147483647 w 132"/>
                  <a:gd name="T37" fmla="*/ 2147483647 h 168"/>
                  <a:gd name="T38" fmla="*/ 2147483647 w 132"/>
                  <a:gd name="T39" fmla="*/ 2147483647 h 168"/>
                  <a:gd name="T40" fmla="*/ 2147483647 w 132"/>
                  <a:gd name="T41" fmla="*/ 2147483647 h 168"/>
                  <a:gd name="T42" fmla="*/ 2147483647 w 132"/>
                  <a:gd name="T43" fmla="*/ 2147483647 h 168"/>
                  <a:gd name="T44" fmla="*/ 2147483647 w 132"/>
                  <a:gd name="T45" fmla="*/ 2147483647 h 168"/>
                  <a:gd name="T46" fmla="*/ 2147483647 w 132"/>
                  <a:gd name="T47" fmla="*/ 0 h 168"/>
                  <a:gd name="T48" fmla="*/ 2147483647 w 132"/>
                  <a:gd name="T49" fmla="*/ 0 h 168"/>
                  <a:gd name="T50" fmla="*/ 2147483647 w 132"/>
                  <a:gd name="T51" fmla="*/ 0 h 168"/>
                  <a:gd name="T52" fmla="*/ 2147483647 w 132"/>
                  <a:gd name="T53" fmla="*/ 2147483647 h 168"/>
                  <a:gd name="T54" fmla="*/ 2147483647 w 132"/>
                  <a:gd name="T55" fmla="*/ 2147483647 h 168"/>
                  <a:gd name="T56" fmla="*/ 2147483647 w 132"/>
                  <a:gd name="T57" fmla="*/ 2147483647 h 168"/>
                  <a:gd name="T58" fmla="*/ 2147483647 w 132"/>
                  <a:gd name="T59" fmla="*/ 2147483647 h 168"/>
                  <a:gd name="T60" fmla="*/ 2147483647 w 132"/>
                  <a:gd name="T61" fmla="*/ 2147483647 h 168"/>
                  <a:gd name="T62" fmla="*/ 2147483647 w 132"/>
                  <a:gd name="T63" fmla="*/ 2147483647 h 168"/>
                  <a:gd name="T64" fmla="*/ 0 w 132"/>
                  <a:gd name="T65" fmla="*/ 2147483647 h 168"/>
                  <a:gd name="T66" fmla="*/ 2147483647 w 132"/>
                  <a:gd name="T67" fmla="*/ 2147483647 h 168"/>
                  <a:gd name="T68" fmla="*/ 2147483647 w 132"/>
                  <a:gd name="T69" fmla="*/ 2147483647 h 168"/>
                  <a:gd name="T70" fmla="*/ 2147483647 w 132"/>
                  <a:gd name="T71" fmla="*/ 2147483647 h 168"/>
                  <a:gd name="T72" fmla="*/ 2147483647 w 132"/>
                  <a:gd name="T73" fmla="*/ 2147483647 h 168"/>
                  <a:gd name="T74" fmla="*/ 2147483647 w 132"/>
                  <a:gd name="T75" fmla="*/ 2147483647 h 16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32"/>
                  <a:gd name="T115" fmla="*/ 0 h 168"/>
                  <a:gd name="T116" fmla="*/ 132 w 132"/>
                  <a:gd name="T117" fmla="*/ 168 h 16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32" h="168">
                    <a:moveTo>
                      <a:pt x="36" y="72"/>
                    </a:moveTo>
                    <a:lnTo>
                      <a:pt x="36" y="96"/>
                    </a:lnTo>
                    <a:lnTo>
                      <a:pt x="30" y="102"/>
                    </a:lnTo>
                    <a:lnTo>
                      <a:pt x="30" y="138"/>
                    </a:lnTo>
                    <a:lnTo>
                      <a:pt x="36" y="156"/>
                    </a:lnTo>
                    <a:lnTo>
                      <a:pt x="42" y="168"/>
                    </a:lnTo>
                    <a:lnTo>
                      <a:pt x="54" y="168"/>
                    </a:lnTo>
                    <a:lnTo>
                      <a:pt x="60" y="162"/>
                    </a:lnTo>
                    <a:lnTo>
                      <a:pt x="72" y="156"/>
                    </a:lnTo>
                    <a:lnTo>
                      <a:pt x="84" y="144"/>
                    </a:lnTo>
                    <a:lnTo>
                      <a:pt x="90" y="132"/>
                    </a:lnTo>
                    <a:lnTo>
                      <a:pt x="90" y="114"/>
                    </a:lnTo>
                    <a:lnTo>
                      <a:pt x="96" y="102"/>
                    </a:lnTo>
                    <a:lnTo>
                      <a:pt x="114" y="84"/>
                    </a:lnTo>
                    <a:lnTo>
                      <a:pt x="126" y="84"/>
                    </a:lnTo>
                    <a:lnTo>
                      <a:pt x="120" y="72"/>
                    </a:lnTo>
                    <a:lnTo>
                      <a:pt x="132" y="66"/>
                    </a:lnTo>
                    <a:lnTo>
                      <a:pt x="132" y="48"/>
                    </a:lnTo>
                    <a:lnTo>
                      <a:pt x="114" y="48"/>
                    </a:lnTo>
                    <a:lnTo>
                      <a:pt x="108" y="42"/>
                    </a:lnTo>
                    <a:lnTo>
                      <a:pt x="102" y="42"/>
                    </a:lnTo>
                    <a:lnTo>
                      <a:pt x="102" y="24"/>
                    </a:lnTo>
                    <a:lnTo>
                      <a:pt x="108" y="12"/>
                    </a:lnTo>
                    <a:lnTo>
                      <a:pt x="108" y="0"/>
                    </a:lnTo>
                    <a:lnTo>
                      <a:pt x="120" y="0"/>
                    </a:lnTo>
                    <a:lnTo>
                      <a:pt x="66" y="0"/>
                    </a:lnTo>
                    <a:lnTo>
                      <a:pt x="60" y="24"/>
                    </a:lnTo>
                    <a:lnTo>
                      <a:pt x="48" y="30"/>
                    </a:lnTo>
                    <a:lnTo>
                      <a:pt x="42" y="36"/>
                    </a:lnTo>
                    <a:lnTo>
                      <a:pt x="30" y="36"/>
                    </a:lnTo>
                    <a:lnTo>
                      <a:pt x="24" y="30"/>
                    </a:lnTo>
                    <a:lnTo>
                      <a:pt x="18" y="18"/>
                    </a:lnTo>
                    <a:lnTo>
                      <a:pt x="0" y="18"/>
                    </a:lnTo>
                    <a:lnTo>
                      <a:pt x="12" y="48"/>
                    </a:lnTo>
                    <a:lnTo>
                      <a:pt x="18" y="54"/>
                    </a:lnTo>
                    <a:lnTo>
                      <a:pt x="30" y="60"/>
                    </a:lnTo>
                    <a:lnTo>
                      <a:pt x="36" y="66"/>
                    </a:lnTo>
                    <a:lnTo>
                      <a:pt x="36" y="7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62" name="Burkina Faso">
                <a:extLst>
                  <a:ext uri="{FF2B5EF4-FFF2-40B4-BE49-F238E27FC236}">
                    <a16:creationId xmlns:a16="http://schemas.microsoft.com/office/drawing/2014/main" id="{7D9DDACD-F79A-C443-AAC1-BA0FDC2CC2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2" y="2000"/>
                <a:ext cx="146" cy="115"/>
              </a:xfrm>
              <a:custGeom>
                <a:avLst/>
                <a:gdLst>
                  <a:gd name="T0" fmla="*/ 2147483647 w 570"/>
                  <a:gd name="T1" fmla="*/ 2147483647 h 450"/>
                  <a:gd name="T2" fmla="*/ 2147483647 w 570"/>
                  <a:gd name="T3" fmla="*/ 2147483647 h 450"/>
                  <a:gd name="T4" fmla="*/ 2147483647 w 570"/>
                  <a:gd name="T5" fmla="*/ 2147483647 h 450"/>
                  <a:gd name="T6" fmla="*/ 2147483647 w 570"/>
                  <a:gd name="T7" fmla="*/ 2147483647 h 450"/>
                  <a:gd name="T8" fmla="*/ 2147483647 w 570"/>
                  <a:gd name="T9" fmla="*/ 2147483647 h 450"/>
                  <a:gd name="T10" fmla="*/ 2147483647 w 570"/>
                  <a:gd name="T11" fmla="*/ 2147483647 h 450"/>
                  <a:gd name="T12" fmla="*/ 2147483647 w 570"/>
                  <a:gd name="T13" fmla="*/ 2147483647 h 450"/>
                  <a:gd name="T14" fmla="*/ 2147483647 w 570"/>
                  <a:gd name="T15" fmla="*/ 2147483647 h 450"/>
                  <a:gd name="T16" fmla="*/ 2147483647 w 570"/>
                  <a:gd name="T17" fmla="*/ 2147483647 h 450"/>
                  <a:gd name="T18" fmla="*/ 2147483647 w 570"/>
                  <a:gd name="T19" fmla="*/ 2147483647 h 450"/>
                  <a:gd name="T20" fmla="*/ 2147483647 w 570"/>
                  <a:gd name="T21" fmla="*/ 2147483647 h 450"/>
                  <a:gd name="T22" fmla="*/ 2147483647 w 570"/>
                  <a:gd name="T23" fmla="*/ 2147483647 h 450"/>
                  <a:gd name="T24" fmla="*/ 2147483647 w 570"/>
                  <a:gd name="T25" fmla="*/ 2147483647 h 450"/>
                  <a:gd name="T26" fmla="*/ 2147483647 w 570"/>
                  <a:gd name="T27" fmla="*/ 2147483647 h 450"/>
                  <a:gd name="T28" fmla="*/ 2147483647 w 570"/>
                  <a:gd name="T29" fmla="*/ 2147483647 h 450"/>
                  <a:gd name="T30" fmla="*/ 2147483647 w 570"/>
                  <a:gd name="T31" fmla="*/ 2147483647 h 450"/>
                  <a:gd name="T32" fmla="*/ 2147483647 w 570"/>
                  <a:gd name="T33" fmla="*/ 2147483647 h 450"/>
                  <a:gd name="T34" fmla="*/ 2147483647 w 570"/>
                  <a:gd name="T35" fmla="*/ 2147483647 h 450"/>
                  <a:gd name="T36" fmla="*/ 2147483647 w 570"/>
                  <a:gd name="T37" fmla="*/ 2147483647 h 450"/>
                  <a:gd name="T38" fmla="*/ 2147483647 w 570"/>
                  <a:gd name="T39" fmla="*/ 2147483647 h 450"/>
                  <a:gd name="T40" fmla="*/ 2147483647 w 570"/>
                  <a:gd name="T41" fmla="*/ 2147483647 h 450"/>
                  <a:gd name="T42" fmla="*/ 2147483647 w 570"/>
                  <a:gd name="T43" fmla="*/ 2147483647 h 450"/>
                  <a:gd name="T44" fmla="*/ 2147483647 w 570"/>
                  <a:gd name="T45" fmla="*/ 2147483647 h 450"/>
                  <a:gd name="T46" fmla="*/ 2147483647 w 570"/>
                  <a:gd name="T47" fmla="*/ 2147483647 h 450"/>
                  <a:gd name="T48" fmla="*/ 2147483647 w 570"/>
                  <a:gd name="T49" fmla="*/ 2147483647 h 450"/>
                  <a:gd name="T50" fmla="*/ 2147483647 w 570"/>
                  <a:gd name="T51" fmla="*/ 2147483647 h 450"/>
                  <a:gd name="T52" fmla="*/ 2147483647 w 570"/>
                  <a:gd name="T53" fmla="*/ 2147483647 h 450"/>
                  <a:gd name="T54" fmla="*/ 2147483647 w 570"/>
                  <a:gd name="T55" fmla="*/ 2147483647 h 450"/>
                  <a:gd name="T56" fmla="*/ 2147483647 w 570"/>
                  <a:gd name="T57" fmla="*/ 2147483647 h 450"/>
                  <a:gd name="T58" fmla="*/ 2147483647 w 570"/>
                  <a:gd name="T59" fmla="*/ 2147483647 h 450"/>
                  <a:gd name="T60" fmla="*/ 2147483647 w 570"/>
                  <a:gd name="T61" fmla="*/ 2147483647 h 450"/>
                  <a:gd name="T62" fmla="*/ 2147483647 w 570"/>
                  <a:gd name="T63" fmla="*/ 2147483647 h 450"/>
                  <a:gd name="T64" fmla="*/ 2147483647 w 570"/>
                  <a:gd name="T65" fmla="*/ 2147483647 h 450"/>
                  <a:gd name="T66" fmla="*/ 2147483647 w 570"/>
                  <a:gd name="T67" fmla="*/ 0 h 450"/>
                  <a:gd name="T68" fmla="*/ 2147483647 w 570"/>
                  <a:gd name="T69" fmla="*/ 2147483647 h 450"/>
                  <a:gd name="T70" fmla="*/ 2147483647 w 570"/>
                  <a:gd name="T71" fmla="*/ 2147483647 h 450"/>
                  <a:gd name="T72" fmla="*/ 2147483647 w 570"/>
                  <a:gd name="T73" fmla="*/ 2147483647 h 450"/>
                  <a:gd name="T74" fmla="*/ 2147483647 w 570"/>
                  <a:gd name="T75" fmla="*/ 2147483647 h 450"/>
                  <a:gd name="T76" fmla="*/ 2147483647 w 570"/>
                  <a:gd name="T77" fmla="*/ 2147483647 h 450"/>
                  <a:gd name="T78" fmla="*/ 2147483647 w 570"/>
                  <a:gd name="T79" fmla="*/ 2147483647 h 450"/>
                  <a:gd name="T80" fmla="*/ 2147483647 w 570"/>
                  <a:gd name="T81" fmla="*/ 2147483647 h 450"/>
                  <a:gd name="T82" fmla="*/ 2147483647 w 570"/>
                  <a:gd name="T83" fmla="*/ 2147483647 h 450"/>
                  <a:gd name="T84" fmla="*/ 2147483647 w 570"/>
                  <a:gd name="T85" fmla="*/ 2147483647 h 450"/>
                  <a:gd name="T86" fmla="*/ 2147483647 w 570"/>
                  <a:gd name="T87" fmla="*/ 2147483647 h 450"/>
                  <a:gd name="T88" fmla="*/ 2147483647 w 570"/>
                  <a:gd name="T89" fmla="*/ 2147483647 h 450"/>
                  <a:gd name="T90" fmla="*/ 2147483647 w 570"/>
                  <a:gd name="T91" fmla="*/ 2147483647 h 450"/>
                  <a:gd name="T92" fmla="*/ 2147483647 w 570"/>
                  <a:gd name="T93" fmla="*/ 2147483647 h 450"/>
                  <a:gd name="T94" fmla="*/ 2147483647 w 570"/>
                  <a:gd name="T95" fmla="*/ 2147483647 h 450"/>
                  <a:gd name="T96" fmla="*/ 2147483647 w 570"/>
                  <a:gd name="T97" fmla="*/ 2147483647 h 450"/>
                  <a:gd name="T98" fmla="*/ 2147483647 w 570"/>
                  <a:gd name="T99" fmla="*/ 2147483647 h 450"/>
                  <a:gd name="T100" fmla="*/ 2147483647 w 570"/>
                  <a:gd name="T101" fmla="*/ 2147483647 h 450"/>
                  <a:gd name="T102" fmla="*/ 2147483647 w 570"/>
                  <a:gd name="T103" fmla="*/ 2147483647 h 45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70"/>
                  <a:gd name="T157" fmla="*/ 0 h 450"/>
                  <a:gd name="T158" fmla="*/ 570 w 570"/>
                  <a:gd name="T159" fmla="*/ 450 h 45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70" h="450">
                    <a:moveTo>
                      <a:pt x="0" y="312"/>
                    </a:moveTo>
                    <a:lnTo>
                      <a:pt x="6" y="366"/>
                    </a:lnTo>
                    <a:lnTo>
                      <a:pt x="6" y="390"/>
                    </a:lnTo>
                    <a:lnTo>
                      <a:pt x="30" y="384"/>
                    </a:lnTo>
                    <a:lnTo>
                      <a:pt x="30" y="390"/>
                    </a:lnTo>
                    <a:lnTo>
                      <a:pt x="36" y="396"/>
                    </a:lnTo>
                    <a:lnTo>
                      <a:pt x="36" y="408"/>
                    </a:lnTo>
                    <a:lnTo>
                      <a:pt x="42" y="420"/>
                    </a:lnTo>
                    <a:lnTo>
                      <a:pt x="54" y="426"/>
                    </a:lnTo>
                    <a:lnTo>
                      <a:pt x="60" y="432"/>
                    </a:lnTo>
                    <a:lnTo>
                      <a:pt x="72" y="432"/>
                    </a:lnTo>
                    <a:lnTo>
                      <a:pt x="78" y="438"/>
                    </a:lnTo>
                    <a:lnTo>
                      <a:pt x="90" y="438"/>
                    </a:lnTo>
                    <a:lnTo>
                      <a:pt x="96" y="432"/>
                    </a:lnTo>
                    <a:lnTo>
                      <a:pt x="96" y="426"/>
                    </a:lnTo>
                    <a:lnTo>
                      <a:pt x="120" y="414"/>
                    </a:lnTo>
                    <a:lnTo>
                      <a:pt x="150" y="414"/>
                    </a:lnTo>
                    <a:lnTo>
                      <a:pt x="168" y="420"/>
                    </a:lnTo>
                    <a:lnTo>
                      <a:pt x="186" y="438"/>
                    </a:lnTo>
                    <a:lnTo>
                      <a:pt x="186" y="450"/>
                    </a:lnTo>
                    <a:lnTo>
                      <a:pt x="204" y="444"/>
                    </a:lnTo>
                    <a:lnTo>
                      <a:pt x="198" y="450"/>
                    </a:lnTo>
                    <a:lnTo>
                      <a:pt x="198" y="396"/>
                    </a:lnTo>
                    <a:lnTo>
                      <a:pt x="192" y="366"/>
                    </a:lnTo>
                    <a:lnTo>
                      <a:pt x="186" y="366"/>
                    </a:lnTo>
                    <a:lnTo>
                      <a:pt x="186" y="348"/>
                    </a:lnTo>
                    <a:lnTo>
                      <a:pt x="192" y="336"/>
                    </a:lnTo>
                    <a:lnTo>
                      <a:pt x="198" y="330"/>
                    </a:lnTo>
                    <a:lnTo>
                      <a:pt x="354" y="330"/>
                    </a:lnTo>
                    <a:lnTo>
                      <a:pt x="378" y="318"/>
                    </a:lnTo>
                    <a:lnTo>
                      <a:pt x="396" y="324"/>
                    </a:lnTo>
                    <a:lnTo>
                      <a:pt x="414" y="324"/>
                    </a:lnTo>
                    <a:lnTo>
                      <a:pt x="438" y="330"/>
                    </a:lnTo>
                    <a:lnTo>
                      <a:pt x="456" y="330"/>
                    </a:lnTo>
                    <a:lnTo>
                      <a:pt x="462" y="318"/>
                    </a:lnTo>
                    <a:lnTo>
                      <a:pt x="474" y="318"/>
                    </a:lnTo>
                    <a:lnTo>
                      <a:pt x="480" y="306"/>
                    </a:lnTo>
                    <a:lnTo>
                      <a:pt x="498" y="288"/>
                    </a:lnTo>
                    <a:lnTo>
                      <a:pt x="528" y="288"/>
                    </a:lnTo>
                    <a:lnTo>
                      <a:pt x="534" y="294"/>
                    </a:lnTo>
                    <a:lnTo>
                      <a:pt x="534" y="282"/>
                    </a:lnTo>
                    <a:lnTo>
                      <a:pt x="540" y="282"/>
                    </a:lnTo>
                    <a:lnTo>
                      <a:pt x="546" y="276"/>
                    </a:lnTo>
                    <a:lnTo>
                      <a:pt x="558" y="276"/>
                    </a:lnTo>
                    <a:lnTo>
                      <a:pt x="564" y="258"/>
                    </a:lnTo>
                    <a:lnTo>
                      <a:pt x="570" y="252"/>
                    </a:lnTo>
                    <a:lnTo>
                      <a:pt x="564" y="252"/>
                    </a:lnTo>
                    <a:lnTo>
                      <a:pt x="540" y="216"/>
                    </a:lnTo>
                    <a:lnTo>
                      <a:pt x="564" y="210"/>
                    </a:lnTo>
                    <a:lnTo>
                      <a:pt x="558" y="198"/>
                    </a:lnTo>
                    <a:lnTo>
                      <a:pt x="546" y="186"/>
                    </a:lnTo>
                    <a:lnTo>
                      <a:pt x="534" y="186"/>
                    </a:lnTo>
                    <a:lnTo>
                      <a:pt x="522" y="198"/>
                    </a:lnTo>
                    <a:lnTo>
                      <a:pt x="504" y="198"/>
                    </a:lnTo>
                    <a:lnTo>
                      <a:pt x="498" y="186"/>
                    </a:lnTo>
                    <a:lnTo>
                      <a:pt x="486" y="180"/>
                    </a:lnTo>
                    <a:lnTo>
                      <a:pt x="462" y="156"/>
                    </a:lnTo>
                    <a:lnTo>
                      <a:pt x="462" y="150"/>
                    </a:lnTo>
                    <a:lnTo>
                      <a:pt x="480" y="132"/>
                    </a:lnTo>
                    <a:lnTo>
                      <a:pt x="468" y="132"/>
                    </a:lnTo>
                    <a:lnTo>
                      <a:pt x="468" y="114"/>
                    </a:lnTo>
                    <a:lnTo>
                      <a:pt x="444" y="114"/>
                    </a:lnTo>
                    <a:lnTo>
                      <a:pt x="432" y="108"/>
                    </a:lnTo>
                    <a:lnTo>
                      <a:pt x="420" y="84"/>
                    </a:lnTo>
                    <a:lnTo>
                      <a:pt x="420" y="60"/>
                    </a:lnTo>
                    <a:lnTo>
                      <a:pt x="414" y="48"/>
                    </a:lnTo>
                    <a:lnTo>
                      <a:pt x="414" y="12"/>
                    </a:lnTo>
                    <a:lnTo>
                      <a:pt x="390" y="0"/>
                    </a:lnTo>
                    <a:lnTo>
                      <a:pt x="342" y="0"/>
                    </a:lnTo>
                    <a:lnTo>
                      <a:pt x="324" y="18"/>
                    </a:lnTo>
                    <a:lnTo>
                      <a:pt x="300" y="18"/>
                    </a:lnTo>
                    <a:lnTo>
                      <a:pt x="282" y="42"/>
                    </a:lnTo>
                    <a:lnTo>
                      <a:pt x="258" y="42"/>
                    </a:lnTo>
                    <a:lnTo>
                      <a:pt x="258" y="60"/>
                    </a:lnTo>
                    <a:lnTo>
                      <a:pt x="252" y="66"/>
                    </a:lnTo>
                    <a:lnTo>
                      <a:pt x="252" y="72"/>
                    </a:lnTo>
                    <a:lnTo>
                      <a:pt x="240" y="72"/>
                    </a:lnTo>
                    <a:lnTo>
                      <a:pt x="228" y="60"/>
                    </a:lnTo>
                    <a:lnTo>
                      <a:pt x="222" y="60"/>
                    </a:lnTo>
                    <a:lnTo>
                      <a:pt x="216" y="66"/>
                    </a:lnTo>
                    <a:lnTo>
                      <a:pt x="210" y="78"/>
                    </a:lnTo>
                    <a:lnTo>
                      <a:pt x="198" y="84"/>
                    </a:lnTo>
                    <a:lnTo>
                      <a:pt x="192" y="96"/>
                    </a:lnTo>
                    <a:lnTo>
                      <a:pt x="186" y="102"/>
                    </a:lnTo>
                    <a:lnTo>
                      <a:pt x="186" y="108"/>
                    </a:lnTo>
                    <a:lnTo>
                      <a:pt x="168" y="108"/>
                    </a:lnTo>
                    <a:lnTo>
                      <a:pt x="168" y="144"/>
                    </a:lnTo>
                    <a:lnTo>
                      <a:pt x="144" y="150"/>
                    </a:lnTo>
                    <a:lnTo>
                      <a:pt x="114" y="120"/>
                    </a:lnTo>
                    <a:lnTo>
                      <a:pt x="96" y="150"/>
                    </a:lnTo>
                    <a:lnTo>
                      <a:pt x="102" y="156"/>
                    </a:lnTo>
                    <a:lnTo>
                      <a:pt x="102" y="186"/>
                    </a:lnTo>
                    <a:lnTo>
                      <a:pt x="84" y="186"/>
                    </a:lnTo>
                    <a:lnTo>
                      <a:pt x="84" y="216"/>
                    </a:lnTo>
                    <a:lnTo>
                      <a:pt x="78" y="222"/>
                    </a:lnTo>
                    <a:lnTo>
                      <a:pt x="72" y="222"/>
                    </a:lnTo>
                    <a:lnTo>
                      <a:pt x="78" y="228"/>
                    </a:lnTo>
                    <a:lnTo>
                      <a:pt x="78" y="240"/>
                    </a:lnTo>
                    <a:lnTo>
                      <a:pt x="42" y="240"/>
                    </a:lnTo>
                    <a:lnTo>
                      <a:pt x="36" y="246"/>
                    </a:lnTo>
                    <a:lnTo>
                      <a:pt x="30" y="246"/>
                    </a:lnTo>
                    <a:lnTo>
                      <a:pt x="12" y="258"/>
                    </a:lnTo>
                    <a:lnTo>
                      <a:pt x="36" y="288"/>
                    </a:lnTo>
                    <a:lnTo>
                      <a:pt x="24" y="312"/>
                    </a:lnTo>
                    <a:lnTo>
                      <a:pt x="0" y="31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63" name="Botswana">
                <a:extLst>
                  <a:ext uri="{FF2B5EF4-FFF2-40B4-BE49-F238E27FC236}">
                    <a16:creationId xmlns:a16="http://schemas.microsoft.com/office/drawing/2014/main" id="{E8123028-83EA-3B4C-8AD0-07C2374638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1" y="2676"/>
                <a:ext cx="166" cy="187"/>
              </a:xfrm>
              <a:custGeom>
                <a:avLst/>
                <a:gdLst>
                  <a:gd name="T0" fmla="*/ 2147483647 w 648"/>
                  <a:gd name="T1" fmla="*/ 2147483647 h 732"/>
                  <a:gd name="T2" fmla="*/ 2147483647 w 648"/>
                  <a:gd name="T3" fmla="*/ 2147483647 h 732"/>
                  <a:gd name="T4" fmla="*/ 2147483647 w 648"/>
                  <a:gd name="T5" fmla="*/ 2147483647 h 732"/>
                  <a:gd name="T6" fmla="*/ 2147483647 w 648"/>
                  <a:gd name="T7" fmla="*/ 2147483647 h 732"/>
                  <a:gd name="T8" fmla="*/ 2147483647 w 648"/>
                  <a:gd name="T9" fmla="*/ 2147483647 h 732"/>
                  <a:gd name="T10" fmla="*/ 2147483647 w 648"/>
                  <a:gd name="T11" fmla="*/ 2147483647 h 732"/>
                  <a:gd name="T12" fmla="*/ 2147483647 w 648"/>
                  <a:gd name="T13" fmla="*/ 2147483647 h 732"/>
                  <a:gd name="T14" fmla="*/ 2147483647 w 648"/>
                  <a:gd name="T15" fmla="*/ 2147483647 h 732"/>
                  <a:gd name="T16" fmla="*/ 2147483647 w 648"/>
                  <a:gd name="T17" fmla="*/ 2147483647 h 732"/>
                  <a:gd name="T18" fmla="*/ 2147483647 w 648"/>
                  <a:gd name="T19" fmla="*/ 2147483647 h 732"/>
                  <a:gd name="T20" fmla="*/ 2147483647 w 648"/>
                  <a:gd name="T21" fmla="*/ 2147483647 h 732"/>
                  <a:gd name="T22" fmla="*/ 2147483647 w 648"/>
                  <a:gd name="T23" fmla="*/ 2147483647 h 732"/>
                  <a:gd name="T24" fmla="*/ 2147483647 w 648"/>
                  <a:gd name="T25" fmla="*/ 2147483647 h 732"/>
                  <a:gd name="T26" fmla="*/ 2147483647 w 648"/>
                  <a:gd name="T27" fmla="*/ 2147483647 h 732"/>
                  <a:gd name="T28" fmla="*/ 2147483647 w 648"/>
                  <a:gd name="T29" fmla="*/ 2147483647 h 732"/>
                  <a:gd name="T30" fmla="*/ 2147483647 w 648"/>
                  <a:gd name="T31" fmla="*/ 2147483647 h 732"/>
                  <a:gd name="T32" fmla="*/ 2147483647 w 648"/>
                  <a:gd name="T33" fmla="*/ 2147483647 h 732"/>
                  <a:gd name="T34" fmla="*/ 2147483647 w 648"/>
                  <a:gd name="T35" fmla="*/ 2147483647 h 732"/>
                  <a:gd name="T36" fmla="*/ 2147483647 w 648"/>
                  <a:gd name="T37" fmla="*/ 2147483647 h 732"/>
                  <a:gd name="T38" fmla="*/ 2147483647 w 648"/>
                  <a:gd name="T39" fmla="*/ 2147483647 h 732"/>
                  <a:gd name="T40" fmla="*/ 2147483647 w 648"/>
                  <a:gd name="T41" fmla="*/ 2147483647 h 732"/>
                  <a:gd name="T42" fmla="*/ 2147483647 w 648"/>
                  <a:gd name="T43" fmla="*/ 2147483647 h 732"/>
                  <a:gd name="T44" fmla="*/ 2147483647 w 648"/>
                  <a:gd name="T45" fmla="*/ 2147483647 h 732"/>
                  <a:gd name="T46" fmla="*/ 2147483647 w 648"/>
                  <a:gd name="T47" fmla="*/ 2147483647 h 732"/>
                  <a:gd name="T48" fmla="*/ 2147483647 w 648"/>
                  <a:gd name="T49" fmla="*/ 2147483647 h 732"/>
                  <a:gd name="T50" fmla="*/ 2147483647 w 648"/>
                  <a:gd name="T51" fmla="*/ 2147483647 h 732"/>
                  <a:gd name="T52" fmla="*/ 2147483647 w 648"/>
                  <a:gd name="T53" fmla="*/ 2147483647 h 732"/>
                  <a:gd name="T54" fmla="*/ 2147483647 w 648"/>
                  <a:gd name="T55" fmla="*/ 2147483647 h 732"/>
                  <a:gd name="T56" fmla="*/ 2147483647 w 648"/>
                  <a:gd name="T57" fmla="*/ 2147483647 h 732"/>
                  <a:gd name="T58" fmla="*/ 2147483647 w 648"/>
                  <a:gd name="T59" fmla="*/ 2147483647 h 732"/>
                  <a:gd name="T60" fmla="*/ 2147483647 w 648"/>
                  <a:gd name="T61" fmla="*/ 2147483647 h 732"/>
                  <a:gd name="T62" fmla="*/ 2147483647 w 648"/>
                  <a:gd name="T63" fmla="*/ 2147483647 h 732"/>
                  <a:gd name="T64" fmla="*/ 2147483647 w 648"/>
                  <a:gd name="T65" fmla="*/ 2147483647 h 732"/>
                  <a:gd name="T66" fmla="*/ 2147483647 w 648"/>
                  <a:gd name="T67" fmla="*/ 2147483647 h 732"/>
                  <a:gd name="T68" fmla="*/ 2147483647 w 648"/>
                  <a:gd name="T69" fmla="*/ 2147483647 h 732"/>
                  <a:gd name="T70" fmla="*/ 2147483647 w 648"/>
                  <a:gd name="T71" fmla="*/ 2147483647 h 732"/>
                  <a:gd name="T72" fmla="*/ 2147483647 w 648"/>
                  <a:gd name="T73" fmla="*/ 2147483647 h 732"/>
                  <a:gd name="T74" fmla="*/ 2147483647 w 648"/>
                  <a:gd name="T75" fmla="*/ 2147483647 h 732"/>
                  <a:gd name="T76" fmla="*/ 2147483647 w 648"/>
                  <a:gd name="T77" fmla="*/ 2147483647 h 732"/>
                  <a:gd name="T78" fmla="*/ 2147483647 w 648"/>
                  <a:gd name="T79" fmla="*/ 2147483647 h 732"/>
                  <a:gd name="T80" fmla="*/ 2147483647 w 648"/>
                  <a:gd name="T81" fmla="*/ 2147483647 h 732"/>
                  <a:gd name="T82" fmla="*/ 2147483647 w 648"/>
                  <a:gd name="T83" fmla="*/ 2147483647 h 732"/>
                  <a:gd name="T84" fmla="*/ 2147483647 w 648"/>
                  <a:gd name="T85" fmla="*/ 2147483647 h 732"/>
                  <a:gd name="T86" fmla="*/ 2147483647 w 648"/>
                  <a:gd name="T87" fmla="*/ 2147483647 h 732"/>
                  <a:gd name="T88" fmla="*/ 2147483647 w 648"/>
                  <a:gd name="T89" fmla="*/ 2147483647 h 732"/>
                  <a:gd name="T90" fmla="*/ 2147483647 w 648"/>
                  <a:gd name="T91" fmla="*/ 2147483647 h 732"/>
                  <a:gd name="T92" fmla="*/ 2147483647 w 648"/>
                  <a:gd name="T93" fmla="*/ 2147483647 h 732"/>
                  <a:gd name="T94" fmla="*/ 2147483647 w 648"/>
                  <a:gd name="T95" fmla="*/ 0 h 732"/>
                  <a:gd name="T96" fmla="*/ 2147483647 w 648"/>
                  <a:gd name="T97" fmla="*/ 2147483647 h 732"/>
                  <a:gd name="T98" fmla="*/ 2147483647 w 648"/>
                  <a:gd name="T99" fmla="*/ 2147483647 h 732"/>
                  <a:gd name="T100" fmla="*/ 2147483647 w 648"/>
                  <a:gd name="T101" fmla="*/ 2147483647 h 732"/>
                  <a:gd name="T102" fmla="*/ 2147483647 w 648"/>
                  <a:gd name="T103" fmla="*/ 2147483647 h 732"/>
                  <a:gd name="T104" fmla="*/ 2147483647 w 648"/>
                  <a:gd name="T105" fmla="*/ 2147483647 h 732"/>
                  <a:gd name="T106" fmla="*/ 2147483647 w 648"/>
                  <a:gd name="T107" fmla="*/ 2147483647 h 732"/>
                  <a:gd name="T108" fmla="*/ 2147483647 w 648"/>
                  <a:gd name="T109" fmla="*/ 2147483647 h 732"/>
                  <a:gd name="T110" fmla="*/ 2147483647 w 648"/>
                  <a:gd name="T111" fmla="*/ 2147483647 h 732"/>
                  <a:gd name="T112" fmla="*/ 2147483647 w 648"/>
                  <a:gd name="T113" fmla="*/ 2147483647 h 732"/>
                  <a:gd name="T114" fmla="*/ 0 w 648"/>
                  <a:gd name="T115" fmla="*/ 2147483647 h 73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48"/>
                  <a:gd name="T175" fmla="*/ 0 h 732"/>
                  <a:gd name="T176" fmla="*/ 648 w 648"/>
                  <a:gd name="T177" fmla="*/ 732 h 73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48" h="732">
                    <a:moveTo>
                      <a:pt x="0" y="570"/>
                    </a:moveTo>
                    <a:lnTo>
                      <a:pt x="12" y="576"/>
                    </a:lnTo>
                    <a:lnTo>
                      <a:pt x="18" y="582"/>
                    </a:lnTo>
                    <a:lnTo>
                      <a:pt x="30" y="588"/>
                    </a:lnTo>
                    <a:lnTo>
                      <a:pt x="36" y="594"/>
                    </a:lnTo>
                    <a:lnTo>
                      <a:pt x="42" y="612"/>
                    </a:lnTo>
                    <a:lnTo>
                      <a:pt x="48" y="624"/>
                    </a:lnTo>
                    <a:lnTo>
                      <a:pt x="48" y="642"/>
                    </a:lnTo>
                    <a:lnTo>
                      <a:pt x="54" y="648"/>
                    </a:lnTo>
                    <a:lnTo>
                      <a:pt x="54" y="672"/>
                    </a:lnTo>
                    <a:lnTo>
                      <a:pt x="48" y="684"/>
                    </a:lnTo>
                    <a:lnTo>
                      <a:pt x="48" y="690"/>
                    </a:lnTo>
                    <a:lnTo>
                      <a:pt x="42" y="702"/>
                    </a:lnTo>
                    <a:lnTo>
                      <a:pt x="42" y="732"/>
                    </a:lnTo>
                    <a:lnTo>
                      <a:pt x="120" y="732"/>
                    </a:lnTo>
                    <a:lnTo>
                      <a:pt x="120" y="714"/>
                    </a:lnTo>
                    <a:lnTo>
                      <a:pt x="144" y="714"/>
                    </a:lnTo>
                    <a:lnTo>
                      <a:pt x="144" y="708"/>
                    </a:lnTo>
                    <a:lnTo>
                      <a:pt x="150" y="702"/>
                    </a:lnTo>
                    <a:lnTo>
                      <a:pt x="156" y="690"/>
                    </a:lnTo>
                    <a:lnTo>
                      <a:pt x="162" y="684"/>
                    </a:lnTo>
                    <a:lnTo>
                      <a:pt x="168" y="684"/>
                    </a:lnTo>
                    <a:lnTo>
                      <a:pt x="174" y="678"/>
                    </a:lnTo>
                    <a:lnTo>
                      <a:pt x="186" y="678"/>
                    </a:lnTo>
                    <a:lnTo>
                      <a:pt x="186" y="654"/>
                    </a:lnTo>
                    <a:lnTo>
                      <a:pt x="192" y="642"/>
                    </a:lnTo>
                    <a:lnTo>
                      <a:pt x="192" y="630"/>
                    </a:lnTo>
                    <a:lnTo>
                      <a:pt x="198" y="618"/>
                    </a:lnTo>
                    <a:lnTo>
                      <a:pt x="204" y="612"/>
                    </a:lnTo>
                    <a:lnTo>
                      <a:pt x="216" y="606"/>
                    </a:lnTo>
                    <a:lnTo>
                      <a:pt x="228" y="606"/>
                    </a:lnTo>
                    <a:lnTo>
                      <a:pt x="240" y="612"/>
                    </a:lnTo>
                    <a:lnTo>
                      <a:pt x="246" y="618"/>
                    </a:lnTo>
                    <a:lnTo>
                      <a:pt x="258" y="624"/>
                    </a:lnTo>
                    <a:lnTo>
                      <a:pt x="270" y="636"/>
                    </a:lnTo>
                    <a:lnTo>
                      <a:pt x="300" y="636"/>
                    </a:lnTo>
                    <a:lnTo>
                      <a:pt x="306" y="642"/>
                    </a:lnTo>
                    <a:lnTo>
                      <a:pt x="318" y="648"/>
                    </a:lnTo>
                    <a:lnTo>
                      <a:pt x="324" y="654"/>
                    </a:lnTo>
                    <a:lnTo>
                      <a:pt x="336" y="654"/>
                    </a:lnTo>
                    <a:lnTo>
                      <a:pt x="348" y="648"/>
                    </a:lnTo>
                    <a:lnTo>
                      <a:pt x="354" y="642"/>
                    </a:lnTo>
                    <a:lnTo>
                      <a:pt x="360" y="648"/>
                    </a:lnTo>
                    <a:lnTo>
                      <a:pt x="372" y="648"/>
                    </a:lnTo>
                    <a:lnTo>
                      <a:pt x="384" y="642"/>
                    </a:lnTo>
                    <a:lnTo>
                      <a:pt x="390" y="636"/>
                    </a:lnTo>
                    <a:lnTo>
                      <a:pt x="396" y="624"/>
                    </a:lnTo>
                    <a:lnTo>
                      <a:pt x="402" y="606"/>
                    </a:lnTo>
                    <a:lnTo>
                      <a:pt x="408" y="594"/>
                    </a:lnTo>
                    <a:lnTo>
                      <a:pt x="408" y="582"/>
                    </a:lnTo>
                    <a:lnTo>
                      <a:pt x="426" y="564"/>
                    </a:lnTo>
                    <a:lnTo>
                      <a:pt x="444" y="558"/>
                    </a:lnTo>
                    <a:lnTo>
                      <a:pt x="456" y="552"/>
                    </a:lnTo>
                    <a:lnTo>
                      <a:pt x="462" y="546"/>
                    </a:lnTo>
                    <a:lnTo>
                      <a:pt x="468" y="534"/>
                    </a:lnTo>
                    <a:lnTo>
                      <a:pt x="480" y="528"/>
                    </a:lnTo>
                    <a:lnTo>
                      <a:pt x="480" y="492"/>
                    </a:lnTo>
                    <a:lnTo>
                      <a:pt x="492" y="468"/>
                    </a:lnTo>
                    <a:lnTo>
                      <a:pt x="504" y="462"/>
                    </a:lnTo>
                    <a:lnTo>
                      <a:pt x="510" y="462"/>
                    </a:lnTo>
                    <a:lnTo>
                      <a:pt x="522" y="456"/>
                    </a:lnTo>
                    <a:lnTo>
                      <a:pt x="564" y="414"/>
                    </a:lnTo>
                    <a:lnTo>
                      <a:pt x="576" y="390"/>
                    </a:lnTo>
                    <a:lnTo>
                      <a:pt x="582" y="384"/>
                    </a:lnTo>
                    <a:lnTo>
                      <a:pt x="594" y="384"/>
                    </a:lnTo>
                    <a:lnTo>
                      <a:pt x="606" y="378"/>
                    </a:lnTo>
                    <a:lnTo>
                      <a:pt x="618" y="378"/>
                    </a:lnTo>
                    <a:lnTo>
                      <a:pt x="630" y="354"/>
                    </a:lnTo>
                    <a:lnTo>
                      <a:pt x="648" y="354"/>
                    </a:lnTo>
                    <a:lnTo>
                      <a:pt x="648" y="348"/>
                    </a:lnTo>
                    <a:lnTo>
                      <a:pt x="642" y="336"/>
                    </a:lnTo>
                    <a:lnTo>
                      <a:pt x="624" y="318"/>
                    </a:lnTo>
                    <a:lnTo>
                      <a:pt x="606" y="312"/>
                    </a:lnTo>
                    <a:lnTo>
                      <a:pt x="594" y="312"/>
                    </a:lnTo>
                    <a:lnTo>
                      <a:pt x="576" y="306"/>
                    </a:lnTo>
                    <a:lnTo>
                      <a:pt x="564" y="306"/>
                    </a:lnTo>
                    <a:lnTo>
                      <a:pt x="564" y="276"/>
                    </a:lnTo>
                    <a:lnTo>
                      <a:pt x="546" y="276"/>
                    </a:lnTo>
                    <a:lnTo>
                      <a:pt x="546" y="246"/>
                    </a:lnTo>
                    <a:lnTo>
                      <a:pt x="552" y="240"/>
                    </a:lnTo>
                    <a:lnTo>
                      <a:pt x="546" y="216"/>
                    </a:lnTo>
                    <a:lnTo>
                      <a:pt x="516" y="216"/>
                    </a:lnTo>
                    <a:lnTo>
                      <a:pt x="516" y="186"/>
                    </a:lnTo>
                    <a:lnTo>
                      <a:pt x="510" y="180"/>
                    </a:lnTo>
                    <a:lnTo>
                      <a:pt x="480" y="180"/>
                    </a:lnTo>
                    <a:lnTo>
                      <a:pt x="462" y="162"/>
                    </a:lnTo>
                    <a:lnTo>
                      <a:pt x="450" y="156"/>
                    </a:lnTo>
                    <a:lnTo>
                      <a:pt x="432" y="120"/>
                    </a:lnTo>
                    <a:lnTo>
                      <a:pt x="432" y="96"/>
                    </a:lnTo>
                    <a:lnTo>
                      <a:pt x="426" y="90"/>
                    </a:lnTo>
                    <a:lnTo>
                      <a:pt x="414" y="66"/>
                    </a:lnTo>
                    <a:lnTo>
                      <a:pt x="408" y="60"/>
                    </a:lnTo>
                    <a:lnTo>
                      <a:pt x="396" y="60"/>
                    </a:lnTo>
                    <a:lnTo>
                      <a:pt x="396" y="30"/>
                    </a:lnTo>
                    <a:lnTo>
                      <a:pt x="384" y="18"/>
                    </a:lnTo>
                    <a:lnTo>
                      <a:pt x="378" y="0"/>
                    </a:lnTo>
                    <a:lnTo>
                      <a:pt x="342" y="6"/>
                    </a:lnTo>
                    <a:lnTo>
                      <a:pt x="330" y="18"/>
                    </a:lnTo>
                    <a:lnTo>
                      <a:pt x="306" y="18"/>
                    </a:lnTo>
                    <a:lnTo>
                      <a:pt x="264" y="60"/>
                    </a:lnTo>
                    <a:lnTo>
                      <a:pt x="258" y="60"/>
                    </a:lnTo>
                    <a:lnTo>
                      <a:pt x="258" y="42"/>
                    </a:lnTo>
                    <a:lnTo>
                      <a:pt x="252" y="42"/>
                    </a:lnTo>
                    <a:lnTo>
                      <a:pt x="252" y="24"/>
                    </a:lnTo>
                    <a:lnTo>
                      <a:pt x="246" y="18"/>
                    </a:lnTo>
                    <a:lnTo>
                      <a:pt x="228" y="18"/>
                    </a:lnTo>
                    <a:lnTo>
                      <a:pt x="216" y="24"/>
                    </a:lnTo>
                    <a:lnTo>
                      <a:pt x="168" y="36"/>
                    </a:lnTo>
                    <a:lnTo>
                      <a:pt x="132" y="36"/>
                    </a:lnTo>
                    <a:lnTo>
                      <a:pt x="114" y="42"/>
                    </a:lnTo>
                    <a:lnTo>
                      <a:pt x="78" y="42"/>
                    </a:lnTo>
                    <a:lnTo>
                      <a:pt x="78" y="216"/>
                    </a:lnTo>
                    <a:lnTo>
                      <a:pt x="72" y="222"/>
                    </a:lnTo>
                    <a:lnTo>
                      <a:pt x="78" y="348"/>
                    </a:lnTo>
                    <a:lnTo>
                      <a:pt x="6" y="348"/>
                    </a:lnTo>
                    <a:lnTo>
                      <a:pt x="0" y="57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64" name="Benin">
                <a:extLst>
                  <a:ext uri="{FF2B5EF4-FFF2-40B4-BE49-F238E27FC236}">
                    <a16:creationId xmlns:a16="http://schemas.microsoft.com/office/drawing/2014/main" id="{0431A030-6183-DF43-8E6E-04D346E923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7" y="2055"/>
                <a:ext cx="57" cy="127"/>
              </a:xfrm>
              <a:custGeom>
                <a:avLst/>
                <a:gdLst>
                  <a:gd name="T0" fmla="*/ 2147483647 w 222"/>
                  <a:gd name="T1" fmla="*/ 2147483647 h 498"/>
                  <a:gd name="T2" fmla="*/ 2147483647 w 222"/>
                  <a:gd name="T3" fmla="*/ 2147483647 h 498"/>
                  <a:gd name="T4" fmla="*/ 2147483647 w 222"/>
                  <a:gd name="T5" fmla="*/ 2147483647 h 498"/>
                  <a:gd name="T6" fmla="*/ 2147483647 w 222"/>
                  <a:gd name="T7" fmla="*/ 2147483647 h 498"/>
                  <a:gd name="T8" fmla="*/ 2147483647 w 222"/>
                  <a:gd name="T9" fmla="*/ 2147483647 h 498"/>
                  <a:gd name="T10" fmla="*/ 2147483647 w 222"/>
                  <a:gd name="T11" fmla="*/ 2147483647 h 498"/>
                  <a:gd name="T12" fmla="*/ 2147483647 w 222"/>
                  <a:gd name="T13" fmla="*/ 2147483647 h 498"/>
                  <a:gd name="T14" fmla="*/ 2147483647 w 222"/>
                  <a:gd name="T15" fmla="*/ 2147483647 h 498"/>
                  <a:gd name="T16" fmla="*/ 2147483647 w 222"/>
                  <a:gd name="T17" fmla="*/ 2147483647 h 498"/>
                  <a:gd name="T18" fmla="*/ 2147483647 w 222"/>
                  <a:gd name="T19" fmla="*/ 2147483647 h 498"/>
                  <a:gd name="T20" fmla="*/ 2147483647 w 222"/>
                  <a:gd name="T21" fmla="*/ 2147483647 h 498"/>
                  <a:gd name="T22" fmla="*/ 2147483647 w 222"/>
                  <a:gd name="T23" fmla="*/ 2147483647 h 498"/>
                  <a:gd name="T24" fmla="*/ 2147483647 w 222"/>
                  <a:gd name="T25" fmla="*/ 2147483647 h 498"/>
                  <a:gd name="T26" fmla="*/ 2147483647 w 222"/>
                  <a:gd name="T27" fmla="*/ 2147483647 h 498"/>
                  <a:gd name="T28" fmla="*/ 2147483647 w 222"/>
                  <a:gd name="T29" fmla="*/ 2147483647 h 498"/>
                  <a:gd name="T30" fmla="*/ 2147483647 w 222"/>
                  <a:gd name="T31" fmla="*/ 2147483647 h 498"/>
                  <a:gd name="T32" fmla="*/ 2147483647 w 222"/>
                  <a:gd name="T33" fmla="*/ 2147483647 h 498"/>
                  <a:gd name="T34" fmla="*/ 2147483647 w 222"/>
                  <a:gd name="T35" fmla="*/ 2147483647 h 498"/>
                  <a:gd name="T36" fmla="*/ 2147483647 w 222"/>
                  <a:gd name="T37" fmla="*/ 2147483647 h 498"/>
                  <a:gd name="T38" fmla="*/ 2147483647 w 222"/>
                  <a:gd name="T39" fmla="*/ 2147483647 h 498"/>
                  <a:gd name="T40" fmla="*/ 2147483647 w 222"/>
                  <a:gd name="T41" fmla="*/ 2147483647 h 498"/>
                  <a:gd name="T42" fmla="*/ 2147483647 w 222"/>
                  <a:gd name="T43" fmla="*/ 2147483647 h 498"/>
                  <a:gd name="T44" fmla="*/ 2147483647 w 222"/>
                  <a:gd name="T45" fmla="*/ 2147483647 h 498"/>
                  <a:gd name="T46" fmla="*/ 0 w 222"/>
                  <a:gd name="T47" fmla="*/ 2147483647 h 498"/>
                  <a:gd name="T48" fmla="*/ 2147483647 w 222"/>
                  <a:gd name="T49" fmla="*/ 2147483647 h 498"/>
                  <a:gd name="T50" fmla="*/ 2147483647 w 222"/>
                  <a:gd name="T51" fmla="*/ 2147483647 h 498"/>
                  <a:gd name="T52" fmla="*/ 2147483647 w 222"/>
                  <a:gd name="T53" fmla="*/ 2147483647 h 498"/>
                  <a:gd name="T54" fmla="*/ 2147483647 w 222"/>
                  <a:gd name="T55" fmla="*/ 2147483647 h 498"/>
                  <a:gd name="T56" fmla="*/ 2147483647 w 222"/>
                  <a:gd name="T57" fmla="*/ 2147483647 h 498"/>
                  <a:gd name="T58" fmla="*/ 2147483647 w 222"/>
                  <a:gd name="T59" fmla="*/ 2147483647 h 498"/>
                  <a:gd name="T60" fmla="*/ 2147483647 w 222"/>
                  <a:gd name="T61" fmla="*/ 2147483647 h 498"/>
                  <a:gd name="T62" fmla="*/ 2147483647 w 222"/>
                  <a:gd name="T63" fmla="*/ 2147483647 h 498"/>
                  <a:gd name="T64" fmla="*/ 2147483647 w 222"/>
                  <a:gd name="T65" fmla="*/ 2147483647 h 498"/>
                  <a:gd name="T66" fmla="*/ 2147483647 w 222"/>
                  <a:gd name="T67" fmla="*/ 2147483647 h 498"/>
                  <a:gd name="T68" fmla="*/ 2147483647 w 222"/>
                  <a:gd name="T69" fmla="*/ 2147483647 h 49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22"/>
                  <a:gd name="T106" fmla="*/ 0 h 498"/>
                  <a:gd name="T107" fmla="*/ 222 w 222"/>
                  <a:gd name="T108" fmla="*/ 498 h 49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22" h="498">
                    <a:moveTo>
                      <a:pt x="138" y="372"/>
                    </a:moveTo>
                    <a:lnTo>
                      <a:pt x="144" y="342"/>
                    </a:lnTo>
                    <a:lnTo>
                      <a:pt x="138" y="306"/>
                    </a:lnTo>
                    <a:lnTo>
                      <a:pt x="144" y="276"/>
                    </a:lnTo>
                    <a:lnTo>
                      <a:pt x="162" y="276"/>
                    </a:lnTo>
                    <a:lnTo>
                      <a:pt x="174" y="252"/>
                    </a:lnTo>
                    <a:lnTo>
                      <a:pt x="174" y="222"/>
                    </a:lnTo>
                    <a:lnTo>
                      <a:pt x="180" y="216"/>
                    </a:lnTo>
                    <a:lnTo>
                      <a:pt x="186" y="204"/>
                    </a:lnTo>
                    <a:lnTo>
                      <a:pt x="198" y="198"/>
                    </a:lnTo>
                    <a:lnTo>
                      <a:pt x="198" y="156"/>
                    </a:lnTo>
                    <a:lnTo>
                      <a:pt x="210" y="150"/>
                    </a:lnTo>
                    <a:lnTo>
                      <a:pt x="216" y="150"/>
                    </a:lnTo>
                    <a:lnTo>
                      <a:pt x="222" y="144"/>
                    </a:lnTo>
                    <a:lnTo>
                      <a:pt x="222" y="132"/>
                    </a:lnTo>
                    <a:lnTo>
                      <a:pt x="216" y="126"/>
                    </a:lnTo>
                    <a:lnTo>
                      <a:pt x="216" y="114"/>
                    </a:lnTo>
                    <a:lnTo>
                      <a:pt x="210" y="102"/>
                    </a:lnTo>
                    <a:lnTo>
                      <a:pt x="204" y="96"/>
                    </a:lnTo>
                    <a:lnTo>
                      <a:pt x="192" y="72"/>
                    </a:lnTo>
                    <a:lnTo>
                      <a:pt x="198" y="66"/>
                    </a:lnTo>
                    <a:lnTo>
                      <a:pt x="198" y="60"/>
                    </a:lnTo>
                    <a:lnTo>
                      <a:pt x="204" y="48"/>
                    </a:lnTo>
                    <a:lnTo>
                      <a:pt x="198" y="42"/>
                    </a:lnTo>
                    <a:lnTo>
                      <a:pt x="186" y="36"/>
                    </a:lnTo>
                    <a:lnTo>
                      <a:pt x="180" y="36"/>
                    </a:lnTo>
                    <a:lnTo>
                      <a:pt x="174" y="30"/>
                    </a:lnTo>
                    <a:lnTo>
                      <a:pt x="168" y="30"/>
                    </a:lnTo>
                    <a:lnTo>
                      <a:pt x="162" y="24"/>
                    </a:lnTo>
                    <a:lnTo>
                      <a:pt x="156" y="12"/>
                    </a:lnTo>
                    <a:lnTo>
                      <a:pt x="144" y="0"/>
                    </a:lnTo>
                    <a:lnTo>
                      <a:pt x="114" y="12"/>
                    </a:lnTo>
                    <a:lnTo>
                      <a:pt x="114" y="36"/>
                    </a:lnTo>
                    <a:lnTo>
                      <a:pt x="120" y="36"/>
                    </a:lnTo>
                    <a:lnTo>
                      <a:pt x="114" y="42"/>
                    </a:lnTo>
                    <a:lnTo>
                      <a:pt x="108" y="60"/>
                    </a:lnTo>
                    <a:lnTo>
                      <a:pt x="96" y="60"/>
                    </a:lnTo>
                    <a:lnTo>
                      <a:pt x="90" y="66"/>
                    </a:lnTo>
                    <a:lnTo>
                      <a:pt x="84" y="66"/>
                    </a:lnTo>
                    <a:lnTo>
                      <a:pt x="84" y="78"/>
                    </a:lnTo>
                    <a:lnTo>
                      <a:pt x="78" y="72"/>
                    </a:lnTo>
                    <a:lnTo>
                      <a:pt x="48" y="72"/>
                    </a:lnTo>
                    <a:lnTo>
                      <a:pt x="30" y="90"/>
                    </a:lnTo>
                    <a:lnTo>
                      <a:pt x="24" y="102"/>
                    </a:lnTo>
                    <a:lnTo>
                      <a:pt x="12" y="102"/>
                    </a:lnTo>
                    <a:lnTo>
                      <a:pt x="6" y="114"/>
                    </a:lnTo>
                    <a:lnTo>
                      <a:pt x="0" y="132"/>
                    </a:lnTo>
                    <a:lnTo>
                      <a:pt x="0" y="162"/>
                    </a:lnTo>
                    <a:lnTo>
                      <a:pt x="12" y="168"/>
                    </a:lnTo>
                    <a:lnTo>
                      <a:pt x="42" y="198"/>
                    </a:lnTo>
                    <a:lnTo>
                      <a:pt x="42" y="240"/>
                    </a:lnTo>
                    <a:lnTo>
                      <a:pt x="54" y="252"/>
                    </a:lnTo>
                    <a:lnTo>
                      <a:pt x="60" y="264"/>
                    </a:lnTo>
                    <a:lnTo>
                      <a:pt x="60" y="294"/>
                    </a:lnTo>
                    <a:lnTo>
                      <a:pt x="66" y="306"/>
                    </a:lnTo>
                    <a:lnTo>
                      <a:pt x="54" y="318"/>
                    </a:lnTo>
                    <a:lnTo>
                      <a:pt x="54" y="378"/>
                    </a:lnTo>
                    <a:lnTo>
                      <a:pt x="66" y="390"/>
                    </a:lnTo>
                    <a:lnTo>
                      <a:pt x="54" y="396"/>
                    </a:lnTo>
                    <a:lnTo>
                      <a:pt x="60" y="462"/>
                    </a:lnTo>
                    <a:lnTo>
                      <a:pt x="60" y="468"/>
                    </a:lnTo>
                    <a:lnTo>
                      <a:pt x="72" y="480"/>
                    </a:lnTo>
                    <a:lnTo>
                      <a:pt x="72" y="492"/>
                    </a:lnTo>
                    <a:lnTo>
                      <a:pt x="84" y="492"/>
                    </a:lnTo>
                    <a:lnTo>
                      <a:pt x="96" y="498"/>
                    </a:lnTo>
                    <a:lnTo>
                      <a:pt x="108" y="498"/>
                    </a:lnTo>
                    <a:lnTo>
                      <a:pt x="120" y="474"/>
                    </a:lnTo>
                    <a:lnTo>
                      <a:pt x="126" y="480"/>
                    </a:lnTo>
                    <a:lnTo>
                      <a:pt x="138" y="486"/>
                    </a:lnTo>
                    <a:lnTo>
                      <a:pt x="138" y="37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65" name="Angola">
                <a:extLst>
                  <a:ext uri="{FF2B5EF4-FFF2-40B4-BE49-F238E27FC236}">
                    <a16:creationId xmlns:a16="http://schemas.microsoft.com/office/drawing/2014/main" id="{D95572DA-B781-004E-AC44-4725C06E2EA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64" y="2398"/>
                <a:ext cx="227" cy="283"/>
              </a:xfrm>
              <a:custGeom>
                <a:avLst/>
                <a:gdLst>
                  <a:gd name="T0" fmla="*/ 2147483647 w 888"/>
                  <a:gd name="T1" fmla="*/ 2147483647 h 1104"/>
                  <a:gd name="T2" fmla="*/ 2147483647 w 888"/>
                  <a:gd name="T3" fmla="*/ 2147483647 h 1104"/>
                  <a:gd name="T4" fmla="*/ 2147483647 w 888"/>
                  <a:gd name="T5" fmla="*/ 2147483647 h 1104"/>
                  <a:gd name="T6" fmla="*/ 2147483647 w 888"/>
                  <a:gd name="T7" fmla="*/ 0 h 1104"/>
                  <a:gd name="T8" fmla="*/ 2147483647 w 888"/>
                  <a:gd name="T9" fmla="*/ 2147483647 h 1104"/>
                  <a:gd name="T10" fmla="*/ 2147483647 w 888"/>
                  <a:gd name="T11" fmla="*/ 2147483647 h 1104"/>
                  <a:gd name="T12" fmla="*/ 2147483647 w 888"/>
                  <a:gd name="T13" fmla="*/ 2147483647 h 1104"/>
                  <a:gd name="T14" fmla="*/ 2147483647 w 888"/>
                  <a:gd name="T15" fmla="*/ 2147483647 h 1104"/>
                  <a:gd name="T16" fmla="*/ 2147483647 w 888"/>
                  <a:gd name="T17" fmla="*/ 2147483647 h 1104"/>
                  <a:gd name="T18" fmla="*/ 2147483647 w 888"/>
                  <a:gd name="T19" fmla="*/ 2147483647 h 1104"/>
                  <a:gd name="T20" fmla="*/ 2147483647 w 888"/>
                  <a:gd name="T21" fmla="*/ 2147483647 h 1104"/>
                  <a:gd name="T22" fmla="*/ 2147483647 w 888"/>
                  <a:gd name="T23" fmla="*/ 2147483647 h 1104"/>
                  <a:gd name="T24" fmla="*/ 2147483647 w 888"/>
                  <a:gd name="T25" fmla="*/ 2147483647 h 1104"/>
                  <a:gd name="T26" fmla="*/ 2147483647 w 888"/>
                  <a:gd name="T27" fmla="*/ 2147483647 h 1104"/>
                  <a:gd name="T28" fmla="*/ 2147483647 w 888"/>
                  <a:gd name="T29" fmla="*/ 2147483647 h 1104"/>
                  <a:gd name="T30" fmla="*/ 2147483647 w 888"/>
                  <a:gd name="T31" fmla="*/ 2147483647 h 1104"/>
                  <a:gd name="T32" fmla="*/ 2147483647 w 888"/>
                  <a:gd name="T33" fmla="*/ 2147483647 h 1104"/>
                  <a:gd name="T34" fmla="*/ 2147483647 w 888"/>
                  <a:gd name="T35" fmla="*/ 2147483647 h 1104"/>
                  <a:gd name="T36" fmla="*/ 2147483647 w 888"/>
                  <a:gd name="T37" fmla="*/ 2147483647 h 1104"/>
                  <a:gd name="T38" fmla="*/ 2147483647 w 888"/>
                  <a:gd name="T39" fmla="*/ 2147483647 h 1104"/>
                  <a:gd name="T40" fmla="*/ 2147483647 w 888"/>
                  <a:gd name="T41" fmla="*/ 2147483647 h 1104"/>
                  <a:gd name="T42" fmla="*/ 2147483647 w 888"/>
                  <a:gd name="T43" fmla="*/ 2147483647 h 1104"/>
                  <a:gd name="T44" fmla="*/ 2147483647 w 888"/>
                  <a:gd name="T45" fmla="*/ 2147483647 h 1104"/>
                  <a:gd name="T46" fmla="*/ 2147483647 w 888"/>
                  <a:gd name="T47" fmla="*/ 2147483647 h 1104"/>
                  <a:gd name="T48" fmla="*/ 2147483647 w 888"/>
                  <a:gd name="T49" fmla="*/ 2147483647 h 1104"/>
                  <a:gd name="T50" fmla="*/ 2147483647 w 888"/>
                  <a:gd name="T51" fmla="*/ 2147483647 h 1104"/>
                  <a:gd name="T52" fmla="*/ 2147483647 w 888"/>
                  <a:gd name="T53" fmla="*/ 2147483647 h 1104"/>
                  <a:gd name="T54" fmla="*/ 2147483647 w 888"/>
                  <a:gd name="T55" fmla="*/ 2147483647 h 1104"/>
                  <a:gd name="T56" fmla="*/ 2147483647 w 888"/>
                  <a:gd name="T57" fmla="*/ 2147483647 h 1104"/>
                  <a:gd name="T58" fmla="*/ 2147483647 w 888"/>
                  <a:gd name="T59" fmla="*/ 2147483647 h 1104"/>
                  <a:gd name="T60" fmla="*/ 2147483647 w 888"/>
                  <a:gd name="T61" fmla="*/ 2147483647 h 1104"/>
                  <a:gd name="T62" fmla="*/ 2147483647 w 888"/>
                  <a:gd name="T63" fmla="*/ 2147483647 h 1104"/>
                  <a:gd name="T64" fmla="*/ 2147483647 w 888"/>
                  <a:gd name="T65" fmla="*/ 2147483647 h 1104"/>
                  <a:gd name="T66" fmla="*/ 2147483647 w 888"/>
                  <a:gd name="T67" fmla="*/ 2147483647 h 1104"/>
                  <a:gd name="T68" fmla="*/ 2147483647 w 888"/>
                  <a:gd name="T69" fmla="*/ 2147483647 h 1104"/>
                  <a:gd name="T70" fmla="*/ 2147483647 w 888"/>
                  <a:gd name="T71" fmla="*/ 2147483647 h 1104"/>
                  <a:gd name="T72" fmla="*/ 2147483647 w 888"/>
                  <a:gd name="T73" fmla="*/ 2147483647 h 1104"/>
                  <a:gd name="T74" fmla="*/ 0 w 888"/>
                  <a:gd name="T75" fmla="*/ 2147483647 h 1104"/>
                  <a:gd name="T76" fmla="*/ 2147483647 w 888"/>
                  <a:gd name="T77" fmla="*/ 2147483647 h 1104"/>
                  <a:gd name="T78" fmla="*/ 2147483647 w 888"/>
                  <a:gd name="T79" fmla="*/ 2147483647 h 1104"/>
                  <a:gd name="T80" fmla="*/ 2147483647 w 888"/>
                  <a:gd name="T81" fmla="*/ 2147483647 h 1104"/>
                  <a:gd name="T82" fmla="*/ 2147483647 w 888"/>
                  <a:gd name="T83" fmla="*/ 2147483647 h 1104"/>
                  <a:gd name="T84" fmla="*/ 2147483647 w 888"/>
                  <a:gd name="T85" fmla="*/ 2147483647 h 1104"/>
                  <a:gd name="T86" fmla="*/ 2147483647 w 888"/>
                  <a:gd name="T87" fmla="*/ 2147483647 h 1104"/>
                  <a:gd name="T88" fmla="*/ 2147483647 w 888"/>
                  <a:gd name="T89" fmla="*/ 2147483647 h 1104"/>
                  <a:gd name="T90" fmla="*/ 2147483647 w 888"/>
                  <a:gd name="T91" fmla="*/ 2147483647 h 1104"/>
                  <a:gd name="T92" fmla="*/ 2147483647 w 888"/>
                  <a:gd name="T93" fmla="*/ 2147483647 h 1104"/>
                  <a:gd name="T94" fmla="*/ 2147483647 w 888"/>
                  <a:gd name="T95" fmla="*/ 2147483647 h 110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888"/>
                  <a:gd name="T145" fmla="*/ 0 h 1104"/>
                  <a:gd name="T146" fmla="*/ 888 w 888"/>
                  <a:gd name="T147" fmla="*/ 1104 h 110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888" h="1104">
                    <a:moveTo>
                      <a:pt x="42" y="114"/>
                    </a:moveTo>
                    <a:lnTo>
                      <a:pt x="42" y="120"/>
                    </a:lnTo>
                    <a:lnTo>
                      <a:pt x="48" y="120"/>
                    </a:lnTo>
                    <a:lnTo>
                      <a:pt x="54" y="114"/>
                    </a:lnTo>
                    <a:lnTo>
                      <a:pt x="66" y="108"/>
                    </a:lnTo>
                    <a:lnTo>
                      <a:pt x="72" y="102"/>
                    </a:lnTo>
                    <a:lnTo>
                      <a:pt x="72" y="96"/>
                    </a:lnTo>
                    <a:lnTo>
                      <a:pt x="66" y="84"/>
                    </a:lnTo>
                    <a:lnTo>
                      <a:pt x="66" y="78"/>
                    </a:lnTo>
                    <a:lnTo>
                      <a:pt x="60" y="66"/>
                    </a:lnTo>
                    <a:lnTo>
                      <a:pt x="96" y="36"/>
                    </a:lnTo>
                    <a:lnTo>
                      <a:pt x="102" y="24"/>
                    </a:lnTo>
                    <a:lnTo>
                      <a:pt x="102" y="18"/>
                    </a:lnTo>
                    <a:lnTo>
                      <a:pt x="96" y="12"/>
                    </a:lnTo>
                    <a:lnTo>
                      <a:pt x="96" y="6"/>
                    </a:lnTo>
                    <a:lnTo>
                      <a:pt x="90" y="0"/>
                    </a:lnTo>
                    <a:lnTo>
                      <a:pt x="84" y="6"/>
                    </a:lnTo>
                    <a:lnTo>
                      <a:pt x="72" y="12"/>
                    </a:lnTo>
                    <a:lnTo>
                      <a:pt x="66" y="18"/>
                    </a:lnTo>
                    <a:lnTo>
                      <a:pt x="54" y="24"/>
                    </a:lnTo>
                    <a:lnTo>
                      <a:pt x="54" y="42"/>
                    </a:lnTo>
                    <a:lnTo>
                      <a:pt x="36" y="42"/>
                    </a:lnTo>
                    <a:lnTo>
                      <a:pt x="36" y="60"/>
                    </a:lnTo>
                    <a:lnTo>
                      <a:pt x="42" y="114"/>
                    </a:lnTo>
                    <a:close/>
                    <a:moveTo>
                      <a:pt x="876" y="546"/>
                    </a:moveTo>
                    <a:lnTo>
                      <a:pt x="852" y="546"/>
                    </a:lnTo>
                    <a:lnTo>
                      <a:pt x="840" y="534"/>
                    </a:lnTo>
                    <a:lnTo>
                      <a:pt x="828" y="534"/>
                    </a:lnTo>
                    <a:lnTo>
                      <a:pt x="828" y="546"/>
                    </a:lnTo>
                    <a:lnTo>
                      <a:pt x="804" y="552"/>
                    </a:lnTo>
                    <a:lnTo>
                      <a:pt x="774" y="546"/>
                    </a:lnTo>
                    <a:lnTo>
                      <a:pt x="768" y="564"/>
                    </a:lnTo>
                    <a:lnTo>
                      <a:pt x="762" y="558"/>
                    </a:lnTo>
                    <a:lnTo>
                      <a:pt x="756" y="558"/>
                    </a:lnTo>
                    <a:lnTo>
                      <a:pt x="750" y="552"/>
                    </a:lnTo>
                    <a:lnTo>
                      <a:pt x="750" y="528"/>
                    </a:lnTo>
                    <a:lnTo>
                      <a:pt x="756" y="522"/>
                    </a:lnTo>
                    <a:lnTo>
                      <a:pt x="756" y="510"/>
                    </a:lnTo>
                    <a:lnTo>
                      <a:pt x="762" y="498"/>
                    </a:lnTo>
                    <a:lnTo>
                      <a:pt x="762" y="480"/>
                    </a:lnTo>
                    <a:lnTo>
                      <a:pt x="756" y="474"/>
                    </a:lnTo>
                    <a:lnTo>
                      <a:pt x="744" y="450"/>
                    </a:lnTo>
                    <a:lnTo>
                      <a:pt x="732" y="432"/>
                    </a:lnTo>
                    <a:lnTo>
                      <a:pt x="726" y="414"/>
                    </a:lnTo>
                    <a:lnTo>
                      <a:pt x="726" y="402"/>
                    </a:lnTo>
                    <a:lnTo>
                      <a:pt x="732" y="396"/>
                    </a:lnTo>
                    <a:lnTo>
                      <a:pt x="732" y="384"/>
                    </a:lnTo>
                    <a:lnTo>
                      <a:pt x="726" y="360"/>
                    </a:lnTo>
                    <a:lnTo>
                      <a:pt x="732" y="354"/>
                    </a:lnTo>
                    <a:lnTo>
                      <a:pt x="738" y="342"/>
                    </a:lnTo>
                    <a:lnTo>
                      <a:pt x="738" y="330"/>
                    </a:lnTo>
                    <a:lnTo>
                      <a:pt x="732" y="318"/>
                    </a:lnTo>
                    <a:lnTo>
                      <a:pt x="720" y="306"/>
                    </a:lnTo>
                    <a:lnTo>
                      <a:pt x="714" y="288"/>
                    </a:lnTo>
                    <a:lnTo>
                      <a:pt x="726" y="270"/>
                    </a:lnTo>
                    <a:lnTo>
                      <a:pt x="726" y="246"/>
                    </a:lnTo>
                    <a:lnTo>
                      <a:pt x="636" y="246"/>
                    </a:lnTo>
                    <a:lnTo>
                      <a:pt x="636" y="222"/>
                    </a:lnTo>
                    <a:lnTo>
                      <a:pt x="624" y="216"/>
                    </a:lnTo>
                    <a:lnTo>
                      <a:pt x="612" y="216"/>
                    </a:lnTo>
                    <a:lnTo>
                      <a:pt x="612" y="222"/>
                    </a:lnTo>
                    <a:lnTo>
                      <a:pt x="564" y="222"/>
                    </a:lnTo>
                    <a:lnTo>
                      <a:pt x="558" y="228"/>
                    </a:lnTo>
                    <a:lnTo>
                      <a:pt x="558" y="234"/>
                    </a:lnTo>
                    <a:lnTo>
                      <a:pt x="564" y="240"/>
                    </a:lnTo>
                    <a:lnTo>
                      <a:pt x="570" y="252"/>
                    </a:lnTo>
                    <a:lnTo>
                      <a:pt x="570" y="264"/>
                    </a:lnTo>
                    <a:lnTo>
                      <a:pt x="558" y="264"/>
                    </a:lnTo>
                    <a:lnTo>
                      <a:pt x="558" y="270"/>
                    </a:lnTo>
                    <a:lnTo>
                      <a:pt x="552" y="276"/>
                    </a:lnTo>
                    <a:lnTo>
                      <a:pt x="552" y="294"/>
                    </a:lnTo>
                    <a:lnTo>
                      <a:pt x="510" y="300"/>
                    </a:lnTo>
                    <a:lnTo>
                      <a:pt x="504" y="294"/>
                    </a:lnTo>
                    <a:lnTo>
                      <a:pt x="492" y="300"/>
                    </a:lnTo>
                    <a:lnTo>
                      <a:pt x="468" y="300"/>
                    </a:lnTo>
                    <a:lnTo>
                      <a:pt x="462" y="312"/>
                    </a:lnTo>
                    <a:lnTo>
                      <a:pt x="450" y="306"/>
                    </a:lnTo>
                    <a:lnTo>
                      <a:pt x="420" y="306"/>
                    </a:lnTo>
                    <a:lnTo>
                      <a:pt x="408" y="282"/>
                    </a:lnTo>
                    <a:lnTo>
                      <a:pt x="402" y="276"/>
                    </a:lnTo>
                    <a:lnTo>
                      <a:pt x="402" y="264"/>
                    </a:lnTo>
                    <a:lnTo>
                      <a:pt x="390" y="252"/>
                    </a:lnTo>
                    <a:lnTo>
                      <a:pt x="384" y="252"/>
                    </a:lnTo>
                    <a:lnTo>
                      <a:pt x="378" y="246"/>
                    </a:lnTo>
                    <a:lnTo>
                      <a:pt x="378" y="240"/>
                    </a:lnTo>
                    <a:lnTo>
                      <a:pt x="384" y="234"/>
                    </a:lnTo>
                    <a:lnTo>
                      <a:pt x="384" y="210"/>
                    </a:lnTo>
                    <a:lnTo>
                      <a:pt x="366" y="192"/>
                    </a:lnTo>
                    <a:lnTo>
                      <a:pt x="366" y="150"/>
                    </a:lnTo>
                    <a:lnTo>
                      <a:pt x="354" y="138"/>
                    </a:lnTo>
                    <a:lnTo>
                      <a:pt x="348" y="126"/>
                    </a:lnTo>
                    <a:lnTo>
                      <a:pt x="342" y="120"/>
                    </a:lnTo>
                    <a:lnTo>
                      <a:pt x="324" y="120"/>
                    </a:lnTo>
                    <a:lnTo>
                      <a:pt x="318" y="126"/>
                    </a:lnTo>
                    <a:lnTo>
                      <a:pt x="294" y="126"/>
                    </a:lnTo>
                    <a:lnTo>
                      <a:pt x="276" y="132"/>
                    </a:lnTo>
                    <a:lnTo>
                      <a:pt x="246" y="132"/>
                    </a:lnTo>
                    <a:lnTo>
                      <a:pt x="234" y="126"/>
                    </a:lnTo>
                    <a:lnTo>
                      <a:pt x="222" y="126"/>
                    </a:lnTo>
                    <a:lnTo>
                      <a:pt x="210" y="132"/>
                    </a:lnTo>
                    <a:lnTo>
                      <a:pt x="180" y="132"/>
                    </a:lnTo>
                    <a:lnTo>
                      <a:pt x="168" y="126"/>
                    </a:lnTo>
                    <a:lnTo>
                      <a:pt x="144" y="132"/>
                    </a:lnTo>
                    <a:lnTo>
                      <a:pt x="132" y="126"/>
                    </a:lnTo>
                    <a:lnTo>
                      <a:pt x="126" y="132"/>
                    </a:lnTo>
                    <a:lnTo>
                      <a:pt x="102" y="126"/>
                    </a:lnTo>
                    <a:lnTo>
                      <a:pt x="54" y="150"/>
                    </a:lnTo>
                    <a:lnTo>
                      <a:pt x="48" y="156"/>
                    </a:lnTo>
                    <a:lnTo>
                      <a:pt x="54" y="168"/>
                    </a:lnTo>
                    <a:lnTo>
                      <a:pt x="60" y="174"/>
                    </a:lnTo>
                    <a:lnTo>
                      <a:pt x="66" y="186"/>
                    </a:lnTo>
                    <a:lnTo>
                      <a:pt x="90" y="210"/>
                    </a:lnTo>
                    <a:lnTo>
                      <a:pt x="84" y="234"/>
                    </a:lnTo>
                    <a:lnTo>
                      <a:pt x="90" y="246"/>
                    </a:lnTo>
                    <a:lnTo>
                      <a:pt x="108" y="270"/>
                    </a:lnTo>
                    <a:lnTo>
                      <a:pt x="120" y="300"/>
                    </a:lnTo>
                    <a:lnTo>
                      <a:pt x="126" y="330"/>
                    </a:lnTo>
                    <a:lnTo>
                      <a:pt x="120" y="354"/>
                    </a:lnTo>
                    <a:lnTo>
                      <a:pt x="108" y="378"/>
                    </a:lnTo>
                    <a:lnTo>
                      <a:pt x="102" y="384"/>
                    </a:lnTo>
                    <a:lnTo>
                      <a:pt x="102" y="408"/>
                    </a:lnTo>
                    <a:lnTo>
                      <a:pt x="114" y="408"/>
                    </a:lnTo>
                    <a:lnTo>
                      <a:pt x="114" y="438"/>
                    </a:lnTo>
                    <a:lnTo>
                      <a:pt x="126" y="474"/>
                    </a:lnTo>
                    <a:lnTo>
                      <a:pt x="150" y="510"/>
                    </a:lnTo>
                    <a:lnTo>
                      <a:pt x="162" y="552"/>
                    </a:lnTo>
                    <a:lnTo>
                      <a:pt x="162" y="582"/>
                    </a:lnTo>
                    <a:lnTo>
                      <a:pt x="156" y="594"/>
                    </a:lnTo>
                    <a:lnTo>
                      <a:pt x="150" y="612"/>
                    </a:lnTo>
                    <a:lnTo>
                      <a:pt x="144" y="618"/>
                    </a:lnTo>
                    <a:lnTo>
                      <a:pt x="138" y="630"/>
                    </a:lnTo>
                    <a:lnTo>
                      <a:pt x="144" y="642"/>
                    </a:lnTo>
                    <a:lnTo>
                      <a:pt x="144" y="660"/>
                    </a:lnTo>
                    <a:lnTo>
                      <a:pt x="138" y="666"/>
                    </a:lnTo>
                    <a:lnTo>
                      <a:pt x="126" y="672"/>
                    </a:lnTo>
                    <a:lnTo>
                      <a:pt x="108" y="672"/>
                    </a:lnTo>
                    <a:lnTo>
                      <a:pt x="96" y="690"/>
                    </a:lnTo>
                    <a:lnTo>
                      <a:pt x="102" y="714"/>
                    </a:lnTo>
                    <a:lnTo>
                      <a:pt x="78" y="714"/>
                    </a:lnTo>
                    <a:lnTo>
                      <a:pt x="66" y="720"/>
                    </a:lnTo>
                    <a:lnTo>
                      <a:pt x="66" y="750"/>
                    </a:lnTo>
                    <a:lnTo>
                      <a:pt x="60" y="762"/>
                    </a:lnTo>
                    <a:lnTo>
                      <a:pt x="60" y="774"/>
                    </a:lnTo>
                    <a:lnTo>
                      <a:pt x="48" y="786"/>
                    </a:lnTo>
                    <a:lnTo>
                      <a:pt x="48" y="858"/>
                    </a:lnTo>
                    <a:lnTo>
                      <a:pt x="36" y="864"/>
                    </a:lnTo>
                    <a:lnTo>
                      <a:pt x="30" y="870"/>
                    </a:lnTo>
                    <a:lnTo>
                      <a:pt x="30" y="912"/>
                    </a:lnTo>
                    <a:lnTo>
                      <a:pt x="6" y="930"/>
                    </a:lnTo>
                    <a:lnTo>
                      <a:pt x="6" y="966"/>
                    </a:lnTo>
                    <a:lnTo>
                      <a:pt x="18" y="984"/>
                    </a:lnTo>
                    <a:lnTo>
                      <a:pt x="0" y="1002"/>
                    </a:lnTo>
                    <a:lnTo>
                      <a:pt x="0" y="1044"/>
                    </a:lnTo>
                    <a:lnTo>
                      <a:pt x="18" y="1044"/>
                    </a:lnTo>
                    <a:lnTo>
                      <a:pt x="36" y="1038"/>
                    </a:lnTo>
                    <a:lnTo>
                      <a:pt x="42" y="1044"/>
                    </a:lnTo>
                    <a:lnTo>
                      <a:pt x="72" y="1044"/>
                    </a:lnTo>
                    <a:lnTo>
                      <a:pt x="90" y="1026"/>
                    </a:lnTo>
                    <a:lnTo>
                      <a:pt x="90" y="1020"/>
                    </a:lnTo>
                    <a:lnTo>
                      <a:pt x="120" y="1020"/>
                    </a:lnTo>
                    <a:lnTo>
                      <a:pt x="126" y="1026"/>
                    </a:lnTo>
                    <a:lnTo>
                      <a:pt x="132" y="1038"/>
                    </a:lnTo>
                    <a:lnTo>
                      <a:pt x="156" y="1050"/>
                    </a:lnTo>
                    <a:lnTo>
                      <a:pt x="168" y="1050"/>
                    </a:lnTo>
                    <a:lnTo>
                      <a:pt x="174" y="1056"/>
                    </a:lnTo>
                    <a:lnTo>
                      <a:pt x="480" y="1056"/>
                    </a:lnTo>
                    <a:lnTo>
                      <a:pt x="480" y="1062"/>
                    </a:lnTo>
                    <a:lnTo>
                      <a:pt x="504" y="1086"/>
                    </a:lnTo>
                    <a:lnTo>
                      <a:pt x="540" y="1086"/>
                    </a:lnTo>
                    <a:lnTo>
                      <a:pt x="546" y="1098"/>
                    </a:lnTo>
                    <a:lnTo>
                      <a:pt x="618" y="1092"/>
                    </a:lnTo>
                    <a:lnTo>
                      <a:pt x="624" y="1104"/>
                    </a:lnTo>
                    <a:lnTo>
                      <a:pt x="696" y="1104"/>
                    </a:lnTo>
                    <a:lnTo>
                      <a:pt x="732" y="1098"/>
                    </a:lnTo>
                    <a:lnTo>
                      <a:pt x="780" y="1092"/>
                    </a:lnTo>
                    <a:lnTo>
                      <a:pt x="816" y="1080"/>
                    </a:lnTo>
                    <a:lnTo>
                      <a:pt x="828" y="1074"/>
                    </a:lnTo>
                    <a:lnTo>
                      <a:pt x="738" y="984"/>
                    </a:lnTo>
                    <a:lnTo>
                      <a:pt x="738" y="966"/>
                    </a:lnTo>
                    <a:lnTo>
                      <a:pt x="732" y="954"/>
                    </a:lnTo>
                    <a:lnTo>
                      <a:pt x="732" y="702"/>
                    </a:lnTo>
                    <a:lnTo>
                      <a:pt x="858" y="708"/>
                    </a:lnTo>
                    <a:lnTo>
                      <a:pt x="864" y="708"/>
                    </a:lnTo>
                    <a:lnTo>
                      <a:pt x="876" y="696"/>
                    </a:lnTo>
                    <a:lnTo>
                      <a:pt x="876" y="672"/>
                    </a:lnTo>
                    <a:lnTo>
                      <a:pt x="870" y="666"/>
                    </a:lnTo>
                    <a:lnTo>
                      <a:pt x="870" y="660"/>
                    </a:lnTo>
                    <a:lnTo>
                      <a:pt x="888" y="654"/>
                    </a:lnTo>
                    <a:lnTo>
                      <a:pt x="876" y="642"/>
                    </a:lnTo>
                    <a:lnTo>
                      <a:pt x="876" y="588"/>
                    </a:lnTo>
                    <a:lnTo>
                      <a:pt x="882" y="588"/>
                    </a:lnTo>
                    <a:lnTo>
                      <a:pt x="888" y="582"/>
                    </a:lnTo>
                    <a:lnTo>
                      <a:pt x="888" y="564"/>
                    </a:lnTo>
                    <a:lnTo>
                      <a:pt x="876" y="552"/>
                    </a:lnTo>
                    <a:lnTo>
                      <a:pt x="876" y="54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66" name="Algeria">
                <a:extLst>
                  <a:ext uri="{FF2B5EF4-FFF2-40B4-BE49-F238E27FC236}">
                    <a16:creationId xmlns:a16="http://schemas.microsoft.com/office/drawing/2014/main" id="{256CF2D9-A2D8-424B-B272-674EBE7582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2" y="1544"/>
                <a:ext cx="378" cy="374"/>
              </a:xfrm>
              <a:custGeom>
                <a:avLst/>
                <a:gdLst>
                  <a:gd name="T0" fmla="*/ 2147483647 w 1476"/>
                  <a:gd name="T1" fmla="*/ 2147483647 h 1464"/>
                  <a:gd name="T2" fmla="*/ 2147483647 w 1476"/>
                  <a:gd name="T3" fmla="*/ 2147483647 h 1464"/>
                  <a:gd name="T4" fmla="*/ 2147483647 w 1476"/>
                  <a:gd name="T5" fmla="*/ 2147483647 h 1464"/>
                  <a:gd name="T6" fmla="*/ 2147483647 w 1476"/>
                  <a:gd name="T7" fmla="*/ 2147483647 h 1464"/>
                  <a:gd name="T8" fmla="*/ 2147483647 w 1476"/>
                  <a:gd name="T9" fmla="*/ 2147483647 h 1464"/>
                  <a:gd name="T10" fmla="*/ 2147483647 w 1476"/>
                  <a:gd name="T11" fmla="*/ 2147483647 h 1464"/>
                  <a:gd name="T12" fmla="*/ 2147483647 w 1476"/>
                  <a:gd name="T13" fmla="*/ 2147483647 h 1464"/>
                  <a:gd name="T14" fmla="*/ 2147483647 w 1476"/>
                  <a:gd name="T15" fmla="*/ 2147483647 h 1464"/>
                  <a:gd name="T16" fmla="*/ 2147483647 w 1476"/>
                  <a:gd name="T17" fmla="*/ 2147483647 h 1464"/>
                  <a:gd name="T18" fmla="*/ 2147483647 w 1476"/>
                  <a:gd name="T19" fmla="*/ 2147483647 h 1464"/>
                  <a:gd name="T20" fmla="*/ 2147483647 w 1476"/>
                  <a:gd name="T21" fmla="*/ 2147483647 h 1464"/>
                  <a:gd name="T22" fmla="*/ 2147483647 w 1476"/>
                  <a:gd name="T23" fmla="*/ 2147483647 h 1464"/>
                  <a:gd name="T24" fmla="*/ 2147483647 w 1476"/>
                  <a:gd name="T25" fmla="*/ 2147483647 h 1464"/>
                  <a:gd name="T26" fmla="*/ 2147483647 w 1476"/>
                  <a:gd name="T27" fmla="*/ 2147483647 h 1464"/>
                  <a:gd name="T28" fmla="*/ 2147483647 w 1476"/>
                  <a:gd name="T29" fmla="*/ 2147483647 h 1464"/>
                  <a:gd name="T30" fmla="*/ 2147483647 w 1476"/>
                  <a:gd name="T31" fmla="*/ 2147483647 h 1464"/>
                  <a:gd name="T32" fmla="*/ 2147483647 w 1476"/>
                  <a:gd name="T33" fmla="*/ 2147483647 h 1464"/>
                  <a:gd name="T34" fmla="*/ 2147483647 w 1476"/>
                  <a:gd name="T35" fmla="*/ 2147483647 h 1464"/>
                  <a:gd name="T36" fmla="*/ 2147483647 w 1476"/>
                  <a:gd name="T37" fmla="*/ 2147483647 h 1464"/>
                  <a:gd name="T38" fmla="*/ 2147483647 w 1476"/>
                  <a:gd name="T39" fmla="*/ 2147483647 h 1464"/>
                  <a:gd name="T40" fmla="*/ 2147483647 w 1476"/>
                  <a:gd name="T41" fmla="*/ 2147483647 h 1464"/>
                  <a:gd name="T42" fmla="*/ 2147483647 w 1476"/>
                  <a:gd name="T43" fmla="*/ 2147483647 h 1464"/>
                  <a:gd name="T44" fmla="*/ 2147483647 w 1476"/>
                  <a:gd name="T45" fmla="*/ 2147483647 h 1464"/>
                  <a:gd name="T46" fmla="*/ 2147483647 w 1476"/>
                  <a:gd name="T47" fmla="*/ 2147483647 h 1464"/>
                  <a:gd name="T48" fmla="*/ 2147483647 w 1476"/>
                  <a:gd name="T49" fmla="*/ 2147483647 h 1464"/>
                  <a:gd name="T50" fmla="*/ 2147483647 w 1476"/>
                  <a:gd name="T51" fmla="*/ 2147483647 h 1464"/>
                  <a:gd name="T52" fmla="*/ 2147483647 w 1476"/>
                  <a:gd name="T53" fmla="*/ 2147483647 h 1464"/>
                  <a:gd name="T54" fmla="*/ 2147483647 w 1476"/>
                  <a:gd name="T55" fmla="*/ 2147483647 h 1464"/>
                  <a:gd name="T56" fmla="*/ 2147483647 w 1476"/>
                  <a:gd name="T57" fmla="*/ 2147483647 h 1464"/>
                  <a:gd name="T58" fmla="*/ 2147483647 w 1476"/>
                  <a:gd name="T59" fmla="*/ 2147483647 h 1464"/>
                  <a:gd name="T60" fmla="*/ 2147483647 w 1476"/>
                  <a:gd name="T61" fmla="*/ 2147483647 h 1464"/>
                  <a:gd name="T62" fmla="*/ 2147483647 w 1476"/>
                  <a:gd name="T63" fmla="*/ 2147483647 h 1464"/>
                  <a:gd name="T64" fmla="*/ 2147483647 w 1476"/>
                  <a:gd name="T65" fmla="*/ 2147483647 h 1464"/>
                  <a:gd name="T66" fmla="*/ 2147483647 w 1476"/>
                  <a:gd name="T67" fmla="*/ 2147483647 h 1464"/>
                  <a:gd name="T68" fmla="*/ 2147483647 w 1476"/>
                  <a:gd name="T69" fmla="*/ 2147483647 h 1464"/>
                  <a:gd name="T70" fmla="*/ 2147483647 w 1476"/>
                  <a:gd name="T71" fmla="*/ 2147483647 h 1464"/>
                  <a:gd name="T72" fmla="*/ 2147483647 w 1476"/>
                  <a:gd name="T73" fmla="*/ 2147483647 h 1464"/>
                  <a:gd name="T74" fmla="*/ 2147483647 w 1476"/>
                  <a:gd name="T75" fmla="*/ 2147483647 h 1464"/>
                  <a:gd name="T76" fmla="*/ 2147483647 w 1476"/>
                  <a:gd name="T77" fmla="*/ 2147483647 h 1464"/>
                  <a:gd name="T78" fmla="*/ 2147483647 w 1476"/>
                  <a:gd name="T79" fmla="*/ 2147483647 h 1464"/>
                  <a:gd name="T80" fmla="*/ 2147483647 w 1476"/>
                  <a:gd name="T81" fmla="*/ 2147483647 h 1464"/>
                  <a:gd name="T82" fmla="*/ 2147483647 w 1476"/>
                  <a:gd name="T83" fmla="*/ 2147483647 h 1464"/>
                  <a:gd name="T84" fmla="*/ 2147483647 w 1476"/>
                  <a:gd name="T85" fmla="*/ 2147483647 h 1464"/>
                  <a:gd name="T86" fmla="*/ 2147483647 w 1476"/>
                  <a:gd name="T87" fmla="*/ 2147483647 h 1464"/>
                  <a:gd name="T88" fmla="*/ 2147483647 w 1476"/>
                  <a:gd name="T89" fmla="*/ 2147483647 h 1464"/>
                  <a:gd name="T90" fmla="*/ 2147483647 w 1476"/>
                  <a:gd name="T91" fmla="*/ 2147483647 h 1464"/>
                  <a:gd name="T92" fmla="*/ 2147483647 w 1476"/>
                  <a:gd name="T93" fmla="*/ 2147483647 h 1464"/>
                  <a:gd name="T94" fmla="*/ 2147483647 w 1476"/>
                  <a:gd name="T95" fmla="*/ 2147483647 h 1464"/>
                  <a:gd name="T96" fmla="*/ 2147483647 w 1476"/>
                  <a:gd name="T97" fmla="*/ 2147483647 h 1464"/>
                  <a:gd name="T98" fmla="*/ 2147483647 w 1476"/>
                  <a:gd name="T99" fmla="*/ 2147483647 h 1464"/>
                  <a:gd name="T100" fmla="*/ 2147483647 w 1476"/>
                  <a:gd name="T101" fmla="*/ 2147483647 h 1464"/>
                  <a:gd name="T102" fmla="*/ 2147483647 w 1476"/>
                  <a:gd name="T103" fmla="*/ 2147483647 h 1464"/>
                  <a:gd name="T104" fmla="*/ 2147483647 w 1476"/>
                  <a:gd name="T105" fmla="*/ 2147483647 h 146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476"/>
                  <a:gd name="T160" fmla="*/ 0 h 1464"/>
                  <a:gd name="T161" fmla="*/ 1476 w 1476"/>
                  <a:gd name="T162" fmla="*/ 1464 h 146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476" h="1464">
                    <a:moveTo>
                      <a:pt x="360" y="534"/>
                    </a:moveTo>
                    <a:lnTo>
                      <a:pt x="318" y="534"/>
                    </a:lnTo>
                    <a:lnTo>
                      <a:pt x="312" y="546"/>
                    </a:lnTo>
                    <a:lnTo>
                      <a:pt x="306" y="552"/>
                    </a:lnTo>
                    <a:lnTo>
                      <a:pt x="294" y="576"/>
                    </a:lnTo>
                    <a:lnTo>
                      <a:pt x="282" y="588"/>
                    </a:lnTo>
                    <a:lnTo>
                      <a:pt x="258" y="588"/>
                    </a:lnTo>
                    <a:lnTo>
                      <a:pt x="246" y="582"/>
                    </a:lnTo>
                    <a:lnTo>
                      <a:pt x="234" y="582"/>
                    </a:lnTo>
                    <a:lnTo>
                      <a:pt x="228" y="594"/>
                    </a:lnTo>
                    <a:lnTo>
                      <a:pt x="204" y="600"/>
                    </a:lnTo>
                    <a:lnTo>
                      <a:pt x="204" y="606"/>
                    </a:lnTo>
                    <a:lnTo>
                      <a:pt x="198" y="618"/>
                    </a:lnTo>
                    <a:lnTo>
                      <a:pt x="186" y="618"/>
                    </a:lnTo>
                    <a:lnTo>
                      <a:pt x="180" y="612"/>
                    </a:lnTo>
                    <a:lnTo>
                      <a:pt x="168" y="606"/>
                    </a:lnTo>
                    <a:lnTo>
                      <a:pt x="138" y="624"/>
                    </a:lnTo>
                    <a:lnTo>
                      <a:pt x="120" y="624"/>
                    </a:lnTo>
                    <a:lnTo>
                      <a:pt x="120" y="630"/>
                    </a:lnTo>
                    <a:lnTo>
                      <a:pt x="90" y="660"/>
                    </a:lnTo>
                    <a:lnTo>
                      <a:pt x="78" y="666"/>
                    </a:lnTo>
                    <a:lnTo>
                      <a:pt x="72" y="672"/>
                    </a:lnTo>
                    <a:lnTo>
                      <a:pt x="60" y="678"/>
                    </a:lnTo>
                    <a:lnTo>
                      <a:pt x="54" y="708"/>
                    </a:lnTo>
                    <a:lnTo>
                      <a:pt x="54" y="768"/>
                    </a:lnTo>
                    <a:lnTo>
                      <a:pt x="0" y="768"/>
                    </a:lnTo>
                    <a:lnTo>
                      <a:pt x="54" y="768"/>
                    </a:lnTo>
                    <a:lnTo>
                      <a:pt x="54" y="804"/>
                    </a:lnTo>
                    <a:lnTo>
                      <a:pt x="312" y="984"/>
                    </a:lnTo>
                    <a:lnTo>
                      <a:pt x="720" y="1296"/>
                    </a:lnTo>
                    <a:lnTo>
                      <a:pt x="720" y="1320"/>
                    </a:lnTo>
                    <a:lnTo>
                      <a:pt x="744" y="1320"/>
                    </a:lnTo>
                    <a:lnTo>
                      <a:pt x="750" y="1326"/>
                    </a:lnTo>
                    <a:lnTo>
                      <a:pt x="750" y="1344"/>
                    </a:lnTo>
                    <a:lnTo>
                      <a:pt x="762" y="1356"/>
                    </a:lnTo>
                    <a:lnTo>
                      <a:pt x="798" y="1356"/>
                    </a:lnTo>
                    <a:lnTo>
                      <a:pt x="804" y="1386"/>
                    </a:lnTo>
                    <a:lnTo>
                      <a:pt x="810" y="1386"/>
                    </a:lnTo>
                    <a:lnTo>
                      <a:pt x="816" y="1380"/>
                    </a:lnTo>
                    <a:lnTo>
                      <a:pt x="846" y="1380"/>
                    </a:lnTo>
                    <a:lnTo>
                      <a:pt x="858" y="1386"/>
                    </a:lnTo>
                    <a:lnTo>
                      <a:pt x="870" y="1410"/>
                    </a:lnTo>
                    <a:lnTo>
                      <a:pt x="870" y="1428"/>
                    </a:lnTo>
                    <a:lnTo>
                      <a:pt x="852" y="1446"/>
                    </a:lnTo>
                    <a:lnTo>
                      <a:pt x="852" y="1452"/>
                    </a:lnTo>
                    <a:lnTo>
                      <a:pt x="858" y="1458"/>
                    </a:lnTo>
                    <a:lnTo>
                      <a:pt x="870" y="1464"/>
                    </a:lnTo>
                    <a:lnTo>
                      <a:pt x="900" y="1464"/>
                    </a:lnTo>
                    <a:lnTo>
                      <a:pt x="906" y="1458"/>
                    </a:lnTo>
                    <a:lnTo>
                      <a:pt x="924" y="1458"/>
                    </a:lnTo>
                    <a:lnTo>
                      <a:pt x="954" y="1452"/>
                    </a:lnTo>
                    <a:lnTo>
                      <a:pt x="984" y="1440"/>
                    </a:lnTo>
                    <a:lnTo>
                      <a:pt x="1020" y="1434"/>
                    </a:lnTo>
                    <a:lnTo>
                      <a:pt x="1038" y="1434"/>
                    </a:lnTo>
                    <a:lnTo>
                      <a:pt x="1062" y="1416"/>
                    </a:lnTo>
                    <a:lnTo>
                      <a:pt x="1098" y="1386"/>
                    </a:lnTo>
                    <a:lnTo>
                      <a:pt x="1128" y="1350"/>
                    </a:lnTo>
                    <a:lnTo>
                      <a:pt x="1158" y="1326"/>
                    </a:lnTo>
                    <a:lnTo>
                      <a:pt x="1182" y="1314"/>
                    </a:lnTo>
                    <a:lnTo>
                      <a:pt x="1224" y="1284"/>
                    </a:lnTo>
                    <a:lnTo>
                      <a:pt x="1272" y="1248"/>
                    </a:lnTo>
                    <a:lnTo>
                      <a:pt x="1332" y="1206"/>
                    </a:lnTo>
                    <a:lnTo>
                      <a:pt x="1386" y="1170"/>
                    </a:lnTo>
                    <a:lnTo>
                      <a:pt x="1434" y="1134"/>
                    </a:lnTo>
                    <a:lnTo>
                      <a:pt x="1464" y="1110"/>
                    </a:lnTo>
                    <a:lnTo>
                      <a:pt x="1476" y="1104"/>
                    </a:lnTo>
                    <a:lnTo>
                      <a:pt x="1476" y="1098"/>
                    </a:lnTo>
                    <a:lnTo>
                      <a:pt x="1470" y="1092"/>
                    </a:lnTo>
                    <a:lnTo>
                      <a:pt x="1464" y="1080"/>
                    </a:lnTo>
                    <a:lnTo>
                      <a:pt x="1458" y="1062"/>
                    </a:lnTo>
                    <a:lnTo>
                      <a:pt x="1452" y="1050"/>
                    </a:lnTo>
                    <a:lnTo>
                      <a:pt x="1452" y="1044"/>
                    </a:lnTo>
                    <a:lnTo>
                      <a:pt x="1440" y="1032"/>
                    </a:lnTo>
                    <a:lnTo>
                      <a:pt x="1428" y="1032"/>
                    </a:lnTo>
                    <a:lnTo>
                      <a:pt x="1392" y="1014"/>
                    </a:lnTo>
                    <a:lnTo>
                      <a:pt x="1386" y="1014"/>
                    </a:lnTo>
                    <a:lnTo>
                      <a:pt x="1362" y="1026"/>
                    </a:lnTo>
                    <a:lnTo>
                      <a:pt x="1338" y="1002"/>
                    </a:lnTo>
                    <a:lnTo>
                      <a:pt x="1338" y="960"/>
                    </a:lnTo>
                    <a:lnTo>
                      <a:pt x="1332" y="954"/>
                    </a:lnTo>
                    <a:lnTo>
                      <a:pt x="1326" y="942"/>
                    </a:lnTo>
                    <a:lnTo>
                      <a:pt x="1314" y="930"/>
                    </a:lnTo>
                    <a:lnTo>
                      <a:pt x="1308" y="912"/>
                    </a:lnTo>
                    <a:lnTo>
                      <a:pt x="1296" y="900"/>
                    </a:lnTo>
                    <a:lnTo>
                      <a:pt x="1290" y="888"/>
                    </a:lnTo>
                    <a:lnTo>
                      <a:pt x="1290" y="882"/>
                    </a:lnTo>
                    <a:lnTo>
                      <a:pt x="1296" y="876"/>
                    </a:lnTo>
                    <a:lnTo>
                      <a:pt x="1308" y="876"/>
                    </a:lnTo>
                    <a:lnTo>
                      <a:pt x="1320" y="870"/>
                    </a:lnTo>
                    <a:lnTo>
                      <a:pt x="1326" y="864"/>
                    </a:lnTo>
                    <a:lnTo>
                      <a:pt x="1332" y="852"/>
                    </a:lnTo>
                    <a:lnTo>
                      <a:pt x="1332" y="840"/>
                    </a:lnTo>
                    <a:lnTo>
                      <a:pt x="1326" y="834"/>
                    </a:lnTo>
                    <a:lnTo>
                      <a:pt x="1326" y="828"/>
                    </a:lnTo>
                    <a:lnTo>
                      <a:pt x="1320" y="774"/>
                    </a:lnTo>
                    <a:lnTo>
                      <a:pt x="1332" y="750"/>
                    </a:lnTo>
                    <a:lnTo>
                      <a:pt x="1326" y="732"/>
                    </a:lnTo>
                    <a:lnTo>
                      <a:pt x="1326" y="726"/>
                    </a:lnTo>
                    <a:lnTo>
                      <a:pt x="1332" y="720"/>
                    </a:lnTo>
                    <a:lnTo>
                      <a:pt x="1332" y="690"/>
                    </a:lnTo>
                    <a:lnTo>
                      <a:pt x="1338" y="678"/>
                    </a:lnTo>
                    <a:lnTo>
                      <a:pt x="1338" y="672"/>
                    </a:lnTo>
                    <a:lnTo>
                      <a:pt x="1326" y="648"/>
                    </a:lnTo>
                    <a:lnTo>
                      <a:pt x="1302" y="588"/>
                    </a:lnTo>
                    <a:lnTo>
                      <a:pt x="1290" y="570"/>
                    </a:lnTo>
                    <a:lnTo>
                      <a:pt x="1296" y="564"/>
                    </a:lnTo>
                    <a:lnTo>
                      <a:pt x="1308" y="558"/>
                    </a:lnTo>
                    <a:lnTo>
                      <a:pt x="1296" y="528"/>
                    </a:lnTo>
                    <a:lnTo>
                      <a:pt x="1284" y="480"/>
                    </a:lnTo>
                    <a:lnTo>
                      <a:pt x="1278" y="438"/>
                    </a:lnTo>
                    <a:lnTo>
                      <a:pt x="1272" y="414"/>
                    </a:lnTo>
                    <a:lnTo>
                      <a:pt x="1266" y="408"/>
                    </a:lnTo>
                    <a:lnTo>
                      <a:pt x="1260" y="396"/>
                    </a:lnTo>
                    <a:lnTo>
                      <a:pt x="1236" y="384"/>
                    </a:lnTo>
                    <a:lnTo>
                      <a:pt x="1230" y="378"/>
                    </a:lnTo>
                    <a:lnTo>
                      <a:pt x="1224" y="378"/>
                    </a:lnTo>
                    <a:lnTo>
                      <a:pt x="1224" y="336"/>
                    </a:lnTo>
                    <a:lnTo>
                      <a:pt x="1212" y="324"/>
                    </a:lnTo>
                    <a:lnTo>
                      <a:pt x="1194" y="318"/>
                    </a:lnTo>
                    <a:lnTo>
                      <a:pt x="1182" y="318"/>
                    </a:lnTo>
                    <a:lnTo>
                      <a:pt x="1182" y="288"/>
                    </a:lnTo>
                    <a:lnTo>
                      <a:pt x="1170" y="288"/>
                    </a:lnTo>
                    <a:lnTo>
                      <a:pt x="1170" y="246"/>
                    </a:lnTo>
                    <a:lnTo>
                      <a:pt x="1194" y="222"/>
                    </a:lnTo>
                    <a:lnTo>
                      <a:pt x="1218" y="204"/>
                    </a:lnTo>
                    <a:lnTo>
                      <a:pt x="1218" y="198"/>
                    </a:lnTo>
                    <a:lnTo>
                      <a:pt x="1224" y="192"/>
                    </a:lnTo>
                    <a:lnTo>
                      <a:pt x="1224" y="180"/>
                    </a:lnTo>
                    <a:lnTo>
                      <a:pt x="1230" y="168"/>
                    </a:lnTo>
                    <a:lnTo>
                      <a:pt x="1230" y="126"/>
                    </a:lnTo>
                    <a:lnTo>
                      <a:pt x="1224" y="114"/>
                    </a:lnTo>
                    <a:lnTo>
                      <a:pt x="1224" y="78"/>
                    </a:lnTo>
                    <a:lnTo>
                      <a:pt x="1230" y="66"/>
                    </a:lnTo>
                    <a:lnTo>
                      <a:pt x="1230" y="54"/>
                    </a:lnTo>
                    <a:lnTo>
                      <a:pt x="1212" y="48"/>
                    </a:lnTo>
                    <a:lnTo>
                      <a:pt x="1254" y="30"/>
                    </a:lnTo>
                    <a:lnTo>
                      <a:pt x="1254" y="18"/>
                    </a:lnTo>
                    <a:lnTo>
                      <a:pt x="1242" y="18"/>
                    </a:lnTo>
                    <a:lnTo>
                      <a:pt x="1236" y="12"/>
                    </a:lnTo>
                    <a:lnTo>
                      <a:pt x="1224" y="12"/>
                    </a:lnTo>
                    <a:lnTo>
                      <a:pt x="1206" y="24"/>
                    </a:lnTo>
                    <a:lnTo>
                      <a:pt x="1170" y="6"/>
                    </a:lnTo>
                    <a:lnTo>
                      <a:pt x="1152" y="6"/>
                    </a:lnTo>
                    <a:lnTo>
                      <a:pt x="1152" y="18"/>
                    </a:lnTo>
                    <a:lnTo>
                      <a:pt x="1116" y="18"/>
                    </a:lnTo>
                    <a:lnTo>
                      <a:pt x="1092" y="0"/>
                    </a:lnTo>
                    <a:lnTo>
                      <a:pt x="1086" y="30"/>
                    </a:lnTo>
                    <a:lnTo>
                      <a:pt x="1056" y="18"/>
                    </a:lnTo>
                    <a:lnTo>
                      <a:pt x="1026" y="42"/>
                    </a:lnTo>
                    <a:lnTo>
                      <a:pt x="1002" y="30"/>
                    </a:lnTo>
                    <a:lnTo>
                      <a:pt x="984" y="30"/>
                    </a:lnTo>
                    <a:lnTo>
                      <a:pt x="966" y="24"/>
                    </a:lnTo>
                    <a:lnTo>
                      <a:pt x="948" y="24"/>
                    </a:lnTo>
                    <a:lnTo>
                      <a:pt x="924" y="30"/>
                    </a:lnTo>
                    <a:lnTo>
                      <a:pt x="906" y="30"/>
                    </a:lnTo>
                    <a:lnTo>
                      <a:pt x="900" y="36"/>
                    </a:lnTo>
                    <a:lnTo>
                      <a:pt x="888" y="36"/>
                    </a:lnTo>
                    <a:lnTo>
                      <a:pt x="876" y="42"/>
                    </a:lnTo>
                    <a:lnTo>
                      <a:pt x="816" y="42"/>
                    </a:lnTo>
                    <a:lnTo>
                      <a:pt x="810" y="48"/>
                    </a:lnTo>
                    <a:lnTo>
                      <a:pt x="750" y="48"/>
                    </a:lnTo>
                    <a:lnTo>
                      <a:pt x="744" y="54"/>
                    </a:lnTo>
                    <a:lnTo>
                      <a:pt x="726" y="54"/>
                    </a:lnTo>
                    <a:lnTo>
                      <a:pt x="714" y="60"/>
                    </a:lnTo>
                    <a:lnTo>
                      <a:pt x="696" y="66"/>
                    </a:lnTo>
                    <a:lnTo>
                      <a:pt x="684" y="78"/>
                    </a:lnTo>
                    <a:lnTo>
                      <a:pt x="678" y="90"/>
                    </a:lnTo>
                    <a:lnTo>
                      <a:pt x="666" y="102"/>
                    </a:lnTo>
                    <a:lnTo>
                      <a:pt x="666" y="108"/>
                    </a:lnTo>
                    <a:lnTo>
                      <a:pt x="636" y="108"/>
                    </a:lnTo>
                    <a:lnTo>
                      <a:pt x="624" y="114"/>
                    </a:lnTo>
                    <a:lnTo>
                      <a:pt x="606" y="114"/>
                    </a:lnTo>
                    <a:lnTo>
                      <a:pt x="594" y="120"/>
                    </a:lnTo>
                    <a:lnTo>
                      <a:pt x="588" y="126"/>
                    </a:lnTo>
                    <a:lnTo>
                      <a:pt x="588" y="132"/>
                    </a:lnTo>
                    <a:lnTo>
                      <a:pt x="558" y="162"/>
                    </a:lnTo>
                    <a:lnTo>
                      <a:pt x="546" y="168"/>
                    </a:lnTo>
                    <a:lnTo>
                      <a:pt x="522" y="168"/>
                    </a:lnTo>
                    <a:lnTo>
                      <a:pt x="528" y="174"/>
                    </a:lnTo>
                    <a:lnTo>
                      <a:pt x="534" y="186"/>
                    </a:lnTo>
                    <a:lnTo>
                      <a:pt x="546" y="192"/>
                    </a:lnTo>
                    <a:lnTo>
                      <a:pt x="540" y="198"/>
                    </a:lnTo>
                    <a:lnTo>
                      <a:pt x="540" y="210"/>
                    </a:lnTo>
                    <a:lnTo>
                      <a:pt x="552" y="210"/>
                    </a:lnTo>
                    <a:lnTo>
                      <a:pt x="546" y="276"/>
                    </a:lnTo>
                    <a:lnTo>
                      <a:pt x="558" y="294"/>
                    </a:lnTo>
                    <a:lnTo>
                      <a:pt x="546" y="324"/>
                    </a:lnTo>
                    <a:lnTo>
                      <a:pt x="564" y="324"/>
                    </a:lnTo>
                    <a:lnTo>
                      <a:pt x="564" y="354"/>
                    </a:lnTo>
                    <a:lnTo>
                      <a:pt x="588" y="372"/>
                    </a:lnTo>
                    <a:lnTo>
                      <a:pt x="570" y="390"/>
                    </a:lnTo>
                    <a:lnTo>
                      <a:pt x="570" y="402"/>
                    </a:lnTo>
                    <a:lnTo>
                      <a:pt x="516" y="408"/>
                    </a:lnTo>
                    <a:lnTo>
                      <a:pt x="504" y="402"/>
                    </a:lnTo>
                    <a:lnTo>
                      <a:pt x="486" y="402"/>
                    </a:lnTo>
                    <a:lnTo>
                      <a:pt x="486" y="408"/>
                    </a:lnTo>
                    <a:lnTo>
                      <a:pt x="480" y="414"/>
                    </a:lnTo>
                    <a:lnTo>
                      <a:pt x="474" y="408"/>
                    </a:lnTo>
                    <a:lnTo>
                      <a:pt x="462" y="408"/>
                    </a:lnTo>
                    <a:lnTo>
                      <a:pt x="462" y="414"/>
                    </a:lnTo>
                    <a:lnTo>
                      <a:pt x="456" y="420"/>
                    </a:lnTo>
                    <a:lnTo>
                      <a:pt x="456" y="432"/>
                    </a:lnTo>
                    <a:lnTo>
                      <a:pt x="432" y="432"/>
                    </a:lnTo>
                    <a:lnTo>
                      <a:pt x="420" y="438"/>
                    </a:lnTo>
                    <a:lnTo>
                      <a:pt x="396" y="438"/>
                    </a:lnTo>
                    <a:lnTo>
                      <a:pt x="390" y="444"/>
                    </a:lnTo>
                    <a:lnTo>
                      <a:pt x="390" y="456"/>
                    </a:lnTo>
                    <a:lnTo>
                      <a:pt x="396" y="462"/>
                    </a:lnTo>
                    <a:lnTo>
                      <a:pt x="402" y="474"/>
                    </a:lnTo>
                    <a:lnTo>
                      <a:pt x="414" y="492"/>
                    </a:lnTo>
                    <a:lnTo>
                      <a:pt x="390" y="504"/>
                    </a:lnTo>
                    <a:lnTo>
                      <a:pt x="390" y="510"/>
                    </a:lnTo>
                    <a:lnTo>
                      <a:pt x="378" y="522"/>
                    </a:lnTo>
                    <a:lnTo>
                      <a:pt x="366" y="528"/>
                    </a:lnTo>
                    <a:lnTo>
                      <a:pt x="360" y="53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67" name="South Africa">
                <a:extLst>
                  <a:ext uri="{FF2B5EF4-FFF2-40B4-BE49-F238E27FC236}">
                    <a16:creationId xmlns:a16="http://schemas.microsoft.com/office/drawing/2014/main" id="{1DE04225-4042-9445-8FBD-D1E3613363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48" y="2767"/>
                <a:ext cx="290" cy="261"/>
              </a:xfrm>
              <a:custGeom>
                <a:avLst/>
                <a:gdLst>
                  <a:gd name="T0" fmla="*/ 2147483647 w 1134"/>
                  <a:gd name="T1" fmla="*/ 2147483647 h 1020"/>
                  <a:gd name="T2" fmla="*/ 2147483647 w 1134"/>
                  <a:gd name="T3" fmla="*/ 2147483647 h 1020"/>
                  <a:gd name="T4" fmla="*/ 2147483647 w 1134"/>
                  <a:gd name="T5" fmla="*/ 2147483647 h 1020"/>
                  <a:gd name="T6" fmla="*/ 2147483647 w 1134"/>
                  <a:gd name="T7" fmla="*/ 2147483647 h 1020"/>
                  <a:gd name="T8" fmla="*/ 2147483647 w 1134"/>
                  <a:gd name="T9" fmla="*/ 2147483647 h 1020"/>
                  <a:gd name="T10" fmla="*/ 2147483647 w 1134"/>
                  <a:gd name="T11" fmla="*/ 2147483647 h 1020"/>
                  <a:gd name="T12" fmla="*/ 2147483647 w 1134"/>
                  <a:gd name="T13" fmla="*/ 2147483647 h 1020"/>
                  <a:gd name="T14" fmla="*/ 2147483647 w 1134"/>
                  <a:gd name="T15" fmla="*/ 2147483647 h 1020"/>
                  <a:gd name="T16" fmla="*/ 2147483647 w 1134"/>
                  <a:gd name="T17" fmla="*/ 2147483647 h 1020"/>
                  <a:gd name="T18" fmla="*/ 2147483647 w 1134"/>
                  <a:gd name="T19" fmla="*/ 2147483647 h 1020"/>
                  <a:gd name="T20" fmla="*/ 2147483647 w 1134"/>
                  <a:gd name="T21" fmla="*/ 2147483647 h 1020"/>
                  <a:gd name="T22" fmla="*/ 2147483647 w 1134"/>
                  <a:gd name="T23" fmla="*/ 2147483647 h 1020"/>
                  <a:gd name="T24" fmla="*/ 2147483647 w 1134"/>
                  <a:gd name="T25" fmla="*/ 2147483647 h 1020"/>
                  <a:gd name="T26" fmla="*/ 2147483647 w 1134"/>
                  <a:gd name="T27" fmla="*/ 2147483647 h 1020"/>
                  <a:gd name="T28" fmla="*/ 2147483647 w 1134"/>
                  <a:gd name="T29" fmla="*/ 2147483647 h 1020"/>
                  <a:gd name="T30" fmla="*/ 2147483647 w 1134"/>
                  <a:gd name="T31" fmla="*/ 2147483647 h 1020"/>
                  <a:gd name="T32" fmla="*/ 2147483647 w 1134"/>
                  <a:gd name="T33" fmla="*/ 2147483647 h 1020"/>
                  <a:gd name="T34" fmla="*/ 2147483647 w 1134"/>
                  <a:gd name="T35" fmla="*/ 2147483647 h 1020"/>
                  <a:gd name="T36" fmla="*/ 2147483647 w 1134"/>
                  <a:gd name="T37" fmla="*/ 2147483647 h 1020"/>
                  <a:gd name="T38" fmla="*/ 2147483647 w 1134"/>
                  <a:gd name="T39" fmla="*/ 2147483647 h 1020"/>
                  <a:gd name="T40" fmla="*/ 2147483647 w 1134"/>
                  <a:gd name="T41" fmla="*/ 2147483647 h 1020"/>
                  <a:gd name="T42" fmla="*/ 2147483647 w 1134"/>
                  <a:gd name="T43" fmla="*/ 2147483647 h 1020"/>
                  <a:gd name="T44" fmla="*/ 2147483647 w 1134"/>
                  <a:gd name="T45" fmla="*/ 2147483647 h 1020"/>
                  <a:gd name="T46" fmla="*/ 2147483647 w 1134"/>
                  <a:gd name="T47" fmla="*/ 2147483647 h 1020"/>
                  <a:gd name="T48" fmla="*/ 2147483647 w 1134"/>
                  <a:gd name="T49" fmla="*/ 2147483647 h 1020"/>
                  <a:gd name="T50" fmla="*/ 2147483647 w 1134"/>
                  <a:gd name="T51" fmla="*/ 2147483647 h 1020"/>
                  <a:gd name="T52" fmla="*/ 2147483647 w 1134"/>
                  <a:gd name="T53" fmla="*/ 2147483647 h 1020"/>
                  <a:gd name="T54" fmla="*/ 2147483647 w 1134"/>
                  <a:gd name="T55" fmla="*/ 2147483647 h 1020"/>
                  <a:gd name="T56" fmla="*/ 2147483647 w 1134"/>
                  <a:gd name="T57" fmla="*/ 2147483647 h 1020"/>
                  <a:gd name="T58" fmla="*/ 2147483647 w 1134"/>
                  <a:gd name="T59" fmla="*/ 2147483647 h 1020"/>
                  <a:gd name="T60" fmla="*/ 2147483647 w 1134"/>
                  <a:gd name="T61" fmla="*/ 2147483647 h 1020"/>
                  <a:gd name="T62" fmla="*/ 0 w 1134"/>
                  <a:gd name="T63" fmla="*/ 2147483647 h 1020"/>
                  <a:gd name="T64" fmla="*/ 2147483647 w 1134"/>
                  <a:gd name="T65" fmla="*/ 2147483647 h 1020"/>
                  <a:gd name="T66" fmla="*/ 2147483647 w 1134"/>
                  <a:gd name="T67" fmla="*/ 2147483647 h 1020"/>
                  <a:gd name="T68" fmla="*/ 2147483647 w 1134"/>
                  <a:gd name="T69" fmla="*/ 2147483647 h 1020"/>
                  <a:gd name="T70" fmla="*/ 2147483647 w 1134"/>
                  <a:gd name="T71" fmla="*/ 2147483647 h 1020"/>
                  <a:gd name="T72" fmla="*/ 2147483647 w 1134"/>
                  <a:gd name="T73" fmla="*/ 2147483647 h 1020"/>
                  <a:gd name="T74" fmla="*/ 2147483647 w 1134"/>
                  <a:gd name="T75" fmla="*/ 2147483647 h 1020"/>
                  <a:gd name="T76" fmla="*/ 2147483647 w 1134"/>
                  <a:gd name="T77" fmla="*/ 2147483647 h 1020"/>
                  <a:gd name="T78" fmla="*/ 2147483647 w 1134"/>
                  <a:gd name="T79" fmla="*/ 2147483647 h 1020"/>
                  <a:gd name="T80" fmla="*/ 2147483647 w 1134"/>
                  <a:gd name="T81" fmla="*/ 2147483647 h 1020"/>
                  <a:gd name="T82" fmla="*/ 2147483647 w 1134"/>
                  <a:gd name="T83" fmla="*/ 2147483647 h 1020"/>
                  <a:gd name="T84" fmla="*/ 2147483647 w 1134"/>
                  <a:gd name="T85" fmla="*/ 2147483647 h 1020"/>
                  <a:gd name="T86" fmla="*/ 2147483647 w 1134"/>
                  <a:gd name="T87" fmla="*/ 2147483647 h 1020"/>
                  <a:gd name="T88" fmla="*/ 2147483647 w 1134"/>
                  <a:gd name="T89" fmla="*/ 2147483647 h 1020"/>
                  <a:gd name="T90" fmla="*/ 2147483647 w 1134"/>
                  <a:gd name="T91" fmla="*/ 2147483647 h 1020"/>
                  <a:gd name="T92" fmla="*/ 2147483647 w 1134"/>
                  <a:gd name="T93" fmla="*/ 2147483647 h 1020"/>
                  <a:gd name="T94" fmla="*/ 2147483647 w 1134"/>
                  <a:gd name="T95" fmla="*/ 2147483647 h 1020"/>
                  <a:gd name="T96" fmla="*/ 2147483647 w 1134"/>
                  <a:gd name="T97" fmla="*/ 2147483647 h 1020"/>
                  <a:gd name="T98" fmla="*/ 2147483647 w 1134"/>
                  <a:gd name="T99" fmla="*/ 2147483647 h 1020"/>
                  <a:gd name="T100" fmla="*/ 2147483647 w 1134"/>
                  <a:gd name="T101" fmla="*/ 2147483647 h 1020"/>
                  <a:gd name="T102" fmla="*/ 2147483647 w 1134"/>
                  <a:gd name="T103" fmla="*/ 2147483647 h 1020"/>
                  <a:gd name="T104" fmla="*/ 2147483647 w 1134"/>
                  <a:gd name="T105" fmla="*/ 2147483647 h 1020"/>
                  <a:gd name="T106" fmla="*/ 2147483647 w 1134"/>
                  <a:gd name="T107" fmla="*/ 2147483647 h 1020"/>
                  <a:gd name="T108" fmla="*/ 2147483647 w 1134"/>
                  <a:gd name="T109" fmla="*/ 2147483647 h 1020"/>
                  <a:gd name="T110" fmla="*/ 2147483647 w 1134"/>
                  <a:gd name="T111" fmla="*/ 2147483647 h 1020"/>
                  <a:gd name="T112" fmla="*/ 2147483647 w 1134"/>
                  <a:gd name="T113" fmla="*/ 2147483647 h 1020"/>
                  <a:gd name="T114" fmla="*/ 2147483647 w 1134"/>
                  <a:gd name="T115" fmla="*/ 2147483647 h 1020"/>
                  <a:gd name="T116" fmla="*/ 2147483647 w 1134"/>
                  <a:gd name="T117" fmla="*/ 2147483647 h 1020"/>
                  <a:gd name="T118" fmla="*/ 2147483647 w 1134"/>
                  <a:gd name="T119" fmla="*/ 2147483647 h 1020"/>
                  <a:gd name="T120" fmla="*/ 2147483647 w 1134"/>
                  <a:gd name="T121" fmla="*/ 2147483647 h 1020"/>
                  <a:gd name="T122" fmla="*/ 2147483647 w 1134"/>
                  <a:gd name="T123" fmla="*/ 2147483647 h 1020"/>
                  <a:gd name="T124" fmla="*/ 2147483647 w 1134"/>
                  <a:gd name="T125" fmla="*/ 2147483647 h 102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134"/>
                  <a:gd name="T190" fmla="*/ 0 h 1020"/>
                  <a:gd name="T191" fmla="*/ 1134 w 1134"/>
                  <a:gd name="T192" fmla="*/ 1020 h 102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134" h="1020">
                    <a:moveTo>
                      <a:pt x="1116" y="372"/>
                    </a:moveTo>
                    <a:lnTo>
                      <a:pt x="1098" y="372"/>
                    </a:lnTo>
                    <a:lnTo>
                      <a:pt x="1092" y="378"/>
                    </a:lnTo>
                    <a:lnTo>
                      <a:pt x="1086" y="378"/>
                    </a:lnTo>
                    <a:lnTo>
                      <a:pt x="1074" y="420"/>
                    </a:lnTo>
                    <a:lnTo>
                      <a:pt x="1062" y="420"/>
                    </a:lnTo>
                    <a:lnTo>
                      <a:pt x="1050" y="414"/>
                    </a:lnTo>
                    <a:lnTo>
                      <a:pt x="1032" y="414"/>
                    </a:lnTo>
                    <a:lnTo>
                      <a:pt x="1020" y="402"/>
                    </a:lnTo>
                    <a:lnTo>
                      <a:pt x="1008" y="396"/>
                    </a:lnTo>
                    <a:lnTo>
                      <a:pt x="996" y="372"/>
                    </a:lnTo>
                    <a:lnTo>
                      <a:pt x="996" y="348"/>
                    </a:lnTo>
                    <a:lnTo>
                      <a:pt x="1002" y="336"/>
                    </a:lnTo>
                    <a:lnTo>
                      <a:pt x="1014" y="324"/>
                    </a:lnTo>
                    <a:lnTo>
                      <a:pt x="1014" y="312"/>
                    </a:lnTo>
                    <a:lnTo>
                      <a:pt x="1020" y="300"/>
                    </a:lnTo>
                    <a:lnTo>
                      <a:pt x="1032" y="288"/>
                    </a:lnTo>
                    <a:lnTo>
                      <a:pt x="1038" y="288"/>
                    </a:lnTo>
                    <a:lnTo>
                      <a:pt x="1050" y="294"/>
                    </a:lnTo>
                    <a:lnTo>
                      <a:pt x="1062" y="306"/>
                    </a:lnTo>
                    <a:lnTo>
                      <a:pt x="1086" y="270"/>
                    </a:lnTo>
                    <a:lnTo>
                      <a:pt x="1086" y="180"/>
                    </a:lnTo>
                    <a:lnTo>
                      <a:pt x="1056" y="120"/>
                    </a:lnTo>
                    <a:lnTo>
                      <a:pt x="1056" y="102"/>
                    </a:lnTo>
                    <a:lnTo>
                      <a:pt x="1050" y="90"/>
                    </a:lnTo>
                    <a:lnTo>
                      <a:pt x="1050" y="72"/>
                    </a:lnTo>
                    <a:lnTo>
                      <a:pt x="1044" y="54"/>
                    </a:lnTo>
                    <a:lnTo>
                      <a:pt x="1044" y="24"/>
                    </a:lnTo>
                    <a:lnTo>
                      <a:pt x="1026" y="12"/>
                    </a:lnTo>
                    <a:lnTo>
                      <a:pt x="966" y="12"/>
                    </a:lnTo>
                    <a:lnTo>
                      <a:pt x="954" y="6"/>
                    </a:lnTo>
                    <a:lnTo>
                      <a:pt x="948" y="6"/>
                    </a:lnTo>
                    <a:lnTo>
                      <a:pt x="936" y="0"/>
                    </a:lnTo>
                    <a:lnTo>
                      <a:pt x="876" y="0"/>
                    </a:lnTo>
                    <a:lnTo>
                      <a:pt x="864" y="24"/>
                    </a:lnTo>
                    <a:lnTo>
                      <a:pt x="852" y="24"/>
                    </a:lnTo>
                    <a:lnTo>
                      <a:pt x="840" y="30"/>
                    </a:lnTo>
                    <a:lnTo>
                      <a:pt x="828" y="30"/>
                    </a:lnTo>
                    <a:lnTo>
                      <a:pt x="822" y="36"/>
                    </a:lnTo>
                    <a:lnTo>
                      <a:pt x="810" y="60"/>
                    </a:lnTo>
                    <a:lnTo>
                      <a:pt x="768" y="102"/>
                    </a:lnTo>
                    <a:lnTo>
                      <a:pt x="756" y="108"/>
                    </a:lnTo>
                    <a:lnTo>
                      <a:pt x="750" y="108"/>
                    </a:lnTo>
                    <a:lnTo>
                      <a:pt x="738" y="114"/>
                    </a:lnTo>
                    <a:lnTo>
                      <a:pt x="726" y="138"/>
                    </a:lnTo>
                    <a:lnTo>
                      <a:pt x="726" y="174"/>
                    </a:lnTo>
                    <a:lnTo>
                      <a:pt x="714" y="180"/>
                    </a:lnTo>
                    <a:lnTo>
                      <a:pt x="708" y="192"/>
                    </a:lnTo>
                    <a:lnTo>
                      <a:pt x="702" y="198"/>
                    </a:lnTo>
                    <a:lnTo>
                      <a:pt x="690" y="204"/>
                    </a:lnTo>
                    <a:lnTo>
                      <a:pt x="672" y="210"/>
                    </a:lnTo>
                    <a:lnTo>
                      <a:pt x="654" y="228"/>
                    </a:lnTo>
                    <a:lnTo>
                      <a:pt x="654" y="240"/>
                    </a:lnTo>
                    <a:lnTo>
                      <a:pt x="648" y="252"/>
                    </a:lnTo>
                    <a:lnTo>
                      <a:pt x="642" y="270"/>
                    </a:lnTo>
                    <a:lnTo>
                      <a:pt x="636" y="282"/>
                    </a:lnTo>
                    <a:lnTo>
                      <a:pt x="630" y="288"/>
                    </a:lnTo>
                    <a:lnTo>
                      <a:pt x="618" y="294"/>
                    </a:lnTo>
                    <a:lnTo>
                      <a:pt x="606" y="294"/>
                    </a:lnTo>
                    <a:lnTo>
                      <a:pt x="600" y="288"/>
                    </a:lnTo>
                    <a:lnTo>
                      <a:pt x="594" y="294"/>
                    </a:lnTo>
                    <a:lnTo>
                      <a:pt x="582" y="300"/>
                    </a:lnTo>
                    <a:lnTo>
                      <a:pt x="570" y="300"/>
                    </a:lnTo>
                    <a:lnTo>
                      <a:pt x="564" y="294"/>
                    </a:lnTo>
                    <a:lnTo>
                      <a:pt x="552" y="288"/>
                    </a:lnTo>
                    <a:lnTo>
                      <a:pt x="546" y="282"/>
                    </a:lnTo>
                    <a:lnTo>
                      <a:pt x="516" y="282"/>
                    </a:lnTo>
                    <a:lnTo>
                      <a:pt x="504" y="270"/>
                    </a:lnTo>
                    <a:lnTo>
                      <a:pt x="492" y="264"/>
                    </a:lnTo>
                    <a:lnTo>
                      <a:pt x="486" y="258"/>
                    </a:lnTo>
                    <a:lnTo>
                      <a:pt x="474" y="252"/>
                    </a:lnTo>
                    <a:lnTo>
                      <a:pt x="462" y="252"/>
                    </a:lnTo>
                    <a:lnTo>
                      <a:pt x="450" y="258"/>
                    </a:lnTo>
                    <a:lnTo>
                      <a:pt x="444" y="264"/>
                    </a:lnTo>
                    <a:lnTo>
                      <a:pt x="438" y="276"/>
                    </a:lnTo>
                    <a:lnTo>
                      <a:pt x="438" y="288"/>
                    </a:lnTo>
                    <a:lnTo>
                      <a:pt x="432" y="300"/>
                    </a:lnTo>
                    <a:lnTo>
                      <a:pt x="432" y="324"/>
                    </a:lnTo>
                    <a:lnTo>
                      <a:pt x="420" y="324"/>
                    </a:lnTo>
                    <a:lnTo>
                      <a:pt x="414" y="330"/>
                    </a:lnTo>
                    <a:lnTo>
                      <a:pt x="408" y="330"/>
                    </a:lnTo>
                    <a:lnTo>
                      <a:pt x="402" y="336"/>
                    </a:lnTo>
                    <a:lnTo>
                      <a:pt x="396" y="348"/>
                    </a:lnTo>
                    <a:lnTo>
                      <a:pt x="390" y="354"/>
                    </a:lnTo>
                    <a:lnTo>
                      <a:pt x="390" y="360"/>
                    </a:lnTo>
                    <a:lnTo>
                      <a:pt x="366" y="360"/>
                    </a:lnTo>
                    <a:lnTo>
                      <a:pt x="366" y="378"/>
                    </a:lnTo>
                    <a:lnTo>
                      <a:pt x="288" y="378"/>
                    </a:lnTo>
                    <a:lnTo>
                      <a:pt x="288" y="348"/>
                    </a:lnTo>
                    <a:lnTo>
                      <a:pt x="294" y="336"/>
                    </a:lnTo>
                    <a:lnTo>
                      <a:pt x="294" y="330"/>
                    </a:lnTo>
                    <a:lnTo>
                      <a:pt x="300" y="318"/>
                    </a:lnTo>
                    <a:lnTo>
                      <a:pt x="300" y="294"/>
                    </a:lnTo>
                    <a:lnTo>
                      <a:pt x="294" y="288"/>
                    </a:lnTo>
                    <a:lnTo>
                      <a:pt x="294" y="270"/>
                    </a:lnTo>
                    <a:lnTo>
                      <a:pt x="288" y="258"/>
                    </a:lnTo>
                    <a:lnTo>
                      <a:pt x="282" y="240"/>
                    </a:lnTo>
                    <a:lnTo>
                      <a:pt x="276" y="234"/>
                    </a:lnTo>
                    <a:lnTo>
                      <a:pt x="264" y="228"/>
                    </a:lnTo>
                    <a:lnTo>
                      <a:pt x="258" y="222"/>
                    </a:lnTo>
                    <a:lnTo>
                      <a:pt x="246" y="216"/>
                    </a:lnTo>
                    <a:lnTo>
                      <a:pt x="240" y="510"/>
                    </a:lnTo>
                    <a:lnTo>
                      <a:pt x="222" y="510"/>
                    </a:lnTo>
                    <a:lnTo>
                      <a:pt x="210" y="516"/>
                    </a:lnTo>
                    <a:lnTo>
                      <a:pt x="204" y="522"/>
                    </a:lnTo>
                    <a:lnTo>
                      <a:pt x="204" y="528"/>
                    </a:lnTo>
                    <a:lnTo>
                      <a:pt x="192" y="528"/>
                    </a:lnTo>
                    <a:lnTo>
                      <a:pt x="192" y="552"/>
                    </a:lnTo>
                    <a:lnTo>
                      <a:pt x="168" y="552"/>
                    </a:lnTo>
                    <a:lnTo>
                      <a:pt x="156" y="540"/>
                    </a:lnTo>
                    <a:lnTo>
                      <a:pt x="144" y="540"/>
                    </a:lnTo>
                    <a:lnTo>
                      <a:pt x="132" y="552"/>
                    </a:lnTo>
                    <a:lnTo>
                      <a:pt x="108" y="552"/>
                    </a:lnTo>
                    <a:lnTo>
                      <a:pt x="102" y="546"/>
                    </a:lnTo>
                    <a:lnTo>
                      <a:pt x="102" y="540"/>
                    </a:lnTo>
                    <a:lnTo>
                      <a:pt x="96" y="534"/>
                    </a:lnTo>
                    <a:lnTo>
                      <a:pt x="72" y="534"/>
                    </a:lnTo>
                    <a:lnTo>
                      <a:pt x="66" y="528"/>
                    </a:lnTo>
                    <a:lnTo>
                      <a:pt x="60" y="516"/>
                    </a:lnTo>
                    <a:lnTo>
                      <a:pt x="60" y="492"/>
                    </a:lnTo>
                    <a:lnTo>
                      <a:pt x="42" y="474"/>
                    </a:lnTo>
                    <a:lnTo>
                      <a:pt x="36" y="474"/>
                    </a:lnTo>
                    <a:lnTo>
                      <a:pt x="30" y="480"/>
                    </a:lnTo>
                    <a:lnTo>
                      <a:pt x="30" y="486"/>
                    </a:lnTo>
                    <a:lnTo>
                      <a:pt x="24" y="498"/>
                    </a:lnTo>
                    <a:lnTo>
                      <a:pt x="18" y="504"/>
                    </a:lnTo>
                    <a:lnTo>
                      <a:pt x="18" y="510"/>
                    </a:lnTo>
                    <a:lnTo>
                      <a:pt x="0" y="522"/>
                    </a:lnTo>
                    <a:lnTo>
                      <a:pt x="0" y="516"/>
                    </a:lnTo>
                    <a:lnTo>
                      <a:pt x="0" y="528"/>
                    </a:lnTo>
                    <a:lnTo>
                      <a:pt x="6" y="540"/>
                    </a:lnTo>
                    <a:lnTo>
                      <a:pt x="6" y="552"/>
                    </a:lnTo>
                    <a:lnTo>
                      <a:pt x="36" y="582"/>
                    </a:lnTo>
                    <a:lnTo>
                      <a:pt x="42" y="600"/>
                    </a:lnTo>
                    <a:lnTo>
                      <a:pt x="42" y="648"/>
                    </a:lnTo>
                    <a:lnTo>
                      <a:pt x="48" y="672"/>
                    </a:lnTo>
                    <a:lnTo>
                      <a:pt x="54" y="690"/>
                    </a:lnTo>
                    <a:lnTo>
                      <a:pt x="72" y="714"/>
                    </a:lnTo>
                    <a:lnTo>
                      <a:pt x="96" y="738"/>
                    </a:lnTo>
                    <a:lnTo>
                      <a:pt x="114" y="762"/>
                    </a:lnTo>
                    <a:lnTo>
                      <a:pt x="120" y="786"/>
                    </a:lnTo>
                    <a:lnTo>
                      <a:pt x="120" y="834"/>
                    </a:lnTo>
                    <a:lnTo>
                      <a:pt x="114" y="846"/>
                    </a:lnTo>
                    <a:lnTo>
                      <a:pt x="114" y="852"/>
                    </a:lnTo>
                    <a:lnTo>
                      <a:pt x="90" y="852"/>
                    </a:lnTo>
                    <a:lnTo>
                      <a:pt x="90" y="876"/>
                    </a:lnTo>
                    <a:lnTo>
                      <a:pt x="96" y="888"/>
                    </a:lnTo>
                    <a:lnTo>
                      <a:pt x="108" y="906"/>
                    </a:lnTo>
                    <a:lnTo>
                      <a:pt x="114" y="918"/>
                    </a:lnTo>
                    <a:lnTo>
                      <a:pt x="114" y="960"/>
                    </a:lnTo>
                    <a:lnTo>
                      <a:pt x="120" y="972"/>
                    </a:lnTo>
                    <a:lnTo>
                      <a:pt x="120" y="978"/>
                    </a:lnTo>
                    <a:lnTo>
                      <a:pt x="126" y="978"/>
                    </a:lnTo>
                    <a:lnTo>
                      <a:pt x="126" y="972"/>
                    </a:lnTo>
                    <a:lnTo>
                      <a:pt x="132" y="966"/>
                    </a:lnTo>
                    <a:lnTo>
                      <a:pt x="144" y="966"/>
                    </a:lnTo>
                    <a:lnTo>
                      <a:pt x="150" y="972"/>
                    </a:lnTo>
                    <a:lnTo>
                      <a:pt x="180" y="984"/>
                    </a:lnTo>
                    <a:lnTo>
                      <a:pt x="180" y="996"/>
                    </a:lnTo>
                    <a:lnTo>
                      <a:pt x="204" y="1020"/>
                    </a:lnTo>
                    <a:lnTo>
                      <a:pt x="216" y="1020"/>
                    </a:lnTo>
                    <a:lnTo>
                      <a:pt x="240" y="1008"/>
                    </a:lnTo>
                    <a:lnTo>
                      <a:pt x="246" y="996"/>
                    </a:lnTo>
                    <a:lnTo>
                      <a:pt x="252" y="990"/>
                    </a:lnTo>
                    <a:lnTo>
                      <a:pt x="264" y="984"/>
                    </a:lnTo>
                    <a:lnTo>
                      <a:pt x="294" y="984"/>
                    </a:lnTo>
                    <a:lnTo>
                      <a:pt x="306" y="990"/>
                    </a:lnTo>
                    <a:lnTo>
                      <a:pt x="354" y="990"/>
                    </a:lnTo>
                    <a:lnTo>
                      <a:pt x="354" y="984"/>
                    </a:lnTo>
                    <a:lnTo>
                      <a:pt x="360" y="978"/>
                    </a:lnTo>
                    <a:lnTo>
                      <a:pt x="360" y="966"/>
                    </a:lnTo>
                    <a:lnTo>
                      <a:pt x="366" y="960"/>
                    </a:lnTo>
                    <a:lnTo>
                      <a:pt x="378" y="954"/>
                    </a:lnTo>
                    <a:lnTo>
                      <a:pt x="408" y="954"/>
                    </a:lnTo>
                    <a:lnTo>
                      <a:pt x="420" y="960"/>
                    </a:lnTo>
                    <a:lnTo>
                      <a:pt x="432" y="960"/>
                    </a:lnTo>
                    <a:lnTo>
                      <a:pt x="438" y="966"/>
                    </a:lnTo>
                    <a:lnTo>
                      <a:pt x="444" y="960"/>
                    </a:lnTo>
                    <a:lnTo>
                      <a:pt x="456" y="960"/>
                    </a:lnTo>
                    <a:lnTo>
                      <a:pt x="468" y="954"/>
                    </a:lnTo>
                    <a:lnTo>
                      <a:pt x="504" y="954"/>
                    </a:lnTo>
                    <a:lnTo>
                      <a:pt x="522" y="960"/>
                    </a:lnTo>
                    <a:lnTo>
                      <a:pt x="534" y="966"/>
                    </a:lnTo>
                    <a:lnTo>
                      <a:pt x="552" y="966"/>
                    </a:lnTo>
                    <a:lnTo>
                      <a:pt x="558" y="960"/>
                    </a:lnTo>
                    <a:lnTo>
                      <a:pt x="570" y="954"/>
                    </a:lnTo>
                    <a:lnTo>
                      <a:pt x="606" y="954"/>
                    </a:lnTo>
                    <a:lnTo>
                      <a:pt x="618" y="948"/>
                    </a:lnTo>
                    <a:lnTo>
                      <a:pt x="624" y="942"/>
                    </a:lnTo>
                    <a:lnTo>
                      <a:pt x="636" y="936"/>
                    </a:lnTo>
                    <a:lnTo>
                      <a:pt x="684" y="936"/>
                    </a:lnTo>
                    <a:lnTo>
                      <a:pt x="708" y="924"/>
                    </a:lnTo>
                    <a:lnTo>
                      <a:pt x="720" y="912"/>
                    </a:lnTo>
                    <a:lnTo>
                      <a:pt x="738" y="900"/>
                    </a:lnTo>
                    <a:lnTo>
                      <a:pt x="774" y="864"/>
                    </a:lnTo>
                    <a:lnTo>
                      <a:pt x="786" y="858"/>
                    </a:lnTo>
                    <a:lnTo>
                      <a:pt x="804" y="846"/>
                    </a:lnTo>
                    <a:lnTo>
                      <a:pt x="900" y="750"/>
                    </a:lnTo>
                    <a:lnTo>
                      <a:pt x="918" y="750"/>
                    </a:lnTo>
                    <a:lnTo>
                      <a:pt x="924" y="744"/>
                    </a:lnTo>
                    <a:lnTo>
                      <a:pt x="960" y="696"/>
                    </a:lnTo>
                    <a:lnTo>
                      <a:pt x="972" y="672"/>
                    </a:lnTo>
                    <a:lnTo>
                      <a:pt x="984" y="654"/>
                    </a:lnTo>
                    <a:lnTo>
                      <a:pt x="990" y="642"/>
                    </a:lnTo>
                    <a:lnTo>
                      <a:pt x="1002" y="606"/>
                    </a:lnTo>
                    <a:lnTo>
                      <a:pt x="1014" y="588"/>
                    </a:lnTo>
                    <a:lnTo>
                      <a:pt x="1020" y="576"/>
                    </a:lnTo>
                    <a:lnTo>
                      <a:pt x="1026" y="570"/>
                    </a:lnTo>
                    <a:lnTo>
                      <a:pt x="1038" y="564"/>
                    </a:lnTo>
                    <a:lnTo>
                      <a:pt x="1050" y="552"/>
                    </a:lnTo>
                    <a:lnTo>
                      <a:pt x="1068" y="546"/>
                    </a:lnTo>
                    <a:lnTo>
                      <a:pt x="1086" y="534"/>
                    </a:lnTo>
                    <a:lnTo>
                      <a:pt x="1098" y="510"/>
                    </a:lnTo>
                    <a:lnTo>
                      <a:pt x="1098" y="498"/>
                    </a:lnTo>
                    <a:lnTo>
                      <a:pt x="1104" y="486"/>
                    </a:lnTo>
                    <a:lnTo>
                      <a:pt x="1110" y="468"/>
                    </a:lnTo>
                    <a:lnTo>
                      <a:pt x="1116" y="456"/>
                    </a:lnTo>
                    <a:lnTo>
                      <a:pt x="1122" y="450"/>
                    </a:lnTo>
                    <a:lnTo>
                      <a:pt x="1122" y="438"/>
                    </a:lnTo>
                    <a:lnTo>
                      <a:pt x="1128" y="432"/>
                    </a:lnTo>
                    <a:lnTo>
                      <a:pt x="1128" y="414"/>
                    </a:lnTo>
                    <a:lnTo>
                      <a:pt x="1134" y="396"/>
                    </a:lnTo>
                    <a:lnTo>
                      <a:pt x="1128" y="384"/>
                    </a:lnTo>
                    <a:lnTo>
                      <a:pt x="1116" y="372"/>
                    </a:lnTo>
                    <a:close/>
                    <a:moveTo>
                      <a:pt x="870" y="624"/>
                    </a:moveTo>
                    <a:lnTo>
                      <a:pt x="858" y="630"/>
                    </a:lnTo>
                    <a:lnTo>
                      <a:pt x="852" y="636"/>
                    </a:lnTo>
                    <a:lnTo>
                      <a:pt x="840" y="642"/>
                    </a:lnTo>
                    <a:lnTo>
                      <a:pt x="822" y="642"/>
                    </a:lnTo>
                    <a:lnTo>
                      <a:pt x="810" y="648"/>
                    </a:lnTo>
                    <a:lnTo>
                      <a:pt x="804" y="654"/>
                    </a:lnTo>
                    <a:lnTo>
                      <a:pt x="798" y="666"/>
                    </a:lnTo>
                    <a:lnTo>
                      <a:pt x="792" y="672"/>
                    </a:lnTo>
                    <a:lnTo>
                      <a:pt x="792" y="684"/>
                    </a:lnTo>
                    <a:lnTo>
                      <a:pt x="774" y="684"/>
                    </a:lnTo>
                    <a:lnTo>
                      <a:pt x="744" y="654"/>
                    </a:lnTo>
                    <a:lnTo>
                      <a:pt x="744" y="636"/>
                    </a:lnTo>
                    <a:lnTo>
                      <a:pt x="720" y="600"/>
                    </a:lnTo>
                    <a:lnTo>
                      <a:pt x="744" y="600"/>
                    </a:lnTo>
                    <a:lnTo>
                      <a:pt x="750" y="582"/>
                    </a:lnTo>
                    <a:lnTo>
                      <a:pt x="768" y="564"/>
                    </a:lnTo>
                    <a:lnTo>
                      <a:pt x="768" y="546"/>
                    </a:lnTo>
                    <a:lnTo>
                      <a:pt x="774" y="540"/>
                    </a:lnTo>
                    <a:lnTo>
                      <a:pt x="798" y="540"/>
                    </a:lnTo>
                    <a:lnTo>
                      <a:pt x="798" y="528"/>
                    </a:lnTo>
                    <a:lnTo>
                      <a:pt x="810" y="522"/>
                    </a:lnTo>
                    <a:lnTo>
                      <a:pt x="846" y="522"/>
                    </a:lnTo>
                    <a:lnTo>
                      <a:pt x="852" y="528"/>
                    </a:lnTo>
                    <a:lnTo>
                      <a:pt x="858" y="540"/>
                    </a:lnTo>
                    <a:lnTo>
                      <a:pt x="864" y="546"/>
                    </a:lnTo>
                    <a:lnTo>
                      <a:pt x="870" y="558"/>
                    </a:lnTo>
                    <a:lnTo>
                      <a:pt x="882" y="564"/>
                    </a:lnTo>
                    <a:lnTo>
                      <a:pt x="888" y="588"/>
                    </a:lnTo>
                    <a:lnTo>
                      <a:pt x="864" y="606"/>
                    </a:lnTo>
                    <a:lnTo>
                      <a:pt x="870" y="62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</p:grpSp>
        <p:grpSp>
          <p:nvGrpSpPr>
            <p:cNvPr id="571" name="Group 1130">
              <a:extLst>
                <a:ext uri="{FF2B5EF4-FFF2-40B4-BE49-F238E27FC236}">
                  <a16:creationId xmlns:a16="http://schemas.microsoft.com/office/drawing/2014/main" id="{FEC0B92E-4494-7D43-B7F4-22816414C6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85" y="724"/>
              <a:ext cx="2314" cy="1569"/>
              <a:chOff x="2985" y="724"/>
              <a:chExt cx="2314" cy="1569"/>
            </a:xfrm>
            <a:grpFill/>
          </p:grpSpPr>
          <p:sp>
            <p:nvSpPr>
              <p:cNvPr id="572" name="Yemen">
                <a:extLst>
                  <a:ext uri="{FF2B5EF4-FFF2-40B4-BE49-F238E27FC236}">
                    <a16:creationId xmlns:a16="http://schemas.microsoft.com/office/drawing/2014/main" id="{6E605155-4E7A-4041-A9A9-248F08BD90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1918"/>
                <a:ext cx="187" cy="128"/>
              </a:xfrm>
              <a:custGeom>
                <a:avLst/>
                <a:gdLst>
                  <a:gd name="T0" fmla="*/ 2147483647 w 732"/>
                  <a:gd name="T1" fmla="*/ 2147483647 h 498"/>
                  <a:gd name="T2" fmla="*/ 2147483647 w 732"/>
                  <a:gd name="T3" fmla="*/ 2147483647 h 498"/>
                  <a:gd name="T4" fmla="*/ 2147483647 w 732"/>
                  <a:gd name="T5" fmla="*/ 2147483647 h 498"/>
                  <a:gd name="T6" fmla="*/ 2147483647 w 732"/>
                  <a:gd name="T7" fmla="*/ 2147483647 h 498"/>
                  <a:gd name="T8" fmla="*/ 2147483647 w 732"/>
                  <a:gd name="T9" fmla="*/ 2147483647 h 498"/>
                  <a:gd name="T10" fmla="*/ 2147483647 w 732"/>
                  <a:gd name="T11" fmla="*/ 2147483647 h 498"/>
                  <a:gd name="T12" fmla="*/ 2147483647 w 732"/>
                  <a:gd name="T13" fmla="*/ 2147483647 h 498"/>
                  <a:gd name="T14" fmla="*/ 2147483647 w 732"/>
                  <a:gd name="T15" fmla="*/ 2147483647 h 498"/>
                  <a:gd name="T16" fmla="*/ 2147483647 w 732"/>
                  <a:gd name="T17" fmla="*/ 2147483647 h 498"/>
                  <a:gd name="T18" fmla="*/ 2147483647 w 732"/>
                  <a:gd name="T19" fmla="*/ 2147483647 h 498"/>
                  <a:gd name="T20" fmla="*/ 2147483647 w 732"/>
                  <a:gd name="T21" fmla="*/ 2147483647 h 498"/>
                  <a:gd name="T22" fmla="*/ 2147483647 w 732"/>
                  <a:gd name="T23" fmla="*/ 2147483647 h 498"/>
                  <a:gd name="T24" fmla="*/ 2147483647 w 732"/>
                  <a:gd name="T25" fmla="*/ 2147483647 h 498"/>
                  <a:gd name="T26" fmla="*/ 2147483647 w 732"/>
                  <a:gd name="T27" fmla="*/ 2147483647 h 498"/>
                  <a:gd name="T28" fmla="*/ 2147483647 w 732"/>
                  <a:gd name="T29" fmla="*/ 2147483647 h 498"/>
                  <a:gd name="T30" fmla="*/ 0 w 732"/>
                  <a:gd name="T31" fmla="*/ 2147483647 h 498"/>
                  <a:gd name="T32" fmla="*/ 2147483647 w 732"/>
                  <a:gd name="T33" fmla="*/ 2147483647 h 498"/>
                  <a:gd name="T34" fmla="*/ 2147483647 w 732"/>
                  <a:gd name="T35" fmla="*/ 2147483647 h 498"/>
                  <a:gd name="T36" fmla="*/ 2147483647 w 732"/>
                  <a:gd name="T37" fmla="*/ 2147483647 h 498"/>
                  <a:gd name="T38" fmla="*/ 2147483647 w 732"/>
                  <a:gd name="T39" fmla="*/ 2147483647 h 498"/>
                  <a:gd name="T40" fmla="*/ 2147483647 w 732"/>
                  <a:gd name="T41" fmla="*/ 2147483647 h 498"/>
                  <a:gd name="T42" fmla="*/ 2147483647 w 732"/>
                  <a:gd name="T43" fmla="*/ 2147483647 h 498"/>
                  <a:gd name="T44" fmla="*/ 2147483647 w 732"/>
                  <a:gd name="T45" fmla="*/ 2147483647 h 498"/>
                  <a:gd name="T46" fmla="*/ 2147483647 w 732"/>
                  <a:gd name="T47" fmla="*/ 2147483647 h 498"/>
                  <a:gd name="T48" fmla="*/ 2147483647 w 732"/>
                  <a:gd name="T49" fmla="*/ 2147483647 h 498"/>
                  <a:gd name="T50" fmla="*/ 2147483647 w 732"/>
                  <a:gd name="T51" fmla="*/ 2147483647 h 498"/>
                  <a:gd name="T52" fmla="*/ 2147483647 w 732"/>
                  <a:gd name="T53" fmla="*/ 2147483647 h 498"/>
                  <a:gd name="T54" fmla="*/ 2147483647 w 732"/>
                  <a:gd name="T55" fmla="*/ 2147483647 h 498"/>
                  <a:gd name="T56" fmla="*/ 2147483647 w 732"/>
                  <a:gd name="T57" fmla="*/ 2147483647 h 498"/>
                  <a:gd name="T58" fmla="*/ 2147483647 w 732"/>
                  <a:gd name="T59" fmla="*/ 2147483647 h 498"/>
                  <a:gd name="T60" fmla="*/ 2147483647 w 732"/>
                  <a:gd name="T61" fmla="*/ 2147483647 h 498"/>
                  <a:gd name="T62" fmla="*/ 2147483647 w 732"/>
                  <a:gd name="T63" fmla="*/ 2147483647 h 498"/>
                  <a:gd name="T64" fmla="*/ 2147483647 w 732"/>
                  <a:gd name="T65" fmla="*/ 2147483647 h 498"/>
                  <a:gd name="T66" fmla="*/ 2147483647 w 732"/>
                  <a:gd name="T67" fmla="*/ 2147483647 h 498"/>
                  <a:gd name="T68" fmla="*/ 2147483647 w 732"/>
                  <a:gd name="T69" fmla="*/ 2147483647 h 498"/>
                  <a:gd name="T70" fmla="*/ 2147483647 w 732"/>
                  <a:gd name="T71" fmla="*/ 2147483647 h 498"/>
                  <a:gd name="T72" fmla="*/ 2147483647 w 732"/>
                  <a:gd name="T73" fmla="*/ 2147483647 h 498"/>
                  <a:gd name="T74" fmla="*/ 2147483647 w 732"/>
                  <a:gd name="T75" fmla="*/ 2147483647 h 498"/>
                  <a:gd name="T76" fmla="*/ 2147483647 w 732"/>
                  <a:gd name="T77" fmla="*/ 0 h 498"/>
                  <a:gd name="T78" fmla="*/ 2147483647 w 732"/>
                  <a:gd name="T79" fmla="*/ 2147483647 h 498"/>
                  <a:gd name="T80" fmla="*/ 2147483647 w 732"/>
                  <a:gd name="T81" fmla="*/ 2147483647 h 49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732"/>
                  <a:gd name="T124" fmla="*/ 0 h 498"/>
                  <a:gd name="T125" fmla="*/ 732 w 732"/>
                  <a:gd name="T126" fmla="*/ 498 h 49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732" h="498">
                    <a:moveTo>
                      <a:pt x="468" y="24"/>
                    </a:moveTo>
                    <a:lnTo>
                      <a:pt x="450" y="30"/>
                    </a:lnTo>
                    <a:lnTo>
                      <a:pt x="420" y="36"/>
                    </a:lnTo>
                    <a:lnTo>
                      <a:pt x="390" y="54"/>
                    </a:lnTo>
                    <a:lnTo>
                      <a:pt x="372" y="72"/>
                    </a:lnTo>
                    <a:lnTo>
                      <a:pt x="366" y="84"/>
                    </a:lnTo>
                    <a:lnTo>
                      <a:pt x="354" y="96"/>
                    </a:lnTo>
                    <a:lnTo>
                      <a:pt x="348" y="108"/>
                    </a:lnTo>
                    <a:lnTo>
                      <a:pt x="342" y="114"/>
                    </a:lnTo>
                    <a:lnTo>
                      <a:pt x="336" y="126"/>
                    </a:lnTo>
                    <a:lnTo>
                      <a:pt x="336" y="144"/>
                    </a:lnTo>
                    <a:lnTo>
                      <a:pt x="330" y="150"/>
                    </a:lnTo>
                    <a:lnTo>
                      <a:pt x="324" y="162"/>
                    </a:lnTo>
                    <a:lnTo>
                      <a:pt x="312" y="162"/>
                    </a:lnTo>
                    <a:lnTo>
                      <a:pt x="300" y="156"/>
                    </a:lnTo>
                    <a:lnTo>
                      <a:pt x="294" y="144"/>
                    </a:lnTo>
                    <a:lnTo>
                      <a:pt x="288" y="138"/>
                    </a:lnTo>
                    <a:lnTo>
                      <a:pt x="210" y="138"/>
                    </a:lnTo>
                    <a:lnTo>
                      <a:pt x="204" y="132"/>
                    </a:lnTo>
                    <a:lnTo>
                      <a:pt x="192" y="126"/>
                    </a:lnTo>
                    <a:lnTo>
                      <a:pt x="102" y="126"/>
                    </a:lnTo>
                    <a:lnTo>
                      <a:pt x="96" y="132"/>
                    </a:lnTo>
                    <a:lnTo>
                      <a:pt x="72" y="138"/>
                    </a:lnTo>
                    <a:lnTo>
                      <a:pt x="54" y="120"/>
                    </a:lnTo>
                    <a:lnTo>
                      <a:pt x="48" y="120"/>
                    </a:lnTo>
                    <a:lnTo>
                      <a:pt x="42" y="126"/>
                    </a:lnTo>
                    <a:lnTo>
                      <a:pt x="36" y="138"/>
                    </a:lnTo>
                    <a:lnTo>
                      <a:pt x="36" y="186"/>
                    </a:lnTo>
                    <a:lnTo>
                      <a:pt x="30" y="192"/>
                    </a:lnTo>
                    <a:lnTo>
                      <a:pt x="24" y="204"/>
                    </a:lnTo>
                    <a:lnTo>
                      <a:pt x="12" y="216"/>
                    </a:lnTo>
                    <a:lnTo>
                      <a:pt x="0" y="252"/>
                    </a:lnTo>
                    <a:lnTo>
                      <a:pt x="0" y="258"/>
                    </a:lnTo>
                    <a:lnTo>
                      <a:pt x="18" y="276"/>
                    </a:lnTo>
                    <a:lnTo>
                      <a:pt x="24" y="288"/>
                    </a:lnTo>
                    <a:lnTo>
                      <a:pt x="36" y="294"/>
                    </a:lnTo>
                    <a:lnTo>
                      <a:pt x="24" y="408"/>
                    </a:lnTo>
                    <a:lnTo>
                      <a:pt x="54" y="444"/>
                    </a:lnTo>
                    <a:lnTo>
                      <a:pt x="54" y="456"/>
                    </a:lnTo>
                    <a:lnTo>
                      <a:pt x="60" y="468"/>
                    </a:lnTo>
                    <a:lnTo>
                      <a:pt x="78" y="486"/>
                    </a:lnTo>
                    <a:lnTo>
                      <a:pt x="90" y="492"/>
                    </a:lnTo>
                    <a:lnTo>
                      <a:pt x="114" y="498"/>
                    </a:lnTo>
                    <a:lnTo>
                      <a:pt x="132" y="498"/>
                    </a:lnTo>
                    <a:lnTo>
                      <a:pt x="150" y="492"/>
                    </a:lnTo>
                    <a:lnTo>
                      <a:pt x="162" y="486"/>
                    </a:lnTo>
                    <a:lnTo>
                      <a:pt x="168" y="480"/>
                    </a:lnTo>
                    <a:lnTo>
                      <a:pt x="186" y="444"/>
                    </a:lnTo>
                    <a:lnTo>
                      <a:pt x="198" y="432"/>
                    </a:lnTo>
                    <a:lnTo>
                      <a:pt x="210" y="432"/>
                    </a:lnTo>
                    <a:lnTo>
                      <a:pt x="228" y="438"/>
                    </a:lnTo>
                    <a:lnTo>
                      <a:pt x="270" y="438"/>
                    </a:lnTo>
                    <a:lnTo>
                      <a:pt x="324" y="432"/>
                    </a:lnTo>
                    <a:lnTo>
                      <a:pt x="366" y="426"/>
                    </a:lnTo>
                    <a:lnTo>
                      <a:pt x="390" y="414"/>
                    </a:lnTo>
                    <a:lnTo>
                      <a:pt x="402" y="402"/>
                    </a:lnTo>
                    <a:lnTo>
                      <a:pt x="414" y="384"/>
                    </a:lnTo>
                    <a:lnTo>
                      <a:pt x="426" y="372"/>
                    </a:lnTo>
                    <a:lnTo>
                      <a:pt x="450" y="360"/>
                    </a:lnTo>
                    <a:lnTo>
                      <a:pt x="462" y="348"/>
                    </a:lnTo>
                    <a:lnTo>
                      <a:pt x="474" y="342"/>
                    </a:lnTo>
                    <a:lnTo>
                      <a:pt x="486" y="330"/>
                    </a:lnTo>
                    <a:lnTo>
                      <a:pt x="504" y="324"/>
                    </a:lnTo>
                    <a:lnTo>
                      <a:pt x="528" y="312"/>
                    </a:lnTo>
                    <a:lnTo>
                      <a:pt x="546" y="306"/>
                    </a:lnTo>
                    <a:lnTo>
                      <a:pt x="558" y="294"/>
                    </a:lnTo>
                    <a:lnTo>
                      <a:pt x="594" y="276"/>
                    </a:lnTo>
                    <a:lnTo>
                      <a:pt x="666" y="276"/>
                    </a:lnTo>
                    <a:lnTo>
                      <a:pt x="666" y="270"/>
                    </a:lnTo>
                    <a:lnTo>
                      <a:pt x="672" y="264"/>
                    </a:lnTo>
                    <a:lnTo>
                      <a:pt x="684" y="240"/>
                    </a:lnTo>
                    <a:lnTo>
                      <a:pt x="690" y="222"/>
                    </a:lnTo>
                    <a:lnTo>
                      <a:pt x="702" y="210"/>
                    </a:lnTo>
                    <a:lnTo>
                      <a:pt x="708" y="198"/>
                    </a:lnTo>
                    <a:lnTo>
                      <a:pt x="720" y="192"/>
                    </a:lnTo>
                    <a:lnTo>
                      <a:pt x="720" y="186"/>
                    </a:lnTo>
                    <a:lnTo>
                      <a:pt x="732" y="186"/>
                    </a:lnTo>
                    <a:lnTo>
                      <a:pt x="648" y="0"/>
                    </a:lnTo>
                    <a:lnTo>
                      <a:pt x="630" y="0"/>
                    </a:lnTo>
                    <a:lnTo>
                      <a:pt x="588" y="6"/>
                    </a:lnTo>
                    <a:lnTo>
                      <a:pt x="540" y="18"/>
                    </a:lnTo>
                    <a:lnTo>
                      <a:pt x="492" y="24"/>
                    </a:lnTo>
                    <a:lnTo>
                      <a:pt x="468" y="2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573" name="West Bank">
                <a:extLst>
                  <a:ext uri="{FF2B5EF4-FFF2-40B4-BE49-F238E27FC236}">
                    <a16:creationId xmlns:a16="http://schemas.microsoft.com/office/drawing/2014/main" id="{9B580A08-FAE6-184E-A761-5F8D516699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9" y="1641"/>
                <a:ext cx="11" cy="24"/>
              </a:xfrm>
              <a:custGeom>
                <a:avLst/>
                <a:gdLst>
                  <a:gd name="T0" fmla="*/ 2147483647 w 42"/>
                  <a:gd name="T1" fmla="*/ 2147483647 h 96"/>
                  <a:gd name="T2" fmla="*/ 2147483647 w 42"/>
                  <a:gd name="T3" fmla="*/ 2147483647 h 96"/>
                  <a:gd name="T4" fmla="*/ 2147483647 w 42"/>
                  <a:gd name="T5" fmla="*/ 2147483647 h 96"/>
                  <a:gd name="T6" fmla="*/ 2147483647 w 42"/>
                  <a:gd name="T7" fmla="*/ 0 h 96"/>
                  <a:gd name="T8" fmla="*/ 2147483647 w 42"/>
                  <a:gd name="T9" fmla="*/ 0 h 96"/>
                  <a:gd name="T10" fmla="*/ 0 w 42"/>
                  <a:gd name="T11" fmla="*/ 2147483647 h 96"/>
                  <a:gd name="T12" fmla="*/ 0 w 42"/>
                  <a:gd name="T13" fmla="*/ 2147483647 h 96"/>
                  <a:gd name="T14" fmla="*/ 2147483647 w 42"/>
                  <a:gd name="T15" fmla="*/ 2147483647 h 96"/>
                  <a:gd name="T16" fmla="*/ 2147483647 w 42"/>
                  <a:gd name="T17" fmla="*/ 2147483647 h 96"/>
                  <a:gd name="T18" fmla="*/ 2147483647 w 42"/>
                  <a:gd name="T19" fmla="*/ 2147483647 h 96"/>
                  <a:gd name="T20" fmla="*/ 2147483647 w 42"/>
                  <a:gd name="T21" fmla="*/ 2147483647 h 96"/>
                  <a:gd name="T22" fmla="*/ 2147483647 w 42"/>
                  <a:gd name="T23" fmla="*/ 2147483647 h 9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2"/>
                  <a:gd name="T37" fmla="*/ 0 h 96"/>
                  <a:gd name="T38" fmla="*/ 42 w 42"/>
                  <a:gd name="T39" fmla="*/ 96 h 9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2" h="96">
                    <a:moveTo>
                      <a:pt x="24" y="78"/>
                    </a:moveTo>
                    <a:lnTo>
                      <a:pt x="30" y="84"/>
                    </a:lnTo>
                    <a:lnTo>
                      <a:pt x="42" y="72"/>
                    </a:lnTo>
                    <a:lnTo>
                      <a:pt x="36" y="0"/>
                    </a:lnTo>
                    <a:lnTo>
                      <a:pt x="18" y="0"/>
                    </a:lnTo>
                    <a:lnTo>
                      <a:pt x="0" y="18"/>
                    </a:lnTo>
                    <a:lnTo>
                      <a:pt x="0" y="90"/>
                    </a:lnTo>
                    <a:lnTo>
                      <a:pt x="6" y="96"/>
                    </a:lnTo>
                    <a:lnTo>
                      <a:pt x="12" y="90"/>
                    </a:lnTo>
                    <a:lnTo>
                      <a:pt x="18" y="90"/>
                    </a:lnTo>
                    <a:lnTo>
                      <a:pt x="18" y="84"/>
                    </a:lnTo>
                    <a:lnTo>
                      <a:pt x="24" y="7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574" name="Uzbekistan">
                <a:extLst>
                  <a:ext uri="{FF2B5EF4-FFF2-40B4-BE49-F238E27FC236}">
                    <a16:creationId xmlns:a16="http://schemas.microsoft.com/office/drawing/2014/main" id="{CE8B9136-0A09-BD42-996E-1FAD967E93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6" y="1374"/>
                <a:ext cx="303" cy="170"/>
              </a:xfrm>
              <a:custGeom>
                <a:avLst/>
                <a:gdLst>
                  <a:gd name="T0" fmla="*/ 2147483647 w 1182"/>
                  <a:gd name="T1" fmla="*/ 2147483647 h 666"/>
                  <a:gd name="T2" fmla="*/ 2147483647 w 1182"/>
                  <a:gd name="T3" fmla="*/ 2147483647 h 666"/>
                  <a:gd name="T4" fmla="*/ 2147483647 w 1182"/>
                  <a:gd name="T5" fmla="*/ 2147483647 h 666"/>
                  <a:gd name="T6" fmla="*/ 2147483647 w 1182"/>
                  <a:gd name="T7" fmla="*/ 2147483647 h 666"/>
                  <a:gd name="T8" fmla="*/ 2147483647 w 1182"/>
                  <a:gd name="T9" fmla="*/ 2147483647 h 666"/>
                  <a:gd name="T10" fmla="*/ 2147483647 w 1182"/>
                  <a:gd name="T11" fmla="*/ 2147483647 h 666"/>
                  <a:gd name="T12" fmla="*/ 2147483647 w 1182"/>
                  <a:gd name="T13" fmla="*/ 2147483647 h 666"/>
                  <a:gd name="T14" fmla="*/ 2147483647 w 1182"/>
                  <a:gd name="T15" fmla="*/ 2147483647 h 666"/>
                  <a:gd name="T16" fmla="*/ 2147483647 w 1182"/>
                  <a:gd name="T17" fmla="*/ 2147483647 h 666"/>
                  <a:gd name="T18" fmla="*/ 2147483647 w 1182"/>
                  <a:gd name="T19" fmla="*/ 2147483647 h 666"/>
                  <a:gd name="T20" fmla="*/ 2147483647 w 1182"/>
                  <a:gd name="T21" fmla="*/ 2147483647 h 666"/>
                  <a:gd name="T22" fmla="*/ 2147483647 w 1182"/>
                  <a:gd name="T23" fmla="*/ 2147483647 h 666"/>
                  <a:gd name="T24" fmla="*/ 2147483647 w 1182"/>
                  <a:gd name="T25" fmla="*/ 2147483647 h 666"/>
                  <a:gd name="T26" fmla="*/ 2147483647 w 1182"/>
                  <a:gd name="T27" fmla="*/ 2147483647 h 666"/>
                  <a:gd name="T28" fmla="*/ 2147483647 w 1182"/>
                  <a:gd name="T29" fmla="*/ 2147483647 h 666"/>
                  <a:gd name="T30" fmla="*/ 2147483647 w 1182"/>
                  <a:gd name="T31" fmla="*/ 2147483647 h 666"/>
                  <a:gd name="T32" fmla="*/ 2147483647 w 1182"/>
                  <a:gd name="T33" fmla="*/ 2147483647 h 666"/>
                  <a:gd name="T34" fmla="*/ 2147483647 w 1182"/>
                  <a:gd name="T35" fmla="*/ 2147483647 h 666"/>
                  <a:gd name="T36" fmla="*/ 2147483647 w 1182"/>
                  <a:gd name="T37" fmla="*/ 2147483647 h 666"/>
                  <a:gd name="T38" fmla="*/ 2147483647 w 1182"/>
                  <a:gd name="T39" fmla="*/ 2147483647 h 666"/>
                  <a:gd name="T40" fmla="*/ 2147483647 w 1182"/>
                  <a:gd name="T41" fmla="*/ 2147483647 h 666"/>
                  <a:gd name="T42" fmla="*/ 2147483647 w 1182"/>
                  <a:gd name="T43" fmla="*/ 2147483647 h 666"/>
                  <a:gd name="T44" fmla="*/ 2147483647 w 1182"/>
                  <a:gd name="T45" fmla="*/ 2147483647 h 666"/>
                  <a:gd name="T46" fmla="*/ 2147483647 w 1182"/>
                  <a:gd name="T47" fmla="*/ 2147483647 h 666"/>
                  <a:gd name="T48" fmla="*/ 2147483647 w 1182"/>
                  <a:gd name="T49" fmla="*/ 2147483647 h 666"/>
                  <a:gd name="T50" fmla="*/ 2147483647 w 1182"/>
                  <a:gd name="T51" fmla="*/ 2147483647 h 666"/>
                  <a:gd name="T52" fmla="*/ 2147483647 w 1182"/>
                  <a:gd name="T53" fmla="*/ 2147483647 h 666"/>
                  <a:gd name="T54" fmla="*/ 2147483647 w 1182"/>
                  <a:gd name="T55" fmla="*/ 2147483647 h 666"/>
                  <a:gd name="T56" fmla="*/ 2147483647 w 1182"/>
                  <a:gd name="T57" fmla="*/ 2147483647 h 666"/>
                  <a:gd name="T58" fmla="*/ 2147483647 w 1182"/>
                  <a:gd name="T59" fmla="*/ 2147483647 h 666"/>
                  <a:gd name="T60" fmla="*/ 2147483647 w 1182"/>
                  <a:gd name="T61" fmla="*/ 2147483647 h 666"/>
                  <a:gd name="T62" fmla="*/ 2147483647 w 1182"/>
                  <a:gd name="T63" fmla="*/ 2147483647 h 666"/>
                  <a:gd name="T64" fmla="*/ 2147483647 w 1182"/>
                  <a:gd name="T65" fmla="*/ 2147483647 h 666"/>
                  <a:gd name="T66" fmla="*/ 2147483647 w 1182"/>
                  <a:gd name="T67" fmla="*/ 2147483647 h 666"/>
                  <a:gd name="T68" fmla="*/ 2147483647 w 1182"/>
                  <a:gd name="T69" fmla="*/ 2147483647 h 666"/>
                  <a:gd name="T70" fmla="*/ 2147483647 w 1182"/>
                  <a:gd name="T71" fmla="*/ 2147483647 h 666"/>
                  <a:gd name="T72" fmla="*/ 2147483647 w 1182"/>
                  <a:gd name="T73" fmla="*/ 2147483647 h 666"/>
                  <a:gd name="T74" fmla="*/ 2147483647 w 1182"/>
                  <a:gd name="T75" fmla="*/ 2147483647 h 666"/>
                  <a:gd name="T76" fmla="*/ 2147483647 w 1182"/>
                  <a:gd name="T77" fmla="*/ 2147483647 h 666"/>
                  <a:gd name="T78" fmla="*/ 2147483647 w 1182"/>
                  <a:gd name="T79" fmla="*/ 2147483647 h 666"/>
                  <a:gd name="T80" fmla="*/ 2147483647 w 1182"/>
                  <a:gd name="T81" fmla="*/ 2147483647 h 666"/>
                  <a:gd name="T82" fmla="*/ 2147483647 w 1182"/>
                  <a:gd name="T83" fmla="*/ 2147483647 h 666"/>
                  <a:gd name="T84" fmla="*/ 2147483647 w 1182"/>
                  <a:gd name="T85" fmla="*/ 2147483647 h 666"/>
                  <a:gd name="T86" fmla="*/ 2147483647 w 1182"/>
                  <a:gd name="T87" fmla="*/ 2147483647 h 666"/>
                  <a:gd name="T88" fmla="*/ 2147483647 w 1182"/>
                  <a:gd name="T89" fmla="*/ 2147483647 h 666"/>
                  <a:gd name="T90" fmla="*/ 2147483647 w 1182"/>
                  <a:gd name="T91" fmla="*/ 2147483647 h 666"/>
                  <a:gd name="T92" fmla="*/ 2147483647 w 1182"/>
                  <a:gd name="T93" fmla="*/ 2147483647 h 666"/>
                  <a:gd name="T94" fmla="*/ 2147483647 w 1182"/>
                  <a:gd name="T95" fmla="*/ 2147483647 h 666"/>
                  <a:gd name="T96" fmla="*/ 2147483647 w 1182"/>
                  <a:gd name="T97" fmla="*/ 2147483647 h 666"/>
                  <a:gd name="T98" fmla="*/ 2147483647 w 1182"/>
                  <a:gd name="T99" fmla="*/ 2147483647 h 666"/>
                  <a:gd name="T100" fmla="*/ 2147483647 w 1182"/>
                  <a:gd name="T101" fmla="*/ 2147483647 h 666"/>
                  <a:gd name="T102" fmla="*/ 2147483647 w 1182"/>
                  <a:gd name="T103" fmla="*/ 2147483647 h 666"/>
                  <a:gd name="T104" fmla="*/ 2147483647 w 1182"/>
                  <a:gd name="T105" fmla="*/ 2147483647 h 666"/>
                  <a:gd name="T106" fmla="*/ 2147483647 w 1182"/>
                  <a:gd name="T107" fmla="*/ 2147483647 h 666"/>
                  <a:gd name="T108" fmla="*/ 2147483647 w 1182"/>
                  <a:gd name="T109" fmla="*/ 2147483647 h 666"/>
                  <a:gd name="T110" fmla="*/ 2147483647 w 1182"/>
                  <a:gd name="T111" fmla="*/ 2147483647 h 666"/>
                  <a:gd name="T112" fmla="*/ 2147483647 w 1182"/>
                  <a:gd name="T113" fmla="*/ 2147483647 h 666"/>
                  <a:gd name="T114" fmla="*/ 2147483647 w 1182"/>
                  <a:gd name="T115" fmla="*/ 2147483647 h 66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182"/>
                  <a:gd name="T175" fmla="*/ 0 h 666"/>
                  <a:gd name="T176" fmla="*/ 1182 w 1182"/>
                  <a:gd name="T177" fmla="*/ 666 h 66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182" h="666">
                    <a:moveTo>
                      <a:pt x="1152" y="372"/>
                    </a:moveTo>
                    <a:lnTo>
                      <a:pt x="1146" y="360"/>
                    </a:lnTo>
                    <a:lnTo>
                      <a:pt x="1122" y="360"/>
                    </a:lnTo>
                    <a:lnTo>
                      <a:pt x="1116" y="342"/>
                    </a:lnTo>
                    <a:lnTo>
                      <a:pt x="1098" y="342"/>
                    </a:lnTo>
                    <a:lnTo>
                      <a:pt x="1080" y="318"/>
                    </a:lnTo>
                    <a:lnTo>
                      <a:pt x="1080" y="330"/>
                    </a:lnTo>
                    <a:lnTo>
                      <a:pt x="1068" y="330"/>
                    </a:lnTo>
                    <a:lnTo>
                      <a:pt x="1068" y="342"/>
                    </a:lnTo>
                    <a:lnTo>
                      <a:pt x="1032" y="342"/>
                    </a:lnTo>
                    <a:lnTo>
                      <a:pt x="1020" y="330"/>
                    </a:lnTo>
                    <a:lnTo>
                      <a:pt x="990" y="318"/>
                    </a:lnTo>
                    <a:lnTo>
                      <a:pt x="1038" y="270"/>
                    </a:lnTo>
                    <a:lnTo>
                      <a:pt x="1038" y="264"/>
                    </a:lnTo>
                    <a:lnTo>
                      <a:pt x="1032" y="264"/>
                    </a:lnTo>
                    <a:lnTo>
                      <a:pt x="1032" y="258"/>
                    </a:lnTo>
                    <a:lnTo>
                      <a:pt x="1002" y="276"/>
                    </a:lnTo>
                    <a:lnTo>
                      <a:pt x="978" y="276"/>
                    </a:lnTo>
                    <a:lnTo>
                      <a:pt x="966" y="300"/>
                    </a:lnTo>
                    <a:lnTo>
                      <a:pt x="960" y="300"/>
                    </a:lnTo>
                    <a:lnTo>
                      <a:pt x="954" y="306"/>
                    </a:lnTo>
                    <a:lnTo>
                      <a:pt x="942" y="306"/>
                    </a:lnTo>
                    <a:lnTo>
                      <a:pt x="930" y="312"/>
                    </a:lnTo>
                    <a:lnTo>
                      <a:pt x="918" y="324"/>
                    </a:lnTo>
                    <a:lnTo>
                      <a:pt x="918" y="342"/>
                    </a:lnTo>
                    <a:lnTo>
                      <a:pt x="912" y="342"/>
                    </a:lnTo>
                    <a:lnTo>
                      <a:pt x="906" y="348"/>
                    </a:lnTo>
                    <a:lnTo>
                      <a:pt x="894" y="354"/>
                    </a:lnTo>
                    <a:lnTo>
                      <a:pt x="882" y="366"/>
                    </a:lnTo>
                    <a:lnTo>
                      <a:pt x="882" y="378"/>
                    </a:lnTo>
                    <a:lnTo>
                      <a:pt x="888" y="384"/>
                    </a:lnTo>
                    <a:lnTo>
                      <a:pt x="888" y="396"/>
                    </a:lnTo>
                    <a:lnTo>
                      <a:pt x="882" y="390"/>
                    </a:lnTo>
                    <a:lnTo>
                      <a:pt x="870" y="390"/>
                    </a:lnTo>
                    <a:lnTo>
                      <a:pt x="858" y="384"/>
                    </a:lnTo>
                    <a:lnTo>
                      <a:pt x="852" y="384"/>
                    </a:lnTo>
                    <a:lnTo>
                      <a:pt x="852" y="372"/>
                    </a:lnTo>
                    <a:lnTo>
                      <a:pt x="858" y="366"/>
                    </a:lnTo>
                    <a:lnTo>
                      <a:pt x="858" y="348"/>
                    </a:lnTo>
                    <a:lnTo>
                      <a:pt x="840" y="342"/>
                    </a:lnTo>
                    <a:lnTo>
                      <a:pt x="762" y="342"/>
                    </a:lnTo>
                    <a:lnTo>
                      <a:pt x="732" y="282"/>
                    </a:lnTo>
                    <a:lnTo>
                      <a:pt x="726" y="276"/>
                    </a:lnTo>
                    <a:lnTo>
                      <a:pt x="714" y="276"/>
                    </a:lnTo>
                    <a:lnTo>
                      <a:pt x="708" y="282"/>
                    </a:lnTo>
                    <a:lnTo>
                      <a:pt x="702" y="282"/>
                    </a:lnTo>
                    <a:lnTo>
                      <a:pt x="696" y="276"/>
                    </a:lnTo>
                    <a:lnTo>
                      <a:pt x="696" y="234"/>
                    </a:lnTo>
                    <a:lnTo>
                      <a:pt x="690" y="216"/>
                    </a:lnTo>
                    <a:lnTo>
                      <a:pt x="690" y="204"/>
                    </a:lnTo>
                    <a:lnTo>
                      <a:pt x="660" y="204"/>
                    </a:lnTo>
                    <a:lnTo>
                      <a:pt x="654" y="192"/>
                    </a:lnTo>
                    <a:lnTo>
                      <a:pt x="642" y="186"/>
                    </a:lnTo>
                    <a:lnTo>
                      <a:pt x="636" y="168"/>
                    </a:lnTo>
                    <a:lnTo>
                      <a:pt x="618" y="150"/>
                    </a:lnTo>
                    <a:lnTo>
                      <a:pt x="612" y="138"/>
                    </a:lnTo>
                    <a:lnTo>
                      <a:pt x="600" y="138"/>
                    </a:lnTo>
                    <a:lnTo>
                      <a:pt x="576" y="150"/>
                    </a:lnTo>
                    <a:lnTo>
                      <a:pt x="570" y="156"/>
                    </a:lnTo>
                    <a:lnTo>
                      <a:pt x="552" y="156"/>
                    </a:lnTo>
                    <a:lnTo>
                      <a:pt x="534" y="150"/>
                    </a:lnTo>
                    <a:lnTo>
                      <a:pt x="474" y="150"/>
                    </a:lnTo>
                    <a:lnTo>
                      <a:pt x="456" y="156"/>
                    </a:lnTo>
                    <a:lnTo>
                      <a:pt x="420" y="156"/>
                    </a:lnTo>
                    <a:lnTo>
                      <a:pt x="414" y="162"/>
                    </a:lnTo>
                    <a:lnTo>
                      <a:pt x="408" y="162"/>
                    </a:lnTo>
                    <a:lnTo>
                      <a:pt x="330" y="90"/>
                    </a:lnTo>
                    <a:lnTo>
                      <a:pt x="264" y="54"/>
                    </a:lnTo>
                    <a:lnTo>
                      <a:pt x="270" y="66"/>
                    </a:lnTo>
                    <a:lnTo>
                      <a:pt x="270" y="90"/>
                    </a:lnTo>
                    <a:lnTo>
                      <a:pt x="264" y="102"/>
                    </a:lnTo>
                    <a:lnTo>
                      <a:pt x="258" y="108"/>
                    </a:lnTo>
                    <a:lnTo>
                      <a:pt x="240" y="108"/>
                    </a:lnTo>
                    <a:lnTo>
                      <a:pt x="228" y="102"/>
                    </a:lnTo>
                    <a:lnTo>
                      <a:pt x="222" y="96"/>
                    </a:lnTo>
                    <a:lnTo>
                      <a:pt x="222" y="78"/>
                    </a:lnTo>
                    <a:lnTo>
                      <a:pt x="210" y="54"/>
                    </a:lnTo>
                    <a:lnTo>
                      <a:pt x="216" y="36"/>
                    </a:lnTo>
                    <a:lnTo>
                      <a:pt x="162" y="12"/>
                    </a:lnTo>
                    <a:lnTo>
                      <a:pt x="156" y="30"/>
                    </a:lnTo>
                    <a:lnTo>
                      <a:pt x="168" y="36"/>
                    </a:lnTo>
                    <a:lnTo>
                      <a:pt x="174" y="48"/>
                    </a:lnTo>
                    <a:lnTo>
                      <a:pt x="174" y="72"/>
                    </a:lnTo>
                    <a:lnTo>
                      <a:pt x="168" y="78"/>
                    </a:lnTo>
                    <a:lnTo>
                      <a:pt x="156" y="84"/>
                    </a:lnTo>
                    <a:lnTo>
                      <a:pt x="150" y="84"/>
                    </a:lnTo>
                    <a:lnTo>
                      <a:pt x="144" y="78"/>
                    </a:lnTo>
                    <a:lnTo>
                      <a:pt x="144" y="60"/>
                    </a:lnTo>
                    <a:lnTo>
                      <a:pt x="132" y="48"/>
                    </a:lnTo>
                    <a:lnTo>
                      <a:pt x="132" y="42"/>
                    </a:lnTo>
                    <a:lnTo>
                      <a:pt x="144" y="30"/>
                    </a:lnTo>
                    <a:lnTo>
                      <a:pt x="150" y="6"/>
                    </a:lnTo>
                    <a:lnTo>
                      <a:pt x="144" y="0"/>
                    </a:lnTo>
                    <a:lnTo>
                      <a:pt x="0" y="42"/>
                    </a:lnTo>
                    <a:lnTo>
                      <a:pt x="48" y="324"/>
                    </a:lnTo>
                    <a:lnTo>
                      <a:pt x="60" y="324"/>
                    </a:lnTo>
                    <a:lnTo>
                      <a:pt x="72" y="336"/>
                    </a:lnTo>
                    <a:lnTo>
                      <a:pt x="138" y="336"/>
                    </a:lnTo>
                    <a:lnTo>
                      <a:pt x="132" y="324"/>
                    </a:lnTo>
                    <a:lnTo>
                      <a:pt x="120" y="318"/>
                    </a:lnTo>
                    <a:lnTo>
                      <a:pt x="114" y="300"/>
                    </a:lnTo>
                    <a:lnTo>
                      <a:pt x="114" y="288"/>
                    </a:lnTo>
                    <a:lnTo>
                      <a:pt x="132" y="270"/>
                    </a:lnTo>
                    <a:lnTo>
                      <a:pt x="144" y="264"/>
                    </a:lnTo>
                    <a:lnTo>
                      <a:pt x="156" y="264"/>
                    </a:lnTo>
                    <a:lnTo>
                      <a:pt x="162" y="258"/>
                    </a:lnTo>
                    <a:lnTo>
                      <a:pt x="168" y="258"/>
                    </a:lnTo>
                    <a:lnTo>
                      <a:pt x="168" y="246"/>
                    </a:lnTo>
                    <a:lnTo>
                      <a:pt x="174" y="240"/>
                    </a:lnTo>
                    <a:lnTo>
                      <a:pt x="180" y="240"/>
                    </a:lnTo>
                    <a:lnTo>
                      <a:pt x="186" y="246"/>
                    </a:lnTo>
                    <a:lnTo>
                      <a:pt x="198" y="246"/>
                    </a:lnTo>
                    <a:lnTo>
                      <a:pt x="204" y="252"/>
                    </a:lnTo>
                    <a:lnTo>
                      <a:pt x="174" y="222"/>
                    </a:lnTo>
                    <a:lnTo>
                      <a:pt x="204" y="228"/>
                    </a:lnTo>
                    <a:lnTo>
                      <a:pt x="210" y="216"/>
                    </a:lnTo>
                    <a:lnTo>
                      <a:pt x="228" y="240"/>
                    </a:lnTo>
                    <a:lnTo>
                      <a:pt x="252" y="240"/>
                    </a:lnTo>
                    <a:lnTo>
                      <a:pt x="252" y="252"/>
                    </a:lnTo>
                    <a:lnTo>
                      <a:pt x="264" y="258"/>
                    </a:lnTo>
                    <a:lnTo>
                      <a:pt x="300" y="258"/>
                    </a:lnTo>
                    <a:lnTo>
                      <a:pt x="306" y="264"/>
                    </a:lnTo>
                    <a:lnTo>
                      <a:pt x="312" y="276"/>
                    </a:lnTo>
                    <a:lnTo>
                      <a:pt x="312" y="288"/>
                    </a:lnTo>
                    <a:lnTo>
                      <a:pt x="324" y="294"/>
                    </a:lnTo>
                    <a:lnTo>
                      <a:pt x="312" y="306"/>
                    </a:lnTo>
                    <a:lnTo>
                      <a:pt x="312" y="318"/>
                    </a:lnTo>
                    <a:lnTo>
                      <a:pt x="330" y="336"/>
                    </a:lnTo>
                    <a:lnTo>
                      <a:pt x="360" y="336"/>
                    </a:lnTo>
                    <a:lnTo>
                      <a:pt x="414" y="342"/>
                    </a:lnTo>
                    <a:lnTo>
                      <a:pt x="414" y="336"/>
                    </a:lnTo>
                    <a:lnTo>
                      <a:pt x="450" y="354"/>
                    </a:lnTo>
                    <a:lnTo>
                      <a:pt x="468" y="384"/>
                    </a:lnTo>
                    <a:lnTo>
                      <a:pt x="486" y="402"/>
                    </a:lnTo>
                    <a:lnTo>
                      <a:pt x="486" y="408"/>
                    </a:lnTo>
                    <a:lnTo>
                      <a:pt x="492" y="414"/>
                    </a:lnTo>
                    <a:lnTo>
                      <a:pt x="510" y="450"/>
                    </a:lnTo>
                    <a:lnTo>
                      <a:pt x="522" y="462"/>
                    </a:lnTo>
                    <a:lnTo>
                      <a:pt x="534" y="468"/>
                    </a:lnTo>
                    <a:lnTo>
                      <a:pt x="552" y="468"/>
                    </a:lnTo>
                    <a:lnTo>
                      <a:pt x="564" y="474"/>
                    </a:lnTo>
                    <a:lnTo>
                      <a:pt x="570" y="474"/>
                    </a:lnTo>
                    <a:lnTo>
                      <a:pt x="582" y="486"/>
                    </a:lnTo>
                    <a:lnTo>
                      <a:pt x="588" y="498"/>
                    </a:lnTo>
                    <a:lnTo>
                      <a:pt x="594" y="504"/>
                    </a:lnTo>
                    <a:lnTo>
                      <a:pt x="624" y="522"/>
                    </a:lnTo>
                    <a:lnTo>
                      <a:pt x="648" y="522"/>
                    </a:lnTo>
                    <a:lnTo>
                      <a:pt x="666" y="534"/>
                    </a:lnTo>
                    <a:lnTo>
                      <a:pt x="690" y="546"/>
                    </a:lnTo>
                    <a:lnTo>
                      <a:pt x="696" y="552"/>
                    </a:lnTo>
                    <a:lnTo>
                      <a:pt x="708" y="558"/>
                    </a:lnTo>
                    <a:lnTo>
                      <a:pt x="720" y="570"/>
                    </a:lnTo>
                    <a:lnTo>
                      <a:pt x="732" y="570"/>
                    </a:lnTo>
                    <a:lnTo>
                      <a:pt x="744" y="582"/>
                    </a:lnTo>
                    <a:lnTo>
                      <a:pt x="750" y="582"/>
                    </a:lnTo>
                    <a:lnTo>
                      <a:pt x="774" y="576"/>
                    </a:lnTo>
                    <a:lnTo>
                      <a:pt x="822" y="606"/>
                    </a:lnTo>
                    <a:lnTo>
                      <a:pt x="816" y="612"/>
                    </a:lnTo>
                    <a:lnTo>
                      <a:pt x="816" y="630"/>
                    </a:lnTo>
                    <a:lnTo>
                      <a:pt x="828" y="642"/>
                    </a:lnTo>
                    <a:lnTo>
                      <a:pt x="828" y="654"/>
                    </a:lnTo>
                    <a:lnTo>
                      <a:pt x="840" y="654"/>
                    </a:lnTo>
                    <a:lnTo>
                      <a:pt x="852" y="642"/>
                    </a:lnTo>
                    <a:lnTo>
                      <a:pt x="870" y="666"/>
                    </a:lnTo>
                    <a:lnTo>
                      <a:pt x="882" y="660"/>
                    </a:lnTo>
                    <a:lnTo>
                      <a:pt x="894" y="660"/>
                    </a:lnTo>
                    <a:lnTo>
                      <a:pt x="900" y="666"/>
                    </a:lnTo>
                    <a:lnTo>
                      <a:pt x="906" y="666"/>
                    </a:lnTo>
                    <a:lnTo>
                      <a:pt x="900" y="666"/>
                    </a:lnTo>
                    <a:lnTo>
                      <a:pt x="900" y="642"/>
                    </a:lnTo>
                    <a:lnTo>
                      <a:pt x="906" y="636"/>
                    </a:lnTo>
                    <a:lnTo>
                      <a:pt x="912" y="624"/>
                    </a:lnTo>
                    <a:lnTo>
                      <a:pt x="924" y="618"/>
                    </a:lnTo>
                    <a:lnTo>
                      <a:pt x="930" y="606"/>
                    </a:lnTo>
                    <a:lnTo>
                      <a:pt x="930" y="588"/>
                    </a:lnTo>
                    <a:lnTo>
                      <a:pt x="918" y="576"/>
                    </a:lnTo>
                    <a:lnTo>
                      <a:pt x="906" y="570"/>
                    </a:lnTo>
                    <a:lnTo>
                      <a:pt x="900" y="564"/>
                    </a:lnTo>
                    <a:lnTo>
                      <a:pt x="900" y="546"/>
                    </a:lnTo>
                    <a:lnTo>
                      <a:pt x="906" y="540"/>
                    </a:lnTo>
                    <a:lnTo>
                      <a:pt x="906" y="534"/>
                    </a:lnTo>
                    <a:lnTo>
                      <a:pt x="894" y="522"/>
                    </a:lnTo>
                    <a:lnTo>
                      <a:pt x="882" y="522"/>
                    </a:lnTo>
                    <a:lnTo>
                      <a:pt x="876" y="516"/>
                    </a:lnTo>
                    <a:lnTo>
                      <a:pt x="870" y="516"/>
                    </a:lnTo>
                    <a:lnTo>
                      <a:pt x="858" y="504"/>
                    </a:lnTo>
                    <a:lnTo>
                      <a:pt x="840" y="504"/>
                    </a:lnTo>
                    <a:lnTo>
                      <a:pt x="840" y="486"/>
                    </a:lnTo>
                    <a:lnTo>
                      <a:pt x="846" y="480"/>
                    </a:lnTo>
                    <a:lnTo>
                      <a:pt x="894" y="480"/>
                    </a:lnTo>
                    <a:lnTo>
                      <a:pt x="918" y="468"/>
                    </a:lnTo>
                    <a:lnTo>
                      <a:pt x="918" y="456"/>
                    </a:lnTo>
                    <a:lnTo>
                      <a:pt x="912" y="456"/>
                    </a:lnTo>
                    <a:lnTo>
                      <a:pt x="930" y="444"/>
                    </a:lnTo>
                    <a:lnTo>
                      <a:pt x="906" y="420"/>
                    </a:lnTo>
                    <a:lnTo>
                      <a:pt x="948" y="420"/>
                    </a:lnTo>
                    <a:lnTo>
                      <a:pt x="948" y="414"/>
                    </a:lnTo>
                    <a:lnTo>
                      <a:pt x="936" y="402"/>
                    </a:lnTo>
                    <a:lnTo>
                      <a:pt x="936" y="390"/>
                    </a:lnTo>
                    <a:lnTo>
                      <a:pt x="942" y="384"/>
                    </a:lnTo>
                    <a:lnTo>
                      <a:pt x="942" y="372"/>
                    </a:lnTo>
                    <a:lnTo>
                      <a:pt x="954" y="372"/>
                    </a:lnTo>
                    <a:lnTo>
                      <a:pt x="972" y="390"/>
                    </a:lnTo>
                    <a:lnTo>
                      <a:pt x="978" y="390"/>
                    </a:lnTo>
                    <a:lnTo>
                      <a:pt x="984" y="378"/>
                    </a:lnTo>
                    <a:lnTo>
                      <a:pt x="996" y="372"/>
                    </a:lnTo>
                    <a:lnTo>
                      <a:pt x="1002" y="360"/>
                    </a:lnTo>
                    <a:lnTo>
                      <a:pt x="1020" y="360"/>
                    </a:lnTo>
                    <a:lnTo>
                      <a:pt x="1032" y="366"/>
                    </a:lnTo>
                    <a:lnTo>
                      <a:pt x="1038" y="372"/>
                    </a:lnTo>
                    <a:lnTo>
                      <a:pt x="1014" y="408"/>
                    </a:lnTo>
                    <a:lnTo>
                      <a:pt x="1026" y="408"/>
                    </a:lnTo>
                    <a:lnTo>
                      <a:pt x="1032" y="414"/>
                    </a:lnTo>
                    <a:lnTo>
                      <a:pt x="1044" y="414"/>
                    </a:lnTo>
                    <a:lnTo>
                      <a:pt x="1050" y="420"/>
                    </a:lnTo>
                    <a:lnTo>
                      <a:pt x="1056" y="420"/>
                    </a:lnTo>
                    <a:lnTo>
                      <a:pt x="1068" y="414"/>
                    </a:lnTo>
                    <a:lnTo>
                      <a:pt x="1086" y="414"/>
                    </a:lnTo>
                    <a:lnTo>
                      <a:pt x="1092" y="420"/>
                    </a:lnTo>
                    <a:lnTo>
                      <a:pt x="1098" y="420"/>
                    </a:lnTo>
                    <a:lnTo>
                      <a:pt x="1104" y="426"/>
                    </a:lnTo>
                    <a:lnTo>
                      <a:pt x="1110" y="426"/>
                    </a:lnTo>
                    <a:lnTo>
                      <a:pt x="1128" y="408"/>
                    </a:lnTo>
                    <a:lnTo>
                      <a:pt x="1146" y="402"/>
                    </a:lnTo>
                    <a:lnTo>
                      <a:pt x="1146" y="396"/>
                    </a:lnTo>
                    <a:lnTo>
                      <a:pt x="1158" y="396"/>
                    </a:lnTo>
                    <a:lnTo>
                      <a:pt x="1170" y="390"/>
                    </a:lnTo>
                    <a:lnTo>
                      <a:pt x="1182" y="378"/>
                    </a:lnTo>
                    <a:lnTo>
                      <a:pt x="1182" y="366"/>
                    </a:lnTo>
                    <a:lnTo>
                      <a:pt x="1170" y="366"/>
                    </a:lnTo>
                    <a:lnTo>
                      <a:pt x="1158" y="372"/>
                    </a:lnTo>
                    <a:lnTo>
                      <a:pt x="1152" y="37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575" name="Vietnam">
                <a:extLst>
                  <a:ext uri="{FF2B5EF4-FFF2-40B4-BE49-F238E27FC236}">
                    <a16:creationId xmlns:a16="http://schemas.microsoft.com/office/drawing/2014/main" id="{573FECD8-3DD6-A14B-8F45-145115255D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8" y="1828"/>
                <a:ext cx="155" cy="305"/>
              </a:xfrm>
              <a:custGeom>
                <a:avLst/>
                <a:gdLst>
                  <a:gd name="T0" fmla="*/ 2147483647 w 606"/>
                  <a:gd name="T1" fmla="*/ 2147483647 h 1194"/>
                  <a:gd name="T2" fmla="*/ 2147483647 w 606"/>
                  <a:gd name="T3" fmla="*/ 2147483647 h 1194"/>
                  <a:gd name="T4" fmla="*/ 2147483647 w 606"/>
                  <a:gd name="T5" fmla="*/ 2147483647 h 1194"/>
                  <a:gd name="T6" fmla="*/ 2147483647 w 606"/>
                  <a:gd name="T7" fmla="*/ 2147483647 h 1194"/>
                  <a:gd name="T8" fmla="*/ 2147483647 w 606"/>
                  <a:gd name="T9" fmla="*/ 2147483647 h 1194"/>
                  <a:gd name="T10" fmla="*/ 2147483647 w 606"/>
                  <a:gd name="T11" fmla="*/ 2147483647 h 1194"/>
                  <a:gd name="T12" fmla="*/ 2147483647 w 606"/>
                  <a:gd name="T13" fmla="*/ 2147483647 h 1194"/>
                  <a:gd name="T14" fmla="*/ 2147483647 w 606"/>
                  <a:gd name="T15" fmla="*/ 2147483647 h 1194"/>
                  <a:gd name="T16" fmla="*/ 2147483647 w 606"/>
                  <a:gd name="T17" fmla="*/ 2147483647 h 1194"/>
                  <a:gd name="T18" fmla="*/ 2147483647 w 606"/>
                  <a:gd name="T19" fmla="*/ 2147483647 h 1194"/>
                  <a:gd name="T20" fmla="*/ 2147483647 w 606"/>
                  <a:gd name="T21" fmla="*/ 2147483647 h 1194"/>
                  <a:gd name="T22" fmla="*/ 2147483647 w 606"/>
                  <a:gd name="T23" fmla="*/ 2147483647 h 1194"/>
                  <a:gd name="T24" fmla="*/ 2147483647 w 606"/>
                  <a:gd name="T25" fmla="*/ 2147483647 h 1194"/>
                  <a:gd name="T26" fmla="*/ 2147483647 w 606"/>
                  <a:gd name="T27" fmla="*/ 2147483647 h 1194"/>
                  <a:gd name="T28" fmla="*/ 2147483647 w 606"/>
                  <a:gd name="T29" fmla="*/ 2147483647 h 1194"/>
                  <a:gd name="T30" fmla="*/ 2147483647 w 606"/>
                  <a:gd name="T31" fmla="*/ 2147483647 h 1194"/>
                  <a:gd name="T32" fmla="*/ 2147483647 w 606"/>
                  <a:gd name="T33" fmla="*/ 2147483647 h 1194"/>
                  <a:gd name="T34" fmla="*/ 2147483647 w 606"/>
                  <a:gd name="T35" fmla="*/ 2147483647 h 1194"/>
                  <a:gd name="T36" fmla="*/ 2147483647 w 606"/>
                  <a:gd name="T37" fmla="*/ 2147483647 h 1194"/>
                  <a:gd name="T38" fmla="*/ 2147483647 w 606"/>
                  <a:gd name="T39" fmla="*/ 2147483647 h 1194"/>
                  <a:gd name="T40" fmla="*/ 2147483647 w 606"/>
                  <a:gd name="T41" fmla="*/ 2147483647 h 1194"/>
                  <a:gd name="T42" fmla="*/ 2147483647 w 606"/>
                  <a:gd name="T43" fmla="*/ 2147483647 h 1194"/>
                  <a:gd name="T44" fmla="*/ 2147483647 w 606"/>
                  <a:gd name="T45" fmla="*/ 2147483647 h 1194"/>
                  <a:gd name="T46" fmla="*/ 2147483647 w 606"/>
                  <a:gd name="T47" fmla="*/ 2147483647 h 1194"/>
                  <a:gd name="T48" fmla="*/ 2147483647 w 606"/>
                  <a:gd name="T49" fmla="*/ 2147483647 h 1194"/>
                  <a:gd name="T50" fmla="*/ 2147483647 w 606"/>
                  <a:gd name="T51" fmla="*/ 2147483647 h 1194"/>
                  <a:gd name="T52" fmla="*/ 2147483647 w 606"/>
                  <a:gd name="T53" fmla="*/ 2147483647 h 1194"/>
                  <a:gd name="T54" fmla="*/ 2147483647 w 606"/>
                  <a:gd name="T55" fmla="*/ 2147483647 h 1194"/>
                  <a:gd name="T56" fmla="*/ 2147483647 w 606"/>
                  <a:gd name="T57" fmla="*/ 2147483647 h 1194"/>
                  <a:gd name="T58" fmla="*/ 2147483647 w 606"/>
                  <a:gd name="T59" fmla="*/ 2147483647 h 1194"/>
                  <a:gd name="T60" fmla="*/ 2147483647 w 606"/>
                  <a:gd name="T61" fmla="*/ 2147483647 h 1194"/>
                  <a:gd name="T62" fmla="*/ 2147483647 w 606"/>
                  <a:gd name="T63" fmla="*/ 2147483647 h 1194"/>
                  <a:gd name="T64" fmla="*/ 2147483647 w 606"/>
                  <a:gd name="T65" fmla="*/ 2147483647 h 1194"/>
                  <a:gd name="T66" fmla="*/ 2147483647 w 606"/>
                  <a:gd name="T67" fmla="*/ 2147483647 h 1194"/>
                  <a:gd name="T68" fmla="*/ 2147483647 w 606"/>
                  <a:gd name="T69" fmla="*/ 2147483647 h 1194"/>
                  <a:gd name="T70" fmla="*/ 2147483647 w 606"/>
                  <a:gd name="T71" fmla="*/ 2147483647 h 1194"/>
                  <a:gd name="T72" fmla="*/ 2147483647 w 606"/>
                  <a:gd name="T73" fmla="*/ 2147483647 h 1194"/>
                  <a:gd name="T74" fmla="*/ 2147483647 w 606"/>
                  <a:gd name="T75" fmla="*/ 2147483647 h 1194"/>
                  <a:gd name="T76" fmla="*/ 2147483647 w 606"/>
                  <a:gd name="T77" fmla="*/ 2147483647 h 1194"/>
                  <a:gd name="T78" fmla="*/ 2147483647 w 606"/>
                  <a:gd name="T79" fmla="*/ 2147483647 h 1194"/>
                  <a:gd name="T80" fmla="*/ 2147483647 w 606"/>
                  <a:gd name="T81" fmla="*/ 2147483647 h 1194"/>
                  <a:gd name="T82" fmla="*/ 2147483647 w 606"/>
                  <a:gd name="T83" fmla="*/ 2147483647 h 1194"/>
                  <a:gd name="T84" fmla="*/ 2147483647 w 606"/>
                  <a:gd name="T85" fmla="*/ 2147483647 h 1194"/>
                  <a:gd name="T86" fmla="*/ 2147483647 w 606"/>
                  <a:gd name="T87" fmla="*/ 2147483647 h 1194"/>
                  <a:gd name="T88" fmla="*/ 2147483647 w 606"/>
                  <a:gd name="T89" fmla="*/ 2147483647 h 1194"/>
                  <a:gd name="T90" fmla="*/ 2147483647 w 606"/>
                  <a:gd name="T91" fmla="*/ 2147483647 h 1194"/>
                  <a:gd name="T92" fmla="*/ 2147483647 w 606"/>
                  <a:gd name="T93" fmla="*/ 2147483647 h 1194"/>
                  <a:gd name="T94" fmla="*/ 2147483647 w 606"/>
                  <a:gd name="T95" fmla="*/ 2147483647 h 1194"/>
                  <a:gd name="T96" fmla="*/ 2147483647 w 606"/>
                  <a:gd name="T97" fmla="*/ 2147483647 h 1194"/>
                  <a:gd name="T98" fmla="*/ 2147483647 w 606"/>
                  <a:gd name="T99" fmla="*/ 2147483647 h 1194"/>
                  <a:gd name="T100" fmla="*/ 2147483647 w 606"/>
                  <a:gd name="T101" fmla="*/ 2147483647 h 1194"/>
                  <a:gd name="T102" fmla="*/ 2147483647 w 606"/>
                  <a:gd name="T103" fmla="*/ 2147483647 h 1194"/>
                  <a:gd name="T104" fmla="*/ 2147483647 w 606"/>
                  <a:gd name="T105" fmla="*/ 2147483647 h 1194"/>
                  <a:gd name="T106" fmla="*/ 2147483647 w 606"/>
                  <a:gd name="T107" fmla="*/ 2147483647 h 1194"/>
                  <a:gd name="T108" fmla="*/ 2147483647 w 606"/>
                  <a:gd name="T109" fmla="*/ 2147483647 h 1194"/>
                  <a:gd name="T110" fmla="*/ 2147483647 w 606"/>
                  <a:gd name="T111" fmla="*/ 2147483647 h 1194"/>
                  <a:gd name="T112" fmla="*/ 2147483647 w 606"/>
                  <a:gd name="T113" fmla="*/ 2147483647 h 1194"/>
                  <a:gd name="T114" fmla="*/ 2147483647 w 606"/>
                  <a:gd name="T115" fmla="*/ 2147483647 h 1194"/>
                  <a:gd name="T116" fmla="*/ 2147483647 w 606"/>
                  <a:gd name="T117" fmla="*/ 2147483647 h 1194"/>
                  <a:gd name="T118" fmla="*/ 2147483647 w 606"/>
                  <a:gd name="T119" fmla="*/ 2147483647 h 1194"/>
                  <a:gd name="T120" fmla="*/ 2147483647 w 606"/>
                  <a:gd name="T121" fmla="*/ 2147483647 h 1194"/>
                  <a:gd name="T122" fmla="*/ 2147483647 w 606"/>
                  <a:gd name="T123" fmla="*/ 2147483647 h 119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606"/>
                  <a:gd name="T187" fmla="*/ 0 h 1194"/>
                  <a:gd name="T188" fmla="*/ 606 w 606"/>
                  <a:gd name="T189" fmla="*/ 1194 h 119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606" h="1194">
                    <a:moveTo>
                      <a:pt x="6" y="48"/>
                    </a:moveTo>
                    <a:lnTo>
                      <a:pt x="0" y="60"/>
                    </a:lnTo>
                    <a:lnTo>
                      <a:pt x="0" y="72"/>
                    </a:lnTo>
                    <a:lnTo>
                      <a:pt x="12" y="96"/>
                    </a:lnTo>
                    <a:lnTo>
                      <a:pt x="18" y="102"/>
                    </a:lnTo>
                    <a:lnTo>
                      <a:pt x="24" y="114"/>
                    </a:lnTo>
                    <a:lnTo>
                      <a:pt x="36" y="120"/>
                    </a:lnTo>
                    <a:lnTo>
                      <a:pt x="42" y="132"/>
                    </a:lnTo>
                    <a:lnTo>
                      <a:pt x="48" y="126"/>
                    </a:lnTo>
                    <a:lnTo>
                      <a:pt x="54" y="126"/>
                    </a:lnTo>
                    <a:lnTo>
                      <a:pt x="54" y="156"/>
                    </a:lnTo>
                    <a:lnTo>
                      <a:pt x="66" y="180"/>
                    </a:lnTo>
                    <a:lnTo>
                      <a:pt x="84" y="198"/>
                    </a:lnTo>
                    <a:lnTo>
                      <a:pt x="90" y="210"/>
                    </a:lnTo>
                    <a:lnTo>
                      <a:pt x="108" y="210"/>
                    </a:lnTo>
                    <a:lnTo>
                      <a:pt x="108" y="216"/>
                    </a:lnTo>
                    <a:lnTo>
                      <a:pt x="120" y="228"/>
                    </a:lnTo>
                    <a:lnTo>
                      <a:pt x="126" y="222"/>
                    </a:lnTo>
                    <a:lnTo>
                      <a:pt x="132" y="210"/>
                    </a:lnTo>
                    <a:lnTo>
                      <a:pt x="132" y="204"/>
                    </a:lnTo>
                    <a:lnTo>
                      <a:pt x="138" y="192"/>
                    </a:lnTo>
                    <a:lnTo>
                      <a:pt x="150" y="192"/>
                    </a:lnTo>
                    <a:lnTo>
                      <a:pt x="162" y="198"/>
                    </a:lnTo>
                    <a:lnTo>
                      <a:pt x="186" y="222"/>
                    </a:lnTo>
                    <a:lnTo>
                      <a:pt x="180" y="222"/>
                    </a:lnTo>
                    <a:lnTo>
                      <a:pt x="174" y="228"/>
                    </a:lnTo>
                    <a:lnTo>
                      <a:pt x="174" y="234"/>
                    </a:lnTo>
                    <a:lnTo>
                      <a:pt x="198" y="246"/>
                    </a:lnTo>
                    <a:lnTo>
                      <a:pt x="216" y="252"/>
                    </a:lnTo>
                    <a:lnTo>
                      <a:pt x="228" y="258"/>
                    </a:lnTo>
                    <a:lnTo>
                      <a:pt x="228" y="270"/>
                    </a:lnTo>
                    <a:lnTo>
                      <a:pt x="222" y="282"/>
                    </a:lnTo>
                    <a:lnTo>
                      <a:pt x="210" y="288"/>
                    </a:lnTo>
                    <a:lnTo>
                      <a:pt x="204" y="300"/>
                    </a:lnTo>
                    <a:lnTo>
                      <a:pt x="198" y="306"/>
                    </a:lnTo>
                    <a:lnTo>
                      <a:pt x="180" y="306"/>
                    </a:lnTo>
                    <a:lnTo>
                      <a:pt x="174" y="300"/>
                    </a:lnTo>
                    <a:lnTo>
                      <a:pt x="150" y="300"/>
                    </a:lnTo>
                    <a:lnTo>
                      <a:pt x="156" y="306"/>
                    </a:lnTo>
                    <a:lnTo>
                      <a:pt x="156" y="324"/>
                    </a:lnTo>
                    <a:lnTo>
                      <a:pt x="168" y="330"/>
                    </a:lnTo>
                    <a:lnTo>
                      <a:pt x="174" y="336"/>
                    </a:lnTo>
                    <a:lnTo>
                      <a:pt x="210" y="354"/>
                    </a:lnTo>
                    <a:lnTo>
                      <a:pt x="222" y="366"/>
                    </a:lnTo>
                    <a:lnTo>
                      <a:pt x="234" y="372"/>
                    </a:lnTo>
                    <a:lnTo>
                      <a:pt x="240" y="378"/>
                    </a:lnTo>
                    <a:lnTo>
                      <a:pt x="252" y="378"/>
                    </a:lnTo>
                    <a:lnTo>
                      <a:pt x="252" y="408"/>
                    </a:lnTo>
                    <a:lnTo>
                      <a:pt x="258" y="414"/>
                    </a:lnTo>
                    <a:lnTo>
                      <a:pt x="270" y="414"/>
                    </a:lnTo>
                    <a:lnTo>
                      <a:pt x="282" y="420"/>
                    </a:lnTo>
                    <a:lnTo>
                      <a:pt x="288" y="426"/>
                    </a:lnTo>
                    <a:lnTo>
                      <a:pt x="294" y="426"/>
                    </a:lnTo>
                    <a:lnTo>
                      <a:pt x="294" y="450"/>
                    </a:lnTo>
                    <a:lnTo>
                      <a:pt x="306" y="474"/>
                    </a:lnTo>
                    <a:lnTo>
                      <a:pt x="324" y="486"/>
                    </a:lnTo>
                    <a:lnTo>
                      <a:pt x="342" y="504"/>
                    </a:lnTo>
                    <a:lnTo>
                      <a:pt x="348" y="522"/>
                    </a:lnTo>
                    <a:lnTo>
                      <a:pt x="366" y="522"/>
                    </a:lnTo>
                    <a:lnTo>
                      <a:pt x="366" y="528"/>
                    </a:lnTo>
                    <a:lnTo>
                      <a:pt x="372" y="534"/>
                    </a:lnTo>
                    <a:lnTo>
                      <a:pt x="384" y="558"/>
                    </a:lnTo>
                    <a:lnTo>
                      <a:pt x="396" y="570"/>
                    </a:lnTo>
                    <a:lnTo>
                      <a:pt x="408" y="570"/>
                    </a:lnTo>
                    <a:lnTo>
                      <a:pt x="414" y="576"/>
                    </a:lnTo>
                    <a:lnTo>
                      <a:pt x="426" y="582"/>
                    </a:lnTo>
                    <a:lnTo>
                      <a:pt x="432" y="588"/>
                    </a:lnTo>
                    <a:lnTo>
                      <a:pt x="432" y="600"/>
                    </a:lnTo>
                    <a:lnTo>
                      <a:pt x="426" y="606"/>
                    </a:lnTo>
                    <a:lnTo>
                      <a:pt x="420" y="606"/>
                    </a:lnTo>
                    <a:lnTo>
                      <a:pt x="414" y="612"/>
                    </a:lnTo>
                    <a:lnTo>
                      <a:pt x="408" y="612"/>
                    </a:lnTo>
                    <a:lnTo>
                      <a:pt x="432" y="636"/>
                    </a:lnTo>
                    <a:lnTo>
                      <a:pt x="456" y="648"/>
                    </a:lnTo>
                    <a:lnTo>
                      <a:pt x="462" y="654"/>
                    </a:lnTo>
                    <a:lnTo>
                      <a:pt x="468" y="654"/>
                    </a:lnTo>
                    <a:lnTo>
                      <a:pt x="450" y="690"/>
                    </a:lnTo>
                    <a:lnTo>
                      <a:pt x="456" y="690"/>
                    </a:lnTo>
                    <a:lnTo>
                      <a:pt x="468" y="702"/>
                    </a:lnTo>
                    <a:lnTo>
                      <a:pt x="468" y="708"/>
                    </a:lnTo>
                    <a:lnTo>
                      <a:pt x="456" y="720"/>
                    </a:lnTo>
                    <a:lnTo>
                      <a:pt x="450" y="720"/>
                    </a:lnTo>
                    <a:lnTo>
                      <a:pt x="450" y="762"/>
                    </a:lnTo>
                    <a:lnTo>
                      <a:pt x="456" y="762"/>
                    </a:lnTo>
                    <a:lnTo>
                      <a:pt x="468" y="774"/>
                    </a:lnTo>
                    <a:lnTo>
                      <a:pt x="480" y="798"/>
                    </a:lnTo>
                    <a:lnTo>
                      <a:pt x="480" y="804"/>
                    </a:lnTo>
                    <a:lnTo>
                      <a:pt x="468" y="816"/>
                    </a:lnTo>
                    <a:lnTo>
                      <a:pt x="462" y="816"/>
                    </a:lnTo>
                    <a:lnTo>
                      <a:pt x="462" y="828"/>
                    </a:lnTo>
                    <a:lnTo>
                      <a:pt x="468" y="834"/>
                    </a:lnTo>
                    <a:lnTo>
                      <a:pt x="468" y="864"/>
                    </a:lnTo>
                    <a:lnTo>
                      <a:pt x="474" y="870"/>
                    </a:lnTo>
                    <a:lnTo>
                      <a:pt x="474" y="900"/>
                    </a:lnTo>
                    <a:lnTo>
                      <a:pt x="462" y="894"/>
                    </a:lnTo>
                    <a:lnTo>
                      <a:pt x="444" y="894"/>
                    </a:lnTo>
                    <a:lnTo>
                      <a:pt x="438" y="900"/>
                    </a:lnTo>
                    <a:lnTo>
                      <a:pt x="438" y="918"/>
                    </a:lnTo>
                    <a:lnTo>
                      <a:pt x="408" y="918"/>
                    </a:lnTo>
                    <a:lnTo>
                      <a:pt x="408" y="942"/>
                    </a:lnTo>
                    <a:lnTo>
                      <a:pt x="366" y="942"/>
                    </a:lnTo>
                    <a:lnTo>
                      <a:pt x="366" y="966"/>
                    </a:lnTo>
                    <a:lnTo>
                      <a:pt x="378" y="990"/>
                    </a:lnTo>
                    <a:lnTo>
                      <a:pt x="396" y="1008"/>
                    </a:lnTo>
                    <a:lnTo>
                      <a:pt x="396" y="1020"/>
                    </a:lnTo>
                    <a:lnTo>
                      <a:pt x="390" y="1014"/>
                    </a:lnTo>
                    <a:lnTo>
                      <a:pt x="378" y="1008"/>
                    </a:lnTo>
                    <a:lnTo>
                      <a:pt x="372" y="1002"/>
                    </a:lnTo>
                    <a:lnTo>
                      <a:pt x="360" y="996"/>
                    </a:lnTo>
                    <a:lnTo>
                      <a:pt x="348" y="996"/>
                    </a:lnTo>
                    <a:lnTo>
                      <a:pt x="342" y="1002"/>
                    </a:lnTo>
                    <a:lnTo>
                      <a:pt x="342" y="1008"/>
                    </a:lnTo>
                    <a:lnTo>
                      <a:pt x="306" y="1008"/>
                    </a:lnTo>
                    <a:lnTo>
                      <a:pt x="312" y="1014"/>
                    </a:lnTo>
                    <a:lnTo>
                      <a:pt x="318" y="1014"/>
                    </a:lnTo>
                    <a:lnTo>
                      <a:pt x="324" y="1020"/>
                    </a:lnTo>
                    <a:lnTo>
                      <a:pt x="324" y="1026"/>
                    </a:lnTo>
                    <a:lnTo>
                      <a:pt x="312" y="1032"/>
                    </a:lnTo>
                    <a:lnTo>
                      <a:pt x="294" y="1032"/>
                    </a:lnTo>
                    <a:lnTo>
                      <a:pt x="276" y="1038"/>
                    </a:lnTo>
                    <a:lnTo>
                      <a:pt x="270" y="1050"/>
                    </a:lnTo>
                    <a:lnTo>
                      <a:pt x="270" y="1056"/>
                    </a:lnTo>
                    <a:lnTo>
                      <a:pt x="288" y="1074"/>
                    </a:lnTo>
                    <a:lnTo>
                      <a:pt x="300" y="1080"/>
                    </a:lnTo>
                    <a:lnTo>
                      <a:pt x="306" y="1086"/>
                    </a:lnTo>
                    <a:lnTo>
                      <a:pt x="312" y="1086"/>
                    </a:lnTo>
                    <a:lnTo>
                      <a:pt x="294" y="1104"/>
                    </a:lnTo>
                    <a:lnTo>
                      <a:pt x="294" y="1110"/>
                    </a:lnTo>
                    <a:lnTo>
                      <a:pt x="300" y="1116"/>
                    </a:lnTo>
                    <a:lnTo>
                      <a:pt x="300" y="1128"/>
                    </a:lnTo>
                    <a:lnTo>
                      <a:pt x="306" y="1140"/>
                    </a:lnTo>
                    <a:lnTo>
                      <a:pt x="306" y="1152"/>
                    </a:lnTo>
                    <a:lnTo>
                      <a:pt x="312" y="1158"/>
                    </a:lnTo>
                    <a:lnTo>
                      <a:pt x="294" y="1176"/>
                    </a:lnTo>
                    <a:lnTo>
                      <a:pt x="294" y="1188"/>
                    </a:lnTo>
                    <a:lnTo>
                      <a:pt x="306" y="1194"/>
                    </a:lnTo>
                    <a:lnTo>
                      <a:pt x="318" y="1194"/>
                    </a:lnTo>
                    <a:lnTo>
                      <a:pt x="330" y="1188"/>
                    </a:lnTo>
                    <a:lnTo>
                      <a:pt x="354" y="1164"/>
                    </a:lnTo>
                    <a:lnTo>
                      <a:pt x="366" y="1158"/>
                    </a:lnTo>
                    <a:lnTo>
                      <a:pt x="378" y="1158"/>
                    </a:lnTo>
                    <a:lnTo>
                      <a:pt x="384" y="1134"/>
                    </a:lnTo>
                    <a:lnTo>
                      <a:pt x="384" y="1110"/>
                    </a:lnTo>
                    <a:lnTo>
                      <a:pt x="396" y="1110"/>
                    </a:lnTo>
                    <a:lnTo>
                      <a:pt x="402" y="1116"/>
                    </a:lnTo>
                    <a:lnTo>
                      <a:pt x="414" y="1116"/>
                    </a:lnTo>
                    <a:lnTo>
                      <a:pt x="426" y="1104"/>
                    </a:lnTo>
                    <a:lnTo>
                      <a:pt x="426" y="1092"/>
                    </a:lnTo>
                    <a:lnTo>
                      <a:pt x="420" y="1086"/>
                    </a:lnTo>
                    <a:lnTo>
                      <a:pt x="414" y="1074"/>
                    </a:lnTo>
                    <a:lnTo>
                      <a:pt x="408" y="1068"/>
                    </a:lnTo>
                    <a:lnTo>
                      <a:pt x="408" y="1062"/>
                    </a:lnTo>
                    <a:lnTo>
                      <a:pt x="414" y="1056"/>
                    </a:lnTo>
                    <a:lnTo>
                      <a:pt x="426" y="1056"/>
                    </a:lnTo>
                    <a:lnTo>
                      <a:pt x="438" y="1050"/>
                    </a:lnTo>
                    <a:lnTo>
                      <a:pt x="444" y="1044"/>
                    </a:lnTo>
                    <a:lnTo>
                      <a:pt x="450" y="1044"/>
                    </a:lnTo>
                    <a:lnTo>
                      <a:pt x="456" y="1050"/>
                    </a:lnTo>
                    <a:lnTo>
                      <a:pt x="468" y="1050"/>
                    </a:lnTo>
                    <a:lnTo>
                      <a:pt x="480" y="1044"/>
                    </a:lnTo>
                    <a:lnTo>
                      <a:pt x="498" y="1038"/>
                    </a:lnTo>
                    <a:lnTo>
                      <a:pt x="546" y="1014"/>
                    </a:lnTo>
                    <a:lnTo>
                      <a:pt x="582" y="978"/>
                    </a:lnTo>
                    <a:lnTo>
                      <a:pt x="588" y="960"/>
                    </a:lnTo>
                    <a:lnTo>
                      <a:pt x="594" y="936"/>
                    </a:lnTo>
                    <a:lnTo>
                      <a:pt x="606" y="876"/>
                    </a:lnTo>
                    <a:lnTo>
                      <a:pt x="606" y="846"/>
                    </a:lnTo>
                    <a:lnTo>
                      <a:pt x="600" y="834"/>
                    </a:lnTo>
                    <a:lnTo>
                      <a:pt x="576" y="810"/>
                    </a:lnTo>
                    <a:lnTo>
                      <a:pt x="594" y="804"/>
                    </a:lnTo>
                    <a:lnTo>
                      <a:pt x="594" y="774"/>
                    </a:lnTo>
                    <a:lnTo>
                      <a:pt x="588" y="756"/>
                    </a:lnTo>
                    <a:lnTo>
                      <a:pt x="588" y="744"/>
                    </a:lnTo>
                    <a:lnTo>
                      <a:pt x="570" y="708"/>
                    </a:lnTo>
                    <a:lnTo>
                      <a:pt x="564" y="690"/>
                    </a:lnTo>
                    <a:lnTo>
                      <a:pt x="558" y="684"/>
                    </a:lnTo>
                    <a:lnTo>
                      <a:pt x="552" y="672"/>
                    </a:lnTo>
                    <a:lnTo>
                      <a:pt x="558" y="666"/>
                    </a:lnTo>
                    <a:lnTo>
                      <a:pt x="558" y="642"/>
                    </a:lnTo>
                    <a:lnTo>
                      <a:pt x="522" y="606"/>
                    </a:lnTo>
                    <a:lnTo>
                      <a:pt x="486" y="576"/>
                    </a:lnTo>
                    <a:lnTo>
                      <a:pt x="456" y="552"/>
                    </a:lnTo>
                    <a:lnTo>
                      <a:pt x="432" y="534"/>
                    </a:lnTo>
                    <a:lnTo>
                      <a:pt x="420" y="528"/>
                    </a:lnTo>
                    <a:lnTo>
                      <a:pt x="402" y="516"/>
                    </a:lnTo>
                    <a:lnTo>
                      <a:pt x="390" y="510"/>
                    </a:lnTo>
                    <a:lnTo>
                      <a:pt x="384" y="504"/>
                    </a:lnTo>
                    <a:lnTo>
                      <a:pt x="384" y="468"/>
                    </a:lnTo>
                    <a:lnTo>
                      <a:pt x="336" y="420"/>
                    </a:lnTo>
                    <a:lnTo>
                      <a:pt x="306" y="384"/>
                    </a:lnTo>
                    <a:lnTo>
                      <a:pt x="288" y="354"/>
                    </a:lnTo>
                    <a:lnTo>
                      <a:pt x="282" y="336"/>
                    </a:lnTo>
                    <a:lnTo>
                      <a:pt x="282" y="318"/>
                    </a:lnTo>
                    <a:lnTo>
                      <a:pt x="276" y="306"/>
                    </a:lnTo>
                    <a:lnTo>
                      <a:pt x="276" y="282"/>
                    </a:lnTo>
                    <a:lnTo>
                      <a:pt x="282" y="276"/>
                    </a:lnTo>
                    <a:lnTo>
                      <a:pt x="294" y="252"/>
                    </a:lnTo>
                    <a:lnTo>
                      <a:pt x="294" y="240"/>
                    </a:lnTo>
                    <a:lnTo>
                      <a:pt x="300" y="240"/>
                    </a:lnTo>
                    <a:lnTo>
                      <a:pt x="312" y="228"/>
                    </a:lnTo>
                    <a:lnTo>
                      <a:pt x="324" y="222"/>
                    </a:lnTo>
                    <a:lnTo>
                      <a:pt x="336" y="210"/>
                    </a:lnTo>
                    <a:lnTo>
                      <a:pt x="336" y="204"/>
                    </a:lnTo>
                    <a:lnTo>
                      <a:pt x="342" y="198"/>
                    </a:lnTo>
                    <a:lnTo>
                      <a:pt x="372" y="198"/>
                    </a:lnTo>
                    <a:lnTo>
                      <a:pt x="384" y="186"/>
                    </a:lnTo>
                    <a:lnTo>
                      <a:pt x="390" y="174"/>
                    </a:lnTo>
                    <a:lnTo>
                      <a:pt x="390" y="156"/>
                    </a:lnTo>
                    <a:lnTo>
                      <a:pt x="396" y="144"/>
                    </a:lnTo>
                    <a:lnTo>
                      <a:pt x="390" y="144"/>
                    </a:lnTo>
                    <a:lnTo>
                      <a:pt x="384" y="138"/>
                    </a:lnTo>
                    <a:lnTo>
                      <a:pt x="354" y="138"/>
                    </a:lnTo>
                    <a:lnTo>
                      <a:pt x="342" y="132"/>
                    </a:lnTo>
                    <a:lnTo>
                      <a:pt x="336" y="120"/>
                    </a:lnTo>
                    <a:lnTo>
                      <a:pt x="330" y="114"/>
                    </a:lnTo>
                    <a:lnTo>
                      <a:pt x="312" y="114"/>
                    </a:lnTo>
                    <a:lnTo>
                      <a:pt x="312" y="96"/>
                    </a:lnTo>
                    <a:lnTo>
                      <a:pt x="300" y="90"/>
                    </a:lnTo>
                    <a:lnTo>
                      <a:pt x="294" y="72"/>
                    </a:lnTo>
                    <a:lnTo>
                      <a:pt x="312" y="54"/>
                    </a:lnTo>
                    <a:lnTo>
                      <a:pt x="312" y="48"/>
                    </a:lnTo>
                    <a:lnTo>
                      <a:pt x="306" y="42"/>
                    </a:lnTo>
                    <a:lnTo>
                      <a:pt x="276" y="42"/>
                    </a:lnTo>
                    <a:lnTo>
                      <a:pt x="264" y="30"/>
                    </a:lnTo>
                    <a:lnTo>
                      <a:pt x="234" y="36"/>
                    </a:lnTo>
                    <a:lnTo>
                      <a:pt x="204" y="0"/>
                    </a:lnTo>
                    <a:lnTo>
                      <a:pt x="198" y="0"/>
                    </a:lnTo>
                    <a:lnTo>
                      <a:pt x="192" y="6"/>
                    </a:lnTo>
                    <a:lnTo>
                      <a:pt x="180" y="12"/>
                    </a:lnTo>
                    <a:lnTo>
                      <a:pt x="174" y="18"/>
                    </a:lnTo>
                    <a:lnTo>
                      <a:pt x="174" y="30"/>
                    </a:lnTo>
                    <a:lnTo>
                      <a:pt x="168" y="42"/>
                    </a:lnTo>
                    <a:lnTo>
                      <a:pt x="168" y="48"/>
                    </a:lnTo>
                    <a:lnTo>
                      <a:pt x="150" y="48"/>
                    </a:lnTo>
                    <a:lnTo>
                      <a:pt x="144" y="54"/>
                    </a:lnTo>
                    <a:lnTo>
                      <a:pt x="138" y="48"/>
                    </a:lnTo>
                    <a:lnTo>
                      <a:pt x="120" y="48"/>
                    </a:lnTo>
                    <a:lnTo>
                      <a:pt x="132" y="60"/>
                    </a:lnTo>
                    <a:lnTo>
                      <a:pt x="132" y="72"/>
                    </a:lnTo>
                    <a:lnTo>
                      <a:pt x="114" y="72"/>
                    </a:lnTo>
                    <a:lnTo>
                      <a:pt x="108" y="66"/>
                    </a:lnTo>
                    <a:lnTo>
                      <a:pt x="96" y="48"/>
                    </a:lnTo>
                    <a:lnTo>
                      <a:pt x="90" y="48"/>
                    </a:lnTo>
                    <a:lnTo>
                      <a:pt x="90" y="66"/>
                    </a:lnTo>
                    <a:lnTo>
                      <a:pt x="72" y="48"/>
                    </a:lnTo>
                    <a:lnTo>
                      <a:pt x="66" y="54"/>
                    </a:lnTo>
                    <a:lnTo>
                      <a:pt x="60" y="66"/>
                    </a:lnTo>
                    <a:lnTo>
                      <a:pt x="54" y="72"/>
                    </a:lnTo>
                    <a:lnTo>
                      <a:pt x="42" y="72"/>
                    </a:lnTo>
                    <a:lnTo>
                      <a:pt x="18" y="48"/>
                    </a:lnTo>
                    <a:lnTo>
                      <a:pt x="6" y="4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576" name="United Arab Emirates">
                <a:extLst>
                  <a:ext uri="{FF2B5EF4-FFF2-40B4-BE49-F238E27FC236}">
                    <a16:creationId xmlns:a16="http://schemas.microsoft.com/office/drawing/2014/main" id="{14B848A8-61F5-364A-841F-6D432E8C51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3" y="1763"/>
                <a:ext cx="86" cy="82"/>
              </a:xfrm>
              <a:custGeom>
                <a:avLst/>
                <a:gdLst>
                  <a:gd name="T0" fmla="*/ 2147483647 w 336"/>
                  <a:gd name="T1" fmla="*/ 2147483647 h 318"/>
                  <a:gd name="T2" fmla="*/ 2147483647 w 336"/>
                  <a:gd name="T3" fmla="*/ 2147483647 h 318"/>
                  <a:gd name="T4" fmla="*/ 2147483647 w 336"/>
                  <a:gd name="T5" fmla="*/ 2147483647 h 318"/>
                  <a:gd name="T6" fmla="*/ 2147483647 w 336"/>
                  <a:gd name="T7" fmla="*/ 2147483647 h 318"/>
                  <a:gd name="T8" fmla="*/ 2147483647 w 336"/>
                  <a:gd name="T9" fmla="*/ 2147483647 h 318"/>
                  <a:gd name="T10" fmla="*/ 2147483647 w 336"/>
                  <a:gd name="T11" fmla="*/ 0 h 318"/>
                  <a:gd name="T12" fmla="*/ 2147483647 w 336"/>
                  <a:gd name="T13" fmla="*/ 2147483647 h 318"/>
                  <a:gd name="T14" fmla="*/ 2147483647 w 336"/>
                  <a:gd name="T15" fmla="*/ 2147483647 h 318"/>
                  <a:gd name="T16" fmla="*/ 2147483647 w 336"/>
                  <a:gd name="T17" fmla="*/ 2147483647 h 318"/>
                  <a:gd name="T18" fmla="*/ 2147483647 w 336"/>
                  <a:gd name="T19" fmla="*/ 2147483647 h 318"/>
                  <a:gd name="T20" fmla="*/ 2147483647 w 336"/>
                  <a:gd name="T21" fmla="*/ 2147483647 h 318"/>
                  <a:gd name="T22" fmla="*/ 2147483647 w 336"/>
                  <a:gd name="T23" fmla="*/ 2147483647 h 318"/>
                  <a:gd name="T24" fmla="*/ 2147483647 w 336"/>
                  <a:gd name="T25" fmla="*/ 2147483647 h 318"/>
                  <a:gd name="T26" fmla="*/ 2147483647 w 336"/>
                  <a:gd name="T27" fmla="*/ 2147483647 h 318"/>
                  <a:gd name="T28" fmla="*/ 2147483647 w 336"/>
                  <a:gd name="T29" fmla="*/ 2147483647 h 318"/>
                  <a:gd name="T30" fmla="*/ 2147483647 w 336"/>
                  <a:gd name="T31" fmla="*/ 2147483647 h 318"/>
                  <a:gd name="T32" fmla="*/ 2147483647 w 336"/>
                  <a:gd name="T33" fmla="*/ 2147483647 h 318"/>
                  <a:gd name="T34" fmla="*/ 2147483647 w 336"/>
                  <a:gd name="T35" fmla="*/ 2147483647 h 318"/>
                  <a:gd name="T36" fmla="*/ 0 w 336"/>
                  <a:gd name="T37" fmla="*/ 2147483647 h 318"/>
                  <a:gd name="T38" fmla="*/ 2147483647 w 336"/>
                  <a:gd name="T39" fmla="*/ 2147483647 h 318"/>
                  <a:gd name="T40" fmla="*/ 2147483647 w 336"/>
                  <a:gd name="T41" fmla="*/ 2147483647 h 318"/>
                  <a:gd name="T42" fmla="*/ 2147483647 w 336"/>
                  <a:gd name="T43" fmla="*/ 2147483647 h 318"/>
                  <a:gd name="T44" fmla="*/ 2147483647 w 336"/>
                  <a:gd name="T45" fmla="*/ 2147483647 h 318"/>
                  <a:gd name="T46" fmla="*/ 2147483647 w 336"/>
                  <a:gd name="T47" fmla="*/ 2147483647 h 318"/>
                  <a:gd name="T48" fmla="*/ 2147483647 w 336"/>
                  <a:gd name="T49" fmla="*/ 2147483647 h 318"/>
                  <a:gd name="T50" fmla="*/ 2147483647 w 336"/>
                  <a:gd name="T51" fmla="*/ 2147483647 h 318"/>
                  <a:gd name="T52" fmla="*/ 2147483647 w 336"/>
                  <a:gd name="T53" fmla="*/ 2147483647 h 318"/>
                  <a:gd name="T54" fmla="*/ 2147483647 w 336"/>
                  <a:gd name="T55" fmla="*/ 2147483647 h 318"/>
                  <a:gd name="T56" fmla="*/ 2147483647 w 336"/>
                  <a:gd name="T57" fmla="*/ 2147483647 h 318"/>
                  <a:gd name="T58" fmla="*/ 2147483647 w 336"/>
                  <a:gd name="T59" fmla="*/ 2147483647 h 318"/>
                  <a:gd name="T60" fmla="*/ 2147483647 w 336"/>
                  <a:gd name="T61" fmla="*/ 2147483647 h 318"/>
                  <a:gd name="T62" fmla="*/ 2147483647 w 336"/>
                  <a:gd name="T63" fmla="*/ 2147483647 h 318"/>
                  <a:gd name="T64" fmla="*/ 2147483647 w 336"/>
                  <a:gd name="T65" fmla="*/ 2147483647 h 318"/>
                  <a:gd name="T66" fmla="*/ 2147483647 w 336"/>
                  <a:gd name="T67" fmla="*/ 2147483647 h 318"/>
                  <a:gd name="T68" fmla="*/ 2147483647 w 336"/>
                  <a:gd name="T69" fmla="*/ 2147483647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36"/>
                  <a:gd name="T106" fmla="*/ 0 h 318"/>
                  <a:gd name="T107" fmla="*/ 336 w 336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36" h="318">
                    <a:moveTo>
                      <a:pt x="300" y="120"/>
                    </a:moveTo>
                    <a:lnTo>
                      <a:pt x="306" y="120"/>
                    </a:lnTo>
                    <a:lnTo>
                      <a:pt x="306" y="126"/>
                    </a:lnTo>
                    <a:lnTo>
                      <a:pt x="312" y="138"/>
                    </a:lnTo>
                    <a:lnTo>
                      <a:pt x="336" y="132"/>
                    </a:lnTo>
                    <a:lnTo>
                      <a:pt x="330" y="120"/>
                    </a:lnTo>
                    <a:lnTo>
                      <a:pt x="324" y="102"/>
                    </a:lnTo>
                    <a:lnTo>
                      <a:pt x="324" y="60"/>
                    </a:lnTo>
                    <a:lnTo>
                      <a:pt x="330" y="42"/>
                    </a:lnTo>
                    <a:lnTo>
                      <a:pt x="330" y="6"/>
                    </a:lnTo>
                    <a:lnTo>
                      <a:pt x="324" y="0"/>
                    </a:lnTo>
                    <a:lnTo>
                      <a:pt x="318" y="0"/>
                    </a:lnTo>
                    <a:lnTo>
                      <a:pt x="312" y="6"/>
                    </a:lnTo>
                    <a:lnTo>
                      <a:pt x="306" y="18"/>
                    </a:lnTo>
                    <a:lnTo>
                      <a:pt x="300" y="36"/>
                    </a:lnTo>
                    <a:lnTo>
                      <a:pt x="288" y="60"/>
                    </a:lnTo>
                    <a:lnTo>
                      <a:pt x="282" y="66"/>
                    </a:lnTo>
                    <a:lnTo>
                      <a:pt x="282" y="72"/>
                    </a:lnTo>
                    <a:lnTo>
                      <a:pt x="276" y="72"/>
                    </a:lnTo>
                    <a:lnTo>
                      <a:pt x="264" y="78"/>
                    </a:lnTo>
                    <a:lnTo>
                      <a:pt x="234" y="108"/>
                    </a:lnTo>
                    <a:lnTo>
                      <a:pt x="228" y="120"/>
                    </a:lnTo>
                    <a:lnTo>
                      <a:pt x="216" y="132"/>
                    </a:lnTo>
                    <a:lnTo>
                      <a:pt x="204" y="138"/>
                    </a:lnTo>
                    <a:lnTo>
                      <a:pt x="198" y="150"/>
                    </a:lnTo>
                    <a:lnTo>
                      <a:pt x="198" y="168"/>
                    </a:lnTo>
                    <a:lnTo>
                      <a:pt x="192" y="180"/>
                    </a:lnTo>
                    <a:lnTo>
                      <a:pt x="192" y="186"/>
                    </a:lnTo>
                    <a:lnTo>
                      <a:pt x="186" y="192"/>
                    </a:lnTo>
                    <a:lnTo>
                      <a:pt x="150" y="192"/>
                    </a:lnTo>
                    <a:lnTo>
                      <a:pt x="132" y="186"/>
                    </a:lnTo>
                    <a:lnTo>
                      <a:pt x="90" y="186"/>
                    </a:lnTo>
                    <a:lnTo>
                      <a:pt x="72" y="192"/>
                    </a:lnTo>
                    <a:lnTo>
                      <a:pt x="48" y="204"/>
                    </a:lnTo>
                    <a:lnTo>
                      <a:pt x="24" y="204"/>
                    </a:lnTo>
                    <a:lnTo>
                      <a:pt x="12" y="192"/>
                    </a:lnTo>
                    <a:lnTo>
                      <a:pt x="0" y="186"/>
                    </a:lnTo>
                    <a:lnTo>
                      <a:pt x="0" y="198"/>
                    </a:lnTo>
                    <a:lnTo>
                      <a:pt x="18" y="216"/>
                    </a:lnTo>
                    <a:lnTo>
                      <a:pt x="30" y="240"/>
                    </a:lnTo>
                    <a:lnTo>
                      <a:pt x="54" y="264"/>
                    </a:lnTo>
                    <a:lnTo>
                      <a:pt x="60" y="276"/>
                    </a:lnTo>
                    <a:lnTo>
                      <a:pt x="72" y="282"/>
                    </a:lnTo>
                    <a:lnTo>
                      <a:pt x="78" y="294"/>
                    </a:lnTo>
                    <a:lnTo>
                      <a:pt x="96" y="294"/>
                    </a:lnTo>
                    <a:lnTo>
                      <a:pt x="132" y="300"/>
                    </a:lnTo>
                    <a:lnTo>
                      <a:pt x="228" y="312"/>
                    </a:lnTo>
                    <a:lnTo>
                      <a:pt x="270" y="318"/>
                    </a:lnTo>
                    <a:lnTo>
                      <a:pt x="264" y="306"/>
                    </a:lnTo>
                    <a:lnTo>
                      <a:pt x="258" y="300"/>
                    </a:lnTo>
                    <a:lnTo>
                      <a:pt x="252" y="288"/>
                    </a:lnTo>
                    <a:lnTo>
                      <a:pt x="252" y="276"/>
                    </a:lnTo>
                    <a:lnTo>
                      <a:pt x="258" y="270"/>
                    </a:lnTo>
                    <a:lnTo>
                      <a:pt x="264" y="258"/>
                    </a:lnTo>
                    <a:lnTo>
                      <a:pt x="270" y="252"/>
                    </a:lnTo>
                    <a:lnTo>
                      <a:pt x="276" y="240"/>
                    </a:lnTo>
                    <a:lnTo>
                      <a:pt x="276" y="228"/>
                    </a:lnTo>
                    <a:lnTo>
                      <a:pt x="282" y="216"/>
                    </a:lnTo>
                    <a:lnTo>
                      <a:pt x="282" y="204"/>
                    </a:lnTo>
                    <a:lnTo>
                      <a:pt x="288" y="198"/>
                    </a:lnTo>
                    <a:lnTo>
                      <a:pt x="288" y="192"/>
                    </a:lnTo>
                    <a:lnTo>
                      <a:pt x="300" y="192"/>
                    </a:lnTo>
                    <a:lnTo>
                      <a:pt x="300" y="198"/>
                    </a:lnTo>
                    <a:lnTo>
                      <a:pt x="306" y="198"/>
                    </a:lnTo>
                    <a:lnTo>
                      <a:pt x="306" y="192"/>
                    </a:lnTo>
                    <a:lnTo>
                      <a:pt x="288" y="174"/>
                    </a:lnTo>
                    <a:lnTo>
                      <a:pt x="288" y="144"/>
                    </a:lnTo>
                    <a:lnTo>
                      <a:pt x="294" y="132"/>
                    </a:lnTo>
                    <a:lnTo>
                      <a:pt x="294" y="126"/>
                    </a:lnTo>
                    <a:lnTo>
                      <a:pt x="300" y="12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577" name="Turkmenistan">
                <a:extLst>
                  <a:ext uri="{FF2B5EF4-FFF2-40B4-BE49-F238E27FC236}">
                    <a16:creationId xmlns:a16="http://schemas.microsoft.com/office/drawing/2014/main" id="{A721A3CD-FE80-7148-9A17-A7A7B08A7B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0" y="1429"/>
                <a:ext cx="258" cy="155"/>
              </a:xfrm>
              <a:custGeom>
                <a:avLst/>
                <a:gdLst>
                  <a:gd name="T0" fmla="*/ 2147483647 w 1008"/>
                  <a:gd name="T1" fmla="*/ 2147483647 h 606"/>
                  <a:gd name="T2" fmla="*/ 2147483647 w 1008"/>
                  <a:gd name="T3" fmla="*/ 2147483647 h 606"/>
                  <a:gd name="T4" fmla="*/ 2147483647 w 1008"/>
                  <a:gd name="T5" fmla="*/ 2147483647 h 606"/>
                  <a:gd name="T6" fmla="*/ 2147483647 w 1008"/>
                  <a:gd name="T7" fmla="*/ 2147483647 h 606"/>
                  <a:gd name="T8" fmla="*/ 2147483647 w 1008"/>
                  <a:gd name="T9" fmla="*/ 2147483647 h 606"/>
                  <a:gd name="T10" fmla="*/ 2147483647 w 1008"/>
                  <a:gd name="T11" fmla="*/ 2147483647 h 606"/>
                  <a:gd name="T12" fmla="*/ 2147483647 w 1008"/>
                  <a:gd name="T13" fmla="*/ 2147483647 h 606"/>
                  <a:gd name="T14" fmla="*/ 2147483647 w 1008"/>
                  <a:gd name="T15" fmla="*/ 2147483647 h 606"/>
                  <a:gd name="T16" fmla="*/ 2147483647 w 1008"/>
                  <a:gd name="T17" fmla="*/ 2147483647 h 606"/>
                  <a:gd name="T18" fmla="*/ 2147483647 w 1008"/>
                  <a:gd name="T19" fmla="*/ 2147483647 h 606"/>
                  <a:gd name="T20" fmla="*/ 2147483647 w 1008"/>
                  <a:gd name="T21" fmla="*/ 2147483647 h 606"/>
                  <a:gd name="T22" fmla="*/ 2147483647 w 1008"/>
                  <a:gd name="T23" fmla="*/ 2147483647 h 606"/>
                  <a:gd name="T24" fmla="*/ 2147483647 w 1008"/>
                  <a:gd name="T25" fmla="*/ 2147483647 h 606"/>
                  <a:gd name="T26" fmla="*/ 2147483647 w 1008"/>
                  <a:gd name="T27" fmla="*/ 2147483647 h 606"/>
                  <a:gd name="T28" fmla="*/ 2147483647 w 1008"/>
                  <a:gd name="T29" fmla="*/ 2147483647 h 606"/>
                  <a:gd name="T30" fmla="*/ 2147483647 w 1008"/>
                  <a:gd name="T31" fmla="*/ 2147483647 h 606"/>
                  <a:gd name="T32" fmla="*/ 2147483647 w 1008"/>
                  <a:gd name="T33" fmla="*/ 2147483647 h 606"/>
                  <a:gd name="T34" fmla="*/ 2147483647 w 1008"/>
                  <a:gd name="T35" fmla="*/ 2147483647 h 606"/>
                  <a:gd name="T36" fmla="*/ 2147483647 w 1008"/>
                  <a:gd name="T37" fmla="*/ 2147483647 h 606"/>
                  <a:gd name="T38" fmla="*/ 2147483647 w 1008"/>
                  <a:gd name="T39" fmla="*/ 2147483647 h 606"/>
                  <a:gd name="T40" fmla="*/ 2147483647 w 1008"/>
                  <a:gd name="T41" fmla="*/ 2147483647 h 606"/>
                  <a:gd name="T42" fmla="*/ 2147483647 w 1008"/>
                  <a:gd name="T43" fmla="*/ 2147483647 h 606"/>
                  <a:gd name="T44" fmla="*/ 2147483647 w 1008"/>
                  <a:gd name="T45" fmla="*/ 2147483647 h 606"/>
                  <a:gd name="T46" fmla="*/ 2147483647 w 1008"/>
                  <a:gd name="T47" fmla="*/ 2147483647 h 606"/>
                  <a:gd name="T48" fmla="*/ 2147483647 w 1008"/>
                  <a:gd name="T49" fmla="*/ 2147483647 h 606"/>
                  <a:gd name="T50" fmla="*/ 2147483647 w 1008"/>
                  <a:gd name="T51" fmla="*/ 2147483647 h 606"/>
                  <a:gd name="T52" fmla="*/ 2147483647 w 1008"/>
                  <a:gd name="T53" fmla="*/ 2147483647 h 606"/>
                  <a:gd name="T54" fmla="*/ 2147483647 w 1008"/>
                  <a:gd name="T55" fmla="*/ 2147483647 h 606"/>
                  <a:gd name="T56" fmla="*/ 2147483647 w 1008"/>
                  <a:gd name="T57" fmla="*/ 2147483647 h 606"/>
                  <a:gd name="T58" fmla="*/ 2147483647 w 1008"/>
                  <a:gd name="T59" fmla="*/ 2147483647 h 606"/>
                  <a:gd name="T60" fmla="*/ 2147483647 w 1008"/>
                  <a:gd name="T61" fmla="*/ 2147483647 h 606"/>
                  <a:gd name="T62" fmla="*/ 2147483647 w 1008"/>
                  <a:gd name="T63" fmla="*/ 2147483647 h 606"/>
                  <a:gd name="T64" fmla="*/ 2147483647 w 1008"/>
                  <a:gd name="T65" fmla="*/ 2147483647 h 606"/>
                  <a:gd name="T66" fmla="*/ 2147483647 w 1008"/>
                  <a:gd name="T67" fmla="*/ 2147483647 h 606"/>
                  <a:gd name="T68" fmla="*/ 2147483647 w 1008"/>
                  <a:gd name="T69" fmla="*/ 2147483647 h 606"/>
                  <a:gd name="T70" fmla="*/ 2147483647 w 1008"/>
                  <a:gd name="T71" fmla="*/ 2147483647 h 606"/>
                  <a:gd name="T72" fmla="*/ 2147483647 w 1008"/>
                  <a:gd name="T73" fmla="*/ 2147483647 h 606"/>
                  <a:gd name="T74" fmla="*/ 2147483647 w 1008"/>
                  <a:gd name="T75" fmla="*/ 2147483647 h 606"/>
                  <a:gd name="T76" fmla="*/ 2147483647 w 1008"/>
                  <a:gd name="T77" fmla="*/ 2147483647 h 606"/>
                  <a:gd name="T78" fmla="*/ 2147483647 w 1008"/>
                  <a:gd name="T79" fmla="*/ 2147483647 h 606"/>
                  <a:gd name="T80" fmla="*/ 2147483647 w 1008"/>
                  <a:gd name="T81" fmla="*/ 2147483647 h 606"/>
                  <a:gd name="T82" fmla="*/ 2147483647 w 1008"/>
                  <a:gd name="T83" fmla="*/ 2147483647 h 606"/>
                  <a:gd name="T84" fmla="*/ 2147483647 w 1008"/>
                  <a:gd name="T85" fmla="*/ 2147483647 h 606"/>
                  <a:gd name="T86" fmla="*/ 2147483647 w 1008"/>
                  <a:gd name="T87" fmla="*/ 2147483647 h 606"/>
                  <a:gd name="T88" fmla="*/ 2147483647 w 1008"/>
                  <a:gd name="T89" fmla="*/ 2147483647 h 606"/>
                  <a:gd name="T90" fmla="*/ 2147483647 w 1008"/>
                  <a:gd name="T91" fmla="*/ 2147483647 h 606"/>
                  <a:gd name="T92" fmla="*/ 2147483647 w 1008"/>
                  <a:gd name="T93" fmla="*/ 2147483647 h 606"/>
                  <a:gd name="T94" fmla="*/ 2147483647 w 1008"/>
                  <a:gd name="T95" fmla="*/ 2147483647 h 606"/>
                  <a:gd name="T96" fmla="*/ 2147483647 w 1008"/>
                  <a:gd name="T97" fmla="*/ 2147483647 h 606"/>
                  <a:gd name="T98" fmla="*/ 2147483647 w 1008"/>
                  <a:gd name="T99" fmla="*/ 2147483647 h 606"/>
                  <a:gd name="T100" fmla="*/ 2147483647 w 1008"/>
                  <a:gd name="T101" fmla="*/ 2147483647 h 606"/>
                  <a:gd name="T102" fmla="*/ 2147483647 w 1008"/>
                  <a:gd name="T103" fmla="*/ 2147483647 h 606"/>
                  <a:gd name="T104" fmla="*/ 0 w 1008"/>
                  <a:gd name="T105" fmla="*/ 2147483647 h 606"/>
                  <a:gd name="T106" fmla="*/ 2147483647 w 1008"/>
                  <a:gd name="T107" fmla="*/ 2147483647 h 606"/>
                  <a:gd name="T108" fmla="*/ 2147483647 w 1008"/>
                  <a:gd name="T109" fmla="*/ 2147483647 h 60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008"/>
                  <a:gd name="T166" fmla="*/ 0 h 606"/>
                  <a:gd name="T167" fmla="*/ 1008 w 1008"/>
                  <a:gd name="T168" fmla="*/ 606 h 60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008" h="606">
                    <a:moveTo>
                      <a:pt x="48" y="150"/>
                    </a:moveTo>
                    <a:lnTo>
                      <a:pt x="48" y="156"/>
                    </a:lnTo>
                    <a:lnTo>
                      <a:pt x="42" y="162"/>
                    </a:lnTo>
                    <a:lnTo>
                      <a:pt x="36" y="174"/>
                    </a:lnTo>
                    <a:lnTo>
                      <a:pt x="36" y="186"/>
                    </a:lnTo>
                    <a:lnTo>
                      <a:pt x="42" y="198"/>
                    </a:lnTo>
                    <a:lnTo>
                      <a:pt x="48" y="204"/>
                    </a:lnTo>
                    <a:lnTo>
                      <a:pt x="54" y="216"/>
                    </a:lnTo>
                    <a:lnTo>
                      <a:pt x="60" y="222"/>
                    </a:lnTo>
                    <a:lnTo>
                      <a:pt x="60" y="228"/>
                    </a:lnTo>
                    <a:lnTo>
                      <a:pt x="90" y="222"/>
                    </a:lnTo>
                    <a:lnTo>
                      <a:pt x="90" y="246"/>
                    </a:lnTo>
                    <a:lnTo>
                      <a:pt x="114" y="258"/>
                    </a:lnTo>
                    <a:lnTo>
                      <a:pt x="90" y="258"/>
                    </a:lnTo>
                    <a:lnTo>
                      <a:pt x="78" y="264"/>
                    </a:lnTo>
                    <a:lnTo>
                      <a:pt x="72" y="264"/>
                    </a:lnTo>
                    <a:lnTo>
                      <a:pt x="72" y="270"/>
                    </a:lnTo>
                    <a:lnTo>
                      <a:pt x="78" y="276"/>
                    </a:lnTo>
                    <a:lnTo>
                      <a:pt x="90" y="276"/>
                    </a:lnTo>
                    <a:lnTo>
                      <a:pt x="96" y="282"/>
                    </a:lnTo>
                    <a:lnTo>
                      <a:pt x="114" y="282"/>
                    </a:lnTo>
                    <a:lnTo>
                      <a:pt x="120" y="288"/>
                    </a:lnTo>
                    <a:lnTo>
                      <a:pt x="126" y="300"/>
                    </a:lnTo>
                    <a:lnTo>
                      <a:pt x="132" y="306"/>
                    </a:lnTo>
                    <a:lnTo>
                      <a:pt x="138" y="354"/>
                    </a:lnTo>
                    <a:lnTo>
                      <a:pt x="150" y="360"/>
                    </a:lnTo>
                    <a:lnTo>
                      <a:pt x="150" y="372"/>
                    </a:lnTo>
                    <a:lnTo>
                      <a:pt x="144" y="378"/>
                    </a:lnTo>
                    <a:lnTo>
                      <a:pt x="144" y="402"/>
                    </a:lnTo>
                    <a:lnTo>
                      <a:pt x="150" y="414"/>
                    </a:lnTo>
                    <a:lnTo>
                      <a:pt x="150" y="426"/>
                    </a:lnTo>
                    <a:lnTo>
                      <a:pt x="156" y="432"/>
                    </a:lnTo>
                    <a:lnTo>
                      <a:pt x="156" y="438"/>
                    </a:lnTo>
                    <a:lnTo>
                      <a:pt x="186" y="438"/>
                    </a:lnTo>
                    <a:lnTo>
                      <a:pt x="198" y="426"/>
                    </a:lnTo>
                    <a:lnTo>
                      <a:pt x="210" y="420"/>
                    </a:lnTo>
                    <a:lnTo>
                      <a:pt x="210" y="408"/>
                    </a:lnTo>
                    <a:lnTo>
                      <a:pt x="216" y="402"/>
                    </a:lnTo>
                    <a:lnTo>
                      <a:pt x="228" y="396"/>
                    </a:lnTo>
                    <a:lnTo>
                      <a:pt x="246" y="378"/>
                    </a:lnTo>
                    <a:lnTo>
                      <a:pt x="258" y="372"/>
                    </a:lnTo>
                    <a:lnTo>
                      <a:pt x="294" y="372"/>
                    </a:lnTo>
                    <a:lnTo>
                      <a:pt x="306" y="378"/>
                    </a:lnTo>
                    <a:lnTo>
                      <a:pt x="312" y="372"/>
                    </a:lnTo>
                    <a:lnTo>
                      <a:pt x="312" y="366"/>
                    </a:lnTo>
                    <a:lnTo>
                      <a:pt x="372" y="366"/>
                    </a:lnTo>
                    <a:lnTo>
                      <a:pt x="384" y="378"/>
                    </a:lnTo>
                    <a:lnTo>
                      <a:pt x="384" y="390"/>
                    </a:lnTo>
                    <a:lnTo>
                      <a:pt x="414" y="390"/>
                    </a:lnTo>
                    <a:lnTo>
                      <a:pt x="420" y="396"/>
                    </a:lnTo>
                    <a:lnTo>
                      <a:pt x="432" y="402"/>
                    </a:lnTo>
                    <a:lnTo>
                      <a:pt x="438" y="408"/>
                    </a:lnTo>
                    <a:lnTo>
                      <a:pt x="450" y="414"/>
                    </a:lnTo>
                    <a:lnTo>
                      <a:pt x="450" y="408"/>
                    </a:lnTo>
                    <a:lnTo>
                      <a:pt x="468" y="408"/>
                    </a:lnTo>
                    <a:lnTo>
                      <a:pt x="480" y="414"/>
                    </a:lnTo>
                    <a:lnTo>
                      <a:pt x="498" y="414"/>
                    </a:lnTo>
                    <a:lnTo>
                      <a:pt x="510" y="420"/>
                    </a:lnTo>
                    <a:lnTo>
                      <a:pt x="516" y="420"/>
                    </a:lnTo>
                    <a:lnTo>
                      <a:pt x="522" y="426"/>
                    </a:lnTo>
                    <a:lnTo>
                      <a:pt x="522" y="432"/>
                    </a:lnTo>
                    <a:lnTo>
                      <a:pt x="528" y="444"/>
                    </a:lnTo>
                    <a:lnTo>
                      <a:pt x="534" y="450"/>
                    </a:lnTo>
                    <a:lnTo>
                      <a:pt x="540" y="450"/>
                    </a:lnTo>
                    <a:lnTo>
                      <a:pt x="546" y="456"/>
                    </a:lnTo>
                    <a:lnTo>
                      <a:pt x="558" y="456"/>
                    </a:lnTo>
                    <a:lnTo>
                      <a:pt x="570" y="468"/>
                    </a:lnTo>
                    <a:lnTo>
                      <a:pt x="582" y="474"/>
                    </a:lnTo>
                    <a:lnTo>
                      <a:pt x="588" y="486"/>
                    </a:lnTo>
                    <a:lnTo>
                      <a:pt x="594" y="492"/>
                    </a:lnTo>
                    <a:lnTo>
                      <a:pt x="660" y="486"/>
                    </a:lnTo>
                    <a:lnTo>
                      <a:pt x="660" y="522"/>
                    </a:lnTo>
                    <a:lnTo>
                      <a:pt x="672" y="522"/>
                    </a:lnTo>
                    <a:lnTo>
                      <a:pt x="666" y="546"/>
                    </a:lnTo>
                    <a:lnTo>
                      <a:pt x="678" y="576"/>
                    </a:lnTo>
                    <a:lnTo>
                      <a:pt x="684" y="582"/>
                    </a:lnTo>
                    <a:lnTo>
                      <a:pt x="696" y="582"/>
                    </a:lnTo>
                    <a:lnTo>
                      <a:pt x="702" y="588"/>
                    </a:lnTo>
                    <a:lnTo>
                      <a:pt x="714" y="588"/>
                    </a:lnTo>
                    <a:lnTo>
                      <a:pt x="720" y="582"/>
                    </a:lnTo>
                    <a:lnTo>
                      <a:pt x="726" y="582"/>
                    </a:lnTo>
                    <a:lnTo>
                      <a:pt x="750" y="606"/>
                    </a:lnTo>
                    <a:lnTo>
                      <a:pt x="774" y="606"/>
                    </a:lnTo>
                    <a:lnTo>
                      <a:pt x="786" y="600"/>
                    </a:lnTo>
                    <a:lnTo>
                      <a:pt x="792" y="594"/>
                    </a:lnTo>
                    <a:lnTo>
                      <a:pt x="804" y="570"/>
                    </a:lnTo>
                    <a:lnTo>
                      <a:pt x="804" y="558"/>
                    </a:lnTo>
                    <a:lnTo>
                      <a:pt x="816" y="558"/>
                    </a:lnTo>
                    <a:lnTo>
                      <a:pt x="852" y="540"/>
                    </a:lnTo>
                    <a:lnTo>
                      <a:pt x="858" y="528"/>
                    </a:lnTo>
                    <a:lnTo>
                      <a:pt x="870" y="522"/>
                    </a:lnTo>
                    <a:lnTo>
                      <a:pt x="882" y="522"/>
                    </a:lnTo>
                    <a:lnTo>
                      <a:pt x="882" y="462"/>
                    </a:lnTo>
                    <a:lnTo>
                      <a:pt x="888" y="450"/>
                    </a:lnTo>
                    <a:lnTo>
                      <a:pt x="900" y="444"/>
                    </a:lnTo>
                    <a:lnTo>
                      <a:pt x="936" y="444"/>
                    </a:lnTo>
                    <a:lnTo>
                      <a:pt x="936" y="420"/>
                    </a:lnTo>
                    <a:lnTo>
                      <a:pt x="948" y="420"/>
                    </a:lnTo>
                    <a:lnTo>
                      <a:pt x="960" y="426"/>
                    </a:lnTo>
                    <a:lnTo>
                      <a:pt x="966" y="432"/>
                    </a:lnTo>
                    <a:lnTo>
                      <a:pt x="978" y="438"/>
                    </a:lnTo>
                    <a:lnTo>
                      <a:pt x="1008" y="438"/>
                    </a:lnTo>
                    <a:lnTo>
                      <a:pt x="1008" y="426"/>
                    </a:lnTo>
                    <a:lnTo>
                      <a:pt x="996" y="414"/>
                    </a:lnTo>
                    <a:lnTo>
                      <a:pt x="996" y="396"/>
                    </a:lnTo>
                    <a:lnTo>
                      <a:pt x="1002" y="390"/>
                    </a:lnTo>
                    <a:lnTo>
                      <a:pt x="954" y="360"/>
                    </a:lnTo>
                    <a:lnTo>
                      <a:pt x="930" y="366"/>
                    </a:lnTo>
                    <a:lnTo>
                      <a:pt x="924" y="366"/>
                    </a:lnTo>
                    <a:lnTo>
                      <a:pt x="912" y="354"/>
                    </a:lnTo>
                    <a:lnTo>
                      <a:pt x="900" y="354"/>
                    </a:lnTo>
                    <a:lnTo>
                      <a:pt x="888" y="342"/>
                    </a:lnTo>
                    <a:lnTo>
                      <a:pt x="876" y="336"/>
                    </a:lnTo>
                    <a:lnTo>
                      <a:pt x="870" y="330"/>
                    </a:lnTo>
                    <a:lnTo>
                      <a:pt x="846" y="318"/>
                    </a:lnTo>
                    <a:lnTo>
                      <a:pt x="828" y="306"/>
                    </a:lnTo>
                    <a:lnTo>
                      <a:pt x="804" y="306"/>
                    </a:lnTo>
                    <a:lnTo>
                      <a:pt x="774" y="288"/>
                    </a:lnTo>
                    <a:lnTo>
                      <a:pt x="768" y="282"/>
                    </a:lnTo>
                    <a:lnTo>
                      <a:pt x="762" y="270"/>
                    </a:lnTo>
                    <a:lnTo>
                      <a:pt x="750" y="258"/>
                    </a:lnTo>
                    <a:lnTo>
                      <a:pt x="744" y="258"/>
                    </a:lnTo>
                    <a:lnTo>
                      <a:pt x="732" y="252"/>
                    </a:lnTo>
                    <a:lnTo>
                      <a:pt x="714" y="252"/>
                    </a:lnTo>
                    <a:lnTo>
                      <a:pt x="702" y="246"/>
                    </a:lnTo>
                    <a:lnTo>
                      <a:pt x="690" y="234"/>
                    </a:lnTo>
                    <a:lnTo>
                      <a:pt x="672" y="198"/>
                    </a:lnTo>
                    <a:lnTo>
                      <a:pt x="666" y="192"/>
                    </a:lnTo>
                    <a:lnTo>
                      <a:pt x="666" y="186"/>
                    </a:lnTo>
                    <a:lnTo>
                      <a:pt x="648" y="168"/>
                    </a:lnTo>
                    <a:lnTo>
                      <a:pt x="630" y="138"/>
                    </a:lnTo>
                    <a:lnTo>
                      <a:pt x="594" y="120"/>
                    </a:lnTo>
                    <a:lnTo>
                      <a:pt x="594" y="126"/>
                    </a:lnTo>
                    <a:lnTo>
                      <a:pt x="540" y="120"/>
                    </a:lnTo>
                    <a:lnTo>
                      <a:pt x="510" y="120"/>
                    </a:lnTo>
                    <a:lnTo>
                      <a:pt x="492" y="102"/>
                    </a:lnTo>
                    <a:lnTo>
                      <a:pt x="492" y="90"/>
                    </a:lnTo>
                    <a:lnTo>
                      <a:pt x="504" y="78"/>
                    </a:lnTo>
                    <a:lnTo>
                      <a:pt x="492" y="72"/>
                    </a:lnTo>
                    <a:lnTo>
                      <a:pt x="492" y="60"/>
                    </a:lnTo>
                    <a:lnTo>
                      <a:pt x="486" y="48"/>
                    </a:lnTo>
                    <a:lnTo>
                      <a:pt x="480" y="42"/>
                    </a:lnTo>
                    <a:lnTo>
                      <a:pt x="444" y="42"/>
                    </a:lnTo>
                    <a:lnTo>
                      <a:pt x="432" y="36"/>
                    </a:lnTo>
                    <a:lnTo>
                      <a:pt x="432" y="24"/>
                    </a:lnTo>
                    <a:lnTo>
                      <a:pt x="408" y="24"/>
                    </a:lnTo>
                    <a:lnTo>
                      <a:pt x="390" y="0"/>
                    </a:lnTo>
                    <a:lnTo>
                      <a:pt x="384" y="12"/>
                    </a:lnTo>
                    <a:lnTo>
                      <a:pt x="354" y="6"/>
                    </a:lnTo>
                    <a:lnTo>
                      <a:pt x="384" y="36"/>
                    </a:lnTo>
                    <a:lnTo>
                      <a:pt x="378" y="30"/>
                    </a:lnTo>
                    <a:lnTo>
                      <a:pt x="366" y="30"/>
                    </a:lnTo>
                    <a:lnTo>
                      <a:pt x="360" y="24"/>
                    </a:lnTo>
                    <a:lnTo>
                      <a:pt x="354" y="24"/>
                    </a:lnTo>
                    <a:lnTo>
                      <a:pt x="348" y="30"/>
                    </a:lnTo>
                    <a:lnTo>
                      <a:pt x="348" y="42"/>
                    </a:lnTo>
                    <a:lnTo>
                      <a:pt x="342" y="42"/>
                    </a:lnTo>
                    <a:lnTo>
                      <a:pt x="336" y="48"/>
                    </a:lnTo>
                    <a:lnTo>
                      <a:pt x="324" y="48"/>
                    </a:lnTo>
                    <a:lnTo>
                      <a:pt x="312" y="54"/>
                    </a:lnTo>
                    <a:lnTo>
                      <a:pt x="294" y="72"/>
                    </a:lnTo>
                    <a:lnTo>
                      <a:pt x="294" y="84"/>
                    </a:lnTo>
                    <a:lnTo>
                      <a:pt x="300" y="102"/>
                    </a:lnTo>
                    <a:lnTo>
                      <a:pt x="312" y="108"/>
                    </a:lnTo>
                    <a:lnTo>
                      <a:pt x="318" y="120"/>
                    </a:lnTo>
                    <a:lnTo>
                      <a:pt x="252" y="120"/>
                    </a:lnTo>
                    <a:lnTo>
                      <a:pt x="240" y="108"/>
                    </a:lnTo>
                    <a:lnTo>
                      <a:pt x="228" y="108"/>
                    </a:lnTo>
                    <a:lnTo>
                      <a:pt x="228" y="114"/>
                    </a:lnTo>
                    <a:lnTo>
                      <a:pt x="216" y="126"/>
                    </a:lnTo>
                    <a:lnTo>
                      <a:pt x="210" y="120"/>
                    </a:lnTo>
                    <a:lnTo>
                      <a:pt x="198" y="114"/>
                    </a:lnTo>
                    <a:lnTo>
                      <a:pt x="174" y="90"/>
                    </a:lnTo>
                    <a:lnTo>
                      <a:pt x="168" y="78"/>
                    </a:lnTo>
                    <a:lnTo>
                      <a:pt x="162" y="72"/>
                    </a:lnTo>
                    <a:lnTo>
                      <a:pt x="156" y="60"/>
                    </a:lnTo>
                    <a:lnTo>
                      <a:pt x="144" y="54"/>
                    </a:lnTo>
                    <a:lnTo>
                      <a:pt x="132" y="42"/>
                    </a:lnTo>
                    <a:lnTo>
                      <a:pt x="120" y="42"/>
                    </a:lnTo>
                    <a:lnTo>
                      <a:pt x="96" y="30"/>
                    </a:lnTo>
                    <a:lnTo>
                      <a:pt x="78" y="30"/>
                    </a:lnTo>
                    <a:lnTo>
                      <a:pt x="72" y="36"/>
                    </a:lnTo>
                    <a:lnTo>
                      <a:pt x="72" y="48"/>
                    </a:lnTo>
                    <a:lnTo>
                      <a:pt x="84" y="54"/>
                    </a:lnTo>
                    <a:lnTo>
                      <a:pt x="90" y="54"/>
                    </a:lnTo>
                    <a:lnTo>
                      <a:pt x="90" y="66"/>
                    </a:lnTo>
                    <a:lnTo>
                      <a:pt x="96" y="66"/>
                    </a:lnTo>
                    <a:lnTo>
                      <a:pt x="96" y="72"/>
                    </a:lnTo>
                    <a:lnTo>
                      <a:pt x="102" y="84"/>
                    </a:lnTo>
                    <a:lnTo>
                      <a:pt x="114" y="90"/>
                    </a:lnTo>
                    <a:lnTo>
                      <a:pt x="126" y="102"/>
                    </a:lnTo>
                    <a:lnTo>
                      <a:pt x="138" y="108"/>
                    </a:lnTo>
                    <a:lnTo>
                      <a:pt x="150" y="120"/>
                    </a:lnTo>
                    <a:lnTo>
                      <a:pt x="162" y="126"/>
                    </a:lnTo>
                    <a:lnTo>
                      <a:pt x="162" y="150"/>
                    </a:lnTo>
                    <a:lnTo>
                      <a:pt x="156" y="156"/>
                    </a:lnTo>
                    <a:lnTo>
                      <a:pt x="144" y="156"/>
                    </a:lnTo>
                    <a:lnTo>
                      <a:pt x="132" y="150"/>
                    </a:lnTo>
                    <a:lnTo>
                      <a:pt x="120" y="138"/>
                    </a:lnTo>
                    <a:lnTo>
                      <a:pt x="120" y="162"/>
                    </a:lnTo>
                    <a:lnTo>
                      <a:pt x="78" y="162"/>
                    </a:lnTo>
                    <a:lnTo>
                      <a:pt x="66" y="144"/>
                    </a:lnTo>
                    <a:lnTo>
                      <a:pt x="60" y="150"/>
                    </a:lnTo>
                    <a:lnTo>
                      <a:pt x="48" y="138"/>
                    </a:lnTo>
                    <a:lnTo>
                      <a:pt x="42" y="126"/>
                    </a:lnTo>
                    <a:lnTo>
                      <a:pt x="36" y="120"/>
                    </a:lnTo>
                    <a:lnTo>
                      <a:pt x="36" y="102"/>
                    </a:lnTo>
                    <a:lnTo>
                      <a:pt x="30" y="96"/>
                    </a:lnTo>
                    <a:lnTo>
                      <a:pt x="30" y="84"/>
                    </a:lnTo>
                    <a:lnTo>
                      <a:pt x="24" y="78"/>
                    </a:lnTo>
                    <a:lnTo>
                      <a:pt x="0" y="78"/>
                    </a:lnTo>
                    <a:lnTo>
                      <a:pt x="0" y="84"/>
                    </a:lnTo>
                    <a:lnTo>
                      <a:pt x="6" y="90"/>
                    </a:lnTo>
                    <a:lnTo>
                      <a:pt x="12" y="102"/>
                    </a:lnTo>
                    <a:lnTo>
                      <a:pt x="18" y="108"/>
                    </a:lnTo>
                    <a:lnTo>
                      <a:pt x="24" y="120"/>
                    </a:lnTo>
                    <a:lnTo>
                      <a:pt x="36" y="126"/>
                    </a:lnTo>
                    <a:lnTo>
                      <a:pt x="42" y="138"/>
                    </a:lnTo>
                    <a:lnTo>
                      <a:pt x="48" y="144"/>
                    </a:lnTo>
                    <a:lnTo>
                      <a:pt x="48" y="15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578" name="Turkey">
                <a:extLst>
                  <a:ext uri="{FF2B5EF4-FFF2-40B4-BE49-F238E27FC236}">
                    <a16:creationId xmlns:a16="http://schemas.microsoft.com/office/drawing/2014/main" id="{6CB8F676-9253-A84A-829C-C510BCDB6C7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88" y="1441"/>
                <a:ext cx="340" cy="130"/>
              </a:xfrm>
              <a:custGeom>
                <a:avLst/>
                <a:gdLst>
                  <a:gd name="T0" fmla="*/ 2147483647 w 1332"/>
                  <a:gd name="T1" fmla="*/ 2147483647 h 510"/>
                  <a:gd name="T2" fmla="*/ 2147483647 w 1332"/>
                  <a:gd name="T3" fmla="*/ 2147483647 h 510"/>
                  <a:gd name="T4" fmla="*/ 2147483647 w 1332"/>
                  <a:gd name="T5" fmla="*/ 2147483647 h 510"/>
                  <a:gd name="T6" fmla="*/ 2147483647 w 1332"/>
                  <a:gd name="T7" fmla="*/ 2147483647 h 510"/>
                  <a:gd name="T8" fmla="*/ 2147483647 w 1332"/>
                  <a:gd name="T9" fmla="*/ 2147483647 h 510"/>
                  <a:gd name="T10" fmla="*/ 2147483647 w 1332"/>
                  <a:gd name="T11" fmla="*/ 2147483647 h 510"/>
                  <a:gd name="T12" fmla="*/ 2147483647 w 1332"/>
                  <a:gd name="T13" fmla="*/ 2147483647 h 510"/>
                  <a:gd name="T14" fmla="*/ 2147483647 w 1332"/>
                  <a:gd name="T15" fmla="*/ 2147483647 h 510"/>
                  <a:gd name="T16" fmla="*/ 2147483647 w 1332"/>
                  <a:gd name="T17" fmla="*/ 2147483647 h 510"/>
                  <a:gd name="T18" fmla="*/ 2147483647 w 1332"/>
                  <a:gd name="T19" fmla="*/ 2147483647 h 510"/>
                  <a:gd name="T20" fmla="*/ 2147483647 w 1332"/>
                  <a:gd name="T21" fmla="*/ 2147483647 h 510"/>
                  <a:gd name="T22" fmla="*/ 2147483647 w 1332"/>
                  <a:gd name="T23" fmla="*/ 2147483647 h 510"/>
                  <a:gd name="T24" fmla="*/ 2147483647 w 1332"/>
                  <a:gd name="T25" fmla="*/ 2147483647 h 510"/>
                  <a:gd name="T26" fmla="*/ 2147483647 w 1332"/>
                  <a:gd name="T27" fmla="*/ 2147483647 h 510"/>
                  <a:gd name="T28" fmla="*/ 2147483647 w 1332"/>
                  <a:gd name="T29" fmla="*/ 2147483647 h 510"/>
                  <a:gd name="T30" fmla="*/ 2147483647 w 1332"/>
                  <a:gd name="T31" fmla="*/ 2147483647 h 510"/>
                  <a:gd name="T32" fmla="*/ 2147483647 w 1332"/>
                  <a:gd name="T33" fmla="*/ 2147483647 h 510"/>
                  <a:gd name="T34" fmla="*/ 2147483647 w 1332"/>
                  <a:gd name="T35" fmla="*/ 2147483647 h 510"/>
                  <a:gd name="T36" fmla="*/ 2147483647 w 1332"/>
                  <a:gd name="T37" fmla="*/ 2147483647 h 510"/>
                  <a:gd name="T38" fmla="*/ 2147483647 w 1332"/>
                  <a:gd name="T39" fmla="*/ 2147483647 h 510"/>
                  <a:gd name="T40" fmla="*/ 2147483647 w 1332"/>
                  <a:gd name="T41" fmla="*/ 2147483647 h 510"/>
                  <a:gd name="T42" fmla="*/ 2147483647 w 1332"/>
                  <a:gd name="T43" fmla="*/ 2147483647 h 510"/>
                  <a:gd name="T44" fmla="*/ 2147483647 w 1332"/>
                  <a:gd name="T45" fmla="*/ 2147483647 h 510"/>
                  <a:gd name="T46" fmla="*/ 2147483647 w 1332"/>
                  <a:gd name="T47" fmla="*/ 2147483647 h 510"/>
                  <a:gd name="T48" fmla="*/ 2147483647 w 1332"/>
                  <a:gd name="T49" fmla="*/ 2147483647 h 510"/>
                  <a:gd name="T50" fmla="*/ 2147483647 w 1332"/>
                  <a:gd name="T51" fmla="*/ 2147483647 h 510"/>
                  <a:gd name="T52" fmla="*/ 2147483647 w 1332"/>
                  <a:gd name="T53" fmla="*/ 2147483647 h 510"/>
                  <a:gd name="T54" fmla="*/ 2147483647 w 1332"/>
                  <a:gd name="T55" fmla="*/ 2147483647 h 510"/>
                  <a:gd name="T56" fmla="*/ 2147483647 w 1332"/>
                  <a:gd name="T57" fmla="*/ 2147483647 h 510"/>
                  <a:gd name="T58" fmla="*/ 2147483647 w 1332"/>
                  <a:gd name="T59" fmla="*/ 2147483647 h 510"/>
                  <a:gd name="T60" fmla="*/ 2147483647 w 1332"/>
                  <a:gd name="T61" fmla="*/ 2147483647 h 510"/>
                  <a:gd name="T62" fmla="*/ 2147483647 w 1332"/>
                  <a:gd name="T63" fmla="*/ 2147483647 h 510"/>
                  <a:gd name="T64" fmla="*/ 2147483647 w 1332"/>
                  <a:gd name="T65" fmla="*/ 2147483647 h 510"/>
                  <a:gd name="T66" fmla="*/ 2147483647 w 1332"/>
                  <a:gd name="T67" fmla="*/ 2147483647 h 510"/>
                  <a:gd name="T68" fmla="*/ 2147483647 w 1332"/>
                  <a:gd name="T69" fmla="*/ 2147483647 h 510"/>
                  <a:gd name="T70" fmla="*/ 2147483647 w 1332"/>
                  <a:gd name="T71" fmla="*/ 2147483647 h 510"/>
                  <a:gd name="T72" fmla="*/ 2147483647 w 1332"/>
                  <a:gd name="T73" fmla="*/ 2147483647 h 510"/>
                  <a:gd name="T74" fmla="*/ 2147483647 w 1332"/>
                  <a:gd name="T75" fmla="*/ 2147483647 h 510"/>
                  <a:gd name="T76" fmla="*/ 2147483647 w 1332"/>
                  <a:gd name="T77" fmla="*/ 2147483647 h 510"/>
                  <a:gd name="T78" fmla="*/ 2147483647 w 1332"/>
                  <a:gd name="T79" fmla="*/ 2147483647 h 510"/>
                  <a:gd name="T80" fmla="*/ 2147483647 w 1332"/>
                  <a:gd name="T81" fmla="*/ 2147483647 h 510"/>
                  <a:gd name="T82" fmla="*/ 2147483647 w 1332"/>
                  <a:gd name="T83" fmla="*/ 2147483647 h 510"/>
                  <a:gd name="T84" fmla="*/ 2147483647 w 1332"/>
                  <a:gd name="T85" fmla="*/ 2147483647 h 510"/>
                  <a:gd name="T86" fmla="*/ 2147483647 w 1332"/>
                  <a:gd name="T87" fmla="*/ 2147483647 h 510"/>
                  <a:gd name="T88" fmla="*/ 2147483647 w 1332"/>
                  <a:gd name="T89" fmla="*/ 2147483647 h 510"/>
                  <a:gd name="T90" fmla="*/ 2147483647 w 1332"/>
                  <a:gd name="T91" fmla="*/ 2147483647 h 510"/>
                  <a:gd name="T92" fmla="*/ 2147483647 w 1332"/>
                  <a:gd name="T93" fmla="*/ 2147483647 h 510"/>
                  <a:gd name="T94" fmla="*/ 2147483647 w 1332"/>
                  <a:gd name="T95" fmla="*/ 2147483647 h 510"/>
                  <a:gd name="T96" fmla="*/ 2147483647 w 1332"/>
                  <a:gd name="T97" fmla="*/ 2147483647 h 510"/>
                  <a:gd name="T98" fmla="*/ 2147483647 w 1332"/>
                  <a:gd name="T99" fmla="*/ 2147483647 h 510"/>
                  <a:gd name="T100" fmla="*/ 2147483647 w 1332"/>
                  <a:gd name="T101" fmla="*/ 2147483647 h 510"/>
                  <a:gd name="T102" fmla="*/ 2147483647 w 1332"/>
                  <a:gd name="T103" fmla="*/ 2147483647 h 510"/>
                  <a:gd name="T104" fmla="*/ 2147483647 w 1332"/>
                  <a:gd name="T105" fmla="*/ 2147483647 h 510"/>
                  <a:gd name="T106" fmla="*/ 2147483647 w 1332"/>
                  <a:gd name="T107" fmla="*/ 2147483647 h 510"/>
                  <a:gd name="T108" fmla="*/ 2147483647 w 1332"/>
                  <a:gd name="T109" fmla="*/ 2147483647 h 510"/>
                  <a:gd name="T110" fmla="*/ 2147483647 w 1332"/>
                  <a:gd name="T111" fmla="*/ 2147483647 h 510"/>
                  <a:gd name="T112" fmla="*/ 2147483647 w 1332"/>
                  <a:gd name="T113" fmla="*/ 2147483647 h 510"/>
                  <a:gd name="T114" fmla="*/ 2147483647 w 1332"/>
                  <a:gd name="T115" fmla="*/ 2147483647 h 51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332"/>
                  <a:gd name="T175" fmla="*/ 0 h 510"/>
                  <a:gd name="T176" fmla="*/ 1332 w 1332"/>
                  <a:gd name="T177" fmla="*/ 510 h 51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332" h="510">
                    <a:moveTo>
                      <a:pt x="6" y="192"/>
                    </a:moveTo>
                    <a:lnTo>
                      <a:pt x="24" y="186"/>
                    </a:lnTo>
                    <a:lnTo>
                      <a:pt x="30" y="174"/>
                    </a:lnTo>
                    <a:lnTo>
                      <a:pt x="0" y="174"/>
                    </a:lnTo>
                    <a:lnTo>
                      <a:pt x="6" y="192"/>
                    </a:lnTo>
                    <a:close/>
                    <a:moveTo>
                      <a:pt x="42" y="162"/>
                    </a:moveTo>
                    <a:lnTo>
                      <a:pt x="42" y="168"/>
                    </a:lnTo>
                    <a:lnTo>
                      <a:pt x="48" y="174"/>
                    </a:lnTo>
                    <a:lnTo>
                      <a:pt x="60" y="174"/>
                    </a:lnTo>
                    <a:lnTo>
                      <a:pt x="60" y="162"/>
                    </a:lnTo>
                    <a:lnTo>
                      <a:pt x="54" y="156"/>
                    </a:lnTo>
                    <a:lnTo>
                      <a:pt x="54" y="150"/>
                    </a:lnTo>
                    <a:lnTo>
                      <a:pt x="48" y="150"/>
                    </a:lnTo>
                    <a:lnTo>
                      <a:pt x="48" y="156"/>
                    </a:lnTo>
                    <a:lnTo>
                      <a:pt x="42" y="162"/>
                    </a:lnTo>
                    <a:close/>
                    <a:moveTo>
                      <a:pt x="96" y="138"/>
                    </a:moveTo>
                    <a:lnTo>
                      <a:pt x="66" y="138"/>
                    </a:lnTo>
                    <a:lnTo>
                      <a:pt x="66" y="174"/>
                    </a:lnTo>
                    <a:lnTo>
                      <a:pt x="78" y="150"/>
                    </a:lnTo>
                    <a:lnTo>
                      <a:pt x="96" y="138"/>
                    </a:lnTo>
                    <a:close/>
                    <a:moveTo>
                      <a:pt x="1332" y="402"/>
                    </a:moveTo>
                    <a:lnTo>
                      <a:pt x="1332" y="390"/>
                    </a:lnTo>
                    <a:lnTo>
                      <a:pt x="1308" y="384"/>
                    </a:lnTo>
                    <a:lnTo>
                      <a:pt x="1308" y="354"/>
                    </a:lnTo>
                    <a:lnTo>
                      <a:pt x="1272" y="336"/>
                    </a:lnTo>
                    <a:lnTo>
                      <a:pt x="1278" y="330"/>
                    </a:lnTo>
                    <a:lnTo>
                      <a:pt x="1284" y="318"/>
                    </a:lnTo>
                    <a:lnTo>
                      <a:pt x="1284" y="312"/>
                    </a:lnTo>
                    <a:lnTo>
                      <a:pt x="1290" y="306"/>
                    </a:lnTo>
                    <a:lnTo>
                      <a:pt x="1284" y="306"/>
                    </a:lnTo>
                    <a:lnTo>
                      <a:pt x="1278" y="300"/>
                    </a:lnTo>
                    <a:lnTo>
                      <a:pt x="1278" y="288"/>
                    </a:lnTo>
                    <a:lnTo>
                      <a:pt x="1266" y="276"/>
                    </a:lnTo>
                    <a:lnTo>
                      <a:pt x="1266" y="246"/>
                    </a:lnTo>
                    <a:lnTo>
                      <a:pt x="1248" y="222"/>
                    </a:lnTo>
                    <a:lnTo>
                      <a:pt x="1272" y="222"/>
                    </a:lnTo>
                    <a:lnTo>
                      <a:pt x="1272" y="216"/>
                    </a:lnTo>
                    <a:lnTo>
                      <a:pt x="1278" y="210"/>
                    </a:lnTo>
                    <a:lnTo>
                      <a:pt x="1272" y="198"/>
                    </a:lnTo>
                    <a:lnTo>
                      <a:pt x="1272" y="186"/>
                    </a:lnTo>
                    <a:lnTo>
                      <a:pt x="1266" y="180"/>
                    </a:lnTo>
                    <a:lnTo>
                      <a:pt x="1266" y="174"/>
                    </a:lnTo>
                    <a:lnTo>
                      <a:pt x="1260" y="174"/>
                    </a:lnTo>
                    <a:lnTo>
                      <a:pt x="1248" y="180"/>
                    </a:lnTo>
                    <a:lnTo>
                      <a:pt x="1236" y="180"/>
                    </a:lnTo>
                    <a:lnTo>
                      <a:pt x="1224" y="174"/>
                    </a:lnTo>
                    <a:lnTo>
                      <a:pt x="1218" y="168"/>
                    </a:lnTo>
                    <a:lnTo>
                      <a:pt x="1212" y="156"/>
                    </a:lnTo>
                    <a:lnTo>
                      <a:pt x="1212" y="144"/>
                    </a:lnTo>
                    <a:lnTo>
                      <a:pt x="1200" y="108"/>
                    </a:lnTo>
                    <a:lnTo>
                      <a:pt x="1194" y="96"/>
                    </a:lnTo>
                    <a:lnTo>
                      <a:pt x="1194" y="84"/>
                    </a:lnTo>
                    <a:lnTo>
                      <a:pt x="1188" y="78"/>
                    </a:lnTo>
                    <a:lnTo>
                      <a:pt x="1164" y="78"/>
                    </a:lnTo>
                    <a:lnTo>
                      <a:pt x="1164" y="72"/>
                    </a:lnTo>
                    <a:lnTo>
                      <a:pt x="1158" y="60"/>
                    </a:lnTo>
                    <a:lnTo>
                      <a:pt x="1152" y="54"/>
                    </a:lnTo>
                    <a:lnTo>
                      <a:pt x="1140" y="48"/>
                    </a:lnTo>
                    <a:lnTo>
                      <a:pt x="1128" y="48"/>
                    </a:lnTo>
                    <a:lnTo>
                      <a:pt x="1116" y="54"/>
                    </a:lnTo>
                    <a:lnTo>
                      <a:pt x="1110" y="60"/>
                    </a:lnTo>
                    <a:lnTo>
                      <a:pt x="1074" y="54"/>
                    </a:lnTo>
                    <a:lnTo>
                      <a:pt x="1062" y="66"/>
                    </a:lnTo>
                    <a:lnTo>
                      <a:pt x="1026" y="90"/>
                    </a:lnTo>
                    <a:lnTo>
                      <a:pt x="1014" y="96"/>
                    </a:lnTo>
                    <a:lnTo>
                      <a:pt x="930" y="96"/>
                    </a:lnTo>
                    <a:lnTo>
                      <a:pt x="876" y="108"/>
                    </a:lnTo>
                    <a:lnTo>
                      <a:pt x="810" y="84"/>
                    </a:lnTo>
                    <a:lnTo>
                      <a:pt x="786" y="96"/>
                    </a:lnTo>
                    <a:lnTo>
                      <a:pt x="786" y="90"/>
                    </a:lnTo>
                    <a:lnTo>
                      <a:pt x="780" y="84"/>
                    </a:lnTo>
                    <a:lnTo>
                      <a:pt x="774" y="72"/>
                    </a:lnTo>
                    <a:lnTo>
                      <a:pt x="768" y="66"/>
                    </a:lnTo>
                    <a:lnTo>
                      <a:pt x="756" y="66"/>
                    </a:lnTo>
                    <a:lnTo>
                      <a:pt x="744" y="72"/>
                    </a:lnTo>
                    <a:lnTo>
                      <a:pt x="738" y="78"/>
                    </a:lnTo>
                    <a:lnTo>
                      <a:pt x="708" y="60"/>
                    </a:lnTo>
                    <a:lnTo>
                      <a:pt x="708" y="36"/>
                    </a:lnTo>
                    <a:lnTo>
                      <a:pt x="660" y="48"/>
                    </a:lnTo>
                    <a:lnTo>
                      <a:pt x="636" y="30"/>
                    </a:lnTo>
                    <a:lnTo>
                      <a:pt x="630" y="12"/>
                    </a:lnTo>
                    <a:lnTo>
                      <a:pt x="624" y="12"/>
                    </a:lnTo>
                    <a:lnTo>
                      <a:pt x="618" y="18"/>
                    </a:lnTo>
                    <a:lnTo>
                      <a:pt x="600" y="18"/>
                    </a:lnTo>
                    <a:lnTo>
                      <a:pt x="588" y="24"/>
                    </a:lnTo>
                    <a:lnTo>
                      <a:pt x="558" y="24"/>
                    </a:lnTo>
                    <a:lnTo>
                      <a:pt x="534" y="18"/>
                    </a:lnTo>
                    <a:lnTo>
                      <a:pt x="504" y="18"/>
                    </a:lnTo>
                    <a:lnTo>
                      <a:pt x="492" y="24"/>
                    </a:lnTo>
                    <a:lnTo>
                      <a:pt x="456" y="36"/>
                    </a:lnTo>
                    <a:lnTo>
                      <a:pt x="444" y="42"/>
                    </a:lnTo>
                    <a:lnTo>
                      <a:pt x="438" y="48"/>
                    </a:lnTo>
                    <a:lnTo>
                      <a:pt x="426" y="54"/>
                    </a:lnTo>
                    <a:lnTo>
                      <a:pt x="414" y="66"/>
                    </a:lnTo>
                    <a:lnTo>
                      <a:pt x="408" y="66"/>
                    </a:lnTo>
                    <a:lnTo>
                      <a:pt x="396" y="90"/>
                    </a:lnTo>
                    <a:lnTo>
                      <a:pt x="378" y="90"/>
                    </a:lnTo>
                    <a:lnTo>
                      <a:pt x="354" y="84"/>
                    </a:lnTo>
                    <a:lnTo>
                      <a:pt x="294" y="84"/>
                    </a:lnTo>
                    <a:lnTo>
                      <a:pt x="282" y="78"/>
                    </a:lnTo>
                    <a:lnTo>
                      <a:pt x="264" y="78"/>
                    </a:lnTo>
                    <a:lnTo>
                      <a:pt x="252" y="72"/>
                    </a:lnTo>
                    <a:lnTo>
                      <a:pt x="240" y="72"/>
                    </a:lnTo>
                    <a:lnTo>
                      <a:pt x="234" y="66"/>
                    </a:lnTo>
                    <a:lnTo>
                      <a:pt x="198" y="66"/>
                    </a:lnTo>
                    <a:lnTo>
                      <a:pt x="186" y="54"/>
                    </a:lnTo>
                    <a:lnTo>
                      <a:pt x="180" y="36"/>
                    </a:lnTo>
                    <a:lnTo>
                      <a:pt x="180" y="24"/>
                    </a:lnTo>
                    <a:lnTo>
                      <a:pt x="168" y="24"/>
                    </a:lnTo>
                    <a:lnTo>
                      <a:pt x="156" y="18"/>
                    </a:lnTo>
                    <a:lnTo>
                      <a:pt x="144" y="18"/>
                    </a:lnTo>
                    <a:lnTo>
                      <a:pt x="132" y="0"/>
                    </a:lnTo>
                    <a:lnTo>
                      <a:pt x="120" y="18"/>
                    </a:lnTo>
                    <a:lnTo>
                      <a:pt x="90" y="12"/>
                    </a:lnTo>
                    <a:lnTo>
                      <a:pt x="72" y="36"/>
                    </a:lnTo>
                    <a:lnTo>
                      <a:pt x="78" y="42"/>
                    </a:lnTo>
                    <a:lnTo>
                      <a:pt x="90" y="42"/>
                    </a:lnTo>
                    <a:lnTo>
                      <a:pt x="90" y="48"/>
                    </a:lnTo>
                    <a:lnTo>
                      <a:pt x="96" y="54"/>
                    </a:lnTo>
                    <a:lnTo>
                      <a:pt x="96" y="66"/>
                    </a:lnTo>
                    <a:lnTo>
                      <a:pt x="78" y="66"/>
                    </a:lnTo>
                    <a:lnTo>
                      <a:pt x="72" y="72"/>
                    </a:lnTo>
                    <a:lnTo>
                      <a:pt x="72" y="78"/>
                    </a:lnTo>
                    <a:lnTo>
                      <a:pt x="78" y="84"/>
                    </a:lnTo>
                    <a:lnTo>
                      <a:pt x="78" y="96"/>
                    </a:lnTo>
                    <a:lnTo>
                      <a:pt x="72" y="108"/>
                    </a:lnTo>
                    <a:lnTo>
                      <a:pt x="72" y="114"/>
                    </a:lnTo>
                    <a:lnTo>
                      <a:pt x="66" y="120"/>
                    </a:lnTo>
                    <a:lnTo>
                      <a:pt x="66" y="132"/>
                    </a:lnTo>
                    <a:lnTo>
                      <a:pt x="72" y="132"/>
                    </a:lnTo>
                    <a:lnTo>
                      <a:pt x="90" y="126"/>
                    </a:lnTo>
                    <a:lnTo>
                      <a:pt x="102" y="126"/>
                    </a:lnTo>
                    <a:lnTo>
                      <a:pt x="108" y="120"/>
                    </a:lnTo>
                    <a:lnTo>
                      <a:pt x="114" y="120"/>
                    </a:lnTo>
                    <a:lnTo>
                      <a:pt x="114" y="132"/>
                    </a:lnTo>
                    <a:lnTo>
                      <a:pt x="120" y="132"/>
                    </a:lnTo>
                    <a:lnTo>
                      <a:pt x="126" y="126"/>
                    </a:lnTo>
                    <a:lnTo>
                      <a:pt x="138" y="120"/>
                    </a:lnTo>
                    <a:lnTo>
                      <a:pt x="162" y="96"/>
                    </a:lnTo>
                    <a:lnTo>
                      <a:pt x="168" y="96"/>
                    </a:lnTo>
                    <a:lnTo>
                      <a:pt x="174" y="90"/>
                    </a:lnTo>
                    <a:lnTo>
                      <a:pt x="186" y="90"/>
                    </a:lnTo>
                    <a:lnTo>
                      <a:pt x="204" y="84"/>
                    </a:lnTo>
                    <a:lnTo>
                      <a:pt x="216" y="84"/>
                    </a:lnTo>
                    <a:lnTo>
                      <a:pt x="252" y="102"/>
                    </a:lnTo>
                    <a:lnTo>
                      <a:pt x="270" y="108"/>
                    </a:lnTo>
                    <a:lnTo>
                      <a:pt x="282" y="108"/>
                    </a:lnTo>
                    <a:lnTo>
                      <a:pt x="288" y="114"/>
                    </a:lnTo>
                    <a:lnTo>
                      <a:pt x="294" y="114"/>
                    </a:lnTo>
                    <a:lnTo>
                      <a:pt x="270" y="114"/>
                    </a:lnTo>
                    <a:lnTo>
                      <a:pt x="258" y="120"/>
                    </a:lnTo>
                    <a:lnTo>
                      <a:pt x="246" y="120"/>
                    </a:lnTo>
                    <a:lnTo>
                      <a:pt x="246" y="132"/>
                    </a:lnTo>
                    <a:lnTo>
                      <a:pt x="240" y="138"/>
                    </a:lnTo>
                    <a:lnTo>
                      <a:pt x="186" y="144"/>
                    </a:lnTo>
                    <a:lnTo>
                      <a:pt x="138" y="138"/>
                    </a:lnTo>
                    <a:lnTo>
                      <a:pt x="120" y="138"/>
                    </a:lnTo>
                    <a:lnTo>
                      <a:pt x="96" y="150"/>
                    </a:lnTo>
                    <a:lnTo>
                      <a:pt x="84" y="162"/>
                    </a:lnTo>
                    <a:lnTo>
                      <a:pt x="84" y="174"/>
                    </a:lnTo>
                    <a:lnTo>
                      <a:pt x="78" y="192"/>
                    </a:lnTo>
                    <a:lnTo>
                      <a:pt x="78" y="204"/>
                    </a:lnTo>
                    <a:lnTo>
                      <a:pt x="72" y="210"/>
                    </a:lnTo>
                    <a:lnTo>
                      <a:pt x="72" y="216"/>
                    </a:lnTo>
                    <a:lnTo>
                      <a:pt x="114" y="216"/>
                    </a:lnTo>
                    <a:lnTo>
                      <a:pt x="114" y="240"/>
                    </a:lnTo>
                    <a:lnTo>
                      <a:pt x="120" y="246"/>
                    </a:lnTo>
                    <a:lnTo>
                      <a:pt x="126" y="258"/>
                    </a:lnTo>
                    <a:lnTo>
                      <a:pt x="132" y="264"/>
                    </a:lnTo>
                    <a:lnTo>
                      <a:pt x="126" y="282"/>
                    </a:lnTo>
                    <a:lnTo>
                      <a:pt x="138" y="300"/>
                    </a:lnTo>
                    <a:lnTo>
                      <a:pt x="126" y="318"/>
                    </a:lnTo>
                    <a:lnTo>
                      <a:pt x="162" y="354"/>
                    </a:lnTo>
                    <a:lnTo>
                      <a:pt x="156" y="390"/>
                    </a:lnTo>
                    <a:lnTo>
                      <a:pt x="210" y="414"/>
                    </a:lnTo>
                    <a:lnTo>
                      <a:pt x="216" y="444"/>
                    </a:lnTo>
                    <a:lnTo>
                      <a:pt x="216" y="438"/>
                    </a:lnTo>
                    <a:lnTo>
                      <a:pt x="222" y="438"/>
                    </a:lnTo>
                    <a:lnTo>
                      <a:pt x="222" y="432"/>
                    </a:lnTo>
                    <a:lnTo>
                      <a:pt x="228" y="432"/>
                    </a:lnTo>
                    <a:lnTo>
                      <a:pt x="252" y="444"/>
                    </a:lnTo>
                    <a:lnTo>
                      <a:pt x="258" y="444"/>
                    </a:lnTo>
                    <a:lnTo>
                      <a:pt x="264" y="450"/>
                    </a:lnTo>
                    <a:lnTo>
                      <a:pt x="270" y="462"/>
                    </a:lnTo>
                    <a:lnTo>
                      <a:pt x="282" y="468"/>
                    </a:lnTo>
                    <a:lnTo>
                      <a:pt x="294" y="468"/>
                    </a:lnTo>
                    <a:lnTo>
                      <a:pt x="312" y="474"/>
                    </a:lnTo>
                    <a:lnTo>
                      <a:pt x="372" y="474"/>
                    </a:lnTo>
                    <a:lnTo>
                      <a:pt x="372" y="450"/>
                    </a:lnTo>
                    <a:lnTo>
                      <a:pt x="378" y="438"/>
                    </a:lnTo>
                    <a:lnTo>
                      <a:pt x="390" y="426"/>
                    </a:lnTo>
                    <a:lnTo>
                      <a:pt x="408" y="426"/>
                    </a:lnTo>
                    <a:lnTo>
                      <a:pt x="432" y="432"/>
                    </a:lnTo>
                    <a:lnTo>
                      <a:pt x="468" y="444"/>
                    </a:lnTo>
                    <a:lnTo>
                      <a:pt x="474" y="450"/>
                    </a:lnTo>
                    <a:lnTo>
                      <a:pt x="480" y="450"/>
                    </a:lnTo>
                    <a:lnTo>
                      <a:pt x="480" y="456"/>
                    </a:lnTo>
                    <a:lnTo>
                      <a:pt x="486" y="468"/>
                    </a:lnTo>
                    <a:lnTo>
                      <a:pt x="486" y="474"/>
                    </a:lnTo>
                    <a:lnTo>
                      <a:pt x="492" y="480"/>
                    </a:lnTo>
                    <a:lnTo>
                      <a:pt x="504" y="486"/>
                    </a:lnTo>
                    <a:lnTo>
                      <a:pt x="564" y="486"/>
                    </a:lnTo>
                    <a:lnTo>
                      <a:pt x="576" y="480"/>
                    </a:lnTo>
                    <a:lnTo>
                      <a:pt x="594" y="474"/>
                    </a:lnTo>
                    <a:lnTo>
                      <a:pt x="606" y="462"/>
                    </a:lnTo>
                    <a:lnTo>
                      <a:pt x="618" y="456"/>
                    </a:lnTo>
                    <a:lnTo>
                      <a:pt x="630" y="444"/>
                    </a:lnTo>
                    <a:lnTo>
                      <a:pt x="648" y="438"/>
                    </a:lnTo>
                    <a:lnTo>
                      <a:pt x="660" y="432"/>
                    </a:lnTo>
                    <a:lnTo>
                      <a:pt x="672" y="432"/>
                    </a:lnTo>
                    <a:lnTo>
                      <a:pt x="684" y="438"/>
                    </a:lnTo>
                    <a:lnTo>
                      <a:pt x="690" y="444"/>
                    </a:lnTo>
                    <a:lnTo>
                      <a:pt x="696" y="444"/>
                    </a:lnTo>
                    <a:lnTo>
                      <a:pt x="702" y="450"/>
                    </a:lnTo>
                    <a:lnTo>
                      <a:pt x="714" y="450"/>
                    </a:lnTo>
                    <a:lnTo>
                      <a:pt x="726" y="444"/>
                    </a:lnTo>
                    <a:lnTo>
                      <a:pt x="732" y="432"/>
                    </a:lnTo>
                    <a:lnTo>
                      <a:pt x="744" y="420"/>
                    </a:lnTo>
                    <a:lnTo>
                      <a:pt x="756" y="432"/>
                    </a:lnTo>
                    <a:lnTo>
                      <a:pt x="756" y="444"/>
                    </a:lnTo>
                    <a:lnTo>
                      <a:pt x="750" y="450"/>
                    </a:lnTo>
                    <a:lnTo>
                      <a:pt x="744" y="462"/>
                    </a:lnTo>
                    <a:lnTo>
                      <a:pt x="744" y="468"/>
                    </a:lnTo>
                    <a:lnTo>
                      <a:pt x="738" y="474"/>
                    </a:lnTo>
                    <a:lnTo>
                      <a:pt x="738" y="486"/>
                    </a:lnTo>
                    <a:lnTo>
                      <a:pt x="744" y="492"/>
                    </a:lnTo>
                    <a:lnTo>
                      <a:pt x="744" y="498"/>
                    </a:lnTo>
                    <a:lnTo>
                      <a:pt x="756" y="510"/>
                    </a:lnTo>
                    <a:lnTo>
                      <a:pt x="768" y="510"/>
                    </a:lnTo>
                    <a:lnTo>
                      <a:pt x="768" y="504"/>
                    </a:lnTo>
                    <a:lnTo>
                      <a:pt x="774" y="498"/>
                    </a:lnTo>
                    <a:lnTo>
                      <a:pt x="774" y="480"/>
                    </a:lnTo>
                    <a:lnTo>
                      <a:pt x="780" y="486"/>
                    </a:lnTo>
                    <a:lnTo>
                      <a:pt x="792" y="486"/>
                    </a:lnTo>
                    <a:lnTo>
                      <a:pt x="792" y="462"/>
                    </a:lnTo>
                    <a:lnTo>
                      <a:pt x="786" y="462"/>
                    </a:lnTo>
                    <a:lnTo>
                      <a:pt x="786" y="432"/>
                    </a:lnTo>
                    <a:lnTo>
                      <a:pt x="810" y="432"/>
                    </a:lnTo>
                    <a:lnTo>
                      <a:pt x="804" y="438"/>
                    </a:lnTo>
                    <a:lnTo>
                      <a:pt x="804" y="444"/>
                    </a:lnTo>
                    <a:lnTo>
                      <a:pt x="840" y="444"/>
                    </a:lnTo>
                    <a:lnTo>
                      <a:pt x="858" y="438"/>
                    </a:lnTo>
                    <a:lnTo>
                      <a:pt x="864" y="432"/>
                    </a:lnTo>
                    <a:lnTo>
                      <a:pt x="870" y="432"/>
                    </a:lnTo>
                    <a:lnTo>
                      <a:pt x="888" y="414"/>
                    </a:lnTo>
                    <a:lnTo>
                      <a:pt x="894" y="414"/>
                    </a:lnTo>
                    <a:lnTo>
                      <a:pt x="900" y="420"/>
                    </a:lnTo>
                    <a:lnTo>
                      <a:pt x="912" y="426"/>
                    </a:lnTo>
                    <a:lnTo>
                      <a:pt x="924" y="438"/>
                    </a:lnTo>
                    <a:lnTo>
                      <a:pt x="942" y="438"/>
                    </a:lnTo>
                    <a:lnTo>
                      <a:pt x="954" y="444"/>
                    </a:lnTo>
                    <a:lnTo>
                      <a:pt x="966" y="444"/>
                    </a:lnTo>
                    <a:lnTo>
                      <a:pt x="978" y="438"/>
                    </a:lnTo>
                    <a:lnTo>
                      <a:pt x="996" y="438"/>
                    </a:lnTo>
                    <a:lnTo>
                      <a:pt x="1002" y="432"/>
                    </a:lnTo>
                    <a:lnTo>
                      <a:pt x="1014" y="426"/>
                    </a:lnTo>
                    <a:lnTo>
                      <a:pt x="1026" y="414"/>
                    </a:lnTo>
                    <a:lnTo>
                      <a:pt x="1038" y="408"/>
                    </a:lnTo>
                    <a:lnTo>
                      <a:pt x="1086" y="408"/>
                    </a:lnTo>
                    <a:lnTo>
                      <a:pt x="1092" y="414"/>
                    </a:lnTo>
                    <a:lnTo>
                      <a:pt x="1110" y="414"/>
                    </a:lnTo>
                    <a:lnTo>
                      <a:pt x="1122" y="402"/>
                    </a:lnTo>
                    <a:lnTo>
                      <a:pt x="1146" y="402"/>
                    </a:lnTo>
                    <a:lnTo>
                      <a:pt x="1152" y="390"/>
                    </a:lnTo>
                    <a:lnTo>
                      <a:pt x="1152" y="384"/>
                    </a:lnTo>
                    <a:lnTo>
                      <a:pt x="1158" y="384"/>
                    </a:lnTo>
                    <a:lnTo>
                      <a:pt x="1158" y="408"/>
                    </a:lnTo>
                    <a:lnTo>
                      <a:pt x="1164" y="414"/>
                    </a:lnTo>
                    <a:lnTo>
                      <a:pt x="1170" y="414"/>
                    </a:lnTo>
                    <a:lnTo>
                      <a:pt x="1182" y="408"/>
                    </a:lnTo>
                    <a:lnTo>
                      <a:pt x="1188" y="402"/>
                    </a:lnTo>
                    <a:lnTo>
                      <a:pt x="1188" y="390"/>
                    </a:lnTo>
                    <a:lnTo>
                      <a:pt x="1230" y="390"/>
                    </a:lnTo>
                    <a:lnTo>
                      <a:pt x="1242" y="402"/>
                    </a:lnTo>
                    <a:lnTo>
                      <a:pt x="1254" y="402"/>
                    </a:lnTo>
                    <a:lnTo>
                      <a:pt x="1260" y="396"/>
                    </a:lnTo>
                    <a:lnTo>
                      <a:pt x="1260" y="390"/>
                    </a:lnTo>
                    <a:lnTo>
                      <a:pt x="1284" y="390"/>
                    </a:lnTo>
                    <a:lnTo>
                      <a:pt x="1290" y="396"/>
                    </a:lnTo>
                    <a:lnTo>
                      <a:pt x="1290" y="414"/>
                    </a:lnTo>
                    <a:lnTo>
                      <a:pt x="1332" y="402"/>
                    </a:lnTo>
                    <a:close/>
                    <a:moveTo>
                      <a:pt x="102" y="282"/>
                    </a:moveTo>
                    <a:lnTo>
                      <a:pt x="96" y="282"/>
                    </a:lnTo>
                    <a:lnTo>
                      <a:pt x="96" y="312"/>
                    </a:lnTo>
                    <a:lnTo>
                      <a:pt x="102" y="324"/>
                    </a:lnTo>
                    <a:lnTo>
                      <a:pt x="108" y="330"/>
                    </a:lnTo>
                    <a:lnTo>
                      <a:pt x="114" y="324"/>
                    </a:lnTo>
                    <a:lnTo>
                      <a:pt x="114" y="318"/>
                    </a:lnTo>
                    <a:lnTo>
                      <a:pt x="120" y="312"/>
                    </a:lnTo>
                    <a:lnTo>
                      <a:pt x="120" y="300"/>
                    </a:lnTo>
                    <a:lnTo>
                      <a:pt x="102" y="28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579" name="Thailand">
                <a:extLst>
                  <a:ext uri="{FF2B5EF4-FFF2-40B4-BE49-F238E27FC236}">
                    <a16:creationId xmlns:a16="http://schemas.microsoft.com/office/drawing/2014/main" id="{A43DF7EF-4509-AC4B-B756-5B0D46A392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3" y="1889"/>
                <a:ext cx="158" cy="304"/>
              </a:xfrm>
              <a:custGeom>
                <a:avLst/>
                <a:gdLst>
                  <a:gd name="T0" fmla="*/ 2147483647 w 618"/>
                  <a:gd name="T1" fmla="*/ 2147483647 h 1188"/>
                  <a:gd name="T2" fmla="*/ 2147483647 w 618"/>
                  <a:gd name="T3" fmla="*/ 2147483647 h 1188"/>
                  <a:gd name="T4" fmla="*/ 2147483647 w 618"/>
                  <a:gd name="T5" fmla="*/ 2147483647 h 1188"/>
                  <a:gd name="T6" fmla="*/ 2147483647 w 618"/>
                  <a:gd name="T7" fmla="*/ 2147483647 h 1188"/>
                  <a:gd name="T8" fmla="*/ 2147483647 w 618"/>
                  <a:gd name="T9" fmla="*/ 2147483647 h 1188"/>
                  <a:gd name="T10" fmla="*/ 2147483647 w 618"/>
                  <a:gd name="T11" fmla="*/ 2147483647 h 1188"/>
                  <a:gd name="T12" fmla="*/ 2147483647 w 618"/>
                  <a:gd name="T13" fmla="*/ 2147483647 h 1188"/>
                  <a:gd name="T14" fmla="*/ 2147483647 w 618"/>
                  <a:gd name="T15" fmla="*/ 2147483647 h 1188"/>
                  <a:gd name="T16" fmla="*/ 2147483647 w 618"/>
                  <a:gd name="T17" fmla="*/ 2147483647 h 1188"/>
                  <a:gd name="T18" fmla="*/ 2147483647 w 618"/>
                  <a:gd name="T19" fmla="*/ 2147483647 h 1188"/>
                  <a:gd name="T20" fmla="*/ 2147483647 w 618"/>
                  <a:gd name="T21" fmla="*/ 2147483647 h 1188"/>
                  <a:gd name="T22" fmla="*/ 2147483647 w 618"/>
                  <a:gd name="T23" fmla="*/ 2147483647 h 1188"/>
                  <a:gd name="T24" fmla="*/ 2147483647 w 618"/>
                  <a:gd name="T25" fmla="*/ 0 h 1188"/>
                  <a:gd name="T26" fmla="*/ 2147483647 w 618"/>
                  <a:gd name="T27" fmla="*/ 2147483647 h 1188"/>
                  <a:gd name="T28" fmla="*/ 2147483647 w 618"/>
                  <a:gd name="T29" fmla="*/ 2147483647 h 1188"/>
                  <a:gd name="T30" fmla="*/ 2147483647 w 618"/>
                  <a:gd name="T31" fmla="*/ 2147483647 h 1188"/>
                  <a:gd name="T32" fmla="*/ 0 w 618"/>
                  <a:gd name="T33" fmla="*/ 2147483647 h 1188"/>
                  <a:gd name="T34" fmla="*/ 2147483647 w 618"/>
                  <a:gd name="T35" fmla="*/ 2147483647 h 1188"/>
                  <a:gd name="T36" fmla="*/ 2147483647 w 618"/>
                  <a:gd name="T37" fmla="*/ 2147483647 h 1188"/>
                  <a:gd name="T38" fmla="*/ 2147483647 w 618"/>
                  <a:gd name="T39" fmla="*/ 2147483647 h 1188"/>
                  <a:gd name="T40" fmla="*/ 2147483647 w 618"/>
                  <a:gd name="T41" fmla="*/ 2147483647 h 1188"/>
                  <a:gd name="T42" fmla="*/ 2147483647 w 618"/>
                  <a:gd name="T43" fmla="*/ 2147483647 h 1188"/>
                  <a:gd name="T44" fmla="*/ 2147483647 w 618"/>
                  <a:gd name="T45" fmla="*/ 2147483647 h 1188"/>
                  <a:gd name="T46" fmla="*/ 2147483647 w 618"/>
                  <a:gd name="T47" fmla="*/ 2147483647 h 1188"/>
                  <a:gd name="T48" fmla="*/ 2147483647 w 618"/>
                  <a:gd name="T49" fmla="*/ 2147483647 h 1188"/>
                  <a:gd name="T50" fmla="*/ 2147483647 w 618"/>
                  <a:gd name="T51" fmla="*/ 2147483647 h 1188"/>
                  <a:gd name="T52" fmla="*/ 2147483647 w 618"/>
                  <a:gd name="T53" fmla="*/ 2147483647 h 1188"/>
                  <a:gd name="T54" fmla="*/ 2147483647 w 618"/>
                  <a:gd name="T55" fmla="*/ 2147483647 h 1188"/>
                  <a:gd name="T56" fmla="*/ 2147483647 w 618"/>
                  <a:gd name="T57" fmla="*/ 2147483647 h 1188"/>
                  <a:gd name="T58" fmla="*/ 2147483647 w 618"/>
                  <a:gd name="T59" fmla="*/ 2147483647 h 1188"/>
                  <a:gd name="T60" fmla="*/ 2147483647 w 618"/>
                  <a:gd name="T61" fmla="*/ 2147483647 h 1188"/>
                  <a:gd name="T62" fmla="*/ 2147483647 w 618"/>
                  <a:gd name="T63" fmla="*/ 2147483647 h 1188"/>
                  <a:gd name="T64" fmla="*/ 2147483647 w 618"/>
                  <a:gd name="T65" fmla="*/ 2147483647 h 1188"/>
                  <a:gd name="T66" fmla="*/ 2147483647 w 618"/>
                  <a:gd name="T67" fmla="*/ 2147483647 h 1188"/>
                  <a:gd name="T68" fmla="*/ 2147483647 w 618"/>
                  <a:gd name="T69" fmla="*/ 2147483647 h 1188"/>
                  <a:gd name="T70" fmla="*/ 2147483647 w 618"/>
                  <a:gd name="T71" fmla="*/ 2147483647 h 1188"/>
                  <a:gd name="T72" fmla="*/ 2147483647 w 618"/>
                  <a:gd name="T73" fmla="*/ 2147483647 h 1188"/>
                  <a:gd name="T74" fmla="*/ 2147483647 w 618"/>
                  <a:gd name="T75" fmla="*/ 2147483647 h 1188"/>
                  <a:gd name="T76" fmla="*/ 2147483647 w 618"/>
                  <a:gd name="T77" fmla="*/ 2147483647 h 1188"/>
                  <a:gd name="T78" fmla="*/ 2147483647 w 618"/>
                  <a:gd name="T79" fmla="*/ 2147483647 h 1188"/>
                  <a:gd name="T80" fmla="*/ 2147483647 w 618"/>
                  <a:gd name="T81" fmla="*/ 2147483647 h 1188"/>
                  <a:gd name="T82" fmla="*/ 2147483647 w 618"/>
                  <a:gd name="T83" fmla="*/ 2147483647 h 1188"/>
                  <a:gd name="T84" fmla="*/ 2147483647 w 618"/>
                  <a:gd name="T85" fmla="*/ 2147483647 h 1188"/>
                  <a:gd name="T86" fmla="*/ 2147483647 w 618"/>
                  <a:gd name="T87" fmla="*/ 2147483647 h 1188"/>
                  <a:gd name="T88" fmla="*/ 2147483647 w 618"/>
                  <a:gd name="T89" fmla="*/ 2147483647 h 1188"/>
                  <a:gd name="T90" fmla="*/ 2147483647 w 618"/>
                  <a:gd name="T91" fmla="*/ 2147483647 h 1188"/>
                  <a:gd name="T92" fmla="*/ 2147483647 w 618"/>
                  <a:gd name="T93" fmla="*/ 2147483647 h 1188"/>
                  <a:gd name="T94" fmla="*/ 2147483647 w 618"/>
                  <a:gd name="T95" fmla="*/ 2147483647 h 1188"/>
                  <a:gd name="T96" fmla="*/ 2147483647 w 618"/>
                  <a:gd name="T97" fmla="*/ 2147483647 h 1188"/>
                  <a:gd name="T98" fmla="*/ 2147483647 w 618"/>
                  <a:gd name="T99" fmla="*/ 2147483647 h 1188"/>
                  <a:gd name="T100" fmla="*/ 2147483647 w 618"/>
                  <a:gd name="T101" fmla="*/ 2147483647 h 1188"/>
                  <a:gd name="T102" fmla="*/ 2147483647 w 618"/>
                  <a:gd name="T103" fmla="*/ 2147483647 h 1188"/>
                  <a:gd name="T104" fmla="*/ 2147483647 w 618"/>
                  <a:gd name="T105" fmla="*/ 2147483647 h 1188"/>
                  <a:gd name="T106" fmla="*/ 2147483647 w 618"/>
                  <a:gd name="T107" fmla="*/ 2147483647 h 1188"/>
                  <a:gd name="T108" fmla="*/ 2147483647 w 618"/>
                  <a:gd name="T109" fmla="*/ 2147483647 h 1188"/>
                  <a:gd name="T110" fmla="*/ 2147483647 w 618"/>
                  <a:gd name="T111" fmla="*/ 2147483647 h 1188"/>
                  <a:gd name="T112" fmla="*/ 2147483647 w 618"/>
                  <a:gd name="T113" fmla="*/ 2147483647 h 1188"/>
                  <a:gd name="T114" fmla="*/ 2147483647 w 618"/>
                  <a:gd name="T115" fmla="*/ 2147483647 h 1188"/>
                  <a:gd name="T116" fmla="*/ 2147483647 w 618"/>
                  <a:gd name="T117" fmla="*/ 2147483647 h 118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618"/>
                  <a:gd name="T178" fmla="*/ 0 h 1188"/>
                  <a:gd name="T179" fmla="*/ 618 w 618"/>
                  <a:gd name="T180" fmla="*/ 1188 h 118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618" h="1188">
                    <a:moveTo>
                      <a:pt x="588" y="426"/>
                    </a:moveTo>
                    <a:lnTo>
                      <a:pt x="588" y="420"/>
                    </a:lnTo>
                    <a:lnTo>
                      <a:pt x="594" y="414"/>
                    </a:lnTo>
                    <a:lnTo>
                      <a:pt x="606" y="390"/>
                    </a:lnTo>
                    <a:lnTo>
                      <a:pt x="594" y="378"/>
                    </a:lnTo>
                    <a:lnTo>
                      <a:pt x="594" y="372"/>
                    </a:lnTo>
                    <a:lnTo>
                      <a:pt x="588" y="378"/>
                    </a:lnTo>
                    <a:lnTo>
                      <a:pt x="588" y="366"/>
                    </a:lnTo>
                    <a:lnTo>
                      <a:pt x="582" y="360"/>
                    </a:lnTo>
                    <a:lnTo>
                      <a:pt x="582" y="354"/>
                    </a:lnTo>
                    <a:lnTo>
                      <a:pt x="546" y="318"/>
                    </a:lnTo>
                    <a:lnTo>
                      <a:pt x="534" y="294"/>
                    </a:lnTo>
                    <a:lnTo>
                      <a:pt x="534" y="282"/>
                    </a:lnTo>
                    <a:lnTo>
                      <a:pt x="528" y="240"/>
                    </a:lnTo>
                    <a:lnTo>
                      <a:pt x="510" y="222"/>
                    </a:lnTo>
                    <a:lnTo>
                      <a:pt x="498" y="216"/>
                    </a:lnTo>
                    <a:lnTo>
                      <a:pt x="480" y="204"/>
                    </a:lnTo>
                    <a:lnTo>
                      <a:pt x="468" y="192"/>
                    </a:lnTo>
                    <a:lnTo>
                      <a:pt x="468" y="180"/>
                    </a:lnTo>
                    <a:lnTo>
                      <a:pt x="462" y="174"/>
                    </a:lnTo>
                    <a:lnTo>
                      <a:pt x="438" y="174"/>
                    </a:lnTo>
                    <a:lnTo>
                      <a:pt x="426" y="168"/>
                    </a:lnTo>
                    <a:lnTo>
                      <a:pt x="420" y="162"/>
                    </a:lnTo>
                    <a:lnTo>
                      <a:pt x="402" y="162"/>
                    </a:lnTo>
                    <a:lnTo>
                      <a:pt x="396" y="168"/>
                    </a:lnTo>
                    <a:lnTo>
                      <a:pt x="396" y="180"/>
                    </a:lnTo>
                    <a:lnTo>
                      <a:pt x="378" y="198"/>
                    </a:lnTo>
                    <a:lnTo>
                      <a:pt x="360" y="198"/>
                    </a:lnTo>
                    <a:lnTo>
                      <a:pt x="336" y="186"/>
                    </a:lnTo>
                    <a:lnTo>
                      <a:pt x="330" y="180"/>
                    </a:lnTo>
                    <a:lnTo>
                      <a:pt x="318" y="180"/>
                    </a:lnTo>
                    <a:lnTo>
                      <a:pt x="312" y="186"/>
                    </a:lnTo>
                    <a:lnTo>
                      <a:pt x="306" y="198"/>
                    </a:lnTo>
                    <a:lnTo>
                      <a:pt x="294" y="210"/>
                    </a:lnTo>
                    <a:lnTo>
                      <a:pt x="294" y="216"/>
                    </a:lnTo>
                    <a:lnTo>
                      <a:pt x="288" y="222"/>
                    </a:lnTo>
                    <a:lnTo>
                      <a:pt x="264" y="234"/>
                    </a:lnTo>
                    <a:lnTo>
                      <a:pt x="246" y="234"/>
                    </a:lnTo>
                    <a:lnTo>
                      <a:pt x="246" y="222"/>
                    </a:lnTo>
                    <a:lnTo>
                      <a:pt x="270" y="174"/>
                    </a:lnTo>
                    <a:lnTo>
                      <a:pt x="270" y="162"/>
                    </a:lnTo>
                    <a:lnTo>
                      <a:pt x="264" y="156"/>
                    </a:lnTo>
                    <a:lnTo>
                      <a:pt x="252" y="156"/>
                    </a:lnTo>
                    <a:lnTo>
                      <a:pt x="264" y="144"/>
                    </a:lnTo>
                    <a:lnTo>
                      <a:pt x="270" y="132"/>
                    </a:lnTo>
                    <a:lnTo>
                      <a:pt x="270" y="120"/>
                    </a:lnTo>
                    <a:lnTo>
                      <a:pt x="264" y="108"/>
                    </a:lnTo>
                    <a:lnTo>
                      <a:pt x="258" y="102"/>
                    </a:lnTo>
                    <a:lnTo>
                      <a:pt x="264" y="96"/>
                    </a:lnTo>
                    <a:lnTo>
                      <a:pt x="264" y="66"/>
                    </a:lnTo>
                    <a:lnTo>
                      <a:pt x="252" y="60"/>
                    </a:lnTo>
                    <a:lnTo>
                      <a:pt x="246" y="60"/>
                    </a:lnTo>
                    <a:lnTo>
                      <a:pt x="240" y="66"/>
                    </a:lnTo>
                    <a:lnTo>
                      <a:pt x="228" y="66"/>
                    </a:lnTo>
                    <a:lnTo>
                      <a:pt x="228" y="78"/>
                    </a:lnTo>
                    <a:lnTo>
                      <a:pt x="210" y="78"/>
                    </a:lnTo>
                    <a:lnTo>
                      <a:pt x="204" y="72"/>
                    </a:lnTo>
                    <a:lnTo>
                      <a:pt x="198" y="60"/>
                    </a:lnTo>
                    <a:lnTo>
                      <a:pt x="198" y="36"/>
                    </a:lnTo>
                    <a:lnTo>
                      <a:pt x="204" y="30"/>
                    </a:lnTo>
                    <a:lnTo>
                      <a:pt x="204" y="18"/>
                    </a:lnTo>
                    <a:lnTo>
                      <a:pt x="198" y="12"/>
                    </a:lnTo>
                    <a:lnTo>
                      <a:pt x="186" y="12"/>
                    </a:lnTo>
                    <a:lnTo>
                      <a:pt x="174" y="6"/>
                    </a:lnTo>
                    <a:lnTo>
                      <a:pt x="168" y="0"/>
                    </a:lnTo>
                    <a:lnTo>
                      <a:pt x="138" y="0"/>
                    </a:lnTo>
                    <a:lnTo>
                      <a:pt x="132" y="6"/>
                    </a:lnTo>
                    <a:lnTo>
                      <a:pt x="126" y="6"/>
                    </a:lnTo>
                    <a:lnTo>
                      <a:pt x="120" y="30"/>
                    </a:lnTo>
                    <a:lnTo>
                      <a:pt x="96" y="30"/>
                    </a:lnTo>
                    <a:lnTo>
                      <a:pt x="96" y="36"/>
                    </a:lnTo>
                    <a:lnTo>
                      <a:pt x="90" y="42"/>
                    </a:lnTo>
                    <a:lnTo>
                      <a:pt x="84" y="54"/>
                    </a:lnTo>
                    <a:lnTo>
                      <a:pt x="78" y="60"/>
                    </a:lnTo>
                    <a:lnTo>
                      <a:pt x="66" y="60"/>
                    </a:lnTo>
                    <a:lnTo>
                      <a:pt x="54" y="54"/>
                    </a:lnTo>
                    <a:lnTo>
                      <a:pt x="24" y="54"/>
                    </a:lnTo>
                    <a:lnTo>
                      <a:pt x="24" y="102"/>
                    </a:lnTo>
                    <a:lnTo>
                      <a:pt x="18" y="108"/>
                    </a:lnTo>
                    <a:lnTo>
                      <a:pt x="12" y="108"/>
                    </a:lnTo>
                    <a:lnTo>
                      <a:pt x="6" y="114"/>
                    </a:lnTo>
                    <a:lnTo>
                      <a:pt x="6" y="120"/>
                    </a:lnTo>
                    <a:lnTo>
                      <a:pt x="24" y="138"/>
                    </a:lnTo>
                    <a:lnTo>
                      <a:pt x="24" y="156"/>
                    </a:lnTo>
                    <a:lnTo>
                      <a:pt x="0" y="156"/>
                    </a:lnTo>
                    <a:lnTo>
                      <a:pt x="0" y="162"/>
                    </a:lnTo>
                    <a:lnTo>
                      <a:pt x="24" y="186"/>
                    </a:lnTo>
                    <a:lnTo>
                      <a:pt x="36" y="192"/>
                    </a:lnTo>
                    <a:lnTo>
                      <a:pt x="30" y="216"/>
                    </a:lnTo>
                    <a:lnTo>
                      <a:pt x="36" y="216"/>
                    </a:lnTo>
                    <a:lnTo>
                      <a:pt x="36" y="222"/>
                    </a:lnTo>
                    <a:lnTo>
                      <a:pt x="42" y="234"/>
                    </a:lnTo>
                    <a:lnTo>
                      <a:pt x="60" y="252"/>
                    </a:lnTo>
                    <a:lnTo>
                      <a:pt x="72" y="258"/>
                    </a:lnTo>
                    <a:lnTo>
                      <a:pt x="84" y="270"/>
                    </a:lnTo>
                    <a:lnTo>
                      <a:pt x="96" y="276"/>
                    </a:lnTo>
                    <a:lnTo>
                      <a:pt x="102" y="282"/>
                    </a:lnTo>
                    <a:lnTo>
                      <a:pt x="102" y="288"/>
                    </a:lnTo>
                    <a:lnTo>
                      <a:pt x="96" y="288"/>
                    </a:lnTo>
                    <a:lnTo>
                      <a:pt x="96" y="306"/>
                    </a:lnTo>
                    <a:lnTo>
                      <a:pt x="102" y="318"/>
                    </a:lnTo>
                    <a:lnTo>
                      <a:pt x="108" y="324"/>
                    </a:lnTo>
                    <a:lnTo>
                      <a:pt x="114" y="324"/>
                    </a:lnTo>
                    <a:lnTo>
                      <a:pt x="120" y="318"/>
                    </a:lnTo>
                    <a:lnTo>
                      <a:pt x="126" y="324"/>
                    </a:lnTo>
                    <a:lnTo>
                      <a:pt x="126" y="342"/>
                    </a:lnTo>
                    <a:lnTo>
                      <a:pt x="120" y="348"/>
                    </a:lnTo>
                    <a:lnTo>
                      <a:pt x="108" y="348"/>
                    </a:lnTo>
                    <a:lnTo>
                      <a:pt x="114" y="360"/>
                    </a:lnTo>
                    <a:lnTo>
                      <a:pt x="114" y="384"/>
                    </a:lnTo>
                    <a:lnTo>
                      <a:pt x="108" y="396"/>
                    </a:lnTo>
                    <a:lnTo>
                      <a:pt x="102" y="402"/>
                    </a:lnTo>
                    <a:lnTo>
                      <a:pt x="84" y="438"/>
                    </a:lnTo>
                    <a:lnTo>
                      <a:pt x="90" y="444"/>
                    </a:lnTo>
                    <a:lnTo>
                      <a:pt x="90" y="450"/>
                    </a:lnTo>
                    <a:lnTo>
                      <a:pt x="96" y="456"/>
                    </a:lnTo>
                    <a:lnTo>
                      <a:pt x="102" y="468"/>
                    </a:lnTo>
                    <a:lnTo>
                      <a:pt x="108" y="474"/>
                    </a:lnTo>
                    <a:lnTo>
                      <a:pt x="114" y="486"/>
                    </a:lnTo>
                    <a:lnTo>
                      <a:pt x="156" y="528"/>
                    </a:lnTo>
                    <a:lnTo>
                      <a:pt x="162" y="540"/>
                    </a:lnTo>
                    <a:lnTo>
                      <a:pt x="162" y="570"/>
                    </a:lnTo>
                    <a:lnTo>
                      <a:pt x="168" y="588"/>
                    </a:lnTo>
                    <a:lnTo>
                      <a:pt x="168" y="612"/>
                    </a:lnTo>
                    <a:lnTo>
                      <a:pt x="192" y="636"/>
                    </a:lnTo>
                    <a:lnTo>
                      <a:pt x="192" y="660"/>
                    </a:lnTo>
                    <a:lnTo>
                      <a:pt x="198" y="672"/>
                    </a:lnTo>
                    <a:lnTo>
                      <a:pt x="198" y="702"/>
                    </a:lnTo>
                    <a:lnTo>
                      <a:pt x="192" y="714"/>
                    </a:lnTo>
                    <a:lnTo>
                      <a:pt x="192" y="732"/>
                    </a:lnTo>
                    <a:lnTo>
                      <a:pt x="174" y="768"/>
                    </a:lnTo>
                    <a:lnTo>
                      <a:pt x="156" y="786"/>
                    </a:lnTo>
                    <a:lnTo>
                      <a:pt x="156" y="798"/>
                    </a:lnTo>
                    <a:lnTo>
                      <a:pt x="162" y="804"/>
                    </a:lnTo>
                    <a:lnTo>
                      <a:pt x="162" y="816"/>
                    </a:lnTo>
                    <a:lnTo>
                      <a:pt x="156" y="828"/>
                    </a:lnTo>
                    <a:lnTo>
                      <a:pt x="150" y="834"/>
                    </a:lnTo>
                    <a:lnTo>
                      <a:pt x="144" y="846"/>
                    </a:lnTo>
                    <a:lnTo>
                      <a:pt x="144" y="852"/>
                    </a:lnTo>
                    <a:lnTo>
                      <a:pt x="138" y="858"/>
                    </a:lnTo>
                    <a:lnTo>
                      <a:pt x="132" y="876"/>
                    </a:lnTo>
                    <a:lnTo>
                      <a:pt x="126" y="888"/>
                    </a:lnTo>
                    <a:lnTo>
                      <a:pt x="126" y="906"/>
                    </a:lnTo>
                    <a:lnTo>
                      <a:pt x="120" y="918"/>
                    </a:lnTo>
                    <a:lnTo>
                      <a:pt x="120" y="966"/>
                    </a:lnTo>
                    <a:lnTo>
                      <a:pt x="126" y="978"/>
                    </a:lnTo>
                    <a:lnTo>
                      <a:pt x="126" y="1008"/>
                    </a:lnTo>
                    <a:lnTo>
                      <a:pt x="132" y="1014"/>
                    </a:lnTo>
                    <a:lnTo>
                      <a:pt x="132" y="1020"/>
                    </a:lnTo>
                    <a:lnTo>
                      <a:pt x="138" y="1020"/>
                    </a:lnTo>
                    <a:lnTo>
                      <a:pt x="138" y="1002"/>
                    </a:lnTo>
                    <a:lnTo>
                      <a:pt x="144" y="990"/>
                    </a:lnTo>
                    <a:lnTo>
                      <a:pt x="144" y="978"/>
                    </a:lnTo>
                    <a:lnTo>
                      <a:pt x="150" y="972"/>
                    </a:lnTo>
                    <a:lnTo>
                      <a:pt x="150" y="996"/>
                    </a:lnTo>
                    <a:lnTo>
                      <a:pt x="162" y="996"/>
                    </a:lnTo>
                    <a:lnTo>
                      <a:pt x="186" y="1020"/>
                    </a:lnTo>
                    <a:lnTo>
                      <a:pt x="192" y="1032"/>
                    </a:lnTo>
                    <a:lnTo>
                      <a:pt x="198" y="1038"/>
                    </a:lnTo>
                    <a:lnTo>
                      <a:pt x="198" y="1044"/>
                    </a:lnTo>
                    <a:lnTo>
                      <a:pt x="228" y="1074"/>
                    </a:lnTo>
                    <a:lnTo>
                      <a:pt x="228" y="1098"/>
                    </a:lnTo>
                    <a:lnTo>
                      <a:pt x="234" y="1110"/>
                    </a:lnTo>
                    <a:lnTo>
                      <a:pt x="246" y="1128"/>
                    </a:lnTo>
                    <a:lnTo>
                      <a:pt x="264" y="1146"/>
                    </a:lnTo>
                    <a:lnTo>
                      <a:pt x="270" y="1140"/>
                    </a:lnTo>
                    <a:lnTo>
                      <a:pt x="276" y="1128"/>
                    </a:lnTo>
                    <a:lnTo>
                      <a:pt x="270" y="1122"/>
                    </a:lnTo>
                    <a:lnTo>
                      <a:pt x="270" y="1110"/>
                    </a:lnTo>
                    <a:lnTo>
                      <a:pt x="276" y="1104"/>
                    </a:lnTo>
                    <a:lnTo>
                      <a:pt x="288" y="1104"/>
                    </a:lnTo>
                    <a:lnTo>
                      <a:pt x="294" y="1116"/>
                    </a:lnTo>
                    <a:lnTo>
                      <a:pt x="294" y="1122"/>
                    </a:lnTo>
                    <a:lnTo>
                      <a:pt x="312" y="1122"/>
                    </a:lnTo>
                    <a:lnTo>
                      <a:pt x="324" y="1128"/>
                    </a:lnTo>
                    <a:lnTo>
                      <a:pt x="330" y="1134"/>
                    </a:lnTo>
                    <a:lnTo>
                      <a:pt x="330" y="1146"/>
                    </a:lnTo>
                    <a:lnTo>
                      <a:pt x="342" y="1146"/>
                    </a:lnTo>
                    <a:lnTo>
                      <a:pt x="342" y="1158"/>
                    </a:lnTo>
                    <a:lnTo>
                      <a:pt x="330" y="1170"/>
                    </a:lnTo>
                    <a:lnTo>
                      <a:pt x="330" y="1176"/>
                    </a:lnTo>
                    <a:lnTo>
                      <a:pt x="336" y="1182"/>
                    </a:lnTo>
                    <a:lnTo>
                      <a:pt x="354" y="1182"/>
                    </a:lnTo>
                    <a:lnTo>
                      <a:pt x="354" y="1176"/>
                    </a:lnTo>
                    <a:lnTo>
                      <a:pt x="366" y="1176"/>
                    </a:lnTo>
                    <a:lnTo>
                      <a:pt x="372" y="1170"/>
                    </a:lnTo>
                    <a:lnTo>
                      <a:pt x="378" y="1170"/>
                    </a:lnTo>
                    <a:lnTo>
                      <a:pt x="396" y="1188"/>
                    </a:lnTo>
                    <a:lnTo>
                      <a:pt x="402" y="1182"/>
                    </a:lnTo>
                    <a:lnTo>
                      <a:pt x="402" y="1176"/>
                    </a:lnTo>
                    <a:lnTo>
                      <a:pt x="408" y="1164"/>
                    </a:lnTo>
                    <a:lnTo>
                      <a:pt x="414" y="1158"/>
                    </a:lnTo>
                    <a:lnTo>
                      <a:pt x="420" y="1146"/>
                    </a:lnTo>
                    <a:lnTo>
                      <a:pt x="396" y="1134"/>
                    </a:lnTo>
                    <a:lnTo>
                      <a:pt x="390" y="1128"/>
                    </a:lnTo>
                    <a:lnTo>
                      <a:pt x="390" y="1116"/>
                    </a:lnTo>
                    <a:lnTo>
                      <a:pt x="384" y="1104"/>
                    </a:lnTo>
                    <a:lnTo>
                      <a:pt x="384" y="1092"/>
                    </a:lnTo>
                    <a:lnTo>
                      <a:pt x="378" y="1080"/>
                    </a:lnTo>
                    <a:lnTo>
                      <a:pt x="372" y="1074"/>
                    </a:lnTo>
                    <a:lnTo>
                      <a:pt x="354" y="1074"/>
                    </a:lnTo>
                    <a:lnTo>
                      <a:pt x="342" y="1080"/>
                    </a:lnTo>
                    <a:lnTo>
                      <a:pt x="336" y="1086"/>
                    </a:lnTo>
                    <a:lnTo>
                      <a:pt x="318" y="1086"/>
                    </a:lnTo>
                    <a:lnTo>
                      <a:pt x="312" y="1080"/>
                    </a:lnTo>
                    <a:lnTo>
                      <a:pt x="306" y="1068"/>
                    </a:lnTo>
                    <a:lnTo>
                      <a:pt x="306" y="1056"/>
                    </a:lnTo>
                    <a:lnTo>
                      <a:pt x="294" y="1032"/>
                    </a:lnTo>
                    <a:lnTo>
                      <a:pt x="288" y="1032"/>
                    </a:lnTo>
                    <a:lnTo>
                      <a:pt x="288" y="1050"/>
                    </a:lnTo>
                    <a:lnTo>
                      <a:pt x="282" y="1056"/>
                    </a:lnTo>
                    <a:lnTo>
                      <a:pt x="276" y="1056"/>
                    </a:lnTo>
                    <a:lnTo>
                      <a:pt x="270" y="1044"/>
                    </a:lnTo>
                    <a:lnTo>
                      <a:pt x="264" y="1038"/>
                    </a:lnTo>
                    <a:lnTo>
                      <a:pt x="258" y="1026"/>
                    </a:lnTo>
                    <a:lnTo>
                      <a:pt x="258" y="1014"/>
                    </a:lnTo>
                    <a:lnTo>
                      <a:pt x="270" y="1002"/>
                    </a:lnTo>
                    <a:lnTo>
                      <a:pt x="270" y="1008"/>
                    </a:lnTo>
                    <a:lnTo>
                      <a:pt x="276" y="1008"/>
                    </a:lnTo>
                    <a:lnTo>
                      <a:pt x="276" y="1014"/>
                    </a:lnTo>
                    <a:lnTo>
                      <a:pt x="282" y="1014"/>
                    </a:lnTo>
                    <a:lnTo>
                      <a:pt x="288" y="1008"/>
                    </a:lnTo>
                    <a:lnTo>
                      <a:pt x="282" y="1002"/>
                    </a:lnTo>
                    <a:lnTo>
                      <a:pt x="282" y="990"/>
                    </a:lnTo>
                    <a:lnTo>
                      <a:pt x="276" y="978"/>
                    </a:lnTo>
                    <a:lnTo>
                      <a:pt x="270" y="972"/>
                    </a:lnTo>
                    <a:lnTo>
                      <a:pt x="270" y="960"/>
                    </a:lnTo>
                    <a:lnTo>
                      <a:pt x="258" y="948"/>
                    </a:lnTo>
                    <a:lnTo>
                      <a:pt x="246" y="948"/>
                    </a:lnTo>
                    <a:lnTo>
                      <a:pt x="246" y="894"/>
                    </a:lnTo>
                    <a:lnTo>
                      <a:pt x="192" y="906"/>
                    </a:lnTo>
                    <a:lnTo>
                      <a:pt x="192" y="864"/>
                    </a:lnTo>
                    <a:lnTo>
                      <a:pt x="186" y="828"/>
                    </a:lnTo>
                    <a:lnTo>
                      <a:pt x="186" y="804"/>
                    </a:lnTo>
                    <a:lnTo>
                      <a:pt x="180" y="792"/>
                    </a:lnTo>
                    <a:lnTo>
                      <a:pt x="174" y="786"/>
                    </a:lnTo>
                    <a:lnTo>
                      <a:pt x="180" y="786"/>
                    </a:lnTo>
                    <a:lnTo>
                      <a:pt x="192" y="774"/>
                    </a:lnTo>
                    <a:lnTo>
                      <a:pt x="198" y="762"/>
                    </a:lnTo>
                    <a:lnTo>
                      <a:pt x="204" y="744"/>
                    </a:lnTo>
                    <a:lnTo>
                      <a:pt x="204" y="678"/>
                    </a:lnTo>
                    <a:lnTo>
                      <a:pt x="210" y="678"/>
                    </a:lnTo>
                    <a:lnTo>
                      <a:pt x="216" y="672"/>
                    </a:lnTo>
                    <a:lnTo>
                      <a:pt x="222" y="660"/>
                    </a:lnTo>
                    <a:lnTo>
                      <a:pt x="228" y="654"/>
                    </a:lnTo>
                    <a:lnTo>
                      <a:pt x="228" y="612"/>
                    </a:lnTo>
                    <a:lnTo>
                      <a:pt x="222" y="600"/>
                    </a:lnTo>
                    <a:lnTo>
                      <a:pt x="222" y="594"/>
                    </a:lnTo>
                    <a:lnTo>
                      <a:pt x="216" y="588"/>
                    </a:lnTo>
                    <a:lnTo>
                      <a:pt x="222" y="558"/>
                    </a:lnTo>
                    <a:lnTo>
                      <a:pt x="234" y="558"/>
                    </a:lnTo>
                    <a:lnTo>
                      <a:pt x="234" y="552"/>
                    </a:lnTo>
                    <a:lnTo>
                      <a:pt x="240" y="546"/>
                    </a:lnTo>
                    <a:lnTo>
                      <a:pt x="264" y="546"/>
                    </a:lnTo>
                    <a:lnTo>
                      <a:pt x="270" y="552"/>
                    </a:lnTo>
                    <a:lnTo>
                      <a:pt x="294" y="564"/>
                    </a:lnTo>
                    <a:lnTo>
                      <a:pt x="300" y="570"/>
                    </a:lnTo>
                    <a:lnTo>
                      <a:pt x="288" y="576"/>
                    </a:lnTo>
                    <a:lnTo>
                      <a:pt x="288" y="588"/>
                    </a:lnTo>
                    <a:lnTo>
                      <a:pt x="282" y="594"/>
                    </a:lnTo>
                    <a:lnTo>
                      <a:pt x="282" y="612"/>
                    </a:lnTo>
                    <a:lnTo>
                      <a:pt x="288" y="624"/>
                    </a:lnTo>
                    <a:lnTo>
                      <a:pt x="306" y="624"/>
                    </a:lnTo>
                    <a:lnTo>
                      <a:pt x="330" y="612"/>
                    </a:lnTo>
                    <a:lnTo>
                      <a:pt x="342" y="612"/>
                    </a:lnTo>
                    <a:lnTo>
                      <a:pt x="354" y="606"/>
                    </a:lnTo>
                    <a:lnTo>
                      <a:pt x="360" y="600"/>
                    </a:lnTo>
                    <a:lnTo>
                      <a:pt x="366" y="600"/>
                    </a:lnTo>
                    <a:lnTo>
                      <a:pt x="396" y="684"/>
                    </a:lnTo>
                    <a:lnTo>
                      <a:pt x="402" y="678"/>
                    </a:lnTo>
                    <a:lnTo>
                      <a:pt x="414" y="672"/>
                    </a:lnTo>
                    <a:lnTo>
                      <a:pt x="426" y="672"/>
                    </a:lnTo>
                    <a:lnTo>
                      <a:pt x="426" y="642"/>
                    </a:lnTo>
                    <a:lnTo>
                      <a:pt x="414" y="630"/>
                    </a:lnTo>
                    <a:lnTo>
                      <a:pt x="414" y="600"/>
                    </a:lnTo>
                    <a:lnTo>
                      <a:pt x="402" y="588"/>
                    </a:lnTo>
                    <a:lnTo>
                      <a:pt x="396" y="552"/>
                    </a:lnTo>
                    <a:lnTo>
                      <a:pt x="426" y="522"/>
                    </a:lnTo>
                    <a:lnTo>
                      <a:pt x="426" y="516"/>
                    </a:lnTo>
                    <a:lnTo>
                      <a:pt x="432" y="504"/>
                    </a:lnTo>
                    <a:lnTo>
                      <a:pt x="438" y="498"/>
                    </a:lnTo>
                    <a:lnTo>
                      <a:pt x="450" y="492"/>
                    </a:lnTo>
                    <a:lnTo>
                      <a:pt x="468" y="486"/>
                    </a:lnTo>
                    <a:lnTo>
                      <a:pt x="504" y="486"/>
                    </a:lnTo>
                    <a:lnTo>
                      <a:pt x="510" y="492"/>
                    </a:lnTo>
                    <a:lnTo>
                      <a:pt x="522" y="492"/>
                    </a:lnTo>
                    <a:lnTo>
                      <a:pt x="534" y="486"/>
                    </a:lnTo>
                    <a:lnTo>
                      <a:pt x="564" y="486"/>
                    </a:lnTo>
                    <a:lnTo>
                      <a:pt x="576" y="492"/>
                    </a:lnTo>
                    <a:lnTo>
                      <a:pt x="582" y="498"/>
                    </a:lnTo>
                    <a:lnTo>
                      <a:pt x="588" y="498"/>
                    </a:lnTo>
                    <a:lnTo>
                      <a:pt x="594" y="492"/>
                    </a:lnTo>
                    <a:lnTo>
                      <a:pt x="600" y="480"/>
                    </a:lnTo>
                    <a:lnTo>
                      <a:pt x="618" y="462"/>
                    </a:lnTo>
                    <a:lnTo>
                      <a:pt x="618" y="450"/>
                    </a:lnTo>
                    <a:lnTo>
                      <a:pt x="612" y="444"/>
                    </a:lnTo>
                    <a:lnTo>
                      <a:pt x="600" y="438"/>
                    </a:lnTo>
                    <a:lnTo>
                      <a:pt x="588" y="42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580" name="Tajikistan">
                <a:extLst>
                  <a:ext uri="{FF2B5EF4-FFF2-40B4-BE49-F238E27FC236}">
                    <a16:creationId xmlns:a16="http://schemas.microsoft.com/office/drawing/2014/main" id="{9A7D5409-67F6-8943-BA18-445968E8A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1" y="1466"/>
                <a:ext cx="141" cy="89"/>
              </a:xfrm>
              <a:custGeom>
                <a:avLst/>
                <a:gdLst>
                  <a:gd name="T0" fmla="*/ 2147483647 w 552"/>
                  <a:gd name="T1" fmla="*/ 2147483647 h 348"/>
                  <a:gd name="T2" fmla="*/ 2147483647 w 552"/>
                  <a:gd name="T3" fmla="*/ 2147483647 h 348"/>
                  <a:gd name="T4" fmla="*/ 2147483647 w 552"/>
                  <a:gd name="T5" fmla="*/ 2147483647 h 348"/>
                  <a:gd name="T6" fmla="*/ 2147483647 w 552"/>
                  <a:gd name="T7" fmla="*/ 2147483647 h 348"/>
                  <a:gd name="T8" fmla="*/ 2147483647 w 552"/>
                  <a:gd name="T9" fmla="*/ 2147483647 h 348"/>
                  <a:gd name="T10" fmla="*/ 2147483647 w 552"/>
                  <a:gd name="T11" fmla="*/ 2147483647 h 348"/>
                  <a:gd name="T12" fmla="*/ 2147483647 w 552"/>
                  <a:gd name="T13" fmla="*/ 2147483647 h 348"/>
                  <a:gd name="T14" fmla="*/ 2147483647 w 552"/>
                  <a:gd name="T15" fmla="*/ 2147483647 h 348"/>
                  <a:gd name="T16" fmla="*/ 2147483647 w 552"/>
                  <a:gd name="T17" fmla="*/ 2147483647 h 348"/>
                  <a:gd name="T18" fmla="*/ 2147483647 w 552"/>
                  <a:gd name="T19" fmla="*/ 2147483647 h 348"/>
                  <a:gd name="T20" fmla="*/ 2147483647 w 552"/>
                  <a:gd name="T21" fmla="*/ 2147483647 h 348"/>
                  <a:gd name="T22" fmla="*/ 2147483647 w 552"/>
                  <a:gd name="T23" fmla="*/ 2147483647 h 348"/>
                  <a:gd name="T24" fmla="*/ 2147483647 w 552"/>
                  <a:gd name="T25" fmla="*/ 2147483647 h 348"/>
                  <a:gd name="T26" fmla="*/ 2147483647 w 552"/>
                  <a:gd name="T27" fmla="*/ 2147483647 h 348"/>
                  <a:gd name="T28" fmla="*/ 2147483647 w 552"/>
                  <a:gd name="T29" fmla="*/ 2147483647 h 348"/>
                  <a:gd name="T30" fmla="*/ 2147483647 w 552"/>
                  <a:gd name="T31" fmla="*/ 2147483647 h 348"/>
                  <a:gd name="T32" fmla="*/ 2147483647 w 552"/>
                  <a:gd name="T33" fmla="*/ 2147483647 h 348"/>
                  <a:gd name="T34" fmla="*/ 2147483647 w 552"/>
                  <a:gd name="T35" fmla="*/ 2147483647 h 348"/>
                  <a:gd name="T36" fmla="*/ 2147483647 w 552"/>
                  <a:gd name="T37" fmla="*/ 2147483647 h 348"/>
                  <a:gd name="T38" fmla="*/ 2147483647 w 552"/>
                  <a:gd name="T39" fmla="*/ 0 h 348"/>
                  <a:gd name="T40" fmla="*/ 2147483647 w 552"/>
                  <a:gd name="T41" fmla="*/ 2147483647 h 348"/>
                  <a:gd name="T42" fmla="*/ 2147483647 w 552"/>
                  <a:gd name="T43" fmla="*/ 2147483647 h 348"/>
                  <a:gd name="T44" fmla="*/ 2147483647 w 552"/>
                  <a:gd name="T45" fmla="*/ 2147483647 h 348"/>
                  <a:gd name="T46" fmla="*/ 2147483647 w 552"/>
                  <a:gd name="T47" fmla="*/ 2147483647 h 348"/>
                  <a:gd name="T48" fmla="*/ 2147483647 w 552"/>
                  <a:gd name="T49" fmla="*/ 2147483647 h 348"/>
                  <a:gd name="T50" fmla="*/ 2147483647 w 552"/>
                  <a:gd name="T51" fmla="*/ 2147483647 h 348"/>
                  <a:gd name="T52" fmla="*/ 2147483647 w 552"/>
                  <a:gd name="T53" fmla="*/ 2147483647 h 348"/>
                  <a:gd name="T54" fmla="*/ 2147483647 w 552"/>
                  <a:gd name="T55" fmla="*/ 2147483647 h 348"/>
                  <a:gd name="T56" fmla="*/ 2147483647 w 552"/>
                  <a:gd name="T57" fmla="*/ 2147483647 h 348"/>
                  <a:gd name="T58" fmla="*/ 2147483647 w 552"/>
                  <a:gd name="T59" fmla="*/ 2147483647 h 348"/>
                  <a:gd name="T60" fmla="*/ 2147483647 w 552"/>
                  <a:gd name="T61" fmla="*/ 2147483647 h 348"/>
                  <a:gd name="T62" fmla="*/ 2147483647 w 552"/>
                  <a:gd name="T63" fmla="*/ 2147483647 h 348"/>
                  <a:gd name="T64" fmla="*/ 2147483647 w 552"/>
                  <a:gd name="T65" fmla="*/ 2147483647 h 348"/>
                  <a:gd name="T66" fmla="*/ 2147483647 w 552"/>
                  <a:gd name="T67" fmla="*/ 2147483647 h 348"/>
                  <a:gd name="T68" fmla="*/ 2147483647 w 552"/>
                  <a:gd name="T69" fmla="*/ 2147483647 h 348"/>
                  <a:gd name="T70" fmla="*/ 2147483647 w 552"/>
                  <a:gd name="T71" fmla="*/ 2147483647 h 348"/>
                  <a:gd name="T72" fmla="*/ 2147483647 w 552"/>
                  <a:gd name="T73" fmla="*/ 2147483647 h 348"/>
                  <a:gd name="T74" fmla="*/ 2147483647 w 552"/>
                  <a:gd name="T75" fmla="*/ 2147483647 h 348"/>
                  <a:gd name="T76" fmla="*/ 2147483647 w 552"/>
                  <a:gd name="T77" fmla="*/ 2147483647 h 348"/>
                  <a:gd name="T78" fmla="*/ 2147483647 w 552"/>
                  <a:gd name="T79" fmla="*/ 2147483647 h 348"/>
                  <a:gd name="T80" fmla="*/ 2147483647 w 552"/>
                  <a:gd name="T81" fmla="*/ 2147483647 h 348"/>
                  <a:gd name="T82" fmla="*/ 2147483647 w 552"/>
                  <a:gd name="T83" fmla="*/ 2147483647 h 348"/>
                  <a:gd name="T84" fmla="*/ 2147483647 w 552"/>
                  <a:gd name="T85" fmla="*/ 2147483647 h 348"/>
                  <a:gd name="T86" fmla="*/ 2147483647 w 552"/>
                  <a:gd name="T87" fmla="*/ 2147483647 h 348"/>
                  <a:gd name="T88" fmla="*/ 2147483647 w 552"/>
                  <a:gd name="T89" fmla="*/ 2147483647 h 348"/>
                  <a:gd name="T90" fmla="*/ 2147483647 w 552"/>
                  <a:gd name="T91" fmla="*/ 2147483647 h 348"/>
                  <a:gd name="T92" fmla="*/ 2147483647 w 552"/>
                  <a:gd name="T93" fmla="*/ 2147483647 h 348"/>
                  <a:gd name="T94" fmla="*/ 2147483647 w 552"/>
                  <a:gd name="T95" fmla="*/ 2147483647 h 348"/>
                  <a:gd name="T96" fmla="*/ 2147483647 w 552"/>
                  <a:gd name="T97" fmla="*/ 2147483647 h 348"/>
                  <a:gd name="T98" fmla="*/ 2147483647 w 552"/>
                  <a:gd name="T99" fmla="*/ 2147483647 h 34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52"/>
                  <a:gd name="T151" fmla="*/ 0 h 348"/>
                  <a:gd name="T152" fmla="*/ 552 w 552"/>
                  <a:gd name="T153" fmla="*/ 348 h 34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52" h="348">
                    <a:moveTo>
                      <a:pt x="528" y="270"/>
                    </a:moveTo>
                    <a:lnTo>
                      <a:pt x="516" y="246"/>
                    </a:lnTo>
                    <a:lnTo>
                      <a:pt x="516" y="204"/>
                    </a:lnTo>
                    <a:lnTo>
                      <a:pt x="510" y="198"/>
                    </a:lnTo>
                    <a:lnTo>
                      <a:pt x="498" y="192"/>
                    </a:lnTo>
                    <a:lnTo>
                      <a:pt x="492" y="192"/>
                    </a:lnTo>
                    <a:lnTo>
                      <a:pt x="480" y="186"/>
                    </a:lnTo>
                    <a:lnTo>
                      <a:pt x="456" y="186"/>
                    </a:lnTo>
                    <a:lnTo>
                      <a:pt x="450" y="192"/>
                    </a:lnTo>
                    <a:lnTo>
                      <a:pt x="438" y="192"/>
                    </a:lnTo>
                    <a:lnTo>
                      <a:pt x="426" y="180"/>
                    </a:lnTo>
                    <a:lnTo>
                      <a:pt x="426" y="168"/>
                    </a:lnTo>
                    <a:lnTo>
                      <a:pt x="432" y="156"/>
                    </a:lnTo>
                    <a:lnTo>
                      <a:pt x="432" y="144"/>
                    </a:lnTo>
                    <a:lnTo>
                      <a:pt x="414" y="144"/>
                    </a:lnTo>
                    <a:lnTo>
                      <a:pt x="414" y="120"/>
                    </a:lnTo>
                    <a:lnTo>
                      <a:pt x="396" y="114"/>
                    </a:lnTo>
                    <a:lnTo>
                      <a:pt x="384" y="126"/>
                    </a:lnTo>
                    <a:lnTo>
                      <a:pt x="342" y="126"/>
                    </a:lnTo>
                    <a:lnTo>
                      <a:pt x="336" y="132"/>
                    </a:lnTo>
                    <a:lnTo>
                      <a:pt x="324" y="138"/>
                    </a:lnTo>
                    <a:lnTo>
                      <a:pt x="312" y="138"/>
                    </a:lnTo>
                    <a:lnTo>
                      <a:pt x="312" y="132"/>
                    </a:lnTo>
                    <a:lnTo>
                      <a:pt x="306" y="132"/>
                    </a:lnTo>
                    <a:lnTo>
                      <a:pt x="294" y="138"/>
                    </a:lnTo>
                    <a:lnTo>
                      <a:pt x="264" y="108"/>
                    </a:lnTo>
                    <a:lnTo>
                      <a:pt x="258" y="114"/>
                    </a:lnTo>
                    <a:lnTo>
                      <a:pt x="246" y="120"/>
                    </a:lnTo>
                    <a:lnTo>
                      <a:pt x="240" y="126"/>
                    </a:lnTo>
                    <a:lnTo>
                      <a:pt x="222" y="126"/>
                    </a:lnTo>
                    <a:lnTo>
                      <a:pt x="210" y="114"/>
                    </a:lnTo>
                    <a:lnTo>
                      <a:pt x="186" y="114"/>
                    </a:lnTo>
                    <a:lnTo>
                      <a:pt x="174" y="108"/>
                    </a:lnTo>
                    <a:lnTo>
                      <a:pt x="156" y="108"/>
                    </a:lnTo>
                    <a:lnTo>
                      <a:pt x="150" y="114"/>
                    </a:lnTo>
                    <a:lnTo>
                      <a:pt x="138" y="114"/>
                    </a:lnTo>
                    <a:lnTo>
                      <a:pt x="126" y="120"/>
                    </a:lnTo>
                    <a:lnTo>
                      <a:pt x="120" y="114"/>
                    </a:lnTo>
                    <a:lnTo>
                      <a:pt x="120" y="108"/>
                    </a:lnTo>
                    <a:lnTo>
                      <a:pt x="114" y="102"/>
                    </a:lnTo>
                    <a:lnTo>
                      <a:pt x="114" y="90"/>
                    </a:lnTo>
                    <a:lnTo>
                      <a:pt x="126" y="84"/>
                    </a:lnTo>
                    <a:lnTo>
                      <a:pt x="132" y="78"/>
                    </a:lnTo>
                    <a:lnTo>
                      <a:pt x="132" y="66"/>
                    </a:lnTo>
                    <a:lnTo>
                      <a:pt x="138" y="60"/>
                    </a:lnTo>
                    <a:lnTo>
                      <a:pt x="150" y="60"/>
                    </a:lnTo>
                    <a:lnTo>
                      <a:pt x="186" y="72"/>
                    </a:lnTo>
                    <a:lnTo>
                      <a:pt x="198" y="78"/>
                    </a:lnTo>
                    <a:lnTo>
                      <a:pt x="204" y="78"/>
                    </a:lnTo>
                    <a:lnTo>
                      <a:pt x="210" y="72"/>
                    </a:lnTo>
                    <a:lnTo>
                      <a:pt x="210" y="66"/>
                    </a:lnTo>
                    <a:lnTo>
                      <a:pt x="204" y="60"/>
                    </a:lnTo>
                    <a:lnTo>
                      <a:pt x="198" y="60"/>
                    </a:lnTo>
                    <a:lnTo>
                      <a:pt x="186" y="54"/>
                    </a:lnTo>
                    <a:lnTo>
                      <a:pt x="180" y="48"/>
                    </a:lnTo>
                    <a:lnTo>
                      <a:pt x="174" y="48"/>
                    </a:lnTo>
                    <a:lnTo>
                      <a:pt x="198" y="12"/>
                    </a:lnTo>
                    <a:lnTo>
                      <a:pt x="192" y="6"/>
                    </a:lnTo>
                    <a:lnTo>
                      <a:pt x="180" y="0"/>
                    </a:lnTo>
                    <a:lnTo>
                      <a:pt x="162" y="0"/>
                    </a:lnTo>
                    <a:lnTo>
                      <a:pt x="156" y="12"/>
                    </a:lnTo>
                    <a:lnTo>
                      <a:pt x="144" y="18"/>
                    </a:lnTo>
                    <a:lnTo>
                      <a:pt x="138" y="30"/>
                    </a:lnTo>
                    <a:lnTo>
                      <a:pt x="132" y="30"/>
                    </a:lnTo>
                    <a:lnTo>
                      <a:pt x="114" y="12"/>
                    </a:lnTo>
                    <a:lnTo>
                      <a:pt x="102" y="12"/>
                    </a:lnTo>
                    <a:lnTo>
                      <a:pt x="102" y="24"/>
                    </a:lnTo>
                    <a:lnTo>
                      <a:pt x="96" y="30"/>
                    </a:lnTo>
                    <a:lnTo>
                      <a:pt x="96" y="42"/>
                    </a:lnTo>
                    <a:lnTo>
                      <a:pt x="108" y="54"/>
                    </a:lnTo>
                    <a:lnTo>
                      <a:pt x="108" y="60"/>
                    </a:lnTo>
                    <a:lnTo>
                      <a:pt x="66" y="60"/>
                    </a:lnTo>
                    <a:lnTo>
                      <a:pt x="90" y="84"/>
                    </a:lnTo>
                    <a:lnTo>
                      <a:pt x="72" y="96"/>
                    </a:lnTo>
                    <a:lnTo>
                      <a:pt x="78" y="96"/>
                    </a:lnTo>
                    <a:lnTo>
                      <a:pt x="78" y="108"/>
                    </a:lnTo>
                    <a:lnTo>
                      <a:pt x="54" y="120"/>
                    </a:lnTo>
                    <a:lnTo>
                      <a:pt x="6" y="120"/>
                    </a:lnTo>
                    <a:lnTo>
                      <a:pt x="0" y="126"/>
                    </a:lnTo>
                    <a:lnTo>
                      <a:pt x="0" y="144"/>
                    </a:lnTo>
                    <a:lnTo>
                      <a:pt x="18" y="144"/>
                    </a:lnTo>
                    <a:lnTo>
                      <a:pt x="30" y="156"/>
                    </a:lnTo>
                    <a:lnTo>
                      <a:pt x="36" y="156"/>
                    </a:lnTo>
                    <a:lnTo>
                      <a:pt x="42" y="162"/>
                    </a:lnTo>
                    <a:lnTo>
                      <a:pt x="54" y="162"/>
                    </a:lnTo>
                    <a:lnTo>
                      <a:pt x="66" y="174"/>
                    </a:lnTo>
                    <a:lnTo>
                      <a:pt x="66" y="180"/>
                    </a:lnTo>
                    <a:lnTo>
                      <a:pt x="60" y="186"/>
                    </a:lnTo>
                    <a:lnTo>
                      <a:pt x="60" y="204"/>
                    </a:lnTo>
                    <a:lnTo>
                      <a:pt x="66" y="210"/>
                    </a:lnTo>
                    <a:lnTo>
                      <a:pt x="78" y="216"/>
                    </a:lnTo>
                    <a:lnTo>
                      <a:pt x="90" y="228"/>
                    </a:lnTo>
                    <a:lnTo>
                      <a:pt x="90" y="246"/>
                    </a:lnTo>
                    <a:lnTo>
                      <a:pt x="84" y="258"/>
                    </a:lnTo>
                    <a:lnTo>
                      <a:pt x="72" y="264"/>
                    </a:lnTo>
                    <a:lnTo>
                      <a:pt x="66" y="276"/>
                    </a:lnTo>
                    <a:lnTo>
                      <a:pt x="60" y="282"/>
                    </a:lnTo>
                    <a:lnTo>
                      <a:pt x="60" y="306"/>
                    </a:lnTo>
                    <a:lnTo>
                      <a:pt x="66" y="312"/>
                    </a:lnTo>
                    <a:lnTo>
                      <a:pt x="78" y="318"/>
                    </a:lnTo>
                    <a:lnTo>
                      <a:pt x="84" y="324"/>
                    </a:lnTo>
                    <a:lnTo>
                      <a:pt x="90" y="324"/>
                    </a:lnTo>
                    <a:lnTo>
                      <a:pt x="108" y="306"/>
                    </a:lnTo>
                    <a:lnTo>
                      <a:pt x="120" y="300"/>
                    </a:lnTo>
                    <a:lnTo>
                      <a:pt x="126" y="294"/>
                    </a:lnTo>
                    <a:lnTo>
                      <a:pt x="138" y="294"/>
                    </a:lnTo>
                    <a:lnTo>
                      <a:pt x="144" y="300"/>
                    </a:lnTo>
                    <a:lnTo>
                      <a:pt x="150" y="312"/>
                    </a:lnTo>
                    <a:lnTo>
                      <a:pt x="156" y="318"/>
                    </a:lnTo>
                    <a:lnTo>
                      <a:pt x="162" y="318"/>
                    </a:lnTo>
                    <a:lnTo>
                      <a:pt x="162" y="288"/>
                    </a:lnTo>
                    <a:lnTo>
                      <a:pt x="174" y="276"/>
                    </a:lnTo>
                    <a:lnTo>
                      <a:pt x="186" y="270"/>
                    </a:lnTo>
                    <a:lnTo>
                      <a:pt x="204" y="270"/>
                    </a:lnTo>
                    <a:lnTo>
                      <a:pt x="216" y="282"/>
                    </a:lnTo>
                    <a:lnTo>
                      <a:pt x="222" y="258"/>
                    </a:lnTo>
                    <a:lnTo>
                      <a:pt x="216" y="258"/>
                    </a:lnTo>
                    <a:lnTo>
                      <a:pt x="210" y="252"/>
                    </a:lnTo>
                    <a:lnTo>
                      <a:pt x="210" y="246"/>
                    </a:lnTo>
                    <a:lnTo>
                      <a:pt x="222" y="234"/>
                    </a:lnTo>
                    <a:lnTo>
                      <a:pt x="228" y="234"/>
                    </a:lnTo>
                    <a:lnTo>
                      <a:pt x="234" y="228"/>
                    </a:lnTo>
                    <a:lnTo>
                      <a:pt x="234" y="204"/>
                    </a:lnTo>
                    <a:lnTo>
                      <a:pt x="240" y="198"/>
                    </a:lnTo>
                    <a:lnTo>
                      <a:pt x="258" y="198"/>
                    </a:lnTo>
                    <a:lnTo>
                      <a:pt x="276" y="216"/>
                    </a:lnTo>
                    <a:lnTo>
                      <a:pt x="276" y="246"/>
                    </a:lnTo>
                    <a:lnTo>
                      <a:pt x="294" y="246"/>
                    </a:lnTo>
                    <a:lnTo>
                      <a:pt x="306" y="312"/>
                    </a:lnTo>
                    <a:lnTo>
                      <a:pt x="306" y="318"/>
                    </a:lnTo>
                    <a:lnTo>
                      <a:pt x="336" y="348"/>
                    </a:lnTo>
                    <a:lnTo>
                      <a:pt x="342" y="348"/>
                    </a:lnTo>
                    <a:lnTo>
                      <a:pt x="348" y="342"/>
                    </a:lnTo>
                    <a:lnTo>
                      <a:pt x="360" y="336"/>
                    </a:lnTo>
                    <a:lnTo>
                      <a:pt x="366" y="324"/>
                    </a:lnTo>
                    <a:lnTo>
                      <a:pt x="372" y="318"/>
                    </a:lnTo>
                    <a:lnTo>
                      <a:pt x="390" y="318"/>
                    </a:lnTo>
                    <a:lnTo>
                      <a:pt x="396" y="312"/>
                    </a:lnTo>
                    <a:lnTo>
                      <a:pt x="402" y="300"/>
                    </a:lnTo>
                    <a:lnTo>
                      <a:pt x="408" y="294"/>
                    </a:lnTo>
                    <a:lnTo>
                      <a:pt x="432" y="282"/>
                    </a:lnTo>
                    <a:lnTo>
                      <a:pt x="456" y="282"/>
                    </a:lnTo>
                    <a:lnTo>
                      <a:pt x="456" y="300"/>
                    </a:lnTo>
                    <a:lnTo>
                      <a:pt x="492" y="288"/>
                    </a:lnTo>
                    <a:lnTo>
                      <a:pt x="516" y="288"/>
                    </a:lnTo>
                    <a:lnTo>
                      <a:pt x="522" y="294"/>
                    </a:lnTo>
                    <a:lnTo>
                      <a:pt x="546" y="294"/>
                    </a:lnTo>
                    <a:lnTo>
                      <a:pt x="552" y="288"/>
                    </a:lnTo>
                    <a:lnTo>
                      <a:pt x="540" y="276"/>
                    </a:lnTo>
                    <a:lnTo>
                      <a:pt x="534" y="276"/>
                    </a:lnTo>
                    <a:lnTo>
                      <a:pt x="528" y="27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581" name="Taiwan">
                <a:extLst>
                  <a:ext uri="{FF2B5EF4-FFF2-40B4-BE49-F238E27FC236}">
                    <a16:creationId xmlns:a16="http://schemas.microsoft.com/office/drawing/2014/main" id="{13A53FB6-4412-004D-86B0-20334235C0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9" y="1788"/>
                <a:ext cx="31" cy="69"/>
              </a:xfrm>
              <a:custGeom>
                <a:avLst/>
                <a:gdLst>
                  <a:gd name="T0" fmla="*/ 2147483647 w 120"/>
                  <a:gd name="T1" fmla="*/ 2147483647 h 270"/>
                  <a:gd name="T2" fmla="*/ 2147483647 w 120"/>
                  <a:gd name="T3" fmla="*/ 2147483647 h 270"/>
                  <a:gd name="T4" fmla="*/ 2147483647 w 120"/>
                  <a:gd name="T5" fmla="*/ 2147483647 h 270"/>
                  <a:gd name="T6" fmla="*/ 2147483647 w 120"/>
                  <a:gd name="T7" fmla="*/ 2147483647 h 270"/>
                  <a:gd name="T8" fmla="*/ 2147483647 w 120"/>
                  <a:gd name="T9" fmla="*/ 2147483647 h 270"/>
                  <a:gd name="T10" fmla="*/ 2147483647 w 120"/>
                  <a:gd name="T11" fmla="*/ 2147483647 h 270"/>
                  <a:gd name="T12" fmla="*/ 2147483647 w 120"/>
                  <a:gd name="T13" fmla="*/ 2147483647 h 270"/>
                  <a:gd name="T14" fmla="*/ 2147483647 w 120"/>
                  <a:gd name="T15" fmla="*/ 2147483647 h 270"/>
                  <a:gd name="T16" fmla="*/ 2147483647 w 120"/>
                  <a:gd name="T17" fmla="*/ 2147483647 h 270"/>
                  <a:gd name="T18" fmla="*/ 2147483647 w 120"/>
                  <a:gd name="T19" fmla="*/ 2147483647 h 270"/>
                  <a:gd name="T20" fmla="*/ 2147483647 w 120"/>
                  <a:gd name="T21" fmla="*/ 0 h 270"/>
                  <a:gd name="T22" fmla="*/ 2147483647 w 120"/>
                  <a:gd name="T23" fmla="*/ 2147483647 h 270"/>
                  <a:gd name="T24" fmla="*/ 2147483647 w 120"/>
                  <a:gd name="T25" fmla="*/ 2147483647 h 270"/>
                  <a:gd name="T26" fmla="*/ 2147483647 w 120"/>
                  <a:gd name="T27" fmla="*/ 2147483647 h 270"/>
                  <a:gd name="T28" fmla="*/ 2147483647 w 120"/>
                  <a:gd name="T29" fmla="*/ 2147483647 h 270"/>
                  <a:gd name="T30" fmla="*/ 0 w 120"/>
                  <a:gd name="T31" fmla="*/ 2147483647 h 270"/>
                  <a:gd name="T32" fmla="*/ 0 w 120"/>
                  <a:gd name="T33" fmla="*/ 2147483647 h 270"/>
                  <a:gd name="T34" fmla="*/ 2147483647 w 120"/>
                  <a:gd name="T35" fmla="*/ 2147483647 h 270"/>
                  <a:gd name="T36" fmla="*/ 2147483647 w 120"/>
                  <a:gd name="T37" fmla="*/ 2147483647 h 270"/>
                  <a:gd name="T38" fmla="*/ 2147483647 w 120"/>
                  <a:gd name="T39" fmla="*/ 2147483647 h 270"/>
                  <a:gd name="T40" fmla="*/ 2147483647 w 120"/>
                  <a:gd name="T41" fmla="*/ 2147483647 h 270"/>
                  <a:gd name="T42" fmla="*/ 2147483647 w 120"/>
                  <a:gd name="T43" fmla="*/ 2147483647 h 270"/>
                  <a:gd name="T44" fmla="*/ 2147483647 w 120"/>
                  <a:gd name="T45" fmla="*/ 2147483647 h 270"/>
                  <a:gd name="T46" fmla="*/ 2147483647 w 120"/>
                  <a:gd name="T47" fmla="*/ 2147483647 h 270"/>
                  <a:gd name="T48" fmla="*/ 2147483647 w 120"/>
                  <a:gd name="T49" fmla="*/ 2147483647 h 270"/>
                  <a:gd name="T50" fmla="*/ 2147483647 w 120"/>
                  <a:gd name="T51" fmla="*/ 2147483647 h 27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0"/>
                  <a:gd name="T79" fmla="*/ 0 h 270"/>
                  <a:gd name="T80" fmla="*/ 120 w 120"/>
                  <a:gd name="T81" fmla="*/ 270 h 27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0" h="270">
                    <a:moveTo>
                      <a:pt x="84" y="270"/>
                    </a:moveTo>
                    <a:lnTo>
                      <a:pt x="84" y="222"/>
                    </a:lnTo>
                    <a:lnTo>
                      <a:pt x="90" y="216"/>
                    </a:lnTo>
                    <a:lnTo>
                      <a:pt x="102" y="192"/>
                    </a:lnTo>
                    <a:lnTo>
                      <a:pt x="102" y="102"/>
                    </a:lnTo>
                    <a:lnTo>
                      <a:pt x="108" y="96"/>
                    </a:lnTo>
                    <a:lnTo>
                      <a:pt x="114" y="84"/>
                    </a:lnTo>
                    <a:lnTo>
                      <a:pt x="114" y="54"/>
                    </a:lnTo>
                    <a:lnTo>
                      <a:pt x="120" y="36"/>
                    </a:lnTo>
                    <a:lnTo>
                      <a:pt x="120" y="24"/>
                    </a:lnTo>
                    <a:lnTo>
                      <a:pt x="72" y="0"/>
                    </a:lnTo>
                    <a:lnTo>
                      <a:pt x="48" y="30"/>
                    </a:lnTo>
                    <a:lnTo>
                      <a:pt x="42" y="42"/>
                    </a:lnTo>
                    <a:lnTo>
                      <a:pt x="30" y="78"/>
                    </a:lnTo>
                    <a:lnTo>
                      <a:pt x="12" y="114"/>
                    </a:lnTo>
                    <a:lnTo>
                      <a:pt x="0" y="150"/>
                    </a:lnTo>
                    <a:lnTo>
                      <a:pt x="0" y="168"/>
                    </a:lnTo>
                    <a:lnTo>
                      <a:pt x="6" y="180"/>
                    </a:lnTo>
                    <a:lnTo>
                      <a:pt x="18" y="192"/>
                    </a:lnTo>
                    <a:lnTo>
                      <a:pt x="24" y="204"/>
                    </a:lnTo>
                    <a:lnTo>
                      <a:pt x="36" y="210"/>
                    </a:lnTo>
                    <a:lnTo>
                      <a:pt x="42" y="222"/>
                    </a:lnTo>
                    <a:lnTo>
                      <a:pt x="42" y="228"/>
                    </a:lnTo>
                    <a:lnTo>
                      <a:pt x="48" y="234"/>
                    </a:lnTo>
                    <a:lnTo>
                      <a:pt x="60" y="258"/>
                    </a:lnTo>
                    <a:lnTo>
                      <a:pt x="84" y="27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582" name="Syria">
                <a:extLst>
                  <a:ext uri="{FF2B5EF4-FFF2-40B4-BE49-F238E27FC236}">
                    <a16:creationId xmlns:a16="http://schemas.microsoft.com/office/drawing/2014/main" id="{96C128FA-6EDC-5E45-956E-F7101613B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2" y="1539"/>
                <a:ext cx="115" cy="106"/>
              </a:xfrm>
              <a:custGeom>
                <a:avLst/>
                <a:gdLst>
                  <a:gd name="T0" fmla="*/ 2147483647 w 450"/>
                  <a:gd name="T1" fmla="*/ 2147483647 h 414"/>
                  <a:gd name="T2" fmla="*/ 2147483647 w 450"/>
                  <a:gd name="T3" fmla="*/ 2147483647 h 414"/>
                  <a:gd name="T4" fmla="*/ 2147483647 w 450"/>
                  <a:gd name="T5" fmla="*/ 2147483647 h 414"/>
                  <a:gd name="T6" fmla="*/ 2147483647 w 450"/>
                  <a:gd name="T7" fmla="*/ 0 h 414"/>
                  <a:gd name="T8" fmla="*/ 2147483647 w 450"/>
                  <a:gd name="T9" fmla="*/ 2147483647 h 414"/>
                  <a:gd name="T10" fmla="*/ 2147483647 w 450"/>
                  <a:gd name="T11" fmla="*/ 2147483647 h 414"/>
                  <a:gd name="T12" fmla="*/ 2147483647 w 450"/>
                  <a:gd name="T13" fmla="*/ 2147483647 h 414"/>
                  <a:gd name="T14" fmla="*/ 2147483647 w 450"/>
                  <a:gd name="T15" fmla="*/ 2147483647 h 414"/>
                  <a:gd name="T16" fmla="*/ 2147483647 w 450"/>
                  <a:gd name="T17" fmla="*/ 2147483647 h 414"/>
                  <a:gd name="T18" fmla="*/ 2147483647 w 450"/>
                  <a:gd name="T19" fmla="*/ 2147483647 h 414"/>
                  <a:gd name="T20" fmla="*/ 2147483647 w 450"/>
                  <a:gd name="T21" fmla="*/ 2147483647 h 414"/>
                  <a:gd name="T22" fmla="*/ 2147483647 w 450"/>
                  <a:gd name="T23" fmla="*/ 2147483647 h 414"/>
                  <a:gd name="T24" fmla="*/ 2147483647 w 450"/>
                  <a:gd name="T25" fmla="*/ 2147483647 h 414"/>
                  <a:gd name="T26" fmla="*/ 2147483647 w 450"/>
                  <a:gd name="T27" fmla="*/ 2147483647 h 414"/>
                  <a:gd name="T28" fmla="*/ 2147483647 w 450"/>
                  <a:gd name="T29" fmla="*/ 2147483647 h 414"/>
                  <a:gd name="T30" fmla="*/ 2147483647 w 450"/>
                  <a:gd name="T31" fmla="*/ 2147483647 h 414"/>
                  <a:gd name="T32" fmla="*/ 2147483647 w 450"/>
                  <a:gd name="T33" fmla="*/ 2147483647 h 414"/>
                  <a:gd name="T34" fmla="*/ 2147483647 w 450"/>
                  <a:gd name="T35" fmla="*/ 2147483647 h 414"/>
                  <a:gd name="T36" fmla="*/ 2147483647 w 450"/>
                  <a:gd name="T37" fmla="*/ 2147483647 h 414"/>
                  <a:gd name="T38" fmla="*/ 2147483647 w 450"/>
                  <a:gd name="T39" fmla="*/ 2147483647 h 414"/>
                  <a:gd name="T40" fmla="*/ 2147483647 w 450"/>
                  <a:gd name="T41" fmla="*/ 2147483647 h 414"/>
                  <a:gd name="T42" fmla="*/ 2147483647 w 450"/>
                  <a:gd name="T43" fmla="*/ 2147483647 h 414"/>
                  <a:gd name="T44" fmla="*/ 2147483647 w 450"/>
                  <a:gd name="T45" fmla="*/ 2147483647 h 414"/>
                  <a:gd name="T46" fmla="*/ 2147483647 w 450"/>
                  <a:gd name="T47" fmla="*/ 2147483647 h 414"/>
                  <a:gd name="T48" fmla="*/ 2147483647 w 450"/>
                  <a:gd name="T49" fmla="*/ 2147483647 h 414"/>
                  <a:gd name="T50" fmla="*/ 2147483647 w 450"/>
                  <a:gd name="T51" fmla="*/ 2147483647 h 414"/>
                  <a:gd name="T52" fmla="*/ 2147483647 w 450"/>
                  <a:gd name="T53" fmla="*/ 2147483647 h 414"/>
                  <a:gd name="T54" fmla="*/ 2147483647 w 450"/>
                  <a:gd name="T55" fmla="*/ 2147483647 h 414"/>
                  <a:gd name="T56" fmla="*/ 2147483647 w 450"/>
                  <a:gd name="T57" fmla="*/ 2147483647 h 414"/>
                  <a:gd name="T58" fmla="*/ 2147483647 w 450"/>
                  <a:gd name="T59" fmla="*/ 2147483647 h 414"/>
                  <a:gd name="T60" fmla="*/ 2147483647 w 450"/>
                  <a:gd name="T61" fmla="*/ 2147483647 h 414"/>
                  <a:gd name="T62" fmla="*/ 2147483647 w 450"/>
                  <a:gd name="T63" fmla="*/ 2147483647 h 414"/>
                  <a:gd name="T64" fmla="*/ 2147483647 w 450"/>
                  <a:gd name="T65" fmla="*/ 2147483647 h 414"/>
                  <a:gd name="T66" fmla="*/ 2147483647 w 450"/>
                  <a:gd name="T67" fmla="*/ 2147483647 h 414"/>
                  <a:gd name="T68" fmla="*/ 2147483647 w 450"/>
                  <a:gd name="T69" fmla="*/ 2147483647 h 414"/>
                  <a:gd name="T70" fmla="*/ 2147483647 w 450"/>
                  <a:gd name="T71" fmla="*/ 2147483647 h 414"/>
                  <a:gd name="T72" fmla="*/ 2147483647 w 450"/>
                  <a:gd name="T73" fmla="*/ 2147483647 h 414"/>
                  <a:gd name="T74" fmla="*/ 2147483647 w 450"/>
                  <a:gd name="T75" fmla="*/ 2147483647 h 414"/>
                  <a:gd name="T76" fmla="*/ 2147483647 w 450"/>
                  <a:gd name="T77" fmla="*/ 2147483647 h 414"/>
                  <a:gd name="T78" fmla="*/ 2147483647 w 450"/>
                  <a:gd name="T79" fmla="*/ 2147483647 h 414"/>
                  <a:gd name="T80" fmla="*/ 2147483647 w 450"/>
                  <a:gd name="T81" fmla="*/ 2147483647 h 414"/>
                  <a:gd name="T82" fmla="*/ 2147483647 w 450"/>
                  <a:gd name="T83" fmla="*/ 2147483647 h 414"/>
                  <a:gd name="T84" fmla="*/ 2147483647 w 450"/>
                  <a:gd name="T85" fmla="*/ 2147483647 h 414"/>
                  <a:gd name="T86" fmla="*/ 2147483647 w 450"/>
                  <a:gd name="T87" fmla="*/ 2147483647 h 414"/>
                  <a:gd name="T88" fmla="*/ 2147483647 w 450"/>
                  <a:gd name="T89" fmla="*/ 2147483647 h 414"/>
                  <a:gd name="T90" fmla="*/ 2147483647 w 450"/>
                  <a:gd name="T91" fmla="*/ 2147483647 h 414"/>
                  <a:gd name="T92" fmla="*/ 2147483647 w 450"/>
                  <a:gd name="T93" fmla="*/ 2147483647 h 414"/>
                  <a:gd name="T94" fmla="*/ 2147483647 w 450"/>
                  <a:gd name="T95" fmla="*/ 2147483647 h 414"/>
                  <a:gd name="T96" fmla="*/ 2147483647 w 450"/>
                  <a:gd name="T97" fmla="*/ 2147483647 h 41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50"/>
                  <a:gd name="T148" fmla="*/ 0 h 414"/>
                  <a:gd name="T149" fmla="*/ 450 w 450"/>
                  <a:gd name="T150" fmla="*/ 414 h 41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50" h="414">
                    <a:moveTo>
                      <a:pt x="426" y="60"/>
                    </a:moveTo>
                    <a:lnTo>
                      <a:pt x="432" y="54"/>
                    </a:lnTo>
                    <a:lnTo>
                      <a:pt x="438" y="42"/>
                    </a:lnTo>
                    <a:lnTo>
                      <a:pt x="450" y="30"/>
                    </a:lnTo>
                    <a:lnTo>
                      <a:pt x="444" y="30"/>
                    </a:lnTo>
                    <a:lnTo>
                      <a:pt x="438" y="24"/>
                    </a:lnTo>
                    <a:lnTo>
                      <a:pt x="438" y="0"/>
                    </a:lnTo>
                    <a:lnTo>
                      <a:pt x="432" y="0"/>
                    </a:lnTo>
                    <a:lnTo>
                      <a:pt x="432" y="6"/>
                    </a:lnTo>
                    <a:lnTo>
                      <a:pt x="426" y="18"/>
                    </a:lnTo>
                    <a:lnTo>
                      <a:pt x="402" y="18"/>
                    </a:lnTo>
                    <a:lnTo>
                      <a:pt x="390" y="30"/>
                    </a:lnTo>
                    <a:lnTo>
                      <a:pt x="372" y="30"/>
                    </a:lnTo>
                    <a:lnTo>
                      <a:pt x="366" y="24"/>
                    </a:lnTo>
                    <a:lnTo>
                      <a:pt x="318" y="24"/>
                    </a:lnTo>
                    <a:lnTo>
                      <a:pt x="306" y="30"/>
                    </a:lnTo>
                    <a:lnTo>
                      <a:pt x="294" y="42"/>
                    </a:lnTo>
                    <a:lnTo>
                      <a:pt x="282" y="48"/>
                    </a:lnTo>
                    <a:lnTo>
                      <a:pt x="276" y="54"/>
                    </a:lnTo>
                    <a:lnTo>
                      <a:pt x="258" y="54"/>
                    </a:lnTo>
                    <a:lnTo>
                      <a:pt x="246" y="60"/>
                    </a:lnTo>
                    <a:lnTo>
                      <a:pt x="234" y="60"/>
                    </a:lnTo>
                    <a:lnTo>
                      <a:pt x="222" y="54"/>
                    </a:lnTo>
                    <a:lnTo>
                      <a:pt x="204" y="54"/>
                    </a:lnTo>
                    <a:lnTo>
                      <a:pt x="192" y="42"/>
                    </a:lnTo>
                    <a:lnTo>
                      <a:pt x="180" y="36"/>
                    </a:lnTo>
                    <a:lnTo>
                      <a:pt x="174" y="30"/>
                    </a:lnTo>
                    <a:lnTo>
                      <a:pt x="168" y="30"/>
                    </a:lnTo>
                    <a:lnTo>
                      <a:pt x="150" y="48"/>
                    </a:lnTo>
                    <a:lnTo>
                      <a:pt x="144" y="48"/>
                    </a:lnTo>
                    <a:lnTo>
                      <a:pt x="138" y="54"/>
                    </a:lnTo>
                    <a:lnTo>
                      <a:pt x="120" y="60"/>
                    </a:lnTo>
                    <a:lnTo>
                      <a:pt x="84" y="60"/>
                    </a:lnTo>
                    <a:lnTo>
                      <a:pt x="84" y="54"/>
                    </a:lnTo>
                    <a:lnTo>
                      <a:pt x="90" y="48"/>
                    </a:lnTo>
                    <a:lnTo>
                      <a:pt x="66" y="48"/>
                    </a:lnTo>
                    <a:lnTo>
                      <a:pt x="66" y="78"/>
                    </a:lnTo>
                    <a:lnTo>
                      <a:pt x="72" y="78"/>
                    </a:lnTo>
                    <a:lnTo>
                      <a:pt x="72" y="102"/>
                    </a:lnTo>
                    <a:lnTo>
                      <a:pt x="60" y="102"/>
                    </a:lnTo>
                    <a:lnTo>
                      <a:pt x="54" y="96"/>
                    </a:lnTo>
                    <a:lnTo>
                      <a:pt x="54" y="114"/>
                    </a:lnTo>
                    <a:lnTo>
                      <a:pt x="48" y="120"/>
                    </a:lnTo>
                    <a:lnTo>
                      <a:pt x="48" y="126"/>
                    </a:lnTo>
                    <a:lnTo>
                      <a:pt x="36" y="126"/>
                    </a:lnTo>
                    <a:lnTo>
                      <a:pt x="24" y="114"/>
                    </a:lnTo>
                    <a:lnTo>
                      <a:pt x="18" y="120"/>
                    </a:lnTo>
                    <a:lnTo>
                      <a:pt x="12" y="132"/>
                    </a:lnTo>
                    <a:lnTo>
                      <a:pt x="12" y="150"/>
                    </a:lnTo>
                    <a:lnTo>
                      <a:pt x="6" y="150"/>
                    </a:lnTo>
                    <a:lnTo>
                      <a:pt x="0" y="198"/>
                    </a:lnTo>
                    <a:lnTo>
                      <a:pt x="6" y="204"/>
                    </a:lnTo>
                    <a:lnTo>
                      <a:pt x="18" y="210"/>
                    </a:lnTo>
                    <a:lnTo>
                      <a:pt x="24" y="216"/>
                    </a:lnTo>
                    <a:lnTo>
                      <a:pt x="24" y="222"/>
                    </a:lnTo>
                    <a:lnTo>
                      <a:pt x="72" y="222"/>
                    </a:lnTo>
                    <a:lnTo>
                      <a:pt x="66" y="234"/>
                    </a:lnTo>
                    <a:lnTo>
                      <a:pt x="72" y="240"/>
                    </a:lnTo>
                    <a:lnTo>
                      <a:pt x="78" y="252"/>
                    </a:lnTo>
                    <a:lnTo>
                      <a:pt x="78" y="270"/>
                    </a:lnTo>
                    <a:lnTo>
                      <a:pt x="72" y="282"/>
                    </a:lnTo>
                    <a:lnTo>
                      <a:pt x="66" y="282"/>
                    </a:lnTo>
                    <a:lnTo>
                      <a:pt x="54" y="288"/>
                    </a:lnTo>
                    <a:lnTo>
                      <a:pt x="48" y="288"/>
                    </a:lnTo>
                    <a:lnTo>
                      <a:pt x="42" y="294"/>
                    </a:lnTo>
                    <a:lnTo>
                      <a:pt x="42" y="318"/>
                    </a:lnTo>
                    <a:lnTo>
                      <a:pt x="24" y="336"/>
                    </a:lnTo>
                    <a:lnTo>
                      <a:pt x="30" y="378"/>
                    </a:lnTo>
                    <a:lnTo>
                      <a:pt x="36" y="378"/>
                    </a:lnTo>
                    <a:lnTo>
                      <a:pt x="72" y="396"/>
                    </a:lnTo>
                    <a:lnTo>
                      <a:pt x="84" y="408"/>
                    </a:lnTo>
                    <a:lnTo>
                      <a:pt x="96" y="414"/>
                    </a:lnTo>
                    <a:lnTo>
                      <a:pt x="114" y="414"/>
                    </a:lnTo>
                    <a:lnTo>
                      <a:pt x="174" y="384"/>
                    </a:lnTo>
                    <a:lnTo>
                      <a:pt x="204" y="354"/>
                    </a:lnTo>
                    <a:lnTo>
                      <a:pt x="228" y="336"/>
                    </a:lnTo>
                    <a:lnTo>
                      <a:pt x="240" y="324"/>
                    </a:lnTo>
                    <a:lnTo>
                      <a:pt x="300" y="276"/>
                    </a:lnTo>
                    <a:lnTo>
                      <a:pt x="312" y="270"/>
                    </a:lnTo>
                    <a:lnTo>
                      <a:pt x="372" y="246"/>
                    </a:lnTo>
                    <a:lnTo>
                      <a:pt x="396" y="234"/>
                    </a:lnTo>
                    <a:lnTo>
                      <a:pt x="402" y="228"/>
                    </a:lnTo>
                    <a:lnTo>
                      <a:pt x="402" y="222"/>
                    </a:lnTo>
                    <a:lnTo>
                      <a:pt x="384" y="204"/>
                    </a:lnTo>
                    <a:lnTo>
                      <a:pt x="384" y="198"/>
                    </a:lnTo>
                    <a:lnTo>
                      <a:pt x="390" y="180"/>
                    </a:lnTo>
                    <a:lnTo>
                      <a:pt x="396" y="168"/>
                    </a:lnTo>
                    <a:lnTo>
                      <a:pt x="396" y="138"/>
                    </a:lnTo>
                    <a:lnTo>
                      <a:pt x="390" y="126"/>
                    </a:lnTo>
                    <a:lnTo>
                      <a:pt x="390" y="114"/>
                    </a:lnTo>
                    <a:lnTo>
                      <a:pt x="384" y="108"/>
                    </a:lnTo>
                    <a:lnTo>
                      <a:pt x="378" y="96"/>
                    </a:lnTo>
                    <a:lnTo>
                      <a:pt x="378" y="84"/>
                    </a:lnTo>
                    <a:lnTo>
                      <a:pt x="384" y="72"/>
                    </a:lnTo>
                    <a:lnTo>
                      <a:pt x="390" y="66"/>
                    </a:lnTo>
                    <a:lnTo>
                      <a:pt x="402" y="66"/>
                    </a:lnTo>
                    <a:lnTo>
                      <a:pt x="414" y="60"/>
                    </a:lnTo>
                    <a:lnTo>
                      <a:pt x="426" y="6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583" name="Sri Lanka">
                <a:extLst>
                  <a:ext uri="{FF2B5EF4-FFF2-40B4-BE49-F238E27FC236}">
                    <a16:creationId xmlns:a16="http://schemas.microsoft.com/office/drawing/2014/main" id="{9AA1E588-83FB-4640-8902-DBD6672BA5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9" y="2112"/>
                <a:ext cx="44" cy="78"/>
              </a:xfrm>
              <a:custGeom>
                <a:avLst/>
                <a:gdLst>
                  <a:gd name="T0" fmla="*/ 2147483647 w 174"/>
                  <a:gd name="T1" fmla="*/ 2147483647 h 306"/>
                  <a:gd name="T2" fmla="*/ 2147483647 w 174"/>
                  <a:gd name="T3" fmla="*/ 0 h 306"/>
                  <a:gd name="T4" fmla="*/ 2147483647 w 174"/>
                  <a:gd name="T5" fmla="*/ 0 h 306"/>
                  <a:gd name="T6" fmla="*/ 2147483647 w 174"/>
                  <a:gd name="T7" fmla="*/ 2147483647 h 306"/>
                  <a:gd name="T8" fmla="*/ 2147483647 w 174"/>
                  <a:gd name="T9" fmla="*/ 2147483647 h 306"/>
                  <a:gd name="T10" fmla="*/ 2147483647 w 174"/>
                  <a:gd name="T11" fmla="*/ 2147483647 h 306"/>
                  <a:gd name="T12" fmla="*/ 2147483647 w 174"/>
                  <a:gd name="T13" fmla="*/ 2147483647 h 306"/>
                  <a:gd name="T14" fmla="*/ 2147483647 w 174"/>
                  <a:gd name="T15" fmla="*/ 2147483647 h 306"/>
                  <a:gd name="T16" fmla="*/ 2147483647 w 174"/>
                  <a:gd name="T17" fmla="*/ 2147483647 h 306"/>
                  <a:gd name="T18" fmla="*/ 2147483647 w 174"/>
                  <a:gd name="T19" fmla="*/ 2147483647 h 306"/>
                  <a:gd name="T20" fmla="*/ 2147483647 w 174"/>
                  <a:gd name="T21" fmla="*/ 2147483647 h 306"/>
                  <a:gd name="T22" fmla="*/ 2147483647 w 174"/>
                  <a:gd name="T23" fmla="*/ 2147483647 h 306"/>
                  <a:gd name="T24" fmla="*/ 2147483647 w 174"/>
                  <a:gd name="T25" fmla="*/ 2147483647 h 306"/>
                  <a:gd name="T26" fmla="*/ 2147483647 w 174"/>
                  <a:gd name="T27" fmla="*/ 2147483647 h 306"/>
                  <a:gd name="T28" fmla="*/ 2147483647 w 174"/>
                  <a:gd name="T29" fmla="*/ 2147483647 h 306"/>
                  <a:gd name="T30" fmla="*/ 2147483647 w 174"/>
                  <a:gd name="T31" fmla="*/ 2147483647 h 306"/>
                  <a:gd name="T32" fmla="*/ 2147483647 w 174"/>
                  <a:gd name="T33" fmla="*/ 2147483647 h 306"/>
                  <a:gd name="T34" fmla="*/ 2147483647 w 174"/>
                  <a:gd name="T35" fmla="*/ 2147483647 h 306"/>
                  <a:gd name="T36" fmla="*/ 2147483647 w 174"/>
                  <a:gd name="T37" fmla="*/ 2147483647 h 306"/>
                  <a:gd name="T38" fmla="*/ 2147483647 w 174"/>
                  <a:gd name="T39" fmla="*/ 2147483647 h 306"/>
                  <a:gd name="T40" fmla="*/ 0 w 174"/>
                  <a:gd name="T41" fmla="*/ 2147483647 h 306"/>
                  <a:gd name="T42" fmla="*/ 0 w 174"/>
                  <a:gd name="T43" fmla="*/ 2147483647 h 306"/>
                  <a:gd name="T44" fmla="*/ 2147483647 w 174"/>
                  <a:gd name="T45" fmla="*/ 2147483647 h 306"/>
                  <a:gd name="T46" fmla="*/ 2147483647 w 174"/>
                  <a:gd name="T47" fmla="*/ 2147483647 h 306"/>
                  <a:gd name="T48" fmla="*/ 2147483647 w 174"/>
                  <a:gd name="T49" fmla="*/ 2147483647 h 306"/>
                  <a:gd name="T50" fmla="*/ 2147483647 w 174"/>
                  <a:gd name="T51" fmla="*/ 2147483647 h 306"/>
                  <a:gd name="T52" fmla="*/ 2147483647 w 174"/>
                  <a:gd name="T53" fmla="*/ 2147483647 h 306"/>
                  <a:gd name="T54" fmla="*/ 0 w 174"/>
                  <a:gd name="T55" fmla="*/ 2147483647 h 306"/>
                  <a:gd name="T56" fmla="*/ 2147483647 w 174"/>
                  <a:gd name="T57" fmla="*/ 2147483647 h 306"/>
                  <a:gd name="T58" fmla="*/ 2147483647 w 174"/>
                  <a:gd name="T59" fmla="*/ 2147483647 h 30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74"/>
                  <a:gd name="T91" fmla="*/ 0 h 306"/>
                  <a:gd name="T92" fmla="*/ 174 w 174"/>
                  <a:gd name="T93" fmla="*/ 306 h 30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74" h="306">
                    <a:moveTo>
                      <a:pt x="24" y="6"/>
                    </a:moveTo>
                    <a:lnTo>
                      <a:pt x="36" y="0"/>
                    </a:lnTo>
                    <a:lnTo>
                      <a:pt x="48" y="0"/>
                    </a:lnTo>
                    <a:lnTo>
                      <a:pt x="66" y="6"/>
                    </a:lnTo>
                    <a:lnTo>
                      <a:pt x="78" y="12"/>
                    </a:lnTo>
                    <a:lnTo>
                      <a:pt x="114" y="66"/>
                    </a:lnTo>
                    <a:lnTo>
                      <a:pt x="132" y="84"/>
                    </a:lnTo>
                    <a:lnTo>
                      <a:pt x="126" y="120"/>
                    </a:lnTo>
                    <a:lnTo>
                      <a:pt x="150" y="114"/>
                    </a:lnTo>
                    <a:lnTo>
                      <a:pt x="156" y="168"/>
                    </a:lnTo>
                    <a:lnTo>
                      <a:pt x="162" y="174"/>
                    </a:lnTo>
                    <a:lnTo>
                      <a:pt x="168" y="198"/>
                    </a:lnTo>
                    <a:lnTo>
                      <a:pt x="174" y="228"/>
                    </a:lnTo>
                    <a:lnTo>
                      <a:pt x="174" y="258"/>
                    </a:lnTo>
                    <a:lnTo>
                      <a:pt x="156" y="276"/>
                    </a:lnTo>
                    <a:lnTo>
                      <a:pt x="120" y="294"/>
                    </a:lnTo>
                    <a:lnTo>
                      <a:pt x="84" y="306"/>
                    </a:lnTo>
                    <a:lnTo>
                      <a:pt x="48" y="306"/>
                    </a:lnTo>
                    <a:lnTo>
                      <a:pt x="24" y="282"/>
                    </a:lnTo>
                    <a:lnTo>
                      <a:pt x="12" y="240"/>
                    </a:lnTo>
                    <a:lnTo>
                      <a:pt x="0" y="192"/>
                    </a:lnTo>
                    <a:lnTo>
                      <a:pt x="0" y="156"/>
                    </a:lnTo>
                    <a:lnTo>
                      <a:pt x="12" y="138"/>
                    </a:lnTo>
                    <a:lnTo>
                      <a:pt x="18" y="132"/>
                    </a:lnTo>
                    <a:lnTo>
                      <a:pt x="24" y="120"/>
                    </a:lnTo>
                    <a:lnTo>
                      <a:pt x="30" y="102"/>
                    </a:lnTo>
                    <a:lnTo>
                      <a:pt x="30" y="78"/>
                    </a:lnTo>
                    <a:lnTo>
                      <a:pt x="0" y="36"/>
                    </a:lnTo>
                    <a:lnTo>
                      <a:pt x="24" y="36"/>
                    </a:lnTo>
                    <a:lnTo>
                      <a:pt x="24" y="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584" name="Saudi Arabia">
                <a:extLst>
                  <a:ext uri="{FF2B5EF4-FFF2-40B4-BE49-F238E27FC236}">
                    <a16:creationId xmlns:a16="http://schemas.microsoft.com/office/drawing/2014/main" id="{8526D642-AB4B-F343-B85E-B749AAE29A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9" y="1647"/>
                <a:ext cx="380" cy="326"/>
              </a:xfrm>
              <a:custGeom>
                <a:avLst/>
                <a:gdLst>
                  <a:gd name="T0" fmla="*/ 2147483647 w 1488"/>
                  <a:gd name="T1" fmla="*/ 2147483647 h 1278"/>
                  <a:gd name="T2" fmla="*/ 2147483647 w 1488"/>
                  <a:gd name="T3" fmla="*/ 2147483647 h 1278"/>
                  <a:gd name="T4" fmla="*/ 2147483647 w 1488"/>
                  <a:gd name="T5" fmla="*/ 2147483647 h 1278"/>
                  <a:gd name="T6" fmla="*/ 2147483647 w 1488"/>
                  <a:gd name="T7" fmla="*/ 2147483647 h 1278"/>
                  <a:gd name="T8" fmla="*/ 2147483647 w 1488"/>
                  <a:gd name="T9" fmla="*/ 2147483647 h 1278"/>
                  <a:gd name="T10" fmla="*/ 2147483647 w 1488"/>
                  <a:gd name="T11" fmla="*/ 2147483647 h 1278"/>
                  <a:gd name="T12" fmla="*/ 2147483647 w 1488"/>
                  <a:gd name="T13" fmla="*/ 2147483647 h 1278"/>
                  <a:gd name="T14" fmla="*/ 2147483647 w 1488"/>
                  <a:gd name="T15" fmla="*/ 2147483647 h 1278"/>
                  <a:gd name="T16" fmla="*/ 2147483647 w 1488"/>
                  <a:gd name="T17" fmla="*/ 2147483647 h 1278"/>
                  <a:gd name="T18" fmla="*/ 2147483647 w 1488"/>
                  <a:gd name="T19" fmla="*/ 2147483647 h 1278"/>
                  <a:gd name="T20" fmla="*/ 2147483647 w 1488"/>
                  <a:gd name="T21" fmla="*/ 2147483647 h 1278"/>
                  <a:gd name="T22" fmla="*/ 2147483647 w 1488"/>
                  <a:gd name="T23" fmla="*/ 2147483647 h 1278"/>
                  <a:gd name="T24" fmla="*/ 2147483647 w 1488"/>
                  <a:gd name="T25" fmla="*/ 2147483647 h 1278"/>
                  <a:gd name="T26" fmla="*/ 2147483647 w 1488"/>
                  <a:gd name="T27" fmla="*/ 2147483647 h 1278"/>
                  <a:gd name="T28" fmla="*/ 2147483647 w 1488"/>
                  <a:gd name="T29" fmla="*/ 2147483647 h 1278"/>
                  <a:gd name="T30" fmla="*/ 2147483647 w 1488"/>
                  <a:gd name="T31" fmla="*/ 2147483647 h 1278"/>
                  <a:gd name="T32" fmla="*/ 2147483647 w 1488"/>
                  <a:gd name="T33" fmla="*/ 2147483647 h 1278"/>
                  <a:gd name="T34" fmla="*/ 2147483647 w 1488"/>
                  <a:gd name="T35" fmla="*/ 2147483647 h 1278"/>
                  <a:gd name="T36" fmla="*/ 2147483647 w 1488"/>
                  <a:gd name="T37" fmla="*/ 2147483647 h 1278"/>
                  <a:gd name="T38" fmla="*/ 2147483647 w 1488"/>
                  <a:gd name="T39" fmla="*/ 0 h 1278"/>
                  <a:gd name="T40" fmla="*/ 2147483647 w 1488"/>
                  <a:gd name="T41" fmla="*/ 2147483647 h 1278"/>
                  <a:gd name="T42" fmla="*/ 2147483647 w 1488"/>
                  <a:gd name="T43" fmla="*/ 2147483647 h 1278"/>
                  <a:gd name="T44" fmla="*/ 2147483647 w 1488"/>
                  <a:gd name="T45" fmla="*/ 2147483647 h 1278"/>
                  <a:gd name="T46" fmla="*/ 2147483647 w 1488"/>
                  <a:gd name="T47" fmla="*/ 2147483647 h 1278"/>
                  <a:gd name="T48" fmla="*/ 2147483647 w 1488"/>
                  <a:gd name="T49" fmla="*/ 2147483647 h 1278"/>
                  <a:gd name="T50" fmla="*/ 2147483647 w 1488"/>
                  <a:gd name="T51" fmla="*/ 2147483647 h 1278"/>
                  <a:gd name="T52" fmla="*/ 2147483647 w 1488"/>
                  <a:gd name="T53" fmla="*/ 2147483647 h 1278"/>
                  <a:gd name="T54" fmla="*/ 2147483647 w 1488"/>
                  <a:gd name="T55" fmla="*/ 2147483647 h 1278"/>
                  <a:gd name="T56" fmla="*/ 2147483647 w 1488"/>
                  <a:gd name="T57" fmla="*/ 2147483647 h 1278"/>
                  <a:gd name="T58" fmla="*/ 2147483647 w 1488"/>
                  <a:gd name="T59" fmla="*/ 2147483647 h 1278"/>
                  <a:gd name="T60" fmla="*/ 2147483647 w 1488"/>
                  <a:gd name="T61" fmla="*/ 2147483647 h 1278"/>
                  <a:gd name="T62" fmla="*/ 0 w 1488"/>
                  <a:gd name="T63" fmla="*/ 2147483647 h 1278"/>
                  <a:gd name="T64" fmla="*/ 2147483647 w 1488"/>
                  <a:gd name="T65" fmla="*/ 2147483647 h 1278"/>
                  <a:gd name="T66" fmla="*/ 2147483647 w 1488"/>
                  <a:gd name="T67" fmla="*/ 2147483647 h 1278"/>
                  <a:gd name="T68" fmla="*/ 2147483647 w 1488"/>
                  <a:gd name="T69" fmla="*/ 2147483647 h 1278"/>
                  <a:gd name="T70" fmla="*/ 2147483647 w 1488"/>
                  <a:gd name="T71" fmla="*/ 2147483647 h 1278"/>
                  <a:gd name="T72" fmla="*/ 2147483647 w 1488"/>
                  <a:gd name="T73" fmla="*/ 2147483647 h 1278"/>
                  <a:gd name="T74" fmla="*/ 2147483647 w 1488"/>
                  <a:gd name="T75" fmla="*/ 2147483647 h 1278"/>
                  <a:gd name="T76" fmla="*/ 2147483647 w 1488"/>
                  <a:gd name="T77" fmla="*/ 2147483647 h 1278"/>
                  <a:gd name="T78" fmla="*/ 2147483647 w 1488"/>
                  <a:gd name="T79" fmla="*/ 2147483647 h 1278"/>
                  <a:gd name="T80" fmla="*/ 2147483647 w 1488"/>
                  <a:gd name="T81" fmla="*/ 2147483647 h 1278"/>
                  <a:gd name="T82" fmla="*/ 2147483647 w 1488"/>
                  <a:gd name="T83" fmla="*/ 2147483647 h 1278"/>
                  <a:gd name="T84" fmla="*/ 2147483647 w 1488"/>
                  <a:gd name="T85" fmla="*/ 2147483647 h 1278"/>
                  <a:gd name="T86" fmla="*/ 2147483647 w 1488"/>
                  <a:gd name="T87" fmla="*/ 2147483647 h 1278"/>
                  <a:gd name="T88" fmla="*/ 2147483647 w 1488"/>
                  <a:gd name="T89" fmla="*/ 2147483647 h 1278"/>
                  <a:gd name="T90" fmla="*/ 2147483647 w 1488"/>
                  <a:gd name="T91" fmla="*/ 2147483647 h 1278"/>
                  <a:gd name="T92" fmla="*/ 2147483647 w 1488"/>
                  <a:gd name="T93" fmla="*/ 2147483647 h 1278"/>
                  <a:gd name="T94" fmla="*/ 2147483647 w 1488"/>
                  <a:gd name="T95" fmla="*/ 2147483647 h 1278"/>
                  <a:gd name="T96" fmla="*/ 2147483647 w 1488"/>
                  <a:gd name="T97" fmla="*/ 2147483647 h 1278"/>
                  <a:gd name="T98" fmla="*/ 2147483647 w 1488"/>
                  <a:gd name="T99" fmla="*/ 2147483647 h 1278"/>
                  <a:gd name="T100" fmla="*/ 2147483647 w 1488"/>
                  <a:gd name="T101" fmla="*/ 2147483647 h 1278"/>
                  <a:gd name="T102" fmla="*/ 2147483647 w 1488"/>
                  <a:gd name="T103" fmla="*/ 2147483647 h 1278"/>
                  <a:gd name="T104" fmla="*/ 2147483647 w 1488"/>
                  <a:gd name="T105" fmla="*/ 2147483647 h 1278"/>
                  <a:gd name="T106" fmla="*/ 2147483647 w 1488"/>
                  <a:gd name="T107" fmla="*/ 2147483647 h 1278"/>
                  <a:gd name="T108" fmla="*/ 2147483647 w 1488"/>
                  <a:gd name="T109" fmla="*/ 2147483647 h 1278"/>
                  <a:gd name="T110" fmla="*/ 2147483647 w 1488"/>
                  <a:gd name="T111" fmla="*/ 2147483647 h 1278"/>
                  <a:gd name="T112" fmla="*/ 2147483647 w 1488"/>
                  <a:gd name="T113" fmla="*/ 2147483647 h 1278"/>
                  <a:gd name="T114" fmla="*/ 2147483647 w 1488"/>
                  <a:gd name="T115" fmla="*/ 2147483647 h 1278"/>
                  <a:gd name="T116" fmla="*/ 2147483647 w 1488"/>
                  <a:gd name="T117" fmla="*/ 2147483647 h 127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488"/>
                  <a:gd name="T178" fmla="*/ 0 h 1278"/>
                  <a:gd name="T179" fmla="*/ 1488 w 1488"/>
                  <a:gd name="T180" fmla="*/ 1278 h 127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488" h="1278">
                    <a:moveTo>
                      <a:pt x="1464" y="792"/>
                    </a:moveTo>
                    <a:lnTo>
                      <a:pt x="1464" y="780"/>
                    </a:lnTo>
                    <a:lnTo>
                      <a:pt x="1458" y="774"/>
                    </a:lnTo>
                    <a:lnTo>
                      <a:pt x="1416" y="768"/>
                    </a:lnTo>
                    <a:lnTo>
                      <a:pt x="1320" y="756"/>
                    </a:lnTo>
                    <a:lnTo>
                      <a:pt x="1284" y="750"/>
                    </a:lnTo>
                    <a:lnTo>
                      <a:pt x="1266" y="750"/>
                    </a:lnTo>
                    <a:lnTo>
                      <a:pt x="1260" y="738"/>
                    </a:lnTo>
                    <a:lnTo>
                      <a:pt x="1248" y="732"/>
                    </a:lnTo>
                    <a:lnTo>
                      <a:pt x="1242" y="720"/>
                    </a:lnTo>
                    <a:lnTo>
                      <a:pt x="1218" y="696"/>
                    </a:lnTo>
                    <a:lnTo>
                      <a:pt x="1206" y="672"/>
                    </a:lnTo>
                    <a:lnTo>
                      <a:pt x="1188" y="654"/>
                    </a:lnTo>
                    <a:lnTo>
                      <a:pt x="1188" y="642"/>
                    </a:lnTo>
                    <a:lnTo>
                      <a:pt x="1182" y="636"/>
                    </a:lnTo>
                    <a:lnTo>
                      <a:pt x="1182" y="618"/>
                    </a:lnTo>
                    <a:lnTo>
                      <a:pt x="1176" y="624"/>
                    </a:lnTo>
                    <a:lnTo>
                      <a:pt x="1164" y="612"/>
                    </a:lnTo>
                    <a:lnTo>
                      <a:pt x="1146" y="612"/>
                    </a:lnTo>
                    <a:lnTo>
                      <a:pt x="1140" y="600"/>
                    </a:lnTo>
                    <a:lnTo>
                      <a:pt x="1134" y="594"/>
                    </a:lnTo>
                    <a:lnTo>
                      <a:pt x="1128" y="582"/>
                    </a:lnTo>
                    <a:lnTo>
                      <a:pt x="1122" y="564"/>
                    </a:lnTo>
                    <a:lnTo>
                      <a:pt x="1116" y="552"/>
                    </a:lnTo>
                    <a:lnTo>
                      <a:pt x="1116" y="540"/>
                    </a:lnTo>
                    <a:lnTo>
                      <a:pt x="1110" y="534"/>
                    </a:lnTo>
                    <a:lnTo>
                      <a:pt x="1098" y="528"/>
                    </a:lnTo>
                    <a:lnTo>
                      <a:pt x="1086" y="516"/>
                    </a:lnTo>
                    <a:lnTo>
                      <a:pt x="1074" y="510"/>
                    </a:lnTo>
                    <a:lnTo>
                      <a:pt x="1068" y="498"/>
                    </a:lnTo>
                    <a:lnTo>
                      <a:pt x="1068" y="462"/>
                    </a:lnTo>
                    <a:lnTo>
                      <a:pt x="1062" y="450"/>
                    </a:lnTo>
                    <a:lnTo>
                      <a:pt x="1062" y="438"/>
                    </a:lnTo>
                    <a:lnTo>
                      <a:pt x="1050" y="426"/>
                    </a:lnTo>
                    <a:lnTo>
                      <a:pt x="1002" y="402"/>
                    </a:lnTo>
                    <a:lnTo>
                      <a:pt x="996" y="396"/>
                    </a:lnTo>
                    <a:lnTo>
                      <a:pt x="990" y="384"/>
                    </a:lnTo>
                    <a:lnTo>
                      <a:pt x="990" y="360"/>
                    </a:lnTo>
                    <a:lnTo>
                      <a:pt x="972" y="342"/>
                    </a:lnTo>
                    <a:lnTo>
                      <a:pt x="966" y="330"/>
                    </a:lnTo>
                    <a:lnTo>
                      <a:pt x="960" y="324"/>
                    </a:lnTo>
                    <a:lnTo>
                      <a:pt x="960" y="300"/>
                    </a:lnTo>
                    <a:lnTo>
                      <a:pt x="954" y="300"/>
                    </a:lnTo>
                    <a:lnTo>
                      <a:pt x="948" y="294"/>
                    </a:lnTo>
                    <a:lnTo>
                      <a:pt x="882" y="294"/>
                    </a:lnTo>
                    <a:lnTo>
                      <a:pt x="876" y="288"/>
                    </a:lnTo>
                    <a:lnTo>
                      <a:pt x="876" y="252"/>
                    </a:lnTo>
                    <a:lnTo>
                      <a:pt x="852" y="246"/>
                    </a:lnTo>
                    <a:lnTo>
                      <a:pt x="804" y="246"/>
                    </a:lnTo>
                    <a:lnTo>
                      <a:pt x="750" y="240"/>
                    </a:lnTo>
                    <a:lnTo>
                      <a:pt x="684" y="240"/>
                    </a:lnTo>
                    <a:lnTo>
                      <a:pt x="492" y="96"/>
                    </a:lnTo>
                    <a:lnTo>
                      <a:pt x="480" y="90"/>
                    </a:lnTo>
                    <a:lnTo>
                      <a:pt x="474" y="84"/>
                    </a:lnTo>
                    <a:lnTo>
                      <a:pt x="426" y="60"/>
                    </a:lnTo>
                    <a:lnTo>
                      <a:pt x="414" y="48"/>
                    </a:lnTo>
                    <a:lnTo>
                      <a:pt x="402" y="42"/>
                    </a:lnTo>
                    <a:lnTo>
                      <a:pt x="372" y="12"/>
                    </a:lnTo>
                    <a:lnTo>
                      <a:pt x="306" y="12"/>
                    </a:lnTo>
                    <a:lnTo>
                      <a:pt x="294" y="0"/>
                    </a:lnTo>
                    <a:lnTo>
                      <a:pt x="288" y="6"/>
                    </a:lnTo>
                    <a:lnTo>
                      <a:pt x="276" y="12"/>
                    </a:lnTo>
                    <a:lnTo>
                      <a:pt x="270" y="12"/>
                    </a:lnTo>
                    <a:lnTo>
                      <a:pt x="264" y="18"/>
                    </a:lnTo>
                    <a:lnTo>
                      <a:pt x="252" y="24"/>
                    </a:lnTo>
                    <a:lnTo>
                      <a:pt x="210" y="24"/>
                    </a:lnTo>
                    <a:lnTo>
                      <a:pt x="198" y="48"/>
                    </a:lnTo>
                    <a:lnTo>
                      <a:pt x="132" y="48"/>
                    </a:lnTo>
                    <a:lnTo>
                      <a:pt x="120" y="54"/>
                    </a:lnTo>
                    <a:lnTo>
                      <a:pt x="108" y="54"/>
                    </a:lnTo>
                    <a:lnTo>
                      <a:pt x="108" y="60"/>
                    </a:lnTo>
                    <a:lnTo>
                      <a:pt x="132" y="60"/>
                    </a:lnTo>
                    <a:lnTo>
                      <a:pt x="144" y="66"/>
                    </a:lnTo>
                    <a:lnTo>
                      <a:pt x="156" y="66"/>
                    </a:lnTo>
                    <a:lnTo>
                      <a:pt x="180" y="90"/>
                    </a:lnTo>
                    <a:lnTo>
                      <a:pt x="192" y="114"/>
                    </a:lnTo>
                    <a:lnTo>
                      <a:pt x="198" y="120"/>
                    </a:lnTo>
                    <a:lnTo>
                      <a:pt x="198" y="132"/>
                    </a:lnTo>
                    <a:lnTo>
                      <a:pt x="192" y="138"/>
                    </a:lnTo>
                    <a:lnTo>
                      <a:pt x="192" y="150"/>
                    </a:lnTo>
                    <a:lnTo>
                      <a:pt x="186" y="156"/>
                    </a:lnTo>
                    <a:lnTo>
                      <a:pt x="180" y="168"/>
                    </a:lnTo>
                    <a:lnTo>
                      <a:pt x="174" y="174"/>
                    </a:lnTo>
                    <a:lnTo>
                      <a:pt x="162" y="180"/>
                    </a:lnTo>
                    <a:lnTo>
                      <a:pt x="150" y="180"/>
                    </a:lnTo>
                    <a:lnTo>
                      <a:pt x="138" y="186"/>
                    </a:lnTo>
                    <a:lnTo>
                      <a:pt x="132" y="186"/>
                    </a:lnTo>
                    <a:lnTo>
                      <a:pt x="120" y="198"/>
                    </a:lnTo>
                    <a:lnTo>
                      <a:pt x="120" y="210"/>
                    </a:lnTo>
                    <a:lnTo>
                      <a:pt x="108" y="234"/>
                    </a:lnTo>
                    <a:lnTo>
                      <a:pt x="96" y="246"/>
                    </a:lnTo>
                    <a:lnTo>
                      <a:pt x="60" y="246"/>
                    </a:lnTo>
                    <a:lnTo>
                      <a:pt x="36" y="234"/>
                    </a:lnTo>
                    <a:lnTo>
                      <a:pt x="6" y="234"/>
                    </a:lnTo>
                    <a:lnTo>
                      <a:pt x="6" y="264"/>
                    </a:lnTo>
                    <a:lnTo>
                      <a:pt x="0" y="306"/>
                    </a:lnTo>
                    <a:lnTo>
                      <a:pt x="0" y="348"/>
                    </a:lnTo>
                    <a:lnTo>
                      <a:pt x="6" y="372"/>
                    </a:lnTo>
                    <a:lnTo>
                      <a:pt x="24" y="378"/>
                    </a:lnTo>
                    <a:lnTo>
                      <a:pt x="36" y="390"/>
                    </a:lnTo>
                    <a:lnTo>
                      <a:pt x="54" y="390"/>
                    </a:lnTo>
                    <a:lnTo>
                      <a:pt x="72" y="408"/>
                    </a:lnTo>
                    <a:lnTo>
                      <a:pt x="90" y="438"/>
                    </a:lnTo>
                    <a:lnTo>
                      <a:pt x="102" y="474"/>
                    </a:lnTo>
                    <a:lnTo>
                      <a:pt x="120" y="504"/>
                    </a:lnTo>
                    <a:lnTo>
                      <a:pt x="132" y="516"/>
                    </a:lnTo>
                    <a:lnTo>
                      <a:pt x="150" y="528"/>
                    </a:lnTo>
                    <a:lnTo>
                      <a:pt x="162" y="540"/>
                    </a:lnTo>
                    <a:lnTo>
                      <a:pt x="174" y="558"/>
                    </a:lnTo>
                    <a:lnTo>
                      <a:pt x="180" y="570"/>
                    </a:lnTo>
                    <a:lnTo>
                      <a:pt x="186" y="594"/>
                    </a:lnTo>
                    <a:lnTo>
                      <a:pt x="192" y="612"/>
                    </a:lnTo>
                    <a:lnTo>
                      <a:pt x="198" y="636"/>
                    </a:lnTo>
                    <a:lnTo>
                      <a:pt x="210" y="648"/>
                    </a:lnTo>
                    <a:lnTo>
                      <a:pt x="234" y="660"/>
                    </a:lnTo>
                    <a:lnTo>
                      <a:pt x="264" y="660"/>
                    </a:lnTo>
                    <a:lnTo>
                      <a:pt x="282" y="666"/>
                    </a:lnTo>
                    <a:lnTo>
                      <a:pt x="294" y="678"/>
                    </a:lnTo>
                    <a:lnTo>
                      <a:pt x="312" y="708"/>
                    </a:lnTo>
                    <a:lnTo>
                      <a:pt x="330" y="756"/>
                    </a:lnTo>
                    <a:lnTo>
                      <a:pt x="336" y="804"/>
                    </a:lnTo>
                    <a:lnTo>
                      <a:pt x="342" y="840"/>
                    </a:lnTo>
                    <a:lnTo>
                      <a:pt x="348" y="870"/>
                    </a:lnTo>
                    <a:lnTo>
                      <a:pt x="366" y="906"/>
                    </a:lnTo>
                    <a:lnTo>
                      <a:pt x="384" y="924"/>
                    </a:lnTo>
                    <a:lnTo>
                      <a:pt x="390" y="936"/>
                    </a:lnTo>
                    <a:lnTo>
                      <a:pt x="414" y="936"/>
                    </a:lnTo>
                    <a:lnTo>
                      <a:pt x="438" y="948"/>
                    </a:lnTo>
                    <a:lnTo>
                      <a:pt x="456" y="972"/>
                    </a:lnTo>
                    <a:lnTo>
                      <a:pt x="480" y="1008"/>
                    </a:lnTo>
                    <a:lnTo>
                      <a:pt x="504" y="1056"/>
                    </a:lnTo>
                    <a:lnTo>
                      <a:pt x="552" y="1128"/>
                    </a:lnTo>
                    <a:lnTo>
                      <a:pt x="582" y="1170"/>
                    </a:lnTo>
                    <a:lnTo>
                      <a:pt x="606" y="1206"/>
                    </a:lnTo>
                    <a:lnTo>
                      <a:pt x="618" y="1236"/>
                    </a:lnTo>
                    <a:lnTo>
                      <a:pt x="618" y="1266"/>
                    </a:lnTo>
                    <a:lnTo>
                      <a:pt x="612" y="1278"/>
                    </a:lnTo>
                    <a:lnTo>
                      <a:pt x="624" y="1266"/>
                    </a:lnTo>
                    <a:lnTo>
                      <a:pt x="630" y="1254"/>
                    </a:lnTo>
                    <a:lnTo>
                      <a:pt x="636" y="1248"/>
                    </a:lnTo>
                    <a:lnTo>
                      <a:pt x="636" y="1200"/>
                    </a:lnTo>
                    <a:lnTo>
                      <a:pt x="642" y="1188"/>
                    </a:lnTo>
                    <a:lnTo>
                      <a:pt x="648" y="1182"/>
                    </a:lnTo>
                    <a:lnTo>
                      <a:pt x="654" y="1182"/>
                    </a:lnTo>
                    <a:lnTo>
                      <a:pt x="672" y="1200"/>
                    </a:lnTo>
                    <a:lnTo>
                      <a:pt x="696" y="1194"/>
                    </a:lnTo>
                    <a:lnTo>
                      <a:pt x="702" y="1188"/>
                    </a:lnTo>
                    <a:lnTo>
                      <a:pt x="792" y="1188"/>
                    </a:lnTo>
                    <a:lnTo>
                      <a:pt x="804" y="1194"/>
                    </a:lnTo>
                    <a:lnTo>
                      <a:pt x="810" y="1200"/>
                    </a:lnTo>
                    <a:lnTo>
                      <a:pt x="888" y="1200"/>
                    </a:lnTo>
                    <a:lnTo>
                      <a:pt x="894" y="1206"/>
                    </a:lnTo>
                    <a:lnTo>
                      <a:pt x="900" y="1218"/>
                    </a:lnTo>
                    <a:lnTo>
                      <a:pt x="912" y="1224"/>
                    </a:lnTo>
                    <a:lnTo>
                      <a:pt x="924" y="1224"/>
                    </a:lnTo>
                    <a:lnTo>
                      <a:pt x="930" y="1212"/>
                    </a:lnTo>
                    <a:lnTo>
                      <a:pt x="936" y="1206"/>
                    </a:lnTo>
                    <a:lnTo>
                      <a:pt x="936" y="1188"/>
                    </a:lnTo>
                    <a:lnTo>
                      <a:pt x="942" y="1176"/>
                    </a:lnTo>
                    <a:lnTo>
                      <a:pt x="948" y="1170"/>
                    </a:lnTo>
                    <a:lnTo>
                      <a:pt x="954" y="1158"/>
                    </a:lnTo>
                    <a:lnTo>
                      <a:pt x="966" y="1146"/>
                    </a:lnTo>
                    <a:lnTo>
                      <a:pt x="972" y="1134"/>
                    </a:lnTo>
                    <a:lnTo>
                      <a:pt x="990" y="1116"/>
                    </a:lnTo>
                    <a:lnTo>
                      <a:pt x="1020" y="1098"/>
                    </a:lnTo>
                    <a:lnTo>
                      <a:pt x="1050" y="1092"/>
                    </a:lnTo>
                    <a:lnTo>
                      <a:pt x="1068" y="1086"/>
                    </a:lnTo>
                    <a:lnTo>
                      <a:pt x="1092" y="1086"/>
                    </a:lnTo>
                    <a:lnTo>
                      <a:pt x="1140" y="1080"/>
                    </a:lnTo>
                    <a:lnTo>
                      <a:pt x="1188" y="1068"/>
                    </a:lnTo>
                    <a:lnTo>
                      <a:pt x="1230" y="1062"/>
                    </a:lnTo>
                    <a:lnTo>
                      <a:pt x="1248" y="1062"/>
                    </a:lnTo>
                    <a:lnTo>
                      <a:pt x="1452" y="990"/>
                    </a:lnTo>
                    <a:lnTo>
                      <a:pt x="1488" y="816"/>
                    </a:lnTo>
                    <a:lnTo>
                      <a:pt x="1482" y="810"/>
                    </a:lnTo>
                    <a:lnTo>
                      <a:pt x="1470" y="804"/>
                    </a:lnTo>
                    <a:lnTo>
                      <a:pt x="1464" y="798"/>
                    </a:lnTo>
                    <a:lnTo>
                      <a:pt x="1464" y="79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585" name="Russia (Urup,Simushir)">
                <a:extLst>
                  <a:ext uri="{FF2B5EF4-FFF2-40B4-BE49-F238E27FC236}">
                    <a16:creationId xmlns:a16="http://schemas.microsoft.com/office/drawing/2014/main" id="{9817F2F7-5CEB-5F44-97F1-FD4CF6B40B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61" y="1103"/>
                <a:ext cx="77" cy="306"/>
              </a:xfrm>
              <a:custGeom>
                <a:avLst/>
                <a:gdLst>
                  <a:gd name="T0" fmla="*/ 0 w 300"/>
                  <a:gd name="T1" fmla="*/ 2147483647 h 1194"/>
                  <a:gd name="T2" fmla="*/ 2147483647 w 300"/>
                  <a:gd name="T3" fmla="*/ 2147483647 h 1194"/>
                  <a:gd name="T4" fmla="*/ 2147483647 w 300"/>
                  <a:gd name="T5" fmla="*/ 2147483647 h 1194"/>
                  <a:gd name="T6" fmla="*/ 2147483647 w 300"/>
                  <a:gd name="T7" fmla="*/ 2147483647 h 1194"/>
                  <a:gd name="T8" fmla="*/ 0 w 300"/>
                  <a:gd name="T9" fmla="*/ 2147483647 h 1194"/>
                  <a:gd name="T10" fmla="*/ 2147483647 w 300"/>
                  <a:gd name="T11" fmla="*/ 2147483647 h 1194"/>
                  <a:gd name="T12" fmla="*/ 2147483647 w 300"/>
                  <a:gd name="T13" fmla="*/ 2147483647 h 1194"/>
                  <a:gd name="T14" fmla="*/ 2147483647 w 300"/>
                  <a:gd name="T15" fmla="*/ 2147483647 h 1194"/>
                  <a:gd name="T16" fmla="*/ 2147483647 w 300"/>
                  <a:gd name="T17" fmla="*/ 2147483647 h 1194"/>
                  <a:gd name="T18" fmla="*/ 2147483647 w 300"/>
                  <a:gd name="T19" fmla="*/ 2147483647 h 1194"/>
                  <a:gd name="T20" fmla="*/ 2147483647 w 300"/>
                  <a:gd name="T21" fmla="*/ 2147483647 h 1194"/>
                  <a:gd name="T22" fmla="*/ 2147483647 w 300"/>
                  <a:gd name="T23" fmla="*/ 2147483647 h 1194"/>
                  <a:gd name="T24" fmla="*/ 2147483647 w 300"/>
                  <a:gd name="T25" fmla="*/ 2147483647 h 1194"/>
                  <a:gd name="T26" fmla="*/ 2147483647 w 300"/>
                  <a:gd name="T27" fmla="*/ 2147483647 h 1194"/>
                  <a:gd name="T28" fmla="*/ 2147483647 w 300"/>
                  <a:gd name="T29" fmla="*/ 2147483647 h 1194"/>
                  <a:gd name="T30" fmla="*/ 2147483647 w 300"/>
                  <a:gd name="T31" fmla="*/ 2147483647 h 1194"/>
                  <a:gd name="T32" fmla="*/ 2147483647 w 300"/>
                  <a:gd name="T33" fmla="*/ 2147483647 h 1194"/>
                  <a:gd name="T34" fmla="*/ 2147483647 w 300"/>
                  <a:gd name="T35" fmla="*/ 2147483647 h 1194"/>
                  <a:gd name="T36" fmla="*/ 2147483647 w 300"/>
                  <a:gd name="T37" fmla="*/ 2147483647 h 1194"/>
                  <a:gd name="T38" fmla="*/ 2147483647 w 300"/>
                  <a:gd name="T39" fmla="*/ 2147483647 h 1194"/>
                  <a:gd name="T40" fmla="*/ 2147483647 w 300"/>
                  <a:gd name="T41" fmla="*/ 2147483647 h 1194"/>
                  <a:gd name="T42" fmla="*/ 2147483647 w 300"/>
                  <a:gd name="T43" fmla="*/ 2147483647 h 1194"/>
                  <a:gd name="T44" fmla="*/ 2147483647 w 300"/>
                  <a:gd name="T45" fmla="*/ 2147483647 h 1194"/>
                  <a:gd name="T46" fmla="*/ 2147483647 w 300"/>
                  <a:gd name="T47" fmla="*/ 2147483647 h 1194"/>
                  <a:gd name="T48" fmla="*/ 2147483647 w 300"/>
                  <a:gd name="T49" fmla="*/ 2147483647 h 1194"/>
                  <a:gd name="T50" fmla="*/ 2147483647 w 300"/>
                  <a:gd name="T51" fmla="*/ 2147483647 h 1194"/>
                  <a:gd name="T52" fmla="*/ 2147483647 w 300"/>
                  <a:gd name="T53" fmla="*/ 2147483647 h 1194"/>
                  <a:gd name="T54" fmla="*/ 2147483647 w 300"/>
                  <a:gd name="T55" fmla="*/ 2147483647 h 1194"/>
                  <a:gd name="T56" fmla="*/ 2147483647 w 300"/>
                  <a:gd name="T57" fmla="*/ 2147483647 h 1194"/>
                  <a:gd name="T58" fmla="*/ 2147483647 w 300"/>
                  <a:gd name="T59" fmla="*/ 2147483647 h 1194"/>
                  <a:gd name="T60" fmla="*/ 2147483647 w 300"/>
                  <a:gd name="T61" fmla="*/ 2147483647 h 1194"/>
                  <a:gd name="T62" fmla="*/ 2147483647 w 300"/>
                  <a:gd name="T63" fmla="*/ 2147483647 h 1194"/>
                  <a:gd name="T64" fmla="*/ 2147483647 w 300"/>
                  <a:gd name="T65" fmla="*/ 2147483647 h 1194"/>
                  <a:gd name="T66" fmla="*/ 2147483647 w 300"/>
                  <a:gd name="T67" fmla="*/ 2147483647 h 1194"/>
                  <a:gd name="T68" fmla="*/ 2147483647 w 300"/>
                  <a:gd name="T69" fmla="*/ 2147483647 h 1194"/>
                  <a:gd name="T70" fmla="*/ 2147483647 w 300"/>
                  <a:gd name="T71" fmla="*/ 2147483647 h 1194"/>
                  <a:gd name="T72" fmla="*/ 2147483647 w 300"/>
                  <a:gd name="T73" fmla="*/ 2147483647 h 1194"/>
                  <a:gd name="T74" fmla="*/ 2147483647 w 300"/>
                  <a:gd name="T75" fmla="*/ 2147483647 h 1194"/>
                  <a:gd name="T76" fmla="*/ 2147483647 w 300"/>
                  <a:gd name="T77" fmla="*/ 2147483647 h 1194"/>
                  <a:gd name="T78" fmla="*/ 2147483647 w 300"/>
                  <a:gd name="T79" fmla="*/ 2147483647 h 1194"/>
                  <a:gd name="T80" fmla="*/ 2147483647 w 300"/>
                  <a:gd name="T81" fmla="*/ 2147483647 h 1194"/>
                  <a:gd name="T82" fmla="*/ 2147483647 w 300"/>
                  <a:gd name="T83" fmla="*/ 2147483647 h 1194"/>
                  <a:gd name="T84" fmla="*/ 2147483647 w 300"/>
                  <a:gd name="T85" fmla="*/ 2147483647 h 1194"/>
                  <a:gd name="T86" fmla="*/ 2147483647 w 300"/>
                  <a:gd name="T87" fmla="*/ 2147483647 h 1194"/>
                  <a:gd name="T88" fmla="*/ 2147483647 w 300"/>
                  <a:gd name="T89" fmla="*/ 2147483647 h 1194"/>
                  <a:gd name="T90" fmla="*/ 2147483647 w 300"/>
                  <a:gd name="T91" fmla="*/ 2147483647 h 1194"/>
                  <a:gd name="T92" fmla="*/ 2147483647 w 300"/>
                  <a:gd name="T93" fmla="*/ 2147483647 h 1194"/>
                  <a:gd name="T94" fmla="*/ 2147483647 w 300"/>
                  <a:gd name="T95" fmla="*/ 2147483647 h 1194"/>
                  <a:gd name="T96" fmla="*/ 2147483647 w 300"/>
                  <a:gd name="T97" fmla="*/ 2147483647 h 1194"/>
                  <a:gd name="T98" fmla="*/ 2147483647 w 300"/>
                  <a:gd name="T99" fmla="*/ 0 h 1194"/>
                  <a:gd name="T100" fmla="*/ 2147483647 w 300"/>
                  <a:gd name="T101" fmla="*/ 2147483647 h 119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00"/>
                  <a:gd name="T154" fmla="*/ 0 h 1194"/>
                  <a:gd name="T155" fmla="*/ 300 w 300"/>
                  <a:gd name="T156" fmla="*/ 1194 h 119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00" h="1194">
                    <a:moveTo>
                      <a:pt x="0" y="1194"/>
                    </a:moveTo>
                    <a:lnTo>
                      <a:pt x="12" y="1188"/>
                    </a:lnTo>
                    <a:lnTo>
                      <a:pt x="36" y="1146"/>
                    </a:lnTo>
                    <a:lnTo>
                      <a:pt x="18" y="1134"/>
                    </a:lnTo>
                    <a:lnTo>
                      <a:pt x="0" y="1194"/>
                    </a:lnTo>
                    <a:close/>
                    <a:moveTo>
                      <a:pt x="114" y="1068"/>
                    </a:moveTo>
                    <a:lnTo>
                      <a:pt x="72" y="1062"/>
                    </a:lnTo>
                    <a:lnTo>
                      <a:pt x="54" y="1134"/>
                    </a:lnTo>
                    <a:lnTo>
                      <a:pt x="66" y="1134"/>
                    </a:lnTo>
                    <a:lnTo>
                      <a:pt x="84" y="1104"/>
                    </a:lnTo>
                    <a:lnTo>
                      <a:pt x="132" y="1074"/>
                    </a:lnTo>
                    <a:lnTo>
                      <a:pt x="120" y="1050"/>
                    </a:lnTo>
                    <a:lnTo>
                      <a:pt x="114" y="1068"/>
                    </a:lnTo>
                    <a:close/>
                    <a:moveTo>
                      <a:pt x="192" y="1008"/>
                    </a:moveTo>
                    <a:lnTo>
                      <a:pt x="186" y="1008"/>
                    </a:lnTo>
                    <a:lnTo>
                      <a:pt x="180" y="1020"/>
                    </a:lnTo>
                    <a:lnTo>
                      <a:pt x="174" y="1026"/>
                    </a:lnTo>
                    <a:lnTo>
                      <a:pt x="168" y="1038"/>
                    </a:lnTo>
                    <a:lnTo>
                      <a:pt x="168" y="1044"/>
                    </a:lnTo>
                    <a:lnTo>
                      <a:pt x="174" y="1050"/>
                    </a:lnTo>
                    <a:lnTo>
                      <a:pt x="180" y="1050"/>
                    </a:lnTo>
                    <a:lnTo>
                      <a:pt x="198" y="1032"/>
                    </a:lnTo>
                    <a:lnTo>
                      <a:pt x="198" y="1014"/>
                    </a:lnTo>
                    <a:lnTo>
                      <a:pt x="192" y="1008"/>
                    </a:lnTo>
                    <a:close/>
                    <a:moveTo>
                      <a:pt x="282" y="636"/>
                    </a:moveTo>
                    <a:lnTo>
                      <a:pt x="264" y="654"/>
                    </a:lnTo>
                    <a:lnTo>
                      <a:pt x="276" y="678"/>
                    </a:lnTo>
                    <a:lnTo>
                      <a:pt x="258" y="678"/>
                    </a:lnTo>
                    <a:lnTo>
                      <a:pt x="258" y="702"/>
                    </a:lnTo>
                    <a:lnTo>
                      <a:pt x="282" y="702"/>
                    </a:lnTo>
                    <a:lnTo>
                      <a:pt x="294" y="684"/>
                    </a:lnTo>
                    <a:lnTo>
                      <a:pt x="282" y="654"/>
                    </a:lnTo>
                    <a:lnTo>
                      <a:pt x="300" y="654"/>
                    </a:lnTo>
                    <a:lnTo>
                      <a:pt x="282" y="636"/>
                    </a:lnTo>
                    <a:close/>
                    <a:moveTo>
                      <a:pt x="276" y="768"/>
                    </a:moveTo>
                    <a:lnTo>
                      <a:pt x="294" y="750"/>
                    </a:lnTo>
                    <a:lnTo>
                      <a:pt x="270" y="732"/>
                    </a:lnTo>
                    <a:lnTo>
                      <a:pt x="276" y="768"/>
                    </a:lnTo>
                    <a:close/>
                    <a:moveTo>
                      <a:pt x="258" y="954"/>
                    </a:moveTo>
                    <a:lnTo>
                      <a:pt x="258" y="924"/>
                    </a:lnTo>
                    <a:lnTo>
                      <a:pt x="240" y="948"/>
                    </a:lnTo>
                    <a:lnTo>
                      <a:pt x="258" y="954"/>
                    </a:lnTo>
                    <a:close/>
                    <a:moveTo>
                      <a:pt x="252" y="858"/>
                    </a:moveTo>
                    <a:lnTo>
                      <a:pt x="270" y="858"/>
                    </a:lnTo>
                    <a:lnTo>
                      <a:pt x="252" y="840"/>
                    </a:lnTo>
                    <a:lnTo>
                      <a:pt x="252" y="858"/>
                    </a:lnTo>
                    <a:close/>
                    <a:moveTo>
                      <a:pt x="126" y="24"/>
                    </a:moveTo>
                    <a:lnTo>
                      <a:pt x="144" y="60"/>
                    </a:lnTo>
                    <a:lnTo>
                      <a:pt x="174" y="24"/>
                    </a:lnTo>
                    <a:lnTo>
                      <a:pt x="162" y="0"/>
                    </a:lnTo>
                    <a:lnTo>
                      <a:pt x="126" y="2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586" name="Russia">
                <a:extLst>
                  <a:ext uri="{FF2B5EF4-FFF2-40B4-BE49-F238E27FC236}">
                    <a16:creationId xmlns:a16="http://schemas.microsoft.com/office/drawing/2014/main" id="{0C4686A7-8861-4249-AC8E-66C8688B6F5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85" y="724"/>
                <a:ext cx="2314" cy="737"/>
              </a:xfrm>
              <a:custGeom>
                <a:avLst/>
                <a:gdLst>
                  <a:gd name="T0" fmla="*/ 2147483647 w 9048"/>
                  <a:gd name="T1" fmla="*/ 2147483647 h 2880"/>
                  <a:gd name="T2" fmla="*/ 2147483647 w 9048"/>
                  <a:gd name="T3" fmla="*/ 2147483647 h 2880"/>
                  <a:gd name="T4" fmla="*/ 2147483647 w 9048"/>
                  <a:gd name="T5" fmla="*/ 2147483647 h 2880"/>
                  <a:gd name="T6" fmla="*/ 2147483647 w 9048"/>
                  <a:gd name="T7" fmla="*/ 2147483647 h 2880"/>
                  <a:gd name="T8" fmla="*/ 2147483647 w 9048"/>
                  <a:gd name="T9" fmla="*/ 2147483647 h 2880"/>
                  <a:gd name="T10" fmla="*/ 2147483647 w 9048"/>
                  <a:gd name="T11" fmla="*/ 2147483647 h 2880"/>
                  <a:gd name="T12" fmla="*/ 2147483647 w 9048"/>
                  <a:gd name="T13" fmla="*/ 2147483647 h 2880"/>
                  <a:gd name="T14" fmla="*/ 2147483647 w 9048"/>
                  <a:gd name="T15" fmla="*/ 2147483647 h 2880"/>
                  <a:gd name="T16" fmla="*/ 2147483647 w 9048"/>
                  <a:gd name="T17" fmla="*/ 2147483647 h 2880"/>
                  <a:gd name="T18" fmla="*/ 2147483647 w 9048"/>
                  <a:gd name="T19" fmla="*/ 2147483647 h 2880"/>
                  <a:gd name="T20" fmla="*/ 2147483647 w 9048"/>
                  <a:gd name="T21" fmla="*/ 2147483647 h 2880"/>
                  <a:gd name="T22" fmla="*/ 2147483647 w 9048"/>
                  <a:gd name="T23" fmla="*/ 2147483647 h 2880"/>
                  <a:gd name="T24" fmla="*/ 2147483647 w 9048"/>
                  <a:gd name="T25" fmla="*/ 2147483647 h 2880"/>
                  <a:gd name="T26" fmla="*/ 2147483647 w 9048"/>
                  <a:gd name="T27" fmla="*/ 2147483647 h 2880"/>
                  <a:gd name="T28" fmla="*/ 2147483647 w 9048"/>
                  <a:gd name="T29" fmla="*/ 2147483647 h 2880"/>
                  <a:gd name="T30" fmla="*/ 2147483647 w 9048"/>
                  <a:gd name="T31" fmla="*/ 2147483647 h 2880"/>
                  <a:gd name="T32" fmla="*/ 2147483647 w 9048"/>
                  <a:gd name="T33" fmla="*/ 2147483647 h 2880"/>
                  <a:gd name="T34" fmla="*/ 2147483647 w 9048"/>
                  <a:gd name="T35" fmla="*/ 2147483647 h 2880"/>
                  <a:gd name="T36" fmla="*/ 2147483647 w 9048"/>
                  <a:gd name="T37" fmla="*/ 2147483647 h 2880"/>
                  <a:gd name="T38" fmla="*/ 2147483647 w 9048"/>
                  <a:gd name="T39" fmla="*/ 2147483647 h 2880"/>
                  <a:gd name="T40" fmla="*/ 2147483647 w 9048"/>
                  <a:gd name="T41" fmla="*/ 2147483647 h 2880"/>
                  <a:gd name="T42" fmla="*/ 2147483647 w 9048"/>
                  <a:gd name="T43" fmla="*/ 2147483647 h 2880"/>
                  <a:gd name="T44" fmla="*/ 2147483647 w 9048"/>
                  <a:gd name="T45" fmla="*/ 2147483647 h 2880"/>
                  <a:gd name="T46" fmla="*/ 2147483647 w 9048"/>
                  <a:gd name="T47" fmla="*/ 2147483647 h 2880"/>
                  <a:gd name="T48" fmla="*/ 2147483647 w 9048"/>
                  <a:gd name="T49" fmla="*/ 2147483647 h 2880"/>
                  <a:gd name="T50" fmla="*/ 2147483647 w 9048"/>
                  <a:gd name="T51" fmla="*/ 2147483647 h 2880"/>
                  <a:gd name="T52" fmla="*/ 2147483647 w 9048"/>
                  <a:gd name="T53" fmla="*/ 2147483647 h 2880"/>
                  <a:gd name="T54" fmla="*/ 2147483647 w 9048"/>
                  <a:gd name="T55" fmla="*/ 2147483647 h 2880"/>
                  <a:gd name="T56" fmla="*/ 2147483647 w 9048"/>
                  <a:gd name="T57" fmla="*/ 2147483647 h 2880"/>
                  <a:gd name="T58" fmla="*/ 2147483647 w 9048"/>
                  <a:gd name="T59" fmla="*/ 2147483647 h 2880"/>
                  <a:gd name="T60" fmla="*/ 2147483647 w 9048"/>
                  <a:gd name="T61" fmla="*/ 2147483647 h 2880"/>
                  <a:gd name="T62" fmla="*/ 2147483647 w 9048"/>
                  <a:gd name="T63" fmla="*/ 2147483647 h 2880"/>
                  <a:gd name="T64" fmla="*/ 2147483647 w 9048"/>
                  <a:gd name="T65" fmla="*/ 2147483647 h 2880"/>
                  <a:gd name="T66" fmla="*/ 2147483647 w 9048"/>
                  <a:gd name="T67" fmla="*/ 2147483647 h 2880"/>
                  <a:gd name="T68" fmla="*/ 2147483647 w 9048"/>
                  <a:gd name="T69" fmla="*/ 2147483647 h 2880"/>
                  <a:gd name="T70" fmla="*/ 2147483647 w 9048"/>
                  <a:gd name="T71" fmla="*/ 2147483647 h 2880"/>
                  <a:gd name="T72" fmla="*/ 2147483647 w 9048"/>
                  <a:gd name="T73" fmla="*/ 2147483647 h 2880"/>
                  <a:gd name="T74" fmla="*/ 2147483647 w 9048"/>
                  <a:gd name="T75" fmla="*/ 2147483647 h 2880"/>
                  <a:gd name="T76" fmla="*/ 2147483647 w 9048"/>
                  <a:gd name="T77" fmla="*/ 2147483647 h 2880"/>
                  <a:gd name="T78" fmla="*/ 2147483647 w 9048"/>
                  <a:gd name="T79" fmla="*/ 2147483647 h 2880"/>
                  <a:gd name="T80" fmla="*/ 2147483647 w 9048"/>
                  <a:gd name="T81" fmla="*/ 2147483647 h 2880"/>
                  <a:gd name="T82" fmla="*/ 2147483647 w 9048"/>
                  <a:gd name="T83" fmla="*/ 2147483647 h 2880"/>
                  <a:gd name="T84" fmla="*/ 2147483647 w 9048"/>
                  <a:gd name="T85" fmla="*/ 2147483647 h 2880"/>
                  <a:gd name="T86" fmla="*/ 2147483647 w 9048"/>
                  <a:gd name="T87" fmla="*/ 2147483647 h 2880"/>
                  <a:gd name="T88" fmla="*/ 2147483647 w 9048"/>
                  <a:gd name="T89" fmla="*/ 2147483647 h 2880"/>
                  <a:gd name="T90" fmla="*/ 2147483647 w 9048"/>
                  <a:gd name="T91" fmla="*/ 2147483647 h 2880"/>
                  <a:gd name="T92" fmla="*/ 2147483647 w 9048"/>
                  <a:gd name="T93" fmla="*/ 2147483647 h 2880"/>
                  <a:gd name="T94" fmla="*/ 2147483647 w 9048"/>
                  <a:gd name="T95" fmla="*/ 2147483647 h 2880"/>
                  <a:gd name="T96" fmla="*/ 2147483647 w 9048"/>
                  <a:gd name="T97" fmla="*/ 2147483647 h 2880"/>
                  <a:gd name="T98" fmla="*/ 2147483647 w 9048"/>
                  <a:gd name="T99" fmla="*/ 2147483647 h 2880"/>
                  <a:gd name="T100" fmla="*/ 2147483647 w 9048"/>
                  <a:gd name="T101" fmla="*/ 2147483647 h 2880"/>
                  <a:gd name="T102" fmla="*/ 2147483647 w 9048"/>
                  <a:gd name="T103" fmla="*/ 2147483647 h 2880"/>
                  <a:gd name="T104" fmla="*/ 2147483647 w 9048"/>
                  <a:gd name="T105" fmla="*/ 2147483647 h 2880"/>
                  <a:gd name="T106" fmla="*/ 2147483647 w 9048"/>
                  <a:gd name="T107" fmla="*/ 2147483647 h 2880"/>
                  <a:gd name="T108" fmla="*/ 2147483647 w 9048"/>
                  <a:gd name="T109" fmla="*/ 2147483647 h 2880"/>
                  <a:gd name="T110" fmla="*/ 2147483647 w 9048"/>
                  <a:gd name="T111" fmla="*/ 2147483647 h 2880"/>
                  <a:gd name="T112" fmla="*/ 2147483647 w 9048"/>
                  <a:gd name="T113" fmla="*/ 2147483647 h 2880"/>
                  <a:gd name="T114" fmla="*/ 2147483647 w 9048"/>
                  <a:gd name="T115" fmla="*/ 2147483647 h 2880"/>
                  <a:gd name="T116" fmla="*/ 2147483647 w 9048"/>
                  <a:gd name="T117" fmla="*/ 2147483647 h 2880"/>
                  <a:gd name="T118" fmla="*/ 2147483647 w 9048"/>
                  <a:gd name="T119" fmla="*/ 2147483647 h 2880"/>
                  <a:gd name="T120" fmla="*/ 2147483647 w 9048"/>
                  <a:gd name="T121" fmla="*/ 2147483647 h 2880"/>
                  <a:gd name="T122" fmla="*/ 2147483647 w 9048"/>
                  <a:gd name="T123" fmla="*/ 2147483647 h 2880"/>
                  <a:gd name="T124" fmla="*/ 2147483647 w 9048"/>
                  <a:gd name="T125" fmla="*/ 2147483647 h 288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9048"/>
                  <a:gd name="T190" fmla="*/ 0 h 2880"/>
                  <a:gd name="T191" fmla="*/ 9048 w 9048"/>
                  <a:gd name="T192" fmla="*/ 2880 h 288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9048" h="2880">
                    <a:moveTo>
                      <a:pt x="2790" y="546"/>
                    </a:moveTo>
                    <a:lnTo>
                      <a:pt x="2760" y="540"/>
                    </a:lnTo>
                    <a:lnTo>
                      <a:pt x="2736" y="558"/>
                    </a:lnTo>
                    <a:lnTo>
                      <a:pt x="2778" y="570"/>
                    </a:lnTo>
                    <a:lnTo>
                      <a:pt x="2790" y="546"/>
                    </a:lnTo>
                    <a:close/>
                    <a:moveTo>
                      <a:pt x="2832" y="522"/>
                    </a:moveTo>
                    <a:lnTo>
                      <a:pt x="2820" y="516"/>
                    </a:lnTo>
                    <a:lnTo>
                      <a:pt x="2814" y="510"/>
                    </a:lnTo>
                    <a:lnTo>
                      <a:pt x="2808" y="510"/>
                    </a:lnTo>
                    <a:lnTo>
                      <a:pt x="2808" y="528"/>
                    </a:lnTo>
                    <a:lnTo>
                      <a:pt x="2820" y="534"/>
                    </a:lnTo>
                    <a:lnTo>
                      <a:pt x="2832" y="534"/>
                    </a:lnTo>
                    <a:lnTo>
                      <a:pt x="2844" y="540"/>
                    </a:lnTo>
                    <a:lnTo>
                      <a:pt x="2850" y="540"/>
                    </a:lnTo>
                    <a:lnTo>
                      <a:pt x="2850" y="534"/>
                    </a:lnTo>
                    <a:lnTo>
                      <a:pt x="2844" y="528"/>
                    </a:lnTo>
                    <a:lnTo>
                      <a:pt x="2832" y="522"/>
                    </a:lnTo>
                    <a:close/>
                    <a:moveTo>
                      <a:pt x="1704" y="18"/>
                    </a:moveTo>
                    <a:lnTo>
                      <a:pt x="1710" y="18"/>
                    </a:lnTo>
                    <a:lnTo>
                      <a:pt x="1716" y="12"/>
                    </a:lnTo>
                    <a:lnTo>
                      <a:pt x="1728" y="6"/>
                    </a:lnTo>
                    <a:lnTo>
                      <a:pt x="1734" y="0"/>
                    </a:lnTo>
                    <a:lnTo>
                      <a:pt x="1644" y="0"/>
                    </a:lnTo>
                    <a:lnTo>
                      <a:pt x="1638" y="12"/>
                    </a:lnTo>
                    <a:lnTo>
                      <a:pt x="1680" y="12"/>
                    </a:lnTo>
                    <a:lnTo>
                      <a:pt x="1686" y="18"/>
                    </a:lnTo>
                    <a:lnTo>
                      <a:pt x="1704" y="18"/>
                    </a:lnTo>
                    <a:close/>
                    <a:moveTo>
                      <a:pt x="1740" y="60"/>
                    </a:moveTo>
                    <a:lnTo>
                      <a:pt x="1746" y="60"/>
                    </a:lnTo>
                    <a:lnTo>
                      <a:pt x="1758" y="48"/>
                    </a:lnTo>
                    <a:lnTo>
                      <a:pt x="1764" y="48"/>
                    </a:lnTo>
                    <a:lnTo>
                      <a:pt x="1770" y="54"/>
                    </a:lnTo>
                    <a:lnTo>
                      <a:pt x="1782" y="54"/>
                    </a:lnTo>
                    <a:lnTo>
                      <a:pt x="1788" y="60"/>
                    </a:lnTo>
                    <a:lnTo>
                      <a:pt x="1800" y="60"/>
                    </a:lnTo>
                    <a:lnTo>
                      <a:pt x="1812" y="48"/>
                    </a:lnTo>
                    <a:lnTo>
                      <a:pt x="1812" y="36"/>
                    </a:lnTo>
                    <a:lnTo>
                      <a:pt x="1806" y="30"/>
                    </a:lnTo>
                    <a:lnTo>
                      <a:pt x="1794" y="24"/>
                    </a:lnTo>
                    <a:lnTo>
                      <a:pt x="1758" y="24"/>
                    </a:lnTo>
                    <a:lnTo>
                      <a:pt x="1710" y="48"/>
                    </a:lnTo>
                    <a:lnTo>
                      <a:pt x="1716" y="54"/>
                    </a:lnTo>
                    <a:lnTo>
                      <a:pt x="1728" y="60"/>
                    </a:lnTo>
                    <a:lnTo>
                      <a:pt x="1740" y="60"/>
                    </a:lnTo>
                    <a:close/>
                    <a:moveTo>
                      <a:pt x="2382" y="510"/>
                    </a:moveTo>
                    <a:lnTo>
                      <a:pt x="2400" y="504"/>
                    </a:lnTo>
                    <a:lnTo>
                      <a:pt x="2412" y="498"/>
                    </a:lnTo>
                    <a:lnTo>
                      <a:pt x="2412" y="486"/>
                    </a:lnTo>
                    <a:lnTo>
                      <a:pt x="2406" y="486"/>
                    </a:lnTo>
                    <a:lnTo>
                      <a:pt x="2400" y="480"/>
                    </a:lnTo>
                    <a:lnTo>
                      <a:pt x="2346" y="480"/>
                    </a:lnTo>
                    <a:lnTo>
                      <a:pt x="2346" y="492"/>
                    </a:lnTo>
                    <a:lnTo>
                      <a:pt x="2358" y="504"/>
                    </a:lnTo>
                    <a:lnTo>
                      <a:pt x="2370" y="510"/>
                    </a:lnTo>
                    <a:lnTo>
                      <a:pt x="2382" y="510"/>
                    </a:lnTo>
                    <a:close/>
                    <a:moveTo>
                      <a:pt x="1590" y="30"/>
                    </a:moveTo>
                    <a:lnTo>
                      <a:pt x="1548" y="24"/>
                    </a:lnTo>
                    <a:lnTo>
                      <a:pt x="1554" y="36"/>
                    </a:lnTo>
                    <a:lnTo>
                      <a:pt x="1590" y="30"/>
                    </a:lnTo>
                    <a:close/>
                    <a:moveTo>
                      <a:pt x="1890" y="696"/>
                    </a:moveTo>
                    <a:lnTo>
                      <a:pt x="1896" y="708"/>
                    </a:lnTo>
                    <a:lnTo>
                      <a:pt x="1920" y="720"/>
                    </a:lnTo>
                    <a:lnTo>
                      <a:pt x="1950" y="738"/>
                    </a:lnTo>
                    <a:lnTo>
                      <a:pt x="1974" y="744"/>
                    </a:lnTo>
                    <a:lnTo>
                      <a:pt x="1992" y="738"/>
                    </a:lnTo>
                    <a:lnTo>
                      <a:pt x="1980" y="720"/>
                    </a:lnTo>
                    <a:lnTo>
                      <a:pt x="1950" y="702"/>
                    </a:lnTo>
                    <a:lnTo>
                      <a:pt x="1914" y="696"/>
                    </a:lnTo>
                    <a:lnTo>
                      <a:pt x="1890" y="696"/>
                    </a:lnTo>
                    <a:close/>
                    <a:moveTo>
                      <a:pt x="3108" y="126"/>
                    </a:moveTo>
                    <a:lnTo>
                      <a:pt x="3120" y="108"/>
                    </a:lnTo>
                    <a:lnTo>
                      <a:pt x="3030" y="108"/>
                    </a:lnTo>
                    <a:lnTo>
                      <a:pt x="3108" y="126"/>
                    </a:lnTo>
                    <a:close/>
                    <a:moveTo>
                      <a:pt x="1560" y="102"/>
                    </a:moveTo>
                    <a:lnTo>
                      <a:pt x="1632" y="102"/>
                    </a:lnTo>
                    <a:lnTo>
                      <a:pt x="1608" y="84"/>
                    </a:lnTo>
                    <a:lnTo>
                      <a:pt x="1560" y="102"/>
                    </a:lnTo>
                    <a:close/>
                    <a:moveTo>
                      <a:pt x="1572" y="60"/>
                    </a:moveTo>
                    <a:lnTo>
                      <a:pt x="1584" y="66"/>
                    </a:lnTo>
                    <a:lnTo>
                      <a:pt x="1596" y="78"/>
                    </a:lnTo>
                    <a:lnTo>
                      <a:pt x="1620" y="66"/>
                    </a:lnTo>
                    <a:lnTo>
                      <a:pt x="1620" y="72"/>
                    </a:lnTo>
                    <a:lnTo>
                      <a:pt x="1644" y="72"/>
                    </a:lnTo>
                    <a:lnTo>
                      <a:pt x="1668" y="60"/>
                    </a:lnTo>
                    <a:lnTo>
                      <a:pt x="1674" y="54"/>
                    </a:lnTo>
                    <a:lnTo>
                      <a:pt x="1680" y="54"/>
                    </a:lnTo>
                    <a:lnTo>
                      <a:pt x="1626" y="48"/>
                    </a:lnTo>
                    <a:lnTo>
                      <a:pt x="1614" y="54"/>
                    </a:lnTo>
                    <a:lnTo>
                      <a:pt x="1608" y="54"/>
                    </a:lnTo>
                    <a:lnTo>
                      <a:pt x="1602" y="48"/>
                    </a:lnTo>
                    <a:lnTo>
                      <a:pt x="1584" y="48"/>
                    </a:lnTo>
                    <a:lnTo>
                      <a:pt x="1572" y="60"/>
                    </a:lnTo>
                    <a:close/>
                    <a:moveTo>
                      <a:pt x="1662" y="36"/>
                    </a:moveTo>
                    <a:lnTo>
                      <a:pt x="1602" y="36"/>
                    </a:lnTo>
                    <a:lnTo>
                      <a:pt x="1650" y="48"/>
                    </a:lnTo>
                    <a:lnTo>
                      <a:pt x="1662" y="36"/>
                    </a:lnTo>
                    <a:close/>
                    <a:moveTo>
                      <a:pt x="1542" y="522"/>
                    </a:moveTo>
                    <a:lnTo>
                      <a:pt x="1500" y="528"/>
                    </a:lnTo>
                    <a:lnTo>
                      <a:pt x="1512" y="552"/>
                    </a:lnTo>
                    <a:lnTo>
                      <a:pt x="1542" y="534"/>
                    </a:lnTo>
                    <a:lnTo>
                      <a:pt x="1524" y="558"/>
                    </a:lnTo>
                    <a:lnTo>
                      <a:pt x="1518" y="558"/>
                    </a:lnTo>
                    <a:lnTo>
                      <a:pt x="1512" y="564"/>
                    </a:lnTo>
                    <a:lnTo>
                      <a:pt x="1506" y="564"/>
                    </a:lnTo>
                    <a:lnTo>
                      <a:pt x="1494" y="570"/>
                    </a:lnTo>
                    <a:lnTo>
                      <a:pt x="1488" y="576"/>
                    </a:lnTo>
                    <a:lnTo>
                      <a:pt x="1488" y="582"/>
                    </a:lnTo>
                    <a:lnTo>
                      <a:pt x="1500" y="594"/>
                    </a:lnTo>
                    <a:lnTo>
                      <a:pt x="1524" y="606"/>
                    </a:lnTo>
                    <a:lnTo>
                      <a:pt x="1566" y="606"/>
                    </a:lnTo>
                    <a:lnTo>
                      <a:pt x="1590" y="612"/>
                    </a:lnTo>
                    <a:lnTo>
                      <a:pt x="1608" y="618"/>
                    </a:lnTo>
                    <a:lnTo>
                      <a:pt x="1614" y="624"/>
                    </a:lnTo>
                    <a:lnTo>
                      <a:pt x="1620" y="636"/>
                    </a:lnTo>
                    <a:lnTo>
                      <a:pt x="1620" y="648"/>
                    </a:lnTo>
                    <a:lnTo>
                      <a:pt x="1626" y="654"/>
                    </a:lnTo>
                    <a:lnTo>
                      <a:pt x="1626" y="660"/>
                    </a:lnTo>
                    <a:lnTo>
                      <a:pt x="1644" y="660"/>
                    </a:lnTo>
                    <a:lnTo>
                      <a:pt x="1662" y="666"/>
                    </a:lnTo>
                    <a:lnTo>
                      <a:pt x="1674" y="666"/>
                    </a:lnTo>
                    <a:lnTo>
                      <a:pt x="1692" y="672"/>
                    </a:lnTo>
                    <a:lnTo>
                      <a:pt x="1704" y="672"/>
                    </a:lnTo>
                    <a:lnTo>
                      <a:pt x="1818" y="666"/>
                    </a:lnTo>
                    <a:lnTo>
                      <a:pt x="1806" y="666"/>
                    </a:lnTo>
                    <a:lnTo>
                      <a:pt x="1734" y="642"/>
                    </a:lnTo>
                    <a:lnTo>
                      <a:pt x="1704" y="618"/>
                    </a:lnTo>
                    <a:lnTo>
                      <a:pt x="1692" y="600"/>
                    </a:lnTo>
                    <a:lnTo>
                      <a:pt x="1686" y="588"/>
                    </a:lnTo>
                    <a:lnTo>
                      <a:pt x="1674" y="582"/>
                    </a:lnTo>
                    <a:lnTo>
                      <a:pt x="1674" y="570"/>
                    </a:lnTo>
                    <a:lnTo>
                      <a:pt x="1668" y="564"/>
                    </a:lnTo>
                    <a:lnTo>
                      <a:pt x="1692" y="516"/>
                    </a:lnTo>
                    <a:lnTo>
                      <a:pt x="1686" y="510"/>
                    </a:lnTo>
                    <a:lnTo>
                      <a:pt x="1686" y="504"/>
                    </a:lnTo>
                    <a:lnTo>
                      <a:pt x="1674" y="504"/>
                    </a:lnTo>
                    <a:lnTo>
                      <a:pt x="1710" y="498"/>
                    </a:lnTo>
                    <a:lnTo>
                      <a:pt x="1698" y="480"/>
                    </a:lnTo>
                    <a:lnTo>
                      <a:pt x="1734" y="480"/>
                    </a:lnTo>
                    <a:lnTo>
                      <a:pt x="1710" y="468"/>
                    </a:lnTo>
                    <a:lnTo>
                      <a:pt x="1734" y="474"/>
                    </a:lnTo>
                    <a:lnTo>
                      <a:pt x="1740" y="462"/>
                    </a:lnTo>
                    <a:lnTo>
                      <a:pt x="1722" y="450"/>
                    </a:lnTo>
                    <a:lnTo>
                      <a:pt x="1764" y="450"/>
                    </a:lnTo>
                    <a:lnTo>
                      <a:pt x="1770" y="444"/>
                    </a:lnTo>
                    <a:lnTo>
                      <a:pt x="1752" y="426"/>
                    </a:lnTo>
                    <a:lnTo>
                      <a:pt x="1782" y="432"/>
                    </a:lnTo>
                    <a:lnTo>
                      <a:pt x="1782" y="402"/>
                    </a:lnTo>
                    <a:lnTo>
                      <a:pt x="1788" y="408"/>
                    </a:lnTo>
                    <a:lnTo>
                      <a:pt x="1800" y="414"/>
                    </a:lnTo>
                    <a:lnTo>
                      <a:pt x="1812" y="414"/>
                    </a:lnTo>
                    <a:lnTo>
                      <a:pt x="1830" y="408"/>
                    </a:lnTo>
                    <a:lnTo>
                      <a:pt x="1842" y="402"/>
                    </a:lnTo>
                    <a:lnTo>
                      <a:pt x="1860" y="390"/>
                    </a:lnTo>
                    <a:lnTo>
                      <a:pt x="1878" y="372"/>
                    </a:lnTo>
                    <a:lnTo>
                      <a:pt x="1896" y="372"/>
                    </a:lnTo>
                    <a:lnTo>
                      <a:pt x="1938" y="366"/>
                    </a:lnTo>
                    <a:lnTo>
                      <a:pt x="1992" y="354"/>
                    </a:lnTo>
                    <a:lnTo>
                      <a:pt x="2046" y="348"/>
                    </a:lnTo>
                    <a:lnTo>
                      <a:pt x="2094" y="336"/>
                    </a:lnTo>
                    <a:lnTo>
                      <a:pt x="2124" y="330"/>
                    </a:lnTo>
                    <a:lnTo>
                      <a:pt x="2136" y="324"/>
                    </a:lnTo>
                    <a:lnTo>
                      <a:pt x="2154" y="318"/>
                    </a:lnTo>
                    <a:lnTo>
                      <a:pt x="2160" y="312"/>
                    </a:lnTo>
                    <a:lnTo>
                      <a:pt x="2166" y="300"/>
                    </a:lnTo>
                    <a:lnTo>
                      <a:pt x="2166" y="294"/>
                    </a:lnTo>
                    <a:lnTo>
                      <a:pt x="2154" y="282"/>
                    </a:lnTo>
                    <a:lnTo>
                      <a:pt x="2136" y="276"/>
                    </a:lnTo>
                    <a:lnTo>
                      <a:pt x="2088" y="270"/>
                    </a:lnTo>
                    <a:lnTo>
                      <a:pt x="2046" y="276"/>
                    </a:lnTo>
                    <a:lnTo>
                      <a:pt x="2016" y="288"/>
                    </a:lnTo>
                    <a:lnTo>
                      <a:pt x="1980" y="300"/>
                    </a:lnTo>
                    <a:lnTo>
                      <a:pt x="1938" y="318"/>
                    </a:lnTo>
                    <a:lnTo>
                      <a:pt x="1860" y="318"/>
                    </a:lnTo>
                    <a:lnTo>
                      <a:pt x="1842" y="312"/>
                    </a:lnTo>
                    <a:lnTo>
                      <a:pt x="1824" y="312"/>
                    </a:lnTo>
                    <a:lnTo>
                      <a:pt x="1806" y="336"/>
                    </a:lnTo>
                    <a:lnTo>
                      <a:pt x="1782" y="318"/>
                    </a:lnTo>
                    <a:lnTo>
                      <a:pt x="1728" y="342"/>
                    </a:lnTo>
                    <a:lnTo>
                      <a:pt x="1698" y="342"/>
                    </a:lnTo>
                    <a:lnTo>
                      <a:pt x="1668" y="366"/>
                    </a:lnTo>
                    <a:lnTo>
                      <a:pt x="1692" y="372"/>
                    </a:lnTo>
                    <a:lnTo>
                      <a:pt x="1644" y="372"/>
                    </a:lnTo>
                    <a:lnTo>
                      <a:pt x="1614" y="378"/>
                    </a:lnTo>
                    <a:lnTo>
                      <a:pt x="1614" y="396"/>
                    </a:lnTo>
                    <a:lnTo>
                      <a:pt x="1638" y="378"/>
                    </a:lnTo>
                    <a:lnTo>
                      <a:pt x="1644" y="396"/>
                    </a:lnTo>
                    <a:lnTo>
                      <a:pt x="1668" y="396"/>
                    </a:lnTo>
                    <a:lnTo>
                      <a:pt x="1662" y="408"/>
                    </a:lnTo>
                    <a:lnTo>
                      <a:pt x="1620" y="408"/>
                    </a:lnTo>
                    <a:lnTo>
                      <a:pt x="1614" y="420"/>
                    </a:lnTo>
                    <a:lnTo>
                      <a:pt x="1644" y="426"/>
                    </a:lnTo>
                    <a:lnTo>
                      <a:pt x="1596" y="432"/>
                    </a:lnTo>
                    <a:lnTo>
                      <a:pt x="1632" y="438"/>
                    </a:lnTo>
                    <a:lnTo>
                      <a:pt x="1584" y="444"/>
                    </a:lnTo>
                    <a:lnTo>
                      <a:pt x="1584" y="462"/>
                    </a:lnTo>
                    <a:lnTo>
                      <a:pt x="1554" y="474"/>
                    </a:lnTo>
                    <a:lnTo>
                      <a:pt x="1560" y="486"/>
                    </a:lnTo>
                    <a:lnTo>
                      <a:pt x="1602" y="468"/>
                    </a:lnTo>
                    <a:lnTo>
                      <a:pt x="1590" y="498"/>
                    </a:lnTo>
                    <a:lnTo>
                      <a:pt x="1554" y="498"/>
                    </a:lnTo>
                    <a:lnTo>
                      <a:pt x="1542" y="504"/>
                    </a:lnTo>
                    <a:lnTo>
                      <a:pt x="1542" y="522"/>
                    </a:lnTo>
                    <a:close/>
                    <a:moveTo>
                      <a:pt x="5778" y="498"/>
                    </a:moveTo>
                    <a:lnTo>
                      <a:pt x="5850" y="486"/>
                    </a:lnTo>
                    <a:lnTo>
                      <a:pt x="5958" y="504"/>
                    </a:lnTo>
                    <a:lnTo>
                      <a:pt x="5952" y="492"/>
                    </a:lnTo>
                    <a:lnTo>
                      <a:pt x="5940" y="486"/>
                    </a:lnTo>
                    <a:lnTo>
                      <a:pt x="5928" y="474"/>
                    </a:lnTo>
                    <a:lnTo>
                      <a:pt x="5904" y="462"/>
                    </a:lnTo>
                    <a:lnTo>
                      <a:pt x="5844" y="462"/>
                    </a:lnTo>
                    <a:lnTo>
                      <a:pt x="5808" y="468"/>
                    </a:lnTo>
                    <a:lnTo>
                      <a:pt x="5796" y="468"/>
                    </a:lnTo>
                    <a:lnTo>
                      <a:pt x="5778" y="498"/>
                    </a:lnTo>
                    <a:close/>
                    <a:moveTo>
                      <a:pt x="5784" y="378"/>
                    </a:moveTo>
                    <a:lnTo>
                      <a:pt x="5838" y="384"/>
                    </a:lnTo>
                    <a:lnTo>
                      <a:pt x="5844" y="378"/>
                    </a:lnTo>
                    <a:lnTo>
                      <a:pt x="5850" y="366"/>
                    </a:lnTo>
                    <a:lnTo>
                      <a:pt x="5838" y="354"/>
                    </a:lnTo>
                    <a:lnTo>
                      <a:pt x="5802" y="354"/>
                    </a:lnTo>
                    <a:lnTo>
                      <a:pt x="5742" y="342"/>
                    </a:lnTo>
                    <a:lnTo>
                      <a:pt x="5724" y="342"/>
                    </a:lnTo>
                    <a:lnTo>
                      <a:pt x="5718" y="348"/>
                    </a:lnTo>
                    <a:lnTo>
                      <a:pt x="5730" y="354"/>
                    </a:lnTo>
                    <a:lnTo>
                      <a:pt x="5742" y="366"/>
                    </a:lnTo>
                    <a:lnTo>
                      <a:pt x="5754" y="372"/>
                    </a:lnTo>
                    <a:lnTo>
                      <a:pt x="5772" y="372"/>
                    </a:lnTo>
                    <a:lnTo>
                      <a:pt x="5778" y="378"/>
                    </a:lnTo>
                    <a:lnTo>
                      <a:pt x="5784" y="378"/>
                    </a:lnTo>
                    <a:close/>
                    <a:moveTo>
                      <a:pt x="5724" y="432"/>
                    </a:moveTo>
                    <a:lnTo>
                      <a:pt x="5712" y="444"/>
                    </a:lnTo>
                    <a:lnTo>
                      <a:pt x="5712" y="456"/>
                    </a:lnTo>
                    <a:lnTo>
                      <a:pt x="5724" y="462"/>
                    </a:lnTo>
                    <a:lnTo>
                      <a:pt x="5772" y="462"/>
                    </a:lnTo>
                    <a:lnTo>
                      <a:pt x="5778" y="456"/>
                    </a:lnTo>
                    <a:lnTo>
                      <a:pt x="5778" y="450"/>
                    </a:lnTo>
                    <a:lnTo>
                      <a:pt x="5766" y="438"/>
                    </a:lnTo>
                    <a:lnTo>
                      <a:pt x="5742" y="426"/>
                    </a:lnTo>
                    <a:lnTo>
                      <a:pt x="5730" y="426"/>
                    </a:lnTo>
                    <a:lnTo>
                      <a:pt x="5724" y="432"/>
                    </a:lnTo>
                    <a:close/>
                    <a:moveTo>
                      <a:pt x="3072" y="96"/>
                    </a:moveTo>
                    <a:lnTo>
                      <a:pt x="3192" y="96"/>
                    </a:lnTo>
                    <a:lnTo>
                      <a:pt x="3204" y="90"/>
                    </a:lnTo>
                    <a:lnTo>
                      <a:pt x="3228" y="90"/>
                    </a:lnTo>
                    <a:lnTo>
                      <a:pt x="3240" y="84"/>
                    </a:lnTo>
                    <a:lnTo>
                      <a:pt x="3240" y="72"/>
                    </a:lnTo>
                    <a:lnTo>
                      <a:pt x="3222" y="60"/>
                    </a:lnTo>
                    <a:lnTo>
                      <a:pt x="3192" y="42"/>
                    </a:lnTo>
                    <a:lnTo>
                      <a:pt x="3156" y="30"/>
                    </a:lnTo>
                    <a:lnTo>
                      <a:pt x="3132" y="24"/>
                    </a:lnTo>
                    <a:lnTo>
                      <a:pt x="3120" y="18"/>
                    </a:lnTo>
                    <a:lnTo>
                      <a:pt x="3108" y="18"/>
                    </a:lnTo>
                    <a:lnTo>
                      <a:pt x="3096" y="12"/>
                    </a:lnTo>
                    <a:lnTo>
                      <a:pt x="3060" y="12"/>
                    </a:lnTo>
                    <a:lnTo>
                      <a:pt x="3048" y="18"/>
                    </a:lnTo>
                    <a:lnTo>
                      <a:pt x="3036" y="18"/>
                    </a:lnTo>
                    <a:lnTo>
                      <a:pt x="3030" y="30"/>
                    </a:lnTo>
                    <a:lnTo>
                      <a:pt x="3030" y="42"/>
                    </a:lnTo>
                    <a:lnTo>
                      <a:pt x="3036" y="54"/>
                    </a:lnTo>
                    <a:lnTo>
                      <a:pt x="3048" y="66"/>
                    </a:lnTo>
                    <a:lnTo>
                      <a:pt x="3054" y="78"/>
                    </a:lnTo>
                    <a:lnTo>
                      <a:pt x="3072" y="96"/>
                    </a:lnTo>
                    <a:close/>
                    <a:moveTo>
                      <a:pt x="6138" y="408"/>
                    </a:moveTo>
                    <a:lnTo>
                      <a:pt x="6144" y="402"/>
                    </a:lnTo>
                    <a:lnTo>
                      <a:pt x="6132" y="396"/>
                    </a:lnTo>
                    <a:lnTo>
                      <a:pt x="6102" y="390"/>
                    </a:lnTo>
                    <a:lnTo>
                      <a:pt x="6036" y="390"/>
                    </a:lnTo>
                    <a:lnTo>
                      <a:pt x="6012" y="366"/>
                    </a:lnTo>
                    <a:lnTo>
                      <a:pt x="6000" y="360"/>
                    </a:lnTo>
                    <a:lnTo>
                      <a:pt x="5970" y="360"/>
                    </a:lnTo>
                    <a:lnTo>
                      <a:pt x="5958" y="366"/>
                    </a:lnTo>
                    <a:lnTo>
                      <a:pt x="5910" y="366"/>
                    </a:lnTo>
                    <a:lnTo>
                      <a:pt x="5946" y="390"/>
                    </a:lnTo>
                    <a:lnTo>
                      <a:pt x="5964" y="396"/>
                    </a:lnTo>
                    <a:lnTo>
                      <a:pt x="6000" y="402"/>
                    </a:lnTo>
                    <a:lnTo>
                      <a:pt x="6054" y="414"/>
                    </a:lnTo>
                    <a:lnTo>
                      <a:pt x="6102" y="414"/>
                    </a:lnTo>
                    <a:lnTo>
                      <a:pt x="6138" y="408"/>
                    </a:lnTo>
                    <a:close/>
                    <a:moveTo>
                      <a:pt x="7602" y="744"/>
                    </a:moveTo>
                    <a:lnTo>
                      <a:pt x="7596" y="732"/>
                    </a:lnTo>
                    <a:lnTo>
                      <a:pt x="7572" y="726"/>
                    </a:lnTo>
                    <a:lnTo>
                      <a:pt x="7512" y="714"/>
                    </a:lnTo>
                    <a:lnTo>
                      <a:pt x="7500" y="714"/>
                    </a:lnTo>
                    <a:lnTo>
                      <a:pt x="7512" y="726"/>
                    </a:lnTo>
                    <a:lnTo>
                      <a:pt x="7548" y="738"/>
                    </a:lnTo>
                    <a:lnTo>
                      <a:pt x="7584" y="744"/>
                    </a:lnTo>
                    <a:lnTo>
                      <a:pt x="7602" y="744"/>
                    </a:lnTo>
                    <a:close/>
                    <a:moveTo>
                      <a:pt x="3162" y="120"/>
                    </a:moveTo>
                    <a:lnTo>
                      <a:pt x="3216" y="138"/>
                    </a:lnTo>
                    <a:lnTo>
                      <a:pt x="3246" y="144"/>
                    </a:lnTo>
                    <a:lnTo>
                      <a:pt x="3264" y="144"/>
                    </a:lnTo>
                    <a:lnTo>
                      <a:pt x="3312" y="138"/>
                    </a:lnTo>
                    <a:lnTo>
                      <a:pt x="3372" y="156"/>
                    </a:lnTo>
                    <a:lnTo>
                      <a:pt x="3432" y="156"/>
                    </a:lnTo>
                    <a:lnTo>
                      <a:pt x="3426" y="138"/>
                    </a:lnTo>
                    <a:lnTo>
                      <a:pt x="3402" y="102"/>
                    </a:lnTo>
                    <a:lnTo>
                      <a:pt x="3384" y="96"/>
                    </a:lnTo>
                    <a:lnTo>
                      <a:pt x="3372" y="90"/>
                    </a:lnTo>
                    <a:lnTo>
                      <a:pt x="3354" y="96"/>
                    </a:lnTo>
                    <a:lnTo>
                      <a:pt x="3318" y="114"/>
                    </a:lnTo>
                    <a:lnTo>
                      <a:pt x="3294" y="90"/>
                    </a:lnTo>
                    <a:lnTo>
                      <a:pt x="3282" y="90"/>
                    </a:lnTo>
                    <a:lnTo>
                      <a:pt x="3210" y="102"/>
                    </a:lnTo>
                    <a:lnTo>
                      <a:pt x="3174" y="114"/>
                    </a:lnTo>
                    <a:lnTo>
                      <a:pt x="3162" y="120"/>
                    </a:lnTo>
                    <a:close/>
                    <a:moveTo>
                      <a:pt x="3582" y="198"/>
                    </a:moveTo>
                    <a:lnTo>
                      <a:pt x="3744" y="192"/>
                    </a:lnTo>
                    <a:lnTo>
                      <a:pt x="3702" y="168"/>
                    </a:lnTo>
                    <a:lnTo>
                      <a:pt x="3696" y="168"/>
                    </a:lnTo>
                    <a:lnTo>
                      <a:pt x="3690" y="162"/>
                    </a:lnTo>
                    <a:lnTo>
                      <a:pt x="3666" y="150"/>
                    </a:lnTo>
                    <a:lnTo>
                      <a:pt x="3648" y="144"/>
                    </a:lnTo>
                    <a:lnTo>
                      <a:pt x="3636" y="138"/>
                    </a:lnTo>
                    <a:lnTo>
                      <a:pt x="3618" y="138"/>
                    </a:lnTo>
                    <a:lnTo>
                      <a:pt x="3606" y="144"/>
                    </a:lnTo>
                    <a:lnTo>
                      <a:pt x="3600" y="150"/>
                    </a:lnTo>
                    <a:lnTo>
                      <a:pt x="3588" y="156"/>
                    </a:lnTo>
                    <a:lnTo>
                      <a:pt x="3588" y="150"/>
                    </a:lnTo>
                    <a:lnTo>
                      <a:pt x="3582" y="144"/>
                    </a:lnTo>
                    <a:lnTo>
                      <a:pt x="3576" y="132"/>
                    </a:lnTo>
                    <a:lnTo>
                      <a:pt x="3570" y="126"/>
                    </a:lnTo>
                    <a:lnTo>
                      <a:pt x="3546" y="114"/>
                    </a:lnTo>
                    <a:lnTo>
                      <a:pt x="3522" y="126"/>
                    </a:lnTo>
                    <a:lnTo>
                      <a:pt x="3504" y="162"/>
                    </a:lnTo>
                    <a:lnTo>
                      <a:pt x="3498" y="192"/>
                    </a:lnTo>
                    <a:lnTo>
                      <a:pt x="3492" y="210"/>
                    </a:lnTo>
                    <a:lnTo>
                      <a:pt x="3516" y="222"/>
                    </a:lnTo>
                    <a:lnTo>
                      <a:pt x="3534" y="216"/>
                    </a:lnTo>
                    <a:lnTo>
                      <a:pt x="3546" y="216"/>
                    </a:lnTo>
                    <a:lnTo>
                      <a:pt x="3582" y="198"/>
                    </a:lnTo>
                    <a:close/>
                    <a:moveTo>
                      <a:pt x="5622" y="420"/>
                    </a:moveTo>
                    <a:lnTo>
                      <a:pt x="5640" y="390"/>
                    </a:lnTo>
                    <a:lnTo>
                      <a:pt x="5754" y="390"/>
                    </a:lnTo>
                    <a:lnTo>
                      <a:pt x="5688" y="360"/>
                    </a:lnTo>
                    <a:lnTo>
                      <a:pt x="5700" y="336"/>
                    </a:lnTo>
                    <a:lnTo>
                      <a:pt x="5610" y="318"/>
                    </a:lnTo>
                    <a:lnTo>
                      <a:pt x="5628" y="348"/>
                    </a:lnTo>
                    <a:lnTo>
                      <a:pt x="5616" y="342"/>
                    </a:lnTo>
                    <a:lnTo>
                      <a:pt x="5592" y="336"/>
                    </a:lnTo>
                    <a:lnTo>
                      <a:pt x="5556" y="330"/>
                    </a:lnTo>
                    <a:lnTo>
                      <a:pt x="5514" y="318"/>
                    </a:lnTo>
                    <a:lnTo>
                      <a:pt x="5454" y="318"/>
                    </a:lnTo>
                    <a:lnTo>
                      <a:pt x="5448" y="330"/>
                    </a:lnTo>
                    <a:lnTo>
                      <a:pt x="5460" y="354"/>
                    </a:lnTo>
                    <a:lnTo>
                      <a:pt x="5496" y="372"/>
                    </a:lnTo>
                    <a:lnTo>
                      <a:pt x="5538" y="390"/>
                    </a:lnTo>
                    <a:lnTo>
                      <a:pt x="5574" y="408"/>
                    </a:lnTo>
                    <a:lnTo>
                      <a:pt x="5610" y="414"/>
                    </a:lnTo>
                    <a:lnTo>
                      <a:pt x="5622" y="420"/>
                    </a:lnTo>
                    <a:close/>
                    <a:moveTo>
                      <a:pt x="4320" y="432"/>
                    </a:moveTo>
                    <a:lnTo>
                      <a:pt x="4368" y="444"/>
                    </a:lnTo>
                    <a:lnTo>
                      <a:pt x="4380" y="444"/>
                    </a:lnTo>
                    <a:lnTo>
                      <a:pt x="4392" y="438"/>
                    </a:lnTo>
                    <a:lnTo>
                      <a:pt x="4398" y="438"/>
                    </a:lnTo>
                    <a:lnTo>
                      <a:pt x="4404" y="432"/>
                    </a:lnTo>
                    <a:lnTo>
                      <a:pt x="4404" y="426"/>
                    </a:lnTo>
                    <a:lnTo>
                      <a:pt x="4398" y="426"/>
                    </a:lnTo>
                    <a:lnTo>
                      <a:pt x="4362" y="414"/>
                    </a:lnTo>
                    <a:lnTo>
                      <a:pt x="4344" y="420"/>
                    </a:lnTo>
                    <a:lnTo>
                      <a:pt x="4332" y="420"/>
                    </a:lnTo>
                    <a:lnTo>
                      <a:pt x="4320" y="432"/>
                    </a:lnTo>
                    <a:close/>
                    <a:moveTo>
                      <a:pt x="5424" y="354"/>
                    </a:moveTo>
                    <a:lnTo>
                      <a:pt x="5370" y="336"/>
                    </a:lnTo>
                    <a:lnTo>
                      <a:pt x="5394" y="366"/>
                    </a:lnTo>
                    <a:lnTo>
                      <a:pt x="5424" y="354"/>
                    </a:lnTo>
                    <a:close/>
                    <a:moveTo>
                      <a:pt x="7986" y="666"/>
                    </a:moveTo>
                    <a:lnTo>
                      <a:pt x="8034" y="654"/>
                    </a:lnTo>
                    <a:lnTo>
                      <a:pt x="8088" y="654"/>
                    </a:lnTo>
                    <a:lnTo>
                      <a:pt x="8100" y="648"/>
                    </a:lnTo>
                    <a:lnTo>
                      <a:pt x="8106" y="642"/>
                    </a:lnTo>
                    <a:lnTo>
                      <a:pt x="8106" y="636"/>
                    </a:lnTo>
                    <a:lnTo>
                      <a:pt x="8100" y="630"/>
                    </a:lnTo>
                    <a:lnTo>
                      <a:pt x="8088" y="630"/>
                    </a:lnTo>
                    <a:lnTo>
                      <a:pt x="8052" y="618"/>
                    </a:lnTo>
                    <a:lnTo>
                      <a:pt x="8028" y="612"/>
                    </a:lnTo>
                    <a:lnTo>
                      <a:pt x="8010" y="606"/>
                    </a:lnTo>
                    <a:lnTo>
                      <a:pt x="7968" y="606"/>
                    </a:lnTo>
                    <a:lnTo>
                      <a:pt x="7944" y="618"/>
                    </a:lnTo>
                    <a:lnTo>
                      <a:pt x="7938" y="630"/>
                    </a:lnTo>
                    <a:lnTo>
                      <a:pt x="7938" y="654"/>
                    </a:lnTo>
                    <a:lnTo>
                      <a:pt x="7944" y="666"/>
                    </a:lnTo>
                    <a:lnTo>
                      <a:pt x="7950" y="666"/>
                    </a:lnTo>
                    <a:lnTo>
                      <a:pt x="7962" y="672"/>
                    </a:lnTo>
                    <a:lnTo>
                      <a:pt x="7968" y="672"/>
                    </a:lnTo>
                    <a:lnTo>
                      <a:pt x="7980" y="666"/>
                    </a:lnTo>
                    <a:lnTo>
                      <a:pt x="7986" y="666"/>
                    </a:lnTo>
                    <a:close/>
                    <a:moveTo>
                      <a:pt x="162" y="1788"/>
                    </a:moveTo>
                    <a:lnTo>
                      <a:pt x="150" y="1788"/>
                    </a:lnTo>
                    <a:lnTo>
                      <a:pt x="138" y="1794"/>
                    </a:lnTo>
                    <a:lnTo>
                      <a:pt x="114" y="1794"/>
                    </a:lnTo>
                    <a:lnTo>
                      <a:pt x="108" y="1788"/>
                    </a:lnTo>
                    <a:lnTo>
                      <a:pt x="96" y="1788"/>
                    </a:lnTo>
                    <a:lnTo>
                      <a:pt x="96" y="1782"/>
                    </a:lnTo>
                    <a:lnTo>
                      <a:pt x="84" y="1782"/>
                    </a:lnTo>
                    <a:lnTo>
                      <a:pt x="84" y="1788"/>
                    </a:lnTo>
                    <a:lnTo>
                      <a:pt x="72" y="1800"/>
                    </a:lnTo>
                    <a:lnTo>
                      <a:pt x="12" y="1800"/>
                    </a:lnTo>
                    <a:lnTo>
                      <a:pt x="0" y="1812"/>
                    </a:lnTo>
                    <a:lnTo>
                      <a:pt x="0" y="1818"/>
                    </a:lnTo>
                    <a:lnTo>
                      <a:pt x="12" y="1830"/>
                    </a:lnTo>
                    <a:lnTo>
                      <a:pt x="6" y="1842"/>
                    </a:lnTo>
                    <a:lnTo>
                      <a:pt x="12" y="1848"/>
                    </a:lnTo>
                    <a:lnTo>
                      <a:pt x="18" y="1848"/>
                    </a:lnTo>
                    <a:lnTo>
                      <a:pt x="24" y="1842"/>
                    </a:lnTo>
                    <a:lnTo>
                      <a:pt x="48" y="1842"/>
                    </a:lnTo>
                    <a:lnTo>
                      <a:pt x="54" y="1848"/>
                    </a:lnTo>
                    <a:lnTo>
                      <a:pt x="66" y="1848"/>
                    </a:lnTo>
                    <a:lnTo>
                      <a:pt x="72" y="1854"/>
                    </a:lnTo>
                    <a:lnTo>
                      <a:pt x="162" y="1854"/>
                    </a:lnTo>
                    <a:lnTo>
                      <a:pt x="162" y="1848"/>
                    </a:lnTo>
                    <a:lnTo>
                      <a:pt x="168" y="1848"/>
                    </a:lnTo>
                    <a:lnTo>
                      <a:pt x="162" y="1830"/>
                    </a:lnTo>
                    <a:lnTo>
                      <a:pt x="174" y="1818"/>
                    </a:lnTo>
                    <a:lnTo>
                      <a:pt x="174" y="1800"/>
                    </a:lnTo>
                    <a:lnTo>
                      <a:pt x="168" y="1788"/>
                    </a:lnTo>
                    <a:lnTo>
                      <a:pt x="162" y="1788"/>
                    </a:lnTo>
                    <a:close/>
                    <a:moveTo>
                      <a:pt x="1038" y="90"/>
                    </a:moveTo>
                    <a:lnTo>
                      <a:pt x="1062" y="72"/>
                    </a:lnTo>
                    <a:lnTo>
                      <a:pt x="1032" y="72"/>
                    </a:lnTo>
                    <a:lnTo>
                      <a:pt x="1032" y="84"/>
                    </a:lnTo>
                    <a:lnTo>
                      <a:pt x="1038" y="90"/>
                    </a:lnTo>
                    <a:close/>
                    <a:moveTo>
                      <a:pt x="990" y="72"/>
                    </a:moveTo>
                    <a:lnTo>
                      <a:pt x="1074" y="54"/>
                    </a:lnTo>
                    <a:lnTo>
                      <a:pt x="1044" y="42"/>
                    </a:lnTo>
                    <a:lnTo>
                      <a:pt x="996" y="54"/>
                    </a:lnTo>
                    <a:lnTo>
                      <a:pt x="948" y="54"/>
                    </a:lnTo>
                    <a:lnTo>
                      <a:pt x="966" y="66"/>
                    </a:lnTo>
                    <a:lnTo>
                      <a:pt x="990" y="72"/>
                    </a:lnTo>
                    <a:close/>
                    <a:moveTo>
                      <a:pt x="1122" y="90"/>
                    </a:moveTo>
                    <a:lnTo>
                      <a:pt x="1128" y="78"/>
                    </a:lnTo>
                    <a:lnTo>
                      <a:pt x="1152" y="78"/>
                    </a:lnTo>
                    <a:lnTo>
                      <a:pt x="1164" y="66"/>
                    </a:lnTo>
                    <a:lnTo>
                      <a:pt x="1218" y="66"/>
                    </a:lnTo>
                    <a:lnTo>
                      <a:pt x="1218" y="60"/>
                    </a:lnTo>
                    <a:lnTo>
                      <a:pt x="1206" y="54"/>
                    </a:lnTo>
                    <a:lnTo>
                      <a:pt x="1182" y="54"/>
                    </a:lnTo>
                    <a:lnTo>
                      <a:pt x="1182" y="48"/>
                    </a:lnTo>
                    <a:lnTo>
                      <a:pt x="1176" y="48"/>
                    </a:lnTo>
                    <a:lnTo>
                      <a:pt x="1164" y="42"/>
                    </a:lnTo>
                    <a:lnTo>
                      <a:pt x="1140" y="42"/>
                    </a:lnTo>
                    <a:lnTo>
                      <a:pt x="1134" y="48"/>
                    </a:lnTo>
                    <a:lnTo>
                      <a:pt x="1128" y="60"/>
                    </a:lnTo>
                    <a:lnTo>
                      <a:pt x="1128" y="66"/>
                    </a:lnTo>
                    <a:lnTo>
                      <a:pt x="1122" y="66"/>
                    </a:lnTo>
                    <a:lnTo>
                      <a:pt x="1116" y="72"/>
                    </a:lnTo>
                    <a:lnTo>
                      <a:pt x="1104" y="72"/>
                    </a:lnTo>
                    <a:lnTo>
                      <a:pt x="1086" y="78"/>
                    </a:lnTo>
                    <a:lnTo>
                      <a:pt x="1080" y="78"/>
                    </a:lnTo>
                    <a:lnTo>
                      <a:pt x="1074" y="84"/>
                    </a:lnTo>
                    <a:lnTo>
                      <a:pt x="1080" y="84"/>
                    </a:lnTo>
                    <a:lnTo>
                      <a:pt x="1092" y="90"/>
                    </a:lnTo>
                    <a:lnTo>
                      <a:pt x="1122" y="90"/>
                    </a:lnTo>
                    <a:close/>
                    <a:moveTo>
                      <a:pt x="1176" y="78"/>
                    </a:moveTo>
                    <a:lnTo>
                      <a:pt x="1158" y="90"/>
                    </a:lnTo>
                    <a:lnTo>
                      <a:pt x="1176" y="102"/>
                    </a:lnTo>
                    <a:lnTo>
                      <a:pt x="1194" y="108"/>
                    </a:lnTo>
                    <a:lnTo>
                      <a:pt x="1248" y="102"/>
                    </a:lnTo>
                    <a:lnTo>
                      <a:pt x="1242" y="90"/>
                    </a:lnTo>
                    <a:lnTo>
                      <a:pt x="1212" y="90"/>
                    </a:lnTo>
                    <a:lnTo>
                      <a:pt x="1176" y="78"/>
                    </a:lnTo>
                    <a:close/>
                    <a:moveTo>
                      <a:pt x="7812" y="2436"/>
                    </a:moveTo>
                    <a:lnTo>
                      <a:pt x="7782" y="2400"/>
                    </a:lnTo>
                    <a:lnTo>
                      <a:pt x="7776" y="2400"/>
                    </a:lnTo>
                    <a:lnTo>
                      <a:pt x="7770" y="2394"/>
                    </a:lnTo>
                    <a:lnTo>
                      <a:pt x="7752" y="2388"/>
                    </a:lnTo>
                    <a:lnTo>
                      <a:pt x="7728" y="2364"/>
                    </a:lnTo>
                    <a:lnTo>
                      <a:pt x="7722" y="2352"/>
                    </a:lnTo>
                    <a:lnTo>
                      <a:pt x="7704" y="2298"/>
                    </a:lnTo>
                    <a:lnTo>
                      <a:pt x="7698" y="2286"/>
                    </a:lnTo>
                    <a:lnTo>
                      <a:pt x="7698" y="2274"/>
                    </a:lnTo>
                    <a:lnTo>
                      <a:pt x="7674" y="2250"/>
                    </a:lnTo>
                    <a:lnTo>
                      <a:pt x="7680" y="2244"/>
                    </a:lnTo>
                    <a:lnTo>
                      <a:pt x="7698" y="2244"/>
                    </a:lnTo>
                    <a:lnTo>
                      <a:pt x="7770" y="2268"/>
                    </a:lnTo>
                    <a:lnTo>
                      <a:pt x="7800" y="2280"/>
                    </a:lnTo>
                    <a:lnTo>
                      <a:pt x="7812" y="2286"/>
                    </a:lnTo>
                    <a:lnTo>
                      <a:pt x="7740" y="2232"/>
                    </a:lnTo>
                    <a:lnTo>
                      <a:pt x="7734" y="2226"/>
                    </a:lnTo>
                    <a:lnTo>
                      <a:pt x="7722" y="2202"/>
                    </a:lnTo>
                    <a:lnTo>
                      <a:pt x="7710" y="2196"/>
                    </a:lnTo>
                    <a:lnTo>
                      <a:pt x="7704" y="2184"/>
                    </a:lnTo>
                    <a:lnTo>
                      <a:pt x="7698" y="2178"/>
                    </a:lnTo>
                    <a:lnTo>
                      <a:pt x="7674" y="2166"/>
                    </a:lnTo>
                    <a:lnTo>
                      <a:pt x="7668" y="2160"/>
                    </a:lnTo>
                    <a:lnTo>
                      <a:pt x="7656" y="2154"/>
                    </a:lnTo>
                    <a:lnTo>
                      <a:pt x="7578" y="2070"/>
                    </a:lnTo>
                    <a:lnTo>
                      <a:pt x="7554" y="2070"/>
                    </a:lnTo>
                    <a:lnTo>
                      <a:pt x="7542" y="2040"/>
                    </a:lnTo>
                    <a:lnTo>
                      <a:pt x="7524" y="2040"/>
                    </a:lnTo>
                    <a:lnTo>
                      <a:pt x="7512" y="2028"/>
                    </a:lnTo>
                    <a:lnTo>
                      <a:pt x="7500" y="2004"/>
                    </a:lnTo>
                    <a:lnTo>
                      <a:pt x="7500" y="1980"/>
                    </a:lnTo>
                    <a:lnTo>
                      <a:pt x="7470" y="1944"/>
                    </a:lnTo>
                    <a:lnTo>
                      <a:pt x="7446" y="1950"/>
                    </a:lnTo>
                    <a:lnTo>
                      <a:pt x="7434" y="1920"/>
                    </a:lnTo>
                    <a:lnTo>
                      <a:pt x="7392" y="1890"/>
                    </a:lnTo>
                    <a:lnTo>
                      <a:pt x="7380" y="1866"/>
                    </a:lnTo>
                    <a:lnTo>
                      <a:pt x="7368" y="1860"/>
                    </a:lnTo>
                    <a:lnTo>
                      <a:pt x="7362" y="1854"/>
                    </a:lnTo>
                    <a:lnTo>
                      <a:pt x="7344" y="1854"/>
                    </a:lnTo>
                    <a:lnTo>
                      <a:pt x="7344" y="1860"/>
                    </a:lnTo>
                    <a:lnTo>
                      <a:pt x="7392" y="1908"/>
                    </a:lnTo>
                    <a:lnTo>
                      <a:pt x="7392" y="1914"/>
                    </a:lnTo>
                    <a:lnTo>
                      <a:pt x="7386" y="1914"/>
                    </a:lnTo>
                    <a:lnTo>
                      <a:pt x="7380" y="1908"/>
                    </a:lnTo>
                    <a:lnTo>
                      <a:pt x="7368" y="1908"/>
                    </a:lnTo>
                    <a:lnTo>
                      <a:pt x="7362" y="1914"/>
                    </a:lnTo>
                    <a:lnTo>
                      <a:pt x="7362" y="1926"/>
                    </a:lnTo>
                    <a:lnTo>
                      <a:pt x="7374" y="1950"/>
                    </a:lnTo>
                    <a:lnTo>
                      <a:pt x="7386" y="1962"/>
                    </a:lnTo>
                    <a:lnTo>
                      <a:pt x="7392" y="1974"/>
                    </a:lnTo>
                    <a:lnTo>
                      <a:pt x="7404" y="1980"/>
                    </a:lnTo>
                    <a:lnTo>
                      <a:pt x="7404" y="1992"/>
                    </a:lnTo>
                    <a:lnTo>
                      <a:pt x="7416" y="2016"/>
                    </a:lnTo>
                    <a:lnTo>
                      <a:pt x="7422" y="2022"/>
                    </a:lnTo>
                    <a:lnTo>
                      <a:pt x="7440" y="2034"/>
                    </a:lnTo>
                    <a:lnTo>
                      <a:pt x="7470" y="2052"/>
                    </a:lnTo>
                    <a:lnTo>
                      <a:pt x="7500" y="2076"/>
                    </a:lnTo>
                    <a:lnTo>
                      <a:pt x="7518" y="2100"/>
                    </a:lnTo>
                    <a:lnTo>
                      <a:pt x="7524" y="2112"/>
                    </a:lnTo>
                    <a:lnTo>
                      <a:pt x="7536" y="2130"/>
                    </a:lnTo>
                    <a:lnTo>
                      <a:pt x="7536" y="2142"/>
                    </a:lnTo>
                    <a:lnTo>
                      <a:pt x="7548" y="2154"/>
                    </a:lnTo>
                    <a:lnTo>
                      <a:pt x="7554" y="2166"/>
                    </a:lnTo>
                    <a:lnTo>
                      <a:pt x="7572" y="2184"/>
                    </a:lnTo>
                    <a:lnTo>
                      <a:pt x="7590" y="2208"/>
                    </a:lnTo>
                    <a:lnTo>
                      <a:pt x="7608" y="2238"/>
                    </a:lnTo>
                    <a:lnTo>
                      <a:pt x="7620" y="2262"/>
                    </a:lnTo>
                    <a:lnTo>
                      <a:pt x="7626" y="2268"/>
                    </a:lnTo>
                    <a:lnTo>
                      <a:pt x="7626" y="2280"/>
                    </a:lnTo>
                    <a:lnTo>
                      <a:pt x="7632" y="2292"/>
                    </a:lnTo>
                    <a:lnTo>
                      <a:pt x="7644" y="2304"/>
                    </a:lnTo>
                    <a:lnTo>
                      <a:pt x="7656" y="2304"/>
                    </a:lnTo>
                    <a:lnTo>
                      <a:pt x="7668" y="2310"/>
                    </a:lnTo>
                    <a:lnTo>
                      <a:pt x="7674" y="2322"/>
                    </a:lnTo>
                    <a:lnTo>
                      <a:pt x="7686" y="2334"/>
                    </a:lnTo>
                    <a:lnTo>
                      <a:pt x="7698" y="2358"/>
                    </a:lnTo>
                    <a:lnTo>
                      <a:pt x="7698" y="2376"/>
                    </a:lnTo>
                    <a:lnTo>
                      <a:pt x="7740" y="2412"/>
                    </a:lnTo>
                    <a:lnTo>
                      <a:pt x="7752" y="2466"/>
                    </a:lnTo>
                    <a:lnTo>
                      <a:pt x="7794" y="2508"/>
                    </a:lnTo>
                    <a:lnTo>
                      <a:pt x="7794" y="2502"/>
                    </a:lnTo>
                    <a:lnTo>
                      <a:pt x="7788" y="2496"/>
                    </a:lnTo>
                    <a:lnTo>
                      <a:pt x="7788" y="2484"/>
                    </a:lnTo>
                    <a:lnTo>
                      <a:pt x="7782" y="2472"/>
                    </a:lnTo>
                    <a:lnTo>
                      <a:pt x="7782" y="2460"/>
                    </a:lnTo>
                    <a:lnTo>
                      <a:pt x="7776" y="2448"/>
                    </a:lnTo>
                    <a:lnTo>
                      <a:pt x="7782" y="2442"/>
                    </a:lnTo>
                    <a:lnTo>
                      <a:pt x="7788" y="2442"/>
                    </a:lnTo>
                    <a:lnTo>
                      <a:pt x="7800" y="2454"/>
                    </a:lnTo>
                    <a:lnTo>
                      <a:pt x="7830" y="2454"/>
                    </a:lnTo>
                    <a:lnTo>
                      <a:pt x="7866" y="2496"/>
                    </a:lnTo>
                    <a:lnTo>
                      <a:pt x="7866" y="2472"/>
                    </a:lnTo>
                    <a:lnTo>
                      <a:pt x="7836" y="2430"/>
                    </a:lnTo>
                    <a:lnTo>
                      <a:pt x="7812" y="2436"/>
                    </a:lnTo>
                    <a:close/>
                    <a:moveTo>
                      <a:pt x="1344" y="84"/>
                    </a:moveTo>
                    <a:lnTo>
                      <a:pt x="1350" y="72"/>
                    </a:lnTo>
                    <a:lnTo>
                      <a:pt x="1308" y="66"/>
                    </a:lnTo>
                    <a:lnTo>
                      <a:pt x="1284" y="78"/>
                    </a:lnTo>
                    <a:lnTo>
                      <a:pt x="1290" y="90"/>
                    </a:lnTo>
                    <a:lnTo>
                      <a:pt x="1344" y="84"/>
                    </a:lnTo>
                    <a:close/>
                    <a:moveTo>
                      <a:pt x="9048" y="996"/>
                    </a:moveTo>
                    <a:lnTo>
                      <a:pt x="9036" y="984"/>
                    </a:lnTo>
                    <a:lnTo>
                      <a:pt x="9024" y="978"/>
                    </a:lnTo>
                    <a:lnTo>
                      <a:pt x="9006" y="972"/>
                    </a:lnTo>
                    <a:lnTo>
                      <a:pt x="8994" y="966"/>
                    </a:lnTo>
                    <a:lnTo>
                      <a:pt x="8982" y="966"/>
                    </a:lnTo>
                    <a:lnTo>
                      <a:pt x="8940" y="948"/>
                    </a:lnTo>
                    <a:lnTo>
                      <a:pt x="8898" y="948"/>
                    </a:lnTo>
                    <a:lnTo>
                      <a:pt x="8868" y="930"/>
                    </a:lnTo>
                    <a:lnTo>
                      <a:pt x="8778" y="924"/>
                    </a:lnTo>
                    <a:lnTo>
                      <a:pt x="8736" y="906"/>
                    </a:lnTo>
                    <a:lnTo>
                      <a:pt x="8700" y="906"/>
                    </a:lnTo>
                    <a:lnTo>
                      <a:pt x="8754" y="942"/>
                    </a:lnTo>
                    <a:lnTo>
                      <a:pt x="8808" y="966"/>
                    </a:lnTo>
                    <a:lnTo>
                      <a:pt x="8796" y="966"/>
                    </a:lnTo>
                    <a:lnTo>
                      <a:pt x="8784" y="972"/>
                    </a:lnTo>
                    <a:lnTo>
                      <a:pt x="8754" y="972"/>
                    </a:lnTo>
                    <a:lnTo>
                      <a:pt x="8730" y="960"/>
                    </a:lnTo>
                    <a:lnTo>
                      <a:pt x="8676" y="906"/>
                    </a:lnTo>
                    <a:lnTo>
                      <a:pt x="8580" y="870"/>
                    </a:lnTo>
                    <a:lnTo>
                      <a:pt x="8496" y="846"/>
                    </a:lnTo>
                    <a:lnTo>
                      <a:pt x="8442" y="834"/>
                    </a:lnTo>
                    <a:lnTo>
                      <a:pt x="8370" y="822"/>
                    </a:lnTo>
                    <a:lnTo>
                      <a:pt x="8280" y="804"/>
                    </a:lnTo>
                    <a:lnTo>
                      <a:pt x="8190" y="780"/>
                    </a:lnTo>
                    <a:lnTo>
                      <a:pt x="8112" y="762"/>
                    </a:lnTo>
                    <a:lnTo>
                      <a:pt x="8052" y="750"/>
                    </a:lnTo>
                    <a:lnTo>
                      <a:pt x="7998" y="738"/>
                    </a:lnTo>
                    <a:lnTo>
                      <a:pt x="7956" y="732"/>
                    </a:lnTo>
                    <a:lnTo>
                      <a:pt x="7758" y="732"/>
                    </a:lnTo>
                    <a:lnTo>
                      <a:pt x="7746" y="714"/>
                    </a:lnTo>
                    <a:lnTo>
                      <a:pt x="7698" y="720"/>
                    </a:lnTo>
                    <a:lnTo>
                      <a:pt x="7680" y="708"/>
                    </a:lnTo>
                    <a:lnTo>
                      <a:pt x="7626" y="708"/>
                    </a:lnTo>
                    <a:lnTo>
                      <a:pt x="7650" y="726"/>
                    </a:lnTo>
                    <a:lnTo>
                      <a:pt x="7644" y="744"/>
                    </a:lnTo>
                    <a:lnTo>
                      <a:pt x="7656" y="744"/>
                    </a:lnTo>
                    <a:lnTo>
                      <a:pt x="7680" y="756"/>
                    </a:lnTo>
                    <a:lnTo>
                      <a:pt x="7716" y="762"/>
                    </a:lnTo>
                    <a:lnTo>
                      <a:pt x="7740" y="774"/>
                    </a:lnTo>
                    <a:lnTo>
                      <a:pt x="7758" y="786"/>
                    </a:lnTo>
                    <a:lnTo>
                      <a:pt x="7752" y="798"/>
                    </a:lnTo>
                    <a:lnTo>
                      <a:pt x="7728" y="804"/>
                    </a:lnTo>
                    <a:lnTo>
                      <a:pt x="7698" y="804"/>
                    </a:lnTo>
                    <a:lnTo>
                      <a:pt x="7686" y="798"/>
                    </a:lnTo>
                    <a:lnTo>
                      <a:pt x="7680" y="792"/>
                    </a:lnTo>
                    <a:lnTo>
                      <a:pt x="7656" y="774"/>
                    </a:lnTo>
                    <a:lnTo>
                      <a:pt x="7584" y="774"/>
                    </a:lnTo>
                    <a:lnTo>
                      <a:pt x="7530" y="738"/>
                    </a:lnTo>
                    <a:lnTo>
                      <a:pt x="7524" y="738"/>
                    </a:lnTo>
                    <a:lnTo>
                      <a:pt x="7518" y="744"/>
                    </a:lnTo>
                    <a:lnTo>
                      <a:pt x="7506" y="744"/>
                    </a:lnTo>
                    <a:lnTo>
                      <a:pt x="7500" y="750"/>
                    </a:lnTo>
                    <a:lnTo>
                      <a:pt x="7446" y="750"/>
                    </a:lnTo>
                    <a:lnTo>
                      <a:pt x="7440" y="738"/>
                    </a:lnTo>
                    <a:lnTo>
                      <a:pt x="7344" y="744"/>
                    </a:lnTo>
                    <a:lnTo>
                      <a:pt x="7320" y="726"/>
                    </a:lnTo>
                    <a:lnTo>
                      <a:pt x="7314" y="732"/>
                    </a:lnTo>
                    <a:lnTo>
                      <a:pt x="7212" y="732"/>
                    </a:lnTo>
                    <a:lnTo>
                      <a:pt x="7206" y="738"/>
                    </a:lnTo>
                    <a:lnTo>
                      <a:pt x="7212" y="744"/>
                    </a:lnTo>
                    <a:lnTo>
                      <a:pt x="7218" y="756"/>
                    </a:lnTo>
                    <a:lnTo>
                      <a:pt x="7254" y="792"/>
                    </a:lnTo>
                    <a:lnTo>
                      <a:pt x="7248" y="792"/>
                    </a:lnTo>
                    <a:lnTo>
                      <a:pt x="7242" y="786"/>
                    </a:lnTo>
                    <a:lnTo>
                      <a:pt x="7230" y="780"/>
                    </a:lnTo>
                    <a:lnTo>
                      <a:pt x="7218" y="768"/>
                    </a:lnTo>
                    <a:lnTo>
                      <a:pt x="7206" y="762"/>
                    </a:lnTo>
                    <a:lnTo>
                      <a:pt x="7194" y="750"/>
                    </a:lnTo>
                    <a:lnTo>
                      <a:pt x="7176" y="744"/>
                    </a:lnTo>
                    <a:lnTo>
                      <a:pt x="7104" y="732"/>
                    </a:lnTo>
                    <a:lnTo>
                      <a:pt x="7086" y="732"/>
                    </a:lnTo>
                    <a:lnTo>
                      <a:pt x="7086" y="726"/>
                    </a:lnTo>
                    <a:lnTo>
                      <a:pt x="7056" y="696"/>
                    </a:lnTo>
                    <a:lnTo>
                      <a:pt x="7032" y="684"/>
                    </a:lnTo>
                    <a:lnTo>
                      <a:pt x="6990" y="666"/>
                    </a:lnTo>
                    <a:lnTo>
                      <a:pt x="6948" y="660"/>
                    </a:lnTo>
                    <a:lnTo>
                      <a:pt x="6912" y="654"/>
                    </a:lnTo>
                    <a:lnTo>
                      <a:pt x="6882" y="654"/>
                    </a:lnTo>
                    <a:lnTo>
                      <a:pt x="6864" y="648"/>
                    </a:lnTo>
                    <a:lnTo>
                      <a:pt x="6834" y="648"/>
                    </a:lnTo>
                    <a:lnTo>
                      <a:pt x="6786" y="636"/>
                    </a:lnTo>
                    <a:lnTo>
                      <a:pt x="6774" y="642"/>
                    </a:lnTo>
                    <a:lnTo>
                      <a:pt x="6714" y="642"/>
                    </a:lnTo>
                    <a:lnTo>
                      <a:pt x="6696" y="660"/>
                    </a:lnTo>
                    <a:lnTo>
                      <a:pt x="6684" y="666"/>
                    </a:lnTo>
                    <a:lnTo>
                      <a:pt x="6648" y="666"/>
                    </a:lnTo>
                    <a:lnTo>
                      <a:pt x="6630" y="660"/>
                    </a:lnTo>
                    <a:lnTo>
                      <a:pt x="6594" y="660"/>
                    </a:lnTo>
                    <a:lnTo>
                      <a:pt x="6582" y="654"/>
                    </a:lnTo>
                    <a:lnTo>
                      <a:pt x="6576" y="648"/>
                    </a:lnTo>
                    <a:lnTo>
                      <a:pt x="6552" y="636"/>
                    </a:lnTo>
                    <a:lnTo>
                      <a:pt x="6534" y="630"/>
                    </a:lnTo>
                    <a:lnTo>
                      <a:pt x="6522" y="624"/>
                    </a:lnTo>
                    <a:lnTo>
                      <a:pt x="6498" y="624"/>
                    </a:lnTo>
                    <a:lnTo>
                      <a:pt x="6486" y="630"/>
                    </a:lnTo>
                    <a:lnTo>
                      <a:pt x="6474" y="612"/>
                    </a:lnTo>
                    <a:lnTo>
                      <a:pt x="6438" y="612"/>
                    </a:lnTo>
                    <a:lnTo>
                      <a:pt x="6372" y="606"/>
                    </a:lnTo>
                    <a:lnTo>
                      <a:pt x="6408" y="594"/>
                    </a:lnTo>
                    <a:lnTo>
                      <a:pt x="6372" y="570"/>
                    </a:lnTo>
                    <a:lnTo>
                      <a:pt x="6360" y="570"/>
                    </a:lnTo>
                    <a:lnTo>
                      <a:pt x="6324" y="564"/>
                    </a:lnTo>
                    <a:lnTo>
                      <a:pt x="6282" y="558"/>
                    </a:lnTo>
                    <a:lnTo>
                      <a:pt x="6246" y="558"/>
                    </a:lnTo>
                    <a:lnTo>
                      <a:pt x="6228" y="564"/>
                    </a:lnTo>
                    <a:lnTo>
                      <a:pt x="6228" y="594"/>
                    </a:lnTo>
                    <a:lnTo>
                      <a:pt x="6222" y="600"/>
                    </a:lnTo>
                    <a:lnTo>
                      <a:pt x="6192" y="600"/>
                    </a:lnTo>
                    <a:lnTo>
                      <a:pt x="6180" y="594"/>
                    </a:lnTo>
                    <a:lnTo>
                      <a:pt x="6168" y="594"/>
                    </a:lnTo>
                    <a:lnTo>
                      <a:pt x="6186" y="582"/>
                    </a:lnTo>
                    <a:lnTo>
                      <a:pt x="6168" y="570"/>
                    </a:lnTo>
                    <a:lnTo>
                      <a:pt x="6096" y="570"/>
                    </a:lnTo>
                    <a:lnTo>
                      <a:pt x="6114" y="558"/>
                    </a:lnTo>
                    <a:lnTo>
                      <a:pt x="6156" y="558"/>
                    </a:lnTo>
                    <a:lnTo>
                      <a:pt x="6216" y="588"/>
                    </a:lnTo>
                    <a:lnTo>
                      <a:pt x="6216" y="564"/>
                    </a:lnTo>
                    <a:lnTo>
                      <a:pt x="6162" y="540"/>
                    </a:lnTo>
                    <a:lnTo>
                      <a:pt x="6048" y="546"/>
                    </a:lnTo>
                    <a:lnTo>
                      <a:pt x="6048" y="534"/>
                    </a:lnTo>
                    <a:lnTo>
                      <a:pt x="5928" y="540"/>
                    </a:lnTo>
                    <a:lnTo>
                      <a:pt x="5880" y="522"/>
                    </a:lnTo>
                    <a:lnTo>
                      <a:pt x="5862" y="522"/>
                    </a:lnTo>
                    <a:lnTo>
                      <a:pt x="5898" y="546"/>
                    </a:lnTo>
                    <a:lnTo>
                      <a:pt x="5850" y="546"/>
                    </a:lnTo>
                    <a:lnTo>
                      <a:pt x="5838" y="552"/>
                    </a:lnTo>
                    <a:lnTo>
                      <a:pt x="5832" y="552"/>
                    </a:lnTo>
                    <a:lnTo>
                      <a:pt x="5832" y="558"/>
                    </a:lnTo>
                    <a:lnTo>
                      <a:pt x="5844" y="564"/>
                    </a:lnTo>
                    <a:lnTo>
                      <a:pt x="5850" y="570"/>
                    </a:lnTo>
                    <a:lnTo>
                      <a:pt x="5862" y="576"/>
                    </a:lnTo>
                    <a:lnTo>
                      <a:pt x="5892" y="576"/>
                    </a:lnTo>
                    <a:lnTo>
                      <a:pt x="5892" y="582"/>
                    </a:lnTo>
                    <a:lnTo>
                      <a:pt x="5952" y="618"/>
                    </a:lnTo>
                    <a:lnTo>
                      <a:pt x="5904" y="618"/>
                    </a:lnTo>
                    <a:lnTo>
                      <a:pt x="5898" y="612"/>
                    </a:lnTo>
                    <a:lnTo>
                      <a:pt x="5886" y="606"/>
                    </a:lnTo>
                    <a:lnTo>
                      <a:pt x="5874" y="606"/>
                    </a:lnTo>
                    <a:lnTo>
                      <a:pt x="5862" y="600"/>
                    </a:lnTo>
                    <a:lnTo>
                      <a:pt x="5844" y="618"/>
                    </a:lnTo>
                    <a:lnTo>
                      <a:pt x="5868" y="636"/>
                    </a:lnTo>
                    <a:lnTo>
                      <a:pt x="5814" y="630"/>
                    </a:lnTo>
                    <a:lnTo>
                      <a:pt x="5808" y="630"/>
                    </a:lnTo>
                    <a:lnTo>
                      <a:pt x="5802" y="624"/>
                    </a:lnTo>
                    <a:lnTo>
                      <a:pt x="5784" y="618"/>
                    </a:lnTo>
                    <a:lnTo>
                      <a:pt x="5766" y="618"/>
                    </a:lnTo>
                    <a:lnTo>
                      <a:pt x="5754" y="612"/>
                    </a:lnTo>
                    <a:lnTo>
                      <a:pt x="5736" y="606"/>
                    </a:lnTo>
                    <a:lnTo>
                      <a:pt x="5724" y="606"/>
                    </a:lnTo>
                    <a:lnTo>
                      <a:pt x="5712" y="612"/>
                    </a:lnTo>
                    <a:lnTo>
                      <a:pt x="5700" y="612"/>
                    </a:lnTo>
                    <a:lnTo>
                      <a:pt x="5688" y="618"/>
                    </a:lnTo>
                    <a:lnTo>
                      <a:pt x="5682" y="624"/>
                    </a:lnTo>
                    <a:lnTo>
                      <a:pt x="5676" y="624"/>
                    </a:lnTo>
                    <a:lnTo>
                      <a:pt x="5610" y="618"/>
                    </a:lnTo>
                    <a:lnTo>
                      <a:pt x="5604" y="618"/>
                    </a:lnTo>
                    <a:lnTo>
                      <a:pt x="5598" y="612"/>
                    </a:lnTo>
                    <a:lnTo>
                      <a:pt x="5562" y="594"/>
                    </a:lnTo>
                    <a:lnTo>
                      <a:pt x="5556" y="594"/>
                    </a:lnTo>
                    <a:lnTo>
                      <a:pt x="5550" y="588"/>
                    </a:lnTo>
                    <a:lnTo>
                      <a:pt x="5538" y="588"/>
                    </a:lnTo>
                    <a:lnTo>
                      <a:pt x="5538" y="606"/>
                    </a:lnTo>
                    <a:lnTo>
                      <a:pt x="5544" y="612"/>
                    </a:lnTo>
                    <a:lnTo>
                      <a:pt x="5550" y="624"/>
                    </a:lnTo>
                    <a:lnTo>
                      <a:pt x="5556" y="630"/>
                    </a:lnTo>
                    <a:lnTo>
                      <a:pt x="5562" y="642"/>
                    </a:lnTo>
                    <a:lnTo>
                      <a:pt x="5562" y="660"/>
                    </a:lnTo>
                    <a:lnTo>
                      <a:pt x="5556" y="666"/>
                    </a:lnTo>
                    <a:lnTo>
                      <a:pt x="5532" y="660"/>
                    </a:lnTo>
                    <a:lnTo>
                      <a:pt x="5424" y="624"/>
                    </a:lnTo>
                    <a:lnTo>
                      <a:pt x="5412" y="618"/>
                    </a:lnTo>
                    <a:lnTo>
                      <a:pt x="5406" y="618"/>
                    </a:lnTo>
                    <a:lnTo>
                      <a:pt x="5400" y="612"/>
                    </a:lnTo>
                    <a:lnTo>
                      <a:pt x="5394" y="600"/>
                    </a:lnTo>
                    <a:lnTo>
                      <a:pt x="5382" y="594"/>
                    </a:lnTo>
                    <a:lnTo>
                      <a:pt x="5376" y="588"/>
                    </a:lnTo>
                    <a:lnTo>
                      <a:pt x="5376" y="606"/>
                    </a:lnTo>
                    <a:lnTo>
                      <a:pt x="5322" y="588"/>
                    </a:lnTo>
                    <a:lnTo>
                      <a:pt x="5292" y="570"/>
                    </a:lnTo>
                    <a:lnTo>
                      <a:pt x="5298" y="570"/>
                    </a:lnTo>
                    <a:lnTo>
                      <a:pt x="5304" y="576"/>
                    </a:lnTo>
                    <a:lnTo>
                      <a:pt x="5328" y="576"/>
                    </a:lnTo>
                    <a:lnTo>
                      <a:pt x="5340" y="582"/>
                    </a:lnTo>
                    <a:lnTo>
                      <a:pt x="5352" y="582"/>
                    </a:lnTo>
                    <a:lnTo>
                      <a:pt x="5358" y="576"/>
                    </a:lnTo>
                    <a:lnTo>
                      <a:pt x="5358" y="570"/>
                    </a:lnTo>
                    <a:lnTo>
                      <a:pt x="5346" y="564"/>
                    </a:lnTo>
                    <a:lnTo>
                      <a:pt x="5334" y="552"/>
                    </a:lnTo>
                    <a:lnTo>
                      <a:pt x="5292" y="552"/>
                    </a:lnTo>
                    <a:lnTo>
                      <a:pt x="5304" y="540"/>
                    </a:lnTo>
                    <a:lnTo>
                      <a:pt x="5298" y="534"/>
                    </a:lnTo>
                    <a:lnTo>
                      <a:pt x="5286" y="528"/>
                    </a:lnTo>
                    <a:lnTo>
                      <a:pt x="5256" y="528"/>
                    </a:lnTo>
                    <a:lnTo>
                      <a:pt x="5268" y="510"/>
                    </a:lnTo>
                    <a:lnTo>
                      <a:pt x="5262" y="510"/>
                    </a:lnTo>
                    <a:lnTo>
                      <a:pt x="5256" y="504"/>
                    </a:lnTo>
                    <a:lnTo>
                      <a:pt x="5232" y="504"/>
                    </a:lnTo>
                    <a:lnTo>
                      <a:pt x="5220" y="498"/>
                    </a:lnTo>
                    <a:lnTo>
                      <a:pt x="5208" y="498"/>
                    </a:lnTo>
                    <a:lnTo>
                      <a:pt x="5202" y="492"/>
                    </a:lnTo>
                    <a:lnTo>
                      <a:pt x="5190" y="492"/>
                    </a:lnTo>
                    <a:lnTo>
                      <a:pt x="5184" y="486"/>
                    </a:lnTo>
                    <a:lnTo>
                      <a:pt x="5142" y="486"/>
                    </a:lnTo>
                    <a:lnTo>
                      <a:pt x="5130" y="492"/>
                    </a:lnTo>
                    <a:lnTo>
                      <a:pt x="5094" y="492"/>
                    </a:lnTo>
                    <a:lnTo>
                      <a:pt x="5076" y="486"/>
                    </a:lnTo>
                    <a:lnTo>
                      <a:pt x="5070" y="480"/>
                    </a:lnTo>
                    <a:lnTo>
                      <a:pt x="5064" y="480"/>
                    </a:lnTo>
                    <a:lnTo>
                      <a:pt x="5040" y="486"/>
                    </a:lnTo>
                    <a:lnTo>
                      <a:pt x="5040" y="474"/>
                    </a:lnTo>
                    <a:lnTo>
                      <a:pt x="4992" y="468"/>
                    </a:lnTo>
                    <a:lnTo>
                      <a:pt x="4980" y="456"/>
                    </a:lnTo>
                    <a:lnTo>
                      <a:pt x="4974" y="474"/>
                    </a:lnTo>
                    <a:lnTo>
                      <a:pt x="4956" y="480"/>
                    </a:lnTo>
                    <a:lnTo>
                      <a:pt x="4986" y="498"/>
                    </a:lnTo>
                    <a:lnTo>
                      <a:pt x="5010" y="528"/>
                    </a:lnTo>
                    <a:lnTo>
                      <a:pt x="4962" y="522"/>
                    </a:lnTo>
                    <a:lnTo>
                      <a:pt x="4956" y="516"/>
                    </a:lnTo>
                    <a:lnTo>
                      <a:pt x="4890" y="522"/>
                    </a:lnTo>
                    <a:lnTo>
                      <a:pt x="4872" y="528"/>
                    </a:lnTo>
                    <a:lnTo>
                      <a:pt x="4872" y="516"/>
                    </a:lnTo>
                    <a:lnTo>
                      <a:pt x="4824" y="522"/>
                    </a:lnTo>
                    <a:lnTo>
                      <a:pt x="4818" y="510"/>
                    </a:lnTo>
                    <a:lnTo>
                      <a:pt x="4764" y="510"/>
                    </a:lnTo>
                    <a:lnTo>
                      <a:pt x="4728" y="504"/>
                    </a:lnTo>
                    <a:lnTo>
                      <a:pt x="4746" y="480"/>
                    </a:lnTo>
                    <a:lnTo>
                      <a:pt x="4620" y="480"/>
                    </a:lnTo>
                    <a:lnTo>
                      <a:pt x="4608" y="468"/>
                    </a:lnTo>
                    <a:lnTo>
                      <a:pt x="4602" y="474"/>
                    </a:lnTo>
                    <a:lnTo>
                      <a:pt x="4590" y="468"/>
                    </a:lnTo>
                    <a:lnTo>
                      <a:pt x="4542" y="474"/>
                    </a:lnTo>
                    <a:lnTo>
                      <a:pt x="4548" y="486"/>
                    </a:lnTo>
                    <a:lnTo>
                      <a:pt x="4488" y="480"/>
                    </a:lnTo>
                    <a:lnTo>
                      <a:pt x="4476" y="486"/>
                    </a:lnTo>
                    <a:lnTo>
                      <a:pt x="4506" y="498"/>
                    </a:lnTo>
                    <a:lnTo>
                      <a:pt x="4464" y="492"/>
                    </a:lnTo>
                    <a:lnTo>
                      <a:pt x="4464" y="474"/>
                    </a:lnTo>
                    <a:lnTo>
                      <a:pt x="4434" y="456"/>
                    </a:lnTo>
                    <a:lnTo>
                      <a:pt x="4416" y="456"/>
                    </a:lnTo>
                    <a:lnTo>
                      <a:pt x="4428" y="474"/>
                    </a:lnTo>
                    <a:lnTo>
                      <a:pt x="4374" y="474"/>
                    </a:lnTo>
                    <a:lnTo>
                      <a:pt x="4368" y="468"/>
                    </a:lnTo>
                    <a:lnTo>
                      <a:pt x="4356" y="468"/>
                    </a:lnTo>
                    <a:lnTo>
                      <a:pt x="4350" y="456"/>
                    </a:lnTo>
                    <a:lnTo>
                      <a:pt x="4320" y="456"/>
                    </a:lnTo>
                    <a:lnTo>
                      <a:pt x="4296" y="444"/>
                    </a:lnTo>
                    <a:lnTo>
                      <a:pt x="4266" y="468"/>
                    </a:lnTo>
                    <a:lnTo>
                      <a:pt x="4320" y="474"/>
                    </a:lnTo>
                    <a:lnTo>
                      <a:pt x="4332" y="474"/>
                    </a:lnTo>
                    <a:lnTo>
                      <a:pt x="4326" y="480"/>
                    </a:lnTo>
                    <a:lnTo>
                      <a:pt x="4314" y="486"/>
                    </a:lnTo>
                    <a:lnTo>
                      <a:pt x="4308" y="492"/>
                    </a:lnTo>
                    <a:lnTo>
                      <a:pt x="4272" y="492"/>
                    </a:lnTo>
                    <a:lnTo>
                      <a:pt x="4266" y="498"/>
                    </a:lnTo>
                    <a:lnTo>
                      <a:pt x="4254" y="504"/>
                    </a:lnTo>
                    <a:lnTo>
                      <a:pt x="4182" y="504"/>
                    </a:lnTo>
                    <a:lnTo>
                      <a:pt x="4146" y="510"/>
                    </a:lnTo>
                    <a:lnTo>
                      <a:pt x="4134" y="534"/>
                    </a:lnTo>
                    <a:lnTo>
                      <a:pt x="4110" y="528"/>
                    </a:lnTo>
                    <a:lnTo>
                      <a:pt x="4110" y="516"/>
                    </a:lnTo>
                    <a:lnTo>
                      <a:pt x="4116" y="504"/>
                    </a:lnTo>
                    <a:lnTo>
                      <a:pt x="4122" y="498"/>
                    </a:lnTo>
                    <a:lnTo>
                      <a:pt x="4134" y="492"/>
                    </a:lnTo>
                    <a:lnTo>
                      <a:pt x="4152" y="492"/>
                    </a:lnTo>
                    <a:lnTo>
                      <a:pt x="4164" y="480"/>
                    </a:lnTo>
                    <a:lnTo>
                      <a:pt x="4206" y="474"/>
                    </a:lnTo>
                    <a:lnTo>
                      <a:pt x="4248" y="438"/>
                    </a:lnTo>
                    <a:lnTo>
                      <a:pt x="4248" y="426"/>
                    </a:lnTo>
                    <a:lnTo>
                      <a:pt x="4254" y="420"/>
                    </a:lnTo>
                    <a:lnTo>
                      <a:pt x="4266" y="414"/>
                    </a:lnTo>
                    <a:lnTo>
                      <a:pt x="4278" y="414"/>
                    </a:lnTo>
                    <a:lnTo>
                      <a:pt x="4290" y="408"/>
                    </a:lnTo>
                    <a:lnTo>
                      <a:pt x="4302" y="408"/>
                    </a:lnTo>
                    <a:lnTo>
                      <a:pt x="4320" y="402"/>
                    </a:lnTo>
                    <a:lnTo>
                      <a:pt x="4332" y="402"/>
                    </a:lnTo>
                    <a:lnTo>
                      <a:pt x="4344" y="396"/>
                    </a:lnTo>
                    <a:lnTo>
                      <a:pt x="4350" y="390"/>
                    </a:lnTo>
                    <a:lnTo>
                      <a:pt x="4356" y="378"/>
                    </a:lnTo>
                    <a:lnTo>
                      <a:pt x="4350" y="366"/>
                    </a:lnTo>
                    <a:lnTo>
                      <a:pt x="4344" y="360"/>
                    </a:lnTo>
                    <a:lnTo>
                      <a:pt x="4332" y="354"/>
                    </a:lnTo>
                    <a:lnTo>
                      <a:pt x="4326" y="348"/>
                    </a:lnTo>
                    <a:lnTo>
                      <a:pt x="4290" y="348"/>
                    </a:lnTo>
                    <a:lnTo>
                      <a:pt x="4320" y="336"/>
                    </a:lnTo>
                    <a:lnTo>
                      <a:pt x="4314" y="330"/>
                    </a:lnTo>
                    <a:lnTo>
                      <a:pt x="4302" y="324"/>
                    </a:lnTo>
                    <a:lnTo>
                      <a:pt x="4290" y="312"/>
                    </a:lnTo>
                    <a:lnTo>
                      <a:pt x="4284" y="312"/>
                    </a:lnTo>
                    <a:lnTo>
                      <a:pt x="4278" y="318"/>
                    </a:lnTo>
                    <a:lnTo>
                      <a:pt x="4254" y="318"/>
                    </a:lnTo>
                    <a:lnTo>
                      <a:pt x="4248" y="312"/>
                    </a:lnTo>
                    <a:lnTo>
                      <a:pt x="4242" y="300"/>
                    </a:lnTo>
                    <a:lnTo>
                      <a:pt x="4236" y="294"/>
                    </a:lnTo>
                    <a:lnTo>
                      <a:pt x="4194" y="294"/>
                    </a:lnTo>
                    <a:lnTo>
                      <a:pt x="4188" y="300"/>
                    </a:lnTo>
                    <a:lnTo>
                      <a:pt x="4182" y="300"/>
                    </a:lnTo>
                    <a:lnTo>
                      <a:pt x="4128" y="288"/>
                    </a:lnTo>
                    <a:lnTo>
                      <a:pt x="3990" y="282"/>
                    </a:lnTo>
                    <a:lnTo>
                      <a:pt x="3990" y="300"/>
                    </a:lnTo>
                    <a:lnTo>
                      <a:pt x="3924" y="300"/>
                    </a:lnTo>
                    <a:lnTo>
                      <a:pt x="3942" y="282"/>
                    </a:lnTo>
                    <a:lnTo>
                      <a:pt x="3942" y="276"/>
                    </a:lnTo>
                    <a:lnTo>
                      <a:pt x="3936" y="270"/>
                    </a:lnTo>
                    <a:lnTo>
                      <a:pt x="3912" y="264"/>
                    </a:lnTo>
                    <a:lnTo>
                      <a:pt x="3882" y="264"/>
                    </a:lnTo>
                    <a:lnTo>
                      <a:pt x="3852" y="270"/>
                    </a:lnTo>
                    <a:lnTo>
                      <a:pt x="3840" y="270"/>
                    </a:lnTo>
                    <a:lnTo>
                      <a:pt x="3780" y="264"/>
                    </a:lnTo>
                    <a:lnTo>
                      <a:pt x="3792" y="264"/>
                    </a:lnTo>
                    <a:lnTo>
                      <a:pt x="3810" y="258"/>
                    </a:lnTo>
                    <a:lnTo>
                      <a:pt x="3822" y="258"/>
                    </a:lnTo>
                    <a:lnTo>
                      <a:pt x="3834" y="252"/>
                    </a:lnTo>
                    <a:lnTo>
                      <a:pt x="3840" y="252"/>
                    </a:lnTo>
                    <a:lnTo>
                      <a:pt x="3840" y="246"/>
                    </a:lnTo>
                    <a:lnTo>
                      <a:pt x="3834" y="240"/>
                    </a:lnTo>
                    <a:lnTo>
                      <a:pt x="3822" y="240"/>
                    </a:lnTo>
                    <a:lnTo>
                      <a:pt x="3804" y="234"/>
                    </a:lnTo>
                    <a:lnTo>
                      <a:pt x="3762" y="234"/>
                    </a:lnTo>
                    <a:lnTo>
                      <a:pt x="3720" y="228"/>
                    </a:lnTo>
                    <a:lnTo>
                      <a:pt x="3714" y="240"/>
                    </a:lnTo>
                    <a:lnTo>
                      <a:pt x="3684" y="240"/>
                    </a:lnTo>
                    <a:lnTo>
                      <a:pt x="3672" y="246"/>
                    </a:lnTo>
                    <a:lnTo>
                      <a:pt x="3660" y="246"/>
                    </a:lnTo>
                    <a:lnTo>
                      <a:pt x="3648" y="252"/>
                    </a:lnTo>
                    <a:lnTo>
                      <a:pt x="3648" y="258"/>
                    </a:lnTo>
                    <a:lnTo>
                      <a:pt x="3654" y="270"/>
                    </a:lnTo>
                    <a:lnTo>
                      <a:pt x="3678" y="282"/>
                    </a:lnTo>
                    <a:lnTo>
                      <a:pt x="3696" y="294"/>
                    </a:lnTo>
                    <a:lnTo>
                      <a:pt x="3708" y="294"/>
                    </a:lnTo>
                    <a:lnTo>
                      <a:pt x="3714" y="300"/>
                    </a:lnTo>
                    <a:lnTo>
                      <a:pt x="3720" y="300"/>
                    </a:lnTo>
                    <a:lnTo>
                      <a:pt x="3576" y="294"/>
                    </a:lnTo>
                    <a:lnTo>
                      <a:pt x="3630" y="312"/>
                    </a:lnTo>
                    <a:lnTo>
                      <a:pt x="3576" y="324"/>
                    </a:lnTo>
                    <a:lnTo>
                      <a:pt x="3564" y="330"/>
                    </a:lnTo>
                    <a:lnTo>
                      <a:pt x="3534" y="336"/>
                    </a:lnTo>
                    <a:lnTo>
                      <a:pt x="3498" y="342"/>
                    </a:lnTo>
                    <a:lnTo>
                      <a:pt x="3474" y="342"/>
                    </a:lnTo>
                    <a:lnTo>
                      <a:pt x="3468" y="336"/>
                    </a:lnTo>
                    <a:lnTo>
                      <a:pt x="3474" y="324"/>
                    </a:lnTo>
                    <a:lnTo>
                      <a:pt x="3486" y="312"/>
                    </a:lnTo>
                    <a:lnTo>
                      <a:pt x="3420" y="312"/>
                    </a:lnTo>
                    <a:lnTo>
                      <a:pt x="3408" y="318"/>
                    </a:lnTo>
                    <a:lnTo>
                      <a:pt x="3390" y="318"/>
                    </a:lnTo>
                    <a:lnTo>
                      <a:pt x="3378" y="324"/>
                    </a:lnTo>
                    <a:lnTo>
                      <a:pt x="3366" y="336"/>
                    </a:lnTo>
                    <a:lnTo>
                      <a:pt x="3348" y="336"/>
                    </a:lnTo>
                    <a:lnTo>
                      <a:pt x="3318" y="342"/>
                    </a:lnTo>
                    <a:lnTo>
                      <a:pt x="3276" y="342"/>
                    </a:lnTo>
                    <a:lnTo>
                      <a:pt x="3246" y="348"/>
                    </a:lnTo>
                    <a:lnTo>
                      <a:pt x="3234" y="354"/>
                    </a:lnTo>
                    <a:lnTo>
                      <a:pt x="3216" y="354"/>
                    </a:lnTo>
                    <a:lnTo>
                      <a:pt x="3204" y="360"/>
                    </a:lnTo>
                    <a:lnTo>
                      <a:pt x="3186" y="360"/>
                    </a:lnTo>
                    <a:lnTo>
                      <a:pt x="3180" y="366"/>
                    </a:lnTo>
                    <a:lnTo>
                      <a:pt x="3174" y="366"/>
                    </a:lnTo>
                    <a:lnTo>
                      <a:pt x="3132" y="396"/>
                    </a:lnTo>
                    <a:lnTo>
                      <a:pt x="3114" y="396"/>
                    </a:lnTo>
                    <a:lnTo>
                      <a:pt x="3108" y="402"/>
                    </a:lnTo>
                    <a:lnTo>
                      <a:pt x="3102" y="402"/>
                    </a:lnTo>
                    <a:lnTo>
                      <a:pt x="3096" y="408"/>
                    </a:lnTo>
                    <a:lnTo>
                      <a:pt x="3102" y="414"/>
                    </a:lnTo>
                    <a:lnTo>
                      <a:pt x="3120" y="426"/>
                    </a:lnTo>
                    <a:lnTo>
                      <a:pt x="3132" y="438"/>
                    </a:lnTo>
                    <a:lnTo>
                      <a:pt x="3150" y="444"/>
                    </a:lnTo>
                    <a:lnTo>
                      <a:pt x="3156" y="450"/>
                    </a:lnTo>
                    <a:lnTo>
                      <a:pt x="3162" y="450"/>
                    </a:lnTo>
                    <a:lnTo>
                      <a:pt x="3120" y="462"/>
                    </a:lnTo>
                    <a:lnTo>
                      <a:pt x="3096" y="474"/>
                    </a:lnTo>
                    <a:lnTo>
                      <a:pt x="2994" y="474"/>
                    </a:lnTo>
                    <a:lnTo>
                      <a:pt x="2988" y="480"/>
                    </a:lnTo>
                    <a:lnTo>
                      <a:pt x="2952" y="468"/>
                    </a:lnTo>
                    <a:lnTo>
                      <a:pt x="2934" y="474"/>
                    </a:lnTo>
                    <a:lnTo>
                      <a:pt x="2880" y="474"/>
                    </a:lnTo>
                    <a:lnTo>
                      <a:pt x="2874" y="480"/>
                    </a:lnTo>
                    <a:lnTo>
                      <a:pt x="2874" y="498"/>
                    </a:lnTo>
                    <a:lnTo>
                      <a:pt x="2880" y="510"/>
                    </a:lnTo>
                    <a:lnTo>
                      <a:pt x="2892" y="522"/>
                    </a:lnTo>
                    <a:lnTo>
                      <a:pt x="2898" y="522"/>
                    </a:lnTo>
                    <a:lnTo>
                      <a:pt x="2904" y="528"/>
                    </a:lnTo>
                    <a:lnTo>
                      <a:pt x="2910" y="540"/>
                    </a:lnTo>
                    <a:lnTo>
                      <a:pt x="2916" y="546"/>
                    </a:lnTo>
                    <a:lnTo>
                      <a:pt x="2922" y="546"/>
                    </a:lnTo>
                    <a:lnTo>
                      <a:pt x="2928" y="552"/>
                    </a:lnTo>
                    <a:lnTo>
                      <a:pt x="2940" y="552"/>
                    </a:lnTo>
                    <a:lnTo>
                      <a:pt x="2952" y="558"/>
                    </a:lnTo>
                    <a:lnTo>
                      <a:pt x="2964" y="558"/>
                    </a:lnTo>
                    <a:lnTo>
                      <a:pt x="2976" y="564"/>
                    </a:lnTo>
                    <a:lnTo>
                      <a:pt x="2994" y="564"/>
                    </a:lnTo>
                    <a:lnTo>
                      <a:pt x="3012" y="570"/>
                    </a:lnTo>
                    <a:lnTo>
                      <a:pt x="3024" y="570"/>
                    </a:lnTo>
                    <a:lnTo>
                      <a:pt x="3036" y="576"/>
                    </a:lnTo>
                    <a:lnTo>
                      <a:pt x="3042" y="576"/>
                    </a:lnTo>
                    <a:lnTo>
                      <a:pt x="3054" y="588"/>
                    </a:lnTo>
                    <a:lnTo>
                      <a:pt x="3054" y="594"/>
                    </a:lnTo>
                    <a:lnTo>
                      <a:pt x="3060" y="600"/>
                    </a:lnTo>
                    <a:lnTo>
                      <a:pt x="3030" y="600"/>
                    </a:lnTo>
                    <a:lnTo>
                      <a:pt x="3012" y="606"/>
                    </a:lnTo>
                    <a:lnTo>
                      <a:pt x="3000" y="606"/>
                    </a:lnTo>
                    <a:lnTo>
                      <a:pt x="2964" y="588"/>
                    </a:lnTo>
                    <a:lnTo>
                      <a:pt x="2928" y="576"/>
                    </a:lnTo>
                    <a:lnTo>
                      <a:pt x="2904" y="570"/>
                    </a:lnTo>
                    <a:lnTo>
                      <a:pt x="2886" y="564"/>
                    </a:lnTo>
                    <a:lnTo>
                      <a:pt x="2862" y="564"/>
                    </a:lnTo>
                    <a:lnTo>
                      <a:pt x="2844" y="558"/>
                    </a:lnTo>
                    <a:lnTo>
                      <a:pt x="2802" y="558"/>
                    </a:lnTo>
                    <a:lnTo>
                      <a:pt x="2796" y="564"/>
                    </a:lnTo>
                    <a:lnTo>
                      <a:pt x="2796" y="576"/>
                    </a:lnTo>
                    <a:lnTo>
                      <a:pt x="2802" y="582"/>
                    </a:lnTo>
                    <a:lnTo>
                      <a:pt x="2808" y="582"/>
                    </a:lnTo>
                    <a:lnTo>
                      <a:pt x="2820" y="594"/>
                    </a:lnTo>
                    <a:lnTo>
                      <a:pt x="2784" y="594"/>
                    </a:lnTo>
                    <a:lnTo>
                      <a:pt x="2772" y="582"/>
                    </a:lnTo>
                    <a:lnTo>
                      <a:pt x="2754" y="582"/>
                    </a:lnTo>
                    <a:lnTo>
                      <a:pt x="2748" y="576"/>
                    </a:lnTo>
                    <a:lnTo>
                      <a:pt x="2724" y="576"/>
                    </a:lnTo>
                    <a:lnTo>
                      <a:pt x="2724" y="582"/>
                    </a:lnTo>
                    <a:lnTo>
                      <a:pt x="2730" y="600"/>
                    </a:lnTo>
                    <a:lnTo>
                      <a:pt x="2736" y="612"/>
                    </a:lnTo>
                    <a:lnTo>
                      <a:pt x="2748" y="618"/>
                    </a:lnTo>
                    <a:lnTo>
                      <a:pt x="2766" y="624"/>
                    </a:lnTo>
                    <a:lnTo>
                      <a:pt x="2802" y="624"/>
                    </a:lnTo>
                    <a:lnTo>
                      <a:pt x="2820" y="630"/>
                    </a:lnTo>
                    <a:lnTo>
                      <a:pt x="2844" y="630"/>
                    </a:lnTo>
                    <a:lnTo>
                      <a:pt x="2856" y="636"/>
                    </a:lnTo>
                    <a:lnTo>
                      <a:pt x="2862" y="648"/>
                    </a:lnTo>
                    <a:lnTo>
                      <a:pt x="2874" y="654"/>
                    </a:lnTo>
                    <a:lnTo>
                      <a:pt x="2844" y="654"/>
                    </a:lnTo>
                    <a:lnTo>
                      <a:pt x="2838" y="648"/>
                    </a:lnTo>
                    <a:lnTo>
                      <a:pt x="2826" y="642"/>
                    </a:lnTo>
                    <a:lnTo>
                      <a:pt x="2772" y="642"/>
                    </a:lnTo>
                    <a:lnTo>
                      <a:pt x="2760" y="636"/>
                    </a:lnTo>
                    <a:lnTo>
                      <a:pt x="2730" y="636"/>
                    </a:lnTo>
                    <a:lnTo>
                      <a:pt x="2724" y="624"/>
                    </a:lnTo>
                    <a:lnTo>
                      <a:pt x="2700" y="624"/>
                    </a:lnTo>
                    <a:lnTo>
                      <a:pt x="2694" y="606"/>
                    </a:lnTo>
                    <a:lnTo>
                      <a:pt x="2664" y="594"/>
                    </a:lnTo>
                    <a:lnTo>
                      <a:pt x="2670" y="588"/>
                    </a:lnTo>
                    <a:lnTo>
                      <a:pt x="2682" y="582"/>
                    </a:lnTo>
                    <a:lnTo>
                      <a:pt x="2688" y="576"/>
                    </a:lnTo>
                    <a:lnTo>
                      <a:pt x="2688" y="564"/>
                    </a:lnTo>
                    <a:lnTo>
                      <a:pt x="2658" y="534"/>
                    </a:lnTo>
                    <a:lnTo>
                      <a:pt x="2646" y="528"/>
                    </a:lnTo>
                    <a:lnTo>
                      <a:pt x="2616" y="528"/>
                    </a:lnTo>
                    <a:lnTo>
                      <a:pt x="2628" y="534"/>
                    </a:lnTo>
                    <a:lnTo>
                      <a:pt x="2652" y="558"/>
                    </a:lnTo>
                    <a:lnTo>
                      <a:pt x="2640" y="570"/>
                    </a:lnTo>
                    <a:lnTo>
                      <a:pt x="2616" y="582"/>
                    </a:lnTo>
                    <a:lnTo>
                      <a:pt x="2604" y="582"/>
                    </a:lnTo>
                    <a:lnTo>
                      <a:pt x="2586" y="624"/>
                    </a:lnTo>
                    <a:lnTo>
                      <a:pt x="2658" y="660"/>
                    </a:lnTo>
                    <a:lnTo>
                      <a:pt x="2676" y="660"/>
                    </a:lnTo>
                    <a:lnTo>
                      <a:pt x="2676" y="696"/>
                    </a:lnTo>
                    <a:lnTo>
                      <a:pt x="2670" y="708"/>
                    </a:lnTo>
                    <a:lnTo>
                      <a:pt x="2670" y="720"/>
                    </a:lnTo>
                    <a:lnTo>
                      <a:pt x="2676" y="738"/>
                    </a:lnTo>
                    <a:lnTo>
                      <a:pt x="2712" y="744"/>
                    </a:lnTo>
                    <a:lnTo>
                      <a:pt x="2712" y="768"/>
                    </a:lnTo>
                    <a:lnTo>
                      <a:pt x="2772" y="780"/>
                    </a:lnTo>
                    <a:lnTo>
                      <a:pt x="2778" y="780"/>
                    </a:lnTo>
                    <a:lnTo>
                      <a:pt x="2784" y="774"/>
                    </a:lnTo>
                    <a:lnTo>
                      <a:pt x="2796" y="774"/>
                    </a:lnTo>
                    <a:lnTo>
                      <a:pt x="2814" y="768"/>
                    </a:lnTo>
                    <a:lnTo>
                      <a:pt x="2850" y="768"/>
                    </a:lnTo>
                    <a:lnTo>
                      <a:pt x="2868" y="774"/>
                    </a:lnTo>
                    <a:lnTo>
                      <a:pt x="2874" y="780"/>
                    </a:lnTo>
                    <a:lnTo>
                      <a:pt x="2886" y="786"/>
                    </a:lnTo>
                    <a:lnTo>
                      <a:pt x="2904" y="786"/>
                    </a:lnTo>
                    <a:lnTo>
                      <a:pt x="2916" y="792"/>
                    </a:lnTo>
                    <a:lnTo>
                      <a:pt x="2952" y="804"/>
                    </a:lnTo>
                    <a:lnTo>
                      <a:pt x="2976" y="828"/>
                    </a:lnTo>
                    <a:lnTo>
                      <a:pt x="2976" y="834"/>
                    </a:lnTo>
                    <a:lnTo>
                      <a:pt x="2964" y="834"/>
                    </a:lnTo>
                    <a:lnTo>
                      <a:pt x="2958" y="840"/>
                    </a:lnTo>
                    <a:lnTo>
                      <a:pt x="2946" y="840"/>
                    </a:lnTo>
                    <a:lnTo>
                      <a:pt x="2940" y="846"/>
                    </a:lnTo>
                    <a:lnTo>
                      <a:pt x="2946" y="852"/>
                    </a:lnTo>
                    <a:lnTo>
                      <a:pt x="2958" y="858"/>
                    </a:lnTo>
                    <a:lnTo>
                      <a:pt x="2976" y="876"/>
                    </a:lnTo>
                    <a:lnTo>
                      <a:pt x="3024" y="876"/>
                    </a:lnTo>
                    <a:lnTo>
                      <a:pt x="3012" y="882"/>
                    </a:lnTo>
                    <a:lnTo>
                      <a:pt x="3006" y="882"/>
                    </a:lnTo>
                    <a:lnTo>
                      <a:pt x="2994" y="888"/>
                    </a:lnTo>
                    <a:lnTo>
                      <a:pt x="2970" y="888"/>
                    </a:lnTo>
                    <a:lnTo>
                      <a:pt x="2958" y="882"/>
                    </a:lnTo>
                    <a:lnTo>
                      <a:pt x="2952" y="876"/>
                    </a:lnTo>
                    <a:lnTo>
                      <a:pt x="2940" y="870"/>
                    </a:lnTo>
                    <a:lnTo>
                      <a:pt x="2940" y="858"/>
                    </a:lnTo>
                    <a:lnTo>
                      <a:pt x="2928" y="834"/>
                    </a:lnTo>
                    <a:lnTo>
                      <a:pt x="2916" y="822"/>
                    </a:lnTo>
                    <a:lnTo>
                      <a:pt x="2892" y="810"/>
                    </a:lnTo>
                    <a:lnTo>
                      <a:pt x="2886" y="804"/>
                    </a:lnTo>
                    <a:lnTo>
                      <a:pt x="2880" y="804"/>
                    </a:lnTo>
                    <a:lnTo>
                      <a:pt x="2874" y="798"/>
                    </a:lnTo>
                    <a:lnTo>
                      <a:pt x="2874" y="786"/>
                    </a:lnTo>
                    <a:lnTo>
                      <a:pt x="2868" y="780"/>
                    </a:lnTo>
                    <a:lnTo>
                      <a:pt x="2844" y="780"/>
                    </a:lnTo>
                    <a:lnTo>
                      <a:pt x="2832" y="786"/>
                    </a:lnTo>
                    <a:lnTo>
                      <a:pt x="2814" y="786"/>
                    </a:lnTo>
                    <a:lnTo>
                      <a:pt x="2802" y="792"/>
                    </a:lnTo>
                    <a:lnTo>
                      <a:pt x="2778" y="792"/>
                    </a:lnTo>
                    <a:lnTo>
                      <a:pt x="2760" y="810"/>
                    </a:lnTo>
                    <a:lnTo>
                      <a:pt x="2766" y="816"/>
                    </a:lnTo>
                    <a:lnTo>
                      <a:pt x="2772" y="828"/>
                    </a:lnTo>
                    <a:lnTo>
                      <a:pt x="2784" y="834"/>
                    </a:lnTo>
                    <a:lnTo>
                      <a:pt x="2802" y="852"/>
                    </a:lnTo>
                    <a:lnTo>
                      <a:pt x="2814" y="858"/>
                    </a:lnTo>
                    <a:lnTo>
                      <a:pt x="2814" y="864"/>
                    </a:lnTo>
                    <a:lnTo>
                      <a:pt x="2790" y="888"/>
                    </a:lnTo>
                    <a:lnTo>
                      <a:pt x="2784" y="888"/>
                    </a:lnTo>
                    <a:lnTo>
                      <a:pt x="2778" y="930"/>
                    </a:lnTo>
                    <a:lnTo>
                      <a:pt x="2736" y="948"/>
                    </a:lnTo>
                    <a:lnTo>
                      <a:pt x="2736" y="954"/>
                    </a:lnTo>
                    <a:lnTo>
                      <a:pt x="2730" y="966"/>
                    </a:lnTo>
                    <a:lnTo>
                      <a:pt x="2724" y="972"/>
                    </a:lnTo>
                    <a:lnTo>
                      <a:pt x="2694" y="972"/>
                    </a:lnTo>
                    <a:lnTo>
                      <a:pt x="2682" y="966"/>
                    </a:lnTo>
                    <a:lnTo>
                      <a:pt x="2652" y="966"/>
                    </a:lnTo>
                    <a:lnTo>
                      <a:pt x="2592" y="960"/>
                    </a:lnTo>
                    <a:lnTo>
                      <a:pt x="2586" y="960"/>
                    </a:lnTo>
                    <a:lnTo>
                      <a:pt x="2580" y="954"/>
                    </a:lnTo>
                    <a:lnTo>
                      <a:pt x="2568" y="948"/>
                    </a:lnTo>
                    <a:lnTo>
                      <a:pt x="2556" y="948"/>
                    </a:lnTo>
                    <a:lnTo>
                      <a:pt x="2544" y="936"/>
                    </a:lnTo>
                    <a:lnTo>
                      <a:pt x="2598" y="936"/>
                    </a:lnTo>
                    <a:lnTo>
                      <a:pt x="2616" y="942"/>
                    </a:lnTo>
                    <a:lnTo>
                      <a:pt x="2640" y="924"/>
                    </a:lnTo>
                    <a:lnTo>
                      <a:pt x="2652" y="924"/>
                    </a:lnTo>
                    <a:lnTo>
                      <a:pt x="2664" y="930"/>
                    </a:lnTo>
                    <a:lnTo>
                      <a:pt x="2682" y="930"/>
                    </a:lnTo>
                    <a:lnTo>
                      <a:pt x="2694" y="924"/>
                    </a:lnTo>
                    <a:lnTo>
                      <a:pt x="2694" y="906"/>
                    </a:lnTo>
                    <a:lnTo>
                      <a:pt x="2700" y="894"/>
                    </a:lnTo>
                    <a:lnTo>
                      <a:pt x="2700" y="882"/>
                    </a:lnTo>
                    <a:lnTo>
                      <a:pt x="2724" y="876"/>
                    </a:lnTo>
                    <a:lnTo>
                      <a:pt x="2724" y="852"/>
                    </a:lnTo>
                    <a:lnTo>
                      <a:pt x="2712" y="852"/>
                    </a:lnTo>
                    <a:lnTo>
                      <a:pt x="2718" y="846"/>
                    </a:lnTo>
                    <a:lnTo>
                      <a:pt x="2724" y="834"/>
                    </a:lnTo>
                    <a:lnTo>
                      <a:pt x="2724" y="822"/>
                    </a:lnTo>
                    <a:lnTo>
                      <a:pt x="2718" y="816"/>
                    </a:lnTo>
                    <a:lnTo>
                      <a:pt x="2712" y="816"/>
                    </a:lnTo>
                    <a:lnTo>
                      <a:pt x="2700" y="810"/>
                    </a:lnTo>
                    <a:lnTo>
                      <a:pt x="2682" y="810"/>
                    </a:lnTo>
                    <a:lnTo>
                      <a:pt x="2664" y="804"/>
                    </a:lnTo>
                    <a:lnTo>
                      <a:pt x="2652" y="804"/>
                    </a:lnTo>
                    <a:lnTo>
                      <a:pt x="2634" y="786"/>
                    </a:lnTo>
                    <a:lnTo>
                      <a:pt x="2634" y="744"/>
                    </a:lnTo>
                    <a:lnTo>
                      <a:pt x="2628" y="732"/>
                    </a:lnTo>
                    <a:lnTo>
                      <a:pt x="2616" y="720"/>
                    </a:lnTo>
                    <a:lnTo>
                      <a:pt x="2604" y="714"/>
                    </a:lnTo>
                    <a:lnTo>
                      <a:pt x="2598" y="702"/>
                    </a:lnTo>
                    <a:lnTo>
                      <a:pt x="2592" y="696"/>
                    </a:lnTo>
                    <a:lnTo>
                      <a:pt x="2586" y="660"/>
                    </a:lnTo>
                    <a:lnTo>
                      <a:pt x="2520" y="624"/>
                    </a:lnTo>
                    <a:lnTo>
                      <a:pt x="2532" y="612"/>
                    </a:lnTo>
                    <a:lnTo>
                      <a:pt x="2544" y="588"/>
                    </a:lnTo>
                    <a:lnTo>
                      <a:pt x="2544" y="576"/>
                    </a:lnTo>
                    <a:lnTo>
                      <a:pt x="2538" y="564"/>
                    </a:lnTo>
                    <a:lnTo>
                      <a:pt x="2514" y="540"/>
                    </a:lnTo>
                    <a:lnTo>
                      <a:pt x="2496" y="540"/>
                    </a:lnTo>
                    <a:lnTo>
                      <a:pt x="2484" y="534"/>
                    </a:lnTo>
                    <a:lnTo>
                      <a:pt x="2472" y="534"/>
                    </a:lnTo>
                    <a:lnTo>
                      <a:pt x="2340" y="522"/>
                    </a:lnTo>
                    <a:lnTo>
                      <a:pt x="2328" y="552"/>
                    </a:lnTo>
                    <a:lnTo>
                      <a:pt x="2346" y="570"/>
                    </a:lnTo>
                    <a:lnTo>
                      <a:pt x="2334" y="600"/>
                    </a:lnTo>
                    <a:lnTo>
                      <a:pt x="2280" y="624"/>
                    </a:lnTo>
                    <a:lnTo>
                      <a:pt x="2268" y="654"/>
                    </a:lnTo>
                    <a:lnTo>
                      <a:pt x="2304" y="660"/>
                    </a:lnTo>
                    <a:lnTo>
                      <a:pt x="2334" y="708"/>
                    </a:lnTo>
                    <a:lnTo>
                      <a:pt x="2322" y="726"/>
                    </a:lnTo>
                    <a:lnTo>
                      <a:pt x="2352" y="750"/>
                    </a:lnTo>
                    <a:lnTo>
                      <a:pt x="2388" y="744"/>
                    </a:lnTo>
                    <a:lnTo>
                      <a:pt x="2394" y="750"/>
                    </a:lnTo>
                    <a:lnTo>
                      <a:pt x="2400" y="762"/>
                    </a:lnTo>
                    <a:lnTo>
                      <a:pt x="2412" y="768"/>
                    </a:lnTo>
                    <a:lnTo>
                      <a:pt x="2418" y="774"/>
                    </a:lnTo>
                    <a:lnTo>
                      <a:pt x="2430" y="780"/>
                    </a:lnTo>
                    <a:lnTo>
                      <a:pt x="2472" y="780"/>
                    </a:lnTo>
                    <a:lnTo>
                      <a:pt x="2466" y="840"/>
                    </a:lnTo>
                    <a:lnTo>
                      <a:pt x="2448" y="816"/>
                    </a:lnTo>
                    <a:lnTo>
                      <a:pt x="2430" y="828"/>
                    </a:lnTo>
                    <a:lnTo>
                      <a:pt x="2418" y="822"/>
                    </a:lnTo>
                    <a:lnTo>
                      <a:pt x="2388" y="804"/>
                    </a:lnTo>
                    <a:lnTo>
                      <a:pt x="2352" y="792"/>
                    </a:lnTo>
                    <a:lnTo>
                      <a:pt x="2328" y="780"/>
                    </a:lnTo>
                    <a:lnTo>
                      <a:pt x="2268" y="780"/>
                    </a:lnTo>
                    <a:lnTo>
                      <a:pt x="2250" y="762"/>
                    </a:lnTo>
                    <a:lnTo>
                      <a:pt x="2244" y="780"/>
                    </a:lnTo>
                    <a:lnTo>
                      <a:pt x="2220" y="756"/>
                    </a:lnTo>
                    <a:lnTo>
                      <a:pt x="2214" y="756"/>
                    </a:lnTo>
                    <a:lnTo>
                      <a:pt x="2208" y="750"/>
                    </a:lnTo>
                    <a:lnTo>
                      <a:pt x="2196" y="744"/>
                    </a:lnTo>
                    <a:lnTo>
                      <a:pt x="2178" y="744"/>
                    </a:lnTo>
                    <a:lnTo>
                      <a:pt x="2154" y="732"/>
                    </a:lnTo>
                    <a:lnTo>
                      <a:pt x="2130" y="732"/>
                    </a:lnTo>
                    <a:lnTo>
                      <a:pt x="2118" y="738"/>
                    </a:lnTo>
                    <a:lnTo>
                      <a:pt x="2088" y="738"/>
                    </a:lnTo>
                    <a:lnTo>
                      <a:pt x="2076" y="732"/>
                    </a:lnTo>
                    <a:lnTo>
                      <a:pt x="2022" y="732"/>
                    </a:lnTo>
                    <a:lnTo>
                      <a:pt x="2016" y="738"/>
                    </a:lnTo>
                    <a:lnTo>
                      <a:pt x="2010" y="738"/>
                    </a:lnTo>
                    <a:lnTo>
                      <a:pt x="2004" y="744"/>
                    </a:lnTo>
                    <a:lnTo>
                      <a:pt x="2004" y="750"/>
                    </a:lnTo>
                    <a:lnTo>
                      <a:pt x="2016" y="762"/>
                    </a:lnTo>
                    <a:lnTo>
                      <a:pt x="2028" y="768"/>
                    </a:lnTo>
                    <a:lnTo>
                      <a:pt x="2040" y="780"/>
                    </a:lnTo>
                    <a:lnTo>
                      <a:pt x="2046" y="780"/>
                    </a:lnTo>
                    <a:lnTo>
                      <a:pt x="2022" y="810"/>
                    </a:lnTo>
                    <a:lnTo>
                      <a:pt x="2010" y="798"/>
                    </a:lnTo>
                    <a:lnTo>
                      <a:pt x="2010" y="828"/>
                    </a:lnTo>
                    <a:lnTo>
                      <a:pt x="1998" y="828"/>
                    </a:lnTo>
                    <a:lnTo>
                      <a:pt x="1986" y="822"/>
                    </a:lnTo>
                    <a:lnTo>
                      <a:pt x="1980" y="822"/>
                    </a:lnTo>
                    <a:lnTo>
                      <a:pt x="1974" y="816"/>
                    </a:lnTo>
                    <a:lnTo>
                      <a:pt x="1974" y="786"/>
                    </a:lnTo>
                    <a:lnTo>
                      <a:pt x="1968" y="780"/>
                    </a:lnTo>
                    <a:lnTo>
                      <a:pt x="1950" y="780"/>
                    </a:lnTo>
                    <a:lnTo>
                      <a:pt x="1938" y="786"/>
                    </a:lnTo>
                    <a:lnTo>
                      <a:pt x="1920" y="792"/>
                    </a:lnTo>
                    <a:lnTo>
                      <a:pt x="1908" y="804"/>
                    </a:lnTo>
                    <a:lnTo>
                      <a:pt x="1884" y="816"/>
                    </a:lnTo>
                    <a:lnTo>
                      <a:pt x="1866" y="816"/>
                    </a:lnTo>
                    <a:lnTo>
                      <a:pt x="1842" y="804"/>
                    </a:lnTo>
                    <a:lnTo>
                      <a:pt x="1824" y="804"/>
                    </a:lnTo>
                    <a:lnTo>
                      <a:pt x="1800" y="810"/>
                    </a:lnTo>
                    <a:lnTo>
                      <a:pt x="1782" y="816"/>
                    </a:lnTo>
                    <a:lnTo>
                      <a:pt x="1764" y="828"/>
                    </a:lnTo>
                    <a:lnTo>
                      <a:pt x="1752" y="834"/>
                    </a:lnTo>
                    <a:lnTo>
                      <a:pt x="1746" y="840"/>
                    </a:lnTo>
                    <a:lnTo>
                      <a:pt x="1680" y="840"/>
                    </a:lnTo>
                    <a:lnTo>
                      <a:pt x="1692" y="816"/>
                    </a:lnTo>
                    <a:lnTo>
                      <a:pt x="1692" y="780"/>
                    </a:lnTo>
                    <a:lnTo>
                      <a:pt x="1680" y="780"/>
                    </a:lnTo>
                    <a:lnTo>
                      <a:pt x="1668" y="786"/>
                    </a:lnTo>
                    <a:lnTo>
                      <a:pt x="1650" y="792"/>
                    </a:lnTo>
                    <a:lnTo>
                      <a:pt x="1638" y="792"/>
                    </a:lnTo>
                    <a:lnTo>
                      <a:pt x="1626" y="804"/>
                    </a:lnTo>
                    <a:lnTo>
                      <a:pt x="1626" y="816"/>
                    </a:lnTo>
                    <a:lnTo>
                      <a:pt x="1632" y="822"/>
                    </a:lnTo>
                    <a:lnTo>
                      <a:pt x="1632" y="828"/>
                    </a:lnTo>
                    <a:lnTo>
                      <a:pt x="1608" y="834"/>
                    </a:lnTo>
                    <a:lnTo>
                      <a:pt x="1608" y="810"/>
                    </a:lnTo>
                    <a:lnTo>
                      <a:pt x="1584" y="816"/>
                    </a:lnTo>
                    <a:lnTo>
                      <a:pt x="1530" y="822"/>
                    </a:lnTo>
                    <a:lnTo>
                      <a:pt x="1488" y="852"/>
                    </a:lnTo>
                    <a:lnTo>
                      <a:pt x="1440" y="858"/>
                    </a:lnTo>
                    <a:lnTo>
                      <a:pt x="1452" y="876"/>
                    </a:lnTo>
                    <a:lnTo>
                      <a:pt x="1440" y="876"/>
                    </a:lnTo>
                    <a:lnTo>
                      <a:pt x="1428" y="870"/>
                    </a:lnTo>
                    <a:lnTo>
                      <a:pt x="1422" y="870"/>
                    </a:lnTo>
                    <a:lnTo>
                      <a:pt x="1410" y="876"/>
                    </a:lnTo>
                    <a:lnTo>
                      <a:pt x="1404" y="882"/>
                    </a:lnTo>
                    <a:lnTo>
                      <a:pt x="1404" y="924"/>
                    </a:lnTo>
                    <a:lnTo>
                      <a:pt x="1332" y="930"/>
                    </a:lnTo>
                    <a:lnTo>
                      <a:pt x="1326" y="924"/>
                    </a:lnTo>
                    <a:lnTo>
                      <a:pt x="1314" y="918"/>
                    </a:lnTo>
                    <a:lnTo>
                      <a:pt x="1308" y="912"/>
                    </a:lnTo>
                    <a:lnTo>
                      <a:pt x="1266" y="912"/>
                    </a:lnTo>
                    <a:lnTo>
                      <a:pt x="1260" y="906"/>
                    </a:lnTo>
                    <a:lnTo>
                      <a:pt x="1260" y="876"/>
                    </a:lnTo>
                    <a:lnTo>
                      <a:pt x="1266" y="870"/>
                    </a:lnTo>
                    <a:lnTo>
                      <a:pt x="1266" y="864"/>
                    </a:lnTo>
                    <a:lnTo>
                      <a:pt x="1272" y="858"/>
                    </a:lnTo>
                    <a:lnTo>
                      <a:pt x="1284" y="864"/>
                    </a:lnTo>
                    <a:lnTo>
                      <a:pt x="1344" y="864"/>
                    </a:lnTo>
                    <a:lnTo>
                      <a:pt x="1332" y="858"/>
                    </a:lnTo>
                    <a:lnTo>
                      <a:pt x="1326" y="846"/>
                    </a:lnTo>
                    <a:lnTo>
                      <a:pt x="1314" y="840"/>
                    </a:lnTo>
                    <a:lnTo>
                      <a:pt x="1302" y="828"/>
                    </a:lnTo>
                    <a:lnTo>
                      <a:pt x="1290" y="822"/>
                    </a:lnTo>
                    <a:lnTo>
                      <a:pt x="1278" y="810"/>
                    </a:lnTo>
                    <a:lnTo>
                      <a:pt x="1152" y="810"/>
                    </a:lnTo>
                    <a:lnTo>
                      <a:pt x="1164" y="822"/>
                    </a:lnTo>
                    <a:lnTo>
                      <a:pt x="1188" y="822"/>
                    </a:lnTo>
                    <a:lnTo>
                      <a:pt x="1200" y="828"/>
                    </a:lnTo>
                    <a:lnTo>
                      <a:pt x="1200" y="846"/>
                    </a:lnTo>
                    <a:lnTo>
                      <a:pt x="1194" y="864"/>
                    </a:lnTo>
                    <a:lnTo>
                      <a:pt x="1194" y="876"/>
                    </a:lnTo>
                    <a:lnTo>
                      <a:pt x="1188" y="894"/>
                    </a:lnTo>
                    <a:lnTo>
                      <a:pt x="1188" y="918"/>
                    </a:lnTo>
                    <a:lnTo>
                      <a:pt x="1194" y="918"/>
                    </a:lnTo>
                    <a:lnTo>
                      <a:pt x="1206" y="924"/>
                    </a:lnTo>
                    <a:lnTo>
                      <a:pt x="1230" y="924"/>
                    </a:lnTo>
                    <a:lnTo>
                      <a:pt x="1236" y="930"/>
                    </a:lnTo>
                    <a:lnTo>
                      <a:pt x="1242" y="930"/>
                    </a:lnTo>
                    <a:lnTo>
                      <a:pt x="1236" y="966"/>
                    </a:lnTo>
                    <a:lnTo>
                      <a:pt x="1248" y="996"/>
                    </a:lnTo>
                    <a:lnTo>
                      <a:pt x="1212" y="972"/>
                    </a:lnTo>
                    <a:lnTo>
                      <a:pt x="1194" y="996"/>
                    </a:lnTo>
                    <a:lnTo>
                      <a:pt x="1188" y="966"/>
                    </a:lnTo>
                    <a:lnTo>
                      <a:pt x="1116" y="948"/>
                    </a:lnTo>
                    <a:lnTo>
                      <a:pt x="1086" y="984"/>
                    </a:lnTo>
                    <a:lnTo>
                      <a:pt x="1062" y="984"/>
                    </a:lnTo>
                    <a:lnTo>
                      <a:pt x="1056" y="996"/>
                    </a:lnTo>
                    <a:lnTo>
                      <a:pt x="1044" y="1002"/>
                    </a:lnTo>
                    <a:lnTo>
                      <a:pt x="1038" y="1008"/>
                    </a:lnTo>
                    <a:lnTo>
                      <a:pt x="1026" y="1014"/>
                    </a:lnTo>
                    <a:lnTo>
                      <a:pt x="1014" y="1014"/>
                    </a:lnTo>
                    <a:lnTo>
                      <a:pt x="1002" y="1020"/>
                    </a:lnTo>
                    <a:lnTo>
                      <a:pt x="1002" y="1032"/>
                    </a:lnTo>
                    <a:lnTo>
                      <a:pt x="1008" y="1038"/>
                    </a:lnTo>
                    <a:lnTo>
                      <a:pt x="1020" y="1044"/>
                    </a:lnTo>
                    <a:lnTo>
                      <a:pt x="1032" y="1056"/>
                    </a:lnTo>
                    <a:lnTo>
                      <a:pt x="1044" y="1062"/>
                    </a:lnTo>
                    <a:lnTo>
                      <a:pt x="1050" y="1068"/>
                    </a:lnTo>
                    <a:lnTo>
                      <a:pt x="1062" y="1074"/>
                    </a:lnTo>
                    <a:lnTo>
                      <a:pt x="1080" y="1104"/>
                    </a:lnTo>
                    <a:lnTo>
                      <a:pt x="1050" y="1086"/>
                    </a:lnTo>
                    <a:lnTo>
                      <a:pt x="1038" y="1092"/>
                    </a:lnTo>
                    <a:lnTo>
                      <a:pt x="1032" y="1098"/>
                    </a:lnTo>
                    <a:lnTo>
                      <a:pt x="1020" y="1098"/>
                    </a:lnTo>
                    <a:lnTo>
                      <a:pt x="1008" y="1092"/>
                    </a:lnTo>
                    <a:lnTo>
                      <a:pt x="996" y="1092"/>
                    </a:lnTo>
                    <a:lnTo>
                      <a:pt x="978" y="1086"/>
                    </a:lnTo>
                    <a:lnTo>
                      <a:pt x="966" y="1080"/>
                    </a:lnTo>
                    <a:lnTo>
                      <a:pt x="948" y="1080"/>
                    </a:lnTo>
                    <a:lnTo>
                      <a:pt x="936" y="1074"/>
                    </a:lnTo>
                    <a:lnTo>
                      <a:pt x="924" y="1074"/>
                    </a:lnTo>
                    <a:lnTo>
                      <a:pt x="918" y="1068"/>
                    </a:lnTo>
                    <a:lnTo>
                      <a:pt x="918" y="1056"/>
                    </a:lnTo>
                    <a:lnTo>
                      <a:pt x="906" y="1050"/>
                    </a:lnTo>
                    <a:lnTo>
                      <a:pt x="888" y="1050"/>
                    </a:lnTo>
                    <a:lnTo>
                      <a:pt x="864" y="1062"/>
                    </a:lnTo>
                    <a:lnTo>
                      <a:pt x="858" y="1068"/>
                    </a:lnTo>
                    <a:lnTo>
                      <a:pt x="840" y="1068"/>
                    </a:lnTo>
                    <a:lnTo>
                      <a:pt x="882" y="1104"/>
                    </a:lnTo>
                    <a:lnTo>
                      <a:pt x="900" y="1104"/>
                    </a:lnTo>
                    <a:lnTo>
                      <a:pt x="912" y="1110"/>
                    </a:lnTo>
                    <a:lnTo>
                      <a:pt x="924" y="1110"/>
                    </a:lnTo>
                    <a:lnTo>
                      <a:pt x="936" y="1116"/>
                    </a:lnTo>
                    <a:lnTo>
                      <a:pt x="942" y="1116"/>
                    </a:lnTo>
                    <a:lnTo>
                      <a:pt x="942" y="1122"/>
                    </a:lnTo>
                    <a:lnTo>
                      <a:pt x="936" y="1134"/>
                    </a:lnTo>
                    <a:lnTo>
                      <a:pt x="924" y="1140"/>
                    </a:lnTo>
                    <a:lnTo>
                      <a:pt x="918" y="1146"/>
                    </a:lnTo>
                    <a:lnTo>
                      <a:pt x="852" y="1128"/>
                    </a:lnTo>
                    <a:lnTo>
                      <a:pt x="840" y="1122"/>
                    </a:lnTo>
                    <a:lnTo>
                      <a:pt x="834" y="1116"/>
                    </a:lnTo>
                    <a:lnTo>
                      <a:pt x="822" y="1110"/>
                    </a:lnTo>
                    <a:lnTo>
                      <a:pt x="762" y="1110"/>
                    </a:lnTo>
                    <a:lnTo>
                      <a:pt x="756" y="1104"/>
                    </a:lnTo>
                    <a:lnTo>
                      <a:pt x="756" y="1056"/>
                    </a:lnTo>
                    <a:lnTo>
                      <a:pt x="738" y="1044"/>
                    </a:lnTo>
                    <a:lnTo>
                      <a:pt x="750" y="1032"/>
                    </a:lnTo>
                    <a:lnTo>
                      <a:pt x="756" y="1020"/>
                    </a:lnTo>
                    <a:lnTo>
                      <a:pt x="756" y="1002"/>
                    </a:lnTo>
                    <a:lnTo>
                      <a:pt x="738" y="990"/>
                    </a:lnTo>
                    <a:lnTo>
                      <a:pt x="702" y="978"/>
                    </a:lnTo>
                    <a:lnTo>
                      <a:pt x="672" y="972"/>
                    </a:lnTo>
                    <a:lnTo>
                      <a:pt x="660" y="966"/>
                    </a:lnTo>
                    <a:lnTo>
                      <a:pt x="630" y="948"/>
                    </a:lnTo>
                    <a:lnTo>
                      <a:pt x="606" y="930"/>
                    </a:lnTo>
                    <a:lnTo>
                      <a:pt x="594" y="912"/>
                    </a:lnTo>
                    <a:lnTo>
                      <a:pt x="630" y="912"/>
                    </a:lnTo>
                    <a:lnTo>
                      <a:pt x="630" y="924"/>
                    </a:lnTo>
                    <a:lnTo>
                      <a:pt x="642" y="924"/>
                    </a:lnTo>
                    <a:lnTo>
                      <a:pt x="654" y="930"/>
                    </a:lnTo>
                    <a:lnTo>
                      <a:pt x="672" y="930"/>
                    </a:lnTo>
                    <a:lnTo>
                      <a:pt x="690" y="936"/>
                    </a:lnTo>
                    <a:lnTo>
                      <a:pt x="720" y="936"/>
                    </a:lnTo>
                    <a:lnTo>
                      <a:pt x="732" y="942"/>
                    </a:lnTo>
                    <a:lnTo>
                      <a:pt x="738" y="954"/>
                    </a:lnTo>
                    <a:lnTo>
                      <a:pt x="762" y="966"/>
                    </a:lnTo>
                    <a:lnTo>
                      <a:pt x="816" y="966"/>
                    </a:lnTo>
                    <a:lnTo>
                      <a:pt x="846" y="972"/>
                    </a:lnTo>
                    <a:lnTo>
                      <a:pt x="858" y="972"/>
                    </a:lnTo>
                    <a:lnTo>
                      <a:pt x="870" y="978"/>
                    </a:lnTo>
                    <a:lnTo>
                      <a:pt x="894" y="984"/>
                    </a:lnTo>
                    <a:lnTo>
                      <a:pt x="930" y="990"/>
                    </a:lnTo>
                    <a:lnTo>
                      <a:pt x="978" y="984"/>
                    </a:lnTo>
                    <a:lnTo>
                      <a:pt x="1026" y="972"/>
                    </a:lnTo>
                    <a:lnTo>
                      <a:pt x="1062" y="954"/>
                    </a:lnTo>
                    <a:lnTo>
                      <a:pt x="1080" y="936"/>
                    </a:lnTo>
                    <a:lnTo>
                      <a:pt x="1074" y="912"/>
                    </a:lnTo>
                    <a:lnTo>
                      <a:pt x="1032" y="870"/>
                    </a:lnTo>
                    <a:lnTo>
                      <a:pt x="1014" y="858"/>
                    </a:lnTo>
                    <a:lnTo>
                      <a:pt x="996" y="852"/>
                    </a:lnTo>
                    <a:lnTo>
                      <a:pt x="948" y="840"/>
                    </a:lnTo>
                    <a:lnTo>
                      <a:pt x="900" y="822"/>
                    </a:lnTo>
                    <a:lnTo>
                      <a:pt x="828" y="798"/>
                    </a:lnTo>
                    <a:lnTo>
                      <a:pt x="792" y="780"/>
                    </a:lnTo>
                    <a:lnTo>
                      <a:pt x="756" y="774"/>
                    </a:lnTo>
                    <a:lnTo>
                      <a:pt x="624" y="774"/>
                    </a:lnTo>
                    <a:lnTo>
                      <a:pt x="612" y="756"/>
                    </a:lnTo>
                    <a:lnTo>
                      <a:pt x="588" y="762"/>
                    </a:lnTo>
                    <a:lnTo>
                      <a:pt x="552" y="744"/>
                    </a:lnTo>
                    <a:lnTo>
                      <a:pt x="588" y="738"/>
                    </a:lnTo>
                    <a:lnTo>
                      <a:pt x="606" y="726"/>
                    </a:lnTo>
                    <a:lnTo>
                      <a:pt x="600" y="726"/>
                    </a:lnTo>
                    <a:lnTo>
                      <a:pt x="594" y="720"/>
                    </a:lnTo>
                    <a:lnTo>
                      <a:pt x="582" y="720"/>
                    </a:lnTo>
                    <a:lnTo>
                      <a:pt x="564" y="714"/>
                    </a:lnTo>
                    <a:lnTo>
                      <a:pt x="546" y="714"/>
                    </a:lnTo>
                    <a:lnTo>
                      <a:pt x="534" y="708"/>
                    </a:lnTo>
                    <a:lnTo>
                      <a:pt x="522" y="720"/>
                    </a:lnTo>
                    <a:lnTo>
                      <a:pt x="522" y="726"/>
                    </a:lnTo>
                    <a:lnTo>
                      <a:pt x="516" y="732"/>
                    </a:lnTo>
                    <a:lnTo>
                      <a:pt x="498" y="732"/>
                    </a:lnTo>
                    <a:lnTo>
                      <a:pt x="486" y="744"/>
                    </a:lnTo>
                    <a:lnTo>
                      <a:pt x="450" y="744"/>
                    </a:lnTo>
                    <a:lnTo>
                      <a:pt x="444" y="756"/>
                    </a:lnTo>
                    <a:lnTo>
                      <a:pt x="420" y="762"/>
                    </a:lnTo>
                    <a:lnTo>
                      <a:pt x="420" y="768"/>
                    </a:lnTo>
                    <a:lnTo>
                      <a:pt x="414" y="780"/>
                    </a:lnTo>
                    <a:lnTo>
                      <a:pt x="390" y="780"/>
                    </a:lnTo>
                    <a:lnTo>
                      <a:pt x="384" y="792"/>
                    </a:lnTo>
                    <a:lnTo>
                      <a:pt x="396" y="804"/>
                    </a:lnTo>
                    <a:lnTo>
                      <a:pt x="396" y="810"/>
                    </a:lnTo>
                    <a:lnTo>
                      <a:pt x="378" y="810"/>
                    </a:lnTo>
                    <a:lnTo>
                      <a:pt x="378" y="822"/>
                    </a:lnTo>
                    <a:lnTo>
                      <a:pt x="384" y="834"/>
                    </a:lnTo>
                    <a:lnTo>
                      <a:pt x="384" y="840"/>
                    </a:lnTo>
                    <a:lnTo>
                      <a:pt x="390" y="846"/>
                    </a:lnTo>
                    <a:lnTo>
                      <a:pt x="396" y="846"/>
                    </a:lnTo>
                    <a:lnTo>
                      <a:pt x="402" y="840"/>
                    </a:lnTo>
                    <a:lnTo>
                      <a:pt x="420" y="840"/>
                    </a:lnTo>
                    <a:lnTo>
                      <a:pt x="468" y="888"/>
                    </a:lnTo>
                    <a:lnTo>
                      <a:pt x="468" y="900"/>
                    </a:lnTo>
                    <a:lnTo>
                      <a:pt x="462" y="900"/>
                    </a:lnTo>
                    <a:lnTo>
                      <a:pt x="450" y="906"/>
                    </a:lnTo>
                    <a:lnTo>
                      <a:pt x="444" y="906"/>
                    </a:lnTo>
                    <a:lnTo>
                      <a:pt x="444" y="918"/>
                    </a:lnTo>
                    <a:lnTo>
                      <a:pt x="438" y="918"/>
                    </a:lnTo>
                    <a:lnTo>
                      <a:pt x="426" y="924"/>
                    </a:lnTo>
                    <a:lnTo>
                      <a:pt x="420" y="930"/>
                    </a:lnTo>
                    <a:lnTo>
                      <a:pt x="438" y="948"/>
                    </a:lnTo>
                    <a:lnTo>
                      <a:pt x="450" y="954"/>
                    </a:lnTo>
                    <a:lnTo>
                      <a:pt x="456" y="966"/>
                    </a:lnTo>
                    <a:lnTo>
                      <a:pt x="468" y="972"/>
                    </a:lnTo>
                    <a:lnTo>
                      <a:pt x="492" y="996"/>
                    </a:lnTo>
                    <a:lnTo>
                      <a:pt x="504" y="1002"/>
                    </a:lnTo>
                    <a:lnTo>
                      <a:pt x="510" y="1008"/>
                    </a:lnTo>
                    <a:lnTo>
                      <a:pt x="510" y="1014"/>
                    </a:lnTo>
                    <a:lnTo>
                      <a:pt x="504" y="1020"/>
                    </a:lnTo>
                    <a:lnTo>
                      <a:pt x="492" y="1020"/>
                    </a:lnTo>
                    <a:lnTo>
                      <a:pt x="480" y="1014"/>
                    </a:lnTo>
                    <a:lnTo>
                      <a:pt x="474" y="1014"/>
                    </a:lnTo>
                    <a:lnTo>
                      <a:pt x="468" y="1044"/>
                    </a:lnTo>
                    <a:lnTo>
                      <a:pt x="480" y="1056"/>
                    </a:lnTo>
                    <a:lnTo>
                      <a:pt x="480" y="1068"/>
                    </a:lnTo>
                    <a:lnTo>
                      <a:pt x="492" y="1068"/>
                    </a:lnTo>
                    <a:lnTo>
                      <a:pt x="498" y="1074"/>
                    </a:lnTo>
                    <a:lnTo>
                      <a:pt x="504" y="1074"/>
                    </a:lnTo>
                    <a:lnTo>
                      <a:pt x="510" y="1080"/>
                    </a:lnTo>
                    <a:lnTo>
                      <a:pt x="510" y="1086"/>
                    </a:lnTo>
                    <a:lnTo>
                      <a:pt x="504" y="1092"/>
                    </a:lnTo>
                    <a:lnTo>
                      <a:pt x="498" y="1104"/>
                    </a:lnTo>
                    <a:lnTo>
                      <a:pt x="522" y="1110"/>
                    </a:lnTo>
                    <a:lnTo>
                      <a:pt x="534" y="1116"/>
                    </a:lnTo>
                    <a:lnTo>
                      <a:pt x="540" y="1122"/>
                    </a:lnTo>
                    <a:lnTo>
                      <a:pt x="540" y="1128"/>
                    </a:lnTo>
                    <a:lnTo>
                      <a:pt x="516" y="1152"/>
                    </a:lnTo>
                    <a:lnTo>
                      <a:pt x="510" y="1152"/>
                    </a:lnTo>
                    <a:lnTo>
                      <a:pt x="582" y="1188"/>
                    </a:lnTo>
                    <a:lnTo>
                      <a:pt x="588" y="1200"/>
                    </a:lnTo>
                    <a:lnTo>
                      <a:pt x="594" y="1206"/>
                    </a:lnTo>
                    <a:lnTo>
                      <a:pt x="600" y="1218"/>
                    </a:lnTo>
                    <a:lnTo>
                      <a:pt x="600" y="1230"/>
                    </a:lnTo>
                    <a:lnTo>
                      <a:pt x="594" y="1236"/>
                    </a:lnTo>
                    <a:lnTo>
                      <a:pt x="588" y="1248"/>
                    </a:lnTo>
                    <a:lnTo>
                      <a:pt x="552" y="1284"/>
                    </a:lnTo>
                    <a:lnTo>
                      <a:pt x="546" y="1284"/>
                    </a:lnTo>
                    <a:lnTo>
                      <a:pt x="486" y="1344"/>
                    </a:lnTo>
                    <a:lnTo>
                      <a:pt x="426" y="1374"/>
                    </a:lnTo>
                    <a:lnTo>
                      <a:pt x="432" y="1386"/>
                    </a:lnTo>
                    <a:lnTo>
                      <a:pt x="462" y="1368"/>
                    </a:lnTo>
                    <a:lnTo>
                      <a:pt x="468" y="1386"/>
                    </a:lnTo>
                    <a:lnTo>
                      <a:pt x="480" y="1398"/>
                    </a:lnTo>
                    <a:lnTo>
                      <a:pt x="492" y="1404"/>
                    </a:lnTo>
                    <a:lnTo>
                      <a:pt x="498" y="1410"/>
                    </a:lnTo>
                    <a:lnTo>
                      <a:pt x="546" y="1410"/>
                    </a:lnTo>
                    <a:lnTo>
                      <a:pt x="558" y="1428"/>
                    </a:lnTo>
                    <a:lnTo>
                      <a:pt x="546" y="1428"/>
                    </a:lnTo>
                    <a:lnTo>
                      <a:pt x="534" y="1422"/>
                    </a:lnTo>
                    <a:lnTo>
                      <a:pt x="504" y="1422"/>
                    </a:lnTo>
                    <a:lnTo>
                      <a:pt x="492" y="1434"/>
                    </a:lnTo>
                    <a:lnTo>
                      <a:pt x="492" y="1440"/>
                    </a:lnTo>
                    <a:lnTo>
                      <a:pt x="456" y="1440"/>
                    </a:lnTo>
                    <a:lnTo>
                      <a:pt x="450" y="1470"/>
                    </a:lnTo>
                    <a:lnTo>
                      <a:pt x="438" y="1470"/>
                    </a:lnTo>
                    <a:lnTo>
                      <a:pt x="432" y="1482"/>
                    </a:lnTo>
                    <a:lnTo>
                      <a:pt x="438" y="1494"/>
                    </a:lnTo>
                    <a:lnTo>
                      <a:pt x="432" y="1500"/>
                    </a:lnTo>
                    <a:lnTo>
                      <a:pt x="426" y="1500"/>
                    </a:lnTo>
                    <a:lnTo>
                      <a:pt x="414" y="1512"/>
                    </a:lnTo>
                    <a:lnTo>
                      <a:pt x="414" y="1530"/>
                    </a:lnTo>
                    <a:lnTo>
                      <a:pt x="432" y="1536"/>
                    </a:lnTo>
                    <a:lnTo>
                      <a:pt x="420" y="1560"/>
                    </a:lnTo>
                    <a:lnTo>
                      <a:pt x="432" y="1566"/>
                    </a:lnTo>
                    <a:lnTo>
                      <a:pt x="444" y="1584"/>
                    </a:lnTo>
                    <a:lnTo>
                      <a:pt x="426" y="1596"/>
                    </a:lnTo>
                    <a:lnTo>
                      <a:pt x="426" y="1608"/>
                    </a:lnTo>
                    <a:lnTo>
                      <a:pt x="432" y="1608"/>
                    </a:lnTo>
                    <a:lnTo>
                      <a:pt x="444" y="1620"/>
                    </a:lnTo>
                    <a:lnTo>
                      <a:pt x="456" y="1626"/>
                    </a:lnTo>
                    <a:lnTo>
                      <a:pt x="462" y="1632"/>
                    </a:lnTo>
                    <a:lnTo>
                      <a:pt x="462" y="1638"/>
                    </a:lnTo>
                    <a:lnTo>
                      <a:pt x="444" y="1638"/>
                    </a:lnTo>
                    <a:lnTo>
                      <a:pt x="438" y="1656"/>
                    </a:lnTo>
                    <a:lnTo>
                      <a:pt x="462" y="1662"/>
                    </a:lnTo>
                    <a:lnTo>
                      <a:pt x="468" y="1668"/>
                    </a:lnTo>
                    <a:lnTo>
                      <a:pt x="474" y="1680"/>
                    </a:lnTo>
                    <a:lnTo>
                      <a:pt x="486" y="1692"/>
                    </a:lnTo>
                    <a:lnTo>
                      <a:pt x="486" y="1716"/>
                    </a:lnTo>
                    <a:lnTo>
                      <a:pt x="510" y="1716"/>
                    </a:lnTo>
                    <a:lnTo>
                      <a:pt x="516" y="1722"/>
                    </a:lnTo>
                    <a:lnTo>
                      <a:pt x="516" y="1728"/>
                    </a:lnTo>
                    <a:lnTo>
                      <a:pt x="528" y="1722"/>
                    </a:lnTo>
                    <a:lnTo>
                      <a:pt x="564" y="1728"/>
                    </a:lnTo>
                    <a:lnTo>
                      <a:pt x="570" y="1746"/>
                    </a:lnTo>
                    <a:lnTo>
                      <a:pt x="600" y="1728"/>
                    </a:lnTo>
                    <a:lnTo>
                      <a:pt x="606" y="1728"/>
                    </a:lnTo>
                    <a:lnTo>
                      <a:pt x="612" y="1734"/>
                    </a:lnTo>
                    <a:lnTo>
                      <a:pt x="648" y="1752"/>
                    </a:lnTo>
                    <a:lnTo>
                      <a:pt x="654" y="1758"/>
                    </a:lnTo>
                    <a:lnTo>
                      <a:pt x="654" y="1770"/>
                    </a:lnTo>
                    <a:lnTo>
                      <a:pt x="648" y="1776"/>
                    </a:lnTo>
                    <a:lnTo>
                      <a:pt x="660" y="1794"/>
                    </a:lnTo>
                    <a:lnTo>
                      <a:pt x="654" y="1812"/>
                    </a:lnTo>
                    <a:lnTo>
                      <a:pt x="660" y="1818"/>
                    </a:lnTo>
                    <a:lnTo>
                      <a:pt x="672" y="1824"/>
                    </a:lnTo>
                    <a:lnTo>
                      <a:pt x="690" y="1842"/>
                    </a:lnTo>
                    <a:lnTo>
                      <a:pt x="690" y="1854"/>
                    </a:lnTo>
                    <a:lnTo>
                      <a:pt x="720" y="1866"/>
                    </a:lnTo>
                    <a:lnTo>
                      <a:pt x="720" y="1890"/>
                    </a:lnTo>
                    <a:lnTo>
                      <a:pt x="756" y="1890"/>
                    </a:lnTo>
                    <a:lnTo>
                      <a:pt x="762" y="1896"/>
                    </a:lnTo>
                    <a:lnTo>
                      <a:pt x="768" y="1896"/>
                    </a:lnTo>
                    <a:lnTo>
                      <a:pt x="768" y="1902"/>
                    </a:lnTo>
                    <a:lnTo>
                      <a:pt x="762" y="1908"/>
                    </a:lnTo>
                    <a:lnTo>
                      <a:pt x="786" y="1920"/>
                    </a:lnTo>
                    <a:lnTo>
                      <a:pt x="774" y="1926"/>
                    </a:lnTo>
                    <a:lnTo>
                      <a:pt x="768" y="1938"/>
                    </a:lnTo>
                    <a:lnTo>
                      <a:pt x="744" y="1950"/>
                    </a:lnTo>
                    <a:lnTo>
                      <a:pt x="738" y="1950"/>
                    </a:lnTo>
                    <a:lnTo>
                      <a:pt x="732" y="1944"/>
                    </a:lnTo>
                    <a:lnTo>
                      <a:pt x="726" y="1944"/>
                    </a:lnTo>
                    <a:lnTo>
                      <a:pt x="726" y="1938"/>
                    </a:lnTo>
                    <a:lnTo>
                      <a:pt x="702" y="1938"/>
                    </a:lnTo>
                    <a:lnTo>
                      <a:pt x="696" y="1944"/>
                    </a:lnTo>
                    <a:lnTo>
                      <a:pt x="696" y="1950"/>
                    </a:lnTo>
                    <a:lnTo>
                      <a:pt x="720" y="1974"/>
                    </a:lnTo>
                    <a:lnTo>
                      <a:pt x="720" y="1992"/>
                    </a:lnTo>
                    <a:lnTo>
                      <a:pt x="726" y="1998"/>
                    </a:lnTo>
                    <a:lnTo>
                      <a:pt x="732" y="2010"/>
                    </a:lnTo>
                    <a:lnTo>
                      <a:pt x="732" y="2028"/>
                    </a:lnTo>
                    <a:lnTo>
                      <a:pt x="720" y="2028"/>
                    </a:lnTo>
                    <a:lnTo>
                      <a:pt x="714" y="2022"/>
                    </a:lnTo>
                    <a:lnTo>
                      <a:pt x="708" y="2022"/>
                    </a:lnTo>
                    <a:lnTo>
                      <a:pt x="720" y="2028"/>
                    </a:lnTo>
                    <a:lnTo>
                      <a:pt x="768" y="2028"/>
                    </a:lnTo>
                    <a:lnTo>
                      <a:pt x="774" y="2022"/>
                    </a:lnTo>
                    <a:lnTo>
                      <a:pt x="774" y="2010"/>
                    </a:lnTo>
                    <a:lnTo>
                      <a:pt x="804" y="2010"/>
                    </a:lnTo>
                    <a:lnTo>
                      <a:pt x="816" y="2004"/>
                    </a:lnTo>
                    <a:lnTo>
                      <a:pt x="864" y="2004"/>
                    </a:lnTo>
                    <a:lnTo>
                      <a:pt x="870" y="2022"/>
                    </a:lnTo>
                    <a:lnTo>
                      <a:pt x="876" y="2022"/>
                    </a:lnTo>
                    <a:lnTo>
                      <a:pt x="882" y="2028"/>
                    </a:lnTo>
                    <a:lnTo>
                      <a:pt x="894" y="2034"/>
                    </a:lnTo>
                    <a:lnTo>
                      <a:pt x="900" y="2034"/>
                    </a:lnTo>
                    <a:lnTo>
                      <a:pt x="900" y="2046"/>
                    </a:lnTo>
                    <a:lnTo>
                      <a:pt x="894" y="2052"/>
                    </a:lnTo>
                    <a:lnTo>
                      <a:pt x="888" y="2052"/>
                    </a:lnTo>
                    <a:lnTo>
                      <a:pt x="894" y="2070"/>
                    </a:lnTo>
                    <a:lnTo>
                      <a:pt x="894" y="2088"/>
                    </a:lnTo>
                    <a:lnTo>
                      <a:pt x="930" y="2088"/>
                    </a:lnTo>
                    <a:lnTo>
                      <a:pt x="972" y="2106"/>
                    </a:lnTo>
                    <a:lnTo>
                      <a:pt x="984" y="2154"/>
                    </a:lnTo>
                    <a:lnTo>
                      <a:pt x="990" y="2154"/>
                    </a:lnTo>
                    <a:lnTo>
                      <a:pt x="1014" y="2148"/>
                    </a:lnTo>
                    <a:lnTo>
                      <a:pt x="1020" y="2154"/>
                    </a:lnTo>
                    <a:lnTo>
                      <a:pt x="1032" y="2154"/>
                    </a:lnTo>
                    <a:lnTo>
                      <a:pt x="1038" y="2160"/>
                    </a:lnTo>
                    <a:lnTo>
                      <a:pt x="1086" y="2160"/>
                    </a:lnTo>
                    <a:lnTo>
                      <a:pt x="1092" y="2166"/>
                    </a:lnTo>
                    <a:lnTo>
                      <a:pt x="1092" y="2160"/>
                    </a:lnTo>
                    <a:lnTo>
                      <a:pt x="1098" y="2154"/>
                    </a:lnTo>
                    <a:lnTo>
                      <a:pt x="1110" y="2154"/>
                    </a:lnTo>
                    <a:lnTo>
                      <a:pt x="1116" y="2166"/>
                    </a:lnTo>
                    <a:lnTo>
                      <a:pt x="1140" y="2190"/>
                    </a:lnTo>
                    <a:lnTo>
                      <a:pt x="1152" y="2184"/>
                    </a:lnTo>
                    <a:lnTo>
                      <a:pt x="1170" y="2184"/>
                    </a:lnTo>
                    <a:lnTo>
                      <a:pt x="1176" y="2190"/>
                    </a:lnTo>
                    <a:lnTo>
                      <a:pt x="1188" y="2196"/>
                    </a:lnTo>
                    <a:lnTo>
                      <a:pt x="1230" y="2196"/>
                    </a:lnTo>
                    <a:lnTo>
                      <a:pt x="1230" y="2202"/>
                    </a:lnTo>
                    <a:lnTo>
                      <a:pt x="1236" y="2208"/>
                    </a:lnTo>
                    <a:lnTo>
                      <a:pt x="1254" y="2220"/>
                    </a:lnTo>
                    <a:lnTo>
                      <a:pt x="1278" y="2220"/>
                    </a:lnTo>
                    <a:lnTo>
                      <a:pt x="1284" y="2226"/>
                    </a:lnTo>
                    <a:lnTo>
                      <a:pt x="1284" y="2250"/>
                    </a:lnTo>
                    <a:lnTo>
                      <a:pt x="1266" y="2262"/>
                    </a:lnTo>
                    <a:lnTo>
                      <a:pt x="1272" y="2262"/>
                    </a:lnTo>
                    <a:lnTo>
                      <a:pt x="1278" y="2268"/>
                    </a:lnTo>
                    <a:lnTo>
                      <a:pt x="1284" y="2268"/>
                    </a:lnTo>
                    <a:lnTo>
                      <a:pt x="1290" y="2274"/>
                    </a:lnTo>
                    <a:lnTo>
                      <a:pt x="1284" y="2280"/>
                    </a:lnTo>
                    <a:lnTo>
                      <a:pt x="1266" y="2280"/>
                    </a:lnTo>
                    <a:lnTo>
                      <a:pt x="1260" y="2286"/>
                    </a:lnTo>
                    <a:lnTo>
                      <a:pt x="1272" y="2298"/>
                    </a:lnTo>
                    <a:lnTo>
                      <a:pt x="1284" y="2304"/>
                    </a:lnTo>
                    <a:lnTo>
                      <a:pt x="1284" y="2316"/>
                    </a:lnTo>
                    <a:lnTo>
                      <a:pt x="1290" y="2328"/>
                    </a:lnTo>
                    <a:lnTo>
                      <a:pt x="1290" y="2334"/>
                    </a:lnTo>
                    <a:lnTo>
                      <a:pt x="1278" y="2346"/>
                    </a:lnTo>
                    <a:lnTo>
                      <a:pt x="1266" y="2346"/>
                    </a:lnTo>
                    <a:lnTo>
                      <a:pt x="1254" y="2352"/>
                    </a:lnTo>
                    <a:lnTo>
                      <a:pt x="1224" y="2352"/>
                    </a:lnTo>
                    <a:lnTo>
                      <a:pt x="1212" y="2364"/>
                    </a:lnTo>
                    <a:lnTo>
                      <a:pt x="1212" y="2370"/>
                    </a:lnTo>
                    <a:lnTo>
                      <a:pt x="1206" y="2376"/>
                    </a:lnTo>
                    <a:lnTo>
                      <a:pt x="1188" y="2376"/>
                    </a:lnTo>
                    <a:lnTo>
                      <a:pt x="1188" y="2412"/>
                    </a:lnTo>
                    <a:lnTo>
                      <a:pt x="1194" y="2412"/>
                    </a:lnTo>
                    <a:lnTo>
                      <a:pt x="1200" y="2406"/>
                    </a:lnTo>
                    <a:lnTo>
                      <a:pt x="1212" y="2406"/>
                    </a:lnTo>
                    <a:lnTo>
                      <a:pt x="1224" y="2400"/>
                    </a:lnTo>
                    <a:lnTo>
                      <a:pt x="1254" y="2400"/>
                    </a:lnTo>
                    <a:lnTo>
                      <a:pt x="1254" y="2412"/>
                    </a:lnTo>
                    <a:lnTo>
                      <a:pt x="1248" y="2418"/>
                    </a:lnTo>
                    <a:lnTo>
                      <a:pt x="1242" y="2430"/>
                    </a:lnTo>
                    <a:lnTo>
                      <a:pt x="1230" y="2436"/>
                    </a:lnTo>
                    <a:lnTo>
                      <a:pt x="1224" y="2442"/>
                    </a:lnTo>
                    <a:lnTo>
                      <a:pt x="1170" y="2454"/>
                    </a:lnTo>
                    <a:lnTo>
                      <a:pt x="1218" y="2490"/>
                    </a:lnTo>
                    <a:lnTo>
                      <a:pt x="1212" y="2490"/>
                    </a:lnTo>
                    <a:lnTo>
                      <a:pt x="1206" y="2496"/>
                    </a:lnTo>
                    <a:lnTo>
                      <a:pt x="1194" y="2496"/>
                    </a:lnTo>
                    <a:lnTo>
                      <a:pt x="1188" y="2502"/>
                    </a:lnTo>
                    <a:lnTo>
                      <a:pt x="1176" y="2526"/>
                    </a:lnTo>
                    <a:lnTo>
                      <a:pt x="1176" y="2544"/>
                    </a:lnTo>
                    <a:lnTo>
                      <a:pt x="1164" y="2550"/>
                    </a:lnTo>
                    <a:lnTo>
                      <a:pt x="1158" y="2556"/>
                    </a:lnTo>
                    <a:lnTo>
                      <a:pt x="1146" y="2556"/>
                    </a:lnTo>
                    <a:lnTo>
                      <a:pt x="1140" y="2550"/>
                    </a:lnTo>
                    <a:lnTo>
                      <a:pt x="1128" y="2544"/>
                    </a:lnTo>
                    <a:lnTo>
                      <a:pt x="1122" y="2538"/>
                    </a:lnTo>
                    <a:lnTo>
                      <a:pt x="1116" y="2556"/>
                    </a:lnTo>
                    <a:lnTo>
                      <a:pt x="1122" y="2562"/>
                    </a:lnTo>
                    <a:lnTo>
                      <a:pt x="1128" y="2574"/>
                    </a:lnTo>
                    <a:lnTo>
                      <a:pt x="1134" y="2580"/>
                    </a:lnTo>
                    <a:lnTo>
                      <a:pt x="1146" y="2580"/>
                    </a:lnTo>
                    <a:lnTo>
                      <a:pt x="1146" y="2586"/>
                    </a:lnTo>
                    <a:lnTo>
                      <a:pt x="1152" y="2598"/>
                    </a:lnTo>
                    <a:lnTo>
                      <a:pt x="1158" y="2604"/>
                    </a:lnTo>
                    <a:lnTo>
                      <a:pt x="1194" y="2604"/>
                    </a:lnTo>
                    <a:lnTo>
                      <a:pt x="1200" y="2610"/>
                    </a:lnTo>
                    <a:lnTo>
                      <a:pt x="1212" y="2616"/>
                    </a:lnTo>
                    <a:lnTo>
                      <a:pt x="1218" y="2628"/>
                    </a:lnTo>
                    <a:lnTo>
                      <a:pt x="1224" y="2634"/>
                    </a:lnTo>
                    <a:lnTo>
                      <a:pt x="1254" y="2634"/>
                    </a:lnTo>
                    <a:lnTo>
                      <a:pt x="1272" y="2652"/>
                    </a:lnTo>
                    <a:lnTo>
                      <a:pt x="1278" y="2664"/>
                    </a:lnTo>
                    <a:lnTo>
                      <a:pt x="1290" y="2670"/>
                    </a:lnTo>
                    <a:lnTo>
                      <a:pt x="1314" y="2694"/>
                    </a:lnTo>
                    <a:lnTo>
                      <a:pt x="1320" y="2694"/>
                    </a:lnTo>
                    <a:lnTo>
                      <a:pt x="1332" y="2700"/>
                    </a:lnTo>
                    <a:lnTo>
                      <a:pt x="1338" y="2700"/>
                    </a:lnTo>
                    <a:lnTo>
                      <a:pt x="1350" y="2706"/>
                    </a:lnTo>
                    <a:lnTo>
                      <a:pt x="1344" y="2706"/>
                    </a:lnTo>
                    <a:lnTo>
                      <a:pt x="1368" y="2688"/>
                    </a:lnTo>
                    <a:lnTo>
                      <a:pt x="1380" y="2688"/>
                    </a:lnTo>
                    <a:lnTo>
                      <a:pt x="1398" y="2694"/>
                    </a:lnTo>
                    <a:lnTo>
                      <a:pt x="1410" y="2700"/>
                    </a:lnTo>
                    <a:lnTo>
                      <a:pt x="1428" y="2706"/>
                    </a:lnTo>
                    <a:lnTo>
                      <a:pt x="1488" y="2718"/>
                    </a:lnTo>
                    <a:lnTo>
                      <a:pt x="1524" y="2718"/>
                    </a:lnTo>
                    <a:lnTo>
                      <a:pt x="1530" y="2724"/>
                    </a:lnTo>
                    <a:lnTo>
                      <a:pt x="1536" y="2724"/>
                    </a:lnTo>
                    <a:lnTo>
                      <a:pt x="1584" y="2754"/>
                    </a:lnTo>
                    <a:lnTo>
                      <a:pt x="1584" y="2760"/>
                    </a:lnTo>
                    <a:lnTo>
                      <a:pt x="1590" y="2760"/>
                    </a:lnTo>
                    <a:lnTo>
                      <a:pt x="1602" y="2766"/>
                    </a:lnTo>
                    <a:lnTo>
                      <a:pt x="1626" y="2766"/>
                    </a:lnTo>
                    <a:lnTo>
                      <a:pt x="1632" y="2760"/>
                    </a:lnTo>
                    <a:lnTo>
                      <a:pt x="1644" y="2760"/>
                    </a:lnTo>
                    <a:lnTo>
                      <a:pt x="1644" y="2754"/>
                    </a:lnTo>
                    <a:lnTo>
                      <a:pt x="1674" y="2754"/>
                    </a:lnTo>
                    <a:lnTo>
                      <a:pt x="1686" y="2760"/>
                    </a:lnTo>
                    <a:lnTo>
                      <a:pt x="1698" y="2772"/>
                    </a:lnTo>
                    <a:lnTo>
                      <a:pt x="1728" y="2778"/>
                    </a:lnTo>
                    <a:lnTo>
                      <a:pt x="1728" y="2790"/>
                    </a:lnTo>
                    <a:lnTo>
                      <a:pt x="1722" y="2796"/>
                    </a:lnTo>
                    <a:lnTo>
                      <a:pt x="1722" y="2802"/>
                    </a:lnTo>
                    <a:lnTo>
                      <a:pt x="1740" y="2802"/>
                    </a:lnTo>
                    <a:lnTo>
                      <a:pt x="1752" y="2814"/>
                    </a:lnTo>
                    <a:lnTo>
                      <a:pt x="1764" y="2820"/>
                    </a:lnTo>
                    <a:lnTo>
                      <a:pt x="1776" y="2832"/>
                    </a:lnTo>
                    <a:lnTo>
                      <a:pt x="1788" y="2826"/>
                    </a:lnTo>
                    <a:lnTo>
                      <a:pt x="1794" y="2826"/>
                    </a:lnTo>
                    <a:lnTo>
                      <a:pt x="1818" y="2838"/>
                    </a:lnTo>
                    <a:lnTo>
                      <a:pt x="1836" y="2856"/>
                    </a:lnTo>
                    <a:lnTo>
                      <a:pt x="1842" y="2868"/>
                    </a:lnTo>
                    <a:lnTo>
                      <a:pt x="1854" y="2874"/>
                    </a:lnTo>
                    <a:lnTo>
                      <a:pt x="1860" y="2880"/>
                    </a:lnTo>
                    <a:lnTo>
                      <a:pt x="1884" y="2880"/>
                    </a:lnTo>
                    <a:lnTo>
                      <a:pt x="1890" y="2874"/>
                    </a:lnTo>
                    <a:lnTo>
                      <a:pt x="1890" y="2862"/>
                    </a:lnTo>
                    <a:lnTo>
                      <a:pt x="1908" y="2862"/>
                    </a:lnTo>
                    <a:lnTo>
                      <a:pt x="1914" y="2856"/>
                    </a:lnTo>
                    <a:lnTo>
                      <a:pt x="1914" y="2826"/>
                    </a:lnTo>
                    <a:lnTo>
                      <a:pt x="1908" y="2820"/>
                    </a:lnTo>
                    <a:lnTo>
                      <a:pt x="1908" y="2814"/>
                    </a:lnTo>
                    <a:lnTo>
                      <a:pt x="1896" y="2802"/>
                    </a:lnTo>
                    <a:lnTo>
                      <a:pt x="1890" y="2790"/>
                    </a:lnTo>
                    <a:lnTo>
                      <a:pt x="1884" y="2784"/>
                    </a:lnTo>
                    <a:lnTo>
                      <a:pt x="1872" y="2778"/>
                    </a:lnTo>
                    <a:lnTo>
                      <a:pt x="1866" y="2772"/>
                    </a:lnTo>
                    <a:lnTo>
                      <a:pt x="1854" y="2772"/>
                    </a:lnTo>
                    <a:lnTo>
                      <a:pt x="1854" y="2748"/>
                    </a:lnTo>
                    <a:lnTo>
                      <a:pt x="1848" y="2742"/>
                    </a:lnTo>
                    <a:lnTo>
                      <a:pt x="1836" y="2736"/>
                    </a:lnTo>
                    <a:lnTo>
                      <a:pt x="1830" y="2724"/>
                    </a:lnTo>
                    <a:lnTo>
                      <a:pt x="1824" y="2718"/>
                    </a:lnTo>
                    <a:lnTo>
                      <a:pt x="1824" y="2706"/>
                    </a:lnTo>
                    <a:lnTo>
                      <a:pt x="1830" y="2694"/>
                    </a:lnTo>
                    <a:lnTo>
                      <a:pt x="1830" y="2682"/>
                    </a:lnTo>
                    <a:lnTo>
                      <a:pt x="1818" y="2658"/>
                    </a:lnTo>
                    <a:lnTo>
                      <a:pt x="1812" y="2652"/>
                    </a:lnTo>
                    <a:lnTo>
                      <a:pt x="1806" y="2640"/>
                    </a:lnTo>
                    <a:lnTo>
                      <a:pt x="1794" y="2634"/>
                    </a:lnTo>
                    <a:lnTo>
                      <a:pt x="1788" y="2628"/>
                    </a:lnTo>
                    <a:lnTo>
                      <a:pt x="1776" y="2628"/>
                    </a:lnTo>
                    <a:lnTo>
                      <a:pt x="1758" y="2622"/>
                    </a:lnTo>
                    <a:lnTo>
                      <a:pt x="1758" y="2604"/>
                    </a:lnTo>
                    <a:lnTo>
                      <a:pt x="1794" y="2568"/>
                    </a:lnTo>
                    <a:lnTo>
                      <a:pt x="1800" y="2556"/>
                    </a:lnTo>
                    <a:lnTo>
                      <a:pt x="1806" y="2550"/>
                    </a:lnTo>
                    <a:lnTo>
                      <a:pt x="1806" y="2544"/>
                    </a:lnTo>
                    <a:lnTo>
                      <a:pt x="1800" y="2532"/>
                    </a:lnTo>
                    <a:lnTo>
                      <a:pt x="1788" y="2520"/>
                    </a:lnTo>
                    <a:lnTo>
                      <a:pt x="1800" y="2520"/>
                    </a:lnTo>
                    <a:lnTo>
                      <a:pt x="1812" y="2526"/>
                    </a:lnTo>
                    <a:lnTo>
                      <a:pt x="1830" y="2526"/>
                    </a:lnTo>
                    <a:lnTo>
                      <a:pt x="1842" y="2514"/>
                    </a:lnTo>
                    <a:lnTo>
                      <a:pt x="1872" y="2514"/>
                    </a:lnTo>
                    <a:lnTo>
                      <a:pt x="1878" y="2508"/>
                    </a:lnTo>
                    <a:lnTo>
                      <a:pt x="1860" y="2490"/>
                    </a:lnTo>
                    <a:lnTo>
                      <a:pt x="1890" y="2490"/>
                    </a:lnTo>
                    <a:lnTo>
                      <a:pt x="1890" y="2472"/>
                    </a:lnTo>
                    <a:lnTo>
                      <a:pt x="1878" y="2472"/>
                    </a:lnTo>
                    <a:lnTo>
                      <a:pt x="1854" y="2460"/>
                    </a:lnTo>
                    <a:lnTo>
                      <a:pt x="1842" y="2448"/>
                    </a:lnTo>
                    <a:lnTo>
                      <a:pt x="1842" y="2442"/>
                    </a:lnTo>
                    <a:lnTo>
                      <a:pt x="1878" y="2442"/>
                    </a:lnTo>
                    <a:lnTo>
                      <a:pt x="1878" y="2430"/>
                    </a:lnTo>
                    <a:lnTo>
                      <a:pt x="1866" y="2418"/>
                    </a:lnTo>
                    <a:lnTo>
                      <a:pt x="1860" y="2406"/>
                    </a:lnTo>
                    <a:lnTo>
                      <a:pt x="1812" y="2358"/>
                    </a:lnTo>
                    <a:lnTo>
                      <a:pt x="1800" y="2358"/>
                    </a:lnTo>
                    <a:lnTo>
                      <a:pt x="1788" y="2364"/>
                    </a:lnTo>
                    <a:lnTo>
                      <a:pt x="1746" y="2364"/>
                    </a:lnTo>
                    <a:lnTo>
                      <a:pt x="1740" y="2358"/>
                    </a:lnTo>
                    <a:lnTo>
                      <a:pt x="1740" y="2328"/>
                    </a:lnTo>
                    <a:lnTo>
                      <a:pt x="1734" y="2322"/>
                    </a:lnTo>
                    <a:lnTo>
                      <a:pt x="1710" y="2322"/>
                    </a:lnTo>
                    <a:lnTo>
                      <a:pt x="1704" y="2316"/>
                    </a:lnTo>
                    <a:lnTo>
                      <a:pt x="1698" y="2316"/>
                    </a:lnTo>
                    <a:lnTo>
                      <a:pt x="1698" y="2286"/>
                    </a:lnTo>
                    <a:lnTo>
                      <a:pt x="1710" y="2262"/>
                    </a:lnTo>
                    <a:lnTo>
                      <a:pt x="1710" y="2238"/>
                    </a:lnTo>
                    <a:lnTo>
                      <a:pt x="1704" y="2232"/>
                    </a:lnTo>
                    <a:lnTo>
                      <a:pt x="1698" y="2196"/>
                    </a:lnTo>
                    <a:lnTo>
                      <a:pt x="1722" y="2196"/>
                    </a:lnTo>
                    <a:lnTo>
                      <a:pt x="1722" y="2172"/>
                    </a:lnTo>
                    <a:lnTo>
                      <a:pt x="1716" y="2166"/>
                    </a:lnTo>
                    <a:lnTo>
                      <a:pt x="1716" y="2154"/>
                    </a:lnTo>
                    <a:lnTo>
                      <a:pt x="1722" y="2148"/>
                    </a:lnTo>
                    <a:lnTo>
                      <a:pt x="1734" y="2148"/>
                    </a:lnTo>
                    <a:lnTo>
                      <a:pt x="1746" y="2154"/>
                    </a:lnTo>
                    <a:lnTo>
                      <a:pt x="1758" y="2166"/>
                    </a:lnTo>
                    <a:lnTo>
                      <a:pt x="1770" y="2172"/>
                    </a:lnTo>
                    <a:lnTo>
                      <a:pt x="1776" y="2184"/>
                    </a:lnTo>
                    <a:lnTo>
                      <a:pt x="1788" y="2190"/>
                    </a:lnTo>
                    <a:lnTo>
                      <a:pt x="1800" y="2190"/>
                    </a:lnTo>
                    <a:lnTo>
                      <a:pt x="1806" y="2184"/>
                    </a:lnTo>
                    <a:lnTo>
                      <a:pt x="1812" y="2172"/>
                    </a:lnTo>
                    <a:lnTo>
                      <a:pt x="1818" y="2166"/>
                    </a:lnTo>
                    <a:lnTo>
                      <a:pt x="1812" y="2154"/>
                    </a:lnTo>
                    <a:lnTo>
                      <a:pt x="1800" y="2142"/>
                    </a:lnTo>
                    <a:lnTo>
                      <a:pt x="1830" y="2130"/>
                    </a:lnTo>
                    <a:lnTo>
                      <a:pt x="1830" y="2106"/>
                    </a:lnTo>
                    <a:lnTo>
                      <a:pt x="1836" y="2106"/>
                    </a:lnTo>
                    <a:lnTo>
                      <a:pt x="1848" y="2100"/>
                    </a:lnTo>
                    <a:lnTo>
                      <a:pt x="1860" y="2100"/>
                    </a:lnTo>
                    <a:lnTo>
                      <a:pt x="1872" y="2094"/>
                    </a:lnTo>
                    <a:lnTo>
                      <a:pt x="1884" y="2082"/>
                    </a:lnTo>
                    <a:lnTo>
                      <a:pt x="1884" y="2064"/>
                    </a:lnTo>
                    <a:lnTo>
                      <a:pt x="1878" y="2058"/>
                    </a:lnTo>
                    <a:lnTo>
                      <a:pt x="1878" y="2052"/>
                    </a:lnTo>
                    <a:lnTo>
                      <a:pt x="1908" y="2052"/>
                    </a:lnTo>
                    <a:lnTo>
                      <a:pt x="1920" y="2058"/>
                    </a:lnTo>
                    <a:lnTo>
                      <a:pt x="1926" y="2058"/>
                    </a:lnTo>
                    <a:lnTo>
                      <a:pt x="1926" y="2064"/>
                    </a:lnTo>
                    <a:lnTo>
                      <a:pt x="1932" y="2070"/>
                    </a:lnTo>
                    <a:lnTo>
                      <a:pt x="1962" y="2070"/>
                    </a:lnTo>
                    <a:lnTo>
                      <a:pt x="1974" y="2058"/>
                    </a:lnTo>
                    <a:lnTo>
                      <a:pt x="1986" y="2052"/>
                    </a:lnTo>
                    <a:lnTo>
                      <a:pt x="2004" y="2052"/>
                    </a:lnTo>
                    <a:lnTo>
                      <a:pt x="2010" y="2058"/>
                    </a:lnTo>
                    <a:lnTo>
                      <a:pt x="2016" y="2070"/>
                    </a:lnTo>
                    <a:lnTo>
                      <a:pt x="2076" y="2070"/>
                    </a:lnTo>
                    <a:lnTo>
                      <a:pt x="2082" y="2076"/>
                    </a:lnTo>
                    <a:lnTo>
                      <a:pt x="2082" y="2082"/>
                    </a:lnTo>
                    <a:lnTo>
                      <a:pt x="2088" y="2094"/>
                    </a:lnTo>
                    <a:lnTo>
                      <a:pt x="2124" y="2094"/>
                    </a:lnTo>
                    <a:lnTo>
                      <a:pt x="2136" y="2124"/>
                    </a:lnTo>
                    <a:lnTo>
                      <a:pt x="2136" y="2130"/>
                    </a:lnTo>
                    <a:lnTo>
                      <a:pt x="2148" y="2142"/>
                    </a:lnTo>
                    <a:lnTo>
                      <a:pt x="2160" y="2142"/>
                    </a:lnTo>
                    <a:lnTo>
                      <a:pt x="2160" y="2124"/>
                    </a:lnTo>
                    <a:lnTo>
                      <a:pt x="2148" y="2112"/>
                    </a:lnTo>
                    <a:lnTo>
                      <a:pt x="2148" y="2106"/>
                    </a:lnTo>
                    <a:lnTo>
                      <a:pt x="2160" y="2106"/>
                    </a:lnTo>
                    <a:lnTo>
                      <a:pt x="2232" y="2142"/>
                    </a:lnTo>
                    <a:lnTo>
                      <a:pt x="2238" y="2136"/>
                    </a:lnTo>
                    <a:lnTo>
                      <a:pt x="2244" y="2124"/>
                    </a:lnTo>
                    <a:lnTo>
                      <a:pt x="2256" y="2118"/>
                    </a:lnTo>
                    <a:lnTo>
                      <a:pt x="2268" y="2106"/>
                    </a:lnTo>
                    <a:lnTo>
                      <a:pt x="2280" y="2100"/>
                    </a:lnTo>
                    <a:lnTo>
                      <a:pt x="2286" y="2100"/>
                    </a:lnTo>
                    <a:lnTo>
                      <a:pt x="2322" y="2118"/>
                    </a:lnTo>
                    <a:lnTo>
                      <a:pt x="2334" y="2118"/>
                    </a:lnTo>
                    <a:lnTo>
                      <a:pt x="2352" y="2112"/>
                    </a:lnTo>
                    <a:lnTo>
                      <a:pt x="2364" y="2106"/>
                    </a:lnTo>
                    <a:lnTo>
                      <a:pt x="2370" y="2100"/>
                    </a:lnTo>
                    <a:lnTo>
                      <a:pt x="2382" y="2100"/>
                    </a:lnTo>
                    <a:lnTo>
                      <a:pt x="2388" y="2106"/>
                    </a:lnTo>
                    <a:lnTo>
                      <a:pt x="2400" y="2112"/>
                    </a:lnTo>
                    <a:lnTo>
                      <a:pt x="2406" y="2124"/>
                    </a:lnTo>
                    <a:lnTo>
                      <a:pt x="2430" y="2136"/>
                    </a:lnTo>
                    <a:lnTo>
                      <a:pt x="2454" y="2136"/>
                    </a:lnTo>
                    <a:lnTo>
                      <a:pt x="2466" y="2142"/>
                    </a:lnTo>
                    <a:lnTo>
                      <a:pt x="2478" y="2142"/>
                    </a:lnTo>
                    <a:lnTo>
                      <a:pt x="2490" y="2118"/>
                    </a:lnTo>
                    <a:lnTo>
                      <a:pt x="2496" y="2124"/>
                    </a:lnTo>
                    <a:lnTo>
                      <a:pt x="2508" y="2124"/>
                    </a:lnTo>
                    <a:lnTo>
                      <a:pt x="2514" y="2130"/>
                    </a:lnTo>
                    <a:lnTo>
                      <a:pt x="2526" y="2136"/>
                    </a:lnTo>
                    <a:lnTo>
                      <a:pt x="2562" y="2136"/>
                    </a:lnTo>
                    <a:lnTo>
                      <a:pt x="2568" y="2130"/>
                    </a:lnTo>
                    <a:lnTo>
                      <a:pt x="2574" y="2118"/>
                    </a:lnTo>
                    <a:lnTo>
                      <a:pt x="2574" y="2106"/>
                    </a:lnTo>
                    <a:lnTo>
                      <a:pt x="2568" y="2088"/>
                    </a:lnTo>
                    <a:lnTo>
                      <a:pt x="2544" y="2064"/>
                    </a:lnTo>
                    <a:lnTo>
                      <a:pt x="2532" y="2058"/>
                    </a:lnTo>
                    <a:lnTo>
                      <a:pt x="2514" y="2052"/>
                    </a:lnTo>
                    <a:lnTo>
                      <a:pt x="2490" y="2052"/>
                    </a:lnTo>
                    <a:lnTo>
                      <a:pt x="2460" y="2022"/>
                    </a:lnTo>
                    <a:lnTo>
                      <a:pt x="2472" y="2022"/>
                    </a:lnTo>
                    <a:lnTo>
                      <a:pt x="2484" y="2016"/>
                    </a:lnTo>
                    <a:lnTo>
                      <a:pt x="2496" y="2016"/>
                    </a:lnTo>
                    <a:lnTo>
                      <a:pt x="2508" y="2004"/>
                    </a:lnTo>
                    <a:lnTo>
                      <a:pt x="2508" y="1992"/>
                    </a:lnTo>
                    <a:lnTo>
                      <a:pt x="2502" y="1986"/>
                    </a:lnTo>
                    <a:lnTo>
                      <a:pt x="2496" y="1974"/>
                    </a:lnTo>
                    <a:lnTo>
                      <a:pt x="2490" y="1968"/>
                    </a:lnTo>
                    <a:lnTo>
                      <a:pt x="2502" y="1956"/>
                    </a:lnTo>
                    <a:lnTo>
                      <a:pt x="2556" y="1956"/>
                    </a:lnTo>
                    <a:lnTo>
                      <a:pt x="2544" y="1944"/>
                    </a:lnTo>
                    <a:lnTo>
                      <a:pt x="2532" y="1944"/>
                    </a:lnTo>
                    <a:lnTo>
                      <a:pt x="2508" y="1932"/>
                    </a:lnTo>
                    <a:lnTo>
                      <a:pt x="2496" y="1932"/>
                    </a:lnTo>
                    <a:lnTo>
                      <a:pt x="2508" y="1914"/>
                    </a:lnTo>
                    <a:lnTo>
                      <a:pt x="2484" y="1914"/>
                    </a:lnTo>
                    <a:lnTo>
                      <a:pt x="2484" y="1908"/>
                    </a:lnTo>
                    <a:lnTo>
                      <a:pt x="2478" y="1902"/>
                    </a:lnTo>
                    <a:lnTo>
                      <a:pt x="2478" y="1896"/>
                    </a:lnTo>
                    <a:lnTo>
                      <a:pt x="2490" y="1884"/>
                    </a:lnTo>
                    <a:lnTo>
                      <a:pt x="2526" y="1872"/>
                    </a:lnTo>
                    <a:lnTo>
                      <a:pt x="2586" y="1866"/>
                    </a:lnTo>
                    <a:lnTo>
                      <a:pt x="2640" y="1866"/>
                    </a:lnTo>
                    <a:lnTo>
                      <a:pt x="2646" y="1848"/>
                    </a:lnTo>
                    <a:lnTo>
                      <a:pt x="2712" y="1848"/>
                    </a:lnTo>
                    <a:lnTo>
                      <a:pt x="2712" y="1830"/>
                    </a:lnTo>
                    <a:lnTo>
                      <a:pt x="2718" y="1824"/>
                    </a:lnTo>
                    <a:lnTo>
                      <a:pt x="2808" y="1824"/>
                    </a:lnTo>
                    <a:lnTo>
                      <a:pt x="2862" y="1806"/>
                    </a:lnTo>
                    <a:lnTo>
                      <a:pt x="2874" y="1806"/>
                    </a:lnTo>
                    <a:lnTo>
                      <a:pt x="2874" y="1794"/>
                    </a:lnTo>
                    <a:lnTo>
                      <a:pt x="2886" y="1782"/>
                    </a:lnTo>
                    <a:lnTo>
                      <a:pt x="2898" y="1776"/>
                    </a:lnTo>
                    <a:lnTo>
                      <a:pt x="2916" y="1770"/>
                    </a:lnTo>
                    <a:lnTo>
                      <a:pt x="2940" y="1770"/>
                    </a:lnTo>
                    <a:lnTo>
                      <a:pt x="2958" y="1776"/>
                    </a:lnTo>
                    <a:lnTo>
                      <a:pt x="2976" y="1776"/>
                    </a:lnTo>
                    <a:lnTo>
                      <a:pt x="2988" y="1788"/>
                    </a:lnTo>
                    <a:lnTo>
                      <a:pt x="3000" y="1788"/>
                    </a:lnTo>
                    <a:lnTo>
                      <a:pt x="3012" y="1776"/>
                    </a:lnTo>
                    <a:lnTo>
                      <a:pt x="3018" y="1776"/>
                    </a:lnTo>
                    <a:lnTo>
                      <a:pt x="3036" y="1794"/>
                    </a:lnTo>
                    <a:lnTo>
                      <a:pt x="3042" y="1806"/>
                    </a:lnTo>
                    <a:lnTo>
                      <a:pt x="3048" y="1812"/>
                    </a:lnTo>
                    <a:lnTo>
                      <a:pt x="3060" y="1812"/>
                    </a:lnTo>
                    <a:lnTo>
                      <a:pt x="3066" y="1818"/>
                    </a:lnTo>
                    <a:lnTo>
                      <a:pt x="3066" y="1860"/>
                    </a:lnTo>
                    <a:lnTo>
                      <a:pt x="3072" y="1866"/>
                    </a:lnTo>
                    <a:lnTo>
                      <a:pt x="3090" y="1866"/>
                    </a:lnTo>
                    <a:lnTo>
                      <a:pt x="3102" y="1860"/>
                    </a:lnTo>
                    <a:lnTo>
                      <a:pt x="3120" y="1860"/>
                    </a:lnTo>
                    <a:lnTo>
                      <a:pt x="3132" y="1842"/>
                    </a:lnTo>
                    <a:lnTo>
                      <a:pt x="3156" y="1878"/>
                    </a:lnTo>
                    <a:lnTo>
                      <a:pt x="3180" y="1866"/>
                    </a:lnTo>
                    <a:lnTo>
                      <a:pt x="3204" y="1878"/>
                    </a:lnTo>
                    <a:lnTo>
                      <a:pt x="3210" y="1872"/>
                    </a:lnTo>
                    <a:lnTo>
                      <a:pt x="3216" y="1872"/>
                    </a:lnTo>
                    <a:lnTo>
                      <a:pt x="3228" y="1878"/>
                    </a:lnTo>
                    <a:lnTo>
                      <a:pt x="3228" y="1902"/>
                    </a:lnTo>
                    <a:lnTo>
                      <a:pt x="3222" y="1908"/>
                    </a:lnTo>
                    <a:lnTo>
                      <a:pt x="3222" y="1914"/>
                    </a:lnTo>
                    <a:lnTo>
                      <a:pt x="3228" y="1914"/>
                    </a:lnTo>
                    <a:lnTo>
                      <a:pt x="3234" y="1908"/>
                    </a:lnTo>
                    <a:lnTo>
                      <a:pt x="3240" y="1908"/>
                    </a:lnTo>
                    <a:lnTo>
                      <a:pt x="3246" y="1902"/>
                    </a:lnTo>
                    <a:lnTo>
                      <a:pt x="3252" y="1902"/>
                    </a:lnTo>
                    <a:lnTo>
                      <a:pt x="3258" y="1908"/>
                    </a:lnTo>
                    <a:lnTo>
                      <a:pt x="3270" y="1914"/>
                    </a:lnTo>
                    <a:lnTo>
                      <a:pt x="3276" y="1920"/>
                    </a:lnTo>
                    <a:lnTo>
                      <a:pt x="3288" y="1926"/>
                    </a:lnTo>
                    <a:lnTo>
                      <a:pt x="3300" y="1914"/>
                    </a:lnTo>
                    <a:lnTo>
                      <a:pt x="3300" y="1896"/>
                    </a:lnTo>
                    <a:lnTo>
                      <a:pt x="3306" y="1890"/>
                    </a:lnTo>
                    <a:lnTo>
                      <a:pt x="3318" y="1884"/>
                    </a:lnTo>
                    <a:lnTo>
                      <a:pt x="3330" y="1884"/>
                    </a:lnTo>
                    <a:lnTo>
                      <a:pt x="3342" y="1866"/>
                    </a:lnTo>
                    <a:lnTo>
                      <a:pt x="3378" y="1854"/>
                    </a:lnTo>
                    <a:lnTo>
                      <a:pt x="3396" y="1836"/>
                    </a:lnTo>
                    <a:lnTo>
                      <a:pt x="3402" y="1836"/>
                    </a:lnTo>
                    <a:lnTo>
                      <a:pt x="3408" y="1842"/>
                    </a:lnTo>
                    <a:lnTo>
                      <a:pt x="3408" y="1860"/>
                    </a:lnTo>
                    <a:lnTo>
                      <a:pt x="3396" y="1872"/>
                    </a:lnTo>
                    <a:lnTo>
                      <a:pt x="3390" y="1872"/>
                    </a:lnTo>
                    <a:lnTo>
                      <a:pt x="3426" y="1890"/>
                    </a:lnTo>
                    <a:lnTo>
                      <a:pt x="3456" y="1902"/>
                    </a:lnTo>
                    <a:lnTo>
                      <a:pt x="3486" y="1920"/>
                    </a:lnTo>
                    <a:lnTo>
                      <a:pt x="3498" y="1926"/>
                    </a:lnTo>
                    <a:lnTo>
                      <a:pt x="3516" y="1938"/>
                    </a:lnTo>
                    <a:lnTo>
                      <a:pt x="3546" y="1968"/>
                    </a:lnTo>
                    <a:lnTo>
                      <a:pt x="3618" y="2028"/>
                    </a:lnTo>
                    <a:lnTo>
                      <a:pt x="3636" y="2052"/>
                    </a:lnTo>
                    <a:lnTo>
                      <a:pt x="3672" y="2088"/>
                    </a:lnTo>
                    <a:lnTo>
                      <a:pt x="3684" y="2106"/>
                    </a:lnTo>
                    <a:lnTo>
                      <a:pt x="3696" y="2118"/>
                    </a:lnTo>
                    <a:lnTo>
                      <a:pt x="3708" y="2124"/>
                    </a:lnTo>
                    <a:lnTo>
                      <a:pt x="3720" y="2124"/>
                    </a:lnTo>
                    <a:lnTo>
                      <a:pt x="3732" y="2118"/>
                    </a:lnTo>
                    <a:lnTo>
                      <a:pt x="3744" y="2106"/>
                    </a:lnTo>
                    <a:lnTo>
                      <a:pt x="3744" y="2094"/>
                    </a:lnTo>
                    <a:lnTo>
                      <a:pt x="3750" y="2088"/>
                    </a:lnTo>
                    <a:lnTo>
                      <a:pt x="3750" y="2082"/>
                    </a:lnTo>
                    <a:lnTo>
                      <a:pt x="3762" y="2082"/>
                    </a:lnTo>
                    <a:lnTo>
                      <a:pt x="3768" y="2088"/>
                    </a:lnTo>
                    <a:lnTo>
                      <a:pt x="3768" y="2100"/>
                    </a:lnTo>
                    <a:lnTo>
                      <a:pt x="3774" y="2106"/>
                    </a:lnTo>
                    <a:lnTo>
                      <a:pt x="3774" y="2112"/>
                    </a:lnTo>
                    <a:lnTo>
                      <a:pt x="3804" y="2112"/>
                    </a:lnTo>
                    <a:lnTo>
                      <a:pt x="3816" y="2118"/>
                    </a:lnTo>
                    <a:lnTo>
                      <a:pt x="3822" y="2130"/>
                    </a:lnTo>
                    <a:lnTo>
                      <a:pt x="3834" y="2136"/>
                    </a:lnTo>
                    <a:lnTo>
                      <a:pt x="3858" y="2136"/>
                    </a:lnTo>
                    <a:lnTo>
                      <a:pt x="3864" y="2124"/>
                    </a:lnTo>
                    <a:lnTo>
                      <a:pt x="3876" y="2118"/>
                    </a:lnTo>
                    <a:lnTo>
                      <a:pt x="3894" y="2112"/>
                    </a:lnTo>
                    <a:lnTo>
                      <a:pt x="3906" y="2106"/>
                    </a:lnTo>
                    <a:lnTo>
                      <a:pt x="3924" y="2106"/>
                    </a:lnTo>
                    <a:lnTo>
                      <a:pt x="3948" y="2118"/>
                    </a:lnTo>
                    <a:lnTo>
                      <a:pt x="3972" y="2142"/>
                    </a:lnTo>
                    <a:lnTo>
                      <a:pt x="3984" y="2148"/>
                    </a:lnTo>
                    <a:lnTo>
                      <a:pt x="3990" y="2160"/>
                    </a:lnTo>
                    <a:lnTo>
                      <a:pt x="4002" y="2160"/>
                    </a:lnTo>
                    <a:lnTo>
                      <a:pt x="4014" y="2166"/>
                    </a:lnTo>
                    <a:lnTo>
                      <a:pt x="4026" y="2166"/>
                    </a:lnTo>
                    <a:lnTo>
                      <a:pt x="4038" y="2172"/>
                    </a:lnTo>
                    <a:lnTo>
                      <a:pt x="4044" y="2172"/>
                    </a:lnTo>
                    <a:lnTo>
                      <a:pt x="4044" y="2178"/>
                    </a:lnTo>
                    <a:lnTo>
                      <a:pt x="4050" y="2190"/>
                    </a:lnTo>
                    <a:lnTo>
                      <a:pt x="4056" y="2196"/>
                    </a:lnTo>
                    <a:lnTo>
                      <a:pt x="4062" y="2208"/>
                    </a:lnTo>
                    <a:lnTo>
                      <a:pt x="4068" y="2214"/>
                    </a:lnTo>
                    <a:lnTo>
                      <a:pt x="4068" y="2220"/>
                    </a:lnTo>
                    <a:lnTo>
                      <a:pt x="4140" y="2226"/>
                    </a:lnTo>
                    <a:lnTo>
                      <a:pt x="4152" y="2190"/>
                    </a:lnTo>
                    <a:lnTo>
                      <a:pt x="4176" y="2214"/>
                    </a:lnTo>
                    <a:lnTo>
                      <a:pt x="4212" y="2256"/>
                    </a:lnTo>
                    <a:lnTo>
                      <a:pt x="4254" y="2256"/>
                    </a:lnTo>
                    <a:lnTo>
                      <a:pt x="4266" y="2244"/>
                    </a:lnTo>
                    <a:lnTo>
                      <a:pt x="4266" y="2226"/>
                    </a:lnTo>
                    <a:lnTo>
                      <a:pt x="4326" y="2226"/>
                    </a:lnTo>
                    <a:lnTo>
                      <a:pt x="4320" y="2214"/>
                    </a:lnTo>
                    <a:lnTo>
                      <a:pt x="4344" y="2214"/>
                    </a:lnTo>
                    <a:lnTo>
                      <a:pt x="4338" y="2208"/>
                    </a:lnTo>
                    <a:lnTo>
                      <a:pt x="4338" y="2202"/>
                    </a:lnTo>
                    <a:lnTo>
                      <a:pt x="4374" y="2166"/>
                    </a:lnTo>
                    <a:lnTo>
                      <a:pt x="4392" y="2166"/>
                    </a:lnTo>
                    <a:lnTo>
                      <a:pt x="4404" y="2148"/>
                    </a:lnTo>
                    <a:lnTo>
                      <a:pt x="4428" y="2148"/>
                    </a:lnTo>
                    <a:lnTo>
                      <a:pt x="4428" y="2142"/>
                    </a:lnTo>
                    <a:lnTo>
                      <a:pt x="4434" y="2136"/>
                    </a:lnTo>
                    <a:lnTo>
                      <a:pt x="4434" y="2130"/>
                    </a:lnTo>
                    <a:lnTo>
                      <a:pt x="4440" y="2124"/>
                    </a:lnTo>
                    <a:lnTo>
                      <a:pt x="4458" y="2124"/>
                    </a:lnTo>
                    <a:lnTo>
                      <a:pt x="4464" y="2130"/>
                    </a:lnTo>
                    <a:lnTo>
                      <a:pt x="4482" y="2124"/>
                    </a:lnTo>
                    <a:lnTo>
                      <a:pt x="4482" y="2130"/>
                    </a:lnTo>
                    <a:lnTo>
                      <a:pt x="4518" y="2130"/>
                    </a:lnTo>
                    <a:lnTo>
                      <a:pt x="4524" y="2148"/>
                    </a:lnTo>
                    <a:lnTo>
                      <a:pt x="4548" y="2148"/>
                    </a:lnTo>
                    <a:lnTo>
                      <a:pt x="4566" y="2142"/>
                    </a:lnTo>
                    <a:lnTo>
                      <a:pt x="4608" y="2142"/>
                    </a:lnTo>
                    <a:lnTo>
                      <a:pt x="4608" y="2148"/>
                    </a:lnTo>
                    <a:lnTo>
                      <a:pt x="4614" y="2154"/>
                    </a:lnTo>
                    <a:lnTo>
                      <a:pt x="4614" y="2166"/>
                    </a:lnTo>
                    <a:lnTo>
                      <a:pt x="4620" y="2172"/>
                    </a:lnTo>
                    <a:lnTo>
                      <a:pt x="4638" y="2178"/>
                    </a:lnTo>
                    <a:lnTo>
                      <a:pt x="4668" y="2178"/>
                    </a:lnTo>
                    <a:lnTo>
                      <a:pt x="4674" y="2190"/>
                    </a:lnTo>
                    <a:lnTo>
                      <a:pt x="4698" y="2184"/>
                    </a:lnTo>
                    <a:lnTo>
                      <a:pt x="4704" y="2196"/>
                    </a:lnTo>
                    <a:lnTo>
                      <a:pt x="4704" y="2190"/>
                    </a:lnTo>
                    <a:lnTo>
                      <a:pt x="4710" y="2184"/>
                    </a:lnTo>
                    <a:lnTo>
                      <a:pt x="4752" y="2184"/>
                    </a:lnTo>
                    <a:lnTo>
                      <a:pt x="4752" y="2196"/>
                    </a:lnTo>
                    <a:lnTo>
                      <a:pt x="4800" y="2190"/>
                    </a:lnTo>
                    <a:lnTo>
                      <a:pt x="4800" y="2202"/>
                    </a:lnTo>
                    <a:lnTo>
                      <a:pt x="4806" y="2208"/>
                    </a:lnTo>
                    <a:lnTo>
                      <a:pt x="4830" y="2196"/>
                    </a:lnTo>
                    <a:lnTo>
                      <a:pt x="4836" y="2190"/>
                    </a:lnTo>
                    <a:lnTo>
                      <a:pt x="4836" y="2184"/>
                    </a:lnTo>
                    <a:lnTo>
                      <a:pt x="4854" y="2184"/>
                    </a:lnTo>
                    <a:lnTo>
                      <a:pt x="4854" y="2160"/>
                    </a:lnTo>
                    <a:lnTo>
                      <a:pt x="4848" y="2148"/>
                    </a:lnTo>
                    <a:lnTo>
                      <a:pt x="4842" y="2142"/>
                    </a:lnTo>
                    <a:lnTo>
                      <a:pt x="4836" y="2142"/>
                    </a:lnTo>
                    <a:lnTo>
                      <a:pt x="4812" y="2106"/>
                    </a:lnTo>
                    <a:lnTo>
                      <a:pt x="4806" y="2088"/>
                    </a:lnTo>
                    <a:lnTo>
                      <a:pt x="4794" y="2076"/>
                    </a:lnTo>
                    <a:lnTo>
                      <a:pt x="4794" y="2064"/>
                    </a:lnTo>
                    <a:lnTo>
                      <a:pt x="4812" y="2064"/>
                    </a:lnTo>
                    <a:lnTo>
                      <a:pt x="4806" y="2052"/>
                    </a:lnTo>
                    <a:lnTo>
                      <a:pt x="4812" y="2052"/>
                    </a:lnTo>
                    <a:lnTo>
                      <a:pt x="4824" y="2046"/>
                    </a:lnTo>
                    <a:lnTo>
                      <a:pt x="4830" y="2034"/>
                    </a:lnTo>
                    <a:lnTo>
                      <a:pt x="4830" y="2016"/>
                    </a:lnTo>
                    <a:lnTo>
                      <a:pt x="4890" y="2046"/>
                    </a:lnTo>
                    <a:lnTo>
                      <a:pt x="4902" y="2046"/>
                    </a:lnTo>
                    <a:lnTo>
                      <a:pt x="4926" y="2052"/>
                    </a:lnTo>
                    <a:lnTo>
                      <a:pt x="4962" y="2052"/>
                    </a:lnTo>
                    <a:lnTo>
                      <a:pt x="4974" y="2058"/>
                    </a:lnTo>
                    <a:lnTo>
                      <a:pt x="4980" y="2064"/>
                    </a:lnTo>
                    <a:lnTo>
                      <a:pt x="5004" y="2076"/>
                    </a:lnTo>
                    <a:lnTo>
                      <a:pt x="5010" y="2076"/>
                    </a:lnTo>
                    <a:lnTo>
                      <a:pt x="5022" y="2070"/>
                    </a:lnTo>
                    <a:lnTo>
                      <a:pt x="5040" y="2070"/>
                    </a:lnTo>
                    <a:lnTo>
                      <a:pt x="5052" y="2076"/>
                    </a:lnTo>
                    <a:lnTo>
                      <a:pt x="5058" y="2082"/>
                    </a:lnTo>
                    <a:lnTo>
                      <a:pt x="5064" y="2094"/>
                    </a:lnTo>
                    <a:lnTo>
                      <a:pt x="5076" y="2106"/>
                    </a:lnTo>
                    <a:lnTo>
                      <a:pt x="5088" y="2130"/>
                    </a:lnTo>
                    <a:lnTo>
                      <a:pt x="5094" y="2136"/>
                    </a:lnTo>
                    <a:lnTo>
                      <a:pt x="5094" y="2142"/>
                    </a:lnTo>
                    <a:lnTo>
                      <a:pt x="5118" y="2136"/>
                    </a:lnTo>
                    <a:lnTo>
                      <a:pt x="5118" y="2142"/>
                    </a:lnTo>
                    <a:lnTo>
                      <a:pt x="5136" y="2160"/>
                    </a:lnTo>
                    <a:lnTo>
                      <a:pt x="5166" y="2160"/>
                    </a:lnTo>
                    <a:lnTo>
                      <a:pt x="5172" y="2166"/>
                    </a:lnTo>
                    <a:lnTo>
                      <a:pt x="5184" y="2166"/>
                    </a:lnTo>
                    <a:lnTo>
                      <a:pt x="5196" y="2172"/>
                    </a:lnTo>
                    <a:lnTo>
                      <a:pt x="5208" y="2172"/>
                    </a:lnTo>
                    <a:lnTo>
                      <a:pt x="5220" y="2166"/>
                    </a:lnTo>
                    <a:lnTo>
                      <a:pt x="5274" y="2148"/>
                    </a:lnTo>
                    <a:lnTo>
                      <a:pt x="5322" y="2148"/>
                    </a:lnTo>
                    <a:lnTo>
                      <a:pt x="5334" y="2154"/>
                    </a:lnTo>
                    <a:lnTo>
                      <a:pt x="5340" y="2154"/>
                    </a:lnTo>
                    <a:lnTo>
                      <a:pt x="5346" y="2160"/>
                    </a:lnTo>
                    <a:lnTo>
                      <a:pt x="5382" y="2160"/>
                    </a:lnTo>
                    <a:lnTo>
                      <a:pt x="5406" y="2184"/>
                    </a:lnTo>
                    <a:lnTo>
                      <a:pt x="5466" y="2184"/>
                    </a:lnTo>
                    <a:lnTo>
                      <a:pt x="5472" y="2190"/>
                    </a:lnTo>
                    <a:lnTo>
                      <a:pt x="5472" y="2196"/>
                    </a:lnTo>
                    <a:lnTo>
                      <a:pt x="5484" y="2208"/>
                    </a:lnTo>
                    <a:lnTo>
                      <a:pt x="5484" y="2214"/>
                    </a:lnTo>
                    <a:lnTo>
                      <a:pt x="5502" y="2214"/>
                    </a:lnTo>
                    <a:lnTo>
                      <a:pt x="5514" y="2220"/>
                    </a:lnTo>
                    <a:lnTo>
                      <a:pt x="5514" y="2232"/>
                    </a:lnTo>
                    <a:lnTo>
                      <a:pt x="5520" y="2238"/>
                    </a:lnTo>
                    <a:lnTo>
                      <a:pt x="5586" y="2238"/>
                    </a:lnTo>
                    <a:lnTo>
                      <a:pt x="5592" y="2244"/>
                    </a:lnTo>
                    <a:lnTo>
                      <a:pt x="5598" y="2244"/>
                    </a:lnTo>
                    <a:lnTo>
                      <a:pt x="5610" y="2250"/>
                    </a:lnTo>
                    <a:lnTo>
                      <a:pt x="5634" y="2250"/>
                    </a:lnTo>
                    <a:lnTo>
                      <a:pt x="5646" y="2244"/>
                    </a:lnTo>
                    <a:lnTo>
                      <a:pt x="5664" y="2244"/>
                    </a:lnTo>
                    <a:lnTo>
                      <a:pt x="5670" y="2250"/>
                    </a:lnTo>
                    <a:lnTo>
                      <a:pt x="5670" y="2256"/>
                    </a:lnTo>
                    <a:lnTo>
                      <a:pt x="5676" y="2256"/>
                    </a:lnTo>
                    <a:lnTo>
                      <a:pt x="5694" y="2238"/>
                    </a:lnTo>
                    <a:lnTo>
                      <a:pt x="5694" y="2232"/>
                    </a:lnTo>
                    <a:lnTo>
                      <a:pt x="5742" y="2232"/>
                    </a:lnTo>
                    <a:lnTo>
                      <a:pt x="5754" y="2220"/>
                    </a:lnTo>
                    <a:lnTo>
                      <a:pt x="5790" y="2220"/>
                    </a:lnTo>
                    <a:lnTo>
                      <a:pt x="5802" y="2208"/>
                    </a:lnTo>
                    <a:lnTo>
                      <a:pt x="5802" y="2196"/>
                    </a:lnTo>
                    <a:lnTo>
                      <a:pt x="5832" y="2166"/>
                    </a:lnTo>
                    <a:lnTo>
                      <a:pt x="5850" y="2166"/>
                    </a:lnTo>
                    <a:lnTo>
                      <a:pt x="5862" y="2172"/>
                    </a:lnTo>
                    <a:lnTo>
                      <a:pt x="5898" y="2172"/>
                    </a:lnTo>
                    <a:lnTo>
                      <a:pt x="5916" y="2190"/>
                    </a:lnTo>
                    <a:lnTo>
                      <a:pt x="5928" y="2196"/>
                    </a:lnTo>
                    <a:lnTo>
                      <a:pt x="5952" y="2196"/>
                    </a:lnTo>
                    <a:lnTo>
                      <a:pt x="5964" y="2190"/>
                    </a:lnTo>
                    <a:lnTo>
                      <a:pt x="5970" y="2184"/>
                    </a:lnTo>
                    <a:lnTo>
                      <a:pt x="5994" y="2190"/>
                    </a:lnTo>
                    <a:lnTo>
                      <a:pt x="6012" y="2190"/>
                    </a:lnTo>
                    <a:lnTo>
                      <a:pt x="6048" y="2214"/>
                    </a:lnTo>
                    <a:lnTo>
                      <a:pt x="6084" y="2214"/>
                    </a:lnTo>
                    <a:lnTo>
                      <a:pt x="6090" y="2220"/>
                    </a:lnTo>
                    <a:lnTo>
                      <a:pt x="6102" y="2220"/>
                    </a:lnTo>
                    <a:lnTo>
                      <a:pt x="6120" y="2202"/>
                    </a:lnTo>
                    <a:lnTo>
                      <a:pt x="6120" y="2190"/>
                    </a:lnTo>
                    <a:lnTo>
                      <a:pt x="6144" y="2190"/>
                    </a:lnTo>
                    <a:lnTo>
                      <a:pt x="6156" y="2184"/>
                    </a:lnTo>
                    <a:lnTo>
                      <a:pt x="6162" y="2178"/>
                    </a:lnTo>
                    <a:lnTo>
                      <a:pt x="6162" y="2166"/>
                    </a:lnTo>
                    <a:lnTo>
                      <a:pt x="6150" y="2166"/>
                    </a:lnTo>
                    <a:lnTo>
                      <a:pt x="6144" y="2160"/>
                    </a:lnTo>
                    <a:lnTo>
                      <a:pt x="6138" y="2118"/>
                    </a:lnTo>
                    <a:lnTo>
                      <a:pt x="6138" y="2046"/>
                    </a:lnTo>
                    <a:lnTo>
                      <a:pt x="6156" y="2028"/>
                    </a:lnTo>
                    <a:lnTo>
                      <a:pt x="6156" y="2016"/>
                    </a:lnTo>
                    <a:lnTo>
                      <a:pt x="6150" y="2010"/>
                    </a:lnTo>
                    <a:lnTo>
                      <a:pt x="6138" y="2004"/>
                    </a:lnTo>
                    <a:lnTo>
                      <a:pt x="6126" y="1992"/>
                    </a:lnTo>
                    <a:lnTo>
                      <a:pt x="6114" y="1992"/>
                    </a:lnTo>
                    <a:lnTo>
                      <a:pt x="6108" y="1986"/>
                    </a:lnTo>
                    <a:lnTo>
                      <a:pt x="6096" y="1986"/>
                    </a:lnTo>
                    <a:lnTo>
                      <a:pt x="6078" y="1980"/>
                    </a:lnTo>
                    <a:lnTo>
                      <a:pt x="6072" y="1980"/>
                    </a:lnTo>
                    <a:lnTo>
                      <a:pt x="6072" y="1968"/>
                    </a:lnTo>
                    <a:lnTo>
                      <a:pt x="6078" y="1968"/>
                    </a:lnTo>
                    <a:lnTo>
                      <a:pt x="6120" y="1926"/>
                    </a:lnTo>
                    <a:lnTo>
                      <a:pt x="6156" y="1920"/>
                    </a:lnTo>
                    <a:lnTo>
                      <a:pt x="6162" y="1908"/>
                    </a:lnTo>
                    <a:lnTo>
                      <a:pt x="6204" y="1914"/>
                    </a:lnTo>
                    <a:lnTo>
                      <a:pt x="6258" y="1902"/>
                    </a:lnTo>
                    <a:lnTo>
                      <a:pt x="6294" y="1920"/>
                    </a:lnTo>
                    <a:lnTo>
                      <a:pt x="6330" y="1944"/>
                    </a:lnTo>
                    <a:lnTo>
                      <a:pt x="6402" y="1944"/>
                    </a:lnTo>
                    <a:lnTo>
                      <a:pt x="6408" y="1950"/>
                    </a:lnTo>
                    <a:lnTo>
                      <a:pt x="6420" y="1956"/>
                    </a:lnTo>
                    <a:lnTo>
                      <a:pt x="6426" y="1962"/>
                    </a:lnTo>
                    <a:lnTo>
                      <a:pt x="6438" y="1968"/>
                    </a:lnTo>
                    <a:lnTo>
                      <a:pt x="6438" y="1980"/>
                    </a:lnTo>
                    <a:lnTo>
                      <a:pt x="6444" y="1980"/>
                    </a:lnTo>
                    <a:lnTo>
                      <a:pt x="6456" y="1992"/>
                    </a:lnTo>
                    <a:lnTo>
                      <a:pt x="6468" y="1998"/>
                    </a:lnTo>
                    <a:lnTo>
                      <a:pt x="6480" y="2010"/>
                    </a:lnTo>
                    <a:lnTo>
                      <a:pt x="6492" y="2010"/>
                    </a:lnTo>
                    <a:lnTo>
                      <a:pt x="6498" y="2016"/>
                    </a:lnTo>
                    <a:lnTo>
                      <a:pt x="6504" y="2016"/>
                    </a:lnTo>
                    <a:lnTo>
                      <a:pt x="6510" y="2046"/>
                    </a:lnTo>
                    <a:lnTo>
                      <a:pt x="6558" y="2070"/>
                    </a:lnTo>
                    <a:lnTo>
                      <a:pt x="6570" y="2100"/>
                    </a:lnTo>
                    <a:lnTo>
                      <a:pt x="6582" y="2100"/>
                    </a:lnTo>
                    <a:lnTo>
                      <a:pt x="6630" y="2124"/>
                    </a:lnTo>
                    <a:lnTo>
                      <a:pt x="6636" y="2136"/>
                    </a:lnTo>
                    <a:lnTo>
                      <a:pt x="6654" y="2154"/>
                    </a:lnTo>
                    <a:lnTo>
                      <a:pt x="6660" y="2166"/>
                    </a:lnTo>
                    <a:lnTo>
                      <a:pt x="6672" y="2166"/>
                    </a:lnTo>
                    <a:lnTo>
                      <a:pt x="6678" y="2190"/>
                    </a:lnTo>
                    <a:lnTo>
                      <a:pt x="6684" y="2190"/>
                    </a:lnTo>
                    <a:lnTo>
                      <a:pt x="6690" y="2196"/>
                    </a:lnTo>
                    <a:lnTo>
                      <a:pt x="6714" y="2208"/>
                    </a:lnTo>
                    <a:lnTo>
                      <a:pt x="6720" y="2214"/>
                    </a:lnTo>
                    <a:lnTo>
                      <a:pt x="6732" y="2220"/>
                    </a:lnTo>
                    <a:lnTo>
                      <a:pt x="6780" y="2220"/>
                    </a:lnTo>
                    <a:lnTo>
                      <a:pt x="6792" y="2226"/>
                    </a:lnTo>
                    <a:lnTo>
                      <a:pt x="6798" y="2232"/>
                    </a:lnTo>
                    <a:lnTo>
                      <a:pt x="6810" y="2238"/>
                    </a:lnTo>
                    <a:lnTo>
                      <a:pt x="6822" y="2226"/>
                    </a:lnTo>
                    <a:lnTo>
                      <a:pt x="6834" y="2226"/>
                    </a:lnTo>
                    <a:lnTo>
                      <a:pt x="6852" y="2244"/>
                    </a:lnTo>
                    <a:lnTo>
                      <a:pt x="6864" y="2250"/>
                    </a:lnTo>
                    <a:lnTo>
                      <a:pt x="6882" y="2268"/>
                    </a:lnTo>
                    <a:lnTo>
                      <a:pt x="6924" y="2268"/>
                    </a:lnTo>
                    <a:lnTo>
                      <a:pt x="6942" y="2298"/>
                    </a:lnTo>
                    <a:lnTo>
                      <a:pt x="6960" y="2298"/>
                    </a:lnTo>
                    <a:lnTo>
                      <a:pt x="6966" y="2304"/>
                    </a:lnTo>
                    <a:lnTo>
                      <a:pt x="6966" y="2310"/>
                    </a:lnTo>
                    <a:lnTo>
                      <a:pt x="6972" y="2322"/>
                    </a:lnTo>
                    <a:lnTo>
                      <a:pt x="6972" y="2334"/>
                    </a:lnTo>
                    <a:lnTo>
                      <a:pt x="7014" y="2364"/>
                    </a:lnTo>
                    <a:lnTo>
                      <a:pt x="7038" y="2358"/>
                    </a:lnTo>
                    <a:lnTo>
                      <a:pt x="7050" y="2370"/>
                    </a:lnTo>
                    <a:lnTo>
                      <a:pt x="7068" y="2370"/>
                    </a:lnTo>
                    <a:lnTo>
                      <a:pt x="7068" y="2358"/>
                    </a:lnTo>
                    <a:lnTo>
                      <a:pt x="7098" y="2364"/>
                    </a:lnTo>
                    <a:lnTo>
                      <a:pt x="7098" y="2346"/>
                    </a:lnTo>
                    <a:lnTo>
                      <a:pt x="7104" y="2340"/>
                    </a:lnTo>
                    <a:lnTo>
                      <a:pt x="7110" y="2340"/>
                    </a:lnTo>
                    <a:lnTo>
                      <a:pt x="7122" y="2334"/>
                    </a:lnTo>
                    <a:lnTo>
                      <a:pt x="7152" y="2334"/>
                    </a:lnTo>
                    <a:lnTo>
                      <a:pt x="7158" y="2310"/>
                    </a:lnTo>
                    <a:lnTo>
                      <a:pt x="7200" y="2310"/>
                    </a:lnTo>
                    <a:lnTo>
                      <a:pt x="7212" y="2316"/>
                    </a:lnTo>
                    <a:lnTo>
                      <a:pt x="7218" y="2328"/>
                    </a:lnTo>
                    <a:lnTo>
                      <a:pt x="7218" y="2346"/>
                    </a:lnTo>
                    <a:lnTo>
                      <a:pt x="7242" y="2358"/>
                    </a:lnTo>
                    <a:lnTo>
                      <a:pt x="7242" y="2388"/>
                    </a:lnTo>
                    <a:lnTo>
                      <a:pt x="7224" y="2394"/>
                    </a:lnTo>
                    <a:lnTo>
                      <a:pt x="7236" y="2412"/>
                    </a:lnTo>
                    <a:lnTo>
                      <a:pt x="7236" y="2430"/>
                    </a:lnTo>
                    <a:lnTo>
                      <a:pt x="7248" y="2442"/>
                    </a:lnTo>
                    <a:lnTo>
                      <a:pt x="7248" y="2466"/>
                    </a:lnTo>
                    <a:lnTo>
                      <a:pt x="7266" y="2472"/>
                    </a:lnTo>
                    <a:lnTo>
                      <a:pt x="7260" y="2502"/>
                    </a:lnTo>
                    <a:lnTo>
                      <a:pt x="7266" y="2526"/>
                    </a:lnTo>
                    <a:lnTo>
                      <a:pt x="7260" y="2532"/>
                    </a:lnTo>
                    <a:lnTo>
                      <a:pt x="7254" y="2532"/>
                    </a:lnTo>
                    <a:lnTo>
                      <a:pt x="7254" y="2550"/>
                    </a:lnTo>
                    <a:lnTo>
                      <a:pt x="7260" y="2562"/>
                    </a:lnTo>
                    <a:lnTo>
                      <a:pt x="7260" y="2574"/>
                    </a:lnTo>
                    <a:lnTo>
                      <a:pt x="7254" y="2580"/>
                    </a:lnTo>
                    <a:lnTo>
                      <a:pt x="7248" y="2580"/>
                    </a:lnTo>
                    <a:lnTo>
                      <a:pt x="7236" y="2574"/>
                    </a:lnTo>
                    <a:lnTo>
                      <a:pt x="7224" y="2574"/>
                    </a:lnTo>
                    <a:lnTo>
                      <a:pt x="7206" y="2568"/>
                    </a:lnTo>
                    <a:lnTo>
                      <a:pt x="7194" y="2562"/>
                    </a:lnTo>
                    <a:lnTo>
                      <a:pt x="7170" y="2562"/>
                    </a:lnTo>
                    <a:lnTo>
                      <a:pt x="7164" y="2568"/>
                    </a:lnTo>
                    <a:lnTo>
                      <a:pt x="7170" y="2574"/>
                    </a:lnTo>
                    <a:lnTo>
                      <a:pt x="7170" y="2586"/>
                    </a:lnTo>
                    <a:lnTo>
                      <a:pt x="7146" y="2586"/>
                    </a:lnTo>
                    <a:lnTo>
                      <a:pt x="7146" y="2598"/>
                    </a:lnTo>
                    <a:lnTo>
                      <a:pt x="7152" y="2610"/>
                    </a:lnTo>
                    <a:lnTo>
                      <a:pt x="7158" y="2610"/>
                    </a:lnTo>
                    <a:lnTo>
                      <a:pt x="7170" y="2622"/>
                    </a:lnTo>
                    <a:lnTo>
                      <a:pt x="7182" y="2628"/>
                    </a:lnTo>
                    <a:lnTo>
                      <a:pt x="7194" y="2646"/>
                    </a:lnTo>
                    <a:lnTo>
                      <a:pt x="7206" y="2658"/>
                    </a:lnTo>
                    <a:lnTo>
                      <a:pt x="7212" y="2676"/>
                    </a:lnTo>
                    <a:lnTo>
                      <a:pt x="7212" y="2688"/>
                    </a:lnTo>
                    <a:lnTo>
                      <a:pt x="7224" y="2700"/>
                    </a:lnTo>
                    <a:lnTo>
                      <a:pt x="7230" y="2712"/>
                    </a:lnTo>
                    <a:lnTo>
                      <a:pt x="7236" y="2748"/>
                    </a:lnTo>
                    <a:lnTo>
                      <a:pt x="7206" y="2742"/>
                    </a:lnTo>
                    <a:lnTo>
                      <a:pt x="7200" y="2766"/>
                    </a:lnTo>
                    <a:lnTo>
                      <a:pt x="7224" y="2778"/>
                    </a:lnTo>
                    <a:lnTo>
                      <a:pt x="7260" y="2778"/>
                    </a:lnTo>
                    <a:lnTo>
                      <a:pt x="7260" y="2718"/>
                    </a:lnTo>
                    <a:lnTo>
                      <a:pt x="7266" y="2712"/>
                    </a:lnTo>
                    <a:lnTo>
                      <a:pt x="7272" y="2712"/>
                    </a:lnTo>
                    <a:lnTo>
                      <a:pt x="7284" y="2718"/>
                    </a:lnTo>
                    <a:lnTo>
                      <a:pt x="7290" y="2724"/>
                    </a:lnTo>
                    <a:lnTo>
                      <a:pt x="7302" y="2712"/>
                    </a:lnTo>
                    <a:lnTo>
                      <a:pt x="7308" y="2724"/>
                    </a:lnTo>
                    <a:lnTo>
                      <a:pt x="7314" y="2730"/>
                    </a:lnTo>
                    <a:lnTo>
                      <a:pt x="7320" y="2742"/>
                    </a:lnTo>
                    <a:lnTo>
                      <a:pt x="7332" y="2754"/>
                    </a:lnTo>
                    <a:lnTo>
                      <a:pt x="7344" y="2754"/>
                    </a:lnTo>
                    <a:lnTo>
                      <a:pt x="7356" y="2748"/>
                    </a:lnTo>
                    <a:lnTo>
                      <a:pt x="7368" y="2748"/>
                    </a:lnTo>
                    <a:lnTo>
                      <a:pt x="7374" y="2742"/>
                    </a:lnTo>
                    <a:lnTo>
                      <a:pt x="7380" y="2742"/>
                    </a:lnTo>
                    <a:lnTo>
                      <a:pt x="7380" y="2760"/>
                    </a:lnTo>
                    <a:lnTo>
                      <a:pt x="7386" y="2760"/>
                    </a:lnTo>
                    <a:lnTo>
                      <a:pt x="7392" y="2754"/>
                    </a:lnTo>
                    <a:lnTo>
                      <a:pt x="7404" y="2748"/>
                    </a:lnTo>
                    <a:lnTo>
                      <a:pt x="7422" y="2742"/>
                    </a:lnTo>
                    <a:lnTo>
                      <a:pt x="7440" y="2730"/>
                    </a:lnTo>
                    <a:lnTo>
                      <a:pt x="7452" y="2724"/>
                    </a:lnTo>
                    <a:lnTo>
                      <a:pt x="7464" y="2700"/>
                    </a:lnTo>
                    <a:lnTo>
                      <a:pt x="7464" y="2682"/>
                    </a:lnTo>
                    <a:lnTo>
                      <a:pt x="7470" y="2664"/>
                    </a:lnTo>
                    <a:lnTo>
                      <a:pt x="7470" y="2628"/>
                    </a:lnTo>
                    <a:lnTo>
                      <a:pt x="7494" y="2622"/>
                    </a:lnTo>
                    <a:lnTo>
                      <a:pt x="7494" y="2562"/>
                    </a:lnTo>
                    <a:lnTo>
                      <a:pt x="7500" y="2550"/>
                    </a:lnTo>
                    <a:lnTo>
                      <a:pt x="7506" y="2544"/>
                    </a:lnTo>
                    <a:lnTo>
                      <a:pt x="7518" y="2520"/>
                    </a:lnTo>
                    <a:lnTo>
                      <a:pt x="7518" y="2490"/>
                    </a:lnTo>
                    <a:lnTo>
                      <a:pt x="7524" y="2472"/>
                    </a:lnTo>
                    <a:lnTo>
                      <a:pt x="7524" y="2454"/>
                    </a:lnTo>
                    <a:lnTo>
                      <a:pt x="7518" y="2442"/>
                    </a:lnTo>
                    <a:lnTo>
                      <a:pt x="7518" y="2424"/>
                    </a:lnTo>
                    <a:lnTo>
                      <a:pt x="7512" y="2418"/>
                    </a:lnTo>
                    <a:lnTo>
                      <a:pt x="7512" y="2412"/>
                    </a:lnTo>
                    <a:lnTo>
                      <a:pt x="7518" y="2400"/>
                    </a:lnTo>
                    <a:lnTo>
                      <a:pt x="7524" y="2394"/>
                    </a:lnTo>
                    <a:lnTo>
                      <a:pt x="7524" y="2382"/>
                    </a:lnTo>
                    <a:lnTo>
                      <a:pt x="7530" y="2376"/>
                    </a:lnTo>
                    <a:lnTo>
                      <a:pt x="7530" y="2364"/>
                    </a:lnTo>
                    <a:lnTo>
                      <a:pt x="7524" y="2358"/>
                    </a:lnTo>
                    <a:lnTo>
                      <a:pt x="7518" y="2346"/>
                    </a:lnTo>
                    <a:lnTo>
                      <a:pt x="7524" y="2334"/>
                    </a:lnTo>
                    <a:lnTo>
                      <a:pt x="7530" y="2328"/>
                    </a:lnTo>
                    <a:lnTo>
                      <a:pt x="7536" y="2316"/>
                    </a:lnTo>
                    <a:lnTo>
                      <a:pt x="7536" y="2298"/>
                    </a:lnTo>
                    <a:lnTo>
                      <a:pt x="7530" y="2292"/>
                    </a:lnTo>
                    <a:lnTo>
                      <a:pt x="7530" y="2280"/>
                    </a:lnTo>
                    <a:lnTo>
                      <a:pt x="7518" y="2256"/>
                    </a:lnTo>
                    <a:lnTo>
                      <a:pt x="7512" y="2250"/>
                    </a:lnTo>
                    <a:lnTo>
                      <a:pt x="7512" y="2238"/>
                    </a:lnTo>
                    <a:lnTo>
                      <a:pt x="7506" y="2232"/>
                    </a:lnTo>
                    <a:lnTo>
                      <a:pt x="7506" y="2220"/>
                    </a:lnTo>
                    <a:lnTo>
                      <a:pt x="7500" y="2214"/>
                    </a:lnTo>
                    <a:lnTo>
                      <a:pt x="7500" y="2202"/>
                    </a:lnTo>
                    <a:lnTo>
                      <a:pt x="7494" y="2196"/>
                    </a:lnTo>
                    <a:lnTo>
                      <a:pt x="7482" y="2190"/>
                    </a:lnTo>
                    <a:lnTo>
                      <a:pt x="7476" y="2184"/>
                    </a:lnTo>
                    <a:lnTo>
                      <a:pt x="7482" y="2178"/>
                    </a:lnTo>
                    <a:lnTo>
                      <a:pt x="7476" y="2178"/>
                    </a:lnTo>
                    <a:lnTo>
                      <a:pt x="7470" y="2172"/>
                    </a:lnTo>
                    <a:lnTo>
                      <a:pt x="7458" y="2166"/>
                    </a:lnTo>
                    <a:lnTo>
                      <a:pt x="7446" y="2154"/>
                    </a:lnTo>
                    <a:lnTo>
                      <a:pt x="7440" y="2142"/>
                    </a:lnTo>
                    <a:lnTo>
                      <a:pt x="7434" y="2124"/>
                    </a:lnTo>
                    <a:lnTo>
                      <a:pt x="7434" y="2112"/>
                    </a:lnTo>
                    <a:lnTo>
                      <a:pt x="7428" y="2106"/>
                    </a:lnTo>
                    <a:lnTo>
                      <a:pt x="7428" y="2100"/>
                    </a:lnTo>
                    <a:lnTo>
                      <a:pt x="7416" y="2094"/>
                    </a:lnTo>
                    <a:lnTo>
                      <a:pt x="7416" y="2082"/>
                    </a:lnTo>
                    <a:lnTo>
                      <a:pt x="7422" y="2070"/>
                    </a:lnTo>
                    <a:lnTo>
                      <a:pt x="7422" y="2040"/>
                    </a:lnTo>
                    <a:lnTo>
                      <a:pt x="7410" y="2028"/>
                    </a:lnTo>
                    <a:lnTo>
                      <a:pt x="7404" y="2016"/>
                    </a:lnTo>
                    <a:lnTo>
                      <a:pt x="7398" y="2010"/>
                    </a:lnTo>
                    <a:lnTo>
                      <a:pt x="7380" y="2004"/>
                    </a:lnTo>
                    <a:lnTo>
                      <a:pt x="7380" y="1998"/>
                    </a:lnTo>
                    <a:lnTo>
                      <a:pt x="7374" y="1992"/>
                    </a:lnTo>
                    <a:lnTo>
                      <a:pt x="7368" y="1980"/>
                    </a:lnTo>
                    <a:lnTo>
                      <a:pt x="7356" y="1968"/>
                    </a:lnTo>
                    <a:lnTo>
                      <a:pt x="7344" y="1968"/>
                    </a:lnTo>
                    <a:lnTo>
                      <a:pt x="7332" y="1956"/>
                    </a:lnTo>
                    <a:lnTo>
                      <a:pt x="7326" y="1956"/>
                    </a:lnTo>
                    <a:lnTo>
                      <a:pt x="7308" y="1950"/>
                    </a:lnTo>
                    <a:lnTo>
                      <a:pt x="7302" y="1938"/>
                    </a:lnTo>
                    <a:lnTo>
                      <a:pt x="7308" y="1938"/>
                    </a:lnTo>
                    <a:lnTo>
                      <a:pt x="7314" y="1944"/>
                    </a:lnTo>
                    <a:lnTo>
                      <a:pt x="7326" y="1944"/>
                    </a:lnTo>
                    <a:lnTo>
                      <a:pt x="7332" y="1950"/>
                    </a:lnTo>
                    <a:lnTo>
                      <a:pt x="7344" y="1950"/>
                    </a:lnTo>
                    <a:lnTo>
                      <a:pt x="7350" y="1944"/>
                    </a:lnTo>
                    <a:lnTo>
                      <a:pt x="7350" y="1938"/>
                    </a:lnTo>
                    <a:lnTo>
                      <a:pt x="7344" y="1938"/>
                    </a:lnTo>
                    <a:lnTo>
                      <a:pt x="7332" y="1932"/>
                    </a:lnTo>
                    <a:lnTo>
                      <a:pt x="7326" y="1926"/>
                    </a:lnTo>
                    <a:lnTo>
                      <a:pt x="7320" y="1926"/>
                    </a:lnTo>
                    <a:lnTo>
                      <a:pt x="7242" y="1890"/>
                    </a:lnTo>
                    <a:lnTo>
                      <a:pt x="7236" y="1890"/>
                    </a:lnTo>
                    <a:lnTo>
                      <a:pt x="7230" y="1884"/>
                    </a:lnTo>
                    <a:lnTo>
                      <a:pt x="7218" y="1878"/>
                    </a:lnTo>
                    <a:lnTo>
                      <a:pt x="7206" y="1866"/>
                    </a:lnTo>
                    <a:lnTo>
                      <a:pt x="7194" y="1860"/>
                    </a:lnTo>
                    <a:lnTo>
                      <a:pt x="7188" y="1854"/>
                    </a:lnTo>
                    <a:lnTo>
                      <a:pt x="7170" y="1854"/>
                    </a:lnTo>
                    <a:lnTo>
                      <a:pt x="7164" y="1860"/>
                    </a:lnTo>
                    <a:lnTo>
                      <a:pt x="7152" y="1866"/>
                    </a:lnTo>
                    <a:lnTo>
                      <a:pt x="7116" y="1854"/>
                    </a:lnTo>
                    <a:lnTo>
                      <a:pt x="7152" y="1896"/>
                    </a:lnTo>
                    <a:lnTo>
                      <a:pt x="7146" y="1920"/>
                    </a:lnTo>
                    <a:lnTo>
                      <a:pt x="7134" y="1920"/>
                    </a:lnTo>
                    <a:lnTo>
                      <a:pt x="7134" y="1890"/>
                    </a:lnTo>
                    <a:lnTo>
                      <a:pt x="7116" y="1878"/>
                    </a:lnTo>
                    <a:lnTo>
                      <a:pt x="7116" y="1908"/>
                    </a:lnTo>
                    <a:lnTo>
                      <a:pt x="7068" y="1908"/>
                    </a:lnTo>
                    <a:lnTo>
                      <a:pt x="7074" y="1902"/>
                    </a:lnTo>
                    <a:lnTo>
                      <a:pt x="7074" y="1884"/>
                    </a:lnTo>
                    <a:lnTo>
                      <a:pt x="7068" y="1878"/>
                    </a:lnTo>
                    <a:lnTo>
                      <a:pt x="7044" y="1878"/>
                    </a:lnTo>
                    <a:lnTo>
                      <a:pt x="7038" y="1890"/>
                    </a:lnTo>
                    <a:lnTo>
                      <a:pt x="7014" y="1890"/>
                    </a:lnTo>
                    <a:lnTo>
                      <a:pt x="7002" y="1854"/>
                    </a:lnTo>
                    <a:lnTo>
                      <a:pt x="6996" y="1854"/>
                    </a:lnTo>
                    <a:lnTo>
                      <a:pt x="6984" y="1830"/>
                    </a:lnTo>
                    <a:lnTo>
                      <a:pt x="6912" y="1836"/>
                    </a:lnTo>
                    <a:lnTo>
                      <a:pt x="6906" y="1824"/>
                    </a:lnTo>
                    <a:lnTo>
                      <a:pt x="6882" y="1824"/>
                    </a:lnTo>
                    <a:lnTo>
                      <a:pt x="6870" y="1818"/>
                    </a:lnTo>
                    <a:lnTo>
                      <a:pt x="6864" y="1812"/>
                    </a:lnTo>
                    <a:lnTo>
                      <a:pt x="6864" y="1794"/>
                    </a:lnTo>
                    <a:lnTo>
                      <a:pt x="6876" y="1788"/>
                    </a:lnTo>
                    <a:lnTo>
                      <a:pt x="6888" y="1776"/>
                    </a:lnTo>
                    <a:lnTo>
                      <a:pt x="6900" y="1776"/>
                    </a:lnTo>
                    <a:lnTo>
                      <a:pt x="6900" y="1752"/>
                    </a:lnTo>
                    <a:lnTo>
                      <a:pt x="6906" y="1752"/>
                    </a:lnTo>
                    <a:lnTo>
                      <a:pt x="6918" y="1746"/>
                    </a:lnTo>
                    <a:lnTo>
                      <a:pt x="6930" y="1734"/>
                    </a:lnTo>
                    <a:lnTo>
                      <a:pt x="6930" y="1728"/>
                    </a:lnTo>
                    <a:lnTo>
                      <a:pt x="6936" y="1716"/>
                    </a:lnTo>
                    <a:lnTo>
                      <a:pt x="6936" y="1710"/>
                    </a:lnTo>
                    <a:lnTo>
                      <a:pt x="6942" y="1698"/>
                    </a:lnTo>
                    <a:lnTo>
                      <a:pt x="6930" y="1686"/>
                    </a:lnTo>
                    <a:lnTo>
                      <a:pt x="6942" y="1662"/>
                    </a:lnTo>
                    <a:lnTo>
                      <a:pt x="6930" y="1650"/>
                    </a:lnTo>
                    <a:lnTo>
                      <a:pt x="6948" y="1632"/>
                    </a:lnTo>
                    <a:lnTo>
                      <a:pt x="6972" y="1626"/>
                    </a:lnTo>
                    <a:lnTo>
                      <a:pt x="6960" y="1596"/>
                    </a:lnTo>
                    <a:lnTo>
                      <a:pt x="6984" y="1590"/>
                    </a:lnTo>
                    <a:lnTo>
                      <a:pt x="6960" y="1554"/>
                    </a:lnTo>
                    <a:lnTo>
                      <a:pt x="6990" y="1542"/>
                    </a:lnTo>
                    <a:lnTo>
                      <a:pt x="6990" y="1500"/>
                    </a:lnTo>
                    <a:lnTo>
                      <a:pt x="6996" y="1488"/>
                    </a:lnTo>
                    <a:lnTo>
                      <a:pt x="7002" y="1482"/>
                    </a:lnTo>
                    <a:lnTo>
                      <a:pt x="7020" y="1470"/>
                    </a:lnTo>
                    <a:lnTo>
                      <a:pt x="7032" y="1464"/>
                    </a:lnTo>
                    <a:lnTo>
                      <a:pt x="7050" y="1464"/>
                    </a:lnTo>
                    <a:lnTo>
                      <a:pt x="7068" y="1470"/>
                    </a:lnTo>
                    <a:lnTo>
                      <a:pt x="7188" y="1470"/>
                    </a:lnTo>
                    <a:lnTo>
                      <a:pt x="7206" y="1488"/>
                    </a:lnTo>
                    <a:lnTo>
                      <a:pt x="7224" y="1482"/>
                    </a:lnTo>
                    <a:lnTo>
                      <a:pt x="7218" y="1464"/>
                    </a:lnTo>
                    <a:lnTo>
                      <a:pt x="7290" y="1482"/>
                    </a:lnTo>
                    <a:lnTo>
                      <a:pt x="7320" y="1464"/>
                    </a:lnTo>
                    <a:lnTo>
                      <a:pt x="7350" y="1488"/>
                    </a:lnTo>
                    <a:lnTo>
                      <a:pt x="7356" y="1452"/>
                    </a:lnTo>
                    <a:lnTo>
                      <a:pt x="7434" y="1452"/>
                    </a:lnTo>
                    <a:lnTo>
                      <a:pt x="7446" y="1458"/>
                    </a:lnTo>
                    <a:lnTo>
                      <a:pt x="7452" y="1470"/>
                    </a:lnTo>
                    <a:lnTo>
                      <a:pt x="7458" y="1470"/>
                    </a:lnTo>
                    <a:lnTo>
                      <a:pt x="7464" y="1464"/>
                    </a:lnTo>
                    <a:lnTo>
                      <a:pt x="7476" y="1464"/>
                    </a:lnTo>
                    <a:lnTo>
                      <a:pt x="7482" y="1458"/>
                    </a:lnTo>
                    <a:lnTo>
                      <a:pt x="7494" y="1452"/>
                    </a:lnTo>
                    <a:lnTo>
                      <a:pt x="7518" y="1470"/>
                    </a:lnTo>
                    <a:lnTo>
                      <a:pt x="7560" y="1476"/>
                    </a:lnTo>
                    <a:lnTo>
                      <a:pt x="7506" y="1488"/>
                    </a:lnTo>
                    <a:lnTo>
                      <a:pt x="7506" y="1494"/>
                    </a:lnTo>
                    <a:lnTo>
                      <a:pt x="7512" y="1500"/>
                    </a:lnTo>
                    <a:lnTo>
                      <a:pt x="7524" y="1506"/>
                    </a:lnTo>
                    <a:lnTo>
                      <a:pt x="7530" y="1512"/>
                    </a:lnTo>
                    <a:lnTo>
                      <a:pt x="7542" y="1512"/>
                    </a:lnTo>
                    <a:lnTo>
                      <a:pt x="7548" y="1506"/>
                    </a:lnTo>
                    <a:lnTo>
                      <a:pt x="7560" y="1506"/>
                    </a:lnTo>
                    <a:lnTo>
                      <a:pt x="7572" y="1500"/>
                    </a:lnTo>
                    <a:lnTo>
                      <a:pt x="7578" y="1494"/>
                    </a:lnTo>
                    <a:lnTo>
                      <a:pt x="7584" y="1494"/>
                    </a:lnTo>
                    <a:lnTo>
                      <a:pt x="7614" y="1506"/>
                    </a:lnTo>
                    <a:lnTo>
                      <a:pt x="7638" y="1488"/>
                    </a:lnTo>
                    <a:lnTo>
                      <a:pt x="7644" y="1488"/>
                    </a:lnTo>
                    <a:lnTo>
                      <a:pt x="7650" y="1494"/>
                    </a:lnTo>
                    <a:lnTo>
                      <a:pt x="7686" y="1494"/>
                    </a:lnTo>
                    <a:lnTo>
                      <a:pt x="7692" y="1488"/>
                    </a:lnTo>
                    <a:lnTo>
                      <a:pt x="7692" y="1476"/>
                    </a:lnTo>
                    <a:lnTo>
                      <a:pt x="7728" y="1482"/>
                    </a:lnTo>
                    <a:lnTo>
                      <a:pt x="7680" y="1452"/>
                    </a:lnTo>
                    <a:lnTo>
                      <a:pt x="7650" y="1464"/>
                    </a:lnTo>
                    <a:lnTo>
                      <a:pt x="7644" y="1446"/>
                    </a:lnTo>
                    <a:lnTo>
                      <a:pt x="7638" y="1434"/>
                    </a:lnTo>
                    <a:lnTo>
                      <a:pt x="7632" y="1428"/>
                    </a:lnTo>
                    <a:lnTo>
                      <a:pt x="7626" y="1416"/>
                    </a:lnTo>
                    <a:lnTo>
                      <a:pt x="7626" y="1398"/>
                    </a:lnTo>
                    <a:lnTo>
                      <a:pt x="7650" y="1374"/>
                    </a:lnTo>
                    <a:lnTo>
                      <a:pt x="7644" y="1344"/>
                    </a:lnTo>
                    <a:lnTo>
                      <a:pt x="7662" y="1332"/>
                    </a:lnTo>
                    <a:lnTo>
                      <a:pt x="7650" y="1326"/>
                    </a:lnTo>
                    <a:lnTo>
                      <a:pt x="7638" y="1314"/>
                    </a:lnTo>
                    <a:lnTo>
                      <a:pt x="7638" y="1302"/>
                    </a:lnTo>
                    <a:lnTo>
                      <a:pt x="7644" y="1296"/>
                    </a:lnTo>
                    <a:lnTo>
                      <a:pt x="7662" y="1290"/>
                    </a:lnTo>
                    <a:lnTo>
                      <a:pt x="7698" y="1290"/>
                    </a:lnTo>
                    <a:lnTo>
                      <a:pt x="7710" y="1296"/>
                    </a:lnTo>
                    <a:lnTo>
                      <a:pt x="7728" y="1296"/>
                    </a:lnTo>
                    <a:lnTo>
                      <a:pt x="7746" y="1278"/>
                    </a:lnTo>
                    <a:lnTo>
                      <a:pt x="7782" y="1308"/>
                    </a:lnTo>
                    <a:lnTo>
                      <a:pt x="7806" y="1290"/>
                    </a:lnTo>
                    <a:lnTo>
                      <a:pt x="7812" y="1302"/>
                    </a:lnTo>
                    <a:lnTo>
                      <a:pt x="7818" y="1308"/>
                    </a:lnTo>
                    <a:lnTo>
                      <a:pt x="7830" y="1332"/>
                    </a:lnTo>
                    <a:lnTo>
                      <a:pt x="7830" y="1338"/>
                    </a:lnTo>
                    <a:lnTo>
                      <a:pt x="7836" y="1344"/>
                    </a:lnTo>
                    <a:lnTo>
                      <a:pt x="7878" y="1344"/>
                    </a:lnTo>
                    <a:lnTo>
                      <a:pt x="7878" y="1362"/>
                    </a:lnTo>
                    <a:lnTo>
                      <a:pt x="7884" y="1374"/>
                    </a:lnTo>
                    <a:lnTo>
                      <a:pt x="7890" y="1380"/>
                    </a:lnTo>
                    <a:lnTo>
                      <a:pt x="7896" y="1380"/>
                    </a:lnTo>
                    <a:lnTo>
                      <a:pt x="7914" y="1362"/>
                    </a:lnTo>
                    <a:lnTo>
                      <a:pt x="7932" y="1326"/>
                    </a:lnTo>
                    <a:lnTo>
                      <a:pt x="7938" y="1320"/>
                    </a:lnTo>
                    <a:lnTo>
                      <a:pt x="7938" y="1314"/>
                    </a:lnTo>
                    <a:lnTo>
                      <a:pt x="7962" y="1302"/>
                    </a:lnTo>
                    <a:lnTo>
                      <a:pt x="7992" y="1314"/>
                    </a:lnTo>
                    <a:lnTo>
                      <a:pt x="7986" y="1302"/>
                    </a:lnTo>
                    <a:lnTo>
                      <a:pt x="7962" y="1284"/>
                    </a:lnTo>
                    <a:lnTo>
                      <a:pt x="7956" y="1278"/>
                    </a:lnTo>
                    <a:lnTo>
                      <a:pt x="7932" y="1266"/>
                    </a:lnTo>
                    <a:lnTo>
                      <a:pt x="7926" y="1254"/>
                    </a:lnTo>
                    <a:lnTo>
                      <a:pt x="7914" y="1248"/>
                    </a:lnTo>
                    <a:lnTo>
                      <a:pt x="7908" y="1242"/>
                    </a:lnTo>
                    <a:lnTo>
                      <a:pt x="7908" y="1230"/>
                    </a:lnTo>
                    <a:lnTo>
                      <a:pt x="7962" y="1230"/>
                    </a:lnTo>
                    <a:lnTo>
                      <a:pt x="7992" y="1236"/>
                    </a:lnTo>
                    <a:lnTo>
                      <a:pt x="8052" y="1236"/>
                    </a:lnTo>
                    <a:lnTo>
                      <a:pt x="8052" y="1254"/>
                    </a:lnTo>
                    <a:lnTo>
                      <a:pt x="8040" y="1254"/>
                    </a:lnTo>
                    <a:lnTo>
                      <a:pt x="8028" y="1248"/>
                    </a:lnTo>
                    <a:lnTo>
                      <a:pt x="7992" y="1248"/>
                    </a:lnTo>
                    <a:lnTo>
                      <a:pt x="7992" y="1266"/>
                    </a:lnTo>
                    <a:lnTo>
                      <a:pt x="8016" y="1290"/>
                    </a:lnTo>
                    <a:lnTo>
                      <a:pt x="8028" y="1296"/>
                    </a:lnTo>
                    <a:lnTo>
                      <a:pt x="8034" y="1320"/>
                    </a:lnTo>
                    <a:lnTo>
                      <a:pt x="8064" y="1326"/>
                    </a:lnTo>
                    <a:lnTo>
                      <a:pt x="8058" y="1344"/>
                    </a:lnTo>
                    <a:lnTo>
                      <a:pt x="8076" y="1362"/>
                    </a:lnTo>
                    <a:lnTo>
                      <a:pt x="8046" y="1368"/>
                    </a:lnTo>
                    <a:lnTo>
                      <a:pt x="8040" y="1380"/>
                    </a:lnTo>
                    <a:lnTo>
                      <a:pt x="8022" y="1386"/>
                    </a:lnTo>
                    <a:lnTo>
                      <a:pt x="8028" y="1398"/>
                    </a:lnTo>
                    <a:lnTo>
                      <a:pt x="8028" y="1404"/>
                    </a:lnTo>
                    <a:lnTo>
                      <a:pt x="8034" y="1416"/>
                    </a:lnTo>
                    <a:lnTo>
                      <a:pt x="8034" y="1440"/>
                    </a:lnTo>
                    <a:lnTo>
                      <a:pt x="8028" y="1452"/>
                    </a:lnTo>
                    <a:lnTo>
                      <a:pt x="8016" y="1464"/>
                    </a:lnTo>
                    <a:lnTo>
                      <a:pt x="8004" y="1488"/>
                    </a:lnTo>
                    <a:lnTo>
                      <a:pt x="8004" y="1506"/>
                    </a:lnTo>
                    <a:lnTo>
                      <a:pt x="8010" y="1506"/>
                    </a:lnTo>
                    <a:lnTo>
                      <a:pt x="8016" y="1512"/>
                    </a:lnTo>
                    <a:lnTo>
                      <a:pt x="8022" y="1524"/>
                    </a:lnTo>
                    <a:lnTo>
                      <a:pt x="8016" y="1530"/>
                    </a:lnTo>
                    <a:lnTo>
                      <a:pt x="8010" y="1542"/>
                    </a:lnTo>
                    <a:lnTo>
                      <a:pt x="7986" y="1566"/>
                    </a:lnTo>
                    <a:lnTo>
                      <a:pt x="7974" y="1572"/>
                    </a:lnTo>
                    <a:lnTo>
                      <a:pt x="7968" y="1578"/>
                    </a:lnTo>
                    <a:lnTo>
                      <a:pt x="7962" y="1578"/>
                    </a:lnTo>
                    <a:lnTo>
                      <a:pt x="7962" y="1596"/>
                    </a:lnTo>
                    <a:lnTo>
                      <a:pt x="7944" y="1596"/>
                    </a:lnTo>
                    <a:lnTo>
                      <a:pt x="7950" y="1596"/>
                    </a:lnTo>
                    <a:lnTo>
                      <a:pt x="7956" y="1602"/>
                    </a:lnTo>
                    <a:lnTo>
                      <a:pt x="7968" y="1608"/>
                    </a:lnTo>
                    <a:lnTo>
                      <a:pt x="7980" y="1632"/>
                    </a:lnTo>
                    <a:lnTo>
                      <a:pt x="7974" y="1650"/>
                    </a:lnTo>
                    <a:lnTo>
                      <a:pt x="7974" y="1662"/>
                    </a:lnTo>
                    <a:lnTo>
                      <a:pt x="7968" y="1674"/>
                    </a:lnTo>
                    <a:lnTo>
                      <a:pt x="7968" y="1686"/>
                    </a:lnTo>
                    <a:lnTo>
                      <a:pt x="7974" y="1704"/>
                    </a:lnTo>
                    <a:lnTo>
                      <a:pt x="7992" y="1722"/>
                    </a:lnTo>
                    <a:lnTo>
                      <a:pt x="8016" y="1752"/>
                    </a:lnTo>
                    <a:lnTo>
                      <a:pt x="8046" y="1776"/>
                    </a:lnTo>
                    <a:lnTo>
                      <a:pt x="8070" y="1800"/>
                    </a:lnTo>
                    <a:lnTo>
                      <a:pt x="8082" y="1806"/>
                    </a:lnTo>
                    <a:lnTo>
                      <a:pt x="8142" y="1872"/>
                    </a:lnTo>
                    <a:lnTo>
                      <a:pt x="8154" y="1866"/>
                    </a:lnTo>
                    <a:lnTo>
                      <a:pt x="8238" y="1962"/>
                    </a:lnTo>
                    <a:lnTo>
                      <a:pt x="8286" y="1980"/>
                    </a:lnTo>
                    <a:lnTo>
                      <a:pt x="8310" y="2004"/>
                    </a:lnTo>
                    <a:lnTo>
                      <a:pt x="8316" y="2016"/>
                    </a:lnTo>
                    <a:lnTo>
                      <a:pt x="8328" y="2022"/>
                    </a:lnTo>
                    <a:lnTo>
                      <a:pt x="8334" y="2034"/>
                    </a:lnTo>
                    <a:lnTo>
                      <a:pt x="8388" y="2088"/>
                    </a:lnTo>
                    <a:lnTo>
                      <a:pt x="8406" y="2088"/>
                    </a:lnTo>
                    <a:lnTo>
                      <a:pt x="8406" y="2106"/>
                    </a:lnTo>
                    <a:lnTo>
                      <a:pt x="8418" y="2106"/>
                    </a:lnTo>
                    <a:lnTo>
                      <a:pt x="8430" y="2100"/>
                    </a:lnTo>
                    <a:lnTo>
                      <a:pt x="8436" y="2094"/>
                    </a:lnTo>
                    <a:lnTo>
                      <a:pt x="8442" y="2082"/>
                    </a:lnTo>
                    <a:lnTo>
                      <a:pt x="8442" y="2076"/>
                    </a:lnTo>
                    <a:lnTo>
                      <a:pt x="8430" y="2064"/>
                    </a:lnTo>
                    <a:lnTo>
                      <a:pt x="8436" y="2058"/>
                    </a:lnTo>
                    <a:lnTo>
                      <a:pt x="8442" y="2046"/>
                    </a:lnTo>
                    <a:lnTo>
                      <a:pt x="8448" y="2040"/>
                    </a:lnTo>
                    <a:lnTo>
                      <a:pt x="8448" y="2022"/>
                    </a:lnTo>
                    <a:lnTo>
                      <a:pt x="8430" y="2004"/>
                    </a:lnTo>
                    <a:lnTo>
                      <a:pt x="8418" y="1998"/>
                    </a:lnTo>
                    <a:lnTo>
                      <a:pt x="8406" y="1974"/>
                    </a:lnTo>
                    <a:lnTo>
                      <a:pt x="8406" y="1962"/>
                    </a:lnTo>
                    <a:lnTo>
                      <a:pt x="8412" y="1950"/>
                    </a:lnTo>
                    <a:lnTo>
                      <a:pt x="8430" y="1932"/>
                    </a:lnTo>
                    <a:lnTo>
                      <a:pt x="8442" y="1932"/>
                    </a:lnTo>
                    <a:lnTo>
                      <a:pt x="8454" y="1938"/>
                    </a:lnTo>
                    <a:lnTo>
                      <a:pt x="8460" y="1938"/>
                    </a:lnTo>
                    <a:lnTo>
                      <a:pt x="8466" y="1944"/>
                    </a:lnTo>
                    <a:lnTo>
                      <a:pt x="8472" y="1944"/>
                    </a:lnTo>
                    <a:lnTo>
                      <a:pt x="8466" y="1938"/>
                    </a:lnTo>
                    <a:lnTo>
                      <a:pt x="8460" y="1926"/>
                    </a:lnTo>
                    <a:lnTo>
                      <a:pt x="8448" y="1920"/>
                    </a:lnTo>
                    <a:lnTo>
                      <a:pt x="8442" y="1908"/>
                    </a:lnTo>
                    <a:lnTo>
                      <a:pt x="8424" y="1890"/>
                    </a:lnTo>
                    <a:lnTo>
                      <a:pt x="8412" y="1890"/>
                    </a:lnTo>
                    <a:lnTo>
                      <a:pt x="8406" y="1884"/>
                    </a:lnTo>
                    <a:lnTo>
                      <a:pt x="8400" y="1872"/>
                    </a:lnTo>
                    <a:lnTo>
                      <a:pt x="8400" y="1860"/>
                    </a:lnTo>
                    <a:lnTo>
                      <a:pt x="8406" y="1848"/>
                    </a:lnTo>
                    <a:lnTo>
                      <a:pt x="8412" y="1842"/>
                    </a:lnTo>
                    <a:lnTo>
                      <a:pt x="8424" y="1836"/>
                    </a:lnTo>
                    <a:lnTo>
                      <a:pt x="8430" y="1830"/>
                    </a:lnTo>
                    <a:lnTo>
                      <a:pt x="8442" y="1836"/>
                    </a:lnTo>
                    <a:lnTo>
                      <a:pt x="8466" y="1836"/>
                    </a:lnTo>
                    <a:lnTo>
                      <a:pt x="8472" y="1830"/>
                    </a:lnTo>
                    <a:lnTo>
                      <a:pt x="8472" y="1812"/>
                    </a:lnTo>
                    <a:lnTo>
                      <a:pt x="8454" y="1794"/>
                    </a:lnTo>
                    <a:lnTo>
                      <a:pt x="8436" y="1788"/>
                    </a:lnTo>
                    <a:lnTo>
                      <a:pt x="8424" y="1782"/>
                    </a:lnTo>
                    <a:lnTo>
                      <a:pt x="8406" y="1770"/>
                    </a:lnTo>
                    <a:lnTo>
                      <a:pt x="8394" y="1758"/>
                    </a:lnTo>
                    <a:lnTo>
                      <a:pt x="8388" y="1740"/>
                    </a:lnTo>
                    <a:lnTo>
                      <a:pt x="8376" y="1716"/>
                    </a:lnTo>
                    <a:lnTo>
                      <a:pt x="8376" y="1704"/>
                    </a:lnTo>
                    <a:lnTo>
                      <a:pt x="8370" y="1698"/>
                    </a:lnTo>
                    <a:lnTo>
                      <a:pt x="8370" y="1692"/>
                    </a:lnTo>
                    <a:lnTo>
                      <a:pt x="8382" y="1686"/>
                    </a:lnTo>
                    <a:lnTo>
                      <a:pt x="8406" y="1710"/>
                    </a:lnTo>
                    <a:lnTo>
                      <a:pt x="8418" y="1716"/>
                    </a:lnTo>
                    <a:lnTo>
                      <a:pt x="8430" y="1716"/>
                    </a:lnTo>
                    <a:lnTo>
                      <a:pt x="8430" y="1710"/>
                    </a:lnTo>
                    <a:lnTo>
                      <a:pt x="8424" y="1704"/>
                    </a:lnTo>
                    <a:lnTo>
                      <a:pt x="8418" y="1692"/>
                    </a:lnTo>
                    <a:lnTo>
                      <a:pt x="8412" y="1686"/>
                    </a:lnTo>
                    <a:lnTo>
                      <a:pt x="8406" y="1674"/>
                    </a:lnTo>
                    <a:lnTo>
                      <a:pt x="8400" y="1668"/>
                    </a:lnTo>
                    <a:lnTo>
                      <a:pt x="8364" y="1668"/>
                    </a:lnTo>
                    <a:lnTo>
                      <a:pt x="8316" y="1626"/>
                    </a:lnTo>
                    <a:lnTo>
                      <a:pt x="8316" y="1596"/>
                    </a:lnTo>
                    <a:lnTo>
                      <a:pt x="8310" y="1590"/>
                    </a:lnTo>
                    <a:lnTo>
                      <a:pt x="8298" y="1584"/>
                    </a:lnTo>
                    <a:lnTo>
                      <a:pt x="8280" y="1578"/>
                    </a:lnTo>
                    <a:lnTo>
                      <a:pt x="8268" y="1572"/>
                    </a:lnTo>
                    <a:lnTo>
                      <a:pt x="8256" y="1572"/>
                    </a:lnTo>
                    <a:lnTo>
                      <a:pt x="8256" y="1590"/>
                    </a:lnTo>
                    <a:lnTo>
                      <a:pt x="8250" y="1590"/>
                    </a:lnTo>
                    <a:lnTo>
                      <a:pt x="8244" y="1584"/>
                    </a:lnTo>
                    <a:lnTo>
                      <a:pt x="8232" y="1584"/>
                    </a:lnTo>
                    <a:lnTo>
                      <a:pt x="8214" y="1572"/>
                    </a:lnTo>
                    <a:lnTo>
                      <a:pt x="8202" y="1566"/>
                    </a:lnTo>
                    <a:lnTo>
                      <a:pt x="8196" y="1560"/>
                    </a:lnTo>
                    <a:lnTo>
                      <a:pt x="8190" y="1548"/>
                    </a:lnTo>
                    <a:lnTo>
                      <a:pt x="8190" y="1536"/>
                    </a:lnTo>
                    <a:lnTo>
                      <a:pt x="8196" y="1524"/>
                    </a:lnTo>
                    <a:lnTo>
                      <a:pt x="8196" y="1500"/>
                    </a:lnTo>
                    <a:lnTo>
                      <a:pt x="8184" y="1476"/>
                    </a:lnTo>
                    <a:lnTo>
                      <a:pt x="8166" y="1458"/>
                    </a:lnTo>
                    <a:lnTo>
                      <a:pt x="8154" y="1452"/>
                    </a:lnTo>
                    <a:lnTo>
                      <a:pt x="8154" y="1434"/>
                    </a:lnTo>
                    <a:lnTo>
                      <a:pt x="8160" y="1428"/>
                    </a:lnTo>
                    <a:lnTo>
                      <a:pt x="8172" y="1428"/>
                    </a:lnTo>
                    <a:lnTo>
                      <a:pt x="8184" y="1434"/>
                    </a:lnTo>
                    <a:lnTo>
                      <a:pt x="8196" y="1416"/>
                    </a:lnTo>
                    <a:lnTo>
                      <a:pt x="8232" y="1446"/>
                    </a:lnTo>
                    <a:lnTo>
                      <a:pt x="8238" y="1440"/>
                    </a:lnTo>
                    <a:lnTo>
                      <a:pt x="8226" y="1428"/>
                    </a:lnTo>
                    <a:lnTo>
                      <a:pt x="8226" y="1422"/>
                    </a:lnTo>
                    <a:lnTo>
                      <a:pt x="8232" y="1416"/>
                    </a:lnTo>
                    <a:lnTo>
                      <a:pt x="8232" y="1404"/>
                    </a:lnTo>
                    <a:lnTo>
                      <a:pt x="8238" y="1392"/>
                    </a:lnTo>
                    <a:lnTo>
                      <a:pt x="8250" y="1386"/>
                    </a:lnTo>
                    <a:lnTo>
                      <a:pt x="8256" y="1386"/>
                    </a:lnTo>
                    <a:lnTo>
                      <a:pt x="8274" y="1404"/>
                    </a:lnTo>
                    <a:lnTo>
                      <a:pt x="8280" y="1416"/>
                    </a:lnTo>
                    <a:lnTo>
                      <a:pt x="8292" y="1428"/>
                    </a:lnTo>
                    <a:lnTo>
                      <a:pt x="8304" y="1434"/>
                    </a:lnTo>
                    <a:lnTo>
                      <a:pt x="8310" y="1446"/>
                    </a:lnTo>
                    <a:lnTo>
                      <a:pt x="8322" y="1398"/>
                    </a:lnTo>
                    <a:lnTo>
                      <a:pt x="8334" y="1398"/>
                    </a:lnTo>
                    <a:lnTo>
                      <a:pt x="8364" y="1392"/>
                    </a:lnTo>
                    <a:lnTo>
                      <a:pt x="8400" y="1386"/>
                    </a:lnTo>
                    <a:lnTo>
                      <a:pt x="8430" y="1386"/>
                    </a:lnTo>
                    <a:lnTo>
                      <a:pt x="8478" y="1410"/>
                    </a:lnTo>
                    <a:lnTo>
                      <a:pt x="8484" y="1416"/>
                    </a:lnTo>
                    <a:lnTo>
                      <a:pt x="8490" y="1416"/>
                    </a:lnTo>
                    <a:lnTo>
                      <a:pt x="8532" y="1434"/>
                    </a:lnTo>
                    <a:lnTo>
                      <a:pt x="8502" y="1374"/>
                    </a:lnTo>
                    <a:lnTo>
                      <a:pt x="8526" y="1374"/>
                    </a:lnTo>
                    <a:lnTo>
                      <a:pt x="8538" y="1368"/>
                    </a:lnTo>
                    <a:lnTo>
                      <a:pt x="8550" y="1356"/>
                    </a:lnTo>
                    <a:lnTo>
                      <a:pt x="8550" y="1332"/>
                    </a:lnTo>
                    <a:lnTo>
                      <a:pt x="8544" y="1326"/>
                    </a:lnTo>
                    <a:lnTo>
                      <a:pt x="8538" y="1314"/>
                    </a:lnTo>
                    <a:lnTo>
                      <a:pt x="8562" y="1314"/>
                    </a:lnTo>
                    <a:lnTo>
                      <a:pt x="8562" y="1290"/>
                    </a:lnTo>
                    <a:lnTo>
                      <a:pt x="8574" y="1290"/>
                    </a:lnTo>
                    <a:lnTo>
                      <a:pt x="8586" y="1296"/>
                    </a:lnTo>
                    <a:lnTo>
                      <a:pt x="8616" y="1296"/>
                    </a:lnTo>
                    <a:lnTo>
                      <a:pt x="8628" y="1290"/>
                    </a:lnTo>
                    <a:lnTo>
                      <a:pt x="8634" y="1284"/>
                    </a:lnTo>
                    <a:lnTo>
                      <a:pt x="8640" y="1272"/>
                    </a:lnTo>
                    <a:lnTo>
                      <a:pt x="8652" y="1260"/>
                    </a:lnTo>
                    <a:lnTo>
                      <a:pt x="8658" y="1248"/>
                    </a:lnTo>
                    <a:lnTo>
                      <a:pt x="8664" y="1242"/>
                    </a:lnTo>
                    <a:lnTo>
                      <a:pt x="8670" y="1242"/>
                    </a:lnTo>
                    <a:lnTo>
                      <a:pt x="8652" y="1218"/>
                    </a:lnTo>
                    <a:lnTo>
                      <a:pt x="8682" y="1218"/>
                    </a:lnTo>
                    <a:lnTo>
                      <a:pt x="8688" y="1236"/>
                    </a:lnTo>
                    <a:lnTo>
                      <a:pt x="8748" y="1242"/>
                    </a:lnTo>
                    <a:lnTo>
                      <a:pt x="8760" y="1242"/>
                    </a:lnTo>
                    <a:lnTo>
                      <a:pt x="8772" y="1248"/>
                    </a:lnTo>
                    <a:lnTo>
                      <a:pt x="8808" y="1248"/>
                    </a:lnTo>
                    <a:lnTo>
                      <a:pt x="8808" y="1230"/>
                    </a:lnTo>
                    <a:lnTo>
                      <a:pt x="8802" y="1218"/>
                    </a:lnTo>
                    <a:lnTo>
                      <a:pt x="8766" y="1218"/>
                    </a:lnTo>
                    <a:lnTo>
                      <a:pt x="8760" y="1194"/>
                    </a:lnTo>
                    <a:lnTo>
                      <a:pt x="8754" y="1194"/>
                    </a:lnTo>
                    <a:lnTo>
                      <a:pt x="8748" y="1188"/>
                    </a:lnTo>
                    <a:lnTo>
                      <a:pt x="8736" y="1188"/>
                    </a:lnTo>
                    <a:lnTo>
                      <a:pt x="8712" y="1176"/>
                    </a:lnTo>
                    <a:lnTo>
                      <a:pt x="8700" y="1176"/>
                    </a:lnTo>
                    <a:lnTo>
                      <a:pt x="8688" y="1170"/>
                    </a:lnTo>
                    <a:lnTo>
                      <a:pt x="8658" y="1170"/>
                    </a:lnTo>
                    <a:lnTo>
                      <a:pt x="8664" y="1152"/>
                    </a:lnTo>
                    <a:lnTo>
                      <a:pt x="8592" y="1104"/>
                    </a:lnTo>
                    <a:lnTo>
                      <a:pt x="8574" y="1122"/>
                    </a:lnTo>
                    <a:lnTo>
                      <a:pt x="8568" y="1122"/>
                    </a:lnTo>
                    <a:lnTo>
                      <a:pt x="8562" y="1116"/>
                    </a:lnTo>
                    <a:lnTo>
                      <a:pt x="8550" y="1116"/>
                    </a:lnTo>
                    <a:lnTo>
                      <a:pt x="8538" y="1110"/>
                    </a:lnTo>
                    <a:lnTo>
                      <a:pt x="8532" y="1110"/>
                    </a:lnTo>
                    <a:lnTo>
                      <a:pt x="8520" y="1104"/>
                    </a:lnTo>
                    <a:lnTo>
                      <a:pt x="8508" y="1092"/>
                    </a:lnTo>
                    <a:lnTo>
                      <a:pt x="8502" y="1092"/>
                    </a:lnTo>
                    <a:lnTo>
                      <a:pt x="8466" y="1098"/>
                    </a:lnTo>
                    <a:lnTo>
                      <a:pt x="8442" y="1092"/>
                    </a:lnTo>
                    <a:lnTo>
                      <a:pt x="8430" y="1086"/>
                    </a:lnTo>
                    <a:lnTo>
                      <a:pt x="8412" y="1068"/>
                    </a:lnTo>
                    <a:lnTo>
                      <a:pt x="8406" y="1068"/>
                    </a:lnTo>
                    <a:lnTo>
                      <a:pt x="8412" y="1062"/>
                    </a:lnTo>
                    <a:lnTo>
                      <a:pt x="8436" y="1062"/>
                    </a:lnTo>
                    <a:lnTo>
                      <a:pt x="8460" y="1074"/>
                    </a:lnTo>
                    <a:lnTo>
                      <a:pt x="8478" y="1074"/>
                    </a:lnTo>
                    <a:lnTo>
                      <a:pt x="8496" y="1080"/>
                    </a:lnTo>
                    <a:lnTo>
                      <a:pt x="8514" y="1080"/>
                    </a:lnTo>
                    <a:lnTo>
                      <a:pt x="8526" y="1086"/>
                    </a:lnTo>
                    <a:lnTo>
                      <a:pt x="8544" y="1086"/>
                    </a:lnTo>
                    <a:lnTo>
                      <a:pt x="8550" y="1080"/>
                    </a:lnTo>
                    <a:lnTo>
                      <a:pt x="8562" y="1080"/>
                    </a:lnTo>
                    <a:lnTo>
                      <a:pt x="8580" y="1074"/>
                    </a:lnTo>
                    <a:lnTo>
                      <a:pt x="8604" y="1062"/>
                    </a:lnTo>
                    <a:lnTo>
                      <a:pt x="8616" y="1050"/>
                    </a:lnTo>
                    <a:lnTo>
                      <a:pt x="8604" y="1038"/>
                    </a:lnTo>
                    <a:lnTo>
                      <a:pt x="8592" y="1032"/>
                    </a:lnTo>
                    <a:lnTo>
                      <a:pt x="8586" y="1026"/>
                    </a:lnTo>
                    <a:lnTo>
                      <a:pt x="8574" y="1020"/>
                    </a:lnTo>
                    <a:lnTo>
                      <a:pt x="8568" y="1014"/>
                    </a:lnTo>
                    <a:lnTo>
                      <a:pt x="8562" y="1014"/>
                    </a:lnTo>
                    <a:lnTo>
                      <a:pt x="8556" y="1008"/>
                    </a:lnTo>
                    <a:lnTo>
                      <a:pt x="8520" y="990"/>
                    </a:lnTo>
                    <a:lnTo>
                      <a:pt x="8508" y="978"/>
                    </a:lnTo>
                    <a:lnTo>
                      <a:pt x="8514" y="972"/>
                    </a:lnTo>
                    <a:lnTo>
                      <a:pt x="8538" y="972"/>
                    </a:lnTo>
                    <a:lnTo>
                      <a:pt x="8556" y="978"/>
                    </a:lnTo>
                    <a:lnTo>
                      <a:pt x="8562" y="984"/>
                    </a:lnTo>
                    <a:lnTo>
                      <a:pt x="8574" y="990"/>
                    </a:lnTo>
                    <a:lnTo>
                      <a:pt x="8580" y="990"/>
                    </a:lnTo>
                    <a:lnTo>
                      <a:pt x="8586" y="996"/>
                    </a:lnTo>
                    <a:lnTo>
                      <a:pt x="8610" y="1008"/>
                    </a:lnTo>
                    <a:lnTo>
                      <a:pt x="8628" y="1020"/>
                    </a:lnTo>
                    <a:lnTo>
                      <a:pt x="8652" y="1032"/>
                    </a:lnTo>
                    <a:lnTo>
                      <a:pt x="8664" y="1032"/>
                    </a:lnTo>
                    <a:lnTo>
                      <a:pt x="8676" y="1026"/>
                    </a:lnTo>
                    <a:lnTo>
                      <a:pt x="8682" y="1026"/>
                    </a:lnTo>
                    <a:lnTo>
                      <a:pt x="8688" y="1020"/>
                    </a:lnTo>
                    <a:lnTo>
                      <a:pt x="8730" y="1020"/>
                    </a:lnTo>
                    <a:lnTo>
                      <a:pt x="8754" y="1026"/>
                    </a:lnTo>
                    <a:lnTo>
                      <a:pt x="8808" y="1044"/>
                    </a:lnTo>
                    <a:lnTo>
                      <a:pt x="8850" y="1062"/>
                    </a:lnTo>
                    <a:lnTo>
                      <a:pt x="8880" y="1068"/>
                    </a:lnTo>
                    <a:lnTo>
                      <a:pt x="8886" y="1074"/>
                    </a:lnTo>
                    <a:lnTo>
                      <a:pt x="8898" y="1074"/>
                    </a:lnTo>
                    <a:lnTo>
                      <a:pt x="8934" y="1086"/>
                    </a:lnTo>
                    <a:lnTo>
                      <a:pt x="8946" y="1086"/>
                    </a:lnTo>
                    <a:lnTo>
                      <a:pt x="8952" y="1092"/>
                    </a:lnTo>
                    <a:lnTo>
                      <a:pt x="8958" y="1092"/>
                    </a:lnTo>
                    <a:lnTo>
                      <a:pt x="8970" y="1098"/>
                    </a:lnTo>
                    <a:lnTo>
                      <a:pt x="8976" y="1104"/>
                    </a:lnTo>
                    <a:lnTo>
                      <a:pt x="8988" y="1110"/>
                    </a:lnTo>
                    <a:lnTo>
                      <a:pt x="9000" y="1110"/>
                    </a:lnTo>
                    <a:lnTo>
                      <a:pt x="9018" y="1116"/>
                    </a:lnTo>
                    <a:lnTo>
                      <a:pt x="9024" y="1122"/>
                    </a:lnTo>
                    <a:lnTo>
                      <a:pt x="9042" y="1122"/>
                    </a:lnTo>
                    <a:lnTo>
                      <a:pt x="9042" y="1116"/>
                    </a:lnTo>
                    <a:lnTo>
                      <a:pt x="9036" y="1098"/>
                    </a:lnTo>
                    <a:lnTo>
                      <a:pt x="9012" y="1074"/>
                    </a:lnTo>
                    <a:lnTo>
                      <a:pt x="9006" y="1074"/>
                    </a:lnTo>
                    <a:lnTo>
                      <a:pt x="9024" y="1056"/>
                    </a:lnTo>
                    <a:lnTo>
                      <a:pt x="8976" y="1038"/>
                    </a:lnTo>
                    <a:lnTo>
                      <a:pt x="8988" y="1032"/>
                    </a:lnTo>
                    <a:lnTo>
                      <a:pt x="8940" y="1008"/>
                    </a:lnTo>
                    <a:lnTo>
                      <a:pt x="8994" y="1020"/>
                    </a:lnTo>
                    <a:lnTo>
                      <a:pt x="8988" y="996"/>
                    </a:lnTo>
                    <a:lnTo>
                      <a:pt x="9000" y="996"/>
                    </a:lnTo>
                    <a:lnTo>
                      <a:pt x="9012" y="1002"/>
                    </a:lnTo>
                    <a:lnTo>
                      <a:pt x="9048" y="1002"/>
                    </a:lnTo>
                    <a:lnTo>
                      <a:pt x="9048" y="99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587" name="Oman">
                <a:extLst>
                  <a:ext uri="{FF2B5EF4-FFF2-40B4-BE49-F238E27FC236}">
                    <a16:creationId xmlns:a16="http://schemas.microsoft.com/office/drawing/2014/main" id="{FFCFE1D5-AF6D-114A-9670-168AE62C3E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8" y="1794"/>
                <a:ext cx="138" cy="172"/>
              </a:xfrm>
              <a:custGeom>
                <a:avLst/>
                <a:gdLst>
                  <a:gd name="T0" fmla="*/ 2147483647 w 540"/>
                  <a:gd name="T1" fmla="*/ 2147483647 h 672"/>
                  <a:gd name="T2" fmla="*/ 2147483647 w 540"/>
                  <a:gd name="T3" fmla="*/ 2147483647 h 672"/>
                  <a:gd name="T4" fmla="*/ 2147483647 w 540"/>
                  <a:gd name="T5" fmla="*/ 2147483647 h 672"/>
                  <a:gd name="T6" fmla="*/ 2147483647 w 540"/>
                  <a:gd name="T7" fmla="*/ 2147483647 h 672"/>
                  <a:gd name="T8" fmla="*/ 2147483647 w 540"/>
                  <a:gd name="T9" fmla="*/ 2147483647 h 672"/>
                  <a:gd name="T10" fmla="*/ 2147483647 w 540"/>
                  <a:gd name="T11" fmla="*/ 2147483647 h 672"/>
                  <a:gd name="T12" fmla="*/ 2147483647 w 540"/>
                  <a:gd name="T13" fmla="*/ 2147483647 h 672"/>
                  <a:gd name="T14" fmla="*/ 2147483647 w 540"/>
                  <a:gd name="T15" fmla="*/ 2147483647 h 672"/>
                  <a:gd name="T16" fmla="*/ 2147483647 w 540"/>
                  <a:gd name="T17" fmla="*/ 2147483647 h 672"/>
                  <a:gd name="T18" fmla="*/ 2147483647 w 540"/>
                  <a:gd name="T19" fmla="*/ 2147483647 h 672"/>
                  <a:gd name="T20" fmla="*/ 2147483647 w 540"/>
                  <a:gd name="T21" fmla="*/ 2147483647 h 672"/>
                  <a:gd name="T22" fmla="*/ 2147483647 w 540"/>
                  <a:gd name="T23" fmla="*/ 2147483647 h 672"/>
                  <a:gd name="T24" fmla="*/ 2147483647 w 540"/>
                  <a:gd name="T25" fmla="*/ 2147483647 h 672"/>
                  <a:gd name="T26" fmla="*/ 2147483647 w 540"/>
                  <a:gd name="T27" fmla="*/ 2147483647 h 672"/>
                  <a:gd name="T28" fmla="*/ 2147483647 w 540"/>
                  <a:gd name="T29" fmla="*/ 2147483647 h 672"/>
                  <a:gd name="T30" fmla="*/ 2147483647 w 540"/>
                  <a:gd name="T31" fmla="*/ 2147483647 h 672"/>
                  <a:gd name="T32" fmla="*/ 2147483647 w 540"/>
                  <a:gd name="T33" fmla="*/ 2147483647 h 672"/>
                  <a:gd name="T34" fmla="*/ 2147483647 w 540"/>
                  <a:gd name="T35" fmla="*/ 2147483647 h 672"/>
                  <a:gd name="T36" fmla="*/ 2147483647 w 540"/>
                  <a:gd name="T37" fmla="*/ 2147483647 h 672"/>
                  <a:gd name="T38" fmla="*/ 2147483647 w 540"/>
                  <a:gd name="T39" fmla="*/ 2147483647 h 672"/>
                  <a:gd name="T40" fmla="*/ 2147483647 w 540"/>
                  <a:gd name="T41" fmla="*/ 2147483647 h 672"/>
                  <a:gd name="T42" fmla="*/ 2147483647 w 540"/>
                  <a:gd name="T43" fmla="*/ 2147483647 h 672"/>
                  <a:gd name="T44" fmla="*/ 2147483647 w 540"/>
                  <a:gd name="T45" fmla="*/ 2147483647 h 672"/>
                  <a:gd name="T46" fmla="*/ 2147483647 w 540"/>
                  <a:gd name="T47" fmla="*/ 2147483647 h 672"/>
                  <a:gd name="T48" fmla="*/ 2147483647 w 540"/>
                  <a:gd name="T49" fmla="*/ 2147483647 h 672"/>
                  <a:gd name="T50" fmla="*/ 2147483647 w 540"/>
                  <a:gd name="T51" fmla="*/ 0 h 672"/>
                  <a:gd name="T52" fmla="*/ 2147483647 w 540"/>
                  <a:gd name="T53" fmla="*/ 2147483647 h 672"/>
                  <a:gd name="T54" fmla="*/ 2147483647 w 540"/>
                  <a:gd name="T55" fmla="*/ 2147483647 h 672"/>
                  <a:gd name="T56" fmla="*/ 2147483647 w 540"/>
                  <a:gd name="T57" fmla="*/ 2147483647 h 672"/>
                  <a:gd name="T58" fmla="*/ 2147483647 w 540"/>
                  <a:gd name="T59" fmla="*/ 2147483647 h 672"/>
                  <a:gd name="T60" fmla="*/ 2147483647 w 540"/>
                  <a:gd name="T61" fmla="*/ 2147483647 h 672"/>
                  <a:gd name="T62" fmla="*/ 2147483647 w 540"/>
                  <a:gd name="T63" fmla="*/ 2147483647 h 672"/>
                  <a:gd name="T64" fmla="*/ 2147483647 w 540"/>
                  <a:gd name="T65" fmla="*/ 2147483647 h 672"/>
                  <a:gd name="T66" fmla="*/ 2147483647 w 540"/>
                  <a:gd name="T67" fmla="*/ 2147483647 h 672"/>
                  <a:gd name="T68" fmla="*/ 2147483647 w 540"/>
                  <a:gd name="T69" fmla="*/ 2147483647 h 672"/>
                  <a:gd name="T70" fmla="*/ 2147483647 w 540"/>
                  <a:gd name="T71" fmla="*/ 2147483647 h 672"/>
                  <a:gd name="T72" fmla="*/ 2147483647 w 540"/>
                  <a:gd name="T73" fmla="*/ 2147483647 h 672"/>
                  <a:gd name="T74" fmla="*/ 2147483647 w 540"/>
                  <a:gd name="T75" fmla="*/ 2147483647 h 672"/>
                  <a:gd name="T76" fmla="*/ 2147483647 w 540"/>
                  <a:gd name="T77" fmla="*/ 2147483647 h 672"/>
                  <a:gd name="T78" fmla="*/ 2147483647 w 540"/>
                  <a:gd name="T79" fmla="*/ 2147483647 h 672"/>
                  <a:gd name="T80" fmla="*/ 2147483647 w 540"/>
                  <a:gd name="T81" fmla="*/ 2147483647 h 672"/>
                  <a:gd name="T82" fmla="*/ 2147483647 w 540"/>
                  <a:gd name="T83" fmla="*/ 2147483647 h 672"/>
                  <a:gd name="T84" fmla="*/ 2147483647 w 540"/>
                  <a:gd name="T85" fmla="*/ 2147483647 h 672"/>
                  <a:gd name="T86" fmla="*/ 2147483647 w 540"/>
                  <a:gd name="T87" fmla="*/ 2147483647 h 67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540"/>
                  <a:gd name="T133" fmla="*/ 0 h 672"/>
                  <a:gd name="T134" fmla="*/ 540 w 540"/>
                  <a:gd name="T135" fmla="*/ 672 h 67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540" h="672">
                    <a:moveTo>
                      <a:pt x="258" y="564"/>
                    </a:moveTo>
                    <a:lnTo>
                      <a:pt x="276" y="564"/>
                    </a:lnTo>
                    <a:lnTo>
                      <a:pt x="288" y="558"/>
                    </a:lnTo>
                    <a:lnTo>
                      <a:pt x="306" y="552"/>
                    </a:lnTo>
                    <a:lnTo>
                      <a:pt x="330" y="540"/>
                    </a:lnTo>
                    <a:lnTo>
                      <a:pt x="336" y="528"/>
                    </a:lnTo>
                    <a:lnTo>
                      <a:pt x="342" y="510"/>
                    </a:lnTo>
                    <a:lnTo>
                      <a:pt x="342" y="498"/>
                    </a:lnTo>
                    <a:lnTo>
                      <a:pt x="348" y="498"/>
                    </a:lnTo>
                    <a:lnTo>
                      <a:pt x="354" y="492"/>
                    </a:lnTo>
                    <a:lnTo>
                      <a:pt x="366" y="486"/>
                    </a:lnTo>
                    <a:lnTo>
                      <a:pt x="384" y="480"/>
                    </a:lnTo>
                    <a:lnTo>
                      <a:pt x="408" y="456"/>
                    </a:lnTo>
                    <a:lnTo>
                      <a:pt x="414" y="444"/>
                    </a:lnTo>
                    <a:lnTo>
                      <a:pt x="414" y="426"/>
                    </a:lnTo>
                    <a:lnTo>
                      <a:pt x="420" y="408"/>
                    </a:lnTo>
                    <a:lnTo>
                      <a:pt x="420" y="378"/>
                    </a:lnTo>
                    <a:lnTo>
                      <a:pt x="426" y="372"/>
                    </a:lnTo>
                    <a:lnTo>
                      <a:pt x="432" y="372"/>
                    </a:lnTo>
                    <a:lnTo>
                      <a:pt x="444" y="378"/>
                    </a:lnTo>
                    <a:lnTo>
                      <a:pt x="450" y="384"/>
                    </a:lnTo>
                    <a:lnTo>
                      <a:pt x="462" y="384"/>
                    </a:lnTo>
                    <a:lnTo>
                      <a:pt x="468" y="378"/>
                    </a:lnTo>
                    <a:lnTo>
                      <a:pt x="480" y="354"/>
                    </a:lnTo>
                    <a:lnTo>
                      <a:pt x="480" y="330"/>
                    </a:lnTo>
                    <a:lnTo>
                      <a:pt x="534" y="276"/>
                    </a:lnTo>
                    <a:lnTo>
                      <a:pt x="534" y="264"/>
                    </a:lnTo>
                    <a:lnTo>
                      <a:pt x="540" y="252"/>
                    </a:lnTo>
                    <a:lnTo>
                      <a:pt x="540" y="204"/>
                    </a:lnTo>
                    <a:lnTo>
                      <a:pt x="528" y="192"/>
                    </a:lnTo>
                    <a:lnTo>
                      <a:pt x="510" y="192"/>
                    </a:lnTo>
                    <a:lnTo>
                      <a:pt x="510" y="186"/>
                    </a:lnTo>
                    <a:lnTo>
                      <a:pt x="492" y="168"/>
                    </a:lnTo>
                    <a:lnTo>
                      <a:pt x="486" y="150"/>
                    </a:lnTo>
                    <a:lnTo>
                      <a:pt x="462" y="126"/>
                    </a:lnTo>
                    <a:lnTo>
                      <a:pt x="456" y="114"/>
                    </a:lnTo>
                    <a:lnTo>
                      <a:pt x="432" y="96"/>
                    </a:lnTo>
                    <a:lnTo>
                      <a:pt x="396" y="84"/>
                    </a:lnTo>
                    <a:lnTo>
                      <a:pt x="366" y="78"/>
                    </a:lnTo>
                    <a:lnTo>
                      <a:pt x="348" y="78"/>
                    </a:lnTo>
                    <a:lnTo>
                      <a:pt x="342" y="72"/>
                    </a:lnTo>
                    <a:lnTo>
                      <a:pt x="330" y="72"/>
                    </a:lnTo>
                    <a:lnTo>
                      <a:pt x="318" y="60"/>
                    </a:lnTo>
                    <a:lnTo>
                      <a:pt x="294" y="48"/>
                    </a:lnTo>
                    <a:lnTo>
                      <a:pt x="288" y="36"/>
                    </a:lnTo>
                    <a:lnTo>
                      <a:pt x="288" y="30"/>
                    </a:lnTo>
                    <a:lnTo>
                      <a:pt x="282" y="18"/>
                    </a:lnTo>
                    <a:lnTo>
                      <a:pt x="276" y="12"/>
                    </a:lnTo>
                    <a:lnTo>
                      <a:pt x="252" y="18"/>
                    </a:lnTo>
                    <a:lnTo>
                      <a:pt x="246" y="6"/>
                    </a:lnTo>
                    <a:lnTo>
                      <a:pt x="246" y="0"/>
                    </a:lnTo>
                    <a:lnTo>
                      <a:pt x="240" y="0"/>
                    </a:lnTo>
                    <a:lnTo>
                      <a:pt x="234" y="6"/>
                    </a:lnTo>
                    <a:lnTo>
                      <a:pt x="234" y="12"/>
                    </a:lnTo>
                    <a:lnTo>
                      <a:pt x="228" y="24"/>
                    </a:lnTo>
                    <a:lnTo>
                      <a:pt x="228" y="54"/>
                    </a:lnTo>
                    <a:lnTo>
                      <a:pt x="246" y="72"/>
                    </a:lnTo>
                    <a:lnTo>
                      <a:pt x="246" y="78"/>
                    </a:lnTo>
                    <a:lnTo>
                      <a:pt x="240" y="78"/>
                    </a:lnTo>
                    <a:lnTo>
                      <a:pt x="240" y="72"/>
                    </a:lnTo>
                    <a:lnTo>
                      <a:pt x="228" y="72"/>
                    </a:lnTo>
                    <a:lnTo>
                      <a:pt x="228" y="78"/>
                    </a:lnTo>
                    <a:lnTo>
                      <a:pt x="222" y="84"/>
                    </a:lnTo>
                    <a:lnTo>
                      <a:pt x="222" y="96"/>
                    </a:lnTo>
                    <a:lnTo>
                      <a:pt x="216" y="108"/>
                    </a:lnTo>
                    <a:lnTo>
                      <a:pt x="216" y="120"/>
                    </a:lnTo>
                    <a:lnTo>
                      <a:pt x="210" y="132"/>
                    </a:lnTo>
                    <a:lnTo>
                      <a:pt x="204" y="138"/>
                    </a:lnTo>
                    <a:lnTo>
                      <a:pt x="198" y="150"/>
                    </a:lnTo>
                    <a:lnTo>
                      <a:pt x="192" y="156"/>
                    </a:lnTo>
                    <a:lnTo>
                      <a:pt x="192" y="168"/>
                    </a:lnTo>
                    <a:lnTo>
                      <a:pt x="210" y="204"/>
                    </a:lnTo>
                    <a:lnTo>
                      <a:pt x="216" y="210"/>
                    </a:lnTo>
                    <a:lnTo>
                      <a:pt x="216" y="222"/>
                    </a:lnTo>
                    <a:lnTo>
                      <a:pt x="222" y="228"/>
                    </a:lnTo>
                    <a:lnTo>
                      <a:pt x="234" y="234"/>
                    </a:lnTo>
                    <a:lnTo>
                      <a:pt x="240" y="240"/>
                    </a:lnTo>
                    <a:lnTo>
                      <a:pt x="204" y="414"/>
                    </a:lnTo>
                    <a:lnTo>
                      <a:pt x="0" y="486"/>
                    </a:lnTo>
                    <a:lnTo>
                      <a:pt x="84" y="672"/>
                    </a:lnTo>
                    <a:lnTo>
                      <a:pt x="114" y="660"/>
                    </a:lnTo>
                    <a:lnTo>
                      <a:pt x="198" y="636"/>
                    </a:lnTo>
                    <a:lnTo>
                      <a:pt x="228" y="624"/>
                    </a:lnTo>
                    <a:lnTo>
                      <a:pt x="246" y="618"/>
                    </a:lnTo>
                    <a:lnTo>
                      <a:pt x="252" y="606"/>
                    </a:lnTo>
                    <a:lnTo>
                      <a:pt x="252" y="594"/>
                    </a:lnTo>
                    <a:lnTo>
                      <a:pt x="258" y="582"/>
                    </a:lnTo>
                    <a:lnTo>
                      <a:pt x="258" y="56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588" name="Philippines">
                <a:extLst>
                  <a:ext uri="{FF2B5EF4-FFF2-40B4-BE49-F238E27FC236}">
                    <a16:creationId xmlns:a16="http://schemas.microsoft.com/office/drawing/2014/main" id="{18A78E56-A8EB-2F45-A264-F652F2D797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80" y="1924"/>
                <a:ext cx="183" cy="307"/>
              </a:xfrm>
              <a:custGeom>
                <a:avLst/>
                <a:gdLst>
                  <a:gd name="T0" fmla="*/ 2147483647 w 714"/>
                  <a:gd name="T1" fmla="*/ 2147483647 h 1200"/>
                  <a:gd name="T2" fmla="*/ 2147483647 w 714"/>
                  <a:gd name="T3" fmla="*/ 2147483647 h 1200"/>
                  <a:gd name="T4" fmla="*/ 2147483647 w 714"/>
                  <a:gd name="T5" fmla="*/ 2147483647 h 1200"/>
                  <a:gd name="T6" fmla="*/ 2147483647 w 714"/>
                  <a:gd name="T7" fmla="*/ 2147483647 h 1200"/>
                  <a:gd name="T8" fmla="*/ 2147483647 w 714"/>
                  <a:gd name="T9" fmla="*/ 2147483647 h 1200"/>
                  <a:gd name="T10" fmla="*/ 2147483647 w 714"/>
                  <a:gd name="T11" fmla="*/ 2147483647 h 1200"/>
                  <a:gd name="T12" fmla="*/ 2147483647 w 714"/>
                  <a:gd name="T13" fmla="*/ 2147483647 h 1200"/>
                  <a:gd name="T14" fmla="*/ 2147483647 w 714"/>
                  <a:gd name="T15" fmla="*/ 2147483647 h 1200"/>
                  <a:gd name="T16" fmla="*/ 2147483647 w 714"/>
                  <a:gd name="T17" fmla="*/ 2147483647 h 1200"/>
                  <a:gd name="T18" fmla="*/ 2147483647 w 714"/>
                  <a:gd name="T19" fmla="*/ 2147483647 h 1200"/>
                  <a:gd name="T20" fmla="*/ 2147483647 w 714"/>
                  <a:gd name="T21" fmla="*/ 2147483647 h 1200"/>
                  <a:gd name="T22" fmla="*/ 2147483647 w 714"/>
                  <a:gd name="T23" fmla="*/ 2147483647 h 1200"/>
                  <a:gd name="T24" fmla="*/ 2147483647 w 714"/>
                  <a:gd name="T25" fmla="*/ 2147483647 h 1200"/>
                  <a:gd name="T26" fmla="*/ 2147483647 w 714"/>
                  <a:gd name="T27" fmla="*/ 2147483647 h 1200"/>
                  <a:gd name="T28" fmla="*/ 2147483647 w 714"/>
                  <a:gd name="T29" fmla="*/ 2147483647 h 1200"/>
                  <a:gd name="T30" fmla="*/ 2147483647 w 714"/>
                  <a:gd name="T31" fmla="*/ 2147483647 h 1200"/>
                  <a:gd name="T32" fmla="*/ 2147483647 w 714"/>
                  <a:gd name="T33" fmla="*/ 2147483647 h 1200"/>
                  <a:gd name="T34" fmla="*/ 2147483647 w 714"/>
                  <a:gd name="T35" fmla="*/ 2147483647 h 1200"/>
                  <a:gd name="T36" fmla="*/ 2147483647 w 714"/>
                  <a:gd name="T37" fmla="*/ 2147483647 h 1200"/>
                  <a:gd name="T38" fmla="*/ 2147483647 w 714"/>
                  <a:gd name="T39" fmla="*/ 2147483647 h 1200"/>
                  <a:gd name="T40" fmla="*/ 2147483647 w 714"/>
                  <a:gd name="T41" fmla="*/ 2147483647 h 1200"/>
                  <a:gd name="T42" fmla="*/ 2147483647 w 714"/>
                  <a:gd name="T43" fmla="*/ 2147483647 h 1200"/>
                  <a:gd name="T44" fmla="*/ 2147483647 w 714"/>
                  <a:gd name="T45" fmla="*/ 2147483647 h 1200"/>
                  <a:gd name="T46" fmla="*/ 2147483647 w 714"/>
                  <a:gd name="T47" fmla="*/ 2147483647 h 1200"/>
                  <a:gd name="T48" fmla="*/ 2147483647 w 714"/>
                  <a:gd name="T49" fmla="*/ 2147483647 h 1200"/>
                  <a:gd name="T50" fmla="*/ 2147483647 w 714"/>
                  <a:gd name="T51" fmla="*/ 2147483647 h 1200"/>
                  <a:gd name="T52" fmla="*/ 2147483647 w 714"/>
                  <a:gd name="T53" fmla="*/ 2147483647 h 1200"/>
                  <a:gd name="T54" fmla="*/ 2147483647 w 714"/>
                  <a:gd name="T55" fmla="*/ 2147483647 h 1200"/>
                  <a:gd name="T56" fmla="*/ 2147483647 w 714"/>
                  <a:gd name="T57" fmla="*/ 2147483647 h 1200"/>
                  <a:gd name="T58" fmla="*/ 2147483647 w 714"/>
                  <a:gd name="T59" fmla="*/ 2147483647 h 1200"/>
                  <a:gd name="T60" fmla="*/ 2147483647 w 714"/>
                  <a:gd name="T61" fmla="*/ 2147483647 h 1200"/>
                  <a:gd name="T62" fmla="*/ 2147483647 w 714"/>
                  <a:gd name="T63" fmla="*/ 2147483647 h 1200"/>
                  <a:gd name="T64" fmla="*/ 2147483647 w 714"/>
                  <a:gd name="T65" fmla="*/ 2147483647 h 1200"/>
                  <a:gd name="T66" fmla="*/ 2147483647 w 714"/>
                  <a:gd name="T67" fmla="*/ 2147483647 h 1200"/>
                  <a:gd name="T68" fmla="*/ 2147483647 w 714"/>
                  <a:gd name="T69" fmla="*/ 2147483647 h 1200"/>
                  <a:gd name="T70" fmla="*/ 2147483647 w 714"/>
                  <a:gd name="T71" fmla="*/ 2147483647 h 1200"/>
                  <a:gd name="T72" fmla="*/ 2147483647 w 714"/>
                  <a:gd name="T73" fmla="*/ 2147483647 h 1200"/>
                  <a:gd name="T74" fmla="*/ 2147483647 w 714"/>
                  <a:gd name="T75" fmla="*/ 2147483647 h 1200"/>
                  <a:gd name="T76" fmla="*/ 2147483647 w 714"/>
                  <a:gd name="T77" fmla="*/ 2147483647 h 1200"/>
                  <a:gd name="T78" fmla="*/ 2147483647 w 714"/>
                  <a:gd name="T79" fmla="*/ 0 h 1200"/>
                  <a:gd name="T80" fmla="*/ 2147483647 w 714"/>
                  <a:gd name="T81" fmla="*/ 2147483647 h 1200"/>
                  <a:gd name="T82" fmla="*/ 2147483647 w 714"/>
                  <a:gd name="T83" fmla="*/ 2147483647 h 1200"/>
                  <a:gd name="T84" fmla="*/ 2147483647 w 714"/>
                  <a:gd name="T85" fmla="*/ 2147483647 h 1200"/>
                  <a:gd name="T86" fmla="*/ 2147483647 w 714"/>
                  <a:gd name="T87" fmla="*/ 2147483647 h 1200"/>
                  <a:gd name="T88" fmla="*/ 2147483647 w 714"/>
                  <a:gd name="T89" fmla="*/ 2147483647 h 1200"/>
                  <a:gd name="T90" fmla="*/ 2147483647 w 714"/>
                  <a:gd name="T91" fmla="*/ 2147483647 h 1200"/>
                  <a:gd name="T92" fmla="*/ 2147483647 w 714"/>
                  <a:gd name="T93" fmla="*/ 2147483647 h 1200"/>
                  <a:gd name="T94" fmla="*/ 2147483647 w 714"/>
                  <a:gd name="T95" fmla="*/ 2147483647 h 1200"/>
                  <a:gd name="T96" fmla="*/ 2147483647 w 714"/>
                  <a:gd name="T97" fmla="*/ 2147483647 h 1200"/>
                  <a:gd name="T98" fmla="*/ 2147483647 w 714"/>
                  <a:gd name="T99" fmla="*/ 2147483647 h 1200"/>
                  <a:gd name="T100" fmla="*/ 2147483647 w 714"/>
                  <a:gd name="T101" fmla="*/ 2147483647 h 1200"/>
                  <a:gd name="T102" fmla="*/ 2147483647 w 714"/>
                  <a:gd name="T103" fmla="*/ 2147483647 h 1200"/>
                  <a:gd name="T104" fmla="*/ 2147483647 w 714"/>
                  <a:gd name="T105" fmla="*/ 2147483647 h 1200"/>
                  <a:gd name="T106" fmla="*/ 2147483647 w 714"/>
                  <a:gd name="T107" fmla="*/ 2147483647 h 1200"/>
                  <a:gd name="T108" fmla="*/ 2147483647 w 714"/>
                  <a:gd name="T109" fmla="*/ 2147483647 h 1200"/>
                  <a:gd name="T110" fmla="*/ 2147483647 w 714"/>
                  <a:gd name="T111" fmla="*/ 2147483647 h 1200"/>
                  <a:gd name="T112" fmla="*/ 2147483647 w 714"/>
                  <a:gd name="T113" fmla="*/ 2147483647 h 1200"/>
                  <a:gd name="T114" fmla="*/ 2147483647 w 714"/>
                  <a:gd name="T115" fmla="*/ 2147483647 h 1200"/>
                  <a:gd name="T116" fmla="*/ 2147483647 w 714"/>
                  <a:gd name="T117" fmla="*/ 2147483647 h 120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714"/>
                  <a:gd name="T178" fmla="*/ 0 h 1200"/>
                  <a:gd name="T179" fmla="*/ 714 w 714"/>
                  <a:gd name="T180" fmla="*/ 1200 h 120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714" h="1200">
                    <a:moveTo>
                      <a:pt x="702" y="1140"/>
                    </a:moveTo>
                    <a:lnTo>
                      <a:pt x="690" y="1170"/>
                    </a:lnTo>
                    <a:lnTo>
                      <a:pt x="696" y="1200"/>
                    </a:lnTo>
                    <a:lnTo>
                      <a:pt x="714" y="1182"/>
                    </a:lnTo>
                    <a:lnTo>
                      <a:pt x="714" y="1140"/>
                    </a:lnTo>
                    <a:lnTo>
                      <a:pt x="702" y="1140"/>
                    </a:lnTo>
                    <a:close/>
                    <a:moveTo>
                      <a:pt x="582" y="1176"/>
                    </a:moveTo>
                    <a:lnTo>
                      <a:pt x="600" y="1140"/>
                    </a:lnTo>
                    <a:lnTo>
                      <a:pt x="576" y="1134"/>
                    </a:lnTo>
                    <a:lnTo>
                      <a:pt x="582" y="1176"/>
                    </a:lnTo>
                    <a:close/>
                    <a:moveTo>
                      <a:pt x="246" y="1038"/>
                    </a:moveTo>
                    <a:lnTo>
                      <a:pt x="264" y="1050"/>
                    </a:lnTo>
                    <a:lnTo>
                      <a:pt x="282" y="1020"/>
                    </a:lnTo>
                    <a:lnTo>
                      <a:pt x="258" y="1008"/>
                    </a:lnTo>
                    <a:lnTo>
                      <a:pt x="246" y="1038"/>
                    </a:lnTo>
                    <a:close/>
                    <a:moveTo>
                      <a:pt x="504" y="558"/>
                    </a:moveTo>
                    <a:lnTo>
                      <a:pt x="540" y="576"/>
                    </a:lnTo>
                    <a:lnTo>
                      <a:pt x="540" y="582"/>
                    </a:lnTo>
                    <a:lnTo>
                      <a:pt x="534" y="588"/>
                    </a:lnTo>
                    <a:lnTo>
                      <a:pt x="504" y="588"/>
                    </a:lnTo>
                    <a:lnTo>
                      <a:pt x="570" y="642"/>
                    </a:lnTo>
                    <a:lnTo>
                      <a:pt x="570" y="618"/>
                    </a:lnTo>
                    <a:lnTo>
                      <a:pt x="600" y="624"/>
                    </a:lnTo>
                    <a:lnTo>
                      <a:pt x="576" y="588"/>
                    </a:lnTo>
                    <a:lnTo>
                      <a:pt x="576" y="582"/>
                    </a:lnTo>
                    <a:lnTo>
                      <a:pt x="570" y="576"/>
                    </a:lnTo>
                    <a:lnTo>
                      <a:pt x="570" y="558"/>
                    </a:lnTo>
                    <a:lnTo>
                      <a:pt x="564" y="546"/>
                    </a:lnTo>
                    <a:lnTo>
                      <a:pt x="534" y="516"/>
                    </a:lnTo>
                    <a:lnTo>
                      <a:pt x="522" y="510"/>
                    </a:lnTo>
                    <a:lnTo>
                      <a:pt x="504" y="504"/>
                    </a:lnTo>
                    <a:lnTo>
                      <a:pt x="492" y="498"/>
                    </a:lnTo>
                    <a:lnTo>
                      <a:pt x="474" y="498"/>
                    </a:lnTo>
                    <a:lnTo>
                      <a:pt x="468" y="504"/>
                    </a:lnTo>
                    <a:lnTo>
                      <a:pt x="468" y="528"/>
                    </a:lnTo>
                    <a:lnTo>
                      <a:pt x="492" y="552"/>
                    </a:lnTo>
                    <a:lnTo>
                      <a:pt x="504" y="558"/>
                    </a:lnTo>
                    <a:close/>
                    <a:moveTo>
                      <a:pt x="462" y="666"/>
                    </a:moveTo>
                    <a:lnTo>
                      <a:pt x="474" y="750"/>
                    </a:lnTo>
                    <a:lnTo>
                      <a:pt x="486" y="672"/>
                    </a:lnTo>
                    <a:lnTo>
                      <a:pt x="462" y="618"/>
                    </a:lnTo>
                    <a:lnTo>
                      <a:pt x="438" y="618"/>
                    </a:lnTo>
                    <a:lnTo>
                      <a:pt x="462" y="666"/>
                    </a:lnTo>
                    <a:close/>
                    <a:moveTo>
                      <a:pt x="492" y="738"/>
                    </a:moveTo>
                    <a:lnTo>
                      <a:pt x="522" y="738"/>
                    </a:lnTo>
                    <a:lnTo>
                      <a:pt x="528" y="708"/>
                    </a:lnTo>
                    <a:lnTo>
                      <a:pt x="498" y="702"/>
                    </a:lnTo>
                    <a:lnTo>
                      <a:pt x="492" y="738"/>
                    </a:lnTo>
                    <a:close/>
                    <a:moveTo>
                      <a:pt x="570" y="660"/>
                    </a:moveTo>
                    <a:lnTo>
                      <a:pt x="546" y="648"/>
                    </a:lnTo>
                    <a:lnTo>
                      <a:pt x="528" y="630"/>
                    </a:lnTo>
                    <a:lnTo>
                      <a:pt x="528" y="624"/>
                    </a:lnTo>
                    <a:lnTo>
                      <a:pt x="522" y="618"/>
                    </a:lnTo>
                    <a:lnTo>
                      <a:pt x="486" y="618"/>
                    </a:lnTo>
                    <a:lnTo>
                      <a:pt x="492" y="660"/>
                    </a:lnTo>
                    <a:lnTo>
                      <a:pt x="510" y="654"/>
                    </a:lnTo>
                    <a:lnTo>
                      <a:pt x="522" y="678"/>
                    </a:lnTo>
                    <a:lnTo>
                      <a:pt x="570" y="714"/>
                    </a:lnTo>
                    <a:lnTo>
                      <a:pt x="570" y="660"/>
                    </a:lnTo>
                    <a:close/>
                    <a:moveTo>
                      <a:pt x="162" y="600"/>
                    </a:moveTo>
                    <a:lnTo>
                      <a:pt x="144" y="582"/>
                    </a:lnTo>
                    <a:lnTo>
                      <a:pt x="138" y="606"/>
                    </a:lnTo>
                    <a:lnTo>
                      <a:pt x="132" y="618"/>
                    </a:lnTo>
                    <a:lnTo>
                      <a:pt x="126" y="624"/>
                    </a:lnTo>
                    <a:lnTo>
                      <a:pt x="120" y="642"/>
                    </a:lnTo>
                    <a:lnTo>
                      <a:pt x="120" y="654"/>
                    </a:lnTo>
                    <a:lnTo>
                      <a:pt x="126" y="660"/>
                    </a:lnTo>
                    <a:lnTo>
                      <a:pt x="138" y="666"/>
                    </a:lnTo>
                    <a:lnTo>
                      <a:pt x="150" y="678"/>
                    </a:lnTo>
                    <a:lnTo>
                      <a:pt x="144" y="684"/>
                    </a:lnTo>
                    <a:lnTo>
                      <a:pt x="120" y="696"/>
                    </a:lnTo>
                    <a:lnTo>
                      <a:pt x="114" y="702"/>
                    </a:lnTo>
                    <a:lnTo>
                      <a:pt x="102" y="708"/>
                    </a:lnTo>
                    <a:lnTo>
                      <a:pt x="96" y="732"/>
                    </a:lnTo>
                    <a:lnTo>
                      <a:pt x="72" y="750"/>
                    </a:lnTo>
                    <a:lnTo>
                      <a:pt x="72" y="762"/>
                    </a:lnTo>
                    <a:lnTo>
                      <a:pt x="60" y="774"/>
                    </a:lnTo>
                    <a:lnTo>
                      <a:pt x="48" y="780"/>
                    </a:lnTo>
                    <a:lnTo>
                      <a:pt x="42" y="786"/>
                    </a:lnTo>
                    <a:lnTo>
                      <a:pt x="30" y="792"/>
                    </a:lnTo>
                    <a:lnTo>
                      <a:pt x="24" y="798"/>
                    </a:lnTo>
                    <a:lnTo>
                      <a:pt x="18" y="798"/>
                    </a:lnTo>
                    <a:lnTo>
                      <a:pt x="18" y="804"/>
                    </a:lnTo>
                    <a:lnTo>
                      <a:pt x="12" y="810"/>
                    </a:lnTo>
                    <a:lnTo>
                      <a:pt x="0" y="834"/>
                    </a:lnTo>
                    <a:lnTo>
                      <a:pt x="0" y="864"/>
                    </a:lnTo>
                    <a:lnTo>
                      <a:pt x="30" y="834"/>
                    </a:lnTo>
                    <a:lnTo>
                      <a:pt x="30" y="816"/>
                    </a:lnTo>
                    <a:lnTo>
                      <a:pt x="36" y="810"/>
                    </a:lnTo>
                    <a:lnTo>
                      <a:pt x="42" y="810"/>
                    </a:lnTo>
                    <a:lnTo>
                      <a:pt x="78" y="798"/>
                    </a:lnTo>
                    <a:lnTo>
                      <a:pt x="84" y="792"/>
                    </a:lnTo>
                    <a:lnTo>
                      <a:pt x="84" y="762"/>
                    </a:lnTo>
                    <a:lnTo>
                      <a:pt x="90" y="750"/>
                    </a:lnTo>
                    <a:lnTo>
                      <a:pt x="96" y="744"/>
                    </a:lnTo>
                    <a:lnTo>
                      <a:pt x="114" y="738"/>
                    </a:lnTo>
                    <a:lnTo>
                      <a:pt x="126" y="732"/>
                    </a:lnTo>
                    <a:lnTo>
                      <a:pt x="144" y="720"/>
                    </a:lnTo>
                    <a:lnTo>
                      <a:pt x="162" y="714"/>
                    </a:lnTo>
                    <a:lnTo>
                      <a:pt x="168" y="702"/>
                    </a:lnTo>
                    <a:lnTo>
                      <a:pt x="174" y="696"/>
                    </a:lnTo>
                    <a:lnTo>
                      <a:pt x="174" y="684"/>
                    </a:lnTo>
                    <a:lnTo>
                      <a:pt x="156" y="648"/>
                    </a:lnTo>
                    <a:lnTo>
                      <a:pt x="156" y="624"/>
                    </a:lnTo>
                    <a:lnTo>
                      <a:pt x="162" y="612"/>
                    </a:lnTo>
                    <a:lnTo>
                      <a:pt x="162" y="600"/>
                    </a:lnTo>
                    <a:close/>
                    <a:moveTo>
                      <a:pt x="330" y="1026"/>
                    </a:moveTo>
                    <a:lnTo>
                      <a:pt x="372" y="1056"/>
                    </a:lnTo>
                    <a:lnTo>
                      <a:pt x="372" y="1020"/>
                    </a:lnTo>
                    <a:lnTo>
                      <a:pt x="348" y="1002"/>
                    </a:lnTo>
                    <a:lnTo>
                      <a:pt x="330" y="1026"/>
                    </a:lnTo>
                    <a:close/>
                    <a:moveTo>
                      <a:pt x="660" y="840"/>
                    </a:moveTo>
                    <a:lnTo>
                      <a:pt x="660" y="816"/>
                    </a:lnTo>
                    <a:lnTo>
                      <a:pt x="654" y="804"/>
                    </a:lnTo>
                    <a:lnTo>
                      <a:pt x="654" y="792"/>
                    </a:lnTo>
                    <a:lnTo>
                      <a:pt x="642" y="780"/>
                    </a:lnTo>
                    <a:lnTo>
                      <a:pt x="630" y="774"/>
                    </a:lnTo>
                    <a:lnTo>
                      <a:pt x="600" y="744"/>
                    </a:lnTo>
                    <a:lnTo>
                      <a:pt x="588" y="738"/>
                    </a:lnTo>
                    <a:lnTo>
                      <a:pt x="582" y="738"/>
                    </a:lnTo>
                    <a:lnTo>
                      <a:pt x="576" y="744"/>
                    </a:lnTo>
                    <a:lnTo>
                      <a:pt x="582" y="750"/>
                    </a:lnTo>
                    <a:lnTo>
                      <a:pt x="588" y="762"/>
                    </a:lnTo>
                    <a:lnTo>
                      <a:pt x="594" y="768"/>
                    </a:lnTo>
                    <a:lnTo>
                      <a:pt x="606" y="774"/>
                    </a:lnTo>
                    <a:lnTo>
                      <a:pt x="606" y="786"/>
                    </a:lnTo>
                    <a:lnTo>
                      <a:pt x="600" y="786"/>
                    </a:lnTo>
                    <a:lnTo>
                      <a:pt x="588" y="792"/>
                    </a:lnTo>
                    <a:lnTo>
                      <a:pt x="570" y="792"/>
                    </a:lnTo>
                    <a:lnTo>
                      <a:pt x="558" y="798"/>
                    </a:lnTo>
                    <a:lnTo>
                      <a:pt x="546" y="798"/>
                    </a:lnTo>
                    <a:lnTo>
                      <a:pt x="546" y="828"/>
                    </a:lnTo>
                    <a:lnTo>
                      <a:pt x="528" y="828"/>
                    </a:lnTo>
                    <a:lnTo>
                      <a:pt x="522" y="846"/>
                    </a:lnTo>
                    <a:lnTo>
                      <a:pt x="498" y="864"/>
                    </a:lnTo>
                    <a:lnTo>
                      <a:pt x="492" y="864"/>
                    </a:lnTo>
                    <a:lnTo>
                      <a:pt x="486" y="858"/>
                    </a:lnTo>
                    <a:lnTo>
                      <a:pt x="474" y="852"/>
                    </a:lnTo>
                    <a:lnTo>
                      <a:pt x="462" y="852"/>
                    </a:lnTo>
                    <a:lnTo>
                      <a:pt x="450" y="846"/>
                    </a:lnTo>
                    <a:lnTo>
                      <a:pt x="438" y="858"/>
                    </a:lnTo>
                    <a:lnTo>
                      <a:pt x="432" y="870"/>
                    </a:lnTo>
                    <a:lnTo>
                      <a:pt x="420" y="882"/>
                    </a:lnTo>
                    <a:lnTo>
                      <a:pt x="414" y="894"/>
                    </a:lnTo>
                    <a:lnTo>
                      <a:pt x="408" y="900"/>
                    </a:lnTo>
                    <a:lnTo>
                      <a:pt x="408" y="906"/>
                    </a:lnTo>
                    <a:lnTo>
                      <a:pt x="408" y="900"/>
                    </a:lnTo>
                    <a:lnTo>
                      <a:pt x="396" y="888"/>
                    </a:lnTo>
                    <a:lnTo>
                      <a:pt x="384" y="888"/>
                    </a:lnTo>
                    <a:lnTo>
                      <a:pt x="378" y="900"/>
                    </a:lnTo>
                    <a:lnTo>
                      <a:pt x="378" y="912"/>
                    </a:lnTo>
                    <a:lnTo>
                      <a:pt x="372" y="924"/>
                    </a:lnTo>
                    <a:lnTo>
                      <a:pt x="366" y="930"/>
                    </a:lnTo>
                    <a:lnTo>
                      <a:pt x="360" y="942"/>
                    </a:lnTo>
                    <a:lnTo>
                      <a:pt x="384" y="960"/>
                    </a:lnTo>
                    <a:lnTo>
                      <a:pt x="402" y="942"/>
                    </a:lnTo>
                    <a:lnTo>
                      <a:pt x="414" y="966"/>
                    </a:lnTo>
                    <a:lnTo>
                      <a:pt x="420" y="960"/>
                    </a:lnTo>
                    <a:lnTo>
                      <a:pt x="432" y="954"/>
                    </a:lnTo>
                    <a:lnTo>
                      <a:pt x="450" y="936"/>
                    </a:lnTo>
                    <a:lnTo>
                      <a:pt x="462" y="930"/>
                    </a:lnTo>
                    <a:lnTo>
                      <a:pt x="474" y="930"/>
                    </a:lnTo>
                    <a:lnTo>
                      <a:pt x="498" y="954"/>
                    </a:lnTo>
                    <a:lnTo>
                      <a:pt x="510" y="960"/>
                    </a:lnTo>
                    <a:lnTo>
                      <a:pt x="492" y="978"/>
                    </a:lnTo>
                    <a:lnTo>
                      <a:pt x="492" y="990"/>
                    </a:lnTo>
                    <a:lnTo>
                      <a:pt x="510" y="1026"/>
                    </a:lnTo>
                    <a:lnTo>
                      <a:pt x="522" y="1044"/>
                    </a:lnTo>
                    <a:lnTo>
                      <a:pt x="534" y="1056"/>
                    </a:lnTo>
                    <a:lnTo>
                      <a:pt x="546" y="1062"/>
                    </a:lnTo>
                    <a:lnTo>
                      <a:pt x="558" y="1062"/>
                    </a:lnTo>
                    <a:lnTo>
                      <a:pt x="570" y="1068"/>
                    </a:lnTo>
                    <a:lnTo>
                      <a:pt x="582" y="1068"/>
                    </a:lnTo>
                    <a:lnTo>
                      <a:pt x="606" y="1050"/>
                    </a:lnTo>
                    <a:lnTo>
                      <a:pt x="606" y="1074"/>
                    </a:lnTo>
                    <a:lnTo>
                      <a:pt x="630" y="1074"/>
                    </a:lnTo>
                    <a:lnTo>
                      <a:pt x="630" y="1038"/>
                    </a:lnTo>
                    <a:lnTo>
                      <a:pt x="624" y="1032"/>
                    </a:lnTo>
                    <a:lnTo>
                      <a:pt x="606" y="996"/>
                    </a:lnTo>
                    <a:lnTo>
                      <a:pt x="606" y="984"/>
                    </a:lnTo>
                    <a:lnTo>
                      <a:pt x="612" y="972"/>
                    </a:lnTo>
                    <a:lnTo>
                      <a:pt x="624" y="960"/>
                    </a:lnTo>
                    <a:lnTo>
                      <a:pt x="654" y="1014"/>
                    </a:lnTo>
                    <a:lnTo>
                      <a:pt x="654" y="1008"/>
                    </a:lnTo>
                    <a:lnTo>
                      <a:pt x="660" y="1002"/>
                    </a:lnTo>
                    <a:lnTo>
                      <a:pt x="672" y="978"/>
                    </a:lnTo>
                    <a:lnTo>
                      <a:pt x="678" y="960"/>
                    </a:lnTo>
                    <a:lnTo>
                      <a:pt x="678" y="936"/>
                    </a:lnTo>
                    <a:lnTo>
                      <a:pt x="672" y="918"/>
                    </a:lnTo>
                    <a:lnTo>
                      <a:pt x="666" y="912"/>
                    </a:lnTo>
                    <a:lnTo>
                      <a:pt x="660" y="900"/>
                    </a:lnTo>
                    <a:lnTo>
                      <a:pt x="660" y="840"/>
                    </a:lnTo>
                    <a:close/>
                    <a:moveTo>
                      <a:pt x="330" y="384"/>
                    </a:moveTo>
                    <a:lnTo>
                      <a:pt x="348" y="384"/>
                    </a:lnTo>
                    <a:lnTo>
                      <a:pt x="354" y="390"/>
                    </a:lnTo>
                    <a:lnTo>
                      <a:pt x="366" y="396"/>
                    </a:lnTo>
                    <a:lnTo>
                      <a:pt x="366" y="408"/>
                    </a:lnTo>
                    <a:lnTo>
                      <a:pt x="372" y="420"/>
                    </a:lnTo>
                    <a:lnTo>
                      <a:pt x="384" y="438"/>
                    </a:lnTo>
                    <a:lnTo>
                      <a:pt x="396" y="450"/>
                    </a:lnTo>
                    <a:lnTo>
                      <a:pt x="414" y="462"/>
                    </a:lnTo>
                    <a:lnTo>
                      <a:pt x="432" y="462"/>
                    </a:lnTo>
                    <a:lnTo>
                      <a:pt x="444" y="438"/>
                    </a:lnTo>
                    <a:lnTo>
                      <a:pt x="444" y="426"/>
                    </a:lnTo>
                    <a:lnTo>
                      <a:pt x="432" y="402"/>
                    </a:lnTo>
                    <a:lnTo>
                      <a:pt x="420" y="396"/>
                    </a:lnTo>
                    <a:lnTo>
                      <a:pt x="408" y="396"/>
                    </a:lnTo>
                    <a:lnTo>
                      <a:pt x="408" y="390"/>
                    </a:lnTo>
                    <a:lnTo>
                      <a:pt x="414" y="384"/>
                    </a:lnTo>
                    <a:lnTo>
                      <a:pt x="414" y="378"/>
                    </a:lnTo>
                    <a:lnTo>
                      <a:pt x="420" y="372"/>
                    </a:lnTo>
                    <a:lnTo>
                      <a:pt x="408" y="372"/>
                    </a:lnTo>
                    <a:lnTo>
                      <a:pt x="396" y="366"/>
                    </a:lnTo>
                    <a:lnTo>
                      <a:pt x="390" y="360"/>
                    </a:lnTo>
                    <a:lnTo>
                      <a:pt x="372" y="360"/>
                    </a:lnTo>
                    <a:lnTo>
                      <a:pt x="366" y="366"/>
                    </a:lnTo>
                    <a:lnTo>
                      <a:pt x="354" y="372"/>
                    </a:lnTo>
                    <a:lnTo>
                      <a:pt x="342" y="360"/>
                    </a:lnTo>
                    <a:lnTo>
                      <a:pt x="330" y="354"/>
                    </a:lnTo>
                    <a:lnTo>
                      <a:pt x="312" y="354"/>
                    </a:lnTo>
                    <a:lnTo>
                      <a:pt x="300" y="366"/>
                    </a:lnTo>
                    <a:lnTo>
                      <a:pt x="288" y="372"/>
                    </a:lnTo>
                    <a:lnTo>
                      <a:pt x="282" y="372"/>
                    </a:lnTo>
                    <a:lnTo>
                      <a:pt x="264" y="354"/>
                    </a:lnTo>
                    <a:lnTo>
                      <a:pt x="258" y="342"/>
                    </a:lnTo>
                    <a:lnTo>
                      <a:pt x="258" y="252"/>
                    </a:lnTo>
                    <a:lnTo>
                      <a:pt x="270" y="228"/>
                    </a:lnTo>
                    <a:lnTo>
                      <a:pt x="270" y="222"/>
                    </a:lnTo>
                    <a:lnTo>
                      <a:pt x="288" y="204"/>
                    </a:lnTo>
                    <a:lnTo>
                      <a:pt x="288" y="174"/>
                    </a:lnTo>
                    <a:lnTo>
                      <a:pt x="276" y="150"/>
                    </a:lnTo>
                    <a:lnTo>
                      <a:pt x="276" y="126"/>
                    </a:lnTo>
                    <a:lnTo>
                      <a:pt x="282" y="108"/>
                    </a:lnTo>
                    <a:lnTo>
                      <a:pt x="282" y="72"/>
                    </a:lnTo>
                    <a:lnTo>
                      <a:pt x="264" y="54"/>
                    </a:lnTo>
                    <a:lnTo>
                      <a:pt x="264" y="36"/>
                    </a:lnTo>
                    <a:lnTo>
                      <a:pt x="258" y="30"/>
                    </a:lnTo>
                    <a:lnTo>
                      <a:pt x="258" y="6"/>
                    </a:lnTo>
                    <a:lnTo>
                      <a:pt x="252" y="0"/>
                    </a:lnTo>
                    <a:lnTo>
                      <a:pt x="240" y="0"/>
                    </a:lnTo>
                    <a:lnTo>
                      <a:pt x="234" y="6"/>
                    </a:lnTo>
                    <a:lnTo>
                      <a:pt x="234" y="12"/>
                    </a:lnTo>
                    <a:lnTo>
                      <a:pt x="228" y="18"/>
                    </a:lnTo>
                    <a:lnTo>
                      <a:pt x="216" y="24"/>
                    </a:lnTo>
                    <a:lnTo>
                      <a:pt x="204" y="24"/>
                    </a:lnTo>
                    <a:lnTo>
                      <a:pt x="192" y="18"/>
                    </a:lnTo>
                    <a:lnTo>
                      <a:pt x="186" y="12"/>
                    </a:lnTo>
                    <a:lnTo>
                      <a:pt x="174" y="12"/>
                    </a:lnTo>
                    <a:lnTo>
                      <a:pt x="162" y="18"/>
                    </a:lnTo>
                    <a:lnTo>
                      <a:pt x="162" y="36"/>
                    </a:lnTo>
                    <a:lnTo>
                      <a:pt x="156" y="42"/>
                    </a:lnTo>
                    <a:lnTo>
                      <a:pt x="156" y="48"/>
                    </a:lnTo>
                    <a:lnTo>
                      <a:pt x="144" y="72"/>
                    </a:lnTo>
                    <a:lnTo>
                      <a:pt x="132" y="84"/>
                    </a:lnTo>
                    <a:lnTo>
                      <a:pt x="132" y="96"/>
                    </a:lnTo>
                    <a:lnTo>
                      <a:pt x="138" y="102"/>
                    </a:lnTo>
                    <a:lnTo>
                      <a:pt x="144" y="114"/>
                    </a:lnTo>
                    <a:lnTo>
                      <a:pt x="150" y="132"/>
                    </a:lnTo>
                    <a:lnTo>
                      <a:pt x="156" y="138"/>
                    </a:lnTo>
                    <a:lnTo>
                      <a:pt x="156" y="150"/>
                    </a:lnTo>
                    <a:lnTo>
                      <a:pt x="150" y="162"/>
                    </a:lnTo>
                    <a:lnTo>
                      <a:pt x="150" y="168"/>
                    </a:lnTo>
                    <a:lnTo>
                      <a:pt x="144" y="174"/>
                    </a:lnTo>
                    <a:lnTo>
                      <a:pt x="138" y="186"/>
                    </a:lnTo>
                    <a:lnTo>
                      <a:pt x="138" y="198"/>
                    </a:lnTo>
                    <a:lnTo>
                      <a:pt x="150" y="210"/>
                    </a:lnTo>
                    <a:lnTo>
                      <a:pt x="150" y="216"/>
                    </a:lnTo>
                    <a:lnTo>
                      <a:pt x="144" y="222"/>
                    </a:lnTo>
                    <a:lnTo>
                      <a:pt x="138" y="222"/>
                    </a:lnTo>
                    <a:lnTo>
                      <a:pt x="126" y="228"/>
                    </a:lnTo>
                    <a:lnTo>
                      <a:pt x="120" y="228"/>
                    </a:lnTo>
                    <a:lnTo>
                      <a:pt x="120" y="210"/>
                    </a:lnTo>
                    <a:lnTo>
                      <a:pt x="114" y="204"/>
                    </a:lnTo>
                    <a:lnTo>
                      <a:pt x="114" y="252"/>
                    </a:lnTo>
                    <a:lnTo>
                      <a:pt x="150" y="306"/>
                    </a:lnTo>
                    <a:lnTo>
                      <a:pt x="174" y="330"/>
                    </a:lnTo>
                    <a:lnTo>
                      <a:pt x="186" y="348"/>
                    </a:lnTo>
                    <a:lnTo>
                      <a:pt x="204" y="384"/>
                    </a:lnTo>
                    <a:lnTo>
                      <a:pt x="216" y="402"/>
                    </a:lnTo>
                    <a:lnTo>
                      <a:pt x="228" y="408"/>
                    </a:lnTo>
                    <a:lnTo>
                      <a:pt x="252" y="408"/>
                    </a:lnTo>
                    <a:lnTo>
                      <a:pt x="258" y="396"/>
                    </a:lnTo>
                    <a:lnTo>
                      <a:pt x="270" y="390"/>
                    </a:lnTo>
                    <a:lnTo>
                      <a:pt x="276" y="384"/>
                    </a:lnTo>
                    <a:lnTo>
                      <a:pt x="288" y="384"/>
                    </a:lnTo>
                    <a:lnTo>
                      <a:pt x="294" y="396"/>
                    </a:lnTo>
                    <a:lnTo>
                      <a:pt x="306" y="402"/>
                    </a:lnTo>
                    <a:lnTo>
                      <a:pt x="324" y="420"/>
                    </a:lnTo>
                    <a:lnTo>
                      <a:pt x="342" y="420"/>
                    </a:lnTo>
                    <a:lnTo>
                      <a:pt x="342" y="402"/>
                    </a:lnTo>
                    <a:lnTo>
                      <a:pt x="336" y="396"/>
                    </a:lnTo>
                    <a:lnTo>
                      <a:pt x="330" y="384"/>
                    </a:lnTo>
                    <a:close/>
                    <a:moveTo>
                      <a:pt x="258" y="432"/>
                    </a:moveTo>
                    <a:lnTo>
                      <a:pt x="246" y="426"/>
                    </a:lnTo>
                    <a:lnTo>
                      <a:pt x="204" y="426"/>
                    </a:lnTo>
                    <a:lnTo>
                      <a:pt x="234" y="468"/>
                    </a:lnTo>
                    <a:lnTo>
                      <a:pt x="258" y="534"/>
                    </a:lnTo>
                    <a:lnTo>
                      <a:pt x="270" y="528"/>
                    </a:lnTo>
                    <a:lnTo>
                      <a:pt x="276" y="516"/>
                    </a:lnTo>
                    <a:lnTo>
                      <a:pt x="282" y="510"/>
                    </a:lnTo>
                    <a:lnTo>
                      <a:pt x="282" y="486"/>
                    </a:lnTo>
                    <a:lnTo>
                      <a:pt x="276" y="480"/>
                    </a:lnTo>
                    <a:lnTo>
                      <a:pt x="270" y="468"/>
                    </a:lnTo>
                    <a:lnTo>
                      <a:pt x="270" y="450"/>
                    </a:lnTo>
                    <a:lnTo>
                      <a:pt x="264" y="438"/>
                    </a:lnTo>
                    <a:lnTo>
                      <a:pt x="258" y="432"/>
                    </a:lnTo>
                    <a:close/>
                    <a:moveTo>
                      <a:pt x="330" y="648"/>
                    </a:moveTo>
                    <a:lnTo>
                      <a:pt x="336" y="660"/>
                    </a:lnTo>
                    <a:lnTo>
                      <a:pt x="354" y="678"/>
                    </a:lnTo>
                    <a:lnTo>
                      <a:pt x="360" y="672"/>
                    </a:lnTo>
                    <a:lnTo>
                      <a:pt x="372" y="666"/>
                    </a:lnTo>
                    <a:lnTo>
                      <a:pt x="378" y="660"/>
                    </a:lnTo>
                    <a:lnTo>
                      <a:pt x="384" y="660"/>
                    </a:lnTo>
                    <a:lnTo>
                      <a:pt x="390" y="666"/>
                    </a:lnTo>
                    <a:lnTo>
                      <a:pt x="390" y="696"/>
                    </a:lnTo>
                    <a:lnTo>
                      <a:pt x="402" y="708"/>
                    </a:lnTo>
                    <a:lnTo>
                      <a:pt x="396" y="720"/>
                    </a:lnTo>
                    <a:lnTo>
                      <a:pt x="390" y="726"/>
                    </a:lnTo>
                    <a:lnTo>
                      <a:pt x="372" y="762"/>
                    </a:lnTo>
                    <a:lnTo>
                      <a:pt x="372" y="786"/>
                    </a:lnTo>
                    <a:lnTo>
                      <a:pt x="378" y="792"/>
                    </a:lnTo>
                    <a:lnTo>
                      <a:pt x="384" y="804"/>
                    </a:lnTo>
                    <a:lnTo>
                      <a:pt x="396" y="804"/>
                    </a:lnTo>
                    <a:lnTo>
                      <a:pt x="408" y="798"/>
                    </a:lnTo>
                    <a:lnTo>
                      <a:pt x="420" y="798"/>
                    </a:lnTo>
                    <a:lnTo>
                      <a:pt x="432" y="792"/>
                    </a:lnTo>
                    <a:lnTo>
                      <a:pt x="438" y="786"/>
                    </a:lnTo>
                    <a:lnTo>
                      <a:pt x="438" y="768"/>
                    </a:lnTo>
                    <a:lnTo>
                      <a:pt x="432" y="756"/>
                    </a:lnTo>
                    <a:lnTo>
                      <a:pt x="426" y="738"/>
                    </a:lnTo>
                    <a:lnTo>
                      <a:pt x="426" y="726"/>
                    </a:lnTo>
                    <a:lnTo>
                      <a:pt x="432" y="714"/>
                    </a:lnTo>
                    <a:lnTo>
                      <a:pt x="444" y="678"/>
                    </a:lnTo>
                    <a:lnTo>
                      <a:pt x="444" y="660"/>
                    </a:lnTo>
                    <a:lnTo>
                      <a:pt x="438" y="648"/>
                    </a:lnTo>
                    <a:lnTo>
                      <a:pt x="432" y="642"/>
                    </a:lnTo>
                    <a:lnTo>
                      <a:pt x="426" y="642"/>
                    </a:lnTo>
                    <a:lnTo>
                      <a:pt x="414" y="654"/>
                    </a:lnTo>
                    <a:lnTo>
                      <a:pt x="402" y="660"/>
                    </a:lnTo>
                    <a:lnTo>
                      <a:pt x="396" y="660"/>
                    </a:lnTo>
                    <a:lnTo>
                      <a:pt x="396" y="648"/>
                    </a:lnTo>
                    <a:lnTo>
                      <a:pt x="408" y="624"/>
                    </a:lnTo>
                    <a:lnTo>
                      <a:pt x="408" y="612"/>
                    </a:lnTo>
                    <a:lnTo>
                      <a:pt x="414" y="600"/>
                    </a:lnTo>
                    <a:lnTo>
                      <a:pt x="414" y="594"/>
                    </a:lnTo>
                    <a:lnTo>
                      <a:pt x="408" y="588"/>
                    </a:lnTo>
                    <a:lnTo>
                      <a:pt x="372" y="570"/>
                    </a:lnTo>
                    <a:lnTo>
                      <a:pt x="366" y="564"/>
                    </a:lnTo>
                    <a:lnTo>
                      <a:pt x="330" y="564"/>
                    </a:lnTo>
                    <a:lnTo>
                      <a:pt x="324" y="570"/>
                    </a:lnTo>
                    <a:lnTo>
                      <a:pt x="324" y="576"/>
                    </a:lnTo>
                    <a:lnTo>
                      <a:pt x="330" y="582"/>
                    </a:lnTo>
                    <a:lnTo>
                      <a:pt x="336" y="582"/>
                    </a:lnTo>
                    <a:lnTo>
                      <a:pt x="342" y="594"/>
                    </a:lnTo>
                    <a:lnTo>
                      <a:pt x="342" y="600"/>
                    </a:lnTo>
                    <a:lnTo>
                      <a:pt x="336" y="606"/>
                    </a:lnTo>
                    <a:lnTo>
                      <a:pt x="336" y="618"/>
                    </a:lnTo>
                    <a:lnTo>
                      <a:pt x="330" y="630"/>
                    </a:lnTo>
                    <a:lnTo>
                      <a:pt x="330" y="64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589" name="Pakistan">
                <a:extLst>
                  <a:ext uri="{FF2B5EF4-FFF2-40B4-BE49-F238E27FC236}">
                    <a16:creationId xmlns:a16="http://schemas.microsoft.com/office/drawing/2014/main" id="{1181B0CA-6E4B-E947-B80F-3096D2301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6" y="1547"/>
                <a:ext cx="269" cy="270"/>
              </a:xfrm>
              <a:custGeom>
                <a:avLst/>
                <a:gdLst>
                  <a:gd name="T0" fmla="*/ 2147483647 w 1050"/>
                  <a:gd name="T1" fmla="*/ 2147483647 h 1056"/>
                  <a:gd name="T2" fmla="*/ 2147483647 w 1050"/>
                  <a:gd name="T3" fmla="*/ 2147483647 h 1056"/>
                  <a:gd name="T4" fmla="*/ 2147483647 w 1050"/>
                  <a:gd name="T5" fmla="*/ 2147483647 h 1056"/>
                  <a:gd name="T6" fmla="*/ 2147483647 w 1050"/>
                  <a:gd name="T7" fmla="*/ 2147483647 h 1056"/>
                  <a:gd name="T8" fmla="*/ 2147483647 w 1050"/>
                  <a:gd name="T9" fmla="*/ 2147483647 h 1056"/>
                  <a:gd name="T10" fmla="*/ 2147483647 w 1050"/>
                  <a:gd name="T11" fmla="*/ 2147483647 h 1056"/>
                  <a:gd name="T12" fmla="*/ 2147483647 w 1050"/>
                  <a:gd name="T13" fmla="*/ 2147483647 h 1056"/>
                  <a:gd name="T14" fmla="*/ 2147483647 w 1050"/>
                  <a:gd name="T15" fmla="*/ 2147483647 h 1056"/>
                  <a:gd name="T16" fmla="*/ 2147483647 w 1050"/>
                  <a:gd name="T17" fmla="*/ 2147483647 h 1056"/>
                  <a:gd name="T18" fmla="*/ 2147483647 w 1050"/>
                  <a:gd name="T19" fmla="*/ 2147483647 h 1056"/>
                  <a:gd name="T20" fmla="*/ 2147483647 w 1050"/>
                  <a:gd name="T21" fmla="*/ 2147483647 h 1056"/>
                  <a:gd name="T22" fmla="*/ 2147483647 w 1050"/>
                  <a:gd name="T23" fmla="*/ 2147483647 h 1056"/>
                  <a:gd name="T24" fmla="*/ 2147483647 w 1050"/>
                  <a:gd name="T25" fmla="*/ 2147483647 h 1056"/>
                  <a:gd name="T26" fmla="*/ 2147483647 w 1050"/>
                  <a:gd name="T27" fmla="*/ 2147483647 h 1056"/>
                  <a:gd name="T28" fmla="*/ 2147483647 w 1050"/>
                  <a:gd name="T29" fmla="*/ 2147483647 h 1056"/>
                  <a:gd name="T30" fmla="*/ 2147483647 w 1050"/>
                  <a:gd name="T31" fmla="*/ 2147483647 h 1056"/>
                  <a:gd name="T32" fmla="*/ 2147483647 w 1050"/>
                  <a:gd name="T33" fmla="*/ 2147483647 h 1056"/>
                  <a:gd name="T34" fmla="*/ 2147483647 w 1050"/>
                  <a:gd name="T35" fmla="*/ 2147483647 h 1056"/>
                  <a:gd name="T36" fmla="*/ 2147483647 w 1050"/>
                  <a:gd name="T37" fmla="*/ 2147483647 h 1056"/>
                  <a:gd name="T38" fmla="*/ 2147483647 w 1050"/>
                  <a:gd name="T39" fmla="*/ 2147483647 h 1056"/>
                  <a:gd name="T40" fmla="*/ 2147483647 w 1050"/>
                  <a:gd name="T41" fmla="*/ 2147483647 h 1056"/>
                  <a:gd name="T42" fmla="*/ 2147483647 w 1050"/>
                  <a:gd name="T43" fmla="*/ 2147483647 h 1056"/>
                  <a:gd name="T44" fmla="*/ 0 w 1050"/>
                  <a:gd name="T45" fmla="*/ 2147483647 h 1056"/>
                  <a:gd name="T46" fmla="*/ 2147483647 w 1050"/>
                  <a:gd name="T47" fmla="*/ 2147483647 h 1056"/>
                  <a:gd name="T48" fmla="*/ 2147483647 w 1050"/>
                  <a:gd name="T49" fmla="*/ 2147483647 h 1056"/>
                  <a:gd name="T50" fmla="*/ 2147483647 w 1050"/>
                  <a:gd name="T51" fmla="*/ 2147483647 h 1056"/>
                  <a:gd name="T52" fmla="*/ 2147483647 w 1050"/>
                  <a:gd name="T53" fmla="*/ 2147483647 h 1056"/>
                  <a:gd name="T54" fmla="*/ 2147483647 w 1050"/>
                  <a:gd name="T55" fmla="*/ 2147483647 h 1056"/>
                  <a:gd name="T56" fmla="*/ 2147483647 w 1050"/>
                  <a:gd name="T57" fmla="*/ 2147483647 h 1056"/>
                  <a:gd name="T58" fmla="*/ 2147483647 w 1050"/>
                  <a:gd name="T59" fmla="*/ 2147483647 h 1056"/>
                  <a:gd name="T60" fmla="*/ 2147483647 w 1050"/>
                  <a:gd name="T61" fmla="*/ 2147483647 h 1056"/>
                  <a:gd name="T62" fmla="*/ 2147483647 w 1050"/>
                  <a:gd name="T63" fmla="*/ 2147483647 h 1056"/>
                  <a:gd name="T64" fmla="*/ 2147483647 w 1050"/>
                  <a:gd name="T65" fmla="*/ 2147483647 h 1056"/>
                  <a:gd name="T66" fmla="*/ 2147483647 w 1050"/>
                  <a:gd name="T67" fmla="*/ 2147483647 h 1056"/>
                  <a:gd name="T68" fmla="*/ 2147483647 w 1050"/>
                  <a:gd name="T69" fmla="*/ 2147483647 h 1056"/>
                  <a:gd name="T70" fmla="*/ 2147483647 w 1050"/>
                  <a:gd name="T71" fmla="*/ 2147483647 h 1056"/>
                  <a:gd name="T72" fmla="*/ 2147483647 w 1050"/>
                  <a:gd name="T73" fmla="*/ 2147483647 h 1056"/>
                  <a:gd name="T74" fmla="*/ 2147483647 w 1050"/>
                  <a:gd name="T75" fmla="*/ 2147483647 h 1056"/>
                  <a:gd name="T76" fmla="*/ 2147483647 w 1050"/>
                  <a:gd name="T77" fmla="*/ 2147483647 h 1056"/>
                  <a:gd name="T78" fmla="*/ 2147483647 w 1050"/>
                  <a:gd name="T79" fmla="*/ 2147483647 h 1056"/>
                  <a:gd name="T80" fmla="*/ 2147483647 w 1050"/>
                  <a:gd name="T81" fmla="*/ 2147483647 h 1056"/>
                  <a:gd name="T82" fmla="*/ 2147483647 w 1050"/>
                  <a:gd name="T83" fmla="*/ 2147483647 h 1056"/>
                  <a:gd name="T84" fmla="*/ 2147483647 w 1050"/>
                  <a:gd name="T85" fmla="*/ 2147483647 h 1056"/>
                  <a:gd name="T86" fmla="*/ 2147483647 w 1050"/>
                  <a:gd name="T87" fmla="*/ 2147483647 h 1056"/>
                  <a:gd name="T88" fmla="*/ 2147483647 w 1050"/>
                  <a:gd name="T89" fmla="*/ 2147483647 h 1056"/>
                  <a:gd name="T90" fmla="*/ 2147483647 w 1050"/>
                  <a:gd name="T91" fmla="*/ 2147483647 h 1056"/>
                  <a:gd name="T92" fmla="*/ 2147483647 w 1050"/>
                  <a:gd name="T93" fmla="*/ 2147483647 h 1056"/>
                  <a:gd name="T94" fmla="*/ 2147483647 w 1050"/>
                  <a:gd name="T95" fmla="*/ 2147483647 h 1056"/>
                  <a:gd name="T96" fmla="*/ 2147483647 w 1050"/>
                  <a:gd name="T97" fmla="*/ 2147483647 h 1056"/>
                  <a:gd name="T98" fmla="*/ 2147483647 w 1050"/>
                  <a:gd name="T99" fmla="*/ 2147483647 h 1056"/>
                  <a:gd name="T100" fmla="*/ 2147483647 w 1050"/>
                  <a:gd name="T101" fmla="*/ 2147483647 h 1056"/>
                  <a:gd name="T102" fmla="*/ 2147483647 w 1050"/>
                  <a:gd name="T103" fmla="*/ 2147483647 h 1056"/>
                  <a:gd name="T104" fmla="*/ 2147483647 w 1050"/>
                  <a:gd name="T105" fmla="*/ 2147483647 h 1056"/>
                  <a:gd name="T106" fmla="*/ 2147483647 w 1050"/>
                  <a:gd name="T107" fmla="*/ 2147483647 h 1056"/>
                  <a:gd name="T108" fmla="*/ 2147483647 w 1050"/>
                  <a:gd name="T109" fmla="*/ 2147483647 h 1056"/>
                  <a:gd name="T110" fmla="*/ 2147483647 w 1050"/>
                  <a:gd name="T111" fmla="*/ 2147483647 h 1056"/>
                  <a:gd name="T112" fmla="*/ 2147483647 w 1050"/>
                  <a:gd name="T113" fmla="*/ 2147483647 h 1056"/>
                  <a:gd name="T114" fmla="*/ 2147483647 w 1050"/>
                  <a:gd name="T115" fmla="*/ 2147483647 h 1056"/>
                  <a:gd name="T116" fmla="*/ 2147483647 w 1050"/>
                  <a:gd name="T117" fmla="*/ 2147483647 h 1056"/>
                  <a:gd name="T118" fmla="*/ 2147483647 w 1050"/>
                  <a:gd name="T119" fmla="*/ 2147483647 h 1056"/>
                  <a:gd name="T120" fmla="*/ 2147483647 w 1050"/>
                  <a:gd name="T121" fmla="*/ 2147483647 h 1056"/>
                  <a:gd name="T122" fmla="*/ 2147483647 w 1050"/>
                  <a:gd name="T123" fmla="*/ 2147483647 h 105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050"/>
                  <a:gd name="T187" fmla="*/ 0 h 1056"/>
                  <a:gd name="T188" fmla="*/ 1050 w 1050"/>
                  <a:gd name="T189" fmla="*/ 1056 h 105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050" h="1056">
                    <a:moveTo>
                      <a:pt x="1008" y="120"/>
                    </a:moveTo>
                    <a:lnTo>
                      <a:pt x="996" y="120"/>
                    </a:lnTo>
                    <a:lnTo>
                      <a:pt x="984" y="114"/>
                    </a:lnTo>
                    <a:lnTo>
                      <a:pt x="978" y="102"/>
                    </a:lnTo>
                    <a:lnTo>
                      <a:pt x="972" y="96"/>
                    </a:lnTo>
                    <a:lnTo>
                      <a:pt x="972" y="90"/>
                    </a:lnTo>
                    <a:lnTo>
                      <a:pt x="960" y="96"/>
                    </a:lnTo>
                    <a:lnTo>
                      <a:pt x="924" y="84"/>
                    </a:lnTo>
                    <a:lnTo>
                      <a:pt x="924" y="60"/>
                    </a:lnTo>
                    <a:lnTo>
                      <a:pt x="912" y="36"/>
                    </a:lnTo>
                    <a:lnTo>
                      <a:pt x="900" y="24"/>
                    </a:lnTo>
                    <a:lnTo>
                      <a:pt x="888" y="18"/>
                    </a:lnTo>
                    <a:lnTo>
                      <a:pt x="876" y="18"/>
                    </a:lnTo>
                    <a:lnTo>
                      <a:pt x="870" y="6"/>
                    </a:lnTo>
                    <a:lnTo>
                      <a:pt x="822" y="6"/>
                    </a:lnTo>
                    <a:lnTo>
                      <a:pt x="810" y="0"/>
                    </a:lnTo>
                    <a:lnTo>
                      <a:pt x="804" y="6"/>
                    </a:lnTo>
                    <a:lnTo>
                      <a:pt x="792" y="6"/>
                    </a:lnTo>
                    <a:lnTo>
                      <a:pt x="786" y="12"/>
                    </a:lnTo>
                    <a:lnTo>
                      <a:pt x="774" y="12"/>
                    </a:lnTo>
                    <a:lnTo>
                      <a:pt x="762" y="6"/>
                    </a:lnTo>
                    <a:lnTo>
                      <a:pt x="738" y="6"/>
                    </a:lnTo>
                    <a:lnTo>
                      <a:pt x="732" y="12"/>
                    </a:lnTo>
                    <a:lnTo>
                      <a:pt x="690" y="12"/>
                    </a:lnTo>
                    <a:lnTo>
                      <a:pt x="684" y="18"/>
                    </a:lnTo>
                    <a:lnTo>
                      <a:pt x="678" y="18"/>
                    </a:lnTo>
                    <a:lnTo>
                      <a:pt x="654" y="30"/>
                    </a:lnTo>
                    <a:lnTo>
                      <a:pt x="648" y="36"/>
                    </a:lnTo>
                    <a:lnTo>
                      <a:pt x="624" y="48"/>
                    </a:lnTo>
                    <a:lnTo>
                      <a:pt x="618" y="54"/>
                    </a:lnTo>
                    <a:lnTo>
                      <a:pt x="612" y="66"/>
                    </a:lnTo>
                    <a:lnTo>
                      <a:pt x="606" y="72"/>
                    </a:lnTo>
                    <a:lnTo>
                      <a:pt x="606" y="78"/>
                    </a:lnTo>
                    <a:lnTo>
                      <a:pt x="636" y="108"/>
                    </a:lnTo>
                    <a:lnTo>
                      <a:pt x="636" y="138"/>
                    </a:lnTo>
                    <a:lnTo>
                      <a:pt x="642" y="144"/>
                    </a:lnTo>
                    <a:lnTo>
                      <a:pt x="648" y="156"/>
                    </a:lnTo>
                    <a:lnTo>
                      <a:pt x="648" y="162"/>
                    </a:lnTo>
                    <a:lnTo>
                      <a:pt x="624" y="186"/>
                    </a:lnTo>
                    <a:lnTo>
                      <a:pt x="618" y="198"/>
                    </a:lnTo>
                    <a:lnTo>
                      <a:pt x="618" y="210"/>
                    </a:lnTo>
                    <a:lnTo>
                      <a:pt x="624" y="216"/>
                    </a:lnTo>
                    <a:lnTo>
                      <a:pt x="624" y="246"/>
                    </a:lnTo>
                    <a:lnTo>
                      <a:pt x="606" y="246"/>
                    </a:lnTo>
                    <a:lnTo>
                      <a:pt x="600" y="252"/>
                    </a:lnTo>
                    <a:lnTo>
                      <a:pt x="594" y="252"/>
                    </a:lnTo>
                    <a:lnTo>
                      <a:pt x="576" y="246"/>
                    </a:lnTo>
                    <a:lnTo>
                      <a:pt x="570" y="240"/>
                    </a:lnTo>
                    <a:lnTo>
                      <a:pt x="552" y="240"/>
                    </a:lnTo>
                    <a:lnTo>
                      <a:pt x="552" y="252"/>
                    </a:lnTo>
                    <a:lnTo>
                      <a:pt x="564" y="264"/>
                    </a:lnTo>
                    <a:lnTo>
                      <a:pt x="576" y="270"/>
                    </a:lnTo>
                    <a:lnTo>
                      <a:pt x="576" y="276"/>
                    </a:lnTo>
                    <a:lnTo>
                      <a:pt x="582" y="282"/>
                    </a:lnTo>
                    <a:lnTo>
                      <a:pt x="582" y="288"/>
                    </a:lnTo>
                    <a:lnTo>
                      <a:pt x="594" y="294"/>
                    </a:lnTo>
                    <a:lnTo>
                      <a:pt x="600" y="294"/>
                    </a:lnTo>
                    <a:lnTo>
                      <a:pt x="570" y="312"/>
                    </a:lnTo>
                    <a:lnTo>
                      <a:pt x="552" y="312"/>
                    </a:lnTo>
                    <a:lnTo>
                      <a:pt x="546" y="318"/>
                    </a:lnTo>
                    <a:lnTo>
                      <a:pt x="546" y="354"/>
                    </a:lnTo>
                    <a:lnTo>
                      <a:pt x="540" y="354"/>
                    </a:lnTo>
                    <a:lnTo>
                      <a:pt x="534" y="360"/>
                    </a:lnTo>
                    <a:lnTo>
                      <a:pt x="534" y="378"/>
                    </a:lnTo>
                    <a:lnTo>
                      <a:pt x="540" y="390"/>
                    </a:lnTo>
                    <a:lnTo>
                      <a:pt x="540" y="402"/>
                    </a:lnTo>
                    <a:lnTo>
                      <a:pt x="546" y="408"/>
                    </a:lnTo>
                    <a:lnTo>
                      <a:pt x="546" y="414"/>
                    </a:lnTo>
                    <a:lnTo>
                      <a:pt x="540" y="420"/>
                    </a:lnTo>
                    <a:lnTo>
                      <a:pt x="534" y="432"/>
                    </a:lnTo>
                    <a:lnTo>
                      <a:pt x="522" y="438"/>
                    </a:lnTo>
                    <a:lnTo>
                      <a:pt x="510" y="438"/>
                    </a:lnTo>
                    <a:lnTo>
                      <a:pt x="504" y="432"/>
                    </a:lnTo>
                    <a:lnTo>
                      <a:pt x="504" y="420"/>
                    </a:lnTo>
                    <a:lnTo>
                      <a:pt x="474" y="420"/>
                    </a:lnTo>
                    <a:lnTo>
                      <a:pt x="462" y="426"/>
                    </a:lnTo>
                    <a:lnTo>
                      <a:pt x="456" y="432"/>
                    </a:lnTo>
                    <a:lnTo>
                      <a:pt x="444" y="438"/>
                    </a:lnTo>
                    <a:lnTo>
                      <a:pt x="438" y="438"/>
                    </a:lnTo>
                    <a:lnTo>
                      <a:pt x="432" y="444"/>
                    </a:lnTo>
                    <a:lnTo>
                      <a:pt x="432" y="450"/>
                    </a:lnTo>
                    <a:lnTo>
                      <a:pt x="438" y="450"/>
                    </a:lnTo>
                    <a:lnTo>
                      <a:pt x="444" y="456"/>
                    </a:lnTo>
                    <a:lnTo>
                      <a:pt x="444" y="462"/>
                    </a:lnTo>
                    <a:lnTo>
                      <a:pt x="438" y="468"/>
                    </a:lnTo>
                    <a:lnTo>
                      <a:pt x="396" y="468"/>
                    </a:lnTo>
                    <a:lnTo>
                      <a:pt x="396" y="456"/>
                    </a:lnTo>
                    <a:lnTo>
                      <a:pt x="378" y="456"/>
                    </a:lnTo>
                    <a:lnTo>
                      <a:pt x="372" y="468"/>
                    </a:lnTo>
                    <a:lnTo>
                      <a:pt x="360" y="474"/>
                    </a:lnTo>
                    <a:lnTo>
                      <a:pt x="354" y="486"/>
                    </a:lnTo>
                    <a:lnTo>
                      <a:pt x="354" y="504"/>
                    </a:lnTo>
                    <a:lnTo>
                      <a:pt x="360" y="516"/>
                    </a:lnTo>
                    <a:lnTo>
                      <a:pt x="360" y="534"/>
                    </a:lnTo>
                    <a:lnTo>
                      <a:pt x="366" y="540"/>
                    </a:lnTo>
                    <a:lnTo>
                      <a:pt x="366" y="570"/>
                    </a:lnTo>
                    <a:lnTo>
                      <a:pt x="360" y="576"/>
                    </a:lnTo>
                    <a:lnTo>
                      <a:pt x="354" y="576"/>
                    </a:lnTo>
                    <a:lnTo>
                      <a:pt x="306" y="600"/>
                    </a:lnTo>
                    <a:lnTo>
                      <a:pt x="276" y="600"/>
                    </a:lnTo>
                    <a:lnTo>
                      <a:pt x="258" y="606"/>
                    </a:lnTo>
                    <a:lnTo>
                      <a:pt x="234" y="606"/>
                    </a:lnTo>
                    <a:lnTo>
                      <a:pt x="228" y="612"/>
                    </a:lnTo>
                    <a:lnTo>
                      <a:pt x="204" y="612"/>
                    </a:lnTo>
                    <a:lnTo>
                      <a:pt x="204" y="606"/>
                    </a:lnTo>
                    <a:lnTo>
                      <a:pt x="150" y="606"/>
                    </a:lnTo>
                    <a:lnTo>
                      <a:pt x="144" y="612"/>
                    </a:lnTo>
                    <a:lnTo>
                      <a:pt x="138" y="612"/>
                    </a:lnTo>
                    <a:lnTo>
                      <a:pt x="120" y="618"/>
                    </a:lnTo>
                    <a:lnTo>
                      <a:pt x="102" y="618"/>
                    </a:lnTo>
                    <a:lnTo>
                      <a:pt x="78" y="606"/>
                    </a:lnTo>
                    <a:lnTo>
                      <a:pt x="60" y="600"/>
                    </a:lnTo>
                    <a:lnTo>
                      <a:pt x="42" y="588"/>
                    </a:lnTo>
                    <a:lnTo>
                      <a:pt x="30" y="582"/>
                    </a:lnTo>
                    <a:lnTo>
                      <a:pt x="0" y="582"/>
                    </a:lnTo>
                    <a:lnTo>
                      <a:pt x="24" y="606"/>
                    </a:lnTo>
                    <a:lnTo>
                      <a:pt x="30" y="618"/>
                    </a:lnTo>
                    <a:lnTo>
                      <a:pt x="36" y="624"/>
                    </a:lnTo>
                    <a:lnTo>
                      <a:pt x="48" y="642"/>
                    </a:lnTo>
                    <a:lnTo>
                      <a:pt x="60" y="654"/>
                    </a:lnTo>
                    <a:lnTo>
                      <a:pt x="66" y="672"/>
                    </a:lnTo>
                    <a:lnTo>
                      <a:pt x="78" y="690"/>
                    </a:lnTo>
                    <a:lnTo>
                      <a:pt x="84" y="696"/>
                    </a:lnTo>
                    <a:lnTo>
                      <a:pt x="102" y="696"/>
                    </a:lnTo>
                    <a:lnTo>
                      <a:pt x="114" y="690"/>
                    </a:lnTo>
                    <a:lnTo>
                      <a:pt x="126" y="708"/>
                    </a:lnTo>
                    <a:lnTo>
                      <a:pt x="150" y="708"/>
                    </a:lnTo>
                    <a:lnTo>
                      <a:pt x="144" y="738"/>
                    </a:lnTo>
                    <a:lnTo>
                      <a:pt x="150" y="738"/>
                    </a:lnTo>
                    <a:lnTo>
                      <a:pt x="150" y="762"/>
                    </a:lnTo>
                    <a:lnTo>
                      <a:pt x="156" y="774"/>
                    </a:lnTo>
                    <a:lnTo>
                      <a:pt x="156" y="786"/>
                    </a:lnTo>
                    <a:lnTo>
                      <a:pt x="174" y="786"/>
                    </a:lnTo>
                    <a:lnTo>
                      <a:pt x="180" y="792"/>
                    </a:lnTo>
                    <a:lnTo>
                      <a:pt x="186" y="804"/>
                    </a:lnTo>
                    <a:lnTo>
                      <a:pt x="192" y="822"/>
                    </a:lnTo>
                    <a:lnTo>
                      <a:pt x="192" y="834"/>
                    </a:lnTo>
                    <a:lnTo>
                      <a:pt x="186" y="840"/>
                    </a:lnTo>
                    <a:lnTo>
                      <a:pt x="180" y="840"/>
                    </a:lnTo>
                    <a:lnTo>
                      <a:pt x="180" y="834"/>
                    </a:lnTo>
                    <a:lnTo>
                      <a:pt x="150" y="834"/>
                    </a:lnTo>
                    <a:lnTo>
                      <a:pt x="138" y="840"/>
                    </a:lnTo>
                    <a:lnTo>
                      <a:pt x="132" y="846"/>
                    </a:lnTo>
                    <a:lnTo>
                      <a:pt x="132" y="852"/>
                    </a:lnTo>
                    <a:lnTo>
                      <a:pt x="126" y="852"/>
                    </a:lnTo>
                    <a:lnTo>
                      <a:pt x="126" y="858"/>
                    </a:lnTo>
                    <a:lnTo>
                      <a:pt x="120" y="864"/>
                    </a:lnTo>
                    <a:lnTo>
                      <a:pt x="108" y="864"/>
                    </a:lnTo>
                    <a:lnTo>
                      <a:pt x="102" y="882"/>
                    </a:lnTo>
                    <a:lnTo>
                      <a:pt x="96" y="888"/>
                    </a:lnTo>
                    <a:lnTo>
                      <a:pt x="96" y="894"/>
                    </a:lnTo>
                    <a:lnTo>
                      <a:pt x="84" y="906"/>
                    </a:lnTo>
                    <a:lnTo>
                      <a:pt x="84" y="936"/>
                    </a:lnTo>
                    <a:lnTo>
                      <a:pt x="90" y="948"/>
                    </a:lnTo>
                    <a:lnTo>
                      <a:pt x="90" y="954"/>
                    </a:lnTo>
                    <a:lnTo>
                      <a:pt x="96" y="948"/>
                    </a:lnTo>
                    <a:lnTo>
                      <a:pt x="108" y="948"/>
                    </a:lnTo>
                    <a:lnTo>
                      <a:pt x="114" y="942"/>
                    </a:lnTo>
                    <a:lnTo>
                      <a:pt x="120" y="942"/>
                    </a:lnTo>
                    <a:lnTo>
                      <a:pt x="126" y="948"/>
                    </a:lnTo>
                    <a:lnTo>
                      <a:pt x="138" y="948"/>
                    </a:lnTo>
                    <a:lnTo>
                      <a:pt x="150" y="954"/>
                    </a:lnTo>
                    <a:lnTo>
                      <a:pt x="174" y="954"/>
                    </a:lnTo>
                    <a:lnTo>
                      <a:pt x="210" y="936"/>
                    </a:lnTo>
                    <a:lnTo>
                      <a:pt x="216" y="930"/>
                    </a:lnTo>
                    <a:lnTo>
                      <a:pt x="222" y="930"/>
                    </a:lnTo>
                    <a:lnTo>
                      <a:pt x="234" y="936"/>
                    </a:lnTo>
                    <a:lnTo>
                      <a:pt x="276" y="936"/>
                    </a:lnTo>
                    <a:lnTo>
                      <a:pt x="288" y="930"/>
                    </a:lnTo>
                    <a:lnTo>
                      <a:pt x="300" y="930"/>
                    </a:lnTo>
                    <a:lnTo>
                      <a:pt x="306" y="924"/>
                    </a:lnTo>
                    <a:lnTo>
                      <a:pt x="312" y="924"/>
                    </a:lnTo>
                    <a:lnTo>
                      <a:pt x="348" y="930"/>
                    </a:lnTo>
                    <a:lnTo>
                      <a:pt x="354" y="924"/>
                    </a:lnTo>
                    <a:lnTo>
                      <a:pt x="366" y="918"/>
                    </a:lnTo>
                    <a:lnTo>
                      <a:pt x="372" y="912"/>
                    </a:lnTo>
                    <a:lnTo>
                      <a:pt x="384" y="912"/>
                    </a:lnTo>
                    <a:lnTo>
                      <a:pt x="396" y="918"/>
                    </a:lnTo>
                    <a:lnTo>
                      <a:pt x="408" y="930"/>
                    </a:lnTo>
                    <a:lnTo>
                      <a:pt x="432" y="978"/>
                    </a:lnTo>
                    <a:lnTo>
                      <a:pt x="444" y="984"/>
                    </a:lnTo>
                    <a:lnTo>
                      <a:pt x="450" y="990"/>
                    </a:lnTo>
                    <a:lnTo>
                      <a:pt x="468" y="996"/>
                    </a:lnTo>
                    <a:lnTo>
                      <a:pt x="486" y="996"/>
                    </a:lnTo>
                    <a:lnTo>
                      <a:pt x="522" y="1008"/>
                    </a:lnTo>
                    <a:lnTo>
                      <a:pt x="540" y="1044"/>
                    </a:lnTo>
                    <a:lnTo>
                      <a:pt x="552" y="1056"/>
                    </a:lnTo>
                    <a:lnTo>
                      <a:pt x="570" y="1056"/>
                    </a:lnTo>
                    <a:lnTo>
                      <a:pt x="588" y="1050"/>
                    </a:lnTo>
                    <a:lnTo>
                      <a:pt x="582" y="1044"/>
                    </a:lnTo>
                    <a:lnTo>
                      <a:pt x="582" y="1032"/>
                    </a:lnTo>
                    <a:lnTo>
                      <a:pt x="594" y="1020"/>
                    </a:lnTo>
                    <a:lnTo>
                      <a:pt x="606" y="1020"/>
                    </a:lnTo>
                    <a:lnTo>
                      <a:pt x="618" y="1026"/>
                    </a:lnTo>
                    <a:lnTo>
                      <a:pt x="624" y="1032"/>
                    </a:lnTo>
                    <a:lnTo>
                      <a:pt x="648" y="1020"/>
                    </a:lnTo>
                    <a:lnTo>
                      <a:pt x="648" y="1026"/>
                    </a:lnTo>
                    <a:lnTo>
                      <a:pt x="654" y="1032"/>
                    </a:lnTo>
                    <a:lnTo>
                      <a:pt x="678" y="1032"/>
                    </a:lnTo>
                    <a:lnTo>
                      <a:pt x="690" y="1020"/>
                    </a:lnTo>
                    <a:lnTo>
                      <a:pt x="702" y="1014"/>
                    </a:lnTo>
                    <a:lnTo>
                      <a:pt x="708" y="1014"/>
                    </a:lnTo>
                    <a:lnTo>
                      <a:pt x="708" y="1026"/>
                    </a:lnTo>
                    <a:lnTo>
                      <a:pt x="714" y="1032"/>
                    </a:lnTo>
                    <a:lnTo>
                      <a:pt x="732" y="1032"/>
                    </a:lnTo>
                    <a:lnTo>
                      <a:pt x="738" y="1026"/>
                    </a:lnTo>
                    <a:lnTo>
                      <a:pt x="750" y="1020"/>
                    </a:lnTo>
                    <a:lnTo>
                      <a:pt x="750" y="996"/>
                    </a:lnTo>
                    <a:lnTo>
                      <a:pt x="744" y="990"/>
                    </a:lnTo>
                    <a:lnTo>
                      <a:pt x="738" y="978"/>
                    </a:lnTo>
                    <a:lnTo>
                      <a:pt x="714" y="936"/>
                    </a:lnTo>
                    <a:lnTo>
                      <a:pt x="714" y="912"/>
                    </a:lnTo>
                    <a:lnTo>
                      <a:pt x="690" y="912"/>
                    </a:lnTo>
                    <a:lnTo>
                      <a:pt x="678" y="900"/>
                    </a:lnTo>
                    <a:lnTo>
                      <a:pt x="672" y="888"/>
                    </a:lnTo>
                    <a:lnTo>
                      <a:pt x="666" y="882"/>
                    </a:lnTo>
                    <a:lnTo>
                      <a:pt x="672" y="852"/>
                    </a:lnTo>
                    <a:lnTo>
                      <a:pt x="672" y="834"/>
                    </a:lnTo>
                    <a:lnTo>
                      <a:pt x="642" y="840"/>
                    </a:lnTo>
                    <a:lnTo>
                      <a:pt x="636" y="840"/>
                    </a:lnTo>
                    <a:lnTo>
                      <a:pt x="624" y="834"/>
                    </a:lnTo>
                    <a:lnTo>
                      <a:pt x="618" y="828"/>
                    </a:lnTo>
                    <a:lnTo>
                      <a:pt x="618" y="804"/>
                    </a:lnTo>
                    <a:lnTo>
                      <a:pt x="624" y="792"/>
                    </a:lnTo>
                    <a:lnTo>
                      <a:pt x="636" y="780"/>
                    </a:lnTo>
                    <a:lnTo>
                      <a:pt x="642" y="768"/>
                    </a:lnTo>
                    <a:lnTo>
                      <a:pt x="648" y="762"/>
                    </a:lnTo>
                    <a:lnTo>
                      <a:pt x="654" y="750"/>
                    </a:lnTo>
                    <a:lnTo>
                      <a:pt x="654" y="744"/>
                    </a:lnTo>
                    <a:lnTo>
                      <a:pt x="666" y="732"/>
                    </a:lnTo>
                    <a:lnTo>
                      <a:pt x="678" y="726"/>
                    </a:lnTo>
                    <a:lnTo>
                      <a:pt x="684" y="726"/>
                    </a:lnTo>
                    <a:lnTo>
                      <a:pt x="690" y="732"/>
                    </a:lnTo>
                    <a:lnTo>
                      <a:pt x="690" y="744"/>
                    </a:lnTo>
                    <a:lnTo>
                      <a:pt x="696" y="750"/>
                    </a:lnTo>
                    <a:lnTo>
                      <a:pt x="702" y="750"/>
                    </a:lnTo>
                    <a:lnTo>
                      <a:pt x="726" y="738"/>
                    </a:lnTo>
                    <a:lnTo>
                      <a:pt x="732" y="732"/>
                    </a:lnTo>
                    <a:lnTo>
                      <a:pt x="738" y="738"/>
                    </a:lnTo>
                    <a:lnTo>
                      <a:pt x="756" y="738"/>
                    </a:lnTo>
                    <a:lnTo>
                      <a:pt x="762" y="732"/>
                    </a:lnTo>
                    <a:lnTo>
                      <a:pt x="768" y="720"/>
                    </a:lnTo>
                    <a:lnTo>
                      <a:pt x="774" y="714"/>
                    </a:lnTo>
                    <a:lnTo>
                      <a:pt x="774" y="708"/>
                    </a:lnTo>
                    <a:lnTo>
                      <a:pt x="792" y="696"/>
                    </a:lnTo>
                    <a:lnTo>
                      <a:pt x="792" y="678"/>
                    </a:lnTo>
                    <a:lnTo>
                      <a:pt x="798" y="672"/>
                    </a:lnTo>
                    <a:lnTo>
                      <a:pt x="798" y="666"/>
                    </a:lnTo>
                    <a:lnTo>
                      <a:pt x="804" y="660"/>
                    </a:lnTo>
                    <a:lnTo>
                      <a:pt x="828" y="648"/>
                    </a:lnTo>
                    <a:lnTo>
                      <a:pt x="840" y="636"/>
                    </a:lnTo>
                    <a:lnTo>
                      <a:pt x="846" y="618"/>
                    </a:lnTo>
                    <a:lnTo>
                      <a:pt x="846" y="606"/>
                    </a:lnTo>
                    <a:lnTo>
                      <a:pt x="852" y="588"/>
                    </a:lnTo>
                    <a:lnTo>
                      <a:pt x="852" y="576"/>
                    </a:lnTo>
                    <a:lnTo>
                      <a:pt x="858" y="570"/>
                    </a:lnTo>
                    <a:lnTo>
                      <a:pt x="870" y="564"/>
                    </a:lnTo>
                    <a:lnTo>
                      <a:pt x="876" y="558"/>
                    </a:lnTo>
                    <a:lnTo>
                      <a:pt x="888" y="558"/>
                    </a:lnTo>
                    <a:lnTo>
                      <a:pt x="870" y="534"/>
                    </a:lnTo>
                    <a:lnTo>
                      <a:pt x="894" y="498"/>
                    </a:lnTo>
                    <a:lnTo>
                      <a:pt x="924" y="480"/>
                    </a:lnTo>
                    <a:lnTo>
                      <a:pt x="924" y="474"/>
                    </a:lnTo>
                    <a:lnTo>
                      <a:pt x="912" y="462"/>
                    </a:lnTo>
                    <a:lnTo>
                      <a:pt x="906" y="450"/>
                    </a:lnTo>
                    <a:lnTo>
                      <a:pt x="906" y="414"/>
                    </a:lnTo>
                    <a:lnTo>
                      <a:pt x="912" y="408"/>
                    </a:lnTo>
                    <a:lnTo>
                      <a:pt x="924" y="408"/>
                    </a:lnTo>
                    <a:lnTo>
                      <a:pt x="948" y="396"/>
                    </a:lnTo>
                    <a:lnTo>
                      <a:pt x="954" y="390"/>
                    </a:lnTo>
                    <a:lnTo>
                      <a:pt x="954" y="384"/>
                    </a:lnTo>
                    <a:lnTo>
                      <a:pt x="948" y="378"/>
                    </a:lnTo>
                    <a:lnTo>
                      <a:pt x="936" y="372"/>
                    </a:lnTo>
                    <a:lnTo>
                      <a:pt x="900" y="372"/>
                    </a:lnTo>
                    <a:lnTo>
                      <a:pt x="894" y="336"/>
                    </a:lnTo>
                    <a:lnTo>
                      <a:pt x="876" y="336"/>
                    </a:lnTo>
                    <a:lnTo>
                      <a:pt x="864" y="318"/>
                    </a:lnTo>
                    <a:lnTo>
                      <a:pt x="846" y="318"/>
                    </a:lnTo>
                    <a:lnTo>
                      <a:pt x="846" y="306"/>
                    </a:lnTo>
                    <a:lnTo>
                      <a:pt x="852" y="294"/>
                    </a:lnTo>
                    <a:lnTo>
                      <a:pt x="852" y="288"/>
                    </a:lnTo>
                    <a:lnTo>
                      <a:pt x="846" y="288"/>
                    </a:lnTo>
                    <a:lnTo>
                      <a:pt x="834" y="276"/>
                    </a:lnTo>
                    <a:lnTo>
                      <a:pt x="834" y="270"/>
                    </a:lnTo>
                    <a:lnTo>
                      <a:pt x="840" y="264"/>
                    </a:lnTo>
                    <a:lnTo>
                      <a:pt x="846" y="252"/>
                    </a:lnTo>
                    <a:lnTo>
                      <a:pt x="852" y="246"/>
                    </a:lnTo>
                    <a:lnTo>
                      <a:pt x="822" y="240"/>
                    </a:lnTo>
                    <a:lnTo>
                      <a:pt x="828" y="228"/>
                    </a:lnTo>
                    <a:lnTo>
                      <a:pt x="804" y="210"/>
                    </a:lnTo>
                    <a:lnTo>
                      <a:pt x="804" y="204"/>
                    </a:lnTo>
                    <a:lnTo>
                      <a:pt x="810" y="192"/>
                    </a:lnTo>
                    <a:lnTo>
                      <a:pt x="834" y="180"/>
                    </a:lnTo>
                    <a:lnTo>
                      <a:pt x="876" y="180"/>
                    </a:lnTo>
                    <a:lnTo>
                      <a:pt x="894" y="186"/>
                    </a:lnTo>
                    <a:lnTo>
                      <a:pt x="912" y="186"/>
                    </a:lnTo>
                    <a:lnTo>
                      <a:pt x="918" y="192"/>
                    </a:lnTo>
                    <a:lnTo>
                      <a:pt x="918" y="204"/>
                    </a:lnTo>
                    <a:lnTo>
                      <a:pt x="930" y="204"/>
                    </a:lnTo>
                    <a:lnTo>
                      <a:pt x="942" y="198"/>
                    </a:lnTo>
                    <a:lnTo>
                      <a:pt x="948" y="192"/>
                    </a:lnTo>
                    <a:lnTo>
                      <a:pt x="960" y="186"/>
                    </a:lnTo>
                    <a:lnTo>
                      <a:pt x="966" y="180"/>
                    </a:lnTo>
                    <a:lnTo>
                      <a:pt x="972" y="186"/>
                    </a:lnTo>
                    <a:lnTo>
                      <a:pt x="978" y="180"/>
                    </a:lnTo>
                    <a:lnTo>
                      <a:pt x="1002" y="180"/>
                    </a:lnTo>
                    <a:lnTo>
                      <a:pt x="1002" y="162"/>
                    </a:lnTo>
                    <a:lnTo>
                      <a:pt x="1026" y="156"/>
                    </a:lnTo>
                    <a:lnTo>
                      <a:pt x="1050" y="120"/>
                    </a:lnTo>
                    <a:lnTo>
                      <a:pt x="1008" y="12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590" name="Parcel Islands">
                <a:extLst>
                  <a:ext uri="{FF2B5EF4-FFF2-40B4-BE49-F238E27FC236}">
                    <a16:creationId xmlns:a16="http://schemas.microsoft.com/office/drawing/2014/main" id="{1D6E3AC8-F427-FB43-AA7B-C66151EC6D0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56" y="1954"/>
                <a:ext cx="24" cy="16"/>
              </a:xfrm>
              <a:custGeom>
                <a:avLst/>
                <a:gdLst>
                  <a:gd name="T0" fmla="*/ 2147483647 w 96"/>
                  <a:gd name="T1" fmla="*/ 2147483647 h 66"/>
                  <a:gd name="T2" fmla="*/ 2147483647 w 96"/>
                  <a:gd name="T3" fmla="*/ 2147483647 h 66"/>
                  <a:gd name="T4" fmla="*/ 0 w 96"/>
                  <a:gd name="T5" fmla="*/ 2147483647 h 66"/>
                  <a:gd name="T6" fmla="*/ 0 w 96"/>
                  <a:gd name="T7" fmla="*/ 2147483647 h 66"/>
                  <a:gd name="T8" fmla="*/ 2147483647 w 96"/>
                  <a:gd name="T9" fmla="*/ 2147483647 h 66"/>
                  <a:gd name="T10" fmla="*/ 2147483647 w 96"/>
                  <a:gd name="T11" fmla="*/ 2147483647 h 66"/>
                  <a:gd name="T12" fmla="*/ 2147483647 w 96"/>
                  <a:gd name="T13" fmla="*/ 2147483647 h 66"/>
                  <a:gd name="T14" fmla="*/ 2147483647 w 96"/>
                  <a:gd name="T15" fmla="*/ 2147483647 h 66"/>
                  <a:gd name="T16" fmla="*/ 2147483647 w 96"/>
                  <a:gd name="T17" fmla="*/ 2147483647 h 66"/>
                  <a:gd name="T18" fmla="*/ 2147483647 w 96"/>
                  <a:gd name="T19" fmla="*/ 0 h 66"/>
                  <a:gd name="T20" fmla="*/ 2147483647 w 96"/>
                  <a:gd name="T21" fmla="*/ 2147483647 h 66"/>
                  <a:gd name="T22" fmla="*/ 2147483647 w 96"/>
                  <a:gd name="T23" fmla="*/ 2147483647 h 66"/>
                  <a:gd name="T24" fmla="*/ 2147483647 w 96"/>
                  <a:gd name="T25" fmla="*/ 2147483647 h 66"/>
                  <a:gd name="T26" fmla="*/ 2147483647 w 96"/>
                  <a:gd name="T27" fmla="*/ 2147483647 h 66"/>
                  <a:gd name="T28" fmla="*/ 2147483647 w 96"/>
                  <a:gd name="T29" fmla="*/ 0 h 66"/>
                  <a:gd name="T30" fmla="*/ 2147483647 w 96"/>
                  <a:gd name="T31" fmla="*/ 0 h 66"/>
                  <a:gd name="T32" fmla="*/ 2147483647 w 96"/>
                  <a:gd name="T33" fmla="*/ 2147483647 h 66"/>
                  <a:gd name="T34" fmla="*/ 2147483647 w 96"/>
                  <a:gd name="T35" fmla="*/ 2147483647 h 66"/>
                  <a:gd name="T36" fmla="*/ 2147483647 w 96"/>
                  <a:gd name="T37" fmla="*/ 2147483647 h 66"/>
                  <a:gd name="T38" fmla="*/ 2147483647 w 96"/>
                  <a:gd name="T39" fmla="*/ 2147483647 h 66"/>
                  <a:gd name="T40" fmla="*/ 2147483647 w 96"/>
                  <a:gd name="T41" fmla="*/ 2147483647 h 66"/>
                  <a:gd name="T42" fmla="*/ 2147483647 w 96"/>
                  <a:gd name="T43" fmla="*/ 2147483647 h 66"/>
                  <a:gd name="T44" fmla="*/ 2147483647 w 96"/>
                  <a:gd name="T45" fmla="*/ 2147483647 h 6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96"/>
                  <a:gd name="T70" fmla="*/ 0 h 66"/>
                  <a:gd name="T71" fmla="*/ 96 w 96"/>
                  <a:gd name="T72" fmla="*/ 66 h 6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96" h="66">
                    <a:moveTo>
                      <a:pt x="12" y="42"/>
                    </a:moveTo>
                    <a:lnTo>
                      <a:pt x="6" y="42"/>
                    </a:lnTo>
                    <a:lnTo>
                      <a:pt x="0" y="48"/>
                    </a:lnTo>
                    <a:lnTo>
                      <a:pt x="0" y="60"/>
                    </a:lnTo>
                    <a:lnTo>
                      <a:pt x="6" y="66"/>
                    </a:lnTo>
                    <a:lnTo>
                      <a:pt x="12" y="66"/>
                    </a:lnTo>
                    <a:lnTo>
                      <a:pt x="24" y="54"/>
                    </a:lnTo>
                    <a:lnTo>
                      <a:pt x="24" y="42"/>
                    </a:lnTo>
                    <a:lnTo>
                      <a:pt x="12" y="42"/>
                    </a:lnTo>
                    <a:close/>
                    <a:moveTo>
                      <a:pt x="42" y="0"/>
                    </a:moveTo>
                    <a:lnTo>
                      <a:pt x="42" y="18"/>
                    </a:lnTo>
                    <a:lnTo>
                      <a:pt x="54" y="30"/>
                    </a:lnTo>
                    <a:lnTo>
                      <a:pt x="60" y="30"/>
                    </a:lnTo>
                    <a:lnTo>
                      <a:pt x="72" y="24"/>
                    </a:lnTo>
                    <a:lnTo>
                      <a:pt x="48" y="0"/>
                    </a:lnTo>
                    <a:lnTo>
                      <a:pt x="42" y="0"/>
                    </a:lnTo>
                    <a:close/>
                    <a:moveTo>
                      <a:pt x="96" y="36"/>
                    </a:moveTo>
                    <a:lnTo>
                      <a:pt x="78" y="36"/>
                    </a:lnTo>
                    <a:lnTo>
                      <a:pt x="72" y="42"/>
                    </a:lnTo>
                    <a:lnTo>
                      <a:pt x="72" y="54"/>
                    </a:lnTo>
                    <a:lnTo>
                      <a:pt x="84" y="60"/>
                    </a:lnTo>
                    <a:lnTo>
                      <a:pt x="96" y="48"/>
                    </a:lnTo>
                    <a:lnTo>
                      <a:pt x="96" y="3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591" name="Nepal">
                <a:extLst>
                  <a:ext uri="{FF2B5EF4-FFF2-40B4-BE49-F238E27FC236}">
                    <a16:creationId xmlns:a16="http://schemas.microsoft.com/office/drawing/2014/main" id="{D6563643-F3F7-D749-836D-F270B7829F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4" y="1682"/>
                <a:ext cx="150" cy="84"/>
              </a:xfrm>
              <a:custGeom>
                <a:avLst/>
                <a:gdLst>
                  <a:gd name="T0" fmla="*/ 2147483647 w 588"/>
                  <a:gd name="T1" fmla="*/ 2147483647 h 330"/>
                  <a:gd name="T2" fmla="*/ 2147483647 w 588"/>
                  <a:gd name="T3" fmla="*/ 2147483647 h 330"/>
                  <a:gd name="T4" fmla="*/ 2147483647 w 588"/>
                  <a:gd name="T5" fmla="*/ 2147483647 h 330"/>
                  <a:gd name="T6" fmla="*/ 2147483647 w 588"/>
                  <a:gd name="T7" fmla="*/ 2147483647 h 330"/>
                  <a:gd name="T8" fmla="*/ 2147483647 w 588"/>
                  <a:gd name="T9" fmla="*/ 2147483647 h 330"/>
                  <a:gd name="T10" fmla="*/ 2147483647 w 588"/>
                  <a:gd name="T11" fmla="*/ 2147483647 h 330"/>
                  <a:gd name="T12" fmla="*/ 2147483647 w 588"/>
                  <a:gd name="T13" fmla="*/ 2147483647 h 330"/>
                  <a:gd name="T14" fmla="*/ 2147483647 w 588"/>
                  <a:gd name="T15" fmla="*/ 2147483647 h 330"/>
                  <a:gd name="T16" fmla="*/ 2147483647 w 588"/>
                  <a:gd name="T17" fmla="*/ 2147483647 h 330"/>
                  <a:gd name="T18" fmla="*/ 2147483647 w 588"/>
                  <a:gd name="T19" fmla="*/ 2147483647 h 330"/>
                  <a:gd name="T20" fmla="*/ 2147483647 w 588"/>
                  <a:gd name="T21" fmla="*/ 2147483647 h 330"/>
                  <a:gd name="T22" fmla="*/ 2147483647 w 588"/>
                  <a:gd name="T23" fmla="*/ 2147483647 h 330"/>
                  <a:gd name="T24" fmla="*/ 2147483647 w 588"/>
                  <a:gd name="T25" fmla="*/ 2147483647 h 330"/>
                  <a:gd name="T26" fmla="*/ 2147483647 w 588"/>
                  <a:gd name="T27" fmla="*/ 2147483647 h 330"/>
                  <a:gd name="T28" fmla="*/ 2147483647 w 588"/>
                  <a:gd name="T29" fmla="*/ 2147483647 h 330"/>
                  <a:gd name="T30" fmla="*/ 2147483647 w 588"/>
                  <a:gd name="T31" fmla="*/ 2147483647 h 330"/>
                  <a:gd name="T32" fmla="*/ 2147483647 w 588"/>
                  <a:gd name="T33" fmla="*/ 2147483647 h 330"/>
                  <a:gd name="T34" fmla="*/ 2147483647 w 588"/>
                  <a:gd name="T35" fmla="*/ 2147483647 h 330"/>
                  <a:gd name="T36" fmla="*/ 2147483647 w 588"/>
                  <a:gd name="T37" fmla="*/ 2147483647 h 330"/>
                  <a:gd name="T38" fmla="*/ 2147483647 w 588"/>
                  <a:gd name="T39" fmla="*/ 2147483647 h 330"/>
                  <a:gd name="T40" fmla="*/ 2147483647 w 588"/>
                  <a:gd name="T41" fmla="*/ 2147483647 h 330"/>
                  <a:gd name="T42" fmla="*/ 2147483647 w 588"/>
                  <a:gd name="T43" fmla="*/ 2147483647 h 330"/>
                  <a:gd name="T44" fmla="*/ 2147483647 w 588"/>
                  <a:gd name="T45" fmla="*/ 2147483647 h 330"/>
                  <a:gd name="T46" fmla="*/ 2147483647 w 588"/>
                  <a:gd name="T47" fmla="*/ 2147483647 h 330"/>
                  <a:gd name="T48" fmla="*/ 2147483647 w 588"/>
                  <a:gd name="T49" fmla="*/ 2147483647 h 330"/>
                  <a:gd name="T50" fmla="*/ 2147483647 w 588"/>
                  <a:gd name="T51" fmla="*/ 2147483647 h 330"/>
                  <a:gd name="T52" fmla="*/ 2147483647 w 588"/>
                  <a:gd name="T53" fmla="*/ 2147483647 h 330"/>
                  <a:gd name="T54" fmla="*/ 2147483647 w 588"/>
                  <a:gd name="T55" fmla="*/ 2147483647 h 330"/>
                  <a:gd name="T56" fmla="*/ 2147483647 w 588"/>
                  <a:gd name="T57" fmla="*/ 2147483647 h 330"/>
                  <a:gd name="T58" fmla="*/ 2147483647 w 588"/>
                  <a:gd name="T59" fmla="*/ 2147483647 h 330"/>
                  <a:gd name="T60" fmla="*/ 2147483647 w 588"/>
                  <a:gd name="T61" fmla="*/ 2147483647 h 330"/>
                  <a:gd name="T62" fmla="*/ 2147483647 w 588"/>
                  <a:gd name="T63" fmla="*/ 2147483647 h 330"/>
                  <a:gd name="T64" fmla="*/ 2147483647 w 588"/>
                  <a:gd name="T65" fmla="*/ 2147483647 h 330"/>
                  <a:gd name="T66" fmla="*/ 2147483647 w 588"/>
                  <a:gd name="T67" fmla="*/ 2147483647 h 330"/>
                  <a:gd name="T68" fmla="*/ 2147483647 w 588"/>
                  <a:gd name="T69" fmla="*/ 2147483647 h 330"/>
                  <a:gd name="T70" fmla="*/ 2147483647 w 588"/>
                  <a:gd name="T71" fmla="*/ 0 h 330"/>
                  <a:gd name="T72" fmla="*/ 2147483647 w 588"/>
                  <a:gd name="T73" fmla="*/ 2147483647 h 330"/>
                  <a:gd name="T74" fmla="*/ 2147483647 w 588"/>
                  <a:gd name="T75" fmla="*/ 2147483647 h 330"/>
                  <a:gd name="T76" fmla="*/ 2147483647 w 588"/>
                  <a:gd name="T77" fmla="*/ 2147483647 h 330"/>
                  <a:gd name="T78" fmla="*/ 2147483647 w 588"/>
                  <a:gd name="T79" fmla="*/ 2147483647 h 330"/>
                  <a:gd name="T80" fmla="*/ 2147483647 w 588"/>
                  <a:gd name="T81" fmla="*/ 2147483647 h 330"/>
                  <a:gd name="T82" fmla="*/ 2147483647 w 588"/>
                  <a:gd name="T83" fmla="*/ 2147483647 h 330"/>
                  <a:gd name="T84" fmla="*/ 0 w 588"/>
                  <a:gd name="T85" fmla="*/ 2147483647 h 330"/>
                  <a:gd name="T86" fmla="*/ 2147483647 w 588"/>
                  <a:gd name="T87" fmla="*/ 2147483647 h 330"/>
                  <a:gd name="T88" fmla="*/ 2147483647 w 588"/>
                  <a:gd name="T89" fmla="*/ 2147483647 h 330"/>
                  <a:gd name="T90" fmla="*/ 2147483647 w 588"/>
                  <a:gd name="T91" fmla="*/ 2147483647 h 330"/>
                  <a:gd name="T92" fmla="*/ 2147483647 w 588"/>
                  <a:gd name="T93" fmla="*/ 2147483647 h 330"/>
                  <a:gd name="T94" fmla="*/ 2147483647 w 588"/>
                  <a:gd name="T95" fmla="*/ 2147483647 h 330"/>
                  <a:gd name="T96" fmla="*/ 2147483647 w 588"/>
                  <a:gd name="T97" fmla="*/ 2147483647 h 330"/>
                  <a:gd name="T98" fmla="*/ 2147483647 w 588"/>
                  <a:gd name="T99" fmla="*/ 2147483647 h 330"/>
                  <a:gd name="T100" fmla="*/ 2147483647 w 588"/>
                  <a:gd name="T101" fmla="*/ 2147483647 h 330"/>
                  <a:gd name="T102" fmla="*/ 2147483647 w 588"/>
                  <a:gd name="T103" fmla="*/ 2147483647 h 330"/>
                  <a:gd name="T104" fmla="*/ 2147483647 w 588"/>
                  <a:gd name="T105" fmla="*/ 2147483647 h 330"/>
                  <a:gd name="T106" fmla="*/ 2147483647 w 588"/>
                  <a:gd name="T107" fmla="*/ 2147483647 h 330"/>
                  <a:gd name="T108" fmla="*/ 2147483647 w 588"/>
                  <a:gd name="T109" fmla="*/ 2147483647 h 33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88"/>
                  <a:gd name="T166" fmla="*/ 0 h 330"/>
                  <a:gd name="T167" fmla="*/ 588 w 588"/>
                  <a:gd name="T168" fmla="*/ 330 h 330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88" h="330">
                    <a:moveTo>
                      <a:pt x="294" y="234"/>
                    </a:moveTo>
                    <a:lnTo>
                      <a:pt x="306" y="246"/>
                    </a:lnTo>
                    <a:lnTo>
                      <a:pt x="306" y="252"/>
                    </a:lnTo>
                    <a:lnTo>
                      <a:pt x="330" y="252"/>
                    </a:lnTo>
                    <a:lnTo>
                      <a:pt x="384" y="306"/>
                    </a:lnTo>
                    <a:lnTo>
                      <a:pt x="402" y="294"/>
                    </a:lnTo>
                    <a:lnTo>
                      <a:pt x="432" y="312"/>
                    </a:lnTo>
                    <a:lnTo>
                      <a:pt x="438" y="306"/>
                    </a:lnTo>
                    <a:lnTo>
                      <a:pt x="456" y="306"/>
                    </a:lnTo>
                    <a:lnTo>
                      <a:pt x="474" y="312"/>
                    </a:lnTo>
                    <a:lnTo>
                      <a:pt x="486" y="318"/>
                    </a:lnTo>
                    <a:lnTo>
                      <a:pt x="492" y="330"/>
                    </a:lnTo>
                    <a:lnTo>
                      <a:pt x="498" y="318"/>
                    </a:lnTo>
                    <a:lnTo>
                      <a:pt x="510" y="312"/>
                    </a:lnTo>
                    <a:lnTo>
                      <a:pt x="516" y="312"/>
                    </a:lnTo>
                    <a:lnTo>
                      <a:pt x="522" y="318"/>
                    </a:lnTo>
                    <a:lnTo>
                      <a:pt x="522" y="330"/>
                    </a:lnTo>
                    <a:lnTo>
                      <a:pt x="588" y="330"/>
                    </a:lnTo>
                    <a:lnTo>
                      <a:pt x="588" y="294"/>
                    </a:lnTo>
                    <a:lnTo>
                      <a:pt x="576" y="270"/>
                    </a:lnTo>
                    <a:lnTo>
                      <a:pt x="576" y="222"/>
                    </a:lnTo>
                    <a:lnTo>
                      <a:pt x="564" y="204"/>
                    </a:lnTo>
                    <a:lnTo>
                      <a:pt x="540" y="216"/>
                    </a:lnTo>
                    <a:lnTo>
                      <a:pt x="522" y="216"/>
                    </a:lnTo>
                    <a:lnTo>
                      <a:pt x="498" y="204"/>
                    </a:lnTo>
                    <a:lnTo>
                      <a:pt x="480" y="198"/>
                    </a:lnTo>
                    <a:lnTo>
                      <a:pt x="474" y="192"/>
                    </a:lnTo>
                    <a:lnTo>
                      <a:pt x="462" y="186"/>
                    </a:lnTo>
                    <a:lnTo>
                      <a:pt x="462" y="192"/>
                    </a:lnTo>
                    <a:lnTo>
                      <a:pt x="456" y="198"/>
                    </a:lnTo>
                    <a:lnTo>
                      <a:pt x="438" y="198"/>
                    </a:lnTo>
                    <a:lnTo>
                      <a:pt x="432" y="192"/>
                    </a:lnTo>
                    <a:lnTo>
                      <a:pt x="432" y="180"/>
                    </a:lnTo>
                    <a:lnTo>
                      <a:pt x="432" y="186"/>
                    </a:lnTo>
                    <a:lnTo>
                      <a:pt x="420" y="198"/>
                    </a:lnTo>
                    <a:lnTo>
                      <a:pt x="408" y="198"/>
                    </a:lnTo>
                    <a:lnTo>
                      <a:pt x="402" y="192"/>
                    </a:lnTo>
                    <a:lnTo>
                      <a:pt x="402" y="174"/>
                    </a:lnTo>
                    <a:lnTo>
                      <a:pt x="396" y="174"/>
                    </a:lnTo>
                    <a:lnTo>
                      <a:pt x="390" y="180"/>
                    </a:lnTo>
                    <a:lnTo>
                      <a:pt x="378" y="180"/>
                    </a:lnTo>
                    <a:lnTo>
                      <a:pt x="360" y="174"/>
                    </a:lnTo>
                    <a:lnTo>
                      <a:pt x="354" y="168"/>
                    </a:lnTo>
                    <a:lnTo>
                      <a:pt x="348" y="168"/>
                    </a:lnTo>
                    <a:lnTo>
                      <a:pt x="348" y="162"/>
                    </a:lnTo>
                    <a:lnTo>
                      <a:pt x="354" y="156"/>
                    </a:lnTo>
                    <a:lnTo>
                      <a:pt x="354" y="150"/>
                    </a:lnTo>
                    <a:lnTo>
                      <a:pt x="348" y="144"/>
                    </a:lnTo>
                    <a:lnTo>
                      <a:pt x="342" y="144"/>
                    </a:lnTo>
                    <a:lnTo>
                      <a:pt x="330" y="150"/>
                    </a:lnTo>
                    <a:lnTo>
                      <a:pt x="324" y="156"/>
                    </a:lnTo>
                    <a:lnTo>
                      <a:pt x="312" y="150"/>
                    </a:lnTo>
                    <a:lnTo>
                      <a:pt x="282" y="120"/>
                    </a:lnTo>
                    <a:lnTo>
                      <a:pt x="282" y="102"/>
                    </a:lnTo>
                    <a:lnTo>
                      <a:pt x="276" y="90"/>
                    </a:lnTo>
                    <a:lnTo>
                      <a:pt x="270" y="84"/>
                    </a:lnTo>
                    <a:lnTo>
                      <a:pt x="258" y="84"/>
                    </a:lnTo>
                    <a:lnTo>
                      <a:pt x="252" y="96"/>
                    </a:lnTo>
                    <a:lnTo>
                      <a:pt x="246" y="102"/>
                    </a:lnTo>
                    <a:lnTo>
                      <a:pt x="246" y="108"/>
                    </a:lnTo>
                    <a:lnTo>
                      <a:pt x="234" y="108"/>
                    </a:lnTo>
                    <a:lnTo>
                      <a:pt x="234" y="96"/>
                    </a:lnTo>
                    <a:lnTo>
                      <a:pt x="228" y="90"/>
                    </a:lnTo>
                    <a:lnTo>
                      <a:pt x="222" y="78"/>
                    </a:lnTo>
                    <a:lnTo>
                      <a:pt x="216" y="72"/>
                    </a:lnTo>
                    <a:lnTo>
                      <a:pt x="210" y="60"/>
                    </a:lnTo>
                    <a:lnTo>
                      <a:pt x="168" y="54"/>
                    </a:lnTo>
                    <a:lnTo>
                      <a:pt x="150" y="36"/>
                    </a:lnTo>
                    <a:lnTo>
                      <a:pt x="138" y="30"/>
                    </a:lnTo>
                    <a:lnTo>
                      <a:pt x="132" y="18"/>
                    </a:lnTo>
                    <a:lnTo>
                      <a:pt x="120" y="6"/>
                    </a:lnTo>
                    <a:lnTo>
                      <a:pt x="108" y="0"/>
                    </a:lnTo>
                    <a:lnTo>
                      <a:pt x="96" y="0"/>
                    </a:lnTo>
                    <a:lnTo>
                      <a:pt x="84" y="6"/>
                    </a:lnTo>
                    <a:lnTo>
                      <a:pt x="78" y="12"/>
                    </a:lnTo>
                    <a:lnTo>
                      <a:pt x="54" y="30"/>
                    </a:lnTo>
                    <a:lnTo>
                      <a:pt x="36" y="12"/>
                    </a:lnTo>
                    <a:lnTo>
                      <a:pt x="30" y="36"/>
                    </a:lnTo>
                    <a:lnTo>
                      <a:pt x="6" y="60"/>
                    </a:lnTo>
                    <a:lnTo>
                      <a:pt x="12" y="72"/>
                    </a:lnTo>
                    <a:lnTo>
                      <a:pt x="6" y="78"/>
                    </a:lnTo>
                    <a:lnTo>
                      <a:pt x="6" y="84"/>
                    </a:lnTo>
                    <a:lnTo>
                      <a:pt x="18" y="96"/>
                    </a:lnTo>
                    <a:lnTo>
                      <a:pt x="12" y="96"/>
                    </a:lnTo>
                    <a:lnTo>
                      <a:pt x="0" y="108"/>
                    </a:lnTo>
                    <a:lnTo>
                      <a:pt x="0" y="120"/>
                    </a:lnTo>
                    <a:lnTo>
                      <a:pt x="30" y="150"/>
                    </a:lnTo>
                    <a:lnTo>
                      <a:pt x="42" y="144"/>
                    </a:lnTo>
                    <a:lnTo>
                      <a:pt x="60" y="168"/>
                    </a:lnTo>
                    <a:lnTo>
                      <a:pt x="84" y="168"/>
                    </a:lnTo>
                    <a:lnTo>
                      <a:pt x="96" y="186"/>
                    </a:lnTo>
                    <a:lnTo>
                      <a:pt x="138" y="204"/>
                    </a:lnTo>
                    <a:lnTo>
                      <a:pt x="150" y="204"/>
                    </a:lnTo>
                    <a:lnTo>
                      <a:pt x="156" y="210"/>
                    </a:lnTo>
                    <a:lnTo>
                      <a:pt x="162" y="222"/>
                    </a:lnTo>
                    <a:lnTo>
                      <a:pt x="168" y="228"/>
                    </a:lnTo>
                    <a:lnTo>
                      <a:pt x="186" y="228"/>
                    </a:lnTo>
                    <a:lnTo>
                      <a:pt x="192" y="222"/>
                    </a:lnTo>
                    <a:lnTo>
                      <a:pt x="204" y="222"/>
                    </a:lnTo>
                    <a:lnTo>
                      <a:pt x="204" y="234"/>
                    </a:lnTo>
                    <a:lnTo>
                      <a:pt x="210" y="240"/>
                    </a:lnTo>
                    <a:lnTo>
                      <a:pt x="234" y="240"/>
                    </a:lnTo>
                    <a:lnTo>
                      <a:pt x="240" y="246"/>
                    </a:lnTo>
                    <a:lnTo>
                      <a:pt x="246" y="258"/>
                    </a:lnTo>
                    <a:lnTo>
                      <a:pt x="258" y="246"/>
                    </a:lnTo>
                    <a:lnTo>
                      <a:pt x="276" y="246"/>
                    </a:lnTo>
                    <a:lnTo>
                      <a:pt x="282" y="252"/>
                    </a:lnTo>
                    <a:lnTo>
                      <a:pt x="282" y="258"/>
                    </a:lnTo>
                    <a:lnTo>
                      <a:pt x="282" y="240"/>
                    </a:lnTo>
                    <a:lnTo>
                      <a:pt x="288" y="234"/>
                    </a:lnTo>
                    <a:lnTo>
                      <a:pt x="294" y="23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592" name="Myanmar">
                <a:extLst>
                  <a:ext uri="{FF2B5EF4-FFF2-40B4-BE49-F238E27FC236}">
                    <a16:creationId xmlns:a16="http://schemas.microsoft.com/office/drawing/2014/main" id="{31A39B09-E204-F549-BE62-A8C89393B1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0" y="1722"/>
                <a:ext cx="163" cy="383"/>
              </a:xfrm>
              <a:custGeom>
                <a:avLst/>
                <a:gdLst>
                  <a:gd name="T0" fmla="*/ 2147483647 w 636"/>
                  <a:gd name="T1" fmla="*/ 2147483647 h 1500"/>
                  <a:gd name="T2" fmla="*/ 2147483647 w 636"/>
                  <a:gd name="T3" fmla="*/ 2147483647 h 1500"/>
                  <a:gd name="T4" fmla="*/ 2147483647 w 636"/>
                  <a:gd name="T5" fmla="*/ 2147483647 h 1500"/>
                  <a:gd name="T6" fmla="*/ 2147483647 w 636"/>
                  <a:gd name="T7" fmla="*/ 2147483647 h 1500"/>
                  <a:gd name="T8" fmla="*/ 2147483647 w 636"/>
                  <a:gd name="T9" fmla="*/ 2147483647 h 1500"/>
                  <a:gd name="T10" fmla="*/ 2147483647 w 636"/>
                  <a:gd name="T11" fmla="*/ 2147483647 h 1500"/>
                  <a:gd name="T12" fmla="*/ 2147483647 w 636"/>
                  <a:gd name="T13" fmla="*/ 2147483647 h 1500"/>
                  <a:gd name="T14" fmla="*/ 2147483647 w 636"/>
                  <a:gd name="T15" fmla="*/ 2147483647 h 1500"/>
                  <a:gd name="T16" fmla="*/ 2147483647 w 636"/>
                  <a:gd name="T17" fmla="*/ 2147483647 h 1500"/>
                  <a:gd name="T18" fmla="*/ 2147483647 w 636"/>
                  <a:gd name="T19" fmla="*/ 2147483647 h 1500"/>
                  <a:gd name="T20" fmla="*/ 2147483647 w 636"/>
                  <a:gd name="T21" fmla="*/ 2147483647 h 1500"/>
                  <a:gd name="T22" fmla="*/ 2147483647 w 636"/>
                  <a:gd name="T23" fmla="*/ 2147483647 h 1500"/>
                  <a:gd name="T24" fmla="*/ 2147483647 w 636"/>
                  <a:gd name="T25" fmla="*/ 2147483647 h 1500"/>
                  <a:gd name="T26" fmla="*/ 2147483647 w 636"/>
                  <a:gd name="T27" fmla="*/ 2147483647 h 1500"/>
                  <a:gd name="T28" fmla="*/ 2147483647 w 636"/>
                  <a:gd name="T29" fmla="*/ 2147483647 h 1500"/>
                  <a:gd name="T30" fmla="*/ 2147483647 w 636"/>
                  <a:gd name="T31" fmla="*/ 2147483647 h 1500"/>
                  <a:gd name="T32" fmla="*/ 2147483647 w 636"/>
                  <a:gd name="T33" fmla="*/ 2147483647 h 1500"/>
                  <a:gd name="T34" fmla="*/ 2147483647 w 636"/>
                  <a:gd name="T35" fmla="*/ 2147483647 h 1500"/>
                  <a:gd name="T36" fmla="*/ 2147483647 w 636"/>
                  <a:gd name="T37" fmla="*/ 2147483647 h 1500"/>
                  <a:gd name="T38" fmla="*/ 2147483647 w 636"/>
                  <a:gd name="T39" fmla="*/ 2147483647 h 1500"/>
                  <a:gd name="T40" fmla="*/ 2147483647 w 636"/>
                  <a:gd name="T41" fmla="*/ 2147483647 h 1500"/>
                  <a:gd name="T42" fmla="*/ 2147483647 w 636"/>
                  <a:gd name="T43" fmla="*/ 2147483647 h 1500"/>
                  <a:gd name="T44" fmla="*/ 2147483647 w 636"/>
                  <a:gd name="T45" fmla="*/ 2147483647 h 1500"/>
                  <a:gd name="T46" fmla="*/ 2147483647 w 636"/>
                  <a:gd name="T47" fmla="*/ 2147483647 h 1500"/>
                  <a:gd name="T48" fmla="*/ 2147483647 w 636"/>
                  <a:gd name="T49" fmla="*/ 2147483647 h 1500"/>
                  <a:gd name="T50" fmla="*/ 2147483647 w 636"/>
                  <a:gd name="T51" fmla="*/ 2147483647 h 1500"/>
                  <a:gd name="T52" fmla="*/ 2147483647 w 636"/>
                  <a:gd name="T53" fmla="*/ 2147483647 h 1500"/>
                  <a:gd name="T54" fmla="*/ 2147483647 w 636"/>
                  <a:gd name="T55" fmla="*/ 2147483647 h 1500"/>
                  <a:gd name="T56" fmla="*/ 2147483647 w 636"/>
                  <a:gd name="T57" fmla="*/ 2147483647 h 1500"/>
                  <a:gd name="T58" fmla="*/ 2147483647 w 636"/>
                  <a:gd name="T59" fmla="*/ 2147483647 h 1500"/>
                  <a:gd name="T60" fmla="*/ 2147483647 w 636"/>
                  <a:gd name="T61" fmla="*/ 2147483647 h 1500"/>
                  <a:gd name="T62" fmla="*/ 2147483647 w 636"/>
                  <a:gd name="T63" fmla="*/ 2147483647 h 1500"/>
                  <a:gd name="T64" fmla="*/ 2147483647 w 636"/>
                  <a:gd name="T65" fmla="*/ 2147483647 h 1500"/>
                  <a:gd name="T66" fmla="*/ 2147483647 w 636"/>
                  <a:gd name="T67" fmla="*/ 2147483647 h 1500"/>
                  <a:gd name="T68" fmla="*/ 2147483647 w 636"/>
                  <a:gd name="T69" fmla="*/ 2147483647 h 1500"/>
                  <a:gd name="T70" fmla="*/ 2147483647 w 636"/>
                  <a:gd name="T71" fmla="*/ 2147483647 h 1500"/>
                  <a:gd name="T72" fmla="*/ 2147483647 w 636"/>
                  <a:gd name="T73" fmla="*/ 2147483647 h 1500"/>
                  <a:gd name="T74" fmla="*/ 2147483647 w 636"/>
                  <a:gd name="T75" fmla="*/ 2147483647 h 1500"/>
                  <a:gd name="T76" fmla="*/ 2147483647 w 636"/>
                  <a:gd name="T77" fmla="*/ 2147483647 h 1500"/>
                  <a:gd name="T78" fmla="*/ 2147483647 w 636"/>
                  <a:gd name="T79" fmla="*/ 2147483647 h 1500"/>
                  <a:gd name="T80" fmla="*/ 2147483647 w 636"/>
                  <a:gd name="T81" fmla="*/ 2147483647 h 1500"/>
                  <a:gd name="T82" fmla="*/ 2147483647 w 636"/>
                  <a:gd name="T83" fmla="*/ 2147483647 h 1500"/>
                  <a:gd name="T84" fmla="*/ 2147483647 w 636"/>
                  <a:gd name="T85" fmla="*/ 2147483647 h 1500"/>
                  <a:gd name="T86" fmla="*/ 2147483647 w 636"/>
                  <a:gd name="T87" fmla="*/ 0 h 1500"/>
                  <a:gd name="T88" fmla="*/ 2147483647 w 636"/>
                  <a:gd name="T89" fmla="*/ 2147483647 h 1500"/>
                  <a:gd name="T90" fmla="*/ 2147483647 w 636"/>
                  <a:gd name="T91" fmla="*/ 2147483647 h 1500"/>
                  <a:gd name="T92" fmla="*/ 2147483647 w 636"/>
                  <a:gd name="T93" fmla="*/ 2147483647 h 1500"/>
                  <a:gd name="T94" fmla="*/ 2147483647 w 636"/>
                  <a:gd name="T95" fmla="*/ 2147483647 h 1500"/>
                  <a:gd name="T96" fmla="*/ 2147483647 w 636"/>
                  <a:gd name="T97" fmla="*/ 2147483647 h 1500"/>
                  <a:gd name="T98" fmla="*/ 2147483647 w 636"/>
                  <a:gd name="T99" fmla="*/ 2147483647 h 1500"/>
                  <a:gd name="T100" fmla="*/ 2147483647 w 636"/>
                  <a:gd name="T101" fmla="*/ 2147483647 h 1500"/>
                  <a:gd name="T102" fmla="*/ 2147483647 w 636"/>
                  <a:gd name="T103" fmla="*/ 2147483647 h 1500"/>
                  <a:gd name="T104" fmla="*/ 2147483647 w 636"/>
                  <a:gd name="T105" fmla="*/ 2147483647 h 1500"/>
                  <a:gd name="T106" fmla="*/ 2147483647 w 636"/>
                  <a:gd name="T107" fmla="*/ 2147483647 h 1500"/>
                  <a:gd name="T108" fmla="*/ 2147483647 w 636"/>
                  <a:gd name="T109" fmla="*/ 2147483647 h 150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636"/>
                  <a:gd name="T166" fmla="*/ 0 h 1500"/>
                  <a:gd name="T167" fmla="*/ 636 w 636"/>
                  <a:gd name="T168" fmla="*/ 1500 h 1500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636" h="1500">
                    <a:moveTo>
                      <a:pt x="0" y="588"/>
                    </a:moveTo>
                    <a:lnTo>
                      <a:pt x="18" y="588"/>
                    </a:lnTo>
                    <a:lnTo>
                      <a:pt x="12" y="630"/>
                    </a:lnTo>
                    <a:lnTo>
                      <a:pt x="18" y="630"/>
                    </a:lnTo>
                    <a:lnTo>
                      <a:pt x="24" y="636"/>
                    </a:lnTo>
                    <a:lnTo>
                      <a:pt x="42" y="642"/>
                    </a:lnTo>
                    <a:lnTo>
                      <a:pt x="54" y="648"/>
                    </a:lnTo>
                    <a:lnTo>
                      <a:pt x="72" y="666"/>
                    </a:lnTo>
                    <a:lnTo>
                      <a:pt x="84" y="690"/>
                    </a:lnTo>
                    <a:lnTo>
                      <a:pt x="90" y="696"/>
                    </a:lnTo>
                    <a:lnTo>
                      <a:pt x="90" y="702"/>
                    </a:lnTo>
                    <a:lnTo>
                      <a:pt x="126" y="696"/>
                    </a:lnTo>
                    <a:lnTo>
                      <a:pt x="102" y="738"/>
                    </a:lnTo>
                    <a:lnTo>
                      <a:pt x="108" y="738"/>
                    </a:lnTo>
                    <a:lnTo>
                      <a:pt x="114" y="744"/>
                    </a:lnTo>
                    <a:lnTo>
                      <a:pt x="126" y="744"/>
                    </a:lnTo>
                    <a:lnTo>
                      <a:pt x="144" y="750"/>
                    </a:lnTo>
                    <a:lnTo>
                      <a:pt x="156" y="762"/>
                    </a:lnTo>
                    <a:lnTo>
                      <a:pt x="168" y="768"/>
                    </a:lnTo>
                    <a:lnTo>
                      <a:pt x="174" y="780"/>
                    </a:lnTo>
                    <a:lnTo>
                      <a:pt x="186" y="792"/>
                    </a:lnTo>
                    <a:lnTo>
                      <a:pt x="192" y="804"/>
                    </a:lnTo>
                    <a:lnTo>
                      <a:pt x="192" y="822"/>
                    </a:lnTo>
                    <a:lnTo>
                      <a:pt x="198" y="834"/>
                    </a:lnTo>
                    <a:lnTo>
                      <a:pt x="198" y="840"/>
                    </a:lnTo>
                    <a:lnTo>
                      <a:pt x="204" y="846"/>
                    </a:lnTo>
                    <a:lnTo>
                      <a:pt x="210" y="858"/>
                    </a:lnTo>
                    <a:lnTo>
                      <a:pt x="222" y="870"/>
                    </a:lnTo>
                    <a:lnTo>
                      <a:pt x="210" y="888"/>
                    </a:lnTo>
                    <a:lnTo>
                      <a:pt x="216" y="978"/>
                    </a:lnTo>
                    <a:lnTo>
                      <a:pt x="204" y="990"/>
                    </a:lnTo>
                    <a:lnTo>
                      <a:pt x="204" y="1002"/>
                    </a:lnTo>
                    <a:lnTo>
                      <a:pt x="222" y="1020"/>
                    </a:lnTo>
                    <a:lnTo>
                      <a:pt x="234" y="1020"/>
                    </a:lnTo>
                    <a:lnTo>
                      <a:pt x="246" y="1014"/>
                    </a:lnTo>
                    <a:lnTo>
                      <a:pt x="252" y="1008"/>
                    </a:lnTo>
                    <a:lnTo>
                      <a:pt x="258" y="1014"/>
                    </a:lnTo>
                    <a:lnTo>
                      <a:pt x="258" y="1020"/>
                    </a:lnTo>
                    <a:lnTo>
                      <a:pt x="276" y="1020"/>
                    </a:lnTo>
                    <a:lnTo>
                      <a:pt x="282" y="1014"/>
                    </a:lnTo>
                    <a:lnTo>
                      <a:pt x="294" y="1008"/>
                    </a:lnTo>
                    <a:lnTo>
                      <a:pt x="300" y="996"/>
                    </a:lnTo>
                    <a:lnTo>
                      <a:pt x="306" y="990"/>
                    </a:lnTo>
                    <a:lnTo>
                      <a:pt x="312" y="978"/>
                    </a:lnTo>
                    <a:lnTo>
                      <a:pt x="324" y="978"/>
                    </a:lnTo>
                    <a:lnTo>
                      <a:pt x="360" y="960"/>
                    </a:lnTo>
                    <a:lnTo>
                      <a:pt x="366" y="954"/>
                    </a:lnTo>
                    <a:lnTo>
                      <a:pt x="366" y="900"/>
                    </a:lnTo>
                    <a:lnTo>
                      <a:pt x="372" y="894"/>
                    </a:lnTo>
                    <a:lnTo>
                      <a:pt x="378" y="894"/>
                    </a:lnTo>
                    <a:lnTo>
                      <a:pt x="396" y="912"/>
                    </a:lnTo>
                    <a:lnTo>
                      <a:pt x="402" y="924"/>
                    </a:lnTo>
                    <a:lnTo>
                      <a:pt x="402" y="954"/>
                    </a:lnTo>
                    <a:lnTo>
                      <a:pt x="408" y="954"/>
                    </a:lnTo>
                    <a:lnTo>
                      <a:pt x="426" y="972"/>
                    </a:lnTo>
                    <a:lnTo>
                      <a:pt x="432" y="984"/>
                    </a:lnTo>
                    <a:lnTo>
                      <a:pt x="444" y="1014"/>
                    </a:lnTo>
                    <a:lnTo>
                      <a:pt x="450" y="1050"/>
                    </a:lnTo>
                    <a:lnTo>
                      <a:pt x="450" y="1074"/>
                    </a:lnTo>
                    <a:lnTo>
                      <a:pt x="456" y="1092"/>
                    </a:lnTo>
                    <a:lnTo>
                      <a:pt x="456" y="1128"/>
                    </a:lnTo>
                    <a:lnTo>
                      <a:pt x="462" y="1134"/>
                    </a:lnTo>
                    <a:lnTo>
                      <a:pt x="480" y="1170"/>
                    </a:lnTo>
                    <a:lnTo>
                      <a:pt x="486" y="1176"/>
                    </a:lnTo>
                    <a:lnTo>
                      <a:pt x="486" y="1182"/>
                    </a:lnTo>
                    <a:lnTo>
                      <a:pt x="528" y="1272"/>
                    </a:lnTo>
                    <a:lnTo>
                      <a:pt x="540" y="1320"/>
                    </a:lnTo>
                    <a:lnTo>
                      <a:pt x="522" y="1320"/>
                    </a:lnTo>
                    <a:lnTo>
                      <a:pt x="516" y="1326"/>
                    </a:lnTo>
                    <a:lnTo>
                      <a:pt x="516" y="1350"/>
                    </a:lnTo>
                    <a:lnTo>
                      <a:pt x="510" y="1362"/>
                    </a:lnTo>
                    <a:lnTo>
                      <a:pt x="510" y="1374"/>
                    </a:lnTo>
                    <a:lnTo>
                      <a:pt x="552" y="1362"/>
                    </a:lnTo>
                    <a:lnTo>
                      <a:pt x="540" y="1416"/>
                    </a:lnTo>
                    <a:lnTo>
                      <a:pt x="540" y="1428"/>
                    </a:lnTo>
                    <a:lnTo>
                      <a:pt x="534" y="1440"/>
                    </a:lnTo>
                    <a:lnTo>
                      <a:pt x="534" y="1464"/>
                    </a:lnTo>
                    <a:lnTo>
                      <a:pt x="540" y="1482"/>
                    </a:lnTo>
                    <a:lnTo>
                      <a:pt x="540" y="1488"/>
                    </a:lnTo>
                    <a:lnTo>
                      <a:pt x="546" y="1500"/>
                    </a:lnTo>
                    <a:lnTo>
                      <a:pt x="552" y="1488"/>
                    </a:lnTo>
                    <a:lnTo>
                      <a:pt x="558" y="1482"/>
                    </a:lnTo>
                    <a:lnTo>
                      <a:pt x="564" y="1470"/>
                    </a:lnTo>
                    <a:lnTo>
                      <a:pt x="564" y="1458"/>
                    </a:lnTo>
                    <a:lnTo>
                      <a:pt x="558" y="1452"/>
                    </a:lnTo>
                    <a:lnTo>
                      <a:pt x="558" y="1440"/>
                    </a:lnTo>
                    <a:lnTo>
                      <a:pt x="576" y="1422"/>
                    </a:lnTo>
                    <a:lnTo>
                      <a:pt x="594" y="1386"/>
                    </a:lnTo>
                    <a:lnTo>
                      <a:pt x="594" y="1368"/>
                    </a:lnTo>
                    <a:lnTo>
                      <a:pt x="600" y="1356"/>
                    </a:lnTo>
                    <a:lnTo>
                      <a:pt x="600" y="1326"/>
                    </a:lnTo>
                    <a:lnTo>
                      <a:pt x="594" y="1314"/>
                    </a:lnTo>
                    <a:lnTo>
                      <a:pt x="594" y="1290"/>
                    </a:lnTo>
                    <a:lnTo>
                      <a:pt x="570" y="1266"/>
                    </a:lnTo>
                    <a:lnTo>
                      <a:pt x="570" y="1242"/>
                    </a:lnTo>
                    <a:lnTo>
                      <a:pt x="564" y="1224"/>
                    </a:lnTo>
                    <a:lnTo>
                      <a:pt x="564" y="1194"/>
                    </a:lnTo>
                    <a:lnTo>
                      <a:pt x="558" y="1182"/>
                    </a:lnTo>
                    <a:lnTo>
                      <a:pt x="516" y="1140"/>
                    </a:lnTo>
                    <a:lnTo>
                      <a:pt x="510" y="1128"/>
                    </a:lnTo>
                    <a:lnTo>
                      <a:pt x="504" y="1122"/>
                    </a:lnTo>
                    <a:lnTo>
                      <a:pt x="498" y="1110"/>
                    </a:lnTo>
                    <a:lnTo>
                      <a:pt x="492" y="1104"/>
                    </a:lnTo>
                    <a:lnTo>
                      <a:pt x="492" y="1098"/>
                    </a:lnTo>
                    <a:lnTo>
                      <a:pt x="486" y="1092"/>
                    </a:lnTo>
                    <a:lnTo>
                      <a:pt x="504" y="1056"/>
                    </a:lnTo>
                    <a:lnTo>
                      <a:pt x="510" y="1050"/>
                    </a:lnTo>
                    <a:lnTo>
                      <a:pt x="516" y="1038"/>
                    </a:lnTo>
                    <a:lnTo>
                      <a:pt x="516" y="1014"/>
                    </a:lnTo>
                    <a:lnTo>
                      <a:pt x="510" y="1002"/>
                    </a:lnTo>
                    <a:lnTo>
                      <a:pt x="522" y="1002"/>
                    </a:lnTo>
                    <a:lnTo>
                      <a:pt x="528" y="996"/>
                    </a:lnTo>
                    <a:lnTo>
                      <a:pt x="528" y="978"/>
                    </a:lnTo>
                    <a:lnTo>
                      <a:pt x="522" y="972"/>
                    </a:lnTo>
                    <a:lnTo>
                      <a:pt x="516" y="978"/>
                    </a:lnTo>
                    <a:lnTo>
                      <a:pt x="510" y="978"/>
                    </a:lnTo>
                    <a:lnTo>
                      <a:pt x="504" y="972"/>
                    </a:lnTo>
                    <a:lnTo>
                      <a:pt x="498" y="960"/>
                    </a:lnTo>
                    <a:lnTo>
                      <a:pt x="498" y="942"/>
                    </a:lnTo>
                    <a:lnTo>
                      <a:pt x="504" y="942"/>
                    </a:lnTo>
                    <a:lnTo>
                      <a:pt x="504" y="936"/>
                    </a:lnTo>
                    <a:lnTo>
                      <a:pt x="498" y="930"/>
                    </a:lnTo>
                    <a:lnTo>
                      <a:pt x="486" y="924"/>
                    </a:lnTo>
                    <a:lnTo>
                      <a:pt x="474" y="912"/>
                    </a:lnTo>
                    <a:lnTo>
                      <a:pt x="462" y="906"/>
                    </a:lnTo>
                    <a:lnTo>
                      <a:pt x="444" y="888"/>
                    </a:lnTo>
                    <a:lnTo>
                      <a:pt x="438" y="876"/>
                    </a:lnTo>
                    <a:lnTo>
                      <a:pt x="438" y="870"/>
                    </a:lnTo>
                    <a:lnTo>
                      <a:pt x="432" y="870"/>
                    </a:lnTo>
                    <a:lnTo>
                      <a:pt x="438" y="846"/>
                    </a:lnTo>
                    <a:lnTo>
                      <a:pt x="426" y="840"/>
                    </a:lnTo>
                    <a:lnTo>
                      <a:pt x="402" y="816"/>
                    </a:lnTo>
                    <a:lnTo>
                      <a:pt x="402" y="810"/>
                    </a:lnTo>
                    <a:lnTo>
                      <a:pt x="426" y="810"/>
                    </a:lnTo>
                    <a:lnTo>
                      <a:pt x="426" y="792"/>
                    </a:lnTo>
                    <a:lnTo>
                      <a:pt x="408" y="774"/>
                    </a:lnTo>
                    <a:lnTo>
                      <a:pt x="408" y="768"/>
                    </a:lnTo>
                    <a:lnTo>
                      <a:pt x="414" y="762"/>
                    </a:lnTo>
                    <a:lnTo>
                      <a:pt x="420" y="762"/>
                    </a:lnTo>
                    <a:lnTo>
                      <a:pt x="426" y="756"/>
                    </a:lnTo>
                    <a:lnTo>
                      <a:pt x="426" y="708"/>
                    </a:lnTo>
                    <a:lnTo>
                      <a:pt x="456" y="708"/>
                    </a:lnTo>
                    <a:lnTo>
                      <a:pt x="468" y="714"/>
                    </a:lnTo>
                    <a:lnTo>
                      <a:pt x="480" y="714"/>
                    </a:lnTo>
                    <a:lnTo>
                      <a:pt x="486" y="708"/>
                    </a:lnTo>
                    <a:lnTo>
                      <a:pt x="492" y="696"/>
                    </a:lnTo>
                    <a:lnTo>
                      <a:pt x="498" y="690"/>
                    </a:lnTo>
                    <a:lnTo>
                      <a:pt x="498" y="684"/>
                    </a:lnTo>
                    <a:lnTo>
                      <a:pt x="522" y="684"/>
                    </a:lnTo>
                    <a:lnTo>
                      <a:pt x="528" y="660"/>
                    </a:lnTo>
                    <a:lnTo>
                      <a:pt x="534" y="660"/>
                    </a:lnTo>
                    <a:lnTo>
                      <a:pt x="540" y="654"/>
                    </a:lnTo>
                    <a:lnTo>
                      <a:pt x="564" y="654"/>
                    </a:lnTo>
                    <a:lnTo>
                      <a:pt x="564" y="642"/>
                    </a:lnTo>
                    <a:lnTo>
                      <a:pt x="582" y="624"/>
                    </a:lnTo>
                    <a:lnTo>
                      <a:pt x="594" y="624"/>
                    </a:lnTo>
                    <a:lnTo>
                      <a:pt x="600" y="618"/>
                    </a:lnTo>
                    <a:lnTo>
                      <a:pt x="594" y="612"/>
                    </a:lnTo>
                    <a:lnTo>
                      <a:pt x="600" y="600"/>
                    </a:lnTo>
                    <a:lnTo>
                      <a:pt x="600" y="588"/>
                    </a:lnTo>
                    <a:lnTo>
                      <a:pt x="636" y="570"/>
                    </a:lnTo>
                    <a:lnTo>
                      <a:pt x="636" y="552"/>
                    </a:lnTo>
                    <a:lnTo>
                      <a:pt x="630" y="546"/>
                    </a:lnTo>
                    <a:lnTo>
                      <a:pt x="618" y="546"/>
                    </a:lnTo>
                    <a:lnTo>
                      <a:pt x="600" y="564"/>
                    </a:lnTo>
                    <a:lnTo>
                      <a:pt x="600" y="570"/>
                    </a:lnTo>
                    <a:lnTo>
                      <a:pt x="558" y="570"/>
                    </a:lnTo>
                    <a:lnTo>
                      <a:pt x="558" y="552"/>
                    </a:lnTo>
                    <a:lnTo>
                      <a:pt x="546" y="552"/>
                    </a:lnTo>
                    <a:lnTo>
                      <a:pt x="534" y="522"/>
                    </a:lnTo>
                    <a:lnTo>
                      <a:pt x="480" y="516"/>
                    </a:lnTo>
                    <a:lnTo>
                      <a:pt x="486" y="504"/>
                    </a:lnTo>
                    <a:lnTo>
                      <a:pt x="486" y="498"/>
                    </a:lnTo>
                    <a:lnTo>
                      <a:pt x="492" y="492"/>
                    </a:lnTo>
                    <a:lnTo>
                      <a:pt x="492" y="480"/>
                    </a:lnTo>
                    <a:lnTo>
                      <a:pt x="480" y="468"/>
                    </a:lnTo>
                    <a:lnTo>
                      <a:pt x="486" y="462"/>
                    </a:lnTo>
                    <a:lnTo>
                      <a:pt x="498" y="462"/>
                    </a:lnTo>
                    <a:lnTo>
                      <a:pt x="504" y="456"/>
                    </a:lnTo>
                    <a:lnTo>
                      <a:pt x="504" y="450"/>
                    </a:lnTo>
                    <a:lnTo>
                      <a:pt x="498" y="444"/>
                    </a:lnTo>
                    <a:lnTo>
                      <a:pt x="486" y="438"/>
                    </a:lnTo>
                    <a:lnTo>
                      <a:pt x="456" y="438"/>
                    </a:lnTo>
                    <a:lnTo>
                      <a:pt x="444" y="396"/>
                    </a:lnTo>
                    <a:lnTo>
                      <a:pt x="420" y="378"/>
                    </a:lnTo>
                    <a:lnTo>
                      <a:pt x="450" y="354"/>
                    </a:lnTo>
                    <a:lnTo>
                      <a:pt x="390" y="354"/>
                    </a:lnTo>
                    <a:lnTo>
                      <a:pt x="384" y="360"/>
                    </a:lnTo>
                    <a:lnTo>
                      <a:pt x="372" y="360"/>
                    </a:lnTo>
                    <a:lnTo>
                      <a:pt x="366" y="366"/>
                    </a:lnTo>
                    <a:lnTo>
                      <a:pt x="354" y="372"/>
                    </a:lnTo>
                    <a:lnTo>
                      <a:pt x="366" y="354"/>
                    </a:lnTo>
                    <a:lnTo>
                      <a:pt x="360" y="342"/>
                    </a:lnTo>
                    <a:lnTo>
                      <a:pt x="342" y="324"/>
                    </a:lnTo>
                    <a:lnTo>
                      <a:pt x="342" y="306"/>
                    </a:lnTo>
                    <a:lnTo>
                      <a:pt x="354" y="306"/>
                    </a:lnTo>
                    <a:lnTo>
                      <a:pt x="348" y="276"/>
                    </a:lnTo>
                    <a:lnTo>
                      <a:pt x="360" y="276"/>
                    </a:lnTo>
                    <a:lnTo>
                      <a:pt x="366" y="270"/>
                    </a:lnTo>
                    <a:lnTo>
                      <a:pt x="366" y="234"/>
                    </a:lnTo>
                    <a:lnTo>
                      <a:pt x="372" y="240"/>
                    </a:lnTo>
                    <a:lnTo>
                      <a:pt x="384" y="240"/>
                    </a:lnTo>
                    <a:lnTo>
                      <a:pt x="390" y="234"/>
                    </a:lnTo>
                    <a:lnTo>
                      <a:pt x="396" y="222"/>
                    </a:lnTo>
                    <a:lnTo>
                      <a:pt x="396" y="216"/>
                    </a:lnTo>
                    <a:lnTo>
                      <a:pt x="378" y="198"/>
                    </a:lnTo>
                    <a:lnTo>
                      <a:pt x="390" y="198"/>
                    </a:lnTo>
                    <a:lnTo>
                      <a:pt x="396" y="192"/>
                    </a:lnTo>
                    <a:lnTo>
                      <a:pt x="408" y="192"/>
                    </a:lnTo>
                    <a:lnTo>
                      <a:pt x="396" y="132"/>
                    </a:lnTo>
                    <a:lnTo>
                      <a:pt x="384" y="108"/>
                    </a:lnTo>
                    <a:lnTo>
                      <a:pt x="384" y="78"/>
                    </a:lnTo>
                    <a:lnTo>
                      <a:pt x="378" y="72"/>
                    </a:lnTo>
                    <a:lnTo>
                      <a:pt x="342" y="72"/>
                    </a:lnTo>
                    <a:lnTo>
                      <a:pt x="342" y="66"/>
                    </a:lnTo>
                    <a:lnTo>
                      <a:pt x="336" y="60"/>
                    </a:lnTo>
                    <a:lnTo>
                      <a:pt x="318" y="24"/>
                    </a:lnTo>
                    <a:lnTo>
                      <a:pt x="306" y="18"/>
                    </a:lnTo>
                    <a:lnTo>
                      <a:pt x="300" y="6"/>
                    </a:lnTo>
                    <a:lnTo>
                      <a:pt x="294" y="0"/>
                    </a:lnTo>
                    <a:lnTo>
                      <a:pt x="288" y="0"/>
                    </a:lnTo>
                    <a:lnTo>
                      <a:pt x="282" y="18"/>
                    </a:lnTo>
                    <a:lnTo>
                      <a:pt x="282" y="48"/>
                    </a:lnTo>
                    <a:lnTo>
                      <a:pt x="276" y="48"/>
                    </a:lnTo>
                    <a:lnTo>
                      <a:pt x="270" y="54"/>
                    </a:lnTo>
                    <a:lnTo>
                      <a:pt x="258" y="60"/>
                    </a:lnTo>
                    <a:lnTo>
                      <a:pt x="246" y="72"/>
                    </a:lnTo>
                    <a:lnTo>
                      <a:pt x="252" y="84"/>
                    </a:lnTo>
                    <a:lnTo>
                      <a:pt x="258" y="90"/>
                    </a:lnTo>
                    <a:lnTo>
                      <a:pt x="270" y="96"/>
                    </a:lnTo>
                    <a:lnTo>
                      <a:pt x="276" y="102"/>
                    </a:lnTo>
                    <a:lnTo>
                      <a:pt x="276" y="108"/>
                    </a:lnTo>
                    <a:lnTo>
                      <a:pt x="258" y="108"/>
                    </a:lnTo>
                    <a:lnTo>
                      <a:pt x="252" y="102"/>
                    </a:lnTo>
                    <a:lnTo>
                      <a:pt x="216" y="102"/>
                    </a:lnTo>
                    <a:lnTo>
                      <a:pt x="204" y="108"/>
                    </a:lnTo>
                    <a:lnTo>
                      <a:pt x="198" y="108"/>
                    </a:lnTo>
                    <a:lnTo>
                      <a:pt x="198" y="126"/>
                    </a:lnTo>
                    <a:lnTo>
                      <a:pt x="186" y="138"/>
                    </a:lnTo>
                    <a:lnTo>
                      <a:pt x="174" y="144"/>
                    </a:lnTo>
                    <a:lnTo>
                      <a:pt x="162" y="144"/>
                    </a:lnTo>
                    <a:lnTo>
                      <a:pt x="156" y="150"/>
                    </a:lnTo>
                    <a:lnTo>
                      <a:pt x="150" y="150"/>
                    </a:lnTo>
                    <a:lnTo>
                      <a:pt x="150" y="174"/>
                    </a:lnTo>
                    <a:lnTo>
                      <a:pt x="156" y="180"/>
                    </a:lnTo>
                    <a:lnTo>
                      <a:pt x="156" y="186"/>
                    </a:lnTo>
                    <a:lnTo>
                      <a:pt x="162" y="192"/>
                    </a:lnTo>
                    <a:lnTo>
                      <a:pt x="162" y="204"/>
                    </a:lnTo>
                    <a:lnTo>
                      <a:pt x="144" y="234"/>
                    </a:lnTo>
                    <a:lnTo>
                      <a:pt x="138" y="240"/>
                    </a:lnTo>
                    <a:lnTo>
                      <a:pt x="126" y="246"/>
                    </a:lnTo>
                    <a:lnTo>
                      <a:pt x="126" y="264"/>
                    </a:lnTo>
                    <a:lnTo>
                      <a:pt x="132" y="276"/>
                    </a:lnTo>
                    <a:lnTo>
                      <a:pt x="138" y="282"/>
                    </a:lnTo>
                    <a:lnTo>
                      <a:pt x="120" y="336"/>
                    </a:lnTo>
                    <a:lnTo>
                      <a:pt x="120" y="372"/>
                    </a:lnTo>
                    <a:lnTo>
                      <a:pt x="108" y="372"/>
                    </a:lnTo>
                    <a:lnTo>
                      <a:pt x="96" y="366"/>
                    </a:lnTo>
                    <a:lnTo>
                      <a:pt x="42" y="366"/>
                    </a:lnTo>
                    <a:lnTo>
                      <a:pt x="48" y="366"/>
                    </a:lnTo>
                    <a:lnTo>
                      <a:pt x="66" y="384"/>
                    </a:lnTo>
                    <a:lnTo>
                      <a:pt x="72" y="432"/>
                    </a:lnTo>
                    <a:lnTo>
                      <a:pt x="66" y="432"/>
                    </a:lnTo>
                    <a:lnTo>
                      <a:pt x="48" y="450"/>
                    </a:lnTo>
                    <a:lnTo>
                      <a:pt x="54" y="462"/>
                    </a:lnTo>
                    <a:lnTo>
                      <a:pt x="54" y="486"/>
                    </a:lnTo>
                    <a:lnTo>
                      <a:pt x="72" y="504"/>
                    </a:lnTo>
                    <a:lnTo>
                      <a:pt x="72" y="516"/>
                    </a:lnTo>
                    <a:lnTo>
                      <a:pt x="60" y="516"/>
                    </a:lnTo>
                    <a:lnTo>
                      <a:pt x="54" y="510"/>
                    </a:lnTo>
                    <a:lnTo>
                      <a:pt x="48" y="510"/>
                    </a:lnTo>
                    <a:lnTo>
                      <a:pt x="48" y="534"/>
                    </a:lnTo>
                    <a:lnTo>
                      <a:pt x="30" y="516"/>
                    </a:lnTo>
                    <a:lnTo>
                      <a:pt x="42" y="576"/>
                    </a:lnTo>
                    <a:lnTo>
                      <a:pt x="6" y="570"/>
                    </a:lnTo>
                    <a:lnTo>
                      <a:pt x="6" y="576"/>
                    </a:lnTo>
                    <a:lnTo>
                      <a:pt x="0" y="58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593" name="Mongolia">
                <a:extLst>
                  <a:ext uri="{FF2B5EF4-FFF2-40B4-BE49-F238E27FC236}">
                    <a16:creationId xmlns:a16="http://schemas.microsoft.com/office/drawing/2014/main" id="{03A5698A-EC3D-3545-954D-41450D73C3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3" y="1240"/>
                <a:ext cx="537" cy="213"/>
              </a:xfrm>
              <a:custGeom>
                <a:avLst/>
                <a:gdLst>
                  <a:gd name="T0" fmla="*/ 2147483647 w 2100"/>
                  <a:gd name="T1" fmla="*/ 2147483647 h 834"/>
                  <a:gd name="T2" fmla="*/ 2147483647 w 2100"/>
                  <a:gd name="T3" fmla="*/ 2147483647 h 834"/>
                  <a:gd name="T4" fmla="*/ 2147483647 w 2100"/>
                  <a:gd name="T5" fmla="*/ 2147483647 h 834"/>
                  <a:gd name="T6" fmla="*/ 2147483647 w 2100"/>
                  <a:gd name="T7" fmla="*/ 2147483647 h 834"/>
                  <a:gd name="T8" fmla="*/ 2147483647 w 2100"/>
                  <a:gd name="T9" fmla="*/ 2147483647 h 834"/>
                  <a:gd name="T10" fmla="*/ 2147483647 w 2100"/>
                  <a:gd name="T11" fmla="*/ 2147483647 h 834"/>
                  <a:gd name="T12" fmla="*/ 2147483647 w 2100"/>
                  <a:gd name="T13" fmla="*/ 2147483647 h 834"/>
                  <a:gd name="T14" fmla="*/ 2147483647 w 2100"/>
                  <a:gd name="T15" fmla="*/ 2147483647 h 834"/>
                  <a:gd name="T16" fmla="*/ 2147483647 w 2100"/>
                  <a:gd name="T17" fmla="*/ 2147483647 h 834"/>
                  <a:gd name="T18" fmla="*/ 2147483647 w 2100"/>
                  <a:gd name="T19" fmla="*/ 2147483647 h 834"/>
                  <a:gd name="T20" fmla="*/ 2147483647 w 2100"/>
                  <a:gd name="T21" fmla="*/ 2147483647 h 834"/>
                  <a:gd name="T22" fmla="*/ 2147483647 w 2100"/>
                  <a:gd name="T23" fmla="*/ 2147483647 h 834"/>
                  <a:gd name="T24" fmla="*/ 2147483647 w 2100"/>
                  <a:gd name="T25" fmla="*/ 2147483647 h 834"/>
                  <a:gd name="T26" fmla="*/ 2147483647 w 2100"/>
                  <a:gd name="T27" fmla="*/ 2147483647 h 834"/>
                  <a:gd name="T28" fmla="*/ 2147483647 w 2100"/>
                  <a:gd name="T29" fmla="*/ 2147483647 h 834"/>
                  <a:gd name="T30" fmla="*/ 2147483647 w 2100"/>
                  <a:gd name="T31" fmla="*/ 2147483647 h 834"/>
                  <a:gd name="T32" fmla="*/ 2147483647 w 2100"/>
                  <a:gd name="T33" fmla="*/ 2147483647 h 834"/>
                  <a:gd name="T34" fmla="*/ 2147483647 w 2100"/>
                  <a:gd name="T35" fmla="*/ 2147483647 h 834"/>
                  <a:gd name="T36" fmla="*/ 2147483647 w 2100"/>
                  <a:gd name="T37" fmla="*/ 2147483647 h 834"/>
                  <a:gd name="T38" fmla="*/ 2147483647 w 2100"/>
                  <a:gd name="T39" fmla="*/ 2147483647 h 834"/>
                  <a:gd name="T40" fmla="*/ 2147483647 w 2100"/>
                  <a:gd name="T41" fmla="*/ 2147483647 h 834"/>
                  <a:gd name="T42" fmla="*/ 2147483647 w 2100"/>
                  <a:gd name="T43" fmla="*/ 2147483647 h 834"/>
                  <a:gd name="T44" fmla="*/ 2147483647 w 2100"/>
                  <a:gd name="T45" fmla="*/ 2147483647 h 834"/>
                  <a:gd name="T46" fmla="*/ 2147483647 w 2100"/>
                  <a:gd name="T47" fmla="*/ 2147483647 h 834"/>
                  <a:gd name="T48" fmla="*/ 2147483647 w 2100"/>
                  <a:gd name="T49" fmla="*/ 2147483647 h 834"/>
                  <a:gd name="T50" fmla="*/ 2147483647 w 2100"/>
                  <a:gd name="T51" fmla="*/ 2147483647 h 834"/>
                  <a:gd name="T52" fmla="*/ 2147483647 w 2100"/>
                  <a:gd name="T53" fmla="*/ 2147483647 h 834"/>
                  <a:gd name="T54" fmla="*/ 2147483647 w 2100"/>
                  <a:gd name="T55" fmla="*/ 2147483647 h 834"/>
                  <a:gd name="T56" fmla="*/ 2147483647 w 2100"/>
                  <a:gd name="T57" fmla="*/ 2147483647 h 834"/>
                  <a:gd name="T58" fmla="*/ 2147483647 w 2100"/>
                  <a:gd name="T59" fmla="*/ 2147483647 h 834"/>
                  <a:gd name="T60" fmla="*/ 2147483647 w 2100"/>
                  <a:gd name="T61" fmla="*/ 2147483647 h 834"/>
                  <a:gd name="T62" fmla="*/ 0 w 2100"/>
                  <a:gd name="T63" fmla="*/ 2147483647 h 834"/>
                  <a:gd name="T64" fmla="*/ 2147483647 w 2100"/>
                  <a:gd name="T65" fmla="*/ 2147483647 h 834"/>
                  <a:gd name="T66" fmla="*/ 2147483647 w 2100"/>
                  <a:gd name="T67" fmla="*/ 2147483647 h 834"/>
                  <a:gd name="T68" fmla="*/ 2147483647 w 2100"/>
                  <a:gd name="T69" fmla="*/ 2147483647 h 834"/>
                  <a:gd name="T70" fmla="*/ 2147483647 w 2100"/>
                  <a:gd name="T71" fmla="*/ 2147483647 h 834"/>
                  <a:gd name="T72" fmla="*/ 2147483647 w 2100"/>
                  <a:gd name="T73" fmla="*/ 2147483647 h 834"/>
                  <a:gd name="T74" fmla="*/ 2147483647 w 2100"/>
                  <a:gd name="T75" fmla="*/ 2147483647 h 834"/>
                  <a:gd name="T76" fmla="*/ 2147483647 w 2100"/>
                  <a:gd name="T77" fmla="*/ 2147483647 h 834"/>
                  <a:gd name="T78" fmla="*/ 2147483647 w 2100"/>
                  <a:gd name="T79" fmla="*/ 2147483647 h 834"/>
                  <a:gd name="T80" fmla="*/ 2147483647 w 2100"/>
                  <a:gd name="T81" fmla="*/ 2147483647 h 834"/>
                  <a:gd name="T82" fmla="*/ 2147483647 w 2100"/>
                  <a:gd name="T83" fmla="*/ 2147483647 h 834"/>
                  <a:gd name="T84" fmla="*/ 2147483647 w 2100"/>
                  <a:gd name="T85" fmla="*/ 2147483647 h 834"/>
                  <a:gd name="T86" fmla="*/ 2147483647 w 2100"/>
                  <a:gd name="T87" fmla="*/ 2147483647 h 834"/>
                  <a:gd name="T88" fmla="*/ 2147483647 w 2100"/>
                  <a:gd name="T89" fmla="*/ 2147483647 h 834"/>
                  <a:gd name="T90" fmla="*/ 2147483647 w 2100"/>
                  <a:gd name="T91" fmla="*/ 2147483647 h 834"/>
                  <a:gd name="T92" fmla="*/ 2147483647 w 2100"/>
                  <a:gd name="T93" fmla="*/ 2147483647 h 834"/>
                  <a:gd name="T94" fmla="*/ 2147483647 w 2100"/>
                  <a:gd name="T95" fmla="*/ 2147483647 h 834"/>
                  <a:gd name="T96" fmla="*/ 2147483647 w 2100"/>
                  <a:gd name="T97" fmla="*/ 2147483647 h 834"/>
                  <a:gd name="T98" fmla="*/ 2147483647 w 2100"/>
                  <a:gd name="T99" fmla="*/ 2147483647 h 834"/>
                  <a:gd name="T100" fmla="*/ 2147483647 w 2100"/>
                  <a:gd name="T101" fmla="*/ 2147483647 h 834"/>
                  <a:gd name="T102" fmla="*/ 2147483647 w 2100"/>
                  <a:gd name="T103" fmla="*/ 2147483647 h 834"/>
                  <a:gd name="T104" fmla="*/ 2147483647 w 2100"/>
                  <a:gd name="T105" fmla="*/ 2147483647 h 834"/>
                  <a:gd name="T106" fmla="*/ 2147483647 w 2100"/>
                  <a:gd name="T107" fmla="*/ 2147483647 h 834"/>
                  <a:gd name="T108" fmla="*/ 2147483647 w 2100"/>
                  <a:gd name="T109" fmla="*/ 2147483647 h 834"/>
                  <a:gd name="T110" fmla="*/ 2147483647 w 2100"/>
                  <a:gd name="T111" fmla="*/ 2147483647 h 834"/>
                  <a:gd name="T112" fmla="*/ 2147483647 w 2100"/>
                  <a:gd name="T113" fmla="*/ 2147483647 h 834"/>
                  <a:gd name="T114" fmla="*/ 2147483647 w 2100"/>
                  <a:gd name="T115" fmla="*/ 2147483647 h 834"/>
                  <a:gd name="T116" fmla="*/ 2147483647 w 2100"/>
                  <a:gd name="T117" fmla="*/ 2147483647 h 834"/>
                  <a:gd name="T118" fmla="*/ 2147483647 w 2100"/>
                  <a:gd name="T119" fmla="*/ 2147483647 h 834"/>
                  <a:gd name="T120" fmla="*/ 2147483647 w 2100"/>
                  <a:gd name="T121" fmla="*/ 2147483647 h 834"/>
                  <a:gd name="T122" fmla="*/ 2147483647 w 2100"/>
                  <a:gd name="T123" fmla="*/ 2147483647 h 83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100"/>
                  <a:gd name="T187" fmla="*/ 0 h 834"/>
                  <a:gd name="T188" fmla="*/ 2100 w 2100"/>
                  <a:gd name="T189" fmla="*/ 834 h 83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100" h="834">
                    <a:moveTo>
                      <a:pt x="2088" y="408"/>
                    </a:moveTo>
                    <a:lnTo>
                      <a:pt x="2076" y="396"/>
                    </a:lnTo>
                    <a:lnTo>
                      <a:pt x="2070" y="384"/>
                    </a:lnTo>
                    <a:lnTo>
                      <a:pt x="2058" y="384"/>
                    </a:lnTo>
                    <a:lnTo>
                      <a:pt x="2034" y="372"/>
                    </a:lnTo>
                    <a:lnTo>
                      <a:pt x="2022" y="360"/>
                    </a:lnTo>
                    <a:lnTo>
                      <a:pt x="2010" y="354"/>
                    </a:lnTo>
                    <a:lnTo>
                      <a:pt x="2004" y="348"/>
                    </a:lnTo>
                    <a:lnTo>
                      <a:pt x="1986" y="348"/>
                    </a:lnTo>
                    <a:lnTo>
                      <a:pt x="1974" y="342"/>
                    </a:lnTo>
                    <a:lnTo>
                      <a:pt x="1968" y="336"/>
                    </a:lnTo>
                    <a:lnTo>
                      <a:pt x="1968" y="324"/>
                    </a:lnTo>
                    <a:lnTo>
                      <a:pt x="1902" y="324"/>
                    </a:lnTo>
                    <a:lnTo>
                      <a:pt x="1902" y="348"/>
                    </a:lnTo>
                    <a:lnTo>
                      <a:pt x="1896" y="354"/>
                    </a:lnTo>
                    <a:lnTo>
                      <a:pt x="1890" y="354"/>
                    </a:lnTo>
                    <a:lnTo>
                      <a:pt x="1878" y="348"/>
                    </a:lnTo>
                    <a:lnTo>
                      <a:pt x="1866" y="336"/>
                    </a:lnTo>
                    <a:lnTo>
                      <a:pt x="1812" y="336"/>
                    </a:lnTo>
                    <a:lnTo>
                      <a:pt x="1806" y="342"/>
                    </a:lnTo>
                    <a:lnTo>
                      <a:pt x="1812" y="342"/>
                    </a:lnTo>
                    <a:lnTo>
                      <a:pt x="1812" y="348"/>
                    </a:lnTo>
                    <a:lnTo>
                      <a:pt x="1794" y="348"/>
                    </a:lnTo>
                    <a:lnTo>
                      <a:pt x="1788" y="342"/>
                    </a:lnTo>
                    <a:lnTo>
                      <a:pt x="1776" y="336"/>
                    </a:lnTo>
                    <a:lnTo>
                      <a:pt x="1770" y="324"/>
                    </a:lnTo>
                    <a:lnTo>
                      <a:pt x="1770" y="306"/>
                    </a:lnTo>
                    <a:lnTo>
                      <a:pt x="1776" y="306"/>
                    </a:lnTo>
                    <a:lnTo>
                      <a:pt x="1770" y="294"/>
                    </a:lnTo>
                    <a:lnTo>
                      <a:pt x="1764" y="270"/>
                    </a:lnTo>
                    <a:lnTo>
                      <a:pt x="1758" y="258"/>
                    </a:lnTo>
                    <a:lnTo>
                      <a:pt x="1758" y="174"/>
                    </a:lnTo>
                    <a:lnTo>
                      <a:pt x="1740" y="174"/>
                    </a:lnTo>
                    <a:lnTo>
                      <a:pt x="1716" y="168"/>
                    </a:lnTo>
                    <a:lnTo>
                      <a:pt x="1710" y="174"/>
                    </a:lnTo>
                    <a:lnTo>
                      <a:pt x="1698" y="180"/>
                    </a:lnTo>
                    <a:lnTo>
                      <a:pt x="1674" y="180"/>
                    </a:lnTo>
                    <a:lnTo>
                      <a:pt x="1662" y="174"/>
                    </a:lnTo>
                    <a:lnTo>
                      <a:pt x="1644" y="156"/>
                    </a:lnTo>
                    <a:lnTo>
                      <a:pt x="1608" y="156"/>
                    </a:lnTo>
                    <a:lnTo>
                      <a:pt x="1596" y="150"/>
                    </a:lnTo>
                    <a:lnTo>
                      <a:pt x="1578" y="150"/>
                    </a:lnTo>
                    <a:lnTo>
                      <a:pt x="1548" y="180"/>
                    </a:lnTo>
                    <a:lnTo>
                      <a:pt x="1548" y="192"/>
                    </a:lnTo>
                    <a:lnTo>
                      <a:pt x="1536" y="204"/>
                    </a:lnTo>
                    <a:lnTo>
                      <a:pt x="1500" y="204"/>
                    </a:lnTo>
                    <a:lnTo>
                      <a:pt x="1488" y="216"/>
                    </a:lnTo>
                    <a:lnTo>
                      <a:pt x="1440" y="216"/>
                    </a:lnTo>
                    <a:lnTo>
                      <a:pt x="1440" y="222"/>
                    </a:lnTo>
                    <a:lnTo>
                      <a:pt x="1422" y="240"/>
                    </a:lnTo>
                    <a:lnTo>
                      <a:pt x="1416" y="240"/>
                    </a:lnTo>
                    <a:lnTo>
                      <a:pt x="1416" y="234"/>
                    </a:lnTo>
                    <a:lnTo>
                      <a:pt x="1410" y="228"/>
                    </a:lnTo>
                    <a:lnTo>
                      <a:pt x="1392" y="228"/>
                    </a:lnTo>
                    <a:lnTo>
                      <a:pt x="1380" y="234"/>
                    </a:lnTo>
                    <a:lnTo>
                      <a:pt x="1356" y="234"/>
                    </a:lnTo>
                    <a:lnTo>
                      <a:pt x="1344" y="228"/>
                    </a:lnTo>
                    <a:lnTo>
                      <a:pt x="1338" y="228"/>
                    </a:lnTo>
                    <a:lnTo>
                      <a:pt x="1332" y="222"/>
                    </a:lnTo>
                    <a:lnTo>
                      <a:pt x="1266" y="222"/>
                    </a:lnTo>
                    <a:lnTo>
                      <a:pt x="1260" y="216"/>
                    </a:lnTo>
                    <a:lnTo>
                      <a:pt x="1260" y="204"/>
                    </a:lnTo>
                    <a:lnTo>
                      <a:pt x="1248" y="198"/>
                    </a:lnTo>
                    <a:lnTo>
                      <a:pt x="1230" y="198"/>
                    </a:lnTo>
                    <a:lnTo>
                      <a:pt x="1230" y="192"/>
                    </a:lnTo>
                    <a:lnTo>
                      <a:pt x="1218" y="180"/>
                    </a:lnTo>
                    <a:lnTo>
                      <a:pt x="1218" y="174"/>
                    </a:lnTo>
                    <a:lnTo>
                      <a:pt x="1212" y="168"/>
                    </a:lnTo>
                    <a:lnTo>
                      <a:pt x="1152" y="168"/>
                    </a:lnTo>
                    <a:lnTo>
                      <a:pt x="1128" y="144"/>
                    </a:lnTo>
                    <a:lnTo>
                      <a:pt x="1092" y="144"/>
                    </a:lnTo>
                    <a:lnTo>
                      <a:pt x="1086" y="138"/>
                    </a:lnTo>
                    <a:lnTo>
                      <a:pt x="1080" y="138"/>
                    </a:lnTo>
                    <a:lnTo>
                      <a:pt x="1068" y="132"/>
                    </a:lnTo>
                    <a:lnTo>
                      <a:pt x="1020" y="132"/>
                    </a:lnTo>
                    <a:lnTo>
                      <a:pt x="966" y="150"/>
                    </a:lnTo>
                    <a:lnTo>
                      <a:pt x="954" y="156"/>
                    </a:lnTo>
                    <a:lnTo>
                      <a:pt x="942" y="156"/>
                    </a:lnTo>
                    <a:lnTo>
                      <a:pt x="930" y="150"/>
                    </a:lnTo>
                    <a:lnTo>
                      <a:pt x="918" y="150"/>
                    </a:lnTo>
                    <a:lnTo>
                      <a:pt x="912" y="144"/>
                    </a:lnTo>
                    <a:lnTo>
                      <a:pt x="882" y="144"/>
                    </a:lnTo>
                    <a:lnTo>
                      <a:pt x="864" y="126"/>
                    </a:lnTo>
                    <a:lnTo>
                      <a:pt x="864" y="120"/>
                    </a:lnTo>
                    <a:lnTo>
                      <a:pt x="840" y="126"/>
                    </a:lnTo>
                    <a:lnTo>
                      <a:pt x="840" y="120"/>
                    </a:lnTo>
                    <a:lnTo>
                      <a:pt x="834" y="114"/>
                    </a:lnTo>
                    <a:lnTo>
                      <a:pt x="822" y="90"/>
                    </a:lnTo>
                    <a:lnTo>
                      <a:pt x="810" y="78"/>
                    </a:lnTo>
                    <a:lnTo>
                      <a:pt x="804" y="66"/>
                    </a:lnTo>
                    <a:lnTo>
                      <a:pt x="798" y="60"/>
                    </a:lnTo>
                    <a:lnTo>
                      <a:pt x="786" y="54"/>
                    </a:lnTo>
                    <a:lnTo>
                      <a:pt x="768" y="54"/>
                    </a:lnTo>
                    <a:lnTo>
                      <a:pt x="756" y="60"/>
                    </a:lnTo>
                    <a:lnTo>
                      <a:pt x="750" y="60"/>
                    </a:lnTo>
                    <a:lnTo>
                      <a:pt x="726" y="48"/>
                    </a:lnTo>
                    <a:lnTo>
                      <a:pt x="720" y="42"/>
                    </a:lnTo>
                    <a:lnTo>
                      <a:pt x="708" y="36"/>
                    </a:lnTo>
                    <a:lnTo>
                      <a:pt x="672" y="36"/>
                    </a:lnTo>
                    <a:lnTo>
                      <a:pt x="648" y="30"/>
                    </a:lnTo>
                    <a:lnTo>
                      <a:pt x="636" y="30"/>
                    </a:lnTo>
                    <a:lnTo>
                      <a:pt x="576" y="0"/>
                    </a:lnTo>
                    <a:lnTo>
                      <a:pt x="576" y="18"/>
                    </a:lnTo>
                    <a:lnTo>
                      <a:pt x="570" y="30"/>
                    </a:lnTo>
                    <a:lnTo>
                      <a:pt x="558" y="36"/>
                    </a:lnTo>
                    <a:lnTo>
                      <a:pt x="552" y="36"/>
                    </a:lnTo>
                    <a:lnTo>
                      <a:pt x="558" y="48"/>
                    </a:lnTo>
                    <a:lnTo>
                      <a:pt x="540" y="48"/>
                    </a:lnTo>
                    <a:lnTo>
                      <a:pt x="540" y="60"/>
                    </a:lnTo>
                    <a:lnTo>
                      <a:pt x="552" y="72"/>
                    </a:lnTo>
                    <a:lnTo>
                      <a:pt x="558" y="90"/>
                    </a:lnTo>
                    <a:lnTo>
                      <a:pt x="582" y="126"/>
                    </a:lnTo>
                    <a:lnTo>
                      <a:pt x="588" y="126"/>
                    </a:lnTo>
                    <a:lnTo>
                      <a:pt x="594" y="132"/>
                    </a:lnTo>
                    <a:lnTo>
                      <a:pt x="600" y="144"/>
                    </a:lnTo>
                    <a:lnTo>
                      <a:pt x="600" y="168"/>
                    </a:lnTo>
                    <a:lnTo>
                      <a:pt x="582" y="168"/>
                    </a:lnTo>
                    <a:lnTo>
                      <a:pt x="582" y="174"/>
                    </a:lnTo>
                    <a:lnTo>
                      <a:pt x="576" y="180"/>
                    </a:lnTo>
                    <a:lnTo>
                      <a:pt x="552" y="192"/>
                    </a:lnTo>
                    <a:lnTo>
                      <a:pt x="546" y="186"/>
                    </a:lnTo>
                    <a:lnTo>
                      <a:pt x="546" y="174"/>
                    </a:lnTo>
                    <a:lnTo>
                      <a:pt x="498" y="180"/>
                    </a:lnTo>
                    <a:lnTo>
                      <a:pt x="498" y="168"/>
                    </a:lnTo>
                    <a:lnTo>
                      <a:pt x="456" y="168"/>
                    </a:lnTo>
                    <a:lnTo>
                      <a:pt x="450" y="174"/>
                    </a:lnTo>
                    <a:lnTo>
                      <a:pt x="450" y="180"/>
                    </a:lnTo>
                    <a:lnTo>
                      <a:pt x="444" y="168"/>
                    </a:lnTo>
                    <a:lnTo>
                      <a:pt x="420" y="174"/>
                    </a:lnTo>
                    <a:lnTo>
                      <a:pt x="414" y="162"/>
                    </a:lnTo>
                    <a:lnTo>
                      <a:pt x="384" y="162"/>
                    </a:lnTo>
                    <a:lnTo>
                      <a:pt x="366" y="156"/>
                    </a:lnTo>
                    <a:lnTo>
                      <a:pt x="360" y="150"/>
                    </a:lnTo>
                    <a:lnTo>
                      <a:pt x="360" y="138"/>
                    </a:lnTo>
                    <a:lnTo>
                      <a:pt x="354" y="132"/>
                    </a:lnTo>
                    <a:lnTo>
                      <a:pt x="354" y="126"/>
                    </a:lnTo>
                    <a:lnTo>
                      <a:pt x="312" y="126"/>
                    </a:lnTo>
                    <a:lnTo>
                      <a:pt x="294" y="132"/>
                    </a:lnTo>
                    <a:lnTo>
                      <a:pt x="270" y="132"/>
                    </a:lnTo>
                    <a:lnTo>
                      <a:pt x="264" y="114"/>
                    </a:lnTo>
                    <a:lnTo>
                      <a:pt x="228" y="114"/>
                    </a:lnTo>
                    <a:lnTo>
                      <a:pt x="228" y="108"/>
                    </a:lnTo>
                    <a:lnTo>
                      <a:pt x="210" y="114"/>
                    </a:lnTo>
                    <a:lnTo>
                      <a:pt x="204" y="108"/>
                    </a:lnTo>
                    <a:lnTo>
                      <a:pt x="186" y="108"/>
                    </a:lnTo>
                    <a:lnTo>
                      <a:pt x="180" y="114"/>
                    </a:lnTo>
                    <a:lnTo>
                      <a:pt x="180" y="120"/>
                    </a:lnTo>
                    <a:lnTo>
                      <a:pt x="174" y="126"/>
                    </a:lnTo>
                    <a:lnTo>
                      <a:pt x="174" y="132"/>
                    </a:lnTo>
                    <a:lnTo>
                      <a:pt x="150" y="132"/>
                    </a:lnTo>
                    <a:lnTo>
                      <a:pt x="138" y="150"/>
                    </a:lnTo>
                    <a:lnTo>
                      <a:pt x="120" y="150"/>
                    </a:lnTo>
                    <a:lnTo>
                      <a:pt x="84" y="186"/>
                    </a:lnTo>
                    <a:lnTo>
                      <a:pt x="84" y="192"/>
                    </a:lnTo>
                    <a:lnTo>
                      <a:pt x="90" y="198"/>
                    </a:lnTo>
                    <a:lnTo>
                      <a:pt x="66" y="198"/>
                    </a:lnTo>
                    <a:lnTo>
                      <a:pt x="72" y="210"/>
                    </a:lnTo>
                    <a:lnTo>
                      <a:pt x="12" y="210"/>
                    </a:lnTo>
                    <a:lnTo>
                      <a:pt x="12" y="228"/>
                    </a:lnTo>
                    <a:lnTo>
                      <a:pt x="0" y="240"/>
                    </a:lnTo>
                    <a:lnTo>
                      <a:pt x="6" y="246"/>
                    </a:lnTo>
                    <a:lnTo>
                      <a:pt x="6" y="258"/>
                    </a:lnTo>
                    <a:lnTo>
                      <a:pt x="0" y="264"/>
                    </a:lnTo>
                    <a:lnTo>
                      <a:pt x="24" y="264"/>
                    </a:lnTo>
                    <a:lnTo>
                      <a:pt x="24" y="282"/>
                    </a:lnTo>
                    <a:lnTo>
                      <a:pt x="36" y="288"/>
                    </a:lnTo>
                    <a:lnTo>
                      <a:pt x="48" y="288"/>
                    </a:lnTo>
                    <a:lnTo>
                      <a:pt x="60" y="294"/>
                    </a:lnTo>
                    <a:lnTo>
                      <a:pt x="72" y="294"/>
                    </a:lnTo>
                    <a:lnTo>
                      <a:pt x="78" y="306"/>
                    </a:lnTo>
                    <a:lnTo>
                      <a:pt x="102" y="330"/>
                    </a:lnTo>
                    <a:lnTo>
                      <a:pt x="138" y="318"/>
                    </a:lnTo>
                    <a:lnTo>
                      <a:pt x="156" y="330"/>
                    </a:lnTo>
                    <a:lnTo>
                      <a:pt x="162" y="336"/>
                    </a:lnTo>
                    <a:lnTo>
                      <a:pt x="174" y="336"/>
                    </a:lnTo>
                    <a:lnTo>
                      <a:pt x="186" y="342"/>
                    </a:lnTo>
                    <a:lnTo>
                      <a:pt x="204" y="348"/>
                    </a:lnTo>
                    <a:lnTo>
                      <a:pt x="222" y="366"/>
                    </a:lnTo>
                    <a:lnTo>
                      <a:pt x="228" y="378"/>
                    </a:lnTo>
                    <a:lnTo>
                      <a:pt x="240" y="396"/>
                    </a:lnTo>
                    <a:lnTo>
                      <a:pt x="264" y="414"/>
                    </a:lnTo>
                    <a:lnTo>
                      <a:pt x="276" y="426"/>
                    </a:lnTo>
                    <a:lnTo>
                      <a:pt x="282" y="438"/>
                    </a:lnTo>
                    <a:lnTo>
                      <a:pt x="282" y="450"/>
                    </a:lnTo>
                    <a:lnTo>
                      <a:pt x="288" y="456"/>
                    </a:lnTo>
                    <a:lnTo>
                      <a:pt x="294" y="468"/>
                    </a:lnTo>
                    <a:lnTo>
                      <a:pt x="300" y="474"/>
                    </a:lnTo>
                    <a:lnTo>
                      <a:pt x="300" y="480"/>
                    </a:lnTo>
                    <a:lnTo>
                      <a:pt x="288" y="492"/>
                    </a:lnTo>
                    <a:lnTo>
                      <a:pt x="288" y="504"/>
                    </a:lnTo>
                    <a:lnTo>
                      <a:pt x="294" y="522"/>
                    </a:lnTo>
                    <a:lnTo>
                      <a:pt x="300" y="534"/>
                    </a:lnTo>
                    <a:lnTo>
                      <a:pt x="306" y="540"/>
                    </a:lnTo>
                    <a:lnTo>
                      <a:pt x="318" y="546"/>
                    </a:lnTo>
                    <a:lnTo>
                      <a:pt x="330" y="546"/>
                    </a:lnTo>
                    <a:lnTo>
                      <a:pt x="342" y="552"/>
                    </a:lnTo>
                    <a:lnTo>
                      <a:pt x="348" y="552"/>
                    </a:lnTo>
                    <a:lnTo>
                      <a:pt x="366" y="558"/>
                    </a:lnTo>
                    <a:lnTo>
                      <a:pt x="390" y="564"/>
                    </a:lnTo>
                    <a:lnTo>
                      <a:pt x="486" y="564"/>
                    </a:lnTo>
                    <a:lnTo>
                      <a:pt x="492" y="570"/>
                    </a:lnTo>
                    <a:lnTo>
                      <a:pt x="498" y="570"/>
                    </a:lnTo>
                    <a:lnTo>
                      <a:pt x="510" y="576"/>
                    </a:lnTo>
                    <a:lnTo>
                      <a:pt x="516" y="576"/>
                    </a:lnTo>
                    <a:lnTo>
                      <a:pt x="528" y="582"/>
                    </a:lnTo>
                    <a:lnTo>
                      <a:pt x="534" y="594"/>
                    </a:lnTo>
                    <a:lnTo>
                      <a:pt x="540" y="594"/>
                    </a:lnTo>
                    <a:lnTo>
                      <a:pt x="546" y="600"/>
                    </a:lnTo>
                    <a:lnTo>
                      <a:pt x="552" y="600"/>
                    </a:lnTo>
                    <a:lnTo>
                      <a:pt x="576" y="612"/>
                    </a:lnTo>
                    <a:lnTo>
                      <a:pt x="588" y="612"/>
                    </a:lnTo>
                    <a:lnTo>
                      <a:pt x="594" y="618"/>
                    </a:lnTo>
                    <a:lnTo>
                      <a:pt x="630" y="618"/>
                    </a:lnTo>
                    <a:lnTo>
                      <a:pt x="642" y="642"/>
                    </a:lnTo>
                    <a:lnTo>
                      <a:pt x="684" y="684"/>
                    </a:lnTo>
                    <a:lnTo>
                      <a:pt x="690" y="696"/>
                    </a:lnTo>
                    <a:lnTo>
                      <a:pt x="720" y="726"/>
                    </a:lnTo>
                    <a:lnTo>
                      <a:pt x="732" y="732"/>
                    </a:lnTo>
                    <a:lnTo>
                      <a:pt x="738" y="744"/>
                    </a:lnTo>
                    <a:lnTo>
                      <a:pt x="750" y="750"/>
                    </a:lnTo>
                    <a:lnTo>
                      <a:pt x="810" y="744"/>
                    </a:lnTo>
                    <a:lnTo>
                      <a:pt x="864" y="750"/>
                    </a:lnTo>
                    <a:lnTo>
                      <a:pt x="912" y="750"/>
                    </a:lnTo>
                    <a:lnTo>
                      <a:pt x="948" y="756"/>
                    </a:lnTo>
                    <a:lnTo>
                      <a:pt x="954" y="750"/>
                    </a:lnTo>
                    <a:lnTo>
                      <a:pt x="966" y="744"/>
                    </a:lnTo>
                    <a:lnTo>
                      <a:pt x="972" y="738"/>
                    </a:lnTo>
                    <a:lnTo>
                      <a:pt x="984" y="738"/>
                    </a:lnTo>
                    <a:lnTo>
                      <a:pt x="996" y="744"/>
                    </a:lnTo>
                    <a:lnTo>
                      <a:pt x="1002" y="744"/>
                    </a:lnTo>
                    <a:lnTo>
                      <a:pt x="1008" y="750"/>
                    </a:lnTo>
                    <a:lnTo>
                      <a:pt x="1062" y="750"/>
                    </a:lnTo>
                    <a:lnTo>
                      <a:pt x="1080" y="756"/>
                    </a:lnTo>
                    <a:lnTo>
                      <a:pt x="1092" y="756"/>
                    </a:lnTo>
                    <a:lnTo>
                      <a:pt x="1110" y="774"/>
                    </a:lnTo>
                    <a:lnTo>
                      <a:pt x="1116" y="786"/>
                    </a:lnTo>
                    <a:lnTo>
                      <a:pt x="1128" y="792"/>
                    </a:lnTo>
                    <a:lnTo>
                      <a:pt x="1152" y="798"/>
                    </a:lnTo>
                    <a:lnTo>
                      <a:pt x="1200" y="798"/>
                    </a:lnTo>
                    <a:lnTo>
                      <a:pt x="1218" y="804"/>
                    </a:lnTo>
                    <a:lnTo>
                      <a:pt x="1242" y="816"/>
                    </a:lnTo>
                    <a:lnTo>
                      <a:pt x="1248" y="822"/>
                    </a:lnTo>
                    <a:lnTo>
                      <a:pt x="1260" y="822"/>
                    </a:lnTo>
                    <a:lnTo>
                      <a:pt x="1266" y="816"/>
                    </a:lnTo>
                    <a:lnTo>
                      <a:pt x="1278" y="816"/>
                    </a:lnTo>
                    <a:lnTo>
                      <a:pt x="1290" y="810"/>
                    </a:lnTo>
                    <a:lnTo>
                      <a:pt x="1302" y="810"/>
                    </a:lnTo>
                    <a:lnTo>
                      <a:pt x="1302" y="816"/>
                    </a:lnTo>
                    <a:lnTo>
                      <a:pt x="1308" y="828"/>
                    </a:lnTo>
                    <a:lnTo>
                      <a:pt x="1314" y="828"/>
                    </a:lnTo>
                    <a:lnTo>
                      <a:pt x="1320" y="834"/>
                    </a:lnTo>
                    <a:lnTo>
                      <a:pt x="1338" y="834"/>
                    </a:lnTo>
                    <a:lnTo>
                      <a:pt x="1344" y="828"/>
                    </a:lnTo>
                    <a:lnTo>
                      <a:pt x="1362" y="816"/>
                    </a:lnTo>
                    <a:lnTo>
                      <a:pt x="1422" y="780"/>
                    </a:lnTo>
                    <a:lnTo>
                      <a:pt x="1440" y="768"/>
                    </a:lnTo>
                    <a:lnTo>
                      <a:pt x="1596" y="768"/>
                    </a:lnTo>
                    <a:lnTo>
                      <a:pt x="1614" y="744"/>
                    </a:lnTo>
                    <a:lnTo>
                      <a:pt x="1638" y="744"/>
                    </a:lnTo>
                    <a:lnTo>
                      <a:pt x="1650" y="738"/>
                    </a:lnTo>
                    <a:lnTo>
                      <a:pt x="1662" y="714"/>
                    </a:lnTo>
                    <a:lnTo>
                      <a:pt x="1662" y="708"/>
                    </a:lnTo>
                    <a:lnTo>
                      <a:pt x="1668" y="696"/>
                    </a:lnTo>
                    <a:lnTo>
                      <a:pt x="1668" y="690"/>
                    </a:lnTo>
                    <a:lnTo>
                      <a:pt x="1692" y="690"/>
                    </a:lnTo>
                    <a:lnTo>
                      <a:pt x="1704" y="678"/>
                    </a:lnTo>
                    <a:lnTo>
                      <a:pt x="1710" y="666"/>
                    </a:lnTo>
                    <a:lnTo>
                      <a:pt x="1716" y="660"/>
                    </a:lnTo>
                    <a:lnTo>
                      <a:pt x="1716" y="654"/>
                    </a:lnTo>
                    <a:lnTo>
                      <a:pt x="1704" y="648"/>
                    </a:lnTo>
                    <a:lnTo>
                      <a:pt x="1686" y="630"/>
                    </a:lnTo>
                    <a:lnTo>
                      <a:pt x="1674" y="624"/>
                    </a:lnTo>
                    <a:lnTo>
                      <a:pt x="1656" y="606"/>
                    </a:lnTo>
                    <a:lnTo>
                      <a:pt x="1650" y="594"/>
                    </a:lnTo>
                    <a:lnTo>
                      <a:pt x="1650" y="582"/>
                    </a:lnTo>
                    <a:lnTo>
                      <a:pt x="1656" y="570"/>
                    </a:lnTo>
                    <a:lnTo>
                      <a:pt x="1656" y="558"/>
                    </a:lnTo>
                    <a:lnTo>
                      <a:pt x="1668" y="552"/>
                    </a:lnTo>
                    <a:lnTo>
                      <a:pt x="1692" y="552"/>
                    </a:lnTo>
                    <a:lnTo>
                      <a:pt x="1698" y="558"/>
                    </a:lnTo>
                    <a:lnTo>
                      <a:pt x="1704" y="558"/>
                    </a:lnTo>
                    <a:lnTo>
                      <a:pt x="1710" y="564"/>
                    </a:lnTo>
                    <a:lnTo>
                      <a:pt x="1722" y="570"/>
                    </a:lnTo>
                    <a:lnTo>
                      <a:pt x="1728" y="576"/>
                    </a:lnTo>
                    <a:lnTo>
                      <a:pt x="1740" y="582"/>
                    </a:lnTo>
                    <a:lnTo>
                      <a:pt x="1764" y="582"/>
                    </a:lnTo>
                    <a:lnTo>
                      <a:pt x="1776" y="576"/>
                    </a:lnTo>
                    <a:lnTo>
                      <a:pt x="1794" y="576"/>
                    </a:lnTo>
                    <a:lnTo>
                      <a:pt x="1806" y="570"/>
                    </a:lnTo>
                    <a:lnTo>
                      <a:pt x="1812" y="558"/>
                    </a:lnTo>
                    <a:lnTo>
                      <a:pt x="1818" y="552"/>
                    </a:lnTo>
                    <a:lnTo>
                      <a:pt x="1818" y="528"/>
                    </a:lnTo>
                    <a:lnTo>
                      <a:pt x="1890" y="528"/>
                    </a:lnTo>
                    <a:lnTo>
                      <a:pt x="1914" y="504"/>
                    </a:lnTo>
                    <a:lnTo>
                      <a:pt x="1902" y="492"/>
                    </a:lnTo>
                    <a:lnTo>
                      <a:pt x="1896" y="480"/>
                    </a:lnTo>
                    <a:lnTo>
                      <a:pt x="1902" y="474"/>
                    </a:lnTo>
                    <a:lnTo>
                      <a:pt x="1938" y="456"/>
                    </a:lnTo>
                    <a:lnTo>
                      <a:pt x="1950" y="456"/>
                    </a:lnTo>
                    <a:lnTo>
                      <a:pt x="1950" y="438"/>
                    </a:lnTo>
                    <a:lnTo>
                      <a:pt x="1980" y="444"/>
                    </a:lnTo>
                    <a:lnTo>
                      <a:pt x="1998" y="426"/>
                    </a:lnTo>
                    <a:lnTo>
                      <a:pt x="2004" y="426"/>
                    </a:lnTo>
                    <a:lnTo>
                      <a:pt x="2010" y="420"/>
                    </a:lnTo>
                    <a:lnTo>
                      <a:pt x="2040" y="420"/>
                    </a:lnTo>
                    <a:lnTo>
                      <a:pt x="2052" y="426"/>
                    </a:lnTo>
                    <a:lnTo>
                      <a:pt x="2058" y="432"/>
                    </a:lnTo>
                    <a:lnTo>
                      <a:pt x="2094" y="432"/>
                    </a:lnTo>
                    <a:lnTo>
                      <a:pt x="2100" y="426"/>
                    </a:lnTo>
                    <a:lnTo>
                      <a:pt x="2100" y="420"/>
                    </a:lnTo>
                    <a:lnTo>
                      <a:pt x="2088" y="40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594" name="Malaysia">
                <a:extLst>
                  <a:ext uri="{FF2B5EF4-FFF2-40B4-BE49-F238E27FC236}">
                    <a16:creationId xmlns:a16="http://schemas.microsoft.com/office/drawing/2014/main" id="{73B784E4-1EB6-F64B-A372-2546DCFD6A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0" y="2171"/>
                <a:ext cx="78" cy="112"/>
              </a:xfrm>
              <a:custGeom>
                <a:avLst/>
                <a:gdLst>
                  <a:gd name="T0" fmla="*/ 2147483647 w 306"/>
                  <a:gd name="T1" fmla="*/ 2147483647 h 438"/>
                  <a:gd name="T2" fmla="*/ 2147483647 w 306"/>
                  <a:gd name="T3" fmla="*/ 2147483647 h 438"/>
                  <a:gd name="T4" fmla="*/ 2147483647 w 306"/>
                  <a:gd name="T5" fmla="*/ 2147483647 h 438"/>
                  <a:gd name="T6" fmla="*/ 2147483647 w 306"/>
                  <a:gd name="T7" fmla="*/ 2147483647 h 438"/>
                  <a:gd name="T8" fmla="*/ 2147483647 w 306"/>
                  <a:gd name="T9" fmla="*/ 2147483647 h 438"/>
                  <a:gd name="T10" fmla="*/ 2147483647 w 306"/>
                  <a:gd name="T11" fmla="*/ 2147483647 h 438"/>
                  <a:gd name="T12" fmla="*/ 2147483647 w 306"/>
                  <a:gd name="T13" fmla="*/ 2147483647 h 438"/>
                  <a:gd name="T14" fmla="*/ 2147483647 w 306"/>
                  <a:gd name="T15" fmla="*/ 2147483647 h 438"/>
                  <a:gd name="T16" fmla="*/ 2147483647 w 306"/>
                  <a:gd name="T17" fmla="*/ 2147483647 h 438"/>
                  <a:gd name="T18" fmla="*/ 2147483647 w 306"/>
                  <a:gd name="T19" fmla="*/ 2147483647 h 438"/>
                  <a:gd name="T20" fmla="*/ 2147483647 w 306"/>
                  <a:gd name="T21" fmla="*/ 2147483647 h 438"/>
                  <a:gd name="T22" fmla="*/ 2147483647 w 306"/>
                  <a:gd name="T23" fmla="*/ 2147483647 h 438"/>
                  <a:gd name="T24" fmla="*/ 2147483647 w 306"/>
                  <a:gd name="T25" fmla="*/ 2147483647 h 438"/>
                  <a:gd name="T26" fmla="*/ 2147483647 w 306"/>
                  <a:gd name="T27" fmla="*/ 2147483647 h 438"/>
                  <a:gd name="T28" fmla="*/ 2147483647 w 306"/>
                  <a:gd name="T29" fmla="*/ 2147483647 h 438"/>
                  <a:gd name="T30" fmla="*/ 2147483647 w 306"/>
                  <a:gd name="T31" fmla="*/ 2147483647 h 438"/>
                  <a:gd name="T32" fmla="*/ 2147483647 w 306"/>
                  <a:gd name="T33" fmla="*/ 2147483647 h 438"/>
                  <a:gd name="T34" fmla="*/ 2147483647 w 306"/>
                  <a:gd name="T35" fmla="*/ 2147483647 h 438"/>
                  <a:gd name="T36" fmla="*/ 2147483647 w 306"/>
                  <a:gd name="T37" fmla="*/ 2147483647 h 438"/>
                  <a:gd name="T38" fmla="*/ 2147483647 w 306"/>
                  <a:gd name="T39" fmla="*/ 2147483647 h 438"/>
                  <a:gd name="T40" fmla="*/ 2147483647 w 306"/>
                  <a:gd name="T41" fmla="*/ 2147483647 h 438"/>
                  <a:gd name="T42" fmla="*/ 2147483647 w 306"/>
                  <a:gd name="T43" fmla="*/ 2147483647 h 438"/>
                  <a:gd name="T44" fmla="*/ 2147483647 w 306"/>
                  <a:gd name="T45" fmla="*/ 2147483647 h 438"/>
                  <a:gd name="T46" fmla="*/ 2147483647 w 306"/>
                  <a:gd name="T47" fmla="*/ 2147483647 h 438"/>
                  <a:gd name="T48" fmla="*/ 2147483647 w 306"/>
                  <a:gd name="T49" fmla="*/ 2147483647 h 438"/>
                  <a:gd name="T50" fmla="*/ 2147483647 w 306"/>
                  <a:gd name="T51" fmla="*/ 2147483647 h 438"/>
                  <a:gd name="T52" fmla="*/ 2147483647 w 306"/>
                  <a:gd name="T53" fmla="*/ 2147483647 h 438"/>
                  <a:gd name="T54" fmla="*/ 2147483647 w 306"/>
                  <a:gd name="T55" fmla="*/ 2147483647 h 438"/>
                  <a:gd name="T56" fmla="*/ 2147483647 w 306"/>
                  <a:gd name="T57" fmla="*/ 2147483647 h 438"/>
                  <a:gd name="T58" fmla="*/ 2147483647 w 306"/>
                  <a:gd name="T59" fmla="*/ 2147483647 h 438"/>
                  <a:gd name="T60" fmla="*/ 2147483647 w 306"/>
                  <a:gd name="T61" fmla="*/ 2147483647 h 438"/>
                  <a:gd name="T62" fmla="*/ 2147483647 w 306"/>
                  <a:gd name="T63" fmla="*/ 2147483647 h 438"/>
                  <a:gd name="T64" fmla="*/ 2147483647 w 306"/>
                  <a:gd name="T65" fmla="*/ 2147483647 h 438"/>
                  <a:gd name="T66" fmla="*/ 2147483647 w 306"/>
                  <a:gd name="T67" fmla="*/ 2147483647 h 438"/>
                  <a:gd name="T68" fmla="*/ 2147483647 w 306"/>
                  <a:gd name="T69" fmla="*/ 2147483647 h 438"/>
                  <a:gd name="T70" fmla="*/ 2147483647 w 306"/>
                  <a:gd name="T71" fmla="*/ 2147483647 h 438"/>
                  <a:gd name="T72" fmla="*/ 2147483647 w 306"/>
                  <a:gd name="T73" fmla="*/ 2147483647 h 438"/>
                  <a:gd name="T74" fmla="*/ 2147483647 w 306"/>
                  <a:gd name="T75" fmla="*/ 2147483647 h 438"/>
                  <a:gd name="T76" fmla="*/ 2147483647 w 306"/>
                  <a:gd name="T77" fmla="*/ 0 h 438"/>
                  <a:gd name="T78" fmla="*/ 2147483647 w 306"/>
                  <a:gd name="T79" fmla="*/ 2147483647 h 438"/>
                  <a:gd name="T80" fmla="*/ 2147483647 w 306"/>
                  <a:gd name="T81" fmla="*/ 2147483647 h 43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06"/>
                  <a:gd name="T124" fmla="*/ 0 h 438"/>
                  <a:gd name="T125" fmla="*/ 306 w 306"/>
                  <a:gd name="T126" fmla="*/ 438 h 43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06" h="438">
                    <a:moveTo>
                      <a:pt x="0" y="42"/>
                    </a:moveTo>
                    <a:lnTo>
                      <a:pt x="6" y="138"/>
                    </a:lnTo>
                    <a:lnTo>
                      <a:pt x="18" y="138"/>
                    </a:lnTo>
                    <a:lnTo>
                      <a:pt x="24" y="132"/>
                    </a:lnTo>
                    <a:lnTo>
                      <a:pt x="42" y="132"/>
                    </a:lnTo>
                    <a:lnTo>
                      <a:pt x="54" y="138"/>
                    </a:lnTo>
                    <a:lnTo>
                      <a:pt x="54" y="168"/>
                    </a:lnTo>
                    <a:lnTo>
                      <a:pt x="48" y="180"/>
                    </a:lnTo>
                    <a:lnTo>
                      <a:pt x="48" y="198"/>
                    </a:lnTo>
                    <a:lnTo>
                      <a:pt x="54" y="216"/>
                    </a:lnTo>
                    <a:lnTo>
                      <a:pt x="60" y="228"/>
                    </a:lnTo>
                    <a:lnTo>
                      <a:pt x="66" y="234"/>
                    </a:lnTo>
                    <a:lnTo>
                      <a:pt x="84" y="234"/>
                    </a:lnTo>
                    <a:lnTo>
                      <a:pt x="90" y="228"/>
                    </a:lnTo>
                    <a:lnTo>
                      <a:pt x="90" y="240"/>
                    </a:lnTo>
                    <a:lnTo>
                      <a:pt x="84" y="252"/>
                    </a:lnTo>
                    <a:lnTo>
                      <a:pt x="84" y="282"/>
                    </a:lnTo>
                    <a:lnTo>
                      <a:pt x="96" y="306"/>
                    </a:lnTo>
                    <a:lnTo>
                      <a:pt x="102" y="312"/>
                    </a:lnTo>
                    <a:lnTo>
                      <a:pt x="114" y="318"/>
                    </a:lnTo>
                    <a:lnTo>
                      <a:pt x="132" y="330"/>
                    </a:lnTo>
                    <a:lnTo>
                      <a:pt x="144" y="336"/>
                    </a:lnTo>
                    <a:lnTo>
                      <a:pt x="162" y="354"/>
                    </a:lnTo>
                    <a:lnTo>
                      <a:pt x="168" y="354"/>
                    </a:lnTo>
                    <a:lnTo>
                      <a:pt x="168" y="366"/>
                    </a:lnTo>
                    <a:lnTo>
                      <a:pt x="174" y="372"/>
                    </a:lnTo>
                    <a:lnTo>
                      <a:pt x="174" y="378"/>
                    </a:lnTo>
                    <a:lnTo>
                      <a:pt x="180" y="384"/>
                    </a:lnTo>
                    <a:lnTo>
                      <a:pt x="186" y="384"/>
                    </a:lnTo>
                    <a:lnTo>
                      <a:pt x="198" y="390"/>
                    </a:lnTo>
                    <a:lnTo>
                      <a:pt x="204" y="396"/>
                    </a:lnTo>
                    <a:lnTo>
                      <a:pt x="216" y="396"/>
                    </a:lnTo>
                    <a:lnTo>
                      <a:pt x="222" y="402"/>
                    </a:lnTo>
                    <a:lnTo>
                      <a:pt x="228" y="402"/>
                    </a:lnTo>
                    <a:lnTo>
                      <a:pt x="252" y="438"/>
                    </a:lnTo>
                    <a:lnTo>
                      <a:pt x="300" y="432"/>
                    </a:lnTo>
                    <a:lnTo>
                      <a:pt x="300" y="420"/>
                    </a:lnTo>
                    <a:lnTo>
                      <a:pt x="306" y="408"/>
                    </a:lnTo>
                    <a:lnTo>
                      <a:pt x="306" y="378"/>
                    </a:lnTo>
                    <a:lnTo>
                      <a:pt x="294" y="354"/>
                    </a:lnTo>
                    <a:lnTo>
                      <a:pt x="270" y="330"/>
                    </a:lnTo>
                    <a:lnTo>
                      <a:pt x="264" y="318"/>
                    </a:lnTo>
                    <a:lnTo>
                      <a:pt x="258" y="312"/>
                    </a:lnTo>
                    <a:lnTo>
                      <a:pt x="258" y="288"/>
                    </a:lnTo>
                    <a:lnTo>
                      <a:pt x="252" y="276"/>
                    </a:lnTo>
                    <a:lnTo>
                      <a:pt x="246" y="270"/>
                    </a:lnTo>
                    <a:lnTo>
                      <a:pt x="246" y="258"/>
                    </a:lnTo>
                    <a:lnTo>
                      <a:pt x="252" y="252"/>
                    </a:lnTo>
                    <a:lnTo>
                      <a:pt x="252" y="126"/>
                    </a:lnTo>
                    <a:lnTo>
                      <a:pt x="246" y="114"/>
                    </a:lnTo>
                    <a:lnTo>
                      <a:pt x="222" y="90"/>
                    </a:lnTo>
                    <a:lnTo>
                      <a:pt x="204" y="84"/>
                    </a:lnTo>
                    <a:lnTo>
                      <a:pt x="192" y="72"/>
                    </a:lnTo>
                    <a:lnTo>
                      <a:pt x="180" y="66"/>
                    </a:lnTo>
                    <a:lnTo>
                      <a:pt x="156" y="42"/>
                    </a:lnTo>
                    <a:lnTo>
                      <a:pt x="150" y="54"/>
                    </a:lnTo>
                    <a:lnTo>
                      <a:pt x="144" y="60"/>
                    </a:lnTo>
                    <a:lnTo>
                      <a:pt x="138" y="72"/>
                    </a:lnTo>
                    <a:lnTo>
                      <a:pt x="138" y="78"/>
                    </a:lnTo>
                    <a:lnTo>
                      <a:pt x="132" y="84"/>
                    </a:lnTo>
                    <a:lnTo>
                      <a:pt x="114" y="66"/>
                    </a:lnTo>
                    <a:lnTo>
                      <a:pt x="108" y="66"/>
                    </a:lnTo>
                    <a:lnTo>
                      <a:pt x="102" y="72"/>
                    </a:lnTo>
                    <a:lnTo>
                      <a:pt x="90" y="72"/>
                    </a:lnTo>
                    <a:lnTo>
                      <a:pt x="90" y="78"/>
                    </a:lnTo>
                    <a:lnTo>
                      <a:pt x="72" y="78"/>
                    </a:lnTo>
                    <a:lnTo>
                      <a:pt x="66" y="72"/>
                    </a:lnTo>
                    <a:lnTo>
                      <a:pt x="66" y="66"/>
                    </a:lnTo>
                    <a:lnTo>
                      <a:pt x="78" y="54"/>
                    </a:lnTo>
                    <a:lnTo>
                      <a:pt x="78" y="42"/>
                    </a:lnTo>
                    <a:lnTo>
                      <a:pt x="66" y="42"/>
                    </a:lnTo>
                    <a:lnTo>
                      <a:pt x="66" y="30"/>
                    </a:lnTo>
                    <a:lnTo>
                      <a:pt x="60" y="24"/>
                    </a:lnTo>
                    <a:lnTo>
                      <a:pt x="48" y="18"/>
                    </a:lnTo>
                    <a:lnTo>
                      <a:pt x="30" y="18"/>
                    </a:lnTo>
                    <a:lnTo>
                      <a:pt x="30" y="12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12" y="24"/>
                    </a:lnTo>
                    <a:lnTo>
                      <a:pt x="6" y="36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595" name="Malaysia">
                <a:extLst>
                  <a:ext uri="{FF2B5EF4-FFF2-40B4-BE49-F238E27FC236}">
                    <a16:creationId xmlns:a16="http://schemas.microsoft.com/office/drawing/2014/main" id="{8D48BC2A-D015-1949-A856-0B6CC757F6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3" y="2158"/>
                <a:ext cx="176" cy="135"/>
              </a:xfrm>
              <a:custGeom>
                <a:avLst/>
                <a:gdLst>
                  <a:gd name="T0" fmla="*/ 2147483647 w 690"/>
                  <a:gd name="T1" fmla="*/ 2147483647 h 528"/>
                  <a:gd name="T2" fmla="*/ 2147483647 w 690"/>
                  <a:gd name="T3" fmla="*/ 2147483647 h 528"/>
                  <a:gd name="T4" fmla="*/ 2147483647 w 690"/>
                  <a:gd name="T5" fmla="*/ 2147483647 h 528"/>
                  <a:gd name="T6" fmla="*/ 2147483647 w 690"/>
                  <a:gd name="T7" fmla="*/ 2147483647 h 528"/>
                  <a:gd name="T8" fmla="*/ 2147483647 w 690"/>
                  <a:gd name="T9" fmla="*/ 2147483647 h 528"/>
                  <a:gd name="T10" fmla="*/ 2147483647 w 690"/>
                  <a:gd name="T11" fmla="*/ 2147483647 h 528"/>
                  <a:gd name="T12" fmla="*/ 2147483647 w 690"/>
                  <a:gd name="T13" fmla="*/ 2147483647 h 528"/>
                  <a:gd name="T14" fmla="*/ 2147483647 w 690"/>
                  <a:gd name="T15" fmla="*/ 2147483647 h 528"/>
                  <a:gd name="T16" fmla="*/ 2147483647 w 690"/>
                  <a:gd name="T17" fmla="*/ 2147483647 h 528"/>
                  <a:gd name="T18" fmla="*/ 2147483647 w 690"/>
                  <a:gd name="T19" fmla="*/ 2147483647 h 528"/>
                  <a:gd name="T20" fmla="*/ 2147483647 w 690"/>
                  <a:gd name="T21" fmla="*/ 2147483647 h 528"/>
                  <a:gd name="T22" fmla="*/ 2147483647 w 690"/>
                  <a:gd name="T23" fmla="*/ 2147483647 h 528"/>
                  <a:gd name="T24" fmla="*/ 2147483647 w 690"/>
                  <a:gd name="T25" fmla="*/ 2147483647 h 528"/>
                  <a:gd name="T26" fmla="*/ 2147483647 w 690"/>
                  <a:gd name="T27" fmla="*/ 2147483647 h 528"/>
                  <a:gd name="T28" fmla="*/ 2147483647 w 690"/>
                  <a:gd name="T29" fmla="*/ 2147483647 h 528"/>
                  <a:gd name="T30" fmla="*/ 2147483647 w 690"/>
                  <a:gd name="T31" fmla="*/ 2147483647 h 528"/>
                  <a:gd name="T32" fmla="*/ 2147483647 w 690"/>
                  <a:gd name="T33" fmla="*/ 2147483647 h 528"/>
                  <a:gd name="T34" fmla="*/ 2147483647 w 690"/>
                  <a:gd name="T35" fmla="*/ 2147483647 h 528"/>
                  <a:gd name="T36" fmla="*/ 2147483647 w 690"/>
                  <a:gd name="T37" fmla="*/ 2147483647 h 528"/>
                  <a:gd name="T38" fmla="*/ 2147483647 w 690"/>
                  <a:gd name="T39" fmla="*/ 2147483647 h 528"/>
                  <a:gd name="T40" fmla="*/ 2147483647 w 690"/>
                  <a:gd name="T41" fmla="*/ 2147483647 h 528"/>
                  <a:gd name="T42" fmla="*/ 2147483647 w 690"/>
                  <a:gd name="T43" fmla="*/ 2147483647 h 528"/>
                  <a:gd name="T44" fmla="*/ 2147483647 w 690"/>
                  <a:gd name="T45" fmla="*/ 2147483647 h 528"/>
                  <a:gd name="T46" fmla="*/ 2147483647 w 690"/>
                  <a:gd name="T47" fmla="*/ 2147483647 h 528"/>
                  <a:gd name="T48" fmla="*/ 2147483647 w 690"/>
                  <a:gd name="T49" fmla="*/ 2147483647 h 528"/>
                  <a:gd name="T50" fmla="*/ 2147483647 w 690"/>
                  <a:gd name="T51" fmla="*/ 2147483647 h 528"/>
                  <a:gd name="T52" fmla="*/ 2147483647 w 690"/>
                  <a:gd name="T53" fmla="*/ 2147483647 h 528"/>
                  <a:gd name="T54" fmla="*/ 2147483647 w 690"/>
                  <a:gd name="T55" fmla="*/ 2147483647 h 528"/>
                  <a:gd name="T56" fmla="*/ 2147483647 w 690"/>
                  <a:gd name="T57" fmla="*/ 2147483647 h 528"/>
                  <a:gd name="T58" fmla="*/ 2147483647 w 690"/>
                  <a:gd name="T59" fmla="*/ 2147483647 h 528"/>
                  <a:gd name="T60" fmla="*/ 2147483647 w 690"/>
                  <a:gd name="T61" fmla="*/ 2147483647 h 528"/>
                  <a:gd name="T62" fmla="*/ 2147483647 w 690"/>
                  <a:gd name="T63" fmla="*/ 2147483647 h 528"/>
                  <a:gd name="T64" fmla="*/ 2147483647 w 690"/>
                  <a:gd name="T65" fmla="*/ 2147483647 h 528"/>
                  <a:gd name="T66" fmla="*/ 2147483647 w 690"/>
                  <a:gd name="T67" fmla="*/ 2147483647 h 528"/>
                  <a:gd name="T68" fmla="*/ 2147483647 w 690"/>
                  <a:gd name="T69" fmla="*/ 2147483647 h 528"/>
                  <a:gd name="T70" fmla="*/ 2147483647 w 690"/>
                  <a:gd name="T71" fmla="*/ 0 h 528"/>
                  <a:gd name="T72" fmla="*/ 2147483647 w 690"/>
                  <a:gd name="T73" fmla="*/ 0 h 528"/>
                  <a:gd name="T74" fmla="*/ 2147483647 w 690"/>
                  <a:gd name="T75" fmla="*/ 2147483647 h 528"/>
                  <a:gd name="T76" fmla="*/ 2147483647 w 690"/>
                  <a:gd name="T77" fmla="*/ 2147483647 h 528"/>
                  <a:gd name="T78" fmla="*/ 2147483647 w 690"/>
                  <a:gd name="T79" fmla="*/ 2147483647 h 528"/>
                  <a:gd name="T80" fmla="*/ 2147483647 w 690"/>
                  <a:gd name="T81" fmla="*/ 2147483647 h 528"/>
                  <a:gd name="T82" fmla="*/ 2147483647 w 690"/>
                  <a:gd name="T83" fmla="*/ 2147483647 h 528"/>
                  <a:gd name="T84" fmla="*/ 2147483647 w 690"/>
                  <a:gd name="T85" fmla="*/ 2147483647 h 528"/>
                  <a:gd name="T86" fmla="*/ 2147483647 w 690"/>
                  <a:gd name="T87" fmla="*/ 2147483647 h 528"/>
                  <a:gd name="T88" fmla="*/ 2147483647 w 690"/>
                  <a:gd name="T89" fmla="*/ 2147483647 h 528"/>
                  <a:gd name="T90" fmla="*/ 2147483647 w 690"/>
                  <a:gd name="T91" fmla="*/ 2147483647 h 528"/>
                  <a:gd name="T92" fmla="*/ 2147483647 w 690"/>
                  <a:gd name="T93" fmla="*/ 2147483647 h 528"/>
                  <a:gd name="T94" fmla="*/ 2147483647 w 690"/>
                  <a:gd name="T95" fmla="*/ 2147483647 h 528"/>
                  <a:gd name="T96" fmla="*/ 2147483647 w 690"/>
                  <a:gd name="T97" fmla="*/ 2147483647 h 528"/>
                  <a:gd name="T98" fmla="*/ 2147483647 w 690"/>
                  <a:gd name="T99" fmla="*/ 2147483647 h 528"/>
                  <a:gd name="T100" fmla="*/ 2147483647 w 690"/>
                  <a:gd name="T101" fmla="*/ 2147483647 h 528"/>
                  <a:gd name="T102" fmla="*/ 2147483647 w 690"/>
                  <a:gd name="T103" fmla="*/ 2147483647 h 528"/>
                  <a:gd name="T104" fmla="*/ 2147483647 w 690"/>
                  <a:gd name="T105" fmla="*/ 2147483647 h 528"/>
                  <a:gd name="T106" fmla="*/ 2147483647 w 690"/>
                  <a:gd name="T107" fmla="*/ 2147483647 h 528"/>
                  <a:gd name="T108" fmla="*/ 2147483647 w 690"/>
                  <a:gd name="T109" fmla="*/ 2147483647 h 528"/>
                  <a:gd name="T110" fmla="*/ 2147483647 w 690"/>
                  <a:gd name="T111" fmla="*/ 2147483647 h 528"/>
                  <a:gd name="T112" fmla="*/ 2147483647 w 690"/>
                  <a:gd name="T113" fmla="*/ 2147483647 h 528"/>
                  <a:gd name="T114" fmla="*/ 0 w 690"/>
                  <a:gd name="T115" fmla="*/ 2147483647 h 52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90"/>
                  <a:gd name="T175" fmla="*/ 0 h 528"/>
                  <a:gd name="T176" fmla="*/ 690 w 690"/>
                  <a:gd name="T177" fmla="*/ 528 h 528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90" h="528">
                    <a:moveTo>
                      <a:pt x="12" y="504"/>
                    </a:moveTo>
                    <a:lnTo>
                      <a:pt x="24" y="510"/>
                    </a:lnTo>
                    <a:lnTo>
                      <a:pt x="30" y="516"/>
                    </a:lnTo>
                    <a:lnTo>
                      <a:pt x="54" y="528"/>
                    </a:lnTo>
                    <a:lnTo>
                      <a:pt x="60" y="528"/>
                    </a:lnTo>
                    <a:lnTo>
                      <a:pt x="78" y="510"/>
                    </a:lnTo>
                    <a:lnTo>
                      <a:pt x="102" y="510"/>
                    </a:lnTo>
                    <a:lnTo>
                      <a:pt x="120" y="516"/>
                    </a:lnTo>
                    <a:lnTo>
                      <a:pt x="144" y="516"/>
                    </a:lnTo>
                    <a:lnTo>
                      <a:pt x="174" y="486"/>
                    </a:lnTo>
                    <a:lnTo>
                      <a:pt x="180" y="474"/>
                    </a:lnTo>
                    <a:lnTo>
                      <a:pt x="222" y="474"/>
                    </a:lnTo>
                    <a:lnTo>
                      <a:pt x="234" y="486"/>
                    </a:lnTo>
                    <a:lnTo>
                      <a:pt x="258" y="498"/>
                    </a:lnTo>
                    <a:lnTo>
                      <a:pt x="264" y="504"/>
                    </a:lnTo>
                    <a:lnTo>
                      <a:pt x="270" y="504"/>
                    </a:lnTo>
                    <a:lnTo>
                      <a:pt x="282" y="492"/>
                    </a:lnTo>
                    <a:lnTo>
                      <a:pt x="294" y="486"/>
                    </a:lnTo>
                    <a:lnTo>
                      <a:pt x="300" y="480"/>
                    </a:lnTo>
                    <a:lnTo>
                      <a:pt x="324" y="480"/>
                    </a:lnTo>
                    <a:lnTo>
                      <a:pt x="354" y="444"/>
                    </a:lnTo>
                    <a:lnTo>
                      <a:pt x="348" y="432"/>
                    </a:lnTo>
                    <a:lnTo>
                      <a:pt x="384" y="402"/>
                    </a:lnTo>
                    <a:lnTo>
                      <a:pt x="378" y="390"/>
                    </a:lnTo>
                    <a:lnTo>
                      <a:pt x="372" y="384"/>
                    </a:lnTo>
                    <a:lnTo>
                      <a:pt x="372" y="360"/>
                    </a:lnTo>
                    <a:lnTo>
                      <a:pt x="378" y="354"/>
                    </a:lnTo>
                    <a:lnTo>
                      <a:pt x="396" y="354"/>
                    </a:lnTo>
                    <a:lnTo>
                      <a:pt x="402" y="342"/>
                    </a:lnTo>
                    <a:lnTo>
                      <a:pt x="402" y="336"/>
                    </a:lnTo>
                    <a:lnTo>
                      <a:pt x="408" y="318"/>
                    </a:lnTo>
                    <a:lnTo>
                      <a:pt x="408" y="264"/>
                    </a:lnTo>
                    <a:lnTo>
                      <a:pt x="414" y="252"/>
                    </a:lnTo>
                    <a:lnTo>
                      <a:pt x="420" y="246"/>
                    </a:lnTo>
                    <a:lnTo>
                      <a:pt x="516" y="246"/>
                    </a:lnTo>
                    <a:lnTo>
                      <a:pt x="540" y="270"/>
                    </a:lnTo>
                    <a:lnTo>
                      <a:pt x="552" y="276"/>
                    </a:lnTo>
                    <a:lnTo>
                      <a:pt x="558" y="282"/>
                    </a:lnTo>
                    <a:lnTo>
                      <a:pt x="576" y="276"/>
                    </a:lnTo>
                    <a:lnTo>
                      <a:pt x="564" y="216"/>
                    </a:lnTo>
                    <a:lnTo>
                      <a:pt x="576" y="222"/>
                    </a:lnTo>
                    <a:lnTo>
                      <a:pt x="582" y="234"/>
                    </a:lnTo>
                    <a:lnTo>
                      <a:pt x="594" y="240"/>
                    </a:lnTo>
                    <a:lnTo>
                      <a:pt x="636" y="240"/>
                    </a:lnTo>
                    <a:lnTo>
                      <a:pt x="630" y="234"/>
                    </a:lnTo>
                    <a:lnTo>
                      <a:pt x="624" y="222"/>
                    </a:lnTo>
                    <a:lnTo>
                      <a:pt x="618" y="216"/>
                    </a:lnTo>
                    <a:lnTo>
                      <a:pt x="606" y="192"/>
                    </a:lnTo>
                    <a:lnTo>
                      <a:pt x="606" y="186"/>
                    </a:lnTo>
                    <a:lnTo>
                      <a:pt x="612" y="180"/>
                    </a:lnTo>
                    <a:lnTo>
                      <a:pt x="624" y="180"/>
                    </a:lnTo>
                    <a:lnTo>
                      <a:pt x="642" y="186"/>
                    </a:lnTo>
                    <a:lnTo>
                      <a:pt x="654" y="186"/>
                    </a:lnTo>
                    <a:lnTo>
                      <a:pt x="660" y="192"/>
                    </a:lnTo>
                    <a:lnTo>
                      <a:pt x="666" y="192"/>
                    </a:lnTo>
                    <a:lnTo>
                      <a:pt x="690" y="162"/>
                    </a:lnTo>
                    <a:lnTo>
                      <a:pt x="666" y="156"/>
                    </a:lnTo>
                    <a:lnTo>
                      <a:pt x="660" y="144"/>
                    </a:lnTo>
                    <a:lnTo>
                      <a:pt x="642" y="126"/>
                    </a:lnTo>
                    <a:lnTo>
                      <a:pt x="630" y="120"/>
                    </a:lnTo>
                    <a:lnTo>
                      <a:pt x="612" y="120"/>
                    </a:lnTo>
                    <a:lnTo>
                      <a:pt x="600" y="114"/>
                    </a:lnTo>
                    <a:lnTo>
                      <a:pt x="588" y="114"/>
                    </a:lnTo>
                    <a:lnTo>
                      <a:pt x="588" y="108"/>
                    </a:lnTo>
                    <a:lnTo>
                      <a:pt x="582" y="102"/>
                    </a:lnTo>
                    <a:lnTo>
                      <a:pt x="582" y="90"/>
                    </a:lnTo>
                    <a:lnTo>
                      <a:pt x="576" y="78"/>
                    </a:lnTo>
                    <a:lnTo>
                      <a:pt x="564" y="66"/>
                    </a:lnTo>
                    <a:lnTo>
                      <a:pt x="540" y="54"/>
                    </a:lnTo>
                    <a:lnTo>
                      <a:pt x="534" y="60"/>
                    </a:lnTo>
                    <a:lnTo>
                      <a:pt x="528" y="60"/>
                    </a:lnTo>
                    <a:lnTo>
                      <a:pt x="510" y="0"/>
                    </a:lnTo>
                    <a:lnTo>
                      <a:pt x="504" y="18"/>
                    </a:lnTo>
                    <a:lnTo>
                      <a:pt x="492" y="0"/>
                    </a:lnTo>
                    <a:lnTo>
                      <a:pt x="480" y="60"/>
                    </a:lnTo>
                    <a:lnTo>
                      <a:pt x="468" y="66"/>
                    </a:lnTo>
                    <a:lnTo>
                      <a:pt x="462" y="66"/>
                    </a:lnTo>
                    <a:lnTo>
                      <a:pt x="450" y="72"/>
                    </a:lnTo>
                    <a:lnTo>
                      <a:pt x="438" y="96"/>
                    </a:lnTo>
                    <a:lnTo>
                      <a:pt x="438" y="114"/>
                    </a:lnTo>
                    <a:lnTo>
                      <a:pt x="408" y="126"/>
                    </a:lnTo>
                    <a:lnTo>
                      <a:pt x="420" y="162"/>
                    </a:lnTo>
                    <a:lnTo>
                      <a:pt x="408" y="162"/>
                    </a:lnTo>
                    <a:lnTo>
                      <a:pt x="390" y="156"/>
                    </a:lnTo>
                    <a:lnTo>
                      <a:pt x="378" y="156"/>
                    </a:lnTo>
                    <a:lnTo>
                      <a:pt x="360" y="150"/>
                    </a:lnTo>
                    <a:lnTo>
                      <a:pt x="354" y="150"/>
                    </a:lnTo>
                    <a:lnTo>
                      <a:pt x="342" y="156"/>
                    </a:lnTo>
                    <a:lnTo>
                      <a:pt x="342" y="168"/>
                    </a:lnTo>
                    <a:lnTo>
                      <a:pt x="336" y="180"/>
                    </a:lnTo>
                    <a:lnTo>
                      <a:pt x="336" y="204"/>
                    </a:lnTo>
                    <a:lnTo>
                      <a:pt x="294" y="246"/>
                    </a:lnTo>
                    <a:lnTo>
                      <a:pt x="294" y="258"/>
                    </a:lnTo>
                    <a:lnTo>
                      <a:pt x="282" y="294"/>
                    </a:lnTo>
                    <a:lnTo>
                      <a:pt x="276" y="306"/>
                    </a:lnTo>
                    <a:lnTo>
                      <a:pt x="264" y="318"/>
                    </a:lnTo>
                    <a:lnTo>
                      <a:pt x="228" y="336"/>
                    </a:lnTo>
                    <a:lnTo>
                      <a:pt x="186" y="342"/>
                    </a:lnTo>
                    <a:lnTo>
                      <a:pt x="162" y="348"/>
                    </a:lnTo>
                    <a:lnTo>
                      <a:pt x="156" y="354"/>
                    </a:lnTo>
                    <a:lnTo>
                      <a:pt x="132" y="366"/>
                    </a:lnTo>
                    <a:lnTo>
                      <a:pt x="114" y="384"/>
                    </a:lnTo>
                    <a:lnTo>
                      <a:pt x="102" y="390"/>
                    </a:lnTo>
                    <a:lnTo>
                      <a:pt x="84" y="426"/>
                    </a:lnTo>
                    <a:lnTo>
                      <a:pt x="102" y="444"/>
                    </a:lnTo>
                    <a:lnTo>
                      <a:pt x="102" y="462"/>
                    </a:lnTo>
                    <a:lnTo>
                      <a:pt x="96" y="474"/>
                    </a:lnTo>
                    <a:lnTo>
                      <a:pt x="84" y="480"/>
                    </a:lnTo>
                    <a:lnTo>
                      <a:pt x="72" y="480"/>
                    </a:lnTo>
                    <a:lnTo>
                      <a:pt x="48" y="468"/>
                    </a:lnTo>
                    <a:lnTo>
                      <a:pt x="42" y="462"/>
                    </a:lnTo>
                    <a:lnTo>
                      <a:pt x="30" y="456"/>
                    </a:lnTo>
                    <a:lnTo>
                      <a:pt x="24" y="456"/>
                    </a:lnTo>
                    <a:lnTo>
                      <a:pt x="12" y="462"/>
                    </a:lnTo>
                    <a:lnTo>
                      <a:pt x="0" y="474"/>
                    </a:lnTo>
                    <a:lnTo>
                      <a:pt x="0" y="492"/>
                    </a:lnTo>
                    <a:lnTo>
                      <a:pt x="12" y="50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596" name="Lebanon">
                <a:extLst>
                  <a:ext uri="{FF2B5EF4-FFF2-40B4-BE49-F238E27FC236}">
                    <a16:creationId xmlns:a16="http://schemas.microsoft.com/office/drawing/2014/main" id="{4974740D-AFD1-D646-8B23-227892B8F8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4" y="1596"/>
                <a:ext cx="28" cy="40"/>
              </a:xfrm>
              <a:custGeom>
                <a:avLst/>
                <a:gdLst>
                  <a:gd name="T0" fmla="*/ 2147483647 w 108"/>
                  <a:gd name="T1" fmla="*/ 2147483647 h 156"/>
                  <a:gd name="T2" fmla="*/ 2147483647 w 108"/>
                  <a:gd name="T3" fmla="*/ 2147483647 h 156"/>
                  <a:gd name="T4" fmla="*/ 2147483647 w 108"/>
                  <a:gd name="T5" fmla="*/ 2147483647 h 156"/>
                  <a:gd name="T6" fmla="*/ 2147483647 w 108"/>
                  <a:gd name="T7" fmla="*/ 2147483647 h 156"/>
                  <a:gd name="T8" fmla="*/ 2147483647 w 108"/>
                  <a:gd name="T9" fmla="*/ 2147483647 h 156"/>
                  <a:gd name="T10" fmla="*/ 2147483647 w 108"/>
                  <a:gd name="T11" fmla="*/ 2147483647 h 156"/>
                  <a:gd name="T12" fmla="*/ 2147483647 w 108"/>
                  <a:gd name="T13" fmla="*/ 2147483647 h 156"/>
                  <a:gd name="T14" fmla="*/ 2147483647 w 108"/>
                  <a:gd name="T15" fmla="*/ 2147483647 h 156"/>
                  <a:gd name="T16" fmla="*/ 2147483647 w 108"/>
                  <a:gd name="T17" fmla="*/ 2147483647 h 156"/>
                  <a:gd name="T18" fmla="*/ 2147483647 w 108"/>
                  <a:gd name="T19" fmla="*/ 2147483647 h 156"/>
                  <a:gd name="T20" fmla="*/ 2147483647 w 108"/>
                  <a:gd name="T21" fmla="*/ 0 h 156"/>
                  <a:gd name="T22" fmla="*/ 2147483647 w 108"/>
                  <a:gd name="T23" fmla="*/ 0 h 156"/>
                  <a:gd name="T24" fmla="*/ 2147483647 w 108"/>
                  <a:gd name="T25" fmla="*/ 0 h 156"/>
                  <a:gd name="T26" fmla="*/ 2147483647 w 108"/>
                  <a:gd name="T27" fmla="*/ 2147483647 h 156"/>
                  <a:gd name="T28" fmla="*/ 2147483647 w 108"/>
                  <a:gd name="T29" fmla="*/ 2147483647 h 156"/>
                  <a:gd name="T30" fmla="*/ 2147483647 w 108"/>
                  <a:gd name="T31" fmla="*/ 2147483647 h 156"/>
                  <a:gd name="T32" fmla="*/ 2147483647 w 108"/>
                  <a:gd name="T33" fmla="*/ 2147483647 h 156"/>
                  <a:gd name="T34" fmla="*/ 2147483647 w 108"/>
                  <a:gd name="T35" fmla="*/ 2147483647 h 156"/>
                  <a:gd name="T36" fmla="*/ 2147483647 w 108"/>
                  <a:gd name="T37" fmla="*/ 2147483647 h 156"/>
                  <a:gd name="T38" fmla="*/ 2147483647 w 108"/>
                  <a:gd name="T39" fmla="*/ 2147483647 h 156"/>
                  <a:gd name="T40" fmla="*/ 2147483647 w 108"/>
                  <a:gd name="T41" fmla="*/ 2147483647 h 156"/>
                  <a:gd name="T42" fmla="*/ 0 w 108"/>
                  <a:gd name="T43" fmla="*/ 2147483647 h 156"/>
                  <a:gd name="T44" fmla="*/ 0 w 108"/>
                  <a:gd name="T45" fmla="*/ 2147483647 h 156"/>
                  <a:gd name="T46" fmla="*/ 2147483647 w 108"/>
                  <a:gd name="T47" fmla="*/ 2147483647 h 156"/>
                  <a:gd name="T48" fmla="*/ 2147483647 w 108"/>
                  <a:gd name="T49" fmla="*/ 2147483647 h 156"/>
                  <a:gd name="T50" fmla="*/ 2147483647 w 108"/>
                  <a:gd name="T51" fmla="*/ 2147483647 h 156"/>
                  <a:gd name="T52" fmla="*/ 2147483647 w 108"/>
                  <a:gd name="T53" fmla="*/ 2147483647 h 156"/>
                  <a:gd name="T54" fmla="*/ 2147483647 w 108"/>
                  <a:gd name="T55" fmla="*/ 2147483647 h 156"/>
                  <a:gd name="T56" fmla="*/ 2147483647 w 108"/>
                  <a:gd name="T57" fmla="*/ 2147483647 h 156"/>
                  <a:gd name="T58" fmla="*/ 2147483647 w 108"/>
                  <a:gd name="T59" fmla="*/ 2147483647 h 156"/>
                  <a:gd name="T60" fmla="*/ 2147483647 w 108"/>
                  <a:gd name="T61" fmla="*/ 2147483647 h 15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08"/>
                  <a:gd name="T94" fmla="*/ 0 h 156"/>
                  <a:gd name="T95" fmla="*/ 108 w 108"/>
                  <a:gd name="T96" fmla="*/ 156 h 15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08" h="156">
                    <a:moveTo>
                      <a:pt x="72" y="96"/>
                    </a:moveTo>
                    <a:lnTo>
                      <a:pt x="72" y="72"/>
                    </a:lnTo>
                    <a:lnTo>
                      <a:pt x="78" y="66"/>
                    </a:lnTo>
                    <a:lnTo>
                      <a:pt x="84" y="66"/>
                    </a:lnTo>
                    <a:lnTo>
                      <a:pt x="96" y="60"/>
                    </a:lnTo>
                    <a:lnTo>
                      <a:pt x="102" y="60"/>
                    </a:lnTo>
                    <a:lnTo>
                      <a:pt x="108" y="48"/>
                    </a:lnTo>
                    <a:lnTo>
                      <a:pt x="108" y="30"/>
                    </a:lnTo>
                    <a:lnTo>
                      <a:pt x="102" y="18"/>
                    </a:lnTo>
                    <a:lnTo>
                      <a:pt x="96" y="12"/>
                    </a:lnTo>
                    <a:lnTo>
                      <a:pt x="102" y="0"/>
                    </a:lnTo>
                    <a:lnTo>
                      <a:pt x="54" y="0"/>
                    </a:lnTo>
                    <a:lnTo>
                      <a:pt x="60" y="0"/>
                    </a:lnTo>
                    <a:lnTo>
                      <a:pt x="60" y="6"/>
                    </a:lnTo>
                    <a:lnTo>
                      <a:pt x="54" y="6"/>
                    </a:lnTo>
                    <a:lnTo>
                      <a:pt x="48" y="18"/>
                    </a:lnTo>
                    <a:lnTo>
                      <a:pt x="36" y="24"/>
                    </a:lnTo>
                    <a:lnTo>
                      <a:pt x="30" y="30"/>
                    </a:lnTo>
                    <a:lnTo>
                      <a:pt x="18" y="66"/>
                    </a:lnTo>
                    <a:lnTo>
                      <a:pt x="12" y="78"/>
                    </a:lnTo>
                    <a:lnTo>
                      <a:pt x="12" y="90"/>
                    </a:lnTo>
                    <a:lnTo>
                      <a:pt x="0" y="114"/>
                    </a:lnTo>
                    <a:lnTo>
                      <a:pt x="0" y="156"/>
                    </a:lnTo>
                    <a:lnTo>
                      <a:pt x="12" y="150"/>
                    </a:lnTo>
                    <a:lnTo>
                      <a:pt x="24" y="126"/>
                    </a:lnTo>
                    <a:lnTo>
                      <a:pt x="30" y="132"/>
                    </a:lnTo>
                    <a:lnTo>
                      <a:pt x="36" y="132"/>
                    </a:lnTo>
                    <a:lnTo>
                      <a:pt x="42" y="126"/>
                    </a:lnTo>
                    <a:lnTo>
                      <a:pt x="48" y="114"/>
                    </a:lnTo>
                    <a:lnTo>
                      <a:pt x="48" y="102"/>
                    </a:lnTo>
                    <a:lnTo>
                      <a:pt x="72" y="9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597" name="Laos">
                <a:extLst>
                  <a:ext uri="{FF2B5EF4-FFF2-40B4-BE49-F238E27FC236}">
                    <a16:creationId xmlns:a16="http://schemas.microsoft.com/office/drawing/2014/main" id="{AD17B856-4E02-E947-9BB8-F872D7839E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4" y="1846"/>
                <a:ext cx="154" cy="178"/>
              </a:xfrm>
              <a:custGeom>
                <a:avLst/>
                <a:gdLst>
                  <a:gd name="T0" fmla="*/ 2147483647 w 600"/>
                  <a:gd name="T1" fmla="*/ 2147483647 h 696"/>
                  <a:gd name="T2" fmla="*/ 2147483647 w 600"/>
                  <a:gd name="T3" fmla="*/ 2147483647 h 696"/>
                  <a:gd name="T4" fmla="*/ 2147483647 w 600"/>
                  <a:gd name="T5" fmla="*/ 2147483647 h 696"/>
                  <a:gd name="T6" fmla="*/ 2147483647 w 600"/>
                  <a:gd name="T7" fmla="*/ 2147483647 h 696"/>
                  <a:gd name="T8" fmla="*/ 2147483647 w 600"/>
                  <a:gd name="T9" fmla="*/ 2147483647 h 696"/>
                  <a:gd name="T10" fmla="*/ 2147483647 w 600"/>
                  <a:gd name="T11" fmla="*/ 2147483647 h 696"/>
                  <a:gd name="T12" fmla="*/ 2147483647 w 600"/>
                  <a:gd name="T13" fmla="*/ 2147483647 h 696"/>
                  <a:gd name="T14" fmla="*/ 2147483647 w 600"/>
                  <a:gd name="T15" fmla="*/ 2147483647 h 696"/>
                  <a:gd name="T16" fmla="*/ 2147483647 w 600"/>
                  <a:gd name="T17" fmla="*/ 2147483647 h 696"/>
                  <a:gd name="T18" fmla="*/ 2147483647 w 600"/>
                  <a:gd name="T19" fmla="*/ 2147483647 h 696"/>
                  <a:gd name="T20" fmla="*/ 2147483647 w 600"/>
                  <a:gd name="T21" fmla="*/ 2147483647 h 696"/>
                  <a:gd name="T22" fmla="*/ 2147483647 w 600"/>
                  <a:gd name="T23" fmla="*/ 2147483647 h 696"/>
                  <a:gd name="T24" fmla="*/ 2147483647 w 600"/>
                  <a:gd name="T25" fmla="*/ 2147483647 h 696"/>
                  <a:gd name="T26" fmla="*/ 2147483647 w 600"/>
                  <a:gd name="T27" fmla="*/ 2147483647 h 696"/>
                  <a:gd name="T28" fmla="*/ 2147483647 w 600"/>
                  <a:gd name="T29" fmla="*/ 2147483647 h 696"/>
                  <a:gd name="T30" fmla="*/ 2147483647 w 600"/>
                  <a:gd name="T31" fmla="*/ 2147483647 h 696"/>
                  <a:gd name="T32" fmla="*/ 2147483647 w 600"/>
                  <a:gd name="T33" fmla="*/ 2147483647 h 696"/>
                  <a:gd name="T34" fmla="*/ 2147483647 w 600"/>
                  <a:gd name="T35" fmla="*/ 2147483647 h 696"/>
                  <a:gd name="T36" fmla="*/ 2147483647 w 600"/>
                  <a:gd name="T37" fmla="*/ 2147483647 h 696"/>
                  <a:gd name="T38" fmla="*/ 2147483647 w 600"/>
                  <a:gd name="T39" fmla="*/ 2147483647 h 696"/>
                  <a:gd name="T40" fmla="*/ 2147483647 w 600"/>
                  <a:gd name="T41" fmla="*/ 2147483647 h 696"/>
                  <a:gd name="T42" fmla="*/ 2147483647 w 600"/>
                  <a:gd name="T43" fmla="*/ 2147483647 h 696"/>
                  <a:gd name="T44" fmla="*/ 2147483647 w 600"/>
                  <a:gd name="T45" fmla="*/ 2147483647 h 696"/>
                  <a:gd name="T46" fmla="*/ 2147483647 w 600"/>
                  <a:gd name="T47" fmla="*/ 2147483647 h 696"/>
                  <a:gd name="T48" fmla="*/ 2147483647 w 600"/>
                  <a:gd name="T49" fmla="*/ 2147483647 h 696"/>
                  <a:gd name="T50" fmla="*/ 2147483647 w 600"/>
                  <a:gd name="T51" fmla="*/ 2147483647 h 696"/>
                  <a:gd name="T52" fmla="*/ 2147483647 w 600"/>
                  <a:gd name="T53" fmla="*/ 2147483647 h 696"/>
                  <a:gd name="T54" fmla="*/ 2147483647 w 600"/>
                  <a:gd name="T55" fmla="*/ 2147483647 h 696"/>
                  <a:gd name="T56" fmla="*/ 2147483647 w 600"/>
                  <a:gd name="T57" fmla="*/ 2147483647 h 696"/>
                  <a:gd name="T58" fmla="*/ 2147483647 w 600"/>
                  <a:gd name="T59" fmla="*/ 2147483647 h 696"/>
                  <a:gd name="T60" fmla="*/ 2147483647 w 600"/>
                  <a:gd name="T61" fmla="*/ 2147483647 h 696"/>
                  <a:gd name="T62" fmla="*/ 2147483647 w 600"/>
                  <a:gd name="T63" fmla="*/ 2147483647 h 696"/>
                  <a:gd name="T64" fmla="*/ 2147483647 w 600"/>
                  <a:gd name="T65" fmla="*/ 2147483647 h 696"/>
                  <a:gd name="T66" fmla="*/ 2147483647 w 600"/>
                  <a:gd name="T67" fmla="*/ 2147483647 h 696"/>
                  <a:gd name="T68" fmla="*/ 2147483647 w 600"/>
                  <a:gd name="T69" fmla="*/ 2147483647 h 696"/>
                  <a:gd name="T70" fmla="*/ 2147483647 w 600"/>
                  <a:gd name="T71" fmla="*/ 2147483647 h 696"/>
                  <a:gd name="T72" fmla="*/ 2147483647 w 600"/>
                  <a:gd name="T73" fmla="*/ 2147483647 h 696"/>
                  <a:gd name="T74" fmla="*/ 2147483647 w 600"/>
                  <a:gd name="T75" fmla="*/ 2147483647 h 696"/>
                  <a:gd name="T76" fmla="*/ 2147483647 w 600"/>
                  <a:gd name="T77" fmla="*/ 2147483647 h 696"/>
                  <a:gd name="T78" fmla="*/ 2147483647 w 600"/>
                  <a:gd name="T79" fmla="*/ 2147483647 h 696"/>
                  <a:gd name="T80" fmla="*/ 2147483647 w 600"/>
                  <a:gd name="T81" fmla="*/ 2147483647 h 696"/>
                  <a:gd name="T82" fmla="*/ 2147483647 w 600"/>
                  <a:gd name="T83" fmla="*/ 2147483647 h 696"/>
                  <a:gd name="T84" fmla="*/ 2147483647 w 600"/>
                  <a:gd name="T85" fmla="*/ 2147483647 h 696"/>
                  <a:gd name="T86" fmla="*/ 2147483647 w 600"/>
                  <a:gd name="T87" fmla="*/ 2147483647 h 696"/>
                  <a:gd name="T88" fmla="*/ 2147483647 w 600"/>
                  <a:gd name="T89" fmla="*/ 2147483647 h 696"/>
                  <a:gd name="T90" fmla="*/ 2147483647 w 600"/>
                  <a:gd name="T91" fmla="*/ 2147483647 h 696"/>
                  <a:gd name="T92" fmla="*/ 2147483647 w 600"/>
                  <a:gd name="T93" fmla="*/ 2147483647 h 696"/>
                  <a:gd name="T94" fmla="*/ 2147483647 w 600"/>
                  <a:gd name="T95" fmla="*/ 2147483647 h 696"/>
                  <a:gd name="T96" fmla="*/ 2147483647 w 600"/>
                  <a:gd name="T97" fmla="*/ 2147483647 h 696"/>
                  <a:gd name="T98" fmla="*/ 2147483647 w 600"/>
                  <a:gd name="T99" fmla="*/ 2147483647 h 696"/>
                  <a:gd name="T100" fmla="*/ 2147483647 w 600"/>
                  <a:gd name="T101" fmla="*/ 2147483647 h 696"/>
                  <a:gd name="T102" fmla="*/ 2147483647 w 600"/>
                  <a:gd name="T103" fmla="*/ 2147483647 h 696"/>
                  <a:gd name="T104" fmla="*/ 2147483647 w 600"/>
                  <a:gd name="T105" fmla="*/ 2147483647 h 696"/>
                  <a:gd name="T106" fmla="*/ 2147483647 w 600"/>
                  <a:gd name="T107" fmla="*/ 2147483647 h 696"/>
                  <a:gd name="T108" fmla="*/ 2147483647 w 600"/>
                  <a:gd name="T109" fmla="*/ 2147483647 h 696"/>
                  <a:gd name="T110" fmla="*/ 2147483647 w 600"/>
                  <a:gd name="T111" fmla="*/ 2147483647 h 696"/>
                  <a:gd name="T112" fmla="*/ 2147483647 w 600"/>
                  <a:gd name="T113" fmla="*/ 2147483647 h 696"/>
                  <a:gd name="T114" fmla="*/ 2147483647 w 600"/>
                  <a:gd name="T115" fmla="*/ 2147483647 h 696"/>
                  <a:gd name="T116" fmla="*/ 2147483647 w 600"/>
                  <a:gd name="T117" fmla="*/ 2147483647 h 696"/>
                  <a:gd name="T118" fmla="*/ 0 w 600"/>
                  <a:gd name="T119" fmla="*/ 2147483647 h 696"/>
                  <a:gd name="T120" fmla="*/ 2147483647 w 600"/>
                  <a:gd name="T121" fmla="*/ 2147483647 h 69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600"/>
                  <a:gd name="T184" fmla="*/ 0 h 696"/>
                  <a:gd name="T185" fmla="*/ 600 w 600"/>
                  <a:gd name="T186" fmla="*/ 696 h 69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600" h="696">
                    <a:moveTo>
                      <a:pt x="24" y="180"/>
                    </a:moveTo>
                    <a:lnTo>
                      <a:pt x="36" y="180"/>
                    </a:lnTo>
                    <a:lnTo>
                      <a:pt x="42" y="186"/>
                    </a:lnTo>
                    <a:lnTo>
                      <a:pt x="42" y="198"/>
                    </a:lnTo>
                    <a:lnTo>
                      <a:pt x="36" y="204"/>
                    </a:lnTo>
                    <a:lnTo>
                      <a:pt x="36" y="228"/>
                    </a:lnTo>
                    <a:lnTo>
                      <a:pt x="42" y="240"/>
                    </a:lnTo>
                    <a:lnTo>
                      <a:pt x="48" y="246"/>
                    </a:lnTo>
                    <a:lnTo>
                      <a:pt x="66" y="246"/>
                    </a:lnTo>
                    <a:lnTo>
                      <a:pt x="66" y="234"/>
                    </a:lnTo>
                    <a:lnTo>
                      <a:pt x="78" y="234"/>
                    </a:lnTo>
                    <a:lnTo>
                      <a:pt x="84" y="228"/>
                    </a:lnTo>
                    <a:lnTo>
                      <a:pt x="90" y="228"/>
                    </a:lnTo>
                    <a:lnTo>
                      <a:pt x="102" y="234"/>
                    </a:lnTo>
                    <a:lnTo>
                      <a:pt x="102" y="264"/>
                    </a:lnTo>
                    <a:lnTo>
                      <a:pt x="96" y="270"/>
                    </a:lnTo>
                    <a:lnTo>
                      <a:pt x="102" y="276"/>
                    </a:lnTo>
                    <a:lnTo>
                      <a:pt x="108" y="288"/>
                    </a:lnTo>
                    <a:lnTo>
                      <a:pt x="108" y="300"/>
                    </a:lnTo>
                    <a:lnTo>
                      <a:pt x="102" y="312"/>
                    </a:lnTo>
                    <a:lnTo>
                      <a:pt x="90" y="324"/>
                    </a:lnTo>
                    <a:lnTo>
                      <a:pt x="102" y="324"/>
                    </a:lnTo>
                    <a:lnTo>
                      <a:pt x="108" y="330"/>
                    </a:lnTo>
                    <a:lnTo>
                      <a:pt x="108" y="342"/>
                    </a:lnTo>
                    <a:lnTo>
                      <a:pt x="84" y="390"/>
                    </a:lnTo>
                    <a:lnTo>
                      <a:pt x="84" y="402"/>
                    </a:lnTo>
                    <a:lnTo>
                      <a:pt x="102" y="402"/>
                    </a:lnTo>
                    <a:lnTo>
                      <a:pt x="126" y="390"/>
                    </a:lnTo>
                    <a:lnTo>
                      <a:pt x="132" y="384"/>
                    </a:lnTo>
                    <a:lnTo>
                      <a:pt x="132" y="378"/>
                    </a:lnTo>
                    <a:lnTo>
                      <a:pt x="144" y="366"/>
                    </a:lnTo>
                    <a:lnTo>
                      <a:pt x="150" y="354"/>
                    </a:lnTo>
                    <a:lnTo>
                      <a:pt x="156" y="348"/>
                    </a:lnTo>
                    <a:lnTo>
                      <a:pt x="168" y="348"/>
                    </a:lnTo>
                    <a:lnTo>
                      <a:pt x="174" y="354"/>
                    </a:lnTo>
                    <a:lnTo>
                      <a:pt x="198" y="366"/>
                    </a:lnTo>
                    <a:lnTo>
                      <a:pt x="216" y="366"/>
                    </a:lnTo>
                    <a:lnTo>
                      <a:pt x="234" y="348"/>
                    </a:lnTo>
                    <a:lnTo>
                      <a:pt x="234" y="336"/>
                    </a:lnTo>
                    <a:lnTo>
                      <a:pt x="240" y="330"/>
                    </a:lnTo>
                    <a:lnTo>
                      <a:pt x="258" y="330"/>
                    </a:lnTo>
                    <a:lnTo>
                      <a:pt x="264" y="336"/>
                    </a:lnTo>
                    <a:lnTo>
                      <a:pt x="276" y="342"/>
                    </a:lnTo>
                    <a:lnTo>
                      <a:pt x="300" y="342"/>
                    </a:lnTo>
                    <a:lnTo>
                      <a:pt x="306" y="348"/>
                    </a:lnTo>
                    <a:lnTo>
                      <a:pt x="306" y="360"/>
                    </a:lnTo>
                    <a:lnTo>
                      <a:pt x="318" y="372"/>
                    </a:lnTo>
                    <a:lnTo>
                      <a:pt x="336" y="384"/>
                    </a:lnTo>
                    <a:lnTo>
                      <a:pt x="348" y="390"/>
                    </a:lnTo>
                    <a:lnTo>
                      <a:pt x="366" y="408"/>
                    </a:lnTo>
                    <a:lnTo>
                      <a:pt x="372" y="450"/>
                    </a:lnTo>
                    <a:lnTo>
                      <a:pt x="372" y="462"/>
                    </a:lnTo>
                    <a:lnTo>
                      <a:pt x="384" y="486"/>
                    </a:lnTo>
                    <a:lnTo>
                      <a:pt x="420" y="522"/>
                    </a:lnTo>
                    <a:lnTo>
                      <a:pt x="420" y="528"/>
                    </a:lnTo>
                    <a:lnTo>
                      <a:pt x="426" y="534"/>
                    </a:lnTo>
                    <a:lnTo>
                      <a:pt x="426" y="546"/>
                    </a:lnTo>
                    <a:lnTo>
                      <a:pt x="432" y="540"/>
                    </a:lnTo>
                    <a:lnTo>
                      <a:pt x="432" y="546"/>
                    </a:lnTo>
                    <a:lnTo>
                      <a:pt x="444" y="558"/>
                    </a:lnTo>
                    <a:lnTo>
                      <a:pt x="432" y="582"/>
                    </a:lnTo>
                    <a:lnTo>
                      <a:pt x="426" y="588"/>
                    </a:lnTo>
                    <a:lnTo>
                      <a:pt x="426" y="594"/>
                    </a:lnTo>
                    <a:lnTo>
                      <a:pt x="438" y="606"/>
                    </a:lnTo>
                    <a:lnTo>
                      <a:pt x="450" y="612"/>
                    </a:lnTo>
                    <a:lnTo>
                      <a:pt x="456" y="618"/>
                    </a:lnTo>
                    <a:lnTo>
                      <a:pt x="456" y="630"/>
                    </a:lnTo>
                    <a:lnTo>
                      <a:pt x="450" y="636"/>
                    </a:lnTo>
                    <a:lnTo>
                      <a:pt x="444" y="648"/>
                    </a:lnTo>
                    <a:lnTo>
                      <a:pt x="432" y="654"/>
                    </a:lnTo>
                    <a:lnTo>
                      <a:pt x="426" y="660"/>
                    </a:lnTo>
                    <a:lnTo>
                      <a:pt x="426" y="672"/>
                    </a:lnTo>
                    <a:lnTo>
                      <a:pt x="450" y="672"/>
                    </a:lnTo>
                    <a:lnTo>
                      <a:pt x="456" y="678"/>
                    </a:lnTo>
                    <a:lnTo>
                      <a:pt x="462" y="678"/>
                    </a:lnTo>
                    <a:lnTo>
                      <a:pt x="462" y="684"/>
                    </a:lnTo>
                    <a:lnTo>
                      <a:pt x="474" y="696"/>
                    </a:lnTo>
                    <a:lnTo>
                      <a:pt x="486" y="696"/>
                    </a:lnTo>
                    <a:lnTo>
                      <a:pt x="492" y="690"/>
                    </a:lnTo>
                    <a:lnTo>
                      <a:pt x="492" y="678"/>
                    </a:lnTo>
                    <a:lnTo>
                      <a:pt x="480" y="666"/>
                    </a:lnTo>
                    <a:lnTo>
                      <a:pt x="498" y="654"/>
                    </a:lnTo>
                    <a:lnTo>
                      <a:pt x="510" y="642"/>
                    </a:lnTo>
                    <a:lnTo>
                      <a:pt x="546" y="654"/>
                    </a:lnTo>
                    <a:lnTo>
                      <a:pt x="558" y="642"/>
                    </a:lnTo>
                    <a:lnTo>
                      <a:pt x="582" y="648"/>
                    </a:lnTo>
                    <a:lnTo>
                      <a:pt x="588" y="648"/>
                    </a:lnTo>
                    <a:lnTo>
                      <a:pt x="600" y="636"/>
                    </a:lnTo>
                    <a:lnTo>
                      <a:pt x="600" y="630"/>
                    </a:lnTo>
                    <a:lnTo>
                      <a:pt x="588" y="618"/>
                    </a:lnTo>
                    <a:lnTo>
                      <a:pt x="582" y="618"/>
                    </a:lnTo>
                    <a:lnTo>
                      <a:pt x="600" y="582"/>
                    </a:lnTo>
                    <a:lnTo>
                      <a:pt x="594" y="582"/>
                    </a:lnTo>
                    <a:lnTo>
                      <a:pt x="588" y="576"/>
                    </a:lnTo>
                    <a:lnTo>
                      <a:pt x="564" y="564"/>
                    </a:lnTo>
                    <a:lnTo>
                      <a:pt x="540" y="540"/>
                    </a:lnTo>
                    <a:lnTo>
                      <a:pt x="546" y="540"/>
                    </a:lnTo>
                    <a:lnTo>
                      <a:pt x="552" y="534"/>
                    </a:lnTo>
                    <a:lnTo>
                      <a:pt x="558" y="534"/>
                    </a:lnTo>
                    <a:lnTo>
                      <a:pt x="564" y="528"/>
                    </a:lnTo>
                    <a:lnTo>
                      <a:pt x="564" y="516"/>
                    </a:lnTo>
                    <a:lnTo>
                      <a:pt x="558" y="510"/>
                    </a:lnTo>
                    <a:lnTo>
                      <a:pt x="546" y="504"/>
                    </a:lnTo>
                    <a:lnTo>
                      <a:pt x="540" y="498"/>
                    </a:lnTo>
                    <a:lnTo>
                      <a:pt x="528" y="498"/>
                    </a:lnTo>
                    <a:lnTo>
                      <a:pt x="516" y="486"/>
                    </a:lnTo>
                    <a:lnTo>
                      <a:pt x="504" y="462"/>
                    </a:lnTo>
                    <a:lnTo>
                      <a:pt x="498" y="456"/>
                    </a:lnTo>
                    <a:lnTo>
                      <a:pt x="498" y="450"/>
                    </a:lnTo>
                    <a:lnTo>
                      <a:pt x="480" y="450"/>
                    </a:lnTo>
                    <a:lnTo>
                      <a:pt x="474" y="432"/>
                    </a:lnTo>
                    <a:lnTo>
                      <a:pt x="456" y="414"/>
                    </a:lnTo>
                    <a:lnTo>
                      <a:pt x="438" y="402"/>
                    </a:lnTo>
                    <a:lnTo>
                      <a:pt x="426" y="378"/>
                    </a:lnTo>
                    <a:lnTo>
                      <a:pt x="426" y="354"/>
                    </a:lnTo>
                    <a:lnTo>
                      <a:pt x="420" y="354"/>
                    </a:lnTo>
                    <a:lnTo>
                      <a:pt x="414" y="348"/>
                    </a:lnTo>
                    <a:lnTo>
                      <a:pt x="402" y="342"/>
                    </a:lnTo>
                    <a:lnTo>
                      <a:pt x="390" y="342"/>
                    </a:lnTo>
                    <a:lnTo>
                      <a:pt x="384" y="336"/>
                    </a:lnTo>
                    <a:lnTo>
                      <a:pt x="384" y="306"/>
                    </a:lnTo>
                    <a:lnTo>
                      <a:pt x="372" y="306"/>
                    </a:lnTo>
                    <a:lnTo>
                      <a:pt x="366" y="300"/>
                    </a:lnTo>
                    <a:lnTo>
                      <a:pt x="354" y="294"/>
                    </a:lnTo>
                    <a:lnTo>
                      <a:pt x="342" y="282"/>
                    </a:lnTo>
                    <a:lnTo>
                      <a:pt x="306" y="264"/>
                    </a:lnTo>
                    <a:lnTo>
                      <a:pt x="300" y="258"/>
                    </a:lnTo>
                    <a:lnTo>
                      <a:pt x="288" y="252"/>
                    </a:lnTo>
                    <a:lnTo>
                      <a:pt x="288" y="234"/>
                    </a:lnTo>
                    <a:lnTo>
                      <a:pt x="282" y="228"/>
                    </a:lnTo>
                    <a:lnTo>
                      <a:pt x="306" y="228"/>
                    </a:lnTo>
                    <a:lnTo>
                      <a:pt x="312" y="234"/>
                    </a:lnTo>
                    <a:lnTo>
                      <a:pt x="330" y="234"/>
                    </a:lnTo>
                    <a:lnTo>
                      <a:pt x="336" y="228"/>
                    </a:lnTo>
                    <a:lnTo>
                      <a:pt x="342" y="216"/>
                    </a:lnTo>
                    <a:lnTo>
                      <a:pt x="354" y="210"/>
                    </a:lnTo>
                    <a:lnTo>
                      <a:pt x="360" y="198"/>
                    </a:lnTo>
                    <a:lnTo>
                      <a:pt x="360" y="186"/>
                    </a:lnTo>
                    <a:lnTo>
                      <a:pt x="348" y="180"/>
                    </a:lnTo>
                    <a:lnTo>
                      <a:pt x="330" y="174"/>
                    </a:lnTo>
                    <a:lnTo>
                      <a:pt x="306" y="162"/>
                    </a:lnTo>
                    <a:lnTo>
                      <a:pt x="306" y="156"/>
                    </a:lnTo>
                    <a:lnTo>
                      <a:pt x="312" y="150"/>
                    </a:lnTo>
                    <a:lnTo>
                      <a:pt x="318" y="150"/>
                    </a:lnTo>
                    <a:lnTo>
                      <a:pt x="294" y="126"/>
                    </a:lnTo>
                    <a:lnTo>
                      <a:pt x="282" y="120"/>
                    </a:lnTo>
                    <a:lnTo>
                      <a:pt x="270" y="120"/>
                    </a:lnTo>
                    <a:lnTo>
                      <a:pt x="264" y="132"/>
                    </a:lnTo>
                    <a:lnTo>
                      <a:pt x="264" y="138"/>
                    </a:lnTo>
                    <a:lnTo>
                      <a:pt x="258" y="150"/>
                    </a:lnTo>
                    <a:lnTo>
                      <a:pt x="252" y="156"/>
                    </a:lnTo>
                    <a:lnTo>
                      <a:pt x="240" y="144"/>
                    </a:lnTo>
                    <a:lnTo>
                      <a:pt x="240" y="138"/>
                    </a:lnTo>
                    <a:lnTo>
                      <a:pt x="222" y="138"/>
                    </a:lnTo>
                    <a:lnTo>
                      <a:pt x="216" y="126"/>
                    </a:lnTo>
                    <a:lnTo>
                      <a:pt x="198" y="108"/>
                    </a:lnTo>
                    <a:lnTo>
                      <a:pt x="186" y="84"/>
                    </a:lnTo>
                    <a:lnTo>
                      <a:pt x="186" y="54"/>
                    </a:lnTo>
                    <a:lnTo>
                      <a:pt x="180" y="54"/>
                    </a:lnTo>
                    <a:lnTo>
                      <a:pt x="174" y="60"/>
                    </a:lnTo>
                    <a:lnTo>
                      <a:pt x="168" y="48"/>
                    </a:lnTo>
                    <a:lnTo>
                      <a:pt x="156" y="42"/>
                    </a:lnTo>
                    <a:lnTo>
                      <a:pt x="150" y="30"/>
                    </a:lnTo>
                    <a:lnTo>
                      <a:pt x="144" y="24"/>
                    </a:lnTo>
                    <a:lnTo>
                      <a:pt x="138" y="12"/>
                    </a:lnTo>
                    <a:lnTo>
                      <a:pt x="132" y="6"/>
                    </a:lnTo>
                    <a:lnTo>
                      <a:pt x="96" y="0"/>
                    </a:lnTo>
                    <a:lnTo>
                      <a:pt x="90" y="6"/>
                    </a:lnTo>
                    <a:lnTo>
                      <a:pt x="90" y="48"/>
                    </a:lnTo>
                    <a:lnTo>
                      <a:pt x="114" y="72"/>
                    </a:lnTo>
                    <a:lnTo>
                      <a:pt x="114" y="108"/>
                    </a:lnTo>
                    <a:lnTo>
                      <a:pt x="72" y="108"/>
                    </a:lnTo>
                    <a:lnTo>
                      <a:pt x="72" y="84"/>
                    </a:lnTo>
                    <a:lnTo>
                      <a:pt x="36" y="102"/>
                    </a:lnTo>
                    <a:lnTo>
                      <a:pt x="36" y="114"/>
                    </a:lnTo>
                    <a:lnTo>
                      <a:pt x="30" y="126"/>
                    </a:lnTo>
                    <a:lnTo>
                      <a:pt x="36" y="132"/>
                    </a:lnTo>
                    <a:lnTo>
                      <a:pt x="30" y="138"/>
                    </a:lnTo>
                    <a:lnTo>
                      <a:pt x="18" y="138"/>
                    </a:lnTo>
                    <a:lnTo>
                      <a:pt x="0" y="156"/>
                    </a:lnTo>
                    <a:lnTo>
                      <a:pt x="0" y="168"/>
                    </a:lnTo>
                    <a:lnTo>
                      <a:pt x="6" y="168"/>
                    </a:lnTo>
                    <a:lnTo>
                      <a:pt x="12" y="174"/>
                    </a:lnTo>
                    <a:lnTo>
                      <a:pt x="24" y="18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598" name="Kyrgyzstan">
                <a:extLst>
                  <a:ext uri="{FF2B5EF4-FFF2-40B4-BE49-F238E27FC236}">
                    <a16:creationId xmlns:a16="http://schemas.microsoft.com/office/drawing/2014/main" id="{57289D2F-DF04-D647-839B-CB2101AEDD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421"/>
                <a:ext cx="172" cy="80"/>
              </a:xfrm>
              <a:custGeom>
                <a:avLst/>
                <a:gdLst>
                  <a:gd name="T0" fmla="*/ 2147483647 w 672"/>
                  <a:gd name="T1" fmla="*/ 2147483647 h 312"/>
                  <a:gd name="T2" fmla="*/ 2147483647 w 672"/>
                  <a:gd name="T3" fmla="*/ 2147483647 h 312"/>
                  <a:gd name="T4" fmla="*/ 2147483647 w 672"/>
                  <a:gd name="T5" fmla="*/ 2147483647 h 312"/>
                  <a:gd name="T6" fmla="*/ 2147483647 w 672"/>
                  <a:gd name="T7" fmla="*/ 2147483647 h 312"/>
                  <a:gd name="T8" fmla="*/ 2147483647 w 672"/>
                  <a:gd name="T9" fmla="*/ 2147483647 h 312"/>
                  <a:gd name="T10" fmla="*/ 2147483647 w 672"/>
                  <a:gd name="T11" fmla="*/ 2147483647 h 312"/>
                  <a:gd name="T12" fmla="*/ 2147483647 w 672"/>
                  <a:gd name="T13" fmla="*/ 2147483647 h 312"/>
                  <a:gd name="T14" fmla="*/ 2147483647 w 672"/>
                  <a:gd name="T15" fmla="*/ 2147483647 h 312"/>
                  <a:gd name="T16" fmla="*/ 2147483647 w 672"/>
                  <a:gd name="T17" fmla="*/ 2147483647 h 312"/>
                  <a:gd name="T18" fmla="*/ 2147483647 w 672"/>
                  <a:gd name="T19" fmla="*/ 2147483647 h 312"/>
                  <a:gd name="T20" fmla="*/ 2147483647 w 672"/>
                  <a:gd name="T21" fmla="*/ 2147483647 h 312"/>
                  <a:gd name="T22" fmla="*/ 2147483647 w 672"/>
                  <a:gd name="T23" fmla="*/ 2147483647 h 312"/>
                  <a:gd name="T24" fmla="*/ 0 w 672"/>
                  <a:gd name="T25" fmla="*/ 2147483647 h 312"/>
                  <a:gd name="T26" fmla="*/ 2147483647 w 672"/>
                  <a:gd name="T27" fmla="*/ 2147483647 h 312"/>
                  <a:gd name="T28" fmla="*/ 2147483647 w 672"/>
                  <a:gd name="T29" fmla="*/ 2147483647 h 312"/>
                  <a:gd name="T30" fmla="*/ 2147483647 w 672"/>
                  <a:gd name="T31" fmla="*/ 2147483647 h 312"/>
                  <a:gd name="T32" fmla="*/ 2147483647 w 672"/>
                  <a:gd name="T33" fmla="*/ 2147483647 h 312"/>
                  <a:gd name="T34" fmla="*/ 2147483647 w 672"/>
                  <a:gd name="T35" fmla="*/ 2147483647 h 312"/>
                  <a:gd name="T36" fmla="*/ 2147483647 w 672"/>
                  <a:gd name="T37" fmla="*/ 2147483647 h 312"/>
                  <a:gd name="T38" fmla="*/ 2147483647 w 672"/>
                  <a:gd name="T39" fmla="*/ 2147483647 h 312"/>
                  <a:gd name="T40" fmla="*/ 2147483647 w 672"/>
                  <a:gd name="T41" fmla="*/ 2147483647 h 312"/>
                  <a:gd name="T42" fmla="*/ 2147483647 w 672"/>
                  <a:gd name="T43" fmla="*/ 2147483647 h 312"/>
                  <a:gd name="T44" fmla="*/ 2147483647 w 672"/>
                  <a:gd name="T45" fmla="*/ 2147483647 h 312"/>
                  <a:gd name="T46" fmla="*/ 2147483647 w 672"/>
                  <a:gd name="T47" fmla="*/ 2147483647 h 312"/>
                  <a:gd name="T48" fmla="*/ 2147483647 w 672"/>
                  <a:gd name="T49" fmla="*/ 2147483647 h 312"/>
                  <a:gd name="T50" fmla="*/ 2147483647 w 672"/>
                  <a:gd name="T51" fmla="*/ 2147483647 h 312"/>
                  <a:gd name="T52" fmla="*/ 2147483647 w 672"/>
                  <a:gd name="T53" fmla="*/ 2147483647 h 312"/>
                  <a:gd name="T54" fmla="*/ 2147483647 w 672"/>
                  <a:gd name="T55" fmla="*/ 2147483647 h 312"/>
                  <a:gd name="T56" fmla="*/ 2147483647 w 672"/>
                  <a:gd name="T57" fmla="*/ 2147483647 h 312"/>
                  <a:gd name="T58" fmla="*/ 2147483647 w 672"/>
                  <a:gd name="T59" fmla="*/ 2147483647 h 312"/>
                  <a:gd name="T60" fmla="*/ 2147483647 w 672"/>
                  <a:gd name="T61" fmla="*/ 2147483647 h 312"/>
                  <a:gd name="T62" fmla="*/ 2147483647 w 672"/>
                  <a:gd name="T63" fmla="*/ 2147483647 h 312"/>
                  <a:gd name="T64" fmla="*/ 2147483647 w 672"/>
                  <a:gd name="T65" fmla="*/ 2147483647 h 312"/>
                  <a:gd name="T66" fmla="*/ 2147483647 w 672"/>
                  <a:gd name="T67" fmla="*/ 2147483647 h 312"/>
                  <a:gd name="T68" fmla="*/ 2147483647 w 672"/>
                  <a:gd name="T69" fmla="*/ 2147483647 h 312"/>
                  <a:gd name="T70" fmla="*/ 2147483647 w 672"/>
                  <a:gd name="T71" fmla="*/ 2147483647 h 312"/>
                  <a:gd name="T72" fmla="*/ 2147483647 w 672"/>
                  <a:gd name="T73" fmla="*/ 2147483647 h 312"/>
                  <a:gd name="T74" fmla="*/ 2147483647 w 672"/>
                  <a:gd name="T75" fmla="*/ 2147483647 h 312"/>
                  <a:gd name="T76" fmla="*/ 2147483647 w 672"/>
                  <a:gd name="T77" fmla="*/ 0 h 312"/>
                  <a:gd name="T78" fmla="*/ 2147483647 w 672"/>
                  <a:gd name="T79" fmla="*/ 2147483647 h 312"/>
                  <a:gd name="T80" fmla="*/ 2147483647 w 672"/>
                  <a:gd name="T81" fmla="*/ 2147483647 h 312"/>
                  <a:gd name="T82" fmla="*/ 2147483647 w 672"/>
                  <a:gd name="T83" fmla="*/ 2147483647 h 312"/>
                  <a:gd name="T84" fmla="*/ 2147483647 w 672"/>
                  <a:gd name="T85" fmla="*/ 2147483647 h 312"/>
                  <a:gd name="T86" fmla="*/ 2147483647 w 672"/>
                  <a:gd name="T87" fmla="*/ 2147483647 h 312"/>
                  <a:gd name="T88" fmla="*/ 2147483647 w 672"/>
                  <a:gd name="T89" fmla="*/ 2147483647 h 31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672"/>
                  <a:gd name="T136" fmla="*/ 0 h 312"/>
                  <a:gd name="T137" fmla="*/ 672 w 672"/>
                  <a:gd name="T138" fmla="*/ 312 h 31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672" h="312">
                    <a:moveTo>
                      <a:pt x="36" y="132"/>
                    </a:moveTo>
                    <a:lnTo>
                      <a:pt x="66" y="144"/>
                    </a:lnTo>
                    <a:lnTo>
                      <a:pt x="78" y="156"/>
                    </a:lnTo>
                    <a:lnTo>
                      <a:pt x="114" y="156"/>
                    </a:lnTo>
                    <a:lnTo>
                      <a:pt x="114" y="144"/>
                    </a:lnTo>
                    <a:lnTo>
                      <a:pt x="126" y="144"/>
                    </a:lnTo>
                    <a:lnTo>
                      <a:pt x="126" y="132"/>
                    </a:lnTo>
                    <a:lnTo>
                      <a:pt x="144" y="156"/>
                    </a:lnTo>
                    <a:lnTo>
                      <a:pt x="162" y="156"/>
                    </a:lnTo>
                    <a:lnTo>
                      <a:pt x="168" y="174"/>
                    </a:lnTo>
                    <a:lnTo>
                      <a:pt x="192" y="174"/>
                    </a:lnTo>
                    <a:lnTo>
                      <a:pt x="198" y="186"/>
                    </a:lnTo>
                    <a:lnTo>
                      <a:pt x="204" y="186"/>
                    </a:lnTo>
                    <a:lnTo>
                      <a:pt x="216" y="180"/>
                    </a:lnTo>
                    <a:lnTo>
                      <a:pt x="228" y="180"/>
                    </a:lnTo>
                    <a:lnTo>
                      <a:pt x="228" y="192"/>
                    </a:lnTo>
                    <a:lnTo>
                      <a:pt x="216" y="204"/>
                    </a:lnTo>
                    <a:lnTo>
                      <a:pt x="204" y="210"/>
                    </a:lnTo>
                    <a:lnTo>
                      <a:pt x="192" y="210"/>
                    </a:lnTo>
                    <a:lnTo>
                      <a:pt x="192" y="216"/>
                    </a:lnTo>
                    <a:lnTo>
                      <a:pt x="174" y="222"/>
                    </a:lnTo>
                    <a:lnTo>
                      <a:pt x="156" y="240"/>
                    </a:lnTo>
                    <a:lnTo>
                      <a:pt x="150" y="240"/>
                    </a:lnTo>
                    <a:lnTo>
                      <a:pt x="144" y="234"/>
                    </a:lnTo>
                    <a:lnTo>
                      <a:pt x="138" y="234"/>
                    </a:lnTo>
                    <a:lnTo>
                      <a:pt x="132" y="228"/>
                    </a:lnTo>
                    <a:lnTo>
                      <a:pt x="114" y="228"/>
                    </a:lnTo>
                    <a:lnTo>
                      <a:pt x="102" y="234"/>
                    </a:lnTo>
                    <a:lnTo>
                      <a:pt x="96" y="234"/>
                    </a:lnTo>
                    <a:lnTo>
                      <a:pt x="96" y="246"/>
                    </a:lnTo>
                    <a:lnTo>
                      <a:pt x="90" y="252"/>
                    </a:lnTo>
                    <a:lnTo>
                      <a:pt x="84" y="252"/>
                    </a:lnTo>
                    <a:lnTo>
                      <a:pt x="72" y="246"/>
                    </a:lnTo>
                    <a:lnTo>
                      <a:pt x="36" y="234"/>
                    </a:lnTo>
                    <a:lnTo>
                      <a:pt x="24" y="234"/>
                    </a:lnTo>
                    <a:lnTo>
                      <a:pt x="18" y="240"/>
                    </a:lnTo>
                    <a:lnTo>
                      <a:pt x="18" y="252"/>
                    </a:lnTo>
                    <a:lnTo>
                      <a:pt x="12" y="258"/>
                    </a:lnTo>
                    <a:lnTo>
                      <a:pt x="0" y="264"/>
                    </a:lnTo>
                    <a:lnTo>
                      <a:pt x="0" y="276"/>
                    </a:lnTo>
                    <a:lnTo>
                      <a:pt x="6" y="282"/>
                    </a:lnTo>
                    <a:lnTo>
                      <a:pt x="6" y="288"/>
                    </a:lnTo>
                    <a:lnTo>
                      <a:pt x="12" y="294"/>
                    </a:lnTo>
                    <a:lnTo>
                      <a:pt x="24" y="288"/>
                    </a:lnTo>
                    <a:lnTo>
                      <a:pt x="36" y="288"/>
                    </a:lnTo>
                    <a:lnTo>
                      <a:pt x="42" y="282"/>
                    </a:lnTo>
                    <a:lnTo>
                      <a:pt x="60" y="282"/>
                    </a:lnTo>
                    <a:lnTo>
                      <a:pt x="72" y="288"/>
                    </a:lnTo>
                    <a:lnTo>
                      <a:pt x="96" y="288"/>
                    </a:lnTo>
                    <a:lnTo>
                      <a:pt x="108" y="300"/>
                    </a:lnTo>
                    <a:lnTo>
                      <a:pt x="126" y="300"/>
                    </a:lnTo>
                    <a:lnTo>
                      <a:pt x="132" y="294"/>
                    </a:lnTo>
                    <a:lnTo>
                      <a:pt x="144" y="288"/>
                    </a:lnTo>
                    <a:lnTo>
                      <a:pt x="150" y="282"/>
                    </a:lnTo>
                    <a:lnTo>
                      <a:pt x="180" y="312"/>
                    </a:lnTo>
                    <a:lnTo>
                      <a:pt x="192" y="306"/>
                    </a:lnTo>
                    <a:lnTo>
                      <a:pt x="198" y="306"/>
                    </a:lnTo>
                    <a:lnTo>
                      <a:pt x="198" y="312"/>
                    </a:lnTo>
                    <a:lnTo>
                      <a:pt x="210" y="312"/>
                    </a:lnTo>
                    <a:lnTo>
                      <a:pt x="222" y="306"/>
                    </a:lnTo>
                    <a:lnTo>
                      <a:pt x="228" y="300"/>
                    </a:lnTo>
                    <a:lnTo>
                      <a:pt x="270" y="300"/>
                    </a:lnTo>
                    <a:lnTo>
                      <a:pt x="282" y="288"/>
                    </a:lnTo>
                    <a:lnTo>
                      <a:pt x="300" y="294"/>
                    </a:lnTo>
                    <a:lnTo>
                      <a:pt x="318" y="294"/>
                    </a:lnTo>
                    <a:lnTo>
                      <a:pt x="318" y="282"/>
                    </a:lnTo>
                    <a:lnTo>
                      <a:pt x="312" y="270"/>
                    </a:lnTo>
                    <a:lnTo>
                      <a:pt x="300" y="264"/>
                    </a:lnTo>
                    <a:lnTo>
                      <a:pt x="300" y="258"/>
                    </a:lnTo>
                    <a:lnTo>
                      <a:pt x="306" y="252"/>
                    </a:lnTo>
                    <a:lnTo>
                      <a:pt x="318" y="246"/>
                    </a:lnTo>
                    <a:lnTo>
                      <a:pt x="330" y="246"/>
                    </a:lnTo>
                    <a:lnTo>
                      <a:pt x="336" y="240"/>
                    </a:lnTo>
                    <a:lnTo>
                      <a:pt x="348" y="234"/>
                    </a:lnTo>
                    <a:lnTo>
                      <a:pt x="348" y="216"/>
                    </a:lnTo>
                    <a:lnTo>
                      <a:pt x="372" y="216"/>
                    </a:lnTo>
                    <a:lnTo>
                      <a:pt x="384" y="204"/>
                    </a:lnTo>
                    <a:lnTo>
                      <a:pt x="396" y="204"/>
                    </a:lnTo>
                    <a:lnTo>
                      <a:pt x="402" y="210"/>
                    </a:lnTo>
                    <a:lnTo>
                      <a:pt x="408" y="222"/>
                    </a:lnTo>
                    <a:lnTo>
                      <a:pt x="414" y="228"/>
                    </a:lnTo>
                    <a:lnTo>
                      <a:pt x="426" y="222"/>
                    </a:lnTo>
                    <a:lnTo>
                      <a:pt x="456" y="228"/>
                    </a:lnTo>
                    <a:lnTo>
                      <a:pt x="462" y="222"/>
                    </a:lnTo>
                    <a:lnTo>
                      <a:pt x="462" y="198"/>
                    </a:lnTo>
                    <a:lnTo>
                      <a:pt x="468" y="186"/>
                    </a:lnTo>
                    <a:lnTo>
                      <a:pt x="486" y="168"/>
                    </a:lnTo>
                    <a:lnTo>
                      <a:pt x="516" y="168"/>
                    </a:lnTo>
                    <a:lnTo>
                      <a:pt x="534" y="174"/>
                    </a:lnTo>
                    <a:lnTo>
                      <a:pt x="552" y="174"/>
                    </a:lnTo>
                    <a:lnTo>
                      <a:pt x="558" y="168"/>
                    </a:lnTo>
                    <a:lnTo>
                      <a:pt x="564" y="156"/>
                    </a:lnTo>
                    <a:lnTo>
                      <a:pt x="564" y="138"/>
                    </a:lnTo>
                    <a:lnTo>
                      <a:pt x="570" y="132"/>
                    </a:lnTo>
                    <a:lnTo>
                      <a:pt x="582" y="126"/>
                    </a:lnTo>
                    <a:lnTo>
                      <a:pt x="594" y="114"/>
                    </a:lnTo>
                    <a:lnTo>
                      <a:pt x="642" y="96"/>
                    </a:lnTo>
                    <a:lnTo>
                      <a:pt x="666" y="96"/>
                    </a:lnTo>
                    <a:lnTo>
                      <a:pt x="672" y="90"/>
                    </a:lnTo>
                    <a:lnTo>
                      <a:pt x="672" y="78"/>
                    </a:lnTo>
                    <a:lnTo>
                      <a:pt x="660" y="66"/>
                    </a:lnTo>
                    <a:lnTo>
                      <a:pt x="642" y="60"/>
                    </a:lnTo>
                    <a:lnTo>
                      <a:pt x="600" y="60"/>
                    </a:lnTo>
                    <a:lnTo>
                      <a:pt x="576" y="30"/>
                    </a:lnTo>
                    <a:lnTo>
                      <a:pt x="558" y="30"/>
                    </a:lnTo>
                    <a:lnTo>
                      <a:pt x="546" y="18"/>
                    </a:lnTo>
                    <a:lnTo>
                      <a:pt x="498" y="24"/>
                    </a:lnTo>
                    <a:lnTo>
                      <a:pt x="486" y="24"/>
                    </a:lnTo>
                    <a:lnTo>
                      <a:pt x="474" y="18"/>
                    </a:lnTo>
                    <a:lnTo>
                      <a:pt x="354" y="18"/>
                    </a:lnTo>
                    <a:lnTo>
                      <a:pt x="336" y="24"/>
                    </a:lnTo>
                    <a:lnTo>
                      <a:pt x="318" y="24"/>
                    </a:lnTo>
                    <a:lnTo>
                      <a:pt x="306" y="18"/>
                    </a:lnTo>
                    <a:lnTo>
                      <a:pt x="282" y="18"/>
                    </a:lnTo>
                    <a:lnTo>
                      <a:pt x="276" y="6"/>
                    </a:lnTo>
                    <a:lnTo>
                      <a:pt x="264" y="0"/>
                    </a:lnTo>
                    <a:lnTo>
                      <a:pt x="222" y="0"/>
                    </a:lnTo>
                    <a:lnTo>
                      <a:pt x="216" y="6"/>
                    </a:lnTo>
                    <a:lnTo>
                      <a:pt x="216" y="36"/>
                    </a:lnTo>
                    <a:lnTo>
                      <a:pt x="222" y="48"/>
                    </a:lnTo>
                    <a:lnTo>
                      <a:pt x="222" y="60"/>
                    </a:lnTo>
                    <a:lnTo>
                      <a:pt x="204" y="54"/>
                    </a:lnTo>
                    <a:lnTo>
                      <a:pt x="174" y="54"/>
                    </a:lnTo>
                    <a:lnTo>
                      <a:pt x="138" y="36"/>
                    </a:lnTo>
                    <a:lnTo>
                      <a:pt x="120" y="30"/>
                    </a:lnTo>
                    <a:lnTo>
                      <a:pt x="108" y="24"/>
                    </a:lnTo>
                    <a:lnTo>
                      <a:pt x="78" y="24"/>
                    </a:lnTo>
                    <a:lnTo>
                      <a:pt x="60" y="42"/>
                    </a:lnTo>
                    <a:lnTo>
                      <a:pt x="54" y="54"/>
                    </a:lnTo>
                    <a:lnTo>
                      <a:pt x="54" y="72"/>
                    </a:lnTo>
                    <a:lnTo>
                      <a:pt x="72" y="72"/>
                    </a:lnTo>
                    <a:lnTo>
                      <a:pt x="78" y="78"/>
                    </a:lnTo>
                    <a:lnTo>
                      <a:pt x="84" y="78"/>
                    </a:lnTo>
                    <a:lnTo>
                      <a:pt x="84" y="84"/>
                    </a:lnTo>
                    <a:lnTo>
                      <a:pt x="36" y="13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599" name="Kuwait">
                <a:extLst>
                  <a:ext uri="{FF2B5EF4-FFF2-40B4-BE49-F238E27FC236}">
                    <a16:creationId xmlns:a16="http://schemas.microsoft.com/office/drawing/2014/main" id="{731DEC62-E6ED-374E-AF4A-51BACAFBA4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6" y="1691"/>
                <a:ext cx="35" cy="31"/>
              </a:xfrm>
              <a:custGeom>
                <a:avLst/>
                <a:gdLst>
                  <a:gd name="T0" fmla="*/ 2147483647 w 138"/>
                  <a:gd name="T1" fmla="*/ 0 h 120"/>
                  <a:gd name="T2" fmla="*/ 2147483647 w 138"/>
                  <a:gd name="T3" fmla="*/ 0 h 120"/>
                  <a:gd name="T4" fmla="*/ 2147483647 w 138"/>
                  <a:gd name="T5" fmla="*/ 2147483647 h 120"/>
                  <a:gd name="T6" fmla="*/ 2147483647 w 138"/>
                  <a:gd name="T7" fmla="*/ 2147483647 h 120"/>
                  <a:gd name="T8" fmla="*/ 2147483647 w 138"/>
                  <a:gd name="T9" fmla="*/ 2147483647 h 120"/>
                  <a:gd name="T10" fmla="*/ 2147483647 w 138"/>
                  <a:gd name="T11" fmla="*/ 2147483647 h 120"/>
                  <a:gd name="T12" fmla="*/ 0 w 138"/>
                  <a:gd name="T13" fmla="*/ 2147483647 h 120"/>
                  <a:gd name="T14" fmla="*/ 2147483647 w 138"/>
                  <a:gd name="T15" fmla="*/ 2147483647 h 120"/>
                  <a:gd name="T16" fmla="*/ 2147483647 w 138"/>
                  <a:gd name="T17" fmla="*/ 2147483647 h 120"/>
                  <a:gd name="T18" fmla="*/ 2147483647 w 138"/>
                  <a:gd name="T19" fmla="*/ 2147483647 h 120"/>
                  <a:gd name="T20" fmla="*/ 2147483647 w 138"/>
                  <a:gd name="T21" fmla="*/ 2147483647 h 120"/>
                  <a:gd name="T22" fmla="*/ 2147483647 w 138"/>
                  <a:gd name="T23" fmla="*/ 2147483647 h 120"/>
                  <a:gd name="T24" fmla="*/ 2147483647 w 138"/>
                  <a:gd name="T25" fmla="*/ 2147483647 h 120"/>
                  <a:gd name="T26" fmla="*/ 2147483647 w 138"/>
                  <a:gd name="T27" fmla="*/ 2147483647 h 120"/>
                  <a:gd name="T28" fmla="*/ 2147483647 w 138"/>
                  <a:gd name="T29" fmla="*/ 2147483647 h 120"/>
                  <a:gd name="T30" fmla="*/ 2147483647 w 138"/>
                  <a:gd name="T31" fmla="*/ 2147483647 h 120"/>
                  <a:gd name="T32" fmla="*/ 2147483647 w 138"/>
                  <a:gd name="T33" fmla="*/ 2147483647 h 120"/>
                  <a:gd name="T34" fmla="*/ 2147483647 w 138"/>
                  <a:gd name="T35" fmla="*/ 2147483647 h 120"/>
                  <a:gd name="T36" fmla="*/ 2147483647 w 138"/>
                  <a:gd name="T37" fmla="*/ 2147483647 h 120"/>
                  <a:gd name="T38" fmla="*/ 2147483647 w 138"/>
                  <a:gd name="T39" fmla="*/ 2147483647 h 120"/>
                  <a:gd name="T40" fmla="*/ 2147483647 w 138"/>
                  <a:gd name="T41" fmla="*/ 2147483647 h 120"/>
                  <a:gd name="T42" fmla="*/ 2147483647 w 138"/>
                  <a:gd name="T43" fmla="*/ 2147483647 h 120"/>
                  <a:gd name="T44" fmla="*/ 2147483647 w 138"/>
                  <a:gd name="T45" fmla="*/ 2147483647 h 120"/>
                  <a:gd name="T46" fmla="*/ 2147483647 w 138"/>
                  <a:gd name="T47" fmla="*/ 2147483647 h 120"/>
                  <a:gd name="T48" fmla="*/ 2147483647 w 138"/>
                  <a:gd name="T49" fmla="*/ 0 h 120"/>
                  <a:gd name="T50" fmla="*/ 2147483647 w 138"/>
                  <a:gd name="T51" fmla="*/ 0 h 12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38"/>
                  <a:gd name="T79" fmla="*/ 0 h 120"/>
                  <a:gd name="T80" fmla="*/ 138 w 138"/>
                  <a:gd name="T81" fmla="*/ 120 h 12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38" h="120">
                    <a:moveTo>
                      <a:pt x="54" y="0"/>
                    </a:moveTo>
                    <a:lnTo>
                      <a:pt x="36" y="0"/>
                    </a:lnTo>
                    <a:lnTo>
                      <a:pt x="30" y="12"/>
                    </a:lnTo>
                    <a:lnTo>
                      <a:pt x="24" y="18"/>
                    </a:lnTo>
                    <a:lnTo>
                      <a:pt x="24" y="30"/>
                    </a:lnTo>
                    <a:lnTo>
                      <a:pt x="6" y="66"/>
                    </a:lnTo>
                    <a:lnTo>
                      <a:pt x="0" y="72"/>
                    </a:lnTo>
                    <a:lnTo>
                      <a:pt x="42" y="72"/>
                    </a:lnTo>
                    <a:lnTo>
                      <a:pt x="60" y="78"/>
                    </a:lnTo>
                    <a:lnTo>
                      <a:pt x="66" y="78"/>
                    </a:lnTo>
                    <a:lnTo>
                      <a:pt x="66" y="114"/>
                    </a:lnTo>
                    <a:lnTo>
                      <a:pt x="72" y="120"/>
                    </a:lnTo>
                    <a:lnTo>
                      <a:pt x="138" y="120"/>
                    </a:lnTo>
                    <a:lnTo>
                      <a:pt x="126" y="114"/>
                    </a:lnTo>
                    <a:lnTo>
                      <a:pt x="114" y="102"/>
                    </a:lnTo>
                    <a:lnTo>
                      <a:pt x="102" y="78"/>
                    </a:lnTo>
                    <a:lnTo>
                      <a:pt x="102" y="66"/>
                    </a:lnTo>
                    <a:lnTo>
                      <a:pt x="90" y="60"/>
                    </a:lnTo>
                    <a:lnTo>
                      <a:pt x="84" y="36"/>
                    </a:lnTo>
                    <a:lnTo>
                      <a:pt x="120" y="36"/>
                    </a:lnTo>
                    <a:lnTo>
                      <a:pt x="120" y="18"/>
                    </a:lnTo>
                    <a:lnTo>
                      <a:pt x="114" y="12"/>
                    </a:lnTo>
                    <a:lnTo>
                      <a:pt x="90" y="12"/>
                    </a:lnTo>
                    <a:lnTo>
                      <a:pt x="90" y="18"/>
                    </a:lnTo>
                    <a:lnTo>
                      <a:pt x="84" y="0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00" name="Korea, South">
                <a:extLst>
                  <a:ext uri="{FF2B5EF4-FFF2-40B4-BE49-F238E27FC236}">
                    <a16:creationId xmlns:a16="http://schemas.microsoft.com/office/drawing/2014/main" id="{124BA208-B4B4-7E40-BB86-D7A43E79AFE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11" y="1516"/>
                <a:ext cx="70" cy="109"/>
              </a:xfrm>
              <a:custGeom>
                <a:avLst/>
                <a:gdLst>
                  <a:gd name="T0" fmla="*/ 2147483647 w 276"/>
                  <a:gd name="T1" fmla="*/ 2147483647 h 426"/>
                  <a:gd name="T2" fmla="*/ 2147483647 w 276"/>
                  <a:gd name="T3" fmla="*/ 2147483647 h 426"/>
                  <a:gd name="T4" fmla="*/ 2147483647 w 276"/>
                  <a:gd name="T5" fmla="*/ 2147483647 h 426"/>
                  <a:gd name="T6" fmla="*/ 2147483647 w 276"/>
                  <a:gd name="T7" fmla="*/ 2147483647 h 426"/>
                  <a:gd name="T8" fmla="*/ 2147483647 w 276"/>
                  <a:gd name="T9" fmla="*/ 2147483647 h 426"/>
                  <a:gd name="T10" fmla="*/ 2147483647 w 276"/>
                  <a:gd name="T11" fmla="*/ 2147483647 h 426"/>
                  <a:gd name="T12" fmla="*/ 2147483647 w 276"/>
                  <a:gd name="T13" fmla="*/ 2147483647 h 426"/>
                  <a:gd name="T14" fmla="*/ 2147483647 w 276"/>
                  <a:gd name="T15" fmla="*/ 2147483647 h 426"/>
                  <a:gd name="T16" fmla="*/ 2147483647 w 276"/>
                  <a:gd name="T17" fmla="*/ 2147483647 h 426"/>
                  <a:gd name="T18" fmla="*/ 2147483647 w 276"/>
                  <a:gd name="T19" fmla="*/ 2147483647 h 426"/>
                  <a:gd name="T20" fmla="*/ 2147483647 w 276"/>
                  <a:gd name="T21" fmla="*/ 2147483647 h 426"/>
                  <a:gd name="T22" fmla="*/ 2147483647 w 276"/>
                  <a:gd name="T23" fmla="*/ 2147483647 h 426"/>
                  <a:gd name="T24" fmla="*/ 2147483647 w 276"/>
                  <a:gd name="T25" fmla="*/ 0 h 426"/>
                  <a:gd name="T26" fmla="*/ 2147483647 w 276"/>
                  <a:gd name="T27" fmla="*/ 2147483647 h 426"/>
                  <a:gd name="T28" fmla="*/ 2147483647 w 276"/>
                  <a:gd name="T29" fmla="*/ 2147483647 h 426"/>
                  <a:gd name="T30" fmla="*/ 2147483647 w 276"/>
                  <a:gd name="T31" fmla="*/ 2147483647 h 426"/>
                  <a:gd name="T32" fmla="*/ 2147483647 w 276"/>
                  <a:gd name="T33" fmla="*/ 2147483647 h 426"/>
                  <a:gd name="T34" fmla="*/ 0 w 276"/>
                  <a:gd name="T35" fmla="*/ 2147483647 h 426"/>
                  <a:gd name="T36" fmla="*/ 2147483647 w 276"/>
                  <a:gd name="T37" fmla="*/ 2147483647 h 426"/>
                  <a:gd name="T38" fmla="*/ 2147483647 w 276"/>
                  <a:gd name="T39" fmla="*/ 2147483647 h 426"/>
                  <a:gd name="T40" fmla="*/ 2147483647 w 276"/>
                  <a:gd name="T41" fmla="*/ 2147483647 h 426"/>
                  <a:gd name="T42" fmla="*/ 2147483647 w 276"/>
                  <a:gd name="T43" fmla="*/ 2147483647 h 426"/>
                  <a:gd name="T44" fmla="*/ 2147483647 w 276"/>
                  <a:gd name="T45" fmla="*/ 2147483647 h 426"/>
                  <a:gd name="T46" fmla="*/ 2147483647 w 276"/>
                  <a:gd name="T47" fmla="*/ 2147483647 h 426"/>
                  <a:gd name="T48" fmla="*/ 2147483647 w 276"/>
                  <a:gd name="T49" fmla="*/ 2147483647 h 426"/>
                  <a:gd name="T50" fmla="*/ 2147483647 w 276"/>
                  <a:gd name="T51" fmla="*/ 2147483647 h 426"/>
                  <a:gd name="T52" fmla="*/ 2147483647 w 276"/>
                  <a:gd name="T53" fmla="*/ 2147483647 h 426"/>
                  <a:gd name="T54" fmla="*/ 2147483647 w 276"/>
                  <a:gd name="T55" fmla="*/ 2147483647 h 426"/>
                  <a:gd name="T56" fmla="*/ 2147483647 w 276"/>
                  <a:gd name="T57" fmla="*/ 2147483647 h 426"/>
                  <a:gd name="T58" fmla="*/ 2147483647 w 276"/>
                  <a:gd name="T59" fmla="*/ 2147483647 h 426"/>
                  <a:gd name="T60" fmla="*/ 2147483647 w 276"/>
                  <a:gd name="T61" fmla="*/ 2147483647 h 426"/>
                  <a:gd name="T62" fmla="*/ 2147483647 w 276"/>
                  <a:gd name="T63" fmla="*/ 2147483647 h 426"/>
                  <a:gd name="T64" fmla="*/ 2147483647 w 276"/>
                  <a:gd name="T65" fmla="*/ 2147483647 h 426"/>
                  <a:gd name="T66" fmla="*/ 2147483647 w 276"/>
                  <a:gd name="T67" fmla="*/ 2147483647 h 426"/>
                  <a:gd name="T68" fmla="*/ 2147483647 w 276"/>
                  <a:gd name="T69" fmla="*/ 2147483647 h 426"/>
                  <a:gd name="T70" fmla="*/ 2147483647 w 276"/>
                  <a:gd name="T71" fmla="*/ 2147483647 h 426"/>
                  <a:gd name="T72" fmla="*/ 2147483647 w 276"/>
                  <a:gd name="T73" fmla="*/ 2147483647 h 426"/>
                  <a:gd name="T74" fmla="*/ 2147483647 w 276"/>
                  <a:gd name="T75" fmla="*/ 2147483647 h 42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76"/>
                  <a:gd name="T115" fmla="*/ 0 h 426"/>
                  <a:gd name="T116" fmla="*/ 276 w 276"/>
                  <a:gd name="T117" fmla="*/ 426 h 42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76" h="426">
                    <a:moveTo>
                      <a:pt x="150" y="402"/>
                    </a:moveTo>
                    <a:lnTo>
                      <a:pt x="132" y="408"/>
                    </a:lnTo>
                    <a:lnTo>
                      <a:pt x="126" y="414"/>
                    </a:lnTo>
                    <a:lnTo>
                      <a:pt x="138" y="426"/>
                    </a:lnTo>
                    <a:lnTo>
                      <a:pt x="162" y="426"/>
                    </a:lnTo>
                    <a:lnTo>
                      <a:pt x="174" y="414"/>
                    </a:lnTo>
                    <a:lnTo>
                      <a:pt x="174" y="408"/>
                    </a:lnTo>
                    <a:lnTo>
                      <a:pt x="168" y="402"/>
                    </a:lnTo>
                    <a:lnTo>
                      <a:pt x="150" y="402"/>
                    </a:lnTo>
                    <a:close/>
                    <a:moveTo>
                      <a:pt x="276" y="246"/>
                    </a:moveTo>
                    <a:lnTo>
                      <a:pt x="270" y="228"/>
                    </a:lnTo>
                    <a:lnTo>
                      <a:pt x="264" y="216"/>
                    </a:lnTo>
                    <a:lnTo>
                      <a:pt x="246" y="198"/>
                    </a:lnTo>
                    <a:lnTo>
                      <a:pt x="252" y="186"/>
                    </a:lnTo>
                    <a:lnTo>
                      <a:pt x="252" y="180"/>
                    </a:lnTo>
                    <a:lnTo>
                      <a:pt x="246" y="162"/>
                    </a:lnTo>
                    <a:lnTo>
                      <a:pt x="240" y="150"/>
                    </a:lnTo>
                    <a:lnTo>
                      <a:pt x="210" y="120"/>
                    </a:lnTo>
                    <a:lnTo>
                      <a:pt x="198" y="102"/>
                    </a:lnTo>
                    <a:lnTo>
                      <a:pt x="168" y="72"/>
                    </a:lnTo>
                    <a:lnTo>
                      <a:pt x="144" y="66"/>
                    </a:lnTo>
                    <a:lnTo>
                      <a:pt x="144" y="60"/>
                    </a:lnTo>
                    <a:lnTo>
                      <a:pt x="138" y="54"/>
                    </a:lnTo>
                    <a:lnTo>
                      <a:pt x="132" y="42"/>
                    </a:lnTo>
                    <a:lnTo>
                      <a:pt x="102" y="12"/>
                    </a:lnTo>
                    <a:lnTo>
                      <a:pt x="96" y="0"/>
                    </a:lnTo>
                    <a:lnTo>
                      <a:pt x="78" y="12"/>
                    </a:lnTo>
                    <a:lnTo>
                      <a:pt x="48" y="12"/>
                    </a:lnTo>
                    <a:lnTo>
                      <a:pt x="24" y="24"/>
                    </a:lnTo>
                    <a:lnTo>
                      <a:pt x="18" y="30"/>
                    </a:lnTo>
                    <a:lnTo>
                      <a:pt x="12" y="30"/>
                    </a:lnTo>
                    <a:lnTo>
                      <a:pt x="12" y="36"/>
                    </a:lnTo>
                    <a:lnTo>
                      <a:pt x="18" y="42"/>
                    </a:lnTo>
                    <a:lnTo>
                      <a:pt x="18" y="48"/>
                    </a:lnTo>
                    <a:lnTo>
                      <a:pt x="12" y="54"/>
                    </a:lnTo>
                    <a:lnTo>
                      <a:pt x="0" y="60"/>
                    </a:lnTo>
                    <a:lnTo>
                      <a:pt x="0" y="66"/>
                    </a:lnTo>
                    <a:lnTo>
                      <a:pt x="6" y="72"/>
                    </a:lnTo>
                    <a:lnTo>
                      <a:pt x="12" y="84"/>
                    </a:lnTo>
                    <a:lnTo>
                      <a:pt x="24" y="90"/>
                    </a:lnTo>
                    <a:lnTo>
                      <a:pt x="30" y="90"/>
                    </a:lnTo>
                    <a:lnTo>
                      <a:pt x="42" y="96"/>
                    </a:lnTo>
                    <a:lnTo>
                      <a:pt x="60" y="132"/>
                    </a:lnTo>
                    <a:lnTo>
                      <a:pt x="54" y="132"/>
                    </a:lnTo>
                    <a:lnTo>
                      <a:pt x="48" y="126"/>
                    </a:lnTo>
                    <a:lnTo>
                      <a:pt x="36" y="126"/>
                    </a:lnTo>
                    <a:lnTo>
                      <a:pt x="24" y="120"/>
                    </a:lnTo>
                    <a:lnTo>
                      <a:pt x="6" y="120"/>
                    </a:lnTo>
                    <a:lnTo>
                      <a:pt x="6" y="126"/>
                    </a:lnTo>
                    <a:lnTo>
                      <a:pt x="18" y="132"/>
                    </a:lnTo>
                    <a:lnTo>
                      <a:pt x="30" y="144"/>
                    </a:lnTo>
                    <a:lnTo>
                      <a:pt x="42" y="150"/>
                    </a:lnTo>
                    <a:lnTo>
                      <a:pt x="54" y="192"/>
                    </a:lnTo>
                    <a:lnTo>
                      <a:pt x="90" y="198"/>
                    </a:lnTo>
                    <a:lnTo>
                      <a:pt x="90" y="228"/>
                    </a:lnTo>
                    <a:lnTo>
                      <a:pt x="78" y="240"/>
                    </a:lnTo>
                    <a:lnTo>
                      <a:pt x="78" y="270"/>
                    </a:lnTo>
                    <a:lnTo>
                      <a:pt x="84" y="282"/>
                    </a:lnTo>
                    <a:lnTo>
                      <a:pt x="102" y="300"/>
                    </a:lnTo>
                    <a:lnTo>
                      <a:pt x="108" y="300"/>
                    </a:lnTo>
                    <a:lnTo>
                      <a:pt x="108" y="306"/>
                    </a:lnTo>
                    <a:lnTo>
                      <a:pt x="102" y="312"/>
                    </a:lnTo>
                    <a:lnTo>
                      <a:pt x="102" y="324"/>
                    </a:lnTo>
                    <a:lnTo>
                      <a:pt x="108" y="330"/>
                    </a:lnTo>
                    <a:lnTo>
                      <a:pt x="132" y="330"/>
                    </a:lnTo>
                    <a:lnTo>
                      <a:pt x="144" y="324"/>
                    </a:lnTo>
                    <a:lnTo>
                      <a:pt x="144" y="318"/>
                    </a:lnTo>
                    <a:lnTo>
                      <a:pt x="150" y="312"/>
                    </a:lnTo>
                    <a:lnTo>
                      <a:pt x="150" y="306"/>
                    </a:lnTo>
                    <a:lnTo>
                      <a:pt x="198" y="282"/>
                    </a:lnTo>
                    <a:lnTo>
                      <a:pt x="222" y="288"/>
                    </a:lnTo>
                    <a:lnTo>
                      <a:pt x="234" y="270"/>
                    </a:lnTo>
                    <a:lnTo>
                      <a:pt x="258" y="270"/>
                    </a:lnTo>
                    <a:lnTo>
                      <a:pt x="270" y="264"/>
                    </a:lnTo>
                    <a:lnTo>
                      <a:pt x="276" y="264"/>
                    </a:lnTo>
                    <a:lnTo>
                      <a:pt x="276" y="24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01" name="Korea, North">
                <a:extLst>
                  <a:ext uri="{FF2B5EF4-FFF2-40B4-BE49-F238E27FC236}">
                    <a16:creationId xmlns:a16="http://schemas.microsoft.com/office/drawing/2014/main" id="{6976D571-7EA5-E84C-9F50-BE7D17EAED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3" y="1426"/>
                <a:ext cx="84" cy="107"/>
              </a:xfrm>
              <a:custGeom>
                <a:avLst/>
                <a:gdLst>
                  <a:gd name="T0" fmla="*/ 2147483647 w 330"/>
                  <a:gd name="T1" fmla="*/ 0 h 420"/>
                  <a:gd name="T2" fmla="*/ 2147483647 w 330"/>
                  <a:gd name="T3" fmla="*/ 2147483647 h 420"/>
                  <a:gd name="T4" fmla="*/ 2147483647 w 330"/>
                  <a:gd name="T5" fmla="*/ 2147483647 h 420"/>
                  <a:gd name="T6" fmla="*/ 2147483647 w 330"/>
                  <a:gd name="T7" fmla="*/ 2147483647 h 420"/>
                  <a:gd name="T8" fmla="*/ 2147483647 w 330"/>
                  <a:gd name="T9" fmla="*/ 2147483647 h 420"/>
                  <a:gd name="T10" fmla="*/ 2147483647 w 330"/>
                  <a:gd name="T11" fmla="*/ 2147483647 h 420"/>
                  <a:gd name="T12" fmla="*/ 2147483647 w 330"/>
                  <a:gd name="T13" fmla="*/ 2147483647 h 420"/>
                  <a:gd name="T14" fmla="*/ 2147483647 w 330"/>
                  <a:gd name="T15" fmla="*/ 2147483647 h 420"/>
                  <a:gd name="T16" fmla="*/ 2147483647 w 330"/>
                  <a:gd name="T17" fmla="*/ 2147483647 h 420"/>
                  <a:gd name="T18" fmla="*/ 2147483647 w 330"/>
                  <a:gd name="T19" fmla="*/ 2147483647 h 420"/>
                  <a:gd name="T20" fmla="*/ 2147483647 w 330"/>
                  <a:gd name="T21" fmla="*/ 2147483647 h 420"/>
                  <a:gd name="T22" fmla="*/ 2147483647 w 330"/>
                  <a:gd name="T23" fmla="*/ 2147483647 h 420"/>
                  <a:gd name="T24" fmla="*/ 2147483647 w 330"/>
                  <a:gd name="T25" fmla="*/ 2147483647 h 420"/>
                  <a:gd name="T26" fmla="*/ 2147483647 w 330"/>
                  <a:gd name="T27" fmla="*/ 2147483647 h 420"/>
                  <a:gd name="T28" fmla="*/ 2147483647 w 330"/>
                  <a:gd name="T29" fmla="*/ 2147483647 h 420"/>
                  <a:gd name="T30" fmla="*/ 2147483647 w 330"/>
                  <a:gd name="T31" fmla="*/ 2147483647 h 420"/>
                  <a:gd name="T32" fmla="*/ 2147483647 w 330"/>
                  <a:gd name="T33" fmla="*/ 2147483647 h 420"/>
                  <a:gd name="T34" fmla="*/ 2147483647 w 330"/>
                  <a:gd name="T35" fmla="*/ 2147483647 h 420"/>
                  <a:gd name="T36" fmla="*/ 2147483647 w 330"/>
                  <a:gd name="T37" fmla="*/ 2147483647 h 420"/>
                  <a:gd name="T38" fmla="*/ 2147483647 w 330"/>
                  <a:gd name="T39" fmla="*/ 2147483647 h 420"/>
                  <a:gd name="T40" fmla="*/ 2147483647 w 330"/>
                  <a:gd name="T41" fmla="*/ 2147483647 h 420"/>
                  <a:gd name="T42" fmla="*/ 2147483647 w 330"/>
                  <a:gd name="T43" fmla="*/ 2147483647 h 420"/>
                  <a:gd name="T44" fmla="*/ 2147483647 w 330"/>
                  <a:gd name="T45" fmla="*/ 2147483647 h 420"/>
                  <a:gd name="T46" fmla="*/ 2147483647 w 330"/>
                  <a:gd name="T47" fmla="*/ 2147483647 h 420"/>
                  <a:gd name="T48" fmla="*/ 2147483647 w 330"/>
                  <a:gd name="T49" fmla="*/ 2147483647 h 420"/>
                  <a:gd name="T50" fmla="*/ 2147483647 w 330"/>
                  <a:gd name="T51" fmla="*/ 2147483647 h 420"/>
                  <a:gd name="T52" fmla="*/ 2147483647 w 330"/>
                  <a:gd name="T53" fmla="*/ 2147483647 h 420"/>
                  <a:gd name="T54" fmla="*/ 2147483647 w 330"/>
                  <a:gd name="T55" fmla="*/ 2147483647 h 420"/>
                  <a:gd name="T56" fmla="*/ 2147483647 w 330"/>
                  <a:gd name="T57" fmla="*/ 2147483647 h 420"/>
                  <a:gd name="T58" fmla="*/ 2147483647 w 330"/>
                  <a:gd name="T59" fmla="*/ 2147483647 h 420"/>
                  <a:gd name="T60" fmla="*/ 2147483647 w 330"/>
                  <a:gd name="T61" fmla="*/ 2147483647 h 420"/>
                  <a:gd name="T62" fmla="*/ 2147483647 w 330"/>
                  <a:gd name="T63" fmla="*/ 2147483647 h 420"/>
                  <a:gd name="T64" fmla="*/ 2147483647 w 330"/>
                  <a:gd name="T65" fmla="*/ 2147483647 h 420"/>
                  <a:gd name="T66" fmla="*/ 2147483647 w 330"/>
                  <a:gd name="T67" fmla="*/ 2147483647 h 420"/>
                  <a:gd name="T68" fmla="*/ 2147483647 w 330"/>
                  <a:gd name="T69" fmla="*/ 2147483647 h 420"/>
                  <a:gd name="T70" fmla="*/ 2147483647 w 330"/>
                  <a:gd name="T71" fmla="*/ 2147483647 h 420"/>
                  <a:gd name="T72" fmla="*/ 2147483647 w 330"/>
                  <a:gd name="T73" fmla="*/ 2147483647 h 420"/>
                  <a:gd name="T74" fmla="*/ 2147483647 w 330"/>
                  <a:gd name="T75" fmla="*/ 2147483647 h 420"/>
                  <a:gd name="T76" fmla="*/ 2147483647 w 330"/>
                  <a:gd name="T77" fmla="*/ 2147483647 h 420"/>
                  <a:gd name="T78" fmla="*/ 2147483647 w 330"/>
                  <a:gd name="T79" fmla="*/ 2147483647 h 420"/>
                  <a:gd name="T80" fmla="*/ 2147483647 w 330"/>
                  <a:gd name="T81" fmla="*/ 2147483647 h 420"/>
                  <a:gd name="T82" fmla="*/ 2147483647 w 330"/>
                  <a:gd name="T83" fmla="*/ 2147483647 h 420"/>
                  <a:gd name="T84" fmla="*/ 2147483647 w 330"/>
                  <a:gd name="T85" fmla="*/ 2147483647 h 420"/>
                  <a:gd name="T86" fmla="*/ 2147483647 w 330"/>
                  <a:gd name="T87" fmla="*/ 2147483647 h 420"/>
                  <a:gd name="T88" fmla="*/ 2147483647 w 330"/>
                  <a:gd name="T89" fmla="*/ 2147483647 h 420"/>
                  <a:gd name="T90" fmla="*/ 2147483647 w 330"/>
                  <a:gd name="T91" fmla="*/ 2147483647 h 420"/>
                  <a:gd name="T92" fmla="*/ 2147483647 w 330"/>
                  <a:gd name="T93" fmla="*/ 2147483647 h 420"/>
                  <a:gd name="T94" fmla="*/ 2147483647 w 330"/>
                  <a:gd name="T95" fmla="*/ 2147483647 h 420"/>
                  <a:gd name="T96" fmla="*/ 2147483647 w 330"/>
                  <a:gd name="T97" fmla="*/ 2147483647 h 420"/>
                  <a:gd name="T98" fmla="*/ 2147483647 w 330"/>
                  <a:gd name="T99" fmla="*/ 2147483647 h 420"/>
                  <a:gd name="T100" fmla="*/ 2147483647 w 330"/>
                  <a:gd name="T101" fmla="*/ 2147483647 h 420"/>
                  <a:gd name="T102" fmla="*/ 2147483647 w 330"/>
                  <a:gd name="T103" fmla="*/ 0 h 42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30"/>
                  <a:gd name="T157" fmla="*/ 0 h 420"/>
                  <a:gd name="T158" fmla="*/ 330 w 330"/>
                  <a:gd name="T159" fmla="*/ 420 h 42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30" h="420">
                    <a:moveTo>
                      <a:pt x="270" y="0"/>
                    </a:moveTo>
                    <a:lnTo>
                      <a:pt x="240" y="0"/>
                    </a:lnTo>
                    <a:lnTo>
                      <a:pt x="240" y="6"/>
                    </a:lnTo>
                    <a:lnTo>
                      <a:pt x="246" y="12"/>
                    </a:lnTo>
                    <a:lnTo>
                      <a:pt x="252" y="24"/>
                    </a:lnTo>
                    <a:lnTo>
                      <a:pt x="252" y="42"/>
                    </a:lnTo>
                    <a:lnTo>
                      <a:pt x="228" y="42"/>
                    </a:lnTo>
                    <a:lnTo>
                      <a:pt x="234" y="54"/>
                    </a:lnTo>
                    <a:lnTo>
                      <a:pt x="234" y="60"/>
                    </a:lnTo>
                    <a:lnTo>
                      <a:pt x="228" y="72"/>
                    </a:lnTo>
                    <a:lnTo>
                      <a:pt x="216" y="78"/>
                    </a:lnTo>
                    <a:lnTo>
                      <a:pt x="204" y="72"/>
                    </a:lnTo>
                    <a:lnTo>
                      <a:pt x="180" y="72"/>
                    </a:lnTo>
                    <a:lnTo>
                      <a:pt x="174" y="66"/>
                    </a:lnTo>
                    <a:lnTo>
                      <a:pt x="168" y="72"/>
                    </a:lnTo>
                    <a:lnTo>
                      <a:pt x="168" y="84"/>
                    </a:lnTo>
                    <a:lnTo>
                      <a:pt x="192" y="108"/>
                    </a:lnTo>
                    <a:lnTo>
                      <a:pt x="198" y="108"/>
                    </a:lnTo>
                    <a:lnTo>
                      <a:pt x="198" y="120"/>
                    </a:lnTo>
                    <a:lnTo>
                      <a:pt x="150" y="120"/>
                    </a:lnTo>
                    <a:lnTo>
                      <a:pt x="138" y="114"/>
                    </a:lnTo>
                    <a:lnTo>
                      <a:pt x="126" y="114"/>
                    </a:lnTo>
                    <a:lnTo>
                      <a:pt x="114" y="102"/>
                    </a:lnTo>
                    <a:lnTo>
                      <a:pt x="102" y="96"/>
                    </a:lnTo>
                    <a:lnTo>
                      <a:pt x="90" y="96"/>
                    </a:lnTo>
                    <a:lnTo>
                      <a:pt x="90" y="102"/>
                    </a:lnTo>
                    <a:lnTo>
                      <a:pt x="84" y="108"/>
                    </a:lnTo>
                    <a:lnTo>
                      <a:pt x="84" y="138"/>
                    </a:lnTo>
                    <a:lnTo>
                      <a:pt x="66" y="174"/>
                    </a:lnTo>
                    <a:lnTo>
                      <a:pt x="54" y="186"/>
                    </a:lnTo>
                    <a:lnTo>
                      <a:pt x="18" y="204"/>
                    </a:lnTo>
                    <a:lnTo>
                      <a:pt x="12" y="216"/>
                    </a:lnTo>
                    <a:lnTo>
                      <a:pt x="6" y="222"/>
                    </a:lnTo>
                    <a:lnTo>
                      <a:pt x="6" y="234"/>
                    </a:lnTo>
                    <a:lnTo>
                      <a:pt x="0" y="246"/>
                    </a:lnTo>
                    <a:lnTo>
                      <a:pt x="12" y="228"/>
                    </a:lnTo>
                    <a:lnTo>
                      <a:pt x="18" y="246"/>
                    </a:lnTo>
                    <a:lnTo>
                      <a:pt x="36" y="270"/>
                    </a:lnTo>
                    <a:lnTo>
                      <a:pt x="48" y="252"/>
                    </a:lnTo>
                    <a:lnTo>
                      <a:pt x="54" y="258"/>
                    </a:lnTo>
                    <a:lnTo>
                      <a:pt x="60" y="270"/>
                    </a:lnTo>
                    <a:lnTo>
                      <a:pt x="96" y="270"/>
                    </a:lnTo>
                    <a:lnTo>
                      <a:pt x="96" y="282"/>
                    </a:lnTo>
                    <a:lnTo>
                      <a:pt x="102" y="294"/>
                    </a:lnTo>
                    <a:lnTo>
                      <a:pt x="102" y="336"/>
                    </a:lnTo>
                    <a:lnTo>
                      <a:pt x="138" y="336"/>
                    </a:lnTo>
                    <a:lnTo>
                      <a:pt x="144" y="348"/>
                    </a:lnTo>
                    <a:lnTo>
                      <a:pt x="132" y="342"/>
                    </a:lnTo>
                    <a:lnTo>
                      <a:pt x="108" y="342"/>
                    </a:lnTo>
                    <a:lnTo>
                      <a:pt x="102" y="348"/>
                    </a:lnTo>
                    <a:lnTo>
                      <a:pt x="102" y="360"/>
                    </a:lnTo>
                    <a:lnTo>
                      <a:pt x="108" y="378"/>
                    </a:lnTo>
                    <a:lnTo>
                      <a:pt x="114" y="384"/>
                    </a:lnTo>
                    <a:lnTo>
                      <a:pt x="126" y="408"/>
                    </a:lnTo>
                    <a:lnTo>
                      <a:pt x="156" y="396"/>
                    </a:lnTo>
                    <a:lnTo>
                      <a:pt x="162" y="402"/>
                    </a:lnTo>
                    <a:lnTo>
                      <a:pt x="174" y="408"/>
                    </a:lnTo>
                    <a:lnTo>
                      <a:pt x="180" y="414"/>
                    </a:lnTo>
                    <a:lnTo>
                      <a:pt x="192" y="420"/>
                    </a:lnTo>
                    <a:lnTo>
                      <a:pt x="198" y="420"/>
                    </a:lnTo>
                    <a:lnTo>
                      <a:pt x="216" y="414"/>
                    </a:lnTo>
                    <a:lnTo>
                      <a:pt x="228" y="414"/>
                    </a:lnTo>
                    <a:lnTo>
                      <a:pt x="240" y="408"/>
                    </a:lnTo>
                    <a:lnTo>
                      <a:pt x="246" y="402"/>
                    </a:lnTo>
                    <a:lnTo>
                      <a:pt x="246" y="396"/>
                    </a:lnTo>
                    <a:lnTo>
                      <a:pt x="240" y="390"/>
                    </a:lnTo>
                    <a:lnTo>
                      <a:pt x="240" y="384"/>
                    </a:lnTo>
                    <a:lnTo>
                      <a:pt x="246" y="384"/>
                    </a:lnTo>
                    <a:lnTo>
                      <a:pt x="252" y="378"/>
                    </a:lnTo>
                    <a:lnTo>
                      <a:pt x="276" y="366"/>
                    </a:lnTo>
                    <a:lnTo>
                      <a:pt x="306" y="366"/>
                    </a:lnTo>
                    <a:lnTo>
                      <a:pt x="324" y="354"/>
                    </a:lnTo>
                    <a:lnTo>
                      <a:pt x="312" y="342"/>
                    </a:lnTo>
                    <a:lnTo>
                      <a:pt x="312" y="336"/>
                    </a:lnTo>
                    <a:lnTo>
                      <a:pt x="264" y="312"/>
                    </a:lnTo>
                    <a:lnTo>
                      <a:pt x="240" y="312"/>
                    </a:lnTo>
                    <a:lnTo>
                      <a:pt x="240" y="300"/>
                    </a:lnTo>
                    <a:lnTo>
                      <a:pt x="246" y="288"/>
                    </a:lnTo>
                    <a:lnTo>
                      <a:pt x="252" y="282"/>
                    </a:lnTo>
                    <a:lnTo>
                      <a:pt x="246" y="276"/>
                    </a:lnTo>
                    <a:lnTo>
                      <a:pt x="234" y="270"/>
                    </a:lnTo>
                    <a:lnTo>
                      <a:pt x="228" y="264"/>
                    </a:lnTo>
                    <a:lnTo>
                      <a:pt x="228" y="252"/>
                    </a:lnTo>
                    <a:lnTo>
                      <a:pt x="240" y="246"/>
                    </a:lnTo>
                    <a:lnTo>
                      <a:pt x="246" y="240"/>
                    </a:lnTo>
                    <a:lnTo>
                      <a:pt x="258" y="234"/>
                    </a:lnTo>
                    <a:lnTo>
                      <a:pt x="270" y="234"/>
                    </a:lnTo>
                    <a:lnTo>
                      <a:pt x="276" y="228"/>
                    </a:lnTo>
                    <a:lnTo>
                      <a:pt x="288" y="204"/>
                    </a:lnTo>
                    <a:lnTo>
                      <a:pt x="288" y="192"/>
                    </a:lnTo>
                    <a:lnTo>
                      <a:pt x="294" y="186"/>
                    </a:lnTo>
                    <a:lnTo>
                      <a:pt x="300" y="174"/>
                    </a:lnTo>
                    <a:lnTo>
                      <a:pt x="324" y="162"/>
                    </a:lnTo>
                    <a:lnTo>
                      <a:pt x="312" y="132"/>
                    </a:lnTo>
                    <a:lnTo>
                      <a:pt x="306" y="126"/>
                    </a:lnTo>
                    <a:lnTo>
                      <a:pt x="294" y="102"/>
                    </a:lnTo>
                    <a:lnTo>
                      <a:pt x="294" y="90"/>
                    </a:lnTo>
                    <a:lnTo>
                      <a:pt x="306" y="66"/>
                    </a:lnTo>
                    <a:lnTo>
                      <a:pt x="318" y="60"/>
                    </a:lnTo>
                    <a:lnTo>
                      <a:pt x="324" y="54"/>
                    </a:lnTo>
                    <a:lnTo>
                      <a:pt x="330" y="54"/>
                    </a:lnTo>
                    <a:lnTo>
                      <a:pt x="312" y="36"/>
                    </a:lnTo>
                    <a:lnTo>
                      <a:pt x="288" y="24"/>
                    </a:lnTo>
                    <a:lnTo>
                      <a:pt x="270" y="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02" name="Kazakhstan">
                <a:extLst>
                  <a:ext uri="{FF2B5EF4-FFF2-40B4-BE49-F238E27FC236}">
                    <a16:creationId xmlns:a16="http://schemas.microsoft.com/office/drawing/2014/main" id="{68370B30-C95F-8D4A-8EC4-7A034FA0AD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19" y="1177"/>
                <a:ext cx="643" cy="298"/>
              </a:xfrm>
              <a:custGeom>
                <a:avLst/>
                <a:gdLst>
                  <a:gd name="T0" fmla="*/ 2147483647 w 2514"/>
                  <a:gd name="T1" fmla="*/ 2147483647 h 1164"/>
                  <a:gd name="T2" fmla="*/ 2147483647 w 2514"/>
                  <a:gd name="T3" fmla="*/ 2147483647 h 1164"/>
                  <a:gd name="T4" fmla="*/ 2147483647 w 2514"/>
                  <a:gd name="T5" fmla="*/ 2147483647 h 1164"/>
                  <a:gd name="T6" fmla="*/ 2147483647 w 2514"/>
                  <a:gd name="T7" fmla="*/ 2147483647 h 1164"/>
                  <a:gd name="T8" fmla="*/ 2147483647 w 2514"/>
                  <a:gd name="T9" fmla="*/ 2147483647 h 1164"/>
                  <a:gd name="T10" fmla="*/ 2147483647 w 2514"/>
                  <a:gd name="T11" fmla="*/ 2147483647 h 1164"/>
                  <a:gd name="T12" fmla="*/ 2147483647 w 2514"/>
                  <a:gd name="T13" fmla="*/ 2147483647 h 1164"/>
                  <a:gd name="T14" fmla="*/ 2147483647 w 2514"/>
                  <a:gd name="T15" fmla="*/ 2147483647 h 1164"/>
                  <a:gd name="T16" fmla="*/ 2147483647 w 2514"/>
                  <a:gd name="T17" fmla="*/ 2147483647 h 1164"/>
                  <a:gd name="T18" fmla="*/ 2147483647 w 2514"/>
                  <a:gd name="T19" fmla="*/ 2147483647 h 1164"/>
                  <a:gd name="T20" fmla="*/ 2147483647 w 2514"/>
                  <a:gd name="T21" fmla="*/ 2147483647 h 1164"/>
                  <a:gd name="T22" fmla="*/ 2147483647 w 2514"/>
                  <a:gd name="T23" fmla="*/ 2147483647 h 1164"/>
                  <a:gd name="T24" fmla="*/ 2147483647 w 2514"/>
                  <a:gd name="T25" fmla="*/ 2147483647 h 1164"/>
                  <a:gd name="T26" fmla="*/ 2147483647 w 2514"/>
                  <a:gd name="T27" fmla="*/ 2147483647 h 1164"/>
                  <a:gd name="T28" fmla="*/ 2147483647 w 2514"/>
                  <a:gd name="T29" fmla="*/ 2147483647 h 1164"/>
                  <a:gd name="T30" fmla="*/ 2147483647 w 2514"/>
                  <a:gd name="T31" fmla="*/ 2147483647 h 1164"/>
                  <a:gd name="T32" fmla="*/ 2147483647 w 2514"/>
                  <a:gd name="T33" fmla="*/ 2147483647 h 1164"/>
                  <a:gd name="T34" fmla="*/ 2147483647 w 2514"/>
                  <a:gd name="T35" fmla="*/ 2147483647 h 1164"/>
                  <a:gd name="T36" fmla="*/ 2147483647 w 2514"/>
                  <a:gd name="T37" fmla="*/ 2147483647 h 1164"/>
                  <a:gd name="T38" fmla="*/ 2147483647 w 2514"/>
                  <a:gd name="T39" fmla="*/ 2147483647 h 1164"/>
                  <a:gd name="T40" fmla="*/ 2147483647 w 2514"/>
                  <a:gd name="T41" fmla="*/ 2147483647 h 1164"/>
                  <a:gd name="T42" fmla="*/ 2147483647 w 2514"/>
                  <a:gd name="T43" fmla="*/ 2147483647 h 1164"/>
                  <a:gd name="T44" fmla="*/ 2147483647 w 2514"/>
                  <a:gd name="T45" fmla="*/ 2147483647 h 1164"/>
                  <a:gd name="T46" fmla="*/ 2147483647 w 2514"/>
                  <a:gd name="T47" fmla="*/ 2147483647 h 1164"/>
                  <a:gd name="T48" fmla="*/ 2147483647 w 2514"/>
                  <a:gd name="T49" fmla="*/ 2147483647 h 1164"/>
                  <a:gd name="T50" fmla="*/ 2147483647 w 2514"/>
                  <a:gd name="T51" fmla="*/ 2147483647 h 1164"/>
                  <a:gd name="T52" fmla="*/ 2147483647 w 2514"/>
                  <a:gd name="T53" fmla="*/ 2147483647 h 1164"/>
                  <a:gd name="T54" fmla="*/ 2147483647 w 2514"/>
                  <a:gd name="T55" fmla="*/ 2147483647 h 1164"/>
                  <a:gd name="T56" fmla="*/ 2147483647 w 2514"/>
                  <a:gd name="T57" fmla="*/ 2147483647 h 1164"/>
                  <a:gd name="T58" fmla="*/ 2147483647 w 2514"/>
                  <a:gd name="T59" fmla="*/ 2147483647 h 1164"/>
                  <a:gd name="T60" fmla="*/ 2147483647 w 2514"/>
                  <a:gd name="T61" fmla="*/ 2147483647 h 1164"/>
                  <a:gd name="T62" fmla="*/ 2147483647 w 2514"/>
                  <a:gd name="T63" fmla="*/ 2147483647 h 1164"/>
                  <a:gd name="T64" fmla="*/ 2147483647 w 2514"/>
                  <a:gd name="T65" fmla="*/ 2147483647 h 1164"/>
                  <a:gd name="T66" fmla="*/ 2147483647 w 2514"/>
                  <a:gd name="T67" fmla="*/ 2147483647 h 1164"/>
                  <a:gd name="T68" fmla="*/ 2147483647 w 2514"/>
                  <a:gd name="T69" fmla="*/ 2147483647 h 1164"/>
                  <a:gd name="T70" fmla="*/ 2147483647 w 2514"/>
                  <a:gd name="T71" fmla="*/ 2147483647 h 1164"/>
                  <a:gd name="T72" fmla="*/ 2147483647 w 2514"/>
                  <a:gd name="T73" fmla="*/ 2147483647 h 1164"/>
                  <a:gd name="T74" fmla="*/ 2147483647 w 2514"/>
                  <a:gd name="T75" fmla="*/ 2147483647 h 1164"/>
                  <a:gd name="T76" fmla="*/ 2147483647 w 2514"/>
                  <a:gd name="T77" fmla="*/ 2147483647 h 1164"/>
                  <a:gd name="T78" fmla="*/ 2147483647 w 2514"/>
                  <a:gd name="T79" fmla="*/ 2147483647 h 1164"/>
                  <a:gd name="T80" fmla="*/ 2147483647 w 2514"/>
                  <a:gd name="T81" fmla="*/ 2147483647 h 1164"/>
                  <a:gd name="T82" fmla="*/ 2147483647 w 2514"/>
                  <a:gd name="T83" fmla="*/ 2147483647 h 1164"/>
                  <a:gd name="T84" fmla="*/ 2147483647 w 2514"/>
                  <a:gd name="T85" fmla="*/ 2147483647 h 1164"/>
                  <a:gd name="T86" fmla="*/ 2147483647 w 2514"/>
                  <a:gd name="T87" fmla="*/ 2147483647 h 1164"/>
                  <a:gd name="T88" fmla="*/ 2147483647 w 2514"/>
                  <a:gd name="T89" fmla="*/ 2147483647 h 1164"/>
                  <a:gd name="T90" fmla="*/ 2147483647 w 2514"/>
                  <a:gd name="T91" fmla="*/ 2147483647 h 1164"/>
                  <a:gd name="T92" fmla="*/ 2147483647 w 2514"/>
                  <a:gd name="T93" fmla="*/ 2147483647 h 1164"/>
                  <a:gd name="T94" fmla="*/ 2147483647 w 2514"/>
                  <a:gd name="T95" fmla="*/ 2147483647 h 1164"/>
                  <a:gd name="T96" fmla="*/ 2147483647 w 2514"/>
                  <a:gd name="T97" fmla="*/ 2147483647 h 1164"/>
                  <a:gd name="T98" fmla="*/ 2147483647 w 2514"/>
                  <a:gd name="T99" fmla="*/ 2147483647 h 1164"/>
                  <a:gd name="T100" fmla="*/ 2147483647 w 2514"/>
                  <a:gd name="T101" fmla="*/ 2147483647 h 1164"/>
                  <a:gd name="T102" fmla="*/ 2147483647 w 2514"/>
                  <a:gd name="T103" fmla="*/ 2147483647 h 1164"/>
                  <a:gd name="T104" fmla="*/ 2147483647 w 2514"/>
                  <a:gd name="T105" fmla="*/ 2147483647 h 1164"/>
                  <a:gd name="T106" fmla="*/ 2147483647 w 2514"/>
                  <a:gd name="T107" fmla="*/ 2147483647 h 1164"/>
                  <a:gd name="T108" fmla="*/ 2147483647 w 2514"/>
                  <a:gd name="T109" fmla="*/ 2147483647 h 1164"/>
                  <a:gd name="T110" fmla="*/ 2147483647 w 2514"/>
                  <a:gd name="T111" fmla="*/ 2147483647 h 1164"/>
                  <a:gd name="T112" fmla="*/ 2147483647 w 2514"/>
                  <a:gd name="T113" fmla="*/ 2147483647 h 1164"/>
                  <a:gd name="T114" fmla="*/ 2147483647 w 2514"/>
                  <a:gd name="T115" fmla="*/ 2147483647 h 1164"/>
                  <a:gd name="T116" fmla="*/ 2147483647 w 2514"/>
                  <a:gd name="T117" fmla="*/ 2147483647 h 1164"/>
                  <a:gd name="T118" fmla="*/ 2147483647 w 2514"/>
                  <a:gd name="T119" fmla="*/ 2147483647 h 1164"/>
                  <a:gd name="T120" fmla="*/ 2147483647 w 2514"/>
                  <a:gd name="T121" fmla="*/ 2147483647 h 1164"/>
                  <a:gd name="T122" fmla="*/ 2147483647 w 2514"/>
                  <a:gd name="T123" fmla="*/ 2147483647 h 116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514"/>
                  <a:gd name="T187" fmla="*/ 0 h 1164"/>
                  <a:gd name="T188" fmla="*/ 2514 w 2514"/>
                  <a:gd name="T189" fmla="*/ 1164 h 116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514" h="1164">
                    <a:moveTo>
                      <a:pt x="852" y="756"/>
                    </a:moveTo>
                    <a:lnTo>
                      <a:pt x="840" y="744"/>
                    </a:lnTo>
                    <a:lnTo>
                      <a:pt x="822" y="768"/>
                    </a:lnTo>
                    <a:lnTo>
                      <a:pt x="816" y="780"/>
                    </a:lnTo>
                    <a:lnTo>
                      <a:pt x="870" y="804"/>
                    </a:lnTo>
                    <a:lnTo>
                      <a:pt x="870" y="786"/>
                    </a:lnTo>
                    <a:lnTo>
                      <a:pt x="864" y="780"/>
                    </a:lnTo>
                    <a:lnTo>
                      <a:pt x="858" y="768"/>
                    </a:lnTo>
                    <a:lnTo>
                      <a:pt x="858" y="762"/>
                    </a:lnTo>
                    <a:lnTo>
                      <a:pt x="852" y="756"/>
                    </a:lnTo>
                    <a:close/>
                    <a:moveTo>
                      <a:pt x="2484" y="492"/>
                    </a:moveTo>
                    <a:lnTo>
                      <a:pt x="2484" y="486"/>
                    </a:lnTo>
                    <a:lnTo>
                      <a:pt x="2514" y="486"/>
                    </a:lnTo>
                    <a:lnTo>
                      <a:pt x="2478" y="444"/>
                    </a:lnTo>
                    <a:lnTo>
                      <a:pt x="2454" y="420"/>
                    </a:lnTo>
                    <a:lnTo>
                      <a:pt x="2442" y="456"/>
                    </a:lnTo>
                    <a:lnTo>
                      <a:pt x="2370" y="450"/>
                    </a:lnTo>
                    <a:lnTo>
                      <a:pt x="2370" y="444"/>
                    </a:lnTo>
                    <a:lnTo>
                      <a:pt x="2364" y="438"/>
                    </a:lnTo>
                    <a:lnTo>
                      <a:pt x="2358" y="426"/>
                    </a:lnTo>
                    <a:lnTo>
                      <a:pt x="2352" y="420"/>
                    </a:lnTo>
                    <a:lnTo>
                      <a:pt x="2346" y="408"/>
                    </a:lnTo>
                    <a:lnTo>
                      <a:pt x="2346" y="402"/>
                    </a:lnTo>
                    <a:lnTo>
                      <a:pt x="2340" y="402"/>
                    </a:lnTo>
                    <a:lnTo>
                      <a:pt x="2328" y="396"/>
                    </a:lnTo>
                    <a:lnTo>
                      <a:pt x="2316" y="396"/>
                    </a:lnTo>
                    <a:lnTo>
                      <a:pt x="2304" y="390"/>
                    </a:lnTo>
                    <a:lnTo>
                      <a:pt x="2292" y="390"/>
                    </a:lnTo>
                    <a:lnTo>
                      <a:pt x="2286" y="378"/>
                    </a:lnTo>
                    <a:lnTo>
                      <a:pt x="2274" y="372"/>
                    </a:lnTo>
                    <a:lnTo>
                      <a:pt x="2250" y="348"/>
                    </a:lnTo>
                    <a:lnTo>
                      <a:pt x="2226" y="336"/>
                    </a:lnTo>
                    <a:lnTo>
                      <a:pt x="2208" y="336"/>
                    </a:lnTo>
                    <a:lnTo>
                      <a:pt x="2196" y="342"/>
                    </a:lnTo>
                    <a:lnTo>
                      <a:pt x="2178" y="348"/>
                    </a:lnTo>
                    <a:lnTo>
                      <a:pt x="2166" y="354"/>
                    </a:lnTo>
                    <a:lnTo>
                      <a:pt x="2160" y="366"/>
                    </a:lnTo>
                    <a:lnTo>
                      <a:pt x="2136" y="366"/>
                    </a:lnTo>
                    <a:lnTo>
                      <a:pt x="2124" y="360"/>
                    </a:lnTo>
                    <a:lnTo>
                      <a:pt x="2118" y="348"/>
                    </a:lnTo>
                    <a:lnTo>
                      <a:pt x="2106" y="342"/>
                    </a:lnTo>
                    <a:lnTo>
                      <a:pt x="2076" y="342"/>
                    </a:lnTo>
                    <a:lnTo>
                      <a:pt x="2076" y="336"/>
                    </a:lnTo>
                    <a:lnTo>
                      <a:pt x="2070" y="330"/>
                    </a:lnTo>
                    <a:lnTo>
                      <a:pt x="2070" y="318"/>
                    </a:lnTo>
                    <a:lnTo>
                      <a:pt x="2064" y="312"/>
                    </a:lnTo>
                    <a:lnTo>
                      <a:pt x="2052" y="312"/>
                    </a:lnTo>
                    <a:lnTo>
                      <a:pt x="2052" y="318"/>
                    </a:lnTo>
                    <a:lnTo>
                      <a:pt x="2046" y="324"/>
                    </a:lnTo>
                    <a:lnTo>
                      <a:pt x="2046" y="336"/>
                    </a:lnTo>
                    <a:lnTo>
                      <a:pt x="2034" y="348"/>
                    </a:lnTo>
                    <a:lnTo>
                      <a:pt x="2022" y="354"/>
                    </a:lnTo>
                    <a:lnTo>
                      <a:pt x="2010" y="354"/>
                    </a:lnTo>
                    <a:lnTo>
                      <a:pt x="1998" y="348"/>
                    </a:lnTo>
                    <a:lnTo>
                      <a:pt x="1986" y="336"/>
                    </a:lnTo>
                    <a:lnTo>
                      <a:pt x="1974" y="318"/>
                    </a:lnTo>
                    <a:lnTo>
                      <a:pt x="1938" y="282"/>
                    </a:lnTo>
                    <a:lnTo>
                      <a:pt x="1920" y="258"/>
                    </a:lnTo>
                    <a:lnTo>
                      <a:pt x="1848" y="198"/>
                    </a:lnTo>
                    <a:lnTo>
                      <a:pt x="1818" y="168"/>
                    </a:lnTo>
                    <a:lnTo>
                      <a:pt x="1800" y="156"/>
                    </a:lnTo>
                    <a:lnTo>
                      <a:pt x="1788" y="150"/>
                    </a:lnTo>
                    <a:lnTo>
                      <a:pt x="1758" y="132"/>
                    </a:lnTo>
                    <a:lnTo>
                      <a:pt x="1728" y="120"/>
                    </a:lnTo>
                    <a:lnTo>
                      <a:pt x="1692" y="102"/>
                    </a:lnTo>
                    <a:lnTo>
                      <a:pt x="1698" y="102"/>
                    </a:lnTo>
                    <a:lnTo>
                      <a:pt x="1710" y="90"/>
                    </a:lnTo>
                    <a:lnTo>
                      <a:pt x="1710" y="72"/>
                    </a:lnTo>
                    <a:lnTo>
                      <a:pt x="1704" y="66"/>
                    </a:lnTo>
                    <a:lnTo>
                      <a:pt x="1698" y="66"/>
                    </a:lnTo>
                    <a:lnTo>
                      <a:pt x="1680" y="84"/>
                    </a:lnTo>
                    <a:lnTo>
                      <a:pt x="1644" y="96"/>
                    </a:lnTo>
                    <a:lnTo>
                      <a:pt x="1632" y="114"/>
                    </a:lnTo>
                    <a:lnTo>
                      <a:pt x="1620" y="114"/>
                    </a:lnTo>
                    <a:lnTo>
                      <a:pt x="1608" y="120"/>
                    </a:lnTo>
                    <a:lnTo>
                      <a:pt x="1602" y="126"/>
                    </a:lnTo>
                    <a:lnTo>
                      <a:pt x="1602" y="144"/>
                    </a:lnTo>
                    <a:lnTo>
                      <a:pt x="1590" y="156"/>
                    </a:lnTo>
                    <a:lnTo>
                      <a:pt x="1578" y="150"/>
                    </a:lnTo>
                    <a:lnTo>
                      <a:pt x="1572" y="144"/>
                    </a:lnTo>
                    <a:lnTo>
                      <a:pt x="1560" y="138"/>
                    </a:lnTo>
                    <a:lnTo>
                      <a:pt x="1554" y="132"/>
                    </a:lnTo>
                    <a:lnTo>
                      <a:pt x="1548" y="132"/>
                    </a:lnTo>
                    <a:lnTo>
                      <a:pt x="1542" y="138"/>
                    </a:lnTo>
                    <a:lnTo>
                      <a:pt x="1536" y="138"/>
                    </a:lnTo>
                    <a:lnTo>
                      <a:pt x="1530" y="144"/>
                    </a:lnTo>
                    <a:lnTo>
                      <a:pt x="1524" y="144"/>
                    </a:lnTo>
                    <a:lnTo>
                      <a:pt x="1524" y="138"/>
                    </a:lnTo>
                    <a:lnTo>
                      <a:pt x="1530" y="132"/>
                    </a:lnTo>
                    <a:lnTo>
                      <a:pt x="1530" y="108"/>
                    </a:lnTo>
                    <a:lnTo>
                      <a:pt x="1518" y="102"/>
                    </a:lnTo>
                    <a:lnTo>
                      <a:pt x="1512" y="102"/>
                    </a:lnTo>
                    <a:lnTo>
                      <a:pt x="1506" y="108"/>
                    </a:lnTo>
                    <a:lnTo>
                      <a:pt x="1482" y="96"/>
                    </a:lnTo>
                    <a:lnTo>
                      <a:pt x="1458" y="108"/>
                    </a:lnTo>
                    <a:lnTo>
                      <a:pt x="1434" y="72"/>
                    </a:lnTo>
                    <a:lnTo>
                      <a:pt x="1422" y="90"/>
                    </a:lnTo>
                    <a:lnTo>
                      <a:pt x="1404" y="90"/>
                    </a:lnTo>
                    <a:lnTo>
                      <a:pt x="1392" y="96"/>
                    </a:lnTo>
                    <a:lnTo>
                      <a:pt x="1374" y="96"/>
                    </a:lnTo>
                    <a:lnTo>
                      <a:pt x="1368" y="90"/>
                    </a:lnTo>
                    <a:lnTo>
                      <a:pt x="1368" y="48"/>
                    </a:lnTo>
                    <a:lnTo>
                      <a:pt x="1362" y="42"/>
                    </a:lnTo>
                    <a:lnTo>
                      <a:pt x="1350" y="42"/>
                    </a:lnTo>
                    <a:lnTo>
                      <a:pt x="1344" y="36"/>
                    </a:lnTo>
                    <a:lnTo>
                      <a:pt x="1338" y="24"/>
                    </a:lnTo>
                    <a:lnTo>
                      <a:pt x="1320" y="6"/>
                    </a:lnTo>
                    <a:lnTo>
                      <a:pt x="1314" y="6"/>
                    </a:lnTo>
                    <a:lnTo>
                      <a:pt x="1302" y="18"/>
                    </a:lnTo>
                    <a:lnTo>
                      <a:pt x="1290" y="18"/>
                    </a:lnTo>
                    <a:lnTo>
                      <a:pt x="1278" y="6"/>
                    </a:lnTo>
                    <a:lnTo>
                      <a:pt x="1260" y="6"/>
                    </a:lnTo>
                    <a:lnTo>
                      <a:pt x="1242" y="0"/>
                    </a:lnTo>
                    <a:lnTo>
                      <a:pt x="1218" y="0"/>
                    </a:lnTo>
                    <a:lnTo>
                      <a:pt x="1200" y="6"/>
                    </a:lnTo>
                    <a:lnTo>
                      <a:pt x="1188" y="12"/>
                    </a:lnTo>
                    <a:lnTo>
                      <a:pt x="1176" y="24"/>
                    </a:lnTo>
                    <a:lnTo>
                      <a:pt x="1176" y="36"/>
                    </a:lnTo>
                    <a:lnTo>
                      <a:pt x="1164" y="36"/>
                    </a:lnTo>
                    <a:lnTo>
                      <a:pt x="1110" y="54"/>
                    </a:lnTo>
                    <a:lnTo>
                      <a:pt x="1020" y="54"/>
                    </a:lnTo>
                    <a:lnTo>
                      <a:pt x="1014" y="60"/>
                    </a:lnTo>
                    <a:lnTo>
                      <a:pt x="1014" y="78"/>
                    </a:lnTo>
                    <a:lnTo>
                      <a:pt x="948" y="78"/>
                    </a:lnTo>
                    <a:lnTo>
                      <a:pt x="942" y="96"/>
                    </a:lnTo>
                    <a:lnTo>
                      <a:pt x="888" y="96"/>
                    </a:lnTo>
                    <a:lnTo>
                      <a:pt x="828" y="102"/>
                    </a:lnTo>
                    <a:lnTo>
                      <a:pt x="792" y="114"/>
                    </a:lnTo>
                    <a:lnTo>
                      <a:pt x="780" y="126"/>
                    </a:lnTo>
                    <a:lnTo>
                      <a:pt x="780" y="132"/>
                    </a:lnTo>
                    <a:lnTo>
                      <a:pt x="786" y="138"/>
                    </a:lnTo>
                    <a:lnTo>
                      <a:pt x="786" y="144"/>
                    </a:lnTo>
                    <a:lnTo>
                      <a:pt x="810" y="144"/>
                    </a:lnTo>
                    <a:lnTo>
                      <a:pt x="798" y="162"/>
                    </a:lnTo>
                    <a:lnTo>
                      <a:pt x="810" y="162"/>
                    </a:lnTo>
                    <a:lnTo>
                      <a:pt x="834" y="174"/>
                    </a:lnTo>
                    <a:lnTo>
                      <a:pt x="846" y="174"/>
                    </a:lnTo>
                    <a:lnTo>
                      <a:pt x="858" y="186"/>
                    </a:lnTo>
                    <a:lnTo>
                      <a:pt x="804" y="186"/>
                    </a:lnTo>
                    <a:lnTo>
                      <a:pt x="792" y="198"/>
                    </a:lnTo>
                    <a:lnTo>
                      <a:pt x="798" y="204"/>
                    </a:lnTo>
                    <a:lnTo>
                      <a:pt x="804" y="216"/>
                    </a:lnTo>
                    <a:lnTo>
                      <a:pt x="810" y="222"/>
                    </a:lnTo>
                    <a:lnTo>
                      <a:pt x="810" y="234"/>
                    </a:lnTo>
                    <a:lnTo>
                      <a:pt x="798" y="246"/>
                    </a:lnTo>
                    <a:lnTo>
                      <a:pt x="786" y="246"/>
                    </a:lnTo>
                    <a:lnTo>
                      <a:pt x="774" y="252"/>
                    </a:lnTo>
                    <a:lnTo>
                      <a:pt x="762" y="252"/>
                    </a:lnTo>
                    <a:lnTo>
                      <a:pt x="792" y="282"/>
                    </a:lnTo>
                    <a:lnTo>
                      <a:pt x="816" y="282"/>
                    </a:lnTo>
                    <a:lnTo>
                      <a:pt x="834" y="288"/>
                    </a:lnTo>
                    <a:lnTo>
                      <a:pt x="846" y="294"/>
                    </a:lnTo>
                    <a:lnTo>
                      <a:pt x="870" y="318"/>
                    </a:lnTo>
                    <a:lnTo>
                      <a:pt x="876" y="336"/>
                    </a:lnTo>
                    <a:lnTo>
                      <a:pt x="876" y="348"/>
                    </a:lnTo>
                    <a:lnTo>
                      <a:pt x="870" y="360"/>
                    </a:lnTo>
                    <a:lnTo>
                      <a:pt x="864" y="366"/>
                    </a:lnTo>
                    <a:lnTo>
                      <a:pt x="828" y="366"/>
                    </a:lnTo>
                    <a:lnTo>
                      <a:pt x="816" y="360"/>
                    </a:lnTo>
                    <a:lnTo>
                      <a:pt x="810" y="354"/>
                    </a:lnTo>
                    <a:lnTo>
                      <a:pt x="798" y="354"/>
                    </a:lnTo>
                    <a:lnTo>
                      <a:pt x="792" y="348"/>
                    </a:lnTo>
                    <a:lnTo>
                      <a:pt x="780" y="372"/>
                    </a:lnTo>
                    <a:lnTo>
                      <a:pt x="768" y="372"/>
                    </a:lnTo>
                    <a:lnTo>
                      <a:pt x="756" y="366"/>
                    </a:lnTo>
                    <a:lnTo>
                      <a:pt x="732" y="366"/>
                    </a:lnTo>
                    <a:lnTo>
                      <a:pt x="708" y="354"/>
                    </a:lnTo>
                    <a:lnTo>
                      <a:pt x="702" y="342"/>
                    </a:lnTo>
                    <a:lnTo>
                      <a:pt x="690" y="336"/>
                    </a:lnTo>
                    <a:lnTo>
                      <a:pt x="684" y="330"/>
                    </a:lnTo>
                    <a:lnTo>
                      <a:pt x="672" y="330"/>
                    </a:lnTo>
                    <a:lnTo>
                      <a:pt x="666" y="336"/>
                    </a:lnTo>
                    <a:lnTo>
                      <a:pt x="654" y="342"/>
                    </a:lnTo>
                    <a:lnTo>
                      <a:pt x="636" y="348"/>
                    </a:lnTo>
                    <a:lnTo>
                      <a:pt x="624" y="348"/>
                    </a:lnTo>
                    <a:lnTo>
                      <a:pt x="588" y="330"/>
                    </a:lnTo>
                    <a:lnTo>
                      <a:pt x="582" y="330"/>
                    </a:lnTo>
                    <a:lnTo>
                      <a:pt x="570" y="336"/>
                    </a:lnTo>
                    <a:lnTo>
                      <a:pt x="558" y="348"/>
                    </a:lnTo>
                    <a:lnTo>
                      <a:pt x="546" y="354"/>
                    </a:lnTo>
                    <a:lnTo>
                      <a:pt x="540" y="366"/>
                    </a:lnTo>
                    <a:lnTo>
                      <a:pt x="534" y="372"/>
                    </a:lnTo>
                    <a:lnTo>
                      <a:pt x="462" y="336"/>
                    </a:lnTo>
                    <a:lnTo>
                      <a:pt x="450" y="336"/>
                    </a:lnTo>
                    <a:lnTo>
                      <a:pt x="450" y="342"/>
                    </a:lnTo>
                    <a:lnTo>
                      <a:pt x="462" y="354"/>
                    </a:lnTo>
                    <a:lnTo>
                      <a:pt x="462" y="372"/>
                    </a:lnTo>
                    <a:lnTo>
                      <a:pt x="450" y="372"/>
                    </a:lnTo>
                    <a:lnTo>
                      <a:pt x="438" y="360"/>
                    </a:lnTo>
                    <a:lnTo>
                      <a:pt x="438" y="354"/>
                    </a:lnTo>
                    <a:lnTo>
                      <a:pt x="426" y="324"/>
                    </a:lnTo>
                    <a:lnTo>
                      <a:pt x="390" y="324"/>
                    </a:lnTo>
                    <a:lnTo>
                      <a:pt x="384" y="312"/>
                    </a:lnTo>
                    <a:lnTo>
                      <a:pt x="384" y="306"/>
                    </a:lnTo>
                    <a:lnTo>
                      <a:pt x="378" y="300"/>
                    </a:lnTo>
                    <a:lnTo>
                      <a:pt x="318" y="300"/>
                    </a:lnTo>
                    <a:lnTo>
                      <a:pt x="312" y="288"/>
                    </a:lnTo>
                    <a:lnTo>
                      <a:pt x="306" y="282"/>
                    </a:lnTo>
                    <a:lnTo>
                      <a:pt x="288" y="282"/>
                    </a:lnTo>
                    <a:lnTo>
                      <a:pt x="276" y="288"/>
                    </a:lnTo>
                    <a:lnTo>
                      <a:pt x="264" y="300"/>
                    </a:lnTo>
                    <a:lnTo>
                      <a:pt x="234" y="300"/>
                    </a:lnTo>
                    <a:lnTo>
                      <a:pt x="228" y="294"/>
                    </a:lnTo>
                    <a:lnTo>
                      <a:pt x="228" y="288"/>
                    </a:lnTo>
                    <a:lnTo>
                      <a:pt x="222" y="288"/>
                    </a:lnTo>
                    <a:lnTo>
                      <a:pt x="210" y="282"/>
                    </a:lnTo>
                    <a:lnTo>
                      <a:pt x="180" y="282"/>
                    </a:lnTo>
                    <a:lnTo>
                      <a:pt x="180" y="288"/>
                    </a:lnTo>
                    <a:lnTo>
                      <a:pt x="186" y="294"/>
                    </a:lnTo>
                    <a:lnTo>
                      <a:pt x="186" y="312"/>
                    </a:lnTo>
                    <a:lnTo>
                      <a:pt x="174" y="324"/>
                    </a:lnTo>
                    <a:lnTo>
                      <a:pt x="162" y="330"/>
                    </a:lnTo>
                    <a:lnTo>
                      <a:pt x="150" y="330"/>
                    </a:lnTo>
                    <a:lnTo>
                      <a:pt x="138" y="336"/>
                    </a:lnTo>
                    <a:lnTo>
                      <a:pt x="132" y="336"/>
                    </a:lnTo>
                    <a:lnTo>
                      <a:pt x="132" y="360"/>
                    </a:lnTo>
                    <a:lnTo>
                      <a:pt x="102" y="372"/>
                    </a:lnTo>
                    <a:lnTo>
                      <a:pt x="114" y="384"/>
                    </a:lnTo>
                    <a:lnTo>
                      <a:pt x="120" y="396"/>
                    </a:lnTo>
                    <a:lnTo>
                      <a:pt x="114" y="402"/>
                    </a:lnTo>
                    <a:lnTo>
                      <a:pt x="108" y="414"/>
                    </a:lnTo>
                    <a:lnTo>
                      <a:pt x="102" y="420"/>
                    </a:lnTo>
                    <a:lnTo>
                      <a:pt x="90" y="420"/>
                    </a:lnTo>
                    <a:lnTo>
                      <a:pt x="78" y="414"/>
                    </a:lnTo>
                    <a:lnTo>
                      <a:pt x="72" y="402"/>
                    </a:lnTo>
                    <a:lnTo>
                      <a:pt x="60" y="396"/>
                    </a:lnTo>
                    <a:lnTo>
                      <a:pt x="48" y="384"/>
                    </a:lnTo>
                    <a:lnTo>
                      <a:pt x="36" y="378"/>
                    </a:lnTo>
                    <a:lnTo>
                      <a:pt x="24" y="378"/>
                    </a:lnTo>
                    <a:lnTo>
                      <a:pt x="18" y="384"/>
                    </a:lnTo>
                    <a:lnTo>
                      <a:pt x="18" y="396"/>
                    </a:lnTo>
                    <a:lnTo>
                      <a:pt x="24" y="402"/>
                    </a:lnTo>
                    <a:lnTo>
                      <a:pt x="24" y="426"/>
                    </a:lnTo>
                    <a:lnTo>
                      <a:pt x="0" y="426"/>
                    </a:lnTo>
                    <a:lnTo>
                      <a:pt x="6" y="462"/>
                    </a:lnTo>
                    <a:lnTo>
                      <a:pt x="12" y="468"/>
                    </a:lnTo>
                    <a:lnTo>
                      <a:pt x="12" y="492"/>
                    </a:lnTo>
                    <a:lnTo>
                      <a:pt x="0" y="516"/>
                    </a:lnTo>
                    <a:lnTo>
                      <a:pt x="0" y="546"/>
                    </a:lnTo>
                    <a:lnTo>
                      <a:pt x="6" y="546"/>
                    </a:lnTo>
                    <a:lnTo>
                      <a:pt x="12" y="552"/>
                    </a:lnTo>
                    <a:lnTo>
                      <a:pt x="36" y="552"/>
                    </a:lnTo>
                    <a:lnTo>
                      <a:pt x="42" y="558"/>
                    </a:lnTo>
                    <a:lnTo>
                      <a:pt x="42" y="588"/>
                    </a:lnTo>
                    <a:lnTo>
                      <a:pt x="48" y="594"/>
                    </a:lnTo>
                    <a:lnTo>
                      <a:pt x="90" y="594"/>
                    </a:lnTo>
                    <a:lnTo>
                      <a:pt x="102" y="588"/>
                    </a:lnTo>
                    <a:lnTo>
                      <a:pt x="114" y="588"/>
                    </a:lnTo>
                    <a:lnTo>
                      <a:pt x="162" y="636"/>
                    </a:lnTo>
                    <a:lnTo>
                      <a:pt x="168" y="648"/>
                    </a:lnTo>
                    <a:lnTo>
                      <a:pt x="180" y="660"/>
                    </a:lnTo>
                    <a:lnTo>
                      <a:pt x="180" y="672"/>
                    </a:lnTo>
                    <a:lnTo>
                      <a:pt x="144" y="672"/>
                    </a:lnTo>
                    <a:lnTo>
                      <a:pt x="144" y="678"/>
                    </a:lnTo>
                    <a:lnTo>
                      <a:pt x="156" y="690"/>
                    </a:lnTo>
                    <a:lnTo>
                      <a:pt x="174" y="696"/>
                    </a:lnTo>
                    <a:lnTo>
                      <a:pt x="186" y="696"/>
                    </a:lnTo>
                    <a:lnTo>
                      <a:pt x="192" y="702"/>
                    </a:lnTo>
                    <a:lnTo>
                      <a:pt x="198" y="702"/>
                    </a:lnTo>
                    <a:lnTo>
                      <a:pt x="204" y="690"/>
                    </a:lnTo>
                    <a:lnTo>
                      <a:pt x="222" y="690"/>
                    </a:lnTo>
                    <a:lnTo>
                      <a:pt x="228" y="684"/>
                    </a:lnTo>
                    <a:lnTo>
                      <a:pt x="246" y="672"/>
                    </a:lnTo>
                    <a:lnTo>
                      <a:pt x="306" y="648"/>
                    </a:lnTo>
                    <a:lnTo>
                      <a:pt x="324" y="642"/>
                    </a:lnTo>
                    <a:lnTo>
                      <a:pt x="336" y="648"/>
                    </a:lnTo>
                    <a:lnTo>
                      <a:pt x="342" y="654"/>
                    </a:lnTo>
                    <a:lnTo>
                      <a:pt x="360" y="666"/>
                    </a:lnTo>
                    <a:lnTo>
                      <a:pt x="366" y="672"/>
                    </a:lnTo>
                    <a:lnTo>
                      <a:pt x="384" y="672"/>
                    </a:lnTo>
                    <a:lnTo>
                      <a:pt x="390" y="666"/>
                    </a:lnTo>
                    <a:lnTo>
                      <a:pt x="402" y="666"/>
                    </a:lnTo>
                    <a:lnTo>
                      <a:pt x="408" y="660"/>
                    </a:lnTo>
                    <a:lnTo>
                      <a:pt x="414" y="666"/>
                    </a:lnTo>
                    <a:lnTo>
                      <a:pt x="426" y="672"/>
                    </a:lnTo>
                    <a:lnTo>
                      <a:pt x="450" y="696"/>
                    </a:lnTo>
                    <a:lnTo>
                      <a:pt x="450" y="726"/>
                    </a:lnTo>
                    <a:lnTo>
                      <a:pt x="444" y="732"/>
                    </a:lnTo>
                    <a:lnTo>
                      <a:pt x="444" y="738"/>
                    </a:lnTo>
                    <a:lnTo>
                      <a:pt x="438" y="744"/>
                    </a:lnTo>
                    <a:lnTo>
                      <a:pt x="438" y="750"/>
                    </a:lnTo>
                    <a:lnTo>
                      <a:pt x="444" y="756"/>
                    </a:lnTo>
                    <a:lnTo>
                      <a:pt x="450" y="768"/>
                    </a:lnTo>
                    <a:lnTo>
                      <a:pt x="462" y="774"/>
                    </a:lnTo>
                    <a:lnTo>
                      <a:pt x="474" y="786"/>
                    </a:lnTo>
                    <a:lnTo>
                      <a:pt x="486" y="786"/>
                    </a:lnTo>
                    <a:lnTo>
                      <a:pt x="504" y="768"/>
                    </a:lnTo>
                    <a:lnTo>
                      <a:pt x="516" y="762"/>
                    </a:lnTo>
                    <a:lnTo>
                      <a:pt x="528" y="762"/>
                    </a:lnTo>
                    <a:lnTo>
                      <a:pt x="528" y="792"/>
                    </a:lnTo>
                    <a:lnTo>
                      <a:pt x="546" y="810"/>
                    </a:lnTo>
                    <a:lnTo>
                      <a:pt x="510" y="816"/>
                    </a:lnTo>
                    <a:lnTo>
                      <a:pt x="510" y="828"/>
                    </a:lnTo>
                    <a:lnTo>
                      <a:pt x="504" y="834"/>
                    </a:lnTo>
                    <a:lnTo>
                      <a:pt x="498" y="834"/>
                    </a:lnTo>
                    <a:lnTo>
                      <a:pt x="486" y="822"/>
                    </a:lnTo>
                    <a:lnTo>
                      <a:pt x="486" y="816"/>
                    </a:lnTo>
                    <a:lnTo>
                      <a:pt x="498" y="804"/>
                    </a:lnTo>
                    <a:lnTo>
                      <a:pt x="504" y="804"/>
                    </a:lnTo>
                    <a:lnTo>
                      <a:pt x="510" y="798"/>
                    </a:lnTo>
                    <a:lnTo>
                      <a:pt x="480" y="798"/>
                    </a:lnTo>
                    <a:lnTo>
                      <a:pt x="462" y="792"/>
                    </a:lnTo>
                    <a:lnTo>
                      <a:pt x="450" y="792"/>
                    </a:lnTo>
                    <a:lnTo>
                      <a:pt x="432" y="786"/>
                    </a:lnTo>
                    <a:lnTo>
                      <a:pt x="408" y="786"/>
                    </a:lnTo>
                    <a:lnTo>
                      <a:pt x="390" y="780"/>
                    </a:lnTo>
                    <a:lnTo>
                      <a:pt x="372" y="780"/>
                    </a:lnTo>
                    <a:lnTo>
                      <a:pt x="360" y="774"/>
                    </a:lnTo>
                    <a:lnTo>
                      <a:pt x="348" y="774"/>
                    </a:lnTo>
                    <a:lnTo>
                      <a:pt x="360" y="804"/>
                    </a:lnTo>
                    <a:lnTo>
                      <a:pt x="342" y="804"/>
                    </a:lnTo>
                    <a:lnTo>
                      <a:pt x="330" y="816"/>
                    </a:lnTo>
                    <a:lnTo>
                      <a:pt x="330" y="822"/>
                    </a:lnTo>
                    <a:lnTo>
                      <a:pt x="336" y="828"/>
                    </a:lnTo>
                    <a:lnTo>
                      <a:pt x="348" y="834"/>
                    </a:lnTo>
                    <a:lnTo>
                      <a:pt x="354" y="840"/>
                    </a:lnTo>
                    <a:lnTo>
                      <a:pt x="366" y="840"/>
                    </a:lnTo>
                    <a:lnTo>
                      <a:pt x="372" y="846"/>
                    </a:lnTo>
                    <a:lnTo>
                      <a:pt x="372" y="852"/>
                    </a:lnTo>
                    <a:lnTo>
                      <a:pt x="360" y="852"/>
                    </a:lnTo>
                    <a:lnTo>
                      <a:pt x="348" y="846"/>
                    </a:lnTo>
                    <a:lnTo>
                      <a:pt x="336" y="846"/>
                    </a:lnTo>
                    <a:lnTo>
                      <a:pt x="324" y="840"/>
                    </a:lnTo>
                    <a:lnTo>
                      <a:pt x="306" y="834"/>
                    </a:lnTo>
                    <a:lnTo>
                      <a:pt x="300" y="834"/>
                    </a:lnTo>
                    <a:lnTo>
                      <a:pt x="294" y="840"/>
                    </a:lnTo>
                    <a:lnTo>
                      <a:pt x="294" y="846"/>
                    </a:lnTo>
                    <a:lnTo>
                      <a:pt x="306" y="858"/>
                    </a:lnTo>
                    <a:lnTo>
                      <a:pt x="318" y="864"/>
                    </a:lnTo>
                    <a:lnTo>
                      <a:pt x="324" y="870"/>
                    </a:lnTo>
                    <a:lnTo>
                      <a:pt x="336" y="870"/>
                    </a:lnTo>
                    <a:lnTo>
                      <a:pt x="336" y="882"/>
                    </a:lnTo>
                    <a:lnTo>
                      <a:pt x="342" y="894"/>
                    </a:lnTo>
                    <a:lnTo>
                      <a:pt x="366" y="918"/>
                    </a:lnTo>
                    <a:lnTo>
                      <a:pt x="372" y="930"/>
                    </a:lnTo>
                    <a:lnTo>
                      <a:pt x="372" y="954"/>
                    </a:lnTo>
                    <a:lnTo>
                      <a:pt x="408" y="960"/>
                    </a:lnTo>
                    <a:lnTo>
                      <a:pt x="414" y="978"/>
                    </a:lnTo>
                    <a:lnTo>
                      <a:pt x="444" y="978"/>
                    </a:lnTo>
                    <a:lnTo>
                      <a:pt x="480" y="996"/>
                    </a:lnTo>
                    <a:lnTo>
                      <a:pt x="486" y="1002"/>
                    </a:lnTo>
                    <a:lnTo>
                      <a:pt x="486" y="1014"/>
                    </a:lnTo>
                    <a:lnTo>
                      <a:pt x="480" y="1020"/>
                    </a:lnTo>
                    <a:lnTo>
                      <a:pt x="468" y="1026"/>
                    </a:lnTo>
                    <a:lnTo>
                      <a:pt x="462" y="1038"/>
                    </a:lnTo>
                    <a:lnTo>
                      <a:pt x="462" y="1056"/>
                    </a:lnTo>
                    <a:lnTo>
                      <a:pt x="468" y="1062"/>
                    </a:lnTo>
                    <a:lnTo>
                      <a:pt x="492" y="1062"/>
                    </a:lnTo>
                    <a:lnTo>
                      <a:pt x="498" y="1056"/>
                    </a:lnTo>
                    <a:lnTo>
                      <a:pt x="504" y="1038"/>
                    </a:lnTo>
                    <a:lnTo>
                      <a:pt x="510" y="1026"/>
                    </a:lnTo>
                    <a:lnTo>
                      <a:pt x="516" y="1020"/>
                    </a:lnTo>
                    <a:lnTo>
                      <a:pt x="528" y="1020"/>
                    </a:lnTo>
                    <a:lnTo>
                      <a:pt x="546" y="1026"/>
                    </a:lnTo>
                    <a:lnTo>
                      <a:pt x="546" y="1020"/>
                    </a:lnTo>
                    <a:lnTo>
                      <a:pt x="552" y="1014"/>
                    </a:lnTo>
                    <a:lnTo>
                      <a:pt x="570" y="1014"/>
                    </a:lnTo>
                    <a:lnTo>
                      <a:pt x="594" y="1026"/>
                    </a:lnTo>
                    <a:lnTo>
                      <a:pt x="606" y="1026"/>
                    </a:lnTo>
                    <a:lnTo>
                      <a:pt x="618" y="1038"/>
                    </a:lnTo>
                    <a:lnTo>
                      <a:pt x="630" y="1044"/>
                    </a:lnTo>
                    <a:lnTo>
                      <a:pt x="636" y="1056"/>
                    </a:lnTo>
                    <a:lnTo>
                      <a:pt x="642" y="1062"/>
                    </a:lnTo>
                    <a:lnTo>
                      <a:pt x="648" y="1074"/>
                    </a:lnTo>
                    <a:lnTo>
                      <a:pt x="672" y="1098"/>
                    </a:lnTo>
                    <a:lnTo>
                      <a:pt x="684" y="1104"/>
                    </a:lnTo>
                    <a:lnTo>
                      <a:pt x="690" y="1110"/>
                    </a:lnTo>
                    <a:lnTo>
                      <a:pt x="696" y="1104"/>
                    </a:lnTo>
                    <a:lnTo>
                      <a:pt x="696" y="1098"/>
                    </a:lnTo>
                    <a:lnTo>
                      <a:pt x="702" y="1092"/>
                    </a:lnTo>
                    <a:lnTo>
                      <a:pt x="654" y="810"/>
                    </a:lnTo>
                    <a:lnTo>
                      <a:pt x="798" y="768"/>
                    </a:lnTo>
                    <a:lnTo>
                      <a:pt x="804" y="774"/>
                    </a:lnTo>
                    <a:lnTo>
                      <a:pt x="804" y="762"/>
                    </a:lnTo>
                    <a:lnTo>
                      <a:pt x="810" y="756"/>
                    </a:lnTo>
                    <a:lnTo>
                      <a:pt x="810" y="750"/>
                    </a:lnTo>
                    <a:lnTo>
                      <a:pt x="816" y="738"/>
                    </a:lnTo>
                    <a:lnTo>
                      <a:pt x="816" y="732"/>
                    </a:lnTo>
                    <a:lnTo>
                      <a:pt x="822" y="726"/>
                    </a:lnTo>
                    <a:lnTo>
                      <a:pt x="846" y="726"/>
                    </a:lnTo>
                    <a:lnTo>
                      <a:pt x="852" y="750"/>
                    </a:lnTo>
                    <a:lnTo>
                      <a:pt x="864" y="744"/>
                    </a:lnTo>
                    <a:lnTo>
                      <a:pt x="870" y="744"/>
                    </a:lnTo>
                    <a:lnTo>
                      <a:pt x="876" y="738"/>
                    </a:lnTo>
                    <a:lnTo>
                      <a:pt x="876" y="732"/>
                    </a:lnTo>
                    <a:lnTo>
                      <a:pt x="852" y="708"/>
                    </a:lnTo>
                    <a:lnTo>
                      <a:pt x="870" y="708"/>
                    </a:lnTo>
                    <a:lnTo>
                      <a:pt x="882" y="720"/>
                    </a:lnTo>
                    <a:lnTo>
                      <a:pt x="936" y="720"/>
                    </a:lnTo>
                    <a:lnTo>
                      <a:pt x="924" y="708"/>
                    </a:lnTo>
                    <a:lnTo>
                      <a:pt x="918" y="708"/>
                    </a:lnTo>
                    <a:lnTo>
                      <a:pt x="906" y="696"/>
                    </a:lnTo>
                    <a:lnTo>
                      <a:pt x="882" y="696"/>
                    </a:lnTo>
                    <a:lnTo>
                      <a:pt x="876" y="690"/>
                    </a:lnTo>
                    <a:lnTo>
                      <a:pt x="876" y="684"/>
                    </a:lnTo>
                    <a:lnTo>
                      <a:pt x="882" y="678"/>
                    </a:lnTo>
                    <a:lnTo>
                      <a:pt x="906" y="678"/>
                    </a:lnTo>
                    <a:lnTo>
                      <a:pt x="924" y="666"/>
                    </a:lnTo>
                    <a:lnTo>
                      <a:pt x="930" y="672"/>
                    </a:lnTo>
                    <a:lnTo>
                      <a:pt x="936" y="684"/>
                    </a:lnTo>
                    <a:lnTo>
                      <a:pt x="942" y="690"/>
                    </a:lnTo>
                    <a:lnTo>
                      <a:pt x="948" y="690"/>
                    </a:lnTo>
                    <a:lnTo>
                      <a:pt x="954" y="684"/>
                    </a:lnTo>
                    <a:lnTo>
                      <a:pt x="960" y="690"/>
                    </a:lnTo>
                    <a:lnTo>
                      <a:pt x="966" y="702"/>
                    </a:lnTo>
                    <a:lnTo>
                      <a:pt x="966" y="708"/>
                    </a:lnTo>
                    <a:lnTo>
                      <a:pt x="960" y="714"/>
                    </a:lnTo>
                    <a:lnTo>
                      <a:pt x="954" y="714"/>
                    </a:lnTo>
                    <a:lnTo>
                      <a:pt x="942" y="720"/>
                    </a:lnTo>
                    <a:lnTo>
                      <a:pt x="924" y="738"/>
                    </a:lnTo>
                    <a:lnTo>
                      <a:pt x="888" y="738"/>
                    </a:lnTo>
                    <a:lnTo>
                      <a:pt x="882" y="744"/>
                    </a:lnTo>
                    <a:lnTo>
                      <a:pt x="882" y="756"/>
                    </a:lnTo>
                    <a:lnTo>
                      <a:pt x="888" y="762"/>
                    </a:lnTo>
                    <a:lnTo>
                      <a:pt x="900" y="762"/>
                    </a:lnTo>
                    <a:lnTo>
                      <a:pt x="906" y="768"/>
                    </a:lnTo>
                    <a:lnTo>
                      <a:pt x="918" y="768"/>
                    </a:lnTo>
                    <a:lnTo>
                      <a:pt x="918" y="786"/>
                    </a:lnTo>
                    <a:lnTo>
                      <a:pt x="912" y="798"/>
                    </a:lnTo>
                    <a:lnTo>
                      <a:pt x="912" y="816"/>
                    </a:lnTo>
                    <a:lnTo>
                      <a:pt x="918" y="822"/>
                    </a:lnTo>
                    <a:lnTo>
                      <a:pt x="984" y="858"/>
                    </a:lnTo>
                    <a:lnTo>
                      <a:pt x="1062" y="930"/>
                    </a:lnTo>
                    <a:lnTo>
                      <a:pt x="1068" y="930"/>
                    </a:lnTo>
                    <a:lnTo>
                      <a:pt x="1074" y="924"/>
                    </a:lnTo>
                    <a:lnTo>
                      <a:pt x="1110" y="924"/>
                    </a:lnTo>
                    <a:lnTo>
                      <a:pt x="1128" y="918"/>
                    </a:lnTo>
                    <a:lnTo>
                      <a:pt x="1188" y="918"/>
                    </a:lnTo>
                    <a:lnTo>
                      <a:pt x="1206" y="924"/>
                    </a:lnTo>
                    <a:lnTo>
                      <a:pt x="1224" y="924"/>
                    </a:lnTo>
                    <a:lnTo>
                      <a:pt x="1230" y="918"/>
                    </a:lnTo>
                    <a:lnTo>
                      <a:pt x="1254" y="906"/>
                    </a:lnTo>
                    <a:lnTo>
                      <a:pt x="1266" y="906"/>
                    </a:lnTo>
                    <a:lnTo>
                      <a:pt x="1272" y="918"/>
                    </a:lnTo>
                    <a:lnTo>
                      <a:pt x="1290" y="936"/>
                    </a:lnTo>
                    <a:lnTo>
                      <a:pt x="1296" y="954"/>
                    </a:lnTo>
                    <a:lnTo>
                      <a:pt x="1308" y="960"/>
                    </a:lnTo>
                    <a:lnTo>
                      <a:pt x="1314" y="972"/>
                    </a:lnTo>
                    <a:lnTo>
                      <a:pt x="1344" y="972"/>
                    </a:lnTo>
                    <a:lnTo>
                      <a:pt x="1344" y="984"/>
                    </a:lnTo>
                    <a:lnTo>
                      <a:pt x="1350" y="1002"/>
                    </a:lnTo>
                    <a:lnTo>
                      <a:pt x="1350" y="1044"/>
                    </a:lnTo>
                    <a:lnTo>
                      <a:pt x="1356" y="1050"/>
                    </a:lnTo>
                    <a:lnTo>
                      <a:pt x="1362" y="1050"/>
                    </a:lnTo>
                    <a:lnTo>
                      <a:pt x="1368" y="1044"/>
                    </a:lnTo>
                    <a:lnTo>
                      <a:pt x="1380" y="1044"/>
                    </a:lnTo>
                    <a:lnTo>
                      <a:pt x="1386" y="1050"/>
                    </a:lnTo>
                    <a:lnTo>
                      <a:pt x="1416" y="1110"/>
                    </a:lnTo>
                    <a:lnTo>
                      <a:pt x="1494" y="1110"/>
                    </a:lnTo>
                    <a:lnTo>
                      <a:pt x="1512" y="1116"/>
                    </a:lnTo>
                    <a:lnTo>
                      <a:pt x="1512" y="1134"/>
                    </a:lnTo>
                    <a:lnTo>
                      <a:pt x="1506" y="1140"/>
                    </a:lnTo>
                    <a:lnTo>
                      <a:pt x="1506" y="1152"/>
                    </a:lnTo>
                    <a:lnTo>
                      <a:pt x="1512" y="1152"/>
                    </a:lnTo>
                    <a:lnTo>
                      <a:pt x="1524" y="1158"/>
                    </a:lnTo>
                    <a:lnTo>
                      <a:pt x="1536" y="1158"/>
                    </a:lnTo>
                    <a:lnTo>
                      <a:pt x="1542" y="1164"/>
                    </a:lnTo>
                    <a:lnTo>
                      <a:pt x="1542" y="1152"/>
                    </a:lnTo>
                    <a:lnTo>
                      <a:pt x="1536" y="1146"/>
                    </a:lnTo>
                    <a:lnTo>
                      <a:pt x="1536" y="1134"/>
                    </a:lnTo>
                    <a:lnTo>
                      <a:pt x="1548" y="1122"/>
                    </a:lnTo>
                    <a:lnTo>
                      <a:pt x="1560" y="1116"/>
                    </a:lnTo>
                    <a:lnTo>
                      <a:pt x="1566" y="1110"/>
                    </a:lnTo>
                    <a:lnTo>
                      <a:pt x="1572" y="1110"/>
                    </a:lnTo>
                    <a:lnTo>
                      <a:pt x="1572" y="1092"/>
                    </a:lnTo>
                    <a:lnTo>
                      <a:pt x="1584" y="1080"/>
                    </a:lnTo>
                    <a:lnTo>
                      <a:pt x="1596" y="1074"/>
                    </a:lnTo>
                    <a:lnTo>
                      <a:pt x="1608" y="1074"/>
                    </a:lnTo>
                    <a:lnTo>
                      <a:pt x="1614" y="1068"/>
                    </a:lnTo>
                    <a:lnTo>
                      <a:pt x="1620" y="1068"/>
                    </a:lnTo>
                    <a:lnTo>
                      <a:pt x="1632" y="1044"/>
                    </a:lnTo>
                    <a:lnTo>
                      <a:pt x="1656" y="1044"/>
                    </a:lnTo>
                    <a:lnTo>
                      <a:pt x="1686" y="1026"/>
                    </a:lnTo>
                    <a:lnTo>
                      <a:pt x="1662" y="1026"/>
                    </a:lnTo>
                    <a:lnTo>
                      <a:pt x="1662" y="1008"/>
                    </a:lnTo>
                    <a:lnTo>
                      <a:pt x="1668" y="996"/>
                    </a:lnTo>
                    <a:lnTo>
                      <a:pt x="1686" y="978"/>
                    </a:lnTo>
                    <a:lnTo>
                      <a:pt x="1716" y="978"/>
                    </a:lnTo>
                    <a:lnTo>
                      <a:pt x="1728" y="984"/>
                    </a:lnTo>
                    <a:lnTo>
                      <a:pt x="1746" y="990"/>
                    </a:lnTo>
                    <a:lnTo>
                      <a:pt x="1782" y="1008"/>
                    </a:lnTo>
                    <a:lnTo>
                      <a:pt x="1812" y="1008"/>
                    </a:lnTo>
                    <a:lnTo>
                      <a:pt x="1830" y="1014"/>
                    </a:lnTo>
                    <a:lnTo>
                      <a:pt x="1830" y="1002"/>
                    </a:lnTo>
                    <a:lnTo>
                      <a:pt x="1824" y="990"/>
                    </a:lnTo>
                    <a:lnTo>
                      <a:pt x="1824" y="960"/>
                    </a:lnTo>
                    <a:lnTo>
                      <a:pt x="1830" y="954"/>
                    </a:lnTo>
                    <a:lnTo>
                      <a:pt x="1872" y="954"/>
                    </a:lnTo>
                    <a:lnTo>
                      <a:pt x="1884" y="960"/>
                    </a:lnTo>
                    <a:lnTo>
                      <a:pt x="1890" y="972"/>
                    </a:lnTo>
                    <a:lnTo>
                      <a:pt x="1914" y="972"/>
                    </a:lnTo>
                    <a:lnTo>
                      <a:pt x="1926" y="978"/>
                    </a:lnTo>
                    <a:lnTo>
                      <a:pt x="1944" y="978"/>
                    </a:lnTo>
                    <a:lnTo>
                      <a:pt x="1962" y="972"/>
                    </a:lnTo>
                    <a:lnTo>
                      <a:pt x="2082" y="972"/>
                    </a:lnTo>
                    <a:lnTo>
                      <a:pt x="2094" y="978"/>
                    </a:lnTo>
                    <a:lnTo>
                      <a:pt x="2106" y="978"/>
                    </a:lnTo>
                    <a:lnTo>
                      <a:pt x="2154" y="972"/>
                    </a:lnTo>
                    <a:lnTo>
                      <a:pt x="2166" y="984"/>
                    </a:lnTo>
                    <a:lnTo>
                      <a:pt x="2184" y="984"/>
                    </a:lnTo>
                    <a:lnTo>
                      <a:pt x="2208" y="1014"/>
                    </a:lnTo>
                    <a:lnTo>
                      <a:pt x="2250" y="1014"/>
                    </a:lnTo>
                    <a:lnTo>
                      <a:pt x="2268" y="1020"/>
                    </a:lnTo>
                    <a:lnTo>
                      <a:pt x="2262" y="1014"/>
                    </a:lnTo>
                    <a:lnTo>
                      <a:pt x="2262" y="1002"/>
                    </a:lnTo>
                    <a:lnTo>
                      <a:pt x="2256" y="996"/>
                    </a:lnTo>
                    <a:lnTo>
                      <a:pt x="2256" y="984"/>
                    </a:lnTo>
                    <a:lnTo>
                      <a:pt x="2280" y="984"/>
                    </a:lnTo>
                    <a:lnTo>
                      <a:pt x="2262" y="966"/>
                    </a:lnTo>
                    <a:lnTo>
                      <a:pt x="2262" y="960"/>
                    </a:lnTo>
                    <a:lnTo>
                      <a:pt x="2268" y="954"/>
                    </a:lnTo>
                    <a:lnTo>
                      <a:pt x="2286" y="954"/>
                    </a:lnTo>
                    <a:lnTo>
                      <a:pt x="2286" y="942"/>
                    </a:lnTo>
                    <a:lnTo>
                      <a:pt x="2274" y="936"/>
                    </a:lnTo>
                    <a:lnTo>
                      <a:pt x="2268" y="924"/>
                    </a:lnTo>
                    <a:lnTo>
                      <a:pt x="2226" y="882"/>
                    </a:lnTo>
                    <a:lnTo>
                      <a:pt x="2214" y="858"/>
                    </a:lnTo>
                    <a:lnTo>
                      <a:pt x="2214" y="828"/>
                    </a:lnTo>
                    <a:lnTo>
                      <a:pt x="2196" y="828"/>
                    </a:lnTo>
                    <a:lnTo>
                      <a:pt x="2184" y="822"/>
                    </a:lnTo>
                    <a:lnTo>
                      <a:pt x="2178" y="816"/>
                    </a:lnTo>
                    <a:lnTo>
                      <a:pt x="2178" y="810"/>
                    </a:lnTo>
                    <a:lnTo>
                      <a:pt x="2184" y="804"/>
                    </a:lnTo>
                    <a:lnTo>
                      <a:pt x="2196" y="798"/>
                    </a:lnTo>
                    <a:lnTo>
                      <a:pt x="2208" y="798"/>
                    </a:lnTo>
                    <a:lnTo>
                      <a:pt x="2220" y="792"/>
                    </a:lnTo>
                    <a:lnTo>
                      <a:pt x="2232" y="792"/>
                    </a:lnTo>
                    <a:lnTo>
                      <a:pt x="2268" y="774"/>
                    </a:lnTo>
                    <a:lnTo>
                      <a:pt x="2280" y="774"/>
                    </a:lnTo>
                    <a:lnTo>
                      <a:pt x="2286" y="780"/>
                    </a:lnTo>
                    <a:lnTo>
                      <a:pt x="2292" y="792"/>
                    </a:lnTo>
                    <a:lnTo>
                      <a:pt x="2298" y="798"/>
                    </a:lnTo>
                    <a:lnTo>
                      <a:pt x="2316" y="786"/>
                    </a:lnTo>
                    <a:lnTo>
                      <a:pt x="2328" y="798"/>
                    </a:lnTo>
                    <a:lnTo>
                      <a:pt x="2334" y="798"/>
                    </a:lnTo>
                    <a:lnTo>
                      <a:pt x="2340" y="792"/>
                    </a:lnTo>
                    <a:lnTo>
                      <a:pt x="2340" y="780"/>
                    </a:lnTo>
                    <a:lnTo>
                      <a:pt x="2334" y="774"/>
                    </a:lnTo>
                    <a:lnTo>
                      <a:pt x="2328" y="774"/>
                    </a:lnTo>
                    <a:lnTo>
                      <a:pt x="2322" y="768"/>
                    </a:lnTo>
                    <a:lnTo>
                      <a:pt x="2316" y="768"/>
                    </a:lnTo>
                    <a:lnTo>
                      <a:pt x="2316" y="630"/>
                    </a:lnTo>
                    <a:lnTo>
                      <a:pt x="2328" y="630"/>
                    </a:lnTo>
                    <a:lnTo>
                      <a:pt x="2340" y="636"/>
                    </a:lnTo>
                    <a:lnTo>
                      <a:pt x="2352" y="636"/>
                    </a:lnTo>
                    <a:lnTo>
                      <a:pt x="2376" y="648"/>
                    </a:lnTo>
                    <a:lnTo>
                      <a:pt x="2424" y="648"/>
                    </a:lnTo>
                    <a:lnTo>
                      <a:pt x="2436" y="660"/>
                    </a:lnTo>
                    <a:lnTo>
                      <a:pt x="2454" y="642"/>
                    </a:lnTo>
                    <a:lnTo>
                      <a:pt x="2472" y="642"/>
                    </a:lnTo>
                    <a:lnTo>
                      <a:pt x="2478" y="636"/>
                    </a:lnTo>
                    <a:lnTo>
                      <a:pt x="2478" y="618"/>
                    </a:lnTo>
                    <a:lnTo>
                      <a:pt x="2466" y="594"/>
                    </a:lnTo>
                    <a:lnTo>
                      <a:pt x="2454" y="582"/>
                    </a:lnTo>
                    <a:lnTo>
                      <a:pt x="2442" y="558"/>
                    </a:lnTo>
                    <a:lnTo>
                      <a:pt x="2442" y="540"/>
                    </a:lnTo>
                    <a:lnTo>
                      <a:pt x="2454" y="528"/>
                    </a:lnTo>
                    <a:lnTo>
                      <a:pt x="2496" y="528"/>
                    </a:lnTo>
                    <a:lnTo>
                      <a:pt x="2502" y="522"/>
                    </a:lnTo>
                    <a:lnTo>
                      <a:pt x="2502" y="510"/>
                    </a:lnTo>
                    <a:lnTo>
                      <a:pt x="2484" y="492"/>
                    </a:lnTo>
                    <a:close/>
                    <a:moveTo>
                      <a:pt x="2082" y="696"/>
                    </a:moveTo>
                    <a:lnTo>
                      <a:pt x="2046" y="696"/>
                    </a:lnTo>
                    <a:lnTo>
                      <a:pt x="2046" y="702"/>
                    </a:lnTo>
                    <a:lnTo>
                      <a:pt x="2040" y="708"/>
                    </a:lnTo>
                    <a:lnTo>
                      <a:pt x="2028" y="708"/>
                    </a:lnTo>
                    <a:lnTo>
                      <a:pt x="2022" y="702"/>
                    </a:lnTo>
                    <a:lnTo>
                      <a:pt x="2010" y="696"/>
                    </a:lnTo>
                    <a:lnTo>
                      <a:pt x="1980" y="702"/>
                    </a:lnTo>
                    <a:lnTo>
                      <a:pt x="1950" y="696"/>
                    </a:lnTo>
                    <a:lnTo>
                      <a:pt x="1932" y="696"/>
                    </a:lnTo>
                    <a:lnTo>
                      <a:pt x="1908" y="690"/>
                    </a:lnTo>
                    <a:lnTo>
                      <a:pt x="1860" y="690"/>
                    </a:lnTo>
                    <a:lnTo>
                      <a:pt x="1854" y="684"/>
                    </a:lnTo>
                    <a:lnTo>
                      <a:pt x="1854" y="678"/>
                    </a:lnTo>
                    <a:lnTo>
                      <a:pt x="1836" y="696"/>
                    </a:lnTo>
                    <a:lnTo>
                      <a:pt x="1830" y="696"/>
                    </a:lnTo>
                    <a:lnTo>
                      <a:pt x="1824" y="708"/>
                    </a:lnTo>
                    <a:lnTo>
                      <a:pt x="1824" y="714"/>
                    </a:lnTo>
                    <a:lnTo>
                      <a:pt x="1818" y="726"/>
                    </a:lnTo>
                    <a:lnTo>
                      <a:pt x="1812" y="732"/>
                    </a:lnTo>
                    <a:lnTo>
                      <a:pt x="1794" y="732"/>
                    </a:lnTo>
                    <a:lnTo>
                      <a:pt x="1800" y="762"/>
                    </a:lnTo>
                    <a:lnTo>
                      <a:pt x="1788" y="768"/>
                    </a:lnTo>
                    <a:lnTo>
                      <a:pt x="1806" y="786"/>
                    </a:lnTo>
                    <a:lnTo>
                      <a:pt x="1800" y="810"/>
                    </a:lnTo>
                    <a:lnTo>
                      <a:pt x="1794" y="810"/>
                    </a:lnTo>
                    <a:lnTo>
                      <a:pt x="1788" y="798"/>
                    </a:lnTo>
                    <a:lnTo>
                      <a:pt x="1776" y="792"/>
                    </a:lnTo>
                    <a:lnTo>
                      <a:pt x="1770" y="780"/>
                    </a:lnTo>
                    <a:lnTo>
                      <a:pt x="1758" y="774"/>
                    </a:lnTo>
                    <a:lnTo>
                      <a:pt x="1752" y="762"/>
                    </a:lnTo>
                    <a:lnTo>
                      <a:pt x="1752" y="750"/>
                    </a:lnTo>
                    <a:lnTo>
                      <a:pt x="1746" y="732"/>
                    </a:lnTo>
                    <a:lnTo>
                      <a:pt x="1746" y="720"/>
                    </a:lnTo>
                    <a:lnTo>
                      <a:pt x="1764" y="702"/>
                    </a:lnTo>
                    <a:lnTo>
                      <a:pt x="1776" y="702"/>
                    </a:lnTo>
                    <a:lnTo>
                      <a:pt x="1782" y="696"/>
                    </a:lnTo>
                    <a:lnTo>
                      <a:pt x="1788" y="684"/>
                    </a:lnTo>
                    <a:lnTo>
                      <a:pt x="1788" y="678"/>
                    </a:lnTo>
                    <a:lnTo>
                      <a:pt x="1800" y="666"/>
                    </a:lnTo>
                    <a:lnTo>
                      <a:pt x="1818" y="666"/>
                    </a:lnTo>
                    <a:lnTo>
                      <a:pt x="1830" y="672"/>
                    </a:lnTo>
                    <a:lnTo>
                      <a:pt x="1848" y="672"/>
                    </a:lnTo>
                    <a:lnTo>
                      <a:pt x="1854" y="666"/>
                    </a:lnTo>
                    <a:lnTo>
                      <a:pt x="1896" y="666"/>
                    </a:lnTo>
                    <a:lnTo>
                      <a:pt x="1908" y="672"/>
                    </a:lnTo>
                    <a:lnTo>
                      <a:pt x="1914" y="678"/>
                    </a:lnTo>
                    <a:lnTo>
                      <a:pt x="1932" y="678"/>
                    </a:lnTo>
                    <a:lnTo>
                      <a:pt x="1944" y="684"/>
                    </a:lnTo>
                    <a:lnTo>
                      <a:pt x="1974" y="684"/>
                    </a:lnTo>
                    <a:lnTo>
                      <a:pt x="1986" y="672"/>
                    </a:lnTo>
                    <a:lnTo>
                      <a:pt x="2028" y="672"/>
                    </a:lnTo>
                    <a:lnTo>
                      <a:pt x="2034" y="678"/>
                    </a:lnTo>
                    <a:lnTo>
                      <a:pt x="2046" y="678"/>
                    </a:lnTo>
                    <a:lnTo>
                      <a:pt x="2052" y="672"/>
                    </a:lnTo>
                    <a:lnTo>
                      <a:pt x="2064" y="666"/>
                    </a:lnTo>
                    <a:lnTo>
                      <a:pt x="2088" y="666"/>
                    </a:lnTo>
                    <a:lnTo>
                      <a:pt x="2088" y="684"/>
                    </a:lnTo>
                    <a:lnTo>
                      <a:pt x="2082" y="690"/>
                    </a:lnTo>
                    <a:lnTo>
                      <a:pt x="2082" y="69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03" name="Jordan">
                <a:extLst>
                  <a:ext uri="{FF2B5EF4-FFF2-40B4-BE49-F238E27FC236}">
                    <a16:creationId xmlns:a16="http://schemas.microsoft.com/office/drawing/2014/main" id="{0A782026-C10F-9E48-B88D-683EF14A6B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2" y="1624"/>
                <a:ext cx="72" cy="86"/>
              </a:xfrm>
              <a:custGeom>
                <a:avLst/>
                <a:gdLst>
                  <a:gd name="T0" fmla="*/ 2147483647 w 282"/>
                  <a:gd name="T1" fmla="*/ 2147483647 h 336"/>
                  <a:gd name="T2" fmla="*/ 2147483647 w 282"/>
                  <a:gd name="T3" fmla="*/ 2147483647 h 336"/>
                  <a:gd name="T4" fmla="*/ 2147483647 w 282"/>
                  <a:gd name="T5" fmla="*/ 0 h 336"/>
                  <a:gd name="T6" fmla="*/ 2147483647 w 282"/>
                  <a:gd name="T7" fmla="*/ 2147483647 h 336"/>
                  <a:gd name="T8" fmla="*/ 2147483647 w 282"/>
                  <a:gd name="T9" fmla="*/ 2147483647 h 336"/>
                  <a:gd name="T10" fmla="*/ 2147483647 w 282"/>
                  <a:gd name="T11" fmla="*/ 2147483647 h 336"/>
                  <a:gd name="T12" fmla="*/ 2147483647 w 282"/>
                  <a:gd name="T13" fmla="*/ 2147483647 h 336"/>
                  <a:gd name="T14" fmla="*/ 2147483647 w 282"/>
                  <a:gd name="T15" fmla="*/ 2147483647 h 336"/>
                  <a:gd name="T16" fmla="*/ 2147483647 w 282"/>
                  <a:gd name="T17" fmla="*/ 2147483647 h 336"/>
                  <a:gd name="T18" fmla="*/ 2147483647 w 282"/>
                  <a:gd name="T19" fmla="*/ 2147483647 h 336"/>
                  <a:gd name="T20" fmla="*/ 2147483647 w 282"/>
                  <a:gd name="T21" fmla="*/ 2147483647 h 336"/>
                  <a:gd name="T22" fmla="*/ 2147483647 w 282"/>
                  <a:gd name="T23" fmla="*/ 2147483647 h 336"/>
                  <a:gd name="T24" fmla="*/ 2147483647 w 282"/>
                  <a:gd name="T25" fmla="*/ 2147483647 h 336"/>
                  <a:gd name="T26" fmla="*/ 2147483647 w 282"/>
                  <a:gd name="T27" fmla="*/ 2147483647 h 336"/>
                  <a:gd name="T28" fmla="*/ 2147483647 w 282"/>
                  <a:gd name="T29" fmla="*/ 2147483647 h 336"/>
                  <a:gd name="T30" fmla="*/ 2147483647 w 282"/>
                  <a:gd name="T31" fmla="*/ 2147483647 h 336"/>
                  <a:gd name="T32" fmla="*/ 2147483647 w 282"/>
                  <a:gd name="T33" fmla="*/ 2147483647 h 336"/>
                  <a:gd name="T34" fmla="*/ 2147483647 w 282"/>
                  <a:gd name="T35" fmla="*/ 2147483647 h 336"/>
                  <a:gd name="T36" fmla="*/ 2147483647 w 282"/>
                  <a:gd name="T37" fmla="*/ 2147483647 h 336"/>
                  <a:gd name="T38" fmla="*/ 2147483647 w 282"/>
                  <a:gd name="T39" fmla="*/ 2147483647 h 336"/>
                  <a:gd name="T40" fmla="*/ 2147483647 w 282"/>
                  <a:gd name="T41" fmla="*/ 2147483647 h 336"/>
                  <a:gd name="T42" fmla="*/ 2147483647 w 282"/>
                  <a:gd name="T43" fmla="*/ 2147483647 h 336"/>
                  <a:gd name="T44" fmla="*/ 2147483647 w 282"/>
                  <a:gd name="T45" fmla="*/ 2147483647 h 336"/>
                  <a:gd name="T46" fmla="*/ 0 w 282"/>
                  <a:gd name="T47" fmla="*/ 2147483647 h 336"/>
                  <a:gd name="T48" fmla="*/ 0 w 282"/>
                  <a:gd name="T49" fmla="*/ 2147483647 h 336"/>
                  <a:gd name="T50" fmla="*/ 2147483647 w 282"/>
                  <a:gd name="T51" fmla="*/ 2147483647 h 336"/>
                  <a:gd name="T52" fmla="*/ 2147483647 w 282"/>
                  <a:gd name="T53" fmla="*/ 2147483647 h 336"/>
                  <a:gd name="T54" fmla="*/ 2147483647 w 282"/>
                  <a:gd name="T55" fmla="*/ 2147483647 h 336"/>
                  <a:gd name="T56" fmla="*/ 2147483647 w 282"/>
                  <a:gd name="T57" fmla="*/ 2147483647 h 336"/>
                  <a:gd name="T58" fmla="*/ 2147483647 w 282"/>
                  <a:gd name="T59" fmla="*/ 2147483647 h 336"/>
                  <a:gd name="T60" fmla="*/ 2147483647 w 282"/>
                  <a:gd name="T61" fmla="*/ 2147483647 h 336"/>
                  <a:gd name="T62" fmla="*/ 2147483647 w 282"/>
                  <a:gd name="T63" fmla="*/ 2147483647 h 336"/>
                  <a:gd name="T64" fmla="*/ 2147483647 w 282"/>
                  <a:gd name="T65" fmla="*/ 2147483647 h 336"/>
                  <a:gd name="T66" fmla="*/ 2147483647 w 282"/>
                  <a:gd name="T67" fmla="*/ 2147483647 h 336"/>
                  <a:gd name="T68" fmla="*/ 2147483647 w 282"/>
                  <a:gd name="T69" fmla="*/ 2147483647 h 336"/>
                  <a:gd name="T70" fmla="*/ 2147483647 w 282"/>
                  <a:gd name="T71" fmla="*/ 2147483647 h 336"/>
                  <a:gd name="T72" fmla="*/ 2147483647 w 282"/>
                  <a:gd name="T73" fmla="*/ 2147483647 h 336"/>
                  <a:gd name="T74" fmla="*/ 2147483647 w 282"/>
                  <a:gd name="T75" fmla="*/ 2147483647 h 336"/>
                  <a:gd name="T76" fmla="*/ 2147483647 w 282"/>
                  <a:gd name="T77" fmla="*/ 2147483647 h 336"/>
                  <a:gd name="T78" fmla="*/ 2147483647 w 282"/>
                  <a:gd name="T79" fmla="*/ 2147483647 h 336"/>
                  <a:gd name="T80" fmla="*/ 2147483647 w 282"/>
                  <a:gd name="T81" fmla="*/ 2147483647 h 336"/>
                  <a:gd name="T82" fmla="*/ 2147483647 w 282"/>
                  <a:gd name="T83" fmla="*/ 2147483647 h 336"/>
                  <a:gd name="T84" fmla="*/ 2147483647 w 282"/>
                  <a:gd name="T85" fmla="*/ 2147483647 h 336"/>
                  <a:gd name="T86" fmla="*/ 2147483647 w 282"/>
                  <a:gd name="T87" fmla="*/ 2147483647 h 336"/>
                  <a:gd name="T88" fmla="*/ 2147483647 w 282"/>
                  <a:gd name="T89" fmla="*/ 2147483647 h 336"/>
                  <a:gd name="T90" fmla="*/ 2147483647 w 282"/>
                  <a:gd name="T91" fmla="*/ 2147483647 h 336"/>
                  <a:gd name="T92" fmla="*/ 2147483647 w 282"/>
                  <a:gd name="T93" fmla="*/ 2147483647 h 336"/>
                  <a:gd name="T94" fmla="*/ 2147483647 w 282"/>
                  <a:gd name="T95" fmla="*/ 2147483647 h 336"/>
                  <a:gd name="T96" fmla="*/ 2147483647 w 282"/>
                  <a:gd name="T97" fmla="*/ 2147483647 h 336"/>
                  <a:gd name="T98" fmla="*/ 2147483647 w 282"/>
                  <a:gd name="T99" fmla="*/ 2147483647 h 336"/>
                  <a:gd name="T100" fmla="*/ 2147483647 w 282"/>
                  <a:gd name="T101" fmla="*/ 2147483647 h 336"/>
                  <a:gd name="T102" fmla="*/ 2147483647 w 282"/>
                  <a:gd name="T103" fmla="*/ 2147483647 h 336"/>
                  <a:gd name="T104" fmla="*/ 2147483647 w 282"/>
                  <a:gd name="T105" fmla="*/ 2147483647 h 336"/>
                  <a:gd name="T106" fmla="*/ 2147483647 w 282"/>
                  <a:gd name="T107" fmla="*/ 2147483647 h 336"/>
                  <a:gd name="T108" fmla="*/ 2147483647 w 282"/>
                  <a:gd name="T109" fmla="*/ 2147483647 h 336"/>
                  <a:gd name="T110" fmla="*/ 2147483647 w 282"/>
                  <a:gd name="T111" fmla="*/ 2147483647 h 336"/>
                  <a:gd name="T112" fmla="*/ 2147483647 w 282"/>
                  <a:gd name="T113" fmla="*/ 2147483647 h 336"/>
                  <a:gd name="T114" fmla="*/ 2147483647 w 282"/>
                  <a:gd name="T115" fmla="*/ 2147483647 h 336"/>
                  <a:gd name="T116" fmla="*/ 2147483647 w 282"/>
                  <a:gd name="T117" fmla="*/ 2147483647 h 336"/>
                  <a:gd name="T118" fmla="*/ 2147483647 w 282"/>
                  <a:gd name="T119" fmla="*/ 2147483647 h 336"/>
                  <a:gd name="T120" fmla="*/ 2147483647 w 282"/>
                  <a:gd name="T121" fmla="*/ 2147483647 h 336"/>
                  <a:gd name="T122" fmla="*/ 2147483647 w 282"/>
                  <a:gd name="T123" fmla="*/ 2147483647 h 3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82"/>
                  <a:gd name="T187" fmla="*/ 0 h 336"/>
                  <a:gd name="T188" fmla="*/ 282 w 282"/>
                  <a:gd name="T189" fmla="*/ 336 h 3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82" h="336">
                    <a:moveTo>
                      <a:pt x="258" y="60"/>
                    </a:moveTo>
                    <a:lnTo>
                      <a:pt x="258" y="42"/>
                    </a:lnTo>
                    <a:lnTo>
                      <a:pt x="234" y="0"/>
                    </a:lnTo>
                    <a:lnTo>
                      <a:pt x="222" y="6"/>
                    </a:lnTo>
                    <a:lnTo>
                      <a:pt x="198" y="30"/>
                    </a:lnTo>
                    <a:lnTo>
                      <a:pt x="138" y="78"/>
                    </a:lnTo>
                    <a:lnTo>
                      <a:pt x="114" y="84"/>
                    </a:lnTo>
                    <a:lnTo>
                      <a:pt x="96" y="84"/>
                    </a:lnTo>
                    <a:lnTo>
                      <a:pt x="84" y="78"/>
                    </a:lnTo>
                    <a:lnTo>
                      <a:pt x="72" y="66"/>
                    </a:lnTo>
                    <a:lnTo>
                      <a:pt x="36" y="48"/>
                    </a:lnTo>
                    <a:lnTo>
                      <a:pt x="30" y="48"/>
                    </a:lnTo>
                    <a:lnTo>
                      <a:pt x="24" y="66"/>
                    </a:lnTo>
                    <a:lnTo>
                      <a:pt x="30" y="138"/>
                    </a:lnTo>
                    <a:lnTo>
                      <a:pt x="18" y="150"/>
                    </a:lnTo>
                    <a:lnTo>
                      <a:pt x="18" y="162"/>
                    </a:lnTo>
                    <a:lnTo>
                      <a:pt x="30" y="174"/>
                    </a:lnTo>
                    <a:lnTo>
                      <a:pt x="30" y="186"/>
                    </a:lnTo>
                    <a:lnTo>
                      <a:pt x="24" y="198"/>
                    </a:lnTo>
                    <a:lnTo>
                      <a:pt x="18" y="204"/>
                    </a:lnTo>
                    <a:lnTo>
                      <a:pt x="12" y="216"/>
                    </a:lnTo>
                    <a:lnTo>
                      <a:pt x="6" y="222"/>
                    </a:lnTo>
                    <a:lnTo>
                      <a:pt x="6" y="282"/>
                    </a:lnTo>
                    <a:lnTo>
                      <a:pt x="0" y="294"/>
                    </a:lnTo>
                    <a:lnTo>
                      <a:pt x="0" y="312"/>
                    </a:lnTo>
                    <a:lnTo>
                      <a:pt x="6" y="324"/>
                    </a:lnTo>
                    <a:lnTo>
                      <a:pt x="24" y="324"/>
                    </a:lnTo>
                    <a:lnTo>
                      <a:pt x="48" y="336"/>
                    </a:lnTo>
                    <a:lnTo>
                      <a:pt x="84" y="336"/>
                    </a:lnTo>
                    <a:lnTo>
                      <a:pt x="96" y="324"/>
                    </a:lnTo>
                    <a:lnTo>
                      <a:pt x="108" y="300"/>
                    </a:lnTo>
                    <a:lnTo>
                      <a:pt x="108" y="288"/>
                    </a:lnTo>
                    <a:lnTo>
                      <a:pt x="120" y="276"/>
                    </a:lnTo>
                    <a:lnTo>
                      <a:pt x="126" y="276"/>
                    </a:lnTo>
                    <a:lnTo>
                      <a:pt x="138" y="270"/>
                    </a:lnTo>
                    <a:lnTo>
                      <a:pt x="150" y="270"/>
                    </a:lnTo>
                    <a:lnTo>
                      <a:pt x="162" y="264"/>
                    </a:lnTo>
                    <a:lnTo>
                      <a:pt x="168" y="258"/>
                    </a:lnTo>
                    <a:lnTo>
                      <a:pt x="174" y="246"/>
                    </a:lnTo>
                    <a:lnTo>
                      <a:pt x="180" y="240"/>
                    </a:lnTo>
                    <a:lnTo>
                      <a:pt x="180" y="228"/>
                    </a:lnTo>
                    <a:lnTo>
                      <a:pt x="186" y="222"/>
                    </a:lnTo>
                    <a:lnTo>
                      <a:pt x="186" y="210"/>
                    </a:lnTo>
                    <a:lnTo>
                      <a:pt x="180" y="204"/>
                    </a:lnTo>
                    <a:lnTo>
                      <a:pt x="168" y="180"/>
                    </a:lnTo>
                    <a:lnTo>
                      <a:pt x="144" y="156"/>
                    </a:lnTo>
                    <a:lnTo>
                      <a:pt x="132" y="156"/>
                    </a:lnTo>
                    <a:lnTo>
                      <a:pt x="120" y="150"/>
                    </a:lnTo>
                    <a:lnTo>
                      <a:pt x="96" y="150"/>
                    </a:lnTo>
                    <a:lnTo>
                      <a:pt x="96" y="144"/>
                    </a:lnTo>
                    <a:lnTo>
                      <a:pt x="108" y="144"/>
                    </a:lnTo>
                    <a:lnTo>
                      <a:pt x="120" y="138"/>
                    </a:lnTo>
                    <a:lnTo>
                      <a:pt x="186" y="138"/>
                    </a:lnTo>
                    <a:lnTo>
                      <a:pt x="198" y="114"/>
                    </a:lnTo>
                    <a:lnTo>
                      <a:pt x="240" y="114"/>
                    </a:lnTo>
                    <a:lnTo>
                      <a:pt x="252" y="108"/>
                    </a:lnTo>
                    <a:lnTo>
                      <a:pt x="258" y="102"/>
                    </a:lnTo>
                    <a:lnTo>
                      <a:pt x="264" y="102"/>
                    </a:lnTo>
                    <a:lnTo>
                      <a:pt x="276" y="96"/>
                    </a:lnTo>
                    <a:lnTo>
                      <a:pt x="282" y="90"/>
                    </a:lnTo>
                    <a:lnTo>
                      <a:pt x="282" y="78"/>
                    </a:lnTo>
                    <a:lnTo>
                      <a:pt x="258" y="6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04" name="Japan">
                <a:extLst>
                  <a:ext uri="{FF2B5EF4-FFF2-40B4-BE49-F238E27FC236}">
                    <a16:creationId xmlns:a16="http://schemas.microsoft.com/office/drawing/2014/main" id="{F9325808-6AB7-B846-88EC-0582B5D2D1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51" y="1374"/>
                <a:ext cx="224" cy="437"/>
              </a:xfrm>
              <a:custGeom>
                <a:avLst/>
                <a:gdLst>
                  <a:gd name="T0" fmla="*/ 2147483647 w 876"/>
                  <a:gd name="T1" fmla="*/ 2147483647 h 1710"/>
                  <a:gd name="T2" fmla="*/ 2147483647 w 876"/>
                  <a:gd name="T3" fmla="*/ 2147483647 h 1710"/>
                  <a:gd name="T4" fmla="*/ 2147483647 w 876"/>
                  <a:gd name="T5" fmla="*/ 2147483647 h 1710"/>
                  <a:gd name="T6" fmla="*/ 2147483647 w 876"/>
                  <a:gd name="T7" fmla="*/ 2147483647 h 1710"/>
                  <a:gd name="T8" fmla="*/ 2147483647 w 876"/>
                  <a:gd name="T9" fmla="*/ 2147483647 h 1710"/>
                  <a:gd name="T10" fmla="*/ 2147483647 w 876"/>
                  <a:gd name="T11" fmla="*/ 2147483647 h 1710"/>
                  <a:gd name="T12" fmla="*/ 2147483647 w 876"/>
                  <a:gd name="T13" fmla="*/ 2147483647 h 1710"/>
                  <a:gd name="T14" fmla="*/ 2147483647 w 876"/>
                  <a:gd name="T15" fmla="*/ 2147483647 h 1710"/>
                  <a:gd name="T16" fmla="*/ 2147483647 w 876"/>
                  <a:gd name="T17" fmla="*/ 2147483647 h 1710"/>
                  <a:gd name="T18" fmla="*/ 2147483647 w 876"/>
                  <a:gd name="T19" fmla="*/ 2147483647 h 1710"/>
                  <a:gd name="T20" fmla="*/ 2147483647 w 876"/>
                  <a:gd name="T21" fmla="*/ 2147483647 h 1710"/>
                  <a:gd name="T22" fmla="*/ 2147483647 w 876"/>
                  <a:gd name="T23" fmla="*/ 2147483647 h 1710"/>
                  <a:gd name="T24" fmla="*/ 2147483647 w 876"/>
                  <a:gd name="T25" fmla="*/ 2147483647 h 1710"/>
                  <a:gd name="T26" fmla="*/ 2147483647 w 876"/>
                  <a:gd name="T27" fmla="*/ 2147483647 h 1710"/>
                  <a:gd name="T28" fmla="*/ 2147483647 w 876"/>
                  <a:gd name="T29" fmla="*/ 2147483647 h 1710"/>
                  <a:gd name="T30" fmla="*/ 2147483647 w 876"/>
                  <a:gd name="T31" fmla="*/ 2147483647 h 1710"/>
                  <a:gd name="T32" fmla="*/ 2147483647 w 876"/>
                  <a:gd name="T33" fmla="*/ 2147483647 h 1710"/>
                  <a:gd name="T34" fmla="*/ 2147483647 w 876"/>
                  <a:gd name="T35" fmla="*/ 2147483647 h 1710"/>
                  <a:gd name="T36" fmla="*/ 2147483647 w 876"/>
                  <a:gd name="T37" fmla="*/ 2147483647 h 1710"/>
                  <a:gd name="T38" fmla="*/ 2147483647 w 876"/>
                  <a:gd name="T39" fmla="*/ 2147483647 h 1710"/>
                  <a:gd name="T40" fmla="*/ 2147483647 w 876"/>
                  <a:gd name="T41" fmla="*/ 2147483647 h 1710"/>
                  <a:gd name="T42" fmla="*/ 2147483647 w 876"/>
                  <a:gd name="T43" fmla="*/ 2147483647 h 1710"/>
                  <a:gd name="T44" fmla="*/ 2147483647 w 876"/>
                  <a:gd name="T45" fmla="*/ 2147483647 h 1710"/>
                  <a:gd name="T46" fmla="*/ 2147483647 w 876"/>
                  <a:gd name="T47" fmla="*/ 2147483647 h 1710"/>
                  <a:gd name="T48" fmla="*/ 2147483647 w 876"/>
                  <a:gd name="T49" fmla="*/ 2147483647 h 1710"/>
                  <a:gd name="T50" fmla="*/ 2147483647 w 876"/>
                  <a:gd name="T51" fmla="*/ 2147483647 h 1710"/>
                  <a:gd name="T52" fmla="*/ 2147483647 w 876"/>
                  <a:gd name="T53" fmla="*/ 2147483647 h 1710"/>
                  <a:gd name="T54" fmla="*/ 2147483647 w 876"/>
                  <a:gd name="T55" fmla="*/ 2147483647 h 1710"/>
                  <a:gd name="T56" fmla="*/ 2147483647 w 876"/>
                  <a:gd name="T57" fmla="*/ 2147483647 h 1710"/>
                  <a:gd name="T58" fmla="*/ 2147483647 w 876"/>
                  <a:gd name="T59" fmla="*/ 2147483647 h 1710"/>
                  <a:gd name="T60" fmla="*/ 2147483647 w 876"/>
                  <a:gd name="T61" fmla="*/ 2147483647 h 1710"/>
                  <a:gd name="T62" fmla="*/ 2147483647 w 876"/>
                  <a:gd name="T63" fmla="*/ 2147483647 h 1710"/>
                  <a:gd name="T64" fmla="*/ 2147483647 w 876"/>
                  <a:gd name="T65" fmla="*/ 2147483647 h 1710"/>
                  <a:gd name="T66" fmla="*/ 2147483647 w 876"/>
                  <a:gd name="T67" fmla="*/ 2147483647 h 1710"/>
                  <a:gd name="T68" fmla="*/ 2147483647 w 876"/>
                  <a:gd name="T69" fmla="*/ 2147483647 h 1710"/>
                  <a:gd name="T70" fmla="*/ 2147483647 w 876"/>
                  <a:gd name="T71" fmla="*/ 2147483647 h 1710"/>
                  <a:gd name="T72" fmla="*/ 2147483647 w 876"/>
                  <a:gd name="T73" fmla="*/ 2147483647 h 1710"/>
                  <a:gd name="T74" fmla="*/ 2147483647 w 876"/>
                  <a:gd name="T75" fmla="*/ 2147483647 h 1710"/>
                  <a:gd name="T76" fmla="*/ 2147483647 w 876"/>
                  <a:gd name="T77" fmla="*/ 2147483647 h 1710"/>
                  <a:gd name="T78" fmla="*/ 2147483647 w 876"/>
                  <a:gd name="T79" fmla="*/ 2147483647 h 1710"/>
                  <a:gd name="T80" fmla="*/ 2147483647 w 876"/>
                  <a:gd name="T81" fmla="*/ 2147483647 h 1710"/>
                  <a:gd name="T82" fmla="*/ 2147483647 w 876"/>
                  <a:gd name="T83" fmla="*/ 2147483647 h 1710"/>
                  <a:gd name="T84" fmla="*/ 2147483647 w 876"/>
                  <a:gd name="T85" fmla="*/ 2147483647 h 1710"/>
                  <a:gd name="T86" fmla="*/ 2147483647 w 876"/>
                  <a:gd name="T87" fmla="*/ 2147483647 h 1710"/>
                  <a:gd name="T88" fmla="*/ 2147483647 w 876"/>
                  <a:gd name="T89" fmla="*/ 2147483647 h 1710"/>
                  <a:gd name="T90" fmla="*/ 2147483647 w 876"/>
                  <a:gd name="T91" fmla="*/ 2147483647 h 1710"/>
                  <a:gd name="T92" fmla="*/ 2147483647 w 876"/>
                  <a:gd name="T93" fmla="*/ 2147483647 h 1710"/>
                  <a:gd name="T94" fmla="*/ 2147483647 w 876"/>
                  <a:gd name="T95" fmla="*/ 2147483647 h 1710"/>
                  <a:gd name="T96" fmla="*/ 2147483647 w 876"/>
                  <a:gd name="T97" fmla="*/ 2147483647 h 1710"/>
                  <a:gd name="T98" fmla="*/ 2147483647 w 876"/>
                  <a:gd name="T99" fmla="*/ 2147483647 h 1710"/>
                  <a:gd name="T100" fmla="*/ 2147483647 w 876"/>
                  <a:gd name="T101" fmla="*/ 2147483647 h 1710"/>
                  <a:gd name="T102" fmla="*/ 2147483647 w 876"/>
                  <a:gd name="T103" fmla="*/ 2147483647 h 1710"/>
                  <a:gd name="T104" fmla="*/ 2147483647 w 876"/>
                  <a:gd name="T105" fmla="*/ 2147483647 h 1710"/>
                  <a:gd name="T106" fmla="*/ 2147483647 w 876"/>
                  <a:gd name="T107" fmla="*/ 2147483647 h 1710"/>
                  <a:gd name="T108" fmla="*/ 2147483647 w 876"/>
                  <a:gd name="T109" fmla="*/ 2147483647 h 1710"/>
                  <a:gd name="T110" fmla="*/ 2147483647 w 876"/>
                  <a:gd name="T111" fmla="*/ 2147483647 h 1710"/>
                  <a:gd name="T112" fmla="*/ 2147483647 w 876"/>
                  <a:gd name="T113" fmla="*/ 2147483647 h 1710"/>
                  <a:gd name="T114" fmla="*/ 2147483647 w 876"/>
                  <a:gd name="T115" fmla="*/ 2147483647 h 1710"/>
                  <a:gd name="T116" fmla="*/ 2147483647 w 876"/>
                  <a:gd name="T117" fmla="*/ 2147483647 h 1710"/>
                  <a:gd name="T118" fmla="*/ 2147483647 w 876"/>
                  <a:gd name="T119" fmla="*/ 2147483647 h 171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876"/>
                  <a:gd name="T181" fmla="*/ 0 h 1710"/>
                  <a:gd name="T182" fmla="*/ 876 w 876"/>
                  <a:gd name="T183" fmla="*/ 1710 h 171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876" h="1710">
                    <a:moveTo>
                      <a:pt x="876" y="780"/>
                    </a:moveTo>
                    <a:lnTo>
                      <a:pt x="864" y="774"/>
                    </a:lnTo>
                    <a:lnTo>
                      <a:pt x="858" y="768"/>
                    </a:lnTo>
                    <a:lnTo>
                      <a:pt x="846" y="762"/>
                    </a:lnTo>
                    <a:lnTo>
                      <a:pt x="840" y="750"/>
                    </a:lnTo>
                    <a:lnTo>
                      <a:pt x="828" y="744"/>
                    </a:lnTo>
                    <a:lnTo>
                      <a:pt x="828" y="720"/>
                    </a:lnTo>
                    <a:lnTo>
                      <a:pt x="834" y="702"/>
                    </a:lnTo>
                    <a:lnTo>
                      <a:pt x="834" y="684"/>
                    </a:lnTo>
                    <a:lnTo>
                      <a:pt x="828" y="666"/>
                    </a:lnTo>
                    <a:lnTo>
                      <a:pt x="816" y="642"/>
                    </a:lnTo>
                    <a:lnTo>
                      <a:pt x="792" y="618"/>
                    </a:lnTo>
                    <a:lnTo>
                      <a:pt x="786" y="600"/>
                    </a:lnTo>
                    <a:lnTo>
                      <a:pt x="786" y="576"/>
                    </a:lnTo>
                    <a:lnTo>
                      <a:pt x="792" y="570"/>
                    </a:lnTo>
                    <a:lnTo>
                      <a:pt x="810" y="570"/>
                    </a:lnTo>
                    <a:lnTo>
                      <a:pt x="810" y="528"/>
                    </a:lnTo>
                    <a:lnTo>
                      <a:pt x="798" y="516"/>
                    </a:lnTo>
                    <a:lnTo>
                      <a:pt x="810" y="510"/>
                    </a:lnTo>
                    <a:lnTo>
                      <a:pt x="810" y="498"/>
                    </a:lnTo>
                    <a:lnTo>
                      <a:pt x="804" y="486"/>
                    </a:lnTo>
                    <a:lnTo>
                      <a:pt x="804" y="474"/>
                    </a:lnTo>
                    <a:lnTo>
                      <a:pt x="798" y="468"/>
                    </a:lnTo>
                    <a:lnTo>
                      <a:pt x="792" y="456"/>
                    </a:lnTo>
                    <a:lnTo>
                      <a:pt x="786" y="450"/>
                    </a:lnTo>
                    <a:lnTo>
                      <a:pt x="774" y="444"/>
                    </a:lnTo>
                    <a:lnTo>
                      <a:pt x="768" y="438"/>
                    </a:lnTo>
                    <a:lnTo>
                      <a:pt x="762" y="420"/>
                    </a:lnTo>
                    <a:lnTo>
                      <a:pt x="756" y="420"/>
                    </a:lnTo>
                    <a:lnTo>
                      <a:pt x="738" y="402"/>
                    </a:lnTo>
                    <a:lnTo>
                      <a:pt x="714" y="390"/>
                    </a:lnTo>
                    <a:lnTo>
                      <a:pt x="702" y="378"/>
                    </a:lnTo>
                    <a:lnTo>
                      <a:pt x="696" y="360"/>
                    </a:lnTo>
                    <a:lnTo>
                      <a:pt x="690" y="348"/>
                    </a:lnTo>
                    <a:lnTo>
                      <a:pt x="690" y="330"/>
                    </a:lnTo>
                    <a:lnTo>
                      <a:pt x="684" y="324"/>
                    </a:lnTo>
                    <a:lnTo>
                      <a:pt x="678" y="324"/>
                    </a:lnTo>
                    <a:lnTo>
                      <a:pt x="666" y="318"/>
                    </a:lnTo>
                    <a:lnTo>
                      <a:pt x="654" y="318"/>
                    </a:lnTo>
                    <a:lnTo>
                      <a:pt x="648" y="324"/>
                    </a:lnTo>
                    <a:lnTo>
                      <a:pt x="648" y="342"/>
                    </a:lnTo>
                    <a:lnTo>
                      <a:pt x="654" y="342"/>
                    </a:lnTo>
                    <a:lnTo>
                      <a:pt x="660" y="348"/>
                    </a:lnTo>
                    <a:lnTo>
                      <a:pt x="672" y="342"/>
                    </a:lnTo>
                    <a:lnTo>
                      <a:pt x="678" y="348"/>
                    </a:lnTo>
                    <a:lnTo>
                      <a:pt x="678" y="366"/>
                    </a:lnTo>
                    <a:lnTo>
                      <a:pt x="672" y="366"/>
                    </a:lnTo>
                    <a:lnTo>
                      <a:pt x="666" y="360"/>
                    </a:lnTo>
                    <a:lnTo>
                      <a:pt x="654" y="372"/>
                    </a:lnTo>
                    <a:lnTo>
                      <a:pt x="630" y="342"/>
                    </a:lnTo>
                    <a:lnTo>
                      <a:pt x="612" y="342"/>
                    </a:lnTo>
                    <a:lnTo>
                      <a:pt x="636" y="378"/>
                    </a:lnTo>
                    <a:lnTo>
                      <a:pt x="618" y="378"/>
                    </a:lnTo>
                    <a:lnTo>
                      <a:pt x="648" y="426"/>
                    </a:lnTo>
                    <a:lnTo>
                      <a:pt x="636" y="438"/>
                    </a:lnTo>
                    <a:lnTo>
                      <a:pt x="648" y="444"/>
                    </a:lnTo>
                    <a:lnTo>
                      <a:pt x="666" y="462"/>
                    </a:lnTo>
                    <a:lnTo>
                      <a:pt x="678" y="468"/>
                    </a:lnTo>
                    <a:lnTo>
                      <a:pt x="684" y="480"/>
                    </a:lnTo>
                    <a:lnTo>
                      <a:pt x="684" y="504"/>
                    </a:lnTo>
                    <a:lnTo>
                      <a:pt x="678" y="516"/>
                    </a:lnTo>
                    <a:lnTo>
                      <a:pt x="678" y="534"/>
                    </a:lnTo>
                    <a:lnTo>
                      <a:pt x="672" y="540"/>
                    </a:lnTo>
                    <a:lnTo>
                      <a:pt x="672" y="570"/>
                    </a:lnTo>
                    <a:lnTo>
                      <a:pt x="678" y="570"/>
                    </a:lnTo>
                    <a:lnTo>
                      <a:pt x="690" y="582"/>
                    </a:lnTo>
                    <a:lnTo>
                      <a:pt x="690" y="600"/>
                    </a:lnTo>
                    <a:lnTo>
                      <a:pt x="678" y="606"/>
                    </a:lnTo>
                    <a:lnTo>
                      <a:pt x="660" y="606"/>
                    </a:lnTo>
                    <a:lnTo>
                      <a:pt x="660" y="618"/>
                    </a:lnTo>
                    <a:lnTo>
                      <a:pt x="666" y="630"/>
                    </a:lnTo>
                    <a:lnTo>
                      <a:pt x="666" y="642"/>
                    </a:lnTo>
                    <a:lnTo>
                      <a:pt x="660" y="654"/>
                    </a:lnTo>
                    <a:lnTo>
                      <a:pt x="654" y="660"/>
                    </a:lnTo>
                    <a:lnTo>
                      <a:pt x="642" y="666"/>
                    </a:lnTo>
                    <a:lnTo>
                      <a:pt x="630" y="666"/>
                    </a:lnTo>
                    <a:lnTo>
                      <a:pt x="618" y="672"/>
                    </a:lnTo>
                    <a:lnTo>
                      <a:pt x="612" y="678"/>
                    </a:lnTo>
                    <a:lnTo>
                      <a:pt x="606" y="678"/>
                    </a:lnTo>
                    <a:lnTo>
                      <a:pt x="606" y="696"/>
                    </a:lnTo>
                    <a:lnTo>
                      <a:pt x="588" y="696"/>
                    </a:lnTo>
                    <a:lnTo>
                      <a:pt x="564" y="672"/>
                    </a:lnTo>
                    <a:lnTo>
                      <a:pt x="564" y="654"/>
                    </a:lnTo>
                    <a:lnTo>
                      <a:pt x="570" y="636"/>
                    </a:lnTo>
                    <a:lnTo>
                      <a:pt x="558" y="636"/>
                    </a:lnTo>
                    <a:lnTo>
                      <a:pt x="552" y="642"/>
                    </a:lnTo>
                    <a:lnTo>
                      <a:pt x="540" y="648"/>
                    </a:lnTo>
                    <a:lnTo>
                      <a:pt x="534" y="654"/>
                    </a:lnTo>
                    <a:lnTo>
                      <a:pt x="534" y="660"/>
                    </a:lnTo>
                    <a:lnTo>
                      <a:pt x="540" y="666"/>
                    </a:lnTo>
                    <a:lnTo>
                      <a:pt x="558" y="702"/>
                    </a:lnTo>
                    <a:lnTo>
                      <a:pt x="558" y="714"/>
                    </a:lnTo>
                    <a:lnTo>
                      <a:pt x="552" y="720"/>
                    </a:lnTo>
                    <a:lnTo>
                      <a:pt x="540" y="744"/>
                    </a:lnTo>
                    <a:lnTo>
                      <a:pt x="540" y="756"/>
                    </a:lnTo>
                    <a:lnTo>
                      <a:pt x="546" y="762"/>
                    </a:lnTo>
                    <a:lnTo>
                      <a:pt x="546" y="768"/>
                    </a:lnTo>
                    <a:lnTo>
                      <a:pt x="552" y="780"/>
                    </a:lnTo>
                    <a:lnTo>
                      <a:pt x="558" y="786"/>
                    </a:lnTo>
                    <a:lnTo>
                      <a:pt x="558" y="792"/>
                    </a:lnTo>
                    <a:lnTo>
                      <a:pt x="522" y="792"/>
                    </a:lnTo>
                    <a:lnTo>
                      <a:pt x="498" y="780"/>
                    </a:lnTo>
                    <a:lnTo>
                      <a:pt x="474" y="780"/>
                    </a:lnTo>
                    <a:lnTo>
                      <a:pt x="450" y="792"/>
                    </a:lnTo>
                    <a:lnTo>
                      <a:pt x="438" y="792"/>
                    </a:lnTo>
                    <a:lnTo>
                      <a:pt x="420" y="798"/>
                    </a:lnTo>
                    <a:lnTo>
                      <a:pt x="414" y="804"/>
                    </a:lnTo>
                    <a:lnTo>
                      <a:pt x="378" y="804"/>
                    </a:lnTo>
                    <a:lnTo>
                      <a:pt x="366" y="792"/>
                    </a:lnTo>
                    <a:lnTo>
                      <a:pt x="336" y="816"/>
                    </a:lnTo>
                    <a:lnTo>
                      <a:pt x="330" y="828"/>
                    </a:lnTo>
                    <a:lnTo>
                      <a:pt x="312" y="846"/>
                    </a:lnTo>
                    <a:lnTo>
                      <a:pt x="306" y="864"/>
                    </a:lnTo>
                    <a:lnTo>
                      <a:pt x="300" y="870"/>
                    </a:lnTo>
                    <a:lnTo>
                      <a:pt x="294" y="882"/>
                    </a:lnTo>
                    <a:lnTo>
                      <a:pt x="270" y="882"/>
                    </a:lnTo>
                    <a:lnTo>
                      <a:pt x="264" y="888"/>
                    </a:lnTo>
                    <a:lnTo>
                      <a:pt x="258" y="888"/>
                    </a:lnTo>
                    <a:lnTo>
                      <a:pt x="258" y="900"/>
                    </a:lnTo>
                    <a:lnTo>
                      <a:pt x="264" y="912"/>
                    </a:lnTo>
                    <a:lnTo>
                      <a:pt x="276" y="924"/>
                    </a:lnTo>
                    <a:lnTo>
                      <a:pt x="288" y="924"/>
                    </a:lnTo>
                    <a:lnTo>
                      <a:pt x="294" y="918"/>
                    </a:lnTo>
                    <a:lnTo>
                      <a:pt x="312" y="918"/>
                    </a:lnTo>
                    <a:lnTo>
                      <a:pt x="318" y="924"/>
                    </a:lnTo>
                    <a:lnTo>
                      <a:pt x="324" y="924"/>
                    </a:lnTo>
                    <a:lnTo>
                      <a:pt x="336" y="930"/>
                    </a:lnTo>
                    <a:lnTo>
                      <a:pt x="342" y="930"/>
                    </a:lnTo>
                    <a:lnTo>
                      <a:pt x="348" y="924"/>
                    </a:lnTo>
                    <a:lnTo>
                      <a:pt x="348" y="912"/>
                    </a:lnTo>
                    <a:lnTo>
                      <a:pt x="354" y="906"/>
                    </a:lnTo>
                    <a:lnTo>
                      <a:pt x="354" y="894"/>
                    </a:lnTo>
                    <a:lnTo>
                      <a:pt x="372" y="906"/>
                    </a:lnTo>
                    <a:lnTo>
                      <a:pt x="378" y="906"/>
                    </a:lnTo>
                    <a:lnTo>
                      <a:pt x="384" y="900"/>
                    </a:lnTo>
                    <a:lnTo>
                      <a:pt x="420" y="882"/>
                    </a:lnTo>
                    <a:lnTo>
                      <a:pt x="426" y="882"/>
                    </a:lnTo>
                    <a:lnTo>
                      <a:pt x="432" y="876"/>
                    </a:lnTo>
                    <a:lnTo>
                      <a:pt x="444" y="876"/>
                    </a:lnTo>
                    <a:lnTo>
                      <a:pt x="456" y="882"/>
                    </a:lnTo>
                    <a:lnTo>
                      <a:pt x="480" y="882"/>
                    </a:lnTo>
                    <a:lnTo>
                      <a:pt x="480" y="876"/>
                    </a:lnTo>
                    <a:lnTo>
                      <a:pt x="474" y="870"/>
                    </a:lnTo>
                    <a:lnTo>
                      <a:pt x="474" y="864"/>
                    </a:lnTo>
                    <a:lnTo>
                      <a:pt x="480" y="858"/>
                    </a:lnTo>
                    <a:lnTo>
                      <a:pt x="498" y="858"/>
                    </a:lnTo>
                    <a:lnTo>
                      <a:pt x="516" y="876"/>
                    </a:lnTo>
                    <a:lnTo>
                      <a:pt x="522" y="870"/>
                    </a:lnTo>
                    <a:lnTo>
                      <a:pt x="534" y="864"/>
                    </a:lnTo>
                    <a:lnTo>
                      <a:pt x="540" y="864"/>
                    </a:lnTo>
                    <a:lnTo>
                      <a:pt x="546" y="858"/>
                    </a:lnTo>
                    <a:lnTo>
                      <a:pt x="552" y="864"/>
                    </a:lnTo>
                    <a:lnTo>
                      <a:pt x="552" y="882"/>
                    </a:lnTo>
                    <a:lnTo>
                      <a:pt x="546" y="894"/>
                    </a:lnTo>
                    <a:lnTo>
                      <a:pt x="540" y="900"/>
                    </a:lnTo>
                    <a:lnTo>
                      <a:pt x="540" y="912"/>
                    </a:lnTo>
                    <a:lnTo>
                      <a:pt x="546" y="918"/>
                    </a:lnTo>
                    <a:lnTo>
                      <a:pt x="552" y="930"/>
                    </a:lnTo>
                    <a:lnTo>
                      <a:pt x="576" y="954"/>
                    </a:lnTo>
                    <a:lnTo>
                      <a:pt x="600" y="966"/>
                    </a:lnTo>
                    <a:lnTo>
                      <a:pt x="612" y="960"/>
                    </a:lnTo>
                    <a:lnTo>
                      <a:pt x="618" y="954"/>
                    </a:lnTo>
                    <a:lnTo>
                      <a:pt x="630" y="930"/>
                    </a:lnTo>
                    <a:lnTo>
                      <a:pt x="630" y="906"/>
                    </a:lnTo>
                    <a:lnTo>
                      <a:pt x="660" y="900"/>
                    </a:lnTo>
                    <a:lnTo>
                      <a:pt x="654" y="894"/>
                    </a:lnTo>
                    <a:lnTo>
                      <a:pt x="648" y="882"/>
                    </a:lnTo>
                    <a:lnTo>
                      <a:pt x="636" y="870"/>
                    </a:lnTo>
                    <a:lnTo>
                      <a:pt x="624" y="870"/>
                    </a:lnTo>
                    <a:lnTo>
                      <a:pt x="612" y="858"/>
                    </a:lnTo>
                    <a:lnTo>
                      <a:pt x="630" y="834"/>
                    </a:lnTo>
                    <a:lnTo>
                      <a:pt x="636" y="834"/>
                    </a:lnTo>
                    <a:lnTo>
                      <a:pt x="636" y="840"/>
                    </a:lnTo>
                    <a:lnTo>
                      <a:pt x="642" y="852"/>
                    </a:lnTo>
                    <a:lnTo>
                      <a:pt x="642" y="858"/>
                    </a:lnTo>
                    <a:lnTo>
                      <a:pt x="654" y="858"/>
                    </a:lnTo>
                    <a:lnTo>
                      <a:pt x="666" y="870"/>
                    </a:lnTo>
                    <a:lnTo>
                      <a:pt x="666" y="876"/>
                    </a:lnTo>
                    <a:lnTo>
                      <a:pt x="684" y="864"/>
                    </a:lnTo>
                    <a:lnTo>
                      <a:pt x="696" y="870"/>
                    </a:lnTo>
                    <a:lnTo>
                      <a:pt x="732" y="870"/>
                    </a:lnTo>
                    <a:lnTo>
                      <a:pt x="744" y="858"/>
                    </a:lnTo>
                    <a:lnTo>
                      <a:pt x="744" y="852"/>
                    </a:lnTo>
                    <a:lnTo>
                      <a:pt x="738" y="846"/>
                    </a:lnTo>
                    <a:lnTo>
                      <a:pt x="738" y="840"/>
                    </a:lnTo>
                    <a:lnTo>
                      <a:pt x="744" y="834"/>
                    </a:lnTo>
                    <a:lnTo>
                      <a:pt x="762" y="834"/>
                    </a:lnTo>
                    <a:lnTo>
                      <a:pt x="768" y="840"/>
                    </a:lnTo>
                    <a:lnTo>
                      <a:pt x="768" y="858"/>
                    </a:lnTo>
                    <a:lnTo>
                      <a:pt x="774" y="864"/>
                    </a:lnTo>
                    <a:lnTo>
                      <a:pt x="774" y="870"/>
                    </a:lnTo>
                    <a:lnTo>
                      <a:pt x="780" y="870"/>
                    </a:lnTo>
                    <a:lnTo>
                      <a:pt x="786" y="864"/>
                    </a:lnTo>
                    <a:lnTo>
                      <a:pt x="786" y="852"/>
                    </a:lnTo>
                    <a:lnTo>
                      <a:pt x="780" y="840"/>
                    </a:lnTo>
                    <a:lnTo>
                      <a:pt x="780" y="816"/>
                    </a:lnTo>
                    <a:lnTo>
                      <a:pt x="804" y="816"/>
                    </a:lnTo>
                    <a:lnTo>
                      <a:pt x="804" y="798"/>
                    </a:lnTo>
                    <a:lnTo>
                      <a:pt x="810" y="792"/>
                    </a:lnTo>
                    <a:lnTo>
                      <a:pt x="810" y="786"/>
                    </a:lnTo>
                    <a:lnTo>
                      <a:pt x="816" y="780"/>
                    </a:lnTo>
                    <a:lnTo>
                      <a:pt x="828" y="792"/>
                    </a:lnTo>
                    <a:lnTo>
                      <a:pt x="828" y="840"/>
                    </a:lnTo>
                    <a:lnTo>
                      <a:pt x="852" y="840"/>
                    </a:lnTo>
                    <a:lnTo>
                      <a:pt x="858" y="828"/>
                    </a:lnTo>
                    <a:lnTo>
                      <a:pt x="858" y="792"/>
                    </a:lnTo>
                    <a:lnTo>
                      <a:pt x="876" y="780"/>
                    </a:lnTo>
                    <a:close/>
                    <a:moveTo>
                      <a:pt x="498" y="912"/>
                    </a:moveTo>
                    <a:lnTo>
                      <a:pt x="486" y="906"/>
                    </a:lnTo>
                    <a:lnTo>
                      <a:pt x="480" y="900"/>
                    </a:lnTo>
                    <a:lnTo>
                      <a:pt x="468" y="894"/>
                    </a:lnTo>
                    <a:lnTo>
                      <a:pt x="444" y="894"/>
                    </a:lnTo>
                    <a:lnTo>
                      <a:pt x="438" y="900"/>
                    </a:lnTo>
                    <a:lnTo>
                      <a:pt x="438" y="924"/>
                    </a:lnTo>
                    <a:lnTo>
                      <a:pt x="432" y="924"/>
                    </a:lnTo>
                    <a:lnTo>
                      <a:pt x="426" y="918"/>
                    </a:lnTo>
                    <a:lnTo>
                      <a:pt x="396" y="918"/>
                    </a:lnTo>
                    <a:lnTo>
                      <a:pt x="390" y="924"/>
                    </a:lnTo>
                    <a:lnTo>
                      <a:pt x="390" y="942"/>
                    </a:lnTo>
                    <a:lnTo>
                      <a:pt x="396" y="948"/>
                    </a:lnTo>
                    <a:lnTo>
                      <a:pt x="396" y="954"/>
                    </a:lnTo>
                    <a:lnTo>
                      <a:pt x="378" y="972"/>
                    </a:lnTo>
                    <a:lnTo>
                      <a:pt x="390" y="978"/>
                    </a:lnTo>
                    <a:lnTo>
                      <a:pt x="396" y="990"/>
                    </a:lnTo>
                    <a:lnTo>
                      <a:pt x="408" y="1002"/>
                    </a:lnTo>
                    <a:lnTo>
                      <a:pt x="432" y="1014"/>
                    </a:lnTo>
                    <a:lnTo>
                      <a:pt x="438" y="1020"/>
                    </a:lnTo>
                    <a:lnTo>
                      <a:pt x="450" y="1026"/>
                    </a:lnTo>
                    <a:lnTo>
                      <a:pt x="450" y="984"/>
                    </a:lnTo>
                    <a:lnTo>
                      <a:pt x="456" y="972"/>
                    </a:lnTo>
                    <a:lnTo>
                      <a:pt x="462" y="966"/>
                    </a:lnTo>
                    <a:lnTo>
                      <a:pt x="474" y="960"/>
                    </a:lnTo>
                    <a:lnTo>
                      <a:pt x="486" y="960"/>
                    </a:lnTo>
                    <a:lnTo>
                      <a:pt x="492" y="966"/>
                    </a:lnTo>
                    <a:lnTo>
                      <a:pt x="504" y="972"/>
                    </a:lnTo>
                    <a:lnTo>
                      <a:pt x="510" y="984"/>
                    </a:lnTo>
                    <a:lnTo>
                      <a:pt x="516" y="990"/>
                    </a:lnTo>
                    <a:lnTo>
                      <a:pt x="516" y="978"/>
                    </a:lnTo>
                    <a:lnTo>
                      <a:pt x="522" y="966"/>
                    </a:lnTo>
                    <a:lnTo>
                      <a:pt x="522" y="954"/>
                    </a:lnTo>
                    <a:lnTo>
                      <a:pt x="528" y="942"/>
                    </a:lnTo>
                    <a:lnTo>
                      <a:pt x="528" y="930"/>
                    </a:lnTo>
                    <a:lnTo>
                      <a:pt x="522" y="918"/>
                    </a:lnTo>
                    <a:lnTo>
                      <a:pt x="516" y="912"/>
                    </a:lnTo>
                    <a:lnTo>
                      <a:pt x="516" y="906"/>
                    </a:lnTo>
                    <a:lnTo>
                      <a:pt x="498" y="912"/>
                    </a:lnTo>
                    <a:close/>
                    <a:moveTo>
                      <a:pt x="354" y="1050"/>
                    </a:moveTo>
                    <a:lnTo>
                      <a:pt x="354" y="1038"/>
                    </a:lnTo>
                    <a:lnTo>
                      <a:pt x="372" y="1020"/>
                    </a:lnTo>
                    <a:lnTo>
                      <a:pt x="372" y="1008"/>
                    </a:lnTo>
                    <a:lnTo>
                      <a:pt x="360" y="1002"/>
                    </a:lnTo>
                    <a:lnTo>
                      <a:pt x="354" y="990"/>
                    </a:lnTo>
                    <a:lnTo>
                      <a:pt x="348" y="984"/>
                    </a:lnTo>
                    <a:lnTo>
                      <a:pt x="336" y="978"/>
                    </a:lnTo>
                    <a:lnTo>
                      <a:pt x="336" y="966"/>
                    </a:lnTo>
                    <a:lnTo>
                      <a:pt x="330" y="960"/>
                    </a:lnTo>
                    <a:lnTo>
                      <a:pt x="324" y="960"/>
                    </a:lnTo>
                    <a:lnTo>
                      <a:pt x="318" y="954"/>
                    </a:lnTo>
                    <a:lnTo>
                      <a:pt x="300" y="954"/>
                    </a:lnTo>
                    <a:lnTo>
                      <a:pt x="294" y="948"/>
                    </a:lnTo>
                    <a:lnTo>
                      <a:pt x="270" y="936"/>
                    </a:lnTo>
                    <a:lnTo>
                      <a:pt x="258" y="936"/>
                    </a:lnTo>
                    <a:lnTo>
                      <a:pt x="240" y="954"/>
                    </a:lnTo>
                    <a:lnTo>
                      <a:pt x="204" y="972"/>
                    </a:lnTo>
                    <a:lnTo>
                      <a:pt x="234" y="1026"/>
                    </a:lnTo>
                    <a:lnTo>
                      <a:pt x="252" y="1014"/>
                    </a:lnTo>
                    <a:lnTo>
                      <a:pt x="252" y="1008"/>
                    </a:lnTo>
                    <a:lnTo>
                      <a:pt x="246" y="1002"/>
                    </a:lnTo>
                    <a:lnTo>
                      <a:pt x="246" y="990"/>
                    </a:lnTo>
                    <a:lnTo>
                      <a:pt x="252" y="990"/>
                    </a:lnTo>
                    <a:lnTo>
                      <a:pt x="264" y="1002"/>
                    </a:lnTo>
                    <a:lnTo>
                      <a:pt x="270" y="1014"/>
                    </a:lnTo>
                    <a:lnTo>
                      <a:pt x="276" y="1020"/>
                    </a:lnTo>
                    <a:lnTo>
                      <a:pt x="282" y="1032"/>
                    </a:lnTo>
                    <a:lnTo>
                      <a:pt x="282" y="1068"/>
                    </a:lnTo>
                    <a:lnTo>
                      <a:pt x="264" y="1074"/>
                    </a:lnTo>
                    <a:lnTo>
                      <a:pt x="264" y="1080"/>
                    </a:lnTo>
                    <a:lnTo>
                      <a:pt x="270" y="1086"/>
                    </a:lnTo>
                    <a:lnTo>
                      <a:pt x="270" y="1104"/>
                    </a:lnTo>
                    <a:lnTo>
                      <a:pt x="276" y="1116"/>
                    </a:lnTo>
                    <a:lnTo>
                      <a:pt x="282" y="1134"/>
                    </a:lnTo>
                    <a:lnTo>
                      <a:pt x="294" y="1146"/>
                    </a:lnTo>
                    <a:lnTo>
                      <a:pt x="300" y="1146"/>
                    </a:lnTo>
                    <a:lnTo>
                      <a:pt x="306" y="1140"/>
                    </a:lnTo>
                    <a:lnTo>
                      <a:pt x="306" y="1104"/>
                    </a:lnTo>
                    <a:lnTo>
                      <a:pt x="336" y="1116"/>
                    </a:lnTo>
                    <a:lnTo>
                      <a:pt x="336" y="1140"/>
                    </a:lnTo>
                    <a:lnTo>
                      <a:pt x="342" y="1146"/>
                    </a:lnTo>
                    <a:lnTo>
                      <a:pt x="342" y="1152"/>
                    </a:lnTo>
                    <a:lnTo>
                      <a:pt x="348" y="1152"/>
                    </a:lnTo>
                    <a:lnTo>
                      <a:pt x="348" y="1140"/>
                    </a:lnTo>
                    <a:lnTo>
                      <a:pt x="360" y="1128"/>
                    </a:lnTo>
                    <a:lnTo>
                      <a:pt x="366" y="1116"/>
                    </a:lnTo>
                    <a:lnTo>
                      <a:pt x="366" y="1110"/>
                    </a:lnTo>
                    <a:lnTo>
                      <a:pt x="360" y="1104"/>
                    </a:lnTo>
                    <a:lnTo>
                      <a:pt x="360" y="1074"/>
                    </a:lnTo>
                    <a:lnTo>
                      <a:pt x="354" y="1062"/>
                    </a:lnTo>
                    <a:lnTo>
                      <a:pt x="354" y="1050"/>
                    </a:lnTo>
                    <a:close/>
                    <a:moveTo>
                      <a:pt x="264" y="1026"/>
                    </a:moveTo>
                    <a:lnTo>
                      <a:pt x="246" y="1062"/>
                    </a:lnTo>
                    <a:lnTo>
                      <a:pt x="264" y="1056"/>
                    </a:lnTo>
                    <a:lnTo>
                      <a:pt x="264" y="1026"/>
                    </a:lnTo>
                    <a:close/>
                    <a:moveTo>
                      <a:pt x="624" y="618"/>
                    </a:moveTo>
                    <a:lnTo>
                      <a:pt x="636" y="618"/>
                    </a:lnTo>
                    <a:lnTo>
                      <a:pt x="636" y="594"/>
                    </a:lnTo>
                    <a:lnTo>
                      <a:pt x="630" y="594"/>
                    </a:lnTo>
                    <a:lnTo>
                      <a:pt x="612" y="570"/>
                    </a:lnTo>
                    <a:lnTo>
                      <a:pt x="606" y="582"/>
                    </a:lnTo>
                    <a:lnTo>
                      <a:pt x="618" y="600"/>
                    </a:lnTo>
                    <a:lnTo>
                      <a:pt x="624" y="618"/>
                    </a:lnTo>
                    <a:close/>
                    <a:moveTo>
                      <a:pt x="546" y="72"/>
                    </a:moveTo>
                    <a:lnTo>
                      <a:pt x="552" y="96"/>
                    </a:lnTo>
                    <a:lnTo>
                      <a:pt x="558" y="102"/>
                    </a:lnTo>
                    <a:lnTo>
                      <a:pt x="570" y="108"/>
                    </a:lnTo>
                    <a:lnTo>
                      <a:pt x="576" y="114"/>
                    </a:lnTo>
                    <a:lnTo>
                      <a:pt x="576" y="132"/>
                    </a:lnTo>
                    <a:lnTo>
                      <a:pt x="564" y="144"/>
                    </a:lnTo>
                    <a:lnTo>
                      <a:pt x="564" y="150"/>
                    </a:lnTo>
                    <a:lnTo>
                      <a:pt x="570" y="156"/>
                    </a:lnTo>
                    <a:lnTo>
                      <a:pt x="576" y="168"/>
                    </a:lnTo>
                    <a:lnTo>
                      <a:pt x="582" y="174"/>
                    </a:lnTo>
                    <a:lnTo>
                      <a:pt x="582" y="186"/>
                    </a:lnTo>
                    <a:lnTo>
                      <a:pt x="576" y="186"/>
                    </a:lnTo>
                    <a:lnTo>
                      <a:pt x="564" y="180"/>
                    </a:lnTo>
                    <a:lnTo>
                      <a:pt x="552" y="180"/>
                    </a:lnTo>
                    <a:lnTo>
                      <a:pt x="540" y="174"/>
                    </a:lnTo>
                    <a:lnTo>
                      <a:pt x="528" y="174"/>
                    </a:lnTo>
                    <a:lnTo>
                      <a:pt x="522" y="168"/>
                    </a:lnTo>
                    <a:lnTo>
                      <a:pt x="522" y="180"/>
                    </a:lnTo>
                    <a:lnTo>
                      <a:pt x="540" y="198"/>
                    </a:lnTo>
                    <a:lnTo>
                      <a:pt x="516" y="228"/>
                    </a:lnTo>
                    <a:lnTo>
                      <a:pt x="522" y="240"/>
                    </a:lnTo>
                    <a:lnTo>
                      <a:pt x="528" y="246"/>
                    </a:lnTo>
                    <a:lnTo>
                      <a:pt x="528" y="252"/>
                    </a:lnTo>
                    <a:lnTo>
                      <a:pt x="534" y="258"/>
                    </a:lnTo>
                    <a:lnTo>
                      <a:pt x="546" y="264"/>
                    </a:lnTo>
                    <a:lnTo>
                      <a:pt x="552" y="270"/>
                    </a:lnTo>
                    <a:lnTo>
                      <a:pt x="564" y="276"/>
                    </a:lnTo>
                    <a:lnTo>
                      <a:pt x="570" y="282"/>
                    </a:lnTo>
                    <a:lnTo>
                      <a:pt x="576" y="282"/>
                    </a:lnTo>
                    <a:lnTo>
                      <a:pt x="576" y="318"/>
                    </a:lnTo>
                    <a:lnTo>
                      <a:pt x="582" y="330"/>
                    </a:lnTo>
                    <a:lnTo>
                      <a:pt x="600" y="330"/>
                    </a:lnTo>
                    <a:lnTo>
                      <a:pt x="600" y="300"/>
                    </a:lnTo>
                    <a:lnTo>
                      <a:pt x="636" y="300"/>
                    </a:lnTo>
                    <a:lnTo>
                      <a:pt x="642" y="294"/>
                    </a:lnTo>
                    <a:lnTo>
                      <a:pt x="606" y="270"/>
                    </a:lnTo>
                    <a:lnTo>
                      <a:pt x="588" y="270"/>
                    </a:lnTo>
                    <a:lnTo>
                      <a:pt x="576" y="264"/>
                    </a:lnTo>
                    <a:lnTo>
                      <a:pt x="570" y="264"/>
                    </a:lnTo>
                    <a:lnTo>
                      <a:pt x="558" y="258"/>
                    </a:lnTo>
                    <a:lnTo>
                      <a:pt x="558" y="246"/>
                    </a:lnTo>
                    <a:lnTo>
                      <a:pt x="564" y="240"/>
                    </a:lnTo>
                    <a:lnTo>
                      <a:pt x="576" y="234"/>
                    </a:lnTo>
                    <a:lnTo>
                      <a:pt x="600" y="246"/>
                    </a:lnTo>
                    <a:lnTo>
                      <a:pt x="606" y="252"/>
                    </a:lnTo>
                    <a:lnTo>
                      <a:pt x="618" y="240"/>
                    </a:lnTo>
                    <a:lnTo>
                      <a:pt x="630" y="234"/>
                    </a:lnTo>
                    <a:lnTo>
                      <a:pt x="636" y="234"/>
                    </a:lnTo>
                    <a:lnTo>
                      <a:pt x="690" y="252"/>
                    </a:lnTo>
                    <a:lnTo>
                      <a:pt x="726" y="270"/>
                    </a:lnTo>
                    <a:lnTo>
                      <a:pt x="756" y="282"/>
                    </a:lnTo>
                    <a:lnTo>
                      <a:pt x="768" y="282"/>
                    </a:lnTo>
                    <a:lnTo>
                      <a:pt x="768" y="270"/>
                    </a:lnTo>
                    <a:lnTo>
                      <a:pt x="762" y="258"/>
                    </a:lnTo>
                    <a:lnTo>
                      <a:pt x="762" y="222"/>
                    </a:lnTo>
                    <a:lnTo>
                      <a:pt x="780" y="204"/>
                    </a:lnTo>
                    <a:lnTo>
                      <a:pt x="792" y="204"/>
                    </a:lnTo>
                    <a:lnTo>
                      <a:pt x="798" y="210"/>
                    </a:lnTo>
                    <a:lnTo>
                      <a:pt x="816" y="210"/>
                    </a:lnTo>
                    <a:lnTo>
                      <a:pt x="840" y="198"/>
                    </a:lnTo>
                    <a:lnTo>
                      <a:pt x="858" y="180"/>
                    </a:lnTo>
                    <a:lnTo>
                      <a:pt x="804" y="144"/>
                    </a:lnTo>
                    <a:lnTo>
                      <a:pt x="804" y="120"/>
                    </a:lnTo>
                    <a:lnTo>
                      <a:pt x="798" y="108"/>
                    </a:lnTo>
                    <a:lnTo>
                      <a:pt x="792" y="102"/>
                    </a:lnTo>
                    <a:lnTo>
                      <a:pt x="786" y="102"/>
                    </a:lnTo>
                    <a:lnTo>
                      <a:pt x="774" y="114"/>
                    </a:lnTo>
                    <a:lnTo>
                      <a:pt x="774" y="126"/>
                    </a:lnTo>
                    <a:lnTo>
                      <a:pt x="756" y="120"/>
                    </a:lnTo>
                    <a:lnTo>
                      <a:pt x="720" y="114"/>
                    </a:lnTo>
                    <a:lnTo>
                      <a:pt x="678" y="102"/>
                    </a:lnTo>
                    <a:lnTo>
                      <a:pt x="648" y="90"/>
                    </a:lnTo>
                    <a:lnTo>
                      <a:pt x="624" y="72"/>
                    </a:lnTo>
                    <a:lnTo>
                      <a:pt x="552" y="24"/>
                    </a:lnTo>
                    <a:lnTo>
                      <a:pt x="516" y="6"/>
                    </a:lnTo>
                    <a:lnTo>
                      <a:pt x="498" y="0"/>
                    </a:lnTo>
                    <a:lnTo>
                      <a:pt x="498" y="18"/>
                    </a:lnTo>
                    <a:lnTo>
                      <a:pt x="510" y="30"/>
                    </a:lnTo>
                    <a:lnTo>
                      <a:pt x="516" y="42"/>
                    </a:lnTo>
                    <a:lnTo>
                      <a:pt x="528" y="54"/>
                    </a:lnTo>
                    <a:lnTo>
                      <a:pt x="534" y="66"/>
                    </a:lnTo>
                    <a:lnTo>
                      <a:pt x="546" y="72"/>
                    </a:lnTo>
                    <a:close/>
                    <a:moveTo>
                      <a:pt x="282" y="1458"/>
                    </a:moveTo>
                    <a:lnTo>
                      <a:pt x="306" y="1458"/>
                    </a:lnTo>
                    <a:lnTo>
                      <a:pt x="276" y="1440"/>
                    </a:lnTo>
                    <a:lnTo>
                      <a:pt x="282" y="1458"/>
                    </a:lnTo>
                    <a:close/>
                    <a:moveTo>
                      <a:pt x="300" y="1386"/>
                    </a:moveTo>
                    <a:lnTo>
                      <a:pt x="312" y="1398"/>
                    </a:lnTo>
                    <a:lnTo>
                      <a:pt x="318" y="1398"/>
                    </a:lnTo>
                    <a:lnTo>
                      <a:pt x="330" y="1386"/>
                    </a:lnTo>
                    <a:lnTo>
                      <a:pt x="336" y="1386"/>
                    </a:lnTo>
                    <a:lnTo>
                      <a:pt x="342" y="1380"/>
                    </a:lnTo>
                    <a:lnTo>
                      <a:pt x="342" y="1368"/>
                    </a:lnTo>
                    <a:lnTo>
                      <a:pt x="336" y="1362"/>
                    </a:lnTo>
                    <a:lnTo>
                      <a:pt x="318" y="1362"/>
                    </a:lnTo>
                    <a:lnTo>
                      <a:pt x="306" y="1368"/>
                    </a:lnTo>
                    <a:lnTo>
                      <a:pt x="300" y="1380"/>
                    </a:lnTo>
                    <a:lnTo>
                      <a:pt x="300" y="1386"/>
                    </a:lnTo>
                    <a:close/>
                    <a:moveTo>
                      <a:pt x="312" y="1416"/>
                    </a:moveTo>
                    <a:lnTo>
                      <a:pt x="300" y="1416"/>
                    </a:lnTo>
                    <a:lnTo>
                      <a:pt x="300" y="1428"/>
                    </a:lnTo>
                    <a:lnTo>
                      <a:pt x="318" y="1428"/>
                    </a:lnTo>
                    <a:lnTo>
                      <a:pt x="318" y="1422"/>
                    </a:lnTo>
                    <a:lnTo>
                      <a:pt x="312" y="1416"/>
                    </a:lnTo>
                    <a:close/>
                    <a:moveTo>
                      <a:pt x="336" y="1200"/>
                    </a:moveTo>
                    <a:lnTo>
                      <a:pt x="336" y="1206"/>
                    </a:lnTo>
                    <a:lnTo>
                      <a:pt x="330" y="1206"/>
                    </a:lnTo>
                    <a:lnTo>
                      <a:pt x="318" y="1212"/>
                    </a:lnTo>
                    <a:lnTo>
                      <a:pt x="342" y="1230"/>
                    </a:lnTo>
                    <a:lnTo>
                      <a:pt x="342" y="1218"/>
                    </a:lnTo>
                    <a:lnTo>
                      <a:pt x="336" y="1206"/>
                    </a:lnTo>
                    <a:lnTo>
                      <a:pt x="336" y="1200"/>
                    </a:lnTo>
                    <a:close/>
                    <a:moveTo>
                      <a:pt x="366" y="1170"/>
                    </a:moveTo>
                    <a:lnTo>
                      <a:pt x="366" y="1182"/>
                    </a:lnTo>
                    <a:lnTo>
                      <a:pt x="360" y="1194"/>
                    </a:lnTo>
                    <a:lnTo>
                      <a:pt x="378" y="1224"/>
                    </a:lnTo>
                    <a:lnTo>
                      <a:pt x="378" y="1200"/>
                    </a:lnTo>
                    <a:lnTo>
                      <a:pt x="372" y="1194"/>
                    </a:lnTo>
                    <a:lnTo>
                      <a:pt x="372" y="1176"/>
                    </a:lnTo>
                    <a:lnTo>
                      <a:pt x="366" y="1170"/>
                    </a:lnTo>
                    <a:close/>
                    <a:moveTo>
                      <a:pt x="36" y="1698"/>
                    </a:moveTo>
                    <a:lnTo>
                      <a:pt x="54" y="1698"/>
                    </a:lnTo>
                    <a:lnTo>
                      <a:pt x="60" y="1692"/>
                    </a:lnTo>
                    <a:lnTo>
                      <a:pt x="72" y="1692"/>
                    </a:lnTo>
                    <a:lnTo>
                      <a:pt x="42" y="1680"/>
                    </a:lnTo>
                    <a:lnTo>
                      <a:pt x="36" y="1686"/>
                    </a:lnTo>
                    <a:lnTo>
                      <a:pt x="36" y="1698"/>
                    </a:lnTo>
                    <a:close/>
                    <a:moveTo>
                      <a:pt x="114" y="1662"/>
                    </a:moveTo>
                    <a:lnTo>
                      <a:pt x="96" y="1632"/>
                    </a:lnTo>
                    <a:lnTo>
                      <a:pt x="96" y="1662"/>
                    </a:lnTo>
                    <a:lnTo>
                      <a:pt x="102" y="1674"/>
                    </a:lnTo>
                    <a:lnTo>
                      <a:pt x="114" y="1680"/>
                    </a:lnTo>
                    <a:lnTo>
                      <a:pt x="120" y="1680"/>
                    </a:lnTo>
                    <a:lnTo>
                      <a:pt x="126" y="1674"/>
                    </a:lnTo>
                    <a:lnTo>
                      <a:pt x="126" y="1662"/>
                    </a:lnTo>
                    <a:lnTo>
                      <a:pt x="114" y="1662"/>
                    </a:lnTo>
                    <a:close/>
                    <a:moveTo>
                      <a:pt x="12" y="1686"/>
                    </a:moveTo>
                    <a:lnTo>
                      <a:pt x="6" y="1686"/>
                    </a:lnTo>
                    <a:lnTo>
                      <a:pt x="0" y="1692"/>
                    </a:lnTo>
                    <a:lnTo>
                      <a:pt x="0" y="1704"/>
                    </a:lnTo>
                    <a:lnTo>
                      <a:pt x="6" y="1710"/>
                    </a:lnTo>
                    <a:lnTo>
                      <a:pt x="12" y="1710"/>
                    </a:lnTo>
                    <a:lnTo>
                      <a:pt x="24" y="1698"/>
                    </a:lnTo>
                    <a:lnTo>
                      <a:pt x="24" y="1686"/>
                    </a:lnTo>
                    <a:lnTo>
                      <a:pt x="12" y="1686"/>
                    </a:lnTo>
                    <a:close/>
                    <a:moveTo>
                      <a:pt x="168" y="1536"/>
                    </a:moveTo>
                    <a:lnTo>
                      <a:pt x="168" y="1542"/>
                    </a:lnTo>
                    <a:lnTo>
                      <a:pt x="180" y="1548"/>
                    </a:lnTo>
                    <a:lnTo>
                      <a:pt x="186" y="1548"/>
                    </a:lnTo>
                    <a:lnTo>
                      <a:pt x="186" y="1536"/>
                    </a:lnTo>
                    <a:lnTo>
                      <a:pt x="180" y="1530"/>
                    </a:lnTo>
                    <a:lnTo>
                      <a:pt x="168" y="1530"/>
                    </a:lnTo>
                    <a:lnTo>
                      <a:pt x="168" y="1536"/>
                    </a:lnTo>
                    <a:close/>
                    <a:moveTo>
                      <a:pt x="264" y="1494"/>
                    </a:moveTo>
                    <a:lnTo>
                      <a:pt x="252" y="1518"/>
                    </a:lnTo>
                    <a:lnTo>
                      <a:pt x="246" y="1536"/>
                    </a:lnTo>
                    <a:lnTo>
                      <a:pt x="246" y="1548"/>
                    </a:lnTo>
                    <a:lnTo>
                      <a:pt x="240" y="1554"/>
                    </a:lnTo>
                    <a:lnTo>
                      <a:pt x="240" y="1560"/>
                    </a:lnTo>
                    <a:lnTo>
                      <a:pt x="258" y="1566"/>
                    </a:lnTo>
                    <a:lnTo>
                      <a:pt x="264" y="1554"/>
                    </a:lnTo>
                    <a:lnTo>
                      <a:pt x="264" y="1548"/>
                    </a:lnTo>
                    <a:lnTo>
                      <a:pt x="270" y="1542"/>
                    </a:lnTo>
                    <a:lnTo>
                      <a:pt x="270" y="1524"/>
                    </a:lnTo>
                    <a:lnTo>
                      <a:pt x="288" y="1506"/>
                    </a:lnTo>
                    <a:lnTo>
                      <a:pt x="282" y="1500"/>
                    </a:lnTo>
                    <a:lnTo>
                      <a:pt x="282" y="1494"/>
                    </a:lnTo>
                    <a:lnTo>
                      <a:pt x="276" y="1488"/>
                    </a:lnTo>
                    <a:lnTo>
                      <a:pt x="264" y="149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05" name="Israel">
                <a:extLst>
                  <a:ext uri="{FF2B5EF4-FFF2-40B4-BE49-F238E27FC236}">
                    <a16:creationId xmlns:a16="http://schemas.microsoft.com/office/drawing/2014/main" id="{7A4023E4-E4E1-4844-A3C0-8637A69C4E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7" y="1621"/>
                <a:ext cx="26" cy="82"/>
              </a:xfrm>
              <a:custGeom>
                <a:avLst/>
                <a:gdLst>
                  <a:gd name="T0" fmla="*/ 0 w 102"/>
                  <a:gd name="T1" fmla="*/ 2147483647 h 324"/>
                  <a:gd name="T2" fmla="*/ 2147483647 w 102"/>
                  <a:gd name="T3" fmla="*/ 2147483647 h 324"/>
                  <a:gd name="T4" fmla="*/ 2147483647 w 102"/>
                  <a:gd name="T5" fmla="*/ 2147483647 h 324"/>
                  <a:gd name="T6" fmla="*/ 2147483647 w 102"/>
                  <a:gd name="T7" fmla="*/ 2147483647 h 324"/>
                  <a:gd name="T8" fmla="*/ 2147483647 w 102"/>
                  <a:gd name="T9" fmla="*/ 2147483647 h 324"/>
                  <a:gd name="T10" fmla="*/ 2147483647 w 102"/>
                  <a:gd name="T11" fmla="*/ 2147483647 h 324"/>
                  <a:gd name="T12" fmla="*/ 2147483647 w 102"/>
                  <a:gd name="T13" fmla="*/ 2147483647 h 324"/>
                  <a:gd name="T14" fmla="*/ 2147483647 w 102"/>
                  <a:gd name="T15" fmla="*/ 2147483647 h 324"/>
                  <a:gd name="T16" fmla="*/ 2147483647 w 102"/>
                  <a:gd name="T17" fmla="*/ 2147483647 h 324"/>
                  <a:gd name="T18" fmla="*/ 2147483647 w 102"/>
                  <a:gd name="T19" fmla="*/ 2147483647 h 324"/>
                  <a:gd name="T20" fmla="*/ 2147483647 w 102"/>
                  <a:gd name="T21" fmla="*/ 2147483647 h 324"/>
                  <a:gd name="T22" fmla="*/ 2147483647 w 102"/>
                  <a:gd name="T23" fmla="*/ 2147483647 h 324"/>
                  <a:gd name="T24" fmla="*/ 2147483647 w 102"/>
                  <a:gd name="T25" fmla="*/ 2147483647 h 324"/>
                  <a:gd name="T26" fmla="*/ 2147483647 w 102"/>
                  <a:gd name="T27" fmla="*/ 2147483647 h 324"/>
                  <a:gd name="T28" fmla="*/ 2147483647 w 102"/>
                  <a:gd name="T29" fmla="*/ 2147483647 h 324"/>
                  <a:gd name="T30" fmla="*/ 2147483647 w 102"/>
                  <a:gd name="T31" fmla="*/ 2147483647 h 324"/>
                  <a:gd name="T32" fmla="*/ 2147483647 w 102"/>
                  <a:gd name="T33" fmla="*/ 2147483647 h 324"/>
                  <a:gd name="T34" fmla="*/ 2147483647 w 102"/>
                  <a:gd name="T35" fmla="*/ 2147483647 h 324"/>
                  <a:gd name="T36" fmla="*/ 2147483647 w 102"/>
                  <a:gd name="T37" fmla="*/ 2147483647 h 324"/>
                  <a:gd name="T38" fmla="*/ 2147483647 w 102"/>
                  <a:gd name="T39" fmla="*/ 2147483647 h 324"/>
                  <a:gd name="T40" fmla="*/ 2147483647 w 102"/>
                  <a:gd name="T41" fmla="*/ 2147483647 h 324"/>
                  <a:gd name="T42" fmla="*/ 2147483647 w 102"/>
                  <a:gd name="T43" fmla="*/ 2147483647 h 324"/>
                  <a:gd name="T44" fmla="*/ 2147483647 w 102"/>
                  <a:gd name="T45" fmla="*/ 2147483647 h 324"/>
                  <a:gd name="T46" fmla="*/ 2147483647 w 102"/>
                  <a:gd name="T47" fmla="*/ 2147483647 h 324"/>
                  <a:gd name="T48" fmla="*/ 2147483647 w 102"/>
                  <a:gd name="T49" fmla="*/ 0 h 324"/>
                  <a:gd name="T50" fmla="*/ 2147483647 w 102"/>
                  <a:gd name="T51" fmla="*/ 2147483647 h 324"/>
                  <a:gd name="T52" fmla="*/ 2147483647 w 102"/>
                  <a:gd name="T53" fmla="*/ 2147483647 h 324"/>
                  <a:gd name="T54" fmla="*/ 2147483647 w 102"/>
                  <a:gd name="T55" fmla="*/ 2147483647 h 324"/>
                  <a:gd name="T56" fmla="*/ 2147483647 w 102"/>
                  <a:gd name="T57" fmla="*/ 2147483647 h 324"/>
                  <a:gd name="T58" fmla="*/ 2147483647 w 102"/>
                  <a:gd name="T59" fmla="*/ 2147483647 h 324"/>
                  <a:gd name="T60" fmla="*/ 2147483647 w 102"/>
                  <a:gd name="T61" fmla="*/ 2147483647 h 324"/>
                  <a:gd name="T62" fmla="*/ 2147483647 w 102"/>
                  <a:gd name="T63" fmla="*/ 2147483647 h 324"/>
                  <a:gd name="T64" fmla="*/ 2147483647 w 102"/>
                  <a:gd name="T65" fmla="*/ 2147483647 h 324"/>
                  <a:gd name="T66" fmla="*/ 2147483647 w 102"/>
                  <a:gd name="T67" fmla="*/ 2147483647 h 324"/>
                  <a:gd name="T68" fmla="*/ 2147483647 w 102"/>
                  <a:gd name="T69" fmla="*/ 2147483647 h 324"/>
                  <a:gd name="T70" fmla="*/ 2147483647 w 102"/>
                  <a:gd name="T71" fmla="*/ 2147483647 h 324"/>
                  <a:gd name="T72" fmla="*/ 2147483647 w 102"/>
                  <a:gd name="T73" fmla="*/ 2147483647 h 324"/>
                  <a:gd name="T74" fmla="*/ 2147483647 w 102"/>
                  <a:gd name="T75" fmla="*/ 2147483647 h 324"/>
                  <a:gd name="T76" fmla="*/ 2147483647 w 102"/>
                  <a:gd name="T77" fmla="*/ 2147483647 h 324"/>
                  <a:gd name="T78" fmla="*/ 0 w 102"/>
                  <a:gd name="T79" fmla="*/ 2147483647 h 32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02"/>
                  <a:gd name="T121" fmla="*/ 0 h 324"/>
                  <a:gd name="T122" fmla="*/ 102 w 102"/>
                  <a:gd name="T123" fmla="*/ 324 h 32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02" h="324">
                    <a:moveTo>
                      <a:pt x="0" y="168"/>
                    </a:moveTo>
                    <a:lnTo>
                      <a:pt x="54" y="312"/>
                    </a:lnTo>
                    <a:lnTo>
                      <a:pt x="60" y="324"/>
                    </a:lnTo>
                    <a:lnTo>
                      <a:pt x="60" y="306"/>
                    </a:lnTo>
                    <a:lnTo>
                      <a:pt x="66" y="294"/>
                    </a:lnTo>
                    <a:lnTo>
                      <a:pt x="66" y="234"/>
                    </a:lnTo>
                    <a:lnTo>
                      <a:pt x="72" y="228"/>
                    </a:lnTo>
                    <a:lnTo>
                      <a:pt x="78" y="216"/>
                    </a:lnTo>
                    <a:lnTo>
                      <a:pt x="84" y="210"/>
                    </a:lnTo>
                    <a:lnTo>
                      <a:pt x="90" y="198"/>
                    </a:lnTo>
                    <a:lnTo>
                      <a:pt x="90" y="186"/>
                    </a:lnTo>
                    <a:lnTo>
                      <a:pt x="78" y="174"/>
                    </a:lnTo>
                    <a:lnTo>
                      <a:pt x="78" y="162"/>
                    </a:lnTo>
                    <a:lnTo>
                      <a:pt x="72" y="156"/>
                    </a:lnTo>
                    <a:lnTo>
                      <a:pt x="66" y="162"/>
                    </a:lnTo>
                    <a:lnTo>
                      <a:pt x="66" y="168"/>
                    </a:lnTo>
                    <a:lnTo>
                      <a:pt x="60" y="168"/>
                    </a:lnTo>
                    <a:lnTo>
                      <a:pt x="54" y="174"/>
                    </a:lnTo>
                    <a:lnTo>
                      <a:pt x="48" y="168"/>
                    </a:lnTo>
                    <a:lnTo>
                      <a:pt x="48" y="96"/>
                    </a:lnTo>
                    <a:lnTo>
                      <a:pt x="66" y="78"/>
                    </a:lnTo>
                    <a:lnTo>
                      <a:pt x="84" y="78"/>
                    </a:lnTo>
                    <a:lnTo>
                      <a:pt x="90" y="60"/>
                    </a:lnTo>
                    <a:lnTo>
                      <a:pt x="84" y="18"/>
                    </a:lnTo>
                    <a:lnTo>
                      <a:pt x="102" y="0"/>
                    </a:lnTo>
                    <a:lnTo>
                      <a:pt x="78" y="6"/>
                    </a:lnTo>
                    <a:lnTo>
                      <a:pt x="78" y="18"/>
                    </a:lnTo>
                    <a:lnTo>
                      <a:pt x="72" y="30"/>
                    </a:lnTo>
                    <a:lnTo>
                      <a:pt x="66" y="36"/>
                    </a:lnTo>
                    <a:lnTo>
                      <a:pt x="60" y="36"/>
                    </a:lnTo>
                    <a:lnTo>
                      <a:pt x="54" y="30"/>
                    </a:lnTo>
                    <a:lnTo>
                      <a:pt x="42" y="54"/>
                    </a:lnTo>
                    <a:lnTo>
                      <a:pt x="30" y="60"/>
                    </a:lnTo>
                    <a:lnTo>
                      <a:pt x="36" y="72"/>
                    </a:lnTo>
                    <a:lnTo>
                      <a:pt x="36" y="84"/>
                    </a:lnTo>
                    <a:lnTo>
                      <a:pt x="42" y="90"/>
                    </a:lnTo>
                    <a:lnTo>
                      <a:pt x="42" y="96"/>
                    </a:lnTo>
                    <a:lnTo>
                      <a:pt x="18" y="138"/>
                    </a:lnTo>
                    <a:lnTo>
                      <a:pt x="18" y="156"/>
                    </a:lnTo>
                    <a:lnTo>
                      <a:pt x="0" y="16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06" name="Iraq">
                <a:extLst>
                  <a:ext uri="{FF2B5EF4-FFF2-40B4-BE49-F238E27FC236}">
                    <a16:creationId xmlns:a16="http://schemas.microsoft.com/office/drawing/2014/main" id="{018A301C-8ADC-1543-BA76-6112EC8435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2" y="1541"/>
                <a:ext cx="175" cy="169"/>
              </a:xfrm>
              <a:custGeom>
                <a:avLst/>
                <a:gdLst>
                  <a:gd name="T0" fmla="*/ 2147483647 w 684"/>
                  <a:gd name="T1" fmla="*/ 2147483647 h 660"/>
                  <a:gd name="T2" fmla="*/ 2147483647 w 684"/>
                  <a:gd name="T3" fmla="*/ 2147483647 h 660"/>
                  <a:gd name="T4" fmla="*/ 2147483647 w 684"/>
                  <a:gd name="T5" fmla="*/ 2147483647 h 660"/>
                  <a:gd name="T6" fmla="*/ 2147483647 w 684"/>
                  <a:gd name="T7" fmla="*/ 2147483647 h 660"/>
                  <a:gd name="T8" fmla="*/ 2147483647 w 684"/>
                  <a:gd name="T9" fmla="*/ 2147483647 h 660"/>
                  <a:gd name="T10" fmla="*/ 2147483647 w 684"/>
                  <a:gd name="T11" fmla="*/ 2147483647 h 660"/>
                  <a:gd name="T12" fmla="*/ 2147483647 w 684"/>
                  <a:gd name="T13" fmla="*/ 2147483647 h 660"/>
                  <a:gd name="T14" fmla="*/ 2147483647 w 684"/>
                  <a:gd name="T15" fmla="*/ 2147483647 h 660"/>
                  <a:gd name="T16" fmla="*/ 2147483647 w 684"/>
                  <a:gd name="T17" fmla="*/ 2147483647 h 660"/>
                  <a:gd name="T18" fmla="*/ 2147483647 w 684"/>
                  <a:gd name="T19" fmla="*/ 2147483647 h 660"/>
                  <a:gd name="T20" fmla="*/ 2147483647 w 684"/>
                  <a:gd name="T21" fmla="*/ 2147483647 h 660"/>
                  <a:gd name="T22" fmla="*/ 2147483647 w 684"/>
                  <a:gd name="T23" fmla="*/ 2147483647 h 660"/>
                  <a:gd name="T24" fmla="*/ 2147483647 w 684"/>
                  <a:gd name="T25" fmla="*/ 2147483647 h 660"/>
                  <a:gd name="T26" fmla="*/ 2147483647 w 684"/>
                  <a:gd name="T27" fmla="*/ 2147483647 h 660"/>
                  <a:gd name="T28" fmla="*/ 2147483647 w 684"/>
                  <a:gd name="T29" fmla="*/ 2147483647 h 660"/>
                  <a:gd name="T30" fmla="*/ 2147483647 w 684"/>
                  <a:gd name="T31" fmla="*/ 2147483647 h 660"/>
                  <a:gd name="T32" fmla="*/ 2147483647 w 684"/>
                  <a:gd name="T33" fmla="*/ 2147483647 h 660"/>
                  <a:gd name="T34" fmla="*/ 2147483647 w 684"/>
                  <a:gd name="T35" fmla="*/ 2147483647 h 660"/>
                  <a:gd name="T36" fmla="*/ 2147483647 w 684"/>
                  <a:gd name="T37" fmla="*/ 2147483647 h 660"/>
                  <a:gd name="T38" fmla="*/ 2147483647 w 684"/>
                  <a:gd name="T39" fmla="*/ 2147483647 h 660"/>
                  <a:gd name="T40" fmla="*/ 2147483647 w 684"/>
                  <a:gd name="T41" fmla="*/ 2147483647 h 660"/>
                  <a:gd name="T42" fmla="*/ 2147483647 w 684"/>
                  <a:gd name="T43" fmla="*/ 2147483647 h 660"/>
                  <a:gd name="T44" fmla="*/ 2147483647 w 684"/>
                  <a:gd name="T45" fmla="*/ 2147483647 h 660"/>
                  <a:gd name="T46" fmla="*/ 2147483647 w 684"/>
                  <a:gd name="T47" fmla="*/ 2147483647 h 660"/>
                  <a:gd name="T48" fmla="*/ 2147483647 w 684"/>
                  <a:gd name="T49" fmla="*/ 2147483647 h 660"/>
                  <a:gd name="T50" fmla="*/ 2147483647 w 684"/>
                  <a:gd name="T51" fmla="*/ 2147483647 h 660"/>
                  <a:gd name="T52" fmla="*/ 2147483647 w 684"/>
                  <a:gd name="T53" fmla="*/ 0 h 660"/>
                  <a:gd name="T54" fmla="*/ 2147483647 w 684"/>
                  <a:gd name="T55" fmla="*/ 2147483647 h 660"/>
                  <a:gd name="T56" fmla="*/ 2147483647 w 684"/>
                  <a:gd name="T57" fmla="*/ 2147483647 h 660"/>
                  <a:gd name="T58" fmla="*/ 2147483647 w 684"/>
                  <a:gd name="T59" fmla="*/ 0 h 660"/>
                  <a:gd name="T60" fmla="*/ 2147483647 w 684"/>
                  <a:gd name="T61" fmla="*/ 2147483647 h 660"/>
                  <a:gd name="T62" fmla="*/ 2147483647 w 684"/>
                  <a:gd name="T63" fmla="*/ 2147483647 h 660"/>
                  <a:gd name="T64" fmla="*/ 2147483647 w 684"/>
                  <a:gd name="T65" fmla="*/ 2147483647 h 660"/>
                  <a:gd name="T66" fmla="*/ 2147483647 w 684"/>
                  <a:gd name="T67" fmla="*/ 2147483647 h 660"/>
                  <a:gd name="T68" fmla="*/ 2147483647 w 684"/>
                  <a:gd name="T69" fmla="*/ 2147483647 h 660"/>
                  <a:gd name="T70" fmla="*/ 2147483647 w 684"/>
                  <a:gd name="T71" fmla="*/ 2147483647 h 660"/>
                  <a:gd name="T72" fmla="*/ 2147483647 w 684"/>
                  <a:gd name="T73" fmla="*/ 2147483647 h 660"/>
                  <a:gd name="T74" fmla="*/ 2147483647 w 684"/>
                  <a:gd name="T75" fmla="*/ 2147483647 h 660"/>
                  <a:gd name="T76" fmla="*/ 2147483647 w 684"/>
                  <a:gd name="T77" fmla="*/ 2147483647 h 660"/>
                  <a:gd name="T78" fmla="*/ 2147483647 w 684"/>
                  <a:gd name="T79" fmla="*/ 2147483647 h 660"/>
                  <a:gd name="T80" fmla="*/ 2147483647 w 684"/>
                  <a:gd name="T81" fmla="*/ 2147483647 h 660"/>
                  <a:gd name="T82" fmla="*/ 2147483647 w 684"/>
                  <a:gd name="T83" fmla="*/ 2147483647 h 660"/>
                  <a:gd name="T84" fmla="*/ 2147483647 w 684"/>
                  <a:gd name="T85" fmla="*/ 2147483647 h 660"/>
                  <a:gd name="T86" fmla="*/ 0 w 684"/>
                  <a:gd name="T87" fmla="*/ 2147483647 h 660"/>
                  <a:gd name="T88" fmla="*/ 2147483647 w 684"/>
                  <a:gd name="T89" fmla="*/ 2147483647 h 660"/>
                  <a:gd name="T90" fmla="*/ 2147483647 w 684"/>
                  <a:gd name="T91" fmla="*/ 2147483647 h 660"/>
                  <a:gd name="T92" fmla="*/ 2147483647 w 684"/>
                  <a:gd name="T93" fmla="*/ 2147483647 h 660"/>
                  <a:gd name="T94" fmla="*/ 2147483647 w 684"/>
                  <a:gd name="T95" fmla="*/ 2147483647 h 660"/>
                  <a:gd name="T96" fmla="*/ 2147483647 w 684"/>
                  <a:gd name="T97" fmla="*/ 2147483647 h 660"/>
                  <a:gd name="T98" fmla="*/ 2147483647 w 684"/>
                  <a:gd name="T99" fmla="*/ 2147483647 h 660"/>
                  <a:gd name="T100" fmla="*/ 2147483647 w 684"/>
                  <a:gd name="T101" fmla="*/ 2147483647 h 660"/>
                  <a:gd name="T102" fmla="*/ 2147483647 w 684"/>
                  <a:gd name="T103" fmla="*/ 2147483647 h 660"/>
                  <a:gd name="T104" fmla="*/ 2147483647 w 684"/>
                  <a:gd name="T105" fmla="*/ 2147483647 h 660"/>
                  <a:gd name="T106" fmla="*/ 2147483647 w 684"/>
                  <a:gd name="T107" fmla="*/ 2147483647 h 660"/>
                  <a:gd name="T108" fmla="*/ 2147483647 w 684"/>
                  <a:gd name="T109" fmla="*/ 2147483647 h 660"/>
                  <a:gd name="T110" fmla="*/ 2147483647 w 684"/>
                  <a:gd name="T111" fmla="*/ 2147483647 h 660"/>
                  <a:gd name="T112" fmla="*/ 2147483647 w 684"/>
                  <a:gd name="T113" fmla="*/ 2147483647 h 660"/>
                  <a:gd name="T114" fmla="*/ 2147483647 w 684"/>
                  <a:gd name="T115" fmla="*/ 2147483647 h 66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84"/>
                  <a:gd name="T175" fmla="*/ 0 h 660"/>
                  <a:gd name="T176" fmla="*/ 684 w 684"/>
                  <a:gd name="T177" fmla="*/ 660 h 66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84" h="660">
                    <a:moveTo>
                      <a:pt x="678" y="564"/>
                    </a:moveTo>
                    <a:lnTo>
                      <a:pt x="666" y="552"/>
                    </a:lnTo>
                    <a:lnTo>
                      <a:pt x="654" y="546"/>
                    </a:lnTo>
                    <a:lnTo>
                      <a:pt x="648" y="516"/>
                    </a:lnTo>
                    <a:lnTo>
                      <a:pt x="642" y="516"/>
                    </a:lnTo>
                    <a:lnTo>
                      <a:pt x="636" y="510"/>
                    </a:lnTo>
                    <a:lnTo>
                      <a:pt x="624" y="504"/>
                    </a:lnTo>
                    <a:lnTo>
                      <a:pt x="618" y="498"/>
                    </a:lnTo>
                    <a:lnTo>
                      <a:pt x="618" y="462"/>
                    </a:lnTo>
                    <a:lnTo>
                      <a:pt x="624" y="450"/>
                    </a:lnTo>
                    <a:lnTo>
                      <a:pt x="624" y="438"/>
                    </a:lnTo>
                    <a:lnTo>
                      <a:pt x="594" y="402"/>
                    </a:lnTo>
                    <a:lnTo>
                      <a:pt x="588" y="390"/>
                    </a:lnTo>
                    <a:lnTo>
                      <a:pt x="582" y="384"/>
                    </a:lnTo>
                    <a:lnTo>
                      <a:pt x="564" y="384"/>
                    </a:lnTo>
                    <a:lnTo>
                      <a:pt x="546" y="366"/>
                    </a:lnTo>
                    <a:lnTo>
                      <a:pt x="534" y="360"/>
                    </a:lnTo>
                    <a:lnTo>
                      <a:pt x="528" y="354"/>
                    </a:lnTo>
                    <a:lnTo>
                      <a:pt x="504" y="354"/>
                    </a:lnTo>
                    <a:lnTo>
                      <a:pt x="504" y="312"/>
                    </a:lnTo>
                    <a:lnTo>
                      <a:pt x="498" y="312"/>
                    </a:lnTo>
                    <a:lnTo>
                      <a:pt x="492" y="306"/>
                    </a:lnTo>
                    <a:lnTo>
                      <a:pt x="468" y="294"/>
                    </a:lnTo>
                    <a:lnTo>
                      <a:pt x="456" y="282"/>
                    </a:lnTo>
                    <a:lnTo>
                      <a:pt x="444" y="276"/>
                    </a:lnTo>
                    <a:lnTo>
                      <a:pt x="438" y="270"/>
                    </a:lnTo>
                    <a:lnTo>
                      <a:pt x="438" y="264"/>
                    </a:lnTo>
                    <a:lnTo>
                      <a:pt x="444" y="252"/>
                    </a:lnTo>
                    <a:lnTo>
                      <a:pt x="450" y="246"/>
                    </a:lnTo>
                    <a:lnTo>
                      <a:pt x="438" y="234"/>
                    </a:lnTo>
                    <a:lnTo>
                      <a:pt x="438" y="228"/>
                    </a:lnTo>
                    <a:lnTo>
                      <a:pt x="450" y="216"/>
                    </a:lnTo>
                    <a:lnTo>
                      <a:pt x="462" y="216"/>
                    </a:lnTo>
                    <a:lnTo>
                      <a:pt x="462" y="186"/>
                    </a:lnTo>
                    <a:lnTo>
                      <a:pt x="468" y="186"/>
                    </a:lnTo>
                    <a:lnTo>
                      <a:pt x="480" y="174"/>
                    </a:lnTo>
                    <a:lnTo>
                      <a:pt x="480" y="168"/>
                    </a:lnTo>
                    <a:lnTo>
                      <a:pt x="474" y="156"/>
                    </a:lnTo>
                    <a:lnTo>
                      <a:pt x="462" y="144"/>
                    </a:lnTo>
                    <a:lnTo>
                      <a:pt x="462" y="138"/>
                    </a:lnTo>
                    <a:lnTo>
                      <a:pt x="480" y="120"/>
                    </a:lnTo>
                    <a:lnTo>
                      <a:pt x="480" y="114"/>
                    </a:lnTo>
                    <a:lnTo>
                      <a:pt x="468" y="114"/>
                    </a:lnTo>
                    <a:lnTo>
                      <a:pt x="456" y="120"/>
                    </a:lnTo>
                    <a:lnTo>
                      <a:pt x="450" y="126"/>
                    </a:lnTo>
                    <a:lnTo>
                      <a:pt x="438" y="108"/>
                    </a:lnTo>
                    <a:lnTo>
                      <a:pt x="414" y="102"/>
                    </a:lnTo>
                    <a:lnTo>
                      <a:pt x="414" y="84"/>
                    </a:lnTo>
                    <a:lnTo>
                      <a:pt x="402" y="72"/>
                    </a:lnTo>
                    <a:lnTo>
                      <a:pt x="378" y="24"/>
                    </a:lnTo>
                    <a:lnTo>
                      <a:pt x="378" y="12"/>
                    </a:lnTo>
                    <a:lnTo>
                      <a:pt x="336" y="24"/>
                    </a:lnTo>
                    <a:lnTo>
                      <a:pt x="336" y="6"/>
                    </a:lnTo>
                    <a:lnTo>
                      <a:pt x="330" y="0"/>
                    </a:lnTo>
                    <a:lnTo>
                      <a:pt x="306" y="0"/>
                    </a:lnTo>
                    <a:lnTo>
                      <a:pt x="306" y="6"/>
                    </a:lnTo>
                    <a:lnTo>
                      <a:pt x="300" y="12"/>
                    </a:lnTo>
                    <a:lnTo>
                      <a:pt x="288" y="12"/>
                    </a:lnTo>
                    <a:lnTo>
                      <a:pt x="276" y="0"/>
                    </a:lnTo>
                    <a:lnTo>
                      <a:pt x="234" y="0"/>
                    </a:lnTo>
                    <a:lnTo>
                      <a:pt x="234" y="12"/>
                    </a:lnTo>
                    <a:lnTo>
                      <a:pt x="228" y="18"/>
                    </a:lnTo>
                    <a:lnTo>
                      <a:pt x="216" y="24"/>
                    </a:lnTo>
                    <a:lnTo>
                      <a:pt x="204" y="36"/>
                    </a:lnTo>
                    <a:lnTo>
                      <a:pt x="198" y="48"/>
                    </a:lnTo>
                    <a:lnTo>
                      <a:pt x="192" y="54"/>
                    </a:lnTo>
                    <a:lnTo>
                      <a:pt x="180" y="54"/>
                    </a:lnTo>
                    <a:lnTo>
                      <a:pt x="168" y="60"/>
                    </a:lnTo>
                    <a:lnTo>
                      <a:pt x="156" y="60"/>
                    </a:lnTo>
                    <a:lnTo>
                      <a:pt x="150" y="66"/>
                    </a:lnTo>
                    <a:lnTo>
                      <a:pt x="144" y="78"/>
                    </a:lnTo>
                    <a:lnTo>
                      <a:pt x="144" y="90"/>
                    </a:lnTo>
                    <a:lnTo>
                      <a:pt x="150" y="102"/>
                    </a:lnTo>
                    <a:lnTo>
                      <a:pt x="156" y="108"/>
                    </a:lnTo>
                    <a:lnTo>
                      <a:pt x="156" y="120"/>
                    </a:lnTo>
                    <a:lnTo>
                      <a:pt x="162" y="132"/>
                    </a:lnTo>
                    <a:lnTo>
                      <a:pt x="162" y="162"/>
                    </a:lnTo>
                    <a:lnTo>
                      <a:pt x="156" y="174"/>
                    </a:lnTo>
                    <a:lnTo>
                      <a:pt x="150" y="192"/>
                    </a:lnTo>
                    <a:lnTo>
                      <a:pt x="150" y="198"/>
                    </a:lnTo>
                    <a:lnTo>
                      <a:pt x="168" y="216"/>
                    </a:lnTo>
                    <a:lnTo>
                      <a:pt x="168" y="222"/>
                    </a:lnTo>
                    <a:lnTo>
                      <a:pt x="162" y="228"/>
                    </a:lnTo>
                    <a:lnTo>
                      <a:pt x="138" y="240"/>
                    </a:lnTo>
                    <a:lnTo>
                      <a:pt x="78" y="264"/>
                    </a:lnTo>
                    <a:lnTo>
                      <a:pt x="66" y="270"/>
                    </a:lnTo>
                    <a:lnTo>
                      <a:pt x="6" y="318"/>
                    </a:lnTo>
                    <a:lnTo>
                      <a:pt x="0" y="318"/>
                    </a:lnTo>
                    <a:lnTo>
                      <a:pt x="0" y="324"/>
                    </a:lnTo>
                    <a:lnTo>
                      <a:pt x="24" y="366"/>
                    </a:lnTo>
                    <a:lnTo>
                      <a:pt x="24" y="384"/>
                    </a:lnTo>
                    <a:lnTo>
                      <a:pt x="48" y="402"/>
                    </a:lnTo>
                    <a:lnTo>
                      <a:pt x="48" y="414"/>
                    </a:lnTo>
                    <a:lnTo>
                      <a:pt x="60" y="426"/>
                    </a:lnTo>
                    <a:lnTo>
                      <a:pt x="126" y="426"/>
                    </a:lnTo>
                    <a:lnTo>
                      <a:pt x="156" y="456"/>
                    </a:lnTo>
                    <a:lnTo>
                      <a:pt x="168" y="462"/>
                    </a:lnTo>
                    <a:lnTo>
                      <a:pt x="180" y="474"/>
                    </a:lnTo>
                    <a:lnTo>
                      <a:pt x="228" y="498"/>
                    </a:lnTo>
                    <a:lnTo>
                      <a:pt x="234" y="504"/>
                    </a:lnTo>
                    <a:lnTo>
                      <a:pt x="246" y="510"/>
                    </a:lnTo>
                    <a:lnTo>
                      <a:pt x="438" y="654"/>
                    </a:lnTo>
                    <a:lnTo>
                      <a:pt x="522" y="654"/>
                    </a:lnTo>
                    <a:lnTo>
                      <a:pt x="570" y="660"/>
                    </a:lnTo>
                    <a:lnTo>
                      <a:pt x="564" y="660"/>
                    </a:lnTo>
                    <a:lnTo>
                      <a:pt x="570" y="654"/>
                    </a:lnTo>
                    <a:lnTo>
                      <a:pt x="588" y="618"/>
                    </a:lnTo>
                    <a:lnTo>
                      <a:pt x="588" y="606"/>
                    </a:lnTo>
                    <a:lnTo>
                      <a:pt x="594" y="600"/>
                    </a:lnTo>
                    <a:lnTo>
                      <a:pt x="600" y="588"/>
                    </a:lnTo>
                    <a:lnTo>
                      <a:pt x="648" y="588"/>
                    </a:lnTo>
                    <a:lnTo>
                      <a:pt x="654" y="594"/>
                    </a:lnTo>
                    <a:lnTo>
                      <a:pt x="678" y="582"/>
                    </a:lnTo>
                    <a:lnTo>
                      <a:pt x="684" y="576"/>
                    </a:lnTo>
                    <a:lnTo>
                      <a:pt x="678" y="570"/>
                    </a:lnTo>
                    <a:lnTo>
                      <a:pt x="678" y="56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07" name="Iran">
                <a:extLst>
                  <a:ext uri="{FF2B5EF4-FFF2-40B4-BE49-F238E27FC236}">
                    <a16:creationId xmlns:a16="http://schemas.microsoft.com/office/drawing/2014/main" id="{1D5ECD3C-57D6-7C43-BCAF-07446E3858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7" y="1490"/>
                <a:ext cx="368" cy="302"/>
              </a:xfrm>
              <a:custGeom>
                <a:avLst/>
                <a:gdLst>
                  <a:gd name="T0" fmla="*/ 2147483647 w 1440"/>
                  <a:gd name="T1" fmla="*/ 2147483647 h 1182"/>
                  <a:gd name="T2" fmla="*/ 2147483647 w 1440"/>
                  <a:gd name="T3" fmla="*/ 2147483647 h 1182"/>
                  <a:gd name="T4" fmla="*/ 2147483647 w 1440"/>
                  <a:gd name="T5" fmla="*/ 2147483647 h 1182"/>
                  <a:gd name="T6" fmla="*/ 2147483647 w 1440"/>
                  <a:gd name="T7" fmla="*/ 2147483647 h 1182"/>
                  <a:gd name="T8" fmla="*/ 2147483647 w 1440"/>
                  <a:gd name="T9" fmla="*/ 2147483647 h 1182"/>
                  <a:gd name="T10" fmla="*/ 2147483647 w 1440"/>
                  <a:gd name="T11" fmla="*/ 2147483647 h 1182"/>
                  <a:gd name="T12" fmla="*/ 2147483647 w 1440"/>
                  <a:gd name="T13" fmla="*/ 2147483647 h 1182"/>
                  <a:gd name="T14" fmla="*/ 2147483647 w 1440"/>
                  <a:gd name="T15" fmla="*/ 2147483647 h 1182"/>
                  <a:gd name="T16" fmla="*/ 2147483647 w 1440"/>
                  <a:gd name="T17" fmla="*/ 2147483647 h 1182"/>
                  <a:gd name="T18" fmla="*/ 2147483647 w 1440"/>
                  <a:gd name="T19" fmla="*/ 2147483647 h 1182"/>
                  <a:gd name="T20" fmla="*/ 2147483647 w 1440"/>
                  <a:gd name="T21" fmla="*/ 2147483647 h 1182"/>
                  <a:gd name="T22" fmla="*/ 2147483647 w 1440"/>
                  <a:gd name="T23" fmla="*/ 2147483647 h 1182"/>
                  <a:gd name="T24" fmla="*/ 2147483647 w 1440"/>
                  <a:gd name="T25" fmla="*/ 2147483647 h 1182"/>
                  <a:gd name="T26" fmla="*/ 2147483647 w 1440"/>
                  <a:gd name="T27" fmla="*/ 2147483647 h 1182"/>
                  <a:gd name="T28" fmla="*/ 2147483647 w 1440"/>
                  <a:gd name="T29" fmla="*/ 2147483647 h 1182"/>
                  <a:gd name="T30" fmla="*/ 2147483647 w 1440"/>
                  <a:gd name="T31" fmla="*/ 2147483647 h 1182"/>
                  <a:gd name="T32" fmla="*/ 2147483647 w 1440"/>
                  <a:gd name="T33" fmla="*/ 2147483647 h 1182"/>
                  <a:gd name="T34" fmla="*/ 2147483647 w 1440"/>
                  <a:gd name="T35" fmla="*/ 2147483647 h 1182"/>
                  <a:gd name="T36" fmla="*/ 2147483647 w 1440"/>
                  <a:gd name="T37" fmla="*/ 2147483647 h 1182"/>
                  <a:gd name="T38" fmla="*/ 2147483647 w 1440"/>
                  <a:gd name="T39" fmla="*/ 2147483647 h 1182"/>
                  <a:gd name="T40" fmla="*/ 2147483647 w 1440"/>
                  <a:gd name="T41" fmla="*/ 2147483647 h 1182"/>
                  <a:gd name="T42" fmla="*/ 2147483647 w 1440"/>
                  <a:gd name="T43" fmla="*/ 2147483647 h 1182"/>
                  <a:gd name="T44" fmla="*/ 2147483647 w 1440"/>
                  <a:gd name="T45" fmla="*/ 2147483647 h 1182"/>
                  <a:gd name="T46" fmla="*/ 2147483647 w 1440"/>
                  <a:gd name="T47" fmla="*/ 2147483647 h 1182"/>
                  <a:gd name="T48" fmla="*/ 2147483647 w 1440"/>
                  <a:gd name="T49" fmla="*/ 2147483647 h 1182"/>
                  <a:gd name="T50" fmla="*/ 2147483647 w 1440"/>
                  <a:gd name="T51" fmla="*/ 2147483647 h 1182"/>
                  <a:gd name="T52" fmla="*/ 2147483647 w 1440"/>
                  <a:gd name="T53" fmla="*/ 2147483647 h 1182"/>
                  <a:gd name="T54" fmla="*/ 2147483647 w 1440"/>
                  <a:gd name="T55" fmla="*/ 2147483647 h 1182"/>
                  <a:gd name="T56" fmla="*/ 2147483647 w 1440"/>
                  <a:gd name="T57" fmla="*/ 2147483647 h 1182"/>
                  <a:gd name="T58" fmla="*/ 2147483647 w 1440"/>
                  <a:gd name="T59" fmla="*/ 2147483647 h 1182"/>
                  <a:gd name="T60" fmla="*/ 2147483647 w 1440"/>
                  <a:gd name="T61" fmla="*/ 0 h 1182"/>
                  <a:gd name="T62" fmla="*/ 2147483647 w 1440"/>
                  <a:gd name="T63" fmla="*/ 2147483647 h 1182"/>
                  <a:gd name="T64" fmla="*/ 2147483647 w 1440"/>
                  <a:gd name="T65" fmla="*/ 2147483647 h 1182"/>
                  <a:gd name="T66" fmla="*/ 2147483647 w 1440"/>
                  <a:gd name="T67" fmla="*/ 2147483647 h 1182"/>
                  <a:gd name="T68" fmla="*/ 2147483647 w 1440"/>
                  <a:gd name="T69" fmla="*/ 2147483647 h 1182"/>
                  <a:gd name="T70" fmla="*/ 2147483647 w 1440"/>
                  <a:gd name="T71" fmla="*/ 2147483647 h 1182"/>
                  <a:gd name="T72" fmla="*/ 2147483647 w 1440"/>
                  <a:gd name="T73" fmla="*/ 2147483647 h 1182"/>
                  <a:gd name="T74" fmla="*/ 2147483647 w 1440"/>
                  <a:gd name="T75" fmla="*/ 2147483647 h 1182"/>
                  <a:gd name="T76" fmla="*/ 2147483647 w 1440"/>
                  <a:gd name="T77" fmla="*/ 2147483647 h 1182"/>
                  <a:gd name="T78" fmla="*/ 2147483647 w 1440"/>
                  <a:gd name="T79" fmla="*/ 2147483647 h 1182"/>
                  <a:gd name="T80" fmla="*/ 2147483647 w 1440"/>
                  <a:gd name="T81" fmla="*/ 2147483647 h 1182"/>
                  <a:gd name="T82" fmla="*/ 2147483647 w 1440"/>
                  <a:gd name="T83" fmla="*/ 2147483647 h 1182"/>
                  <a:gd name="T84" fmla="*/ 2147483647 w 1440"/>
                  <a:gd name="T85" fmla="*/ 2147483647 h 1182"/>
                  <a:gd name="T86" fmla="*/ 2147483647 w 1440"/>
                  <a:gd name="T87" fmla="*/ 2147483647 h 1182"/>
                  <a:gd name="T88" fmla="*/ 2147483647 w 1440"/>
                  <a:gd name="T89" fmla="*/ 2147483647 h 1182"/>
                  <a:gd name="T90" fmla="*/ 2147483647 w 1440"/>
                  <a:gd name="T91" fmla="*/ 2147483647 h 1182"/>
                  <a:gd name="T92" fmla="*/ 2147483647 w 1440"/>
                  <a:gd name="T93" fmla="*/ 2147483647 h 1182"/>
                  <a:gd name="T94" fmla="*/ 2147483647 w 1440"/>
                  <a:gd name="T95" fmla="*/ 2147483647 h 1182"/>
                  <a:gd name="T96" fmla="*/ 2147483647 w 1440"/>
                  <a:gd name="T97" fmla="*/ 2147483647 h 1182"/>
                  <a:gd name="T98" fmla="*/ 2147483647 w 1440"/>
                  <a:gd name="T99" fmla="*/ 2147483647 h 1182"/>
                  <a:gd name="T100" fmla="*/ 2147483647 w 1440"/>
                  <a:gd name="T101" fmla="*/ 2147483647 h 1182"/>
                  <a:gd name="T102" fmla="*/ 2147483647 w 1440"/>
                  <a:gd name="T103" fmla="*/ 2147483647 h 1182"/>
                  <a:gd name="T104" fmla="*/ 2147483647 w 1440"/>
                  <a:gd name="T105" fmla="*/ 2147483647 h 1182"/>
                  <a:gd name="T106" fmla="*/ 2147483647 w 1440"/>
                  <a:gd name="T107" fmla="*/ 2147483647 h 1182"/>
                  <a:gd name="T108" fmla="*/ 2147483647 w 1440"/>
                  <a:gd name="T109" fmla="*/ 2147483647 h 1182"/>
                  <a:gd name="T110" fmla="*/ 2147483647 w 1440"/>
                  <a:gd name="T111" fmla="*/ 2147483647 h 118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440"/>
                  <a:gd name="T169" fmla="*/ 0 h 1182"/>
                  <a:gd name="T170" fmla="*/ 1440 w 1440"/>
                  <a:gd name="T171" fmla="*/ 1182 h 1182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440" h="1182">
                    <a:moveTo>
                      <a:pt x="1338" y="1176"/>
                    </a:moveTo>
                    <a:lnTo>
                      <a:pt x="1338" y="1170"/>
                    </a:lnTo>
                    <a:lnTo>
                      <a:pt x="1332" y="1158"/>
                    </a:lnTo>
                    <a:lnTo>
                      <a:pt x="1332" y="1128"/>
                    </a:lnTo>
                    <a:lnTo>
                      <a:pt x="1344" y="1116"/>
                    </a:lnTo>
                    <a:lnTo>
                      <a:pt x="1344" y="1110"/>
                    </a:lnTo>
                    <a:lnTo>
                      <a:pt x="1350" y="1104"/>
                    </a:lnTo>
                    <a:lnTo>
                      <a:pt x="1356" y="1086"/>
                    </a:lnTo>
                    <a:lnTo>
                      <a:pt x="1368" y="1086"/>
                    </a:lnTo>
                    <a:lnTo>
                      <a:pt x="1374" y="1080"/>
                    </a:lnTo>
                    <a:lnTo>
                      <a:pt x="1374" y="1074"/>
                    </a:lnTo>
                    <a:lnTo>
                      <a:pt x="1380" y="1074"/>
                    </a:lnTo>
                    <a:lnTo>
                      <a:pt x="1380" y="1068"/>
                    </a:lnTo>
                    <a:lnTo>
                      <a:pt x="1386" y="1062"/>
                    </a:lnTo>
                    <a:lnTo>
                      <a:pt x="1398" y="1056"/>
                    </a:lnTo>
                    <a:lnTo>
                      <a:pt x="1428" y="1056"/>
                    </a:lnTo>
                    <a:lnTo>
                      <a:pt x="1428" y="1062"/>
                    </a:lnTo>
                    <a:lnTo>
                      <a:pt x="1434" y="1062"/>
                    </a:lnTo>
                    <a:lnTo>
                      <a:pt x="1440" y="1056"/>
                    </a:lnTo>
                    <a:lnTo>
                      <a:pt x="1440" y="1044"/>
                    </a:lnTo>
                    <a:lnTo>
                      <a:pt x="1434" y="1026"/>
                    </a:lnTo>
                    <a:lnTo>
                      <a:pt x="1428" y="1014"/>
                    </a:lnTo>
                    <a:lnTo>
                      <a:pt x="1422" y="1008"/>
                    </a:lnTo>
                    <a:lnTo>
                      <a:pt x="1404" y="1008"/>
                    </a:lnTo>
                    <a:lnTo>
                      <a:pt x="1404" y="996"/>
                    </a:lnTo>
                    <a:lnTo>
                      <a:pt x="1398" y="984"/>
                    </a:lnTo>
                    <a:lnTo>
                      <a:pt x="1398" y="960"/>
                    </a:lnTo>
                    <a:lnTo>
                      <a:pt x="1392" y="960"/>
                    </a:lnTo>
                    <a:lnTo>
                      <a:pt x="1398" y="930"/>
                    </a:lnTo>
                    <a:lnTo>
                      <a:pt x="1374" y="930"/>
                    </a:lnTo>
                    <a:lnTo>
                      <a:pt x="1362" y="912"/>
                    </a:lnTo>
                    <a:lnTo>
                      <a:pt x="1350" y="918"/>
                    </a:lnTo>
                    <a:lnTo>
                      <a:pt x="1332" y="918"/>
                    </a:lnTo>
                    <a:lnTo>
                      <a:pt x="1326" y="912"/>
                    </a:lnTo>
                    <a:lnTo>
                      <a:pt x="1314" y="894"/>
                    </a:lnTo>
                    <a:lnTo>
                      <a:pt x="1308" y="876"/>
                    </a:lnTo>
                    <a:lnTo>
                      <a:pt x="1296" y="864"/>
                    </a:lnTo>
                    <a:lnTo>
                      <a:pt x="1284" y="846"/>
                    </a:lnTo>
                    <a:lnTo>
                      <a:pt x="1278" y="840"/>
                    </a:lnTo>
                    <a:lnTo>
                      <a:pt x="1272" y="828"/>
                    </a:lnTo>
                    <a:lnTo>
                      <a:pt x="1248" y="804"/>
                    </a:lnTo>
                    <a:lnTo>
                      <a:pt x="1242" y="804"/>
                    </a:lnTo>
                    <a:lnTo>
                      <a:pt x="1242" y="792"/>
                    </a:lnTo>
                    <a:lnTo>
                      <a:pt x="1260" y="774"/>
                    </a:lnTo>
                    <a:lnTo>
                      <a:pt x="1266" y="762"/>
                    </a:lnTo>
                    <a:lnTo>
                      <a:pt x="1272" y="756"/>
                    </a:lnTo>
                    <a:lnTo>
                      <a:pt x="1296" y="708"/>
                    </a:lnTo>
                    <a:lnTo>
                      <a:pt x="1284" y="684"/>
                    </a:lnTo>
                    <a:lnTo>
                      <a:pt x="1278" y="678"/>
                    </a:lnTo>
                    <a:lnTo>
                      <a:pt x="1242" y="678"/>
                    </a:lnTo>
                    <a:lnTo>
                      <a:pt x="1230" y="672"/>
                    </a:lnTo>
                    <a:lnTo>
                      <a:pt x="1224" y="672"/>
                    </a:lnTo>
                    <a:lnTo>
                      <a:pt x="1218" y="666"/>
                    </a:lnTo>
                    <a:lnTo>
                      <a:pt x="1218" y="612"/>
                    </a:lnTo>
                    <a:lnTo>
                      <a:pt x="1212" y="606"/>
                    </a:lnTo>
                    <a:lnTo>
                      <a:pt x="1200" y="582"/>
                    </a:lnTo>
                    <a:lnTo>
                      <a:pt x="1188" y="564"/>
                    </a:lnTo>
                    <a:lnTo>
                      <a:pt x="1176" y="540"/>
                    </a:lnTo>
                    <a:lnTo>
                      <a:pt x="1182" y="528"/>
                    </a:lnTo>
                    <a:lnTo>
                      <a:pt x="1200" y="510"/>
                    </a:lnTo>
                    <a:lnTo>
                      <a:pt x="1200" y="504"/>
                    </a:lnTo>
                    <a:lnTo>
                      <a:pt x="1194" y="498"/>
                    </a:lnTo>
                    <a:lnTo>
                      <a:pt x="1170" y="498"/>
                    </a:lnTo>
                    <a:lnTo>
                      <a:pt x="1170" y="468"/>
                    </a:lnTo>
                    <a:lnTo>
                      <a:pt x="1158" y="456"/>
                    </a:lnTo>
                    <a:lnTo>
                      <a:pt x="1158" y="450"/>
                    </a:lnTo>
                    <a:lnTo>
                      <a:pt x="1164" y="444"/>
                    </a:lnTo>
                    <a:lnTo>
                      <a:pt x="1176" y="438"/>
                    </a:lnTo>
                    <a:lnTo>
                      <a:pt x="1182" y="432"/>
                    </a:lnTo>
                    <a:lnTo>
                      <a:pt x="1188" y="432"/>
                    </a:lnTo>
                    <a:lnTo>
                      <a:pt x="1176" y="414"/>
                    </a:lnTo>
                    <a:lnTo>
                      <a:pt x="1200" y="408"/>
                    </a:lnTo>
                    <a:lnTo>
                      <a:pt x="1200" y="402"/>
                    </a:lnTo>
                    <a:lnTo>
                      <a:pt x="1194" y="396"/>
                    </a:lnTo>
                    <a:lnTo>
                      <a:pt x="1194" y="372"/>
                    </a:lnTo>
                    <a:lnTo>
                      <a:pt x="1188" y="360"/>
                    </a:lnTo>
                    <a:lnTo>
                      <a:pt x="1188" y="354"/>
                    </a:lnTo>
                    <a:lnTo>
                      <a:pt x="1194" y="342"/>
                    </a:lnTo>
                    <a:lnTo>
                      <a:pt x="1200" y="336"/>
                    </a:lnTo>
                    <a:lnTo>
                      <a:pt x="1188" y="306"/>
                    </a:lnTo>
                    <a:lnTo>
                      <a:pt x="1194" y="282"/>
                    </a:lnTo>
                    <a:lnTo>
                      <a:pt x="1182" y="282"/>
                    </a:lnTo>
                    <a:lnTo>
                      <a:pt x="1182" y="246"/>
                    </a:lnTo>
                    <a:lnTo>
                      <a:pt x="1116" y="252"/>
                    </a:lnTo>
                    <a:lnTo>
                      <a:pt x="1110" y="246"/>
                    </a:lnTo>
                    <a:lnTo>
                      <a:pt x="1104" y="234"/>
                    </a:lnTo>
                    <a:lnTo>
                      <a:pt x="1092" y="228"/>
                    </a:lnTo>
                    <a:lnTo>
                      <a:pt x="1080" y="216"/>
                    </a:lnTo>
                    <a:lnTo>
                      <a:pt x="1068" y="216"/>
                    </a:lnTo>
                    <a:lnTo>
                      <a:pt x="1062" y="210"/>
                    </a:lnTo>
                    <a:lnTo>
                      <a:pt x="1056" y="210"/>
                    </a:lnTo>
                    <a:lnTo>
                      <a:pt x="1050" y="204"/>
                    </a:lnTo>
                    <a:lnTo>
                      <a:pt x="1044" y="192"/>
                    </a:lnTo>
                    <a:lnTo>
                      <a:pt x="1044" y="186"/>
                    </a:lnTo>
                    <a:lnTo>
                      <a:pt x="1038" y="180"/>
                    </a:lnTo>
                    <a:lnTo>
                      <a:pt x="1032" y="180"/>
                    </a:lnTo>
                    <a:lnTo>
                      <a:pt x="1020" y="174"/>
                    </a:lnTo>
                    <a:lnTo>
                      <a:pt x="1002" y="174"/>
                    </a:lnTo>
                    <a:lnTo>
                      <a:pt x="990" y="168"/>
                    </a:lnTo>
                    <a:lnTo>
                      <a:pt x="972" y="168"/>
                    </a:lnTo>
                    <a:lnTo>
                      <a:pt x="972" y="174"/>
                    </a:lnTo>
                    <a:lnTo>
                      <a:pt x="960" y="168"/>
                    </a:lnTo>
                    <a:lnTo>
                      <a:pt x="954" y="162"/>
                    </a:lnTo>
                    <a:lnTo>
                      <a:pt x="942" y="156"/>
                    </a:lnTo>
                    <a:lnTo>
                      <a:pt x="936" y="150"/>
                    </a:lnTo>
                    <a:lnTo>
                      <a:pt x="906" y="150"/>
                    </a:lnTo>
                    <a:lnTo>
                      <a:pt x="906" y="138"/>
                    </a:lnTo>
                    <a:lnTo>
                      <a:pt x="894" y="126"/>
                    </a:lnTo>
                    <a:lnTo>
                      <a:pt x="834" y="126"/>
                    </a:lnTo>
                    <a:lnTo>
                      <a:pt x="834" y="132"/>
                    </a:lnTo>
                    <a:lnTo>
                      <a:pt x="828" y="138"/>
                    </a:lnTo>
                    <a:lnTo>
                      <a:pt x="816" y="132"/>
                    </a:lnTo>
                    <a:lnTo>
                      <a:pt x="780" y="132"/>
                    </a:lnTo>
                    <a:lnTo>
                      <a:pt x="768" y="138"/>
                    </a:lnTo>
                    <a:lnTo>
                      <a:pt x="750" y="156"/>
                    </a:lnTo>
                    <a:lnTo>
                      <a:pt x="738" y="162"/>
                    </a:lnTo>
                    <a:lnTo>
                      <a:pt x="732" y="168"/>
                    </a:lnTo>
                    <a:lnTo>
                      <a:pt x="732" y="180"/>
                    </a:lnTo>
                    <a:lnTo>
                      <a:pt x="720" y="186"/>
                    </a:lnTo>
                    <a:lnTo>
                      <a:pt x="708" y="198"/>
                    </a:lnTo>
                    <a:lnTo>
                      <a:pt x="678" y="198"/>
                    </a:lnTo>
                    <a:lnTo>
                      <a:pt x="690" y="210"/>
                    </a:lnTo>
                    <a:lnTo>
                      <a:pt x="690" y="222"/>
                    </a:lnTo>
                    <a:lnTo>
                      <a:pt x="696" y="228"/>
                    </a:lnTo>
                    <a:lnTo>
                      <a:pt x="696" y="234"/>
                    </a:lnTo>
                    <a:lnTo>
                      <a:pt x="690" y="240"/>
                    </a:lnTo>
                    <a:lnTo>
                      <a:pt x="678" y="240"/>
                    </a:lnTo>
                    <a:lnTo>
                      <a:pt x="666" y="234"/>
                    </a:lnTo>
                    <a:lnTo>
                      <a:pt x="660" y="228"/>
                    </a:lnTo>
                    <a:lnTo>
                      <a:pt x="654" y="228"/>
                    </a:lnTo>
                    <a:lnTo>
                      <a:pt x="648" y="234"/>
                    </a:lnTo>
                    <a:lnTo>
                      <a:pt x="624" y="234"/>
                    </a:lnTo>
                    <a:lnTo>
                      <a:pt x="612" y="240"/>
                    </a:lnTo>
                    <a:lnTo>
                      <a:pt x="600" y="240"/>
                    </a:lnTo>
                    <a:lnTo>
                      <a:pt x="582" y="246"/>
                    </a:lnTo>
                    <a:lnTo>
                      <a:pt x="558" y="258"/>
                    </a:lnTo>
                    <a:lnTo>
                      <a:pt x="546" y="252"/>
                    </a:lnTo>
                    <a:lnTo>
                      <a:pt x="534" y="252"/>
                    </a:lnTo>
                    <a:lnTo>
                      <a:pt x="522" y="246"/>
                    </a:lnTo>
                    <a:lnTo>
                      <a:pt x="498" y="246"/>
                    </a:lnTo>
                    <a:lnTo>
                      <a:pt x="480" y="240"/>
                    </a:lnTo>
                    <a:lnTo>
                      <a:pt x="468" y="228"/>
                    </a:lnTo>
                    <a:lnTo>
                      <a:pt x="456" y="222"/>
                    </a:lnTo>
                    <a:lnTo>
                      <a:pt x="444" y="210"/>
                    </a:lnTo>
                    <a:lnTo>
                      <a:pt x="438" y="198"/>
                    </a:lnTo>
                    <a:lnTo>
                      <a:pt x="432" y="192"/>
                    </a:lnTo>
                    <a:lnTo>
                      <a:pt x="432" y="186"/>
                    </a:lnTo>
                    <a:lnTo>
                      <a:pt x="378" y="186"/>
                    </a:lnTo>
                    <a:lnTo>
                      <a:pt x="354" y="162"/>
                    </a:lnTo>
                    <a:lnTo>
                      <a:pt x="336" y="126"/>
                    </a:lnTo>
                    <a:lnTo>
                      <a:pt x="330" y="120"/>
                    </a:lnTo>
                    <a:lnTo>
                      <a:pt x="330" y="114"/>
                    </a:lnTo>
                    <a:lnTo>
                      <a:pt x="312" y="114"/>
                    </a:lnTo>
                    <a:lnTo>
                      <a:pt x="312" y="108"/>
                    </a:lnTo>
                    <a:lnTo>
                      <a:pt x="306" y="102"/>
                    </a:lnTo>
                    <a:lnTo>
                      <a:pt x="300" y="102"/>
                    </a:lnTo>
                    <a:lnTo>
                      <a:pt x="294" y="96"/>
                    </a:lnTo>
                    <a:lnTo>
                      <a:pt x="282" y="90"/>
                    </a:lnTo>
                    <a:lnTo>
                      <a:pt x="270" y="78"/>
                    </a:lnTo>
                    <a:lnTo>
                      <a:pt x="270" y="72"/>
                    </a:lnTo>
                    <a:lnTo>
                      <a:pt x="282" y="72"/>
                    </a:lnTo>
                    <a:lnTo>
                      <a:pt x="288" y="66"/>
                    </a:lnTo>
                    <a:lnTo>
                      <a:pt x="288" y="60"/>
                    </a:lnTo>
                    <a:lnTo>
                      <a:pt x="282" y="54"/>
                    </a:lnTo>
                    <a:lnTo>
                      <a:pt x="276" y="54"/>
                    </a:lnTo>
                    <a:lnTo>
                      <a:pt x="276" y="42"/>
                    </a:lnTo>
                    <a:lnTo>
                      <a:pt x="282" y="36"/>
                    </a:lnTo>
                    <a:lnTo>
                      <a:pt x="282" y="18"/>
                    </a:lnTo>
                    <a:lnTo>
                      <a:pt x="276" y="12"/>
                    </a:lnTo>
                    <a:lnTo>
                      <a:pt x="270" y="0"/>
                    </a:lnTo>
                    <a:lnTo>
                      <a:pt x="258" y="0"/>
                    </a:lnTo>
                    <a:lnTo>
                      <a:pt x="246" y="6"/>
                    </a:lnTo>
                    <a:lnTo>
                      <a:pt x="234" y="18"/>
                    </a:lnTo>
                    <a:lnTo>
                      <a:pt x="222" y="24"/>
                    </a:lnTo>
                    <a:lnTo>
                      <a:pt x="204" y="36"/>
                    </a:lnTo>
                    <a:lnTo>
                      <a:pt x="192" y="48"/>
                    </a:lnTo>
                    <a:lnTo>
                      <a:pt x="192" y="54"/>
                    </a:lnTo>
                    <a:lnTo>
                      <a:pt x="186" y="60"/>
                    </a:lnTo>
                    <a:lnTo>
                      <a:pt x="180" y="72"/>
                    </a:lnTo>
                    <a:lnTo>
                      <a:pt x="132" y="72"/>
                    </a:lnTo>
                    <a:lnTo>
                      <a:pt x="96" y="60"/>
                    </a:lnTo>
                    <a:lnTo>
                      <a:pt x="84" y="54"/>
                    </a:lnTo>
                    <a:lnTo>
                      <a:pt x="66" y="36"/>
                    </a:lnTo>
                    <a:lnTo>
                      <a:pt x="54" y="12"/>
                    </a:lnTo>
                    <a:lnTo>
                      <a:pt x="54" y="6"/>
                    </a:lnTo>
                    <a:lnTo>
                      <a:pt x="48" y="0"/>
                    </a:lnTo>
                    <a:lnTo>
                      <a:pt x="42" y="0"/>
                    </a:lnTo>
                    <a:lnTo>
                      <a:pt x="24" y="18"/>
                    </a:lnTo>
                    <a:lnTo>
                      <a:pt x="24" y="30"/>
                    </a:lnTo>
                    <a:lnTo>
                      <a:pt x="0" y="30"/>
                    </a:lnTo>
                    <a:lnTo>
                      <a:pt x="18" y="54"/>
                    </a:lnTo>
                    <a:lnTo>
                      <a:pt x="18" y="84"/>
                    </a:lnTo>
                    <a:lnTo>
                      <a:pt x="30" y="96"/>
                    </a:lnTo>
                    <a:lnTo>
                      <a:pt x="30" y="108"/>
                    </a:lnTo>
                    <a:lnTo>
                      <a:pt x="36" y="114"/>
                    </a:lnTo>
                    <a:lnTo>
                      <a:pt x="42" y="114"/>
                    </a:lnTo>
                    <a:lnTo>
                      <a:pt x="36" y="120"/>
                    </a:lnTo>
                    <a:lnTo>
                      <a:pt x="36" y="126"/>
                    </a:lnTo>
                    <a:lnTo>
                      <a:pt x="30" y="138"/>
                    </a:lnTo>
                    <a:lnTo>
                      <a:pt x="24" y="144"/>
                    </a:lnTo>
                    <a:lnTo>
                      <a:pt x="60" y="162"/>
                    </a:lnTo>
                    <a:lnTo>
                      <a:pt x="60" y="192"/>
                    </a:lnTo>
                    <a:lnTo>
                      <a:pt x="84" y="198"/>
                    </a:lnTo>
                    <a:lnTo>
                      <a:pt x="84" y="210"/>
                    </a:lnTo>
                    <a:lnTo>
                      <a:pt x="96" y="246"/>
                    </a:lnTo>
                    <a:lnTo>
                      <a:pt x="108" y="270"/>
                    </a:lnTo>
                    <a:lnTo>
                      <a:pt x="120" y="282"/>
                    </a:lnTo>
                    <a:lnTo>
                      <a:pt x="120" y="300"/>
                    </a:lnTo>
                    <a:lnTo>
                      <a:pt x="144" y="306"/>
                    </a:lnTo>
                    <a:lnTo>
                      <a:pt x="156" y="324"/>
                    </a:lnTo>
                    <a:lnTo>
                      <a:pt x="162" y="318"/>
                    </a:lnTo>
                    <a:lnTo>
                      <a:pt x="174" y="312"/>
                    </a:lnTo>
                    <a:lnTo>
                      <a:pt x="186" y="312"/>
                    </a:lnTo>
                    <a:lnTo>
                      <a:pt x="186" y="318"/>
                    </a:lnTo>
                    <a:lnTo>
                      <a:pt x="168" y="336"/>
                    </a:lnTo>
                    <a:lnTo>
                      <a:pt x="168" y="342"/>
                    </a:lnTo>
                    <a:lnTo>
                      <a:pt x="180" y="354"/>
                    </a:lnTo>
                    <a:lnTo>
                      <a:pt x="186" y="366"/>
                    </a:lnTo>
                    <a:lnTo>
                      <a:pt x="186" y="372"/>
                    </a:lnTo>
                    <a:lnTo>
                      <a:pt x="174" y="384"/>
                    </a:lnTo>
                    <a:lnTo>
                      <a:pt x="168" y="384"/>
                    </a:lnTo>
                    <a:lnTo>
                      <a:pt x="168" y="414"/>
                    </a:lnTo>
                    <a:lnTo>
                      <a:pt x="156" y="414"/>
                    </a:lnTo>
                    <a:lnTo>
                      <a:pt x="144" y="426"/>
                    </a:lnTo>
                    <a:lnTo>
                      <a:pt x="144" y="432"/>
                    </a:lnTo>
                    <a:lnTo>
                      <a:pt x="156" y="444"/>
                    </a:lnTo>
                    <a:lnTo>
                      <a:pt x="150" y="450"/>
                    </a:lnTo>
                    <a:lnTo>
                      <a:pt x="144" y="462"/>
                    </a:lnTo>
                    <a:lnTo>
                      <a:pt x="144" y="468"/>
                    </a:lnTo>
                    <a:lnTo>
                      <a:pt x="150" y="474"/>
                    </a:lnTo>
                    <a:lnTo>
                      <a:pt x="162" y="480"/>
                    </a:lnTo>
                    <a:lnTo>
                      <a:pt x="174" y="492"/>
                    </a:lnTo>
                    <a:lnTo>
                      <a:pt x="198" y="504"/>
                    </a:lnTo>
                    <a:lnTo>
                      <a:pt x="204" y="510"/>
                    </a:lnTo>
                    <a:lnTo>
                      <a:pt x="210" y="510"/>
                    </a:lnTo>
                    <a:lnTo>
                      <a:pt x="210" y="552"/>
                    </a:lnTo>
                    <a:lnTo>
                      <a:pt x="234" y="552"/>
                    </a:lnTo>
                    <a:lnTo>
                      <a:pt x="240" y="558"/>
                    </a:lnTo>
                    <a:lnTo>
                      <a:pt x="252" y="564"/>
                    </a:lnTo>
                    <a:lnTo>
                      <a:pt x="270" y="582"/>
                    </a:lnTo>
                    <a:lnTo>
                      <a:pt x="288" y="582"/>
                    </a:lnTo>
                    <a:lnTo>
                      <a:pt x="294" y="588"/>
                    </a:lnTo>
                    <a:lnTo>
                      <a:pt x="300" y="600"/>
                    </a:lnTo>
                    <a:lnTo>
                      <a:pt x="330" y="636"/>
                    </a:lnTo>
                    <a:lnTo>
                      <a:pt x="330" y="648"/>
                    </a:lnTo>
                    <a:lnTo>
                      <a:pt x="324" y="660"/>
                    </a:lnTo>
                    <a:lnTo>
                      <a:pt x="324" y="696"/>
                    </a:lnTo>
                    <a:lnTo>
                      <a:pt x="330" y="702"/>
                    </a:lnTo>
                    <a:lnTo>
                      <a:pt x="342" y="708"/>
                    </a:lnTo>
                    <a:lnTo>
                      <a:pt x="348" y="714"/>
                    </a:lnTo>
                    <a:lnTo>
                      <a:pt x="354" y="714"/>
                    </a:lnTo>
                    <a:lnTo>
                      <a:pt x="360" y="744"/>
                    </a:lnTo>
                    <a:lnTo>
                      <a:pt x="372" y="750"/>
                    </a:lnTo>
                    <a:lnTo>
                      <a:pt x="384" y="762"/>
                    </a:lnTo>
                    <a:lnTo>
                      <a:pt x="384" y="768"/>
                    </a:lnTo>
                    <a:lnTo>
                      <a:pt x="390" y="774"/>
                    </a:lnTo>
                    <a:lnTo>
                      <a:pt x="402" y="780"/>
                    </a:lnTo>
                    <a:lnTo>
                      <a:pt x="408" y="786"/>
                    </a:lnTo>
                    <a:lnTo>
                      <a:pt x="420" y="792"/>
                    </a:lnTo>
                    <a:lnTo>
                      <a:pt x="426" y="786"/>
                    </a:lnTo>
                    <a:lnTo>
                      <a:pt x="426" y="774"/>
                    </a:lnTo>
                    <a:lnTo>
                      <a:pt x="420" y="768"/>
                    </a:lnTo>
                    <a:lnTo>
                      <a:pt x="420" y="762"/>
                    </a:lnTo>
                    <a:lnTo>
                      <a:pt x="426" y="756"/>
                    </a:lnTo>
                    <a:lnTo>
                      <a:pt x="438" y="750"/>
                    </a:lnTo>
                    <a:lnTo>
                      <a:pt x="444" y="756"/>
                    </a:lnTo>
                    <a:lnTo>
                      <a:pt x="450" y="756"/>
                    </a:lnTo>
                    <a:lnTo>
                      <a:pt x="450" y="768"/>
                    </a:lnTo>
                    <a:lnTo>
                      <a:pt x="456" y="780"/>
                    </a:lnTo>
                    <a:lnTo>
                      <a:pt x="474" y="780"/>
                    </a:lnTo>
                    <a:lnTo>
                      <a:pt x="474" y="786"/>
                    </a:lnTo>
                    <a:lnTo>
                      <a:pt x="474" y="780"/>
                    </a:lnTo>
                    <a:lnTo>
                      <a:pt x="480" y="780"/>
                    </a:lnTo>
                    <a:lnTo>
                      <a:pt x="480" y="768"/>
                    </a:lnTo>
                    <a:lnTo>
                      <a:pt x="504" y="768"/>
                    </a:lnTo>
                    <a:lnTo>
                      <a:pt x="504" y="804"/>
                    </a:lnTo>
                    <a:lnTo>
                      <a:pt x="510" y="810"/>
                    </a:lnTo>
                    <a:lnTo>
                      <a:pt x="516" y="810"/>
                    </a:lnTo>
                    <a:lnTo>
                      <a:pt x="528" y="816"/>
                    </a:lnTo>
                    <a:lnTo>
                      <a:pt x="540" y="828"/>
                    </a:lnTo>
                    <a:lnTo>
                      <a:pt x="540" y="846"/>
                    </a:lnTo>
                    <a:lnTo>
                      <a:pt x="552" y="858"/>
                    </a:lnTo>
                    <a:lnTo>
                      <a:pt x="558" y="870"/>
                    </a:lnTo>
                    <a:lnTo>
                      <a:pt x="564" y="876"/>
                    </a:lnTo>
                    <a:lnTo>
                      <a:pt x="570" y="876"/>
                    </a:lnTo>
                    <a:lnTo>
                      <a:pt x="582" y="894"/>
                    </a:lnTo>
                    <a:lnTo>
                      <a:pt x="582" y="906"/>
                    </a:lnTo>
                    <a:lnTo>
                      <a:pt x="594" y="930"/>
                    </a:lnTo>
                    <a:lnTo>
                      <a:pt x="600" y="936"/>
                    </a:lnTo>
                    <a:lnTo>
                      <a:pt x="606" y="936"/>
                    </a:lnTo>
                    <a:lnTo>
                      <a:pt x="612" y="942"/>
                    </a:lnTo>
                    <a:lnTo>
                      <a:pt x="618" y="954"/>
                    </a:lnTo>
                    <a:lnTo>
                      <a:pt x="618" y="960"/>
                    </a:lnTo>
                    <a:lnTo>
                      <a:pt x="648" y="960"/>
                    </a:lnTo>
                    <a:lnTo>
                      <a:pt x="666" y="984"/>
                    </a:lnTo>
                    <a:lnTo>
                      <a:pt x="684" y="978"/>
                    </a:lnTo>
                    <a:lnTo>
                      <a:pt x="702" y="978"/>
                    </a:lnTo>
                    <a:lnTo>
                      <a:pt x="720" y="996"/>
                    </a:lnTo>
                    <a:lnTo>
                      <a:pt x="738" y="1008"/>
                    </a:lnTo>
                    <a:lnTo>
                      <a:pt x="756" y="1026"/>
                    </a:lnTo>
                    <a:lnTo>
                      <a:pt x="792" y="1050"/>
                    </a:lnTo>
                    <a:lnTo>
                      <a:pt x="810" y="1050"/>
                    </a:lnTo>
                    <a:lnTo>
                      <a:pt x="822" y="1056"/>
                    </a:lnTo>
                    <a:lnTo>
                      <a:pt x="834" y="1068"/>
                    </a:lnTo>
                    <a:lnTo>
                      <a:pt x="852" y="1068"/>
                    </a:lnTo>
                    <a:lnTo>
                      <a:pt x="876" y="1056"/>
                    </a:lnTo>
                    <a:lnTo>
                      <a:pt x="876" y="1050"/>
                    </a:lnTo>
                    <a:lnTo>
                      <a:pt x="900" y="1056"/>
                    </a:lnTo>
                    <a:lnTo>
                      <a:pt x="912" y="1032"/>
                    </a:lnTo>
                    <a:lnTo>
                      <a:pt x="930" y="1032"/>
                    </a:lnTo>
                    <a:lnTo>
                      <a:pt x="954" y="1008"/>
                    </a:lnTo>
                    <a:lnTo>
                      <a:pt x="966" y="1020"/>
                    </a:lnTo>
                    <a:lnTo>
                      <a:pt x="972" y="1014"/>
                    </a:lnTo>
                    <a:lnTo>
                      <a:pt x="984" y="1014"/>
                    </a:lnTo>
                    <a:lnTo>
                      <a:pt x="1002" y="1032"/>
                    </a:lnTo>
                    <a:lnTo>
                      <a:pt x="1014" y="1050"/>
                    </a:lnTo>
                    <a:lnTo>
                      <a:pt x="1020" y="1068"/>
                    </a:lnTo>
                    <a:lnTo>
                      <a:pt x="1032" y="1080"/>
                    </a:lnTo>
                    <a:lnTo>
                      <a:pt x="1032" y="1098"/>
                    </a:lnTo>
                    <a:lnTo>
                      <a:pt x="1038" y="1110"/>
                    </a:lnTo>
                    <a:lnTo>
                      <a:pt x="1044" y="1116"/>
                    </a:lnTo>
                    <a:lnTo>
                      <a:pt x="1056" y="1122"/>
                    </a:lnTo>
                    <a:lnTo>
                      <a:pt x="1080" y="1122"/>
                    </a:lnTo>
                    <a:lnTo>
                      <a:pt x="1080" y="1128"/>
                    </a:lnTo>
                    <a:lnTo>
                      <a:pt x="1086" y="1134"/>
                    </a:lnTo>
                    <a:lnTo>
                      <a:pt x="1098" y="1140"/>
                    </a:lnTo>
                    <a:lnTo>
                      <a:pt x="1164" y="1140"/>
                    </a:lnTo>
                    <a:lnTo>
                      <a:pt x="1176" y="1146"/>
                    </a:lnTo>
                    <a:lnTo>
                      <a:pt x="1200" y="1170"/>
                    </a:lnTo>
                    <a:lnTo>
                      <a:pt x="1212" y="1170"/>
                    </a:lnTo>
                    <a:lnTo>
                      <a:pt x="1224" y="1164"/>
                    </a:lnTo>
                    <a:lnTo>
                      <a:pt x="1230" y="1164"/>
                    </a:lnTo>
                    <a:lnTo>
                      <a:pt x="1242" y="1158"/>
                    </a:lnTo>
                    <a:lnTo>
                      <a:pt x="1248" y="1158"/>
                    </a:lnTo>
                    <a:lnTo>
                      <a:pt x="1254" y="1164"/>
                    </a:lnTo>
                    <a:lnTo>
                      <a:pt x="1278" y="1176"/>
                    </a:lnTo>
                    <a:lnTo>
                      <a:pt x="1296" y="1182"/>
                    </a:lnTo>
                    <a:lnTo>
                      <a:pt x="1326" y="1182"/>
                    </a:lnTo>
                    <a:lnTo>
                      <a:pt x="1338" y="117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08" name="India">
                <a:extLst>
                  <a:ext uri="{FF2B5EF4-FFF2-40B4-BE49-F238E27FC236}">
                    <a16:creationId xmlns:a16="http://schemas.microsoft.com/office/drawing/2014/main" id="{7FEEB912-4320-1849-8CB2-D547A088B02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72" y="1568"/>
                <a:ext cx="500" cy="603"/>
              </a:xfrm>
              <a:custGeom>
                <a:avLst/>
                <a:gdLst>
                  <a:gd name="T0" fmla="*/ 2147483647 w 1956"/>
                  <a:gd name="T1" fmla="*/ 2147483647 h 2358"/>
                  <a:gd name="T2" fmla="*/ 2147483647 w 1956"/>
                  <a:gd name="T3" fmla="*/ 2147483647 h 2358"/>
                  <a:gd name="T4" fmla="*/ 2147483647 w 1956"/>
                  <a:gd name="T5" fmla="*/ 2147483647 h 2358"/>
                  <a:gd name="T6" fmla="*/ 2147483647 w 1956"/>
                  <a:gd name="T7" fmla="*/ 2147483647 h 2358"/>
                  <a:gd name="T8" fmla="*/ 2147483647 w 1956"/>
                  <a:gd name="T9" fmla="*/ 2147483647 h 2358"/>
                  <a:gd name="T10" fmla="*/ 2147483647 w 1956"/>
                  <a:gd name="T11" fmla="*/ 2147483647 h 2358"/>
                  <a:gd name="T12" fmla="*/ 2147483647 w 1956"/>
                  <a:gd name="T13" fmla="*/ 2147483647 h 2358"/>
                  <a:gd name="T14" fmla="*/ 2147483647 w 1956"/>
                  <a:gd name="T15" fmla="*/ 2147483647 h 2358"/>
                  <a:gd name="T16" fmla="*/ 2147483647 w 1956"/>
                  <a:gd name="T17" fmla="*/ 2147483647 h 2358"/>
                  <a:gd name="T18" fmla="*/ 2147483647 w 1956"/>
                  <a:gd name="T19" fmla="*/ 2147483647 h 2358"/>
                  <a:gd name="T20" fmla="*/ 2147483647 w 1956"/>
                  <a:gd name="T21" fmla="*/ 2147483647 h 2358"/>
                  <a:gd name="T22" fmla="*/ 2147483647 w 1956"/>
                  <a:gd name="T23" fmla="*/ 2147483647 h 2358"/>
                  <a:gd name="T24" fmla="*/ 2147483647 w 1956"/>
                  <a:gd name="T25" fmla="*/ 2147483647 h 2358"/>
                  <a:gd name="T26" fmla="*/ 2147483647 w 1956"/>
                  <a:gd name="T27" fmla="*/ 2147483647 h 2358"/>
                  <a:gd name="T28" fmla="*/ 2147483647 w 1956"/>
                  <a:gd name="T29" fmla="*/ 2147483647 h 2358"/>
                  <a:gd name="T30" fmla="*/ 2147483647 w 1956"/>
                  <a:gd name="T31" fmla="*/ 2147483647 h 2358"/>
                  <a:gd name="T32" fmla="*/ 2147483647 w 1956"/>
                  <a:gd name="T33" fmla="*/ 2147483647 h 2358"/>
                  <a:gd name="T34" fmla="*/ 2147483647 w 1956"/>
                  <a:gd name="T35" fmla="*/ 2147483647 h 2358"/>
                  <a:gd name="T36" fmla="*/ 2147483647 w 1956"/>
                  <a:gd name="T37" fmla="*/ 2147483647 h 2358"/>
                  <a:gd name="T38" fmla="*/ 2147483647 w 1956"/>
                  <a:gd name="T39" fmla="*/ 2147483647 h 2358"/>
                  <a:gd name="T40" fmla="*/ 2147483647 w 1956"/>
                  <a:gd name="T41" fmla="*/ 2147483647 h 2358"/>
                  <a:gd name="T42" fmla="*/ 2147483647 w 1956"/>
                  <a:gd name="T43" fmla="*/ 2147483647 h 2358"/>
                  <a:gd name="T44" fmla="*/ 2147483647 w 1956"/>
                  <a:gd name="T45" fmla="*/ 2147483647 h 2358"/>
                  <a:gd name="T46" fmla="*/ 2147483647 w 1956"/>
                  <a:gd name="T47" fmla="*/ 2147483647 h 2358"/>
                  <a:gd name="T48" fmla="*/ 2147483647 w 1956"/>
                  <a:gd name="T49" fmla="*/ 2147483647 h 2358"/>
                  <a:gd name="T50" fmla="*/ 2147483647 w 1956"/>
                  <a:gd name="T51" fmla="*/ 2147483647 h 2358"/>
                  <a:gd name="T52" fmla="*/ 2147483647 w 1956"/>
                  <a:gd name="T53" fmla="*/ 2147483647 h 2358"/>
                  <a:gd name="T54" fmla="*/ 2147483647 w 1956"/>
                  <a:gd name="T55" fmla="*/ 2147483647 h 2358"/>
                  <a:gd name="T56" fmla="*/ 2147483647 w 1956"/>
                  <a:gd name="T57" fmla="*/ 2147483647 h 2358"/>
                  <a:gd name="T58" fmla="*/ 2147483647 w 1956"/>
                  <a:gd name="T59" fmla="*/ 2147483647 h 2358"/>
                  <a:gd name="T60" fmla="*/ 2147483647 w 1956"/>
                  <a:gd name="T61" fmla="*/ 2147483647 h 2358"/>
                  <a:gd name="T62" fmla="*/ 2147483647 w 1956"/>
                  <a:gd name="T63" fmla="*/ 2147483647 h 2358"/>
                  <a:gd name="T64" fmla="*/ 2147483647 w 1956"/>
                  <a:gd name="T65" fmla="*/ 2147483647 h 2358"/>
                  <a:gd name="T66" fmla="*/ 2147483647 w 1956"/>
                  <a:gd name="T67" fmla="*/ 2147483647 h 2358"/>
                  <a:gd name="T68" fmla="*/ 2147483647 w 1956"/>
                  <a:gd name="T69" fmla="*/ 2147483647 h 2358"/>
                  <a:gd name="T70" fmla="*/ 2147483647 w 1956"/>
                  <a:gd name="T71" fmla="*/ 2147483647 h 2358"/>
                  <a:gd name="T72" fmla="*/ 2147483647 w 1956"/>
                  <a:gd name="T73" fmla="*/ 2147483647 h 2358"/>
                  <a:gd name="T74" fmla="*/ 2147483647 w 1956"/>
                  <a:gd name="T75" fmla="*/ 2147483647 h 2358"/>
                  <a:gd name="T76" fmla="*/ 2147483647 w 1956"/>
                  <a:gd name="T77" fmla="*/ 2147483647 h 2358"/>
                  <a:gd name="T78" fmla="*/ 2147483647 w 1956"/>
                  <a:gd name="T79" fmla="*/ 2147483647 h 2358"/>
                  <a:gd name="T80" fmla="*/ 2147483647 w 1956"/>
                  <a:gd name="T81" fmla="*/ 2147483647 h 2358"/>
                  <a:gd name="T82" fmla="*/ 2147483647 w 1956"/>
                  <a:gd name="T83" fmla="*/ 2147483647 h 2358"/>
                  <a:gd name="T84" fmla="*/ 2147483647 w 1956"/>
                  <a:gd name="T85" fmla="*/ 2147483647 h 2358"/>
                  <a:gd name="T86" fmla="*/ 2147483647 w 1956"/>
                  <a:gd name="T87" fmla="*/ 2147483647 h 2358"/>
                  <a:gd name="T88" fmla="*/ 2147483647 w 1956"/>
                  <a:gd name="T89" fmla="*/ 2147483647 h 2358"/>
                  <a:gd name="T90" fmla="*/ 2147483647 w 1956"/>
                  <a:gd name="T91" fmla="*/ 2147483647 h 2358"/>
                  <a:gd name="T92" fmla="*/ 2147483647 w 1956"/>
                  <a:gd name="T93" fmla="*/ 2147483647 h 2358"/>
                  <a:gd name="T94" fmla="*/ 2147483647 w 1956"/>
                  <a:gd name="T95" fmla="*/ 2147483647 h 2358"/>
                  <a:gd name="T96" fmla="*/ 2147483647 w 1956"/>
                  <a:gd name="T97" fmla="*/ 2147483647 h 2358"/>
                  <a:gd name="T98" fmla="*/ 2147483647 w 1956"/>
                  <a:gd name="T99" fmla="*/ 2147483647 h 2358"/>
                  <a:gd name="T100" fmla="*/ 2147483647 w 1956"/>
                  <a:gd name="T101" fmla="*/ 2147483647 h 2358"/>
                  <a:gd name="T102" fmla="*/ 2147483647 w 1956"/>
                  <a:gd name="T103" fmla="*/ 2147483647 h 2358"/>
                  <a:gd name="T104" fmla="*/ 2147483647 w 1956"/>
                  <a:gd name="T105" fmla="*/ 2147483647 h 2358"/>
                  <a:gd name="T106" fmla="*/ 2147483647 w 1956"/>
                  <a:gd name="T107" fmla="*/ 2147483647 h 2358"/>
                  <a:gd name="T108" fmla="*/ 2147483647 w 1956"/>
                  <a:gd name="T109" fmla="*/ 2147483647 h 2358"/>
                  <a:gd name="T110" fmla="*/ 2147483647 w 1956"/>
                  <a:gd name="T111" fmla="*/ 2147483647 h 2358"/>
                  <a:gd name="T112" fmla="*/ 2147483647 w 1956"/>
                  <a:gd name="T113" fmla="*/ 2147483647 h 2358"/>
                  <a:gd name="T114" fmla="*/ 2147483647 w 1956"/>
                  <a:gd name="T115" fmla="*/ 2147483647 h 2358"/>
                  <a:gd name="T116" fmla="*/ 2147483647 w 1956"/>
                  <a:gd name="T117" fmla="*/ 2147483647 h 2358"/>
                  <a:gd name="T118" fmla="*/ 2147483647 w 1956"/>
                  <a:gd name="T119" fmla="*/ 2147483647 h 235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956"/>
                  <a:gd name="T181" fmla="*/ 0 h 2358"/>
                  <a:gd name="T182" fmla="*/ 1956 w 1956"/>
                  <a:gd name="T183" fmla="*/ 2358 h 235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956" h="2358">
                    <a:moveTo>
                      <a:pt x="1806" y="1788"/>
                    </a:moveTo>
                    <a:lnTo>
                      <a:pt x="1794" y="1800"/>
                    </a:lnTo>
                    <a:lnTo>
                      <a:pt x="1782" y="1824"/>
                    </a:lnTo>
                    <a:lnTo>
                      <a:pt x="1782" y="1884"/>
                    </a:lnTo>
                    <a:lnTo>
                      <a:pt x="1788" y="1980"/>
                    </a:lnTo>
                    <a:lnTo>
                      <a:pt x="1800" y="1950"/>
                    </a:lnTo>
                    <a:lnTo>
                      <a:pt x="1800" y="1848"/>
                    </a:lnTo>
                    <a:lnTo>
                      <a:pt x="1806" y="1836"/>
                    </a:lnTo>
                    <a:lnTo>
                      <a:pt x="1806" y="1830"/>
                    </a:lnTo>
                    <a:lnTo>
                      <a:pt x="1812" y="1818"/>
                    </a:lnTo>
                    <a:lnTo>
                      <a:pt x="1812" y="1806"/>
                    </a:lnTo>
                    <a:lnTo>
                      <a:pt x="1818" y="1800"/>
                    </a:lnTo>
                    <a:lnTo>
                      <a:pt x="1812" y="1788"/>
                    </a:lnTo>
                    <a:lnTo>
                      <a:pt x="1806" y="1788"/>
                    </a:lnTo>
                    <a:close/>
                    <a:moveTo>
                      <a:pt x="1794" y="2028"/>
                    </a:moveTo>
                    <a:lnTo>
                      <a:pt x="1788" y="2028"/>
                    </a:lnTo>
                    <a:lnTo>
                      <a:pt x="1782" y="2040"/>
                    </a:lnTo>
                    <a:lnTo>
                      <a:pt x="1782" y="2046"/>
                    </a:lnTo>
                    <a:lnTo>
                      <a:pt x="1788" y="2058"/>
                    </a:lnTo>
                    <a:lnTo>
                      <a:pt x="1788" y="2064"/>
                    </a:lnTo>
                    <a:lnTo>
                      <a:pt x="1794" y="2076"/>
                    </a:lnTo>
                    <a:lnTo>
                      <a:pt x="1800" y="2064"/>
                    </a:lnTo>
                    <a:lnTo>
                      <a:pt x="1800" y="2028"/>
                    </a:lnTo>
                    <a:lnTo>
                      <a:pt x="1794" y="2028"/>
                    </a:lnTo>
                    <a:close/>
                    <a:moveTo>
                      <a:pt x="1890" y="2310"/>
                    </a:moveTo>
                    <a:lnTo>
                      <a:pt x="1884" y="2316"/>
                    </a:lnTo>
                    <a:lnTo>
                      <a:pt x="1884" y="2334"/>
                    </a:lnTo>
                    <a:lnTo>
                      <a:pt x="1890" y="2346"/>
                    </a:lnTo>
                    <a:lnTo>
                      <a:pt x="1896" y="2352"/>
                    </a:lnTo>
                    <a:lnTo>
                      <a:pt x="1908" y="2358"/>
                    </a:lnTo>
                    <a:lnTo>
                      <a:pt x="1908" y="2346"/>
                    </a:lnTo>
                    <a:lnTo>
                      <a:pt x="1902" y="2334"/>
                    </a:lnTo>
                    <a:lnTo>
                      <a:pt x="1902" y="2322"/>
                    </a:lnTo>
                    <a:lnTo>
                      <a:pt x="1896" y="2310"/>
                    </a:lnTo>
                    <a:lnTo>
                      <a:pt x="1890" y="2310"/>
                    </a:lnTo>
                    <a:close/>
                    <a:moveTo>
                      <a:pt x="1920" y="672"/>
                    </a:moveTo>
                    <a:lnTo>
                      <a:pt x="1932" y="660"/>
                    </a:lnTo>
                    <a:lnTo>
                      <a:pt x="1944" y="654"/>
                    </a:lnTo>
                    <a:lnTo>
                      <a:pt x="1950" y="648"/>
                    </a:lnTo>
                    <a:lnTo>
                      <a:pt x="1956" y="648"/>
                    </a:lnTo>
                    <a:lnTo>
                      <a:pt x="1956" y="618"/>
                    </a:lnTo>
                    <a:lnTo>
                      <a:pt x="1950" y="618"/>
                    </a:lnTo>
                    <a:lnTo>
                      <a:pt x="1944" y="612"/>
                    </a:lnTo>
                    <a:lnTo>
                      <a:pt x="1878" y="612"/>
                    </a:lnTo>
                    <a:lnTo>
                      <a:pt x="1878" y="606"/>
                    </a:lnTo>
                    <a:lnTo>
                      <a:pt x="1890" y="594"/>
                    </a:lnTo>
                    <a:lnTo>
                      <a:pt x="1896" y="594"/>
                    </a:lnTo>
                    <a:lnTo>
                      <a:pt x="1878" y="564"/>
                    </a:lnTo>
                    <a:lnTo>
                      <a:pt x="1848" y="564"/>
                    </a:lnTo>
                    <a:lnTo>
                      <a:pt x="1842" y="558"/>
                    </a:lnTo>
                    <a:lnTo>
                      <a:pt x="1848" y="558"/>
                    </a:lnTo>
                    <a:lnTo>
                      <a:pt x="1860" y="546"/>
                    </a:lnTo>
                    <a:lnTo>
                      <a:pt x="1854" y="540"/>
                    </a:lnTo>
                    <a:lnTo>
                      <a:pt x="1818" y="522"/>
                    </a:lnTo>
                    <a:lnTo>
                      <a:pt x="1806" y="534"/>
                    </a:lnTo>
                    <a:lnTo>
                      <a:pt x="1806" y="558"/>
                    </a:lnTo>
                    <a:lnTo>
                      <a:pt x="1788" y="558"/>
                    </a:lnTo>
                    <a:lnTo>
                      <a:pt x="1770" y="546"/>
                    </a:lnTo>
                    <a:lnTo>
                      <a:pt x="1758" y="540"/>
                    </a:lnTo>
                    <a:lnTo>
                      <a:pt x="1740" y="540"/>
                    </a:lnTo>
                    <a:lnTo>
                      <a:pt x="1728" y="552"/>
                    </a:lnTo>
                    <a:lnTo>
                      <a:pt x="1716" y="558"/>
                    </a:lnTo>
                    <a:lnTo>
                      <a:pt x="1692" y="582"/>
                    </a:lnTo>
                    <a:lnTo>
                      <a:pt x="1656" y="582"/>
                    </a:lnTo>
                    <a:lnTo>
                      <a:pt x="1656" y="588"/>
                    </a:lnTo>
                    <a:lnTo>
                      <a:pt x="1662" y="594"/>
                    </a:lnTo>
                    <a:lnTo>
                      <a:pt x="1662" y="618"/>
                    </a:lnTo>
                    <a:lnTo>
                      <a:pt x="1656" y="624"/>
                    </a:lnTo>
                    <a:lnTo>
                      <a:pt x="1626" y="624"/>
                    </a:lnTo>
                    <a:lnTo>
                      <a:pt x="1632" y="636"/>
                    </a:lnTo>
                    <a:lnTo>
                      <a:pt x="1632" y="654"/>
                    </a:lnTo>
                    <a:lnTo>
                      <a:pt x="1620" y="666"/>
                    </a:lnTo>
                    <a:lnTo>
                      <a:pt x="1566" y="666"/>
                    </a:lnTo>
                    <a:lnTo>
                      <a:pt x="1566" y="684"/>
                    </a:lnTo>
                    <a:lnTo>
                      <a:pt x="1572" y="690"/>
                    </a:lnTo>
                    <a:lnTo>
                      <a:pt x="1596" y="690"/>
                    </a:lnTo>
                    <a:lnTo>
                      <a:pt x="1596" y="714"/>
                    </a:lnTo>
                    <a:lnTo>
                      <a:pt x="1608" y="726"/>
                    </a:lnTo>
                    <a:lnTo>
                      <a:pt x="1608" y="732"/>
                    </a:lnTo>
                    <a:lnTo>
                      <a:pt x="1584" y="744"/>
                    </a:lnTo>
                    <a:lnTo>
                      <a:pt x="1572" y="744"/>
                    </a:lnTo>
                    <a:lnTo>
                      <a:pt x="1566" y="738"/>
                    </a:lnTo>
                    <a:lnTo>
                      <a:pt x="1554" y="738"/>
                    </a:lnTo>
                    <a:lnTo>
                      <a:pt x="1542" y="744"/>
                    </a:lnTo>
                    <a:lnTo>
                      <a:pt x="1512" y="744"/>
                    </a:lnTo>
                    <a:lnTo>
                      <a:pt x="1500" y="738"/>
                    </a:lnTo>
                    <a:lnTo>
                      <a:pt x="1482" y="738"/>
                    </a:lnTo>
                    <a:lnTo>
                      <a:pt x="1476" y="744"/>
                    </a:lnTo>
                    <a:lnTo>
                      <a:pt x="1464" y="750"/>
                    </a:lnTo>
                    <a:lnTo>
                      <a:pt x="1440" y="750"/>
                    </a:lnTo>
                    <a:lnTo>
                      <a:pt x="1428" y="738"/>
                    </a:lnTo>
                    <a:lnTo>
                      <a:pt x="1428" y="732"/>
                    </a:lnTo>
                    <a:lnTo>
                      <a:pt x="1428" y="738"/>
                    </a:lnTo>
                    <a:lnTo>
                      <a:pt x="1416" y="738"/>
                    </a:lnTo>
                    <a:lnTo>
                      <a:pt x="1392" y="726"/>
                    </a:lnTo>
                    <a:lnTo>
                      <a:pt x="1374" y="708"/>
                    </a:lnTo>
                    <a:lnTo>
                      <a:pt x="1374" y="696"/>
                    </a:lnTo>
                    <a:lnTo>
                      <a:pt x="1380" y="696"/>
                    </a:lnTo>
                    <a:lnTo>
                      <a:pt x="1374" y="696"/>
                    </a:lnTo>
                    <a:lnTo>
                      <a:pt x="1368" y="690"/>
                    </a:lnTo>
                    <a:lnTo>
                      <a:pt x="1368" y="642"/>
                    </a:lnTo>
                    <a:lnTo>
                      <a:pt x="1362" y="636"/>
                    </a:lnTo>
                    <a:lnTo>
                      <a:pt x="1350" y="630"/>
                    </a:lnTo>
                    <a:lnTo>
                      <a:pt x="1338" y="630"/>
                    </a:lnTo>
                    <a:lnTo>
                      <a:pt x="1326" y="642"/>
                    </a:lnTo>
                    <a:lnTo>
                      <a:pt x="1314" y="648"/>
                    </a:lnTo>
                    <a:lnTo>
                      <a:pt x="1326" y="666"/>
                    </a:lnTo>
                    <a:lnTo>
                      <a:pt x="1326" y="714"/>
                    </a:lnTo>
                    <a:lnTo>
                      <a:pt x="1338" y="738"/>
                    </a:lnTo>
                    <a:lnTo>
                      <a:pt x="1338" y="774"/>
                    </a:lnTo>
                    <a:lnTo>
                      <a:pt x="1272" y="774"/>
                    </a:lnTo>
                    <a:lnTo>
                      <a:pt x="1272" y="762"/>
                    </a:lnTo>
                    <a:lnTo>
                      <a:pt x="1266" y="756"/>
                    </a:lnTo>
                    <a:lnTo>
                      <a:pt x="1260" y="756"/>
                    </a:lnTo>
                    <a:lnTo>
                      <a:pt x="1248" y="762"/>
                    </a:lnTo>
                    <a:lnTo>
                      <a:pt x="1242" y="774"/>
                    </a:lnTo>
                    <a:lnTo>
                      <a:pt x="1236" y="762"/>
                    </a:lnTo>
                    <a:lnTo>
                      <a:pt x="1224" y="756"/>
                    </a:lnTo>
                    <a:lnTo>
                      <a:pt x="1206" y="750"/>
                    </a:lnTo>
                    <a:lnTo>
                      <a:pt x="1188" y="750"/>
                    </a:lnTo>
                    <a:lnTo>
                      <a:pt x="1182" y="756"/>
                    </a:lnTo>
                    <a:lnTo>
                      <a:pt x="1152" y="738"/>
                    </a:lnTo>
                    <a:lnTo>
                      <a:pt x="1134" y="750"/>
                    </a:lnTo>
                    <a:lnTo>
                      <a:pt x="1080" y="696"/>
                    </a:lnTo>
                    <a:lnTo>
                      <a:pt x="1056" y="696"/>
                    </a:lnTo>
                    <a:lnTo>
                      <a:pt x="1056" y="690"/>
                    </a:lnTo>
                    <a:lnTo>
                      <a:pt x="1044" y="678"/>
                    </a:lnTo>
                    <a:lnTo>
                      <a:pt x="1038" y="678"/>
                    </a:lnTo>
                    <a:lnTo>
                      <a:pt x="1032" y="684"/>
                    </a:lnTo>
                    <a:lnTo>
                      <a:pt x="1032" y="702"/>
                    </a:lnTo>
                    <a:lnTo>
                      <a:pt x="1032" y="696"/>
                    </a:lnTo>
                    <a:lnTo>
                      <a:pt x="1026" y="690"/>
                    </a:lnTo>
                    <a:lnTo>
                      <a:pt x="1008" y="690"/>
                    </a:lnTo>
                    <a:lnTo>
                      <a:pt x="996" y="702"/>
                    </a:lnTo>
                    <a:lnTo>
                      <a:pt x="990" y="690"/>
                    </a:lnTo>
                    <a:lnTo>
                      <a:pt x="984" y="684"/>
                    </a:lnTo>
                    <a:lnTo>
                      <a:pt x="960" y="684"/>
                    </a:lnTo>
                    <a:lnTo>
                      <a:pt x="954" y="678"/>
                    </a:lnTo>
                    <a:lnTo>
                      <a:pt x="954" y="666"/>
                    </a:lnTo>
                    <a:lnTo>
                      <a:pt x="942" y="666"/>
                    </a:lnTo>
                    <a:lnTo>
                      <a:pt x="936" y="672"/>
                    </a:lnTo>
                    <a:lnTo>
                      <a:pt x="918" y="672"/>
                    </a:lnTo>
                    <a:lnTo>
                      <a:pt x="912" y="666"/>
                    </a:lnTo>
                    <a:lnTo>
                      <a:pt x="906" y="654"/>
                    </a:lnTo>
                    <a:lnTo>
                      <a:pt x="900" y="648"/>
                    </a:lnTo>
                    <a:lnTo>
                      <a:pt x="888" y="648"/>
                    </a:lnTo>
                    <a:lnTo>
                      <a:pt x="846" y="630"/>
                    </a:lnTo>
                    <a:lnTo>
                      <a:pt x="834" y="612"/>
                    </a:lnTo>
                    <a:lnTo>
                      <a:pt x="810" y="612"/>
                    </a:lnTo>
                    <a:lnTo>
                      <a:pt x="792" y="588"/>
                    </a:lnTo>
                    <a:lnTo>
                      <a:pt x="780" y="594"/>
                    </a:lnTo>
                    <a:lnTo>
                      <a:pt x="750" y="564"/>
                    </a:lnTo>
                    <a:lnTo>
                      <a:pt x="750" y="552"/>
                    </a:lnTo>
                    <a:lnTo>
                      <a:pt x="762" y="540"/>
                    </a:lnTo>
                    <a:lnTo>
                      <a:pt x="768" y="540"/>
                    </a:lnTo>
                    <a:lnTo>
                      <a:pt x="756" y="528"/>
                    </a:lnTo>
                    <a:lnTo>
                      <a:pt x="756" y="522"/>
                    </a:lnTo>
                    <a:lnTo>
                      <a:pt x="762" y="516"/>
                    </a:lnTo>
                    <a:lnTo>
                      <a:pt x="756" y="504"/>
                    </a:lnTo>
                    <a:lnTo>
                      <a:pt x="780" y="480"/>
                    </a:lnTo>
                    <a:lnTo>
                      <a:pt x="786" y="456"/>
                    </a:lnTo>
                    <a:lnTo>
                      <a:pt x="762" y="438"/>
                    </a:lnTo>
                    <a:lnTo>
                      <a:pt x="750" y="438"/>
                    </a:lnTo>
                    <a:lnTo>
                      <a:pt x="738" y="432"/>
                    </a:lnTo>
                    <a:lnTo>
                      <a:pt x="738" y="414"/>
                    </a:lnTo>
                    <a:lnTo>
                      <a:pt x="720" y="420"/>
                    </a:lnTo>
                    <a:lnTo>
                      <a:pt x="702" y="402"/>
                    </a:lnTo>
                    <a:lnTo>
                      <a:pt x="696" y="402"/>
                    </a:lnTo>
                    <a:lnTo>
                      <a:pt x="690" y="396"/>
                    </a:lnTo>
                    <a:lnTo>
                      <a:pt x="678" y="396"/>
                    </a:lnTo>
                    <a:lnTo>
                      <a:pt x="666" y="390"/>
                    </a:lnTo>
                    <a:lnTo>
                      <a:pt x="654" y="378"/>
                    </a:lnTo>
                    <a:lnTo>
                      <a:pt x="648" y="366"/>
                    </a:lnTo>
                    <a:lnTo>
                      <a:pt x="618" y="366"/>
                    </a:lnTo>
                    <a:lnTo>
                      <a:pt x="612" y="360"/>
                    </a:lnTo>
                    <a:lnTo>
                      <a:pt x="612" y="342"/>
                    </a:lnTo>
                    <a:lnTo>
                      <a:pt x="618" y="336"/>
                    </a:lnTo>
                    <a:lnTo>
                      <a:pt x="618" y="324"/>
                    </a:lnTo>
                    <a:lnTo>
                      <a:pt x="612" y="324"/>
                    </a:lnTo>
                    <a:lnTo>
                      <a:pt x="600" y="312"/>
                    </a:lnTo>
                    <a:lnTo>
                      <a:pt x="594" y="300"/>
                    </a:lnTo>
                    <a:lnTo>
                      <a:pt x="588" y="294"/>
                    </a:lnTo>
                    <a:lnTo>
                      <a:pt x="588" y="276"/>
                    </a:lnTo>
                    <a:lnTo>
                      <a:pt x="594" y="276"/>
                    </a:lnTo>
                    <a:lnTo>
                      <a:pt x="600" y="270"/>
                    </a:lnTo>
                    <a:lnTo>
                      <a:pt x="612" y="270"/>
                    </a:lnTo>
                    <a:lnTo>
                      <a:pt x="612" y="288"/>
                    </a:lnTo>
                    <a:lnTo>
                      <a:pt x="624" y="300"/>
                    </a:lnTo>
                    <a:lnTo>
                      <a:pt x="636" y="282"/>
                    </a:lnTo>
                    <a:lnTo>
                      <a:pt x="642" y="282"/>
                    </a:lnTo>
                    <a:lnTo>
                      <a:pt x="648" y="276"/>
                    </a:lnTo>
                    <a:lnTo>
                      <a:pt x="660" y="270"/>
                    </a:lnTo>
                    <a:lnTo>
                      <a:pt x="660" y="258"/>
                    </a:lnTo>
                    <a:lnTo>
                      <a:pt x="642" y="240"/>
                    </a:lnTo>
                    <a:lnTo>
                      <a:pt x="636" y="228"/>
                    </a:lnTo>
                    <a:lnTo>
                      <a:pt x="630" y="222"/>
                    </a:lnTo>
                    <a:lnTo>
                      <a:pt x="618" y="222"/>
                    </a:lnTo>
                    <a:lnTo>
                      <a:pt x="594" y="210"/>
                    </a:lnTo>
                    <a:lnTo>
                      <a:pt x="594" y="186"/>
                    </a:lnTo>
                    <a:lnTo>
                      <a:pt x="612" y="180"/>
                    </a:lnTo>
                    <a:lnTo>
                      <a:pt x="594" y="156"/>
                    </a:lnTo>
                    <a:lnTo>
                      <a:pt x="624" y="156"/>
                    </a:lnTo>
                    <a:lnTo>
                      <a:pt x="636" y="150"/>
                    </a:lnTo>
                    <a:lnTo>
                      <a:pt x="642" y="138"/>
                    </a:lnTo>
                    <a:lnTo>
                      <a:pt x="642" y="114"/>
                    </a:lnTo>
                    <a:lnTo>
                      <a:pt x="636" y="108"/>
                    </a:lnTo>
                    <a:lnTo>
                      <a:pt x="636" y="102"/>
                    </a:lnTo>
                    <a:lnTo>
                      <a:pt x="654" y="102"/>
                    </a:lnTo>
                    <a:lnTo>
                      <a:pt x="660" y="96"/>
                    </a:lnTo>
                    <a:lnTo>
                      <a:pt x="660" y="36"/>
                    </a:lnTo>
                    <a:lnTo>
                      <a:pt x="618" y="36"/>
                    </a:lnTo>
                    <a:lnTo>
                      <a:pt x="594" y="12"/>
                    </a:lnTo>
                    <a:lnTo>
                      <a:pt x="576" y="0"/>
                    </a:lnTo>
                    <a:lnTo>
                      <a:pt x="564" y="0"/>
                    </a:lnTo>
                    <a:lnTo>
                      <a:pt x="540" y="12"/>
                    </a:lnTo>
                    <a:lnTo>
                      <a:pt x="522" y="18"/>
                    </a:lnTo>
                    <a:lnTo>
                      <a:pt x="516" y="30"/>
                    </a:lnTo>
                    <a:lnTo>
                      <a:pt x="504" y="36"/>
                    </a:lnTo>
                    <a:lnTo>
                      <a:pt x="480" y="36"/>
                    </a:lnTo>
                    <a:lnTo>
                      <a:pt x="456" y="72"/>
                    </a:lnTo>
                    <a:lnTo>
                      <a:pt x="432" y="78"/>
                    </a:lnTo>
                    <a:lnTo>
                      <a:pt x="432" y="96"/>
                    </a:lnTo>
                    <a:lnTo>
                      <a:pt x="408" y="96"/>
                    </a:lnTo>
                    <a:lnTo>
                      <a:pt x="402" y="102"/>
                    </a:lnTo>
                    <a:lnTo>
                      <a:pt x="396" y="96"/>
                    </a:lnTo>
                    <a:lnTo>
                      <a:pt x="390" y="102"/>
                    </a:lnTo>
                    <a:lnTo>
                      <a:pt x="378" y="108"/>
                    </a:lnTo>
                    <a:lnTo>
                      <a:pt x="372" y="114"/>
                    </a:lnTo>
                    <a:lnTo>
                      <a:pt x="360" y="120"/>
                    </a:lnTo>
                    <a:lnTo>
                      <a:pt x="348" y="120"/>
                    </a:lnTo>
                    <a:lnTo>
                      <a:pt x="348" y="108"/>
                    </a:lnTo>
                    <a:lnTo>
                      <a:pt x="342" y="102"/>
                    </a:lnTo>
                    <a:lnTo>
                      <a:pt x="324" y="102"/>
                    </a:lnTo>
                    <a:lnTo>
                      <a:pt x="306" y="96"/>
                    </a:lnTo>
                    <a:lnTo>
                      <a:pt x="264" y="96"/>
                    </a:lnTo>
                    <a:lnTo>
                      <a:pt x="240" y="108"/>
                    </a:lnTo>
                    <a:lnTo>
                      <a:pt x="234" y="120"/>
                    </a:lnTo>
                    <a:lnTo>
                      <a:pt x="234" y="126"/>
                    </a:lnTo>
                    <a:lnTo>
                      <a:pt x="258" y="144"/>
                    </a:lnTo>
                    <a:lnTo>
                      <a:pt x="252" y="156"/>
                    </a:lnTo>
                    <a:lnTo>
                      <a:pt x="282" y="162"/>
                    </a:lnTo>
                    <a:lnTo>
                      <a:pt x="276" y="168"/>
                    </a:lnTo>
                    <a:lnTo>
                      <a:pt x="270" y="180"/>
                    </a:lnTo>
                    <a:lnTo>
                      <a:pt x="264" y="186"/>
                    </a:lnTo>
                    <a:lnTo>
                      <a:pt x="264" y="192"/>
                    </a:lnTo>
                    <a:lnTo>
                      <a:pt x="276" y="204"/>
                    </a:lnTo>
                    <a:lnTo>
                      <a:pt x="282" y="204"/>
                    </a:lnTo>
                    <a:lnTo>
                      <a:pt x="282" y="210"/>
                    </a:lnTo>
                    <a:lnTo>
                      <a:pt x="276" y="222"/>
                    </a:lnTo>
                    <a:lnTo>
                      <a:pt x="276" y="234"/>
                    </a:lnTo>
                    <a:lnTo>
                      <a:pt x="294" y="234"/>
                    </a:lnTo>
                    <a:lnTo>
                      <a:pt x="306" y="252"/>
                    </a:lnTo>
                    <a:lnTo>
                      <a:pt x="324" y="252"/>
                    </a:lnTo>
                    <a:lnTo>
                      <a:pt x="330" y="288"/>
                    </a:lnTo>
                    <a:lnTo>
                      <a:pt x="366" y="288"/>
                    </a:lnTo>
                    <a:lnTo>
                      <a:pt x="378" y="294"/>
                    </a:lnTo>
                    <a:lnTo>
                      <a:pt x="384" y="300"/>
                    </a:lnTo>
                    <a:lnTo>
                      <a:pt x="384" y="306"/>
                    </a:lnTo>
                    <a:lnTo>
                      <a:pt x="378" y="312"/>
                    </a:lnTo>
                    <a:lnTo>
                      <a:pt x="354" y="324"/>
                    </a:lnTo>
                    <a:lnTo>
                      <a:pt x="342" y="324"/>
                    </a:lnTo>
                    <a:lnTo>
                      <a:pt x="336" y="330"/>
                    </a:lnTo>
                    <a:lnTo>
                      <a:pt x="336" y="366"/>
                    </a:lnTo>
                    <a:lnTo>
                      <a:pt x="342" y="378"/>
                    </a:lnTo>
                    <a:lnTo>
                      <a:pt x="354" y="390"/>
                    </a:lnTo>
                    <a:lnTo>
                      <a:pt x="354" y="396"/>
                    </a:lnTo>
                    <a:lnTo>
                      <a:pt x="324" y="414"/>
                    </a:lnTo>
                    <a:lnTo>
                      <a:pt x="300" y="450"/>
                    </a:lnTo>
                    <a:lnTo>
                      <a:pt x="318" y="474"/>
                    </a:lnTo>
                    <a:lnTo>
                      <a:pt x="306" y="474"/>
                    </a:lnTo>
                    <a:lnTo>
                      <a:pt x="300" y="480"/>
                    </a:lnTo>
                    <a:lnTo>
                      <a:pt x="288" y="486"/>
                    </a:lnTo>
                    <a:lnTo>
                      <a:pt x="282" y="492"/>
                    </a:lnTo>
                    <a:lnTo>
                      <a:pt x="282" y="504"/>
                    </a:lnTo>
                    <a:lnTo>
                      <a:pt x="276" y="522"/>
                    </a:lnTo>
                    <a:lnTo>
                      <a:pt x="276" y="534"/>
                    </a:lnTo>
                    <a:lnTo>
                      <a:pt x="270" y="552"/>
                    </a:lnTo>
                    <a:lnTo>
                      <a:pt x="258" y="564"/>
                    </a:lnTo>
                    <a:lnTo>
                      <a:pt x="234" y="576"/>
                    </a:lnTo>
                    <a:lnTo>
                      <a:pt x="228" y="582"/>
                    </a:lnTo>
                    <a:lnTo>
                      <a:pt x="228" y="588"/>
                    </a:lnTo>
                    <a:lnTo>
                      <a:pt x="222" y="594"/>
                    </a:lnTo>
                    <a:lnTo>
                      <a:pt x="222" y="612"/>
                    </a:lnTo>
                    <a:lnTo>
                      <a:pt x="204" y="624"/>
                    </a:lnTo>
                    <a:lnTo>
                      <a:pt x="204" y="630"/>
                    </a:lnTo>
                    <a:lnTo>
                      <a:pt x="198" y="636"/>
                    </a:lnTo>
                    <a:lnTo>
                      <a:pt x="192" y="648"/>
                    </a:lnTo>
                    <a:lnTo>
                      <a:pt x="186" y="654"/>
                    </a:lnTo>
                    <a:lnTo>
                      <a:pt x="168" y="654"/>
                    </a:lnTo>
                    <a:lnTo>
                      <a:pt x="162" y="648"/>
                    </a:lnTo>
                    <a:lnTo>
                      <a:pt x="156" y="654"/>
                    </a:lnTo>
                    <a:lnTo>
                      <a:pt x="132" y="666"/>
                    </a:lnTo>
                    <a:lnTo>
                      <a:pt x="126" y="666"/>
                    </a:lnTo>
                    <a:lnTo>
                      <a:pt x="120" y="660"/>
                    </a:lnTo>
                    <a:lnTo>
                      <a:pt x="120" y="648"/>
                    </a:lnTo>
                    <a:lnTo>
                      <a:pt x="114" y="642"/>
                    </a:lnTo>
                    <a:lnTo>
                      <a:pt x="108" y="642"/>
                    </a:lnTo>
                    <a:lnTo>
                      <a:pt x="96" y="648"/>
                    </a:lnTo>
                    <a:lnTo>
                      <a:pt x="84" y="660"/>
                    </a:lnTo>
                    <a:lnTo>
                      <a:pt x="84" y="666"/>
                    </a:lnTo>
                    <a:lnTo>
                      <a:pt x="78" y="678"/>
                    </a:lnTo>
                    <a:lnTo>
                      <a:pt x="72" y="684"/>
                    </a:lnTo>
                    <a:lnTo>
                      <a:pt x="66" y="696"/>
                    </a:lnTo>
                    <a:lnTo>
                      <a:pt x="54" y="708"/>
                    </a:lnTo>
                    <a:lnTo>
                      <a:pt x="48" y="720"/>
                    </a:lnTo>
                    <a:lnTo>
                      <a:pt x="48" y="744"/>
                    </a:lnTo>
                    <a:lnTo>
                      <a:pt x="54" y="750"/>
                    </a:lnTo>
                    <a:lnTo>
                      <a:pt x="66" y="756"/>
                    </a:lnTo>
                    <a:lnTo>
                      <a:pt x="72" y="756"/>
                    </a:lnTo>
                    <a:lnTo>
                      <a:pt x="102" y="750"/>
                    </a:lnTo>
                    <a:lnTo>
                      <a:pt x="102" y="768"/>
                    </a:lnTo>
                    <a:lnTo>
                      <a:pt x="96" y="798"/>
                    </a:lnTo>
                    <a:lnTo>
                      <a:pt x="102" y="804"/>
                    </a:lnTo>
                    <a:lnTo>
                      <a:pt x="108" y="816"/>
                    </a:lnTo>
                    <a:lnTo>
                      <a:pt x="120" y="828"/>
                    </a:lnTo>
                    <a:lnTo>
                      <a:pt x="144" y="828"/>
                    </a:lnTo>
                    <a:lnTo>
                      <a:pt x="144" y="852"/>
                    </a:lnTo>
                    <a:lnTo>
                      <a:pt x="168" y="894"/>
                    </a:lnTo>
                    <a:lnTo>
                      <a:pt x="174" y="906"/>
                    </a:lnTo>
                    <a:lnTo>
                      <a:pt x="180" y="912"/>
                    </a:lnTo>
                    <a:lnTo>
                      <a:pt x="180" y="936"/>
                    </a:lnTo>
                    <a:lnTo>
                      <a:pt x="168" y="942"/>
                    </a:lnTo>
                    <a:lnTo>
                      <a:pt x="162" y="948"/>
                    </a:lnTo>
                    <a:lnTo>
                      <a:pt x="144" y="948"/>
                    </a:lnTo>
                    <a:lnTo>
                      <a:pt x="138" y="942"/>
                    </a:lnTo>
                    <a:lnTo>
                      <a:pt x="138" y="930"/>
                    </a:lnTo>
                    <a:lnTo>
                      <a:pt x="132" y="930"/>
                    </a:lnTo>
                    <a:lnTo>
                      <a:pt x="120" y="936"/>
                    </a:lnTo>
                    <a:lnTo>
                      <a:pt x="108" y="948"/>
                    </a:lnTo>
                    <a:lnTo>
                      <a:pt x="84" y="948"/>
                    </a:lnTo>
                    <a:lnTo>
                      <a:pt x="78" y="942"/>
                    </a:lnTo>
                    <a:lnTo>
                      <a:pt x="78" y="936"/>
                    </a:lnTo>
                    <a:lnTo>
                      <a:pt x="54" y="948"/>
                    </a:lnTo>
                    <a:lnTo>
                      <a:pt x="48" y="942"/>
                    </a:lnTo>
                    <a:lnTo>
                      <a:pt x="36" y="936"/>
                    </a:lnTo>
                    <a:lnTo>
                      <a:pt x="24" y="936"/>
                    </a:lnTo>
                    <a:lnTo>
                      <a:pt x="12" y="948"/>
                    </a:lnTo>
                    <a:lnTo>
                      <a:pt x="12" y="960"/>
                    </a:lnTo>
                    <a:lnTo>
                      <a:pt x="18" y="966"/>
                    </a:lnTo>
                    <a:lnTo>
                      <a:pt x="0" y="972"/>
                    </a:lnTo>
                    <a:lnTo>
                      <a:pt x="36" y="972"/>
                    </a:lnTo>
                    <a:lnTo>
                      <a:pt x="30" y="984"/>
                    </a:lnTo>
                    <a:lnTo>
                      <a:pt x="30" y="1014"/>
                    </a:lnTo>
                    <a:lnTo>
                      <a:pt x="36" y="1026"/>
                    </a:lnTo>
                    <a:lnTo>
                      <a:pt x="48" y="1032"/>
                    </a:lnTo>
                    <a:lnTo>
                      <a:pt x="66" y="1038"/>
                    </a:lnTo>
                    <a:lnTo>
                      <a:pt x="120" y="1038"/>
                    </a:lnTo>
                    <a:lnTo>
                      <a:pt x="132" y="1032"/>
                    </a:lnTo>
                    <a:lnTo>
                      <a:pt x="150" y="1014"/>
                    </a:lnTo>
                    <a:lnTo>
                      <a:pt x="162" y="1008"/>
                    </a:lnTo>
                    <a:lnTo>
                      <a:pt x="168" y="1020"/>
                    </a:lnTo>
                    <a:lnTo>
                      <a:pt x="168" y="1026"/>
                    </a:lnTo>
                    <a:lnTo>
                      <a:pt x="162" y="1038"/>
                    </a:lnTo>
                    <a:lnTo>
                      <a:pt x="144" y="1056"/>
                    </a:lnTo>
                    <a:lnTo>
                      <a:pt x="120" y="1068"/>
                    </a:lnTo>
                    <a:lnTo>
                      <a:pt x="114" y="1074"/>
                    </a:lnTo>
                    <a:lnTo>
                      <a:pt x="90" y="1074"/>
                    </a:lnTo>
                    <a:lnTo>
                      <a:pt x="78" y="1080"/>
                    </a:lnTo>
                    <a:lnTo>
                      <a:pt x="60" y="1086"/>
                    </a:lnTo>
                    <a:lnTo>
                      <a:pt x="48" y="1092"/>
                    </a:lnTo>
                    <a:lnTo>
                      <a:pt x="42" y="1098"/>
                    </a:lnTo>
                    <a:lnTo>
                      <a:pt x="54" y="1122"/>
                    </a:lnTo>
                    <a:lnTo>
                      <a:pt x="66" y="1128"/>
                    </a:lnTo>
                    <a:lnTo>
                      <a:pt x="78" y="1140"/>
                    </a:lnTo>
                    <a:lnTo>
                      <a:pt x="96" y="1152"/>
                    </a:lnTo>
                    <a:lnTo>
                      <a:pt x="108" y="1164"/>
                    </a:lnTo>
                    <a:lnTo>
                      <a:pt x="132" y="1182"/>
                    </a:lnTo>
                    <a:lnTo>
                      <a:pt x="162" y="1206"/>
                    </a:lnTo>
                    <a:lnTo>
                      <a:pt x="204" y="1224"/>
                    </a:lnTo>
                    <a:lnTo>
                      <a:pt x="240" y="1218"/>
                    </a:lnTo>
                    <a:lnTo>
                      <a:pt x="270" y="1200"/>
                    </a:lnTo>
                    <a:lnTo>
                      <a:pt x="294" y="1176"/>
                    </a:lnTo>
                    <a:lnTo>
                      <a:pt x="300" y="1158"/>
                    </a:lnTo>
                    <a:lnTo>
                      <a:pt x="300" y="1128"/>
                    </a:lnTo>
                    <a:lnTo>
                      <a:pt x="306" y="1116"/>
                    </a:lnTo>
                    <a:lnTo>
                      <a:pt x="318" y="1104"/>
                    </a:lnTo>
                    <a:lnTo>
                      <a:pt x="324" y="1092"/>
                    </a:lnTo>
                    <a:lnTo>
                      <a:pt x="330" y="1086"/>
                    </a:lnTo>
                    <a:lnTo>
                      <a:pt x="342" y="1086"/>
                    </a:lnTo>
                    <a:lnTo>
                      <a:pt x="348" y="1080"/>
                    </a:lnTo>
                    <a:lnTo>
                      <a:pt x="354" y="1080"/>
                    </a:lnTo>
                    <a:lnTo>
                      <a:pt x="360" y="1086"/>
                    </a:lnTo>
                    <a:lnTo>
                      <a:pt x="360" y="1098"/>
                    </a:lnTo>
                    <a:lnTo>
                      <a:pt x="348" y="1110"/>
                    </a:lnTo>
                    <a:lnTo>
                      <a:pt x="336" y="1128"/>
                    </a:lnTo>
                    <a:lnTo>
                      <a:pt x="324" y="1140"/>
                    </a:lnTo>
                    <a:lnTo>
                      <a:pt x="318" y="1152"/>
                    </a:lnTo>
                    <a:lnTo>
                      <a:pt x="318" y="1164"/>
                    </a:lnTo>
                    <a:lnTo>
                      <a:pt x="324" y="1176"/>
                    </a:lnTo>
                    <a:lnTo>
                      <a:pt x="336" y="1182"/>
                    </a:lnTo>
                    <a:lnTo>
                      <a:pt x="342" y="1182"/>
                    </a:lnTo>
                    <a:lnTo>
                      <a:pt x="354" y="1194"/>
                    </a:lnTo>
                    <a:lnTo>
                      <a:pt x="354" y="1206"/>
                    </a:lnTo>
                    <a:lnTo>
                      <a:pt x="348" y="1242"/>
                    </a:lnTo>
                    <a:lnTo>
                      <a:pt x="342" y="1284"/>
                    </a:lnTo>
                    <a:lnTo>
                      <a:pt x="336" y="1338"/>
                    </a:lnTo>
                    <a:lnTo>
                      <a:pt x="342" y="1398"/>
                    </a:lnTo>
                    <a:lnTo>
                      <a:pt x="354" y="1446"/>
                    </a:lnTo>
                    <a:lnTo>
                      <a:pt x="384" y="1536"/>
                    </a:lnTo>
                    <a:lnTo>
                      <a:pt x="402" y="1554"/>
                    </a:lnTo>
                    <a:lnTo>
                      <a:pt x="402" y="1596"/>
                    </a:lnTo>
                    <a:lnTo>
                      <a:pt x="414" y="1620"/>
                    </a:lnTo>
                    <a:lnTo>
                      <a:pt x="426" y="1626"/>
                    </a:lnTo>
                    <a:lnTo>
                      <a:pt x="438" y="1626"/>
                    </a:lnTo>
                    <a:lnTo>
                      <a:pt x="444" y="1632"/>
                    </a:lnTo>
                    <a:lnTo>
                      <a:pt x="450" y="1632"/>
                    </a:lnTo>
                    <a:lnTo>
                      <a:pt x="450" y="1644"/>
                    </a:lnTo>
                    <a:lnTo>
                      <a:pt x="456" y="1656"/>
                    </a:lnTo>
                    <a:lnTo>
                      <a:pt x="456" y="1674"/>
                    </a:lnTo>
                    <a:lnTo>
                      <a:pt x="474" y="1710"/>
                    </a:lnTo>
                    <a:lnTo>
                      <a:pt x="498" y="1722"/>
                    </a:lnTo>
                    <a:lnTo>
                      <a:pt x="504" y="1728"/>
                    </a:lnTo>
                    <a:lnTo>
                      <a:pt x="510" y="1728"/>
                    </a:lnTo>
                    <a:lnTo>
                      <a:pt x="510" y="1746"/>
                    </a:lnTo>
                    <a:lnTo>
                      <a:pt x="516" y="1782"/>
                    </a:lnTo>
                    <a:lnTo>
                      <a:pt x="522" y="1830"/>
                    </a:lnTo>
                    <a:lnTo>
                      <a:pt x="534" y="1872"/>
                    </a:lnTo>
                    <a:lnTo>
                      <a:pt x="552" y="1908"/>
                    </a:lnTo>
                    <a:lnTo>
                      <a:pt x="576" y="1944"/>
                    </a:lnTo>
                    <a:lnTo>
                      <a:pt x="600" y="1974"/>
                    </a:lnTo>
                    <a:lnTo>
                      <a:pt x="612" y="1998"/>
                    </a:lnTo>
                    <a:lnTo>
                      <a:pt x="618" y="2016"/>
                    </a:lnTo>
                    <a:lnTo>
                      <a:pt x="618" y="2070"/>
                    </a:lnTo>
                    <a:lnTo>
                      <a:pt x="624" y="2094"/>
                    </a:lnTo>
                    <a:lnTo>
                      <a:pt x="642" y="2124"/>
                    </a:lnTo>
                    <a:lnTo>
                      <a:pt x="672" y="2166"/>
                    </a:lnTo>
                    <a:lnTo>
                      <a:pt x="696" y="2202"/>
                    </a:lnTo>
                    <a:lnTo>
                      <a:pt x="714" y="2232"/>
                    </a:lnTo>
                    <a:lnTo>
                      <a:pt x="720" y="2244"/>
                    </a:lnTo>
                    <a:lnTo>
                      <a:pt x="726" y="2244"/>
                    </a:lnTo>
                    <a:lnTo>
                      <a:pt x="732" y="2238"/>
                    </a:lnTo>
                    <a:lnTo>
                      <a:pt x="744" y="2238"/>
                    </a:lnTo>
                    <a:lnTo>
                      <a:pt x="768" y="2226"/>
                    </a:lnTo>
                    <a:lnTo>
                      <a:pt x="774" y="2220"/>
                    </a:lnTo>
                    <a:lnTo>
                      <a:pt x="780" y="2208"/>
                    </a:lnTo>
                    <a:lnTo>
                      <a:pt x="780" y="2172"/>
                    </a:lnTo>
                    <a:lnTo>
                      <a:pt x="786" y="2160"/>
                    </a:lnTo>
                    <a:lnTo>
                      <a:pt x="798" y="2154"/>
                    </a:lnTo>
                    <a:lnTo>
                      <a:pt x="804" y="2154"/>
                    </a:lnTo>
                    <a:lnTo>
                      <a:pt x="810" y="2160"/>
                    </a:lnTo>
                    <a:lnTo>
                      <a:pt x="828" y="2160"/>
                    </a:lnTo>
                    <a:lnTo>
                      <a:pt x="834" y="2154"/>
                    </a:lnTo>
                    <a:lnTo>
                      <a:pt x="846" y="2148"/>
                    </a:lnTo>
                    <a:lnTo>
                      <a:pt x="852" y="2142"/>
                    </a:lnTo>
                    <a:lnTo>
                      <a:pt x="864" y="2136"/>
                    </a:lnTo>
                    <a:lnTo>
                      <a:pt x="852" y="2136"/>
                    </a:lnTo>
                    <a:lnTo>
                      <a:pt x="846" y="2130"/>
                    </a:lnTo>
                    <a:lnTo>
                      <a:pt x="846" y="2118"/>
                    </a:lnTo>
                    <a:lnTo>
                      <a:pt x="852" y="2100"/>
                    </a:lnTo>
                    <a:lnTo>
                      <a:pt x="858" y="2088"/>
                    </a:lnTo>
                    <a:lnTo>
                      <a:pt x="906" y="2064"/>
                    </a:lnTo>
                    <a:lnTo>
                      <a:pt x="918" y="2052"/>
                    </a:lnTo>
                    <a:lnTo>
                      <a:pt x="918" y="2040"/>
                    </a:lnTo>
                    <a:lnTo>
                      <a:pt x="912" y="2028"/>
                    </a:lnTo>
                    <a:lnTo>
                      <a:pt x="912" y="2010"/>
                    </a:lnTo>
                    <a:lnTo>
                      <a:pt x="900" y="1974"/>
                    </a:lnTo>
                    <a:lnTo>
                      <a:pt x="900" y="1908"/>
                    </a:lnTo>
                    <a:lnTo>
                      <a:pt x="906" y="1890"/>
                    </a:lnTo>
                    <a:lnTo>
                      <a:pt x="906" y="1884"/>
                    </a:lnTo>
                    <a:lnTo>
                      <a:pt x="912" y="1878"/>
                    </a:lnTo>
                    <a:lnTo>
                      <a:pt x="912" y="1860"/>
                    </a:lnTo>
                    <a:lnTo>
                      <a:pt x="918" y="1842"/>
                    </a:lnTo>
                    <a:lnTo>
                      <a:pt x="918" y="1800"/>
                    </a:lnTo>
                    <a:lnTo>
                      <a:pt x="906" y="1776"/>
                    </a:lnTo>
                    <a:lnTo>
                      <a:pt x="888" y="1758"/>
                    </a:lnTo>
                    <a:lnTo>
                      <a:pt x="888" y="1728"/>
                    </a:lnTo>
                    <a:lnTo>
                      <a:pt x="894" y="1722"/>
                    </a:lnTo>
                    <a:lnTo>
                      <a:pt x="900" y="1710"/>
                    </a:lnTo>
                    <a:lnTo>
                      <a:pt x="900" y="1698"/>
                    </a:lnTo>
                    <a:lnTo>
                      <a:pt x="894" y="1686"/>
                    </a:lnTo>
                    <a:lnTo>
                      <a:pt x="894" y="1644"/>
                    </a:lnTo>
                    <a:lnTo>
                      <a:pt x="918" y="1632"/>
                    </a:lnTo>
                    <a:lnTo>
                      <a:pt x="924" y="1632"/>
                    </a:lnTo>
                    <a:lnTo>
                      <a:pt x="948" y="1620"/>
                    </a:lnTo>
                    <a:lnTo>
                      <a:pt x="948" y="1596"/>
                    </a:lnTo>
                    <a:lnTo>
                      <a:pt x="954" y="1584"/>
                    </a:lnTo>
                    <a:lnTo>
                      <a:pt x="960" y="1578"/>
                    </a:lnTo>
                    <a:lnTo>
                      <a:pt x="972" y="1572"/>
                    </a:lnTo>
                    <a:lnTo>
                      <a:pt x="990" y="1572"/>
                    </a:lnTo>
                    <a:lnTo>
                      <a:pt x="996" y="1560"/>
                    </a:lnTo>
                    <a:lnTo>
                      <a:pt x="1002" y="1566"/>
                    </a:lnTo>
                    <a:lnTo>
                      <a:pt x="1032" y="1566"/>
                    </a:lnTo>
                    <a:lnTo>
                      <a:pt x="1032" y="1548"/>
                    </a:lnTo>
                    <a:lnTo>
                      <a:pt x="1038" y="1530"/>
                    </a:lnTo>
                    <a:lnTo>
                      <a:pt x="1050" y="1518"/>
                    </a:lnTo>
                    <a:lnTo>
                      <a:pt x="1056" y="1500"/>
                    </a:lnTo>
                    <a:lnTo>
                      <a:pt x="1068" y="1488"/>
                    </a:lnTo>
                    <a:lnTo>
                      <a:pt x="1074" y="1476"/>
                    </a:lnTo>
                    <a:lnTo>
                      <a:pt x="1086" y="1470"/>
                    </a:lnTo>
                    <a:lnTo>
                      <a:pt x="1092" y="1464"/>
                    </a:lnTo>
                    <a:lnTo>
                      <a:pt x="1110" y="1458"/>
                    </a:lnTo>
                    <a:lnTo>
                      <a:pt x="1116" y="1452"/>
                    </a:lnTo>
                    <a:lnTo>
                      <a:pt x="1128" y="1446"/>
                    </a:lnTo>
                    <a:lnTo>
                      <a:pt x="1134" y="1428"/>
                    </a:lnTo>
                    <a:lnTo>
                      <a:pt x="1158" y="1380"/>
                    </a:lnTo>
                    <a:lnTo>
                      <a:pt x="1176" y="1362"/>
                    </a:lnTo>
                    <a:lnTo>
                      <a:pt x="1188" y="1356"/>
                    </a:lnTo>
                    <a:lnTo>
                      <a:pt x="1206" y="1344"/>
                    </a:lnTo>
                    <a:lnTo>
                      <a:pt x="1218" y="1338"/>
                    </a:lnTo>
                    <a:lnTo>
                      <a:pt x="1236" y="1320"/>
                    </a:lnTo>
                    <a:lnTo>
                      <a:pt x="1242" y="1320"/>
                    </a:lnTo>
                    <a:lnTo>
                      <a:pt x="1230" y="1290"/>
                    </a:lnTo>
                    <a:lnTo>
                      <a:pt x="1236" y="1284"/>
                    </a:lnTo>
                    <a:lnTo>
                      <a:pt x="1260" y="1314"/>
                    </a:lnTo>
                    <a:lnTo>
                      <a:pt x="1320" y="1254"/>
                    </a:lnTo>
                    <a:lnTo>
                      <a:pt x="1332" y="1230"/>
                    </a:lnTo>
                    <a:lnTo>
                      <a:pt x="1326" y="1224"/>
                    </a:lnTo>
                    <a:lnTo>
                      <a:pt x="1320" y="1212"/>
                    </a:lnTo>
                    <a:lnTo>
                      <a:pt x="1314" y="1206"/>
                    </a:lnTo>
                    <a:lnTo>
                      <a:pt x="1308" y="1194"/>
                    </a:lnTo>
                    <a:lnTo>
                      <a:pt x="1308" y="1182"/>
                    </a:lnTo>
                    <a:lnTo>
                      <a:pt x="1320" y="1176"/>
                    </a:lnTo>
                    <a:lnTo>
                      <a:pt x="1326" y="1170"/>
                    </a:lnTo>
                    <a:lnTo>
                      <a:pt x="1338" y="1170"/>
                    </a:lnTo>
                    <a:lnTo>
                      <a:pt x="1350" y="1164"/>
                    </a:lnTo>
                    <a:lnTo>
                      <a:pt x="1362" y="1152"/>
                    </a:lnTo>
                    <a:lnTo>
                      <a:pt x="1374" y="1134"/>
                    </a:lnTo>
                    <a:lnTo>
                      <a:pt x="1374" y="1110"/>
                    </a:lnTo>
                    <a:lnTo>
                      <a:pt x="1392" y="1116"/>
                    </a:lnTo>
                    <a:lnTo>
                      <a:pt x="1398" y="1146"/>
                    </a:lnTo>
                    <a:lnTo>
                      <a:pt x="1416" y="1110"/>
                    </a:lnTo>
                    <a:lnTo>
                      <a:pt x="1416" y="1128"/>
                    </a:lnTo>
                    <a:lnTo>
                      <a:pt x="1422" y="1140"/>
                    </a:lnTo>
                    <a:lnTo>
                      <a:pt x="1422" y="1158"/>
                    </a:lnTo>
                    <a:lnTo>
                      <a:pt x="1428" y="1170"/>
                    </a:lnTo>
                    <a:lnTo>
                      <a:pt x="1434" y="1176"/>
                    </a:lnTo>
                    <a:lnTo>
                      <a:pt x="1440" y="1176"/>
                    </a:lnTo>
                    <a:lnTo>
                      <a:pt x="1446" y="1170"/>
                    </a:lnTo>
                    <a:lnTo>
                      <a:pt x="1446" y="1158"/>
                    </a:lnTo>
                    <a:lnTo>
                      <a:pt x="1452" y="1152"/>
                    </a:lnTo>
                    <a:lnTo>
                      <a:pt x="1452" y="1140"/>
                    </a:lnTo>
                    <a:lnTo>
                      <a:pt x="1458" y="1110"/>
                    </a:lnTo>
                    <a:lnTo>
                      <a:pt x="1440" y="1068"/>
                    </a:lnTo>
                    <a:lnTo>
                      <a:pt x="1440" y="1038"/>
                    </a:lnTo>
                    <a:lnTo>
                      <a:pt x="1410" y="1014"/>
                    </a:lnTo>
                    <a:lnTo>
                      <a:pt x="1398" y="984"/>
                    </a:lnTo>
                    <a:lnTo>
                      <a:pt x="1404" y="972"/>
                    </a:lnTo>
                    <a:lnTo>
                      <a:pt x="1410" y="966"/>
                    </a:lnTo>
                    <a:lnTo>
                      <a:pt x="1416" y="948"/>
                    </a:lnTo>
                    <a:lnTo>
                      <a:pt x="1416" y="942"/>
                    </a:lnTo>
                    <a:lnTo>
                      <a:pt x="1410" y="936"/>
                    </a:lnTo>
                    <a:lnTo>
                      <a:pt x="1398" y="930"/>
                    </a:lnTo>
                    <a:lnTo>
                      <a:pt x="1380" y="930"/>
                    </a:lnTo>
                    <a:lnTo>
                      <a:pt x="1368" y="924"/>
                    </a:lnTo>
                    <a:lnTo>
                      <a:pt x="1356" y="912"/>
                    </a:lnTo>
                    <a:lnTo>
                      <a:pt x="1368" y="900"/>
                    </a:lnTo>
                    <a:lnTo>
                      <a:pt x="1374" y="900"/>
                    </a:lnTo>
                    <a:lnTo>
                      <a:pt x="1374" y="870"/>
                    </a:lnTo>
                    <a:lnTo>
                      <a:pt x="1410" y="870"/>
                    </a:lnTo>
                    <a:lnTo>
                      <a:pt x="1410" y="858"/>
                    </a:lnTo>
                    <a:lnTo>
                      <a:pt x="1380" y="840"/>
                    </a:lnTo>
                    <a:lnTo>
                      <a:pt x="1374" y="840"/>
                    </a:lnTo>
                    <a:lnTo>
                      <a:pt x="1362" y="828"/>
                    </a:lnTo>
                    <a:lnTo>
                      <a:pt x="1350" y="822"/>
                    </a:lnTo>
                    <a:lnTo>
                      <a:pt x="1344" y="810"/>
                    </a:lnTo>
                    <a:lnTo>
                      <a:pt x="1344" y="804"/>
                    </a:lnTo>
                    <a:lnTo>
                      <a:pt x="1350" y="792"/>
                    </a:lnTo>
                    <a:lnTo>
                      <a:pt x="1362" y="780"/>
                    </a:lnTo>
                    <a:lnTo>
                      <a:pt x="1350" y="762"/>
                    </a:lnTo>
                    <a:lnTo>
                      <a:pt x="1368" y="762"/>
                    </a:lnTo>
                    <a:lnTo>
                      <a:pt x="1392" y="774"/>
                    </a:lnTo>
                    <a:lnTo>
                      <a:pt x="1386" y="768"/>
                    </a:lnTo>
                    <a:lnTo>
                      <a:pt x="1404" y="762"/>
                    </a:lnTo>
                    <a:lnTo>
                      <a:pt x="1410" y="774"/>
                    </a:lnTo>
                    <a:lnTo>
                      <a:pt x="1410" y="780"/>
                    </a:lnTo>
                    <a:lnTo>
                      <a:pt x="1416" y="792"/>
                    </a:lnTo>
                    <a:lnTo>
                      <a:pt x="1422" y="798"/>
                    </a:lnTo>
                    <a:lnTo>
                      <a:pt x="1434" y="798"/>
                    </a:lnTo>
                    <a:lnTo>
                      <a:pt x="1440" y="804"/>
                    </a:lnTo>
                    <a:lnTo>
                      <a:pt x="1446" y="786"/>
                    </a:lnTo>
                    <a:lnTo>
                      <a:pt x="1452" y="792"/>
                    </a:lnTo>
                    <a:lnTo>
                      <a:pt x="1458" y="792"/>
                    </a:lnTo>
                    <a:lnTo>
                      <a:pt x="1464" y="798"/>
                    </a:lnTo>
                    <a:lnTo>
                      <a:pt x="1464" y="828"/>
                    </a:lnTo>
                    <a:lnTo>
                      <a:pt x="1470" y="828"/>
                    </a:lnTo>
                    <a:lnTo>
                      <a:pt x="1470" y="864"/>
                    </a:lnTo>
                    <a:lnTo>
                      <a:pt x="1476" y="864"/>
                    </a:lnTo>
                    <a:lnTo>
                      <a:pt x="1482" y="870"/>
                    </a:lnTo>
                    <a:lnTo>
                      <a:pt x="1542" y="870"/>
                    </a:lnTo>
                    <a:lnTo>
                      <a:pt x="1554" y="876"/>
                    </a:lnTo>
                    <a:lnTo>
                      <a:pt x="1572" y="876"/>
                    </a:lnTo>
                    <a:lnTo>
                      <a:pt x="1620" y="864"/>
                    </a:lnTo>
                    <a:lnTo>
                      <a:pt x="1626" y="864"/>
                    </a:lnTo>
                    <a:lnTo>
                      <a:pt x="1650" y="888"/>
                    </a:lnTo>
                    <a:lnTo>
                      <a:pt x="1650" y="894"/>
                    </a:lnTo>
                    <a:lnTo>
                      <a:pt x="1644" y="900"/>
                    </a:lnTo>
                    <a:lnTo>
                      <a:pt x="1638" y="900"/>
                    </a:lnTo>
                    <a:lnTo>
                      <a:pt x="1638" y="912"/>
                    </a:lnTo>
                    <a:lnTo>
                      <a:pt x="1632" y="930"/>
                    </a:lnTo>
                    <a:lnTo>
                      <a:pt x="1626" y="942"/>
                    </a:lnTo>
                    <a:lnTo>
                      <a:pt x="1620" y="948"/>
                    </a:lnTo>
                    <a:lnTo>
                      <a:pt x="1614" y="948"/>
                    </a:lnTo>
                    <a:lnTo>
                      <a:pt x="1602" y="954"/>
                    </a:lnTo>
                    <a:lnTo>
                      <a:pt x="1596" y="954"/>
                    </a:lnTo>
                    <a:lnTo>
                      <a:pt x="1584" y="966"/>
                    </a:lnTo>
                    <a:lnTo>
                      <a:pt x="1578" y="978"/>
                    </a:lnTo>
                    <a:lnTo>
                      <a:pt x="1578" y="996"/>
                    </a:lnTo>
                    <a:lnTo>
                      <a:pt x="1584" y="1008"/>
                    </a:lnTo>
                    <a:lnTo>
                      <a:pt x="1602" y="1026"/>
                    </a:lnTo>
                    <a:lnTo>
                      <a:pt x="1608" y="1026"/>
                    </a:lnTo>
                    <a:lnTo>
                      <a:pt x="1626" y="1050"/>
                    </a:lnTo>
                    <a:lnTo>
                      <a:pt x="1632" y="1014"/>
                    </a:lnTo>
                    <a:lnTo>
                      <a:pt x="1632" y="990"/>
                    </a:lnTo>
                    <a:lnTo>
                      <a:pt x="1650" y="990"/>
                    </a:lnTo>
                    <a:lnTo>
                      <a:pt x="1662" y="996"/>
                    </a:lnTo>
                    <a:lnTo>
                      <a:pt x="1668" y="1002"/>
                    </a:lnTo>
                    <a:lnTo>
                      <a:pt x="1668" y="1020"/>
                    </a:lnTo>
                    <a:lnTo>
                      <a:pt x="1674" y="1032"/>
                    </a:lnTo>
                    <a:lnTo>
                      <a:pt x="1674" y="1038"/>
                    </a:lnTo>
                    <a:lnTo>
                      <a:pt x="1680" y="1050"/>
                    </a:lnTo>
                    <a:lnTo>
                      <a:pt x="1680" y="1062"/>
                    </a:lnTo>
                    <a:lnTo>
                      <a:pt x="1686" y="1074"/>
                    </a:lnTo>
                    <a:lnTo>
                      <a:pt x="1692" y="1092"/>
                    </a:lnTo>
                    <a:lnTo>
                      <a:pt x="1698" y="1104"/>
                    </a:lnTo>
                    <a:lnTo>
                      <a:pt x="1704" y="1110"/>
                    </a:lnTo>
                    <a:lnTo>
                      <a:pt x="1704" y="1116"/>
                    </a:lnTo>
                    <a:lnTo>
                      <a:pt x="1722" y="1134"/>
                    </a:lnTo>
                    <a:lnTo>
                      <a:pt x="1722" y="1110"/>
                    </a:lnTo>
                    <a:lnTo>
                      <a:pt x="1728" y="1110"/>
                    </a:lnTo>
                    <a:lnTo>
                      <a:pt x="1734" y="1116"/>
                    </a:lnTo>
                    <a:lnTo>
                      <a:pt x="1746" y="1116"/>
                    </a:lnTo>
                    <a:lnTo>
                      <a:pt x="1746" y="1104"/>
                    </a:lnTo>
                    <a:lnTo>
                      <a:pt x="1728" y="1086"/>
                    </a:lnTo>
                    <a:lnTo>
                      <a:pt x="1728" y="1062"/>
                    </a:lnTo>
                    <a:lnTo>
                      <a:pt x="1722" y="1050"/>
                    </a:lnTo>
                    <a:lnTo>
                      <a:pt x="1740" y="1032"/>
                    </a:lnTo>
                    <a:lnTo>
                      <a:pt x="1746" y="1032"/>
                    </a:lnTo>
                    <a:lnTo>
                      <a:pt x="1740" y="984"/>
                    </a:lnTo>
                    <a:lnTo>
                      <a:pt x="1722" y="966"/>
                    </a:lnTo>
                    <a:lnTo>
                      <a:pt x="1716" y="966"/>
                    </a:lnTo>
                    <a:lnTo>
                      <a:pt x="1770" y="966"/>
                    </a:lnTo>
                    <a:lnTo>
                      <a:pt x="1782" y="972"/>
                    </a:lnTo>
                    <a:lnTo>
                      <a:pt x="1794" y="972"/>
                    </a:lnTo>
                    <a:lnTo>
                      <a:pt x="1794" y="936"/>
                    </a:lnTo>
                    <a:lnTo>
                      <a:pt x="1812" y="882"/>
                    </a:lnTo>
                    <a:lnTo>
                      <a:pt x="1806" y="876"/>
                    </a:lnTo>
                    <a:lnTo>
                      <a:pt x="1800" y="864"/>
                    </a:lnTo>
                    <a:lnTo>
                      <a:pt x="1800" y="846"/>
                    </a:lnTo>
                    <a:lnTo>
                      <a:pt x="1812" y="840"/>
                    </a:lnTo>
                    <a:lnTo>
                      <a:pt x="1818" y="834"/>
                    </a:lnTo>
                    <a:lnTo>
                      <a:pt x="1836" y="804"/>
                    </a:lnTo>
                    <a:lnTo>
                      <a:pt x="1836" y="792"/>
                    </a:lnTo>
                    <a:lnTo>
                      <a:pt x="1830" y="786"/>
                    </a:lnTo>
                    <a:lnTo>
                      <a:pt x="1830" y="780"/>
                    </a:lnTo>
                    <a:lnTo>
                      <a:pt x="1824" y="774"/>
                    </a:lnTo>
                    <a:lnTo>
                      <a:pt x="1824" y="750"/>
                    </a:lnTo>
                    <a:lnTo>
                      <a:pt x="1830" y="750"/>
                    </a:lnTo>
                    <a:lnTo>
                      <a:pt x="1836" y="744"/>
                    </a:lnTo>
                    <a:lnTo>
                      <a:pt x="1848" y="744"/>
                    </a:lnTo>
                    <a:lnTo>
                      <a:pt x="1860" y="738"/>
                    </a:lnTo>
                    <a:lnTo>
                      <a:pt x="1872" y="726"/>
                    </a:lnTo>
                    <a:lnTo>
                      <a:pt x="1872" y="708"/>
                    </a:lnTo>
                    <a:lnTo>
                      <a:pt x="1878" y="708"/>
                    </a:lnTo>
                    <a:lnTo>
                      <a:pt x="1890" y="702"/>
                    </a:lnTo>
                    <a:lnTo>
                      <a:pt x="1926" y="702"/>
                    </a:lnTo>
                    <a:lnTo>
                      <a:pt x="1932" y="708"/>
                    </a:lnTo>
                    <a:lnTo>
                      <a:pt x="1950" y="708"/>
                    </a:lnTo>
                    <a:lnTo>
                      <a:pt x="1950" y="702"/>
                    </a:lnTo>
                    <a:lnTo>
                      <a:pt x="1944" y="696"/>
                    </a:lnTo>
                    <a:lnTo>
                      <a:pt x="1932" y="690"/>
                    </a:lnTo>
                    <a:lnTo>
                      <a:pt x="1926" y="684"/>
                    </a:lnTo>
                    <a:lnTo>
                      <a:pt x="1920" y="67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09" name="Georgia">
                <a:extLst>
                  <a:ext uri="{FF2B5EF4-FFF2-40B4-BE49-F238E27FC236}">
                    <a16:creationId xmlns:a16="http://schemas.microsoft.com/office/drawing/2014/main" id="{612AC492-CB58-204B-957A-5AE929F112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9" y="1412"/>
                <a:ext cx="118" cy="54"/>
              </a:xfrm>
              <a:custGeom>
                <a:avLst/>
                <a:gdLst>
                  <a:gd name="T0" fmla="*/ 2147483647 w 462"/>
                  <a:gd name="T1" fmla="*/ 2147483647 h 210"/>
                  <a:gd name="T2" fmla="*/ 2147483647 w 462"/>
                  <a:gd name="T3" fmla="*/ 2147483647 h 210"/>
                  <a:gd name="T4" fmla="*/ 2147483647 w 462"/>
                  <a:gd name="T5" fmla="*/ 2147483647 h 210"/>
                  <a:gd name="T6" fmla="*/ 2147483647 w 462"/>
                  <a:gd name="T7" fmla="*/ 2147483647 h 210"/>
                  <a:gd name="T8" fmla="*/ 2147483647 w 462"/>
                  <a:gd name="T9" fmla="*/ 2147483647 h 210"/>
                  <a:gd name="T10" fmla="*/ 2147483647 w 462"/>
                  <a:gd name="T11" fmla="*/ 2147483647 h 210"/>
                  <a:gd name="T12" fmla="*/ 2147483647 w 462"/>
                  <a:gd name="T13" fmla="*/ 2147483647 h 210"/>
                  <a:gd name="T14" fmla="*/ 2147483647 w 462"/>
                  <a:gd name="T15" fmla="*/ 2147483647 h 210"/>
                  <a:gd name="T16" fmla="*/ 2147483647 w 462"/>
                  <a:gd name="T17" fmla="*/ 2147483647 h 210"/>
                  <a:gd name="T18" fmla="*/ 2147483647 w 462"/>
                  <a:gd name="T19" fmla="*/ 2147483647 h 210"/>
                  <a:gd name="T20" fmla="*/ 2147483647 w 462"/>
                  <a:gd name="T21" fmla="*/ 2147483647 h 210"/>
                  <a:gd name="T22" fmla="*/ 2147483647 w 462"/>
                  <a:gd name="T23" fmla="*/ 2147483647 h 210"/>
                  <a:gd name="T24" fmla="*/ 2147483647 w 462"/>
                  <a:gd name="T25" fmla="*/ 2147483647 h 210"/>
                  <a:gd name="T26" fmla="*/ 2147483647 w 462"/>
                  <a:gd name="T27" fmla="*/ 2147483647 h 210"/>
                  <a:gd name="T28" fmla="*/ 2147483647 w 462"/>
                  <a:gd name="T29" fmla="*/ 2147483647 h 210"/>
                  <a:gd name="T30" fmla="*/ 2147483647 w 462"/>
                  <a:gd name="T31" fmla="*/ 2147483647 h 210"/>
                  <a:gd name="T32" fmla="*/ 2147483647 w 462"/>
                  <a:gd name="T33" fmla="*/ 2147483647 h 210"/>
                  <a:gd name="T34" fmla="*/ 2147483647 w 462"/>
                  <a:gd name="T35" fmla="*/ 2147483647 h 210"/>
                  <a:gd name="T36" fmla="*/ 2147483647 w 462"/>
                  <a:gd name="T37" fmla="*/ 2147483647 h 210"/>
                  <a:gd name="T38" fmla="*/ 2147483647 w 462"/>
                  <a:gd name="T39" fmla="*/ 2147483647 h 210"/>
                  <a:gd name="T40" fmla="*/ 2147483647 w 462"/>
                  <a:gd name="T41" fmla="*/ 2147483647 h 210"/>
                  <a:gd name="T42" fmla="*/ 2147483647 w 462"/>
                  <a:gd name="T43" fmla="*/ 2147483647 h 210"/>
                  <a:gd name="T44" fmla="*/ 2147483647 w 462"/>
                  <a:gd name="T45" fmla="*/ 2147483647 h 210"/>
                  <a:gd name="T46" fmla="*/ 2147483647 w 462"/>
                  <a:gd name="T47" fmla="*/ 2147483647 h 210"/>
                  <a:gd name="T48" fmla="*/ 2147483647 w 462"/>
                  <a:gd name="T49" fmla="*/ 2147483647 h 210"/>
                  <a:gd name="T50" fmla="*/ 2147483647 w 462"/>
                  <a:gd name="T51" fmla="*/ 2147483647 h 210"/>
                  <a:gd name="T52" fmla="*/ 2147483647 w 462"/>
                  <a:gd name="T53" fmla="*/ 2147483647 h 210"/>
                  <a:gd name="T54" fmla="*/ 2147483647 w 462"/>
                  <a:gd name="T55" fmla="*/ 2147483647 h 210"/>
                  <a:gd name="T56" fmla="*/ 2147483647 w 462"/>
                  <a:gd name="T57" fmla="*/ 2147483647 h 210"/>
                  <a:gd name="T58" fmla="*/ 2147483647 w 462"/>
                  <a:gd name="T59" fmla="*/ 2147483647 h 210"/>
                  <a:gd name="T60" fmla="*/ 2147483647 w 462"/>
                  <a:gd name="T61" fmla="*/ 2147483647 h 210"/>
                  <a:gd name="T62" fmla="*/ 2147483647 w 462"/>
                  <a:gd name="T63" fmla="*/ 2147483647 h 210"/>
                  <a:gd name="T64" fmla="*/ 2147483647 w 462"/>
                  <a:gd name="T65" fmla="*/ 2147483647 h 210"/>
                  <a:gd name="T66" fmla="*/ 2147483647 w 462"/>
                  <a:gd name="T67" fmla="*/ 2147483647 h 210"/>
                  <a:gd name="T68" fmla="*/ 2147483647 w 462"/>
                  <a:gd name="T69" fmla="*/ 2147483647 h 210"/>
                  <a:gd name="T70" fmla="*/ 2147483647 w 462"/>
                  <a:gd name="T71" fmla="*/ 2147483647 h 210"/>
                  <a:gd name="T72" fmla="*/ 2147483647 w 462"/>
                  <a:gd name="T73" fmla="*/ 2147483647 h 210"/>
                  <a:gd name="T74" fmla="*/ 2147483647 w 462"/>
                  <a:gd name="T75" fmla="*/ 2147483647 h 210"/>
                  <a:gd name="T76" fmla="*/ 2147483647 w 462"/>
                  <a:gd name="T77" fmla="*/ 2147483647 h 210"/>
                  <a:gd name="T78" fmla="*/ 2147483647 w 462"/>
                  <a:gd name="T79" fmla="*/ 2147483647 h 210"/>
                  <a:gd name="T80" fmla="*/ 2147483647 w 462"/>
                  <a:gd name="T81" fmla="*/ 0 h 210"/>
                  <a:gd name="T82" fmla="*/ 0 w 462"/>
                  <a:gd name="T83" fmla="*/ 2147483647 h 21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62"/>
                  <a:gd name="T127" fmla="*/ 0 h 210"/>
                  <a:gd name="T128" fmla="*/ 462 w 462"/>
                  <a:gd name="T129" fmla="*/ 210 h 21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62" h="210">
                    <a:moveTo>
                      <a:pt x="6" y="18"/>
                    </a:moveTo>
                    <a:lnTo>
                      <a:pt x="12" y="18"/>
                    </a:lnTo>
                    <a:lnTo>
                      <a:pt x="18" y="24"/>
                    </a:lnTo>
                    <a:lnTo>
                      <a:pt x="30" y="30"/>
                    </a:lnTo>
                    <a:lnTo>
                      <a:pt x="42" y="42"/>
                    </a:lnTo>
                    <a:lnTo>
                      <a:pt x="60" y="48"/>
                    </a:lnTo>
                    <a:lnTo>
                      <a:pt x="72" y="54"/>
                    </a:lnTo>
                    <a:lnTo>
                      <a:pt x="78" y="54"/>
                    </a:lnTo>
                    <a:lnTo>
                      <a:pt x="84" y="60"/>
                    </a:lnTo>
                    <a:lnTo>
                      <a:pt x="96" y="66"/>
                    </a:lnTo>
                    <a:lnTo>
                      <a:pt x="102" y="78"/>
                    </a:lnTo>
                    <a:lnTo>
                      <a:pt x="114" y="84"/>
                    </a:lnTo>
                    <a:lnTo>
                      <a:pt x="114" y="96"/>
                    </a:lnTo>
                    <a:lnTo>
                      <a:pt x="120" y="114"/>
                    </a:lnTo>
                    <a:lnTo>
                      <a:pt x="120" y="132"/>
                    </a:lnTo>
                    <a:lnTo>
                      <a:pt x="126" y="138"/>
                    </a:lnTo>
                    <a:lnTo>
                      <a:pt x="132" y="150"/>
                    </a:lnTo>
                    <a:lnTo>
                      <a:pt x="138" y="156"/>
                    </a:lnTo>
                    <a:lnTo>
                      <a:pt x="138" y="162"/>
                    </a:lnTo>
                    <a:lnTo>
                      <a:pt x="132" y="168"/>
                    </a:lnTo>
                    <a:lnTo>
                      <a:pt x="168" y="174"/>
                    </a:lnTo>
                    <a:lnTo>
                      <a:pt x="174" y="168"/>
                    </a:lnTo>
                    <a:lnTo>
                      <a:pt x="186" y="162"/>
                    </a:lnTo>
                    <a:lnTo>
                      <a:pt x="198" y="162"/>
                    </a:lnTo>
                    <a:lnTo>
                      <a:pt x="210" y="168"/>
                    </a:lnTo>
                    <a:lnTo>
                      <a:pt x="216" y="174"/>
                    </a:lnTo>
                    <a:lnTo>
                      <a:pt x="222" y="186"/>
                    </a:lnTo>
                    <a:lnTo>
                      <a:pt x="222" y="192"/>
                    </a:lnTo>
                    <a:lnTo>
                      <a:pt x="246" y="192"/>
                    </a:lnTo>
                    <a:lnTo>
                      <a:pt x="246" y="198"/>
                    </a:lnTo>
                    <a:lnTo>
                      <a:pt x="252" y="204"/>
                    </a:lnTo>
                    <a:lnTo>
                      <a:pt x="276" y="198"/>
                    </a:lnTo>
                    <a:lnTo>
                      <a:pt x="282" y="192"/>
                    </a:lnTo>
                    <a:lnTo>
                      <a:pt x="336" y="198"/>
                    </a:lnTo>
                    <a:lnTo>
                      <a:pt x="336" y="180"/>
                    </a:lnTo>
                    <a:lnTo>
                      <a:pt x="342" y="180"/>
                    </a:lnTo>
                    <a:lnTo>
                      <a:pt x="348" y="186"/>
                    </a:lnTo>
                    <a:lnTo>
                      <a:pt x="354" y="186"/>
                    </a:lnTo>
                    <a:lnTo>
                      <a:pt x="354" y="180"/>
                    </a:lnTo>
                    <a:lnTo>
                      <a:pt x="366" y="168"/>
                    </a:lnTo>
                    <a:lnTo>
                      <a:pt x="390" y="168"/>
                    </a:lnTo>
                    <a:lnTo>
                      <a:pt x="396" y="174"/>
                    </a:lnTo>
                    <a:lnTo>
                      <a:pt x="396" y="180"/>
                    </a:lnTo>
                    <a:lnTo>
                      <a:pt x="414" y="198"/>
                    </a:lnTo>
                    <a:lnTo>
                      <a:pt x="426" y="192"/>
                    </a:lnTo>
                    <a:lnTo>
                      <a:pt x="438" y="192"/>
                    </a:lnTo>
                    <a:lnTo>
                      <a:pt x="456" y="210"/>
                    </a:lnTo>
                    <a:lnTo>
                      <a:pt x="462" y="204"/>
                    </a:lnTo>
                    <a:lnTo>
                      <a:pt x="456" y="192"/>
                    </a:lnTo>
                    <a:lnTo>
                      <a:pt x="450" y="186"/>
                    </a:lnTo>
                    <a:lnTo>
                      <a:pt x="444" y="174"/>
                    </a:lnTo>
                    <a:lnTo>
                      <a:pt x="438" y="168"/>
                    </a:lnTo>
                    <a:lnTo>
                      <a:pt x="432" y="168"/>
                    </a:lnTo>
                    <a:lnTo>
                      <a:pt x="414" y="150"/>
                    </a:lnTo>
                    <a:lnTo>
                      <a:pt x="420" y="144"/>
                    </a:lnTo>
                    <a:lnTo>
                      <a:pt x="432" y="144"/>
                    </a:lnTo>
                    <a:lnTo>
                      <a:pt x="420" y="132"/>
                    </a:lnTo>
                    <a:lnTo>
                      <a:pt x="408" y="126"/>
                    </a:lnTo>
                    <a:lnTo>
                      <a:pt x="396" y="114"/>
                    </a:lnTo>
                    <a:lnTo>
                      <a:pt x="378" y="114"/>
                    </a:lnTo>
                    <a:lnTo>
                      <a:pt x="378" y="108"/>
                    </a:lnTo>
                    <a:lnTo>
                      <a:pt x="384" y="102"/>
                    </a:lnTo>
                    <a:lnTo>
                      <a:pt x="384" y="90"/>
                    </a:lnTo>
                    <a:lnTo>
                      <a:pt x="354" y="84"/>
                    </a:lnTo>
                    <a:lnTo>
                      <a:pt x="342" y="72"/>
                    </a:lnTo>
                    <a:lnTo>
                      <a:pt x="330" y="66"/>
                    </a:lnTo>
                    <a:lnTo>
                      <a:pt x="300" y="66"/>
                    </a:lnTo>
                    <a:lnTo>
                      <a:pt x="300" y="72"/>
                    </a:lnTo>
                    <a:lnTo>
                      <a:pt x="288" y="72"/>
                    </a:lnTo>
                    <a:lnTo>
                      <a:pt x="282" y="78"/>
                    </a:lnTo>
                    <a:lnTo>
                      <a:pt x="258" y="78"/>
                    </a:lnTo>
                    <a:lnTo>
                      <a:pt x="246" y="72"/>
                    </a:lnTo>
                    <a:lnTo>
                      <a:pt x="240" y="72"/>
                    </a:lnTo>
                    <a:lnTo>
                      <a:pt x="240" y="66"/>
                    </a:lnTo>
                    <a:lnTo>
                      <a:pt x="192" y="36"/>
                    </a:lnTo>
                    <a:lnTo>
                      <a:pt x="186" y="36"/>
                    </a:lnTo>
                    <a:lnTo>
                      <a:pt x="180" y="30"/>
                    </a:lnTo>
                    <a:lnTo>
                      <a:pt x="144" y="30"/>
                    </a:lnTo>
                    <a:lnTo>
                      <a:pt x="84" y="18"/>
                    </a:lnTo>
                    <a:lnTo>
                      <a:pt x="66" y="12"/>
                    </a:lnTo>
                    <a:lnTo>
                      <a:pt x="54" y="6"/>
                    </a:lnTo>
                    <a:lnTo>
                      <a:pt x="36" y="0"/>
                    </a:lnTo>
                    <a:lnTo>
                      <a:pt x="24" y="0"/>
                    </a:lnTo>
                    <a:lnTo>
                      <a:pt x="0" y="18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10" name="Cyprus">
                <a:extLst>
                  <a:ext uri="{FF2B5EF4-FFF2-40B4-BE49-F238E27FC236}">
                    <a16:creationId xmlns:a16="http://schemas.microsoft.com/office/drawing/2014/main" id="{4905C0E2-8BDC-914E-8602-8116C690A9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5" y="1576"/>
                <a:ext cx="38" cy="22"/>
              </a:xfrm>
              <a:custGeom>
                <a:avLst/>
                <a:gdLst>
                  <a:gd name="T0" fmla="*/ 0 w 150"/>
                  <a:gd name="T1" fmla="*/ 2147483647 h 84"/>
                  <a:gd name="T2" fmla="*/ 2147483647 w 150"/>
                  <a:gd name="T3" fmla="*/ 2147483647 h 84"/>
                  <a:gd name="T4" fmla="*/ 2147483647 w 150"/>
                  <a:gd name="T5" fmla="*/ 2147483647 h 84"/>
                  <a:gd name="T6" fmla="*/ 2147483647 w 150"/>
                  <a:gd name="T7" fmla="*/ 2147483647 h 84"/>
                  <a:gd name="T8" fmla="*/ 2147483647 w 150"/>
                  <a:gd name="T9" fmla="*/ 2147483647 h 84"/>
                  <a:gd name="T10" fmla="*/ 2147483647 w 150"/>
                  <a:gd name="T11" fmla="*/ 2147483647 h 84"/>
                  <a:gd name="T12" fmla="*/ 2147483647 w 150"/>
                  <a:gd name="T13" fmla="*/ 2147483647 h 84"/>
                  <a:gd name="T14" fmla="*/ 2147483647 w 150"/>
                  <a:gd name="T15" fmla="*/ 2147483647 h 84"/>
                  <a:gd name="T16" fmla="*/ 2147483647 w 150"/>
                  <a:gd name="T17" fmla="*/ 2147483647 h 84"/>
                  <a:gd name="T18" fmla="*/ 2147483647 w 150"/>
                  <a:gd name="T19" fmla="*/ 2147483647 h 84"/>
                  <a:gd name="T20" fmla="*/ 2147483647 w 150"/>
                  <a:gd name="T21" fmla="*/ 2147483647 h 84"/>
                  <a:gd name="T22" fmla="*/ 2147483647 w 150"/>
                  <a:gd name="T23" fmla="*/ 2147483647 h 84"/>
                  <a:gd name="T24" fmla="*/ 2147483647 w 150"/>
                  <a:gd name="T25" fmla="*/ 2147483647 h 84"/>
                  <a:gd name="T26" fmla="*/ 2147483647 w 150"/>
                  <a:gd name="T27" fmla="*/ 0 h 84"/>
                  <a:gd name="T28" fmla="*/ 2147483647 w 150"/>
                  <a:gd name="T29" fmla="*/ 2147483647 h 84"/>
                  <a:gd name="T30" fmla="*/ 2147483647 w 150"/>
                  <a:gd name="T31" fmla="*/ 2147483647 h 84"/>
                  <a:gd name="T32" fmla="*/ 2147483647 w 150"/>
                  <a:gd name="T33" fmla="*/ 2147483647 h 84"/>
                  <a:gd name="T34" fmla="*/ 2147483647 w 150"/>
                  <a:gd name="T35" fmla="*/ 2147483647 h 84"/>
                  <a:gd name="T36" fmla="*/ 2147483647 w 150"/>
                  <a:gd name="T37" fmla="*/ 2147483647 h 84"/>
                  <a:gd name="T38" fmla="*/ 0 w 150"/>
                  <a:gd name="T39" fmla="*/ 2147483647 h 84"/>
                  <a:gd name="T40" fmla="*/ 0 w 150"/>
                  <a:gd name="T41" fmla="*/ 2147483647 h 8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0"/>
                  <a:gd name="T64" fmla="*/ 0 h 84"/>
                  <a:gd name="T65" fmla="*/ 150 w 150"/>
                  <a:gd name="T66" fmla="*/ 84 h 8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0" h="84">
                    <a:moveTo>
                      <a:pt x="0" y="48"/>
                    </a:moveTo>
                    <a:lnTo>
                      <a:pt x="6" y="60"/>
                    </a:lnTo>
                    <a:lnTo>
                      <a:pt x="30" y="72"/>
                    </a:lnTo>
                    <a:lnTo>
                      <a:pt x="36" y="84"/>
                    </a:lnTo>
                    <a:lnTo>
                      <a:pt x="54" y="84"/>
                    </a:lnTo>
                    <a:lnTo>
                      <a:pt x="60" y="78"/>
                    </a:lnTo>
                    <a:lnTo>
                      <a:pt x="72" y="72"/>
                    </a:lnTo>
                    <a:lnTo>
                      <a:pt x="78" y="66"/>
                    </a:lnTo>
                    <a:lnTo>
                      <a:pt x="90" y="60"/>
                    </a:lnTo>
                    <a:lnTo>
                      <a:pt x="96" y="54"/>
                    </a:lnTo>
                    <a:lnTo>
                      <a:pt x="102" y="60"/>
                    </a:lnTo>
                    <a:lnTo>
                      <a:pt x="120" y="60"/>
                    </a:lnTo>
                    <a:lnTo>
                      <a:pt x="120" y="36"/>
                    </a:lnTo>
                    <a:lnTo>
                      <a:pt x="150" y="0"/>
                    </a:lnTo>
                    <a:lnTo>
                      <a:pt x="108" y="24"/>
                    </a:lnTo>
                    <a:lnTo>
                      <a:pt x="54" y="24"/>
                    </a:lnTo>
                    <a:lnTo>
                      <a:pt x="48" y="30"/>
                    </a:lnTo>
                    <a:lnTo>
                      <a:pt x="48" y="36"/>
                    </a:lnTo>
                    <a:lnTo>
                      <a:pt x="12" y="36"/>
                    </a:lnTo>
                    <a:lnTo>
                      <a:pt x="0" y="42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11" name="China">
                <a:extLst>
                  <a:ext uri="{FF2B5EF4-FFF2-40B4-BE49-F238E27FC236}">
                    <a16:creationId xmlns:a16="http://schemas.microsoft.com/office/drawing/2014/main" id="{C1EB6A66-B25C-504B-8339-6F78BA5289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07" y="1211"/>
                <a:ext cx="936" cy="723"/>
              </a:xfrm>
              <a:custGeom>
                <a:avLst/>
                <a:gdLst>
                  <a:gd name="T0" fmla="*/ 2147483647 w 3660"/>
                  <a:gd name="T1" fmla="*/ 2147483647 h 2826"/>
                  <a:gd name="T2" fmla="*/ 2147483647 w 3660"/>
                  <a:gd name="T3" fmla="*/ 2147483647 h 2826"/>
                  <a:gd name="T4" fmla="*/ 2147483647 w 3660"/>
                  <a:gd name="T5" fmla="*/ 2147483647 h 2826"/>
                  <a:gd name="T6" fmla="*/ 2147483647 w 3660"/>
                  <a:gd name="T7" fmla="*/ 2147483647 h 2826"/>
                  <a:gd name="T8" fmla="*/ 2147483647 w 3660"/>
                  <a:gd name="T9" fmla="*/ 2147483647 h 2826"/>
                  <a:gd name="T10" fmla="*/ 2147483647 w 3660"/>
                  <a:gd name="T11" fmla="*/ 2147483647 h 2826"/>
                  <a:gd name="T12" fmla="*/ 2147483647 w 3660"/>
                  <a:gd name="T13" fmla="*/ 2147483647 h 2826"/>
                  <a:gd name="T14" fmla="*/ 2147483647 w 3660"/>
                  <a:gd name="T15" fmla="*/ 2147483647 h 2826"/>
                  <a:gd name="T16" fmla="*/ 2147483647 w 3660"/>
                  <a:gd name="T17" fmla="*/ 2147483647 h 2826"/>
                  <a:gd name="T18" fmla="*/ 2147483647 w 3660"/>
                  <a:gd name="T19" fmla="*/ 2147483647 h 2826"/>
                  <a:gd name="T20" fmla="*/ 2147483647 w 3660"/>
                  <a:gd name="T21" fmla="*/ 2147483647 h 2826"/>
                  <a:gd name="T22" fmla="*/ 2147483647 w 3660"/>
                  <a:gd name="T23" fmla="*/ 2147483647 h 2826"/>
                  <a:gd name="T24" fmla="*/ 2147483647 w 3660"/>
                  <a:gd name="T25" fmla="*/ 2147483647 h 2826"/>
                  <a:gd name="T26" fmla="*/ 2147483647 w 3660"/>
                  <a:gd name="T27" fmla="*/ 2147483647 h 2826"/>
                  <a:gd name="T28" fmla="*/ 2147483647 w 3660"/>
                  <a:gd name="T29" fmla="*/ 2147483647 h 2826"/>
                  <a:gd name="T30" fmla="*/ 2147483647 w 3660"/>
                  <a:gd name="T31" fmla="*/ 2147483647 h 2826"/>
                  <a:gd name="T32" fmla="*/ 2147483647 w 3660"/>
                  <a:gd name="T33" fmla="*/ 2147483647 h 2826"/>
                  <a:gd name="T34" fmla="*/ 2147483647 w 3660"/>
                  <a:gd name="T35" fmla="*/ 2147483647 h 2826"/>
                  <a:gd name="T36" fmla="*/ 2147483647 w 3660"/>
                  <a:gd name="T37" fmla="*/ 2147483647 h 2826"/>
                  <a:gd name="T38" fmla="*/ 2147483647 w 3660"/>
                  <a:gd name="T39" fmla="*/ 2147483647 h 2826"/>
                  <a:gd name="T40" fmla="*/ 2147483647 w 3660"/>
                  <a:gd name="T41" fmla="*/ 2147483647 h 2826"/>
                  <a:gd name="T42" fmla="*/ 2147483647 w 3660"/>
                  <a:gd name="T43" fmla="*/ 2147483647 h 2826"/>
                  <a:gd name="T44" fmla="*/ 2147483647 w 3660"/>
                  <a:gd name="T45" fmla="*/ 2147483647 h 2826"/>
                  <a:gd name="T46" fmla="*/ 0 w 3660"/>
                  <a:gd name="T47" fmla="*/ 2147483647 h 2826"/>
                  <a:gd name="T48" fmla="*/ 2147483647 w 3660"/>
                  <a:gd name="T49" fmla="*/ 2147483647 h 2826"/>
                  <a:gd name="T50" fmla="*/ 2147483647 w 3660"/>
                  <a:gd name="T51" fmla="*/ 2147483647 h 2826"/>
                  <a:gd name="T52" fmla="*/ 2147483647 w 3660"/>
                  <a:gd name="T53" fmla="*/ 2147483647 h 2826"/>
                  <a:gd name="T54" fmla="*/ 2147483647 w 3660"/>
                  <a:gd name="T55" fmla="*/ 2147483647 h 2826"/>
                  <a:gd name="T56" fmla="*/ 2147483647 w 3660"/>
                  <a:gd name="T57" fmla="*/ 2147483647 h 2826"/>
                  <a:gd name="T58" fmla="*/ 2147483647 w 3660"/>
                  <a:gd name="T59" fmla="*/ 2147483647 h 2826"/>
                  <a:gd name="T60" fmla="*/ 2147483647 w 3660"/>
                  <a:gd name="T61" fmla="*/ 2147483647 h 2826"/>
                  <a:gd name="T62" fmla="*/ 2147483647 w 3660"/>
                  <a:gd name="T63" fmla="*/ 2147483647 h 2826"/>
                  <a:gd name="T64" fmla="*/ 2147483647 w 3660"/>
                  <a:gd name="T65" fmla="*/ 2147483647 h 2826"/>
                  <a:gd name="T66" fmla="*/ 2147483647 w 3660"/>
                  <a:gd name="T67" fmla="*/ 2147483647 h 2826"/>
                  <a:gd name="T68" fmla="*/ 2147483647 w 3660"/>
                  <a:gd name="T69" fmla="*/ 2147483647 h 2826"/>
                  <a:gd name="T70" fmla="*/ 2147483647 w 3660"/>
                  <a:gd name="T71" fmla="*/ 2147483647 h 2826"/>
                  <a:gd name="T72" fmla="*/ 2147483647 w 3660"/>
                  <a:gd name="T73" fmla="*/ 2147483647 h 2826"/>
                  <a:gd name="T74" fmla="*/ 2147483647 w 3660"/>
                  <a:gd name="T75" fmla="*/ 2147483647 h 2826"/>
                  <a:gd name="T76" fmla="*/ 2147483647 w 3660"/>
                  <a:gd name="T77" fmla="*/ 2147483647 h 2826"/>
                  <a:gd name="T78" fmla="*/ 2147483647 w 3660"/>
                  <a:gd name="T79" fmla="*/ 2147483647 h 2826"/>
                  <a:gd name="T80" fmla="*/ 2147483647 w 3660"/>
                  <a:gd name="T81" fmla="*/ 2147483647 h 2826"/>
                  <a:gd name="T82" fmla="*/ 2147483647 w 3660"/>
                  <a:gd name="T83" fmla="*/ 2147483647 h 2826"/>
                  <a:gd name="T84" fmla="*/ 2147483647 w 3660"/>
                  <a:gd name="T85" fmla="*/ 2147483647 h 2826"/>
                  <a:gd name="T86" fmla="*/ 2147483647 w 3660"/>
                  <a:gd name="T87" fmla="*/ 2147483647 h 2826"/>
                  <a:gd name="T88" fmla="*/ 2147483647 w 3660"/>
                  <a:gd name="T89" fmla="*/ 2147483647 h 2826"/>
                  <a:gd name="T90" fmla="*/ 2147483647 w 3660"/>
                  <a:gd name="T91" fmla="*/ 2147483647 h 2826"/>
                  <a:gd name="T92" fmla="*/ 2147483647 w 3660"/>
                  <a:gd name="T93" fmla="*/ 2147483647 h 2826"/>
                  <a:gd name="T94" fmla="*/ 2147483647 w 3660"/>
                  <a:gd name="T95" fmla="*/ 2147483647 h 2826"/>
                  <a:gd name="T96" fmla="*/ 2147483647 w 3660"/>
                  <a:gd name="T97" fmla="*/ 2147483647 h 2826"/>
                  <a:gd name="T98" fmla="*/ 2147483647 w 3660"/>
                  <a:gd name="T99" fmla="*/ 2147483647 h 2826"/>
                  <a:gd name="T100" fmla="*/ 2147483647 w 3660"/>
                  <a:gd name="T101" fmla="*/ 2147483647 h 2826"/>
                  <a:gd name="T102" fmla="*/ 2147483647 w 3660"/>
                  <a:gd name="T103" fmla="*/ 2147483647 h 2826"/>
                  <a:gd name="T104" fmla="*/ 2147483647 w 3660"/>
                  <a:gd name="T105" fmla="*/ 2147483647 h 2826"/>
                  <a:gd name="T106" fmla="*/ 2147483647 w 3660"/>
                  <a:gd name="T107" fmla="*/ 2147483647 h 2826"/>
                  <a:gd name="T108" fmla="*/ 2147483647 w 3660"/>
                  <a:gd name="T109" fmla="*/ 2147483647 h 2826"/>
                  <a:gd name="T110" fmla="*/ 2147483647 w 3660"/>
                  <a:gd name="T111" fmla="*/ 2147483647 h 2826"/>
                  <a:gd name="T112" fmla="*/ 2147483647 w 3660"/>
                  <a:gd name="T113" fmla="*/ 2147483647 h 2826"/>
                  <a:gd name="T114" fmla="*/ 2147483647 w 3660"/>
                  <a:gd name="T115" fmla="*/ 2147483647 h 2826"/>
                  <a:gd name="T116" fmla="*/ 2147483647 w 3660"/>
                  <a:gd name="T117" fmla="*/ 2147483647 h 2826"/>
                  <a:gd name="T118" fmla="*/ 2147483647 w 3660"/>
                  <a:gd name="T119" fmla="*/ 2147483647 h 2826"/>
                  <a:gd name="T120" fmla="*/ 2147483647 w 3660"/>
                  <a:gd name="T121" fmla="*/ 2147483647 h 2826"/>
                  <a:gd name="T122" fmla="*/ 2147483647 w 3660"/>
                  <a:gd name="T123" fmla="*/ 2147483647 h 282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660"/>
                  <a:gd name="T187" fmla="*/ 0 h 2826"/>
                  <a:gd name="T188" fmla="*/ 3660 w 3660"/>
                  <a:gd name="T189" fmla="*/ 2826 h 282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660" h="2826">
                    <a:moveTo>
                      <a:pt x="2862" y="2688"/>
                    </a:moveTo>
                    <a:lnTo>
                      <a:pt x="2850" y="2682"/>
                    </a:lnTo>
                    <a:lnTo>
                      <a:pt x="2772" y="2682"/>
                    </a:lnTo>
                    <a:lnTo>
                      <a:pt x="2766" y="2700"/>
                    </a:lnTo>
                    <a:lnTo>
                      <a:pt x="2748" y="2694"/>
                    </a:lnTo>
                    <a:lnTo>
                      <a:pt x="2736" y="2718"/>
                    </a:lnTo>
                    <a:lnTo>
                      <a:pt x="2730" y="2724"/>
                    </a:lnTo>
                    <a:lnTo>
                      <a:pt x="2712" y="2760"/>
                    </a:lnTo>
                    <a:lnTo>
                      <a:pt x="2718" y="2772"/>
                    </a:lnTo>
                    <a:lnTo>
                      <a:pt x="2724" y="2790"/>
                    </a:lnTo>
                    <a:lnTo>
                      <a:pt x="2754" y="2820"/>
                    </a:lnTo>
                    <a:lnTo>
                      <a:pt x="2766" y="2826"/>
                    </a:lnTo>
                    <a:lnTo>
                      <a:pt x="2772" y="2826"/>
                    </a:lnTo>
                    <a:lnTo>
                      <a:pt x="2802" y="2820"/>
                    </a:lnTo>
                    <a:lnTo>
                      <a:pt x="2820" y="2820"/>
                    </a:lnTo>
                    <a:lnTo>
                      <a:pt x="2844" y="2808"/>
                    </a:lnTo>
                    <a:lnTo>
                      <a:pt x="2850" y="2802"/>
                    </a:lnTo>
                    <a:lnTo>
                      <a:pt x="2850" y="2754"/>
                    </a:lnTo>
                    <a:lnTo>
                      <a:pt x="2856" y="2742"/>
                    </a:lnTo>
                    <a:lnTo>
                      <a:pt x="2862" y="2736"/>
                    </a:lnTo>
                    <a:lnTo>
                      <a:pt x="2868" y="2724"/>
                    </a:lnTo>
                    <a:lnTo>
                      <a:pt x="2868" y="2700"/>
                    </a:lnTo>
                    <a:lnTo>
                      <a:pt x="2862" y="2688"/>
                    </a:lnTo>
                    <a:close/>
                    <a:moveTo>
                      <a:pt x="3660" y="624"/>
                    </a:moveTo>
                    <a:lnTo>
                      <a:pt x="3654" y="600"/>
                    </a:lnTo>
                    <a:lnTo>
                      <a:pt x="3660" y="570"/>
                    </a:lnTo>
                    <a:lnTo>
                      <a:pt x="3642" y="564"/>
                    </a:lnTo>
                    <a:lnTo>
                      <a:pt x="3642" y="540"/>
                    </a:lnTo>
                    <a:lnTo>
                      <a:pt x="3630" y="528"/>
                    </a:lnTo>
                    <a:lnTo>
                      <a:pt x="3630" y="510"/>
                    </a:lnTo>
                    <a:lnTo>
                      <a:pt x="3618" y="492"/>
                    </a:lnTo>
                    <a:lnTo>
                      <a:pt x="3636" y="486"/>
                    </a:lnTo>
                    <a:lnTo>
                      <a:pt x="3636" y="456"/>
                    </a:lnTo>
                    <a:lnTo>
                      <a:pt x="3612" y="444"/>
                    </a:lnTo>
                    <a:lnTo>
                      <a:pt x="3612" y="426"/>
                    </a:lnTo>
                    <a:lnTo>
                      <a:pt x="3606" y="414"/>
                    </a:lnTo>
                    <a:lnTo>
                      <a:pt x="3594" y="408"/>
                    </a:lnTo>
                    <a:lnTo>
                      <a:pt x="3552" y="408"/>
                    </a:lnTo>
                    <a:lnTo>
                      <a:pt x="3546" y="432"/>
                    </a:lnTo>
                    <a:lnTo>
                      <a:pt x="3516" y="432"/>
                    </a:lnTo>
                    <a:lnTo>
                      <a:pt x="3504" y="438"/>
                    </a:lnTo>
                    <a:lnTo>
                      <a:pt x="3498" y="438"/>
                    </a:lnTo>
                    <a:lnTo>
                      <a:pt x="3492" y="444"/>
                    </a:lnTo>
                    <a:lnTo>
                      <a:pt x="3492" y="462"/>
                    </a:lnTo>
                    <a:lnTo>
                      <a:pt x="3462" y="456"/>
                    </a:lnTo>
                    <a:lnTo>
                      <a:pt x="3462" y="468"/>
                    </a:lnTo>
                    <a:lnTo>
                      <a:pt x="3444" y="468"/>
                    </a:lnTo>
                    <a:lnTo>
                      <a:pt x="3432" y="456"/>
                    </a:lnTo>
                    <a:lnTo>
                      <a:pt x="3408" y="462"/>
                    </a:lnTo>
                    <a:lnTo>
                      <a:pt x="3366" y="432"/>
                    </a:lnTo>
                    <a:lnTo>
                      <a:pt x="3366" y="420"/>
                    </a:lnTo>
                    <a:lnTo>
                      <a:pt x="3360" y="408"/>
                    </a:lnTo>
                    <a:lnTo>
                      <a:pt x="3360" y="402"/>
                    </a:lnTo>
                    <a:lnTo>
                      <a:pt x="3354" y="396"/>
                    </a:lnTo>
                    <a:lnTo>
                      <a:pt x="3336" y="396"/>
                    </a:lnTo>
                    <a:lnTo>
                      <a:pt x="3318" y="366"/>
                    </a:lnTo>
                    <a:lnTo>
                      <a:pt x="3276" y="366"/>
                    </a:lnTo>
                    <a:lnTo>
                      <a:pt x="3258" y="348"/>
                    </a:lnTo>
                    <a:lnTo>
                      <a:pt x="3246" y="342"/>
                    </a:lnTo>
                    <a:lnTo>
                      <a:pt x="3228" y="324"/>
                    </a:lnTo>
                    <a:lnTo>
                      <a:pt x="3216" y="324"/>
                    </a:lnTo>
                    <a:lnTo>
                      <a:pt x="3204" y="336"/>
                    </a:lnTo>
                    <a:lnTo>
                      <a:pt x="3192" y="330"/>
                    </a:lnTo>
                    <a:lnTo>
                      <a:pt x="3186" y="324"/>
                    </a:lnTo>
                    <a:lnTo>
                      <a:pt x="3174" y="318"/>
                    </a:lnTo>
                    <a:lnTo>
                      <a:pt x="3126" y="318"/>
                    </a:lnTo>
                    <a:lnTo>
                      <a:pt x="3114" y="312"/>
                    </a:lnTo>
                    <a:lnTo>
                      <a:pt x="3108" y="306"/>
                    </a:lnTo>
                    <a:lnTo>
                      <a:pt x="3084" y="294"/>
                    </a:lnTo>
                    <a:lnTo>
                      <a:pt x="3078" y="288"/>
                    </a:lnTo>
                    <a:lnTo>
                      <a:pt x="3072" y="288"/>
                    </a:lnTo>
                    <a:lnTo>
                      <a:pt x="3066" y="264"/>
                    </a:lnTo>
                    <a:lnTo>
                      <a:pt x="3054" y="264"/>
                    </a:lnTo>
                    <a:lnTo>
                      <a:pt x="3048" y="252"/>
                    </a:lnTo>
                    <a:lnTo>
                      <a:pt x="3030" y="234"/>
                    </a:lnTo>
                    <a:lnTo>
                      <a:pt x="3024" y="222"/>
                    </a:lnTo>
                    <a:lnTo>
                      <a:pt x="2976" y="198"/>
                    </a:lnTo>
                    <a:lnTo>
                      <a:pt x="2964" y="198"/>
                    </a:lnTo>
                    <a:lnTo>
                      <a:pt x="2952" y="168"/>
                    </a:lnTo>
                    <a:lnTo>
                      <a:pt x="2904" y="144"/>
                    </a:lnTo>
                    <a:lnTo>
                      <a:pt x="2898" y="114"/>
                    </a:lnTo>
                    <a:lnTo>
                      <a:pt x="2892" y="114"/>
                    </a:lnTo>
                    <a:lnTo>
                      <a:pt x="2886" y="108"/>
                    </a:lnTo>
                    <a:lnTo>
                      <a:pt x="2874" y="108"/>
                    </a:lnTo>
                    <a:lnTo>
                      <a:pt x="2862" y="96"/>
                    </a:lnTo>
                    <a:lnTo>
                      <a:pt x="2850" y="90"/>
                    </a:lnTo>
                    <a:lnTo>
                      <a:pt x="2838" y="78"/>
                    </a:lnTo>
                    <a:lnTo>
                      <a:pt x="2832" y="78"/>
                    </a:lnTo>
                    <a:lnTo>
                      <a:pt x="2832" y="66"/>
                    </a:lnTo>
                    <a:lnTo>
                      <a:pt x="2820" y="60"/>
                    </a:lnTo>
                    <a:lnTo>
                      <a:pt x="2814" y="54"/>
                    </a:lnTo>
                    <a:lnTo>
                      <a:pt x="2802" y="48"/>
                    </a:lnTo>
                    <a:lnTo>
                      <a:pt x="2796" y="42"/>
                    </a:lnTo>
                    <a:lnTo>
                      <a:pt x="2724" y="42"/>
                    </a:lnTo>
                    <a:lnTo>
                      <a:pt x="2688" y="18"/>
                    </a:lnTo>
                    <a:lnTo>
                      <a:pt x="2652" y="0"/>
                    </a:lnTo>
                    <a:lnTo>
                      <a:pt x="2598" y="12"/>
                    </a:lnTo>
                    <a:lnTo>
                      <a:pt x="2556" y="6"/>
                    </a:lnTo>
                    <a:lnTo>
                      <a:pt x="2550" y="18"/>
                    </a:lnTo>
                    <a:lnTo>
                      <a:pt x="2514" y="24"/>
                    </a:lnTo>
                    <a:lnTo>
                      <a:pt x="2472" y="66"/>
                    </a:lnTo>
                    <a:lnTo>
                      <a:pt x="2466" y="66"/>
                    </a:lnTo>
                    <a:lnTo>
                      <a:pt x="2466" y="78"/>
                    </a:lnTo>
                    <a:lnTo>
                      <a:pt x="2472" y="78"/>
                    </a:lnTo>
                    <a:lnTo>
                      <a:pt x="2490" y="84"/>
                    </a:lnTo>
                    <a:lnTo>
                      <a:pt x="2502" y="84"/>
                    </a:lnTo>
                    <a:lnTo>
                      <a:pt x="2508" y="90"/>
                    </a:lnTo>
                    <a:lnTo>
                      <a:pt x="2520" y="90"/>
                    </a:lnTo>
                    <a:lnTo>
                      <a:pt x="2532" y="102"/>
                    </a:lnTo>
                    <a:lnTo>
                      <a:pt x="2544" y="108"/>
                    </a:lnTo>
                    <a:lnTo>
                      <a:pt x="2550" y="114"/>
                    </a:lnTo>
                    <a:lnTo>
                      <a:pt x="2550" y="126"/>
                    </a:lnTo>
                    <a:lnTo>
                      <a:pt x="2532" y="144"/>
                    </a:lnTo>
                    <a:lnTo>
                      <a:pt x="2532" y="216"/>
                    </a:lnTo>
                    <a:lnTo>
                      <a:pt x="2538" y="258"/>
                    </a:lnTo>
                    <a:lnTo>
                      <a:pt x="2544" y="264"/>
                    </a:lnTo>
                    <a:lnTo>
                      <a:pt x="2556" y="264"/>
                    </a:lnTo>
                    <a:lnTo>
                      <a:pt x="2556" y="276"/>
                    </a:lnTo>
                    <a:lnTo>
                      <a:pt x="2550" y="282"/>
                    </a:lnTo>
                    <a:lnTo>
                      <a:pt x="2538" y="288"/>
                    </a:lnTo>
                    <a:lnTo>
                      <a:pt x="2514" y="288"/>
                    </a:lnTo>
                    <a:lnTo>
                      <a:pt x="2514" y="300"/>
                    </a:lnTo>
                    <a:lnTo>
                      <a:pt x="2496" y="318"/>
                    </a:lnTo>
                    <a:lnTo>
                      <a:pt x="2484" y="318"/>
                    </a:lnTo>
                    <a:lnTo>
                      <a:pt x="2478" y="312"/>
                    </a:lnTo>
                    <a:lnTo>
                      <a:pt x="2442" y="312"/>
                    </a:lnTo>
                    <a:lnTo>
                      <a:pt x="2406" y="288"/>
                    </a:lnTo>
                    <a:lnTo>
                      <a:pt x="2406" y="372"/>
                    </a:lnTo>
                    <a:lnTo>
                      <a:pt x="2412" y="384"/>
                    </a:lnTo>
                    <a:lnTo>
                      <a:pt x="2418" y="408"/>
                    </a:lnTo>
                    <a:lnTo>
                      <a:pt x="2424" y="420"/>
                    </a:lnTo>
                    <a:lnTo>
                      <a:pt x="2418" y="420"/>
                    </a:lnTo>
                    <a:lnTo>
                      <a:pt x="2418" y="438"/>
                    </a:lnTo>
                    <a:lnTo>
                      <a:pt x="2424" y="450"/>
                    </a:lnTo>
                    <a:lnTo>
                      <a:pt x="2436" y="456"/>
                    </a:lnTo>
                    <a:lnTo>
                      <a:pt x="2442" y="462"/>
                    </a:lnTo>
                    <a:lnTo>
                      <a:pt x="2460" y="462"/>
                    </a:lnTo>
                    <a:lnTo>
                      <a:pt x="2460" y="456"/>
                    </a:lnTo>
                    <a:lnTo>
                      <a:pt x="2454" y="456"/>
                    </a:lnTo>
                    <a:lnTo>
                      <a:pt x="2460" y="450"/>
                    </a:lnTo>
                    <a:lnTo>
                      <a:pt x="2514" y="450"/>
                    </a:lnTo>
                    <a:lnTo>
                      <a:pt x="2526" y="462"/>
                    </a:lnTo>
                    <a:lnTo>
                      <a:pt x="2538" y="468"/>
                    </a:lnTo>
                    <a:lnTo>
                      <a:pt x="2544" y="468"/>
                    </a:lnTo>
                    <a:lnTo>
                      <a:pt x="2550" y="462"/>
                    </a:lnTo>
                    <a:lnTo>
                      <a:pt x="2550" y="438"/>
                    </a:lnTo>
                    <a:lnTo>
                      <a:pt x="2616" y="438"/>
                    </a:lnTo>
                    <a:lnTo>
                      <a:pt x="2616" y="450"/>
                    </a:lnTo>
                    <a:lnTo>
                      <a:pt x="2622" y="456"/>
                    </a:lnTo>
                    <a:lnTo>
                      <a:pt x="2634" y="462"/>
                    </a:lnTo>
                    <a:lnTo>
                      <a:pt x="2652" y="462"/>
                    </a:lnTo>
                    <a:lnTo>
                      <a:pt x="2658" y="468"/>
                    </a:lnTo>
                    <a:lnTo>
                      <a:pt x="2670" y="474"/>
                    </a:lnTo>
                    <a:lnTo>
                      <a:pt x="2682" y="486"/>
                    </a:lnTo>
                    <a:lnTo>
                      <a:pt x="2706" y="498"/>
                    </a:lnTo>
                    <a:lnTo>
                      <a:pt x="2718" y="498"/>
                    </a:lnTo>
                    <a:lnTo>
                      <a:pt x="2724" y="510"/>
                    </a:lnTo>
                    <a:lnTo>
                      <a:pt x="2748" y="534"/>
                    </a:lnTo>
                    <a:lnTo>
                      <a:pt x="2748" y="540"/>
                    </a:lnTo>
                    <a:lnTo>
                      <a:pt x="2742" y="546"/>
                    </a:lnTo>
                    <a:lnTo>
                      <a:pt x="2706" y="546"/>
                    </a:lnTo>
                    <a:lnTo>
                      <a:pt x="2700" y="540"/>
                    </a:lnTo>
                    <a:lnTo>
                      <a:pt x="2688" y="534"/>
                    </a:lnTo>
                    <a:lnTo>
                      <a:pt x="2658" y="534"/>
                    </a:lnTo>
                    <a:lnTo>
                      <a:pt x="2652" y="540"/>
                    </a:lnTo>
                    <a:lnTo>
                      <a:pt x="2646" y="540"/>
                    </a:lnTo>
                    <a:lnTo>
                      <a:pt x="2628" y="558"/>
                    </a:lnTo>
                    <a:lnTo>
                      <a:pt x="2598" y="552"/>
                    </a:lnTo>
                    <a:lnTo>
                      <a:pt x="2598" y="570"/>
                    </a:lnTo>
                    <a:lnTo>
                      <a:pt x="2586" y="570"/>
                    </a:lnTo>
                    <a:lnTo>
                      <a:pt x="2550" y="588"/>
                    </a:lnTo>
                    <a:lnTo>
                      <a:pt x="2544" y="594"/>
                    </a:lnTo>
                    <a:lnTo>
                      <a:pt x="2550" y="606"/>
                    </a:lnTo>
                    <a:lnTo>
                      <a:pt x="2562" y="618"/>
                    </a:lnTo>
                    <a:lnTo>
                      <a:pt x="2538" y="642"/>
                    </a:lnTo>
                    <a:lnTo>
                      <a:pt x="2466" y="642"/>
                    </a:lnTo>
                    <a:lnTo>
                      <a:pt x="2466" y="666"/>
                    </a:lnTo>
                    <a:lnTo>
                      <a:pt x="2460" y="672"/>
                    </a:lnTo>
                    <a:lnTo>
                      <a:pt x="2454" y="684"/>
                    </a:lnTo>
                    <a:lnTo>
                      <a:pt x="2442" y="690"/>
                    </a:lnTo>
                    <a:lnTo>
                      <a:pt x="2424" y="690"/>
                    </a:lnTo>
                    <a:lnTo>
                      <a:pt x="2412" y="696"/>
                    </a:lnTo>
                    <a:lnTo>
                      <a:pt x="2388" y="696"/>
                    </a:lnTo>
                    <a:lnTo>
                      <a:pt x="2376" y="690"/>
                    </a:lnTo>
                    <a:lnTo>
                      <a:pt x="2370" y="684"/>
                    </a:lnTo>
                    <a:lnTo>
                      <a:pt x="2358" y="678"/>
                    </a:lnTo>
                    <a:lnTo>
                      <a:pt x="2352" y="672"/>
                    </a:lnTo>
                    <a:lnTo>
                      <a:pt x="2346" y="672"/>
                    </a:lnTo>
                    <a:lnTo>
                      <a:pt x="2340" y="666"/>
                    </a:lnTo>
                    <a:lnTo>
                      <a:pt x="2316" y="666"/>
                    </a:lnTo>
                    <a:lnTo>
                      <a:pt x="2304" y="672"/>
                    </a:lnTo>
                    <a:lnTo>
                      <a:pt x="2304" y="684"/>
                    </a:lnTo>
                    <a:lnTo>
                      <a:pt x="2298" y="696"/>
                    </a:lnTo>
                    <a:lnTo>
                      <a:pt x="2298" y="708"/>
                    </a:lnTo>
                    <a:lnTo>
                      <a:pt x="2304" y="720"/>
                    </a:lnTo>
                    <a:lnTo>
                      <a:pt x="2322" y="738"/>
                    </a:lnTo>
                    <a:lnTo>
                      <a:pt x="2334" y="744"/>
                    </a:lnTo>
                    <a:lnTo>
                      <a:pt x="2352" y="762"/>
                    </a:lnTo>
                    <a:lnTo>
                      <a:pt x="2364" y="768"/>
                    </a:lnTo>
                    <a:lnTo>
                      <a:pt x="2364" y="774"/>
                    </a:lnTo>
                    <a:lnTo>
                      <a:pt x="2358" y="780"/>
                    </a:lnTo>
                    <a:lnTo>
                      <a:pt x="2352" y="792"/>
                    </a:lnTo>
                    <a:lnTo>
                      <a:pt x="2340" y="804"/>
                    </a:lnTo>
                    <a:lnTo>
                      <a:pt x="2316" y="804"/>
                    </a:lnTo>
                    <a:lnTo>
                      <a:pt x="2316" y="810"/>
                    </a:lnTo>
                    <a:lnTo>
                      <a:pt x="2310" y="822"/>
                    </a:lnTo>
                    <a:lnTo>
                      <a:pt x="2310" y="828"/>
                    </a:lnTo>
                    <a:lnTo>
                      <a:pt x="2298" y="852"/>
                    </a:lnTo>
                    <a:lnTo>
                      <a:pt x="2286" y="858"/>
                    </a:lnTo>
                    <a:lnTo>
                      <a:pt x="2262" y="858"/>
                    </a:lnTo>
                    <a:lnTo>
                      <a:pt x="2244" y="882"/>
                    </a:lnTo>
                    <a:lnTo>
                      <a:pt x="2088" y="882"/>
                    </a:lnTo>
                    <a:lnTo>
                      <a:pt x="2070" y="894"/>
                    </a:lnTo>
                    <a:lnTo>
                      <a:pt x="2010" y="930"/>
                    </a:lnTo>
                    <a:lnTo>
                      <a:pt x="1992" y="942"/>
                    </a:lnTo>
                    <a:lnTo>
                      <a:pt x="1986" y="948"/>
                    </a:lnTo>
                    <a:lnTo>
                      <a:pt x="1968" y="948"/>
                    </a:lnTo>
                    <a:lnTo>
                      <a:pt x="1962" y="942"/>
                    </a:lnTo>
                    <a:lnTo>
                      <a:pt x="1956" y="942"/>
                    </a:lnTo>
                    <a:lnTo>
                      <a:pt x="1950" y="930"/>
                    </a:lnTo>
                    <a:lnTo>
                      <a:pt x="1950" y="924"/>
                    </a:lnTo>
                    <a:lnTo>
                      <a:pt x="1938" y="924"/>
                    </a:lnTo>
                    <a:lnTo>
                      <a:pt x="1926" y="930"/>
                    </a:lnTo>
                    <a:lnTo>
                      <a:pt x="1914" y="930"/>
                    </a:lnTo>
                    <a:lnTo>
                      <a:pt x="1908" y="936"/>
                    </a:lnTo>
                    <a:lnTo>
                      <a:pt x="1896" y="936"/>
                    </a:lnTo>
                    <a:lnTo>
                      <a:pt x="1890" y="930"/>
                    </a:lnTo>
                    <a:lnTo>
                      <a:pt x="1866" y="918"/>
                    </a:lnTo>
                    <a:lnTo>
                      <a:pt x="1848" y="912"/>
                    </a:lnTo>
                    <a:lnTo>
                      <a:pt x="1800" y="912"/>
                    </a:lnTo>
                    <a:lnTo>
                      <a:pt x="1776" y="906"/>
                    </a:lnTo>
                    <a:lnTo>
                      <a:pt x="1764" y="900"/>
                    </a:lnTo>
                    <a:lnTo>
                      <a:pt x="1758" y="888"/>
                    </a:lnTo>
                    <a:lnTo>
                      <a:pt x="1740" y="870"/>
                    </a:lnTo>
                    <a:lnTo>
                      <a:pt x="1728" y="870"/>
                    </a:lnTo>
                    <a:lnTo>
                      <a:pt x="1710" y="864"/>
                    </a:lnTo>
                    <a:lnTo>
                      <a:pt x="1656" y="864"/>
                    </a:lnTo>
                    <a:lnTo>
                      <a:pt x="1650" y="858"/>
                    </a:lnTo>
                    <a:lnTo>
                      <a:pt x="1644" y="858"/>
                    </a:lnTo>
                    <a:lnTo>
                      <a:pt x="1632" y="852"/>
                    </a:lnTo>
                    <a:lnTo>
                      <a:pt x="1620" y="852"/>
                    </a:lnTo>
                    <a:lnTo>
                      <a:pt x="1614" y="858"/>
                    </a:lnTo>
                    <a:lnTo>
                      <a:pt x="1602" y="864"/>
                    </a:lnTo>
                    <a:lnTo>
                      <a:pt x="1596" y="870"/>
                    </a:lnTo>
                    <a:lnTo>
                      <a:pt x="1560" y="864"/>
                    </a:lnTo>
                    <a:lnTo>
                      <a:pt x="1512" y="864"/>
                    </a:lnTo>
                    <a:lnTo>
                      <a:pt x="1458" y="858"/>
                    </a:lnTo>
                    <a:lnTo>
                      <a:pt x="1398" y="864"/>
                    </a:lnTo>
                    <a:lnTo>
                      <a:pt x="1386" y="858"/>
                    </a:lnTo>
                    <a:lnTo>
                      <a:pt x="1380" y="846"/>
                    </a:lnTo>
                    <a:lnTo>
                      <a:pt x="1368" y="840"/>
                    </a:lnTo>
                    <a:lnTo>
                      <a:pt x="1338" y="810"/>
                    </a:lnTo>
                    <a:lnTo>
                      <a:pt x="1332" y="798"/>
                    </a:lnTo>
                    <a:lnTo>
                      <a:pt x="1290" y="756"/>
                    </a:lnTo>
                    <a:lnTo>
                      <a:pt x="1278" y="732"/>
                    </a:lnTo>
                    <a:lnTo>
                      <a:pt x="1242" y="732"/>
                    </a:lnTo>
                    <a:lnTo>
                      <a:pt x="1236" y="726"/>
                    </a:lnTo>
                    <a:lnTo>
                      <a:pt x="1224" y="726"/>
                    </a:lnTo>
                    <a:lnTo>
                      <a:pt x="1200" y="714"/>
                    </a:lnTo>
                    <a:lnTo>
                      <a:pt x="1194" y="714"/>
                    </a:lnTo>
                    <a:lnTo>
                      <a:pt x="1188" y="708"/>
                    </a:lnTo>
                    <a:lnTo>
                      <a:pt x="1182" y="708"/>
                    </a:lnTo>
                    <a:lnTo>
                      <a:pt x="1176" y="696"/>
                    </a:lnTo>
                    <a:lnTo>
                      <a:pt x="1164" y="690"/>
                    </a:lnTo>
                    <a:lnTo>
                      <a:pt x="1158" y="690"/>
                    </a:lnTo>
                    <a:lnTo>
                      <a:pt x="1146" y="684"/>
                    </a:lnTo>
                    <a:lnTo>
                      <a:pt x="1140" y="684"/>
                    </a:lnTo>
                    <a:lnTo>
                      <a:pt x="1134" y="678"/>
                    </a:lnTo>
                    <a:lnTo>
                      <a:pt x="1038" y="678"/>
                    </a:lnTo>
                    <a:lnTo>
                      <a:pt x="1014" y="672"/>
                    </a:lnTo>
                    <a:lnTo>
                      <a:pt x="996" y="666"/>
                    </a:lnTo>
                    <a:lnTo>
                      <a:pt x="990" y="666"/>
                    </a:lnTo>
                    <a:lnTo>
                      <a:pt x="978" y="660"/>
                    </a:lnTo>
                    <a:lnTo>
                      <a:pt x="966" y="660"/>
                    </a:lnTo>
                    <a:lnTo>
                      <a:pt x="954" y="654"/>
                    </a:lnTo>
                    <a:lnTo>
                      <a:pt x="948" y="648"/>
                    </a:lnTo>
                    <a:lnTo>
                      <a:pt x="942" y="636"/>
                    </a:lnTo>
                    <a:lnTo>
                      <a:pt x="936" y="618"/>
                    </a:lnTo>
                    <a:lnTo>
                      <a:pt x="936" y="606"/>
                    </a:lnTo>
                    <a:lnTo>
                      <a:pt x="948" y="594"/>
                    </a:lnTo>
                    <a:lnTo>
                      <a:pt x="948" y="588"/>
                    </a:lnTo>
                    <a:lnTo>
                      <a:pt x="942" y="582"/>
                    </a:lnTo>
                    <a:lnTo>
                      <a:pt x="936" y="570"/>
                    </a:lnTo>
                    <a:lnTo>
                      <a:pt x="930" y="564"/>
                    </a:lnTo>
                    <a:lnTo>
                      <a:pt x="930" y="552"/>
                    </a:lnTo>
                    <a:lnTo>
                      <a:pt x="924" y="540"/>
                    </a:lnTo>
                    <a:lnTo>
                      <a:pt x="912" y="528"/>
                    </a:lnTo>
                    <a:lnTo>
                      <a:pt x="888" y="510"/>
                    </a:lnTo>
                    <a:lnTo>
                      <a:pt x="876" y="492"/>
                    </a:lnTo>
                    <a:lnTo>
                      <a:pt x="870" y="480"/>
                    </a:lnTo>
                    <a:lnTo>
                      <a:pt x="852" y="462"/>
                    </a:lnTo>
                    <a:lnTo>
                      <a:pt x="834" y="456"/>
                    </a:lnTo>
                    <a:lnTo>
                      <a:pt x="822" y="450"/>
                    </a:lnTo>
                    <a:lnTo>
                      <a:pt x="810" y="450"/>
                    </a:lnTo>
                    <a:lnTo>
                      <a:pt x="804" y="444"/>
                    </a:lnTo>
                    <a:lnTo>
                      <a:pt x="786" y="432"/>
                    </a:lnTo>
                    <a:lnTo>
                      <a:pt x="750" y="444"/>
                    </a:lnTo>
                    <a:lnTo>
                      <a:pt x="726" y="420"/>
                    </a:lnTo>
                    <a:lnTo>
                      <a:pt x="720" y="408"/>
                    </a:lnTo>
                    <a:lnTo>
                      <a:pt x="708" y="408"/>
                    </a:lnTo>
                    <a:lnTo>
                      <a:pt x="696" y="402"/>
                    </a:lnTo>
                    <a:lnTo>
                      <a:pt x="684" y="402"/>
                    </a:lnTo>
                    <a:lnTo>
                      <a:pt x="672" y="396"/>
                    </a:lnTo>
                    <a:lnTo>
                      <a:pt x="672" y="378"/>
                    </a:lnTo>
                    <a:lnTo>
                      <a:pt x="648" y="378"/>
                    </a:lnTo>
                    <a:lnTo>
                      <a:pt x="654" y="372"/>
                    </a:lnTo>
                    <a:lnTo>
                      <a:pt x="654" y="360"/>
                    </a:lnTo>
                    <a:lnTo>
                      <a:pt x="648" y="354"/>
                    </a:lnTo>
                    <a:lnTo>
                      <a:pt x="612" y="354"/>
                    </a:lnTo>
                    <a:lnTo>
                      <a:pt x="600" y="348"/>
                    </a:lnTo>
                    <a:lnTo>
                      <a:pt x="582" y="348"/>
                    </a:lnTo>
                    <a:lnTo>
                      <a:pt x="576" y="354"/>
                    </a:lnTo>
                    <a:lnTo>
                      <a:pt x="576" y="360"/>
                    </a:lnTo>
                    <a:lnTo>
                      <a:pt x="594" y="378"/>
                    </a:lnTo>
                    <a:lnTo>
                      <a:pt x="594" y="390"/>
                    </a:lnTo>
                    <a:lnTo>
                      <a:pt x="588" y="396"/>
                    </a:lnTo>
                    <a:lnTo>
                      <a:pt x="546" y="396"/>
                    </a:lnTo>
                    <a:lnTo>
                      <a:pt x="534" y="408"/>
                    </a:lnTo>
                    <a:lnTo>
                      <a:pt x="534" y="426"/>
                    </a:lnTo>
                    <a:lnTo>
                      <a:pt x="546" y="450"/>
                    </a:lnTo>
                    <a:lnTo>
                      <a:pt x="558" y="462"/>
                    </a:lnTo>
                    <a:lnTo>
                      <a:pt x="570" y="486"/>
                    </a:lnTo>
                    <a:lnTo>
                      <a:pt x="570" y="504"/>
                    </a:lnTo>
                    <a:lnTo>
                      <a:pt x="564" y="510"/>
                    </a:lnTo>
                    <a:lnTo>
                      <a:pt x="546" y="510"/>
                    </a:lnTo>
                    <a:lnTo>
                      <a:pt x="528" y="528"/>
                    </a:lnTo>
                    <a:lnTo>
                      <a:pt x="516" y="516"/>
                    </a:lnTo>
                    <a:lnTo>
                      <a:pt x="468" y="516"/>
                    </a:lnTo>
                    <a:lnTo>
                      <a:pt x="444" y="504"/>
                    </a:lnTo>
                    <a:lnTo>
                      <a:pt x="432" y="504"/>
                    </a:lnTo>
                    <a:lnTo>
                      <a:pt x="420" y="498"/>
                    </a:lnTo>
                    <a:lnTo>
                      <a:pt x="408" y="498"/>
                    </a:lnTo>
                    <a:lnTo>
                      <a:pt x="408" y="636"/>
                    </a:lnTo>
                    <a:lnTo>
                      <a:pt x="414" y="636"/>
                    </a:lnTo>
                    <a:lnTo>
                      <a:pt x="420" y="642"/>
                    </a:lnTo>
                    <a:lnTo>
                      <a:pt x="426" y="642"/>
                    </a:lnTo>
                    <a:lnTo>
                      <a:pt x="432" y="648"/>
                    </a:lnTo>
                    <a:lnTo>
                      <a:pt x="432" y="660"/>
                    </a:lnTo>
                    <a:lnTo>
                      <a:pt x="426" y="666"/>
                    </a:lnTo>
                    <a:lnTo>
                      <a:pt x="420" y="666"/>
                    </a:lnTo>
                    <a:lnTo>
                      <a:pt x="408" y="654"/>
                    </a:lnTo>
                    <a:lnTo>
                      <a:pt x="390" y="666"/>
                    </a:lnTo>
                    <a:lnTo>
                      <a:pt x="384" y="660"/>
                    </a:lnTo>
                    <a:lnTo>
                      <a:pt x="378" y="648"/>
                    </a:lnTo>
                    <a:lnTo>
                      <a:pt x="372" y="642"/>
                    </a:lnTo>
                    <a:lnTo>
                      <a:pt x="360" y="642"/>
                    </a:lnTo>
                    <a:lnTo>
                      <a:pt x="324" y="660"/>
                    </a:lnTo>
                    <a:lnTo>
                      <a:pt x="312" y="660"/>
                    </a:lnTo>
                    <a:lnTo>
                      <a:pt x="300" y="666"/>
                    </a:lnTo>
                    <a:lnTo>
                      <a:pt x="288" y="666"/>
                    </a:lnTo>
                    <a:lnTo>
                      <a:pt x="276" y="672"/>
                    </a:lnTo>
                    <a:lnTo>
                      <a:pt x="270" y="678"/>
                    </a:lnTo>
                    <a:lnTo>
                      <a:pt x="270" y="684"/>
                    </a:lnTo>
                    <a:lnTo>
                      <a:pt x="276" y="690"/>
                    </a:lnTo>
                    <a:lnTo>
                      <a:pt x="288" y="696"/>
                    </a:lnTo>
                    <a:lnTo>
                      <a:pt x="306" y="696"/>
                    </a:lnTo>
                    <a:lnTo>
                      <a:pt x="306" y="726"/>
                    </a:lnTo>
                    <a:lnTo>
                      <a:pt x="318" y="750"/>
                    </a:lnTo>
                    <a:lnTo>
                      <a:pt x="360" y="792"/>
                    </a:lnTo>
                    <a:lnTo>
                      <a:pt x="366" y="804"/>
                    </a:lnTo>
                    <a:lnTo>
                      <a:pt x="378" y="810"/>
                    </a:lnTo>
                    <a:lnTo>
                      <a:pt x="378" y="822"/>
                    </a:lnTo>
                    <a:lnTo>
                      <a:pt x="360" y="822"/>
                    </a:lnTo>
                    <a:lnTo>
                      <a:pt x="354" y="828"/>
                    </a:lnTo>
                    <a:lnTo>
                      <a:pt x="354" y="834"/>
                    </a:lnTo>
                    <a:lnTo>
                      <a:pt x="372" y="852"/>
                    </a:lnTo>
                    <a:lnTo>
                      <a:pt x="348" y="852"/>
                    </a:lnTo>
                    <a:lnTo>
                      <a:pt x="348" y="864"/>
                    </a:lnTo>
                    <a:lnTo>
                      <a:pt x="354" y="870"/>
                    </a:lnTo>
                    <a:lnTo>
                      <a:pt x="354" y="882"/>
                    </a:lnTo>
                    <a:lnTo>
                      <a:pt x="372" y="900"/>
                    </a:lnTo>
                    <a:lnTo>
                      <a:pt x="372" y="912"/>
                    </a:lnTo>
                    <a:lnTo>
                      <a:pt x="366" y="918"/>
                    </a:lnTo>
                    <a:lnTo>
                      <a:pt x="342" y="918"/>
                    </a:lnTo>
                    <a:lnTo>
                      <a:pt x="294" y="936"/>
                    </a:lnTo>
                    <a:lnTo>
                      <a:pt x="282" y="948"/>
                    </a:lnTo>
                    <a:lnTo>
                      <a:pt x="270" y="954"/>
                    </a:lnTo>
                    <a:lnTo>
                      <a:pt x="264" y="960"/>
                    </a:lnTo>
                    <a:lnTo>
                      <a:pt x="264" y="978"/>
                    </a:lnTo>
                    <a:lnTo>
                      <a:pt x="258" y="990"/>
                    </a:lnTo>
                    <a:lnTo>
                      <a:pt x="252" y="996"/>
                    </a:lnTo>
                    <a:lnTo>
                      <a:pt x="234" y="996"/>
                    </a:lnTo>
                    <a:lnTo>
                      <a:pt x="216" y="990"/>
                    </a:lnTo>
                    <a:lnTo>
                      <a:pt x="186" y="990"/>
                    </a:lnTo>
                    <a:lnTo>
                      <a:pt x="168" y="1008"/>
                    </a:lnTo>
                    <a:lnTo>
                      <a:pt x="162" y="1020"/>
                    </a:lnTo>
                    <a:lnTo>
                      <a:pt x="162" y="1044"/>
                    </a:lnTo>
                    <a:lnTo>
                      <a:pt x="156" y="1050"/>
                    </a:lnTo>
                    <a:lnTo>
                      <a:pt x="126" y="1044"/>
                    </a:lnTo>
                    <a:lnTo>
                      <a:pt x="114" y="1050"/>
                    </a:lnTo>
                    <a:lnTo>
                      <a:pt x="108" y="1044"/>
                    </a:lnTo>
                    <a:lnTo>
                      <a:pt x="102" y="1032"/>
                    </a:lnTo>
                    <a:lnTo>
                      <a:pt x="96" y="1026"/>
                    </a:lnTo>
                    <a:lnTo>
                      <a:pt x="84" y="1026"/>
                    </a:lnTo>
                    <a:lnTo>
                      <a:pt x="72" y="1038"/>
                    </a:lnTo>
                    <a:lnTo>
                      <a:pt x="48" y="1038"/>
                    </a:lnTo>
                    <a:lnTo>
                      <a:pt x="48" y="1056"/>
                    </a:lnTo>
                    <a:lnTo>
                      <a:pt x="36" y="1062"/>
                    </a:lnTo>
                    <a:lnTo>
                      <a:pt x="30" y="1068"/>
                    </a:lnTo>
                    <a:lnTo>
                      <a:pt x="18" y="1068"/>
                    </a:lnTo>
                    <a:lnTo>
                      <a:pt x="6" y="1074"/>
                    </a:lnTo>
                    <a:lnTo>
                      <a:pt x="0" y="1080"/>
                    </a:lnTo>
                    <a:lnTo>
                      <a:pt x="0" y="1086"/>
                    </a:lnTo>
                    <a:lnTo>
                      <a:pt x="12" y="1092"/>
                    </a:lnTo>
                    <a:lnTo>
                      <a:pt x="18" y="1104"/>
                    </a:lnTo>
                    <a:lnTo>
                      <a:pt x="18" y="1116"/>
                    </a:lnTo>
                    <a:lnTo>
                      <a:pt x="0" y="1116"/>
                    </a:lnTo>
                    <a:lnTo>
                      <a:pt x="0" y="1140"/>
                    </a:lnTo>
                    <a:lnTo>
                      <a:pt x="18" y="1140"/>
                    </a:lnTo>
                    <a:lnTo>
                      <a:pt x="18" y="1152"/>
                    </a:lnTo>
                    <a:lnTo>
                      <a:pt x="12" y="1164"/>
                    </a:lnTo>
                    <a:lnTo>
                      <a:pt x="12" y="1176"/>
                    </a:lnTo>
                    <a:lnTo>
                      <a:pt x="24" y="1188"/>
                    </a:lnTo>
                    <a:lnTo>
                      <a:pt x="36" y="1188"/>
                    </a:lnTo>
                    <a:lnTo>
                      <a:pt x="42" y="1182"/>
                    </a:lnTo>
                    <a:lnTo>
                      <a:pt x="66" y="1182"/>
                    </a:lnTo>
                    <a:lnTo>
                      <a:pt x="78" y="1188"/>
                    </a:lnTo>
                    <a:lnTo>
                      <a:pt x="84" y="1188"/>
                    </a:lnTo>
                    <a:lnTo>
                      <a:pt x="96" y="1194"/>
                    </a:lnTo>
                    <a:lnTo>
                      <a:pt x="102" y="1200"/>
                    </a:lnTo>
                    <a:lnTo>
                      <a:pt x="102" y="1242"/>
                    </a:lnTo>
                    <a:lnTo>
                      <a:pt x="114" y="1266"/>
                    </a:lnTo>
                    <a:lnTo>
                      <a:pt x="120" y="1272"/>
                    </a:lnTo>
                    <a:lnTo>
                      <a:pt x="126" y="1272"/>
                    </a:lnTo>
                    <a:lnTo>
                      <a:pt x="138" y="1284"/>
                    </a:lnTo>
                    <a:lnTo>
                      <a:pt x="132" y="1290"/>
                    </a:lnTo>
                    <a:lnTo>
                      <a:pt x="102" y="1290"/>
                    </a:lnTo>
                    <a:lnTo>
                      <a:pt x="96" y="1296"/>
                    </a:lnTo>
                    <a:lnTo>
                      <a:pt x="96" y="1308"/>
                    </a:lnTo>
                    <a:lnTo>
                      <a:pt x="108" y="1314"/>
                    </a:lnTo>
                    <a:lnTo>
                      <a:pt x="114" y="1320"/>
                    </a:lnTo>
                    <a:lnTo>
                      <a:pt x="162" y="1320"/>
                    </a:lnTo>
                    <a:lnTo>
                      <a:pt x="168" y="1332"/>
                    </a:lnTo>
                    <a:lnTo>
                      <a:pt x="180" y="1332"/>
                    </a:lnTo>
                    <a:lnTo>
                      <a:pt x="192" y="1338"/>
                    </a:lnTo>
                    <a:lnTo>
                      <a:pt x="204" y="1350"/>
                    </a:lnTo>
                    <a:lnTo>
                      <a:pt x="216" y="1374"/>
                    </a:lnTo>
                    <a:lnTo>
                      <a:pt x="216" y="1398"/>
                    </a:lnTo>
                    <a:lnTo>
                      <a:pt x="252" y="1410"/>
                    </a:lnTo>
                    <a:lnTo>
                      <a:pt x="264" y="1404"/>
                    </a:lnTo>
                    <a:lnTo>
                      <a:pt x="264" y="1410"/>
                    </a:lnTo>
                    <a:lnTo>
                      <a:pt x="270" y="1416"/>
                    </a:lnTo>
                    <a:lnTo>
                      <a:pt x="276" y="1428"/>
                    </a:lnTo>
                    <a:lnTo>
                      <a:pt x="288" y="1434"/>
                    </a:lnTo>
                    <a:lnTo>
                      <a:pt x="366" y="1434"/>
                    </a:lnTo>
                    <a:lnTo>
                      <a:pt x="378" y="1428"/>
                    </a:lnTo>
                    <a:lnTo>
                      <a:pt x="384" y="1416"/>
                    </a:lnTo>
                    <a:lnTo>
                      <a:pt x="402" y="1410"/>
                    </a:lnTo>
                    <a:lnTo>
                      <a:pt x="426" y="1398"/>
                    </a:lnTo>
                    <a:lnTo>
                      <a:pt x="438" y="1398"/>
                    </a:lnTo>
                    <a:lnTo>
                      <a:pt x="456" y="1410"/>
                    </a:lnTo>
                    <a:lnTo>
                      <a:pt x="480" y="1434"/>
                    </a:lnTo>
                    <a:lnTo>
                      <a:pt x="522" y="1434"/>
                    </a:lnTo>
                    <a:lnTo>
                      <a:pt x="522" y="1494"/>
                    </a:lnTo>
                    <a:lnTo>
                      <a:pt x="516" y="1500"/>
                    </a:lnTo>
                    <a:lnTo>
                      <a:pt x="498" y="1500"/>
                    </a:lnTo>
                    <a:lnTo>
                      <a:pt x="498" y="1506"/>
                    </a:lnTo>
                    <a:lnTo>
                      <a:pt x="504" y="1512"/>
                    </a:lnTo>
                    <a:lnTo>
                      <a:pt x="504" y="1536"/>
                    </a:lnTo>
                    <a:lnTo>
                      <a:pt x="498" y="1548"/>
                    </a:lnTo>
                    <a:lnTo>
                      <a:pt x="486" y="1554"/>
                    </a:lnTo>
                    <a:lnTo>
                      <a:pt x="456" y="1554"/>
                    </a:lnTo>
                    <a:lnTo>
                      <a:pt x="474" y="1578"/>
                    </a:lnTo>
                    <a:lnTo>
                      <a:pt x="456" y="1584"/>
                    </a:lnTo>
                    <a:lnTo>
                      <a:pt x="456" y="1608"/>
                    </a:lnTo>
                    <a:lnTo>
                      <a:pt x="480" y="1620"/>
                    </a:lnTo>
                    <a:lnTo>
                      <a:pt x="492" y="1620"/>
                    </a:lnTo>
                    <a:lnTo>
                      <a:pt x="498" y="1626"/>
                    </a:lnTo>
                    <a:lnTo>
                      <a:pt x="504" y="1638"/>
                    </a:lnTo>
                    <a:lnTo>
                      <a:pt x="522" y="1656"/>
                    </a:lnTo>
                    <a:lnTo>
                      <a:pt x="522" y="1668"/>
                    </a:lnTo>
                    <a:lnTo>
                      <a:pt x="510" y="1674"/>
                    </a:lnTo>
                    <a:lnTo>
                      <a:pt x="504" y="1680"/>
                    </a:lnTo>
                    <a:lnTo>
                      <a:pt x="498" y="1680"/>
                    </a:lnTo>
                    <a:lnTo>
                      <a:pt x="486" y="1698"/>
                    </a:lnTo>
                    <a:lnTo>
                      <a:pt x="474" y="1686"/>
                    </a:lnTo>
                    <a:lnTo>
                      <a:pt x="474" y="1668"/>
                    </a:lnTo>
                    <a:lnTo>
                      <a:pt x="462" y="1668"/>
                    </a:lnTo>
                    <a:lnTo>
                      <a:pt x="456" y="1674"/>
                    </a:lnTo>
                    <a:lnTo>
                      <a:pt x="450" y="1674"/>
                    </a:lnTo>
                    <a:lnTo>
                      <a:pt x="450" y="1692"/>
                    </a:lnTo>
                    <a:lnTo>
                      <a:pt x="456" y="1698"/>
                    </a:lnTo>
                    <a:lnTo>
                      <a:pt x="462" y="1710"/>
                    </a:lnTo>
                    <a:lnTo>
                      <a:pt x="474" y="1722"/>
                    </a:lnTo>
                    <a:lnTo>
                      <a:pt x="480" y="1722"/>
                    </a:lnTo>
                    <a:lnTo>
                      <a:pt x="480" y="1734"/>
                    </a:lnTo>
                    <a:lnTo>
                      <a:pt x="474" y="1740"/>
                    </a:lnTo>
                    <a:lnTo>
                      <a:pt x="474" y="1758"/>
                    </a:lnTo>
                    <a:lnTo>
                      <a:pt x="480" y="1764"/>
                    </a:lnTo>
                    <a:lnTo>
                      <a:pt x="510" y="1764"/>
                    </a:lnTo>
                    <a:lnTo>
                      <a:pt x="516" y="1776"/>
                    </a:lnTo>
                    <a:lnTo>
                      <a:pt x="528" y="1788"/>
                    </a:lnTo>
                    <a:lnTo>
                      <a:pt x="540" y="1794"/>
                    </a:lnTo>
                    <a:lnTo>
                      <a:pt x="552" y="1794"/>
                    </a:lnTo>
                    <a:lnTo>
                      <a:pt x="558" y="1800"/>
                    </a:lnTo>
                    <a:lnTo>
                      <a:pt x="564" y="1800"/>
                    </a:lnTo>
                    <a:lnTo>
                      <a:pt x="582" y="1818"/>
                    </a:lnTo>
                    <a:lnTo>
                      <a:pt x="600" y="1812"/>
                    </a:lnTo>
                    <a:lnTo>
                      <a:pt x="600" y="1830"/>
                    </a:lnTo>
                    <a:lnTo>
                      <a:pt x="612" y="1836"/>
                    </a:lnTo>
                    <a:lnTo>
                      <a:pt x="624" y="1836"/>
                    </a:lnTo>
                    <a:lnTo>
                      <a:pt x="666" y="1872"/>
                    </a:lnTo>
                    <a:lnTo>
                      <a:pt x="690" y="1854"/>
                    </a:lnTo>
                    <a:lnTo>
                      <a:pt x="696" y="1848"/>
                    </a:lnTo>
                    <a:lnTo>
                      <a:pt x="708" y="1842"/>
                    </a:lnTo>
                    <a:lnTo>
                      <a:pt x="720" y="1842"/>
                    </a:lnTo>
                    <a:lnTo>
                      <a:pt x="732" y="1848"/>
                    </a:lnTo>
                    <a:lnTo>
                      <a:pt x="744" y="1860"/>
                    </a:lnTo>
                    <a:lnTo>
                      <a:pt x="750" y="1872"/>
                    </a:lnTo>
                    <a:lnTo>
                      <a:pt x="762" y="1878"/>
                    </a:lnTo>
                    <a:lnTo>
                      <a:pt x="780" y="1896"/>
                    </a:lnTo>
                    <a:lnTo>
                      <a:pt x="822" y="1902"/>
                    </a:lnTo>
                    <a:lnTo>
                      <a:pt x="828" y="1914"/>
                    </a:lnTo>
                    <a:lnTo>
                      <a:pt x="834" y="1920"/>
                    </a:lnTo>
                    <a:lnTo>
                      <a:pt x="840" y="1932"/>
                    </a:lnTo>
                    <a:lnTo>
                      <a:pt x="846" y="1938"/>
                    </a:lnTo>
                    <a:lnTo>
                      <a:pt x="846" y="1950"/>
                    </a:lnTo>
                    <a:lnTo>
                      <a:pt x="858" y="1950"/>
                    </a:lnTo>
                    <a:lnTo>
                      <a:pt x="858" y="1944"/>
                    </a:lnTo>
                    <a:lnTo>
                      <a:pt x="864" y="1938"/>
                    </a:lnTo>
                    <a:lnTo>
                      <a:pt x="870" y="1926"/>
                    </a:lnTo>
                    <a:lnTo>
                      <a:pt x="882" y="1926"/>
                    </a:lnTo>
                    <a:lnTo>
                      <a:pt x="888" y="1932"/>
                    </a:lnTo>
                    <a:lnTo>
                      <a:pt x="894" y="1944"/>
                    </a:lnTo>
                    <a:lnTo>
                      <a:pt x="894" y="1962"/>
                    </a:lnTo>
                    <a:lnTo>
                      <a:pt x="924" y="1992"/>
                    </a:lnTo>
                    <a:lnTo>
                      <a:pt x="936" y="1998"/>
                    </a:lnTo>
                    <a:lnTo>
                      <a:pt x="942" y="1992"/>
                    </a:lnTo>
                    <a:lnTo>
                      <a:pt x="954" y="1986"/>
                    </a:lnTo>
                    <a:lnTo>
                      <a:pt x="960" y="1986"/>
                    </a:lnTo>
                    <a:lnTo>
                      <a:pt x="966" y="1992"/>
                    </a:lnTo>
                    <a:lnTo>
                      <a:pt x="966" y="1998"/>
                    </a:lnTo>
                    <a:lnTo>
                      <a:pt x="960" y="2004"/>
                    </a:lnTo>
                    <a:lnTo>
                      <a:pt x="960" y="2010"/>
                    </a:lnTo>
                    <a:lnTo>
                      <a:pt x="966" y="2010"/>
                    </a:lnTo>
                    <a:lnTo>
                      <a:pt x="972" y="2016"/>
                    </a:lnTo>
                    <a:lnTo>
                      <a:pt x="990" y="2022"/>
                    </a:lnTo>
                    <a:lnTo>
                      <a:pt x="1002" y="2022"/>
                    </a:lnTo>
                    <a:lnTo>
                      <a:pt x="1008" y="2016"/>
                    </a:lnTo>
                    <a:lnTo>
                      <a:pt x="1014" y="2016"/>
                    </a:lnTo>
                    <a:lnTo>
                      <a:pt x="1014" y="2034"/>
                    </a:lnTo>
                    <a:lnTo>
                      <a:pt x="1020" y="2040"/>
                    </a:lnTo>
                    <a:lnTo>
                      <a:pt x="1032" y="2040"/>
                    </a:lnTo>
                    <a:lnTo>
                      <a:pt x="1044" y="2028"/>
                    </a:lnTo>
                    <a:lnTo>
                      <a:pt x="1044" y="2022"/>
                    </a:lnTo>
                    <a:lnTo>
                      <a:pt x="1044" y="2034"/>
                    </a:lnTo>
                    <a:lnTo>
                      <a:pt x="1050" y="2040"/>
                    </a:lnTo>
                    <a:lnTo>
                      <a:pt x="1068" y="2040"/>
                    </a:lnTo>
                    <a:lnTo>
                      <a:pt x="1074" y="2034"/>
                    </a:lnTo>
                    <a:lnTo>
                      <a:pt x="1074" y="2028"/>
                    </a:lnTo>
                    <a:lnTo>
                      <a:pt x="1086" y="2034"/>
                    </a:lnTo>
                    <a:lnTo>
                      <a:pt x="1092" y="2040"/>
                    </a:lnTo>
                    <a:lnTo>
                      <a:pt x="1110" y="2046"/>
                    </a:lnTo>
                    <a:lnTo>
                      <a:pt x="1134" y="2058"/>
                    </a:lnTo>
                    <a:lnTo>
                      <a:pt x="1158" y="2058"/>
                    </a:lnTo>
                    <a:lnTo>
                      <a:pt x="1176" y="2040"/>
                    </a:lnTo>
                    <a:lnTo>
                      <a:pt x="1194" y="2034"/>
                    </a:lnTo>
                    <a:lnTo>
                      <a:pt x="1206" y="2028"/>
                    </a:lnTo>
                    <a:lnTo>
                      <a:pt x="1212" y="2028"/>
                    </a:lnTo>
                    <a:lnTo>
                      <a:pt x="1224" y="2034"/>
                    </a:lnTo>
                    <a:lnTo>
                      <a:pt x="1230" y="2040"/>
                    </a:lnTo>
                    <a:lnTo>
                      <a:pt x="1230" y="2088"/>
                    </a:lnTo>
                    <a:lnTo>
                      <a:pt x="1236" y="2094"/>
                    </a:lnTo>
                    <a:lnTo>
                      <a:pt x="1242" y="2094"/>
                    </a:lnTo>
                    <a:lnTo>
                      <a:pt x="1242" y="2088"/>
                    </a:lnTo>
                    <a:lnTo>
                      <a:pt x="1248" y="2082"/>
                    </a:lnTo>
                    <a:lnTo>
                      <a:pt x="1254" y="2070"/>
                    </a:lnTo>
                    <a:lnTo>
                      <a:pt x="1266" y="2052"/>
                    </a:lnTo>
                    <a:lnTo>
                      <a:pt x="1272" y="2040"/>
                    </a:lnTo>
                    <a:lnTo>
                      <a:pt x="1284" y="2028"/>
                    </a:lnTo>
                    <a:lnTo>
                      <a:pt x="1290" y="2016"/>
                    </a:lnTo>
                    <a:lnTo>
                      <a:pt x="1302" y="2016"/>
                    </a:lnTo>
                    <a:lnTo>
                      <a:pt x="1314" y="2022"/>
                    </a:lnTo>
                    <a:lnTo>
                      <a:pt x="1338" y="2022"/>
                    </a:lnTo>
                    <a:lnTo>
                      <a:pt x="1338" y="2046"/>
                    </a:lnTo>
                    <a:lnTo>
                      <a:pt x="1344" y="2046"/>
                    </a:lnTo>
                    <a:lnTo>
                      <a:pt x="1350" y="2040"/>
                    </a:lnTo>
                    <a:lnTo>
                      <a:pt x="1362" y="2034"/>
                    </a:lnTo>
                    <a:lnTo>
                      <a:pt x="1374" y="2034"/>
                    </a:lnTo>
                    <a:lnTo>
                      <a:pt x="1386" y="2028"/>
                    </a:lnTo>
                    <a:lnTo>
                      <a:pt x="1398" y="2028"/>
                    </a:lnTo>
                    <a:lnTo>
                      <a:pt x="1410" y="2034"/>
                    </a:lnTo>
                    <a:lnTo>
                      <a:pt x="1422" y="2046"/>
                    </a:lnTo>
                    <a:lnTo>
                      <a:pt x="1428" y="2058"/>
                    </a:lnTo>
                    <a:lnTo>
                      <a:pt x="1428" y="2064"/>
                    </a:lnTo>
                    <a:lnTo>
                      <a:pt x="1482" y="2064"/>
                    </a:lnTo>
                    <a:lnTo>
                      <a:pt x="1494" y="2052"/>
                    </a:lnTo>
                    <a:lnTo>
                      <a:pt x="1494" y="2034"/>
                    </a:lnTo>
                    <a:lnTo>
                      <a:pt x="1488" y="2022"/>
                    </a:lnTo>
                    <a:lnTo>
                      <a:pt x="1518" y="2022"/>
                    </a:lnTo>
                    <a:lnTo>
                      <a:pt x="1524" y="2016"/>
                    </a:lnTo>
                    <a:lnTo>
                      <a:pt x="1524" y="1992"/>
                    </a:lnTo>
                    <a:lnTo>
                      <a:pt x="1518" y="1986"/>
                    </a:lnTo>
                    <a:lnTo>
                      <a:pt x="1518" y="1980"/>
                    </a:lnTo>
                    <a:lnTo>
                      <a:pt x="1554" y="1980"/>
                    </a:lnTo>
                    <a:lnTo>
                      <a:pt x="1578" y="1956"/>
                    </a:lnTo>
                    <a:lnTo>
                      <a:pt x="1590" y="1950"/>
                    </a:lnTo>
                    <a:lnTo>
                      <a:pt x="1602" y="1938"/>
                    </a:lnTo>
                    <a:lnTo>
                      <a:pt x="1620" y="1938"/>
                    </a:lnTo>
                    <a:lnTo>
                      <a:pt x="1632" y="1944"/>
                    </a:lnTo>
                    <a:lnTo>
                      <a:pt x="1650" y="1956"/>
                    </a:lnTo>
                    <a:lnTo>
                      <a:pt x="1668" y="1956"/>
                    </a:lnTo>
                    <a:lnTo>
                      <a:pt x="1668" y="1932"/>
                    </a:lnTo>
                    <a:lnTo>
                      <a:pt x="1680" y="1920"/>
                    </a:lnTo>
                    <a:lnTo>
                      <a:pt x="1716" y="1938"/>
                    </a:lnTo>
                    <a:lnTo>
                      <a:pt x="1722" y="1944"/>
                    </a:lnTo>
                    <a:lnTo>
                      <a:pt x="1710" y="1956"/>
                    </a:lnTo>
                    <a:lnTo>
                      <a:pt x="1704" y="1956"/>
                    </a:lnTo>
                    <a:lnTo>
                      <a:pt x="1710" y="1962"/>
                    </a:lnTo>
                    <a:lnTo>
                      <a:pt x="1740" y="1962"/>
                    </a:lnTo>
                    <a:lnTo>
                      <a:pt x="1758" y="1992"/>
                    </a:lnTo>
                    <a:lnTo>
                      <a:pt x="1752" y="1992"/>
                    </a:lnTo>
                    <a:lnTo>
                      <a:pt x="1740" y="2004"/>
                    </a:lnTo>
                    <a:lnTo>
                      <a:pt x="1740" y="2010"/>
                    </a:lnTo>
                    <a:lnTo>
                      <a:pt x="1806" y="2010"/>
                    </a:lnTo>
                    <a:lnTo>
                      <a:pt x="1812" y="2016"/>
                    </a:lnTo>
                    <a:lnTo>
                      <a:pt x="1818" y="2016"/>
                    </a:lnTo>
                    <a:lnTo>
                      <a:pt x="1824" y="1998"/>
                    </a:lnTo>
                    <a:lnTo>
                      <a:pt x="1830" y="1998"/>
                    </a:lnTo>
                    <a:lnTo>
                      <a:pt x="1836" y="2004"/>
                    </a:lnTo>
                    <a:lnTo>
                      <a:pt x="1842" y="2016"/>
                    </a:lnTo>
                    <a:lnTo>
                      <a:pt x="1854" y="2022"/>
                    </a:lnTo>
                    <a:lnTo>
                      <a:pt x="1872" y="2058"/>
                    </a:lnTo>
                    <a:lnTo>
                      <a:pt x="1878" y="2064"/>
                    </a:lnTo>
                    <a:lnTo>
                      <a:pt x="1878" y="2070"/>
                    </a:lnTo>
                    <a:lnTo>
                      <a:pt x="1914" y="2070"/>
                    </a:lnTo>
                    <a:lnTo>
                      <a:pt x="1920" y="2076"/>
                    </a:lnTo>
                    <a:lnTo>
                      <a:pt x="1920" y="2106"/>
                    </a:lnTo>
                    <a:lnTo>
                      <a:pt x="1932" y="2130"/>
                    </a:lnTo>
                    <a:lnTo>
                      <a:pt x="1944" y="2190"/>
                    </a:lnTo>
                    <a:lnTo>
                      <a:pt x="1932" y="2190"/>
                    </a:lnTo>
                    <a:lnTo>
                      <a:pt x="1926" y="2196"/>
                    </a:lnTo>
                    <a:lnTo>
                      <a:pt x="1914" y="2196"/>
                    </a:lnTo>
                    <a:lnTo>
                      <a:pt x="1932" y="2214"/>
                    </a:lnTo>
                    <a:lnTo>
                      <a:pt x="1932" y="2220"/>
                    </a:lnTo>
                    <a:lnTo>
                      <a:pt x="1926" y="2232"/>
                    </a:lnTo>
                    <a:lnTo>
                      <a:pt x="1920" y="2238"/>
                    </a:lnTo>
                    <a:lnTo>
                      <a:pt x="1908" y="2238"/>
                    </a:lnTo>
                    <a:lnTo>
                      <a:pt x="1902" y="2232"/>
                    </a:lnTo>
                    <a:lnTo>
                      <a:pt x="1902" y="2268"/>
                    </a:lnTo>
                    <a:lnTo>
                      <a:pt x="1896" y="2274"/>
                    </a:lnTo>
                    <a:lnTo>
                      <a:pt x="1884" y="2274"/>
                    </a:lnTo>
                    <a:lnTo>
                      <a:pt x="1890" y="2304"/>
                    </a:lnTo>
                    <a:lnTo>
                      <a:pt x="1878" y="2304"/>
                    </a:lnTo>
                    <a:lnTo>
                      <a:pt x="1878" y="2322"/>
                    </a:lnTo>
                    <a:lnTo>
                      <a:pt x="1896" y="2340"/>
                    </a:lnTo>
                    <a:lnTo>
                      <a:pt x="1902" y="2352"/>
                    </a:lnTo>
                    <a:lnTo>
                      <a:pt x="1890" y="2370"/>
                    </a:lnTo>
                    <a:lnTo>
                      <a:pt x="1902" y="2364"/>
                    </a:lnTo>
                    <a:lnTo>
                      <a:pt x="1908" y="2358"/>
                    </a:lnTo>
                    <a:lnTo>
                      <a:pt x="1920" y="2358"/>
                    </a:lnTo>
                    <a:lnTo>
                      <a:pt x="1926" y="2352"/>
                    </a:lnTo>
                    <a:lnTo>
                      <a:pt x="1986" y="2352"/>
                    </a:lnTo>
                    <a:lnTo>
                      <a:pt x="1956" y="2376"/>
                    </a:lnTo>
                    <a:lnTo>
                      <a:pt x="1980" y="2394"/>
                    </a:lnTo>
                    <a:lnTo>
                      <a:pt x="1992" y="2436"/>
                    </a:lnTo>
                    <a:lnTo>
                      <a:pt x="2022" y="2436"/>
                    </a:lnTo>
                    <a:lnTo>
                      <a:pt x="2034" y="2442"/>
                    </a:lnTo>
                    <a:lnTo>
                      <a:pt x="2040" y="2448"/>
                    </a:lnTo>
                    <a:lnTo>
                      <a:pt x="2040" y="2454"/>
                    </a:lnTo>
                    <a:lnTo>
                      <a:pt x="2034" y="2460"/>
                    </a:lnTo>
                    <a:lnTo>
                      <a:pt x="2022" y="2460"/>
                    </a:lnTo>
                    <a:lnTo>
                      <a:pt x="2016" y="2466"/>
                    </a:lnTo>
                    <a:lnTo>
                      <a:pt x="2028" y="2478"/>
                    </a:lnTo>
                    <a:lnTo>
                      <a:pt x="2028" y="2490"/>
                    </a:lnTo>
                    <a:lnTo>
                      <a:pt x="2022" y="2496"/>
                    </a:lnTo>
                    <a:lnTo>
                      <a:pt x="2022" y="2502"/>
                    </a:lnTo>
                    <a:lnTo>
                      <a:pt x="2016" y="2514"/>
                    </a:lnTo>
                    <a:lnTo>
                      <a:pt x="2070" y="2520"/>
                    </a:lnTo>
                    <a:lnTo>
                      <a:pt x="2082" y="2550"/>
                    </a:lnTo>
                    <a:lnTo>
                      <a:pt x="2094" y="2550"/>
                    </a:lnTo>
                    <a:lnTo>
                      <a:pt x="2094" y="2568"/>
                    </a:lnTo>
                    <a:lnTo>
                      <a:pt x="2136" y="2568"/>
                    </a:lnTo>
                    <a:lnTo>
                      <a:pt x="2136" y="2562"/>
                    </a:lnTo>
                    <a:lnTo>
                      <a:pt x="2154" y="2544"/>
                    </a:lnTo>
                    <a:lnTo>
                      <a:pt x="2166" y="2544"/>
                    </a:lnTo>
                    <a:lnTo>
                      <a:pt x="2172" y="2550"/>
                    </a:lnTo>
                    <a:lnTo>
                      <a:pt x="2172" y="2592"/>
                    </a:lnTo>
                    <a:lnTo>
                      <a:pt x="2214" y="2592"/>
                    </a:lnTo>
                    <a:lnTo>
                      <a:pt x="2214" y="2556"/>
                    </a:lnTo>
                    <a:lnTo>
                      <a:pt x="2190" y="2532"/>
                    </a:lnTo>
                    <a:lnTo>
                      <a:pt x="2190" y="2490"/>
                    </a:lnTo>
                    <a:lnTo>
                      <a:pt x="2196" y="2484"/>
                    </a:lnTo>
                    <a:lnTo>
                      <a:pt x="2232" y="2490"/>
                    </a:lnTo>
                    <a:lnTo>
                      <a:pt x="2232" y="2472"/>
                    </a:lnTo>
                    <a:lnTo>
                      <a:pt x="2238" y="2460"/>
                    </a:lnTo>
                    <a:lnTo>
                      <a:pt x="2250" y="2460"/>
                    </a:lnTo>
                    <a:lnTo>
                      <a:pt x="2274" y="2484"/>
                    </a:lnTo>
                    <a:lnTo>
                      <a:pt x="2286" y="2484"/>
                    </a:lnTo>
                    <a:lnTo>
                      <a:pt x="2292" y="2478"/>
                    </a:lnTo>
                    <a:lnTo>
                      <a:pt x="2298" y="2466"/>
                    </a:lnTo>
                    <a:lnTo>
                      <a:pt x="2304" y="2460"/>
                    </a:lnTo>
                    <a:lnTo>
                      <a:pt x="2322" y="2478"/>
                    </a:lnTo>
                    <a:lnTo>
                      <a:pt x="2322" y="2460"/>
                    </a:lnTo>
                    <a:lnTo>
                      <a:pt x="2328" y="2460"/>
                    </a:lnTo>
                    <a:lnTo>
                      <a:pt x="2340" y="2478"/>
                    </a:lnTo>
                    <a:lnTo>
                      <a:pt x="2346" y="2484"/>
                    </a:lnTo>
                    <a:lnTo>
                      <a:pt x="2364" y="2484"/>
                    </a:lnTo>
                    <a:lnTo>
                      <a:pt x="2364" y="2472"/>
                    </a:lnTo>
                    <a:lnTo>
                      <a:pt x="2352" y="2460"/>
                    </a:lnTo>
                    <a:lnTo>
                      <a:pt x="2370" y="2460"/>
                    </a:lnTo>
                    <a:lnTo>
                      <a:pt x="2376" y="2466"/>
                    </a:lnTo>
                    <a:lnTo>
                      <a:pt x="2382" y="2460"/>
                    </a:lnTo>
                    <a:lnTo>
                      <a:pt x="2400" y="2460"/>
                    </a:lnTo>
                    <a:lnTo>
                      <a:pt x="2400" y="2454"/>
                    </a:lnTo>
                    <a:lnTo>
                      <a:pt x="2406" y="2442"/>
                    </a:lnTo>
                    <a:lnTo>
                      <a:pt x="2406" y="2430"/>
                    </a:lnTo>
                    <a:lnTo>
                      <a:pt x="2412" y="2424"/>
                    </a:lnTo>
                    <a:lnTo>
                      <a:pt x="2424" y="2418"/>
                    </a:lnTo>
                    <a:lnTo>
                      <a:pt x="2430" y="2412"/>
                    </a:lnTo>
                    <a:lnTo>
                      <a:pt x="2436" y="2412"/>
                    </a:lnTo>
                    <a:lnTo>
                      <a:pt x="2466" y="2448"/>
                    </a:lnTo>
                    <a:lnTo>
                      <a:pt x="2496" y="2442"/>
                    </a:lnTo>
                    <a:lnTo>
                      <a:pt x="2508" y="2454"/>
                    </a:lnTo>
                    <a:lnTo>
                      <a:pt x="2538" y="2454"/>
                    </a:lnTo>
                    <a:lnTo>
                      <a:pt x="2544" y="2460"/>
                    </a:lnTo>
                    <a:lnTo>
                      <a:pt x="2544" y="2466"/>
                    </a:lnTo>
                    <a:lnTo>
                      <a:pt x="2526" y="2484"/>
                    </a:lnTo>
                    <a:lnTo>
                      <a:pt x="2532" y="2502"/>
                    </a:lnTo>
                    <a:lnTo>
                      <a:pt x="2544" y="2508"/>
                    </a:lnTo>
                    <a:lnTo>
                      <a:pt x="2544" y="2526"/>
                    </a:lnTo>
                    <a:lnTo>
                      <a:pt x="2562" y="2526"/>
                    </a:lnTo>
                    <a:lnTo>
                      <a:pt x="2568" y="2532"/>
                    </a:lnTo>
                    <a:lnTo>
                      <a:pt x="2574" y="2544"/>
                    </a:lnTo>
                    <a:lnTo>
                      <a:pt x="2586" y="2550"/>
                    </a:lnTo>
                    <a:lnTo>
                      <a:pt x="2616" y="2550"/>
                    </a:lnTo>
                    <a:lnTo>
                      <a:pt x="2622" y="2556"/>
                    </a:lnTo>
                    <a:lnTo>
                      <a:pt x="2628" y="2556"/>
                    </a:lnTo>
                    <a:lnTo>
                      <a:pt x="2676" y="2526"/>
                    </a:lnTo>
                    <a:lnTo>
                      <a:pt x="2694" y="2538"/>
                    </a:lnTo>
                    <a:lnTo>
                      <a:pt x="2718" y="2538"/>
                    </a:lnTo>
                    <a:lnTo>
                      <a:pt x="2736" y="2544"/>
                    </a:lnTo>
                    <a:lnTo>
                      <a:pt x="2748" y="2544"/>
                    </a:lnTo>
                    <a:lnTo>
                      <a:pt x="2760" y="2550"/>
                    </a:lnTo>
                    <a:lnTo>
                      <a:pt x="2766" y="2556"/>
                    </a:lnTo>
                    <a:lnTo>
                      <a:pt x="2772" y="2568"/>
                    </a:lnTo>
                    <a:lnTo>
                      <a:pt x="2766" y="2580"/>
                    </a:lnTo>
                    <a:lnTo>
                      <a:pt x="2766" y="2604"/>
                    </a:lnTo>
                    <a:lnTo>
                      <a:pt x="2760" y="2616"/>
                    </a:lnTo>
                    <a:lnTo>
                      <a:pt x="2766" y="2628"/>
                    </a:lnTo>
                    <a:lnTo>
                      <a:pt x="2772" y="2634"/>
                    </a:lnTo>
                    <a:lnTo>
                      <a:pt x="2784" y="2640"/>
                    </a:lnTo>
                    <a:lnTo>
                      <a:pt x="2790" y="2652"/>
                    </a:lnTo>
                    <a:lnTo>
                      <a:pt x="2802" y="2658"/>
                    </a:lnTo>
                    <a:lnTo>
                      <a:pt x="2808" y="2664"/>
                    </a:lnTo>
                    <a:lnTo>
                      <a:pt x="2826" y="2664"/>
                    </a:lnTo>
                    <a:lnTo>
                      <a:pt x="2832" y="2640"/>
                    </a:lnTo>
                    <a:lnTo>
                      <a:pt x="2832" y="2634"/>
                    </a:lnTo>
                    <a:lnTo>
                      <a:pt x="2826" y="2628"/>
                    </a:lnTo>
                    <a:lnTo>
                      <a:pt x="2826" y="2586"/>
                    </a:lnTo>
                    <a:lnTo>
                      <a:pt x="2832" y="2568"/>
                    </a:lnTo>
                    <a:lnTo>
                      <a:pt x="2844" y="2556"/>
                    </a:lnTo>
                    <a:lnTo>
                      <a:pt x="2856" y="2550"/>
                    </a:lnTo>
                    <a:lnTo>
                      <a:pt x="2886" y="2550"/>
                    </a:lnTo>
                    <a:lnTo>
                      <a:pt x="2898" y="2544"/>
                    </a:lnTo>
                    <a:lnTo>
                      <a:pt x="2910" y="2544"/>
                    </a:lnTo>
                    <a:lnTo>
                      <a:pt x="2922" y="2538"/>
                    </a:lnTo>
                    <a:lnTo>
                      <a:pt x="2940" y="2538"/>
                    </a:lnTo>
                    <a:lnTo>
                      <a:pt x="2964" y="2532"/>
                    </a:lnTo>
                    <a:lnTo>
                      <a:pt x="2982" y="2526"/>
                    </a:lnTo>
                    <a:lnTo>
                      <a:pt x="3000" y="2508"/>
                    </a:lnTo>
                    <a:lnTo>
                      <a:pt x="3000" y="2466"/>
                    </a:lnTo>
                    <a:lnTo>
                      <a:pt x="3006" y="2454"/>
                    </a:lnTo>
                    <a:lnTo>
                      <a:pt x="3012" y="2448"/>
                    </a:lnTo>
                    <a:lnTo>
                      <a:pt x="3024" y="2460"/>
                    </a:lnTo>
                    <a:lnTo>
                      <a:pt x="3036" y="2484"/>
                    </a:lnTo>
                    <a:lnTo>
                      <a:pt x="3042" y="2490"/>
                    </a:lnTo>
                    <a:lnTo>
                      <a:pt x="3048" y="2490"/>
                    </a:lnTo>
                    <a:lnTo>
                      <a:pt x="3054" y="2484"/>
                    </a:lnTo>
                    <a:lnTo>
                      <a:pt x="3066" y="2478"/>
                    </a:lnTo>
                    <a:lnTo>
                      <a:pt x="3072" y="2466"/>
                    </a:lnTo>
                    <a:lnTo>
                      <a:pt x="3090" y="2448"/>
                    </a:lnTo>
                    <a:lnTo>
                      <a:pt x="3096" y="2436"/>
                    </a:lnTo>
                    <a:lnTo>
                      <a:pt x="3114" y="2454"/>
                    </a:lnTo>
                    <a:lnTo>
                      <a:pt x="3144" y="2442"/>
                    </a:lnTo>
                    <a:lnTo>
                      <a:pt x="3150" y="2442"/>
                    </a:lnTo>
                    <a:lnTo>
                      <a:pt x="3156" y="2448"/>
                    </a:lnTo>
                    <a:lnTo>
                      <a:pt x="3186" y="2448"/>
                    </a:lnTo>
                    <a:lnTo>
                      <a:pt x="3234" y="2424"/>
                    </a:lnTo>
                    <a:lnTo>
                      <a:pt x="3288" y="2370"/>
                    </a:lnTo>
                    <a:lnTo>
                      <a:pt x="3294" y="2358"/>
                    </a:lnTo>
                    <a:lnTo>
                      <a:pt x="3300" y="2352"/>
                    </a:lnTo>
                    <a:lnTo>
                      <a:pt x="3294" y="2340"/>
                    </a:lnTo>
                    <a:lnTo>
                      <a:pt x="3294" y="2334"/>
                    </a:lnTo>
                    <a:lnTo>
                      <a:pt x="3288" y="2322"/>
                    </a:lnTo>
                    <a:lnTo>
                      <a:pt x="3282" y="2316"/>
                    </a:lnTo>
                    <a:lnTo>
                      <a:pt x="3300" y="2316"/>
                    </a:lnTo>
                    <a:lnTo>
                      <a:pt x="3312" y="2286"/>
                    </a:lnTo>
                    <a:lnTo>
                      <a:pt x="3336" y="2286"/>
                    </a:lnTo>
                    <a:lnTo>
                      <a:pt x="3348" y="2250"/>
                    </a:lnTo>
                    <a:lnTo>
                      <a:pt x="3360" y="2250"/>
                    </a:lnTo>
                    <a:lnTo>
                      <a:pt x="3360" y="2208"/>
                    </a:lnTo>
                    <a:lnTo>
                      <a:pt x="3372" y="2208"/>
                    </a:lnTo>
                    <a:lnTo>
                      <a:pt x="3384" y="2196"/>
                    </a:lnTo>
                    <a:lnTo>
                      <a:pt x="3384" y="2172"/>
                    </a:lnTo>
                    <a:lnTo>
                      <a:pt x="3378" y="2160"/>
                    </a:lnTo>
                    <a:lnTo>
                      <a:pt x="3372" y="2154"/>
                    </a:lnTo>
                    <a:lnTo>
                      <a:pt x="3372" y="2142"/>
                    </a:lnTo>
                    <a:lnTo>
                      <a:pt x="3378" y="2136"/>
                    </a:lnTo>
                    <a:lnTo>
                      <a:pt x="3384" y="2136"/>
                    </a:lnTo>
                    <a:lnTo>
                      <a:pt x="3390" y="2130"/>
                    </a:lnTo>
                    <a:lnTo>
                      <a:pt x="3402" y="2124"/>
                    </a:lnTo>
                    <a:lnTo>
                      <a:pt x="3408" y="2118"/>
                    </a:lnTo>
                    <a:lnTo>
                      <a:pt x="3408" y="2094"/>
                    </a:lnTo>
                    <a:lnTo>
                      <a:pt x="3390" y="2076"/>
                    </a:lnTo>
                    <a:lnTo>
                      <a:pt x="3390" y="2064"/>
                    </a:lnTo>
                    <a:lnTo>
                      <a:pt x="3402" y="2058"/>
                    </a:lnTo>
                    <a:lnTo>
                      <a:pt x="3408" y="2052"/>
                    </a:lnTo>
                    <a:lnTo>
                      <a:pt x="3408" y="2016"/>
                    </a:lnTo>
                    <a:lnTo>
                      <a:pt x="3414" y="2016"/>
                    </a:lnTo>
                    <a:lnTo>
                      <a:pt x="3420" y="2010"/>
                    </a:lnTo>
                    <a:lnTo>
                      <a:pt x="3456" y="1992"/>
                    </a:lnTo>
                    <a:lnTo>
                      <a:pt x="3462" y="1980"/>
                    </a:lnTo>
                    <a:lnTo>
                      <a:pt x="3462" y="1962"/>
                    </a:lnTo>
                    <a:lnTo>
                      <a:pt x="3456" y="1956"/>
                    </a:lnTo>
                    <a:lnTo>
                      <a:pt x="3444" y="1956"/>
                    </a:lnTo>
                    <a:lnTo>
                      <a:pt x="3450" y="1956"/>
                    </a:lnTo>
                    <a:lnTo>
                      <a:pt x="3456" y="1950"/>
                    </a:lnTo>
                    <a:lnTo>
                      <a:pt x="3468" y="1950"/>
                    </a:lnTo>
                    <a:lnTo>
                      <a:pt x="3480" y="1944"/>
                    </a:lnTo>
                    <a:lnTo>
                      <a:pt x="3492" y="1932"/>
                    </a:lnTo>
                    <a:lnTo>
                      <a:pt x="3474" y="1914"/>
                    </a:lnTo>
                    <a:lnTo>
                      <a:pt x="3468" y="1914"/>
                    </a:lnTo>
                    <a:lnTo>
                      <a:pt x="3486" y="1896"/>
                    </a:lnTo>
                    <a:lnTo>
                      <a:pt x="3498" y="1872"/>
                    </a:lnTo>
                    <a:lnTo>
                      <a:pt x="3504" y="1866"/>
                    </a:lnTo>
                    <a:lnTo>
                      <a:pt x="3504" y="1854"/>
                    </a:lnTo>
                    <a:lnTo>
                      <a:pt x="3498" y="1848"/>
                    </a:lnTo>
                    <a:lnTo>
                      <a:pt x="3474" y="1842"/>
                    </a:lnTo>
                    <a:lnTo>
                      <a:pt x="3438" y="1848"/>
                    </a:lnTo>
                    <a:lnTo>
                      <a:pt x="3396" y="1854"/>
                    </a:lnTo>
                    <a:lnTo>
                      <a:pt x="3366" y="1860"/>
                    </a:lnTo>
                    <a:lnTo>
                      <a:pt x="3354" y="1866"/>
                    </a:lnTo>
                    <a:lnTo>
                      <a:pt x="3336" y="1848"/>
                    </a:lnTo>
                    <a:lnTo>
                      <a:pt x="3378" y="1848"/>
                    </a:lnTo>
                    <a:lnTo>
                      <a:pt x="3378" y="1836"/>
                    </a:lnTo>
                    <a:lnTo>
                      <a:pt x="3384" y="1824"/>
                    </a:lnTo>
                    <a:lnTo>
                      <a:pt x="3390" y="1818"/>
                    </a:lnTo>
                    <a:lnTo>
                      <a:pt x="3402" y="1812"/>
                    </a:lnTo>
                    <a:lnTo>
                      <a:pt x="3432" y="1812"/>
                    </a:lnTo>
                    <a:lnTo>
                      <a:pt x="3426" y="1800"/>
                    </a:lnTo>
                    <a:lnTo>
                      <a:pt x="3420" y="1794"/>
                    </a:lnTo>
                    <a:lnTo>
                      <a:pt x="3414" y="1782"/>
                    </a:lnTo>
                    <a:lnTo>
                      <a:pt x="3414" y="1776"/>
                    </a:lnTo>
                    <a:lnTo>
                      <a:pt x="3408" y="1770"/>
                    </a:lnTo>
                    <a:lnTo>
                      <a:pt x="3390" y="1770"/>
                    </a:lnTo>
                    <a:lnTo>
                      <a:pt x="3378" y="1764"/>
                    </a:lnTo>
                    <a:lnTo>
                      <a:pt x="3366" y="1764"/>
                    </a:lnTo>
                    <a:lnTo>
                      <a:pt x="3354" y="1746"/>
                    </a:lnTo>
                    <a:lnTo>
                      <a:pt x="3342" y="1746"/>
                    </a:lnTo>
                    <a:lnTo>
                      <a:pt x="3336" y="1734"/>
                    </a:lnTo>
                    <a:lnTo>
                      <a:pt x="3324" y="1728"/>
                    </a:lnTo>
                    <a:lnTo>
                      <a:pt x="3294" y="1728"/>
                    </a:lnTo>
                    <a:lnTo>
                      <a:pt x="3288" y="1734"/>
                    </a:lnTo>
                    <a:lnTo>
                      <a:pt x="3282" y="1734"/>
                    </a:lnTo>
                    <a:lnTo>
                      <a:pt x="3246" y="1686"/>
                    </a:lnTo>
                    <a:lnTo>
                      <a:pt x="3252" y="1698"/>
                    </a:lnTo>
                    <a:lnTo>
                      <a:pt x="3264" y="1704"/>
                    </a:lnTo>
                    <a:lnTo>
                      <a:pt x="3270" y="1710"/>
                    </a:lnTo>
                    <a:lnTo>
                      <a:pt x="3282" y="1716"/>
                    </a:lnTo>
                    <a:lnTo>
                      <a:pt x="3294" y="1716"/>
                    </a:lnTo>
                    <a:lnTo>
                      <a:pt x="3300" y="1710"/>
                    </a:lnTo>
                    <a:lnTo>
                      <a:pt x="3306" y="1710"/>
                    </a:lnTo>
                    <a:lnTo>
                      <a:pt x="3336" y="1716"/>
                    </a:lnTo>
                    <a:lnTo>
                      <a:pt x="3348" y="1734"/>
                    </a:lnTo>
                    <a:lnTo>
                      <a:pt x="3366" y="1728"/>
                    </a:lnTo>
                    <a:lnTo>
                      <a:pt x="3408" y="1740"/>
                    </a:lnTo>
                    <a:lnTo>
                      <a:pt x="3390" y="1716"/>
                    </a:lnTo>
                    <a:lnTo>
                      <a:pt x="3372" y="1710"/>
                    </a:lnTo>
                    <a:lnTo>
                      <a:pt x="3372" y="1692"/>
                    </a:lnTo>
                    <a:lnTo>
                      <a:pt x="3360" y="1680"/>
                    </a:lnTo>
                    <a:lnTo>
                      <a:pt x="3348" y="1674"/>
                    </a:lnTo>
                    <a:lnTo>
                      <a:pt x="3330" y="1674"/>
                    </a:lnTo>
                    <a:lnTo>
                      <a:pt x="3318" y="1662"/>
                    </a:lnTo>
                    <a:lnTo>
                      <a:pt x="3318" y="1650"/>
                    </a:lnTo>
                    <a:lnTo>
                      <a:pt x="3312" y="1644"/>
                    </a:lnTo>
                    <a:lnTo>
                      <a:pt x="3312" y="1632"/>
                    </a:lnTo>
                    <a:lnTo>
                      <a:pt x="3234" y="1530"/>
                    </a:lnTo>
                    <a:lnTo>
                      <a:pt x="3198" y="1524"/>
                    </a:lnTo>
                    <a:lnTo>
                      <a:pt x="3162" y="1494"/>
                    </a:lnTo>
                    <a:lnTo>
                      <a:pt x="3144" y="1500"/>
                    </a:lnTo>
                    <a:lnTo>
                      <a:pt x="3138" y="1488"/>
                    </a:lnTo>
                    <a:lnTo>
                      <a:pt x="3132" y="1482"/>
                    </a:lnTo>
                    <a:lnTo>
                      <a:pt x="3132" y="1470"/>
                    </a:lnTo>
                    <a:lnTo>
                      <a:pt x="3126" y="1464"/>
                    </a:lnTo>
                    <a:lnTo>
                      <a:pt x="3138" y="1452"/>
                    </a:lnTo>
                    <a:lnTo>
                      <a:pt x="3150" y="1446"/>
                    </a:lnTo>
                    <a:lnTo>
                      <a:pt x="3156" y="1434"/>
                    </a:lnTo>
                    <a:lnTo>
                      <a:pt x="3162" y="1428"/>
                    </a:lnTo>
                    <a:lnTo>
                      <a:pt x="3168" y="1416"/>
                    </a:lnTo>
                    <a:lnTo>
                      <a:pt x="3168" y="1410"/>
                    </a:lnTo>
                    <a:lnTo>
                      <a:pt x="3162" y="1398"/>
                    </a:lnTo>
                    <a:lnTo>
                      <a:pt x="3162" y="1392"/>
                    </a:lnTo>
                    <a:lnTo>
                      <a:pt x="3156" y="1380"/>
                    </a:lnTo>
                    <a:lnTo>
                      <a:pt x="3168" y="1386"/>
                    </a:lnTo>
                    <a:lnTo>
                      <a:pt x="3174" y="1392"/>
                    </a:lnTo>
                    <a:lnTo>
                      <a:pt x="3186" y="1398"/>
                    </a:lnTo>
                    <a:lnTo>
                      <a:pt x="3198" y="1386"/>
                    </a:lnTo>
                    <a:lnTo>
                      <a:pt x="3198" y="1368"/>
                    </a:lnTo>
                    <a:lnTo>
                      <a:pt x="3192" y="1356"/>
                    </a:lnTo>
                    <a:lnTo>
                      <a:pt x="3192" y="1344"/>
                    </a:lnTo>
                    <a:lnTo>
                      <a:pt x="3216" y="1344"/>
                    </a:lnTo>
                    <a:lnTo>
                      <a:pt x="3252" y="1320"/>
                    </a:lnTo>
                    <a:lnTo>
                      <a:pt x="3264" y="1320"/>
                    </a:lnTo>
                    <a:lnTo>
                      <a:pt x="3270" y="1326"/>
                    </a:lnTo>
                    <a:lnTo>
                      <a:pt x="3294" y="1326"/>
                    </a:lnTo>
                    <a:lnTo>
                      <a:pt x="3294" y="1320"/>
                    </a:lnTo>
                    <a:lnTo>
                      <a:pt x="3288" y="1314"/>
                    </a:lnTo>
                    <a:lnTo>
                      <a:pt x="3288" y="1308"/>
                    </a:lnTo>
                    <a:lnTo>
                      <a:pt x="3282" y="1302"/>
                    </a:lnTo>
                    <a:lnTo>
                      <a:pt x="3288" y="1278"/>
                    </a:lnTo>
                    <a:lnTo>
                      <a:pt x="3258" y="1278"/>
                    </a:lnTo>
                    <a:lnTo>
                      <a:pt x="3246" y="1266"/>
                    </a:lnTo>
                    <a:lnTo>
                      <a:pt x="3240" y="1278"/>
                    </a:lnTo>
                    <a:lnTo>
                      <a:pt x="3204" y="1278"/>
                    </a:lnTo>
                    <a:lnTo>
                      <a:pt x="3198" y="1272"/>
                    </a:lnTo>
                    <a:lnTo>
                      <a:pt x="3192" y="1260"/>
                    </a:lnTo>
                    <a:lnTo>
                      <a:pt x="3180" y="1254"/>
                    </a:lnTo>
                    <a:lnTo>
                      <a:pt x="3174" y="1248"/>
                    </a:lnTo>
                    <a:lnTo>
                      <a:pt x="3150" y="1248"/>
                    </a:lnTo>
                    <a:lnTo>
                      <a:pt x="3144" y="1260"/>
                    </a:lnTo>
                    <a:lnTo>
                      <a:pt x="3132" y="1266"/>
                    </a:lnTo>
                    <a:lnTo>
                      <a:pt x="3114" y="1284"/>
                    </a:lnTo>
                    <a:lnTo>
                      <a:pt x="3114" y="1296"/>
                    </a:lnTo>
                    <a:lnTo>
                      <a:pt x="3108" y="1302"/>
                    </a:lnTo>
                    <a:lnTo>
                      <a:pt x="3108" y="1308"/>
                    </a:lnTo>
                    <a:lnTo>
                      <a:pt x="3078" y="1308"/>
                    </a:lnTo>
                    <a:lnTo>
                      <a:pt x="3054" y="1296"/>
                    </a:lnTo>
                    <a:lnTo>
                      <a:pt x="3048" y="1290"/>
                    </a:lnTo>
                    <a:lnTo>
                      <a:pt x="3042" y="1278"/>
                    </a:lnTo>
                    <a:lnTo>
                      <a:pt x="3030" y="1242"/>
                    </a:lnTo>
                    <a:lnTo>
                      <a:pt x="3024" y="1230"/>
                    </a:lnTo>
                    <a:lnTo>
                      <a:pt x="3018" y="1224"/>
                    </a:lnTo>
                    <a:lnTo>
                      <a:pt x="3006" y="1224"/>
                    </a:lnTo>
                    <a:lnTo>
                      <a:pt x="3000" y="1230"/>
                    </a:lnTo>
                    <a:lnTo>
                      <a:pt x="3000" y="1242"/>
                    </a:lnTo>
                    <a:lnTo>
                      <a:pt x="2988" y="1224"/>
                    </a:lnTo>
                    <a:lnTo>
                      <a:pt x="2952" y="1224"/>
                    </a:lnTo>
                    <a:lnTo>
                      <a:pt x="2940" y="1218"/>
                    </a:lnTo>
                    <a:lnTo>
                      <a:pt x="2934" y="1212"/>
                    </a:lnTo>
                    <a:lnTo>
                      <a:pt x="2928" y="1200"/>
                    </a:lnTo>
                    <a:lnTo>
                      <a:pt x="2916" y="1194"/>
                    </a:lnTo>
                    <a:lnTo>
                      <a:pt x="2910" y="1182"/>
                    </a:lnTo>
                    <a:lnTo>
                      <a:pt x="2910" y="1140"/>
                    </a:lnTo>
                    <a:lnTo>
                      <a:pt x="2928" y="1140"/>
                    </a:lnTo>
                    <a:lnTo>
                      <a:pt x="2940" y="1152"/>
                    </a:lnTo>
                    <a:lnTo>
                      <a:pt x="2946" y="1152"/>
                    </a:lnTo>
                    <a:lnTo>
                      <a:pt x="2952" y="1146"/>
                    </a:lnTo>
                    <a:lnTo>
                      <a:pt x="2952" y="1140"/>
                    </a:lnTo>
                    <a:lnTo>
                      <a:pt x="2958" y="1134"/>
                    </a:lnTo>
                    <a:lnTo>
                      <a:pt x="2964" y="1134"/>
                    </a:lnTo>
                    <a:lnTo>
                      <a:pt x="2970" y="1140"/>
                    </a:lnTo>
                    <a:lnTo>
                      <a:pt x="2982" y="1140"/>
                    </a:lnTo>
                    <a:lnTo>
                      <a:pt x="2994" y="1134"/>
                    </a:lnTo>
                    <a:lnTo>
                      <a:pt x="3000" y="1128"/>
                    </a:lnTo>
                    <a:lnTo>
                      <a:pt x="3000" y="1116"/>
                    </a:lnTo>
                    <a:lnTo>
                      <a:pt x="2994" y="1110"/>
                    </a:lnTo>
                    <a:lnTo>
                      <a:pt x="2994" y="1086"/>
                    </a:lnTo>
                    <a:lnTo>
                      <a:pt x="3000" y="1074"/>
                    </a:lnTo>
                    <a:lnTo>
                      <a:pt x="3000" y="1068"/>
                    </a:lnTo>
                    <a:lnTo>
                      <a:pt x="3036" y="1068"/>
                    </a:lnTo>
                    <a:lnTo>
                      <a:pt x="3042" y="1062"/>
                    </a:lnTo>
                    <a:lnTo>
                      <a:pt x="3048" y="1050"/>
                    </a:lnTo>
                    <a:lnTo>
                      <a:pt x="3048" y="1038"/>
                    </a:lnTo>
                    <a:lnTo>
                      <a:pt x="3054" y="1032"/>
                    </a:lnTo>
                    <a:lnTo>
                      <a:pt x="3054" y="1026"/>
                    </a:lnTo>
                    <a:lnTo>
                      <a:pt x="3072" y="1014"/>
                    </a:lnTo>
                    <a:lnTo>
                      <a:pt x="3060" y="1002"/>
                    </a:lnTo>
                    <a:lnTo>
                      <a:pt x="3096" y="1014"/>
                    </a:lnTo>
                    <a:lnTo>
                      <a:pt x="3114" y="996"/>
                    </a:lnTo>
                    <a:lnTo>
                      <a:pt x="3126" y="1002"/>
                    </a:lnTo>
                    <a:lnTo>
                      <a:pt x="3132" y="1014"/>
                    </a:lnTo>
                    <a:lnTo>
                      <a:pt x="3144" y="1020"/>
                    </a:lnTo>
                    <a:lnTo>
                      <a:pt x="3156" y="1044"/>
                    </a:lnTo>
                    <a:lnTo>
                      <a:pt x="3156" y="1050"/>
                    </a:lnTo>
                    <a:lnTo>
                      <a:pt x="3144" y="1074"/>
                    </a:lnTo>
                    <a:lnTo>
                      <a:pt x="3126" y="1092"/>
                    </a:lnTo>
                    <a:lnTo>
                      <a:pt x="3126" y="1104"/>
                    </a:lnTo>
                    <a:lnTo>
                      <a:pt x="3132" y="1116"/>
                    </a:lnTo>
                    <a:lnTo>
                      <a:pt x="3144" y="1128"/>
                    </a:lnTo>
                    <a:lnTo>
                      <a:pt x="3150" y="1128"/>
                    </a:lnTo>
                    <a:lnTo>
                      <a:pt x="3162" y="1122"/>
                    </a:lnTo>
                    <a:lnTo>
                      <a:pt x="3168" y="1122"/>
                    </a:lnTo>
                    <a:lnTo>
                      <a:pt x="3162" y="1152"/>
                    </a:lnTo>
                    <a:lnTo>
                      <a:pt x="3144" y="1170"/>
                    </a:lnTo>
                    <a:lnTo>
                      <a:pt x="3144" y="1176"/>
                    </a:lnTo>
                    <a:lnTo>
                      <a:pt x="3150" y="1176"/>
                    </a:lnTo>
                    <a:lnTo>
                      <a:pt x="3162" y="1170"/>
                    </a:lnTo>
                    <a:lnTo>
                      <a:pt x="3168" y="1164"/>
                    </a:lnTo>
                    <a:lnTo>
                      <a:pt x="3180" y="1158"/>
                    </a:lnTo>
                    <a:lnTo>
                      <a:pt x="3186" y="1158"/>
                    </a:lnTo>
                    <a:lnTo>
                      <a:pt x="3198" y="1146"/>
                    </a:lnTo>
                    <a:lnTo>
                      <a:pt x="3198" y="1122"/>
                    </a:lnTo>
                    <a:lnTo>
                      <a:pt x="3204" y="1122"/>
                    </a:lnTo>
                    <a:lnTo>
                      <a:pt x="3210" y="1116"/>
                    </a:lnTo>
                    <a:lnTo>
                      <a:pt x="3258" y="1092"/>
                    </a:lnTo>
                    <a:lnTo>
                      <a:pt x="3264" y="1086"/>
                    </a:lnTo>
                    <a:lnTo>
                      <a:pt x="3306" y="1086"/>
                    </a:lnTo>
                    <a:lnTo>
                      <a:pt x="3312" y="1074"/>
                    </a:lnTo>
                    <a:lnTo>
                      <a:pt x="3312" y="1062"/>
                    </a:lnTo>
                    <a:lnTo>
                      <a:pt x="3318" y="1056"/>
                    </a:lnTo>
                    <a:lnTo>
                      <a:pt x="3324" y="1044"/>
                    </a:lnTo>
                    <a:lnTo>
                      <a:pt x="3360" y="1026"/>
                    </a:lnTo>
                    <a:lnTo>
                      <a:pt x="3372" y="1014"/>
                    </a:lnTo>
                    <a:lnTo>
                      <a:pt x="3390" y="978"/>
                    </a:lnTo>
                    <a:lnTo>
                      <a:pt x="3390" y="948"/>
                    </a:lnTo>
                    <a:lnTo>
                      <a:pt x="3396" y="942"/>
                    </a:lnTo>
                    <a:lnTo>
                      <a:pt x="3396" y="936"/>
                    </a:lnTo>
                    <a:lnTo>
                      <a:pt x="3408" y="936"/>
                    </a:lnTo>
                    <a:lnTo>
                      <a:pt x="3420" y="942"/>
                    </a:lnTo>
                    <a:lnTo>
                      <a:pt x="3432" y="954"/>
                    </a:lnTo>
                    <a:lnTo>
                      <a:pt x="3444" y="954"/>
                    </a:lnTo>
                    <a:lnTo>
                      <a:pt x="3456" y="960"/>
                    </a:lnTo>
                    <a:lnTo>
                      <a:pt x="3504" y="960"/>
                    </a:lnTo>
                    <a:lnTo>
                      <a:pt x="3504" y="948"/>
                    </a:lnTo>
                    <a:lnTo>
                      <a:pt x="3498" y="948"/>
                    </a:lnTo>
                    <a:lnTo>
                      <a:pt x="3474" y="924"/>
                    </a:lnTo>
                    <a:lnTo>
                      <a:pt x="3474" y="912"/>
                    </a:lnTo>
                    <a:lnTo>
                      <a:pt x="3480" y="906"/>
                    </a:lnTo>
                    <a:lnTo>
                      <a:pt x="3486" y="912"/>
                    </a:lnTo>
                    <a:lnTo>
                      <a:pt x="3510" y="912"/>
                    </a:lnTo>
                    <a:lnTo>
                      <a:pt x="3522" y="918"/>
                    </a:lnTo>
                    <a:lnTo>
                      <a:pt x="3534" y="912"/>
                    </a:lnTo>
                    <a:lnTo>
                      <a:pt x="3540" y="900"/>
                    </a:lnTo>
                    <a:lnTo>
                      <a:pt x="3540" y="894"/>
                    </a:lnTo>
                    <a:lnTo>
                      <a:pt x="3534" y="882"/>
                    </a:lnTo>
                    <a:lnTo>
                      <a:pt x="3558" y="882"/>
                    </a:lnTo>
                    <a:lnTo>
                      <a:pt x="3558" y="864"/>
                    </a:lnTo>
                    <a:lnTo>
                      <a:pt x="3552" y="852"/>
                    </a:lnTo>
                    <a:lnTo>
                      <a:pt x="3546" y="846"/>
                    </a:lnTo>
                    <a:lnTo>
                      <a:pt x="3546" y="840"/>
                    </a:lnTo>
                    <a:lnTo>
                      <a:pt x="3576" y="840"/>
                    </a:lnTo>
                    <a:lnTo>
                      <a:pt x="3594" y="864"/>
                    </a:lnTo>
                    <a:lnTo>
                      <a:pt x="3600" y="840"/>
                    </a:lnTo>
                    <a:lnTo>
                      <a:pt x="3630" y="846"/>
                    </a:lnTo>
                    <a:lnTo>
                      <a:pt x="3624" y="810"/>
                    </a:lnTo>
                    <a:lnTo>
                      <a:pt x="3618" y="798"/>
                    </a:lnTo>
                    <a:lnTo>
                      <a:pt x="3606" y="786"/>
                    </a:lnTo>
                    <a:lnTo>
                      <a:pt x="3606" y="774"/>
                    </a:lnTo>
                    <a:lnTo>
                      <a:pt x="3600" y="756"/>
                    </a:lnTo>
                    <a:lnTo>
                      <a:pt x="3588" y="744"/>
                    </a:lnTo>
                    <a:lnTo>
                      <a:pt x="3576" y="726"/>
                    </a:lnTo>
                    <a:lnTo>
                      <a:pt x="3564" y="720"/>
                    </a:lnTo>
                    <a:lnTo>
                      <a:pt x="3552" y="708"/>
                    </a:lnTo>
                    <a:lnTo>
                      <a:pt x="3546" y="708"/>
                    </a:lnTo>
                    <a:lnTo>
                      <a:pt x="3540" y="696"/>
                    </a:lnTo>
                    <a:lnTo>
                      <a:pt x="3540" y="684"/>
                    </a:lnTo>
                    <a:lnTo>
                      <a:pt x="3564" y="684"/>
                    </a:lnTo>
                    <a:lnTo>
                      <a:pt x="3564" y="672"/>
                    </a:lnTo>
                    <a:lnTo>
                      <a:pt x="3558" y="666"/>
                    </a:lnTo>
                    <a:lnTo>
                      <a:pt x="3564" y="660"/>
                    </a:lnTo>
                    <a:lnTo>
                      <a:pt x="3588" y="660"/>
                    </a:lnTo>
                    <a:lnTo>
                      <a:pt x="3600" y="666"/>
                    </a:lnTo>
                    <a:lnTo>
                      <a:pt x="3618" y="672"/>
                    </a:lnTo>
                    <a:lnTo>
                      <a:pt x="3630" y="672"/>
                    </a:lnTo>
                    <a:lnTo>
                      <a:pt x="3642" y="678"/>
                    </a:lnTo>
                    <a:lnTo>
                      <a:pt x="3648" y="678"/>
                    </a:lnTo>
                    <a:lnTo>
                      <a:pt x="3654" y="672"/>
                    </a:lnTo>
                    <a:lnTo>
                      <a:pt x="3654" y="660"/>
                    </a:lnTo>
                    <a:lnTo>
                      <a:pt x="3648" y="648"/>
                    </a:lnTo>
                    <a:lnTo>
                      <a:pt x="3648" y="630"/>
                    </a:lnTo>
                    <a:lnTo>
                      <a:pt x="3654" y="630"/>
                    </a:lnTo>
                    <a:lnTo>
                      <a:pt x="3660" y="62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12" name="Cambodia">
                <a:extLst>
                  <a:ext uri="{FF2B5EF4-FFF2-40B4-BE49-F238E27FC236}">
                    <a16:creationId xmlns:a16="http://schemas.microsoft.com/office/drawing/2014/main" id="{BA669ED1-4ED7-ED4B-BCAD-1A035FC0C3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4" y="2010"/>
                <a:ext cx="97" cy="86"/>
              </a:xfrm>
              <a:custGeom>
                <a:avLst/>
                <a:gdLst>
                  <a:gd name="T0" fmla="*/ 2147483647 w 378"/>
                  <a:gd name="T1" fmla="*/ 2147483647 h 336"/>
                  <a:gd name="T2" fmla="*/ 2147483647 w 378"/>
                  <a:gd name="T3" fmla="*/ 2147483647 h 336"/>
                  <a:gd name="T4" fmla="*/ 2147483647 w 378"/>
                  <a:gd name="T5" fmla="*/ 2147483647 h 336"/>
                  <a:gd name="T6" fmla="*/ 2147483647 w 378"/>
                  <a:gd name="T7" fmla="*/ 2147483647 h 336"/>
                  <a:gd name="T8" fmla="*/ 2147483647 w 378"/>
                  <a:gd name="T9" fmla="*/ 2147483647 h 336"/>
                  <a:gd name="T10" fmla="*/ 2147483647 w 378"/>
                  <a:gd name="T11" fmla="*/ 2147483647 h 336"/>
                  <a:gd name="T12" fmla="*/ 2147483647 w 378"/>
                  <a:gd name="T13" fmla="*/ 2147483647 h 336"/>
                  <a:gd name="T14" fmla="*/ 2147483647 w 378"/>
                  <a:gd name="T15" fmla="*/ 2147483647 h 336"/>
                  <a:gd name="T16" fmla="*/ 2147483647 w 378"/>
                  <a:gd name="T17" fmla="*/ 2147483647 h 336"/>
                  <a:gd name="T18" fmla="*/ 2147483647 w 378"/>
                  <a:gd name="T19" fmla="*/ 2147483647 h 336"/>
                  <a:gd name="T20" fmla="*/ 2147483647 w 378"/>
                  <a:gd name="T21" fmla="*/ 2147483647 h 336"/>
                  <a:gd name="T22" fmla="*/ 2147483647 w 378"/>
                  <a:gd name="T23" fmla="*/ 2147483647 h 336"/>
                  <a:gd name="T24" fmla="*/ 2147483647 w 378"/>
                  <a:gd name="T25" fmla="*/ 2147483647 h 336"/>
                  <a:gd name="T26" fmla="*/ 2147483647 w 378"/>
                  <a:gd name="T27" fmla="*/ 2147483647 h 336"/>
                  <a:gd name="T28" fmla="*/ 0 w 378"/>
                  <a:gd name="T29" fmla="*/ 2147483647 h 336"/>
                  <a:gd name="T30" fmla="*/ 2147483647 w 378"/>
                  <a:gd name="T31" fmla="*/ 2147483647 h 336"/>
                  <a:gd name="T32" fmla="*/ 2147483647 w 378"/>
                  <a:gd name="T33" fmla="*/ 2147483647 h 336"/>
                  <a:gd name="T34" fmla="*/ 2147483647 w 378"/>
                  <a:gd name="T35" fmla="*/ 2147483647 h 336"/>
                  <a:gd name="T36" fmla="*/ 2147483647 w 378"/>
                  <a:gd name="T37" fmla="*/ 2147483647 h 336"/>
                  <a:gd name="T38" fmla="*/ 2147483647 w 378"/>
                  <a:gd name="T39" fmla="*/ 2147483647 h 336"/>
                  <a:gd name="T40" fmla="*/ 2147483647 w 378"/>
                  <a:gd name="T41" fmla="*/ 2147483647 h 336"/>
                  <a:gd name="T42" fmla="*/ 2147483647 w 378"/>
                  <a:gd name="T43" fmla="*/ 2147483647 h 336"/>
                  <a:gd name="T44" fmla="*/ 2147483647 w 378"/>
                  <a:gd name="T45" fmla="*/ 2147483647 h 336"/>
                  <a:gd name="T46" fmla="*/ 2147483647 w 378"/>
                  <a:gd name="T47" fmla="*/ 2147483647 h 336"/>
                  <a:gd name="T48" fmla="*/ 2147483647 w 378"/>
                  <a:gd name="T49" fmla="*/ 2147483647 h 336"/>
                  <a:gd name="T50" fmla="*/ 2147483647 w 378"/>
                  <a:gd name="T51" fmla="*/ 2147483647 h 336"/>
                  <a:gd name="T52" fmla="*/ 2147483647 w 378"/>
                  <a:gd name="T53" fmla="*/ 2147483647 h 336"/>
                  <a:gd name="T54" fmla="*/ 2147483647 w 378"/>
                  <a:gd name="T55" fmla="*/ 2147483647 h 336"/>
                  <a:gd name="T56" fmla="*/ 2147483647 w 378"/>
                  <a:gd name="T57" fmla="*/ 2147483647 h 336"/>
                  <a:gd name="T58" fmla="*/ 2147483647 w 378"/>
                  <a:gd name="T59" fmla="*/ 2147483647 h 336"/>
                  <a:gd name="T60" fmla="*/ 2147483647 w 378"/>
                  <a:gd name="T61" fmla="*/ 2147483647 h 336"/>
                  <a:gd name="T62" fmla="*/ 2147483647 w 378"/>
                  <a:gd name="T63" fmla="*/ 2147483647 h 336"/>
                  <a:gd name="T64" fmla="*/ 2147483647 w 378"/>
                  <a:gd name="T65" fmla="*/ 2147483647 h 336"/>
                  <a:gd name="T66" fmla="*/ 2147483647 w 378"/>
                  <a:gd name="T67" fmla="*/ 2147483647 h 336"/>
                  <a:gd name="T68" fmla="*/ 2147483647 w 378"/>
                  <a:gd name="T69" fmla="*/ 2147483647 h 336"/>
                  <a:gd name="T70" fmla="*/ 2147483647 w 378"/>
                  <a:gd name="T71" fmla="*/ 2147483647 h 336"/>
                  <a:gd name="T72" fmla="*/ 2147483647 w 378"/>
                  <a:gd name="T73" fmla="*/ 2147483647 h 336"/>
                  <a:gd name="T74" fmla="*/ 2147483647 w 378"/>
                  <a:gd name="T75" fmla="*/ 2147483647 h 336"/>
                  <a:gd name="T76" fmla="*/ 2147483647 w 378"/>
                  <a:gd name="T77" fmla="*/ 2147483647 h 336"/>
                  <a:gd name="T78" fmla="*/ 2147483647 w 378"/>
                  <a:gd name="T79" fmla="*/ 2147483647 h 336"/>
                  <a:gd name="T80" fmla="*/ 2147483647 w 378"/>
                  <a:gd name="T81" fmla="*/ 2147483647 h 336"/>
                  <a:gd name="T82" fmla="*/ 2147483647 w 378"/>
                  <a:gd name="T83" fmla="*/ 2147483647 h 336"/>
                  <a:gd name="T84" fmla="*/ 2147483647 w 378"/>
                  <a:gd name="T85" fmla="*/ 2147483647 h 336"/>
                  <a:gd name="T86" fmla="*/ 2147483647 w 378"/>
                  <a:gd name="T87" fmla="*/ 2147483647 h 336"/>
                  <a:gd name="T88" fmla="*/ 2147483647 w 378"/>
                  <a:gd name="T89" fmla="*/ 2147483647 h 336"/>
                  <a:gd name="T90" fmla="*/ 2147483647 w 378"/>
                  <a:gd name="T91" fmla="*/ 2147483647 h 336"/>
                  <a:gd name="T92" fmla="*/ 2147483647 w 378"/>
                  <a:gd name="T93" fmla="*/ 2147483647 h 336"/>
                  <a:gd name="T94" fmla="*/ 2147483647 w 378"/>
                  <a:gd name="T95" fmla="*/ 0 h 3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378"/>
                  <a:gd name="T145" fmla="*/ 0 h 336"/>
                  <a:gd name="T146" fmla="*/ 378 w 378"/>
                  <a:gd name="T147" fmla="*/ 336 h 3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378" h="336">
                    <a:moveTo>
                      <a:pt x="324" y="0"/>
                    </a:moveTo>
                    <a:lnTo>
                      <a:pt x="312" y="12"/>
                    </a:lnTo>
                    <a:lnTo>
                      <a:pt x="276" y="0"/>
                    </a:lnTo>
                    <a:lnTo>
                      <a:pt x="264" y="12"/>
                    </a:lnTo>
                    <a:lnTo>
                      <a:pt x="246" y="24"/>
                    </a:lnTo>
                    <a:lnTo>
                      <a:pt x="258" y="36"/>
                    </a:lnTo>
                    <a:lnTo>
                      <a:pt x="258" y="48"/>
                    </a:lnTo>
                    <a:lnTo>
                      <a:pt x="252" y="54"/>
                    </a:lnTo>
                    <a:lnTo>
                      <a:pt x="240" y="54"/>
                    </a:lnTo>
                    <a:lnTo>
                      <a:pt x="228" y="42"/>
                    </a:lnTo>
                    <a:lnTo>
                      <a:pt x="228" y="36"/>
                    </a:lnTo>
                    <a:lnTo>
                      <a:pt x="222" y="36"/>
                    </a:lnTo>
                    <a:lnTo>
                      <a:pt x="216" y="30"/>
                    </a:lnTo>
                    <a:lnTo>
                      <a:pt x="192" y="30"/>
                    </a:lnTo>
                    <a:lnTo>
                      <a:pt x="192" y="18"/>
                    </a:lnTo>
                    <a:lnTo>
                      <a:pt x="186" y="18"/>
                    </a:lnTo>
                    <a:lnTo>
                      <a:pt x="186" y="24"/>
                    </a:lnTo>
                    <a:lnTo>
                      <a:pt x="180" y="18"/>
                    </a:lnTo>
                    <a:lnTo>
                      <a:pt x="168" y="12"/>
                    </a:lnTo>
                    <a:lnTo>
                      <a:pt x="138" y="12"/>
                    </a:lnTo>
                    <a:lnTo>
                      <a:pt x="126" y="18"/>
                    </a:lnTo>
                    <a:lnTo>
                      <a:pt x="114" y="18"/>
                    </a:lnTo>
                    <a:lnTo>
                      <a:pt x="108" y="12"/>
                    </a:lnTo>
                    <a:lnTo>
                      <a:pt x="72" y="12"/>
                    </a:lnTo>
                    <a:lnTo>
                      <a:pt x="54" y="18"/>
                    </a:lnTo>
                    <a:lnTo>
                      <a:pt x="42" y="24"/>
                    </a:lnTo>
                    <a:lnTo>
                      <a:pt x="36" y="30"/>
                    </a:lnTo>
                    <a:lnTo>
                      <a:pt x="30" y="42"/>
                    </a:lnTo>
                    <a:lnTo>
                      <a:pt x="30" y="48"/>
                    </a:lnTo>
                    <a:lnTo>
                      <a:pt x="0" y="78"/>
                    </a:lnTo>
                    <a:lnTo>
                      <a:pt x="6" y="114"/>
                    </a:lnTo>
                    <a:lnTo>
                      <a:pt x="18" y="126"/>
                    </a:lnTo>
                    <a:lnTo>
                      <a:pt x="18" y="156"/>
                    </a:lnTo>
                    <a:lnTo>
                      <a:pt x="30" y="168"/>
                    </a:lnTo>
                    <a:lnTo>
                      <a:pt x="30" y="198"/>
                    </a:lnTo>
                    <a:lnTo>
                      <a:pt x="42" y="210"/>
                    </a:lnTo>
                    <a:lnTo>
                      <a:pt x="48" y="222"/>
                    </a:lnTo>
                    <a:lnTo>
                      <a:pt x="54" y="228"/>
                    </a:lnTo>
                    <a:lnTo>
                      <a:pt x="54" y="234"/>
                    </a:lnTo>
                    <a:lnTo>
                      <a:pt x="42" y="246"/>
                    </a:lnTo>
                    <a:lnTo>
                      <a:pt x="54" y="270"/>
                    </a:lnTo>
                    <a:lnTo>
                      <a:pt x="60" y="276"/>
                    </a:lnTo>
                    <a:lnTo>
                      <a:pt x="72" y="282"/>
                    </a:lnTo>
                    <a:lnTo>
                      <a:pt x="78" y="282"/>
                    </a:lnTo>
                    <a:lnTo>
                      <a:pt x="90" y="270"/>
                    </a:lnTo>
                    <a:lnTo>
                      <a:pt x="90" y="264"/>
                    </a:lnTo>
                    <a:lnTo>
                      <a:pt x="90" y="288"/>
                    </a:lnTo>
                    <a:lnTo>
                      <a:pt x="96" y="300"/>
                    </a:lnTo>
                    <a:lnTo>
                      <a:pt x="102" y="306"/>
                    </a:lnTo>
                    <a:lnTo>
                      <a:pt x="114" y="306"/>
                    </a:lnTo>
                    <a:lnTo>
                      <a:pt x="120" y="300"/>
                    </a:lnTo>
                    <a:lnTo>
                      <a:pt x="132" y="300"/>
                    </a:lnTo>
                    <a:lnTo>
                      <a:pt x="138" y="306"/>
                    </a:lnTo>
                    <a:lnTo>
                      <a:pt x="138" y="312"/>
                    </a:lnTo>
                    <a:lnTo>
                      <a:pt x="150" y="336"/>
                    </a:lnTo>
                    <a:lnTo>
                      <a:pt x="168" y="336"/>
                    </a:lnTo>
                    <a:lnTo>
                      <a:pt x="180" y="324"/>
                    </a:lnTo>
                    <a:lnTo>
                      <a:pt x="192" y="318"/>
                    </a:lnTo>
                    <a:lnTo>
                      <a:pt x="210" y="318"/>
                    </a:lnTo>
                    <a:lnTo>
                      <a:pt x="222" y="312"/>
                    </a:lnTo>
                    <a:lnTo>
                      <a:pt x="222" y="306"/>
                    </a:lnTo>
                    <a:lnTo>
                      <a:pt x="216" y="300"/>
                    </a:lnTo>
                    <a:lnTo>
                      <a:pt x="210" y="300"/>
                    </a:lnTo>
                    <a:lnTo>
                      <a:pt x="204" y="294"/>
                    </a:lnTo>
                    <a:lnTo>
                      <a:pt x="240" y="294"/>
                    </a:lnTo>
                    <a:lnTo>
                      <a:pt x="240" y="288"/>
                    </a:lnTo>
                    <a:lnTo>
                      <a:pt x="246" y="282"/>
                    </a:lnTo>
                    <a:lnTo>
                      <a:pt x="258" y="282"/>
                    </a:lnTo>
                    <a:lnTo>
                      <a:pt x="270" y="288"/>
                    </a:lnTo>
                    <a:lnTo>
                      <a:pt x="276" y="294"/>
                    </a:lnTo>
                    <a:lnTo>
                      <a:pt x="288" y="300"/>
                    </a:lnTo>
                    <a:lnTo>
                      <a:pt x="294" y="306"/>
                    </a:lnTo>
                    <a:lnTo>
                      <a:pt x="294" y="294"/>
                    </a:lnTo>
                    <a:lnTo>
                      <a:pt x="276" y="276"/>
                    </a:lnTo>
                    <a:lnTo>
                      <a:pt x="264" y="252"/>
                    </a:lnTo>
                    <a:lnTo>
                      <a:pt x="264" y="228"/>
                    </a:lnTo>
                    <a:lnTo>
                      <a:pt x="306" y="228"/>
                    </a:lnTo>
                    <a:lnTo>
                      <a:pt x="306" y="204"/>
                    </a:lnTo>
                    <a:lnTo>
                      <a:pt x="336" y="204"/>
                    </a:lnTo>
                    <a:lnTo>
                      <a:pt x="336" y="186"/>
                    </a:lnTo>
                    <a:lnTo>
                      <a:pt x="342" y="180"/>
                    </a:lnTo>
                    <a:lnTo>
                      <a:pt x="360" y="180"/>
                    </a:lnTo>
                    <a:lnTo>
                      <a:pt x="372" y="186"/>
                    </a:lnTo>
                    <a:lnTo>
                      <a:pt x="372" y="156"/>
                    </a:lnTo>
                    <a:lnTo>
                      <a:pt x="366" y="150"/>
                    </a:lnTo>
                    <a:lnTo>
                      <a:pt x="366" y="120"/>
                    </a:lnTo>
                    <a:lnTo>
                      <a:pt x="360" y="114"/>
                    </a:lnTo>
                    <a:lnTo>
                      <a:pt x="360" y="102"/>
                    </a:lnTo>
                    <a:lnTo>
                      <a:pt x="366" y="102"/>
                    </a:lnTo>
                    <a:lnTo>
                      <a:pt x="378" y="90"/>
                    </a:lnTo>
                    <a:lnTo>
                      <a:pt x="378" y="84"/>
                    </a:lnTo>
                    <a:lnTo>
                      <a:pt x="366" y="60"/>
                    </a:lnTo>
                    <a:lnTo>
                      <a:pt x="354" y="48"/>
                    </a:lnTo>
                    <a:lnTo>
                      <a:pt x="348" y="48"/>
                    </a:lnTo>
                    <a:lnTo>
                      <a:pt x="348" y="6"/>
                    </a:lnTo>
                    <a:lnTo>
                      <a:pt x="324" y="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13" name="Bhutan">
                <a:extLst>
                  <a:ext uri="{FF2B5EF4-FFF2-40B4-BE49-F238E27FC236}">
                    <a16:creationId xmlns:a16="http://schemas.microsoft.com/office/drawing/2014/main" id="{8370E886-7D01-3945-A62D-7C28B5EAA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3" y="1726"/>
                <a:ext cx="60" cy="34"/>
              </a:xfrm>
              <a:custGeom>
                <a:avLst/>
                <a:gdLst>
                  <a:gd name="T0" fmla="*/ 2147483647 w 234"/>
                  <a:gd name="T1" fmla="*/ 2147483647 h 132"/>
                  <a:gd name="T2" fmla="*/ 2147483647 w 234"/>
                  <a:gd name="T3" fmla="*/ 2147483647 h 132"/>
                  <a:gd name="T4" fmla="*/ 2147483647 w 234"/>
                  <a:gd name="T5" fmla="*/ 2147483647 h 132"/>
                  <a:gd name="T6" fmla="*/ 2147483647 w 234"/>
                  <a:gd name="T7" fmla="*/ 2147483647 h 132"/>
                  <a:gd name="T8" fmla="*/ 2147483647 w 234"/>
                  <a:gd name="T9" fmla="*/ 2147483647 h 132"/>
                  <a:gd name="T10" fmla="*/ 2147483647 w 234"/>
                  <a:gd name="T11" fmla="*/ 2147483647 h 132"/>
                  <a:gd name="T12" fmla="*/ 2147483647 w 234"/>
                  <a:gd name="T13" fmla="*/ 2147483647 h 132"/>
                  <a:gd name="T14" fmla="*/ 2147483647 w 234"/>
                  <a:gd name="T15" fmla="*/ 2147483647 h 132"/>
                  <a:gd name="T16" fmla="*/ 2147483647 w 234"/>
                  <a:gd name="T17" fmla="*/ 2147483647 h 132"/>
                  <a:gd name="T18" fmla="*/ 2147483647 w 234"/>
                  <a:gd name="T19" fmla="*/ 2147483647 h 132"/>
                  <a:gd name="T20" fmla="*/ 2147483647 w 234"/>
                  <a:gd name="T21" fmla="*/ 2147483647 h 132"/>
                  <a:gd name="T22" fmla="*/ 2147483647 w 234"/>
                  <a:gd name="T23" fmla="*/ 2147483647 h 132"/>
                  <a:gd name="T24" fmla="*/ 2147483647 w 234"/>
                  <a:gd name="T25" fmla="*/ 2147483647 h 132"/>
                  <a:gd name="T26" fmla="*/ 2147483647 w 234"/>
                  <a:gd name="T27" fmla="*/ 2147483647 h 132"/>
                  <a:gd name="T28" fmla="*/ 2147483647 w 234"/>
                  <a:gd name="T29" fmla="*/ 2147483647 h 132"/>
                  <a:gd name="T30" fmla="*/ 2147483647 w 234"/>
                  <a:gd name="T31" fmla="*/ 2147483647 h 132"/>
                  <a:gd name="T32" fmla="*/ 2147483647 w 234"/>
                  <a:gd name="T33" fmla="*/ 2147483647 h 132"/>
                  <a:gd name="T34" fmla="*/ 2147483647 w 234"/>
                  <a:gd name="T35" fmla="*/ 2147483647 h 132"/>
                  <a:gd name="T36" fmla="*/ 2147483647 w 234"/>
                  <a:gd name="T37" fmla="*/ 2147483647 h 132"/>
                  <a:gd name="T38" fmla="*/ 2147483647 w 234"/>
                  <a:gd name="T39" fmla="*/ 2147483647 h 132"/>
                  <a:gd name="T40" fmla="*/ 2147483647 w 234"/>
                  <a:gd name="T41" fmla="*/ 2147483647 h 132"/>
                  <a:gd name="T42" fmla="*/ 2147483647 w 234"/>
                  <a:gd name="T43" fmla="*/ 2147483647 h 132"/>
                  <a:gd name="T44" fmla="*/ 2147483647 w 234"/>
                  <a:gd name="T45" fmla="*/ 2147483647 h 132"/>
                  <a:gd name="T46" fmla="*/ 2147483647 w 234"/>
                  <a:gd name="T47" fmla="*/ 2147483647 h 132"/>
                  <a:gd name="T48" fmla="*/ 2147483647 w 234"/>
                  <a:gd name="T49" fmla="*/ 2147483647 h 132"/>
                  <a:gd name="T50" fmla="*/ 2147483647 w 234"/>
                  <a:gd name="T51" fmla="*/ 2147483647 h 132"/>
                  <a:gd name="T52" fmla="*/ 2147483647 w 234"/>
                  <a:gd name="T53" fmla="*/ 2147483647 h 132"/>
                  <a:gd name="T54" fmla="*/ 2147483647 w 234"/>
                  <a:gd name="T55" fmla="*/ 2147483647 h 132"/>
                  <a:gd name="T56" fmla="*/ 2147483647 w 234"/>
                  <a:gd name="T57" fmla="*/ 2147483647 h 132"/>
                  <a:gd name="T58" fmla="*/ 2147483647 w 234"/>
                  <a:gd name="T59" fmla="*/ 0 h 132"/>
                  <a:gd name="T60" fmla="*/ 2147483647 w 234"/>
                  <a:gd name="T61" fmla="*/ 0 h 132"/>
                  <a:gd name="T62" fmla="*/ 2147483647 w 234"/>
                  <a:gd name="T63" fmla="*/ 2147483647 h 132"/>
                  <a:gd name="T64" fmla="*/ 2147483647 w 234"/>
                  <a:gd name="T65" fmla="*/ 2147483647 h 132"/>
                  <a:gd name="T66" fmla="*/ 2147483647 w 234"/>
                  <a:gd name="T67" fmla="*/ 2147483647 h 132"/>
                  <a:gd name="T68" fmla="*/ 2147483647 w 234"/>
                  <a:gd name="T69" fmla="*/ 2147483647 h 132"/>
                  <a:gd name="T70" fmla="*/ 2147483647 w 234"/>
                  <a:gd name="T71" fmla="*/ 2147483647 h 132"/>
                  <a:gd name="T72" fmla="*/ 2147483647 w 234"/>
                  <a:gd name="T73" fmla="*/ 2147483647 h 132"/>
                  <a:gd name="T74" fmla="*/ 2147483647 w 234"/>
                  <a:gd name="T75" fmla="*/ 2147483647 h 132"/>
                  <a:gd name="T76" fmla="*/ 0 w 234"/>
                  <a:gd name="T77" fmla="*/ 2147483647 h 132"/>
                  <a:gd name="T78" fmla="*/ 0 w 234"/>
                  <a:gd name="T79" fmla="*/ 2147483647 h 132"/>
                  <a:gd name="T80" fmla="*/ 2147483647 w 234"/>
                  <a:gd name="T81" fmla="*/ 2147483647 h 132"/>
                  <a:gd name="T82" fmla="*/ 2147483647 w 234"/>
                  <a:gd name="T83" fmla="*/ 2147483647 h 132"/>
                  <a:gd name="T84" fmla="*/ 2147483647 w 234"/>
                  <a:gd name="T85" fmla="*/ 2147483647 h 132"/>
                  <a:gd name="T86" fmla="*/ 2147483647 w 234"/>
                  <a:gd name="T87" fmla="*/ 2147483647 h 132"/>
                  <a:gd name="T88" fmla="*/ 2147483647 w 234"/>
                  <a:gd name="T89" fmla="*/ 2147483647 h 132"/>
                  <a:gd name="T90" fmla="*/ 2147483647 w 234"/>
                  <a:gd name="T91" fmla="*/ 2147483647 h 132"/>
                  <a:gd name="T92" fmla="*/ 2147483647 w 234"/>
                  <a:gd name="T93" fmla="*/ 2147483647 h 13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34"/>
                  <a:gd name="T142" fmla="*/ 0 h 132"/>
                  <a:gd name="T143" fmla="*/ 234 w 234"/>
                  <a:gd name="T144" fmla="*/ 132 h 132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34" h="132">
                    <a:moveTo>
                      <a:pt x="78" y="132"/>
                    </a:moveTo>
                    <a:lnTo>
                      <a:pt x="90" y="132"/>
                    </a:lnTo>
                    <a:lnTo>
                      <a:pt x="102" y="126"/>
                    </a:lnTo>
                    <a:lnTo>
                      <a:pt x="108" y="120"/>
                    </a:lnTo>
                    <a:lnTo>
                      <a:pt x="126" y="120"/>
                    </a:lnTo>
                    <a:lnTo>
                      <a:pt x="138" y="126"/>
                    </a:lnTo>
                    <a:lnTo>
                      <a:pt x="168" y="126"/>
                    </a:lnTo>
                    <a:lnTo>
                      <a:pt x="180" y="120"/>
                    </a:lnTo>
                    <a:lnTo>
                      <a:pt x="192" y="120"/>
                    </a:lnTo>
                    <a:lnTo>
                      <a:pt x="198" y="126"/>
                    </a:lnTo>
                    <a:lnTo>
                      <a:pt x="210" y="126"/>
                    </a:lnTo>
                    <a:lnTo>
                      <a:pt x="234" y="114"/>
                    </a:lnTo>
                    <a:lnTo>
                      <a:pt x="234" y="108"/>
                    </a:lnTo>
                    <a:lnTo>
                      <a:pt x="222" y="96"/>
                    </a:lnTo>
                    <a:lnTo>
                      <a:pt x="222" y="72"/>
                    </a:lnTo>
                    <a:lnTo>
                      <a:pt x="198" y="72"/>
                    </a:lnTo>
                    <a:lnTo>
                      <a:pt x="192" y="66"/>
                    </a:lnTo>
                    <a:lnTo>
                      <a:pt x="192" y="42"/>
                    </a:lnTo>
                    <a:lnTo>
                      <a:pt x="186" y="30"/>
                    </a:lnTo>
                    <a:lnTo>
                      <a:pt x="174" y="18"/>
                    </a:lnTo>
                    <a:lnTo>
                      <a:pt x="162" y="12"/>
                    </a:lnTo>
                    <a:lnTo>
                      <a:pt x="150" y="12"/>
                    </a:lnTo>
                    <a:lnTo>
                      <a:pt x="138" y="18"/>
                    </a:lnTo>
                    <a:lnTo>
                      <a:pt x="126" y="18"/>
                    </a:lnTo>
                    <a:lnTo>
                      <a:pt x="114" y="24"/>
                    </a:lnTo>
                    <a:lnTo>
                      <a:pt x="108" y="30"/>
                    </a:lnTo>
                    <a:lnTo>
                      <a:pt x="102" y="30"/>
                    </a:lnTo>
                    <a:lnTo>
                      <a:pt x="102" y="6"/>
                    </a:lnTo>
                    <a:lnTo>
                      <a:pt x="78" y="6"/>
                    </a:lnTo>
                    <a:lnTo>
                      <a:pt x="66" y="0"/>
                    </a:lnTo>
                    <a:lnTo>
                      <a:pt x="54" y="0"/>
                    </a:lnTo>
                    <a:lnTo>
                      <a:pt x="48" y="12"/>
                    </a:lnTo>
                    <a:lnTo>
                      <a:pt x="36" y="24"/>
                    </a:lnTo>
                    <a:lnTo>
                      <a:pt x="30" y="36"/>
                    </a:lnTo>
                    <a:lnTo>
                      <a:pt x="18" y="54"/>
                    </a:lnTo>
                    <a:lnTo>
                      <a:pt x="12" y="66"/>
                    </a:lnTo>
                    <a:lnTo>
                      <a:pt x="6" y="72"/>
                    </a:lnTo>
                    <a:lnTo>
                      <a:pt x="6" y="78"/>
                    </a:lnTo>
                    <a:lnTo>
                      <a:pt x="0" y="78"/>
                    </a:lnTo>
                    <a:lnTo>
                      <a:pt x="0" y="90"/>
                    </a:lnTo>
                    <a:lnTo>
                      <a:pt x="18" y="108"/>
                    </a:lnTo>
                    <a:lnTo>
                      <a:pt x="42" y="120"/>
                    </a:lnTo>
                    <a:lnTo>
                      <a:pt x="54" y="120"/>
                    </a:lnTo>
                    <a:lnTo>
                      <a:pt x="54" y="114"/>
                    </a:lnTo>
                    <a:lnTo>
                      <a:pt x="54" y="120"/>
                    </a:lnTo>
                    <a:lnTo>
                      <a:pt x="66" y="132"/>
                    </a:lnTo>
                    <a:lnTo>
                      <a:pt x="78" y="13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14" name="Bangladesh">
                <a:extLst>
                  <a:ext uri="{FF2B5EF4-FFF2-40B4-BE49-F238E27FC236}">
                    <a16:creationId xmlns:a16="http://schemas.microsoft.com/office/drawing/2014/main" id="{6A706842-128E-474B-A39F-089C7FEC92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5" y="1763"/>
                <a:ext cx="96" cy="109"/>
              </a:xfrm>
              <a:custGeom>
                <a:avLst/>
                <a:gdLst>
                  <a:gd name="T0" fmla="*/ 2147483647 w 372"/>
                  <a:gd name="T1" fmla="*/ 2147483647 h 426"/>
                  <a:gd name="T2" fmla="*/ 2147483647 w 372"/>
                  <a:gd name="T3" fmla="*/ 2147483647 h 426"/>
                  <a:gd name="T4" fmla="*/ 2147483647 w 372"/>
                  <a:gd name="T5" fmla="*/ 2147483647 h 426"/>
                  <a:gd name="T6" fmla="*/ 2147483647 w 372"/>
                  <a:gd name="T7" fmla="*/ 2147483647 h 426"/>
                  <a:gd name="T8" fmla="*/ 2147483647 w 372"/>
                  <a:gd name="T9" fmla="*/ 2147483647 h 426"/>
                  <a:gd name="T10" fmla="*/ 2147483647 w 372"/>
                  <a:gd name="T11" fmla="*/ 2147483647 h 426"/>
                  <a:gd name="T12" fmla="*/ 2147483647 w 372"/>
                  <a:gd name="T13" fmla="*/ 2147483647 h 426"/>
                  <a:gd name="T14" fmla="*/ 2147483647 w 372"/>
                  <a:gd name="T15" fmla="*/ 2147483647 h 426"/>
                  <a:gd name="T16" fmla="*/ 2147483647 w 372"/>
                  <a:gd name="T17" fmla="*/ 2147483647 h 426"/>
                  <a:gd name="T18" fmla="*/ 2147483647 w 372"/>
                  <a:gd name="T19" fmla="*/ 2147483647 h 426"/>
                  <a:gd name="T20" fmla="*/ 2147483647 w 372"/>
                  <a:gd name="T21" fmla="*/ 2147483647 h 426"/>
                  <a:gd name="T22" fmla="*/ 2147483647 w 372"/>
                  <a:gd name="T23" fmla="*/ 2147483647 h 426"/>
                  <a:gd name="T24" fmla="*/ 2147483647 w 372"/>
                  <a:gd name="T25" fmla="*/ 2147483647 h 426"/>
                  <a:gd name="T26" fmla="*/ 2147483647 w 372"/>
                  <a:gd name="T27" fmla="*/ 2147483647 h 426"/>
                  <a:gd name="T28" fmla="*/ 2147483647 w 372"/>
                  <a:gd name="T29" fmla="*/ 2147483647 h 426"/>
                  <a:gd name="T30" fmla="*/ 2147483647 w 372"/>
                  <a:gd name="T31" fmla="*/ 2147483647 h 426"/>
                  <a:gd name="T32" fmla="*/ 2147483647 w 372"/>
                  <a:gd name="T33" fmla="*/ 2147483647 h 426"/>
                  <a:gd name="T34" fmla="*/ 2147483647 w 372"/>
                  <a:gd name="T35" fmla="*/ 2147483647 h 426"/>
                  <a:gd name="T36" fmla="*/ 2147483647 w 372"/>
                  <a:gd name="T37" fmla="*/ 2147483647 h 426"/>
                  <a:gd name="T38" fmla="*/ 2147483647 w 372"/>
                  <a:gd name="T39" fmla="*/ 2147483647 h 426"/>
                  <a:gd name="T40" fmla="*/ 2147483647 w 372"/>
                  <a:gd name="T41" fmla="*/ 2147483647 h 426"/>
                  <a:gd name="T42" fmla="*/ 2147483647 w 372"/>
                  <a:gd name="T43" fmla="*/ 2147483647 h 426"/>
                  <a:gd name="T44" fmla="*/ 2147483647 w 372"/>
                  <a:gd name="T45" fmla="*/ 2147483647 h 426"/>
                  <a:gd name="T46" fmla="*/ 2147483647 w 372"/>
                  <a:gd name="T47" fmla="*/ 2147483647 h 426"/>
                  <a:gd name="T48" fmla="*/ 2147483647 w 372"/>
                  <a:gd name="T49" fmla="*/ 2147483647 h 426"/>
                  <a:gd name="T50" fmla="*/ 2147483647 w 372"/>
                  <a:gd name="T51" fmla="*/ 2147483647 h 426"/>
                  <a:gd name="T52" fmla="*/ 2147483647 w 372"/>
                  <a:gd name="T53" fmla="*/ 2147483647 h 426"/>
                  <a:gd name="T54" fmla="*/ 2147483647 w 372"/>
                  <a:gd name="T55" fmla="*/ 2147483647 h 426"/>
                  <a:gd name="T56" fmla="*/ 2147483647 w 372"/>
                  <a:gd name="T57" fmla="*/ 2147483647 h 426"/>
                  <a:gd name="T58" fmla="*/ 2147483647 w 372"/>
                  <a:gd name="T59" fmla="*/ 2147483647 h 426"/>
                  <a:gd name="T60" fmla="*/ 2147483647 w 372"/>
                  <a:gd name="T61" fmla="*/ 2147483647 h 426"/>
                  <a:gd name="T62" fmla="*/ 2147483647 w 372"/>
                  <a:gd name="T63" fmla="*/ 2147483647 h 426"/>
                  <a:gd name="T64" fmla="*/ 2147483647 w 372"/>
                  <a:gd name="T65" fmla="*/ 2147483647 h 426"/>
                  <a:gd name="T66" fmla="*/ 2147483647 w 372"/>
                  <a:gd name="T67" fmla="*/ 2147483647 h 426"/>
                  <a:gd name="T68" fmla="*/ 2147483647 w 372"/>
                  <a:gd name="T69" fmla="*/ 2147483647 h 426"/>
                  <a:gd name="T70" fmla="*/ 2147483647 w 372"/>
                  <a:gd name="T71" fmla="*/ 2147483647 h 426"/>
                  <a:gd name="T72" fmla="*/ 2147483647 w 372"/>
                  <a:gd name="T73" fmla="*/ 2147483647 h 426"/>
                  <a:gd name="T74" fmla="*/ 2147483647 w 372"/>
                  <a:gd name="T75" fmla="*/ 2147483647 h 426"/>
                  <a:gd name="T76" fmla="*/ 2147483647 w 372"/>
                  <a:gd name="T77" fmla="*/ 2147483647 h 426"/>
                  <a:gd name="T78" fmla="*/ 2147483647 w 372"/>
                  <a:gd name="T79" fmla="*/ 2147483647 h 426"/>
                  <a:gd name="T80" fmla="*/ 2147483647 w 372"/>
                  <a:gd name="T81" fmla="*/ 2147483647 h 426"/>
                  <a:gd name="T82" fmla="*/ 2147483647 w 372"/>
                  <a:gd name="T83" fmla="*/ 2147483647 h 426"/>
                  <a:gd name="T84" fmla="*/ 2147483647 w 372"/>
                  <a:gd name="T85" fmla="*/ 0 h 426"/>
                  <a:gd name="T86" fmla="*/ 2147483647 w 372"/>
                  <a:gd name="T87" fmla="*/ 2147483647 h 426"/>
                  <a:gd name="T88" fmla="*/ 0 w 372"/>
                  <a:gd name="T89" fmla="*/ 2147483647 h 426"/>
                  <a:gd name="T90" fmla="*/ 2147483647 w 372"/>
                  <a:gd name="T91" fmla="*/ 2147483647 h 426"/>
                  <a:gd name="T92" fmla="*/ 2147483647 w 372"/>
                  <a:gd name="T93" fmla="*/ 2147483647 h 426"/>
                  <a:gd name="T94" fmla="*/ 2147483647 w 372"/>
                  <a:gd name="T95" fmla="*/ 2147483647 h 426"/>
                  <a:gd name="T96" fmla="*/ 2147483647 w 372"/>
                  <a:gd name="T97" fmla="*/ 2147483647 h 426"/>
                  <a:gd name="T98" fmla="*/ 2147483647 w 372"/>
                  <a:gd name="T99" fmla="*/ 2147483647 h 426"/>
                  <a:gd name="T100" fmla="*/ 2147483647 w 372"/>
                  <a:gd name="T101" fmla="*/ 2147483647 h 426"/>
                  <a:gd name="T102" fmla="*/ 2147483647 w 372"/>
                  <a:gd name="T103" fmla="*/ 2147483647 h 426"/>
                  <a:gd name="T104" fmla="*/ 2147483647 w 372"/>
                  <a:gd name="T105" fmla="*/ 2147483647 h 426"/>
                  <a:gd name="T106" fmla="*/ 2147483647 w 372"/>
                  <a:gd name="T107" fmla="*/ 2147483647 h 426"/>
                  <a:gd name="T108" fmla="*/ 2147483647 w 372"/>
                  <a:gd name="T109" fmla="*/ 2147483647 h 426"/>
                  <a:gd name="T110" fmla="*/ 2147483647 w 372"/>
                  <a:gd name="T111" fmla="*/ 2147483647 h 426"/>
                  <a:gd name="T112" fmla="*/ 2147483647 w 372"/>
                  <a:gd name="T113" fmla="*/ 2147483647 h 426"/>
                  <a:gd name="T114" fmla="*/ 2147483647 w 372"/>
                  <a:gd name="T115" fmla="*/ 2147483647 h 42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372"/>
                  <a:gd name="T175" fmla="*/ 0 h 426"/>
                  <a:gd name="T176" fmla="*/ 372 w 372"/>
                  <a:gd name="T177" fmla="*/ 426 h 42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372" h="426">
                    <a:moveTo>
                      <a:pt x="132" y="414"/>
                    </a:moveTo>
                    <a:lnTo>
                      <a:pt x="138" y="354"/>
                    </a:lnTo>
                    <a:lnTo>
                      <a:pt x="144" y="354"/>
                    </a:lnTo>
                    <a:lnTo>
                      <a:pt x="150" y="360"/>
                    </a:lnTo>
                    <a:lnTo>
                      <a:pt x="162" y="360"/>
                    </a:lnTo>
                    <a:lnTo>
                      <a:pt x="174" y="366"/>
                    </a:lnTo>
                    <a:lnTo>
                      <a:pt x="192" y="372"/>
                    </a:lnTo>
                    <a:lnTo>
                      <a:pt x="216" y="372"/>
                    </a:lnTo>
                    <a:lnTo>
                      <a:pt x="210" y="366"/>
                    </a:lnTo>
                    <a:lnTo>
                      <a:pt x="210" y="348"/>
                    </a:lnTo>
                    <a:lnTo>
                      <a:pt x="204" y="342"/>
                    </a:lnTo>
                    <a:lnTo>
                      <a:pt x="222" y="342"/>
                    </a:lnTo>
                    <a:lnTo>
                      <a:pt x="258" y="360"/>
                    </a:lnTo>
                    <a:lnTo>
                      <a:pt x="270" y="360"/>
                    </a:lnTo>
                    <a:lnTo>
                      <a:pt x="282" y="348"/>
                    </a:lnTo>
                    <a:lnTo>
                      <a:pt x="282" y="336"/>
                    </a:lnTo>
                    <a:lnTo>
                      <a:pt x="270" y="300"/>
                    </a:lnTo>
                    <a:lnTo>
                      <a:pt x="318" y="354"/>
                    </a:lnTo>
                    <a:lnTo>
                      <a:pt x="318" y="360"/>
                    </a:lnTo>
                    <a:lnTo>
                      <a:pt x="312" y="366"/>
                    </a:lnTo>
                    <a:lnTo>
                      <a:pt x="312" y="390"/>
                    </a:lnTo>
                    <a:lnTo>
                      <a:pt x="306" y="402"/>
                    </a:lnTo>
                    <a:lnTo>
                      <a:pt x="306" y="414"/>
                    </a:lnTo>
                    <a:lnTo>
                      <a:pt x="312" y="420"/>
                    </a:lnTo>
                    <a:lnTo>
                      <a:pt x="324" y="420"/>
                    </a:lnTo>
                    <a:lnTo>
                      <a:pt x="330" y="426"/>
                    </a:lnTo>
                    <a:lnTo>
                      <a:pt x="336" y="414"/>
                    </a:lnTo>
                    <a:lnTo>
                      <a:pt x="336" y="408"/>
                    </a:lnTo>
                    <a:lnTo>
                      <a:pt x="372" y="414"/>
                    </a:lnTo>
                    <a:lnTo>
                      <a:pt x="360" y="354"/>
                    </a:lnTo>
                    <a:lnTo>
                      <a:pt x="360" y="348"/>
                    </a:lnTo>
                    <a:lnTo>
                      <a:pt x="354" y="342"/>
                    </a:lnTo>
                    <a:lnTo>
                      <a:pt x="348" y="330"/>
                    </a:lnTo>
                    <a:lnTo>
                      <a:pt x="342" y="312"/>
                    </a:lnTo>
                    <a:lnTo>
                      <a:pt x="336" y="300"/>
                    </a:lnTo>
                    <a:lnTo>
                      <a:pt x="336" y="288"/>
                    </a:lnTo>
                    <a:lnTo>
                      <a:pt x="330" y="276"/>
                    </a:lnTo>
                    <a:lnTo>
                      <a:pt x="330" y="270"/>
                    </a:lnTo>
                    <a:lnTo>
                      <a:pt x="324" y="258"/>
                    </a:lnTo>
                    <a:lnTo>
                      <a:pt x="324" y="240"/>
                    </a:lnTo>
                    <a:lnTo>
                      <a:pt x="318" y="234"/>
                    </a:lnTo>
                    <a:lnTo>
                      <a:pt x="306" y="228"/>
                    </a:lnTo>
                    <a:lnTo>
                      <a:pt x="288" y="228"/>
                    </a:lnTo>
                    <a:lnTo>
                      <a:pt x="288" y="252"/>
                    </a:lnTo>
                    <a:lnTo>
                      <a:pt x="282" y="288"/>
                    </a:lnTo>
                    <a:lnTo>
                      <a:pt x="264" y="264"/>
                    </a:lnTo>
                    <a:lnTo>
                      <a:pt x="258" y="264"/>
                    </a:lnTo>
                    <a:lnTo>
                      <a:pt x="240" y="246"/>
                    </a:lnTo>
                    <a:lnTo>
                      <a:pt x="234" y="234"/>
                    </a:lnTo>
                    <a:lnTo>
                      <a:pt x="234" y="216"/>
                    </a:lnTo>
                    <a:lnTo>
                      <a:pt x="240" y="204"/>
                    </a:lnTo>
                    <a:lnTo>
                      <a:pt x="252" y="192"/>
                    </a:lnTo>
                    <a:lnTo>
                      <a:pt x="258" y="192"/>
                    </a:lnTo>
                    <a:lnTo>
                      <a:pt x="270" y="186"/>
                    </a:lnTo>
                    <a:lnTo>
                      <a:pt x="276" y="186"/>
                    </a:lnTo>
                    <a:lnTo>
                      <a:pt x="282" y="180"/>
                    </a:lnTo>
                    <a:lnTo>
                      <a:pt x="288" y="168"/>
                    </a:lnTo>
                    <a:lnTo>
                      <a:pt x="294" y="150"/>
                    </a:lnTo>
                    <a:lnTo>
                      <a:pt x="294" y="138"/>
                    </a:lnTo>
                    <a:lnTo>
                      <a:pt x="300" y="138"/>
                    </a:lnTo>
                    <a:lnTo>
                      <a:pt x="306" y="132"/>
                    </a:lnTo>
                    <a:lnTo>
                      <a:pt x="306" y="126"/>
                    </a:lnTo>
                    <a:lnTo>
                      <a:pt x="282" y="102"/>
                    </a:lnTo>
                    <a:lnTo>
                      <a:pt x="276" y="102"/>
                    </a:lnTo>
                    <a:lnTo>
                      <a:pt x="228" y="114"/>
                    </a:lnTo>
                    <a:lnTo>
                      <a:pt x="210" y="114"/>
                    </a:lnTo>
                    <a:lnTo>
                      <a:pt x="198" y="108"/>
                    </a:lnTo>
                    <a:lnTo>
                      <a:pt x="138" y="108"/>
                    </a:lnTo>
                    <a:lnTo>
                      <a:pt x="132" y="102"/>
                    </a:lnTo>
                    <a:lnTo>
                      <a:pt x="126" y="102"/>
                    </a:lnTo>
                    <a:lnTo>
                      <a:pt x="126" y="66"/>
                    </a:lnTo>
                    <a:lnTo>
                      <a:pt x="120" y="66"/>
                    </a:lnTo>
                    <a:lnTo>
                      <a:pt x="120" y="36"/>
                    </a:lnTo>
                    <a:lnTo>
                      <a:pt x="114" y="30"/>
                    </a:lnTo>
                    <a:lnTo>
                      <a:pt x="108" y="30"/>
                    </a:lnTo>
                    <a:lnTo>
                      <a:pt x="102" y="24"/>
                    </a:lnTo>
                    <a:lnTo>
                      <a:pt x="96" y="42"/>
                    </a:lnTo>
                    <a:lnTo>
                      <a:pt x="90" y="36"/>
                    </a:lnTo>
                    <a:lnTo>
                      <a:pt x="78" y="36"/>
                    </a:lnTo>
                    <a:lnTo>
                      <a:pt x="72" y="30"/>
                    </a:lnTo>
                    <a:lnTo>
                      <a:pt x="66" y="18"/>
                    </a:lnTo>
                    <a:lnTo>
                      <a:pt x="66" y="12"/>
                    </a:lnTo>
                    <a:lnTo>
                      <a:pt x="60" y="0"/>
                    </a:lnTo>
                    <a:lnTo>
                      <a:pt x="42" y="6"/>
                    </a:lnTo>
                    <a:lnTo>
                      <a:pt x="48" y="12"/>
                    </a:lnTo>
                    <a:lnTo>
                      <a:pt x="24" y="0"/>
                    </a:lnTo>
                    <a:lnTo>
                      <a:pt x="6" y="0"/>
                    </a:lnTo>
                    <a:lnTo>
                      <a:pt x="18" y="18"/>
                    </a:lnTo>
                    <a:lnTo>
                      <a:pt x="6" y="30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6" y="60"/>
                    </a:lnTo>
                    <a:lnTo>
                      <a:pt x="18" y="66"/>
                    </a:lnTo>
                    <a:lnTo>
                      <a:pt x="30" y="78"/>
                    </a:lnTo>
                    <a:lnTo>
                      <a:pt x="36" y="78"/>
                    </a:lnTo>
                    <a:lnTo>
                      <a:pt x="66" y="96"/>
                    </a:lnTo>
                    <a:lnTo>
                      <a:pt x="66" y="108"/>
                    </a:lnTo>
                    <a:lnTo>
                      <a:pt x="30" y="108"/>
                    </a:lnTo>
                    <a:lnTo>
                      <a:pt x="30" y="138"/>
                    </a:lnTo>
                    <a:lnTo>
                      <a:pt x="24" y="138"/>
                    </a:lnTo>
                    <a:lnTo>
                      <a:pt x="12" y="150"/>
                    </a:lnTo>
                    <a:lnTo>
                      <a:pt x="24" y="162"/>
                    </a:lnTo>
                    <a:lnTo>
                      <a:pt x="36" y="168"/>
                    </a:lnTo>
                    <a:lnTo>
                      <a:pt x="54" y="168"/>
                    </a:lnTo>
                    <a:lnTo>
                      <a:pt x="66" y="174"/>
                    </a:lnTo>
                    <a:lnTo>
                      <a:pt x="72" y="180"/>
                    </a:lnTo>
                    <a:lnTo>
                      <a:pt x="72" y="186"/>
                    </a:lnTo>
                    <a:lnTo>
                      <a:pt x="66" y="204"/>
                    </a:lnTo>
                    <a:lnTo>
                      <a:pt x="60" y="210"/>
                    </a:lnTo>
                    <a:lnTo>
                      <a:pt x="54" y="222"/>
                    </a:lnTo>
                    <a:lnTo>
                      <a:pt x="66" y="252"/>
                    </a:lnTo>
                    <a:lnTo>
                      <a:pt x="96" y="276"/>
                    </a:lnTo>
                    <a:lnTo>
                      <a:pt x="96" y="306"/>
                    </a:lnTo>
                    <a:lnTo>
                      <a:pt x="114" y="348"/>
                    </a:lnTo>
                    <a:lnTo>
                      <a:pt x="108" y="378"/>
                    </a:lnTo>
                    <a:lnTo>
                      <a:pt x="132" y="41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15" name="Bahrain">
                <a:extLst>
                  <a:ext uri="{FF2B5EF4-FFF2-40B4-BE49-F238E27FC236}">
                    <a16:creationId xmlns:a16="http://schemas.microsoft.com/office/drawing/2014/main" id="{BFC1CE5C-9669-AA40-B39B-D6BFF13DE6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0" y="1769"/>
                <a:ext cx="17" cy="37"/>
              </a:xfrm>
              <a:custGeom>
                <a:avLst/>
                <a:gdLst>
                  <a:gd name="T0" fmla="*/ 2147483647 w 66"/>
                  <a:gd name="T1" fmla="*/ 2147483647 h 144"/>
                  <a:gd name="T2" fmla="*/ 2147483647 w 66"/>
                  <a:gd name="T3" fmla="*/ 2147483647 h 144"/>
                  <a:gd name="T4" fmla="*/ 2147483647 w 66"/>
                  <a:gd name="T5" fmla="*/ 2147483647 h 144"/>
                  <a:gd name="T6" fmla="*/ 2147483647 w 66"/>
                  <a:gd name="T7" fmla="*/ 2147483647 h 144"/>
                  <a:gd name="T8" fmla="*/ 2147483647 w 66"/>
                  <a:gd name="T9" fmla="*/ 2147483647 h 144"/>
                  <a:gd name="T10" fmla="*/ 2147483647 w 66"/>
                  <a:gd name="T11" fmla="*/ 2147483647 h 144"/>
                  <a:gd name="T12" fmla="*/ 2147483647 w 66"/>
                  <a:gd name="T13" fmla="*/ 2147483647 h 144"/>
                  <a:gd name="T14" fmla="*/ 2147483647 w 66"/>
                  <a:gd name="T15" fmla="*/ 2147483647 h 144"/>
                  <a:gd name="T16" fmla="*/ 2147483647 w 66"/>
                  <a:gd name="T17" fmla="*/ 2147483647 h 144"/>
                  <a:gd name="T18" fmla="*/ 2147483647 w 66"/>
                  <a:gd name="T19" fmla="*/ 0 h 144"/>
                  <a:gd name="T20" fmla="*/ 2147483647 w 66"/>
                  <a:gd name="T21" fmla="*/ 0 h 144"/>
                  <a:gd name="T22" fmla="*/ 2147483647 w 66"/>
                  <a:gd name="T23" fmla="*/ 2147483647 h 144"/>
                  <a:gd name="T24" fmla="*/ 2147483647 w 66"/>
                  <a:gd name="T25" fmla="*/ 2147483647 h 144"/>
                  <a:gd name="T26" fmla="*/ 2147483647 w 66"/>
                  <a:gd name="T27" fmla="*/ 2147483647 h 144"/>
                  <a:gd name="T28" fmla="*/ 2147483647 w 66"/>
                  <a:gd name="T29" fmla="*/ 2147483647 h 144"/>
                  <a:gd name="T30" fmla="*/ 0 w 66"/>
                  <a:gd name="T31" fmla="*/ 2147483647 h 144"/>
                  <a:gd name="T32" fmla="*/ 2147483647 w 66"/>
                  <a:gd name="T33" fmla="*/ 2147483647 h 144"/>
                  <a:gd name="T34" fmla="*/ 2147483647 w 66"/>
                  <a:gd name="T35" fmla="*/ 2147483647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66"/>
                  <a:gd name="T55" fmla="*/ 0 h 144"/>
                  <a:gd name="T56" fmla="*/ 66 w 66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66" h="144">
                    <a:moveTo>
                      <a:pt x="24" y="132"/>
                    </a:moveTo>
                    <a:lnTo>
                      <a:pt x="36" y="144"/>
                    </a:lnTo>
                    <a:lnTo>
                      <a:pt x="48" y="132"/>
                    </a:lnTo>
                    <a:lnTo>
                      <a:pt x="54" y="114"/>
                    </a:lnTo>
                    <a:lnTo>
                      <a:pt x="60" y="102"/>
                    </a:lnTo>
                    <a:lnTo>
                      <a:pt x="66" y="84"/>
                    </a:lnTo>
                    <a:lnTo>
                      <a:pt x="66" y="30"/>
                    </a:lnTo>
                    <a:lnTo>
                      <a:pt x="54" y="18"/>
                    </a:lnTo>
                    <a:lnTo>
                      <a:pt x="48" y="6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6"/>
                    </a:lnTo>
                    <a:lnTo>
                      <a:pt x="18" y="18"/>
                    </a:lnTo>
                    <a:lnTo>
                      <a:pt x="12" y="36"/>
                    </a:lnTo>
                    <a:lnTo>
                      <a:pt x="12" y="108"/>
                    </a:lnTo>
                    <a:lnTo>
                      <a:pt x="0" y="120"/>
                    </a:lnTo>
                    <a:lnTo>
                      <a:pt x="6" y="132"/>
                    </a:lnTo>
                    <a:lnTo>
                      <a:pt x="24" y="13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16" name="Azerbaijan">
                <a:extLst>
                  <a:ext uri="{FF2B5EF4-FFF2-40B4-BE49-F238E27FC236}">
                    <a16:creationId xmlns:a16="http://schemas.microsoft.com/office/drawing/2014/main" id="{F8AF123B-E26F-E14D-96F7-198FC24D0BA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19" y="1447"/>
                <a:ext cx="92" cy="74"/>
              </a:xfrm>
              <a:custGeom>
                <a:avLst/>
                <a:gdLst>
                  <a:gd name="T0" fmla="*/ 2147483647 w 360"/>
                  <a:gd name="T1" fmla="*/ 2147483647 h 288"/>
                  <a:gd name="T2" fmla="*/ 2147483647 w 360"/>
                  <a:gd name="T3" fmla="*/ 2147483647 h 288"/>
                  <a:gd name="T4" fmla="*/ 2147483647 w 360"/>
                  <a:gd name="T5" fmla="*/ 2147483647 h 288"/>
                  <a:gd name="T6" fmla="*/ 2147483647 w 360"/>
                  <a:gd name="T7" fmla="*/ 2147483647 h 288"/>
                  <a:gd name="T8" fmla="*/ 2147483647 w 360"/>
                  <a:gd name="T9" fmla="*/ 2147483647 h 288"/>
                  <a:gd name="T10" fmla="*/ 2147483647 w 360"/>
                  <a:gd name="T11" fmla="*/ 2147483647 h 288"/>
                  <a:gd name="T12" fmla="*/ 2147483647 w 360"/>
                  <a:gd name="T13" fmla="*/ 2147483647 h 288"/>
                  <a:gd name="T14" fmla="*/ 2147483647 w 360"/>
                  <a:gd name="T15" fmla="*/ 2147483647 h 288"/>
                  <a:gd name="T16" fmla="*/ 2147483647 w 360"/>
                  <a:gd name="T17" fmla="*/ 2147483647 h 288"/>
                  <a:gd name="T18" fmla="*/ 2147483647 w 360"/>
                  <a:gd name="T19" fmla="*/ 2147483647 h 288"/>
                  <a:gd name="T20" fmla="*/ 2147483647 w 360"/>
                  <a:gd name="T21" fmla="*/ 2147483647 h 288"/>
                  <a:gd name="T22" fmla="*/ 2147483647 w 360"/>
                  <a:gd name="T23" fmla="*/ 2147483647 h 288"/>
                  <a:gd name="T24" fmla="*/ 2147483647 w 360"/>
                  <a:gd name="T25" fmla="*/ 2147483647 h 288"/>
                  <a:gd name="T26" fmla="*/ 2147483647 w 360"/>
                  <a:gd name="T27" fmla="*/ 0 h 288"/>
                  <a:gd name="T28" fmla="*/ 2147483647 w 360"/>
                  <a:gd name="T29" fmla="*/ 2147483647 h 288"/>
                  <a:gd name="T30" fmla="*/ 2147483647 w 360"/>
                  <a:gd name="T31" fmla="*/ 2147483647 h 288"/>
                  <a:gd name="T32" fmla="*/ 2147483647 w 360"/>
                  <a:gd name="T33" fmla="*/ 2147483647 h 288"/>
                  <a:gd name="T34" fmla="*/ 2147483647 w 360"/>
                  <a:gd name="T35" fmla="*/ 2147483647 h 288"/>
                  <a:gd name="T36" fmla="*/ 2147483647 w 360"/>
                  <a:gd name="T37" fmla="*/ 2147483647 h 288"/>
                  <a:gd name="T38" fmla="*/ 2147483647 w 360"/>
                  <a:gd name="T39" fmla="*/ 0 h 288"/>
                  <a:gd name="T40" fmla="*/ 2147483647 w 360"/>
                  <a:gd name="T41" fmla="*/ 2147483647 h 288"/>
                  <a:gd name="T42" fmla="*/ 2147483647 w 360"/>
                  <a:gd name="T43" fmla="*/ 2147483647 h 288"/>
                  <a:gd name="T44" fmla="*/ 2147483647 w 360"/>
                  <a:gd name="T45" fmla="*/ 2147483647 h 288"/>
                  <a:gd name="T46" fmla="*/ 2147483647 w 360"/>
                  <a:gd name="T47" fmla="*/ 2147483647 h 288"/>
                  <a:gd name="T48" fmla="*/ 2147483647 w 360"/>
                  <a:gd name="T49" fmla="*/ 2147483647 h 288"/>
                  <a:gd name="T50" fmla="*/ 2147483647 w 360"/>
                  <a:gd name="T51" fmla="*/ 2147483647 h 288"/>
                  <a:gd name="T52" fmla="*/ 2147483647 w 360"/>
                  <a:gd name="T53" fmla="*/ 2147483647 h 288"/>
                  <a:gd name="T54" fmla="*/ 0 w 360"/>
                  <a:gd name="T55" fmla="*/ 2147483647 h 288"/>
                  <a:gd name="T56" fmla="*/ 2147483647 w 360"/>
                  <a:gd name="T57" fmla="*/ 2147483647 h 288"/>
                  <a:gd name="T58" fmla="*/ 2147483647 w 360"/>
                  <a:gd name="T59" fmla="*/ 2147483647 h 288"/>
                  <a:gd name="T60" fmla="*/ 2147483647 w 360"/>
                  <a:gd name="T61" fmla="*/ 2147483647 h 288"/>
                  <a:gd name="T62" fmla="*/ 2147483647 w 360"/>
                  <a:gd name="T63" fmla="*/ 2147483647 h 288"/>
                  <a:gd name="T64" fmla="*/ 2147483647 w 360"/>
                  <a:gd name="T65" fmla="*/ 2147483647 h 288"/>
                  <a:gd name="T66" fmla="*/ 2147483647 w 360"/>
                  <a:gd name="T67" fmla="*/ 2147483647 h 288"/>
                  <a:gd name="T68" fmla="*/ 2147483647 w 360"/>
                  <a:gd name="T69" fmla="*/ 2147483647 h 288"/>
                  <a:gd name="T70" fmla="*/ 2147483647 w 360"/>
                  <a:gd name="T71" fmla="*/ 2147483647 h 288"/>
                  <a:gd name="T72" fmla="*/ 2147483647 w 360"/>
                  <a:gd name="T73" fmla="*/ 2147483647 h 288"/>
                  <a:gd name="T74" fmla="*/ 2147483647 w 360"/>
                  <a:gd name="T75" fmla="*/ 2147483647 h 288"/>
                  <a:gd name="T76" fmla="*/ 2147483647 w 360"/>
                  <a:gd name="T77" fmla="*/ 2147483647 h 288"/>
                  <a:gd name="T78" fmla="*/ 2147483647 w 360"/>
                  <a:gd name="T79" fmla="*/ 2147483647 h 288"/>
                  <a:gd name="T80" fmla="*/ 2147483647 w 360"/>
                  <a:gd name="T81" fmla="*/ 2147483647 h 288"/>
                  <a:gd name="T82" fmla="*/ 2147483647 w 360"/>
                  <a:gd name="T83" fmla="*/ 2147483647 h 288"/>
                  <a:gd name="T84" fmla="*/ 2147483647 w 360"/>
                  <a:gd name="T85" fmla="*/ 2147483647 h 288"/>
                  <a:gd name="T86" fmla="*/ 2147483647 w 360"/>
                  <a:gd name="T87" fmla="*/ 2147483647 h 288"/>
                  <a:gd name="T88" fmla="*/ 2147483647 w 360"/>
                  <a:gd name="T89" fmla="*/ 2147483647 h 288"/>
                  <a:gd name="T90" fmla="*/ 2147483647 w 360"/>
                  <a:gd name="T91" fmla="*/ 2147483647 h 288"/>
                  <a:gd name="T92" fmla="*/ 2147483647 w 360"/>
                  <a:gd name="T93" fmla="*/ 2147483647 h 288"/>
                  <a:gd name="T94" fmla="*/ 2147483647 w 360"/>
                  <a:gd name="T95" fmla="*/ 2147483647 h 288"/>
                  <a:gd name="T96" fmla="*/ 2147483647 w 360"/>
                  <a:gd name="T97" fmla="*/ 2147483647 h 288"/>
                  <a:gd name="T98" fmla="*/ 2147483647 w 360"/>
                  <a:gd name="T99" fmla="*/ 2147483647 h 288"/>
                  <a:gd name="T100" fmla="*/ 2147483647 w 360"/>
                  <a:gd name="T101" fmla="*/ 2147483647 h 288"/>
                  <a:gd name="T102" fmla="*/ 2147483647 w 360"/>
                  <a:gd name="T103" fmla="*/ 2147483647 h 288"/>
                  <a:gd name="T104" fmla="*/ 2147483647 w 360"/>
                  <a:gd name="T105" fmla="*/ 2147483647 h 288"/>
                  <a:gd name="T106" fmla="*/ 2147483647 w 360"/>
                  <a:gd name="T107" fmla="*/ 2147483647 h 288"/>
                  <a:gd name="T108" fmla="*/ 2147483647 w 360"/>
                  <a:gd name="T109" fmla="*/ 2147483647 h 288"/>
                  <a:gd name="T110" fmla="*/ 2147483647 w 360"/>
                  <a:gd name="T111" fmla="*/ 2147483647 h 288"/>
                  <a:gd name="T112" fmla="*/ 2147483647 w 360"/>
                  <a:gd name="T113" fmla="*/ 2147483647 h 288"/>
                  <a:gd name="T114" fmla="*/ 2147483647 w 360"/>
                  <a:gd name="T115" fmla="*/ 2147483647 h 288"/>
                  <a:gd name="T116" fmla="*/ 2147483647 w 360"/>
                  <a:gd name="T117" fmla="*/ 2147483647 h 288"/>
                  <a:gd name="T118" fmla="*/ 2147483647 w 360"/>
                  <a:gd name="T119" fmla="*/ 2147483647 h 288"/>
                  <a:gd name="T120" fmla="*/ 2147483647 w 360"/>
                  <a:gd name="T121" fmla="*/ 2147483647 h 28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60"/>
                  <a:gd name="T184" fmla="*/ 0 h 288"/>
                  <a:gd name="T185" fmla="*/ 360 w 360"/>
                  <a:gd name="T186" fmla="*/ 288 h 28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60" h="288">
                    <a:moveTo>
                      <a:pt x="66" y="186"/>
                    </a:moveTo>
                    <a:lnTo>
                      <a:pt x="36" y="186"/>
                    </a:lnTo>
                    <a:lnTo>
                      <a:pt x="24" y="174"/>
                    </a:lnTo>
                    <a:lnTo>
                      <a:pt x="6" y="174"/>
                    </a:lnTo>
                    <a:lnTo>
                      <a:pt x="12" y="186"/>
                    </a:lnTo>
                    <a:lnTo>
                      <a:pt x="12" y="192"/>
                    </a:lnTo>
                    <a:lnTo>
                      <a:pt x="18" y="204"/>
                    </a:lnTo>
                    <a:lnTo>
                      <a:pt x="36" y="222"/>
                    </a:lnTo>
                    <a:lnTo>
                      <a:pt x="48" y="228"/>
                    </a:lnTo>
                    <a:lnTo>
                      <a:pt x="84" y="240"/>
                    </a:lnTo>
                    <a:lnTo>
                      <a:pt x="90" y="240"/>
                    </a:lnTo>
                    <a:lnTo>
                      <a:pt x="84" y="234"/>
                    </a:lnTo>
                    <a:lnTo>
                      <a:pt x="84" y="222"/>
                    </a:lnTo>
                    <a:lnTo>
                      <a:pt x="78" y="216"/>
                    </a:lnTo>
                    <a:lnTo>
                      <a:pt x="78" y="204"/>
                    </a:lnTo>
                    <a:lnTo>
                      <a:pt x="72" y="198"/>
                    </a:lnTo>
                    <a:lnTo>
                      <a:pt x="72" y="186"/>
                    </a:lnTo>
                    <a:lnTo>
                      <a:pt x="66" y="186"/>
                    </a:lnTo>
                    <a:close/>
                    <a:moveTo>
                      <a:pt x="354" y="108"/>
                    </a:moveTo>
                    <a:lnTo>
                      <a:pt x="348" y="102"/>
                    </a:lnTo>
                    <a:lnTo>
                      <a:pt x="330" y="102"/>
                    </a:lnTo>
                    <a:lnTo>
                      <a:pt x="318" y="108"/>
                    </a:lnTo>
                    <a:lnTo>
                      <a:pt x="306" y="108"/>
                    </a:lnTo>
                    <a:lnTo>
                      <a:pt x="288" y="90"/>
                    </a:lnTo>
                    <a:lnTo>
                      <a:pt x="288" y="84"/>
                    </a:lnTo>
                    <a:lnTo>
                      <a:pt x="264" y="54"/>
                    </a:lnTo>
                    <a:lnTo>
                      <a:pt x="264" y="42"/>
                    </a:lnTo>
                    <a:lnTo>
                      <a:pt x="216" y="0"/>
                    </a:lnTo>
                    <a:lnTo>
                      <a:pt x="216" y="30"/>
                    </a:lnTo>
                    <a:lnTo>
                      <a:pt x="210" y="36"/>
                    </a:lnTo>
                    <a:lnTo>
                      <a:pt x="192" y="36"/>
                    </a:lnTo>
                    <a:lnTo>
                      <a:pt x="192" y="48"/>
                    </a:lnTo>
                    <a:lnTo>
                      <a:pt x="186" y="54"/>
                    </a:lnTo>
                    <a:lnTo>
                      <a:pt x="162" y="54"/>
                    </a:lnTo>
                    <a:lnTo>
                      <a:pt x="156" y="48"/>
                    </a:lnTo>
                    <a:lnTo>
                      <a:pt x="144" y="42"/>
                    </a:lnTo>
                    <a:lnTo>
                      <a:pt x="138" y="30"/>
                    </a:lnTo>
                    <a:lnTo>
                      <a:pt x="120" y="12"/>
                    </a:lnTo>
                    <a:lnTo>
                      <a:pt x="84" y="0"/>
                    </a:lnTo>
                    <a:lnTo>
                      <a:pt x="72" y="0"/>
                    </a:lnTo>
                    <a:lnTo>
                      <a:pt x="60" y="12"/>
                    </a:lnTo>
                    <a:lnTo>
                      <a:pt x="78" y="30"/>
                    </a:lnTo>
                    <a:lnTo>
                      <a:pt x="84" y="30"/>
                    </a:lnTo>
                    <a:lnTo>
                      <a:pt x="90" y="36"/>
                    </a:lnTo>
                    <a:lnTo>
                      <a:pt x="96" y="48"/>
                    </a:lnTo>
                    <a:lnTo>
                      <a:pt x="102" y="54"/>
                    </a:lnTo>
                    <a:lnTo>
                      <a:pt x="108" y="66"/>
                    </a:lnTo>
                    <a:lnTo>
                      <a:pt x="102" y="72"/>
                    </a:lnTo>
                    <a:lnTo>
                      <a:pt x="84" y="54"/>
                    </a:lnTo>
                    <a:lnTo>
                      <a:pt x="72" y="54"/>
                    </a:lnTo>
                    <a:lnTo>
                      <a:pt x="60" y="60"/>
                    </a:lnTo>
                    <a:lnTo>
                      <a:pt x="42" y="42"/>
                    </a:lnTo>
                    <a:lnTo>
                      <a:pt x="42" y="36"/>
                    </a:lnTo>
                    <a:lnTo>
                      <a:pt x="36" y="30"/>
                    </a:lnTo>
                    <a:lnTo>
                      <a:pt x="12" y="30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6" y="48"/>
                    </a:lnTo>
                    <a:lnTo>
                      <a:pt x="12" y="54"/>
                    </a:lnTo>
                    <a:lnTo>
                      <a:pt x="12" y="66"/>
                    </a:lnTo>
                    <a:lnTo>
                      <a:pt x="30" y="66"/>
                    </a:lnTo>
                    <a:lnTo>
                      <a:pt x="36" y="72"/>
                    </a:lnTo>
                    <a:lnTo>
                      <a:pt x="36" y="96"/>
                    </a:lnTo>
                    <a:lnTo>
                      <a:pt x="30" y="102"/>
                    </a:lnTo>
                    <a:lnTo>
                      <a:pt x="36" y="102"/>
                    </a:lnTo>
                    <a:lnTo>
                      <a:pt x="42" y="108"/>
                    </a:lnTo>
                    <a:lnTo>
                      <a:pt x="66" y="120"/>
                    </a:lnTo>
                    <a:lnTo>
                      <a:pt x="72" y="126"/>
                    </a:lnTo>
                    <a:lnTo>
                      <a:pt x="72" y="132"/>
                    </a:lnTo>
                    <a:lnTo>
                      <a:pt x="54" y="150"/>
                    </a:lnTo>
                    <a:lnTo>
                      <a:pt x="42" y="150"/>
                    </a:lnTo>
                    <a:lnTo>
                      <a:pt x="72" y="162"/>
                    </a:lnTo>
                    <a:lnTo>
                      <a:pt x="84" y="180"/>
                    </a:lnTo>
                    <a:lnTo>
                      <a:pt x="114" y="186"/>
                    </a:lnTo>
                    <a:lnTo>
                      <a:pt x="114" y="198"/>
                    </a:lnTo>
                    <a:lnTo>
                      <a:pt x="120" y="210"/>
                    </a:lnTo>
                    <a:lnTo>
                      <a:pt x="120" y="240"/>
                    </a:lnTo>
                    <a:lnTo>
                      <a:pt x="132" y="240"/>
                    </a:lnTo>
                    <a:lnTo>
                      <a:pt x="138" y="228"/>
                    </a:lnTo>
                    <a:lnTo>
                      <a:pt x="144" y="222"/>
                    </a:lnTo>
                    <a:lnTo>
                      <a:pt x="144" y="216"/>
                    </a:lnTo>
                    <a:lnTo>
                      <a:pt x="156" y="204"/>
                    </a:lnTo>
                    <a:lnTo>
                      <a:pt x="174" y="192"/>
                    </a:lnTo>
                    <a:lnTo>
                      <a:pt x="186" y="186"/>
                    </a:lnTo>
                    <a:lnTo>
                      <a:pt x="198" y="174"/>
                    </a:lnTo>
                    <a:lnTo>
                      <a:pt x="210" y="168"/>
                    </a:lnTo>
                    <a:lnTo>
                      <a:pt x="222" y="168"/>
                    </a:lnTo>
                    <a:lnTo>
                      <a:pt x="228" y="180"/>
                    </a:lnTo>
                    <a:lnTo>
                      <a:pt x="234" y="186"/>
                    </a:lnTo>
                    <a:lnTo>
                      <a:pt x="234" y="204"/>
                    </a:lnTo>
                    <a:lnTo>
                      <a:pt x="228" y="210"/>
                    </a:lnTo>
                    <a:lnTo>
                      <a:pt x="228" y="222"/>
                    </a:lnTo>
                    <a:lnTo>
                      <a:pt x="234" y="222"/>
                    </a:lnTo>
                    <a:lnTo>
                      <a:pt x="240" y="228"/>
                    </a:lnTo>
                    <a:lnTo>
                      <a:pt x="240" y="234"/>
                    </a:lnTo>
                    <a:lnTo>
                      <a:pt x="234" y="240"/>
                    </a:lnTo>
                    <a:lnTo>
                      <a:pt x="222" y="240"/>
                    </a:lnTo>
                    <a:lnTo>
                      <a:pt x="222" y="246"/>
                    </a:lnTo>
                    <a:lnTo>
                      <a:pt x="234" y="258"/>
                    </a:lnTo>
                    <a:lnTo>
                      <a:pt x="246" y="264"/>
                    </a:lnTo>
                    <a:lnTo>
                      <a:pt x="252" y="270"/>
                    </a:lnTo>
                    <a:lnTo>
                      <a:pt x="258" y="270"/>
                    </a:lnTo>
                    <a:lnTo>
                      <a:pt x="264" y="276"/>
                    </a:lnTo>
                    <a:lnTo>
                      <a:pt x="264" y="282"/>
                    </a:lnTo>
                    <a:lnTo>
                      <a:pt x="282" y="282"/>
                    </a:lnTo>
                    <a:lnTo>
                      <a:pt x="282" y="288"/>
                    </a:lnTo>
                    <a:lnTo>
                      <a:pt x="288" y="282"/>
                    </a:lnTo>
                    <a:lnTo>
                      <a:pt x="288" y="258"/>
                    </a:lnTo>
                    <a:lnTo>
                      <a:pt x="282" y="252"/>
                    </a:lnTo>
                    <a:lnTo>
                      <a:pt x="276" y="252"/>
                    </a:lnTo>
                    <a:lnTo>
                      <a:pt x="270" y="246"/>
                    </a:lnTo>
                    <a:lnTo>
                      <a:pt x="288" y="240"/>
                    </a:lnTo>
                    <a:lnTo>
                      <a:pt x="288" y="210"/>
                    </a:lnTo>
                    <a:lnTo>
                      <a:pt x="300" y="222"/>
                    </a:lnTo>
                    <a:lnTo>
                      <a:pt x="306" y="222"/>
                    </a:lnTo>
                    <a:lnTo>
                      <a:pt x="318" y="210"/>
                    </a:lnTo>
                    <a:lnTo>
                      <a:pt x="300" y="192"/>
                    </a:lnTo>
                    <a:lnTo>
                      <a:pt x="300" y="138"/>
                    </a:lnTo>
                    <a:lnTo>
                      <a:pt x="318" y="138"/>
                    </a:lnTo>
                    <a:lnTo>
                      <a:pt x="330" y="126"/>
                    </a:lnTo>
                    <a:lnTo>
                      <a:pt x="360" y="132"/>
                    </a:lnTo>
                    <a:lnTo>
                      <a:pt x="360" y="120"/>
                    </a:lnTo>
                    <a:lnTo>
                      <a:pt x="354" y="10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17" name="Armenia">
                <a:extLst>
                  <a:ext uri="{FF2B5EF4-FFF2-40B4-BE49-F238E27FC236}">
                    <a16:creationId xmlns:a16="http://schemas.microsoft.com/office/drawing/2014/main" id="{A1581E05-0B68-504B-BADD-C52B62F53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3" y="1458"/>
                <a:ext cx="57" cy="54"/>
              </a:xfrm>
              <a:custGeom>
                <a:avLst/>
                <a:gdLst>
                  <a:gd name="T0" fmla="*/ 2147483647 w 222"/>
                  <a:gd name="T1" fmla="*/ 2147483647 h 210"/>
                  <a:gd name="T2" fmla="*/ 2147483647 w 222"/>
                  <a:gd name="T3" fmla="*/ 2147483647 h 210"/>
                  <a:gd name="T4" fmla="*/ 2147483647 w 222"/>
                  <a:gd name="T5" fmla="*/ 2147483647 h 210"/>
                  <a:gd name="T6" fmla="*/ 2147483647 w 222"/>
                  <a:gd name="T7" fmla="*/ 2147483647 h 210"/>
                  <a:gd name="T8" fmla="*/ 2147483647 w 222"/>
                  <a:gd name="T9" fmla="*/ 2147483647 h 210"/>
                  <a:gd name="T10" fmla="*/ 2147483647 w 222"/>
                  <a:gd name="T11" fmla="*/ 2147483647 h 210"/>
                  <a:gd name="T12" fmla="*/ 2147483647 w 222"/>
                  <a:gd name="T13" fmla="*/ 2147483647 h 210"/>
                  <a:gd name="T14" fmla="*/ 2147483647 w 222"/>
                  <a:gd name="T15" fmla="*/ 2147483647 h 210"/>
                  <a:gd name="T16" fmla="*/ 2147483647 w 222"/>
                  <a:gd name="T17" fmla="*/ 2147483647 h 210"/>
                  <a:gd name="T18" fmla="*/ 2147483647 w 222"/>
                  <a:gd name="T19" fmla="*/ 2147483647 h 210"/>
                  <a:gd name="T20" fmla="*/ 2147483647 w 222"/>
                  <a:gd name="T21" fmla="*/ 2147483647 h 210"/>
                  <a:gd name="T22" fmla="*/ 2147483647 w 222"/>
                  <a:gd name="T23" fmla="*/ 2147483647 h 210"/>
                  <a:gd name="T24" fmla="*/ 2147483647 w 222"/>
                  <a:gd name="T25" fmla="*/ 2147483647 h 210"/>
                  <a:gd name="T26" fmla="*/ 2147483647 w 222"/>
                  <a:gd name="T27" fmla="*/ 2147483647 h 210"/>
                  <a:gd name="T28" fmla="*/ 2147483647 w 222"/>
                  <a:gd name="T29" fmla="*/ 2147483647 h 210"/>
                  <a:gd name="T30" fmla="*/ 2147483647 w 222"/>
                  <a:gd name="T31" fmla="*/ 2147483647 h 210"/>
                  <a:gd name="T32" fmla="*/ 2147483647 w 222"/>
                  <a:gd name="T33" fmla="*/ 2147483647 h 210"/>
                  <a:gd name="T34" fmla="*/ 2147483647 w 222"/>
                  <a:gd name="T35" fmla="*/ 2147483647 h 210"/>
                  <a:gd name="T36" fmla="*/ 2147483647 w 222"/>
                  <a:gd name="T37" fmla="*/ 2147483647 h 210"/>
                  <a:gd name="T38" fmla="*/ 2147483647 w 222"/>
                  <a:gd name="T39" fmla="*/ 0 h 210"/>
                  <a:gd name="T40" fmla="*/ 2147483647 w 222"/>
                  <a:gd name="T41" fmla="*/ 0 h 210"/>
                  <a:gd name="T42" fmla="*/ 2147483647 w 222"/>
                  <a:gd name="T43" fmla="*/ 2147483647 h 210"/>
                  <a:gd name="T44" fmla="*/ 2147483647 w 222"/>
                  <a:gd name="T45" fmla="*/ 2147483647 h 210"/>
                  <a:gd name="T46" fmla="*/ 2147483647 w 222"/>
                  <a:gd name="T47" fmla="*/ 2147483647 h 210"/>
                  <a:gd name="T48" fmla="*/ 0 w 222"/>
                  <a:gd name="T49" fmla="*/ 2147483647 h 210"/>
                  <a:gd name="T50" fmla="*/ 2147483647 w 222"/>
                  <a:gd name="T51" fmla="*/ 2147483647 h 210"/>
                  <a:gd name="T52" fmla="*/ 2147483647 w 222"/>
                  <a:gd name="T53" fmla="*/ 2147483647 h 210"/>
                  <a:gd name="T54" fmla="*/ 2147483647 w 222"/>
                  <a:gd name="T55" fmla="*/ 2147483647 h 210"/>
                  <a:gd name="T56" fmla="*/ 2147483647 w 222"/>
                  <a:gd name="T57" fmla="*/ 2147483647 h 210"/>
                  <a:gd name="T58" fmla="*/ 2147483647 w 222"/>
                  <a:gd name="T59" fmla="*/ 2147483647 h 210"/>
                  <a:gd name="T60" fmla="*/ 2147483647 w 222"/>
                  <a:gd name="T61" fmla="*/ 2147483647 h 210"/>
                  <a:gd name="T62" fmla="*/ 2147483647 w 222"/>
                  <a:gd name="T63" fmla="*/ 2147483647 h 210"/>
                  <a:gd name="T64" fmla="*/ 2147483647 w 222"/>
                  <a:gd name="T65" fmla="*/ 2147483647 h 210"/>
                  <a:gd name="T66" fmla="*/ 2147483647 w 222"/>
                  <a:gd name="T67" fmla="*/ 2147483647 h 210"/>
                  <a:gd name="T68" fmla="*/ 2147483647 w 222"/>
                  <a:gd name="T69" fmla="*/ 2147483647 h 210"/>
                  <a:gd name="T70" fmla="*/ 2147483647 w 222"/>
                  <a:gd name="T71" fmla="*/ 2147483647 h 210"/>
                  <a:gd name="T72" fmla="*/ 2147483647 w 222"/>
                  <a:gd name="T73" fmla="*/ 2147483647 h 210"/>
                  <a:gd name="T74" fmla="*/ 2147483647 w 222"/>
                  <a:gd name="T75" fmla="*/ 2147483647 h 210"/>
                  <a:gd name="T76" fmla="*/ 2147483647 w 222"/>
                  <a:gd name="T77" fmla="*/ 2147483647 h 210"/>
                  <a:gd name="T78" fmla="*/ 2147483647 w 222"/>
                  <a:gd name="T79" fmla="*/ 2147483647 h 210"/>
                  <a:gd name="T80" fmla="*/ 2147483647 w 222"/>
                  <a:gd name="T81" fmla="*/ 2147483647 h 210"/>
                  <a:gd name="T82" fmla="*/ 2147483647 w 222"/>
                  <a:gd name="T83" fmla="*/ 2147483647 h 210"/>
                  <a:gd name="T84" fmla="*/ 2147483647 w 222"/>
                  <a:gd name="T85" fmla="*/ 2147483647 h 210"/>
                  <a:gd name="T86" fmla="*/ 2147483647 w 222"/>
                  <a:gd name="T87" fmla="*/ 2147483647 h 210"/>
                  <a:gd name="T88" fmla="*/ 2147483647 w 222"/>
                  <a:gd name="T89" fmla="*/ 2147483647 h 210"/>
                  <a:gd name="T90" fmla="*/ 2147483647 w 222"/>
                  <a:gd name="T91" fmla="*/ 2147483647 h 210"/>
                  <a:gd name="T92" fmla="*/ 2147483647 w 222"/>
                  <a:gd name="T93" fmla="*/ 2147483647 h 210"/>
                  <a:gd name="T94" fmla="*/ 2147483647 w 222"/>
                  <a:gd name="T95" fmla="*/ 2147483647 h 210"/>
                  <a:gd name="T96" fmla="*/ 2147483647 w 222"/>
                  <a:gd name="T97" fmla="*/ 2147483647 h 210"/>
                  <a:gd name="T98" fmla="*/ 2147483647 w 222"/>
                  <a:gd name="T99" fmla="*/ 2147483647 h 210"/>
                  <a:gd name="T100" fmla="*/ 2147483647 w 222"/>
                  <a:gd name="T101" fmla="*/ 2147483647 h 210"/>
                  <a:gd name="T102" fmla="*/ 2147483647 w 222"/>
                  <a:gd name="T103" fmla="*/ 2147483647 h 210"/>
                  <a:gd name="T104" fmla="*/ 2147483647 w 222"/>
                  <a:gd name="T105" fmla="*/ 2147483647 h 210"/>
                  <a:gd name="T106" fmla="*/ 2147483647 w 222"/>
                  <a:gd name="T107" fmla="*/ 2147483647 h 21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22"/>
                  <a:gd name="T163" fmla="*/ 0 h 210"/>
                  <a:gd name="T164" fmla="*/ 222 w 222"/>
                  <a:gd name="T165" fmla="*/ 210 h 210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22" h="210">
                    <a:moveTo>
                      <a:pt x="222" y="168"/>
                    </a:moveTo>
                    <a:lnTo>
                      <a:pt x="216" y="156"/>
                    </a:lnTo>
                    <a:lnTo>
                      <a:pt x="216" y="144"/>
                    </a:lnTo>
                    <a:lnTo>
                      <a:pt x="186" y="138"/>
                    </a:lnTo>
                    <a:lnTo>
                      <a:pt x="174" y="120"/>
                    </a:lnTo>
                    <a:lnTo>
                      <a:pt x="144" y="108"/>
                    </a:lnTo>
                    <a:lnTo>
                      <a:pt x="156" y="108"/>
                    </a:lnTo>
                    <a:lnTo>
                      <a:pt x="174" y="90"/>
                    </a:lnTo>
                    <a:lnTo>
                      <a:pt x="174" y="84"/>
                    </a:lnTo>
                    <a:lnTo>
                      <a:pt x="168" y="78"/>
                    </a:lnTo>
                    <a:lnTo>
                      <a:pt x="144" y="66"/>
                    </a:lnTo>
                    <a:lnTo>
                      <a:pt x="138" y="60"/>
                    </a:lnTo>
                    <a:lnTo>
                      <a:pt x="132" y="60"/>
                    </a:lnTo>
                    <a:lnTo>
                      <a:pt x="138" y="54"/>
                    </a:lnTo>
                    <a:lnTo>
                      <a:pt x="138" y="30"/>
                    </a:lnTo>
                    <a:lnTo>
                      <a:pt x="132" y="24"/>
                    </a:lnTo>
                    <a:lnTo>
                      <a:pt x="114" y="24"/>
                    </a:lnTo>
                    <a:lnTo>
                      <a:pt x="114" y="12"/>
                    </a:lnTo>
                    <a:lnTo>
                      <a:pt x="102" y="6"/>
                    </a:lnTo>
                    <a:lnTo>
                      <a:pt x="96" y="0"/>
                    </a:lnTo>
                    <a:lnTo>
                      <a:pt x="84" y="0"/>
                    </a:lnTo>
                    <a:lnTo>
                      <a:pt x="84" y="18"/>
                    </a:lnTo>
                    <a:lnTo>
                      <a:pt x="30" y="12"/>
                    </a:lnTo>
                    <a:lnTo>
                      <a:pt x="24" y="18"/>
                    </a:lnTo>
                    <a:lnTo>
                      <a:pt x="0" y="24"/>
                    </a:lnTo>
                    <a:lnTo>
                      <a:pt x="6" y="30"/>
                    </a:lnTo>
                    <a:lnTo>
                      <a:pt x="6" y="42"/>
                    </a:lnTo>
                    <a:lnTo>
                      <a:pt x="18" y="78"/>
                    </a:lnTo>
                    <a:lnTo>
                      <a:pt x="18" y="90"/>
                    </a:lnTo>
                    <a:lnTo>
                      <a:pt x="24" y="102"/>
                    </a:lnTo>
                    <a:lnTo>
                      <a:pt x="30" y="108"/>
                    </a:lnTo>
                    <a:lnTo>
                      <a:pt x="42" y="114"/>
                    </a:lnTo>
                    <a:lnTo>
                      <a:pt x="54" y="114"/>
                    </a:lnTo>
                    <a:lnTo>
                      <a:pt x="66" y="108"/>
                    </a:lnTo>
                    <a:lnTo>
                      <a:pt x="72" y="108"/>
                    </a:lnTo>
                    <a:lnTo>
                      <a:pt x="72" y="114"/>
                    </a:lnTo>
                    <a:lnTo>
                      <a:pt x="78" y="120"/>
                    </a:lnTo>
                    <a:lnTo>
                      <a:pt x="78" y="132"/>
                    </a:lnTo>
                    <a:lnTo>
                      <a:pt x="84" y="144"/>
                    </a:lnTo>
                    <a:lnTo>
                      <a:pt x="84" y="150"/>
                    </a:lnTo>
                    <a:lnTo>
                      <a:pt x="90" y="156"/>
                    </a:lnTo>
                    <a:lnTo>
                      <a:pt x="108" y="132"/>
                    </a:lnTo>
                    <a:lnTo>
                      <a:pt x="126" y="132"/>
                    </a:lnTo>
                    <a:lnTo>
                      <a:pt x="138" y="144"/>
                    </a:lnTo>
                    <a:lnTo>
                      <a:pt x="174" y="144"/>
                    </a:lnTo>
                    <a:lnTo>
                      <a:pt x="174" y="156"/>
                    </a:lnTo>
                    <a:lnTo>
                      <a:pt x="180" y="162"/>
                    </a:lnTo>
                    <a:lnTo>
                      <a:pt x="180" y="174"/>
                    </a:lnTo>
                    <a:lnTo>
                      <a:pt x="186" y="186"/>
                    </a:lnTo>
                    <a:lnTo>
                      <a:pt x="186" y="198"/>
                    </a:lnTo>
                    <a:lnTo>
                      <a:pt x="192" y="204"/>
                    </a:lnTo>
                    <a:lnTo>
                      <a:pt x="192" y="210"/>
                    </a:lnTo>
                    <a:lnTo>
                      <a:pt x="222" y="210"/>
                    </a:lnTo>
                    <a:lnTo>
                      <a:pt x="222" y="16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  <p:sp>
            <p:nvSpPr>
              <p:cNvPr id="618" name="Afghanistan">
                <a:extLst>
                  <a:ext uri="{FF2B5EF4-FFF2-40B4-BE49-F238E27FC236}">
                    <a16:creationId xmlns:a16="http://schemas.microsoft.com/office/drawing/2014/main" id="{9B7DF2AE-1738-9F4D-8060-69E5640286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3" y="1516"/>
                <a:ext cx="232" cy="189"/>
              </a:xfrm>
              <a:custGeom>
                <a:avLst/>
                <a:gdLst>
                  <a:gd name="T0" fmla="*/ 2147483647 w 906"/>
                  <a:gd name="T1" fmla="*/ 2147483647 h 738"/>
                  <a:gd name="T2" fmla="*/ 2147483647 w 906"/>
                  <a:gd name="T3" fmla="*/ 2147483647 h 738"/>
                  <a:gd name="T4" fmla="*/ 2147483647 w 906"/>
                  <a:gd name="T5" fmla="*/ 2147483647 h 738"/>
                  <a:gd name="T6" fmla="*/ 2147483647 w 906"/>
                  <a:gd name="T7" fmla="*/ 2147483647 h 738"/>
                  <a:gd name="T8" fmla="*/ 2147483647 w 906"/>
                  <a:gd name="T9" fmla="*/ 2147483647 h 738"/>
                  <a:gd name="T10" fmla="*/ 2147483647 w 906"/>
                  <a:gd name="T11" fmla="*/ 0 h 738"/>
                  <a:gd name="T12" fmla="*/ 2147483647 w 906"/>
                  <a:gd name="T13" fmla="*/ 2147483647 h 738"/>
                  <a:gd name="T14" fmla="*/ 2147483647 w 906"/>
                  <a:gd name="T15" fmla="*/ 2147483647 h 738"/>
                  <a:gd name="T16" fmla="*/ 2147483647 w 906"/>
                  <a:gd name="T17" fmla="*/ 2147483647 h 738"/>
                  <a:gd name="T18" fmla="*/ 2147483647 w 906"/>
                  <a:gd name="T19" fmla="*/ 2147483647 h 738"/>
                  <a:gd name="T20" fmla="*/ 2147483647 w 906"/>
                  <a:gd name="T21" fmla="*/ 2147483647 h 738"/>
                  <a:gd name="T22" fmla="*/ 2147483647 w 906"/>
                  <a:gd name="T23" fmla="*/ 2147483647 h 738"/>
                  <a:gd name="T24" fmla="*/ 2147483647 w 906"/>
                  <a:gd name="T25" fmla="*/ 2147483647 h 738"/>
                  <a:gd name="T26" fmla="*/ 2147483647 w 906"/>
                  <a:gd name="T27" fmla="*/ 2147483647 h 738"/>
                  <a:gd name="T28" fmla="*/ 2147483647 w 906"/>
                  <a:gd name="T29" fmla="*/ 2147483647 h 738"/>
                  <a:gd name="T30" fmla="*/ 2147483647 w 906"/>
                  <a:gd name="T31" fmla="*/ 2147483647 h 738"/>
                  <a:gd name="T32" fmla="*/ 2147483647 w 906"/>
                  <a:gd name="T33" fmla="*/ 2147483647 h 738"/>
                  <a:gd name="T34" fmla="*/ 2147483647 w 906"/>
                  <a:gd name="T35" fmla="*/ 2147483647 h 738"/>
                  <a:gd name="T36" fmla="*/ 2147483647 w 906"/>
                  <a:gd name="T37" fmla="*/ 2147483647 h 738"/>
                  <a:gd name="T38" fmla="*/ 2147483647 w 906"/>
                  <a:gd name="T39" fmla="*/ 2147483647 h 738"/>
                  <a:gd name="T40" fmla="*/ 2147483647 w 906"/>
                  <a:gd name="T41" fmla="*/ 2147483647 h 738"/>
                  <a:gd name="T42" fmla="*/ 2147483647 w 906"/>
                  <a:gd name="T43" fmla="*/ 2147483647 h 738"/>
                  <a:gd name="T44" fmla="*/ 2147483647 w 906"/>
                  <a:gd name="T45" fmla="*/ 2147483647 h 738"/>
                  <a:gd name="T46" fmla="*/ 0 w 906"/>
                  <a:gd name="T47" fmla="*/ 2147483647 h 738"/>
                  <a:gd name="T48" fmla="*/ 2147483647 w 906"/>
                  <a:gd name="T49" fmla="*/ 2147483647 h 738"/>
                  <a:gd name="T50" fmla="*/ 2147483647 w 906"/>
                  <a:gd name="T51" fmla="*/ 2147483647 h 738"/>
                  <a:gd name="T52" fmla="*/ 2147483647 w 906"/>
                  <a:gd name="T53" fmla="*/ 2147483647 h 738"/>
                  <a:gd name="T54" fmla="*/ 2147483647 w 906"/>
                  <a:gd name="T55" fmla="*/ 2147483647 h 738"/>
                  <a:gd name="T56" fmla="*/ 2147483647 w 906"/>
                  <a:gd name="T57" fmla="*/ 2147483647 h 738"/>
                  <a:gd name="T58" fmla="*/ 2147483647 w 906"/>
                  <a:gd name="T59" fmla="*/ 2147483647 h 738"/>
                  <a:gd name="T60" fmla="*/ 2147483647 w 906"/>
                  <a:gd name="T61" fmla="*/ 2147483647 h 738"/>
                  <a:gd name="T62" fmla="*/ 2147483647 w 906"/>
                  <a:gd name="T63" fmla="*/ 2147483647 h 738"/>
                  <a:gd name="T64" fmla="*/ 2147483647 w 906"/>
                  <a:gd name="T65" fmla="*/ 2147483647 h 738"/>
                  <a:gd name="T66" fmla="*/ 2147483647 w 906"/>
                  <a:gd name="T67" fmla="*/ 2147483647 h 738"/>
                  <a:gd name="T68" fmla="*/ 2147483647 w 906"/>
                  <a:gd name="T69" fmla="*/ 2147483647 h 738"/>
                  <a:gd name="T70" fmla="*/ 2147483647 w 906"/>
                  <a:gd name="T71" fmla="*/ 2147483647 h 738"/>
                  <a:gd name="T72" fmla="*/ 2147483647 w 906"/>
                  <a:gd name="T73" fmla="*/ 2147483647 h 738"/>
                  <a:gd name="T74" fmla="*/ 2147483647 w 906"/>
                  <a:gd name="T75" fmla="*/ 2147483647 h 738"/>
                  <a:gd name="T76" fmla="*/ 2147483647 w 906"/>
                  <a:gd name="T77" fmla="*/ 2147483647 h 738"/>
                  <a:gd name="T78" fmla="*/ 2147483647 w 906"/>
                  <a:gd name="T79" fmla="*/ 2147483647 h 738"/>
                  <a:gd name="T80" fmla="*/ 2147483647 w 906"/>
                  <a:gd name="T81" fmla="*/ 2147483647 h 738"/>
                  <a:gd name="T82" fmla="*/ 2147483647 w 906"/>
                  <a:gd name="T83" fmla="*/ 2147483647 h 738"/>
                  <a:gd name="T84" fmla="*/ 2147483647 w 906"/>
                  <a:gd name="T85" fmla="*/ 2147483647 h 738"/>
                  <a:gd name="T86" fmla="*/ 2147483647 w 906"/>
                  <a:gd name="T87" fmla="*/ 2147483647 h 738"/>
                  <a:gd name="T88" fmla="*/ 2147483647 w 906"/>
                  <a:gd name="T89" fmla="*/ 2147483647 h 738"/>
                  <a:gd name="T90" fmla="*/ 2147483647 w 906"/>
                  <a:gd name="T91" fmla="*/ 2147483647 h 738"/>
                  <a:gd name="T92" fmla="*/ 2147483647 w 906"/>
                  <a:gd name="T93" fmla="*/ 2147483647 h 738"/>
                  <a:gd name="T94" fmla="*/ 2147483647 w 906"/>
                  <a:gd name="T95" fmla="*/ 2147483647 h 738"/>
                  <a:gd name="T96" fmla="*/ 2147483647 w 906"/>
                  <a:gd name="T97" fmla="*/ 2147483647 h 738"/>
                  <a:gd name="T98" fmla="*/ 2147483647 w 906"/>
                  <a:gd name="T99" fmla="*/ 2147483647 h 738"/>
                  <a:gd name="T100" fmla="*/ 2147483647 w 906"/>
                  <a:gd name="T101" fmla="*/ 2147483647 h 738"/>
                  <a:gd name="T102" fmla="*/ 2147483647 w 906"/>
                  <a:gd name="T103" fmla="*/ 2147483647 h 738"/>
                  <a:gd name="T104" fmla="*/ 2147483647 w 906"/>
                  <a:gd name="T105" fmla="*/ 2147483647 h 738"/>
                  <a:gd name="T106" fmla="*/ 2147483647 w 906"/>
                  <a:gd name="T107" fmla="*/ 2147483647 h 738"/>
                  <a:gd name="T108" fmla="*/ 2147483647 w 906"/>
                  <a:gd name="T109" fmla="*/ 2147483647 h 73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906"/>
                  <a:gd name="T166" fmla="*/ 0 h 738"/>
                  <a:gd name="T167" fmla="*/ 906 w 906"/>
                  <a:gd name="T168" fmla="*/ 738 h 73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906" h="738">
                    <a:moveTo>
                      <a:pt x="894" y="108"/>
                    </a:moveTo>
                    <a:lnTo>
                      <a:pt x="894" y="96"/>
                    </a:lnTo>
                    <a:lnTo>
                      <a:pt x="906" y="96"/>
                    </a:lnTo>
                    <a:lnTo>
                      <a:pt x="900" y="90"/>
                    </a:lnTo>
                    <a:lnTo>
                      <a:pt x="876" y="90"/>
                    </a:lnTo>
                    <a:lnTo>
                      <a:pt x="840" y="102"/>
                    </a:lnTo>
                    <a:lnTo>
                      <a:pt x="840" y="84"/>
                    </a:lnTo>
                    <a:lnTo>
                      <a:pt x="816" y="84"/>
                    </a:lnTo>
                    <a:lnTo>
                      <a:pt x="792" y="96"/>
                    </a:lnTo>
                    <a:lnTo>
                      <a:pt x="786" y="102"/>
                    </a:lnTo>
                    <a:lnTo>
                      <a:pt x="780" y="114"/>
                    </a:lnTo>
                    <a:lnTo>
                      <a:pt x="774" y="120"/>
                    </a:lnTo>
                    <a:lnTo>
                      <a:pt x="756" y="120"/>
                    </a:lnTo>
                    <a:lnTo>
                      <a:pt x="750" y="126"/>
                    </a:lnTo>
                    <a:lnTo>
                      <a:pt x="744" y="138"/>
                    </a:lnTo>
                    <a:lnTo>
                      <a:pt x="732" y="144"/>
                    </a:lnTo>
                    <a:lnTo>
                      <a:pt x="726" y="150"/>
                    </a:lnTo>
                    <a:lnTo>
                      <a:pt x="720" y="150"/>
                    </a:lnTo>
                    <a:lnTo>
                      <a:pt x="690" y="120"/>
                    </a:lnTo>
                    <a:lnTo>
                      <a:pt x="690" y="114"/>
                    </a:lnTo>
                    <a:lnTo>
                      <a:pt x="678" y="48"/>
                    </a:lnTo>
                    <a:lnTo>
                      <a:pt x="660" y="48"/>
                    </a:lnTo>
                    <a:lnTo>
                      <a:pt x="660" y="18"/>
                    </a:lnTo>
                    <a:lnTo>
                      <a:pt x="642" y="0"/>
                    </a:lnTo>
                    <a:lnTo>
                      <a:pt x="624" y="0"/>
                    </a:lnTo>
                    <a:lnTo>
                      <a:pt x="618" y="6"/>
                    </a:lnTo>
                    <a:lnTo>
                      <a:pt x="618" y="30"/>
                    </a:lnTo>
                    <a:lnTo>
                      <a:pt x="612" y="36"/>
                    </a:lnTo>
                    <a:lnTo>
                      <a:pt x="606" y="36"/>
                    </a:lnTo>
                    <a:lnTo>
                      <a:pt x="594" y="48"/>
                    </a:lnTo>
                    <a:lnTo>
                      <a:pt x="594" y="54"/>
                    </a:lnTo>
                    <a:lnTo>
                      <a:pt x="600" y="60"/>
                    </a:lnTo>
                    <a:lnTo>
                      <a:pt x="606" y="60"/>
                    </a:lnTo>
                    <a:lnTo>
                      <a:pt x="600" y="84"/>
                    </a:lnTo>
                    <a:lnTo>
                      <a:pt x="588" y="72"/>
                    </a:lnTo>
                    <a:lnTo>
                      <a:pt x="570" y="72"/>
                    </a:lnTo>
                    <a:lnTo>
                      <a:pt x="558" y="78"/>
                    </a:lnTo>
                    <a:lnTo>
                      <a:pt x="546" y="90"/>
                    </a:lnTo>
                    <a:lnTo>
                      <a:pt x="546" y="120"/>
                    </a:lnTo>
                    <a:lnTo>
                      <a:pt x="540" y="120"/>
                    </a:lnTo>
                    <a:lnTo>
                      <a:pt x="534" y="114"/>
                    </a:lnTo>
                    <a:lnTo>
                      <a:pt x="528" y="102"/>
                    </a:lnTo>
                    <a:lnTo>
                      <a:pt x="522" y="96"/>
                    </a:lnTo>
                    <a:lnTo>
                      <a:pt x="510" y="96"/>
                    </a:lnTo>
                    <a:lnTo>
                      <a:pt x="504" y="102"/>
                    </a:lnTo>
                    <a:lnTo>
                      <a:pt x="492" y="108"/>
                    </a:lnTo>
                    <a:lnTo>
                      <a:pt x="474" y="126"/>
                    </a:lnTo>
                    <a:lnTo>
                      <a:pt x="468" y="126"/>
                    </a:lnTo>
                    <a:lnTo>
                      <a:pt x="456" y="114"/>
                    </a:lnTo>
                    <a:lnTo>
                      <a:pt x="444" y="108"/>
                    </a:lnTo>
                    <a:lnTo>
                      <a:pt x="438" y="102"/>
                    </a:lnTo>
                    <a:lnTo>
                      <a:pt x="426" y="102"/>
                    </a:lnTo>
                    <a:lnTo>
                      <a:pt x="414" y="108"/>
                    </a:lnTo>
                    <a:lnTo>
                      <a:pt x="396" y="84"/>
                    </a:lnTo>
                    <a:lnTo>
                      <a:pt x="384" y="96"/>
                    </a:lnTo>
                    <a:lnTo>
                      <a:pt x="342" y="96"/>
                    </a:lnTo>
                    <a:lnTo>
                      <a:pt x="330" y="90"/>
                    </a:lnTo>
                    <a:lnTo>
                      <a:pt x="324" y="84"/>
                    </a:lnTo>
                    <a:lnTo>
                      <a:pt x="312" y="78"/>
                    </a:lnTo>
                    <a:lnTo>
                      <a:pt x="300" y="78"/>
                    </a:lnTo>
                    <a:lnTo>
                      <a:pt x="300" y="102"/>
                    </a:lnTo>
                    <a:lnTo>
                      <a:pt x="264" y="102"/>
                    </a:lnTo>
                    <a:lnTo>
                      <a:pt x="252" y="108"/>
                    </a:lnTo>
                    <a:lnTo>
                      <a:pt x="246" y="120"/>
                    </a:lnTo>
                    <a:lnTo>
                      <a:pt x="246" y="180"/>
                    </a:lnTo>
                    <a:lnTo>
                      <a:pt x="234" y="180"/>
                    </a:lnTo>
                    <a:lnTo>
                      <a:pt x="222" y="186"/>
                    </a:lnTo>
                    <a:lnTo>
                      <a:pt x="216" y="198"/>
                    </a:lnTo>
                    <a:lnTo>
                      <a:pt x="180" y="216"/>
                    </a:lnTo>
                    <a:lnTo>
                      <a:pt x="168" y="216"/>
                    </a:lnTo>
                    <a:lnTo>
                      <a:pt x="168" y="228"/>
                    </a:lnTo>
                    <a:lnTo>
                      <a:pt x="156" y="252"/>
                    </a:lnTo>
                    <a:lnTo>
                      <a:pt x="150" y="258"/>
                    </a:lnTo>
                    <a:lnTo>
                      <a:pt x="138" y="264"/>
                    </a:lnTo>
                    <a:lnTo>
                      <a:pt x="114" y="264"/>
                    </a:lnTo>
                    <a:lnTo>
                      <a:pt x="90" y="240"/>
                    </a:lnTo>
                    <a:lnTo>
                      <a:pt x="84" y="240"/>
                    </a:lnTo>
                    <a:lnTo>
                      <a:pt x="78" y="246"/>
                    </a:lnTo>
                    <a:lnTo>
                      <a:pt x="66" y="246"/>
                    </a:lnTo>
                    <a:lnTo>
                      <a:pt x="60" y="240"/>
                    </a:lnTo>
                    <a:lnTo>
                      <a:pt x="48" y="240"/>
                    </a:lnTo>
                    <a:lnTo>
                      <a:pt x="42" y="234"/>
                    </a:lnTo>
                    <a:lnTo>
                      <a:pt x="36" y="240"/>
                    </a:lnTo>
                    <a:lnTo>
                      <a:pt x="30" y="252"/>
                    </a:lnTo>
                    <a:lnTo>
                      <a:pt x="30" y="258"/>
                    </a:lnTo>
                    <a:lnTo>
                      <a:pt x="36" y="270"/>
                    </a:lnTo>
                    <a:lnTo>
                      <a:pt x="36" y="294"/>
                    </a:lnTo>
                    <a:lnTo>
                      <a:pt x="42" y="300"/>
                    </a:lnTo>
                    <a:lnTo>
                      <a:pt x="42" y="306"/>
                    </a:lnTo>
                    <a:lnTo>
                      <a:pt x="18" y="312"/>
                    </a:lnTo>
                    <a:lnTo>
                      <a:pt x="30" y="330"/>
                    </a:lnTo>
                    <a:lnTo>
                      <a:pt x="24" y="330"/>
                    </a:lnTo>
                    <a:lnTo>
                      <a:pt x="18" y="336"/>
                    </a:lnTo>
                    <a:lnTo>
                      <a:pt x="6" y="342"/>
                    </a:lnTo>
                    <a:lnTo>
                      <a:pt x="0" y="348"/>
                    </a:lnTo>
                    <a:lnTo>
                      <a:pt x="0" y="354"/>
                    </a:lnTo>
                    <a:lnTo>
                      <a:pt x="12" y="366"/>
                    </a:lnTo>
                    <a:lnTo>
                      <a:pt x="12" y="396"/>
                    </a:lnTo>
                    <a:lnTo>
                      <a:pt x="36" y="396"/>
                    </a:lnTo>
                    <a:lnTo>
                      <a:pt x="42" y="402"/>
                    </a:lnTo>
                    <a:lnTo>
                      <a:pt x="42" y="408"/>
                    </a:lnTo>
                    <a:lnTo>
                      <a:pt x="24" y="426"/>
                    </a:lnTo>
                    <a:lnTo>
                      <a:pt x="18" y="438"/>
                    </a:lnTo>
                    <a:lnTo>
                      <a:pt x="30" y="462"/>
                    </a:lnTo>
                    <a:lnTo>
                      <a:pt x="42" y="480"/>
                    </a:lnTo>
                    <a:lnTo>
                      <a:pt x="54" y="504"/>
                    </a:lnTo>
                    <a:lnTo>
                      <a:pt x="60" y="510"/>
                    </a:lnTo>
                    <a:lnTo>
                      <a:pt x="60" y="564"/>
                    </a:lnTo>
                    <a:lnTo>
                      <a:pt x="66" y="570"/>
                    </a:lnTo>
                    <a:lnTo>
                      <a:pt x="72" y="570"/>
                    </a:lnTo>
                    <a:lnTo>
                      <a:pt x="84" y="576"/>
                    </a:lnTo>
                    <a:lnTo>
                      <a:pt x="120" y="576"/>
                    </a:lnTo>
                    <a:lnTo>
                      <a:pt x="126" y="582"/>
                    </a:lnTo>
                    <a:lnTo>
                      <a:pt x="138" y="606"/>
                    </a:lnTo>
                    <a:lnTo>
                      <a:pt x="114" y="654"/>
                    </a:lnTo>
                    <a:lnTo>
                      <a:pt x="108" y="660"/>
                    </a:lnTo>
                    <a:lnTo>
                      <a:pt x="102" y="672"/>
                    </a:lnTo>
                    <a:lnTo>
                      <a:pt x="84" y="690"/>
                    </a:lnTo>
                    <a:lnTo>
                      <a:pt x="84" y="702"/>
                    </a:lnTo>
                    <a:lnTo>
                      <a:pt x="120" y="702"/>
                    </a:lnTo>
                    <a:lnTo>
                      <a:pt x="132" y="708"/>
                    </a:lnTo>
                    <a:lnTo>
                      <a:pt x="150" y="720"/>
                    </a:lnTo>
                    <a:lnTo>
                      <a:pt x="168" y="726"/>
                    </a:lnTo>
                    <a:lnTo>
                      <a:pt x="192" y="738"/>
                    </a:lnTo>
                    <a:lnTo>
                      <a:pt x="210" y="738"/>
                    </a:lnTo>
                    <a:lnTo>
                      <a:pt x="228" y="732"/>
                    </a:lnTo>
                    <a:lnTo>
                      <a:pt x="234" y="732"/>
                    </a:lnTo>
                    <a:lnTo>
                      <a:pt x="240" y="726"/>
                    </a:lnTo>
                    <a:lnTo>
                      <a:pt x="294" y="726"/>
                    </a:lnTo>
                    <a:lnTo>
                      <a:pt x="294" y="732"/>
                    </a:lnTo>
                    <a:lnTo>
                      <a:pt x="318" y="732"/>
                    </a:lnTo>
                    <a:lnTo>
                      <a:pt x="324" y="726"/>
                    </a:lnTo>
                    <a:lnTo>
                      <a:pt x="348" y="726"/>
                    </a:lnTo>
                    <a:lnTo>
                      <a:pt x="366" y="720"/>
                    </a:lnTo>
                    <a:lnTo>
                      <a:pt x="396" y="720"/>
                    </a:lnTo>
                    <a:lnTo>
                      <a:pt x="444" y="696"/>
                    </a:lnTo>
                    <a:lnTo>
                      <a:pt x="450" y="696"/>
                    </a:lnTo>
                    <a:lnTo>
                      <a:pt x="456" y="690"/>
                    </a:lnTo>
                    <a:lnTo>
                      <a:pt x="456" y="660"/>
                    </a:lnTo>
                    <a:lnTo>
                      <a:pt x="450" y="654"/>
                    </a:lnTo>
                    <a:lnTo>
                      <a:pt x="450" y="636"/>
                    </a:lnTo>
                    <a:lnTo>
                      <a:pt x="444" y="624"/>
                    </a:lnTo>
                    <a:lnTo>
                      <a:pt x="444" y="606"/>
                    </a:lnTo>
                    <a:lnTo>
                      <a:pt x="450" y="594"/>
                    </a:lnTo>
                    <a:lnTo>
                      <a:pt x="462" y="588"/>
                    </a:lnTo>
                    <a:lnTo>
                      <a:pt x="468" y="576"/>
                    </a:lnTo>
                    <a:lnTo>
                      <a:pt x="486" y="576"/>
                    </a:lnTo>
                    <a:lnTo>
                      <a:pt x="486" y="588"/>
                    </a:lnTo>
                    <a:lnTo>
                      <a:pt x="528" y="588"/>
                    </a:lnTo>
                    <a:lnTo>
                      <a:pt x="534" y="582"/>
                    </a:lnTo>
                    <a:lnTo>
                      <a:pt x="534" y="576"/>
                    </a:lnTo>
                    <a:lnTo>
                      <a:pt x="528" y="570"/>
                    </a:lnTo>
                    <a:lnTo>
                      <a:pt x="522" y="570"/>
                    </a:lnTo>
                    <a:lnTo>
                      <a:pt x="522" y="564"/>
                    </a:lnTo>
                    <a:lnTo>
                      <a:pt x="528" y="558"/>
                    </a:lnTo>
                    <a:lnTo>
                      <a:pt x="534" y="558"/>
                    </a:lnTo>
                    <a:lnTo>
                      <a:pt x="546" y="552"/>
                    </a:lnTo>
                    <a:lnTo>
                      <a:pt x="552" y="546"/>
                    </a:lnTo>
                    <a:lnTo>
                      <a:pt x="564" y="540"/>
                    </a:lnTo>
                    <a:lnTo>
                      <a:pt x="594" y="540"/>
                    </a:lnTo>
                    <a:lnTo>
                      <a:pt x="594" y="552"/>
                    </a:lnTo>
                    <a:lnTo>
                      <a:pt x="600" y="558"/>
                    </a:lnTo>
                    <a:lnTo>
                      <a:pt x="612" y="558"/>
                    </a:lnTo>
                    <a:lnTo>
                      <a:pt x="624" y="552"/>
                    </a:lnTo>
                    <a:lnTo>
                      <a:pt x="630" y="540"/>
                    </a:lnTo>
                    <a:lnTo>
                      <a:pt x="636" y="534"/>
                    </a:lnTo>
                    <a:lnTo>
                      <a:pt x="636" y="528"/>
                    </a:lnTo>
                    <a:lnTo>
                      <a:pt x="630" y="522"/>
                    </a:lnTo>
                    <a:lnTo>
                      <a:pt x="630" y="510"/>
                    </a:lnTo>
                    <a:lnTo>
                      <a:pt x="624" y="498"/>
                    </a:lnTo>
                    <a:lnTo>
                      <a:pt x="624" y="480"/>
                    </a:lnTo>
                    <a:lnTo>
                      <a:pt x="630" y="474"/>
                    </a:lnTo>
                    <a:lnTo>
                      <a:pt x="636" y="474"/>
                    </a:lnTo>
                    <a:lnTo>
                      <a:pt x="636" y="438"/>
                    </a:lnTo>
                    <a:lnTo>
                      <a:pt x="642" y="432"/>
                    </a:lnTo>
                    <a:lnTo>
                      <a:pt x="660" y="432"/>
                    </a:lnTo>
                    <a:lnTo>
                      <a:pt x="690" y="414"/>
                    </a:lnTo>
                    <a:lnTo>
                      <a:pt x="684" y="414"/>
                    </a:lnTo>
                    <a:lnTo>
                      <a:pt x="672" y="408"/>
                    </a:lnTo>
                    <a:lnTo>
                      <a:pt x="672" y="402"/>
                    </a:lnTo>
                    <a:lnTo>
                      <a:pt x="666" y="396"/>
                    </a:lnTo>
                    <a:lnTo>
                      <a:pt x="666" y="390"/>
                    </a:lnTo>
                    <a:lnTo>
                      <a:pt x="654" y="384"/>
                    </a:lnTo>
                    <a:lnTo>
                      <a:pt x="642" y="372"/>
                    </a:lnTo>
                    <a:lnTo>
                      <a:pt x="642" y="360"/>
                    </a:lnTo>
                    <a:lnTo>
                      <a:pt x="660" y="360"/>
                    </a:lnTo>
                    <a:lnTo>
                      <a:pt x="666" y="366"/>
                    </a:lnTo>
                    <a:lnTo>
                      <a:pt x="684" y="372"/>
                    </a:lnTo>
                    <a:lnTo>
                      <a:pt x="690" y="372"/>
                    </a:lnTo>
                    <a:lnTo>
                      <a:pt x="696" y="366"/>
                    </a:lnTo>
                    <a:lnTo>
                      <a:pt x="714" y="366"/>
                    </a:lnTo>
                    <a:lnTo>
                      <a:pt x="714" y="336"/>
                    </a:lnTo>
                    <a:lnTo>
                      <a:pt x="708" y="330"/>
                    </a:lnTo>
                    <a:lnTo>
                      <a:pt x="708" y="318"/>
                    </a:lnTo>
                    <a:lnTo>
                      <a:pt x="714" y="306"/>
                    </a:lnTo>
                    <a:lnTo>
                      <a:pt x="738" y="282"/>
                    </a:lnTo>
                    <a:lnTo>
                      <a:pt x="738" y="276"/>
                    </a:lnTo>
                    <a:lnTo>
                      <a:pt x="732" y="264"/>
                    </a:lnTo>
                    <a:lnTo>
                      <a:pt x="726" y="258"/>
                    </a:lnTo>
                    <a:lnTo>
                      <a:pt x="726" y="228"/>
                    </a:lnTo>
                    <a:lnTo>
                      <a:pt x="696" y="198"/>
                    </a:lnTo>
                    <a:lnTo>
                      <a:pt x="696" y="192"/>
                    </a:lnTo>
                    <a:lnTo>
                      <a:pt x="702" y="186"/>
                    </a:lnTo>
                    <a:lnTo>
                      <a:pt x="708" y="174"/>
                    </a:lnTo>
                    <a:lnTo>
                      <a:pt x="714" y="168"/>
                    </a:lnTo>
                    <a:lnTo>
                      <a:pt x="738" y="156"/>
                    </a:lnTo>
                    <a:lnTo>
                      <a:pt x="744" y="150"/>
                    </a:lnTo>
                    <a:lnTo>
                      <a:pt x="768" y="138"/>
                    </a:lnTo>
                    <a:lnTo>
                      <a:pt x="774" y="138"/>
                    </a:lnTo>
                    <a:lnTo>
                      <a:pt x="780" y="132"/>
                    </a:lnTo>
                    <a:lnTo>
                      <a:pt x="822" y="132"/>
                    </a:lnTo>
                    <a:lnTo>
                      <a:pt x="828" y="126"/>
                    </a:lnTo>
                    <a:lnTo>
                      <a:pt x="852" y="126"/>
                    </a:lnTo>
                    <a:lnTo>
                      <a:pt x="864" y="132"/>
                    </a:lnTo>
                    <a:lnTo>
                      <a:pt x="876" y="132"/>
                    </a:lnTo>
                    <a:lnTo>
                      <a:pt x="882" y="126"/>
                    </a:lnTo>
                    <a:lnTo>
                      <a:pt x="894" y="126"/>
                    </a:lnTo>
                    <a:lnTo>
                      <a:pt x="900" y="120"/>
                    </a:lnTo>
                    <a:lnTo>
                      <a:pt x="894" y="114"/>
                    </a:lnTo>
                    <a:lnTo>
                      <a:pt x="894" y="10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0D1E2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s-CO" altLang="es-CO" sz="1680" noProof="1">
                  <a:latin typeface="+mj-lt"/>
                </a:endParaRPr>
              </a:p>
            </p:txBody>
          </p:sp>
        </p:grpSp>
      </p:grpSp>
      <p:grpSp>
        <p:nvGrpSpPr>
          <p:cNvPr id="745" name="Group 64">
            <a:extLst>
              <a:ext uri="{FF2B5EF4-FFF2-40B4-BE49-F238E27FC236}">
                <a16:creationId xmlns:a16="http://schemas.microsoft.com/office/drawing/2014/main" id="{A934EEDA-3615-BF43-A6ED-68B843BFABF5}"/>
              </a:ext>
            </a:extLst>
          </p:cNvPr>
          <p:cNvGrpSpPr/>
          <p:nvPr/>
        </p:nvGrpSpPr>
        <p:grpSpPr>
          <a:xfrm>
            <a:off x="2050627" y="1335735"/>
            <a:ext cx="9225308" cy="3990220"/>
            <a:chOff x="1325837" y="2328643"/>
            <a:chExt cx="9683144" cy="3212367"/>
          </a:xfrm>
        </p:grpSpPr>
        <p:sp>
          <p:nvSpPr>
            <p:cNvPr id="746" name="34 CuadroTexto">
              <a:extLst>
                <a:ext uri="{FF2B5EF4-FFF2-40B4-BE49-F238E27FC236}">
                  <a16:creationId xmlns:a16="http://schemas.microsoft.com/office/drawing/2014/main" id="{506C47B0-D4DD-F946-BE15-E4BBA76D47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5292" y="3276449"/>
              <a:ext cx="1272573" cy="371665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square" lIns="146300" tIns="73150" rIns="146300" bIns="73150">
              <a:spAutoFit/>
            </a:bodyPr>
            <a:lstStyle/>
            <a:p>
              <a:pPr algn="ctr" defTabSz="548614"/>
              <a:r>
                <a:rPr lang="es-CO" sz="1080" b="1" dirty="0">
                  <a:solidFill>
                    <a:schemeClr val="bg1"/>
                  </a:solidFill>
                  <a:latin typeface="+mj-lt"/>
                  <a:cs typeface="Century Gothic"/>
                </a:rPr>
                <a:t>New York</a:t>
              </a:r>
            </a:p>
            <a:p>
              <a:pPr algn="ctr" defTabSz="548614"/>
              <a:r>
                <a:rPr lang="es-CO" sz="960" dirty="0">
                  <a:solidFill>
                    <a:schemeClr val="bg1"/>
                  </a:solidFill>
                  <a:latin typeface="+mj-lt"/>
                  <a:cs typeface="Century Gothic"/>
                </a:rPr>
                <a:t>(5hr 35min)</a:t>
              </a:r>
            </a:p>
          </p:txBody>
        </p:sp>
        <p:sp>
          <p:nvSpPr>
            <p:cNvPr id="747" name="34 CuadroTexto">
              <a:extLst>
                <a:ext uri="{FF2B5EF4-FFF2-40B4-BE49-F238E27FC236}">
                  <a16:creationId xmlns:a16="http://schemas.microsoft.com/office/drawing/2014/main" id="{E947E8D9-C1C4-3949-967A-F5A14FA6C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25837" y="3435639"/>
              <a:ext cx="1166624" cy="371665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square" lIns="146300" tIns="73150" rIns="146300" bIns="73150">
              <a:spAutoFit/>
            </a:bodyPr>
            <a:lstStyle/>
            <a:p>
              <a:pPr algn="ctr" defTabSz="548614"/>
              <a:r>
                <a:rPr lang="es-CO" sz="1080" b="1" dirty="0">
                  <a:solidFill>
                    <a:schemeClr val="bg1"/>
                  </a:solidFill>
                  <a:latin typeface="+mj-lt"/>
                  <a:cs typeface="Century Gothic"/>
                </a:rPr>
                <a:t>Los Angeles</a:t>
              </a:r>
            </a:p>
            <a:p>
              <a:pPr algn="ctr" defTabSz="548614"/>
              <a:r>
                <a:rPr lang="es-CO" sz="960" dirty="0">
                  <a:solidFill>
                    <a:schemeClr val="bg1"/>
                  </a:solidFill>
                  <a:latin typeface="+mj-lt"/>
                  <a:cs typeface="Century Gothic"/>
                </a:rPr>
                <a:t>(7hr 40min)</a:t>
              </a:r>
            </a:p>
          </p:txBody>
        </p:sp>
        <p:sp>
          <p:nvSpPr>
            <p:cNvPr id="748" name="34 CuadroTexto">
              <a:extLst>
                <a:ext uri="{FF2B5EF4-FFF2-40B4-BE49-F238E27FC236}">
                  <a16:creationId xmlns:a16="http://schemas.microsoft.com/office/drawing/2014/main" id="{8B0B5E19-1FF2-9C47-9E15-D036B19C0B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9720" y="4015310"/>
              <a:ext cx="1309083" cy="371665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lIns="146300" tIns="73150" rIns="146300" bIns="73150">
              <a:spAutoFit/>
            </a:bodyPr>
            <a:lstStyle/>
            <a:p>
              <a:pPr algn="ctr" defTabSz="548614"/>
              <a:r>
                <a:rPr lang="es-CO" sz="1080" b="1" dirty="0">
                  <a:solidFill>
                    <a:schemeClr val="bg1"/>
                  </a:solidFill>
                  <a:latin typeface="+mj-lt"/>
                  <a:cs typeface="Century Gothic"/>
                </a:rPr>
                <a:t>Mexico city </a:t>
              </a:r>
              <a:br>
                <a:rPr lang="es-CO" sz="1080" b="1" dirty="0">
                  <a:solidFill>
                    <a:schemeClr val="bg1"/>
                  </a:solidFill>
                  <a:latin typeface="+mj-lt"/>
                  <a:cs typeface="Century Gothic"/>
                </a:rPr>
              </a:br>
              <a:r>
                <a:rPr lang="es-CO" sz="960" dirty="0">
                  <a:solidFill>
                    <a:schemeClr val="bg1"/>
                  </a:solidFill>
                  <a:latin typeface="+mj-lt"/>
                  <a:cs typeface="Century Gothic"/>
                </a:rPr>
                <a:t>(4hr 55min)</a:t>
              </a:r>
            </a:p>
          </p:txBody>
        </p:sp>
        <p:sp>
          <p:nvSpPr>
            <p:cNvPr id="749" name="34 CuadroTexto">
              <a:extLst>
                <a:ext uri="{FF2B5EF4-FFF2-40B4-BE49-F238E27FC236}">
                  <a16:creationId xmlns:a16="http://schemas.microsoft.com/office/drawing/2014/main" id="{75EA0E37-9ED8-4649-8E4C-F3BFB08F43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2288" y="3085987"/>
              <a:ext cx="1078173" cy="371665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lIns="146300" tIns="73150" rIns="146300" bIns="73150">
              <a:spAutoFit/>
            </a:bodyPr>
            <a:lstStyle/>
            <a:p>
              <a:pPr algn="ctr" defTabSz="548614"/>
              <a:r>
                <a:rPr lang="es-CO" sz="1080" b="1" dirty="0">
                  <a:solidFill>
                    <a:schemeClr val="bg1"/>
                  </a:solidFill>
                  <a:latin typeface="+mj-lt"/>
                  <a:cs typeface="Century Gothic"/>
                </a:rPr>
                <a:t>Paris</a:t>
              </a:r>
            </a:p>
            <a:p>
              <a:pPr algn="ctr" defTabSz="548614"/>
              <a:r>
                <a:rPr lang="es-CO" sz="960" dirty="0">
                  <a:solidFill>
                    <a:schemeClr val="bg1"/>
                  </a:solidFill>
                  <a:latin typeface="+mj-lt"/>
                  <a:cs typeface="Century Gothic"/>
                </a:rPr>
                <a:t>(10hr 55min)</a:t>
              </a:r>
            </a:p>
          </p:txBody>
        </p:sp>
        <p:sp>
          <p:nvSpPr>
            <p:cNvPr id="750" name="34 CuadroTexto">
              <a:extLst>
                <a:ext uri="{FF2B5EF4-FFF2-40B4-BE49-F238E27FC236}">
                  <a16:creationId xmlns:a16="http://schemas.microsoft.com/office/drawing/2014/main" id="{1A6C556F-56F0-184A-A806-C0E8ACCC11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3991" y="3136004"/>
              <a:ext cx="982540" cy="371665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square" lIns="146300" tIns="73150" rIns="146300" bIns="73150">
              <a:spAutoFit/>
            </a:bodyPr>
            <a:lstStyle/>
            <a:p>
              <a:pPr algn="ctr" defTabSz="548614"/>
              <a:r>
                <a:rPr lang="es-CO" sz="1080" b="1" dirty="0">
                  <a:solidFill>
                    <a:schemeClr val="bg1"/>
                  </a:solidFill>
                  <a:latin typeface="+mj-lt"/>
                  <a:cs typeface="Century Gothic"/>
                </a:rPr>
                <a:t>Madrid</a:t>
              </a:r>
            </a:p>
            <a:p>
              <a:pPr algn="ctr" defTabSz="548614"/>
              <a:r>
                <a:rPr lang="es-CO" sz="960" dirty="0">
                  <a:solidFill>
                    <a:schemeClr val="bg1"/>
                  </a:solidFill>
                  <a:latin typeface="+mj-lt"/>
                  <a:cs typeface="Century Gothic"/>
                </a:rPr>
                <a:t>(9hr 40min)</a:t>
              </a:r>
            </a:p>
          </p:txBody>
        </p:sp>
        <p:sp>
          <p:nvSpPr>
            <p:cNvPr id="751" name="34 CuadroTexto">
              <a:extLst>
                <a:ext uri="{FF2B5EF4-FFF2-40B4-BE49-F238E27FC236}">
                  <a16:creationId xmlns:a16="http://schemas.microsoft.com/office/drawing/2014/main" id="{43A972E0-849B-3643-8D62-C1320CC91C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34403" y="2580598"/>
              <a:ext cx="1225077" cy="371665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square" lIns="146300" tIns="73150" rIns="146300" bIns="73150">
              <a:spAutoFit/>
            </a:bodyPr>
            <a:lstStyle/>
            <a:p>
              <a:pPr algn="ctr" defTabSz="548614"/>
              <a:r>
                <a:rPr lang="es-CO" sz="1080" b="1" dirty="0">
                  <a:solidFill>
                    <a:schemeClr val="bg1"/>
                  </a:solidFill>
                  <a:latin typeface="+mj-lt"/>
                  <a:cs typeface="Century Gothic"/>
                </a:rPr>
                <a:t>London</a:t>
              </a:r>
            </a:p>
            <a:p>
              <a:pPr algn="ctr" defTabSz="548614"/>
              <a:r>
                <a:rPr lang="es-CO" sz="960" dirty="0">
                  <a:solidFill>
                    <a:schemeClr val="bg1"/>
                  </a:solidFill>
                  <a:latin typeface="+mj-lt"/>
                  <a:cs typeface="Century Gothic"/>
                </a:rPr>
                <a:t>(10hr 26min)</a:t>
              </a:r>
            </a:p>
          </p:txBody>
        </p:sp>
        <p:sp>
          <p:nvSpPr>
            <p:cNvPr id="752" name="34 CuadroTexto">
              <a:extLst>
                <a:ext uri="{FF2B5EF4-FFF2-40B4-BE49-F238E27FC236}">
                  <a16:creationId xmlns:a16="http://schemas.microsoft.com/office/drawing/2014/main" id="{A619A108-8C60-594C-BA8C-6E0AC51C25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11239" y="2695049"/>
              <a:ext cx="1097742" cy="371665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square" lIns="146300" tIns="73150" rIns="146300" bIns="73150">
              <a:spAutoFit/>
            </a:bodyPr>
            <a:lstStyle/>
            <a:p>
              <a:pPr algn="ctr" defTabSz="548614"/>
              <a:r>
                <a:rPr lang="es-CO" sz="1080" b="1" dirty="0">
                  <a:solidFill>
                    <a:schemeClr val="bg1"/>
                  </a:solidFill>
                  <a:latin typeface="+mj-lt"/>
                  <a:cs typeface="Century Gothic"/>
                </a:rPr>
                <a:t>Tokyo</a:t>
              </a:r>
            </a:p>
            <a:p>
              <a:pPr algn="ctr" defTabSz="548614"/>
              <a:r>
                <a:rPr lang="es-CO" sz="960" dirty="0">
                  <a:solidFill>
                    <a:schemeClr val="bg1"/>
                  </a:solidFill>
                  <a:latin typeface="+mj-lt"/>
                  <a:cs typeface="Century Gothic"/>
                </a:rPr>
                <a:t>(25hr 05min)</a:t>
              </a:r>
            </a:p>
          </p:txBody>
        </p:sp>
        <p:sp>
          <p:nvSpPr>
            <p:cNvPr id="753" name="34 CuadroTexto">
              <a:extLst>
                <a:ext uri="{FF2B5EF4-FFF2-40B4-BE49-F238E27FC236}">
                  <a16:creationId xmlns:a16="http://schemas.microsoft.com/office/drawing/2014/main" id="{ACCF7D04-A4CE-DA4C-91ED-F299EE403F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81845" y="3140596"/>
              <a:ext cx="1095392" cy="371665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square" lIns="146300" tIns="73150" rIns="146300" bIns="73150">
              <a:spAutoFit/>
            </a:bodyPr>
            <a:lstStyle/>
            <a:p>
              <a:pPr algn="ctr" defTabSz="548614"/>
              <a:r>
                <a:rPr lang="es-CO" sz="1080" b="1" dirty="0">
                  <a:solidFill>
                    <a:srgbClr val="0D1E2D"/>
                  </a:solidFill>
                  <a:latin typeface="+mj-lt"/>
                  <a:cs typeface="Century Gothic"/>
                </a:rPr>
                <a:t>Beijing</a:t>
              </a:r>
            </a:p>
            <a:p>
              <a:pPr algn="ctr" defTabSz="548614"/>
              <a:r>
                <a:rPr lang="es-CO" sz="960" dirty="0">
                  <a:solidFill>
                    <a:srgbClr val="0D1E2D"/>
                  </a:solidFill>
                  <a:latin typeface="+mj-lt"/>
                  <a:cs typeface="Century Gothic"/>
                </a:rPr>
                <a:t>(22hr 45min)</a:t>
              </a:r>
            </a:p>
          </p:txBody>
        </p:sp>
        <p:sp>
          <p:nvSpPr>
            <p:cNvPr id="754" name="34 CuadroTexto">
              <a:extLst>
                <a:ext uri="{FF2B5EF4-FFF2-40B4-BE49-F238E27FC236}">
                  <a16:creationId xmlns:a16="http://schemas.microsoft.com/office/drawing/2014/main" id="{DCC936BC-8A26-7A4E-9962-578683DB75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86692" y="3502438"/>
              <a:ext cx="1111809" cy="371665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square" lIns="146300" tIns="73150" rIns="146300" bIns="73150">
              <a:spAutoFit/>
            </a:bodyPr>
            <a:lstStyle/>
            <a:p>
              <a:pPr algn="ctr" defTabSz="548614"/>
              <a:r>
                <a:rPr lang="es-CO" sz="1080" b="1" dirty="0">
                  <a:solidFill>
                    <a:schemeClr val="bg1"/>
                  </a:solidFill>
                  <a:latin typeface="+mj-lt"/>
                  <a:cs typeface="Century Gothic"/>
                </a:rPr>
                <a:t>Dubai</a:t>
              </a:r>
            </a:p>
            <a:p>
              <a:pPr algn="ctr" defTabSz="548614"/>
              <a:r>
                <a:rPr lang="es-CO" sz="960" dirty="0">
                  <a:solidFill>
                    <a:schemeClr val="bg1"/>
                  </a:solidFill>
                  <a:latin typeface="+mj-lt"/>
                  <a:cs typeface="Century Gothic"/>
                </a:rPr>
                <a:t>(20hr 45min)</a:t>
              </a:r>
            </a:p>
          </p:txBody>
        </p:sp>
        <p:sp>
          <p:nvSpPr>
            <p:cNvPr id="755" name="34 CuadroTexto">
              <a:extLst>
                <a:ext uri="{FF2B5EF4-FFF2-40B4-BE49-F238E27FC236}">
                  <a16:creationId xmlns:a16="http://schemas.microsoft.com/office/drawing/2014/main" id="{26D5757B-9E48-E340-9066-DF9F845286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25569" y="2615470"/>
              <a:ext cx="1029834" cy="371665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square" lIns="146300" tIns="73150" rIns="146300" bIns="73150">
              <a:spAutoFit/>
            </a:bodyPr>
            <a:lstStyle/>
            <a:p>
              <a:pPr algn="ctr" defTabSz="548614"/>
              <a:r>
                <a:rPr lang="es-CO" sz="1080" b="1" dirty="0">
                  <a:solidFill>
                    <a:srgbClr val="0D1E2D"/>
                  </a:solidFill>
                  <a:latin typeface="+mj-lt"/>
                  <a:cs typeface="Century Gothic"/>
                </a:rPr>
                <a:t>Moscow </a:t>
              </a:r>
              <a:r>
                <a:rPr lang="es-CO" sz="960" dirty="0">
                  <a:solidFill>
                    <a:srgbClr val="0D1E2D"/>
                  </a:solidFill>
                  <a:latin typeface="+mj-lt"/>
                  <a:cs typeface="Century Gothic"/>
                </a:rPr>
                <a:t>(15hr 58min)</a:t>
              </a:r>
            </a:p>
          </p:txBody>
        </p:sp>
        <p:sp>
          <p:nvSpPr>
            <p:cNvPr id="756" name="34 CuadroTexto">
              <a:extLst>
                <a:ext uri="{FF2B5EF4-FFF2-40B4-BE49-F238E27FC236}">
                  <a16:creationId xmlns:a16="http://schemas.microsoft.com/office/drawing/2014/main" id="{0DA4FA36-8A7D-964D-890A-F9989B8CCB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2896" y="3562791"/>
              <a:ext cx="1038568" cy="371641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square" lIns="146270" tIns="73135" rIns="146270" bIns="73135">
              <a:spAutoFit/>
            </a:bodyPr>
            <a:lstStyle/>
            <a:p>
              <a:pPr algn="ctr" defTabSz="548614"/>
              <a:r>
                <a:rPr lang="es-CO" sz="1080" b="1" dirty="0">
                  <a:solidFill>
                    <a:schemeClr val="bg1"/>
                  </a:solidFill>
                  <a:latin typeface="+mj-lt"/>
                  <a:cs typeface="Century Gothic"/>
                </a:rPr>
                <a:t>Miami </a:t>
              </a:r>
              <a:br>
                <a:rPr lang="es-CO" sz="1080" b="1" dirty="0">
                  <a:solidFill>
                    <a:schemeClr val="bg1"/>
                  </a:solidFill>
                  <a:latin typeface="+mj-lt"/>
                  <a:cs typeface="Century Gothic"/>
                </a:rPr>
              </a:br>
              <a:r>
                <a:rPr lang="es-CO" sz="960" dirty="0">
                  <a:solidFill>
                    <a:schemeClr val="bg1"/>
                  </a:solidFill>
                  <a:latin typeface="+mj-lt"/>
                  <a:cs typeface="Century Gothic"/>
                </a:rPr>
                <a:t>(4hr 00 min)</a:t>
              </a:r>
            </a:p>
          </p:txBody>
        </p:sp>
        <p:sp>
          <p:nvSpPr>
            <p:cNvPr id="757" name="34 CuadroTexto">
              <a:extLst>
                <a:ext uri="{FF2B5EF4-FFF2-40B4-BE49-F238E27FC236}">
                  <a16:creationId xmlns:a16="http://schemas.microsoft.com/office/drawing/2014/main" id="{7F0DBBFE-76A6-DB44-8728-717463E2EF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64118" y="5035569"/>
              <a:ext cx="1012311" cy="505441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square" lIns="146270" tIns="73135" rIns="146270" bIns="73135">
              <a:spAutoFit/>
            </a:bodyPr>
            <a:lstStyle/>
            <a:p>
              <a:pPr algn="ctr" defTabSz="548614"/>
              <a:r>
                <a:rPr lang="es-CO" sz="1080" b="1" dirty="0">
                  <a:solidFill>
                    <a:schemeClr val="bg1"/>
                  </a:solidFill>
                  <a:latin typeface="+mj-lt"/>
                  <a:cs typeface="Century Gothic"/>
                </a:rPr>
                <a:t>Santiago de Chile </a:t>
              </a:r>
              <a:br>
                <a:rPr lang="es-CO" sz="1080" b="1" dirty="0">
                  <a:solidFill>
                    <a:schemeClr val="bg1"/>
                  </a:solidFill>
                  <a:latin typeface="+mj-lt"/>
                  <a:cs typeface="Century Gothic"/>
                </a:rPr>
              </a:br>
              <a:r>
                <a:rPr lang="es-CO" sz="960" dirty="0">
                  <a:solidFill>
                    <a:schemeClr val="bg1"/>
                  </a:solidFill>
                  <a:latin typeface="+mj-lt"/>
                  <a:cs typeface="Century Gothic"/>
                </a:rPr>
                <a:t>(5hr 55 min)</a:t>
              </a:r>
            </a:p>
          </p:txBody>
        </p:sp>
        <p:sp>
          <p:nvSpPr>
            <p:cNvPr id="758" name="34 CuadroTexto">
              <a:extLst>
                <a:ext uri="{FF2B5EF4-FFF2-40B4-BE49-F238E27FC236}">
                  <a16:creationId xmlns:a16="http://schemas.microsoft.com/office/drawing/2014/main" id="{A93D6691-8D88-F94C-89B3-9D22703F3D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55907" y="2328643"/>
              <a:ext cx="1104610" cy="371641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lIns="146270" tIns="73135" rIns="146270" bIns="73135">
              <a:spAutoFit/>
            </a:bodyPr>
            <a:lstStyle/>
            <a:p>
              <a:pPr algn="ctr" defTabSz="548614"/>
              <a:r>
                <a:rPr lang="es-CO" sz="1080" b="1" dirty="0">
                  <a:solidFill>
                    <a:schemeClr val="bg1"/>
                  </a:solidFill>
                  <a:latin typeface="+mj-lt"/>
                  <a:cs typeface="Century Gothic"/>
                </a:rPr>
                <a:t>Berlin </a:t>
              </a:r>
              <a:br>
                <a:rPr lang="es-CO" sz="1080" b="1" dirty="0">
                  <a:solidFill>
                    <a:schemeClr val="bg1"/>
                  </a:solidFill>
                  <a:latin typeface="+mj-lt"/>
                  <a:cs typeface="Century Gothic"/>
                </a:rPr>
              </a:br>
              <a:r>
                <a:rPr lang="es-CO" sz="960" dirty="0">
                  <a:solidFill>
                    <a:schemeClr val="bg1"/>
                  </a:solidFill>
                  <a:latin typeface="+mj-lt"/>
                  <a:cs typeface="Century Gothic"/>
                </a:rPr>
                <a:t>(13hr 45min)</a:t>
              </a:r>
            </a:p>
          </p:txBody>
        </p:sp>
        <p:sp>
          <p:nvSpPr>
            <p:cNvPr id="759" name="34 CuadroTexto">
              <a:extLst>
                <a:ext uri="{FF2B5EF4-FFF2-40B4-BE49-F238E27FC236}">
                  <a16:creationId xmlns:a16="http://schemas.microsoft.com/office/drawing/2014/main" id="{EC6044AE-2FDB-AF4D-830A-863BE02C20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25999" y="3516763"/>
              <a:ext cx="1060401" cy="371641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square" lIns="146270" tIns="73135" rIns="146270" bIns="73135">
              <a:spAutoFit/>
            </a:bodyPr>
            <a:lstStyle/>
            <a:p>
              <a:pPr algn="ctr" defTabSz="548614"/>
              <a:r>
                <a:rPr lang="es-CO" sz="1080" b="1" dirty="0">
                  <a:solidFill>
                    <a:srgbClr val="0D1E2D"/>
                  </a:solidFill>
                  <a:latin typeface="+mj-lt"/>
                  <a:cs typeface="Century Gothic"/>
                </a:rPr>
                <a:t>Hong Kong</a:t>
              </a:r>
            </a:p>
            <a:p>
              <a:pPr algn="ctr" defTabSz="548614"/>
              <a:r>
                <a:rPr lang="es-CO" sz="960" dirty="0">
                  <a:solidFill>
                    <a:srgbClr val="0D1E2D"/>
                  </a:solidFill>
                  <a:latin typeface="+mj-lt"/>
                  <a:cs typeface="Century Gothic"/>
                </a:rPr>
                <a:t>(22hr 45min)</a:t>
              </a:r>
            </a:p>
          </p:txBody>
        </p:sp>
        <p:sp>
          <p:nvSpPr>
            <p:cNvPr id="760" name="34 CuadroTexto">
              <a:extLst>
                <a:ext uri="{FF2B5EF4-FFF2-40B4-BE49-F238E27FC236}">
                  <a16:creationId xmlns:a16="http://schemas.microsoft.com/office/drawing/2014/main" id="{69817910-DC9E-E742-B260-578B242845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0460" y="2677827"/>
              <a:ext cx="1028025" cy="371641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square" lIns="146270" tIns="73135" rIns="146270" bIns="73135">
              <a:spAutoFit/>
            </a:bodyPr>
            <a:lstStyle/>
            <a:p>
              <a:pPr algn="ctr" defTabSz="548614"/>
              <a:r>
                <a:rPr lang="es-CO" sz="1080" b="1" dirty="0">
                  <a:solidFill>
                    <a:srgbClr val="0D1E2D"/>
                  </a:solidFill>
                  <a:latin typeface="+mj-lt"/>
                  <a:cs typeface="Century Gothic"/>
                </a:rPr>
                <a:t>Toronto</a:t>
              </a:r>
            </a:p>
            <a:p>
              <a:pPr algn="ctr" defTabSz="548614"/>
              <a:r>
                <a:rPr lang="es-CO" sz="960" dirty="0">
                  <a:solidFill>
                    <a:srgbClr val="0D1E2D"/>
                  </a:solidFill>
                  <a:latin typeface="+mj-lt"/>
                  <a:cs typeface="Century Gothic"/>
                </a:rPr>
                <a:t>(6hr 10min)</a:t>
              </a:r>
            </a:p>
          </p:txBody>
        </p:sp>
        <p:sp>
          <p:nvSpPr>
            <p:cNvPr id="761" name="34 CuadroTexto">
              <a:extLst>
                <a:ext uri="{FF2B5EF4-FFF2-40B4-BE49-F238E27FC236}">
                  <a16:creationId xmlns:a16="http://schemas.microsoft.com/office/drawing/2014/main" id="{FEE85CEA-4217-644B-8BE6-5F9B659CAD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72255" y="3891971"/>
              <a:ext cx="1075449" cy="371641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square" lIns="146270" tIns="73135" rIns="146270" bIns="73135">
              <a:spAutoFit/>
            </a:bodyPr>
            <a:lstStyle/>
            <a:p>
              <a:pPr algn="ctr" defTabSz="548614"/>
              <a:r>
                <a:rPr lang="es-CO" sz="1080" b="1" dirty="0">
                  <a:solidFill>
                    <a:schemeClr val="bg1"/>
                  </a:solidFill>
                  <a:latin typeface="+mj-lt"/>
                  <a:cs typeface="Century Gothic"/>
                </a:rPr>
                <a:t>Mumbai </a:t>
              </a:r>
            </a:p>
            <a:p>
              <a:pPr algn="ctr" defTabSz="548614"/>
              <a:r>
                <a:rPr lang="es-CO" sz="960" dirty="0">
                  <a:solidFill>
                    <a:schemeClr val="bg1"/>
                  </a:solidFill>
                  <a:latin typeface="+mj-lt"/>
                  <a:cs typeface="Century Gothic"/>
                </a:rPr>
                <a:t>(20hr 50min)</a:t>
              </a:r>
            </a:p>
          </p:txBody>
        </p:sp>
        <p:sp>
          <p:nvSpPr>
            <p:cNvPr id="762" name="34 CuadroTexto">
              <a:extLst>
                <a:ext uri="{FF2B5EF4-FFF2-40B4-BE49-F238E27FC236}">
                  <a16:creationId xmlns:a16="http://schemas.microsoft.com/office/drawing/2014/main" id="{823C14C4-AE8D-BB4F-A948-FB403B61B7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13784" y="3974613"/>
              <a:ext cx="1058706" cy="371641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square" lIns="146270" tIns="73135" rIns="146270" bIns="73135">
              <a:spAutoFit/>
            </a:bodyPr>
            <a:lstStyle/>
            <a:p>
              <a:pPr algn="ctr" defTabSz="548614"/>
              <a:r>
                <a:rPr lang="es-CO" sz="1080" b="1" dirty="0">
                  <a:solidFill>
                    <a:schemeClr val="bg1"/>
                  </a:solidFill>
                  <a:latin typeface="+mj-lt"/>
                  <a:cs typeface="Century Gothic"/>
                </a:rPr>
                <a:t>Seoul</a:t>
              </a:r>
            </a:p>
            <a:p>
              <a:pPr algn="ctr" defTabSz="548614"/>
              <a:r>
                <a:rPr lang="es-CO" sz="960" dirty="0">
                  <a:solidFill>
                    <a:schemeClr val="bg1"/>
                  </a:solidFill>
                  <a:latin typeface="+mj-lt"/>
                  <a:cs typeface="Century Gothic"/>
                </a:rPr>
                <a:t>(23hr 35min)</a:t>
              </a:r>
            </a:p>
          </p:txBody>
        </p:sp>
        <p:sp>
          <p:nvSpPr>
            <p:cNvPr id="763" name="34 CuadroTexto">
              <a:extLst>
                <a:ext uri="{FF2B5EF4-FFF2-40B4-BE49-F238E27FC236}">
                  <a16:creationId xmlns:a16="http://schemas.microsoft.com/office/drawing/2014/main" id="{24D7D414-5CC7-F642-A4DA-8BC6638F73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9356" y="4185077"/>
              <a:ext cx="1087157" cy="371641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lIns="146270" tIns="73135" rIns="146270" bIns="73135">
              <a:spAutoFit/>
            </a:bodyPr>
            <a:lstStyle/>
            <a:p>
              <a:pPr algn="ctr" defTabSz="548614"/>
              <a:r>
                <a:rPr lang="es-CO" sz="1080" b="1" dirty="0">
                  <a:solidFill>
                    <a:schemeClr val="bg1"/>
                  </a:solidFill>
                  <a:latin typeface="+mj-lt"/>
                  <a:cs typeface="Century Gothic"/>
                </a:rPr>
                <a:t>Sao Paulo</a:t>
              </a:r>
            </a:p>
            <a:p>
              <a:pPr algn="ctr" defTabSz="548614"/>
              <a:r>
                <a:rPr lang="es-CO" sz="960" dirty="0">
                  <a:solidFill>
                    <a:schemeClr val="bg1"/>
                  </a:solidFill>
                  <a:latin typeface="+mj-lt"/>
                  <a:cs typeface="Century Gothic"/>
                </a:rPr>
                <a:t>(6hr 10min)</a:t>
              </a:r>
            </a:p>
          </p:txBody>
        </p:sp>
        <p:grpSp>
          <p:nvGrpSpPr>
            <p:cNvPr id="764" name="33 Grupo">
              <a:extLst>
                <a:ext uri="{FF2B5EF4-FFF2-40B4-BE49-F238E27FC236}">
                  <a16:creationId xmlns:a16="http://schemas.microsoft.com/office/drawing/2014/main" id="{24B0EBCC-DF58-1F46-9EBB-416C63EF1FD2}"/>
                </a:ext>
              </a:extLst>
            </p:cNvPr>
            <p:cNvGrpSpPr/>
            <p:nvPr/>
          </p:nvGrpSpPr>
          <p:grpSpPr>
            <a:xfrm>
              <a:off x="3217815" y="2649538"/>
              <a:ext cx="107605" cy="284097"/>
              <a:chOff x="2623414" y="595279"/>
              <a:chExt cx="606059" cy="2133506"/>
            </a:xfrm>
            <a:solidFill>
              <a:srgbClr val="0070C0"/>
            </a:solidFill>
          </p:grpSpPr>
          <p:grpSp>
            <p:nvGrpSpPr>
              <p:cNvPr id="910" name="29 Grupo">
                <a:extLst>
                  <a:ext uri="{FF2B5EF4-FFF2-40B4-BE49-F238E27FC236}">
                    <a16:creationId xmlns:a16="http://schemas.microsoft.com/office/drawing/2014/main" id="{9CF0E8AD-5AC1-A544-981D-3C66EBE2511E}"/>
                  </a:ext>
                </a:extLst>
              </p:cNvPr>
              <p:cNvGrpSpPr/>
              <p:nvPr/>
            </p:nvGrpSpPr>
            <p:grpSpPr>
              <a:xfrm>
                <a:off x="2623414" y="595279"/>
                <a:ext cx="606059" cy="2133506"/>
                <a:chOff x="4701523" y="256406"/>
                <a:chExt cx="584200" cy="2056557"/>
              </a:xfrm>
              <a:grpFill/>
            </p:grpSpPr>
            <p:sp>
              <p:nvSpPr>
                <p:cNvPr id="912" name="Freeform 36">
                  <a:extLst>
                    <a:ext uri="{FF2B5EF4-FFF2-40B4-BE49-F238E27FC236}">
                      <a16:creationId xmlns:a16="http://schemas.microsoft.com/office/drawing/2014/main" id="{095F999A-39AD-9342-B440-55910DF3A1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1523" y="256406"/>
                  <a:ext cx="584200" cy="782641"/>
                </a:xfrm>
                <a:custGeom>
                  <a:avLst/>
                  <a:gdLst>
                    <a:gd name="T0" fmla="*/ 104 w 207"/>
                    <a:gd name="T1" fmla="*/ 0 h 277"/>
                    <a:gd name="T2" fmla="*/ 104 w 207"/>
                    <a:gd name="T3" fmla="*/ 0 h 277"/>
                    <a:gd name="T4" fmla="*/ 103 w 207"/>
                    <a:gd name="T5" fmla="*/ 0 h 277"/>
                    <a:gd name="T6" fmla="*/ 0 w 207"/>
                    <a:gd name="T7" fmla="*/ 103 h 277"/>
                    <a:gd name="T8" fmla="*/ 4 w 207"/>
                    <a:gd name="T9" fmla="*/ 129 h 277"/>
                    <a:gd name="T10" fmla="*/ 13 w 207"/>
                    <a:gd name="T11" fmla="*/ 152 h 277"/>
                    <a:gd name="T12" fmla="*/ 13 w 207"/>
                    <a:gd name="T13" fmla="*/ 152 h 277"/>
                    <a:gd name="T14" fmla="*/ 17 w 207"/>
                    <a:gd name="T15" fmla="*/ 159 h 277"/>
                    <a:gd name="T16" fmla="*/ 19 w 207"/>
                    <a:gd name="T17" fmla="*/ 162 h 277"/>
                    <a:gd name="T18" fmla="*/ 24 w 207"/>
                    <a:gd name="T19" fmla="*/ 168 h 277"/>
                    <a:gd name="T20" fmla="*/ 24 w 207"/>
                    <a:gd name="T21" fmla="*/ 168 h 277"/>
                    <a:gd name="T22" fmla="*/ 72 w 207"/>
                    <a:gd name="T23" fmla="*/ 209 h 277"/>
                    <a:gd name="T24" fmla="*/ 103 w 207"/>
                    <a:gd name="T25" fmla="*/ 275 h 277"/>
                    <a:gd name="T26" fmla="*/ 103 w 207"/>
                    <a:gd name="T27" fmla="*/ 277 h 277"/>
                    <a:gd name="T28" fmla="*/ 104 w 207"/>
                    <a:gd name="T29" fmla="*/ 276 h 277"/>
                    <a:gd name="T30" fmla="*/ 104 w 207"/>
                    <a:gd name="T31" fmla="*/ 277 h 277"/>
                    <a:gd name="T32" fmla="*/ 104 w 207"/>
                    <a:gd name="T33" fmla="*/ 275 h 277"/>
                    <a:gd name="T34" fmla="*/ 136 w 207"/>
                    <a:gd name="T35" fmla="*/ 209 h 277"/>
                    <a:gd name="T36" fmla="*/ 183 w 207"/>
                    <a:gd name="T37" fmla="*/ 168 h 277"/>
                    <a:gd name="T38" fmla="*/ 184 w 207"/>
                    <a:gd name="T39" fmla="*/ 168 h 277"/>
                    <a:gd name="T40" fmla="*/ 188 w 207"/>
                    <a:gd name="T41" fmla="*/ 162 h 277"/>
                    <a:gd name="T42" fmla="*/ 190 w 207"/>
                    <a:gd name="T43" fmla="*/ 159 h 277"/>
                    <a:gd name="T44" fmla="*/ 195 w 207"/>
                    <a:gd name="T45" fmla="*/ 152 h 277"/>
                    <a:gd name="T46" fmla="*/ 195 w 207"/>
                    <a:gd name="T47" fmla="*/ 152 h 277"/>
                    <a:gd name="T48" fmla="*/ 204 w 207"/>
                    <a:gd name="T49" fmla="*/ 129 h 277"/>
                    <a:gd name="T50" fmla="*/ 207 w 207"/>
                    <a:gd name="T51" fmla="*/ 103 h 277"/>
                    <a:gd name="T52" fmla="*/ 104 w 207"/>
                    <a:gd name="T53" fmla="*/ 0 h 2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07" h="277">
                      <a:moveTo>
                        <a:pt x="104" y="0"/>
                      </a:moveTo>
                      <a:cubicBezTo>
                        <a:pt x="104" y="0"/>
                        <a:pt x="104" y="0"/>
                        <a:pt x="104" y="0"/>
                      </a:cubicBezTo>
                      <a:cubicBezTo>
                        <a:pt x="104" y="0"/>
                        <a:pt x="103" y="0"/>
                        <a:pt x="103" y="0"/>
                      </a:cubicBezTo>
                      <a:cubicBezTo>
                        <a:pt x="46" y="0"/>
                        <a:pt x="0" y="46"/>
                        <a:pt x="0" y="103"/>
                      </a:cubicBezTo>
                      <a:cubicBezTo>
                        <a:pt x="0" y="112"/>
                        <a:pt x="2" y="121"/>
                        <a:pt x="4" y="129"/>
                      </a:cubicBezTo>
                      <a:cubicBezTo>
                        <a:pt x="5" y="133"/>
                        <a:pt x="7" y="141"/>
                        <a:pt x="13" y="152"/>
                      </a:cubicBezTo>
                      <a:cubicBezTo>
                        <a:pt x="13" y="152"/>
                        <a:pt x="13" y="152"/>
                        <a:pt x="13" y="152"/>
                      </a:cubicBezTo>
                      <a:cubicBezTo>
                        <a:pt x="14" y="154"/>
                        <a:pt x="16" y="156"/>
                        <a:pt x="17" y="159"/>
                      </a:cubicBezTo>
                      <a:cubicBezTo>
                        <a:pt x="18" y="160"/>
                        <a:pt x="19" y="161"/>
                        <a:pt x="19" y="162"/>
                      </a:cubicBezTo>
                      <a:cubicBezTo>
                        <a:pt x="21" y="164"/>
                        <a:pt x="22" y="166"/>
                        <a:pt x="24" y="168"/>
                      </a:cubicBezTo>
                      <a:cubicBezTo>
                        <a:pt x="24" y="168"/>
                        <a:pt x="24" y="168"/>
                        <a:pt x="24" y="168"/>
                      </a:cubicBezTo>
                      <a:cubicBezTo>
                        <a:pt x="34" y="181"/>
                        <a:pt x="53" y="194"/>
                        <a:pt x="72" y="209"/>
                      </a:cubicBezTo>
                      <a:cubicBezTo>
                        <a:pt x="84" y="221"/>
                        <a:pt x="98" y="256"/>
                        <a:pt x="103" y="275"/>
                      </a:cubicBezTo>
                      <a:cubicBezTo>
                        <a:pt x="103" y="277"/>
                        <a:pt x="103" y="277"/>
                        <a:pt x="103" y="277"/>
                      </a:cubicBezTo>
                      <a:cubicBezTo>
                        <a:pt x="104" y="277"/>
                        <a:pt x="104" y="277"/>
                        <a:pt x="104" y="276"/>
                      </a:cubicBezTo>
                      <a:cubicBezTo>
                        <a:pt x="104" y="277"/>
                        <a:pt x="104" y="277"/>
                        <a:pt x="104" y="277"/>
                      </a:cubicBezTo>
                      <a:cubicBezTo>
                        <a:pt x="104" y="275"/>
                        <a:pt x="104" y="275"/>
                        <a:pt x="104" y="275"/>
                      </a:cubicBezTo>
                      <a:cubicBezTo>
                        <a:pt x="109" y="256"/>
                        <a:pt x="124" y="221"/>
                        <a:pt x="136" y="209"/>
                      </a:cubicBezTo>
                      <a:cubicBezTo>
                        <a:pt x="155" y="194"/>
                        <a:pt x="173" y="181"/>
                        <a:pt x="183" y="168"/>
                      </a:cubicBezTo>
                      <a:cubicBezTo>
                        <a:pt x="184" y="168"/>
                        <a:pt x="184" y="168"/>
                        <a:pt x="184" y="168"/>
                      </a:cubicBezTo>
                      <a:cubicBezTo>
                        <a:pt x="185" y="166"/>
                        <a:pt x="187" y="164"/>
                        <a:pt x="188" y="162"/>
                      </a:cubicBezTo>
                      <a:cubicBezTo>
                        <a:pt x="189" y="161"/>
                        <a:pt x="189" y="160"/>
                        <a:pt x="190" y="159"/>
                      </a:cubicBezTo>
                      <a:cubicBezTo>
                        <a:pt x="192" y="156"/>
                        <a:pt x="193" y="154"/>
                        <a:pt x="195" y="152"/>
                      </a:cubicBezTo>
                      <a:cubicBezTo>
                        <a:pt x="195" y="152"/>
                        <a:pt x="195" y="152"/>
                        <a:pt x="195" y="152"/>
                      </a:cubicBezTo>
                      <a:cubicBezTo>
                        <a:pt x="200" y="141"/>
                        <a:pt x="203" y="133"/>
                        <a:pt x="204" y="129"/>
                      </a:cubicBezTo>
                      <a:cubicBezTo>
                        <a:pt x="206" y="121"/>
                        <a:pt x="207" y="112"/>
                        <a:pt x="207" y="103"/>
                      </a:cubicBezTo>
                      <a:cubicBezTo>
                        <a:pt x="207" y="46"/>
                        <a:pt x="161" y="0"/>
                        <a:pt x="104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16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913" name="Oval 38">
                  <a:extLst>
                    <a:ext uri="{FF2B5EF4-FFF2-40B4-BE49-F238E27FC236}">
                      <a16:creationId xmlns:a16="http://schemas.microsoft.com/office/drawing/2014/main" id="{79AE319B-0547-8B40-9326-3BF18A1AFC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22188" y="2170089"/>
                  <a:ext cx="142875" cy="142874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16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cxnSp>
            <p:nvCxnSpPr>
              <p:cNvPr id="911" name="36 Conector recto">
                <a:extLst>
                  <a:ext uri="{FF2B5EF4-FFF2-40B4-BE49-F238E27FC236}">
                    <a16:creationId xmlns:a16="http://schemas.microsoft.com/office/drawing/2014/main" id="{C162D5A4-17C1-6E49-B677-41BB9356836C}"/>
                  </a:ext>
                </a:extLst>
              </p:cNvPr>
              <p:cNvCxnSpPr>
                <a:stCxn id="912" idx="12"/>
                <a:endCxn id="913" idx="0"/>
              </p:cNvCxnSpPr>
              <p:nvPr/>
            </p:nvCxnSpPr>
            <p:spPr>
              <a:xfrm>
                <a:off x="2924981" y="1401339"/>
                <a:ext cx="1466" cy="1179227"/>
              </a:xfrm>
              <a:prstGeom prst="line">
                <a:avLst/>
              </a:prstGeom>
              <a:grpFill/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5" name="39 Grupo">
              <a:extLst>
                <a:ext uri="{FF2B5EF4-FFF2-40B4-BE49-F238E27FC236}">
                  <a16:creationId xmlns:a16="http://schemas.microsoft.com/office/drawing/2014/main" id="{EA2BAC56-DDC0-0242-B652-1E67EEB850E0}"/>
                </a:ext>
              </a:extLst>
            </p:cNvPr>
            <p:cNvGrpSpPr/>
            <p:nvPr/>
          </p:nvGrpSpPr>
          <p:grpSpPr>
            <a:xfrm>
              <a:off x="2346274" y="3292259"/>
              <a:ext cx="107604" cy="256143"/>
              <a:chOff x="1802289" y="1443100"/>
              <a:chExt cx="606059" cy="1923575"/>
            </a:xfrm>
            <a:solidFill>
              <a:srgbClr val="0070C0"/>
            </a:solidFill>
          </p:grpSpPr>
          <p:grpSp>
            <p:nvGrpSpPr>
              <p:cNvPr id="906" name="29 Grupo">
                <a:extLst>
                  <a:ext uri="{FF2B5EF4-FFF2-40B4-BE49-F238E27FC236}">
                    <a16:creationId xmlns:a16="http://schemas.microsoft.com/office/drawing/2014/main" id="{07A1C4E6-5DCD-4541-80F2-C3756E68915B}"/>
                  </a:ext>
                </a:extLst>
              </p:cNvPr>
              <p:cNvGrpSpPr/>
              <p:nvPr/>
            </p:nvGrpSpPr>
            <p:grpSpPr>
              <a:xfrm>
                <a:off x="1802289" y="1443100"/>
                <a:ext cx="606059" cy="1923575"/>
                <a:chOff x="3910013" y="1073648"/>
                <a:chExt cx="584200" cy="1854198"/>
              </a:xfrm>
              <a:grpFill/>
            </p:grpSpPr>
            <p:sp>
              <p:nvSpPr>
                <p:cNvPr id="908" name="Freeform 36">
                  <a:extLst>
                    <a:ext uri="{FF2B5EF4-FFF2-40B4-BE49-F238E27FC236}">
                      <a16:creationId xmlns:a16="http://schemas.microsoft.com/office/drawing/2014/main" id="{0DFBF87D-718D-CD49-8894-CF972BE7B0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10013" y="1073648"/>
                  <a:ext cx="584200" cy="782640"/>
                </a:xfrm>
                <a:custGeom>
                  <a:avLst/>
                  <a:gdLst>
                    <a:gd name="T0" fmla="*/ 104 w 207"/>
                    <a:gd name="T1" fmla="*/ 0 h 277"/>
                    <a:gd name="T2" fmla="*/ 104 w 207"/>
                    <a:gd name="T3" fmla="*/ 0 h 277"/>
                    <a:gd name="T4" fmla="*/ 103 w 207"/>
                    <a:gd name="T5" fmla="*/ 0 h 277"/>
                    <a:gd name="T6" fmla="*/ 0 w 207"/>
                    <a:gd name="T7" fmla="*/ 103 h 277"/>
                    <a:gd name="T8" fmla="*/ 4 w 207"/>
                    <a:gd name="T9" fmla="*/ 129 h 277"/>
                    <a:gd name="T10" fmla="*/ 13 w 207"/>
                    <a:gd name="T11" fmla="*/ 152 h 277"/>
                    <a:gd name="T12" fmla="*/ 13 w 207"/>
                    <a:gd name="T13" fmla="*/ 152 h 277"/>
                    <a:gd name="T14" fmla="*/ 17 w 207"/>
                    <a:gd name="T15" fmla="*/ 159 h 277"/>
                    <a:gd name="T16" fmla="*/ 19 w 207"/>
                    <a:gd name="T17" fmla="*/ 162 h 277"/>
                    <a:gd name="T18" fmla="*/ 24 w 207"/>
                    <a:gd name="T19" fmla="*/ 168 h 277"/>
                    <a:gd name="T20" fmla="*/ 24 w 207"/>
                    <a:gd name="T21" fmla="*/ 168 h 277"/>
                    <a:gd name="T22" fmla="*/ 72 w 207"/>
                    <a:gd name="T23" fmla="*/ 209 h 277"/>
                    <a:gd name="T24" fmla="*/ 103 w 207"/>
                    <a:gd name="T25" fmla="*/ 275 h 277"/>
                    <a:gd name="T26" fmla="*/ 103 w 207"/>
                    <a:gd name="T27" fmla="*/ 277 h 277"/>
                    <a:gd name="T28" fmla="*/ 104 w 207"/>
                    <a:gd name="T29" fmla="*/ 276 h 277"/>
                    <a:gd name="T30" fmla="*/ 104 w 207"/>
                    <a:gd name="T31" fmla="*/ 277 h 277"/>
                    <a:gd name="T32" fmla="*/ 104 w 207"/>
                    <a:gd name="T33" fmla="*/ 275 h 277"/>
                    <a:gd name="T34" fmla="*/ 136 w 207"/>
                    <a:gd name="T35" fmla="*/ 209 h 277"/>
                    <a:gd name="T36" fmla="*/ 183 w 207"/>
                    <a:gd name="T37" fmla="*/ 168 h 277"/>
                    <a:gd name="T38" fmla="*/ 184 w 207"/>
                    <a:gd name="T39" fmla="*/ 168 h 277"/>
                    <a:gd name="T40" fmla="*/ 188 w 207"/>
                    <a:gd name="T41" fmla="*/ 162 h 277"/>
                    <a:gd name="T42" fmla="*/ 190 w 207"/>
                    <a:gd name="T43" fmla="*/ 159 h 277"/>
                    <a:gd name="T44" fmla="*/ 195 w 207"/>
                    <a:gd name="T45" fmla="*/ 152 h 277"/>
                    <a:gd name="T46" fmla="*/ 195 w 207"/>
                    <a:gd name="T47" fmla="*/ 152 h 277"/>
                    <a:gd name="T48" fmla="*/ 204 w 207"/>
                    <a:gd name="T49" fmla="*/ 129 h 277"/>
                    <a:gd name="T50" fmla="*/ 207 w 207"/>
                    <a:gd name="T51" fmla="*/ 103 h 277"/>
                    <a:gd name="T52" fmla="*/ 104 w 207"/>
                    <a:gd name="T53" fmla="*/ 0 h 2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07" h="277">
                      <a:moveTo>
                        <a:pt x="104" y="0"/>
                      </a:moveTo>
                      <a:cubicBezTo>
                        <a:pt x="104" y="0"/>
                        <a:pt x="104" y="0"/>
                        <a:pt x="104" y="0"/>
                      </a:cubicBezTo>
                      <a:cubicBezTo>
                        <a:pt x="104" y="0"/>
                        <a:pt x="103" y="0"/>
                        <a:pt x="103" y="0"/>
                      </a:cubicBezTo>
                      <a:cubicBezTo>
                        <a:pt x="46" y="0"/>
                        <a:pt x="0" y="46"/>
                        <a:pt x="0" y="103"/>
                      </a:cubicBezTo>
                      <a:cubicBezTo>
                        <a:pt x="0" y="112"/>
                        <a:pt x="2" y="121"/>
                        <a:pt x="4" y="129"/>
                      </a:cubicBezTo>
                      <a:cubicBezTo>
                        <a:pt x="5" y="133"/>
                        <a:pt x="7" y="141"/>
                        <a:pt x="13" y="152"/>
                      </a:cubicBezTo>
                      <a:cubicBezTo>
                        <a:pt x="13" y="152"/>
                        <a:pt x="13" y="152"/>
                        <a:pt x="13" y="152"/>
                      </a:cubicBezTo>
                      <a:cubicBezTo>
                        <a:pt x="14" y="154"/>
                        <a:pt x="16" y="156"/>
                        <a:pt x="17" y="159"/>
                      </a:cubicBezTo>
                      <a:cubicBezTo>
                        <a:pt x="18" y="160"/>
                        <a:pt x="19" y="161"/>
                        <a:pt x="19" y="162"/>
                      </a:cubicBezTo>
                      <a:cubicBezTo>
                        <a:pt x="21" y="164"/>
                        <a:pt x="22" y="166"/>
                        <a:pt x="24" y="168"/>
                      </a:cubicBezTo>
                      <a:cubicBezTo>
                        <a:pt x="24" y="168"/>
                        <a:pt x="24" y="168"/>
                        <a:pt x="24" y="168"/>
                      </a:cubicBezTo>
                      <a:cubicBezTo>
                        <a:pt x="34" y="181"/>
                        <a:pt x="53" y="194"/>
                        <a:pt x="72" y="209"/>
                      </a:cubicBezTo>
                      <a:cubicBezTo>
                        <a:pt x="84" y="221"/>
                        <a:pt x="98" y="256"/>
                        <a:pt x="103" y="275"/>
                      </a:cubicBezTo>
                      <a:cubicBezTo>
                        <a:pt x="103" y="277"/>
                        <a:pt x="103" y="277"/>
                        <a:pt x="103" y="277"/>
                      </a:cubicBezTo>
                      <a:cubicBezTo>
                        <a:pt x="104" y="277"/>
                        <a:pt x="104" y="277"/>
                        <a:pt x="104" y="276"/>
                      </a:cubicBezTo>
                      <a:cubicBezTo>
                        <a:pt x="104" y="277"/>
                        <a:pt x="104" y="277"/>
                        <a:pt x="104" y="277"/>
                      </a:cubicBezTo>
                      <a:cubicBezTo>
                        <a:pt x="104" y="275"/>
                        <a:pt x="104" y="275"/>
                        <a:pt x="104" y="275"/>
                      </a:cubicBezTo>
                      <a:cubicBezTo>
                        <a:pt x="109" y="256"/>
                        <a:pt x="124" y="221"/>
                        <a:pt x="136" y="209"/>
                      </a:cubicBezTo>
                      <a:cubicBezTo>
                        <a:pt x="155" y="194"/>
                        <a:pt x="173" y="181"/>
                        <a:pt x="183" y="168"/>
                      </a:cubicBezTo>
                      <a:cubicBezTo>
                        <a:pt x="184" y="168"/>
                        <a:pt x="184" y="168"/>
                        <a:pt x="184" y="168"/>
                      </a:cubicBezTo>
                      <a:cubicBezTo>
                        <a:pt x="185" y="166"/>
                        <a:pt x="187" y="164"/>
                        <a:pt x="188" y="162"/>
                      </a:cubicBezTo>
                      <a:cubicBezTo>
                        <a:pt x="189" y="161"/>
                        <a:pt x="189" y="160"/>
                        <a:pt x="190" y="159"/>
                      </a:cubicBezTo>
                      <a:cubicBezTo>
                        <a:pt x="192" y="156"/>
                        <a:pt x="193" y="154"/>
                        <a:pt x="195" y="152"/>
                      </a:cubicBezTo>
                      <a:cubicBezTo>
                        <a:pt x="195" y="152"/>
                        <a:pt x="195" y="152"/>
                        <a:pt x="195" y="152"/>
                      </a:cubicBezTo>
                      <a:cubicBezTo>
                        <a:pt x="200" y="141"/>
                        <a:pt x="203" y="133"/>
                        <a:pt x="204" y="129"/>
                      </a:cubicBezTo>
                      <a:cubicBezTo>
                        <a:pt x="206" y="121"/>
                        <a:pt x="207" y="112"/>
                        <a:pt x="207" y="103"/>
                      </a:cubicBezTo>
                      <a:cubicBezTo>
                        <a:pt x="207" y="46"/>
                        <a:pt x="161" y="0"/>
                        <a:pt x="104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16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909" name="Oval 38">
                  <a:extLst>
                    <a:ext uri="{FF2B5EF4-FFF2-40B4-BE49-F238E27FC236}">
                      <a16:creationId xmlns:a16="http://schemas.microsoft.com/office/drawing/2014/main" id="{94852F73-4249-F242-B09A-4322598629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30675" y="2784971"/>
                  <a:ext cx="142875" cy="142875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16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cxnSp>
            <p:nvCxnSpPr>
              <p:cNvPr id="907" name="41 Conector recto">
                <a:extLst>
                  <a:ext uri="{FF2B5EF4-FFF2-40B4-BE49-F238E27FC236}">
                    <a16:creationId xmlns:a16="http://schemas.microsoft.com/office/drawing/2014/main" id="{1618F12C-3390-804F-B7A4-77E7857D5A39}"/>
                  </a:ext>
                </a:extLst>
              </p:cNvPr>
              <p:cNvCxnSpPr>
                <a:cxnSpLocks/>
                <a:stCxn id="908" idx="12"/>
                <a:endCxn id="909" idx="0"/>
              </p:cNvCxnSpPr>
              <p:nvPr/>
            </p:nvCxnSpPr>
            <p:spPr>
              <a:xfrm>
                <a:off x="2103853" y="2249160"/>
                <a:ext cx="1462" cy="969293"/>
              </a:xfrm>
              <a:prstGeom prst="line">
                <a:avLst/>
              </a:prstGeom>
              <a:grpFill/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6" name="44 Grupo">
              <a:extLst>
                <a:ext uri="{FF2B5EF4-FFF2-40B4-BE49-F238E27FC236}">
                  <a16:creationId xmlns:a16="http://schemas.microsoft.com/office/drawing/2014/main" id="{9EA2BCBD-289C-D741-BF15-C34EB0300780}"/>
                </a:ext>
              </a:extLst>
            </p:cNvPr>
            <p:cNvGrpSpPr/>
            <p:nvPr/>
          </p:nvGrpSpPr>
          <p:grpSpPr>
            <a:xfrm>
              <a:off x="3868403" y="2975307"/>
              <a:ext cx="107604" cy="256143"/>
              <a:chOff x="953359" y="979175"/>
              <a:chExt cx="606059" cy="1923582"/>
            </a:xfrm>
            <a:solidFill>
              <a:srgbClr val="0070C0"/>
            </a:solidFill>
          </p:grpSpPr>
          <p:grpSp>
            <p:nvGrpSpPr>
              <p:cNvPr id="902" name="29 Grupo">
                <a:extLst>
                  <a:ext uri="{FF2B5EF4-FFF2-40B4-BE49-F238E27FC236}">
                    <a16:creationId xmlns:a16="http://schemas.microsoft.com/office/drawing/2014/main" id="{5ACA132F-D2DC-E348-8125-EC03D71D04AD}"/>
                  </a:ext>
                </a:extLst>
              </p:cNvPr>
              <p:cNvGrpSpPr/>
              <p:nvPr/>
            </p:nvGrpSpPr>
            <p:grpSpPr>
              <a:xfrm>
                <a:off x="953359" y="979175"/>
                <a:ext cx="606059" cy="1923582"/>
                <a:chOff x="3091702" y="626457"/>
                <a:chExt cx="584200" cy="1854206"/>
              </a:xfrm>
              <a:grpFill/>
            </p:grpSpPr>
            <p:sp>
              <p:nvSpPr>
                <p:cNvPr id="904" name="Freeform 36">
                  <a:extLst>
                    <a:ext uri="{FF2B5EF4-FFF2-40B4-BE49-F238E27FC236}">
                      <a16:creationId xmlns:a16="http://schemas.microsoft.com/office/drawing/2014/main" id="{4F5D15C7-05B8-D241-81F7-6ED262C4F5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1702" y="626457"/>
                  <a:ext cx="584200" cy="782637"/>
                </a:xfrm>
                <a:custGeom>
                  <a:avLst/>
                  <a:gdLst>
                    <a:gd name="T0" fmla="*/ 104 w 207"/>
                    <a:gd name="T1" fmla="*/ 0 h 277"/>
                    <a:gd name="T2" fmla="*/ 104 w 207"/>
                    <a:gd name="T3" fmla="*/ 0 h 277"/>
                    <a:gd name="T4" fmla="*/ 103 w 207"/>
                    <a:gd name="T5" fmla="*/ 0 h 277"/>
                    <a:gd name="T6" fmla="*/ 0 w 207"/>
                    <a:gd name="T7" fmla="*/ 103 h 277"/>
                    <a:gd name="T8" fmla="*/ 4 w 207"/>
                    <a:gd name="T9" fmla="*/ 129 h 277"/>
                    <a:gd name="T10" fmla="*/ 13 w 207"/>
                    <a:gd name="T11" fmla="*/ 152 h 277"/>
                    <a:gd name="T12" fmla="*/ 13 w 207"/>
                    <a:gd name="T13" fmla="*/ 152 h 277"/>
                    <a:gd name="T14" fmla="*/ 17 w 207"/>
                    <a:gd name="T15" fmla="*/ 159 h 277"/>
                    <a:gd name="T16" fmla="*/ 19 w 207"/>
                    <a:gd name="T17" fmla="*/ 162 h 277"/>
                    <a:gd name="T18" fmla="*/ 24 w 207"/>
                    <a:gd name="T19" fmla="*/ 168 h 277"/>
                    <a:gd name="T20" fmla="*/ 24 w 207"/>
                    <a:gd name="T21" fmla="*/ 168 h 277"/>
                    <a:gd name="T22" fmla="*/ 72 w 207"/>
                    <a:gd name="T23" fmla="*/ 209 h 277"/>
                    <a:gd name="T24" fmla="*/ 103 w 207"/>
                    <a:gd name="T25" fmla="*/ 275 h 277"/>
                    <a:gd name="T26" fmla="*/ 103 w 207"/>
                    <a:gd name="T27" fmla="*/ 277 h 277"/>
                    <a:gd name="T28" fmla="*/ 104 w 207"/>
                    <a:gd name="T29" fmla="*/ 276 h 277"/>
                    <a:gd name="T30" fmla="*/ 104 w 207"/>
                    <a:gd name="T31" fmla="*/ 277 h 277"/>
                    <a:gd name="T32" fmla="*/ 104 w 207"/>
                    <a:gd name="T33" fmla="*/ 275 h 277"/>
                    <a:gd name="T34" fmla="*/ 136 w 207"/>
                    <a:gd name="T35" fmla="*/ 209 h 277"/>
                    <a:gd name="T36" fmla="*/ 183 w 207"/>
                    <a:gd name="T37" fmla="*/ 168 h 277"/>
                    <a:gd name="T38" fmla="*/ 184 w 207"/>
                    <a:gd name="T39" fmla="*/ 168 h 277"/>
                    <a:gd name="T40" fmla="*/ 188 w 207"/>
                    <a:gd name="T41" fmla="*/ 162 h 277"/>
                    <a:gd name="T42" fmla="*/ 190 w 207"/>
                    <a:gd name="T43" fmla="*/ 159 h 277"/>
                    <a:gd name="T44" fmla="*/ 195 w 207"/>
                    <a:gd name="T45" fmla="*/ 152 h 277"/>
                    <a:gd name="T46" fmla="*/ 195 w 207"/>
                    <a:gd name="T47" fmla="*/ 152 h 277"/>
                    <a:gd name="T48" fmla="*/ 204 w 207"/>
                    <a:gd name="T49" fmla="*/ 129 h 277"/>
                    <a:gd name="T50" fmla="*/ 207 w 207"/>
                    <a:gd name="T51" fmla="*/ 103 h 277"/>
                    <a:gd name="T52" fmla="*/ 104 w 207"/>
                    <a:gd name="T53" fmla="*/ 0 h 2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07" h="277">
                      <a:moveTo>
                        <a:pt x="104" y="0"/>
                      </a:moveTo>
                      <a:cubicBezTo>
                        <a:pt x="104" y="0"/>
                        <a:pt x="104" y="0"/>
                        <a:pt x="104" y="0"/>
                      </a:cubicBezTo>
                      <a:cubicBezTo>
                        <a:pt x="104" y="0"/>
                        <a:pt x="103" y="0"/>
                        <a:pt x="103" y="0"/>
                      </a:cubicBezTo>
                      <a:cubicBezTo>
                        <a:pt x="46" y="0"/>
                        <a:pt x="0" y="46"/>
                        <a:pt x="0" y="103"/>
                      </a:cubicBezTo>
                      <a:cubicBezTo>
                        <a:pt x="0" y="112"/>
                        <a:pt x="2" y="121"/>
                        <a:pt x="4" y="129"/>
                      </a:cubicBezTo>
                      <a:cubicBezTo>
                        <a:pt x="5" y="133"/>
                        <a:pt x="7" y="141"/>
                        <a:pt x="13" y="152"/>
                      </a:cubicBezTo>
                      <a:cubicBezTo>
                        <a:pt x="13" y="152"/>
                        <a:pt x="13" y="152"/>
                        <a:pt x="13" y="152"/>
                      </a:cubicBezTo>
                      <a:cubicBezTo>
                        <a:pt x="14" y="154"/>
                        <a:pt x="16" y="156"/>
                        <a:pt x="17" y="159"/>
                      </a:cubicBezTo>
                      <a:cubicBezTo>
                        <a:pt x="18" y="160"/>
                        <a:pt x="19" y="161"/>
                        <a:pt x="19" y="162"/>
                      </a:cubicBezTo>
                      <a:cubicBezTo>
                        <a:pt x="21" y="164"/>
                        <a:pt x="22" y="166"/>
                        <a:pt x="24" y="168"/>
                      </a:cubicBezTo>
                      <a:cubicBezTo>
                        <a:pt x="24" y="168"/>
                        <a:pt x="24" y="168"/>
                        <a:pt x="24" y="168"/>
                      </a:cubicBezTo>
                      <a:cubicBezTo>
                        <a:pt x="34" y="181"/>
                        <a:pt x="53" y="194"/>
                        <a:pt x="72" y="209"/>
                      </a:cubicBezTo>
                      <a:cubicBezTo>
                        <a:pt x="84" y="221"/>
                        <a:pt x="98" y="256"/>
                        <a:pt x="103" y="275"/>
                      </a:cubicBezTo>
                      <a:cubicBezTo>
                        <a:pt x="103" y="277"/>
                        <a:pt x="103" y="277"/>
                        <a:pt x="103" y="277"/>
                      </a:cubicBezTo>
                      <a:cubicBezTo>
                        <a:pt x="104" y="277"/>
                        <a:pt x="104" y="277"/>
                        <a:pt x="104" y="276"/>
                      </a:cubicBezTo>
                      <a:cubicBezTo>
                        <a:pt x="104" y="277"/>
                        <a:pt x="104" y="277"/>
                        <a:pt x="104" y="277"/>
                      </a:cubicBezTo>
                      <a:cubicBezTo>
                        <a:pt x="104" y="275"/>
                        <a:pt x="104" y="275"/>
                        <a:pt x="104" y="275"/>
                      </a:cubicBezTo>
                      <a:cubicBezTo>
                        <a:pt x="109" y="256"/>
                        <a:pt x="124" y="221"/>
                        <a:pt x="136" y="209"/>
                      </a:cubicBezTo>
                      <a:cubicBezTo>
                        <a:pt x="155" y="194"/>
                        <a:pt x="173" y="181"/>
                        <a:pt x="183" y="168"/>
                      </a:cubicBezTo>
                      <a:cubicBezTo>
                        <a:pt x="184" y="168"/>
                        <a:pt x="184" y="168"/>
                        <a:pt x="184" y="168"/>
                      </a:cubicBezTo>
                      <a:cubicBezTo>
                        <a:pt x="185" y="166"/>
                        <a:pt x="187" y="164"/>
                        <a:pt x="188" y="162"/>
                      </a:cubicBezTo>
                      <a:cubicBezTo>
                        <a:pt x="189" y="161"/>
                        <a:pt x="189" y="160"/>
                        <a:pt x="190" y="159"/>
                      </a:cubicBezTo>
                      <a:cubicBezTo>
                        <a:pt x="192" y="156"/>
                        <a:pt x="193" y="154"/>
                        <a:pt x="195" y="152"/>
                      </a:cubicBezTo>
                      <a:cubicBezTo>
                        <a:pt x="195" y="152"/>
                        <a:pt x="195" y="152"/>
                        <a:pt x="195" y="152"/>
                      </a:cubicBezTo>
                      <a:cubicBezTo>
                        <a:pt x="200" y="141"/>
                        <a:pt x="203" y="133"/>
                        <a:pt x="204" y="129"/>
                      </a:cubicBezTo>
                      <a:cubicBezTo>
                        <a:pt x="206" y="121"/>
                        <a:pt x="207" y="112"/>
                        <a:pt x="207" y="103"/>
                      </a:cubicBezTo>
                      <a:cubicBezTo>
                        <a:pt x="207" y="46"/>
                        <a:pt x="161" y="0"/>
                        <a:pt x="104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16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905" name="Oval 38">
                  <a:extLst>
                    <a:ext uri="{FF2B5EF4-FFF2-40B4-BE49-F238E27FC236}">
                      <a16:creationId xmlns:a16="http://schemas.microsoft.com/office/drawing/2014/main" id="{911E2FDE-1F4F-904A-BA48-D3DFBA60FE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2364" y="2337787"/>
                  <a:ext cx="142875" cy="142876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16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cxnSp>
            <p:nvCxnSpPr>
              <p:cNvPr id="903" name="46 Conector recto">
                <a:extLst>
                  <a:ext uri="{FF2B5EF4-FFF2-40B4-BE49-F238E27FC236}">
                    <a16:creationId xmlns:a16="http://schemas.microsoft.com/office/drawing/2014/main" id="{4899D664-EE04-9F43-A7D1-D45D97340834}"/>
                  </a:ext>
                </a:extLst>
              </p:cNvPr>
              <p:cNvCxnSpPr>
                <a:stCxn id="904" idx="12"/>
                <a:endCxn id="905" idx="0"/>
              </p:cNvCxnSpPr>
              <p:nvPr/>
            </p:nvCxnSpPr>
            <p:spPr>
              <a:xfrm>
                <a:off x="1254923" y="1785245"/>
                <a:ext cx="1462" cy="969296"/>
              </a:xfrm>
              <a:prstGeom prst="line">
                <a:avLst/>
              </a:prstGeom>
              <a:grpFill/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7" name="49 Grupo">
              <a:extLst>
                <a:ext uri="{FF2B5EF4-FFF2-40B4-BE49-F238E27FC236}">
                  <a16:creationId xmlns:a16="http://schemas.microsoft.com/office/drawing/2014/main" id="{24C60776-2A8F-3847-B35A-A482E70EAA96}"/>
                </a:ext>
              </a:extLst>
            </p:cNvPr>
            <p:cNvGrpSpPr/>
            <p:nvPr/>
          </p:nvGrpSpPr>
          <p:grpSpPr>
            <a:xfrm>
              <a:off x="2828284" y="3758079"/>
              <a:ext cx="107604" cy="256143"/>
              <a:chOff x="1802289" y="1907009"/>
              <a:chExt cx="606059" cy="1923576"/>
            </a:xfrm>
            <a:solidFill>
              <a:srgbClr val="0070C0"/>
            </a:solidFill>
          </p:grpSpPr>
          <p:grpSp>
            <p:nvGrpSpPr>
              <p:cNvPr id="898" name="29 Grupo">
                <a:extLst>
                  <a:ext uri="{FF2B5EF4-FFF2-40B4-BE49-F238E27FC236}">
                    <a16:creationId xmlns:a16="http://schemas.microsoft.com/office/drawing/2014/main" id="{DEF59019-1946-CE4F-85F3-54F4176F5628}"/>
                  </a:ext>
                </a:extLst>
              </p:cNvPr>
              <p:cNvGrpSpPr/>
              <p:nvPr/>
            </p:nvGrpSpPr>
            <p:grpSpPr>
              <a:xfrm>
                <a:off x="1802289" y="1907009"/>
                <a:ext cx="606059" cy="1923576"/>
                <a:chOff x="3910013" y="1520826"/>
                <a:chExt cx="584200" cy="1854199"/>
              </a:xfrm>
              <a:grpFill/>
            </p:grpSpPr>
            <p:sp>
              <p:nvSpPr>
                <p:cNvPr id="900" name="Freeform 36">
                  <a:extLst>
                    <a:ext uri="{FF2B5EF4-FFF2-40B4-BE49-F238E27FC236}">
                      <a16:creationId xmlns:a16="http://schemas.microsoft.com/office/drawing/2014/main" id="{57BF4C09-E449-654E-9167-B68FA47B8E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10013" y="1520826"/>
                  <a:ext cx="584200" cy="782639"/>
                </a:xfrm>
                <a:custGeom>
                  <a:avLst/>
                  <a:gdLst>
                    <a:gd name="T0" fmla="*/ 104 w 207"/>
                    <a:gd name="T1" fmla="*/ 0 h 277"/>
                    <a:gd name="T2" fmla="*/ 104 w 207"/>
                    <a:gd name="T3" fmla="*/ 0 h 277"/>
                    <a:gd name="T4" fmla="*/ 103 w 207"/>
                    <a:gd name="T5" fmla="*/ 0 h 277"/>
                    <a:gd name="T6" fmla="*/ 0 w 207"/>
                    <a:gd name="T7" fmla="*/ 103 h 277"/>
                    <a:gd name="T8" fmla="*/ 4 w 207"/>
                    <a:gd name="T9" fmla="*/ 129 h 277"/>
                    <a:gd name="T10" fmla="*/ 13 w 207"/>
                    <a:gd name="T11" fmla="*/ 152 h 277"/>
                    <a:gd name="T12" fmla="*/ 13 w 207"/>
                    <a:gd name="T13" fmla="*/ 152 h 277"/>
                    <a:gd name="T14" fmla="*/ 17 w 207"/>
                    <a:gd name="T15" fmla="*/ 159 h 277"/>
                    <a:gd name="T16" fmla="*/ 19 w 207"/>
                    <a:gd name="T17" fmla="*/ 162 h 277"/>
                    <a:gd name="T18" fmla="*/ 24 w 207"/>
                    <a:gd name="T19" fmla="*/ 168 h 277"/>
                    <a:gd name="T20" fmla="*/ 24 w 207"/>
                    <a:gd name="T21" fmla="*/ 168 h 277"/>
                    <a:gd name="T22" fmla="*/ 72 w 207"/>
                    <a:gd name="T23" fmla="*/ 209 h 277"/>
                    <a:gd name="T24" fmla="*/ 103 w 207"/>
                    <a:gd name="T25" fmla="*/ 275 h 277"/>
                    <a:gd name="T26" fmla="*/ 103 w 207"/>
                    <a:gd name="T27" fmla="*/ 277 h 277"/>
                    <a:gd name="T28" fmla="*/ 104 w 207"/>
                    <a:gd name="T29" fmla="*/ 276 h 277"/>
                    <a:gd name="T30" fmla="*/ 104 w 207"/>
                    <a:gd name="T31" fmla="*/ 277 h 277"/>
                    <a:gd name="T32" fmla="*/ 104 w 207"/>
                    <a:gd name="T33" fmla="*/ 275 h 277"/>
                    <a:gd name="T34" fmla="*/ 136 w 207"/>
                    <a:gd name="T35" fmla="*/ 209 h 277"/>
                    <a:gd name="T36" fmla="*/ 183 w 207"/>
                    <a:gd name="T37" fmla="*/ 168 h 277"/>
                    <a:gd name="T38" fmla="*/ 184 w 207"/>
                    <a:gd name="T39" fmla="*/ 168 h 277"/>
                    <a:gd name="T40" fmla="*/ 188 w 207"/>
                    <a:gd name="T41" fmla="*/ 162 h 277"/>
                    <a:gd name="T42" fmla="*/ 190 w 207"/>
                    <a:gd name="T43" fmla="*/ 159 h 277"/>
                    <a:gd name="T44" fmla="*/ 195 w 207"/>
                    <a:gd name="T45" fmla="*/ 152 h 277"/>
                    <a:gd name="T46" fmla="*/ 195 w 207"/>
                    <a:gd name="T47" fmla="*/ 152 h 277"/>
                    <a:gd name="T48" fmla="*/ 204 w 207"/>
                    <a:gd name="T49" fmla="*/ 129 h 277"/>
                    <a:gd name="T50" fmla="*/ 207 w 207"/>
                    <a:gd name="T51" fmla="*/ 103 h 277"/>
                    <a:gd name="T52" fmla="*/ 104 w 207"/>
                    <a:gd name="T53" fmla="*/ 0 h 2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07" h="277">
                      <a:moveTo>
                        <a:pt x="104" y="0"/>
                      </a:moveTo>
                      <a:cubicBezTo>
                        <a:pt x="104" y="0"/>
                        <a:pt x="104" y="0"/>
                        <a:pt x="104" y="0"/>
                      </a:cubicBezTo>
                      <a:cubicBezTo>
                        <a:pt x="104" y="0"/>
                        <a:pt x="103" y="0"/>
                        <a:pt x="103" y="0"/>
                      </a:cubicBezTo>
                      <a:cubicBezTo>
                        <a:pt x="46" y="0"/>
                        <a:pt x="0" y="46"/>
                        <a:pt x="0" y="103"/>
                      </a:cubicBezTo>
                      <a:cubicBezTo>
                        <a:pt x="0" y="112"/>
                        <a:pt x="2" y="121"/>
                        <a:pt x="4" y="129"/>
                      </a:cubicBezTo>
                      <a:cubicBezTo>
                        <a:pt x="5" y="133"/>
                        <a:pt x="7" y="141"/>
                        <a:pt x="13" y="152"/>
                      </a:cubicBezTo>
                      <a:cubicBezTo>
                        <a:pt x="13" y="152"/>
                        <a:pt x="13" y="152"/>
                        <a:pt x="13" y="152"/>
                      </a:cubicBezTo>
                      <a:cubicBezTo>
                        <a:pt x="14" y="154"/>
                        <a:pt x="16" y="156"/>
                        <a:pt x="17" y="159"/>
                      </a:cubicBezTo>
                      <a:cubicBezTo>
                        <a:pt x="18" y="160"/>
                        <a:pt x="19" y="161"/>
                        <a:pt x="19" y="162"/>
                      </a:cubicBezTo>
                      <a:cubicBezTo>
                        <a:pt x="21" y="164"/>
                        <a:pt x="22" y="166"/>
                        <a:pt x="24" y="168"/>
                      </a:cubicBezTo>
                      <a:cubicBezTo>
                        <a:pt x="24" y="168"/>
                        <a:pt x="24" y="168"/>
                        <a:pt x="24" y="168"/>
                      </a:cubicBezTo>
                      <a:cubicBezTo>
                        <a:pt x="34" y="181"/>
                        <a:pt x="53" y="194"/>
                        <a:pt x="72" y="209"/>
                      </a:cubicBezTo>
                      <a:cubicBezTo>
                        <a:pt x="84" y="221"/>
                        <a:pt x="98" y="256"/>
                        <a:pt x="103" y="275"/>
                      </a:cubicBezTo>
                      <a:cubicBezTo>
                        <a:pt x="103" y="277"/>
                        <a:pt x="103" y="277"/>
                        <a:pt x="103" y="277"/>
                      </a:cubicBezTo>
                      <a:cubicBezTo>
                        <a:pt x="104" y="277"/>
                        <a:pt x="104" y="277"/>
                        <a:pt x="104" y="276"/>
                      </a:cubicBezTo>
                      <a:cubicBezTo>
                        <a:pt x="104" y="277"/>
                        <a:pt x="104" y="277"/>
                        <a:pt x="104" y="277"/>
                      </a:cubicBezTo>
                      <a:cubicBezTo>
                        <a:pt x="104" y="275"/>
                        <a:pt x="104" y="275"/>
                        <a:pt x="104" y="275"/>
                      </a:cubicBezTo>
                      <a:cubicBezTo>
                        <a:pt x="109" y="256"/>
                        <a:pt x="124" y="221"/>
                        <a:pt x="136" y="209"/>
                      </a:cubicBezTo>
                      <a:cubicBezTo>
                        <a:pt x="155" y="194"/>
                        <a:pt x="173" y="181"/>
                        <a:pt x="183" y="168"/>
                      </a:cubicBezTo>
                      <a:cubicBezTo>
                        <a:pt x="184" y="168"/>
                        <a:pt x="184" y="168"/>
                        <a:pt x="184" y="168"/>
                      </a:cubicBezTo>
                      <a:cubicBezTo>
                        <a:pt x="185" y="166"/>
                        <a:pt x="187" y="164"/>
                        <a:pt x="188" y="162"/>
                      </a:cubicBezTo>
                      <a:cubicBezTo>
                        <a:pt x="189" y="161"/>
                        <a:pt x="189" y="160"/>
                        <a:pt x="190" y="159"/>
                      </a:cubicBezTo>
                      <a:cubicBezTo>
                        <a:pt x="192" y="156"/>
                        <a:pt x="193" y="154"/>
                        <a:pt x="195" y="152"/>
                      </a:cubicBezTo>
                      <a:cubicBezTo>
                        <a:pt x="195" y="152"/>
                        <a:pt x="195" y="152"/>
                        <a:pt x="195" y="152"/>
                      </a:cubicBezTo>
                      <a:cubicBezTo>
                        <a:pt x="200" y="141"/>
                        <a:pt x="203" y="133"/>
                        <a:pt x="204" y="129"/>
                      </a:cubicBezTo>
                      <a:cubicBezTo>
                        <a:pt x="206" y="121"/>
                        <a:pt x="207" y="112"/>
                        <a:pt x="207" y="103"/>
                      </a:cubicBezTo>
                      <a:cubicBezTo>
                        <a:pt x="207" y="46"/>
                        <a:pt x="161" y="0"/>
                        <a:pt x="104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16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901" name="Oval 38">
                  <a:extLst>
                    <a:ext uri="{FF2B5EF4-FFF2-40B4-BE49-F238E27FC236}">
                      <a16:creationId xmlns:a16="http://schemas.microsoft.com/office/drawing/2014/main" id="{EEB83036-A13A-4844-978F-F3C12D6C8D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30675" y="3232150"/>
                  <a:ext cx="142875" cy="142875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16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cxnSp>
            <p:nvCxnSpPr>
              <p:cNvPr id="899" name="51 Conector recto">
                <a:extLst>
                  <a:ext uri="{FF2B5EF4-FFF2-40B4-BE49-F238E27FC236}">
                    <a16:creationId xmlns:a16="http://schemas.microsoft.com/office/drawing/2014/main" id="{E441FCB9-AA21-0649-AD02-C4B3941187DF}"/>
                  </a:ext>
                </a:extLst>
              </p:cNvPr>
              <p:cNvCxnSpPr>
                <a:stCxn id="900" idx="12"/>
                <a:endCxn id="901" idx="0"/>
              </p:cNvCxnSpPr>
              <p:nvPr/>
            </p:nvCxnSpPr>
            <p:spPr>
              <a:xfrm>
                <a:off x="2103855" y="2713069"/>
                <a:ext cx="1464" cy="969295"/>
              </a:xfrm>
              <a:prstGeom prst="line">
                <a:avLst/>
              </a:prstGeom>
              <a:grpFill/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8" name="54 Grupo">
              <a:extLst>
                <a:ext uri="{FF2B5EF4-FFF2-40B4-BE49-F238E27FC236}">
                  <a16:creationId xmlns:a16="http://schemas.microsoft.com/office/drawing/2014/main" id="{426F2BAF-507F-F44D-BB15-F03E093AD316}"/>
                </a:ext>
              </a:extLst>
            </p:cNvPr>
            <p:cNvGrpSpPr/>
            <p:nvPr/>
          </p:nvGrpSpPr>
          <p:grpSpPr>
            <a:xfrm>
              <a:off x="3463605" y="4572257"/>
              <a:ext cx="107604" cy="256143"/>
              <a:chOff x="1302921" y="3472714"/>
              <a:chExt cx="606059" cy="1923577"/>
            </a:xfrm>
            <a:solidFill>
              <a:srgbClr val="0070C0"/>
            </a:solidFill>
          </p:grpSpPr>
          <p:grpSp>
            <p:nvGrpSpPr>
              <p:cNvPr id="894" name="29 Grupo">
                <a:extLst>
                  <a:ext uri="{FF2B5EF4-FFF2-40B4-BE49-F238E27FC236}">
                    <a16:creationId xmlns:a16="http://schemas.microsoft.com/office/drawing/2014/main" id="{901E28B5-E0A6-C346-AEBC-DD95E042CA6F}"/>
                  </a:ext>
                </a:extLst>
              </p:cNvPr>
              <p:cNvGrpSpPr/>
              <p:nvPr/>
            </p:nvGrpSpPr>
            <p:grpSpPr>
              <a:xfrm>
                <a:off x="1302921" y="3472714"/>
                <a:ext cx="606059" cy="1923577"/>
                <a:chOff x="3428656" y="3030060"/>
                <a:chExt cx="584200" cy="1854199"/>
              </a:xfrm>
              <a:grpFill/>
            </p:grpSpPr>
            <p:sp>
              <p:nvSpPr>
                <p:cNvPr id="896" name="Freeform 36">
                  <a:extLst>
                    <a:ext uri="{FF2B5EF4-FFF2-40B4-BE49-F238E27FC236}">
                      <a16:creationId xmlns:a16="http://schemas.microsoft.com/office/drawing/2014/main" id="{375447AB-F34F-F049-9E57-BAA051D410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8656" y="3030060"/>
                  <a:ext cx="584200" cy="782641"/>
                </a:xfrm>
                <a:custGeom>
                  <a:avLst/>
                  <a:gdLst>
                    <a:gd name="T0" fmla="*/ 104 w 207"/>
                    <a:gd name="T1" fmla="*/ 0 h 277"/>
                    <a:gd name="T2" fmla="*/ 104 w 207"/>
                    <a:gd name="T3" fmla="*/ 0 h 277"/>
                    <a:gd name="T4" fmla="*/ 103 w 207"/>
                    <a:gd name="T5" fmla="*/ 0 h 277"/>
                    <a:gd name="T6" fmla="*/ 0 w 207"/>
                    <a:gd name="T7" fmla="*/ 103 h 277"/>
                    <a:gd name="T8" fmla="*/ 4 w 207"/>
                    <a:gd name="T9" fmla="*/ 129 h 277"/>
                    <a:gd name="T10" fmla="*/ 13 w 207"/>
                    <a:gd name="T11" fmla="*/ 152 h 277"/>
                    <a:gd name="T12" fmla="*/ 13 w 207"/>
                    <a:gd name="T13" fmla="*/ 152 h 277"/>
                    <a:gd name="T14" fmla="*/ 17 w 207"/>
                    <a:gd name="T15" fmla="*/ 159 h 277"/>
                    <a:gd name="T16" fmla="*/ 19 w 207"/>
                    <a:gd name="T17" fmla="*/ 162 h 277"/>
                    <a:gd name="T18" fmla="*/ 24 w 207"/>
                    <a:gd name="T19" fmla="*/ 168 h 277"/>
                    <a:gd name="T20" fmla="*/ 24 w 207"/>
                    <a:gd name="T21" fmla="*/ 168 h 277"/>
                    <a:gd name="T22" fmla="*/ 72 w 207"/>
                    <a:gd name="T23" fmla="*/ 209 h 277"/>
                    <a:gd name="T24" fmla="*/ 103 w 207"/>
                    <a:gd name="T25" fmla="*/ 275 h 277"/>
                    <a:gd name="T26" fmla="*/ 103 w 207"/>
                    <a:gd name="T27" fmla="*/ 277 h 277"/>
                    <a:gd name="T28" fmla="*/ 104 w 207"/>
                    <a:gd name="T29" fmla="*/ 276 h 277"/>
                    <a:gd name="T30" fmla="*/ 104 w 207"/>
                    <a:gd name="T31" fmla="*/ 277 h 277"/>
                    <a:gd name="T32" fmla="*/ 104 w 207"/>
                    <a:gd name="T33" fmla="*/ 275 h 277"/>
                    <a:gd name="T34" fmla="*/ 136 w 207"/>
                    <a:gd name="T35" fmla="*/ 209 h 277"/>
                    <a:gd name="T36" fmla="*/ 183 w 207"/>
                    <a:gd name="T37" fmla="*/ 168 h 277"/>
                    <a:gd name="T38" fmla="*/ 184 w 207"/>
                    <a:gd name="T39" fmla="*/ 168 h 277"/>
                    <a:gd name="T40" fmla="*/ 188 w 207"/>
                    <a:gd name="T41" fmla="*/ 162 h 277"/>
                    <a:gd name="T42" fmla="*/ 190 w 207"/>
                    <a:gd name="T43" fmla="*/ 159 h 277"/>
                    <a:gd name="T44" fmla="*/ 195 w 207"/>
                    <a:gd name="T45" fmla="*/ 152 h 277"/>
                    <a:gd name="T46" fmla="*/ 195 w 207"/>
                    <a:gd name="T47" fmla="*/ 152 h 277"/>
                    <a:gd name="T48" fmla="*/ 204 w 207"/>
                    <a:gd name="T49" fmla="*/ 129 h 277"/>
                    <a:gd name="T50" fmla="*/ 207 w 207"/>
                    <a:gd name="T51" fmla="*/ 103 h 277"/>
                    <a:gd name="T52" fmla="*/ 104 w 207"/>
                    <a:gd name="T53" fmla="*/ 0 h 2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07" h="277">
                      <a:moveTo>
                        <a:pt x="104" y="0"/>
                      </a:moveTo>
                      <a:cubicBezTo>
                        <a:pt x="104" y="0"/>
                        <a:pt x="104" y="0"/>
                        <a:pt x="104" y="0"/>
                      </a:cubicBezTo>
                      <a:cubicBezTo>
                        <a:pt x="104" y="0"/>
                        <a:pt x="103" y="0"/>
                        <a:pt x="103" y="0"/>
                      </a:cubicBezTo>
                      <a:cubicBezTo>
                        <a:pt x="46" y="0"/>
                        <a:pt x="0" y="46"/>
                        <a:pt x="0" y="103"/>
                      </a:cubicBezTo>
                      <a:cubicBezTo>
                        <a:pt x="0" y="112"/>
                        <a:pt x="2" y="121"/>
                        <a:pt x="4" y="129"/>
                      </a:cubicBezTo>
                      <a:cubicBezTo>
                        <a:pt x="5" y="133"/>
                        <a:pt x="7" y="141"/>
                        <a:pt x="13" y="152"/>
                      </a:cubicBezTo>
                      <a:cubicBezTo>
                        <a:pt x="13" y="152"/>
                        <a:pt x="13" y="152"/>
                        <a:pt x="13" y="152"/>
                      </a:cubicBezTo>
                      <a:cubicBezTo>
                        <a:pt x="14" y="154"/>
                        <a:pt x="16" y="156"/>
                        <a:pt x="17" y="159"/>
                      </a:cubicBezTo>
                      <a:cubicBezTo>
                        <a:pt x="18" y="160"/>
                        <a:pt x="19" y="161"/>
                        <a:pt x="19" y="162"/>
                      </a:cubicBezTo>
                      <a:cubicBezTo>
                        <a:pt x="21" y="164"/>
                        <a:pt x="22" y="166"/>
                        <a:pt x="24" y="168"/>
                      </a:cubicBezTo>
                      <a:cubicBezTo>
                        <a:pt x="24" y="168"/>
                        <a:pt x="24" y="168"/>
                        <a:pt x="24" y="168"/>
                      </a:cubicBezTo>
                      <a:cubicBezTo>
                        <a:pt x="34" y="181"/>
                        <a:pt x="53" y="194"/>
                        <a:pt x="72" y="209"/>
                      </a:cubicBezTo>
                      <a:cubicBezTo>
                        <a:pt x="84" y="221"/>
                        <a:pt x="98" y="256"/>
                        <a:pt x="103" y="275"/>
                      </a:cubicBezTo>
                      <a:cubicBezTo>
                        <a:pt x="103" y="277"/>
                        <a:pt x="103" y="277"/>
                        <a:pt x="103" y="277"/>
                      </a:cubicBezTo>
                      <a:cubicBezTo>
                        <a:pt x="104" y="277"/>
                        <a:pt x="104" y="277"/>
                        <a:pt x="104" y="276"/>
                      </a:cubicBezTo>
                      <a:cubicBezTo>
                        <a:pt x="104" y="277"/>
                        <a:pt x="104" y="277"/>
                        <a:pt x="104" y="277"/>
                      </a:cubicBezTo>
                      <a:cubicBezTo>
                        <a:pt x="104" y="275"/>
                        <a:pt x="104" y="275"/>
                        <a:pt x="104" y="275"/>
                      </a:cubicBezTo>
                      <a:cubicBezTo>
                        <a:pt x="109" y="256"/>
                        <a:pt x="124" y="221"/>
                        <a:pt x="136" y="209"/>
                      </a:cubicBezTo>
                      <a:cubicBezTo>
                        <a:pt x="155" y="194"/>
                        <a:pt x="173" y="181"/>
                        <a:pt x="183" y="168"/>
                      </a:cubicBezTo>
                      <a:cubicBezTo>
                        <a:pt x="184" y="168"/>
                        <a:pt x="184" y="168"/>
                        <a:pt x="184" y="168"/>
                      </a:cubicBezTo>
                      <a:cubicBezTo>
                        <a:pt x="185" y="166"/>
                        <a:pt x="187" y="164"/>
                        <a:pt x="188" y="162"/>
                      </a:cubicBezTo>
                      <a:cubicBezTo>
                        <a:pt x="189" y="161"/>
                        <a:pt x="189" y="160"/>
                        <a:pt x="190" y="159"/>
                      </a:cubicBezTo>
                      <a:cubicBezTo>
                        <a:pt x="192" y="156"/>
                        <a:pt x="193" y="154"/>
                        <a:pt x="195" y="152"/>
                      </a:cubicBezTo>
                      <a:cubicBezTo>
                        <a:pt x="195" y="152"/>
                        <a:pt x="195" y="152"/>
                        <a:pt x="195" y="152"/>
                      </a:cubicBezTo>
                      <a:cubicBezTo>
                        <a:pt x="200" y="141"/>
                        <a:pt x="203" y="133"/>
                        <a:pt x="204" y="129"/>
                      </a:cubicBezTo>
                      <a:cubicBezTo>
                        <a:pt x="206" y="121"/>
                        <a:pt x="207" y="112"/>
                        <a:pt x="207" y="103"/>
                      </a:cubicBezTo>
                      <a:cubicBezTo>
                        <a:pt x="207" y="46"/>
                        <a:pt x="161" y="0"/>
                        <a:pt x="104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16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897" name="Oval 38">
                  <a:extLst>
                    <a:ext uri="{FF2B5EF4-FFF2-40B4-BE49-F238E27FC236}">
                      <a16:creationId xmlns:a16="http://schemas.microsoft.com/office/drawing/2014/main" id="{A0425F6A-FFEC-F741-B24D-F0AE90A8B5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9318" y="4741384"/>
                  <a:ext cx="142875" cy="142875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16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cxnSp>
            <p:nvCxnSpPr>
              <p:cNvPr id="895" name="56 Conector recto">
                <a:extLst>
                  <a:ext uri="{FF2B5EF4-FFF2-40B4-BE49-F238E27FC236}">
                    <a16:creationId xmlns:a16="http://schemas.microsoft.com/office/drawing/2014/main" id="{BD6CE2F0-A0DA-F346-97B5-1FE097C2F9D3}"/>
                  </a:ext>
                </a:extLst>
              </p:cNvPr>
              <p:cNvCxnSpPr>
                <a:stCxn id="896" idx="12"/>
                <a:endCxn id="897" idx="0"/>
              </p:cNvCxnSpPr>
              <p:nvPr/>
            </p:nvCxnSpPr>
            <p:spPr>
              <a:xfrm>
                <a:off x="1604485" y="4278780"/>
                <a:ext cx="1462" cy="969296"/>
              </a:xfrm>
              <a:prstGeom prst="line">
                <a:avLst/>
              </a:prstGeom>
              <a:grpFill/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9" name="59 Grupo">
              <a:extLst>
                <a:ext uri="{FF2B5EF4-FFF2-40B4-BE49-F238E27FC236}">
                  <a16:creationId xmlns:a16="http://schemas.microsoft.com/office/drawing/2014/main" id="{51C4D213-6B5A-584A-A25D-2C008D7FE0D3}"/>
                </a:ext>
              </a:extLst>
            </p:cNvPr>
            <p:cNvGrpSpPr/>
            <p:nvPr/>
          </p:nvGrpSpPr>
          <p:grpSpPr>
            <a:xfrm>
              <a:off x="3730434" y="5033669"/>
              <a:ext cx="107604" cy="256143"/>
              <a:chOff x="1802289" y="1907009"/>
              <a:chExt cx="606059" cy="1923576"/>
            </a:xfrm>
            <a:solidFill>
              <a:srgbClr val="0070C0"/>
            </a:solidFill>
          </p:grpSpPr>
          <p:grpSp>
            <p:nvGrpSpPr>
              <p:cNvPr id="890" name="29 Grupo">
                <a:extLst>
                  <a:ext uri="{FF2B5EF4-FFF2-40B4-BE49-F238E27FC236}">
                    <a16:creationId xmlns:a16="http://schemas.microsoft.com/office/drawing/2014/main" id="{C6F56F1D-C9C0-8646-84A3-CE8F227B06F6}"/>
                  </a:ext>
                </a:extLst>
              </p:cNvPr>
              <p:cNvGrpSpPr/>
              <p:nvPr/>
            </p:nvGrpSpPr>
            <p:grpSpPr>
              <a:xfrm>
                <a:off x="1802289" y="1907009"/>
                <a:ext cx="606059" cy="1923576"/>
                <a:chOff x="3910013" y="1520826"/>
                <a:chExt cx="584200" cy="1854199"/>
              </a:xfrm>
              <a:grpFill/>
            </p:grpSpPr>
            <p:sp>
              <p:nvSpPr>
                <p:cNvPr id="892" name="Freeform 36">
                  <a:extLst>
                    <a:ext uri="{FF2B5EF4-FFF2-40B4-BE49-F238E27FC236}">
                      <a16:creationId xmlns:a16="http://schemas.microsoft.com/office/drawing/2014/main" id="{9AE0EFAA-4D33-D549-889E-2B22F250EE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10013" y="1520826"/>
                  <a:ext cx="584200" cy="782639"/>
                </a:xfrm>
                <a:custGeom>
                  <a:avLst/>
                  <a:gdLst>
                    <a:gd name="T0" fmla="*/ 104 w 207"/>
                    <a:gd name="T1" fmla="*/ 0 h 277"/>
                    <a:gd name="T2" fmla="*/ 104 w 207"/>
                    <a:gd name="T3" fmla="*/ 0 h 277"/>
                    <a:gd name="T4" fmla="*/ 103 w 207"/>
                    <a:gd name="T5" fmla="*/ 0 h 277"/>
                    <a:gd name="T6" fmla="*/ 0 w 207"/>
                    <a:gd name="T7" fmla="*/ 103 h 277"/>
                    <a:gd name="T8" fmla="*/ 4 w 207"/>
                    <a:gd name="T9" fmla="*/ 129 h 277"/>
                    <a:gd name="T10" fmla="*/ 13 w 207"/>
                    <a:gd name="T11" fmla="*/ 152 h 277"/>
                    <a:gd name="T12" fmla="*/ 13 w 207"/>
                    <a:gd name="T13" fmla="*/ 152 h 277"/>
                    <a:gd name="T14" fmla="*/ 17 w 207"/>
                    <a:gd name="T15" fmla="*/ 159 h 277"/>
                    <a:gd name="T16" fmla="*/ 19 w 207"/>
                    <a:gd name="T17" fmla="*/ 162 h 277"/>
                    <a:gd name="T18" fmla="*/ 24 w 207"/>
                    <a:gd name="T19" fmla="*/ 168 h 277"/>
                    <a:gd name="T20" fmla="*/ 24 w 207"/>
                    <a:gd name="T21" fmla="*/ 168 h 277"/>
                    <a:gd name="T22" fmla="*/ 72 w 207"/>
                    <a:gd name="T23" fmla="*/ 209 h 277"/>
                    <a:gd name="T24" fmla="*/ 103 w 207"/>
                    <a:gd name="T25" fmla="*/ 275 h 277"/>
                    <a:gd name="T26" fmla="*/ 103 w 207"/>
                    <a:gd name="T27" fmla="*/ 277 h 277"/>
                    <a:gd name="T28" fmla="*/ 104 w 207"/>
                    <a:gd name="T29" fmla="*/ 276 h 277"/>
                    <a:gd name="T30" fmla="*/ 104 w 207"/>
                    <a:gd name="T31" fmla="*/ 277 h 277"/>
                    <a:gd name="T32" fmla="*/ 104 w 207"/>
                    <a:gd name="T33" fmla="*/ 275 h 277"/>
                    <a:gd name="T34" fmla="*/ 136 w 207"/>
                    <a:gd name="T35" fmla="*/ 209 h 277"/>
                    <a:gd name="T36" fmla="*/ 183 w 207"/>
                    <a:gd name="T37" fmla="*/ 168 h 277"/>
                    <a:gd name="T38" fmla="*/ 184 w 207"/>
                    <a:gd name="T39" fmla="*/ 168 h 277"/>
                    <a:gd name="T40" fmla="*/ 188 w 207"/>
                    <a:gd name="T41" fmla="*/ 162 h 277"/>
                    <a:gd name="T42" fmla="*/ 190 w 207"/>
                    <a:gd name="T43" fmla="*/ 159 h 277"/>
                    <a:gd name="T44" fmla="*/ 195 w 207"/>
                    <a:gd name="T45" fmla="*/ 152 h 277"/>
                    <a:gd name="T46" fmla="*/ 195 w 207"/>
                    <a:gd name="T47" fmla="*/ 152 h 277"/>
                    <a:gd name="T48" fmla="*/ 204 w 207"/>
                    <a:gd name="T49" fmla="*/ 129 h 277"/>
                    <a:gd name="T50" fmla="*/ 207 w 207"/>
                    <a:gd name="T51" fmla="*/ 103 h 277"/>
                    <a:gd name="T52" fmla="*/ 104 w 207"/>
                    <a:gd name="T53" fmla="*/ 0 h 2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07" h="277">
                      <a:moveTo>
                        <a:pt x="104" y="0"/>
                      </a:moveTo>
                      <a:cubicBezTo>
                        <a:pt x="104" y="0"/>
                        <a:pt x="104" y="0"/>
                        <a:pt x="104" y="0"/>
                      </a:cubicBezTo>
                      <a:cubicBezTo>
                        <a:pt x="104" y="0"/>
                        <a:pt x="103" y="0"/>
                        <a:pt x="103" y="0"/>
                      </a:cubicBezTo>
                      <a:cubicBezTo>
                        <a:pt x="46" y="0"/>
                        <a:pt x="0" y="46"/>
                        <a:pt x="0" y="103"/>
                      </a:cubicBezTo>
                      <a:cubicBezTo>
                        <a:pt x="0" y="112"/>
                        <a:pt x="2" y="121"/>
                        <a:pt x="4" y="129"/>
                      </a:cubicBezTo>
                      <a:cubicBezTo>
                        <a:pt x="5" y="133"/>
                        <a:pt x="7" y="141"/>
                        <a:pt x="13" y="152"/>
                      </a:cubicBezTo>
                      <a:cubicBezTo>
                        <a:pt x="13" y="152"/>
                        <a:pt x="13" y="152"/>
                        <a:pt x="13" y="152"/>
                      </a:cubicBezTo>
                      <a:cubicBezTo>
                        <a:pt x="14" y="154"/>
                        <a:pt x="16" y="156"/>
                        <a:pt x="17" y="159"/>
                      </a:cubicBezTo>
                      <a:cubicBezTo>
                        <a:pt x="18" y="160"/>
                        <a:pt x="19" y="161"/>
                        <a:pt x="19" y="162"/>
                      </a:cubicBezTo>
                      <a:cubicBezTo>
                        <a:pt x="21" y="164"/>
                        <a:pt x="22" y="166"/>
                        <a:pt x="24" y="168"/>
                      </a:cubicBezTo>
                      <a:cubicBezTo>
                        <a:pt x="24" y="168"/>
                        <a:pt x="24" y="168"/>
                        <a:pt x="24" y="168"/>
                      </a:cubicBezTo>
                      <a:cubicBezTo>
                        <a:pt x="34" y="181"/>
                        <a:pt x="53" y="194"/>
                        <a:pt x="72" y="209"/>
                      </a:cubicBezTo>
                      <a:cubicBezTo>
                        <a:pt x="84" y="221"/>
                        <a:pt x="98" y="256"/>
                        <a:pt x="103" y="275"/>
                      </a:cubicBezTo>
                      <a:cubicBezTo>
                        <a:pt x="103" y="277"/>
                        <a:pt x="103" y="277"/>
                        <a:pt x="103" y="277"/>
                      </a:cubicBezTo>
                      <a:cubicBezTo>
                        <a:pt x="104" y="277"/>
                        <a:pt x="104" y="277"/>
                        <a:pt x="104" y="276"/>
                      </a:cubicBezTo>
                      <a:cubicBezTo>
                        <a:pt x="104" y="277"/>
                        <a:pt x="104" y="277"/>
                        <a:pt x="104" y="277"/>
                      </a:cubicBezTo>
                      <a:cubicBezTo>
                        <a:pt x="104" y="275"/>
                        <a:pt x="104" y="275"/>
                        <a:pt x="104" y="275"/>
                      </a:cubicBezTo>
                      <a:cubicBezTo>
                        <a:pt x="109" y="256"/>
                        <a:pt x="124" y="221"/>
                        <a:pt x="136" y="209"/>
                      </a:cubicBezTo>
                      <a:cubicBezTo>
                        <a:pt x="155" y="194"/>
                        <a:pt x="173" y="181"/>
                        <a:pt x="183" y="168"/>
                      </a:cubicBezTo>
                      <a:cubicBezTo>
                        <a:pt x="184" y="168"/>
                        <a:pt x="184" y="168"/>
                        <a:pt x="184" y="168"/>
                      </a:cubicBezTo>
                      <a:cubicBezTo>
                        <a:pt x="185" y="166"/>
                        <a:pt x="187" y="164"/>
                        <a:pt x="188" y="162"/>
                      </a:cubicBezTo>
                      <a:cubicBezTo>
                        <a:pt x="189" y="161"/>
                        <a:pt x="189" y="160"/>
                        <a:pt x="190" y="159"/>
                      </a:cubicBezTo>
                      <a:cubicBezTo>
                        <a:pt x="192" y="156"/>
                        <a:pt x="193" y="154"/>
                        <a:pt x="195" y="152"/>
                      </a:cubicBezTo>
                      <a:cubicBezTo>
                        <a:pt x="195" y="152"/>
                        <a:pt x="195" y="152"/>
                        <a:pt x="195" y="152"/>
                      </a:cubicBezTo>
                      <a:cubicBezTo>
                        <a:pt x="200" y="141"/>
                        <a:pt x="203" y="133"/>
                        <a:pt x="204" y="129"/>
                      </a:cubicBezTo>
                      <a:cubicBezTo>
                        <a:pt x="206" y="121"/>
                        <a:pt x="207" y="112"/>
                        <a:pt x="207" y="103"/>
                      </a:cubicBezTo>
                      <a:cubicBezTo>
                        <a:pt x="207" y="46"/>
                        <a:pt x="161" y="0"/>
                        <a:pt x="104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16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893" name="Oval 38">
                  <a:extLst>
                    <a:ext uri="{FF2B5EF4-FFF2-40B4-BE49-F238E27FC236}">
                      <a16:creationId xmlns:a16="http://schemas.microsoft.com/office/drawing/2014/main" id="{0DC013C3-105F-5941-824A-62341FB4A1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30675" y="3232150"/>
                  <a:ext cx="142875" cy="142875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16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cxnSp>
            <p:nvCxnSpPr>
              <p:cNvPr id="891" name="61 Conector recto">
                <a:extLst>
                  <a:ext uri="{FF2B5EF4-FFF2-40B4-BE49-F238E27FC236}">
                    <a16:creationId xmlns:a16="http://schemas.microsoft.com/office/drawing/2014/main" id="{3441979B-AEE9-4B44-9A53-6B4062AC6915}"/>
                  </a:ext>
                </a:extLst>
              </p:cNvPr>
              <p:cNvCxnSpPr>
                <a:stCxn id="892" idx="12"/>
                <a:endCxn id="893" idx="0"/>
              </p:cNvCxnSpPr>
              <p:nvPr/>
            </p:nvCxnSpPr>
            <p:spPr>
              <a:xfrm>
                <a:off x="2103855" y="2713069"/>
                <a:ext cx="1464" cy="969295"/>
              </a:xfrm>
              <a:prstGeom prst="line">
                <a:avLst/>
              </a:prstGeom>
              <a:grpFill/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0" name="69 Grupo">
              <a:extLst>
                <a:ext uri="{FF2B5EF4-FFF2-40B4-BE49-F238E27FC236}">
                  <a16:creationId xmlns:a16="http://schemas.microsoft.com/office/drawing/2014/main" id="{DA643295-8BC2-0941-8C89-93C1F2FEA855}"/>
                </a:ext>
              </a:extLst>
            </p:cNvPr>
            <p:cNvGrpSpPr/>
            <p:nvPr/>
          </p:nvGrpSpPr>
          <p:grpSpPr>
            <a:xfrm>
              <a:off x="4359370" y="4544888"/>
              <a:ext cx="107604" cy="256141"/>
              <a:chOff x="1802289" y="1907014"/>
              <a:chExt cx="606058" cy="1923565"/>
            </a:xfrm>
            <a:solidFill>
              <a:srgbClr val="0070C0"/>
            </a:solidFill>
          </p:grpSpPr>
          <p:grpSp>
            <p:nvGrpSpPr>
              <p:cNvPr id="880" name="29 Grupo">
                <a:extLst>
                  <a:ext uri="{FF2B5EF4-FFF2-40B4-BE49-F238E27FC236}">
                    <a16:creationId xmlns:a16="http://schemas.microsoft.com/office/drawing/2014/main" id="{81A4B3BC-E4F2-674E-9B4C-FE1D038F7EE9}"/>
                  </a:ext>
                </a:extLst>
              </p:cNvPr>
              <p:cNvGrpSpPr/>
              <p:nvPr/>
            </p:nvGrpSpPr>
            <p:grpSpPr>
              <a:xfrm>
                <a:off x="1802289" y="1907014"/>
                <a:ext cx="606058" cy="1923565"/>
                <a:chOff x="3910013" y="1520830"/>
                <a:chExt cx="584199" cy="1854188"/>
              </a:xfrm>
              <a:grpFill/>
            </p:grpSpPr>
            <p:sp>
              <p:nvSpPr>
                <p:cNvPr id="888" name="Freeform 36">
                  <a:extLst>
                    <a:ext uri="{FF2B5EF4-FFF2-40B4-BE49-F238E27FC236}">
                      <a16:creationId xmlns:a16="http://schemas.microsoft.com/office/drawing/2014/main" id="{2604DB32-690C-2B44-85EA-478790F3F3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10013" y="1520830"/>
                  <a:ext cx="584199" cy="782644"/>
                </a:xfrm>
                <a:custGeom>
                  <a:avLst/>
                  <a:gdLst>
                    <a:gd name="T0" fmla="*/ 104 w 207"/>
                    <a:gd name="T1" fmla="*/ 0 h 277"/>
                    <a:gd name="T2" fmla="*/ 104 w 207"/>
                    <a:gd name="T3" fmla="*/ 0 h 277"/>
                    <a:gd name="T4" fmla="*/ 103 w 207"/>
                    <a:gd name="T5" fmla="*/ 0 h 277"/>
                    <a:gd name="T6" fmla="*/ 0 w 207"/>
                    <a:gd name="T7" fmla="*/ 103 h 277"/>
                    <a:gd name="T8" fmla="*/ 4 w 207"/>
                    <a:gd name="T9" fmla="*/ 129 h 277"/>
                    <a:gd name="T10" fmla="*/ 13 w 207"/>
                    <a:gd name="T11" fmla="*/ 152 h 277"/>
                    <a:gd name="T12" fmla="*/ 13 w 207"/>
                    <a:gd name="T13" fmla="*/ 152 h 277"/>
                    <a:gd name="T14" fmla="*/ 17 w 207"/>
                    <a:gd name="T15" fmla="*/ 159 h 277"/>
                    <a:gd name="T16" fmla="*/ 19 w 207"/>
                    <a:gd name="T17" fmla="*/ 162 h 277"/>
                    <a:gd name="T18" fmla="*/ 24 w 207"/>
                    <a:gd name="T19" fmla="*/ 168 h 277"/>
                    <a:gd name="T20" fmla="*/ 24 w 207"/>
                    <a:gd name="T21" fmla="*/ 168 h 277"/>
                    <a:gd name="T22" fmla="*/ 72 w 207"/>
                    <a:gd name="T23" fmla="*/ 209 h 277"/>
                    <a:gd name="T24" fmla="*/ 103 w 207"/>
                    <a:gd name="T25" fmla="*/ 275 h 277"/>
                    <a:gd name="T26" fmla="*/ 103 w 207"/>
                    <a:gd name="T27" fmla="*/ 277 h 277"/>
                    <a:gd name="T28" fmla="*/ 104 w 207"/>
                    <a:gd name="T29" fmla="*/ 276 h 277"/>
                    <a:gd name="T30" fmla="*/ 104 w 207"/>
                    <a:gd name="T31" fmla="*/ 277 h 277"/>
                    <a:gd name="T32" fmla="*/ 104 w 207"/>
                    <a:gd name="T33" fmla="*/ 275 h 277"/>
                    <a:gd name="T34" fmla="*/ 136 w 207"/>
                    <a:gd name="T35" fmla="*/ 209 h 277"/>
                    <a:gd name="T36" fmla="*/ 183 w 207"/>
                    <a:gd name="T37" fmla="*/ 168 h 277"/>
                    <a:gd name="T38" fmla="*/ 184 w 207"/>
                    <a:gd name="T39" fmla="*/ 168 h 277"/>
                    <a:gd name="T40" fmla="*/ 188 w 207"/>
                    <a:gd name="T41" fmla="*/ 162 h 277"/>
                    <a:gd name="T42" fmla="*/ 190 w 207"/>
                    <a:gd name="T43" fmla="*/ 159 h 277"/>
                    <a:gd name="T44" fmla="*/ 195 w 207"/>
                    <a:gd name="T45" fmla="*/ 152 h 277"/>
                    <a:gd name="T46" fmla="*/ 195 w 207"/>
                    <a:gd name="T47" fmla="*/ 152 h 277"/>
                    <a:gd name="T48" fmla="*/ 204 w 207"/>
                    <a:gd name="T49" fmla="*/ 129 h 277"/>
                    <a:gd name="T50" fmla="*/ 207 w 207"/>
                    <a:gd name="T51" fmla="*/ 103 h 277"/>
                    <a:gd name="T52" fmla="*/ 104 w 207"/>
                    <a:gd name="T53" fmla="*/ 0 h 2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07" h="277">
                      <a:moveTo>
                        <a:pt x="104" y="0"/>
                      </a:moveTo>
                      <a:cubicBezTo>
                        <a:pt x="104" y="0"/>
                        <a:pt x="104" y="0"/>
                        <a:pt x="104" y="0"/>
                      </a:cubicBezTo>
                      <a:cubicBezTo>
                        <a:pt x="104" y="0"/>
                        <a:pt x="103" y="0"/>
                        <a:pt x="103" y="0"/>
                      </a:cubicBezTo>
                      <a:cubicBezTo>
                        <a:pt x="46" y="0"/>
                        <a:pt x="0" y="46"/>
                        <a:pt x="0" y="103"/>
                      </a:cubicBezTo>
                      <a:cubicBezTo>
                        <a:pt x="0" y="112"/>
                        <a:pt x="2" y="121"/>
                        <a:pt x="4" y="129"/>
                      </a:cubicBezTo>
                      <a:cubicBezTo>
                        <a:pt x="5" y="133"/>
                        <a:pt x="7" y="141"/>
                        <a:pt x="13" y="152"/>
                      </a:cubicBezTo>
                      <a:cubicBezTo>
                        <a:pt x="13" y="152"/>
                        <a:pt x="13" y="152"/>
                        <a:pt x="13" y="152"/>
                      </a:cubicBezTo>
                      <a:cubicBezTo>
                        <a:pt x="14" y="154"/>
                        <a:pt x="16" y="156"/>
                        <a:pt x="17" y="159"/>
                      </a:cubicBezTo>
                      <a:cubicBezTo>
                        <a:pt x="18" y="160"/>
                        <a:pt x="19" y="161"/>
                        <a:pt x="19" y="162"/>
                      </a:cubicBezTo>
                      <a:cubicBezTo>
                        <a:pt x="21" y="164"/>
                        <a:pt x="22" y="166"/>
                        <a:pt x="24" y="168"/>
                      </a:cubicBezTo>
                      <a:cubicBezTo>
                        <a:pt x="24" y="168"/>
                        <a:pt x="24" y="168"/>
                        <a:pt x="24" y="168"/>
                      </a:cubicBezTo>
                      <a:cubicBezTo>
                        <a:pt x="34" y="181"/>
                        <a:pt x="53" y="194"/>
                        <a:pt x="72" y="209"/>
                      </a:cubicBezTo>
                      <a:cubicBezTo>
                        <a:pt x="84" y="221"/>
                        <a:pt x="98" y="256"/>
                        <a:pt x="103" y="275"/>
                      </a:cubicBezTo>
                      <a:cubicBezTo>
                        <a:pt x="103" y="277"/>
                        <a:pt x="103" y="277"/>
                        <a:pt x="103" y="277"/>
                      </a:cubicBezTo>
                      <a:cubicBezTo>
                        <a:pt x="104" y="277"/>
                        <a:pt x="104" y="277"/>
                        <a:pt x="104" y="276"/>
                      </a:cubicBezTo>
                      <a:cubicBezTo>
                        <a:pt x="104" y="277"/>
                        <a:pt x="104" y="277"/>
                        <a:pt x="104" y="277"/>
                      </a:cubicBezTo>
                      <a:cubicBezTo>
                        <a:pt x="104" y="275"/>
                        <a:pt x="104" y="275"/>
                        <a:pt x="104" y="275"/>
                      </a:cubicBezTo>
                      <a:cubicBezTo>
                        <a:pt x="109" y="256"/>
                        <a:pt x="124" y="221"/>
                        <a:pt x="136" y="209"/>
                      </a:cubicBezTo>
                      <a:cubicBezTo>
                        <a:pt x="155" y="194"/>
                        <a:pt x="173" y="181"/>
                        <a:pt x="183" y="168"/>
                      </a:cubicBezTo>
                      <a:cubicBezTo>
                        <a:pt x="184" y="168"/>
                        <a:pt x="184" y="168"/>
                        <a:pt x="184" y="168"/>
                      </a:cubicBezTo>
                      <a:cubicBezTo>
                        <a:pt x="185" y="166"/>
                        <a:pt x="187" y="164"/>
                        <a:pt x="188" y="162"/>
                      </a:cubicBezTo>
                      <a:cubicBezTo>
                        <a:pt x="189" y="161"/>
                        <a:pt x="189" y="160"/>
                        <a:pt x="190" y="159"/>
                      </a:cubicBezTo>
                      <a:cubicBezTo>
                        <a:pt x="192" y="156"/>
                        <a:pt x="193" y="154"/>
                        <a:pt x="195" y="152"/>
                      </a:cubicBezTo>
                      <a:cubicBezTo>
                        <a:pt x="195" y="152"/>
                        <a:pt x="195" y="152"/>
                        <a:pt x="195" y="152"/>
                      </a:cubicBezTo>
                      <a:cubicBezTo>
                        <a:pt x="200" y="141"/>
                        <a:pt x="203" y="133"/>
                        <a:pt x="204" y="129"/>
                      </a:cubicBezTo>
                      <a:cubicBezTo>
                        <a:pt x="206" y="121"/>
                        <a:pt x="207" y="112"/>
                        <a:pt x="207" y="103"/>
                      </a:cubicBezTo>
                      <a:cubicBezTo>
                        <a:pt x="207" y="46"/>
                        <a:pt x="161" y="0"/>
                        <a:pt x="104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16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889" name="Oval 38">
                  <a:extLst>
                    <a:ext uri="{FF2B5EF4-FFF2-40B4-BE49-F238E27FC236}">
                      <a16:creationId xmlns:a16="http://schemas.microsoft.com/office/drawing/2014/main" id="{2DBF9CE1-E4CC-8C44-8E79-39E0AF002D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30686" y="3232143"/>
                  <a:ext cx="142875" cy="142875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16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cxnSp>
            <p:nvCxnSpPr>
              <p:cNvPr id="882" name="71 Conector recto">
                <a:extLst>
                  <a:ext uri="{FF2B5EF4-FFF2-40B4-BE49-F238E27FC236}">
                    <a16:creationId xmlns:a16="http://schemas.microsoft.com/office/drawing/2014/main" id="{10C1A116-396E-E343-B98E-7D0A609794B7}"/>
                  </a:ext>
                </a:extLst>
              </p:cNvPr>
              <p:cNvCxnSpPr>
                <a:stCxn id="888" idx="12"/>
                <a:endCxn id="889" idx="0"/>
              </p:cNvCxnSpPr>
              <p:nvPr/>
            </p:nvCxnSpPr>
            <p:spPr>
              <a:xfrm>
                <a:off x="2103870" y="2713070"/>
                <a:ext cx="1462" cy="969293"/>
              </a:xfrm>
              <a:prstGeom prst="line">
                <a:avLst/>
              </a:prstGeom>
              <a:grpFill/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1" name="84 Grupo">
              <a:extLst>
                <a:ext uri="{FF2B5EF4-FFF2-40B4-BE49-F238E27FC236}">
                  <a16:creationId xmlns:a16="http://schemas.microsoft.com/office/drawing/2014/main" id="{6B280250-0EAF-7C4B-8841-D83608F2D675}"/>
                </a:ext>
              </a:extLst>
            </p:cNvPr>
            <p:cNvGrpSpPr/>
            <p:nvPr/>
          </p:nvGrpSpPr>
          <p:grpSpPr>
            <a:xfrm>
              <a:off x="5722315" y="2655324"/>
              <a:ext cx="107604" cy="256143"/>
              <a:chOff x="3649968" y="1211144"/>
              <a:chExt cx="606057" cy="1923574"/>
            </a:xfrm>
            <a:solidFill>
              <a:srgbClr val="0070C0"/>
            </a:solidFill>
          </p:grpSpPr>
          <p:grpSp>
            <p:nvGrpSpPr>
              <p:cNvPr id="833" name="29 Grupo">
                <a:extLst>
                  <a:ext uri="{FF2B5EF4-FFF2-40B4-BE49-F238E27FC236}">
                    <a16:creationId xmlns:a16="http://schemas.microsoft.com/office/drawing/2014/main" id="{F61BCE42-373B-1D4D-B8E9-2A6F6BB110A3}"/>
                  </a:ext>
                </a:extLst>
              </p:cNvPr>
              <p:cNvGrpSpPr/>
              <p:nvPr/>
            </p:nvGrpSpPr>
            <p:grpSpPr>
              <a:xfrm>
                <a:off x="3649968" y="1211144"/>
                <a:ext cx="606057" cy="1923574"/>
                <a:chOff x="5691050" y="850059"/>
                <a:chExt cx="584198" cy="1854198"/>
              </a:xfrm>
              <a:grpFill/>
            </p:grpSpPr>
            <p:sp>
              <p:nvSpPr>
                <p:cNvPr id="835" name="Freeform 36">
                  <a:extLst>
                    <a:ext uri="{FF2B5EF4-FFF2-40B4-BE49-F238E27FC236}">
                      <a16:creationId xmlns:a16="http://schemas.microsoft.com/office/drawing/2014/main" id="{44F69FD7-CF2E-2B42-B391-3106569D58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91050" y="850059"/>
                  <a:ext cx="584198" cy="782640"/>
                </a:xfrm>
                <a:custGeom>
                  <a:avLst/>
                  <a:gdLst>
                    <a:gd name="T0" fmla="*/ 104 w 207"/>
                    <a:gd name="T1" fmla="*/ 0 h 277"/>
                    <a:gd name="T2" fmla="*/ 104 w 207"/>
                    <a:gd name="T3" fmla="*/ 0 h 277"/>
                    <a:gd name="T4" fmla="*/ 103 w 207"/>
                    <a:gd name="T5" fmla="*/ 0 h 277"/>
                    <a:gd name="T6" fmla="*/ 0 w 207"/>
                    <a:gd name="T7" fmla="*/ 103 h 277"/>
                    <a:gd name="T8" fmla="*/ 4 w 207"/>
                    <a:gd name="T9" fmla="*/ 129 h 277"/>
                    <a:gd name="T10" fmla="*/ 13 w 207"/>
                    <a:gd name="T11" fmla="*/ 152 h 277"/>
                    <a:gd name="T12" fmla="*/ 13 w 207"/>
                    <a:gd name="T13" fmla="*/ 152 h 277"/>
                    <a:gd name="T14" fmla="*/ 17 w 207"/>
                    <a:gd name="T15" fmla="*/ 159 h 277"/>
                    <a:gd name="T16" fmla="*/ 19 w 207"/>
                    <a:gd name="T17" fmla="*/ 162 h 277"/>
                    <a:gd name="T18" fmla="*/ 24 w 207"/>
                    <a:gd name="T19" fmla="*/ 168 h 277"/>
                    <a:gd name="T20" fmla="*/ 24 w 207"/>
                    <a:gd name="T21" fmla="*/ 168 h 277"/>
                    <a:gd name="T22" fmla="*/ 72 w 207"/>
                    <a:gd name="T23" fmla="*/ 209 h 277"/>
                    <a:gd name="T24" fmla="*/ 103 w 207"/>
                    <a:gd name="T25" fmla="*/ 275 h 277"/>
                    <a:gd name="T26" fmla="*/ 103 w 207"/>
                    <a:gd name="T27" fmla="*/ 277 h 277"/>
                    <a:gd name="T28" fmla="*/ 104 w 207"/>
                    <a:gd name="T29" fmla="*/ 276 h 277"/>
                    <a:gd name="T30" fmla="*/ 104 w 207"/>
                    <a:gd name="T31" fmla="*/ 277 h 277"/>
                    <a:gd name="T32" fmla="*/ 104 w 207"/>
                    <a:gd name="T33" fmla="*/ 275 h 277"/>
                    <a:gd name="T34" fmla="*/ 136 w 207"/>
                    <a:gd name="T35" fmla="*/ 209 h 277"/>
                    <a:gd name="T36" fmla="*/ 183 w 207"/>
                    <a:gd name="T37" fmla="*/ 168 h 277"/>
                    <a:gd name="T38" fmla="*/ 184 w 207"/>
                    <a:gd name="T39" fmla="*/ 168 h 277"/>
                    <a:gd name="T40" fmla="*/ 188 w 207"/>
                    <a:gd name="T41" fmla="*/ 162 h 277"/>
                    <a:gd name="T42" fmla="*/ 190 w 207"/>
                    <a:gd name="T43" fmla="*/ 159 h 277"/>
                    <a:gd name="T44" fmla="*/ 195 w 207"/>
                    <a:gd name="T45" fmla="*/ 152 h 277"/>
                    <a:gd name="T46" fmla="*/ 195 w 207"/>
                    <a:gd name="T47" fmla="*/ 152 h 277"/>
                    <a:gd name="T48" fmla="*/ 204 w 207"/>
                    <a:gd name="T49" fmla="*/ 129 h 277"/>
                    <a:gd name="T50" fmla="*/ 207 w 207"/>
                    <a:gd name="T51" fmla="*/ 103 h 277"/>
                    <a:gd name="T52" fmla="*/ 104 w 207"/>
                    <a:gd name="T53" fmla="*/ 0 h 2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07" h="277">
                      <a:moveTo>
                        <a:pt x="104" y="0"/>
                      </a:moveTo>
                      <a:cubicBezTo>
                        <a:pt x="104" y="0"/>
                        <a:pt x="104" y="0"/>
                        <a:pt x="104" y="0"/>
                      </a:cubicBezTo>
                      <a:cubicBezTo>
                        <a:pt x="104" y="0"/>
                        <a:pt x="103" y="0"/>
                        <a:pt x="103" y="0"/>
                      </a:cubicBezTo>
                      <a:cubicBezTo>
                        <a:pt x="46" y="0"/>
                        <a:pt x="0" y="46"/>
                        <a:pt x="0" y="103"/>
                      </a:cubicBezTo>
                      <a:cubicBezTo>
                        <a:pt x="0" y="112"/>
                        <a:pt x="2" y="121"/>
                        <a:pt x="4" y="129"/>
                      </a:cubicBezTo>
                      <a:cubicBezTo>
                        <a:pt x="5" y="133"/>
                        <a:pt x="7" y="141"/>
                        <a:pt x="13" y="152"/>
                      </a:cubicBezTo>
                      <a:cubicBezTo>
                        <a:pt x="13" y="152"/>
                        <a:pt x="13" y="152"/>
                        <a:pt x="13" y="152"/>
                      </a:cubicBezTo>
                      <a:cubicBezTo>
                        <a:pt x="14" y="154"/>
                        <a:pt x="16" y="156"/>
                        <a:pt x="17" y="159"/>
                      </a:cubicBezTo>
                      <a:cubicBezTo>
                        <a:pt x="18" y="160"/>
                        <a:pt x="19" y="161"/>
                        <a:pt x="19" y="162"/>
                      </a:cubicBezTo>
                      <a:cubicBezTo>
                        <a:pt x="21" y="164"/>
                        <a:pt x="22" y="166"/>
                        <a:pt x="24" y="168"/>
                      </a:cubicBezTo>
                      <a:cubicBezTo>
                        <a:pt x="24" y="168"/>
                        <a:pt x="24" y="168"/>
                        <a:pt x="24" y="168"/>
                      </a:cubicBezTo>
                      <a:cubicBezTo>
                        <a:pt x="34" y="181"/>
                        <a:pt x="53" y="194"/>
                        <a:pt x="72" y="209"/>
                      </a:cubicBezTo>
                      <a:cubicBezTo>
                        <a:pt x="84" y="221"/>
                        <a:pt x="98" y="256"/>
                        <a:pt x="103" y="275"/>
                      </a:cubicBezTo>
                      <a:cubicBezTo>
                        <a:pt x="103" y="277"/>
                        <a:pt x="103" y="277"/>
                        <a:pt x="103" y="277"/>
                      </a:cubicBezTo>
                      <a:cubicBezTo>
                        <a:pt x="104" y="277"/>
                        <a:pt x="104" y="277"/>
                        <a:pt x="104" y="276"/>
                      </a:cubicBezTo>
                      <a:cubicBezTo>
                        <a:pt x="104" y="277"/>
                        <a:pt x="104" y="277"/>
                        <a:pt x="104" y="277"/>
                      </a:cubicBezTo>
                      <a:cubicBezTo>
                        <a:pt x="104" y="275"/>
                        <a:pt x="104" y="275"/>
                        <a:pt x="104" y="275"/>
                      </a:cubicBezTo>
                      <a:cubicBezTo>
                        <a:pt x="109" y="256"/>
                        <a:pt x="124" y="221"/>
                        <a:pt x="136" y="209"/>
                      </a:cubicBezTo>
                      <a:cubicBezTo>
                        <a:pt x="155" y="194"/>
                        <a:pt x="173" y="181"/>
                        <a:pt x="183" y="168"/>
                      </a:cubicBezTo>
                      <a:cubicBezTo>
                        <a:pt x="184" y="168"/>
                        <a:pt x="184" y="168"/>
                        <a:pt x="184" y="168"/>
                      </a:cubicBezTo>
                      <a:cubicBezTo>
                        <a:pt x="185" y="166"/>
                        <a:pt x="187" y="164"/>
                        <a:pt x="188" y="162"/>
                      </a:cubicBezTo>
                      <a:cubicBezTo>
                        <a:pt x="189" y="161"/>
                        <a:pt x="189" y="160"/>
                        <a:pt x="190" y="159"/>
                      </a:cubicBezTo>
                      <a:cubicBezTo>
                        <a:pt x="192" y="156"/>
                        <a:pt x="193" y="154"/>
                        <a:pt x="195" y="152"/>
                      </a:cubicBezTo>
                      <a:cubicBezTo>
                        <a:pt x="195" y="152"/>
                        <a:pt x="195" y="152"/>
                        <a:pt x="195" y="152"/>
                      </a:cubicBezTo>
                      <a:cubicBezTo>
                        <a:pt x="200" y="141"/>
                        <a:pt x="203" y="133"/>
                        <a:pt x="204" y="129"/>
                      </a:cubicBezTo>
                      <a:cubicBezTo>
                        <a:pt x="206" y="121"/>
                        <a:pt x="207" y="112"/>
                        <a:pt x="207" y="103"/>
                      </a:cubicBezTo>
                      <a:cubicBezTo>
                        <a:pt x="207" y="46"/>
                        <a:pt x="161" y="0"/>
                        <a:pt x="104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16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836" name="Oval 38">
                  <a:extLst>
                    <a:ext uri="{FF2B5EF4-FFF2-40B4-BE49-F238E27FC236}">
                      <a16:creationId xmlns:a16="http://schemas.microsoft.com/office/drawing/2014/main" id="{05807C65-474B-2642-A34F-209E1AA9B9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11717" y="2561382"/>
                  <a:ext cx="142875" cy="142875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16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cxnSp>
            <p:nvCxnSpPr>
              <p:cNvPr id="834" name="86 Conector recto">
                <a:extLst>
                  <a:ext uri="{FF2B5EF4-FFF2-40B4-BE49-F238E27FC236}">
                    <a16:creationId xmlns:a16="http://schemas.microsoft.com/office/drawing/2014/main" id="{AAC9C74F-C25F-3947-90BB-D41EF3A67982}"/>
                  </a:ext>
                </a:extLst>
              </p:cNvPr>
              <p:cNvCxnSpPr>
                <a:stCxn id="835" idx="12"/>
                <a:endCxn id="836" idx="0"/>
              </p:cNvCxnSpPr>
              <p:nvPr/>
            </p:nvCxnSpPr>
            <p:spPr>
              <a:xfrm>
                <a:off x="3951532" y="2017204"/>
                <a:ext cx="1462" cy="969294"/>
              </a:xfrm>
              <a:prstGeom prst="line">
                <a:avLst/>
              </a:prstGeom>
              <a:grpFill/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2" name="89 Grupo">
              <a:extLst>
                <a:ext uri="{FF2B5EF4-FFF2-40B4-BE49-F238E27FC236}">
                  <a16:creationId xmlns:a16="http://schemas.microsoft.com/office/drawing/2014/main" id="{2E3DAE22-4123-B34F-98F1-46EC74B135E3}"/>
                </a:ext>
              </a:extLst>
            </p:cNvPr>
            <p:cNvGrpSpPr/>
            <p:nvPr/>
          </p:nvGrpSpPr>
          <p:grpSpPr>
            <a:xfrm>
              <a:off x="5674414" y="3140561"/>
              <a:ext cx="107604" cy="256143"/>
              <a:chOff x="3300410" y="1182150"/>
              <a:chExt cx="606059" cy="1923575"/>
            </a:xfrm>
            <a:solidFill>
              <a:srgbClr val="0070C0"/>
            </a:solidFill>
          </p:grpSpPr>
          <p:grpSp>
            <p:nvGrpSpPr>
              <p:cNvPr id="829" name="29 Grupo">
                <a:extLst>
                  <a:ext uri="{FF2B5EF4-FFF2-40B4-BE49-F238E27FC236}">
                    <a16:creationId xmlns:a16="http://schemas.microsoft.com/office/drawing/2014/main" id="{FA7E69BA-873A-F842-8367-10A4F7E90AEF}"/>
                  </a:ext>
                </a:extLst>
              </p:cNvPr>
              <p:cNvGrpSpPr/>
              <p:nvPr/>
            </p:nvGrpSpPr>
            <p:grpSpPr>
              <a:xfrm>
                <a:off x="3300410" y="1182150"/>
                <a:ext cx="606059" cy="1923575"/>
                <a:chOff x="5354101" y="822111"/>
                <a:chExt cx="584200" cy="1854198"/>
              </a:xfrm>
              <a:grpFill/>
            </p:grpSpPr>
            <p:sp>
              <p:nvSpPr>
                <p:cNvPr id="831" name="Freeform 36">
                  <a:extLst>
                    <a:ext uri="{FF2B5EF4-FFF2-40B4-BE49-F238E27FC236}">
                      <a16:creationId xmlns:a16="http://schemas.microsoft.com/office/drawing/2014/main" id="{A7D8A400-8E0C-CC47-B037-BE17F46675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54101" y="822111"/>
                  <a:ext cx="584200" cy="782640"/>
                </a:xfrm>
                <a:custGeom>
                  <a:avLst/>
                  <a:gdLst>
                    <a:gd name="T0" fmla="*/ 104 w 207"/>
                    <a:gd name="T1" fmla="*/ 0 h 277"/>
                    <a:gd name="T2" fmla="*/ 104 w 207"/>
                    <a:gd name="T3" fmla="*/ 0 h 277"/>
                    <a:gd name="T4" fmla="*/ 103 w 207"/>
                    <a:gd name="T5" fmla="*/ 0 h 277"/>
                    <a:gd name="T6" fmla="*/ 0 w 207"/>
                    <a:gd name="T7" fmla="*/ 103 h 277"/>
                    <a:gd name="T8" fmla="*/ 4 w 207"/>
                    <a:gd name="T9" fmla="*/ 129 h 277"/>
                    <a:gd name="T10" fmla="*/ 13 w 207"/>
                    <a:gd name="T11" fmla="*/ 152 h 277"/>
                    <a:gd name="T12" fmla="*/ 13 w 207"/>
                    <a:gd name="T13" fmla="*/ 152 h 277"/>
                    <a:gd name="T14" fmla="*/ 17 w 207"/>
                    <a:gd name="T15" fmla="*/ 159 h 277"/>
                    <a:gd name="T16" fmla="*/ 19 w 207"/>
                    <a:gd name="T17" fmla="*/ 162 h 277"/>
                    <a:gd name="T18" fmla="*/ 24 w 207"/>
                    <a:gd name="T19" fmla="*/ 168 h 277"/>
                    <a:gd name="T20" fmla="*/ 24 w 207"/>
                    <a:gd name="T21" fmla="*/ 168 h 277"/>
                    <a:gd name="T22" fmla="*/ 72 w 207"/>
                    <a:gd name="T23" fmla="*/ 209 h 277"/>
                    <a:gd name="T24" fmla="*/ 103 w 207"/>
                    <a:gd name="T25" fmla="*/ 275 h 277"/>
                    <a:gd name="T26" fmla="*/ 103 w 207"/>
                    <a:gd name="T27" fmla="*/ 277 h 277"/>
                    <a:gd name="T28" fmla="*/ 104 w 207"/>
                    <a:gd name="T29" fmla="*/ 276 h 277"/>
                    <a:gd name="T30" fmla="*/ 104 w 207"/>
                    <a:gd name="T31" fmla="*/ 277 h 277"/>
                    <a:gd name="T32" fmla="*/ 104 w 207"/>
                    <a:gd name="T33" fmla="*/ 275 h 277"/>
                    <a:gd name="T34" fmla="*/ 136 w 207"/>
                    <a:gd name="T35" fmla="*/ 209 h 277"/>
                    <a:gd name="T36" fmla="*/ 183 w 207"/>
                    <a:gd name="T37" fmla="*/ 168 h 277"/>
                    <a:gd name="T38" fmla="*/ 184 w 207"/>
                    <a:gd name="T39" fmla="*/ 168 h 277"/>
                    <a:gd name="T40" fmla="*/ 188 w 207"/>
                    <a:gd name="T41" fmla="*/ 162 h 277"/>
                    <a:gd name="T42" fmla="*/ 190 w 207"/>
                    <a:gd name="T43" fmla="*/ 159 h 277"/>
                    <a:gd name="T44" fmla="*/ 195 w 207"/>
                    <a:gd name="T45" fmla="*/ 152 h 277"/>
                    <a:gd name="T46" fmla="*/ 195 w 207"/>
                    <a:gd name="T47" fmla="*/ 152 h 277"/>
                    <a:gd name="T48" fmla="*/ 204 w 207"/>
                    <a:gd name="T49" fmla="*/ 129 h 277"/>
                    <a:gd name="T50" fmla="*/ 207 w 207"/>
                    <a:gd name="T51" fmla="*/ 103 h 277"/>
                    <a:gd name="T52" fmla="*/ 104 w 207"/>
                    <a:gd name="T53" fmla="*/ 0 h 2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07" h="277">
                      <a:moveTo>
                        <a:pt x="104" y="0"/>
                      </a:moveTo>
                      <a:cubicBezTo>
                        <a:pt x="104" y="0"/>
                        <a:pt x="104" y="0"/>
                        <a:pt x="104" y="0"/>
                      </a:cubicBezTo>
                      <a:cubicBezTo>
                        <a:pt x="104" y="0"/>
                        <a:pt x="103" y="0"/>
                        <a:pt x="103" y="0"/>
                      </a:cubicBezTo>
                      <a:cubicBezTo>
                        <a:pt x="46" y="0"/>
                        <a:pt x="0" y="46"/>
                        <a:pt x="0" y="103"/>
                      </a:cubicBezTo>
                      <a:cubicBezTo>
                        <a:pt x="0" y="112"/>
                        <a:pt x="2" y="121"/>
                        <a:pt x="4" y="129"/>
                      </a:cubicBezTo>
                      <a:cubicBezTo>
                        <a:pt x="5" y="133"/>
                        <a:pt x="7" y="141"/>
                        <a:pt x="13" y="152"/>
                      </a:cubicBezTo>
                      <a:cubicBezTo>
                        <a:pt x="13" y="152"/>
                        <a:pt x="13" y="152"/>
                        <a:pt x="13" y="152"/>
                      </a:cubicBezTo>
                      <a:cubicBezTo>
                        <a:pt x="14" y="154"/>
                        <a:pt x="16" y="156"/>
                        <a:pt x="17" y="159"/>
                      </a:cubicBezTo>
                      <a:cubicBezTo>
                        <a:pt x="18" y="160"/>
                        <a:pt x="19" y="161"/>
                        <a:pt x="19" y="162"/>
                      </a:cubicBezTo>
                      <a:cubicBezTo>
                        <a:pt x="21" y="164"/>
                        <a:pt x="22" y="166"/>
                        <a:pt x="24" y="168"/>
                      </a:cubicBezTo>
                      <a:cubicBezTo>
                        <a:pt x="24" y="168"/>
                        <a:pt x="24" y="168"/>
                        <a:pt x="24" y="168"/>
                      </a:cubicBezTo>
                      <a:cubicBezTo>
                        <a:pt x="34" y="181"/>
                        <a:pt x="53" y="194"/>
                        <a:pt x="72" y="209"/>
                      </a:cubicBezTo>
                      <a:cubicBezTo>
                        <a:pt x="84" y="221"/>
                        <a:pt x="98" y="256"/>
                        <a:pt x="103" y="275"/>
                      </a:cubicBezTo>
                      <a:cubicBezTo>
                        <a:pt x="103" y="277"/>
                        <a:pt x="103" y="277"/>
                        <a:pt x="103" y="277"/>
                      </a:cubicBezTo>
                      <a:cubicBezTo>
                        <a:pt x="104" y="277"/>
                        <a:pt x="104" y="277"/>
                        <a:pt x="104" y="276"/>
                      </a:cubicBezTo>
                      <a:cubicBezTo>
                        <a:pt x="104" y="277"/>
                        <a:pt x="104" y="277"/>
                        <a:pt x="104" y="277"/>
                      </a:cubicBezTo>
                      <a:cubicBezTo>
                        <a:pt x="104" y="275"/>
                        <a:pt x="104" y="275"/>
                        <a:pt x="104" y="275"/>
                      </a:cubicBezTo>
                      <a:cubicBezTo>
                        <a:pt x="109" y="256"/>
                        <a:pt x="124" y="221"/>
                        <a:pt x="136" y="209"/>
                      </a:cubicBezTo>
                      <a:cubicBezTo>
                        <a:pt x="155" y="194"/>
                        <a:pt x="173" y="181"/>
                        <a:pt x="183" y="168"/>
                      </a:cubicBezTo>
                      <a:cubicBezTo>
                        <a:pt x="184" y="168"/>
                        <a:pt x="184" y="168"/>
                        <a:pt x="184" y="168"/>
                      </a:cubicBezTo>
                      <a:cubicBezTo>
                        <a:pt x="185" y="166"/>
                        <a:pt x="187" y="164"/>
                        <a:pt x="188" y="162"/>
                      </a:cubicBezTo>
                      <a:cubicBezTo>
                        <a:pt x="189" y="161"/>
                        <a:pt x="189" y="160"/>
                        <a:pt x="190" y="159"/>
                      </a:cubicBezTo>
                      <a:cubicBezTo>
                        <a:pt x="192" y="156"/>
                        <a:pt x="193" y="154"/>
                        <a:pt x="195" y="152"/>
                      </a:cubicBezTo>
                      <a:cubicBezTo>
                        <a:pt x="195" y="152"/>
                        <a:pt x="195" y="152"/>
                        <a:pt x="195" y="152"/>
                      </a:cubicBezTo>
                      <a:cubicBezTo>
                        <a:pt x="200" y="141"/>
                        <a:pt x="203" y="133"/>
                        <a:pt x="204" y="129"/>
                      </a:cubicBezTo>
                      <a:cubicBezTo>
                        <a:pt x="206" y="121"/>
                        <a:pt x="207" y="112"/>
                        <a:pt x="207" y="103"/>
                      </a:cubicBezTo>
                      <a:cubicBezTo>
                        <a:pt x="207" y="46"/>
                        <a:pt x="161" y="0"/>
                        <a:pt x="104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16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832" name="Oval 38">
                  <a:extLst>
                    <a:ext uri="{FF2B5EF4-FFF2-40B4-BE49-F238E27FC236}">
                      <a16:creationId xmlns:a16="http://schemas.microsoft.com/office/drawing/2014/main" id="{43BCA7EB-07A9-7E40-AD07-4AEA5A97F3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74764" y="2533434"/>
                  <a:ext cx="142875" cy="142875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16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cxnSp>
            <p:nvCxnSpPr>
              <p:cNvPr id="830" name="91 Conector recto">
                <a:extLst>
                  <a:ext uri="{FF2B5EF4-FFF2-40B4-BE49-F238E27FC236}">
                    <a16:creationId xmlns:a16="http://schemas.microsoft.com/office/drawing/2014/main" id="{BD3E0CE5-7AAE-9348-B134-7395722C4842}"/>
                  </a:ext>
                </a:extLst>
              </p:cNvPr>
              <p:cNvCxnSpPr>
                <a:stCxn id="831" idx="12"/>
                <a:endCxn id="832" idx="0"/>
              </p:cNvCxnSpPr>
              <p:nvPr/>
            </p:nvCxnSpPr>
            <p:spPr>
              <a:xfrm>
                <a:off x="3601975" y="1988212"/>
                <a:ext cx="1462" cy="969293"/>
              </a:xfrm>
              <a:prstGeom prst="line">
                <a:avLst/>
              </a:prstGeom>
              <a:grpFill/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3" name="94 Grupo">
              <a:extLst>
                <a:ext uri="{FF2B5EF4-FFF2-40B4-BE49-F238E27FC236}">
                  <a16:creationId xmlns:a16="http://schemas.microsoft.com/office/drawing/2014/main" id="{C0FC5A14-6D3D-7949-8FCD-61B0BD9B734F}"/>
                </a:ext>
              </a:extLst>
            </p:cNvPr>
            <p:cNvGrpSpPr/>
            <p:nvPr/>
          </p:nvGrpSpPr>
          <p:grpSpPr>
            <a:xfrm>
              <a:off x="5921539" y="2880567"/>
              <a:ext cx="107604" cy="256143"/>
              <a:chOff x="2376567" y="1066169"/>
              <a:chExt cx="606059" cy="1923576"/>
            </a:xfrm>
            <a:solidFill>
              <a:srgbClr val="0070C0"/>
            </a:solidFill>
          </p:grpSpPr>
          <p:grpSp>
            <p:nvGrpSpPr>
              <p:cNvPr id="824" name="29 Grupo">
                <a:extLst>
                  <a:ext uri="{FF2B5EF4-FFF2-40B4-BE49-F238E27FC236}">
                    <a16:creationId xmlns:a16="http://schemas.microsoft.com/office/drawing/2014/main" id="{D1AF78ED-01D9-7F44-8E06-CB22E68CBA1C}"/>
                  </a:ext>
                </a:extLst>
              </p:cNvPr>
              <p:cNvGrpSpPr/>
              <p:nvPr/>
            </p:nvGrpSpPr>
            <p:grpSpPr>
              <a:xfrm>
                <a:off x="2376567" y="1066169"/>
                <a:ext cx="606059" cy="1923576"/>
                <a:chOff x="4463578" y="710313"/>
                <a:chExt cx="584200" cy="1854199"/>
              </a:xfrm>
              <a:grpFill/>
            </p:grpSpPr>
            <p:sp>
              <p:nvSpPr>
                <p:cNvPr id="827" name="Freeform 36">
                  <a:extLst>
                    <a:ext uri="{FF2B5EF4-FFF2-40B4-BE49-F238E27FC236}">
                      <a16:creationId xmlns:a16="http://schemas.microsoft.com/office/drawing/2014/main" id="{C17C48B0-A36C-4542-8E57-A90F1E3087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63578" y="710313"/>
                  <a:ext cx="584200" cy="782641"/>
                </a:xfrm>
                <a:custGeom>
                  <a:avLst/>
                  <a:gdLst>
                    <a:gd name="T0" fmla="*/ 104 w 207"/>
                    <a:gd name="T1" fmla="*/ 0 h 277"/>
                    <a:gd name="T2" fmla="*/ 104 w 207"/>
                    <a:gd name="T3" fmla="*/ 0 h 277"/>
                    <a:gd name="T4" fmla="*/ 103 w 207"/>
                    <a:gd name="T5" fmla="*/ 0 h 277"/>
                    <a:gd name="T6" fmla="*/ 0 w 207"/>
                    <a:gd name="T7" fmla="*/ 103 h 277"/>
                    <a:gd name="T8" fmla="*/ 4 w 207"/>
                    <a:gd name="T9" fmla="*/ 129 h 277"/>
                    <a:gd name="T10" fmla="*/ 13 w 207"/>
                    <a:gd name="T11" fmla="*/ 152 h 277"/>
                    <a:gd name="T12" fmla="*/ 13 w 207"/>
                    <a:gd name="T13" fmla="*/ 152 h 277"/>
                    <a:gd name="T14" fmla="*/ 17 w 207"/>
                    <a:gd name="T15" fmla="*/ 159 h 277"/>
                    <a:gd name="T16" fmla="*/ 19 w 207"/>
                    <a:gd name="T17" fmla="*/ 162 h 277"/>
                    <a:gd name="T18" fmla="*/ 24 w 207"/>
                    <a:gd name="T19" fmla="*/ 168 h 277"/>
                    <a:gd name="T20" fmla="*/ 24 w 207"/>
                    <a:gd name="T21" fmla="*/ 168 h 277"/>
                    <a:gd name="T22" fmla="*/ 72 w 207"/>
                    <a:gd name="T23" fmla="*/ 209 h 277"/>
                    <a:gd name="T24" fmla="*/ 103 w 207"/>
                    <a:gd name="T25" fmla="*/ 275 h 277"/>
                    <a:gd name="T26" fmla="*/ 103 w 207"/>
                    <a:gd name="T27" fmla="*/ 277 h 277"/>
                    <a:gd name="T28" fmla="*/ 104 w 207"/>
                    <a:gd name="T29" fmla="*/ 276 h 277"/>
                    <a:gd name="T30" fmla="*/ 104 w 207"/>
                    <a:gd name="T31" fmla="*/ 277 h 277"/>
                    <a:gd name="T32" fmla="*/ 104 w 207"/>
                    <a:gd name="T33" fmla="*/ 275 h 277"/>
                    <a:gd name="T34" fmla="*/ 136 w 207"/>
                    <a:gd name="T35" fmla="*/ 209 h 277"/>
                    <a:gd name="T36" fmla="*/ 183 w 207"/>
                    <a:gd name="T37" fmla="*/ 168 h 277"/>
                    <a:gd name="T38" fmla="*/ 184 w 207"/>
                    <a:gd name="T39" fmla="*/ 168 h 277"/>
                    <a:gd name="T40" fmla="*/ 188 w 207"/>
                    <a:gd name="T41" fmla="*/ 162 h 277"/>
                    <a:gd name="T42" fmla="*/ 190 w 207"/>
                    <a:gd name="T43" fmla="*/ 159 h 277"/>
                    <a:gd name="T44" fmla="*/ 195 w 207"/>
                    <a:gd name="T45" fmla="*/ 152 h 277"/>
                    <a:gd name="T46" fmla="*/ 195 w 207"/>
                    <a:gd name="T47" fmla="*/ 152 h 277"/>
                    <a:gd name="T48" fmla="*/ 204 w 207"/>
                    <a:gd name="T49" fmla="*/ 129 h 277"/>
                    <a:gd name="T50" fmla="*/ 207 w 207"/>
                    <a:gd name="T51" fmla="*/ 103 h 277"/>
                    <a:gd name="T52" fmla="*/ 104 w 207"/>
                    <a:gd name="T53" fmla="*/ 0 h 2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07" h="277">
                      <a:moveTo>
                        <a:pt x="104" y="0"/>
                      </a:moveTo>
                      <a:cubicBezTo>
                        <a:pt x="104" y="0"/>
                        <a:pt x="104" y="0"/>
                        <a:pt x="104" y="0"/>
                      </a:cubicBezTo>
                      <a:cubicBezTo>
                        <a:pt x="104" y="0"/>
                        <a:pt x="103" y="0"/>
                        <a:pt x="103" y="0"/>
                      </a:cubicBezTo>
                      <a:cubicBezTo>
                        <a:pt x="46" y="0"/>
                        <a:pt x="0" y="46"/>
                        <a:pt x="0" y="103"/>
                      </a:cubicBezTo>
                      <a:cubicBezTo>
                        <a:pt x="0" y="112"/>
                        <a:pt x="2" y="121"/>
                        <a:pt x="4" y="129"/>
                      </a:cubicBezTo>
                      <a:cubicBezTo>
                        <a:pt x="5" y="133"/>
                        <a:pt x="7" y="141"/>
                        <a:pt x="13" y="152"/>
                      </a:cubicBezTo>
                      <a:cubicBezTo>
                        <a:pt x="13" y="152"/>
                        <a:pt x="13" y="152"/>
                        <a:pt x="13" y="152"/>
                      </a:cubicBezTo>
                      <a:cubicBezTo>
                        <a:pt x="14" y="154"/>
                        <a:pt x="16" y="156"/>
                        <a:pt x="17" y="159"/>
                      </a:cubicBezTo>
                      <a:cubicBezTo>
                        <a:pt x="18" y="160"/>
                        <a:pt x="19" y="161"/>
                        <a:pt x="19" y="162"/>
                      </a:cubicBezTo>
                      <a:cubicBezTo>
                        <a:pt x="21" y="164"/>
                        <a:pt x="22" y="166"/>
                        <a:pt x="24" y="168"/>
                      </a:cubicBezTo>
                      <a:cubicBezTo>
                        <a:pt x="24" y="168"/>
                        <a:pt x="24" y="168"/>
                        <a:pt x="24" y="168"/>
                      </a:cubicBezTo>
                      <a:cubicBezTo>
                        <a:pt x="34" y="181"/>
                        <a:pt x="53" y="194"/>
                        <a:pt x="72" y="209"/>
                      </a:cubicBezTo>
                      <a:cubicBezTo>
                        <a:pt x="84" y="221"/>
                        <a:pt x="98" y="256"/>
                        <a:pt x="103" y="275"/>
                      </a:cubicBezTo>
                      <a:cubicBezTo>
                        <a:pt x="103" y="277"/>
                        <a:pt x="103" y="277"/>
                        <a:pt x="103" y="277"/>
                      </a:cubicBezTo>
                      <a:cubicBezTo>
                        <a:pt x="104" y="277"/>
                        <a:pt x="104" y="277"/>
                        <a:pt x="104" y="276"/>
                      </a:cubicBezTo>
                      <a:cubicBezTo>
                        <a:pt x="104" y="277"/>
                        <a:pt x="104" y="277"/>
                        <a:pt x="104" y="277"/>
                      </a:cubicBezTo>
                      <a:cubicBezTo>
                        <a:pt x="104" y="275"/>
                        <a:pt x="104" y="275"/>
                        <a:pt x="104" y="275"/>
                      </a:cubicBezTo>
                      <a:cubicBezTo>
                        <a:pt x="109" y="256"/>
                        <a:pt x="124" y="221"/>
                        <a:pt x="136" y="209"/>
                      </a:cubicBezTo>
                      <a:cubicBezTo>
                        <a:pt x="155" y="194"/>
                        <a:pt x="173" y="181"/>
                        <a:pt x="183" y="168"/>
                      </a:cubicBezTo>
                      <a:cubicBezTo>
                        <a:pt x="184" y="168"/>
                        <a:pt x="184" y="168"/>
                        <a:pt x="184" y="168"/>
                      </a:cubicBezTo>
                      <a:cubicBezTo>
                        <a:pt x="185" y="166"/>
                        <a:pt x="187" y="164"/>
                        <a:pt x="188" y="162"/>
                      </a:cubicBezTo>
                      <a:cubicBezTo>
                        <a:pt x="189" y="161"/>
                        <a:pt x="189" y="160"/>
                        <a:pt x="190" y="159"/>
                      </a:cubicBezTo>
                      <a:cubicBezTo>
                        <a:pt x="192" y="156"/>
                        <a:pt x="193" y="154"/>
                        <a:pt x="195" y="152"/>
                      </a:cubicBezTo>
                      <a:cubicBezTo>
                        <a:pt x="195" y="152"/>
                        <a:pt x="195" y="152"/>
                        <a:pt x="195" y="152"/>
                      </a:cubicBezTo>
                      <a:cubicBezTo>
                        <a:pt x="200" y="141"/>
                        <a:pt x="203" y="133"/>
                        <a:pt x="204" y="129"/>
                      </a:cubicBezTo>
                      <a:cubicBezTo>
                        <a:pt x="206" y="121"/>
                        <a:pt x="207" y="112"/>
                        <a:pt x="207" y="103"/>
                      </a:cubicBezTo>
                      <a:cubicBezTo>
                        <a:pt x="207" y="46"/>
                        <a:pt x="161" y="0"/>
                        <a:pt x="104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16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828" name="Oval 38">
                  <a:extLst>
                    <a:ext uri="{FF2B5EF4-FFF2-40B4-BE49-F238E27FC236}">
                      <a16:creationId xmlns:a16="http://schemas.microsoft.com/office/drawing/2014/main" id="{354AF64A-4D91-174A-AA17-EDA8761FD6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4240" y="2421637"/>
                  <a:ext cx="142875" cy="142875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16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cxnSp>
            <p:nvCxnSpPr>
              <p:cNvPr id="825" name="96 Conector recto">
                <a:extLst>
                  <a:ext uri="{FF2B5EF4-FFF2-40B4-BE49-F238E27FC236}">
                    <a16:creationId xmlns:a16="http://schemas.microsoft.com/office/drawing/2014/main" id="{859B07F8-4FC8-B049-A5D9-2B7F24B36B80}"/>
                  </a:ext>
                </a:extLst>
              </p:cNvPr>
              <p:cNvCxnSpPr>
                <a:stCxn id="827" idx="12"/>
                <a:endCxn id="828" idx="0"/>
              </p:cNvCxnSpPr>
              <p:nvPr/>
            </p:nvCxnSpPr>
            <p:spPr>
              <a:xfrm>
                <a:off x="2678135" y="1872231"/>
                <a:ext cx="1462" cy="969293"/>
              </a:xfrm>
              <a:prstGeom prst="line">
                <a:avLst/>
              </a:prstGeom>
              <a:grpFill/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4" name="99 Grupo">
              <a:extLst>
                <a:ext uri="{FF2B5EF4-FFF2-40B4-BE49-F238E27FC236}">
                  <a16:creationId xmlns:a16="http://schemas.microsoft.com/office/drawing/2014/main" id="{A95BB62E-1ECF-7D47-B664-0D8A0F268DE0}"/>
                </a:ext>
              </a:extLst>
            </p:cNvPr>
            <p:cNvGrpSpPr/>
            <p:nvPr/>
          </p:nvGrpSpPr>
          <p:grpSpPr>
            <a:xfrm>
              <a:off x="6127564" y="2779538"/>
              <a:ext cx="768137" cy="638371"/>
              <a:chOff x="4551" y="-2181212"/>
              <a:chExt cx="4326384" cy="4794028"/>
            </a:xfrm>
            <a:solidFill>
              <a:srgbClr val="0070C0"/>
            </a:solidFill>
          </p:grpSpPr>
          <p:grpSp>
            <p:nvGrpSpPr>
              <p:cNvPr id="817" name="29 Grupo">
                <a:extLst>
                  <a:ext uri="{FF2B5EF4-FFF2-40B4-BE49-F238E27FC236}">
                    <a16:creationId xmlns:a16="http://schemas.microsoft.com/office/drawing/2014/main" id="{DE5B300E-4E41-614A-8A82-275DEDE301E1}"/>
                  </a:ext>
                </a:extLst>
              </p:cNvPr>
              <p:cNvGrpSpPr/>
              <p:nvPr/>
            </p:nvGrpSpPr>
            <p:grpSpPr>
              <a:xfrm>
                <a:off x="4551" y="-2181212"/>
                <a:ext cx="4326384" cy="4794028"/>
                <a:chOff x="2177115" y="-2419947"/>
                <a:chExt cx="4170342" cy="4621124"/>
              </a:xfrm>
              <a:grpFill/>
            </p:grpSpPr>
            <p:sp>
              <p:nvSpPr>
                <p:cNvPr id="820" name="Freeform 36">
                  <a:extLst>
                    <a:ext uri="{FF2B5EF4-FFF2-40B4-BE49-F238E27FC236}">
                      <a16:creationId xmlns:a16="http://schemas.microsoft.com/office/drawing/2014/main" id="{3B3C6835-DE5B-D640-9BB8-E1329725F4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77115" y="-2419947"/>
                  <a:ext cx="584199" cy="782636"/>
                </a:xfrm>
                <a:custGeom>
                  <a:avLst/>
                  <a:gdLst>
                    <a:gd name="T0" fmla="*/ 104 w 207"/>
                    <a:gd name="T1" fmla="*/ 0 h 277"/>
                    <a:gd name="T2" fmla="*/ 104 w 207"/>
                    <a:gd name="T3" fmla="*/ 0 h 277"/>
                    <a:gd name="T4" fmla="*/ 103 w 207"/>
                    <a:gd name="T5" fmla="*/ 0 h 277"/>
                    <a:gd name="T6" fmla="*/ 0 w 207"/>
                    <a:gd name="T7" fmla="*/ 103 h 277"/>
                    <a:gd name="T8" fmla="*/ 4 w 207"/>
                    <a:gd name="T9" fmla="*/ 129 h 277"/>
                    <a:gd name="T10" fmla="*/ 13 w 207"/>
                    <a:gd name="T11" fmla="*/ 152 h 277"/>
                    <a:gd name="T12" fmla="*/ 13 w 207"/>
                    <a:gd name="T13" fmla="*/ 152 h 277"/>
                    <a:gd name="T14" fmla="*/ 17 w 207"/>
                    <a:gd name="T15" fmla="*/ 159 h 277"/>
                    <a:gd name="T16" fmla="*/ 19 w 207"/>
                    <a:gd name="T17" fmla="*/ 162 h 277"/>
                    <a:gd name="T18" fmla="*/ 24 w 207"/>
                    <a:gd name="T19" fmla="*/ 168 h 277"/>
                    <a:gd name="T20" fmla="*/ 24 w 207"/>
                    <a:gd name="T21" fmla="*/ 168 h 277"/>
                    <a:gd name="T22" fmla="*/ 72 w 207"/>
                    <a:gd name="T23" fmla="*/ 209 h 277"/>
                    <a:gd name="T24" fmla="*/ 103 w 207"/>
                    <a:gd name="T25" fmla="*/ 275 h 277"/>
                    <a:gd name="T26" fmla="*/ 103 w 207"/>
                    <a:gd name="T27" fmla="*/ 277 h 277"/>
                    <a:gd name="T28" fmla="*/ 104 w 207"/>
                    <a:gd name="T29" fmla="*/ 276 h 277"/>
                    <a:gd name="T30" fmla="*/ 104 w 207"/>
                    <a:gd name="T31" fmla="*/ 277 h 277"/>
                    <a:gd name="T32" fmla="*/ 104 w 207"/>
                    <a:gd name="T33" fmla="*/ 275 h 277"/>
                    <a:gd name="T34" fmla="*/ 136 w 207"/>
                    <a:gd name="T35" fmla="*/ 209 h 277"/>
                    <a:gd name="T36" fmla="*/ 183 w 207"/>
                    <a:gd name="T37" fmla="*/ 168 h 277"/>
                    <a:gd name="T38" fmla="*/ 184 w 207"/>
                    <a:gd name="T39" fmla="*/ 168 h 277"/>
                    <a:gd name="T40" fmla="*/ 188 w 207"/>
                    <a:gd name="T41" fmla="*/ 162 h 277"/>
                    <a:gd name="T42" fmla="*/ 190 w 207"/>
                    <a:gd name="T43" fmla="*/ 159 h 277"/>
                    <a:gd name="T44" fmla="*/ 195 w 207"/>
                    <a:gd name="T45" fmla="*/ 152 h 277"/>
                    <a:gd name="T46" fmla="*/ 195 w 207"/>
                    <a:gd name="T47" fmla="*/ 152 h 277"/>
                    <a:gd name="T48" fmla="*/ 204 w 207"/>
                    <a:gd name="T49" fmla="*/ 129 h 277"/>
                    <a:gd name="T50" fmla="*/ 207 w 207"/>
                    <a:gd name="T51" fmla="*/ 103 h 277"/>
                    <a:gd name="T52" fmla="*/ 104 w 207"/>
                    <a:gd name="T53" fmla="*/ 0 h 2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07" h="277">
                      <a:moveTo>
                        <a:pt x="104" y="0"/>
                      </a:moveTo>
                      <a:cubicBezTo>
                        <a:pt x="104" y="0"/>
                        <a:pt x="104" y="0"/>
                        <a:pt x="104" y="0"/>
                      </a:cubicBezTo>
                      <a:cubicBezTo>
                        <a:pt x="104" y="0"/>
                        <a:pt x="103" y="0"/>
                        <a:pt x="103" y="0"/>
                      </a:cubicBezTo>
                      <a:cubicBezTo>
                        <a:pt x="46" y="0"/>
                        <a:pt x="0" y="46"/>
                        <a:pt x="0" y="103"/>
                      </a:cubicBezTo>
                      <a:cubicBezTo>
                        <a:pt x="0" y="112"/>
                        <a:pt x="2" y="121"/>
                        <a:pt x="4" y="129"/>
                      </a:cubicBezTo>
                      <a:cubicBezTo>
                        <a:pt x="5" y="133"/>
                        <a:pt x="7" y="141"/>
                        <a:pt x="13" y="152"/>
                      </a:cubicBezTo>
                      <a:cubicBezTo>
                        <a:pt x="13" y="152"/>
                        <a:pt x="13" y="152"/>
                        <a:pt x="13" y="152"/>
                      </a:cubicBezTo>
                      <a:cubicBezTo>
                        <a:pt x="14" y="154"/>
                        <a:pt x="16" y="156"/>
                        <a:pt x="17" y="159"/>
                      </a:cubicBezTo>
                      <a:cubicBezTo>
                        <a:pt x="18" y="160"/>
                        <a:pt x="19" y="161"/>
                        <a:pt x="19" y="162"/>
                      </a:cubicBezTo>
                      <a:cubicBezTo>
                        <a:pt x="21" y="164"/>
                        <a:pt x="22" y="166"/>
                        <a:pt x="24" y="168"/>
                      </a:cubicBezTo>
                      <a:cubicBezTo>
                        <a:pt x="24" y="168"/>
                        <a:pt x="24" y="168"/>
                        <a:pt x="24" y="168"/>
                      </a:cubicBezTo>
                      <a:cubicBezTo>
                        <a:pt x="34" y="181"/>
                        <a:pt x="53" y="194"/>
                        <a:pt x="72" y="209"/>
                      </a:cubicBezTo>
                      <a:cubicBezTo>
                        <a:pt x="84" y="221"/>
                        <a:pt x="98" y="256"/>
                        <a:pt x="103" y="275"/>
                      </a:cubicBezTo>
                      <a:cubicBezTo>
                        <a:pt x="103" y="277"/>
                        <a:pt x="103" y="277"/>
                        <a:pt x="103" y="277"/>
                      </a:cubicBezTo>
                      <a:cubicBezTo>
                        <a:pt x="104" y="277"/>
                        <a:pt x="104" y="277"/>
                        <a:pt x="104" y="276"/>
                      </a:cubicBezTo>
                      <a:cubicBezTo>
                        <a:pt x="104" y="277"/>
                        <a:pt x="104" y="277"/>
                        <a:pt x="104" y="277"/>
                      </a:cubicBezTo>
                      <a:cubicBezTo>
                        <a:pt x="104" y="275"/>
                        <a:pt x="104" y="275"/>
                        <a:pt x="104" y="275"/>
                      </a:cubicBezTo>
                      <a:cubicBezTo>
                        <a:pt x="109" y="256"/>
                        <a:pt x="124" y="221"/>
                        <a:pt x="136" y="209"/>
                      </a:cubicBezTo>
                      <a:cubicBezTo>
                        <a:pt x="155" y="194"/>
                        <a:pt x="173" y="181"/>
                        <a:pt x="183" y="168"/>
                      </a:cubicBezTo>
                      <a:cubicBezTo>
                        <a:pt x="184" y="168"/>
                        <a:pt x="184" y="168"/>
                        <a:pt x="184" y="168"/>
                      </a:cubicBezTo>
                      <a:cubicBezTo>
                        <a:pt x="185" y="166"/>
                        <a:pt x="187" y="164"/>
                        <a:pt x="188" y="162"/>
                      </a:cubicBezTo>
                      <a:cubicBezTo>
                        <a:pt x="189" y="161"/>
                        <a:pt x="189" y="160"/>
                        <a:pt x="190" y="159"/>
                      </a:cubicBezTo>
                      <a:cubicBezTo>
                        <a:pt x="192" y="156"/>
                        <a:pt x="193" y="154"/>
                        <a:pt x="195" y="152"/>
                      </a:cubicBezTo>
                      <a:cubicBezTo>
                        <a:pt x="195" y="152"/>
                        <a:pt x="195" y="152"/>
                        <a:pt x="195" y="152"/>
                      </a:cubicBezTo>
                      <a:cubicBezTo>
                        <a:pt x="200" y="141"/>
                        <a:pt x="203" y="133"/>
                        <a:pt x="204" y="129"/>
                      </a:cubicBezTo>
                      <a:cubicBezTo>
                        <a:pt x="206" y="121"/>
                        <a:pt x="207" y="112"/>
                        <a:pt x="207" y="103"/>
                      </a:cubicBezTo>
                      <a:cubicBezTo>
                        <a:pt x="207" y="46"/>
                        <a:pt x="161" y="0"/>
                        <a:pt x="104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16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821" name="Oval 38">
                  <a:extLst>
                    <a:ext uri="{FF2B5EF4-FFF2-40B4-BE49-F238E27FC236}">
                      <a16:creationId xmlns:a16="http://schemas.microsoft.com/office/drawing/2014/main" id="{EDF67D6E-5157-5E4F-B3F6-9A354E6388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97777" y="-708619"/>
                  <a:ext cx="142875" cy="142876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16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822" name="Freeform 36">
                  <a:extLst>
                    <a:ext uri="{FF2B5EF4-FFF2-40B4-BE49-F238E27FC236}">
                      <a16:creationId xmlns:a16="http://schemas.microsoft.com/office/drawing/2014/main" id="{091E4D6C-CD8B-4C48-854C-5A1A43E2CC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63257" y="346978"/>
                  <a:ext cx="584200" cy="782641"/>
                </a:xfrm>
                <a:custGeom>
                  <a:avLst/>
                  <a:gdLst>
                    <a:gd name="T0" fmla="*/ 104 w 207"/>
                    <a:gd name="T1" fmla="*/ 0 h 277"/>
                    <a:gd name="T2" fmla="*/ 104 w 207"/>
                    <a:gd name="T3" fmla="*/ 0 h 277"/>
                    <a:gd name="T4" fmla="*/ 103 w 207"/>
                    <a:gd name="T5" fmla="*/ 0 h 277"/>
                    <a:gd name="T6" fmla="*/ 0 w 207"/>
                    <a:gd name="T7" fmla="*/ 103 h 277"/>
                    <a:gd name="T8" fmla="*/ 4 w 207"/>
                    <a:gd name="T9" fmla="*/ 129 h 277"/>
                    <a:gd name="T10" fmla="*/ 13 w 207"/>
                    <a:gd name="T11" fmla="*/ 152 h 277"/>
                    <a:gd name="T12" fmla="*/ 13 w 207"/>
                    <a:gd name="T13" fmla="*/ 152 h 277"/>
                    <a:gd name="T14" fmla="*/ 17 w 207"/>
                    <a:gd name="T15" fmla="*/ 159 h 277"/>
                    <a:gd name="T16" fmla="*/ 19 w 207"/>
                    <a:gd name="T17" fmla="*/ 162 h 277"/>
                    <a:gd name="T18" fmla="*/ 24 w 207"/>
                    <a:gd name="T19" fmla="*/ 168 h 277"/>
                    <a:gd name="T20" fmla="*/ 24 w 207"/>
                    <a:gd name="T21" fmla="*/ 168 h 277"/>
                    <a:gd name="T22" fmla="*/ 72 w 207"/>
                    <a:gd name="T23" fmla="*/ 209 h 277"/>
                    <a:gd name="T24" fmla="*/ 103 w 207"/>
                    <a:gd name="T25" fmla="*/ 275 h 277"/>
                    <a:gd name="T26" fmla="*/ 103 w 207"/>
                    <a:gd name="T27" fmla="*/ 277 h 277"/>
                    <a:gd name="T28" fmla="*/ 104 w 207"/>
                    <a:gd name="T29" fmla="*/ 276 h 277"/>
                    <a:gd name="T30" fmla="*/ 104 w 207"/>
                    <a:gd name="T31" fmla="*/ 277 h 277"/>
                    <a:gd name="T32" fmla="*/ 104 w 207"/>
                    <a:gd name="T33" fmla="*/ 275 h 277"/>
                    <a:gd name="T34" fmla="*/ 136 w 207"/>
                    <a:gd name="T35" fmla="*/ 209 h 277"/>
                    <a:gd name="T36" fmla="*/ 183 w 207"/>
                    <a:gd name="T37" fmla="*/ 168 h 277"/>
                    <a:gd name="T38" fmla="*/ 184 w 207"/>
                    <a:gd name="T39" fmla="*/ 168 h 277"/>
                    <a:gd name="T40" fmla="*/ 188 w 207"/>
                    <a:gd name="T41" fmla="*/ 162 h 277"/>
                    <a:gd name="T42" fmla="*/ 190 w 207"/>
                    <a:gd name="T43" fmla="*/ 159 h 277"/>
                    <a:gd name="T44" fmla="*/ 195 w 207"/>
                    <a:gd name="T45" fmla="*/ 152 h 277"/>
                    <a:gd name="T46" fmla="*/ 195 w 207"/>
                    <a:gd name="T47" fmla="*/ 152 h 277"/>
                    <a:gd name="T48" fmla="*/ 204 w 207"/>
                    <a:gd name="T49" fmla="*/ 129 h 277"/>
                    <a:gd name="T50" fmla="*/ 207 w 207"/>
                    <a:gd name="T51" fmla="*/ 103 h 277"/>
                    <a:gd name="T52" fmla="*/ 104 w 207"/>
                    <a:gd name="T53" fmla="*/ 0 h 2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07" h="277">
                      <a:moveTo>
                        <a:pt x="104" y="0"/>
                      </a:moveTo>
                      <a:cubicBezTo>
                        <a:pt x="104" y="0"/>
                        <a:pt x="104" y="0"/>
                        <a:pt x="104" y="0"/>
                      </a:cubicBezTo>
                      <a:cubicBezTo>
                        <a:pt x="104" y="0"/>
                        <a:pt x="103" y="0"/>
                        <a:pt x="103" y="0"/>
                      </a:cubicBezTo>
                      <a:cubicBezTo>
                        <a:pt x="46" y="0"/>
                        <a:pt x="0" y="46"/>
                        <a:pt x="0" y="103"/>
                      </a:cubicBezTo>
                      <a:cubicBezTo>
                        <a:pt x="0" y="112"/>
                        <a:pt x="2" y="121"/>
                        <a:pt x="4" y="129"/>
                      </a:cubicBezTo>
                      <a:cubicBezTo>
                        <a:pt x="5" y="133"/>
                        <a:pt x="7" y="141"/>
                        <a:pt x="13" y="152"/>
                      </a:cubicBezTo>
                      <a:cubicBezTo>
                        <a:pt x="13" y="152"/>
                        <a:pt x="13" y="152"/>
                        <a:pt x="13" y="152"/>
                      </a:cubicBezTo>
                      <a:cubicBezTo>
                        <a:pt x="14" y="154"/>
                        <a:pt x="16" y="156"/>
                        <a:pt x="17" y="159"/>
                      </a:cubicBezTo>
                      <a:cubicBezTo>
                        <a:pt x="18" y="160"/>
                        <a:pt x="19" y="161"/>
                        <a:pt x="19" y="162"/>
                      </a:cubicBezTo>
                      <a:cubicBezTo>
                        <a:pt x="21" y="164"/>
                        <a:pt x="22" y="166"/>
                        <a:pt x="24" y="168"/>
                      </a:cubicBezTo>
                      <a:cubicBezTo>
                        <a:pt x="24" y="168"/>
                        <a:pt x="24" y="168"/>
                        <a:pt x="24" y="168"/>
                      </a:cubicBezTo>
                      <a:cubicBezTo>
                        <a:pt x="34" y="181"/>
                        <a:pt x="53" y="194"/>
                        <a:pt x="72" y="209"/>
                      </a:cubicBezTo>
                      <a:cubicBezTo>
                        <a:pt x="84" y="221"/>
                        <a:pt x="98" y="256"/>
                        <a:pt x="103" y="275"/>
                      </a:cubicBezTo>
                      <a:cubicBezTo>
                        <a:pt x="103" y="277"/>
                        <a:pt x="103" y="277"/>
                        <a:pt x="103" y="277"/>
                      </a:cubicBezTo>
                      <a:cubicBezTo>
                        <a:pt x="104" y="277"/>
                        <a:pt x="104" y="277"/>
                        <a:pt x="104" y="276"/>
                      </a:cubicBezTo>
                      <a:cubicBezTo>
                        <a:pt x="104" y="277"/>
                        <a:pt x="104" y="277"/>
                        <a:pt x="104" y="277"/>
                      </a:cubicBezTo>
                      <a:cubicBezTo>
                        <a:pt x="104" y="275"/>
                        <a:pt x="104" y="275"/>
                        <a:pt x="104" y="275"/>
                      </a:cubicBezTo>
                      <a:cubicBezTo>
                        <a:pt x="109" y="256"/>
                        <a:pt x="124" y="221"/>
                        <a:pt x="136" y="209"/>
                      </a:cubicBezTo>
                      <a:cubicBezTo>
                        <a:pt x="155" y="194"/>
                        <a:pt x="173" y="181"/>
                        <a:pt x="183" y="168"/>
                      </a:cubicBezTo>
                      <a:cubicBezTo>
                        <a:pt x="184" y="168"/>
                        <a:pt x="184" y="168"/>
                        <a:pt x="184" y="168"/>
                      </a:cubicBezTo>
                      <a:cubicBezTo>
                        <a:pt x="185" y="166"/>
                        <a:pt x="187" y="164"/>
                        <a:pt x="188" y="162"/>
                      </a:cubicBezTo>
                      <a:cubicBezTo>
                        <a:pt x="189" y="161"/>
                        <a:pt x="189" y="160"/>
                        <a:pt x="190" y="159"/>
                      </a:cubicBezTo>
                      <a:cubicBezTo>
                        <a:pt x="192" y="156"/>
                        <a:pt x="193" y="154"/>
                        <a:pt x="195" y="152"/>
                      </a:cubicBezTo>
                      <a:cubicBezTo>
                        <a:pt x="195" y="152"/>
                        <a:pt x="195" y="152"/>
                        <a:pt x="195" y="152"/>
                      </a:cubicBezTo>
                      <a:cubicBezTo>
                        <a:pt x="200" y="141"/>
                        <a:pt x="203" y="133"/>
                        <a:pt x="204" y="129"/>
                      </a:cubicBezTo>
                      <a:cubicBezTo>
                        <a:pt x="206" y="121"/>
                        <a:pt x="207" y="112"/>
                        <a:pt x="207" y="103"/>
                      </a:cubicBezTo>
                      <a:cubicBezTo>
                        <a:pt x="207" y="46"/>
                        <a:pt x="161" y="0"/>
                        <a:pt x="104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16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823" name="Oval 38">
                  <a:extLst>
                    <a:ext uri="{FF2B5EF4-FFF2-40B4-BE49-F238E27FC236}">
                      <a16:creationId xmlns:a16="http://schemas.microsoft.com/office/drawing/2014/main" id="{FA06C769-C560-6246-B883-3493C31295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83915" y="2058302"/>
                  <a:ext cx="142875" cy="142875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16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cxnSp>
            <p:nvCxnSpPr>
              <p:cNvPr id="818" name="101 Conector recto">
                <a:extLst>
                  <a:ext uri="{FF2B5EF4-FFF2-40B4-BE49-F238E27FC236}">
                    <a16:creationId xmlns:a16="http://schemas.microsoft.com/office/drawing/2014/main" id="{6BC9254F-888D-A941-9853-29384E9F33D9}"/>
                  </a:ext>
                </a:extLst>
              </p:cNvPr>
              <p:cNvCxnSpPr>
                <a:stCxn id="820" idx="12"/>
                <a:endCxn id="821" idx="0"/>
              </p:cNvCxnSpPr>
              <p:nvPr/>
            </p:nvCxnSpPr>
            <p:spPr>
              <a:xfrm>
                <a:off x="306114" y="-1375149"/>
                <a:ext cx="1462" cy="969296"/>
              </a:xfrm>
              <a:prstGeom prst="line">
                <a:avLst/>
              </a:prstGeom>
              <a:grpFill/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9" name="101 Conector recto">
                <a:extLst>
                  <a:ext uri="{FF2B5EF4-FFF2-40B4-BE49-F238E27FC236}">
                    <a16:creationId xmlns:a16="http://schemas.microsoft.com/office/drawing/2014/main" id="{986D9A57-1207-264D-9698-673296146DFC}"/>
                  </a:ext>
                </a:extLst>
              </p:cNvPr>
              <p:cNvCxnSpPr>
                <a:stCxn id="822" idx="12"/>
                <a:endCxn id="823" idx="0"/>
              </p:cNvCxnSpPr>
              <p:nvPr/>
            </p:nvCxnSpPr>
            <p:spPr>
              <a:xfrm>
                <a:off x="4026435" y="1495302"/>
                <a:ext cx="1462" cy="969293"/>
              </a:xfrm>
              <a:prstGeom prst="line">
                <a:avLst/>
              </a:prstGeom>
              <a:grpFill/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5" name="109 Grupo">
              <a:extLst>
                <a:ext uri="{FF2B5EF4-FFF2-40B4-BE49-F238E27FC236}">
                  <a16:creationId xmlns:a16="http://schemas.microsoft.com/office/drawing/2014/main" id="{74C42A78-47C1-6B4D-A972-41B596FDC7DC}"/>
                </a:ext>
              </a:extLst>
            </p:cNvPr>
            <p:cNvGrpSpPr/>
            <p:nvPr/>
          </p:nvGrpSpPr>
          <p:grpSpPr>
            <a:xfrm>
              <a:off x="7445649" y="3577374"/>
              <a:ext cx="107604" cy="256143"/>
              <a:chOff x="3375308" y="1588067"/>
              <a:chExt cx="606059" cy="1923576"/>
            </a:xfrm>
            <a:solidFill>
              <a:srgbClr val="0070C0"/>
            </a:solidFill>
          </p:grpSpPr>
          <p:grpSp>
            <p:nvGrpSpPr>
              <p:cNvPr id="813" name="29 Grupo">
                <a:extLst>
                  <a:ext uri="{FF2B5EF4-FFF2-40B4-BE49-F238E27FC236}">
                    <a16:creationId xmlns:a16="http://schemas.microsoft.com/office/drawing/2014/main" id="{CD3ACF48-CBE9-1D4B-BD47-24C3526D3DDC}"/>
                  </a:ext>
                </a:extLst>
              </p:cNvPr>
              <p:cNvGrpSpPr/>
              <p:nvPr/>
            </p:nvGrpSpPr>
            <p:grpSpPr>
              <a:xfrm>
                <a:off x="3375308" y="1588067"/>
                <a:ext cx="606059" cy="1923576"/>
                <a:chOff x="5426298" y="1213387"/>
                <a:chExt cx="584200" cy="1854199"/>
              </a:xfrm>
              <a:grpFill/>
            </p:grpSpPr>
            <p:sp>
              <p:nvSpPr>
                <p:cNvPr id="815" name="Freeform 36">
                  <a:extLst>
                    <a:ext uri="{FF2B5EF4-FFF2-40B4-BE49-F238E27FC236}">
                      <a16:creationId xmlns:a16="http://schemas.microsoft.com/office/drawing/2014/main" id="{218632C2-690B-094B-B60B-92C3FCEB78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26298" y="1213387"/>
                  <a:ext cx="584200" cy="782641"/>
                </a:xfrm>
                <a:custGeom>
                  <a:avLst/>
                  <a:gdLst>
                    <a:gd name="T0" fmla="*/ 104 w 207"/>
                    <a:gd name="T1" fmla="*/ 0 h 277"/>
                    <a:gd name="T2" fmla="*/ 104 w 207"/>
                    <a:gd name="T3" fmla="*/ 0 h 277"/>
                    <a:gd name="T4" fmla="*/ 103 w 207"/>
                    <a:gd name="T5" fmla="*/ 0 h 277"/>
                    <a:gd name="T6" fmla="*/ 0 w 207"/>
                    <a:gd name="T7" fmla="*/ 103 h 277"/>
                    <a:gd name="T8" fmla="*/ 4 w 207"/>
                    <a:gd name="T9" fmla="*/ 129 h 277"/>
                    <a:gd name="T10" fmla="*/ 13 w 207"/>
                    <a:gd name="T11" fmla="*/ 152 h 277"/>
                    <a:gd name="T12" fmla="*/ 13 w 207"/>
                    <a:gd name="T13" fmla="*/ 152 h 277"/>
                    <a:gd name="T14" fmla="*/ 17 w 207"/>
                    <a:gd name="T15" fmla="*/ 159 h 277"/>
                    <a:gd name="T16" fmla="*/ 19 w 207"/>
                    <a:gd name="T17" fmla="*/ 162 h 277"/>
                    <a:gd name="T18" fmla="*/ 24 w 207"/>
                    <a:gd name="T19" fmla="*/ 168 h 277"/>
                    <a:gd name="T20" fmla="*/ 24 w 207"/>
                    <a:gd name="T21" fmla="*/ 168 h 277"/>
                    <a:gd name="T22" fmla="*/ 72 w 207"/>
                    <a:gd name="T23" fmla="*/ 209 h 277"/>
                    <a:gd name="T24" fmla="*/ 103 w 207"/>
                    <a:gd name="T25" fmla="*/ 275 h 277"/>
                    <a:gd name="T26" fmla="*/ 103 w 207"/>
                    <a:gd name="T27" fmla="*/ 277 h 277"/>
                    <a:gd name="T28" fmla="*/ 104 w 207"/>
                    <a:gd name="T29" fmla="*/ 276 h 277"/>
                    <a:gd name="T30" fmla="*/ 104 w 207"/>
                    <a:gd name="T31" fmla="*/ 277 h 277"/>
                    <a:gd name="T32" fmla="*/ 104 w 207"/>
                    <a:gd name="T33" fmla="*/ 275 h 277"/>
                    <a:gd name="T34" fmla="*/ 136 w 207"/>
                    <a:gd name="T35" fmla="*/ 209 h 277"/>
                    <a:gd name="T36" fmla="*/ 183 w 207"/>
                    <a:gd name="T37" fmla="*/ 168 h 277"/>
                    <a:gd name="T38" fmla="*/ 184 w 207"/>
                    <a:gd name="T39" fmla="*/ 168 h 277"/>
                    <a:gd name="T40" fmla="*/ 188 w 207"/>
                    <a:gd name="T41" fmla="*/ 162 h 277"/>
                    <a:gd name="T42" fmla="*/ 190 w 207"/>
                    <a:gd name="T43" fmla="*/ 159 h 277"/>
                    <a:gd name="T44" fmla="*/ 195 w 207"/>
                    <a:gd name="T45" fmla="*/ 152 h 277"/>
                    <a:gd name="T46" fmla="*/ 195 w 207"/>
                    <a:gd name="T47" fmla="*/ 152 h 277"/>
                    <a:gd name="T48" fmla="*/ 204 w 207"/>
                    <a:gd name="T49" fmla="*/ 129 h 277"/>
                    <a:gd name="T50" fmla="*/ 207 w 207"/>
                    <a:gd name="T51" fmla="*/ 103 h 277"/>
                    <a:gd name="T52" fmla="*/ 104 w 207"/>
                    <a:gd name="T53" fmla="*/ 0 h 2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07" h="277">
                      <a:moveTo>
                        <a:pt x="104" y="0"/>
                      </a:moveTo>
                      <a:cubicBezTo>
                        <a:pt x="104" y="0"/>
                        <a:pt x="104" y="0"/>
                        <a:pt x="104" y="0"/>
                      </a:cubicBezTo>
                      <a:cubicBezTo>
                        <a:pt x="104" y="0"/>
                        <a:pt x="103" y="0"/>
                        <a:pt x="103" y="0"/>
                      </a:cubicBezTo>
                      <a:cubicBezTo>
                        <a:pt x="46" y="0"/>
                        <a:pt x="0" y="46"/>
                        <a:pt x="0" y="103"/>
                      </a:cubicBezTo>
                      <a:cubicBezTo>
                        <a:pt x="0" y="112"/>
                        <a:pt x="2" y="121"/>
                        <a:pt x="4" y="129"/>
                      </a:cubicBezTo>
                      <a:cubicBezTo>
                        <a:pt x="5" y="133"/>
                        <a:pt x="7" y="141"/>
                        <a:pt x="13" y="152"/>
                      </a:cubicBezTo>
                      <a:cubicBezTo>
                        <a:pt x="13" y="152"/>
                        <a:pt x="13" y="152"/>
                        <a:pt x="13" y="152"/>
                      </a:cubicBezTo>
                      <a:cubicBezTo>
                        <a:pt x="14" y="154"/>
                        <a:pt x="16" y="156"/>
                        <a:pt x="17" y="159"/>
                      </a:cubicBezTo>
                      <a:cubicBezTo>
                        <a:pt x="18" y="160"/>
                        <a:pt x="19" y="161"/>
                        <a:pt x="19" y="162"/>
                      </a:cubicBezTo>
                      <a:cubicBezTo>
                        <a:pt x="21" y="164"/>
                        <a:pt x="22" y="166"/>
                        <a:pt x="24" y="168"/>
                      </a:cubicBezTo>
                      <a:cubicBezTo>
                        <a:pt x="24" y="168"/>
                        <a:pt x="24" y="168"/>
                        <a:pt x="24" y="168"/>
                      </a:cubicBezTo>
                      <a:cubicBezTo>
                        <a:pt x="34" y="181"/>
                        <a:pt x="53" y="194"/>
                        <a:pt x="72" y="209"/>
                      </a:cubicBezTo>
                      <a:cubicBezTo>
                        <a:pt x="84" y="221"/>
                        <a:pt x="98" y="256"/>
                        <a:pt x="103" y="275"/>
                      </a:cubicBezTo>
                      <a:cubicBezTo>
                        <a:pt x="103" y="277"/>
                        <a:pt x="103" y="277"/>
                        <a:pt x="103" y="277"/>
                      </a:cubicBezTo>
                      <a:cubicBezTo>
                        <a:pt x="104" y="277"/>
                        <a:pt x="104" y="277"/>
                        <a:pt x="104" y="276"/>
                      </a:cubicBezTo>
                      <a:cubicBezTo>
                        <a:pt x="104" y="277"/>
                        <a:pt x="104" y="277"/>
                        <a:pt x="104" y="277"/>
                      </a:cubicBezTo>
                      <a:cubicBezTo>
                        <a:pt x="104" y="275"/>
                        <a:pt x="104" y="275"/>
                        <a:pt x="104" y="275"/>
                      </a:cubicBezTo>
                      <a:cubicBezTo>
                        <a:pt x="109" y="256"/>
                        <a:pt x="124" y="221"/>
                        <a:pt x="136" y="209"/>
                      </a:cubicBezTo>
                      <a:cubicBezTo>
                        <a:pt x="155" y="194"/>
                        <a:pt x="173" y="181"/>
                        <a:pt x="183" y="168"/>
                      </a:cubicBezTo>
                      <a:cubicBezTo>
                        <a:pt x="184" y="168"/>
                        <a:pt x="184" y="168"/>
                        <a:pt x="184" y="168"/>
                      </a:cubicBezTo>
                      <a:cubicBezTo>
                        <a:pt x="185" y="166"/>
                        <a:pt x="187" y="164"/>
                        <a:pt x="188" y="162"/>
                      </a:cubicBezTo>
                      <a:cubicBezTo>
                        <a:pt x="189" y="161"/>
                        <a:pt x="189" y="160"/>
                        <a:pt x="190" y="159"/>
                      </a:cubicBezTo>
                      <a:cubicBezTo>
                        <a:pt x="192" y="156"/>
                        <a:pt x="193" y="154"/>
                        <a:pt x="195" y="152"/>
                      </a:cubicBezTo>
                      <a:cubicBezTo>
                        <a:pt x="195" y="152"/>
                        <a:pt x="195" y="152"/>
                        <a:pt x="195" y="152"/>
                      </a:cubicBezTo>
                      <a:cubicBezTo>
                        <a:pt x="200" y="141"/>
                        <a:pt x="203" y="133"/>
                        <a:pt x="204" y="129"/>
                      </a:cubicBezTo>
                      <a:cubicBezTo>
                        <a:pt x="206" y="121"/>
                        <a:pt x="207" y="112"/>
                        <a:pt x="207" y="103"/>
                      </a:cubicBezTo>
                      <a:cubicBezTo>
                        <a:pt x="207" y="46"/>
                        <a:pt x="161" y="0"/>
                        <a:pt x="104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16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816" name="Oval 38">
                  <a:extLst>
                    <a:ext uri="{FF2B5EF4-FFF2-40B4-BE49-F238E27FC236}">
                      <a16:creationId xmlns:a16="http://schemas.microsoft.com/office/drawing/2014/main" id="{07F029A5-6D41-0744-9244-AB488B295C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46961" y="2924711"/>
                  <a:ext cx="142875" cy="142875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16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cxnSp>
            <p:nvCxnSpPr>
              <p:cNvPr id="814" name="111 Conector recto">
                <a:extLst>
                  <a:ext uri="{FF2B5EF4-FFF2-40B4-BE49-F238E27FC236}">
                    <a16:creationId xmlns:a16="http://schemas.microsoft.com/office/drawing/2014/main" id="{F9D162FF-33D8-6747-A214-E1EA473B36A9}"/>
                  </a:ext>
                </a:extLst>
              </p:cNvPr>
              <p:cNvCxnSpPr>
                <a:stCxn id="815" idx="12"/>
                <a:endCxn id="816" idx="0"/>
              </p:cNvCxnSpPr>
              <p:nvPr/>
            </p:nvCxnSpPr>
            <p:spPr>
              <a:xfrm>
                <a:off x="3676872" y="2394128"/>
                <a:ext cx="1462" cy="969293"/>
              </a:xfrm>
              <a:prstGeom prst="line">
                <a:avLst/>
              </a:prstGeom>
              <a:grpFill/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6" name="114 Grupo">
              <a:extLst>
                <a:ext uri="{FF2B5EF4-FFF2-40B4-BE49-F238E27FC236}">
                  <a16:creationId xmlns:a16="http://schemas.microsoft.com/office/drawing/2014/main" id="{14240109-D99F-C747-849A-435E31072DB0}"/>
                </a:ext>
              </a:extLst>
            </p:cNvPr>
            <p:cNvGrpSpPr/>
            <p:nvPr/>
          </p:nvGrpSpPr>
          <p:grpSpPr>
            <a:xfrm>
              <a:off x="8045495" y="3627111"/>
              <a:ext cx="107604" cy="256142"/>
              <a:chOff x="3400282" y="-673502"/>
              <a:chExt cx="606059" cy="1923572"/>
            </a:xfrm>
            <a:solidFill>
              <a:srgbClr val="0070C0"/>
            </a:solidFill>
          </p:grpSpPr>
          <p:grpSp>
            <p:nvGrpSpPr>
              <p:cNvPr id="809" name="29 Grupo">
                <a:extLst>
                  <a:ext uri="{FF2B5EF4-FFF2-40B4-BE49-F238E27FC236}">
                    <a16:creationId xmlns:a16="http://schemas.microsoft.com/office/drawing/2014/main" id="{DAD94ED8-9899-1F46-9F39-A918473F3161}"/>
                  </a:ext>
                </a:extLst>
              </p:cNvPr>
              <p:cNvGrpSpPr/>
              <p:nvPr/>
            </p:nvGrpSpPr>
            <p:grpSpPr>
              <a:xfrm>
                <a:off x="3400282" y="-673502"/>
                <a:ext cx="606059" cy="1923572"/>
                <a:chOff x="5450371" y="-966615"/>
                <a:chExt cx="584200" cy="1854195"/>
              </a:xfrm>
              <a:grpFill/>
            </p:grpSpPr>
            <p:sp>
              <p:nvSpPr>
                <p:cNvPr id="811" name="Freeform 36">
                  <a:extLst>
                    <a:ext uri="{FF2B5EF4-FFF2-40B4-BE49-F238E27FC236}">
                      <a16:creationId xmlns:a16="http://schemas.microsoft.com/office/drawing/2014/main" id="{4D64C82B-4B50-2D42-AC98-A65E74277B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50371" y="-966615"/>
                  <a:ext cx="584200" cy="782641"/>
                </a:xfrm>
                <a:custGeom>
                  <a:avLst/>
                  <a:gdLst>
                    <a:gd name="T0" fmla="*/ 104 w 207"/>
                    <a:gd name="T1" fmla="*/ 0 h 277"/>
                    <a:gd name="T2" fmla="*/ 104 w 207"/>
                    <a:gd name="T3" fmla="*/ 0 h 277"/>
                    <a:gd name="T4" fmla="*/ 103 w 207"/>
                    <a:gd name="T5" fmla="*/ 0 h 277"/>
                    <a:gd name="T6" fmla="*/ 0 w 207"/>
                    <a:gd name="T7" fmla="*/ 103 h 277"/>
                    <a:gd name="T8" fmla="*/ 4 w 207"/>
                    <a:gd name="T9" fmla="*/ 129 h 277"/>
                    <a:gd name="T10" fmla="*/ 13 w 207"/>
                    <a:gd name="T11" fmla="*/ 152 h 277"/>
                    <a:gd name="T12" fmla="*/ 13 w 207"/>
                    <a:gd name="T13" fmla="*/ 152 h 277"/>
                    <a:gd name="T14" fmla="*/ 17 w 207"/>
                    <a:gd name="T15" fmla="*/ 159 h 277"/>
                    <a:gd name="T16" fmla="*/ 19 w 207"/>
                    <a:gd name="T17" fmla="*/ 162 h 277"/>
                    <a:gd name="T18" fmla="*/ 24 w 207"/>
                    <a:gd name="T19" fmla="*/ 168 h 277"/>
                    <a:gd name="T20" fmla="*/ 24 w 207"/>
                    <a:gd name="T21" fmla="*/ 168 h 277"/>
                    <a:gd name="T22" fmla="*/ 72 w 207"/>
                    <a:gd name="T23" fmla="*/ 209 h 277"/>
                    <a:gd name="T24" fmla="*/ 103 w 207"/>
                    <a:gd name="T25" fmla="*/ 275 h 277"/>
                    <a:gd name="T26" fmla="*/ 103 w 207"/>
                    <a:gd name="T27" fmla="*/ 277 h 277"/>
                    <a:gd name="T28" fmla="*/ 104 w 207"/>
                    <a:gd name="T29" fmla="*/ 276 h 277"/>
                    <a:gd name="T30" fmla="*/ 104 w 207"/>
                    <a:gd name="T31" fmla="*/ 277 h 277"/>
                    <a:gd name="T32" fmla="*/ 104 w 207"/>
                    <a:gd name="T33" fmla="*/ 275 h 277"/>
                    <a:gd name="T34" fmla="*/ 136 w 207"/>
                    <a:gd name="T35" fmla="*/ 209 h 277"/>
                    <a:gd name="T36" fmla="*/ 183 w 207"/>
                    <a:gd name="T37" fmla="*/ 168 h 277"/>
                    <a:gd name="T38" fmla="*/ 184 w 207"/>
                    <a:gd name="T39" fmla="*/ 168 h 277"/>
                    <a:gd name="T40" fmla="*/ 188 w 207"/>
                    <a:gd name="T41" fmla="*/ 162 h 277"/>
                    <a:gd name="T42" fmla="*/ 190 w 207"/>
                    <a:gd name="T43" fmla="*/ 159 h 277"/>
                    <a:gd name="T44" fmla="*/ 195 w 207"/>
                    <a:gd name="T45" fmla="*/ 152 h 277"/>
                    <a:gd name="T46" fmla="*/ 195 w 207"/>
                    <a:gd name="T47" fmla="*/ 152 h 277"/>
                    <a:gd name="T48" fmla="*/ 204 w 207"/>
                    <a:gd name="T49" fmla="*/ 129 h 277"/>
                    <a:gd name="T50" fmla="*/ 207 w 207"/>
                    <a:gd name="T51" fmla="*/ 103 h 277"/>
                    <a:gd name="T52" fmla="*/ 104 w 207"/>
                    <a:gd name="T53" fmla="*/ 0 h 2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07" h="277">
                      <a:moveTo>
                        <a:pt x="104" y="0"/>
                      </a:moveTo>
                      <a:cubicBezTo>
                        <a:pt x="104" y="0"/>
                        <a:pt x="104" y="0"/>
                        <a:pt x="104" y="0"/>
                      </a:cubicBezTo>
                      <a:cubicBezTo>
                        <a:pt x="104" y="0"/>
                        <a:pt x="103" y="0"/>
                        <a:pt x="103" y="0"/>
                      </a:cubicBezTo>
                      <a:cubicBezTo>
                        <a:pt x="46" y="0"/>
                        <a:pt x="0" y="46"/>
                        <a:pt x="0" y="103"/>
                      </a:cubicBezTo>
                      <a:cubicBezTo>
                        <a:pt x="0" y="112"/>
                        <a:pt x="2" y="121"/>
                        <a:pt x="4" y="129"/>
                      </a:cubicBezTo>
                      <a:cubicBezTo>
                        <a:pt x="5" y="133"/>
                        <a:pt x="7" y="141"/>
                        <a:pt x="13" y="152"/>
                      </a:cubicBezTo>
                      <a:cubicBezTo>
                        <a:pt x="13" y="152"/>
                        <a:pt x="13" y="152"/>
                        <a:pt x="13" y="152"/>
                      </a:cubicBezTo>
                      <a:cubicBezTo>
                        <a:pt x="14" y="154"/>
                        <a:pt x="16" y="156"/>
                        <a:pt x="17" y="159"/>
                      </a:cubicBezTo>
                      <a:cubicBezTo>
                        <a:pt x="18" y="160"/>
                        <a:pt x="19" y="161"/>
                        <a:pt x="19" y="162"/>
                      </a:cubicBezTo>
                      <a:cubicBezTo>
                        <a:pt x="21" y="164"/>
                        <a:pt x="22" y="166"/>
                        <a:pt x="24" y="168"/>
                      </a:cubicBezTo>
                      <a:cubicBezTo>
                        <a:pt x="24" y="168"/>
                        <a:pt x="24" y="168"/>
                        <a:pt x="24" y="168"/>
                      </a:cubicBezTo>
                      <a:cubicBezTo>
                        <a:pt x="34" y="181"/>
                        <a:pt x="53" y="194"/>
                        <a:pt x="72" y="209"/>
                      </a:cubicBezTo>
                      <a:cubicBezTo>
                        <a:pt x="84" y="221"/>
                        <a:pt x="98" y="256"/>
                        <a:pt x="103" y="275"/>
                      </a:cubicBezTo>
                      <a:cubicBezTo>
                        <a:pt x="103" y="277"/>
                        <a:pt x="103" y="277"/>
                        <a:pt x="103" y="277"/>
                      </a:cubicBezTo>
                      <a:cubicBezTo>
                        <a:pt x="104" y="277"/>
                        <a:pt x="104" y="277"/>
                        <a:pt x="104" y="276"/>
                      </a:cubicBezTo>
                      <a:cubicBezTo>
                        <a:pt x="104" y="277"/>
                        <a:pt x="104" y="277"/>
                        <a:pt x="104" y="277"/>
                      </a:cubicBezTo>
                      <a:cubicBezTo>
                        <a:pt x="104" y="275"/>
                        <a:pt x="104" y="275"/>
                        <a:pt x="104" y="275"/>
                      </a:cubicBezTo>
                      <a:cubicBezTo>
                        <a:pt x="109" y="256"/>
                        <a:pt x="124" y="221"/>
                        <a:pt x="136" y="209"/>
                      </a:cubicBezTo>
                      <a:cubicBezTo>
                        <a:pt x="155" y="194"/>
                        <a:pt x="173" y="181"/>
                        <a:pt x="183" y="168"/>
                      </a:cubicBezTo>
                      <a:cubicBezTo>
                        <a:pt x="184" y="168"/>
                        <a:pt x="184" y="168"/>
                        <a:pt x="184" y="168"/>
                      </a:cubicBezTo>
                      <a:cubicBezTo>
                        <a:pt x="185" y="166"/>
                        <a:pt x="187" y="164"/>
                        <a:pt x="188" y="162"/>
                      </a:cubicBezTo>
                      <a:cubicBezTo>
                        <a:pt x="189" y="161"/>
                        <a:pt x="189" y="160"/>
                        <a:pt x="190" y="159"/>
                      </a:cubicBezTo>
                      <a:cubicBezTo>
                        <a:pt x="192" y="156"/>
                        <a:pt x="193" y="154"/>
                        <a:pt x="195" y="152"/>
                      </a:cubicBezTo>
                      <a:cubicBezTo>
                        <a:pt x="195" y="152"/>
                        <a:pt x="195" y="152"/>
                        <a:pt x="195" y="152"/>
                      </a:cubicBezTo>
                      <a:cubicBezTo>
                        <a:pt x="200" y="141"/>
                        <a:pt x="203" y="133"/>
                        <a:pt x="204" y="129"/>
                      </a:cubicBezTo>
                      <a:cubicBezTo>
                        <a:pt x="206" y="121"/>
                        <a:pt x="207" y="112"/>
                        <a:pt x="207" y="103"/>
                      </a:cubicBezTo>
                      <a:cubicBezTo>
                        <a:pt x="207" y="46"/>
                        <a:pt x="161" y="0"/>
                        <a:pt x="104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16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812" name="Oval 38">
                  <a:extLst>
                    <a:ext uri="{FF2B5EF4-FFF2-40B4-BE49-F238E27FC236}">
                      <a16:creationId xmlns:a16="http://schemas.microsoft.com/office/drawing/2014/main" id="{6BE96378-F6DB-E143-B9A3-071835E1A6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71033" y="744705"/>
                  <a:ext cx="142876" cy="142875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16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cxnSp>
            <p:nvCxnSpPr>
              <p:cNvPr id="810" name="116 Conector recto">
                <a:extLst>
                  <a:ext uri="{FF2B5EF4-FFF2-40B4-BE49-F238E27FC236}">
                    <a16:creationId xmlns:a16="http://schemas.microsoft.com/office/drawing/2014/main" id="{FB1764F9-1B3F-1549-8768-B1B28AAC69D4}"/>
                  </a:ext>
                </a:extLst>
              </p:cNvPr>
              <p:cNvCxnSpPr>
                <a:stCxn id="811" idx="12"/>
                <a:endCxn id="812" idx="0"/>
              </p:cNvCxnSpPr>
              <p:nvPr/>
            </p:nvCxnSpPr>
            <p:spPr>
              <a:xfrm>
                <a:off x="3701847" y="132554"/>
                <a:ext cx="1462" cy="969295"/>
              </a:xfrm>
              <a:prstGeom prst="line">
                <a:avLst/>
              </a:prstGeom>
              <a:grpFill/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7" name="119 Grupo">
              <a:extLst>
                <a:ext uri="{FF2B5EF4-FFF2-40B4-BE49-F238E27FC236}">
                  <a16:creationId xmlns:a16="http://schemas.microsoft.com/office/drawing/2014/main" id="{64A73CF9-F5F5-E443-9E73-FD4E58CFEEB3}"/>
                </a:ext>
              </a:extLst>
            </p:cNvPr>
            <p:cNvGrpSpPr/>
            <p:nvPr/>
          </p:nvGrpSpPr>
          <p:grpSpPr>
            <a:xfrm>
              <a:off x="7992485" y="2461010"/>
              <a:ext cx="107606" cy="256139"/>
              <a:chOff x="4265563" y="2351967"/>
              <a:chExt cx="606060" cy="1923553"/>
            </a:xfrm>
            <a:solidFill>
              <a:srgbClr val="0070C0"/>
            </a:solidFill>
          </p:grpSpPr>
          <p:grpSp>
            <p:nvGrpSpPr>
              <p:cNvPr id="805" name="29 Grupo">
                <a:extLst>
                  <a:ext uri="{FF2B5EF4-FFF2-40B4-BE49-F238E27FC236}">
                    <a16:creationId xmlns:a16="http://schemas.microsoft.com/office/drawing/2014/main" id="{DA854C10-0F40-AB4E-A472-9B8E5D60D568}"/>
                  </a:ext>
                </a:extLst>
              </p:cNvPr>
              <p:cNvGrpSpPr/>
              <p:nvPr/>
            </p:nvGrpSpPr>
            <p:grpSpPr>
              <a:xfrm>
                <a:off x="4265563" y="2351967"/>
                <a:ext cx="606060" cy="1923553"/>
                <a:chOff x="6284408" y="1949740"/>
                <a:chExt cx="584198" cy="1854181"/>
              </a:xfrm>
              <a:grpFill/>
            </p:grpSpPr>
            <p:sp>
              <p:nvSpPr>
                <p:cNvPr id="807" name="Freeform 36">
                  <a:extLst>
                    <a:ext uri="{FF2B5EF4-FFF2-40B4-BE49-F238E27FC236}">
                      <a16:creationId xmlns:a16="http://schemas.microsoft.com/office/drawing/2014/main" id="{AD5DA4BC-A826-8E47-9D11-8B17DCD239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84408" y="1949740"/>
                  <a:ext cx="584198" cy="782641"/>
                </a:xfrm>
                <a:custGeom>
                  <a:avLst/>
                  <a:gdLst>
                    <a:gd name="T0" fmla="*/ 104 w 207"/>
                    <a:gd name="T1" fmla="*/ 0 h 277"/>
                    <a:gd name="T2" fmla="*/ 104 w 207"/>
                    <a:gd name="T3" fmla="*/ 0 h 277"/>
                    <a:gd name="T4" fmla="*/ 103 w 207"/>
                    <a:gd name="T5" fmla="*/ 0 h 277"/>
                    <a:gd name="T6" fmla="*/ 0 w 207"/>
                    <a:gd name="T7" fmla="*/ 103 h 277"/>
                    <a:gd name="T8" fmla="*/ 4 w 207"/>
                    <a:gd name="T9" fmla="*/ 129 h 277"/>
                    <a:gd name="T10" fmla="*/ 13 w 207"/>
                    <a:gd name="T11" fmla="*/ 152 h 277"/>
                    <a:gd name="T12" fmla="*/ 13 w 207"/>
                    <a:gd name="T13" fmla="*/ 152 h 277"/>
                    <a:gd name="T14" fmla="*/ 17 w 207"/>
                    <a:gd name="T15" fmla="*/ 159 h 277"/>
                    <a:gd name="T16" fmla="*/ 19 w 207"/>
                    <a:gd name="T17" fmla="*/ 162 h 277"/>
                    <a:gd name="T18" fmla="*/ 24 w 207"/>
                    <a:gd name="T19" fmla="*/ 168 h 277"/>
                    <a:gd name="T20" fmla="*/ 24 w 207"/>
                    <a:gd name="T21" fmla="*/ 168 h 277"/>
                    <a:gd name="T22" fmla="*/ 72 w 207"/>
                    <a:gd name="T23" fmla="*/ 209 h 277"/>
                    <a:gd name="T24" fmla="*/ 103 w 207"/>
                    <a:gd name="T25" fmla="*/ 275 h 277"/>
                    <a:gd name="T26" fmla="*/ 103 w 207"/>
                    <a:gd name="T27" fmla="*/ 277 h 277"/>
                    <a:gd name="T28" fmla="*/ 104 w 207"/>
                    <a:gd name="T29" fmla="*/ 276 h 277"/>
                    <a:gd name="T30" fmla="*/ 104 w 207"/>
                    <a:gd name="T31" fmla="*/ 277 h 277"/>
                    <a:gd name="T32" fmla="*/ 104 w 207"/>
                    <a:gd name="T33" fmla="*/ 275 h 277"/>
                    <a:gd name="T34" fmla="*/ 136 w 207"/>
                    <a:gd name="T35" fmla="*/ 209 h 277"/>
                    <a:gd name="T36" fmla="*/ 183 w 207"/>
                    <a:gd name="T37" fmla="*/ 168 h 277"/>
                    <a:gd name="T38" fmla="*/ 184 w 207"/>
                    <a:gd name="T39" fmla="*/ 168 h 277"/>
                    <a:gd name="T40" fmla="*/ 188 w 207"/>
                    <a:gd name="T41" fmla="*/ 162 h 277"/>
                    <a:gd name="T42" fmla="*/ 190 w 207"/>
                    <a:gd name="T43" fmla="*/ 159 h 277"/>
                    <a:gd name="T44" fmla="*/ 195 w 207"/>
                    <a:gd name="T45" fmla="*/ 152 h 277"/>
                    <a:gd name="T46" fmla="*/ 195 w 207"/>
                    <a:gd name="T47" fmla="*/ 152 h 277"/>
                    <a:gd name="T48" fmla="*/ 204 w 207"/>
                    <a:gd name="T49" fmla="*/ 129 h 277"/>
                    <a:gd name="T50" fmla="*/ 207 w 207"/>
                    <a:gd name="T51" fmla="*/ 103 h 277"/>
                    <a:gd name="T52" fmla="*/ 104 w 207"/>
                    <a:gd name="T53" fmla="*/ 0 h 2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07" h="277">
                      <a:moveTo>
                        <a:pt x="104" y="0"/>
                      </a:moveTo>
                      <a:cubicBezTo>
                        <a:pt x="104" y="0"/>
                        <a:pt x="104" y="0"/>
                        <a:pt x="104" y="0"/>
                      </a:cubicBezTo>
                      <a:cubicBezTo>
                        <a:pt x="104" y="0"/>
                        <a:pt x="103" y="0"/>
                        <a:pt x="103" y="0"/>
                      </a:cubicBezTo>
                      <a:cubicBezTo>
                        <a:pt x="46" y="0"/>
                        <a:pt x="0" y="46"/>
                        <a:pt x="0" y="103"/>
                      </a:cubicBezTo>
                      <a:cubicBezTo>
                        <a:pt x="0" y="112"/>
                        <a:pt x="2" y="121"/>
                        <a:pt x="4" y="129"/>
                      </a:cubicBezTo>
                      <a:cubicBezTo>
                        <a:pt x="5" y="133"/>
                        <a:pt x="7" y="141"/>
                        <a:pt x="13" y="152"/>
                      </a:cubicBezTo>
                      <a:cubicBezTo>
                        <a:pt x="13" y="152"/>
                        <a:pt x="13" y="152"/>
                        <a:pt x="13" y="152"/>
                      </a:cubicBezTo>
                      <a:cubicBezTo>
                        <a:pt x="14" y="154"/>
                        <a:pt x="16" y="156"/>
                        <a:pt x="17" y="159"/>
                      </a:cubicBezTo>
                      <a:cubicBezTo>
                        <a:pt x="18" y="160"/>
                        <a:pt x="19" y="161"/>
                        <a:pt x="19" y="162"/>
                      </a:cubicBezTo>
                      <a:cubicBezTo>
                        <a:pt x="21" y="164"/>
                        <a:pt x="22" y="166"/>
                        <a:pt x="24" y="168"/>
                      </a:cubicBezTo>
                      <a:cubicBezTo>
                        <a:pt x="24" y="168"/>
                        <a:pt x="24" y="168"/>
                        <a:pt x="24" y="168"/>
                      </a:cubicBezTo>
                      <a:cubicBezTo>
                        <a:pt x="34" y="181"/>
                        <a:pt x="53" y="194"/>
                        <a:pt x="72" y="209"/>
                      </a:cubicBezTo>
                      <a:cubicBezTo>
                        <a:pt x="84" y="221"/>
                        <a:pt x="98" y="256"/>
                        <a:pt x="103" y="275"/>
                      </a:cubicBezTo>
                      <a:cubicBezTo>
                        <a:pt x="103" y="277"/>
                        <a:pt x="103" y="277"/>
                        <a:pt x="103" y="277"/>
                      </a:cubicBezTo>
                      <a:cubicBezTo>
                        <a:pt x="104" y="277"/>
                        <a:pt x="104" y="277"/>
                        <a:pt x="104" y="276"/>
                      </a:cubicBezTo>
                      <a:cubicBezTo>
                        <a:pt x="104" y="277"/>
                        <a:pt x="104" y="277"/>
                        <a:pt x="104" y="277"/>
                      </a:cubicBezTo>
                      <a:cubicBezTo>
                        <a:pt x="104" y="275"/>
                        <a:pt x="104" y="275"/>
                        <a:pt x="104" y="275"/>
                      </a:cubicBezTo>
                      <a:cubicBezTo>
                        <a:pt x="109" y="256"/>
                        <a:pt x="124" y="221"/>
                        <a:pt x="136" y="209"/>
                      </a:cubicBezTo>
                      <a:cubicBezTo>
                        <a:pt x="155" y="194"/>
                        <a:pt x="173" y="181"/>
                        <a:pt x="183" y="168"/>
                      </a:cubicBezTo>
                      <a:cubicBezTo>
                        <a:pt x="184" y="168"/>
                        <a:pt x="184" y="168"/>
                        <a:pt x="184" y="168"/>
                      </a:cubicBezTo>
                      <a:cubicBezTo>
                        <a:pt x="185" y="166"/>
                        <a:pt x="187" y="164"/>
                        <a:pt x="188" y="162"/>
                      </a:cubicBezTo>
                      <a:cubicBezTo>
                        <a:pt x="189" y="161"/>
                        <a:pt x="189" y="160"/>
                        <a:pt x="190" y="159"/>
                      </a:cubicBezTo>
                      <a:cubicBezTo>
                        <a:pt x="192" y="156"/>
                        <a:pt x="193" y="154"/>
                        <a:pt x="195" y="152"/>
                      </a:cubicBezTo>
                      <a:cubicBezTo>
                        <a:pt x="195" y="152"/>
                        <a:pt x="195" y="152"/>
                        <a:pt x="195" y="152"/>
                      </a:cubicBezTo>
                      <a:cubicBezTo>
                        <a:pt x="200" y="141"/>
                        <a:pt x="203" y="133"/>
                        <a:pt x="204" y="129"/>
                      </a:cubicBezTo>
                      <a:cubicBezTo>
                        <a:pt x="206" y="121"/>
                        <a:pt x="207" y="112"/>
                        <a:pt x="207" y="103"/>
                      </a:cubicBezTo>
                      <a:cubicBezTo>
                        <a:pt x="207" y="46"/>
                        <a:pt x="161" y="0"/>
                        <a:pt x="104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16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808" name="Oval 38">
                  <a:extLst>
                    <a:ext uri="{FF2B5EF4-FFF2-40B4-BE49-F238E27FC236}">
                      <a16:creationId xmlns:a16="http://schemas.microsoft.com/office/drawing/2014/main" id="{B60E0707-9D42-E546-881A-157CE25F88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04990" y="3661045"/>
                  <a:ext cx="142872" cy="142876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16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cxnSp>
            <p:nvCxnSpPr>
              <p:cNvPr id="806" name="121 Conector recto">
                <a:extLst>
                  <a:ext uri="{FF2B5EF4-FFF2-40B4-BE49-F238E27FC236}">
                    <a16:creationId xmlns:a16="http://schemas.microsoft.com/office/drawing/2014/main" id="{2AB9F8E5-2ADB-ED44-99E4-1766A503400B}"/>
                  </a:ext>
                </a:extLst>
              </p:cNvPr>
              <p:cNvCxnSpPr>
                <a:stCxn id="807" idx="12"/>
              </p:cNvCxnSpPr>
              <p:nvPr/>
            </p:nvCxnSpPr>
            <p:spPr>
              <a:xfrm>
                <a:off x="4567091" y="3158026"/>
                <a:ext cx="1462" cy="969293"/>
              </a:xfrm>
              <a:prstGeom prst="line">
                <a:avLst/>
              </a:prstGeom>
              <a:grpFill/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8" name="124 Grupo">
              <a:extLst>
                <a:ext uri="{FF2B5EF4-FFF2-40B4-BE49-F238E27FC236}">
                  <a16:creationId xmlns:a16="http://schemas.microsoft.com/office/drawing/2014/main" id="{6A539FF4-8F7A-5149-8C3C-6B86DAAF93E5}"/>
                </a:ext>
              </a:extLst>
            </p:cNvPr>
            <p:cNvGrpSpPr/>
            <p:nvPr/>
          </p:nvGrpSpPr>
          <p:grpSpPr>
            <a:xfrm>
              <a:off x="8787677" y="3187889"/>
              <a:ext cx="107604" cy="256143"/>
              <a:chOff x="2549980" y="3374091"/>
              <a:chExt cx="606059" cy="1923576"/>
            </a:xfrm>
            <a:solidFill>
              <a:srgbClr val="0070C0"/>
            </a:solidFill>
          </p:grpSpPr>
          <p:grpSp>
            <p:nvGrpSpPr>
              <p:cNvPr id="801" name="29 Grupo">
                <a:extLst>
                  <a:ext uri="{FF2B5EF4-FFF2-40B4-BE49-F238E27FC236}">
                    <a16:creationId xmlns:a16="http://schemas.microsoft.com/office/drawing/2014/main" id="{A49CAC97-64E9-F140-A80D-ACB651B674E0}"/>
                  </a:ext>
                </a:extLst>
              </p:cNvPr>
              <p:cNvGrpSpPr/>
              <p:nvPr/>
            </p:nvGrpSpPr>
            <p:grpSpPr>
              <a:xfrm>
                <a:off x="2549980" y="3374091"/>
                <a:ext cx="606059" cy="1923576"/>
                <a:chOff x="4630737" y="2934997"/>
                <a:chExt cx="584200" cy="1854200"/>
              </a:xfrm>
              <a:grpFill/>
            </p:grpSpPr>
            <p:sp>
              <p:nvSpPr>
                <p:cNvPr id="803" name="Freeform 36">
                  <a:extLst>
                    <a:ext uri="{FF2B5EF4-FFF2-40B4-BE49-F238E27FC236}">
                      <a16:creationId xmlns:a16="http://schemas.microsoft.com/office/drawing/2014/main" id="{87B25DB1-B655-EF45-94DD-886E5D5631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30737" y="2934997"/>
                  <a:ext cx="584200" cy="782641"/>
                </a:xfrm>
                <a:custGeom>
                  <a:avLst/>
                  <a:gdLst>
                    <a:gd name="T0" fmla="*/ 104 w 207"/>
                    <a:gd name="T1" fmla="*/ 0 h 277"/>
                    <a:gd name="T2" fmla="*/ 104 w 207"/>
                    <a:gd name="T3" fmla="*/ 0 h 277"/>
                    <a:gd name="T4" fmla="*/ 103 w 207"/>
                    <a:gd name="T5" fmla="*/ 0 h 277"/>
                    <a:gd name="T6" fmla="*/ 0 w 207"/>
                    <a:gd name="T7" fmla="*/ 103 h 277"/>
                    <a:gd name="T8" fmla="*/ 4 w 207"/>
                    <a:gd name="T9" fmla="*/ 129 h 277"/>
                    <a:gd name="T10" fmla="*/ 13 w 207"/>
                    <a:gd name="T11" fmla="*/ 152 h 277"/>
                    <a:gd name="T12" fmla="*/ 13 w 207"/>
                    <a:gd name="T13" fmla="*/ 152 h 277"/>
                    <a:gd name="T14" fmla="*/ 17 w 207"/>
                    <a:gd name="T15" fmla="*/ 159 h 277"/>
                    <a:gd name="T16" fmla="*/ 19 w 207"/>
                    <a:gd name="T17" fmla="*/ 162 h 277"/>
                    <a:gd name="T18" fmla="*/ 24 w 207"/>
                    <a:gd name="T19" fmla="*/ 168 h 277"/>
                    <a:gd name="T20" fmla="*/ 24 w 207"/>
                    <a:gd name="T21" fmla="*/ 168 h 277"/>
                    <a:gd name="T22" fmla="*/ 72 w 207"/>
                    <a:gd name="T23" fmla="*/ 209 h 277"/>
                    <a:gd name="T24" fmla="*/ 103 w 207"/>
                    <a:gd name="T25" fmla="*/ 275 h 277"/>
                    <a:gd name="T26" fmla="*/ 103 w 207"/>
                    <a:gd name="T27" fmla="*/ 277 h 277"/>
                    <a:gd name="T28" fmla="*/ 104 w 207"/>
                    <a:gd name="T29" fmla="*/ 276 h 277"/>
                    <a:gd name="T30" fmla="*/ 104 w 207"/>
                    <a:gd name="T31" fmla="*/ 277 h 277"/>
                    <a:gd name="T32" fmla="*/ 104 w 207"/>
                    <a:gd name="T33" fmla="*/ 275 h 277"/>
                    <a:gd name="T34" fmla="*/ 136 w 207"/>
                    <a:gd name="T35" fmla="*/ 209 h 277"/>
                    <a:gd name="T36" fmla="*/ 183 w 207"/>
                    <a:gd name="T37" fmla="*/ 168 h 277"/>
                    <a:gd name="T38" fmla="*/ 184 w 207"/>
                    <a:gd name="T39" fmla="*/ 168 h 277"/>
                    <a:gd name="T40" fmla="*/ 188 w 207"/>
                    <a:gd name="T41" fmla="*/ 162 h 277"/>
                    <a:gd name="T42" fmla="*/ 190 w 207"/>
                    <a:gd name="T43" fmla="*/ 159 h 277"/>
                    <a:gd name="T44" fmla="*/ 195 w 207"/>
                    <a:gd name="T45" fmla="*/ 152 h 277"/>
                    <a:gd name="T46" fmla="*/ 195 w 207"/>
                    <a:gd name="T47" fmla="*/ 152 h 277"/>
                    <a:gd name="T48" fmla="*/ 204 w 207"/>
                    <a:gd name="T49" fmla="*/ 129 h 277"/>
                    <a:gd name="T50" fmla="*/ 207 w 207"/>
                    <a:gd name="T51" fmla="*/ 103 h 277"/>
                    <a:gd name="T52" fmla="*/ 104 w 207"/>
                    <a:gd name="T53" fmla="*/ 0 h 2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07" h="277">
                      <a:moveTo>
                        <a:pt x="104" y="0"/>
                      </a:moveTo>
                      <a:cubicBezTo>
                        <a:pt x="104" y="0"/>
                        <a:pt x="104" y="0"/>
                        <a:pt x="104" y="0"/>
                      </a:cubicBezTo>
                      <a:cubicBezTo>
                        <a:pt x="104" y="0"/>
                        <a:pt x="103" y="0"/>
                        <a:pt x="103" y="0"/>
                      </a:cubicBezTo>
                      <a:cubicBezTo>
                        <a:pt x="46" y="0"/>
                        <a:pt x="0" y="46"/>
                        <a:pt x="0" y="103"/>
                      </a:cubicBezTo>
                      <a:cubicBezTo>
                        <a:pt x="0" y="112"/>
                        <a:pt x="2" y="121"/>
                        <a:pt x="4" y="129"/>
                      </a:cubicBezTo>
                      <a:cubicBezTo>
                        <a:pt x="5" y="133"/>
                        <a:pt x="7" y="141"/>
                        <a:pt x="13" y="152"/>
                      </a:cubicBezTo>
                      <a:cubicBezTo>
                        <a:pt x="13" y="152"/>
                        <a:pt x="13" y="152"/>
                        <a:pt x="13" y="152"/>
                      </a:cubicBezTo>
                      <a:cubicBezTo>
                        <a:pt x="14" y="154"/>
                        <a:pt x="16" y="156"/>
                        <a:pt x="17" y="159"/>
                      </a:cubicBezTo>
                      <a:cubicBezTo>
                        <a:pt x="18" y="160"/>
                        <a:pt x="19" y="161"/>
                        <a:pt x="19" y="162"/>
                      </a:cubicBezTo>
                      <a:cubicBezTo>
                        <a:pt x="21" y="164"/>
                        <a:pt x="22" y="166"/>
                        <a:pt x="24" y="168"/>
                      </a:cubicBezTo>
                      <a:cubicBezTo>
                        <a:pt x="24" y="168"/>
                        <a:pt x="24" y="168"/>
                        <a:pt x="24" y="168"/>
                      </a:cubicBezTo>
                      <a:cubicBezTo>
                        <a:pt x="34" y="181"/>
                        <a:pt x="53" y="194"/>
                        <a:pt x="72" y="209"/>
                      </a:cubicBezTo>
                      <a:cubicBezTo>
                        <a:pt x="84" y="221"/>
                        <a:pt x="98" y="256"/>
                        <a:pt x="103" y="275"/>
                      </a:cubicBezTo>
                      <a:cubicBezTo>
                        <a:pt x="103" y="277"/>
                        <a:pt x="103" y="277"/>
                        <a:pt x="103" y="277"/>
                      </a:cubicBezTo>
                      <a:cubicBezTo>
                        <a:pt x="104" y="277"/>
                        <a:pt x="104" y="277"/>
                        <a:pt x="104" y="276"/>
                      </a:cubicBezTo>
                      <a:cubicBezTo>
                        <a:pt x="104" y="277"/>
                        <a:pt x="104" y="277"/>
                        <a:pt x="104" y="277"/>
                      </a:cubicBezTo>
                      <a:cubicBezTo>
                        <a:pt x="104" y="275"/>
                        <a:pt x="104" y="275"/>
                        <a:pt x="104" y="275"/>
                      </a:cubicBezTo>
                      <a:cubicBezTo>
                        <a:pt x="109" y="256"/>
                        <a:pt x="124" y="221"/>
                        <a:pt x="136" y="209"/>
                      </a:cubicBezTo>
                      <a:cubicBezTo>
                        <a:pt x="155" y="194"/>
                        <a:pt x="173" y="181"/>
                        <a:pt x="183" y="168"/>
                      </a:cubicBezTo>
                      <a:cubicBezTo>
                        <a:pt x="184" y="168"/>
                        <a:pt x="184" y="168"/>
                        <a:pt x="184" y="168"/>
                      </a:cubicBezTo>
                      <a:cubicBezTo>
                        <a:pt x="185" y="166"/>
                        <a:pt x="187" y="164"/>
                        <a:pt x="188" y="162"/>
                      </a:cubicBezTo>
                      <a:cubicBezTo>
                        <a:pt x="189" y="161"/>
                        <a:pt x="189" y="160"/>
                        <a:pt x="190" y="159"/>
                      </a:cubicBezTo>
                      <a:cubicBezTo>
                        <a:pt x="192" y="156"/>
                        <a:pt x="193" y="154"/>
                        <a:pt x="195" y="152"/>
                      </a:cubicBezTo>
                      <a:cubicBezTo>
                        <a:pt x="195" y="152"/>
                        <a:pt x="195" y="152"/>
                        <a:pt x="195" y="152"/>
                      </a:cubicBezTo>
                      <a:cubicBezTo>
                        <a:pt x="200" y="141"/>
                        <a:pt x="203" y="133"/>
                        <a:pt x="204" y="129"/>
                      </a:cubicBezTo>
                      <a:cubicBezTo>
                        <a:pt x="206" y="121"/>
                        <a:pt x="207" y="112"/>
                        <a:pt x="207" y="103"/>
                      </a:cubicBezTo>
                      <a:cubicBezTo>
                        <a:pt x="207" y="46"/>
                        <a:pt x="161" y="0"/>
                        <a:pt x="104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16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804" name="Oval 38">
                  <a:extLst>
                    <a:ext uri="{FF2B5EF4-FFF2-40B4-BE49-F238E27FC236}">
                      <a16:creationId xmlns:a16="http://schemas.microsoft.com/office/drawing/2014/main" id="{E239B053-6656-1445-AAAB-F846EFB864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51396" y="4646322"/>
                  <a:ext cx="142875" cy="142875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16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cxnSp>
            <p:nvCxnSpPr>
              <p:cNvPr id="802" name="126 Conector recto">
                <a:extLst>
                  <a:ext uri="{FF2B5EF4-FFF2-40B4-BE49-F238E27FC236}">
                    <a16:creationId xmlns:a16="http://schemas.microsoft.com/office/drawing/2014/main" id="{D1CFC02E-065D-4743-88BF-57802E90052A}"/>
                  </a:ext>
                </a:extLst>
              </p:cNvPr>
              <p:cNvCxnSpPr>
                <a:stCxn id="803" idx="12"/>
                <a:endCxn id="804" idx="0"/>
              </p:cNvCxnSpPr>
              <p:nvPr/>
            </p:nvCxnSpPr>
            <p:spPr>
              <a:xfrm>
                <a:off x="2851541" y="4180156"/>
                <a:ext cx="1462" cy="969296"/>
              </a:xfrm>
              <a:prstGeom prst="line">
                <a:avLst/>
              </a:prstGeom>
              <a:grpFill/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9" name="129 Grupo">
              <a:extLst>
                <a:ext uri="{FF2B5EF4-FFF2-40B4-BE49-F238E27FC236}">
                  <a16:creationId xmlns:a16="http://schemas.microsoft.com/office/drawing/2014/main" id="{666C5F82-2153-BF4B-88A4-169108001FAC}"/>
                </a:ext>
              </a:extLst>
            </p:cNvPr>
            <p:cNvGrpSpPr/>
            <p:nvPr/>
          </p:nvGrpSpPr>
          <p:grpSpPr>
            <a:xfrm>
              <a:off x="9060556" y="3350049"/>
              <a:ext cx="107604" cy="256143"/>
              <a:chOff x="4406332" y="1158499"/>
              <a:chExt cx="606059" cy="1923575"/>
            </a:xfrm>
            <a:solidFill>
              <a:srgbClr val="0070C0"/>
            </a:solidFill>
          </p:grpSpPr>
          <p:grpSp>
            <p:nvGrpSpPr>
              <p:cNvPr id="797" name="29 Grupo">
                <a:extLst>
                  <a:ext uri="{FF2B5EF4-FFF2-40B4-BE49-F238E27FC236}">
                    <a16:creationId xmlns:a16="http://schemas.microsoft.com/office/drawing/2014/main" id="{BC512FB3-E196-3F4E-A5D6-1E7CEAC4E291}"/>
                  </a:ext>
                </a:extLst>
              </p:cNvPr>
              <p:cNvGrpSpPr/>
              <p:nvPr/>
            </p:nvGrpSpPr>
            <p:grpSpPr>
              <a:xfrm>
                <a:off x="4406332" y="1158499"/>
                <a:ext cx="606059" cy="1923575"/>
                <a:chOff x="6420135" y="799312"/>
                <a:chExt cx="584200" cy="1854198"/>
              </a:xfrm>
              <a:grpFill/>
            </p:grpSpPr>
            <p:sp>
              <p:nvSpPr>
                <p:cNvPr id="799" name="Freeform 36">
                  <a:extLst>
                    <a:ext uri="{FF2B5EF4-FFF2-40B4-BE49-F238E27FC236}">
                      <a16:creationId xmlns:a16="http://schemas.microsoft.com/office/drawing/2014/main" id="{7431E56D-C6A2-4D4D-98A1-DA7CE9B0AD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20135" y="799312"/>
                  <a:ext cx="584200" cy="782641"/>
                </a:xfrm>
                <a:custGeom>
                  <a:avLst/>
                  <a:gdLst>
                    <a:gd name="T0" fmla="*/ 104 w 207"/>
                    <a:gd name="T1" fmla="*/ 0 h 277"/>
                    <a:gd name="T2" fmla="*/ 104 w 207"/>
                    <a:gd name="T3" fmla="*/ 0 h 277"/>
                    <a:gd name="T4" fmla="*/ 103 w 207"/>
                    <a:gd name="T5" fmla="*/ 0 h 277"/>
                    <a:gd name="T6" fmla="*/ 0 w 207"/>
                    <a:gd name="T7" fmla="*/ 103 h 277"/>
                    <a:gd name="T8" fmla="*/ 4 w 207"/>
                    <a:gd name="T9" fmla="*/ 129 h 277"/>
                    <a:gd name="T10" fmla="*/ 13 w 207"/>
                    <a:gd name="T11" fmla="*/ 152 h 277"/>
                    <a:gd name="T12" fmla="*/ 13 w 207"/>
                    <a:gd name="T13" fmla="*/ 152 h 277"/>
                    <a:gd name="T14" fmla="*/ 17 w 207"/>
                    <a:gd name="T15" fmla="*/ 159 h 277"/>
                    <a:gd name="T16" fmla="*/ 19 w 207"/>
                    <a:gd name="T17" fmla="*/ 162 h 277"/>
                    <a:gd name="T18" fmla="*/ 24 w 207"/>
                    <a:gd name="T19" fmla="*/ 168 h 277"/>
                    <a:gd name="T20" fmla="*/ 24 w 207"/>
                    <a:gd name="T21" fmla="*/ 168 h 277"/>
                    <a:gd name="T22" fmla="*/ 72 w 207"/>
                    <a:gd name="T23" fmla="*/ 209 h 277"/>
                    <a:gd name="T24" fmla="*/ 103 w 207"/>
                    <a:gd name="T25" fmla="*/ 275 h 277"/>
                    <a:gd name="T26" fmla="*/ 103 w 207"/>
                    <a:gd name="T27" fmla="*/ 277 h 277"/>
                    <a:gd name="T28" fmla="*/ 104 w 207"/>
                    <a:gd name="T29" fmla="*/ 276 h 277"/>
                    <a:gd name="T30" fmla="*/ 104 w 207"/>
                    <a:gd name="T31" fmla="*/ 277 h 277"/>
                    <a:gd name="T32" fmla="*/ 104 w 207"/>
                    <a:gd name="T33" fmla="*/ 275 h 277"/>
                    <a:gd name="T34" fmla="*/ 136 w 207"/>
                    <a:gd name="T35" fmla="*/ 209 h 277"/>
                    <a:gd name="T36" fmla="*/ 183 w 207"/>
                    <a:gd name="T37" fmla="*/ 168 h 277"/>
                    <a:gd name="T38" fmla="*/ 184 w 207"/>
                    <a:gd name="T39" fmla="*/ 168 h 277"/>
                    <a:gd name="T40" fmla="*/ 188 w 207"/>
                    <a:gd name="T41" fmla="*/ 162 h 277"/>
                    <a:gd name="T42" fmla="*/ 190 w 207"/>
                    <a:gd name="T43" fmla="*/ 159 h 277"/>
                    <a:gd name="T44" fmla="*/ 195 w 207"/>
                    <a:gd name="T45" fmla="*/ 152 h 277"/>
                    <a:gd name="T46" fmla="*/ 195 w 207"/>
                    <a:gd name="T47" fmla="*/ 152 h 277"/>
                    <a:gd name="T48" fmla="*/ 204 w 207"/>
                    <a:gd name="T49" fmla="*/ 129 h 277"/>
                    <a:gd name="T50" fmla="*/ 207 w 207"/>
                    <a:gd name="T51" fmla="*/ 103 h 277"/>
                    <a:gd name="T52" fmla="*/ 104 w 207"/>
                    <a:gd name="T53" fmla="*/ 0 h 2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07" h="277">
                      <a:moveTo>
                        <a:pt x="104" y="0"/>
                      </a:moveTo>
                      <a:cubicBezTo>
                        <a:pt x="104" y="0"/>
                        <a:pt x="104" y="0"/>
                        <a:pt x="104" y="0"/>
                      </a:cubicBezTo>
                      <a:cubicBezTo>
                        <a:pt x="104" y="0"/>
                        <a:pt x="103" y="0"/>
                        <a:pt x="103" y="0"/>
                      </a:cubicBezTo>
                      <a:cubicBezTo>
                        <a:pt x="46" y="0"/>
                        <a:pt x="0" y="46"/>
                        <a:pt x="0" y="103"/>
                      </a:cubicBezTo>
                      <a:cubicBezTo>
                        <a:pt x="0" y="112"/>
                        <a:pt x="2" y="121"/>
                        <a:pt x="4" y="129"/>
                      </a:cubicBezTo>
                      <a:cubicBezTo>
                        <a:pt x="5" y="133"/>
                        <a:pt x="7" y="141"/>
                        <a:pt x="13" y="152"/>
                      </a:cubicBezTo>
                      <a:cubicBezTo>
                        <a:pt x="13" y="152"/>
                        <a:pt x="13" y="152"/>
                        <a:pt x="13" y="152"/>
                      </a:cubicBezTo>
                      <a:cubicBezTo>
                        <a:pt x="14" y="154"/>
                        <a:pt x="16" y="156"/>
                        <a:pt x="17" y="159"/>
                      </a:cubicBezTo>
                      <a:cubicBezTo>
                        <a:pt x="18" y="160"/>
                        <a:pt x="19" y="161"/>
                        <a:pt x="19" y="162"/>
                      </a:cubicBezTo>
                      <a:cubicBezTo>
                        <a:pt x="21" y="164"/>
                        <a:pt x="22" y="166"/>
                        <a:pt x="24" y="168"/>
                      </a:cubicBezTo>
                      <a:cubicBezTo>
                        <a:pt x="24" y="168"/>
                        <a:pt x="24" y="168"/>
                        <a:pt x="24" y="168"/>
                      </a:cubicBezTo>
                      <a:cubicBezTo>
                        <a:pt x="34" y="181"/>
                        <a:pt x="53" y="194"/>
                        <a:pt x="72" y="209"/>
                      </a:cubicBezTo>
                      <a:cubicBezTo>
                        <a:pt x="84" y="221"/>
                        <a:pt x="98" y="256"/>
                        <a:pt x="103" y="275"/>
                      </a:cubicBezTo>
                      <a:cubicBezTo>
                        <a:pt x="103" y="277"/>
                        <a:pt x="103" y="277"/>
                        <a:pt x="103" y="277"/>
                      </a:cubicBezTo>
                      <a:cubicBezTo>
                        <a:pt x="104" y="277"/>
                        <a:pt x="104" y="277"/>
                        <a:pt x="104" y="276"/>
                      </a:cubicBezTo>
                      <a:cubicBezTo>
                        <a:pt x="104" y="277"/>
                        <a:pt x="104" y="277"/>
                        <a:pt x="104" y="277"/>
                      </a:cubicBezTo>
                      <a:cubicBezTo>
                        <a:pt x="104" y="275"/>
                        <a:pt x="104" y="275"/>
                        <a:pt x="104" y="275"/>
                      </a:cubicBezTo>
                      <a:cubicBezTo>
                        <a:pt x="109" y="256"/>
                        <a:pt x="124" y="221"/>
                        <a:pt x="136" y="209"/>
                      </a:cubicBezTo>
                      <a:cubicBezTo>
                        <a:pt x="155" y="194"/>
                        <a:pt x="173" y="181"/>
                        <a:pt x="183" y="168"/>
                      </a:cubicBezTo>
                      <a:cubicBezTo>
                        <a:pt x="184" y="168"/>
                        <a:pt x="184" y="168"/>
                        <a:pt x="184" y="168"/>
                      </a:cubicBezTo>
                      <a:cubicBezTo>
                        <a:pt x="185" y="166"/>
                        <a:pt x="187" y="164"/>
                        <a:pt x="188" y="162"/>
                      </a:cubicBezTo>
                      <a:cubicBezTo>
                        <a:pt x="189" y="161"/>
                        <a:pt x="189" y="160"/>
                        <a:pt x="190" y="159"/>
                      </a:cubicBezTo>
                      <a:cubicBezTo>
                        <a:pt x="192" y="156"/>
                        <a:pt x="193" y="154"/>
                        <a:pt x="195" y="152"/>
                      </a:cubicBezTo>
                      <a:cubicBezTo>
                        <a:pt x="195" y="152"/>
                        <a:pt x="195" y="152"/>
                        <a:pt x="195" y="152"/>
                      </a:cubicBezTo>
                      <a:cubicBezTo>
                        <a:pt x="200" y="141"/>
                        <a:pt x="203" y="133"/>
                        <a:pt x="204" y="129"/>
                      </a:cubicBezTo>
                      <a:cubicBezTo>
                        <a:pt x="206" y="121"/>
                        <a:pt x="207" y="112"/>
                        <a:pt x="207" y="103"/>
                      </a:cubicBezTo>
                      <a:cubicBezTo>
                        <a:pt x="207" y="46"/>
                        <a:pt x="161" y="0"/>
                        <a:pt x="104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16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800" name="Oval 38">
                  <a:extLst>
                    <a:ext uri="{FF2B5EF4-FFF2-40B4-BE49-F238E27FC236}">
                      <a16:creationId xmlns:a16="http://schemas.microsoft.com/office/drawing/2014/main" id="{DCF4C7F2-F6DA-A945-BEE5-CE75AC9162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40792" y="2510634"/>
                  <a:ext cx="142875" cy="142876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16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cxnSp>
            <p:nvCxnSpPr>
              <p:cNvPr id="798" name="131 Conector recto">
                <a:extLst>
                  <a:ext uri="{FF2B5EF4-FFF2-40B4-BE49-F238E27FC236}">
                    <a16:creationId xmlns:a16="http://schemas.microsoft.com/office/drawing/2014/main" id="{9ED805E1-43BA-CE4B-8514-2B350261436E}"/>
                  </a:ext>
                </a:extLst>
              </p:cNvPr>
              <p:cNvCxnSpPr>
                <a:stCxn id="799" idx="12"/>
                <a:endCxn id="800" idx="0"/>
              </p:cNvCxnSpPr>
              <p:nvPr/>
            </p:nvCxnSpPr>
            <p:spPr>
              <a:xfrm>
                <a:off x="4707891" y="1964556"/>
                <a:ext cx="1462" cy="969296"/>
              </a:xfrm>
              <a:prstGeom prst="line">
                <a:avLst/>
              </a:prstGeom>
              <a:grpFill/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0" name="134 Grupo">
              <a:extLst>
                <a:ext uri="{FF2B5EF4-FFF2-40B4-BE49-F238E27FC236}">
                  <a16:creationId xmlns:a16="http://schemas.microsoft.com/office/drawing/2014/main" id="{11441C2E-2FDA-8A45-80DF-7BF164A5EAB4}"/>
                </a:ext>
              </a:extLst>
            </p:cNvPr>
            <p:cNvGrpSpPr/>
            <p:nvPr/>
          </p:nvGrpSpPr>
          <p:grpSpPr>
            <a:xfrm>
              <a:off x="9127337" y="3913510"/>
              <a:ext cx="107604" cy="256143"/>
              <a:chOff x="1828075" y="7146587"/>
              <a:chExt cx="606059" cy="1923576"/>
            </a:xfrm>
            <a:solidFill>
              <a:srgbClr val="0070C0"/>
            </a:solidFill>
          </p:grpSpPr>
          <p:grpSp>
            <p:nvGrpSpPr>
              <p:cNvPr id="793" name="29 Grupo">
                <a:extLst>
                  <a:ext uri="{FF2B5EF4-FFF2-40B4-BE49-F238E27FC236}">
                    <a16:creationId xmlns:a16="http://schemas.microsoft.com/office/drawing/2014/main" id="{99FCB48C-892A-3140-9977-4995AEE2EB3D}"/>
                  </a:ext>
                </a:extLst>
              </p:cNvPr>
              <p:cNvGrpSpPr/>
              <p:nvPr/>
            </p:nvGrpSpPr>
            <p:grpSpPr>
              <a:xfrm>
                <a:off x="1828075" y="7146587"/>
                <a:ext cx="606059" cy="1923576"/>
                <a:chOff x="3934869" y="6571430"/>
                <a:chExt cx="584200" cy="1854199"/>
              </a:xfrm>
              <a:grpFill/>
            </p:grpSpPr>
            <p:sp>
              <p:nvSpPr>
                <p:cNvPr id="795" name="Freeform 36">
                  <a:extLst>
                    <a:ext uri="{FF2B5EF4-FFF2-40B4-BE49-F238E27FC236}">
                      <a16:creationId xmlns:a16="http://schemas.microsoft.com/office/drawing/2014/main" id="{34272FB5-818C-B245-B460-A97B6B7314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34869" y="6571430"/>
                  <a:ext cx="584200" cy="782641"/>
                </a:xfrm>
                <a:custGeom>
                  <a:avLst/>
                  <a:gdLst>
                    <a:gd name="T0" fmla="*/ 104 w 207"/>
                    <a:gd name="T1" fmla="*/ 0 h 277"/>
                    <a:gd name="T2" fmla="*/ 104 w 207"/>
                    <a:gd name="T3" fmla="*/ 0 h 277"/>
                    <a:gd name="T4" fmla="*/ 103 w 207"/>
                    <a:gd name="T5" fmla="*/ 0 h 277"/>
                    <a:gd name="T6" fmla="*/ 0 w 207"/>
                    <a:gd name="T7" fmla="*/ 103 h 277"/>
                    <a:gd name="T8" fmla="*/ 4 w 207"/>
                    <a:gd name="T9" fmla="*/ 129 h 277"/>
                    <a:gd name="T10" fmla="*/ 13 w 207"/>
                    <a:gd name="T11" fmla="*/ 152 h 277"/>
                    <a:gd name="T12" fmla="*/ 13 w 207"/>
                    <a:gd name="T13" fmla="*/ 152 h 277"/>
                    <a:gd name="T14" fmla="*/ 17 w 207"/>
                    <a:gd name="T15" fmla="*/ 159 h 277"/>
                    <a:gd name="T16" fmla="*/ 19 w 207"/>
                    <a:gd name="T17" fmla="*/ 162 h 277"/>
                    <a:gd name="T18" fmla="*/ 24 w 207"/>
                    <a:gd name="T19" fmla="*/ 168 h 277"/>
                    <a:gd name="T20" fmla="*/ 24 w 207"/>
                    <a:gd name="T21" fmla="*/ 168 h 277"/>
                    <a:gd name="T22" fmla="*/ 72 w 207"/>
                    <a:gd name="T23" fmla="*/ 209 h 277"/>
                    <a:gd name="T24" fmla="*/ 103 w 207"/>
                    <a:gd name="T25" fmla="*/ 275 h 277"/>
                    <a:gd name="T26" fmla="*/ 103 w 207"/>
                    <a:gd name="T27" fmla="*/ 277 h 277"/>
                    <a:gd name="T28" fmla="*/ 104 w 207"/>
                    <a:gd name="T29" fmla="*/ 276 h 277"/>
                    <a:gd name="T30" fmla="*/ 104 w 207"/>
                    <a:gd name="T31" fmla="*/ 277 h 277"/>
                    <a:gd name="T32" fmla="*/ 104 w 207"/>
                    <a:gd name="T33" fmla="*/ 275 h 277"/>
                    <a:gd name="T34" fmla="*/ 136 w 207"/>
                    <a:gd name="T35" fmla="*/ 209 h 277"/>
                    <a:gd name="T36" fmla="*/ 183 w 207"/>
                    <a:gd name="T37" fmla="*/ 168 h 277"/>
                    <a:gd name="T38" fmla="*/ 184 w 207"/>
                    <a:gd name="T39" fmla="*/ 168 h 277"/>
                    <a:gd name="T40" fmla="*/ 188 w 207"/>
                    <a:gd name="T41" fmla="*/ 162 h 277"/>
                    <a:gd name="T42" fmla="*/ 190 w 207"/>
                    <a:gd name="T43" fmla="*/ 159 h 277"/>
                    <a:gd name="T44" fmla="*/ 195 w 207"/>
                    <a:gd name="T45" fmla="*/ 152 h 277"/>
                    <a:gd name="T46" fmla="*/ 195 w 207"/>
                    <a:gd name="T47" fmla="*/ 152 h 277"/>
                    <a:gd name="T48" fmla="*/ 204 w 207"/>
                    <a:gd name="T49" fmla="*/ 129 h 277"/>
                    <a:gd name="T50" fmla="*/ 207 w 207"/>
                    <a:gd name="T51" fmla="*/ 103 h 277"/>
                    <a:gd name="T52" fmla="*/ 104 w 207"/>
                    <a:gd name="T53" fmla="*/ 0 h 2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07" h="277">
                      <a:moveTo>
                        <a:pt x="104" y="0"/>
                      </a:moveTo>
                      <a:cubicBezTo>
                        <a:pt x="104" y="0"/>
                        <a:pt x="104" y="0"/>
                        <a:pt x="104" y="0"/>
                      </a:cubicBezTo>
                      <a:cubicBezTo>
                        <a:pt x="104" y="0"/>
                        <a:pt x="103" y="0"/>
                        <a:pt x="103" y="0"/>
                      </a:cubicBezTo>
                      <a:cubicBezTo>
                        <a:pt x="46" y="0"/>
                        <a:pt x="0" y="46"/>
                        <a:pt x="0" y="103"/>
                      </a:cubicBezTo>
                      <a:cubicBezTo>
                        <a:pt x="0" y="112"/>
                        <a:pt x="2" y="121"/>
                        <a:pt x="4" y="129"/>
                      </a:cubicBezTo>
                      <a:cubicBezTo>
                        <a:pt x="5" y="133"/>
                        <a:pt x="7" y="141"/>
                        <a:pt x="13" y="152"/>
                      </a:cubicBezTo>
                      <a:cubicBezTo>
                        <a:pt x="13" y="152"/>
                        <a:pt x="13" y="152"/>
                        <a:pt x="13" y="152"/>
                      </a:cubicBezTo>
                      <a:cubicBezTo>
                        <a:pt x="14" y="154"/>
                        <a:pt x="16" y="156"/>
                        <a:pt x="17" y="159"/>
                      </a:cubicBezTo>
                      <a:cubicBezTo>
                        <a:pt x="18" y="160"/>
                        <a:pt x="19" y="161"/>
                        <a:pt x="19" y="162"/>
                      </a:cubicBezTo>
                      <a:cubicBezTo>
                        <a:pt x="21" y="164"/>
                        <a:pt x="22" y="166"/>
                        <a:pt x="24" y="168"/>
                      </a:cubicBezTo>
                      <a:cubicBezTo>
                        <a:pt x="24" y="168"/>
                        <a:pt x="24" y="168"/>
                        <a:pt x="24" y="168"/>
                      </a:cubicBezTo>
                      <a:cubicBezTo>
                        <a:pt x="34" y="181"/>
                        <a:pt x="53" y="194"/>
                        <a:pt x="72" y="209"/>
                      </a:cubicBezTo>
                      <a:cubicBezTo>
                        <a:pt x="84" y="221"/>
                        <a:pt x="98" y="256"/>
                        <a:pt x="103" y="275"/>
                      </a:cubicBezTo>
                      <a:cubicBezTo>
                        <a:pt x="103" y="277"/>
                        <a:pt x="103" y="277"/>
                        <a:pt x="103" y="277"/>
                      </a:cubicBezTo>
                      <a:cubicBezTo>
                        <a:pt x="104" y="277"/>
                        <a:pt x="104" y="277"/>
                        <a:pt x="104" y="276"/>
                      </a:cubicBezTo>
                      <a:cubicBezTo>
                        <a:pt x="104" y="277"/>
                        <a:pt x="104" y="277"/>
                        <a:pt x="104" y="277"/>
                      </a:cubicBezTo>
                      <a:cubicBezTo>
                        <a:pt x="104" y="275"/>
                        <a:pt x="104" y="275"/>
                        <a:pt x="104" y="275"/>
                      </a:cubicBezTo>
                      <a:cubicBezTo>
                        <a:pt x="109" y="256"/>
                        <a:pt x="124" y="221"/>
                        <a:pt x="136" y="209"/>
                      </a:cubicBezTo>
                      <a:cubicBezTo>
                        <a:pt x="155" y="194"/>
                        <a:pt x="173" y="181"/>
                        <a:pt x="183" y="168"/>
                      </a:cubicBezTo>
                      <a:cubicBezTo>
                        <a:pt x="184" y="168"/>
                        <a:pt x="184" y="168"/>
                        <a:pt x="184" y="168"/>
                      </a:cubicBezTo>
                      <a:cubicBezTo>
                        <a:pt x="185" y="166"/>
                        <a:pt x="187" y="164"/>
                        <a:pt x="188" y="162"/>
                      </a:cubicBezTo>
                      <a:cubicBezTo>
                        <a:pt x="189" y="161"/>
                        <a:pt x="189" y="160"/>
                        <a:pt x="190" y="159"/>
                      </a:cubicBezTo>
                      <a:cubicBezTo>
                        <a:pt x="192" y="156"/>
                        <a:pt x="193" y="154"/>
                        <a:pt x="195" y="152"/>
                      </a:cubicBezTo>
                      <a:cubicBezTo>
                        <a:pt x="195" y="152"/>
                        <a:pt x="195" y="152"/>
                        <a:pt x="195" y="152"/>
                      </a:cubicBezTo>
                      <a:cubicBezTo>
                        <a:pt x="200" y="141"/>
                        <a:pt x="203" y="133"/>
                        <a:pt x="204" y="129"/>
                      </a:cubicBezTo>
                      <a:cubicBezTo>
                        <a:pt x="206" y="121"/>
                        <a:pt x="207" y="112"/>
                        <a:pt x="207" y="103"/>
                      </a:cubicBezTo>
                      <a:cubicBezTo>
                        <a:pt x="207" y="46"/>
                        <a:pt x="161" y="0"/>
                        <a:pt x="104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16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796" name="Oval 38">
                  <a:extLst>
                    <a:ext uri="{FF2B5EF4-FFF2-40B4-BE49-F238E27FC236}">
                      <a16:creationId xmlns:a16="http://schemas.microsoft.com/office/drawing/2014/main" id="{5138B057-4D84-4241-9E87-1A680430E3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55531" y="8282754"/>
                  <a:ext cx="142875" cy="142875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16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cxnSp>
            <p:nvCxnSpPr>
              <p:cNvPr id="794" name="136 Conector recto">
                <a:extLst>
                  <a:ext uri="{FF2B5EF4-FFF2-40B4-BE49-F238E27FC236}">
                    <a16:creationId xmlns:a16="http://schemas.microsoft.com/office/drawing/2014/main" id="{3C3F9422-1E73-B347-8C3E-D2CF0BD7E72F}"/>
                  </a:ext>
                </a:extLst>
              </p:cNvPr>
              <p:cNvCxnSpPr>
                <a:stCxn id="795" idx="12"/>
                <a:endCxn id="796" idx="0"/>
              </p:cNvCxnSpPr>
              <p:nvPr/>
            </p:nvCxnSpPr>
            <p:spPr>
              <a:xfrm>
                <a:off x="2129639" y="7952654"/>
                <a:ext cx="1468" cy="969294"/>
              </a:xfrm>
              <a:prstGeom prst="line">
                <a:avLst/>
              </a:prstGeom>
              <a:grpFill/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1" name="139 Grupo">
              <a:extLst>
                <a:ext uri="{FF2B5EF4-FFF2-40B4-BE49-F238E27FC236}">
                  <a16:creationId xmlns:a16="http://schemas.microsoft.com/office/drawing/2014/main" id="{99EB4E54-D008-B54F-B515-BFAD6F9232C2}"/>
                </a:ext>
              </a:extLst>
            </p:cNvPr>
            <p:cNvGrpSpPr/>
            <p:nvPr/>
          </p:nvGrpSpPr>
          <p:grpSpPr>
            <a:xfrm>
              <a:off x="9844001" y="3175970"/>
              <a:ext cx="107605" cy="256143"/>
              <a:chOff x="2111681" y="-69062"/>
              <a:chExt cx="606059" cy="1923573"/>
            </a:xfrm>
            <a:solidFill>
              <a:srgbClr val="0070C0"/>
            </a:solidFill>
          </p:grpSpPr>
          <p:grpSp>
            <p:nvGrpSpPr>
              <p:cNvPr id="789" name="29 Grupo">
                <a:extLst>
                  <a:ext uri="{FF2B5EF4-FFF2-40B4-BE49-F238E27FC236}">
                    <a16:creationId xmlns:a16="http://schemas.microsoft.com/office/drawing/2014/main" id="{9EE98848-E242-F94F-B3BC-CFECBFD87AFC}"/>
                  </a:ext>
                </a:extLst>
              </p:cNvPr>
              <p:cNvGrpSpPr/>
              <p:nvPr/>
            </p:nvGrpSpPr>
            <p:grpSpPr>
              <a:xfrm>
                <a:off x="2111681" y="-69062"/>
                <a:ext cx="606059" cy="1923573"/>
                <a:chOff x="4208246" y="-383975"/>
                <a:chExt cx="584200" cy="1854196"/>
              </a:xfrm>
              <a:grpFill/>
            </p:grpSpPr>
            <p:sp>
              <p:nvSpPr>
                <p:cNvPr id="791" name="Freeform 36">
                  <a:extLst>
                    <a:ext uri="{FF2B5EF4-FFF2-40B4-BE49-F238E27FC236}">
                      <a16:creationId xmlns:a16="http://schemas.microsoft.com/office/drawing/2014/main" id="{F14D0E38-6F80-2846-A834-6E4F67B39E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08246" y="-383975"/>
                  <a:ext cx="584200" cy="782641"/>
                </a:xfrm>
                <a:custGeom>
                  <a:avLst/>
                  <a:gdLst>
                    <a:gd name="T0" fmla="*/ 104 w 207"/>
                    <a:gd name="T1" fmla="*/ 0 h 277"/>
                    <a:gd name="T2" fmla="*/ 104 w 207"/>
                    <a:gd name="T3" fmla="*/ 0 h 277"/>
                    <a:gd name="T4" fmla="*/ 103 w 207"/>
                    <a:gd name="T5" fmla="*/ 0 h 277"/>
                    <a:gd name="T6" fmla="*/ 0 w 207"/>
                    <a:gd name="T7" fmla="*/ 103 h 277"/>
                    <a:gd name="T8" fmla="*/ 4 w 207"/>
                    <a:gd name="T9" fmla="*/ 129 h 277"/>
                    <a:gd name="T10" fmla="*/ 13 w 207"/>
                    <a:gd name="T11" fmla="*/ 152 h 277"/>
                    <a:gd name="T12" fmla="*/ 13 w 207"/>
                    <a:gd name="T13" fmla="*/ 152 h 277"/>
                    <a:gd name="T14" fmla="*/ 17 w 207"/>
                    <a:gd name="T15" fmla="*/ 159 h 277"/>
                    <a:gd name="T16" fmla="*/ 19 w 207"/>
                    <a:gd name="T17" fmla="*/ 162 h 277"/>
                    <a:gd name="T18" fmla="*/ 24 w 207"/>
                    <a:gd name="T19" fmla="*/ 168 h 277"/>
                    <a:gd name="T20" fmla="*/ 24 w 207"/>
                    <a:gd name="T21" fmla="*/ 168 h 277"/>
                    <a:gd name="T22" fmla="*/ 72 w 207"/>
                    <a:gd name="T23" fmla="*/ 209 h 277"/>
                    <a:gd name="T24" fmla="*/ 103 w 207"/>
                    <a:gd name="T25" fmla="*/ 275 h 277"/>
                    <a:gd name="T26" fmla="*/ 103 w 207"/>
                    <a:gd name="T27" fmla="*/ 277 h 277"/>
                    <a:gd name="T28" fmla="*/ 104 w 207"/>
                    <a:gd name="T29" fmla="*/ 276 h 277"/>
                    <a:gd name="T30" fmla="*/ 104 w 207"/>
                    <a:gd name="T31" fmla="*/ 277 h 277"/>
                    <a:gd name="T32" fmla="*/ 104 w 207"/>
                    <a:gd name="T33" fmla="*/ 275 h 277"/>
                    <a:gd name="T34" fmla="*/ 136 w 207"/>
                    <a:gd name="T35" fmla="*/ 209 h 277"/>
                    <a:gd name="T36" fmla="*/ 183 w 207"/>
                    <a:gd name="T37" fmla="*/ 168 h 277"/>
                    <a:gd name="T38" fmla="*/ 184 w 207"/>
                    <a:gd name="T39" fmla="*/ 168 h 277"/>
                    <a:gd name="T40" fmla="*/ 188 w 207"/>
                    <a:gd name="T41" fmla="*/ 162 h 277"/>
                    <a:gd name="T42" fmla="*/ 190 w 207"/>
                    <a:gd name="T43" fmla="*/ 159 h 277"/>
                    <a:gd name="T44" fmla="*/ 195 w 207"/>
                    <a:gd name="T45" fmla="*/ 152 h 277"/>
                    <a:gd name="T46" fmla="*/ 195 w 207"/>
                    <a:gd name="T47" fmla="*/ 152 h 277"/>
                    <a:gd name="T48" fmla="*/ 204 w 207"/>
                    <a:gd name="T49" fmla="*/ 129 h 277"/>
                    <a:gd name="T50" fmla="*/ 207 w 207"/>
                    <a:gd name="T51" fmla="*/ 103 h 277"/>
                    <a:gd name="T52" fmla="*/ 104 w 207"/>
                    <a:gd name="T53" fmla="*/ 0 h 2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07" h="277">
                      <a:moveTo>
                        <a:pt x="104" y="0"/>
                      </a:moveTo>
                      <a:cubicBezTo>
                        <a:pt x="104" y="0"/>
                        <a:pt x="104" y="0"/>
                        <a:pt x="104" y="0"/>
                      </a:cubicBezTo>
                      <a:cubicBezTo>
                        <a:pt x="104" y="0"/>
                        <a:pt x="103" y="0"/>
                        <a:pt x="103" y="0"/>
                      </a:cubicBezTo>
                      <a:cubicBezTo>
                        <a:pt x="46" y="0"/>
                        <a:pt x="0" y="46"/>
                        <a:pt x="0" y="103"/>
                      </a:cubicBezTo>
                      <a:cubicBezTo>
                        <a:pt x="0" y="112"/>
                        <a:pt x="2" y="121"/>
                        <a:pt x="4" y="129"/>
                      </a:cubicBezTo>
                      <a:cubicBezTo>
                        <a:pt x="5" y="133"/>
                        <a:pt x="7" y="141"/>
                        <a:pt x="13" y="152"/>
                      </a:cubicBezTo>
                      <a:cubicBezTo>
                        <a:pt x="13" y="152"/>
                        <a:pt x="13" y="152"/>
                        <a:pt x="13" y="152"/>
                      </a:cubicBezTo>
                      <a:cubicBezTo>
                        <a:pt x="14" y="154"/>
                        <a:pt x="16" y="156"/>
                        <a:pt x="17" y="159"/>
                      </a:cubicBezTo>
                      <a:cubicBezTo>
                        <a:pt x="18" y="160"/>
                        <a:pt x="19" y="161"/>
                        <a:pt x="19" y="162"/>
                      </a:cubicBezTo>
                      <a:cubicBezTo>
                        <a:pt x="21" y="164"/>
                        <a:pt x="22" y="166"/>
                        <a:pt x="24" y="168"/>
                      </a:cubicBezTo>
                      <a:cubicBezTo>
                        <a:pt x="24" y="168"/>
                        <a:pt x="24" y="168"/>
                        <a:pt x="24" y="168"/>
                      </a:cubicBezTo>
                      <a:cubicBezTo>
                        <a:pt x="34" y="181"/>
                        <a:pt x="53" y="194"/>
                        <a:pt x="72" y="209"/>
                      </a:cubicBezTo>
                      <a:cubicBezTo>
                        <a:pt x="84" y="221"/>
                        <a:pt x="98" y="256"/>
                        <a:pt x="103" y="275"/>
                      </a:cubicBezTo>
                      <a:cubicBezTo>
                        <a:pt x="103" y="277"/>
                        <a:pt x="103" y="277"/>
                        <a:pt x="103" y="277"/>
                      </a:cubicBezTo>
                      <a:cubicBezTo>
                        <a:pt x="104" y="277"/>
                        <a:pt x="104" y="277"/>
                        <a:pt x="104" y="276"/>
                      </a:cubicBezTo>
                      <a:cubicBezTo>
                        <a:pt x="104" y="277"/>
                        <a:pt x="104" y="277"/>
                        <a:pt x="104" y="277"/>
                      </a:cubicBezTo>
                      <a:cubicBezTo>
                        <a:pt x="104" y="275"/>
                        <a:pt x="104" y="275"/>
                        <a:pt x="104" y="275"/>
                      </a:cubicBezTo>
                      <a:cubicBezTo>
                        <a:pt x="109" y="256"/>
                        <a:pt x="124" y="221"/>
                        <a:pt x="136" y="209"/>
                      </a:cubicBezTo>
                      <a:cubicBezTo>
                        <a:pt x="155" y="194"/>
                        <a:pt x="173" y="181"/>
                        <a:pt x="183" y="168"/>
                      </a:cubicBezTo>
                      <a:cubicBezTo>
                        <a:pt x="184" y="168"/>
                        <a:pt x="184" y="168"/>
                        <a:pt x="184" y="168"/>
                      </a:cubicBezTo>
                      <a:cubicBezTo>
                        <a:pt x="185" y="166"/>
                        <a:pt x="187" y="164"/>
                        <a:pt x="188" y="162"/>
                      </a:cubicBezTo>
                      <a:cubicBezTo>
                        <a:pt x="189" y="161"/>
                        <a:pt x="189" y="160"/>
                        <a:pt x="190" y="159"/>
                      </a:cubicBezTo>
                      <a:cubicBezTo>
                        <a:pt x="192" y="156"/>
                        <a:pt x="193" y="154"/>
                        <a:pt x="195" y="152"/>
                      </a:cubicBezTo>
                      <a:cubicBezTo>
                        <a:pt x="195" y="152"/>
                        <a:pt x="195" y="152"/>
                        <a:pt x="195" y="152"/>
                      </a:cubicBezTo>
                      <a:cubicBezTo>
                        <a:pt x="200" y="141"/>
                        <a:pt x="203" y="133"/>
                        <a:pt x="204" y="129"/>
                      </a:cubicBezTo>
                      <a:cubicBezTo>
                        <a:pt x="206" y="121"/>
                        <a:pt x="207" y="112"/>
                        <a:pt x="207" y="103"/>
                      </a:cubicBezTo>
                      <a:cubicBezTo>
                        <a:pt x="207" y="46"/>
                        <a:pt x="161" y="0"/>
                        <a:pt x="104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16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792" name="Oval 38">
                  <a:extLst>
                    <a:ext uri="{FF2B5EF4-FFF2-40B4-BE49-F238E27FC236}">
                      <a16:creationId xmlns:a16="http://schemas.microsoft.com/office/drawing/2014/main" id="{DD05492C-2D35-9C4F-AB5F-B3A367AD7B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8908" y="1327345"/>
                  <a:ext cx="142876" cy="142876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16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cxnSp>
            <p:nvCxnSpPr>
              <p:cNvPr id="790" name="141 Conector recto">
                <a:extLst>
                  <a:ext uri="{FF2B5EF4-FFF2-40B4-BE49-F238E27FC236}">
                    <a16:creationId xmlns:a16="http://schemas.microsoft.com/office/drawing/2014/main" id="{9C7AFE84-4D82-D746-ADE7-E6BE2C7FACCC}"/>
                  </a:ext>
                </a:extLst>
              </p:cNvPr>
              <p:cNvCxnSpPr>
                <a:stCxn id="791" idx="12"/>
                <a:endCxn id="792" idx="0"/>
              </p:cNvCxnSpPr>
              <p:nvPr/>
            </p:nvCxnSpPr>
            <p:spPr>
              <a:xfrm>
                <a:off x="2413246" y="736994"/>
                <a:ext cx="1462" cy="969295"/>
              </a:xfrm>
              <a:prstGeom prst="line">
                <a:avLst/>
              </a:prstGeom>
              <a:grpFill/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2" name="144 Grupo">
              <a:extLst>
                <a:ext uri="{FF2B5EF4-FFF2-40B4-BE49-F238E27FC236}">
                  <a16:creationId xmlns:a16="http://schemas.microsoft.com/office/drawing/2014/main" id="{C10D6054-E01F-9A43-9BC5-66ED4B0D0855}"/>
                </a:ext>
              </a:extLst>
            </p:cNvPr>
            <p:cNvGrpSpPr/>
            <p:nvPr/>
          </p:nvGrpSpPr>
          <p:grpSpPr>
            <a:xfrm>
              <a:off x="3350101" y="3475750"/>
              <a:ext cx="107604" cy="256143"/>
              <a:chOff x="1228011" y="2341933"/>
              <a:chExt cx="606059" cy="1923574"/>
            </a:xfrm>
            <a:solidFill>
              <a:srgbClr val="0070C0"/>
            </a:solidFill>
          </p:grpSpPr>
          <p:grpSp>
            <p:nvGrpSpPr>
              <p:cNvPr id="785" name="29 Grupo">
                <a:extLst>
                  <a:ext uri="{FF2B5EF4-FFF2-40B4-BE49-F238E27FC236}">
                    <a16:creationId xmlns:a16="http://schemas.microsoft.com/office/drawing/2014/main" id="{21C0400D-27D4-1F42-94AC-13F1E21BF326}"/>
                  </a:ext>
                </a:extLst>
              </p:cNvPr>
              <p:cNvGrpSpPr/>
              <p:nvPr/>
            </p:nvGrpSpPr>
            <p:grpSpPr>
              <a:xfrm>
                <a:off x="1228011" y="2341933"/>
                <a:ext cx="606059" cy="1923574"/>
                <a:chOff x="3356448" y="1940064"/>
                <a:chExt cx="584200" cy="1854197"/>
              </a:xfrm>
              <a:grpFill/>
            </p:grpSpPr>
            <p:sp>
              <p:nvSpPr>
                <p:cNvPr id="787" name="Freeform 36">
                  <a:extLst>
                    <a:ext uri="{FF2B5EF4-FFF2-40B4-BE49-F238E27FC236}">
                      <a16:creationId xmlns:a16="http://schemas.microsoft.com/office/drawing/2014/main" id="{521FD40A-C152-914D-BF5F-BB82DD630F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6448" y="1940064"/>
                  <a:ext cx="584200" cy="782636"/>
                </a:xfrm>
                <a:custGeom>
                  <a:avLst/>
                  <a:gdLst>
                    <a:gd name="T0" fmla="*/ 104 w 207"/>
                    <a:gd name="T1" fmla="*/ 0 h 277"/>
                    <a:gd name="T2" fmla="*/ 104 w 207"/>
                    <a:gd name="T3" fmla="*/ 0 h 277"/>
                    <a:gd name="T4" fmla="*/ 103 w 207"/>
                    <a:gd name="T5" fmla="*/ 0 h 277"/>
                    <a:gd name="T6" fmla="*/ 0 w 207"/>
                    <a:gd name="T7" fmla="*/ 103 h 277"/>
                    <a:gd name="T8" fmla="*/ 4 w 207"/>
                    <a:gd name="T9" fmla="*/ 129 h 277"/>
                    <a:gd name="T10" fmla="*/ 13 w 207"/>
                    <a:gd name="T11" fmla="*/ 152 h 277"/>
                    <a:gd name="T12" fmla="*/ 13 w 207"/>
                    <a:gd name="T13" fmla="*/ 152 h 277"/>
                    <a:gd name="T14" fmla="*/ 17 w 207"/>
                    <a:gd name="T15" fmla="*/ 159 h 277"/>
                    <a:gd name="T16" fmla="*/ 19 w 207"/>
                    <a:gd name="T17" fmla="*/ 162 h 277"/>
                    <a:gd name="T18" fmla="*/ 24 w 207"/>
                    <a:gd name="T19" fmla="*/ 168 h 277"/>
                    <a:gd name="T20" fmla="*/ 24 w 207"/>
                    <a:gd name="T21" fmla="*/ 168 h 277"/>
                    <a:gd name="T22" fmla="*/ 72 w 207"/>
                    <a:gd name="T23" fmla="*/ 209 h 277"/>
                    <a:gd name="T24" fmla="*/ 103 w 207"/>
                    <a:gd name="T25" fmla="*/ 275 h 277"/>
                    <a:gd name="T26" fmla="*/ 103 w 207"/>
                    <a:gd name="T27" fmla="*/ 277 h 277"/>
                    <a:gd name="T28" fmla="*/ 104 w 207"/>
                    <a:gd name="T29" fmla="*/ 276 h 277"/>
                    <a:gd name="T30" fmla="*/ 104 w 207"/>
                    <a:gd name="T31" fmla="*/ 277 h 277"/>
                    <a:gd name="T32" fmla="*/ 104 w 207"/>
                    <a:gd name="T33" fmla="*/ 275 h 277"/>
                    <a:gd name="T34" fmla="*/ 136 w 207"/>
                    <a:gd name="T35" fmla="*/ 209 h 277"/>
                    <a:gd name="T36" fmla="*/ 183 w 207"/>
                    <a:gd name="T37" fmla="*/ 168 h 277"/>
                    <a:gd name="T38" fmla="*/ 184 w 207"/>
                    <a:gd name="T39" fmla="*/ 168 h 277"/>
                    <a:gd name="T40" fmla="*/ 188 w 207"/>
                    <a:gd name="T41" fmla="*/ 162 h 277"/>
                    <a:gd name="T42" fmla="*/ 190 w 207"/>
                    <a:gd name="T43" fmla="*/ 159 h 277"/>
                    <a:gd name="T44" fmla="*/ 195 w 207"/>
                    <a:gd name="T45" fmla="*/ 152 h 277"/>
                    <a:gd name="T46" fmla="*/ 195 w 207"/>
                    <a:gd name="T47" fmla="*/ 152 h 277"/>
                    <a:gd name="T48" fmla="*/ 204 w 207"/>
                    <a:gd name="T49" fmla="*/ 129 h 277"/>
                    <a:gd name="T50" fmla="*/ 207 w 207"/>
                    <a:gd name="T51" fmla="*/ 103 h 277"/>
                    <a:gd name="T52" fmla="*/ 104 w 207"/>
                    <a:gd name="T53" fmla="*/ 0 h 2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07" h="277">
                      <a:moveTo>
                        <a:pt x="104" y="0"/>
                      </a:moveTo>
                      <a:cubicBezTo>
                        <a:pt x="104" y="0"/>
                        <a:pt x="104" y="0"/>
                        <a:pt x="104" y="0"/>
                      </a:cubicBezTo>
                      <a:cubicBezTo>
                        <a:pt x="104" y="0"/>
                        <a:pt x="103" y="0"/>
                        <a:pt x="103" y="0"/>
                      </a:cubicBezTo>
                      <a:cubicBezTo>
                        <a:pt x="46" y="0"/>
                        <a:pt x="0" y="46"/>
                        <a:pt x="0" y="103"/>
                      </a:cubicBezTo>
                      <a:cubicBezTo>
                        <a:pt x="0" y="112"/>
                        <a:pt x="2" y="121"/>
                        <a:pt x="4" y="129"/>
                      </a:cubicBezTo>
                      <a:cubicBezTo>
                        <a:pt x="5" y="133"/>
                        <a:pt x="7" y="141"/>
                        <a:pt x="13" y="152"/>
                      </a:cubicBezTo>
                      <a:cubicBezTo>
                        <a:pt x="13" y="152"/>
                        <a:pt x="13" y="152"/>
                        <a:pt x="13" y="152"/>
                      </a:cubicBezTo>
                      <a:cubicBezTo>
                        <a:pt x="14" y="154"/>
                        <a:pt x="16" y="156"/>
                        <a:pt x="17" y="159"/>
                      </a:cubicBezTo>
                      <a:cubicBezTo>
                        <a:pt x="18" y="160"/>
                        <a:pt x="19" y="161"/>
                        <a:pt x="19" y="162"/>
                      </a:cubicBezTo>
                      <a:cubicBezTo>
                        <a:pt x="21" y="164"/>
                        <a:pt x="22" y="166"/>
                        <a:pt x="24" y="168"/>
                      </a:cubicBezTo>
                      <a:cubicBezTo>
                        <a:pt x="24" y="168"/>
                        <a:pt x="24" y="168"/>
                        <a:pt x="24" y="168"/>
                      </a:cubicBezTo>
                      <a:cubicBezTo>
                        <a:pt x="34" y="181"/>
                        <a:pt x="53" y="194"/>
                        <a:pt x="72" y="209"/>
                      </a:cubicBezTo>
                      <a:cubicBezTo>
                        <a:pt x="84" y="221"/>
                        <a:pt x="98" y="256"/>
                        <a:pt x="103" y="275"/>
                      </a:cubicBezTo>
                      <a:cubicBezTo>
                        <a:pt x="103" y="277"/>
                        <a:pt x="103" y="277"/>
                        <a:pt x="103" y="277"/>
                      </a:cubicBezTo>
                      <a:cubicBezTo>
                        <a:pt x="104" y="277"/>
                        <a:pt x="104" y="277"/>
                        <a:pt x="104" y="276"/>
                      </a:cubicBezTo>
                      <a:cubicBezTo>
                        <a:pt x="104" y="277"/>
                        <a:pt x="104" y="277"/>
                        <a:pt x="104" y="277"/>
                      </a:cubicBezTo>
                      <a:cubicBezTo>
                        <a:pt x="104" y="275"/>
                        <a:pt x="104" y="275"/>
                        <a:pt x="104" y="275"/>
                      </a:cubicBezTo>
                      <a:cubicBezTo>
                        <a:pt x="109" y="256"/>
                        <a:pt x="124" y="221"/>
                        <a:pt x="136" y="209"/>
                      </a:cubicBezTo>
                      <a:cubicBezTo>
                        <a:pt x="155" y="194"/>
                        <a:pt x="173" y="181"/>
                        <a:pt x="183" y="168"/>
                      </a:cubicBezTo>
                      <a:cubicBezTo>
                        <a:pt x="184" y="168"/>
                        <a:pt x="184" y="168"/>
                        <a:pt x="184" y="168"/>
                      </a:cubicBezTo>
                      <a:cubicBezTo>
                        <a:pt x="185" y="166"/>
                        <a:pt x="187" y="164"/>
                        <a:pt x="188" y="162"/>
                      </a:cubicBezTo>
                      <a:cubicBezTo>
                        <a:pt x="189" y="161"/>
                        <a:pt x="189" y="160"/>
                        <a:pt x="190" y="159"/>
                      </a:cubicBezTo>
                      <a:cubicBezTo>
                        <a:pt x="192" y="156"/>
                        <a:pt x="193" y="154"/>
                        <a:pt x="195" y="152"/>
                      </a:cubicBezTo>
                      <a:cubicBezTo>
                        <a:pt x="195" y="152"/>
                        <a:pt x="195" y="152"/>
                        <a:pt x="195" y="152"/>
                      </a:cubicBezTo>
                      <a:cubicBezTo>
                        <a:pt x="200" y="141"/>
                        <a:pt x="203" y="133"/>
                        <a:pt x="204" y="129"/>
                      </a:cubicBezTo>
                      <a:cubicBezTo>
                        <a:pt x="206" y="121"/>
                        <a:pt x="207" y="112"/>
                        <a:pt x="207" y="103"/>
                      </a:cubicBezTo>
                      <a:cubicBezTo>
                        <a:pt x="207" y="46"/>
                        <a:pt x="161" y="0"/>
                        <a:pt x="104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16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788" name="Oval 38">
                  <a:extLst>
                    <a:ext uri="{FF2B5EF4-FFF2-40B4-BE49-F238E27FC236}">
                      <a16:creationId xmlns:a16="http://schemas.microsoft.com/office/drawing/2014/main" id="{310EA3D5-206A-A14E-AE5D-859ACD27B8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77110" y="3651386"/>
                  <a:ext cx="142875" cy="142875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16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cxnSp>
            <p:nvCxnSpPr>
              <p:cNvPr id="786" name="146 Conector recto">
                <a:extLst>
                  <a:ext uri="{FF2B5EF4-FFF2-40B4-BE49-F238E27FC236}">
                    <a16:creationId xmlns:a16="http://schemas.microsoft.com/office/drawing/2014/main" id="{81EE5C9F-DD97-FA48-A5B4-B05B4E5A7811}"/>
                  </a:ext>
                </a:extLst>
              </p:cNvPr>
              <p:cNvCxnSpPr>
                <a:stCxn id="787" idx="12"/>
                <a:endCxn id="788" idx="0"/>
              </p:cNvCxnSpPr>
              <p:nvPr/>
            </p:nvCxnSpPr>
            <p:spPr>
              <a:xfrm>
                <a:off x="1529575" y="3147990"/>
                <a:ext cx="1462" cy="969296"/>
              </a:xfrm>
              <a:prstGeom prst="line">
                <a:avLst/>
              </a:prstGeom>
              <a:grpFill/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83" name="34 CuadroTexto">
              <a:extLst>
                <a:ext uri="{FF2B5EF4-FFF2-40B4-BE49-F238E27FC236}">
                  <a16:creationId xmlns:a16="http://schemas.microsoft.com/office/drawing/2014/main" id="{F2C14E7F-85DA-E648-B35F-ECF67B65DD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8846" y="3058966"/>
              <a:ext cx="1104609" cy="371641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lIns="146270" tIns="73135" rIns="146270" bIns="73135">
              <a:spAutoFit/>
            </a:bodyPr>
            <a:lstStyle/>
            <a:p>
              <a:pPr algn="ctr" defTabSz="548614"/>
              <a:r>
                <a:rPr lang="es-CO" sz="1080" b="1" dirty="0">
                  <a:solidFill>
                    <a:schemeClr val="bg1"/>
                  </a:solidFill>
                  <a:latin typeface="+mj-lt"/>
                  <a:cs typeface="Century Gothic"/>
                </a:rPr>
                <a:t>Istambul</a:t>
              </a:r>
              <a:br>
                <a:rPr lang="es-CO" sz="1080" b="1" dirty="0">
                  <a:solidFill>
                    <a:schemeClr val="bg1"/>
                  </a:solidFill>
                  <a:latin typeface="+mj-lt"/>
                  <a:cs typeface="Century Gothic"/>
                </a:rPr>
              </a:br>
              <a:r>
                <a:rPr lang="es-CO" sz="960" dirty="0">
                  <a:solidFill>
                    <a:schemeClr val="bg1"/>
                  </a:solidFill>
                  <a:latin typeface="+mj-lt"/>
                  <a:cs typeface="Century Gothic"/>
                </a:rPr>
                <a:t>(15hr 16min)</a:t>
              </a:r>
            </a:p>
          </p:txBody>
        </p:sp>
        <p:sp>
          <p:nvSpPr>
            <p:cNvPr id="784" name="34 CuadroTexto">
              <a:extLst>
                <a:ext uri="{FF2B5EF4-FFF2-40B4-BE49-F238E27FC236}">
                  <a16:creationId xmlns:a16="http://schemas.microsoft.com/office/drawing/2014/main" id="{2DC51371-C7C9-554B-BD70-9CAF6DF11C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2273" y="4618200"/>
              <a:ext cx="1188067" cy="371641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lIns="146270" tIns="73135" rIns="146270" bIns="73135">
              <a:spAutoFit/>
            </a:bodyPr>
            <a:lstStyle/>
            <a:p>
              <a:pPr algn="ctr" defTabSz="548614"/>
              <a:r>
                <a:rPr lang="es-CO" sz="1080" b="1" dirty="0">
                  <a:solidFill>
                    <a:schemeClr val="bg1"/>
                  </a:solidFill>
                  <a:latin typeface="+mj-lt"/>
                  <a:cs typeface="Century Gothic"/>
                </a:rPr>
                <a:t>Lima </a:t>
              </a:r>
              <a:br>
                <a:rPr lang="es-CO" sz="1080" b="1" dirty="0">
                  <a:solidFill>
                    <a:schemeClr val="bg1"/>
                  </a:solidFill>
                  <a:latin typeface="+mj-lt"/>
                  <a:cs typeface="Century Gothic"/>
                </a:rPr>
              </a:br>
              <a:r>
                <a:rPr lang="es-CO" sz="960" dirty="0">
                  <a:solidFill>
                    <a:schemeClr val="bg1"/>
                  </a:solidFill>
                  <a:latin typeface="+mj-lt"/>
                  <a:cs typeface="Century Gothic"/>
                </a:rPr>
                <a:t>(3hr 05min)</a:t>
              </a:r>
            </a:p>
          </p:txBody>
        </p:sp>
      </p:grpSp>
      <p:sp>
        <p:nvSpPr>
          <p:cNvPr id="914" name="Rectángulo 913">
            <a:extLst>
              <a:ext uri="{FF2B5EF4-FFF2-40B4-BE49-F238E27FC236}">
                <a16:creationId xmlns:a16="http://schemas.microsoft.com/office/drawing/2014/main" id="{9754C7F9-A209-3F41-9984-FA4A3A60E864}"/>
              </a:ext>
            </a:extLst>
          </p:cNvPr>
          <p:cNvSpPr/>
          <p:nvPr/>
        </p:nvSpPr>
        <p:spPr>
          <a:xfrm>
            <a:off x="1145894" y="3139760"/>
            <a:ext cx="1354239" cy="2683672"/>
          </a:xfrm>
          <a:prstGeom prst="rect">
            <a:avLst/>
          </a:prstGeom>
          <a:noFill/>
          <a:ln>
            <a:solidFill>
              <a:srgbClr val="FF5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315" name="Grupo 314">
            <a:extLst>
              <a:ext uri="{FF2B5EF4-FFF2-40B4-BE49-F238E27FC236}">
                <a16:creationId xmlns:a16="http://schemas.microsoft.com/office/drawing/2014/main" id="{2D404C71-3005-F04C-A53D-8D5F8D9DF1EC}"/>
              </a:ext>
            </a:extLst>
          </p:cNvPr>
          <p:cNvGrpSpPr/>
          <p:nvPr/>
        </p:nvGrpSpPr>
        <p:grpSpPr>
          <a:xfrm>
            <a:off x="9099954" y="6400483"/>
            <a:ext cx="1881268" cy="345885"/>
            <a:chOff x="6600061" y="1318173"/>
            <a:chExt cx="1881268" cy="345885"/>
          </a:xfrm>
        </p:grpSpPr>
        <p:pic>
          <p:nvPicPr>
            <p:cNvPr id="316" name="Imagen 315">
              <a:extLst>
                <a:ext uri="{FF2B5EF4-FFF2-40B4-BE49-F238E27FC236}">
                  <a16:creationId xmlns:a16="http://schemas.microsoft.com/office/drawing/2014/main" id="{DFBBFF7E-8181-E246-9127-30A5C35247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00061" y="1352904"/>
              <a:ext cx="1507782" cy="311154"/>
            </a:xfrm>
            <a:prstGeom prst="rect">
              <a:avLst/>
            </a:prstGeom>
          </p:spPr>
        </p:pic>
        <p:pic>
          <p:nvPicPr>
            <p:cNvPr id="317" name="Imagen 316">
              <a:extLst>
                <a:ext uri="{FF2B5EF4-FFF2-40B4-BE49-F238E27FC236}">
                  <a16:creationId xmlns:a16="http://schemas.microsoft.com/office/drawing/2014/main" id="{B04825D1-701F-4247-88EF-3A3115D0B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3251" y="1318173"/>
              <a:ext cx="308078" cy="308078"/>
            </a:xfrm>
            <a:prstGeom prst="rect">
              <a:avLst/>
            </a:prstGeom>
          </p:spPr>
        </p:pic>
      </p:grpSp>
      <p:sp>
        <p:nvSpPr>
          <p:cNvPr id="318" name="Marcador de texto 2">
            <a:extLst>
              <a:ext uri="{FF2B5EF4-FFF2-40B4-BE49-F238E27FC236}">
                <a16:creationId xmlns:a16="http://schemas.microsoft.com/office/drawing/2014/main" id="{B09E9154-50C0-C246-8956-719E4467AF11}"/>
              </a:ext>
            </a:extLst>
          </p:cNvPr>
          <p:cNvSpPr txBox="1">
            <a:spLocks/>
          </p:cNvSpPr>
          <p:nvPr/>
        </p:nvSpPr>
        <p:spPr>
          <a:xfrm>
            <a:off x="1130363" y="6033203"/>
            <a:ext cx="5536695" cy="397050"/>
          </a:xfrm>
          <a:prstGeom prst="rect">
            <a:avLst/>
          </a:prstGeom>
        </p:spPr>
        <p:txBody>
          <a:bodyPr lIns="68568" tIns="34285" rIns="68568" bIns="34285">
            <a:noAutofit/>
          </a:bodyPr>
          <a:lstStyle>
            <a:lvl1pPr marL="171422" indent="-171422" algn="l" defTabSz="685685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265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107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9950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793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635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478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321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164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457178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s-CO" sz="800" i="1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* </a:t>
            </a:r>
            <a:r>
              <a:rPr lang="es-CO" sz="800" i="1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This</a:t>
            </a:r>
            <a:r>
              <a:rPr lang="es-CO" sz="800" i="1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</a:t>
            </a:r>
            <a:r>
              <a:rPr lang="es-CO" sz="800" i="1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information</a:t>
            </a:r>
            <a:r>
              <a:rPr lang="es-CO" sz="800" i="1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</a:t>
            </a:r>
            <a:r>
              <a:rPr lang="es-CO" sz="800" i="1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takes</a:t>
            </a:r>
            <a:r>
              <a:rPr lang="es-CO" sz="800" i="1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</a:t>
            </a:r>
            <a:r>
              <a:rPr lang="es-CO" sz="800" i="1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into</a:t>
            </a:r>
            <a:r>
              <a:rPr lang="es-CO" sz="800" i="1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</a:t>
            </a:r>
            <a:r>
              <a:rPr lang="es-CO" sz="800" i="1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account</a:t>
            </a:r>
            <a:r>
              <a:rPr lang="es-CO" sz="800" i="1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</a:t>
            </a:r>
            <a:r>
              <a:rPr lang="es-CO" sz="800" i="1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the</a:t>
            </a:r>
            <a:r>
              <a:rPr lang="es-CO" sz="800" i="1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</a:t>
            </a:r>
            <a:r>
              <a:rPr lang="es-CO" sz="800" i="1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routes</a:t>
            </a:r>
            <a:r>
              <a:rPr lang="es-CO" sz="800" i="1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</a:t>
            </a:r>
            <a:r>
              <a:rPr lang="es-CO" sz="800" i="1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departing</a:t>
            </a:r>
            <a:r>
              <a:rPr lang="es-CO" sz="800" i="1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</a:t>
            </a:r>
            <a:r>
              <a:rPr lang="es-CO" sz="800" i="1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from</a:t>
            </a:r>
            <a:r>
              <a:rPr lang="es-CO" sz="800" i="1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</a:t>
            </a:r>
            <a:r>
              <a:rPr lang="es-CO" sz="800" i="1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international</a:t>
            </a:r>
            <a:r>
              <a:rPr lang="es-CO" sz="800" i="1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</a:t>
            </a:r>
            <a:r>
              <a:rPr lang="es-CO" sz="800" i="1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airports</a:t>
            </a:r>
            <a:r>
              <a:rPr lang="es-CO" sz="800" i="1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in Barranquilla, Bogotá, Cali, and Medellín. </a:t>
            </a:r>
            <a:r>
              <a:rPr lang="es-CO" sz="800" i="1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Source</a:t>
            </a:r>
            <a:r>
              <a:rPr lang="es-CO" sz="800" i="1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: </a:t>
            </a:r>
            <a:r>
              <a:rPr lang="es-CO" sz="800" i="1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Routes</a:t>
            </a:r>
            <a:r>
              <a:rPr lang="es-CO" sz="800" i="1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and </a:t>
            </a:r>
            <a:r>
              <a:rPr lang="es-CO" sz="800" i="1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Tariffs</a:t>
            </a:r>
            <a:r>
              <a:rPr lang="es-CO" sz="800" i="1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- Tools </a:t>
            </a:r>
            <a:r>
              <a:rPr lang="es-CO" sz="800" i="1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</a:t>
            </a:r>
            <a:r>
              <a:rPr lang="es-CO" sz="800" i="1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</a:t>
            </a:r>
            <a:r>
              <a:rPr lang="es-CO" sz="800" i="1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the</a:t>
            </a:r>
            <a:r>
              <a:rPr lang="es-CO" sz="800" i="1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</a:t>
            </a:r>
            <a:r>
              <a:rPr lang="es-CO" sz="800" i="1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Colombian</a:t>
            </a:r>
            <a:r>
              <a:rPr lang="es-CO" sz="800" i="1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</a:t>
            </a:r>
            <a:r>
              <a:rPr lang="es-CO" sz="800" i="1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Exporter</a:t>
            </a:r>
            <a:r>
              <a:rPr lang="es-CO" sz="800" i="1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, </a:t>
            </a:r>
            <a:r>
              <a:rPr lang="es-CO" sz="800" i="1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processed</a:t>
            </a:r>
            <a:r>
              <a:rPr lang="es-CO" sz="800" i="1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</a:t>
            </a:r>
            <a:r>
              <a:rPr lang="es-CO" sz="800" i="1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by</a:t>
            </a:r>
            <a:r>
              <a:rPr lang="es-CO" sz="800" i="1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ProColombia.</a:t>
            </a:r>
          </a:p>
        </p:txBody>
      </p:sp>
    </p:spTree>
    <p:extLst>
      <p:ext uri="{BB962C8B-B14F-4D97-AF65-F5344CB8AC3E}">
        <p14:creationId xmlns:p14="http://schemas.microsoft.com/office/powerpoint/2010/main" val="3461234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3">
            <a:extLst>
              <a:ext uri="{FF2B5EF4-FFF2-40B4-BE49-F238E27FC236}">
                <a16:creationId xmlns:a16="http://schemas.microsoft.com/office/drawing/2014/main" id="{BEACC695-2A99-4B4D-849C-FF5D36FFD8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1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1" name="Gráfico 90">
            <a:extLst>
              <a:ext uri="{FF2B5EF4-FFF2-40B4-BE49-F238E27FC236}">
                <a16:creationId xmlns:a16="http://schemas.microsoft.com/office/drawing/2014/main" id="{C4354682-9F21-5241-A38B-87AF234A34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534" y="236509"/>
            <a:ext cx="629049" cy="629049"/>
          </a:xfrm>
          <a:prstGeom prst="rect">
            <a:avLst/>
          </a:prstGeom>
        </p:spPr>
      </p:pic>
      <p:sp>
        <p:nvSpPr>
          <p:cNvPr id="120" name="TextBox 24">
            <a:extLst>
              <a:ext uri="{FF2B5EF4-FFF2-40B4-BE49-F238E27FC236}">
                <a16:creationId xmlns:a16="http://schemas.microsoft.com/office/drawing/2014/main" id="{770B7576-7910-9F4B-9958-79EBB21B2782}"/>
              </a:ext>
            </a:extLst>
          </p:cNvPr>
          <p:cNvSpPr txBox="1"/>
          <p:nvPr/>
        </p:nvSpPr>
        <p:spPr>
          <a:xfrm>
            <a:off x="1037968" y="352358"/>
            <a:ext cx="3456211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60"/>
              </a:lnSpc>
            </a:pPr>
            <a:r>
              <a:rPr lang="es-CO" sz="2800" b="1" i="1" spc="600" dirty="0">
                <a:solidFill>
                  <a:srgbClr val="FF5C1B"/>
                </a:solidFill>
                <a:latin typeface="Century Gothic"/>
                <a:cs typeface="Century Gothic"/>
              </a:rPr>
              <a:t>COLOMBIA</a:t>
            </a:r>
            <a:endParaRPr lang="es-CO" sz="2800" b="1" i="1" spc="7" dirty="0">
              <a:solidFill>
                <a:srgbClr val="FF5C1B"/>
              </a:solidFill>
              <a:latin typeface="Century Gothic"/>
              <a:cs typeface="Century Gothic"/>
            </a:endParaRPr>
          </a:p>
        </p:txBody>
      </p:sp>
      <p:sp>
        <p:nvSpPr>
          <p:cNvPr id="826" name="Rectangle 15">
            <a:extLst>
              <a:ext uri="{FF2B5EF4-FFF2-40B4-BE49-F238E27FC236}">
                <a16:creationId xmlns:a16="http://schemas.microsoft.com/office/drawing/2014/main" id="{609B768B-5EA1-7B43-BC57-3E36A837FA45}"/>
              </a:ext>
            </a:extLst>
          </p:cNvPr>
          <p:cNvSpPr/>
          <p:nvPr/>
        </p:nvSpPr>
        <p:spPr>
          <a:xfrm>
            <a:off x="1037968" y="767301"/>
            <a:ext cx="10872380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527" lvl="0" defTabSz="1219140">
              <a:lnSpc>
                <a:spcPts val="2500"/>
              </a:lnSpc>
              <a:defRPr/>
            </a:pPr>
            <a:r>
              <a:rPr lang="es-ES" sz="2800" i="1" dirty="0" err="1">
                <a:solidFill>
                  <a:prstClr val="white"/>
                </a:solidFill>
                <a:latin typeface="Century Gothic"/>
                <a:cs typeface="Century Gothic"/>
              </a:rPr>
              <a:t>counts</a:t>
            </a:r>
            <a:r>
              <a:rPr lang="es-ES" sz="2800" i="1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lang="es-ES" sz="2800" i="1" dirty="0" err="1">
                <a:solidFill>
                  <a:prstClr val="white"/>
                </a:solidFill>
                <a:latin typeface="Century Gothic"/>
                <a:cs typeface="Century Gothic"/>
              </a:rPr>
              <a:t>with</a:t>
            </a:r>
            <a:r>
              <a:rPr lang="es-ES" sz="2800" i="1" dirty="0">
                <a:solidFill>
                  <a:prstClr val="white"/>
                </a:solidFill>
                <a:latin typeface="Century Gothic"/>
                <a:cs typeface="Century Gothic"/>
              </a:rPr>
              <a:t> more </a:t>
            </a:r>
            <a:r>
              <a:rPr lang="es-ES" sz="2800" i="1" dirty="0" err="1">
                <a:solidFill>
                  <a:prstClr val="white"/>
                </a:solidFill>
                <a:latin typeface="Century Gothic"/>
                <a:cs typeface="Century Gothic"/>
              </a:rPr>
              <a:t>than</a:t>
            </a:r>
            <a:r>
              <a:rPr lang="es-ES" sz="2800" i="1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lang="es-ES" sz="2800" b="1" i="1" dirty="0">
                <a:solidFill>
                  <a:prstClr val="white"/>
                </a:solidFill>
                <a:latin typeface="Century Gothic"/>
                <a:cs typeface="Century Gothic"/>
              </a:rPr>
              <a:t>4,500 </a:t>
            </a:r>
            <a:r>
              <a:rPr lang="es-ES" sz="2800" b="1" i="1" dirty="0" err="1">
                <a:solidFill>
                  <a:prstClr val="white"/>
                </a:solidFill>
                <a:latin typeface="Century Gothic"/>
                <a:cs typeface="Century Gothic"/>
              </a:rPr>
              <a:t>maritime</a:t>
            </a:r>
            <a:r>
              <a:rPr lang="es-ES" sz="2800" b="1" i="1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lang="es-ES" sz="2800" b="1" i="1" dirty="0" err="1">
                <a:solidFill>
                  <a:prstClr val="white"/>
                </a:solidFill>
                <a:latin typeface="Century Gothic"/>
                <a:cs typeface="Century Gothic"/>
              </a:rPr>
              <a:t>export</a:t>
            </a:r>
            <a:r>
              <a:rPr lang="es-ES" sz="2800" b="1" i="1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lang="es-ES" sz="2800" b="1" i="1" dirty="0" err="1">
                <a:solidFill>
                  <a:prstClr val="white"/>
                </a:solidFill>
                <a:latin typeface="Century Gothic"/>
                <a:cs typeface="Century Gothic"/>
              </a:rPr>
              <a:t>routes</a:t>
            </a:r>
            <a:r>
              <a:rPr lang="es-ES" sz="2800" b="1" i="1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lang="es-ES" sz="2800" i="1" dirty="0">
                <a:solidFill>
                  <a:prstClr val="white"/>
                </a:solidFill>
                <a:latin typeface="Century Gothic"/>
                <a:cs typeface="Century Gothic"/>
              </a:rPr>
              <a:t>and has </a:t>
            </a:r>
            <a:r>
              <a:rPr lang="es-ES" sz="2800" i="1" dirty="0" err="1">
                <a:solidFill>
                  <a:prstClr val="white"/>
                </a:solidFill>
                <a:latin typeface="Century Gothic"/>
                <a:cs typeface="Century Gothic"/>
              </a:rPr>
              <a:t>access</a:t>
            </a:r>
            <a:r>
              <a:rPr lang="es-ES" sz="2800" i="1" dirty="0">
                <a:solidFill>
                  <a:prstClr val="white"/>
                </a:solidFill>
                <a:latin typeface="Century Gothic"/>
                <a:cs typeface="Century Gothic"/>
              </a:rPr>
              <a:t> to </a:t>
            </a:r>
            <a:r>
              <a:rPr lang="es-ES" sz="2800" b="1" i="1" dirty="0">
                <a:solidFill>
                  <a:prstClr val="white"/>
                </a:solidFill>
                <a:latin typeface="Century Gothic"/>
                <a:cs typeface="Century Gothic"/>
              </a:rPr>
              <a:t>680 </a:t>
            </a:r>
            <a:r>
              <a:rPr lang="es-ES" sz="2800" b="1" i="1" dirty="0" err="1">
                <a:solidFill>
                  <a:prstClr val="white"/>
                </a:solidFill>
                <a:latin typeface="Century Gothic"/>
                <a:cs typeface="Century Gothic"/>
              </a:rPr>
              <a:t>ports</a:t>
            </a:r>
            <a:r>
              <a:rPr lang="es-ES" sz="2800" b="1" i="1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lang="es-ES" sz="2800" i="1" dirty="0" err="1">
                <a:solidFill>
                  <a:prstClr val="white"/>
                </a:solidFill>
                <a:latin typeface="Century Gothic"/>
                <a:cs typeface="Century Gothic"/>
              </a:rPr>
              <a:t>around</a:t>
            </a:r>
            <a:r>
              <a:rPr lang="es-ES" sz="2800" i="1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lang="es-ES" sz="2800" i="1" dirty="0" err="1">
                <a:solidFill>
                  <a:prstClr val="white"/>
                </a:solidFill>
                <a:latin typeface="Century Gothic"/>
                <a:cs typeface="Century Gothic"/>
              </a:rPr>
              <a:t>the</a:t>
            </a:r>
            <a:r>
              <a:rPr lang="es-ES" sz="2800" i="1" dirty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lang="es-ES" sz="2800" i="1" dirty="0" err="1">
                <a:solidFill>
                  <a:prstClr val="white"/>
                </a:solidFill>
                <a:latin typeface="Century Gothic"/>
                <a:cs typeface="Century Gothic"/>
              </a:rPr>
              <a:t>world</a:t>
            </a:r>
            <a:r>
              <a:rPr lang="es-ES" sz="2800" i="1" dirty="0">
                <a:solidFill>
                  <a:prstClr val="white"/>
                </a:solidFill>
                <a:latin typeface="Century Gothic"/>
                <a:cs typeface="Century Gothic"/>
              </a:rPr>
              <a:t>.</a:t>
            </a:r>
            <a:endParaRPr lang="es-CO" sz="2500" b="1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881" name="188 Elipse">
            <a:extLst>
              <a:ext uri="{FF2B5EF4-FFF2-40B4-BE49-F238E27FC236}">
                <a16:creationId xmlns:a16="http://schemas.microsoft.com/office/drawing/2014/main" id="{9A826432-6762-9740-88E5-98ED7C8FD13C}"/>
              </a:ext>
            </a:extLst>
          </p:cNvPr>
          <p:cNvSpPr/>
          <p:nvPr/>
        </p:nvSpPr>
        <p:spPr bwMode="auto">
          <a:xfrm>
            <a:off x="10836408" y="5687596"/>
            <a:ext cx="50684" cy="45719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83" name="Elipse 882">
            <a:extLst>
              <a:ext uri="{FF2B5EF4-FFF2-40B4-BE49-F238E27FC236}">
                <a16:creationId xmlns:a16="http://schemas.microsoft.com/office/drawing/2014/main" id="{1E749075-1EF9-CE4E-A58C-0519A1EAE5AB}"/>
              </a:ext>
            </a:extLst>
          </p:cNvPr>
          <p:cNvSpPr/>
          <p:nvPr/>
        </p:nvSpPr>
        <p:spPr>
          <a:xfrm>
            <a:off x="1967028" y="3567937"/>
            <a:ext cx="50684" cy="4571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4" name="Elipse 883">
            <a:extLst>
              <a:ext uri="{FF2B5EF4-FFF2-40B4-BE49-F238E27FC236}">
                <a16:creationId xmlns:a16="http://schemas.microsoft.com/office/drawing/2014/main" id="{C2EE5962-E309-F646-8615-2E87332525F5}"/>
              </a:ext>
            </a:extLst>
          </p:cNvPr>
          <p:cNvSpPr/>
          <p:nvPr/>
        </p:nvSpPr>
        <p:spPr>
          <a:xfrm>
            <a:off x="2683709" y="3545593"/>
            <a:ext cx="50684" cy="4571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79" name="Imagen 878">
            <a:extLst>
              <a:ext uri="{FF2B5EF4-FFF2-40B4-BE49-F238E27FC236}">
                <a16:creationId xmlns:a16="http://schemas.microsoft.com/office/drawing/2014/main" id="{1D8D34E4-0206-7640-A4D5-96CC4B2C30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56012"/>
            <a:ext cx="4287085" cy="4548936"/>
          </a:xfrm>
          <a:prstGeom prst="rect">
            <a:avLst/>
          </a:prstGeom>
        </p:spPr>
      </p:pic>
      <p:pic>
        <p:nvPicPr>
          <p:cNvPr id="878" name="Imagen 877">
            <a:extLst>
              <a:ext uri="{FF2B5EF4-FFF2-40B4-BE49-F238E27FC236}">
                <a16:creationId xmlns:a16="http://schemas.microsoft.com/office/drawing/2014/main" id="{DB8545D0-5C02-454B-844F-74E11F6B927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1653" y="1761754"/>
            <a:ext cx="4672196" cy="4548936"/>
          </a:xfrm>
          <a:prstGeom prst="rect">
            <a:avLst/>
          </a:prstGeom>
        </p:spPr>
      </p:pic>
      <p:sp>
        <p:nvSpPr>
          <p:cNvPr id="885" name="Elipse 884">
            <a:extLst>
              <a:ext uri="{FF2B5EF4-FFF2-40B4-BE49-F238E27FC236}">
                <a16:creationId xmlns:a16="http://schemas.microsoft.com/office/drawing/2014/main" id="{5DEC8D0D-BDD3-4047-9D2F-2D7C5BE62796}"/>
              </a:ext>
            </a:extLst>
          </p:cNvPr>
          <p:cNvSpPr/>
          <p:nvPr/>
        </p:nvSpPr>
        <p:spPr>
          <a:xfrm>
            <a:off x="1922837" y="3906283"/>
            <a:ext cx="50684" cy="4571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6" name="Elipse 885">
            <a:extLst>
              <a:ext uri="{FF2B5EF4-FFF2-40B4-BE49-F238E27FC236}">
                <a16:creationId xmlns:a16="http://schemas.microsoft.com/office/drawing/2014/main" id="{FC9EE102-C42A-DF48-AC59-5948FEB6C510}"/>
              </a:ext>
            </a:extLst>
          </p:cNvPr>
          <p:cNvSpPr/>
          <p:nvPr/>
        </p:nvSpPr>
        <p:spPr>
          <a:xfrm>
            <a:off x="2308958" y="3514680"/>
            <a:ext cx="50684" cy="4571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5" name="Elipse 914">
            <a:extLst>
              <a:ext uri="{FF2B5EF4-FFF2-40B4-BE49-F238E27FC236}">
                <a16:creationId xmlns:a16="http://schemas.microsoft.com/office/drawing/2014/main" id="{0F4056AF-66F2-A04F-9853-3F4013EC9C2F}"/>
              </a:ext>
            </a:extLst>
          </p:cNvPr>
          <p:cNvSpPr/>
          <p:nvPr/>
        </p:nvSpPr>
        <p:spPr>
          <a:xfrm>
            <a:off x="2509980" y="3696006"/>
            <a:ext cx="50684" cy="4571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7" name="Elipse 916">
            <a:extLst>
              <a:ext uri="{FF2B5EF4-FFF2-40B4-BE49-F238E27FC236}">
                <a16:creationId xmlns:a16="http://schemas.microsoft.com/office/drawing/2014/main" id="{07714B9B-F315-DC41-ADBB-5E970B8E2D66}"/>
              </a:ext>
            </a:extLst>
          </p:cNvPr>
          <p:cNvSpPr/>
          <p:nvPr/>
        </p:nvSpPr>
        <p:spPr>
          <a:xfrm>
            <a:off x="5740186" y="2887090"/>
            <a:ext cx="50684" cy="4571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8" name="Elipse 917">
            <a:extLst>
              <a:ext uri="{FF2B5EF4-FFF2-40B4-BE49-F238E27FC236}">
                <a16:creationId xmlns:a16="http://schemas.microsoft.com/office/drawing/2014/main" id="{70FF8BCC-7592-BA47-B261-5DF435F1041E}"/>
              </a:ext>
            </a:extLst>
          </p:cNvPr>
          <p:cNvSpPr/>
          <p:nvPr/>
        </p:nvSpPr>
        <p:spPr>
          <a:xfrm>
            <a:off x="5918421" y="3409085"/>
            <a:ext cx="50684" cy="4571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9" name="Elipse 918">
            <a:extLst>
              <a:ext uri="{FF2B5EF4-FFF2-40B4-BE49-F238E27FC236}">
                <a16:creationId xmlns:a16="http://schemas.microsoft.com/office/drawing/2014/main" id="{FBE5898F-B707-DF47-9ADC-BDAAAAF122D5}"/>
              </a:ext>
            </a:extLst>
          </p:cNvPr>
          <p:cNvSpPr/>
          <p:nvPr/>
        </p:nvSpPr>
        <p:spPr>
          <a:xfrm>
            <a:off x="7453586" y="3014620"/>
            <a:ext cx="50684" cy="4571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0" name="Elipse 919">
            <a:extLst>
              <a:ext uri="{FF2B5EF4-FFF2-40B4-BE49-F238E27FC236}">
                <a16:creationId xmlns:a16="http://schemas.microsoft.com/office/drawing/2014/main" id="{2FF80737-09E4-1C41-BB4E-76F1703F8426}"/>
              </a:ext>
            </a:extLst>
          </p:cNvPr>
          <p:cNvSpPr/>
          <p:nvPr/>
        </p:nvSpPr>
        <p:spPr>
          <a:xfrm>
            <a:off x="7411428" y="3188486"/>
            <a:ext cx="50684" cy="4571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1" name="Forma libre 24">
            <a:extLst>
              <a:ext uri="{FF2B5EF4-FFF2-40B4-BE49-F238E27FC236}">
                <a16:creationId xmlns:a16="http://schemas.microsoft.com/office/drawing/2014/main" id="{56245988-D6D4-7345-A1DE-8B5200E82548}"/>
              </a:ext>
            </a:extLst>
          </p:cNvPr>
          <p:cNvSpPr/>
          <p:nvPr/>
        </p:nvSpPr>
        <p:spPr>
          <a:xfrm rot="21408567">
            <a:off x="7480956" y="3002910"/>
            <a:ext cx="62510" cy="341079"/>
          </a:xfrm>
          <a:custGeom>
            <a:avLst/>
            <a:gdLst>
              <a:gd name="connsiteX0" fmla="*/ 0 w 168539"/>
              <a:gd name="connsiteY0" fmla="*/ 930442 h 930442"/>
              <a:gd name="connsiteX1" fmla="*/ 136358 w 168539"/>
              <a:gd name="connsiteY1" fmla="*/ 786063 h 930442"/>
              <a:gd name="connsiteX2" fmla="*/ 168442 w 168539"/>
              <a:gd name="connsiteY2" fmla="*/ 537410 h 930442"/>
              <a:gd name="connsiteX3" fmla="*/ 144379 w 168539"/>
              <a:gd name="connsiteY3" fmla="*/ 0 h 93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539" h="930442">
                <a:moveTo>
                  <a:pt x="0" y="930442"/>
                </a:moveTo>
                <a:cubicBezTo>
                  <a:pt x="54142" y="891005"/>
                  <a:pt x="108284" y="851568"/>
                  <a:pt x="136358" y="786063"/>
                </a:cubicBezTo>
                <a:cubicBezTo>
                  <a:pt x="164432" y="720558"/>
                  <a:pt x="167105" y="668420"/>
                  <a:pt x="168442" y="537410"/>
                </a:cubicBezTo>
                <a:cubicBezTo>
                  <a:pt x="169779" y="406400"/>
                  <a:pt x="157079" y="203200"/>
                  <a:pt x="144379" y="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2" name="Elipse 921">
            <a:extLst>
              <a:ext uri="{FF2B5EF4-FFF2-40B4-BE49-F238E27FC236}">
                <a16:creationId xmlns:a16="http://schemas.microsoft.com/office/drawing/2014/main" id="{1A0885CD-F4C4-B849-A8E5-217DD42BCDA4}"/>
              </a:ext>
            </a:extLst>
          </p:cNvPr>
          <p:cNvSpPr/>
          <p:nvPr/>
        </p:nvSpPr>
        <p:spPr>
          <a:xfrm>
            <a:off x="7110552" y="3687277"/>
            <a:ext cx="50684" cy="4571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3" name="Elipse 922">
            <a:extLst>
              <a:ext uri="{FF2B5EF4-FFF2-40B4-BE49-F238E27FC236}">
                <a16:creationId xmlns:a16="http://schemas.microsoft.com/office/drawing/2014/main" id="{188D015A-FE75-A849-AF7B-BE4CCB9C76B0}"/>
              </a:ext>
            </a:extLst>
          </p:cNvPr>
          <p:cNvSpPr/>
          <p:nvPr/>
        </p:nvSpPr>
        <p:spPr>
          <a:xfrm>
            <a:off x="6599324" y="3784424"/>
            <a:ext cx="50684" cy="4571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4" name="Elipse 923">
            <a:extLst>
              <a:ext uri="{FF2B5EF4-FFF2-40B4-BE49-F238E27FC236}">
                <a16:creationId xmlns:a16="http://schemas.microsoft.com/office/drawing/2014/main" id="{AB5DD275-A7C4-794C-9F71-940D9D183F2C}"/>
              </a:ext>
            </a:extLst>
          </p:cNvPr>
          <p:cNvSpPr/>
          <p:nvPr/>
        </p:nvSpPr>
        <p:spPr>
          <a:xfrm>
            <a:off x="7229105" y="4812861"/>
            <a:ext cx="50684" cy="45719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5" name="Elipse 924">
            <a:extLst>
              <a:ext uri="{FF2B5EF4-FFF2-40B4-BE49-F238E27FC236}">
                <a16:creationId xmlns:a16="http://schemas.microsoft.com/office/drawing/2014/main" id="{578A0203-EE44-D14C-9AB9-C9940D4ED95A}"/>
              </a:ext>
            </a:extLst>
          </p:cNvPr>
          <p:cNvSpPr/>
          <p:nvPr/>
        </p:nvSpPr>
        <p:spPr>
          <a:xfrm>
            <a:off x="7330223" y="5614976"/>
            <a:ext cx="50684" cy="45719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6" name="Elipse 925">
            <a:extLst>
              <a:ext uri="{FF2B5EF4-FFF2-40B4-BE49-F238E27FC236}">
                <a16:creationId xmlns:a16="http://schemas.microsoft.com/office/drawing/2014/main" id="{B6C77FF2-70BF-9D4D-AE1F-E26FCBE3F628}"/>
              </a:ext>
            </a:extLst>
          </p:cNvPr>
          <p:cNvSpPr/>
          <p:nvPr/>
        </p:nvSpPr>
        <p:spPr>
          <a:xfrm>
            <a:off x="7782050" y="5447741"/>
            <a:ext cx="50684" cy="45719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7" name="Elipse 926">
            <a:extLst>
              <a:ext uri="{FF2B5EF4-FFF2-40B4-BE49-F238E27FC236}">
                <a16:creationId xmlns:a16="http://schemas.microsoft.com/office/drawing/2014/main" id="{38982217-1633-5845-B6C6-ECE2346A2EFC}"/>
              </a:ext>
            </a:extLst>
          </p:cNvPr>
          <p:cNvSpPr/>
          <p:nvPr/>
        </p:nvSpPr>
        <p:spPr>
          <a:xfrm>
            <a:off x="8451805" y="4586236"/>
            <a:ext cx="50684" cy="45719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8" name="Forma libre 13">
            <a:extLst>
              <a:ext uri="{FF2B5EF4-FFF2-40B4-BE49-F238E27FC236}">
                <a16:creationId xmlns:a16="http://schemas.microsoft.com/office/drawing/2014/main" id="{F9E98BF8-2EED-074D-A63E-C37F28DDFB1E}"/>
              </a:ext>
            </a:extLst>
          </p:cNvPr>
          <p:cNvSpPr/>
          <p:nvPr/>
        </p:nvSpPr>
        <p:spPr>
          <a:xfrm>
            <a:off x="8503566" y="4567199"/>
            <a:ext cx="87610" cy="56386"/>
          </a:xfrm>
          <a:custGeom>
            <a:avLst/>
            <a:gdLst>
              <a:gd name="connsiteX0" fmla="*/ 548640 w 548640"/>
              <a:gd name="connsiteY0" fmla="*/ 0 h 656217"/>
              <a:gd name="connsiteX1" fmla="*/ 365760 w 548640"/>
              <a:gd name="connsiteY1" fmla="*/ 484094 h 656217"/>
              <a:gd name="connsiteX2" fmla="*/ 0 w 548640"/>
              <a:gd name="connsiteY2" fmla="*/ 656217 h 656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8640" h="656217">
                <a:moveTo>
                  <a:pt x="548640" y="0"/>
                </a:moveTo>
                <a:cubicBezTo>
                  <a:pt x="502920" y="187362"/>
                  <a:pt x="457200" y="374725"/>
                  <a:pt x="365760" y="484094"/>
                </a:cubicBezTo>
                <a:cubicBezTo>
                  <a:pt x="274320" y="593463"/>
                  <a:pt x="137160" y="624840"/>
                  <a:pt x="0" y="656217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09" name="Group 4711">
            <a:extLst>
              <a:ext uri="{FF2B5EF4-FFF2-40B4-BE49-F238E27FC236}">
                <a16:creationId xmlns:a16="http://schemas.microsoft.com/office/drawing/2014/main" id="{64B98839-38EF-DD40-9916-5E2090337604}"/>
              </a:ext>
            </a:extLst>
          </p:cNvPr>
          <p:cNvGrpSpPr/>
          <p:nvPr/>
        </p:nvGrpSpPr>
        <p:grpSpPr>
          <a:xfrm>
            <a:off x="4374141" y="1372599"/>
            <a:ext cx="3634277" cy="2969023"/>
            <a:chOff x="0" y="0"/>
            <a:chExt cx="4962533" cy="4409262"/>
          </a:xfrm>
          <a:solidFill>
            <a:srgbClr val="9EC3E7"/>
          </a:solidFill>
        </p:grpSpPr>
        <p:sp>
          <p:nvSpPr>
            <p:cNvPr id="510" name="Shape 4620">
              <a:extLst>
                <a:ext uri="{FF2B5EF4-FFF2-40B4-BE49-F238E27FC236}">
                  <a16:creationId xmlns:a16="http://schemas.microsoft.com/office/drawing/2014/main" id="{630EFAF8-571C-7D4D-BCBB-6FDC1B46D17D}"/>
                </a:ext>
              </a:extLst>
            </p:cNvPr>
            <p:cNvSpPr/>
            <p:nvPr/>
          </p:nvSpPr>
          <p:spPr>
            <a:xfrm>
              <a:off x="3361642" y="4120168"/>
              <a:ext cx="75679" cy="38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20" y="1964"/>
                  </a:moveTo>
                  <a:cubicBezTo>
                    <a:pt x="4320" y="1964"/>
                    <a:pt x="4320" y="1964"/>
                    <a:pt x="4320" y="1964"/>
                  </a:cubicBezTo>
                  <a:cubicBezTo>
                    <a:pt x="4320" y="1964"/>
                    <a:pt x="3240" y="3927"/>
                    <a:pt x="2160" y="3927"/>
                  </a:cubicBezTo>
                  <a:cubicBezTo>
                    <a:pt x="2160" y="3927"/>
                    <a:pt x="2160" y="3927"/>
                    <a:pt x="2160" y="3927"/>
                  </a:cubicBezTo>
                  <a:cubicBezTo>
                    <a:pt x="2160" y="5891"/>
                    <a:pt x="2160" y="5891"/>
                    <a:pt x="1080" y="5891"/>
                  </a:cubicBezTo>
                  <a:cubicBezTo>
                    <a:pt x="1080" y="5891"/>
                    <a:pt x="1080" y="5891"/>
                    <a:pt x="1080" y="5891"/>
                  </a:cubicBezTo>
                  <a:cubicBezTo>
                    <a:pt x="1080" y="7855"/>
                    <a:pt x="0" y="7855"/>
                    <a:pt x="0" y="9818"/>
                  </a:cubicBezTo>
                  <a:cubicBezTo>
                    <a:pt x="0" y="9818"/>
                    <a:pt x="0" y="9818"/>
                    <a:pt x="0" y="9818"/>
                  </a:cubicBezTo>
                  <a:cubicBezTo>
                    <a:pt x="5400" y="15709"/>
                    <a:pt x="16200" y="21600"/>
                    <a:pt x="19440" y="21600"/>
                  </a:cubicBezTo>
                  <a:cubicBezTo>
                    <a:pt x="20520" y="21600"/>
                    <a:pt x="20520" y="19636"/>
                    <a:pt x="21600" y="19636"/>
                  </a:cubicBezTo>
                  <a:cubicBezTo>
                    <a:pt x="21600" y="19636"/>
                    <a:pt x="21600" y="19636"/>
                    <a:pt x="21600" y="19636"/>
                  </a:cubicBezTo>
                  <a:cubicBezTo>
                    <a:pt x="21600" y="17673"/>
                    <a:pt x="21600" y="17673"/>
                    <a:pt x="21600" y="17673"/>
                  </a:cubicBezTo>
                  <a:cubicBezTo>
                    <a:pt x="21600" y="17673"/>
                    <a:pt x="21600" y="15709"/>
                    <a:pt x="21600" y="15709"/>
                  </a:cubicBezTo>
                  <a:cubicBezTo>
                    <a:pt x="21600" y="15709"/>
                    <a:pt x="21600" y="15709"/>
                    <a:pt x="21600" y="15709"/>
                  </a:cubicBezTo>
                  <a:cubicBezTo>
                    <a:pt x="21600" y="15709"/>
                    <a:pt x="21600" y="13745"/>
                    <a:pt x="21600" y="13745"/>
                  </a:cubicBezTo>
                  <a:cubicBezTo>
                    <a:pt x="21600" y="13745"/>
                    <a:pt x="21600" y="13745"/>
                    <a:pt x="21600" y="13745"/>
                  </a:cubicBezTo>
                  <a:cubicBezTo>
                    <a:pt x="21600" y="13745"/>
                    <a:pt x="21600" y="11782"/>
                    <a:pt x="21600" y="11782"/>
                  </a:cubicBezTo>
                  <a:cubicBezTo>
                    <a:pt x="21600" y="11782"/>
                    <a:pt x="21600" y="11782"/>
                    <a:pt x="21600" y="11782"/>
                  </a:cubicBezTo>
                  <a:cubicBezTo>
                    <a:pt x="21600" y="11782"/>
                    <a:pt x="21600" y="11782"/>
                    <a:pt x="21600" y="11782"/>
                  </a:cubicBezTo>
                  <a:cubicBezTo>
                    <a:pt x="21600" y="11782"/>
                    <a:pt x="21600" y="11782"/>
                    <a:pt x="21600" y="9818"/>
                  </a:cubicBezTo>
                  <a:cubicBezTo>
                    <a:pt x="21600" y="9818"/>
                    <a:pt x="21600" y="9818"/>
                    <a:pt x="21600" y="9818"/>
                  </a:cubicBezTo>
                  <a:cubicBezTo>
                    <a:pt x="21600" y="9818"/>
                    <a:pt x="21600" y="9818"/>
                    <a:pt x="21600" y="9818"/>
                  </a:cubicBezTo>
                  <a:cubicBezTo>
                    <a:pt x="21600" y="9818"/>
                    <a:pt x="21600" y="9818"/>
                    <a:pt x="21600" y="9818"/>
                  </a:cubicBezTo>
                  <a:cubicBezTo>
                    <a:pt x="21600" y="9818"/>
                    <a:pt x="21600" y="9818"/>
                    <a:pt x="21600" y="9818"/>
                  </a:cubicBezTo>
                  <a:cubicBezTo>
                    <a:pt x="21600" y="9818"/>
                    <a:pt x="21600" y="9818"/>
                    <a:pt x="21600" y="9818"/>
                  </a:cubicBezTo>
                  <a:cubicBezTo>
                    <a:pt x="21600" y="9818"/>
                    <a:pt x="20520" y="9818"/>
                    <a:pt x="19440" y="9818"/>
                  </a:cubicBezTo>
                  <a:cubicBezTo>
                    <a:pt x="18360" y="9818"/>
                    <a:pt x="18360" y="9818"/>
                    <a:pt x="18360" y="9818"/>
                  </a:cubicBezTo>
                  <a:cubicBezTo>
                    <a:pt x="16200" y="9818"/>
                    <a:pt x="12960" y="9818"/>
                    <a:pt x="8640" y="3927"/>
                  </a:cubicBezTo>
                  <a:cubicBezTo>
                    <a:pt x="8640" y="3927"/>
                    <a:pt x="7560" y="3927"/>
                    <a:pt x="7560" y="1964"/>
                  </a:cubicBezTo>
                  <a:cubicBezTo>
                    <a:pt x="6480" y="1964"/>
                    <a:pt x="6480" y="1964"/>
                    <a:pt x="6480" y="1964"/>
                  </a:cubicBezTo>
                  <a:cubicBezTo>
                    <a:pt x="6480" y="1964"/>
                    <a:pt x="5400" y="1964"/>
                    <a:pt x="5400" y="0"/>
                  </a:cubicBezTo>
                  <a:cubicBezTo>
                    <a:pt x="5400" y="1964"/>
                    <a:pt x="5400" y="1964"/>
                    <a:pt x="4320" y="1964"/>
                  </a:cubicBezTo>
                  <a:cubicBezTo>
                    <a:pt x="4320" y="1964"/>
                    <a:pt x="4320" y="1964"/>
                    <a:pt x="4320" y="1964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511" name="Shape 4621">
              <a:extLst>
                <a:ext uri="{FF2B5EF4-FFF2-40B4-BE49-F238E27FC236}">
                  <a16:creationId xmlns:a16="http://schemas.microsoft.com/office/drawing/2014/main" id="{66BFF202-3AAC-684A-9192-146EE7AE2387}"/>
                </a:ext>
              </a:extLst>
            </p:cNvPr>
            <p:cNvSpPr/>
            <p:nvPr/>
          </p:nvSpPr>
          <p:spPr>
            <a:xfrm>
              <a:off x="3393506" y="4050785"/>
              <a:ext cx="238980" cy="115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71" y="4725"/>
                  </a:moveTo>
                  <a:cubicBezTo>
                    <a:pt x="19543" y="4050"/>
                    <a:pt x="18514" y="3375"/>
                    <a:pt x="17829" y="2025"/>
                  </a:cubicBezTo>
                  <a:cubicBezTo>
                    <a:pt x="17143" y="675"/>
                    <a:pt x="16114" y="0"/>
                    <a:pt x="14743" y="0"/>
                  </a:cubicBezTo>
                  <a:cubicBezTo>
                    <a:pt x="12686" y="0"/>
                    <a:pt x="10629" y="1350"/>
                    <a:pt x="10286" y="2025"/>
                  </a:cubicBezTo>
                  <a:cubicBezTo>
                    <a:pt x="9257" y="2700"/>
                    <a:pt x="7886" y="2700"/>
                    <a:pt x="6857" y="2025"/>
                  </a:cubicBezTo>
                  <a:cubicBezTo>
                    <a:pt x="5486" y="2025"/>
                    <a:pt x="4114" y="1350"/>
                    <a:pt x="3086" y="2700"/>
                  </a:cubicBezTo>
                  <a:cubicBezTo>
                    <a:pt x="3086" y="3375"/>
                    <a:pt x="2743" y="3375"/>
                    <a:pt x="2400" y="4050"/>
                  </a:cubicBezTo>
                  <a:cubicBezTo>
                    <a:pt x="2400" y="4050"/>
                    <a:pt x="2400" y="4725"/>
                    <a:pt x="2057" y="4725"/>
                  </a:cubicBezTo>
                  <a:cubicBezTo>
                    <a:pt x="1714" y="5400"/>
                    <a:pt x="1371" y="6075"/>
                    <a:pt x="1029" y="6750"/>
                  </a:cubicBezTo>
                  <a:cubicBezTo>
                    <a:pt x="343" y="8100"/>
                    <a:pt x="0" y="9450"/>
                    <a:pt x="0" y="10125"/>
                  </a:cubicBezTo>
                  <a:cubicBezTo>
                    <a:pt x="0" y="10800"/>
                    <a:pt x="0" y="10800"/>
                    <a:pt x="0" y="10800"/>
                  </a:cubicBezTo>
                  <a:cubicBezTo>
                    <a:pt x="0" y="10800"/>
                    <a:pt x="0" y="10800"/>
                    <a:pt x="0" y="11475"/>
                  </a:cubicBezTo>
                  <a:cubicBezTo>
                    <a:pt x="0" y="11475"/>
                    <a:pt x="0" y="11475"/>
                    <a:pt x="343" y="11475"/>
                  </a:cubicBezTo>
                  <a:cubicBezTo>
                    <a:pt x="343" y="11475"/>
                    <a:pt x="686" y="12150"/>
                    <a:pt x="1029" y="12150"/>
                  </a:cubicBezTo>
                  <a:cubicBezTo>
                    <a:pt x="1714" y="12825"/>
                    <a:pt x="2400" y="13500"/>
                    <a:pt x="3086" y="13500"/>
                  </a:cubicBezTo>
                  <a:cubicBezTo>
                    <a:pt x="3429" y="13500"/>
                    <a:pt x="3429" y="13500"/>
                    <a:pt x="3429" y="13500"/>
                  </a:cubicBezTo>
                  <a:cubicBezTo>
                    <a:pt x="4114" y="13500"/>
                    <a:pt x="4800" y="13500"/>
                    <a:pt x="5486" y="14850"/>
                  </a:cubicBezTo>
                  <a:cubicBezTo>
                    <a:pt x="5486" y="14850"/>
                    <a:pt x="5486" y="14850"/>
                    <a:pt x="5486" y="14850"/>
                  </a:cubicBezTo>
                  <a:cubicBezTo>
                    <a:pt x="5486" y="14850"/>
                    <a:pt x="5486" y="14850"/>
                    <a:pt x="5486" y="15525"/>
                  </a:cubicBezTo>
                  <a:cubicBezTo>
                    <a:pt x="5486" y="15525"/>
                    <a:pt x="5486" y="15525"/>
                    <a:pt x="5486" y="15525"/>
                  </a:cubicBezTo>
                  <a:cubicBezTo>
                    <a:pt x="5486" y="16200"/>
                    <a:pt x="5486" y="16200"/>
                    <a:pt x="5486" y="16200"/>
                  </a:cubicBezTo>
                  <a:cubicBezTo>
                    <a:pt x="5486" y="16200"/>
                    <a:pt x="5486" y="16875"/>
                    <a:pt x="5486" y="16875"/>
                  </a:cubicBezTo>
                  <a:cubicBezTo>
                    <a:pt x="5486" y="16875"/>
                    <a:pt x="5486" y="16875"/>
                    <a:pt x="5486" y="16875"/>
                  </a:cubicBezTo>
                  <a:cubicBezTo>
                    <a:pt x="5486" y="17550"/>
                    <a:pt x="5486" y="18225"/>
                    <a:pt x="5486" y="18225"/>
                  </a:cubicBezTo>
                  <a:cubicBezTo>
                    <a:pt x="5486" y="18225"/>
                    <a:pt x="5486" y="18225"/>
                    <a:pt x="5486" y="18225"/>
                  </a:cubicBezTo>
                  <a:cubicBezTo>
                    <a:pt x="5829" y="18900"/>
                    <a:pt x="6171" y="18900"/>
                    <a:pt x="6171" y="19575"/>
                  </a:cubicBezTo>
                  <a:cubicBezTo>
                    <a:pt x="6857" y="20250"/>
                    <a:pt x="6857" y="20925"/>
                    <a:pt x="6857" y="21600"/>
                  </a:cubicBezTo>
                  <a:cubicBezTo>
                    <a:pt x="7200" y="21600"/>
                    <a:pt x="7200" y="21600"/>
                    <a:pt x="7200" y="21600"/>
                  </a:cubicBezTo>
                  <a:cubicBezTo>
                    <a:pt x="7543" y="20925"/>
                    <a:pt x="7886" y="20250"/>
                    <a:pt x="8229" y="20250"/>
                  </a:cubicBezTo>
                  <a:cubicBezTo>
                    <a:pt x="8229" y="20250"/>
                    <a:pt x="8229" y="19575"/>
                    <a:pt x="8229" y="19575"/>
                  </a:cubicBezTo>
                  <a:cubicBezTo>
                    <a:pt x="7886" y="18900"/>
                    <a:pt x="7886" y="17550"/>
                    <a:pt x="8229" y="16200"/>
                  </a:cubicBezTo>
                  <a:cubicBezTo>
                    <a:pt x="8571" y="14850"/>
                    <a:pt x="9257" y="14175"/>
                    <a:pt x="9943" y="14175"/>
                  </a:cubicBezTo>
                  <a:cubicBezTo>
                    <a:pt x="12343" y="14175"/>
                    <a:pt x="13371" y="13500"/>
                    <a:pt x="13714" y="12150"/>
                  </a:cubicBezTo>
                  <a:cubicBezTo>
                    <a:pt x="13714" y="10125"/>
                    <a:pt x="14743" y="8775"/>
                    <a:pt x="16114" y="8775"/>
                  </a:cubicBezTo>
                  <a:cubicBezTo>
                    <a:pt x="16457" y="8775"/>
                    <a:pt x="16800" y="8775"/>
                    <a:pt x="17143" y="8775"/>
                  </a:cubicBezTo>
                  <a:cubicBezTo>
                    <a:pt x="17486" y="9450"/>
                    <a:pt x="17829" y="9450"/>
                    <a:pt x="17829" y="9450"/>
                  </a:cubicBezTo>
                  <a:cubicBezTo>
                    <a:pt x="18171" y="9450"/>
                    <a:pt x="18514" y="8775"/>
                    <a:pt x="18514" y="8100"/>
                  </a:cubicBezTo>
                  <a:cubicBezTo>
                    <a:pt x="18857" y="8100"/>
                    <a:pt x="18857" y="8100"/>
                    <a:pt x="19200" y="7425"/>
                  </a:cubicBezTo>
                  <a:cubicBezTo>
                    <a:pt x="19200" y="7425"/>
                    <a:pt x="19200" y="7425"/>
                    <a:pt x="19200" y="7425"/>
                  </a:cubicBezTo>
                  <a:cubicBezTo>
                    <a:pt x="19543" y="7425"/>
                    <a:pt x="19543" y="7425"/>
                    <a:pt x="19886" y="6750"/>
                  </a:cubicBezTo>
                  <a:cubicBezTo>
                    <a:pt x="19886" y="6750"/>
                    <a:pt x="19886" y="6750"/>
                    <a:pt x="19886" y="6750"/>
                  </a:cubicBezTo>
                  <a:cubicBezTo>
                    <a:pt x="20229" y="6750"/>
                    <a:pt x="20571" y="6750"/>
                    <a:pt x="20571" y="6075"/>
                  </a:cubicBezTo>
                  <a:cubicBezTo>
                    <a:pt x="20571" y="6075"/>
                    <a:pt x="20571" y="6075"/>
                    <a:pt x="20914" y="6075"/>
                  </a:cubicBezTo>
                  <a:cubicBezTo>
                    <a:pt x="20914" y="6075"/>
                    <a:pt x="21257" y="6075"/>
                    <a:pt x="21600" y="6075"/>
                  </a:cubicBezTo>
                  <a:cubicBezTo>
                    <a:pt x="21600" y="6075"/>
                    <a:pt x="21600" y="6075"/>
                    <a:pt x="21600" y="6075"/>
                  </a:cubicBezTo>
                  <a:cubicBezTo>
                    <a:pt x="21257" y="5400"/>
                    <a:pt x="20914" y="5400"/>
                    <a:pt x="20571" y="472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512" name="Shape 4622">
              <a:extLst>
                <a:ext uri="{FF2B5EF4-FFF2-40B4-BE49-F238E27FC236}">
                  <a16:creationId xmlns:a16="http://schemas.microsoft.com/office/drawing/2014/main" id="{395EF311-63CD-CB47-8D51-6BBAF55ABF0A}"/>
                </a:ext>
              </a:extLst>
            </p:cNvPr>
            <p:cNvSpPr/>
            <p:nvPr/>
          </p:nvSpPr>
          <p:spPr>
            <a:xfrm>
              <a:off x="3450076" y="4139440"/>
              <a:ext cx="2541" cy="7710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513" name="Shape 4623">
              <a:extLst>
                <a:ext uri="{FF2B5EF4-FFF2-40B4-BE49-F238E27FC236}">
                  <a16:creationId xmlns:a16="http://schemas.microsoft.com/office/drawing/2014/main" id="{4E8CC252-DD48-3747-B753-0041BFA71E7E}"/>
                </a:ext>
              </a:extLst>
            </p:cNvPr>
            <p:cNvSpPr/>
            <p:nvPr/>
          </p:nvSpPr>
          <p:spPr>
            <a:xfrm>
              <a:off x="3450076" y="4134336"/>
              <a:ext cx="2541" cy="635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514" name="Shape 4624">
              <a:extLst>
                <a:ext uri="{FF2B5EF4-FFF2-40B4-BE49-F238E27FC236}">
                  <a16:creationId xmlns:a16="http://schemas.microsoft.com/office/drawing/2014/main" id="{A914C95A-E533-6045-A3AD-7C6B10A3AB9D}"/>
                </a:ext>
              </a:extLst>
            </p:cNvPr>
            <p:cNvSpPr/>
            <p:nvPr/>
          </p:nvSpPr>
          <p:spPr>
            <a:xfrm>
              <a:off x="3392322" y="4109284"/>
              <a:ext cx="6351" cy="254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515" name="Shape 4625">
              <a:extLst>
                <a:ext uri="{FF2B5EF4-FFF2-40B4-BE49-F238E27FC236}">
                  <a16:creationId xmlns:a16="http://schemas.microsoft.com/office/drawing/2014/main" id="{2D7504D5-41EF-1840-BE0F-E13C7DFC4F3D}"/>
                </a:ext>
              </a:extLst>
            </p:cNvPr>
            <p:cNvSpPr/>
            <p:nvPr/>
          </p:nvSpPr>
          <p:spPr>
            <a:xfrm>
              <a:off x="2198608" y="3306849"/>
              <a:ext cx="1286507" cy="770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38" y="18293"/>
                  </a:moveTo>
                  <a:cubicBezTo>
                    <a:pt x="20002" y="18293"/>
                    <a:pt x="20002" y="18293"/>
                    <a:pt x="20002" y="18293"/>
                  </a:cubicBezTo>
                  <a:cubicBezTo>
                    <a:pt x="20002" y="18189"/>
                    <a:pt x="20066" y="18189"/>
                    <a:pt x="20066" y="18086"/>
                  </a:cubicBezTo>
                  <a:cubicBezTo>
                    <a:pt x="20194" y="17879"/>
                    <a:pt x="20322" y="17569"/>
                    <a:pt x="20514" y="17466"/>
                  </a:cubicBezTo>
                  <a:cubicBezTo>
                    <a:pt x="20514" y="17466"/>
                    <a:pt x="20514" y="17466"/>
                    <a:pt x="20514" y="17466"/>
                  </a:cubicBezTo>
                  <a:cubicBezTo>
                    <a:pt x="20514" y="17466"/>
                    <a:pt x="20514" y="17466"/>
                    <a:pt x="20514" y="17466"/>
                  </a:cubicBezTo>
                  <a:cubicBezTo>
                    <a:pt x="20514" y="17466"/>
                    <a:pt x="20514" y="17466"/>
                    <a:pt x="20514" y="17466"/>
                  </a:cubicBezTo>
                  <a:cubicBezTo>
                    <a:pt x="20514" y="17466"/>
                    <a:pt x="20578" y="17569"/>
                    <a:pt x="20578" y="17569"/>
                  </a:cubicBezTo>
                  <a:cubicBezTo>
                    <a:pt x="20641" y="17569"/>
                    <a:pt x="20641" y="17569"/>
                    <a:pt x="20641" y="17569"/>
                  </a:cubicBezTo>
                  <a:cubicBezTo>
                    <a:pt x="20641" y="17569"/>
                    <a:pt x="20641" y="17569"/>
                    <a:pt x="20705" y="17569"/>
                  </a:cubicBezTo>
                  <a:cubicBezTo>
                    <a:pt x="20705" y="17569"/>
                    <a:pt x="20705" y="17569"/>
                    <a:pt x="20705" y="17673"/>
                  </a:cubicBezTo>
                  <a:cubicBezTo>
                    <a:pt x="20769" y="17673"/>
                    <a:pt x="20769" y="17673"/>
                    <a:pt x="20769" y="17673"/>
                  </a:cubicBezTo>
                  <a:cubicBezTo>
                    <a:pt x="20833" y="17673"/>
                    <a:pt x="20833" y="17776"/>
                    <a:pt x="20833" y="17776"/>
                  </a:cubicBezTo>
                  <a:cubicBezTo>
                    <a:pt x="20833" y="17776"/>
                    <a:pt x="20833" y="17776"/>
                    <a:pt x="20833" y="17776"/>
                  </a:cubicBezTo>
                  <a:cubicBezTo>
                    <a:pt x="20961" y="17466"/>
                    <a:pt x="21025" y="16846"/>
                    <a:pt x="21025" y="16433"/>
                  </a:cubicBezTo>
                  <a:cubicBezTo>
                    <a:pt x="21089" y="16226"/>
                    <a:pt x="21089" y="16019"/>
                    <a:pt x="21025" y="15916"/>
                  </a:cubicBezTo>
                  <a:cubicBezTo>
                    <a:pt x="21025" y="15606"/>
                    <a:pt x="21025" y="15296"/>
                    <a:pt x="21217" y="14986"/>
                  </a:cubicBezTo>
                  <a:cubicBezTo>
                    <a:pt x="21280" y="14882"/>
                    <a:pt x="21344" y="14779"/>
                    <a:pt x="21408" y="14676"/>
                  </a:cubicBezTo>
                  <a:cubicBezTo>
                    <a:pt x="21536" y="14572"/>
                    <a:pt x="21600" y="14469"/>
                    <a:pt x="21600" y="14262"/>
                  </a:cubicBezTo>
                  <a:cubicBezTo>
                    <a:pt x="21600" y="14159"/>
                    <a:pt x="21536" y="14159"/>
                    <a:pt x="21536" y="14159"/>
                  </a:cubicBezTo>
                  <a:cubicBezTo>
                    <a:pt x="21536" y="14159"/>
                    <a:pt x="21472" y="14159"/>
                    <a:pt x="21472" y="14159"/>
                  </a:cubicBezTo>
                  <a:cubicBezTo>
                    <a:pt x="21344" y="14262"/>
                    <a:pt x="21153" y="14262"/>
                    <a:pt x="21025" y="14159"/>
                  </a:cubicBezTo>
                  <a:cubicBezTo>
                    <a:pt x="20897" y="13952"/>
                    <a:pt x="20705" y="14056"/>
                    <a:pt x="20386" y="14159"/>
                  </a:cubicBezTo>
                  <a:cubicBezTo>
                    <a:pt x="20258" y="14159"/>
                    <a:pt x="20130" y="14159"/>
                    <a:pt x="19938" y="14262"/>
                  </a:cubicBezTo>
                  <a:cubicBezTo>
                    <a:pt x="19172" y="14366"/>
                    <a:pt x="19108" y="14986"/>
                    <a:pt x="19172" y="15399"/>
                  </a:cubicBezTo>
                  <a:cubicBezTo>
                    <a:pt x="19172" y="15812"/>
                    <a:pt x="19108" y="15916"/>
                    <a:pt x="18980" y="16122"/>
                  </a:cubicBezTo>
                  <a:cubicBezTo>
                    <a:pt x="18980" y="16122"/>
                    <a:pt x="18916" y="16226"/>
                    <a:pt x="18916" y="16433"/>
                  </a:cubicBezTo>
                  <a:cubicBezTo>
                    <a:pt x="18980" y="16846"/>
                    <a:pt x="18724" y="17156"/>
                    <a:pt x="18596" y="17259"/>
                  </a:cubicBezTo>
                  <a:cubicBezTo>
                    <a:pt x="18533" y="17363"/>
                    <a:pt x="18469" y="17363"/>
                    <a:pt x="18469" y="17466"/>
                  </a:cubicBezTo>
                  <a:cubicBezTo>
                    <a:pt x="18469" y="17569"/>
                    <a:pt x="18469" y="17673"/>
                    <a:pt x="18405" y="17776"/>
                  </a:cubicBezTo>
                  <a:cubicBezTo>
                    <a:pt x="18405" y="17776"/>
                    <a:pt x="18341" y="17879"/>
                    <a:pt x="18277" y="17879"/>
                  </a:cubicBezTo>
                  <a:cubicBezTo>
                    <a:pt x="18085" y="17879"/>
                    <a:pt x="17766" y="17569"/>
                    <a:pt x="17702" y="17569"/>
                  </a:cubicBezTo>
                  <a:cubicBezTo>
                    <a:pt x="17574" y="17569"/>
                    <a:pt x="16935" y="17776"/>
                    <a:pt x="16551" y="17983"/>
                  </a:cubicBezTo>
                  <a:cubicBezTo>
                    <a:pt x="16296" y="18086"/>
                    <a:pt x="16168" y="18086"/>
                    <a:pt x="16104" y="18189"/>
                  </a:cubicBezTo>
                  <a:cubicBezTo>
                    <a:pt x="16104" y="18189"/>
                    <a:pt x="16104" y="18189"/>
                    <a:pt x="16104" y="18189"/>
                  </a:cubicBezTo>
                  <a:cubicBezTo>
                    <a:pt x="15976" y="18189"/>
                    <a:pt x="15849" y="17983"/>
                    <a:pt x="15657" y="17879"/>
                  </a:cubicBezTo>
                  <a:cubicBezTo>
                    <a:pt x="15529" y="17673"/>
                    <a:pt x="15401" y="17569"/>
                    <a:pt x="15273" y="17569"/>
                  </a:cubicBezTo>
                  <a:cubicBezTo>
                    <a:pt x="15273" y="17363"/>
                    <a:pt x="15273" y="17363"/>
                    <a:pt x="15273" y="17363"/>
                  </a:cubicBezTo>
                  <a:cubicBezTo>
                    <a:pt x="15273" y="17569"/>
                    <a:pt x="15273" y="17569"/>
                    <a:pt x="15273" y="17569"/>
                  </a:cubicBezTo>
                  <a:cubicBezTo>
                    <a:pt x="14954" y="17569"/>
                    <a:pt x="14762" y="17053"/>
                    <a:pt x="14762" y="16122"/>
                  </a:cubicBezTo>
                  <a:cubicBezTo>
                    <a:pt x="14698" y="15916"/>
                    <a:pt x="14507" y="15606"/>
                    <a:pt x="14315" y="15296"/>
                  </a:cubicBezTo>
                  <a:cubicBezTo>
                    <a:pt x="14187" y="15089"/>
                    <a:pt x="14059" y="14882"/>
                    <a:pt x="13995" y="14779"/>
                  </a:cubicBezTo>
                  <a:cubicBezTo>
                    <a:pt x="13740" y="14159"/>
                    <a:pt x="13740" y="13022"/>
                    <a:pt x="13676" y="12299"/>
                  </a:cubicBezTo>
                  <a:cubicBezTo>
                    <a:pt x="13676" y="12195"/>
                    <a:pt x="13676" y="12195"/>
                    <a:pt x="13676" y="12195"/>
                  </a:cubicBezTo>
                  <a:cubicBezTo>
                    <a:pt x="13676" y="11575"/>
                    <a:pt x="13676" y="10335"/>
                    <a:pt x="13931" y="8991"/>
                  </a:cubicBezTo>
                  <a:cubicBezTo>
                    <a:pt x="13995" y="8888"/>
                    <a:pt x="13995" y="8785"/>
                    <a:pt x="13995" y="8681"/>
                  </a:cubicBezTo>
                  <a:cubicBezTo>
                    <a:pt x="13995" y="8681"/>
                    <a:pt x="13995" y="8681"/>
                    <a:pt x="13995" y="8681"/>
                  </a:cubicBezTo>
                  <a:cubicBezTo>
                    <a:pt x="13995" y="8681"/>
                    <a:pt x="13995" y="8681"/>
                    <a:pt x="13931" y="8681"/>
                  </a:cubicBezTo>
                  <a:cubicBezTo>
                    <a:pt x="13931" y="8681"/>
                    <a:pt x="13931" y="8681"/>
                    <a:pt x="13931" y="8681"/>
                  </a:cubicBezTo>
                  <a:cubicBezTo>
                    <a:pt x="13931" y="8681"/>
                    <a:pt x="13931" y="8681"/>
                    <a:pt x="13931" y="8681"/>
                  </a:cubicBezTo>
                  <a:cubicBezTo>
                    <a:pt x="13867" y="8681"/>
                    <a:pt x="13867" y="8681"/>
                    <a:pt x="13867" y="8681"/>
                  </a:cubicBezTo>
                  <a:cubicBezTo>
                    <a:pt x="13867" y="8681"/>
                    <a:pt x="13867" y="8681"/>
                    <a:pt x="13867" y="8578"/>
                  </a:cubicBezTo>
                  <a:cubicBezTo>
                    <a:pt x="13867" y="8578"/>
                    <a:pt x="13867" y="8578"/>
                    <a:pt x="13867" y="8578"/>
                  </a:cubicBezTo>
                  <a:cubicBezTo>
                    <a:pt x="13804" y="8578"/>
                    <a:pt x="13804" y="8578"/>
                    <a:pt x="13804" y="8578"/>
                  </a:cubicBezTo>
                  <a:cubicBezTo>
                    <a:pt x="13612" y="8578"/>
                    <a:pt x="13292" y="8371"/>
                    <a:pt x="13101" y="8268"/>
                  </a:cubicBezTo>
                  <a:cubicBezTo>
                    <a:pt x="12973" y="8165"/>
                    <a:pt x="12845" y="8061"/>
                    <a:pt x="12845" y="8061"/>
                  </a:cubicBezTo>
                  <a:cubicBezTo>
                    <a:pt x="12845" y="8061"/>
                    <a:pt x="12845" y="8061"/>
                    <a:pt x="12845" y="8061"/>
                  </a:cubicBezTo>
                  <a:cubicBezTo>
                    <a:pt x="12653" y="8061"/>
                    <a:pt x="12589" y="7751"/>
                    <a:pt x="12589" y="7544"/>
                  </a:cubicBezTo>
                  <a:cubicBezTo>
                    <a:pt x="12589" y="7441"/>
                    <a:pt x="12525" y="7338"/>
                    <a:pt x="12525" y="7234"/>
                  </a:cubicBezTo>
                  <a:cubicBezTo>
                    <a:pt x="12462" y="7131"/>
                    <a:pt x="12462" y="7028"/>
                    <a:pt x="12462" y="6821"/>
                  </a:cubicBezTo>
                  <a:cubicBezTo>
                    <a:pt x="12462" y="6821"/>
                    <a:pt x="12398" y="6718"/>
                    <a:pt x="12398" y="6718"/>
                  </a:cubicBezTo>
                  <a:cubicBezTo>
                    <a:pt x="12398" y="6614"/>
                    <a:pt x="12398" y="6408"/>
                    <a:pt x="12398" y="6408"/>
                  </a:cubicBezTo>
                  <a:cubicBezTo>
                    <a:pt x="12334" y="6408"/>
                    <a:pt x="12334" y="6304"/>
                    <a:pt x="12334" y="6304"/>
                  </a:cubicBezTo>
                  <a:cubicBezTo>
                    <a:pt x="12142" y="6098"/>
                    <a:pt x="11759" y="5478"/>
                    <a:pt x="11631" y="4754"/>
                  </a:cubicBezTo>
                  <a:cubicBezTo>
                    <a:pt x="11503" y="4031"/>
                    <a:pt x="10736" y="3721"/>
                    <a:pt x="10480" y="3721"/>
                  </a:cubicBezTo>
                  <a:cubicBezTo>
                    <a:pt x="10417" y="3721"/>
                    <a:pt x="10417" y="3721"/>
                    <a:pt x="10353" y="3824"/>
                  </a:cubicBezTo>
                  <a:cubicBezTo>
                    <a:pt x="10289" y="4031"/>
                    <a:pt x="10225" y="4237"/>
                    <a:pt x="10161" y="4341"/>
                  </a:cubicBezTo>
                  <a:cubicBezTo>
                    <a:pt x="10097" y="4547"/>
                    <a:pt x="10097" y="4651"/>
                    <a:pt x="10033" y="4651"/>
                  </a:cubicBezTo>
                  <a:cubicBezTo>
                    <a:pt x="10033" y="4754"/>
                    <a:pt x="9969" y="4754"/>
                    <a:pt x="9969" y="4754"/>
                  </a:cubicBezTo>
                  <a:cubicBezTo>
                    <a:pt x="9905" y="4754"/>
                    <a:pt x="9905" y="4754"/>
                    <a:pt x="9905" y="4754"/>
                  </a:cubicBezTo>
                  <a:cubicBezTo>
                    <a:pt x="9905" y="4754"/>
                    <a:pt x="9841" y="4754"/>
                    <a:pt x="9778" y="4651"/>
                  </a:cubicBezTo>
                  <a:cubicBezTo>
                    <a:pt x="9650" y="4651"/>
                    <a:pt x="9522" y="4444"/>
                    <a:pt x="9266" y="4237"/>
                  </a:cubicBezTo>
                  <a:cubicBezTo>
                    <a:pt x="9202" y="4237"/>
                    <a:pt x="9202" y="4237"/>
                    <a:pt x="9202" y="4134"/>
                  </a:cubicBezTo>
                  <a:cubicBezTo>
                    <a:pt x="9138" y="4134"/>
                    <a:pt x="9075" y="4031"/>
                    <a:pt x="9011" y="4031"/>
                  </a:cubicBezTo>
                  <a:cubicBezTo>
                    <a:pt x="8819" y="3927"/>
                    <a:pt x="8691" y="3514"/>
                    <a:pt x="8691" y="3100"/>
                  </a:cubicBezTo>
                  <a:cubicBezTo>
                    <a:pt x="8691" y="2894"/>
                    <a:pt x="8436" y="2480"/>
                    <a:pt x="8308" y="2377"/>
                  </a:cubicBezTo>
                  <a:cubicBezTo>
                    <a:pt x="8244" y="2377"/>
                    <a:pt x="7988" y="1964"/>
                    <a:pt x="7477" y="1240"/>
                  </a:cubicBezTo>
                  <a:cubicBezTo>
                    <a:pt x="6518" y="1240"/>
                    <a:pt x="6518" y="1240"/>
                    <a:pt x="6518" y="1240"/>
                  </a:cubicBezTo>
                  <a:cubicBezTo>
                    <a:pt x="6263" y="1757"/>
                    <a:pt x="6263" y="1757"/>
                    <a:pt x="6263" y="1757"/>
                  </a:cubicBezTo>
                  <a:cubicBezTo>
                    <a:pt x="4090" y="1757"/>
                    <a:pt x="4090" y="1757"/>
                    <a:pt x="4090" y="1757"/>
                  </a:cubicBezTo>
                  <a:cubicBezTo>
                    <a:pt x="4090" y="1757"/>
                    <a:pt x="4090" y="1757"/>
                    <a:pt x="4090" y="1757"/>
                  </a:cubicBezTo>
                  <a:cubicBezTo>
                    <a:pt x="3579" y="1447"/>
                    <a:pt x="2492" y="827"/>
                    <a:pt x="2237" y="723"/>
                  </a:cubicBezTo>
                  <a:cubicBezTo>
                    <a:pt x="1981" y="620"/>
                    <a:pt x="1598" y="207"/>
                    <a:pt x="1470" y="0"/>
                  </a:cubicBezTo>
                  <a:cubicBezTo>
                    <a:pt x="0" y="310"/>
                    <a:pt x="0" y="310"/>
                    <a:pt x="0" y="310"/>
                  </a:cubicBezTo>
                  <a:cubicBezTo>
                    <a:pt x="64" y="517"/>
                    <a:pt x="192" y="723"/>
                    <a:pt x="320" y="1033"/>
                  </a:cubicBezTo>
                  <a:cubicBezTo>
                    <a:pt x="639" y="1654"/>
                    <a:pt x="895" y="2894"/>
                    <a:pt x="959" y="3411"/>
                  </a:cubicBezTo>
                  <a:cubicBezTo>
                    <a:pt x="959" y="3617"/>
                    <a:pt x="1214" y="3927"/>
                    <a:pt x="1470" y="4134"/>
                  </a:cubicBezTo>
                  <a:cubicBezTo>
                    <a:pt x="1598" y="4237"/>
                    <a:pt x="1662" y="4341"/>
                    <a:pt x="1789" y="4341"/>
                  </a:cubicBezTo>
                  <a:cubicBezTo>
                    <a:pt x="2237" y="4857"/>
                    <a:pt x="2237" y="5891"/>
                    <a:pt x="2173" y="6201"/>
                  </a:cubicBezTo>
                  <a:cubicBezTo>
                    <a:pt x="2173" y="6304"/>
                    <a:pt x="2109" y="6408"/>
                    <a:pt x="1981" y="6408"/>
                  </a:cubicBezTo>
                  <a:cubicBezTo>
                    <a:pt x="1853" y="6408"/>
                    <a:pt x="1789" y="6408"/>
                    <a:pt x="1725" y="6408"/>
                  </a:cubicBezTo>
                  <a:cubicBezTo>
                    <a:pt x="1725" y="6304"/>
                    <a:pt x="1662" y="6304"/>
                    <a:pt x="1662" y="6304"/>
                  </a:cubicBezTo>
                  <a:cubicBezTo>
                    <a:pt x="1789" y="6614"/>
                    <a:pt x="2173" y="7028"/>
                    <a:pt x="2364" y="7028"/>
                  </a:cubicBezTo>
                  <a:cubicBezTo>
                    <a:pt x="2364" y="7028"/>
                    <a:pt x="2428" y="7028"/>
                    <a:pt x="2428" y="7028"/>
                  </a:cubicBezTo>
                  <a:cubicBezTo>
                    <a:pt x="2684" y="7028"/>
                    <a:pt x="2812" y="7234"/>
                    <a:pt x="3067" y="7648"/>
                  </a:cubicBezTo>
                  <a:cubicBezTo>
                    <a:pt x="3259" y="7855"/>
                    <a:pt x="3259" y="7855"/>
                    <a:pt x="3259" y="7855"/>
                  </a:cubicBezTo>
                  <a:cubicBezTo>
                    <a:pt x="3451" y="8268"/>
                    <a:pt x="3579" y="8681"/>
                    <a:pt x="3579" y="9095"/>
                  </a:cubicBezTo>
                  <a:cubicBezTo>
                    <a:pt x="3579" y="9301"/>
                    <a:pt x="3579" y="9508"/>
                    <a:pt x="3451" y="9611"/>
                  </a:cubicBezTo>
                  <a:cubicBezTo>
                    <a:pt x="3579" y="9818"/>
                    <a:pt x="3834" y="10025"/>
                    <a:pt x="4026" y="10335"/>
                  </a:cubicBezTo>
                  <a:cubicBezTo>
                    <a:pt x="4282" y="10542"/>
                    <a:pt x="4282" y="10542"/>
                    <a:pt x="4282" y="10542"/>
                  </a:cubicBezTo>
                  <a:cubicBezTo>
                    <a:pt x="4857" y="11162"/>
                    <a:pt x="5049" y="11885"/>
                    <a:pt x="5049" y="12092"/>
                  </a:cubicBezTo>
                  <a:cubicBezTo>
                    <a:pt x="5112" y="11989"/>
                    <a:pt x="5176" y="11885"/>
                    <a:pt x="5176" y="11782"/>
                  </a:cubicBezTo>
                  <a:cubicBezTo>
                    <a:pt x="5240" y="11678"/>
                    <a:pt x="5176" y="11575"/>
                    <a:pt x="5176" y="11472"/>
                  </a:cubicBezTo>
                  <a:cubicBezTo>
                    <a:pt x="5112" y="11368"/>
                    <a:pt x="5049" y="11162"/>
                    <a:pt x="5049" y="10852"/>
                  </a:cubicBezTo>
                  <a:cubicBezTo>
                    <a:pt x="5049" y="10748"/>
                    <a:pt x="4921" y="10748"/>
                    <a:pt x="4665" y="10748"/>
                  </a:cubicBezTo>
                  <a:cubicBezTo>
                    <a:pt x="4601" y="10748"/>
                    <a:pt x="4601" y="10748"/>
                    <a:pt x="4537" y="10645"/>
                  </a:cubicBezTo>
                  <a:cubicBezTo>
                    <a:pt x="4346" y="10645"/>
                    <a:pt x="4346" y="10335"/>
                    <a:pt x="4346" y="10025"/>
                  </a:cubicBezTo>
                  <a:cubicBezTo>
                    <a:pt x="4346" y="9922"/>
                    <a:pt x="4346" y="9715"/>
                    <a:pt x="4282" y="9611"/>
                  </a:cubicBezTo>
                  <a:cubicBezTo>
                    <a:pt x="4026" y="9198"/>
                    <a:pt x="3834" y="8165"/>
                    <a:pt x="3770" y="7855"/>
                  </a:cubicBezTo>
                  <a:cubicBezTo>
                    <a:pt x="3770" y="7544"/>
                    <a:pt x="3579" y="7234"/>
                    <a:pt x="3387" y="6924"/>
                  </a:cubicBezTo>
                  <a:cubicBezTo>
                    <a:pt x="3259" y="6718"/>
                    <a:pt x="3067" y="6408"/>
                    <a:pt x="3004" y="6098"/>
                  </a:cubicBezTo>
                  <a:cubicBezTo>
                    <a:pt x="2748" y="5478"/>
                    <a:pt x="2556" y="5064"/>
                    <a:pt x="2492" y="4961"/>
                  </a:cubicBezTo>
                  <a:cubicBezTo>
                    <a:pt x="2428" y="4857"/>
                    <a:pt x="2364" y="4754"/>
                    <a:pt x="2364" y="4754"/>
                  </a:cubicBezTo>
                  <a:cubicBezTo>
                    <a:pt x="2364" y="4547"/>
                    <a:pt x="2428" y="4444"/>
                    <a:pt x="2492" y="4341"/>
                  </a:cubicBezTo>
                  <a:cubicBezTo>
                    <a:pt x="2492" y="4341"/>
                    <a:pt x="2492" y="4237"/>
                    <a:pt x="2492" y="4237"/>
                  </a:cubicBezTo>
                  <a:cubicBezTo>
                    <a:pt x="2492" y="4237"/>
                    <a:pt x="2428" y="4134"/>
                    <a:pt x="2301" y="4134"/>
                  </a:cubicBezTo>
                  <a:cubicBezTo>
                    <a:pt x="2173" y="4031"/>
                    <a:pt x="2109" y="4031"/>
                    <a:pt x="1981" y="3927"/>
                  </a:cubicBezTo>
                  <a:cubicBezTo>
                    <a:pt x="1725" y="3721"/>
                    <a:pt x="1534" y="3307"/>
                    <a:pt x="1534" y="2894"/>
                  </a:cubicBezTo>
                  <a:cubicBezTo>
                    <a:pt x="1534" y="2480"/>
                    <a:pt x="1406" y="1550"/>
                    <a:pt x="1278" y="1240"/>
                  </a:cubicBezTo>
                  <a:cubicBezTo>
                    <a:pt x="1278" y="1033"/>
                    <a:pt x="1278" y="930"/>
                    <a:pt x="1278" y="827"/>
                  </a:cubicBezTo>
                  <a:cubicBezTo>
                    <a:pt x="1406" y="620"/>
                    <a:pt x="1662" y="620"/>
                    <a:pt x="1789" y="827"/>
                  </a:cubicBezTo>
                  <a:cubicBezTo>
                    <a:pt x="1789" y="930"/>
                    <a:pt x="1789" y="930"/>
                    <a:pt x="1789" y="930"/>
                  </a:cubicBezTo>
                  <a:cubicBezTo>
                    <a:pt x="1789" y="930"/>
                    <a:pt x="1853" y="1033"/>
                    <a:pt x="1853" y="1033"/>
                  </a:cubicBezTo>
                  <a:cubicBezTo>
                    <a:pt x="1917" y="930"/>
                    <a:pt x="1981" y="930"/>
                    <a:pt x="2045" y="930"/>
                  </a:cubicBezTo>
                  <a:cubicBezTo>
                    <a:pt x="2173" y="930"/>
                    <a:pt x="2364" y="1137"/>
                    <a:pt x="2428" y="1344"/>
                  </a:cubicBezTo>
                  <a:cubicBezTo>
                    <a:pt x="2428" y="1447"/>
                    <a:pt x="2492" y="1447"/>
                    <a:pt x="2556" y="1344"/>
                  </a:cubicBezTo>
                  <a:cubicBezTo>
                    <a:pt x="2684" y="1344"/>
                    <a:pt x="2812" y="1344"/>
                    <a:pt x="2876" y="1447"/>
                  </a:cubicBezTo>
                  <a:cubicBezTo>
                    <a:pt x="2940" y="1550"/>
                    <a:pt x="2940" y="1654"/>
                    <a:pt x="2876" y="1860"/>
                  </a:cubicBezTo>
                  <a:cubicBezTo>
                    <a:pt x="2876" y="1964"/>
                    <a:pt x="2748" y="2274"/>
                    <a:pt x="3004" y="2997"/>
                  </a:cubicBezTo>
                  <a:cubicBezTo>
                    <a:pt x="3259" y="3721"/>
                    <a:pt x="3323" y="3824"/>
                    <a:pt x="3195" y="4031"/>
                  </a:cubicBezTo>
                  <a:cubicBezTo>
                    <a:pt x="3195" y="4134"/>
                    <a:pt x="3195" y="4134"/>
                    <a:pt x="3195" y="4444"/>
                  </a:cubicBezTo>
                  <a:cubicBezTo>
                    <a:pt x="3195" y="4547"/>
                    <a:pt x="3195" y="4651"/>
                    <a:pt x="3195" y="4651"/>
                  </a:cubicBezTo>
                  <a:cubicBezTo>
                    <a:pt x="3195" y="4651"/>
                    <a:pt x="3259" y="4651"/>
                    <a:pt x="3259" y="4547"/>
                  </a:cubicBezTo>
                  <a:cubicBezTo>
                    <a:pt x="3323" y="4547"/>
                    <a:pt x="3387" y="4444"/>
                    <a:pt x="3451" y="4444"/>
                  </a:cubicBezTo>
                  <a:cubicBezTo>
                    <a:pt x="3515" y="4444"/>
                    <a:pt x="3643" y="4651"/>
                    <a:pt x="3962" y="5271"/>
                  </a:cubicBezTo>
                  <a:cubicBezTo>
                    <a:pt x="4090" y="5478"/>
                    <a:pt x="4218" y="5581"/>
                    <a:pt x="4346" y="5581"/>
                  </a:cubicBezTo>
                  <a:cubicBezTo>
                    <a:pt x="4473" y="5684"/>
                    <a:pt x="4601" y="5788"/>
                    <a:pt x="4601" y="6098"/>
                  </a:cubicBezTo>
                  <a:cubicBezTo>
                    <a:pt x="4601" y="6201"/>
                    <a:pt x="4665" y="6614"/>
                    <a:pt x="4857" y="6614"/>
                  </a:cubicBezTo>
                  <a:cubicBezTo>
                    <a:pt x="5049" y="6718"/>
                    <a:pt x="5176" y="6924"/>
                    <a:pt x="5240" y="7028"/>
                  </a:cubicBezTo>
                  <a:cubicBezTo>
                    <a:pt x="5304" y="7131"/>
                    <a:pt x="5368" y="7234"/>
                    <a:pt x="5368" y="7234"/>
                  </a:cubicBezTo>
                  <a:cubicBezTo>
                    <a:pt x="5496" y="7234"/>
                    <a:pt x="5560" y="7338"/>
                    <a:pt x="5624" y="7544"/>
                  </a:cubicBezTo>
                  <a:cubicBezTo>
                    <a:pt x="5688" y="7751"/>
                    <a:pt x="5624" y="7958"/>
                    <a:pt x="5560" y="8268"/>
                  </a:cubicBezTo>
                  <a:cubicBezTo>
                    <a:pt x="5560" y="8371"/>
                    <a:pt x="5560" y="8371"/>
                    <a:pt x="5560" y="8475"/>
                  </a:cubicBezTo>
                  <a:cubicBezTo>
                    <a:pt x="5560" y="8578"/>
                    <a:pt x="5688" y="8681"/>
                    <a:pt x="5943" y="8888"/>
                  </a:cubicBezTo>
                  <a:cubicBezTo>
                    <a:pt x="6263" y="9095"/>
                    <a:pt x="6263" y="9198"/>
                    <a:pt x="6391" y="9405"/>
                  </a:cubicBezTo>
                  <a:cubicBezTo>
                    <a:pt x="6391" y="9508"/>
                    <a:pt x="6454" y="9611"/>
                    <a:pt x="6582" y="9818"/>
                  </a:cubicBezTo>
                  <a:cubicBezTo>
                    <a:pt x="6902" y="10335"/>
                    <a:pt x="7924" y="12092"/>
                    <a:pt x="8180" y="12609"/>
                  </a:cubicBezTo>
                  <a:cubicBezTo>
                    <a:pt x="8308" y="13022"/>
                    <a:pt x="8436" y="13435"/>
                    <a:pt x="8499" y="13745"/>
                  </a:cubicBezTo>
                  <a:cubicBezTo>
                    <a:pt x="8499" y="13952"/>
                    <a:pt x="8499" y="13952"/>
                    <a:pt x="8499" y="13952"/>
                  </a:cubicBezTo>
                  <a:cubicBezTo>
                    <a:pt x="8563" y="14159"/>
                    <a:pt x="8499" y="14366"/>
                    <a:pt x="8499" y="14469"/>
                  </a:cubicBezTo>
                  <a:cubicBezTo>
                    <a:pt x="8436" y="14676"/>
                    <a:pt x="8436" y="14676"/>
                    <a:pt x="8499" y="14779"/>
                  </a:cubicBezTo>
                  <a:cubicBezTo>
                    <a:pt x="8499" y="14882"/>
                    <a:pt x="8563" y="14986"/>
                    <a:pt x="8499" y="15089"/>
                  </a:cubicBezTo>
                  <a:cubicBezTo>
                    <a:pt x="8499" y="15192"/>
                    <a:pt x="8372" y="15296"/>
                    <a:pt x="8308" y="15296"/>
                  </a:cubicBezTo>
                  <a:cubicBezTo>
                    <a:pt x="8308" y="15296"/>
                    <a:pt x="8308" y="15296"/>
                    <a:pt x="8308" y="15296"/>
                  </a:cubicBezTo>
                  <a:cubicBezTo>
                    <a:pt x="8308" y="15606"/>
                    <a:pt x="8499" y="16433"/>
                    <a:pt x="8755" y="16536"/>
                  </a:cubicBezTo>
                  <a:cubicBezTo>
                    <a:pt x="9075" y="16536"/>
                    <a:pt x="9394" y="17053"/>
                    <a:pt x="9650" y="17466"/>
                  </a:cubicBezTo>
                  <a:cubicBezTo>
                    <a:pt x="9714" y="17569"/>
                    <a:pt x="9778" y="17569"/>
                    <a:pt x="9841" y="17673"/>
                  </a:cubicBezTo>
                  <a:cubicBezTo>
                    <a:pt x="9969" y="17879"/>
                    <a:pt x="10161" y="17983"/>
                    <a:pt x="10417" y="17983"/>
                  </a:cubicBezTo>
                  <a:cubicBezTo>
                    <a:pt x="10608" y="18086"/>
                    <a:pt x="10736" y="18086"/>
                    <a:pt x="10928" y="18189"/>
                  </a:cubicBezTo>
                  <a:cubicBezTo>
                    <a:pt x="11120" y="18293"/>
                    <a:pt x="11311" y="18500"/>
                    <a:pt x="11503" y="18706"/>
                  </a:cubicBezTo>
                  <a:cubicBezTo>
                    <a:pt x="11759" y="18913"/>
                    <a:pt x="12014" y="19223"/>
                    <a:pt x="12334" y="19326"/>
                  </a:cubicBezTo>
                  <a:cubicBezTo>
                    <a:pt x="12973" y="19636"/>
                    <a:pt x="13612" y="20050"/>
                    <a:pt x="13995" y="20567"/>
                  </a:cubicBezTo>
                  <a:cubicBezTo>
                    <a:pt x="14315" y="20877"/>
                    <a:pt x="14698" y="20773"/>
                    <a:pt x="15337" y="20360"/>
                  </a:cubicBezTo>
                  <a:cubicBezTo>
                    <a:pt x="15529" y="20256"/>
                    <a:pt x="15657" y="20256"/>
                    <a:pt x="15849" y="20256"/>
                  </a:cubicBezTo>
                  <a:cubicBezTo>
                    <a:pt x="16168" y="20256"/>
                    <a:pt x="16424" y="20463"/>
                    <a:pt x="16615" y="20567"/>
                  </a:cubicBezTo>
                  <a:cubicBezTo>
                    <a:pt x="16679" y="20670"/>
                    <a:pt x="16743" y="20670"/>
                    <a:pt x="16743" y="20670"/>
                  </a:cubicBezTo>
                  <a:cubicBezTo>
                    <a:pt x="16935" y="20773"/>
                    <a:pt x="17191" y="21083"/>
                    <a:pt x="17446" y="21600"/>
                  </a:cubicBezTo>
                  <a:cubicBezTo>
                    <a:pt x="17510" y="21393"/>
                    <a:pt x="17574" y="21290"/>
                    <a:pt x="17638" y="21187"/>
                  </a:cubicBezTo>
                  <a:cubicBezTo>
                    <a:pt x="17638" y="21187"/>
                    <a:pt x="17638" y="21187"/>
                    <a:pt x="17638" y="21187"/>
                  </a:cubicBezTo>
                  <a:cubicBezTo>
                    <a:pt x="17638" y="21187"/>
                    <a:pt x="17702" y="21083"/>
                    <a:pt x="17702" y="21083"/>
                  </a:cubicBezTo>
                  <a:cubicBezTo>
                    <a:pt x="17702" y="21083"/>
                    <a:pt x="17702" y="21083"/>
                    <a:pt x="17702" y="21083"/>
                  </a:cubicBezTo>
                  <a:cubicBezTo>
                    <a:pt x="17702" y="20980"/>
                    <a:pt x="17766" y="20980"/>
                    <a:pt x="17766" y="20980"/>
                  </a:cubicBezTo>
                  <a:cubicBezTo>
                    <a:pt x="17766" y="20877"/>
                    <a:pt x="17766" y="20877"/>
                    <a:pt x="17766" y="20877"/>
                  </a:cubicBezTo>
                  <a:cubicBezTo>
                    <a:pt x="17766" y="20877"/>
                    <a:pt x="17766" y="20877"/>
                    <a:pt x="17830" y="20773"/>
                  </a:cubicBezTo>
                  <a:cubicBezTo>
                    <a:pt x="17830" y="20773"/>
                    <a:pt x="17830" y="20773"/>
                    <a:pt x="17830" y="20773"/>
                  </a:cubicBezTo>
                  <a:cubicBezTo>
                    <a:pt x="17830" y="20773"/>
                    <a:pt x="17830" y="20773"/>
                    <a:pt x="17830" y="20773"/>
                  </a:cubicBezTo>
                  <a:cubicBezTo>
                    <a:pt x="17830" y="20670"/>
                    <a:pt x="17830" y="20670"/>
                    <a:pt x="17893" y="20670"/>
                  </a:cubicBezTo>
                  <a:cubicBezTo>
                    <a:pt x="17893" y="20670"/>
                    <a:pt x="17893" y="20670"/>
                    <a:pt x="17893" y="20670"/>
                  </a:cubicBezTo>
                  <a:cubicBezTo>
                    <a:pt x="17893" y="20670"/>
                    <a:pt x="17893" y="20670"/>
                    <a:pt x="17893" y="20670"/>
                  </a:cubicBezTo>
                  <a:cubicBezTo>
                    <a:pt x="17893" y="20567"/>
                    <a:pt x="17893" y="20567"/>
                    <a:pt x="17893" y="20567"/>
                  </a:cubicBezTo>
                  <a:cubicBezTo>
                    <a:pt x="17957" y="20567"/>
                    <a:pt x="17957" y="20567"/>
                    <a:pt x="17957" y="20567"/>
                  </a:cubicBezTo>
                  <a:cubicBezTo>
                    <a:pt x="17957" y="20567"/>
                    <a:pt x="17957" y="20567"/>
                    <a:pt x="17957" y="20567"/>
                  </a:cubicBezTo>
                  <a:cubicBezTo>
                    <a:pt x="17957" y="20567"/>
                    <a:pt x="17957" y="20567"/>
                    <a:pt x="17957" y="20463"/>
                  </a:cubicBezTo>
                  <a:cubicBezTo>
                    <a:pt x="17957" y="20463"/>
                    <a:pt x="17957" y="20463"/>
                    <a:pt x="17957" y="20463"/>
                  </a:cubicBezTo>
                  <a:cubicBezTo>
                    <a:pt x="17957" y="20463"/>
                    <a:pt x="17957" y="20463"/>
                    <a:pt x="17957" y="20463"/>
                  </a:cubicBezTo>
                  <a:cubicBezTo>
                    <a:pt x="18021" y="20463"/>
                    <a:pt x="18021" y="20463"/>
                    <a:pt x="18021" y="20463"/>
                  </a:cubicBezTo>
                  <a:cubicBezTo>
                    <a:pt x="18021" y="20463"/>
                    <a:pt x="18021" y="20463"/>
                    <a:pt x="18021" y="20463"/>
                  </a:cubicBezTo>
                  <a:cubicBezTo>
                    <a:pt x="18021" y="20463"/>
                    <a:pt x="18021" y="20463"/>
                    <a:pt x="18021" y="20463"/>
                  </a:cubicBezTo>
                  <a:cubicBezTo>
                    <a:pt x="18021" y="20463"/>
                    <a:pt x="18021" y="20463"/>
                    <a:pt x="18021" y="20463"/>
                  </a:cubicBezTo>
                  <a:cubicBezTo>
                    <a:pt x="18021" y="20463"/>
                    <a:pt x="18021" y="20463"/>
                    <a:pt x="18021" y="20463"/>
                  </a:cubicBezTo>
                  <a:cubicBezTo>
                    <a:pt x="18021" y="20463"/>
                    <a:pt x="18021" y="20463"/>
                    <a:pt x="18021" y="20463"/>
                  </a:cubicBezTo>
                  <a:cubicBezTo>
                    <a:pt x="18021" y="20463"/>
                    <a:pt x="18021" y="20463"/>
                    <a:pt x="18021" y="20463"/>
                  </a:cubicBezTo>
                  <a:cubicBezTo>
                    <a:pt x="18021" y="20463"/>
                    <a:pt x="18021" y="20463"/>
                    <a:pt x="18021" y="20463"/>
                  </a:cubicBezTo>
                  <a:cubicBezTo>
                    <a:pt x="18021" y="20463"/>
                    <a:pt x="18021" y="20463"/>
                    <a:pt x="18021" y="20463"/>
                  </a:cubicBezTo>
                  <a:cubicBezTo>
                    <a:pt x="18021" y="20360"/>
                    <a:pt x="18085" y="20360"/>
                    <a:pt x="18085" y="20360"/>
                  </a:cubicBezTo>
                  <a:cubicBezTo>
                    <a:pt x="18085" y="20360"/>
                    <a:pt x="18149" y="20360"/>
                    <a:pt x="18277" y="20360"/>
                  </a:cubicBezTo>
                  <a:cubicBezTo>
                    <a:pt x="18341" y="20463"/>
                    <a:pt x="18469" y="20463"/>
                    <a:pt x="18596" y="20463"/>
                  </a:cubicBezTo>
                  <a:cubicBezTo>
                    <a:pt x="18788" y="20463"/>
                    <a:pt x="18852" y="20360"/>
                    <a:pt x="18916" y="20360"/>
                  </a:cubicBezTo>
                  <a:cubicBezTo>
                    <a:pt x="18916" y="20360"/>
                    <a:pt x="18916" y="20360"/>
                    <a:pt x="18916" y="20360"/>
                  </a:cubicBezTo>
                  <a:cubicBezTo>
                    <a:pt x="18916" y="20256"/>
                    <a:pt x="18788" y="20050"/>
                    <a:pt x="18660" y="19946"/>
                  </a:cubicBezTo>
                  <a:cubicBezTo>
                    <a:pt x="18660" y="19843"/>
                    <a:pt x="18596" y="19843"/>
                    <a:pt x="18596" y="19843"/>
                  </a:cubicBezTo>
                  <a:cubicBezTo>
                    <a:pt x="18469" y="19533"/>
                    <a:pt x="18405" y="19430"/>
                    <a:pt x="18405" y="19326"/>
                  </a:cubicBezTo>
                  <a:cubicBezTo>
                    <a:pt x="18405" y="19223"/>
                    <a:pt x="18405" y="19223"/>
                    <a:pt x="18405" y="19223"/>
                  </a:cubicBezTo>
                  <a:cubicBezTo>
                    <a:pt x="18405" y="19120"/>
                    <a:pt x="18405" y="19120"/>
                    <a:pt x="18405" y="19120"/>
                  </a:cubicBezTo>
                  <a:cubicBezTo>
                    <a:pt x="18469" y="19120"/>
                    <a:pt x="18469" y="19016"/>
                    <a:pt x="18469" y="18913"/>
                  </a:cubicBezTo>
                  <a:cubicBezTo>
                    <a:pt x="18533" y="18603"/>
                    <a:pt x="18596" y="18189"/>
                    <a:pt x="18724" y="18189"/>
                  </a:cubicBezTo>
                  <a:cubicBezTo>
                    <a:pt x="18788" y="18189"/>
                    <a:pt x="18788" y="18189"/>
                    <a:pt x="18788" y="18189"/>
                  </a:cubicBezTo>
                  <a:cubicBezTo>
                    <a:pt x="18852" y="18189"/>
                    <a:pt x="18852" y="18189"/>
                    <a:pt x="18916" y="18189"/>
                  </a:cubicBezTo>
                  <a:cubicBezTo>
                    <a:pt x="19044" y="18293"/>
                    <a:pt x="19172" y="18293"/>
                    <a:pt x="19299" y="18293"/>
                  </a:cubicBezTo>
                  <a:cubicBezTo>
                    <a:pt x="19363" y="18293"/>
                    <a:pt x="19427" y="18293"/>
                    <a:pt x="19555" y="18293"/>
                  </a:cubicBezTo>
                  <a:cubicBezTo>
                    <a:pt x="19555" y="18293"/>
                    <a:pt x="19555" y="18293"/>
                    <a:pt x="19555" y="18293"/>
                  </a:cubicBezTo>
                  <a:cubicBezTo>
                    <a:pt x="19619" y="18293"/>
                    <a:pt x="19619" y="18293"/>
                    <a:pt x="19683" y="18293"/>
                  </a:cubicBezTo>
                  <a:cubicBezTo>
                    <a:pt x="19683" y="18293"/>
                    <a:pt x="19747" y="18293"/>
                    <a:pt x="19747" y="18293"/>
                  </a:cubicBezTo>
                  <a:cubicBezTo>
                    <a:pt x="19747" y="18293"/>
                    <a:pt x="19747" y="18293"/>
                    <a:pt x="19747" y="18293"/>
                  </a:cubicBezTo>
                  <a:cubicBezTo>
                    <a:pt x="19811" y="18293"/>
                    <a:pt x="19875" y="18293"/>
                    <a:pt x="19938" y="18293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516" name="Shape 4626">
              <a:extLst>
                <a:ext uri="{FF2B5EF4-FFF2-40B4-BE49-F238E27FC236}">
                  <a16:creationId xmlns:a16="http://schemas.microsoft.com/office/drawing/2014/main" id="{CCD37EBA-1EBD-E342-8D15-2C0FE44580DE}"/>
                </a:ext>
              </a:extLst>
            </p:cNvPr>
            <p:cNvSpPr/>
            <p:nvPr/>
          </p:nvSpPr>
          <p:spPr>
            <a:xfrm>
              <a:off x="3246134" y="3969839"/>
              <a:ext cx="155337" cy="161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805" y="19591"/>
                  </a:moveTo>
                  <a:cubicBezTo>
                    <a:pt x="16332" y="19088"/>
                    <a:pt x="16332" y="19088"/>
                    <a:pt x="16332" y="19088"/>
                  </a:cubicBezTo>
                  <a:cubicBezTo>
                    <a:pt x="16332" y="19088"/>
                    <a:pt x="16332" y="19088"/>
                    <a:pt x="16332" y="19088"/>
                  </a:cubicBezTo>
                  <a:cubicBezTo>
                    <a:pt x="16859" y="19088"/>
                    <a:pt x="16859" y="19088"/>
                    <a:pt x="16859" y="19088"/>
                  </a:cubicBezTo>
                  <a:cubicBezTo>
                    <a:pt x="16859" y="18586"/>
                    <a:pt x="16859" y="18586"/>
                    <a:pt x="16859" y="18586"/>
                  </a:cubicBezTo>
                  <a:cubicBezTo>
                    <a:pt x="16859" y="18586"/>
                    <a:pt x="17385" y="18586"/>
                    <a:pt x="17385" y="18586"/>
                  </a:cubicBezTo>
                  <a:cubicBezTo>
                    <a:pt x="17385" y="18586"/>
                    <a:pt x="17385" y="18586"/>
                    <a:pt x="17385" y="18586"/>
                  </a:cubicBezTo>
                  <a:cubicBezTo>
                    <a:pt x="17385" y="18586"/>
                    <a:pt x="17385" y="18586"/>
                    <a:pt x="17385" y="18586"/>
                  </a:cubicBezTo>
                  <a:cubicBezTo>
                    <a:pt x="17385" y="18586"/>
                    <a:pt x="17385" y="18586"/>
                    <a:pt x="17385" y="18586"/>
                  </a:cubicBezTo>
                  <a:cubicBezTo>
                    <a:pt x="17385" y="18586"/>
                    <a:pt x="17385" y="18586"/>
                    <a:pt x="17385" y="18586"/>
                  </a:cubicBezTo>
                  <a:cubicBezTo>
                    <a:pt x="17912" y="18586"/>
                    <a:pt x="17912" y="18586"/>
                    <a:pt x="17912" y="18586"/>
                  </a:cubicBezTo>
                  <a:cubicBezTo>
                    <a:pt x="17912" y="18084"/>
                    <a:pt x="17912" y="18084"/>
                    <a:pt x="17912" y="17581"/>
                  </a:cubicBezTo>
                  <a:cubicBezTo>
                    <a:pt x="17912" y="17079"/>
                    <a:pt x="18439" y="15572"/>
                    <a:pt x="20546" y="14065"/>
                  </a:cubicBezTo>
                  <a:cubicBezTo>
                    <a:pt x="20546" y="13563"/>
                    <a:pt x="21073" y="13563"/>
                    <a:pt x="21600" y="13060"/>
                  </a:cubicBezTo>
                  <a:cubicBezTo>
                    <a:pt x="21600" y="12558"/>
                    <a:pt x="21073" y="12558"/>
                    <a:pt x="21073" y="12558"/>
                  </a:cubicBezTo>
                  <a:cubicBezTo>
                    <a:pt x="21073" y="12056"/>
                    <a:pt x="20546" y="12056"/>
                    <a:pt x="20546" y="11553"/>
                  </a:cubicBezTo>
                  <a:cubicBezTo>
                    <a:pt x="17912" y="12056"/>
                    <a:pt x="17912" y="12056"/>
                    <a:pt x="17912" y="12056"/>
                  </a:cubicBezTo>
                  <a:cubicBezTo>
                    <a:pt x="17912" y="502"/>
                    <a:pt x="17912" y="502"/>
                    <a:pt x="17912" y="502"/>
                  </a:cubicBezTo>
                  <a:cubicBezTo>
                    <a:pt x="17912" y="502"/>
                    <a:pt x="17385" y="502"/>
                    <a:pt x="17385" y="502"/>
                  </a:cubicBezTo>
                  <a:cubicBezTo>
                    <a:pt x="16859" y="502"/>
                    <a:pt x="16859" y="502"/>
                    <a:pt x="16859" y="502"/>
                  </a:cubicBezTo>
                  <a:cubicBezTo>
                    <a:pt x="14751" y="502"/>
                    <a:pt x="12644" y="502"/>
                    <a:pt x="10537" y="0"/>
                  </a:cubicBezTo>
                  <a:cubicBezTo>
                    <a:pt x="10010" y="0"/>
                    <a:pt x="10010" y="0"/>
                    <a:pt x="9483" y="0"/>
                  </a:cubicBezTo>
                  <a:cubicBezTo>
                    <a:pt x="9483" y="502"/>
                    <a:pt x="8956" y="1507"/>
                    <a:pt x="8956" y="2009"/>
                  </a:cubicBezTo>
                  <a:cubicBezTo>
                    <a:pt x="8956" y="2512"/>
                    <a:pt x="8429" y="3014"/>
                    <a:pt x="8429" y="3516"/>
                  </a:cubicBezTo>
                  <a:cubicBezTo>
                    <a:pt x="8956" y="3516"/>
                    <a:pt x="8956" y="4019"/>
                    <a:pt x="9483" y="4521"/>
                  </a:cubicBezTo>
                  <a:cubicBezTo>
                    <a:pt x="11063" y="6028"/>
                    <a:pt x="13171" y="7535"/>
                    <a:pt x="12644" y="9042"/>
                  </a:cubicBezTo>
                  <a:cubicBezTo>
                    <a:pt x="12117" y="10549"/>
                    <a:pt x="9483" y="11051"/>
                    <a:pt x="7376" y="11051"/>
                  </a:cubicBezTo>
                  <a:cubicBezTo>
                    <a:pt x="6849" y="11051"/>
                    <a:pt x="5795" y="11051"/>
                    <a:pt x="4741" y="10549"/>
                  </a:cubicBezTo>
                  <a:cubicBezTo>
                    <a:pt x="4741" y="10549"/>
                    <a:pt x="4215" y="10549"/>
                    <a:pt x="4215" y="10549"/>
                  </a:cubicBezTo>
                  <a:cubicBezTo>
                    <a:pt x="4215" y="11051"/>
                    <a:pt x="3688" y="11051"/>
                    <a:pt x="3688" y="11553"/>
                  </a:cubicBezTo>
                  <a:cubicBezTo>
                    <a:pt x="3688" y="11553"/>
                    <a:pt x="3688" y="11553"/>
                    <a:pt x="3688" y="11553"/>
                  </a:cubicBezTo>
                  <a:cubicBezTo>
                    <a:pt x="3161" y="11553"/>
                    <a:pt x="3161" y="12056"/>
                    <a:pt x="2634" y="12056"/>
                  </a:cubicBezTo>
                  <a:cubicBezTo>
                    <a:pt x="2634" y="12558"/>
                    <a:pt x="2634" y="12558"/>
                    <a:pt x="2634" y="12558"/>
                  </a:cubicBezTo>
                  <a:cubicBezTo>
                    <a:pt x="2107" y="13060"/>
                    <a:pt x="2107" y="13060"/>
                    <a:pt x="1580" y="13563"/>
                  </a:cubicBezTo>
                  <a:cubicBezTo>
                    <a:pt x="1580" y="14065"/>
                    <a:pt x="1580" y="14065"/>
                    <a:pt x="1580" y="14065"/>
                  </a:cubicBezTo>
                  <a:cubicBezTo>
                    <a:pt x="1054" y="14567"/>
                    <a:pt x="527" y="15070"/>
                    <a:pt x="527" y="15572"/>
                  </a:cubicBezTo>
                  <a:cubicBezTo>
                    <a:pt x="527" y="15572"/>
                    <a:pt x="527" y="15572"/>
                    <a:pt x="0" y="15572"/>
                  </a:cubicBezTo>
                  <a:cubicBezTo>
                    <a:pt x="1054" y="16577"/>
                    <a:pt x="1054" y="16577"/>
                    <a:pt x="1054" y="16577"/>
                  </a:cubicBezTo>
                  <a:cubicBezTo>
                    <a:pt x="3161" y="18084"/>
                    <a:pt x="4741" y="19591"/>
                    <a:pt x="5795" y="20093"/>
                  </a:cubicBezTo>
                  <a:cubicBezTo>
                    <a:pt x="6849" y="20595"/>
                    <a:pt x="7902" y="21098"/>
                    <a:pt x="8956" y="21098"/>
                  </a:cubicBezTo>
                  <a:cubicBezTo>
                    <a:pt x="10537" y="21098"/>
                    <a:pt x="10537" y="21098"/>
                    <a:pt x="10537" y="21098"/>
                  </a:cubicBezTo>
                  <a:cubicBezTo>
                    <a:pt x="11590" y="21098"/>
                    <a:pt x="12644" y="21098"/>
                    <a:pt x="13698" y="21600"/>
                  </a:cubicBezTo>
                  <a:cubicBezTo>
                    <a:pt x="13698" y="21098"/>
                    <a:pt x="13698" y="21098"/>
                    <a:pt x="14224" y="21098"/>
                  </a:cubicBezTo>
                  <a:cubicBezTo>
                    <a:pt x="14224" y="21098"/>
                    <a:pt x="14224" y="21098"/>
                    <a:pt x="14224" y="20595"/>
                  </a:cubicBezTo>
                  <a:cubicBezTo>
                    <a:pt x="14751" y="20595"/>
                    <a:pt x="14751" y="20595"/>
                    <a:pt x="14751" y="20093"/>
                  </a:cubicBezTo>
                  <a:cubicBezTo>
                    <a:pt x="15278" y="20093"/>
                    <a:pt x="15278" y="20093"/>
                    <a:pt x="15278" y="20093"/>
                  </a:cubicBezTo>
                  <a:cubicBezTo>
                    <a:pt x="15278" y="20093"/>
                    <a:pt x="15805" y="19591"/>
                    <a:pt x="15805" y="19591"/>
                  </a:cubicBezTo>
                  <a:cubicBezTo>
                    <a:pt x="15805" y="19591"/>
                    <a:pt x="15805" y="19591"/>
                    <a:pt x="15805" y="19591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517" name="Shape 4627">
              <a:extLst>
                <a:ext uri="{FF2B5EF4-FFF2-40B4-BE49-F238E27FC236}">
                  <a16:creationId xmlns:a16="http://schemas.microsoft.com/office/drawing/2014/main" id="{FB28F288-ECE5-4F4A-A52D-C3A043665F0B}"/>
                </a:ext>
              </a:extLst>
            </p:cNvPr>
            <p:cNvSpPr/>
            <p:nvPr/>
          </p:nvSpPr>
          <p:spPr>
            <a:xfrm>
              <a:off x="3352492" y="4116993"/>
              <a:ext cx="6351" cy="254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518" name="Shape 4628">
              <a:extLst>
                <a:ext uri="{FF2B5EF4-FFF2-40B4-BE49-F238E27FC236}">
                  <a16:creationId xmlns:a16="http://schemas.microsoft.com/office/drawing/2014/main" id="{14E688B5-0443-6544-A978-D30AE07EB8AE}"/>
                </a:ext>
              </a:extLst>
            </p:cNvPr>
            <p:cNvSpPr/>
            <p:nvPr/>
          </p:nvSpPr>
          <p:spPr>
            <a:xfrm>
              <a:off x="3366434" y="4107355"/>
              <a:ext cx="2541" cy="635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519" name="Shape 4629">
              <a:extLst>
                <a:ext uri="{FF2B5EF4-FFF2-40B4-BE49-F238E27FC236}">
                  <a16:creationId xmlns:a16="http://schemas.microsoft.com/office/drawing/2014/main" id="{DDA1085D-F7D5-6245-BB20-BB119636E76A}"/>
                </a:ext>
              </a:extLst>
            </p:cNvPr>
            <p:cNvSpPr/>
            <p:nvPr/>
          </p:nvSpPr>
          <p:spPr>
            <a:xfrm>
              <a:off x="3346518" y="4122773"/>
              <a:ext cx="2541" cy="635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520" name="Shape 4630">
              <a:extLst>
                <a:ext uri="{FF2B5EF4-FFF2-40B4-BE49-F238E27FC236}">
                  <a16:creationId xmlns:a16="http://schemas.microsoft.com/office/drawing/2014/main" id="{AB4ABEAD-81A8-2D49-BF26-CBDA4E11DE8A}"/>
                </a:ext>
              </a:extLst>
            </p:cNvPr>
            <p:cNvSpPr/>
            <p:nvPr/>
          </p:nvSpPr>
          <p:spPr>
            <a:xfrm>
              <a:off x="3373590" y="4066204"/>
              <a:ext cx="27883" cy="42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17673"/>
                  </a:moveTo>
                  <a:cubicBezTo>
                    <a:pt x="2700" y="19636"/>
                    <a:pt x="2700" y="19636"/>
                    <a:pt x="2700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2700" y="21600"/>
                    <a:pt x="2700" y="21600"/>
                    <a:pt x="2700" y="21600"/>
                  </a:cubicBezTo>
                  <a:cubicBezTo>
                    <a:pt x="2700" y="21600"/>
                    <a:pt x="2700" y="19636"/>
                    <a:pt x="2700" y="17673"/>
                  </a:cubicBezTo>
                  <a:cubicBezTo>
                    <a:pt x="2700" y="15709"/>
                    <a:pt x="5400" y="9818"/>
                    <a:pt x="16200" y="3927"/>
                  </a:cubicBezTo>
                  <a:cubicBezTo>
                    <a:pt x="16200" y="1964"/>
                    <a:pt x="18900" y="1964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18900" y="1964"/>
                    <a:pt x="16200" y="1964"/>
                    <a:pt x="16200" y="3927"/>
                  </a:cubicBezTo>
                  <a:cubicBezTo>
                    <a:pt x="5400" y="9818"/>
                    <a:pt x="2700" y="15709"/>
                    <a:pt x="2700" y="17673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521" name="Shape 4631">
              <a:extLst>
                <a:ext uri="{FF2B5EF4-FFF2-40B4-BE49-F238E27FC236}">
                  <a16:creationId xmlns:a16="http://schemas.microsoft.com/office/drawing/2014/main" id="{6A5FF4D5-DCCB-5942-9EDA-96CD9E248354}"/>
                </a:ext>
              </a:extLst>
            </p:cNvPr>
            <p:cNvSpPr/>
            <p:nvPr/>
          </p:nvSpPr>
          <p:spPr>
            <a:xfrm>
              <a:off x="3360458" y="4111211"/>
              <a:ext cx="6351" cy="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21600" y="21600"/>
                    <a:pt x="21600" y="0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  <a:lnTo>
                    <a:pt x="0" y="2160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522" name="Shape 4632">
              <a:extLst>
                <a:ext uri="{FF2B5EF4-FFF2-40B4-BE49-F238E27FC236}">
                  <a16:creationId xmlns:a16="http://schemas.microsoft.com/office/drawing/2014/main" id="{689E531B-64A1-7A42-9A2B-2B2712B7FCD2}"/>
                </a:ext>
              </a:extLst>
            </p:cNvPr>
            <p:cNvSpPr/>
            <p:nvPr/>
          </p:nvSpPr>
          <p:spPr>
            <a:xfrm>
              <a:off x="3262874" y="4057246"/>
              <a:ext cx="2541" cy="635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523" name="Shape 4633">
              <a:extLst>
                <a:ext uri="{FF2B5EF4-FFF2-40B4-BE49-F238E27FC236}">
                  <a16:creationId xmlns:a16="http://schemas.microsoft.com/office/drawing/2014/main" id="{F15A97E7-D070-8045-B9B2-B68269A00AF9}"/>
                </a:ext>
              </a:extLst>
            </p:cNvPr>
            <p:cNvSpPr/>
            <p:nvPr/>
          </p:nvSpPr>
          <p:spPr>
            <a:xfrm>
              <a:off x="3369609" y="3970518"/>
              <a:ext cx="7967" cy="254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524" name="Shape 4634">
              <a:extLst>
                <a:ext uri="{FF2B5EF4-FFF2-40B4-BE49-F238E27FC236}">
                  <a16:creationId xmlns:a16="http://schemas.microsoft.com/office/drawing/2014/main" id="{D11BBF00-DD34-8042-A7F6-5EF6615FA570}"/>
                </a:ext>
              </a:extLst>
            </p:cNvPr>
            <p:cNvSpPr/>
            <p:nvPr/>
          </p:nvSpPr>
          <p:spPr>
            <a:xfrm>
              <a:off x="3244950" y="4082300"/>
              <a:ext cx="6351" cy="254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525" name="Shape 4635">
              <a:extLst>
                <a:ext uri="{FF2B5EF4-FFF2-40B4-BE49-F238E27FC236}">
                  <a16:creationId xmlns:a16="http://schemas.microsoft.com/office/drawing/2014/main" id="{2069335D-551B-E244-BBAB-32569B420361}"/>
                </a:ext>
              </a:extLst>
            </p:cNvPr>
            <p:cNvSpPr/>
            <p:nvPr/>
          </p:nvSpPr>
          <p:spPr>
            <a:xfrm>
              <a:off x="3301897" y="4039220"/>
              <a:ext cx="35849" cy="11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9440" y="16200"/>
                    <a:pt x="8640" y="21600"/>
                    <a:pt x="0" y="21600"/>
                  </a:cubicBezTo>
                  <a:cubicBezTo>
                    <a:pt x="8640" y="21600"/>
                    <a:pt x="19440" y="16200"/>
                    <a:pt x="21600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526" name="Shape 4636">
              <a:extLst>
                <a:ext uri="{FF2B5EF4-FFF2-40B4-BE49-F238E27FC236}">
                  <a16:creationId xmlns:a16="http://schemas.microsoft.com/office/drawing/2014/main" id="{3A0ACC28-4419-E94C-9EA5-9AF4D1AC1320}"/>
                </a:ext>
              </a:extLst>
            </p:cNvPr>
            <p:cNvSpPr/>
            <p:nvPr/>
          </p:nvSpPr>
          <p:spPr>
            <a:xfrm>
              <a:off x="3254910" y="4068809"/>
              <a:ext cx="2541" cy="635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527" name="Shape 4637">
              <a:extLst>
                <a:ext uri="{FF2B5EF4-FFF2-40B4-BE49-F238E27FC236}">
                  <a16:creationId xmlns:a16="http://schemas.microsoft.com/office/drawing/2014/main" id="{AD6CDCB2-C828-584D-A381-CE542B2A9D44}"/>
                </a:ext>
              </a:extLst>
            </p:cNvPr>
            <p:cNvSpPr/>
            <p:nvPr/>
          </p:nvSpPr>
          <p:spPr>
            <a:xfrm>
              <a:off x="3393506" y="3946711"/>
              <a:ext cx="31864" cy="96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800" y="21600"/>
                  </a:moveTo>
                  <a:cubicBezTo>
                    <a:pt x="7200" y="19938"/>
                    <a:pt x="9600" y="18277"/>
                    <a:pt x="14400" y="16615"/>
                  </a:cubicBezTo>
                  <a:cubicBezTo>
                    <a:pt x="16800" y="15785"/>
                    <a:pt x="16800" y="12462"/>
                    <a:pt x="14400" y="9969"/>
                  </a:cubicBezTo>
                  <a:cubicBezTo>
                    <a:pt x="14400" y="6646"/>
                    <a:pt x="12000" y="2492"/>
                    <a:pt x="21600" y="831"/>
                  </a:cubicBezTo>
                  <a:cubicBezTo>
                    <a:pt x="21600" y="831"/>
                    <a:pt x="21600" y="831"/>
                    <a:pt x="21600" y="831"/>
                  </a:cubicBezTo>
                  <a:cubicBezTo>
                    <a:pt x="21600" y="831"/>
                    <a:pt x="19200" y="831"/>
                    <a:pt x="19200" y="831"/>
                  </a:cubicBezTo>
                  <a:cubicBezTo>
                    <a:pt x="19200" y="831"/>
                    <a:pt x="19200" y="831"/>
                    <a:pt x="19200" y="831"/>
                  </a:cubicBezTo>
                  <a:cubicBezTo>
                    <a:pt x="19200" y="831"/>
                    <a:pt x="19200" y="831"/>
                    <a:pt x="19200" y="831"/>
                  </a:cubicBezTo>
                  <a:cubicBezTo>
                    <a:pt x="19200" y="831"/>
                    <a:pt x="19200" y="831"/>
                    <a:pt x="19200" y="831"/>
                  </a:cubicBezTo>
                  <a:cubicBezTo>
                    <a:pt x="19200" y="831"/>
                    <a:pt x="16800" y="0"/>
                    <a:pt x="16800" y="0"/>
                  </a:cubicBezTo>
                  <a:cubicBezTo>
                    <a:pt x="16800" y="0"/>
                    <a:pt x="16800" y="0"/>
                    <a:pt x="16800" y="0"/>
                  </a:cubicBezTo>
                  <a:cubicBezTo>
                    <a:pt x="16800" y="0"/>
                    <a:pt x="16800" y="0"/>
                    <a:pt x="16800" y="0"/>
                  </a:cubicBezTo>
                  <a:cubicBezTo>
                    <a:pt x="16800" y="0"/>
                    <a:pt x="16800" y="0"/>
                    <a:pt x="16800" y="0"/>
                  </a:cubicBezTo>
                  <a:cubicBezTo>
                    <a:pt x="14400" y="831"/>
                    <a:pt x="12000" y="1662"/>
                    <a:pt x="9600" y="3323"/>
                  </a:cubicBezTo>
                  <a:cubicBezTo>
                    <a:pt x="9600" y="3323"/>
                    <a:pt x="7200" y="3323"/>
                    <a:pt x="7200" y="4154"/>
                  </a:cubicBezTo>
                  <a:cubicBezTo>
                    <a:pt x="4800" y="4985"/>
                    <a:pt x="4800" y="5815"/>
                    <a:pt x="2400" y="5815"/>
                  </a:cubicBezTo>
                  <a:cubicBezTo>
                    <a:pt x="2400" y="5815"/>
                    <a:pt x="2400" y="5815"/>
                    <a:pt x="0" y="5815"/>
                  </a:cubicBezTo>
                  <a:cubicBezTo>
                    <a:pt x="0" y="21600"/>
                    <a:pt x="0" y="21600"/>
                    <a:pt x="0" y="21600"/>
                  </a:cubicBezTo>
                  <a:lnTo>
                    <a:pt x="4800" y="2160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528" name="Shape 4638">
              <a:extLst>
                <a:ext uri="{FF2B5EF4-FFF2-40B4-BE49-F238E27FC236}">
                  <a16:creationId xmlns:a16="http://schemas.microsoft.com/office/drawing/2014/main" id="{BD86E9AD-A581-9D43-B1CD-35CA401C75B3}"/>
                </a:ext>
              </a:extLst>
            </p:cNvPr>
            <p:cNvSpPr/>
            <p:nvPr/>
          </p:nvSpPr>
          <p:spPr>
            <a:xfrm>
              <a:off x="3392322" y="3966664"/>
              <a:ext cx="6351" cy="254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529" name="Shape 4639">
              <a:extLst>
                <a:ext uri="{FF2B5EF4-FFF2-40B4-BE49-F238E27FC236}">
                  <a16:creationId xmlns:a16="http://schemas.microsoft.com/office/drawing/2014/main" id="{A7E5BF40-A550-E34F-A7C0-093134965064}"/>
                </a:ext>
              </a:extLst>
            </p:cNvPr>
            <p:cNvSpPr/>
            <p:nvPr/>
          </p:nvSpPr>
          <p:spPr>
            <a:xfrm>
              <a:off x="3416219" y="3945463"/>
              <a:ext cx="6351" cy="6351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530" name="Shape 4640">
              <a:extLst>
                <a:ext uri="{FF2B5EF4-FFF2-40B4-BE49-F238E27FC236}">
                  <a16:creationId xmlns:a16="http://schemas.microsoft.com/office/drawing/2014/main" id="{17EFCEB8-D0A3-B246-AAF4-6B5CEE437D10}"/>
                </a:ext>
              </a:extLst>
            </p:cNvPr>
            <p:cNvSpPr/>
            <p:nvPr/>
          </p:nvSpPr>
          <p:spPr>
            <a:xfrm>
              <a:off x="3393506" y="4039901"/>
              <a:ext cx="796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531" name="Shape 4641">
              <a:extLst>
                <a:ext uri="{FF2B5EF4-FFF2-40B4-BE49-F238E27FC236}">
                  <a16:creationId xmlns:a16="http://schemas.microsoft.com/office/drawing/2014/main" id="{8E45C5B1-509A-B544-921F-BFBDEFF3ED39}"/>
                </a:ext>
              </a:extLst>
            </p:cNvPr>
            <p:cNvSpPr/>
            <p:nvPr/>
          </p:nvSpPr>
          <p:spPr>
            <a:xfrm>
              <a:off x="4026801" y="3875704"/>
              <a:ext cx="107542" cy="74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5" extrusionOk="0">
                  <a:moveTo>
                    <a:pt x="18514" y="2461"/>
                  </a:moveTo>
                  <a:cubicBezTo>
                    <a:pt x="14657" y="404"/>
                    <a:pt x="11571" y="-625"/>
                    <a:pt x="10029" y="404"/>
                  </a:cubicBezTo>
                  <a:cubicBezTo>
                    <a:pt x="10029" y="404"/>
                    <a:pt x="10029" y="404"/>
                    <a:pt x="10029" y="404"/>
                  </a:cubicBezTo>
                  <a:cubicBezTo>
                    <a:pt x="10029" y="2461"/>
                    <a:pt x="11571" y="4518"/>
                    <a:pt x="13114" y="6575"/>
                  </a:cubicBezTo>
                  <a:cubicBezTo>
                    <a:pt x="14657" y="9661"/>
                    <a:pt x="16200" y="11718"/>
                    <a:pt x="16200" y="14804"/>
                  </a:cubicBezTo>
                  <a:cubicBezTo>
                    <a:pt x="16200" y="18918"/>
                    <a:pt x="12343" y="18918"/>
                    <a:pt x="10029" y="18918"/>
                  </a:cubicBezTo>
                  <a:cubicBezTo>
                    <a:pt x="9257" y="18918"/>
                    <a:pt x="8486" y="18918"/>
                    <a:pt x="6943" y="18918"/>
                  </a:cubicBezTo>
                  <a:cubicBezTo>
                    <a:pt x="6171" y="18918"/>
                    <a:pt x="5400" y="18918"/>
                    <a:pt x="3857" y="18918"/>
                  </a:cubicBezTo>
                  <a:cubicBezTo>
                    <a:pt x="1543" y="18918"/>
                    <a:pt x="0" y="18918"/>
                    <a:pt x="0" y="18918"/>
                  </a:cubicBezTo>
                  <a:cubicBezTo>
                    <a:pt x="0" y="19946"/>
                    <a:pt x="2314" y="20975"/>
                    <a:pt x="4629" y="20975"/>
                  </a:cubicBezTo>
                  <a:cubicBezTo>
                    <a:pt x="6171" y="20975"/>
                    <a:pt x="7714" y="20975"/>
                    <a:pt x="8486" y="20975"/>
                  </a:cubicBezTo>
                  <a:cubicBezTo>
                    <a:pt x="10029" y="19946"/>
                    <a:pt x="11571" y="18918"/>
                    <a:pt x="13114" y="18918"/>
                  </a:cubicBezTo>
                  <a:cubicBezTo>
                    <a:pt x="16200" y="18918"/>
                    <a:pt x="17743" y="19946"/>
                    <a:pt x="20057" y="20975"/>
                  </a:cubicBezTo>
                  <a:cubicBezTo>
                    <a:pt x="20057" y="20975"/>
                    <a:pt x="20057" y="20975"/>
                    <a:pt x="20057" y="20975"/>
                  </a:cubicBezTo>
                  <a:cubicBezTo>
                    <a:pt x="20057" y="19946"/>
                    <a:pt x="20057" y="18918"/>
                    <a:pt x="20057" y="17889"/>
                  </a:cubicBezTo>
                  <a:cubicBezTo>
                    <a:pt x="20057" y="16861"/>
                    <a:pt x="20057" y="16861"/>
                    <a:pt x="20057" y="15832"/>
                  </a:cubicBezTo>
                  <a:cubicBezTo>
                    <a:pt x="20057" y="14804"/>
                    <a:pt x="20057" y="13775"/>
                    <a:pt x="20829" y="12746"/>
                  </a:cubicBezTo>
                  <a:cubicBezTo>
                    <a:pt x="20829" y="11718"/>
                    <a:pt x="20829" y="11718"/>
                    <a:pt x="20829" y="11718"/>
                  </a:cubicBezTo>
                  <a:cubicBezTo>
                    <a:pt x="20829" y="10689"/>
                    <a:pt x="20829" y="9661"/>
                    <a:pt x="20829" y="7604"/>
                  </a:cubicBezTo>
                  <a:cubicBezTo>
                    <a:pt x="20829" y="7604"/>
                    <a:pt x="20829" y="7604"/>
                    <a:pt x="20829" y="7604"/>
                  </a:cubicBezTo>
                  <a:cubicBezTo>
                    <a:pt x="20829" y="5546"/>
                    <a:pt x="20829" y="4518"/>
                    <a:pt x="21600" y="3489"/>
                  </a:cubicBezTo>
                  <a:cubicBezTo>
                    <a:pt x="21600" y="3489"/>
                    <a:pt x="21600" y="3489"/>
                    <a:pt x="21600" y="3489"/>
                  </a:cubicBezTo>
                  <a:cubicBezTo>
                    <a:pt x="20057" y="3489"/>
                    <a:pt x="19286" y="2461"/>
                    <a:pt x="18514" y="2461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532" name="Shape 4642">
              <a:extLst>
                <a:ext uri="{FF2B5EF4-FFF2-40B4-BE49-F238E27FC236}">
                  <a16:creationId xmlns:a16="http://schemas.microsoft.com/office/drawing/2014/main" id="{A9EC08B6-569F-3043-9364-C6656F66A79C}"/>
                </a:ext>
              </a:extLst>
            </p:cNvPr>
            <p:cNvSpPr/>
            <p:nvPr/>
          </p:nvSpPr>
          <p:spPr>
            <a:xfrm>
              <a:off x="4142307" y="3888891"/>
              <a:ext cx="127457" cy="70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34" extrusionOk="0">
                  <a:moveTo>
                    <a:pt x="1906" y="19326"/>
                  </a:moveTo>
                  <a:cubicBezTo>
                    <a:pt x="3176" y="18189"/>
                    <a:pt x="5082" y="15916"/>
                    <a:pt x="7624" y="14779"/>
                  </a:cubicBezTo>
                  <a:cubicBezTo>
                    <a:pt x="8894" y="13642"/>
                    <a:pt x="10800" y="13642"/>
                    <a:pt x="12706" y="13642"/>
                  </a:cubicBezTo>
                  <a:cubicBezTo>
                    <a:pt x="13976" y="13642"/>
                    <a:pt x="14612" y="13642"/>
                    <a:pt x="15882" y="13642"/>
                  </a:cubicBezTo>
                  <a:cubicBezTo>
                    <a:pt x="16518" y="13642"/>
                    <a:pt x="17788" y="13642"/>
                    <a:pt x="18424" y="13642"/>
                  </a:cubicBezTo>
                  <a:cubicBezTo>
                    <a:pt x="21600" y="13642"/>
                    <a:pt x="21600" y="12505"/>
                    <a:pt x="21600" y="11368"/>
                  </a:cubicBezTo>
                  <a:cubicBezTo>
                    <a:pt x="21600" y="6821"/>
                    <a:pt x="11435" y="0"/>
                    <a:pt x="5718" y="0"/>
                  </a:cubicBezTo>
                  <a:cubicBezTo>
                    <a:pt x="4447" y="0"/>
                    <a:pt x="4447" y="0"/>
                    <a:pt x="4447" y="0"/>
                  </a:cubicBezTo>
                  <a:cubicBezTo>
                    <a:pt x="3176" y="0"/>
                    <a:pt x="2541" y="0"/>
                    <a:pt x="635" y="0"/>
                  </a:cubicBezTo>
                  <a:cubicBezTo>
                    <a:pt x="635" y="0"/>
                    <a:pt x="635" y="0"/>
                    <a:pt x="635" y="0"/>
                  </a:cubicBezTo>
                  <a:cubicBezTo>
                    <a:pt x="635" y="1137"/>
                    <a:pt x="635" y="2274"/>
                    <a:pt x="635" y="4547"/>
                  </a:cubicBezTo>
                  <a:cubicBezTo>
                    <a:pt x="635" y="4547"/>
                    <a:pt x="635" y="4547"/>
                    <a:pt x="635" y="5684"/>
                  </a:cubicBezTo>
                  <a:cubicBezTo>
                    <a:pt x="635" y="6821"/>
                    <a:pt x="635" y="7958"/>
                    <a:pt x="635" y="10232"/>
                  </a:cubicBezTo>
                  <a:cubicBezTo>
                    <a:pt x="0" y="10232"/>
                    <a:pt x="0" y="10232"/>
                    <a:pt x="0" y="10232"/>
                  </a:cubicBezTo>
                  <a:cubicBezTo>
                    <a:pt x="0" y="12505"/>
                    <a:pt x="0" y="13642"/>
                    <a:pt x="0" y="14779"/>
                  </a:cubicBezTo>
                  <a:cubicBezTo>
                    <a:pt x="0" y="14779"/>
                    <a:pt x="0" y="14779"/>
                    <a:pt x="0" y="15916"/>
                  </a:cubicBezTo>
                  <a:cubicBezTo>
                    <a:pt x="0" y="17053"/>
                    <a:pt x="0" y="18189"/>
                    <a:pt x="0" y="20463"/>
                  </a:cubicBezTo>
                  <a:cubicBezTo>
                    <a:pt x="0" y="20463"/>
                    <a:pt x="0" y="20463"/>
                    <a:pt x="0" y="20463"/>
                  </a:cubicBezTo>
                  <a:cubicBezTo>
                    <a:pt x="635" y="21600"/>
                    <a:pt x="1271" y="20463"/>
                    <a:pt x="1906" y="1932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533" name="Shape 4643">
              <a:extLst>
                <a:ext uri="{FF2B5EF4-FFF2-40B4-BE49-F238E27FC236}">
                  <a16:creationId xmlns:a16="http://schemas.microsoft.com/office/drawing/2014/main" id="{6CCA8D23-C32D-C949-9CCC-A066644CD09A}"/>
                </a:ext>
              </a:extLst>
            </p:cNvPr>
            <p:cNvSpPr/>
            <p:nvPr/>
          </p:nvSpPr>
          <p:spPr>
            <a:xfrm>
              <a:off x="4143116" y="3903061"/>
              <a:ext cx="2541" cy="635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534" name="Shape 4644">
              <a:extLst>
                <a:ext uri="{FF2B5EF4-FFF2-40B4-BE49-F238E27FC236}">
                  <a16:creationId xmlns:a16="http://schemas.microsoft.com/office/drawing/2014/main" id="{AF37DAB3-F959-644B-AF4E-C85870CAB351}"/>
                </a:ext>
              </a:extLst>
            </p:cNvPr>
            <p:cNvSpPr/>
            <p:nvPr/>
          </p:nvSpPr>
          <p:spPr>
            <a:xfrm>
              <a:off x="4141123" y="3920409"/>
              <a:ext cx="6351" cy="254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535" name="Shape 4645">
              <a:extLst>
                <a:ext uri="{FF2B5EF4-FFF2-40B4-BE49-F238E27FC236}">
                  <a16:creationId xmlns:a16="http://schemas.microsoft.com/office/drawing/2014/main" id="{B9949F93-A250-0A48-A38C-7AFCDFFDD428}"/>
                </a:ext>
              </a:extLst>
            </p:cNvPr>
            <p:cNvSpPr/>
            <p:nvPr/>
          </p:nvSpPr>
          <p:spPr>
            <a:xfrm>
              <a:off x="4139132" y="3937754"/>
              <a:ext cx="2541" cy="635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536" name="Shape 4646">
              <a:extLst>
                <a:ext uri="{FF2B5EF4-FFF2-40B4-BE49-F238E27FC236}">
                  <a16:creationId xmlns:a16="http://schemas.microsoft.com/office/drawing/2014/main" id="{9244FC9F-90FC-9F41-A89F-F941F17BAF7F}"/>
                </a:ext>
              </a:extLst>
            </p:cNvPr>
            <p:cNvSpPr/>
            <p:nvPr/>
          </p:nvSpPr>
          <p:spPr>
            <a:xfrm>
              <a:off x="3469183" y="4097041"/>
              <a:ext cx="163304" cy="16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91" y="15709"/>
                  </a:moveTo>
                  <a:cubicBezTo>
                    <a:pt x="19591" y="15218"/>
                    <a:pt x="19591" y="14727"/>
                    <a:pt x="20093" y="14236"/>
                  </a:cubicBezTo>
                  <a:cubicBezTo>
                    <a:pt x="20093" y="13255"/>
                    <a:pt x="20093" y="11782"/>
                    <a:pt x="20093" y="10309"/>
                  </a:cubicBezTo>
                  <a:cubicBezTo>
                    <a:pt x="20093" y="7855"/>
                    <a:pt x="20093" y="5400"/>
                    <a:pt x="21098" y="4418"/>
                  </a:cubicBezTo>
                  <a:cubicBezTo>
                    <a:pt x="21600" y="3436"/>
                    <a:pt x="21600" y="3436"/>
                    <a:pt x="21600" y="1964"/>
                  </a:cubicBezTo>
                  <a:cubicBezTo>
                    <a:pt x="21600" y="1473"/>
                    <a:pt x="21600" y="982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098" y="0"/>
                    <a:pt x="21098" y="0"/>
                    <a:pt x="20595" y="0"/>
                  </a:cubicBezTo>
                  <a:cubicBezTo>
                    <a:pt x="20595" y="0"/>
                    <a:pt x="20595" y="491"/>
                    <a:pt x="20093" y="491"/>
                  </a:cubicBezTo>
                  <a:cubicBezTo>
                    <a:pt x="20093" y="491"/>
                    <a:pt x="19591" y="491"/>
                    <a:pt x="19591" y="491"/>
                  </a:cubicBezTo>
                  <a:cubicBezTo>
                    <a:pt x="19591" y="982"/>
                    <a:pt x="19088" y="982"/>
                    <a:pt x="19088" y="982"/>
                  </a:cubicBezTo>
                  <a:cubicBezTo>
                    <a:pt x="19088" y="982"/>
                    <a:pt x="18586" y="982"/>
                    <a:pt x="18084" y="1473"/>
                  </a:cubicBezTo>
                  <a:cubicBezTo>
                    <a:pt x="17581" y="1964"/>
                    <a:pt x="17079" y="1964"/>
                    <a:pt x="16577" y="2455"/>
                  </a:cubicBezTo>
                  <a:cubicBezTo>
                    <a:pt x="16074" y="2455"/>
                    <a:pt x="15572" y="2455"/>
                    <a:pt x="15070" y="1964"/>
                  </a:cubicBezTo>
                  <a:cubicBezTo>
                    <a:pt x="14567" y="1964"/>
                    <a:pt x="14065" y="1964"/>
                    <a:pt x="13563" y="1964"/>
                  </a:cubicBezTo>
                  <a:cubicBezTo>
                    <a:pt x="13060" y="1964"/>
                    <a:pt x="12056" y="2455"/>
                    <a:pt x="12056" y="2455"/>
                  </a:cubicBezTo>
                  <a:cubicBezTo>
                    <a:pt x="11051" y="5400"/>
                    <a:pt x="7535" y="5891"/>
                    <a:pt x="4521" y="5891"/>
                  </a:cubicBezTo>
                  <a:cubicBezTo>
                    <a:pt x="4019" y="5891"/>
                    <a:pt x="4019" y="6382"/>
                    <a:pt x="3516" y="6382"/>
                  </a:cubicBezTo>
                  <a:cubicBezTo>
                    <a:pt x="3516" y="6382"/>
                    <a:pt x="3516" y="7364"/>
                    <a:pt x="4019" y="7364"/>
                  </a:cubicBezTo>
                  <a:cubicBezTo>
                    <a:pt x="4019" y="7855"/>
                    <a:pt x="4019" y="8345"/>
                    <a:pt x="4019" y="8836"/>
                  </a:cubicBezTo>
                  <a:cubicBezTo>
                    <a:pt x="3516" y="9327"/>
                    <a:pt x="2512" y="10309"/>
                    <a:pt x="2009" y="10800"/>
                  </a:cubicBezTo>
                  <a:cubicBezTo>
                    <a:pt x="1507" y="10800"/>
                    <a:pt x="1507" y="10800"/>
                    <a:pt x="1507" y="10800"/>
                  </a:cubicBezTo>
                  <a:cubicBezTo>
                    <a:pt x="0" y="11291"/>
                    <a:pt x="0" y="11291"/>
                    <a:pt x="0" y="11291"/>
                  </a:cubicBezTo>
                  <a:cubicBezTo>
                    <a:pt x="0" y="11291"/>
                    <a:pt x="0" y="11782"/>
                    <a:pt x="502" y="11782"/>
                  </a:cubicBezTo>
                  <a:cubicBezTo>
                    <a:pt x="1507" y="12273"/>
                    <a:pt x="2512" y="13745"/>
                    <a:pt x="4019" y="15218"/>
                  </a:cubicBezTo>
                  <a:cubicBezTo>
                    <a:pt x="5023" y="16200"/>
                    <a:pt x="6530" y="17673"/>
                    <a:pt x="7535" y="18164"/>
                  </a:cubicBezTo>
                  <a:cubicBezTo>
                    <a:pt x="8037" y="18655"/>
                    <a:pt x="9042" y="19636"/>
                    <a:pt x="9544" y="20127"/>
                  </a:cubicBezTo>
                  <a:cubicBezTo>
                    <a:pt x="9544" y="20127"/>
                    <a:pt x="10047" y="20127"/>
                    <a:pt x="10047" y="20127"/>
                  </a:cubicBezTo>
                  <a:cubicBezTo>
                    <a:pt x="10549" y="20127"/>
                    <a:pt x="10549" y="20127"/>
                    <a:pt x="10549" y="20127"/>
                  </a:cubicBezTo>
                  <a:cubicBezTo>
                    <a:pt x="10549" y="20127"/>
                    <a:pt x="11051" y="20127"/>
                    <a:pt x="11051" y="20127"/>
                  </a:cubicBezTo>
                  <a:cubicBezTo>
                    <a:pt x="11051" y="20127"/>
                    <a:pt x="11553" y="20618"/>
                    <a:pt x="11553" y="20618"/>
                  </a:cubicBezTo>
                  <a:cubicBezTo>
                    <a:pt x="12056" y="20618"/>
                    <a:pt x="12056" y="20618"/>
                    <a:pt x="12558" y="20618"/>
                  </a:cubicBezTo>
                  <a:cubicBezTo>
                    <a:pt x="12558" y="20618"/>
                    <a:pt x="13563" y="20618"/>
                    <a:pt x="14567" y="21109"/>
                  </a:cubicBezTo>
                  <a:cubicBezTo>
                    <a:pt x="15572" y="21109"/>
                    <a:pt x="17079" y="21109"/>
                    <a:pt x="18084" y="21600"/>
                  </a:cubicBezTo>
                  <a:cubicBezTo>
                    <a:pt x="18084" y="21600"/>
                    <a:pt x="18084" y="21600"/>
                    <a:pt x="18084" y="21600"/>
                  </a:cubicBezTo>
                  <a:cubicBezTo>
                    <a:pt x="18084" y="21600"/>
                    <a:pt x="18084" y="21600"/>
                    <a:pt x="18084" y="21600"/>
                  </a:cubicBezTo>
                  <a:cubicBezTo>
                    <a:pt x="18586" y="21600"/>
                    <a:pt x="18586" y="21600"/>
                    <a:pt x="18586" y="21600"/>
                  </a:cubicBezTo>
                  <a:cubicBezTo>
                    <a:pt x="18586" y="21600"/>
                    <a:pt x="18586" y="21600"/>
                    <a:pt x="18586" y="21600"/>
                  </a:cubicBezTo>
                  <a:cubicBezTo>
                    <a:pt x="17581" y="20127"/>
                    <a:pt x="18586" y="17673"/>
                    <a:pt x="19591" y="1570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537" name="Shape 4647">
              <a:extLst>
                <a:ext uri="{FF2B5EF4-FFF2-40B4-BE49-F238E27FC236}">
                  <a16:creationId xmlns:a16="http://schemas.microsoft.com/office/drawing/2014/main" id="{F2F90AE5-773A-4E45-BEF8-7D93FC69668D}"/>
                </a:ext>
              </a:extLst>
            </p:cNvPr>
            <p:cNvSpPr/>
            <p:nvPr/>
          </p:nvSpPr>
          <p:spPr>
            <a:xfrm>
              <a:off x="3615369" y="4097719"/>
              <a:ext cx="6351" cy="254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538" name="Shape 4648">
              <a:extLst>
                <a:ext uri="{FF2B5EF4-FFF2-40B4-BE49-F238E27FC236}">
                  <a16:creationId xmlns:a16="http://schemas.microsoft.com/office/drawing/2014/main" id="{E1AD05E6-E5A0-9649-B21E-40F67E19F64A}"/>
                </a:ext>
              </a:extLst>
            </p:cNvPr>
            <p:cNvSpPr/>
            <p:nvPr/>
          </p:nvSpPr>
          <p:spPr>
            <a:xfrm>
              <a:off x="3604604" y="4103501"/>
              <a:ext cx="7967" cy="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0800" y="0"/>
                    <a:pt x="21600" y="0"/>
                    <a:pt x="21600" y="0"/>
                  </a:cubicBezTo>
                  <a:cubicBezTo>
                    <a:pt x="21600" y="0"/>
                    <a:pt x="10800" y="0"/>
                    <a:pt x="0" y="216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539" name="Shape 4649">
              <a:extLst>
                <a:ext uri="{FF2B5EF4-FFF2-40B4-BE49-F238E27FC236}">
                  <a16:creationId xmlns:a16="http://schemas.microsoft.com/office/drawing/2014/main" id="{A382F0EA-A9BC-A04C-A685-1CA49D396339}"/>
                </a:ext>
              </a:extLst>
            </p:cNvPr>
            <p:cNvSpPr/>
            <p:nvPr/>
          </p:nvSpPr>
          <p:spPr>
            <a:xfrm>
              <a:off x="3469183" y="4176738"/>
              <a:ext cx="11950" cy="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0" y="2160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540" name="Shape 4650">
              <a:extLst>
                <a:ext uri="{FF2B5EF4-FFF2-40B4-BE49-F238E27FC236}">
                  <a16:creationId xmlns:a16="http://schemas.microsoft.com/office/drawing/2014/main" id="{1968AB31-F060-194A-8903-BAC1154EE940}"/>
                </a:ext>
              </a:extLst>
            </p:cNvPr>
            <p:cNvSpPr/>
            <p:nvPr/>
          </p:nvSpPr>
          <p:spPr>
            <a:xfrm>
              <a:off x="3624519" y="4093866"/>
              <a:ext cx="7967" cy="254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541" name="Shape 4651">
              <a:extLst>
                <a:ext uri="{FF2B5EF4-FFF2-40B4-BE49-F238E27FC236}">
                  <a16:creationId xmlns:a16="http://schemas.microsoft.com/office/drawing/2014/main" id="{BA3F8481-9406-2A4B-955D-C7265FD07910}"/>
                </a:ext>
              </a:extLst>
            </p:cNvPr>
            <p:cNvSpPr/>
            <p:nvPr/>
          </p:nvSpPr>
          <p:spPr>
            <a:xfrm>
              <a:off x="3532911" y="4262788"/>
              <a:ext cx="119491" cy="963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25" y="2492"/>
                  </a:moveTo>
                  <a:cubicBezTo>
                    <a:pt x="14850" y="2492"/>
                    <a:pt x="14850" y="2492"/>
                    <a:pt x="14850" y="2492"/>
                  </a:cubicBezTo>
                  <a:cubicBezTo>
                    <a:pt x="14175" y="2492"/>
                    <a:pt x="14175" y="3323"/>
                    <a:pt x="14175" y="3323"/>
                  </a:cubicBezTo>
                  <a:cubicBezTo>
                    <a:pt x="14175" y="3323"/>
                    <a:pt x="14175" y="2492"/>
                    <a:pt x="14175" y="2492"/>
                  </a:cubicBezTo>
                  <a:cubicBezTo>
                    <a:pt x="13500" y="2492"/>
                    <a:pt x="12825" y="2492"/>
                    <a:pt x="12825" y="2492"/>
                  </a:cubicBezTo>
                  <a:cubicBezTo>
                    <a:pt x="12825" y="2492"/>
                    <a:pt x="12825" y="2492"/>
                    <a:pt x="12150" y="2492"/>
                  </a:cubicBezTo>
                  <a:cubicBezTo>
                    <a:pt x="12150" y="2492"/>
                    <a:pt x="11475" y="2492"/>
                    <a:pt x="11475" y="1662"/>
                  </a:cubicBezTo>
                  <a:cubicBezTo>
                    <a:pt x="10800" y="1662"/>
                    <a:pt x="8775" y="1662"/>
                    <a:pt x="8100" y="1662"/>
                  </a:cubicBezTo>
                  <a:cubicBezTo>
                    <a:pt x="6075" y="831"/>
                    <a:pt x="4725" y="831"/>
                    <a:pt x="4050" y="831"/>
                  </a:cubicBezTo>
                  <a:cubicBezTo>
                    <a:pt x="4050" y="831"/>
                    <a:pt x="3375" y="0"/>
                    <a:pt x="2700" y="0"/>
                  </a:cubicBezTo>
                  <a:cubicBezTo>
                    <a:pt x="2700" y="0"/>
                    <a:pt x="2700" y="0"/>
                    <a:pt x="2700" y="0"/>
                  </a:cubicBezTo>
                  <a:cubicBezTo>
                    <a:pt x="2700" y="0"/>
                    <a:pt x="2025" y="0"/>
                    <a:pt x="2025" y="0"/>
                  </a:cubicBezTo>
                  <a:cubicBezTo>
                    <a:pt x="2025" y="0"/>
                    <a:pt x="2025" y="0"/>
                    <a:pt x="2025" y="0"/>
                  </a:cubicBezTo>
                  <a:cubicBezTo>
                    <a:pt x="2025" y="1662"/>
                    <a:pt x="1350" y="3323"/>
                    <a:pt x="675" y="4154"/>
                  </a:cubicBezTo>
                  <a:cubicBezTo>
                    <a:pt x="0" y="4154"/>
                    <a:pt x="0" y="4985"/>
                    <a:pt x="0" y="5815"/>
                  </a:cubicBezTo>
                  <a:cubicBezTo>
                    <a:pt x="0" y="6646"/>
                    <a:pt x="675" y="8308"/>
                    <a:pt x="2025" y="9138"/>
                  </a:cubicBezTo>
                  <a:cubicBezTo>
                    <a:pt x="3375" y="9138"/>
                    <a:pt x="3375" y="9138"/>
                    <a:pt x="4050" y="9138"/>
                  </a:cubicBezTo>
                  <a:cubicBezTo>
                    <a:pt x="4050" y="9138"/>
                    <a:pt x="4725" y="7477"/>
                    <a:pt x="6075" y="7477"/>
                  </a:cubicBezTo>
                  <a:cubicBezTo>
                    <a:pt x="8100" y="7477"/>
                    <a:pt x="8775" y="9138"/>
                    <a:pt x="9450" y="10800"/>
                  </a:cubicBezTo>
                  <a:cubicBezTo>
                    <a:pt x="9450" y="10800"/>
                    <a:pt x="9450" y="11631"/>
                    <a:pt x="9450" y="11631"/>
                  </a:cubicBezTo>
                  <a:cubicBezTo>
                    <a:pt x="9450" y="11631"/>
                    <a:pt x="9450" y="11631"/>
                    <a:pt x="9450" y="11631"/>
                  </a:cubicBezTo>
                  <a:cubicBezTo>
                    <a:pt x="10800" y="11631"/>
                    <a:pt x="13500" y="12462"/>
                    <a:pt x="14850" y="14123"/>
                  </a:cubicBezTo>
                  <a:cubicBezTo>
                    <a:pt x="16200" y="15785"/>
                    <a:pt x="16200" y="17446"/>
                    <a:pt x="16200" y="19108"/>
                  </a:cubicBezTo>
                  <a:cubicBezTo>
                    <a:pt x="16200" y="19938"/>
                    <a:pt x="16200" y="20769"/>
                    <a:pt x="16875" y="20769"/>
                  </a:cubicBezTo>
                  <a:cubicBezTo>
                    <a:pt x="17550" y="21600"/>
                    <a:pt x="18225" y="21600"/>
                    <a:pt x="20250" y="21600"/>
                  </a:cubicBezTo>
                  <a:cubicBezTo>
                    <a:pt x="20250" y="21600"/>
                    <a:pt x="20250" y="21600"/>
                    <a:pt x="20250" y="21600"/>
                  </a:cubicBezTo>
                  <a:cubicBezTo>
                    <a:pt x="20925" y="20769"/>
                    <a:pt x="20925" y="19108"/>
                    <a:pt x="20925" y="19108"/>
                  </a:cubicBezTo>
                  <a:cubicBezTo>
                    <a:pt x="20925" y="19108"/>
                    <a:pt x="20925" y="18277"/>
                    <a:pt x="20925" y="17446"/>
                  </a:cubicBezTo>
                  <a:cubicBezTo>
                    <a:pt x="20925" y="17446"/>
                    <a:pt x="20925" y="17446"/>
                    <a:pt x="20925" y="17446"/>
                  </a:cubicBezTo>
                  <a:cubicBezTo>
                    <a:pt x="20925" y="16615"/>
                    <a:pt x="20925" y="16615"/>
                    <a:pt x="20925" y="15785"/>
                  </a:cubicBezTo>
                  <a:cubicBezTo>
                    <a:pt x="20925" y="15785"/>
                    <a:pt x="20925" y="15785"/>
                    <a:pt x="20925" y="14954"/>
                  </a:cubicBezTo>
                  <a:cubicBezTo>
                    <a:pt x="20925" y="14954"/>
                    <a:pt x="20925" y="14123"/>
                    <a:pt x="21600" y="14123"/>
                  </a:cubicBezTo>
                  <a:cubicBezTo>
                    <a:pt x="21600" y="14123"/>
                    <a:pt x="21600" y="13292"/>
                    <a:pt x="21600" y="13292"/>
                  </a:cubicBezTo>
                  <a:cubicBezTo>
                    <a:pt x="21600" y="13292"/>
                    <a:pt x="21600" y="13292"/>
                    <a:pt x="21600" y="12462"/>
                  </a:cubicBezTo>
                  <a:cubicBezTo>
                    <a:pt x="19575" y="9969"/>
                    <a:pt x="16875" y="5815"/>
                    <a:pt x="15525" y="249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542" name="Shape 4652">
              <a:extLst>
                <a:ext uri="{FF2B5EF4-FFF2-40B4-BE49-F238E27FC236}">
                  <a16:creationId xmlns:a16="http://schemas.microsoft.com/office/drawing/2014/main" id="{F9A520BF-B98C-3C4C-935E-FF12BFCB6F49}"/>
                </a:ext>
              </a:extLst>
            </p:cNvPr>
            <p:cNvSpPr/>
            <p:nvPr/>
          </p:nvSpPr>
          <p:spPr>
            <a:xfrm>
              <a:off x="3599438" y="4271176"/>
              <a:ext cx="6351" cy="254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543" name="Shape 4653">
              <a:extLst>
                <a:ext uri="{FF2B5EF4-FFF2-40B4-BE49-F238E27FC236}">
                  <a16:creationId xmlns:a16="http://schemas.microsoft.com/office/drawing/2014/main" id="{74902DEF-ECE9-2742-86A1-E5AAEB1BFC53}"/>
                </a:ext>
              </a:extLst>
            </p:cNvPr>
            <p:cNvSpPr/>
            <p:nvPr/>
          </p:nvSpPr>
          <p:spPr>
            <a:xfrm>
              <a:off x="3611386" y="4273102"/>
              <a:ext cx="6351" cy="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21600"/>
                    <a:pt x="0" y="21600"/>
                  </a:cubicBezTo>
                  <a:cubicBezTo>
                    <a:pt x="0" y="21600"/>
                    <a:pt x="0" y="0"/>
                    <a:pt x="21600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544" name="Shape 4654">
              <a:extLst>
                <a:ext uri="{FF2B5EF4-FFF2-40B4-BE49-F238E27FC236}">
                  <a16:creationId xmlns:a16="http://schemas.microsoft.com/office/drawing/2014/main" id="{79198FBB-FFA4-E74E-8B04-234A4844E712}"/>
                </a:ext>
              </a:extLst>
            </p:cNvPr>
            <p:cNvSpPr/>
            <p:nvPr/>
          </p:nvSpPr>
          <p:spPr>
            <a:xfrm>
              <a:off x="3660367" y="4321315"/>
              <a:ext cx="234996" cy="87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34" extrusionOk="0">
                  <a:moveTo>
                    <a:pt x="19121" y="6710"/>
                  </a:moveTo>
                  <a:cubicBezTo>
                    <a:pt x="18413" y="3254"/>
                    <a:pt x="16997" y="2390"/>
                    <a:pt x="15934" y="1526"/>
                  </a:cubicBezTo>
                  <a:cubicBezTo>
                    <a:pt x="15226" y="1526"/>
                    <a:pt x="14518" y="662"/>
                    <a:pt x="14164" y="662"/>
                  </a:cubicBezTo>
                  <a:cubicBezTo>
                    <a:pt x="12748" y="-1066"/>
                    <a:pt x="10977" y="662"/>
                    <a:pt x="9207" y="4982"/>
                  </a:cubicBezTo>
                  <a:cubicBezTo>
                    <a:pt x="8144" y="7574"/>
                    <a:pt x="7082" y="8438"/>
                    <a:pt x="6020" y="8438"/>
                  </a:cubicBezTo>
                  <a:cubicBezTo>
                    <a:pt x="4603" y="8438"/>
                    <a:pt x="2833" y="6710"/>
                    <a:pt x="1770" y="4982"/>
                  </a:cubicBezTo>
                  <a:cubicBezTo>
                    <a:pt x="1416" y="4982"/>
                    <a:pt x="1062" y="3254"/>
                    <a:pt x="354" y="2390"/>
                  </a:cubicBezTo>
                  <a:cubicBezTo>
                    <a:pt x="354" y="2390"/>
                    <a:pt x="354" y="2390"/>
                    <a:pt x="354" y="3254"/>
                  </a:cubicBezTo>
                  <a:cubicBezTo>
                    <a:pt x="354" y="3254"/>
                    <a:pt x="354" y="3254"/>
                    <a:pt x="354" y="3254"/>
                  </a:cubicBezTo>
                  <a:cubicBezTo>
                    <a:pt x="354" y="3254"/>
                    <a:pt x="354" y="4118"/>
                    <a:pt x="354" y="4118"/>
                  </a:cubicBezTo>
                  <a:cubicBezTo>
                    <a:pt x="354" y="4118"/>
                    <a:pt x="354" y="4118"/>
                    <a:pt x="354" y="4118"/>
                  </a:cubicBezTo>
                  <a:cubicBezTo>
                    <a:pt x="354" y="4118"/>
                    <a:pt x="354" y="4982"/>
                    <a:pt x="354" y="4982"/>
                  </a:cubicBezTo>
                  <a:cubicBezTo>
                    <a:pt x="354" y="5846"/>
                    <a:pt x="354" y="7574"/>
                    <a:pt x="0" y="9302"/>
                  </a:cubicBezTo>
                  <a:cubicBezTo>
                    <a:pt x="0" y="9302"/>
                    <a:pt x="0" y="9302"/>
                    <a:pt x="0" y="9302"/>
                  </a:cubicBezTo>
                  <a:cubicBezTo>
                    <a:pt x="1770" y="10166"/>
                    <a:pt x="3541" y="11894"/>
                    <a:pt x="4603" y="15350"/>
                  </a:cubicBezTo>
                  <a:cubicBezTo>
                    <a:pt x="5311" y="17078"/>
                    <a:pt x="5666" y="17078"/>
                    <a:pt x="6020" y="17078"/>
                  </a:cubicBezTo>
                  <a:cubicBezTo>
                    <a:pt x="6728" y="17942"/>
                    <a:pt x="7082" y="17942"/>
                    <a:pt x="7790" y="20534"/>
                  </a:cubicBezTo>
                  <a:cubicBezTo>
                    <a:pt x="7790" y="20534"/>
                    <a:pt x="8144" y="20534"/>
                    <a:pt x="8144" y="20534"/>
                  </a:cubicBezTo>
                  <a:cubicBezTo>
                    <a:pt x="8498" y="20534"/>
                    <a:pt x="9561" y="19670"/>
                    <a:pt x="9561" y="18806"/>
                  </a:cubicBezTo>
                  <a:cubicBezTo>
                    <a:pt x="9561" y="17942"/>
                    <a:pt x="9561" y="17942"/>
                    <a:pt x="9207" y="17078"/>
                  </a:cubicBezTo>
                  <a:cubicBezTo>
                    <a:pt x="8852" y="17078"/>
                    <a:pt x="8498" y="15350"/>
                    <a:pt x="8498" y="14486"/>
                  </a:cubicBezTo>
                  <a:cubicBezTo>
                    <a:pt x="8144" y="11894"/>
                    <a:pt x="9207" y="11030"/>
                    <a:pt x="9561" y="10166"/>
                  </a:cubicBezTo>
                  <a:cubicBezTo>
                    <a:pt x="10269" y="9302"/>
                    <a:pt x="10269" y="9302"/>
                    <a:pt x="10623" y="8438"/>
                  </a:cubicBezTo>
                  <a:cubicBezTo>
                    <a:pt x="10977" y="4118"/>
                    <a:pt x="14518" y="2390"/>
                    <a:pt x="15934" y="4118"/>
                  </a:cubicBezTo>
                  <a:cubicBezTo>
                    <a:pt x="16997" y="4982"/>
                    <a:pt x="17705" y="6710"/>
                    <a:pt x="18059" y="8438"/>
                  </a:cubicBezTo>
                  <a:cubicBezTo>
                    <a:pt x="18059" y="10166"/>
                    <a:pt x="18059" y="11894"/>
                    <a:pt x="17351" y="13622"/>
                  </a:cubicBezTo>
                  <a:cubicBezTo>
                    <a:pt x="16997" y="13622"/>
                    <a:pt x="17351" y="15350"/>
                    <a:pt x="19121" y="19670"/>
                  </a:cubicBezTo>
                  <a:cubicBezTo>
                    <a:pt x="19121" y="19670"/>
                    <a:pt x="19121" y="19670"/>
                    <a:pt x="19475" y="19670"/>
                  </a:cubicBezTo>
                  <a:cubicBezTo>
                    <a:pt x="19475" y="18806"/>
                    <a:pt x="19475" y="18806"/>
                    <a:pt x="19830" y="18806"/>
                  </a:cubicBezTo>
                  <a:cubicBezTo>
                    <a:pt x="19830" y="17942"/>
                    <a:pt x="20184" y="17942"/>
                    <a:pt x="20184" y="17078"/>
                  </a:cubicBezTo>
                  <a:cubicBezTo>
                    <a:pt x="20184" y="17078"/>
                    <a:pt x="20184" y="17078"/>
                    <a:pt x="20538" y="17078"/>
                  </a:cubicBezTo>
                  <a:cubicBezTo>
                    <a:pt x="20538" y="16214"/>
                    <a:pt x="20538" y="16214"/>
                    <a:pt x="20892" y="16214"/>
                  </a:cubicBezTo>
                  <a:cubicBezTo>
                    <a:pt x="20892" y="15350"/>
                    <a:pt x="20892" y="15350"/>
                    <a:pt x="20892" y="15350"/>
                  </a:cubicBezTo>
                  <a:cubicBezTo>
                    <a:pt x="21246" y="15350"/>
                    <a:pt x="21246" y="14486"/>
                    <a:pt x="21246" y="14486"/>
                  </a:cubicBezTo>
                  <a:cubicBezTo>
                    <a:pt x="21246" y="14486"/>
                    <a:pt x="21246" y="14486"/>
                    <a:pt x="21600" y="14486"/>
                  </a:cubicBezTo>
                  <a:cubicBezTo>
                    <a:pt x="21600" y="14486"/>
                    <a:pt x="21600" y="14486"/>
                    <a:pt x="21600" y="14486"/>
                  </a:cubicBezTo>
                  <a:cubicBezTo>
                    <a:pt x="21600" y="14486"/>
                    <a:pt x="21600" y="14486"/>
                    <a:pt x="21600" y="14486"/>
                  </a:cubicBezTo>
                  <a:cubicBezTo>
                    <a:pt x="21600" y="14486"/>
                    <a:pt x="21600" y="14486"/>
                    <a:pt x="21600" y="14486"/>
                  </a:cubicBezTo>
                  <a:cubicBezTo>
                    <a:pt x="21600" y="14486"/>
                    <a:pt x="21600" y="13622"/>
                    <a:pt x="21600" y="13622"/>
                  </a:cubicBezTo>
                  <a:cubicBezTo>
                    <a:pt x="20892" y="12758"/>
                    <a:pt x="20184" y="10166"/>
                    <a:pt x="19475" y="7574"/>
                  </a:cubicBezTo>
                  <a:lnTo>
                    <a:pt x="19121" y="671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545" name="Shape 4655">
              <a:extLst>
                <a:ext uri="{FF2B5EF4-FFF2-40B4-BE49-F238E27FC236}">
                  <a16:creationId xmlns:a16="http://schemas.microsoft.com/office/drawing/2014/main" id="{70E5C839-3891-504B-9B03-6D53275BD33F}"/>
                </a:ext>
              </a:extLst>
            </p:cNvPr>
            <p:cNvSpPr/>
            <p:nvPr/>
          </p:nvSpPr>
          <p:spPr>
            <a:xfrm>
              <a:off x="3661174" y="4330921"/>
              <a:ext cx="2541" cy="635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546" name="Shape 4656">
              <a:extLst>
                <a:ext uri="{FF2B5EF4-FFF2-40B4-BE49-F238E27FC236}">
                  <a16:creationId xmlns:a16="http://schemas.microsoft.com/office/drawing/2014/main" id="{F4DF7D3D-50C2-0649-BA92-1691418E8A19}"/>
                </a:ext>
              </a:extLst>
            </p:cNvPr>
            <p:cNvSpPr/>
            <p:nvPr/>
          </p:nvSpPr>
          <p:spPr>
            <a:xfrm>
              <a:off x="3661174" y="4338630"/>
              <a:ext cx="2541" cy="635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547" name="Shape 4657">
              <a:extLst>
                <a:ext uri="{FF2B5EF4-FFF2-40B4-BE49-F238E27FC236}">
                  <a16:creationId xmlns:a16="http://schemas.microsoft.com/office/drawing/2014/main" id="{C7A7FF22-2FAD-F142-80D8-44A939892E90}"/>
                </a:ext>
              </a:extLst>
            </p:cNvPr>
            <p:cNvSpPr/>
            <p:nvPr/>
          </p:nvSpPr>
          <p:spPr>
            <a:xfrm>
              <a:off x="3661174" y="4334776"/>
              <a:ext cx="2541" cy="635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548" name="Shape 4658">
              <a:extLst>
                <a:ext uri="{FF2B5EF4-FFF2-40B4-BE49-F238E27FC236}">
                  <a16:creationId xmlns:a16="http://schemas.microsoft.com/office/drawing/2014/main" id="{A923230F-F65F-794B-B9B9-8C8CE0BCD009}"/>
                </a:ext>
              </a:extLst>
            </p:cNvPr>
            <p:cNvSpPr/>
            <p:nvPr/>
          </p:nvSpPr>
          <p:spPr>
            <a:xfrm>
              <a:off x="3882230" y="4406086"/>
              <a:ext cx="6351" cy="254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549" name="Shape 4659">
              <a:extLst>
                <a:ext uri="{FF2B5EF4-FFF2-40B4-BE49-F238E27FC236}">
                  <a16:creationId xmlns:a16="http://schemas.microsoft.com/office/drawing/2014/main" id="{218D1AC4-4EEC-7746-9BAA-F2F365AAE587}"/>
                </a:ext>
              </a:extLst>
            </p:cNvPr>
            <p:cNvSpPr/>
            <p:nvPr/>
          </p:nvSpPr>
          <p:spPr>
            <a:xfrm>
              <a:off x="3904136" y="4384885"/>
              <a:ext cx="6351" cy="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21600"/>
                    <a:pt x="0" y="0"/>
                    <a:pt x="21600" y="0"/>
                  </a:cubicBez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550" name="Shape 4660">
              <a:extLst>
                <a:ext uri="{FF2B5EF4-FFF2-40B4-BE49-F238E27FC236}">
                  <a16:creationId xmlns:a16="http://schemas.microsoft.com/office/drawing/2014/main" id="{EF5B80F5-6D2B-C744-AEBE-0B1273B88981}"/>
                </a:ext>
              </a:extLst>
            </p:cNvPr>
            <p:cNvSpPr/>
            <p:nvPr/>
          </p:nvSpPr>
          <p:spPr>
            <a:xfrm>
              <a:off x="3902145" y="4388741"/>
              <a:ext cx="6351" cy="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21600" y="21600"/>
                    <a:pt x="21600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551" name="Shape 4661">
              <a:extLst>
                <a:ext uri="{FF2B5EF4-FFF2-40B4-BE49-F238E27FC236}">
                  <a16:creationId xmlns:a16="http://schemas.microsoft.com/office/drawing/2014/main" id="{5A00026D-0691-F04C-83DD-2427C5455BF6}"/>
                </a:ext>
              </a:extLst>
            </p:cNvPr>
            <p:cNvSpPr/>
            <p:nvPr/>
          </p:nvSpPr>
          <p:spPr>
            <a:xfrm>
              <a:off x="3676298" y="3739498"/>
              <a:ext cx="338555" cy="126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41" extrusionOk="0">
                  <a:moveTo>
                    <a:pt x="16989" y="14453"/>
                  </a:moveTo>
                  <a:cubicBezTo>
                    <a:pt x="16261" y="14453"/>
                    <a:pt x="14562" y="12547"/>
                    <a:pt x="12620" y="10006"/>
                  </a:cubicBezTo>
                  <a:cubicBezTo>
                    <a:pt x="9951" y="6829"/>
                    <a:pt x="6796" y="2382"/>
                    <a:pt x="3640" y="476"/>
                  </a:cubicBezTo>
                  <a:cubicBezTo>
                    <a:pt x="2427" y="-159"/>
                    <a:pt x="1213" y="-159"/>
                    <a:pt x="0" y="476"/>
                  </a:cubicBezTo>
                  <a:cubicBezTo>
                    <a:pt x="1213" y="1112"/>
                    <a:pt x="1942" y="3653"/>
                    <a:pt x="1942" y="5559"/>
                  </a:cubicBezTo>
                  <a:cubicBezTo>
                    <a:pt x="1942" y="5559"/>
                    <a:pt x="2427" y="6829"/>
                    <a:pt x="6067" y="6829"/>
                  </a:cubicBezTo>
                  <a:cubicBezTo>
                    <a:pt x="7766" y="7465"/>
                    <a:pt x="8737" y="9370"/>
                    <a:pt x="9708" y="11276"/>
                  </a:cubicBezTo>
                  <a:cubicBezTo>
                    <a:pt x="10436" y="13182"/>
                    <a:pt x="10921" y="14453"/>
                    <a:pt x="12135" y="15088"/>
                  </a:cubicBezTo>
                  <a:cubicBezTo>
                    <a:pt x="12863" y="15723"/>
                    <a:pt x="13348" y="16359"/>
                    <a:pt x="13591" y="17629"/>
                  </a:cubicBezTo>
                  <a:cubicBezTo>
                    <a:pt x="13834" y="18265"/>
                    <a:pt x="13591" y="19535"/>
                    <a:pt x="13591" y="20170"/>
                  </a:cubicBezTo>
                  <a:cubicBezTo>
                    <a:pt x="13591" y="20170"/>
                    <a:pt x="13348" y="20806"/>
                    <a:pt x="13348" y="20806"/>
                  </a:cubicBezTo>
                  <a:cubicBezTo>
                    <a:pt x="13348" y="20806"/>
                    <a:pt x="13348" y="20806"/>
                    <a:pt x="13591" y="20806"/>
                  </a:cubicBezTo>
                  <a:cubicBezTo>
                    <a:pt x="13834" y="21441"/>
                    <a:pt x="15290" y="21441"/>
                    <a:pt x="16989" y="21441"/>
                  </a:cubicBezTo>
                  <a:cubicBezTo>
                    <a:pt x="19416" y="21441"/>
                    <a:pt x="21115" y="20806"/>
                    <a:pt x="21600" y="20806"/>
                  </a:cubicBezTo>
                  <a:cubicBezTo>
                    <a:pt x="21115" y="18900"/>
                    <a:pt x="18445" y="14453"/>
                    <a:pt x="16989" y="14453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552" name="Shape 4662">
              <a:extLst>
                <a:ext uri="{FF2B5EF4-FFF2-40B4-BE49-F238E27FC236}">
                  <a16:creationId xmlns:a16="http://schemas.microsoft.com/office/drawing/2014/main" id="{16E57511-E0B6-5A4D-89F4-46D2BF049405}"/>
                </a:ext>
              </a:extLst>
            </p:cNvPr>
            <p:cNvSpPr/>
            <p:nvPr/>
          </p:nvSpPr>
          <p:spPr>
            <a:xfrm>
              <a:off x="3592655" y="3746271"/>
              <a:ext cx="63729" cy="38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21600"/>
                    <a:pt x="0" y="21600"/>
                    <a:pt x="0" y="21600"/>
                  </a:cubicBezTo>
                  <a:cubicBezTo>
                    <a:pt x="3812" y="21600"/>
                    <a:pt x="12706" y="10800"/>
                    <a:pt x="17788" y="4320"/>
                  </a:cubicBezTo>
                  <a:cubicBezTo>
                    <a:pt x="20329" y="2160"/>
                    <a:pt x="20329" y="2160"/>
                    <a:pt x="20329" y="2160"/>
                  </a:cubicBezTo>
                  <a:cubicBezTo>
                    <a:pt x="20329" y="2160"/>
                    <a:pt x="21600" y="0"/>
                    <a:pt x="21600" y="0"/>
                  </a:cubicBezTo>
                  <a:cubicBezTo>
                    <a:pt x="10165" y="6480"/>
                    <a:pt x="1271" y="17280"/>
                    <a:pt x="0" y="216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553" name="Shape 4663">
              <a:extLst>
                <a:ext uri="{FF2B5EF4-FFF2-40B4-BE49-F238E27FC236}">
                  <a16:creationId xmlns:a16="http://schemas.microsoft.com/office/drawing/2014/main" id="{DA3EA496-B6CF-F648-93CD-5E45432EFCDA}"/>
                </a:ext>
              </a:extLst>
            </p:cNvPr>
            <p:cNvSpPr/>
            <p:nvPr/>
          </p:nvSpPr>
          <p:spPr>
            <a:xfrm>
              <a:off x="3859515" y="3946711"/>
              <a:ext cx="67712" cy="15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6200"/>
                  </a:moveTo>
                  <a:cubicBezTo>
                    <a:pt x="18000" y="10800"/>
                    <a:pt x="9600" y="0"/>
                    <a:pt x="1200" y="0"/>
                  </a:cubicBezTo>
                  <a:cubicBezTo>
                    <a:pt x="1200" y="0"/>
                    <a:pt x="1200" y="0"/>
                    <a:pt x="0" y="0"/>
                  </a:cubicBezTo>
                  <a:cubicBezTo>
                    <a:pt x="3600" y="10800"/>
                    <a:pt x="12000" y="21600"/>
                    <a:pt x="18000" y="21600"/>
                  </a:cubicBezTo>
                  <a:cubicBezTo>
                    <a:pt x="19200" y="21600"/>
                    <a:pt x="20400" y="21600"/>
                    <a:pt x="21600" y="162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554" name="Shape 4664">
              <a:extLst>
                <a:ext uri="{FF2B5EF4-FFF2-40B4-BE49-F238E27FC236}">
                  <a16:creationId xmlns:a16="http://schemas.microsoft.com/office/drawing/2014/main" id="{1FE65318-A629-664D-BFDA-071D29EFE10B}"/>
                </a:ext>
              </a:extLst>
            </p:cNvPr>
            <p:cNvSpPr/>
            <p:nvPr/>
          </p:nvSpPr>
          <p:spPr>
            <a:xfrm>
              <a:off x="4341457" y="3939002"/>
              <a:ext cx="59746" cy="19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320"/>
                  </a:moveTo>
                  <a:cubicBezTo>
                    <a:pt x="0" y="4320"/>
                    <a:pt x="0" y="8640"/>
                    <a:pt x="0" y="8640"/>
                  </a:cubicBezTo>
                  <a:cubicBezTo>
                    <a:pt x="2880" y="17280"/>
                    <a:pt x="7200" y="21600"/>
                    <a:pt x="10080" y="21600"/>
                  </a:cubicBezTo>
                  <a:cubicBezTo>
                    <a:pt x="14400" y="21600"/>
                    <a:pt x="20160" y="12960"/>
                    <a:pt x="21600" y="8640"/>
                  </a:cubicBezTo>
                  <a:cubicBezTo>
                    <a:pt x="20160" y="8640"/>
                    <a:pt x="14400" y="0"/>
                    <a:pt x="7200" y="0"/>
                  </a:cubicBezTo>
                  <a:cubicBezTo>
                    <a:pt x="2880" y="0"/>
                    <a:pt x="0" y="4320"/>
                    <a:pt x="0" y="432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555" name="Shape 4665">
              <a:extLst>
                <a:ext uri="{FF2B5EF4-FFF2-40B4-BE49-F238E27FC236}">
                  <a16:creationId xmlns:a16="http://schemas.microsoft.com/office/drawing/2014/main" id="{AC961A03-D3B2-D247-8652-5313FB6BE2E5}"/>
                </a:ext>
              </a:extLst>
            </p:cNvPr>
            <p:cNvSpPr/>
            <p:nvPr/>
          </p:nvSpPr>
          <p:spPr>
            <a:xfrm>
              <a:off x="1699294" y="2388102"/>
              <a:ext cx="230572" cy="127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8" h="21038" extrusionOk="0">
                  <a:moveTo>
                    <a:pt x="19684" y="20588"/>
                  </a:moveTo>
                  <a:cubicBezTo>
                    <a:pt x="20016" y="20588"/>
                    <a:pt x="20016" y="20588"/>
                    <a:pt x="20016" y="20588"/>
                  </a:cubicBezTo>
                  <a:cubicBezTo>
                    <a:pt x="20016" y="19988"/>
                    <a:pt x="20016" y="19388"/>
                    <a:pt x="20016" y="18788"/>
                  </a:cubicBezTo>
                  <a:cubicBezTo>
                    <a:pt x="20681" y="16988"/>
                    <a:pt x="19019" y="18188"/>
                    <a:pt x="17690" y="16388"/>
                  </a:cubicBezTo>
                  <a:cubicBezTo>
                    <a:pt x="16693" y="13988"/>
                    <a:pt x="14035" y="14588"/>
                    <a:pt x="13370" y="12788"/>
                  </a:cubicBezTo>
                  <a:cubicBezTo>
                    <a:pt x="13038" y="10388"/>
                    <a:pt x="10379" y="3788"/>
                    <a:pt x="9050" y="3788"/>
                  </a:cubicBezTo>
                  <a:cubicBezTo>
                    <a:pt x="7721" y="3788"/>
                    <a:pt x="5727" y="3788"/>
                    <a:pt x="4066" y="1988"/>
                  </a:cubicBezTo>
                  <a:cubicBezTo>
                    <a:pt x="2404" y="-412"/>
                    <a:pt x="1407" y="-412"/>
                    <a:pt x="410" y="788"/>
                  </a:cubicBezTo>
                  <a:cubicBezTo>
                    <a:pt x="-919" y="1988"/>
                    <a:pt x="1407" y="2588"/>
                    <a:pt x="1407" y="3788"/>
                  </a:cubicBezTo>
                  <a:cubicBezTo>
                    <a:pt x="1407" y="5588"/>
                    <a:pt x="2072" y="6188"/>
                    <a:pt x="3069" y="6188"/>
                  </a:cubicBezTo>
                  <a:cubicBezTo>
                    <a:pt x="4066" y="5588"/>
                    <a:pt x="4730" y="9188"/>
                    <a:pt x="5727" y="9788"/>
                  </a:cubicBezTo>
                  <a:cubicBezTo>
                    <a:pt x="6724" y="9788"/>
                    <a:pt x="7056" y="12788"/>
                    <a:pt x="8386" y="12788"/>
                  </a:cubicBezTo>
                  <a:cubicBezTo>
                    <a:pt x="9383" y="12788"/>
                    <a:pt x="9715" y="15188"/>
                    <a:pt x="10379" y="16388"/>
                  </a:cubicBezTo>
                  <a:cubicBezTo>
                    <a:pt x="10712" y="17588"/>
                    <a:pt x="12041" y="16388"/>
                    <a:pt x="12041" y="17588"/>
                  </a:cubicBezTo>
                  <a:cubicBezTo>
                    <a:pt x="12041" y="18788"/>
                    <a:pt x="12706" y="19388"/>
                    <a:pt x="13370" y="20588"/>
                  </a:cubicBezTo>
                  <a:cubicBezTo>
                    <a:pt x="14035" y="20588"/>
                    <a:pt x="14035" y="20588"/>
                    <a:pt x="14035" y="20588"/>
                  </a:cubicBezTo>
                  <a:cubicBezTo>
                    <a:pt x="16361" y="21188"/>
                    <a:pt x="18355" y="21188"/>
                    <a:pt x="19684" y="20588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556" name="Shape 4666">
              <a:extLst>
                <a:ext uri="{FF2B5EF4-FFF2-40B4-BE49-F238E27FC236}">
                  <a16:creationId xmlns:a16="http://schemas.microsoft.com/office/drawing/2014/main" id="{9B394BD5-862B-7042-8F1F-87986325F975}"/>
                </a:ext>
              </a:extLst>
            </p:cNvPr>
            <p:cNvSpPr/>
            <p:nvPr/>
          </p:nvSpPr>
          <p:spPr>
            <a:xfrm>
              <a:off x="2729942" y="608711"/>
              <a:ext cx="307470" cy="16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50" h="19168" extrusionOk="0">
                  <a:moveTo>
                    <a:pt x="16062" y="2097"/>
                  </a:moveTo>
                  <a:cubicBezTo>
                    <a:pt x="16062" y="4257"/>
                    <a:pt x="13117" y="1665"/>
                    <a:pt x="10908" y="369"/>
                  </a:cubicBezTo>
                  <a:cubicBezTo>
                    <a:pt x="8699" y="-1359"/>
                    <a:pt x="10171" y="3393"/>
                    <a:pt x="11890" y="5985"/>
                  </a:cubicBezTo>
                  <a:cubicBezTo>
                    <a:pt x="13608" y="8577"/>
                    <a:pt x="10908" y="7281"/>
                    <a:pt x="8699" y="4257"/>
                  </a:cubicBezTo>
                  <a:cubicBezTo>
                    <a:pt x="6244" y="1665"/>
                    <a:pt x="6490" y="6417"/>
                    <a:pt x="7717" y="7713"/>
                  </a:cubicBezTo>
                  <a:cubicBezTo>
                    <a:pt x="8699" y="9441"/>
                    <a:pt x="7471" y="11601"/>
                    <a:pt x="5999" y="8145"/>
                  </a:cubicBezTo>
                  <a:cubicBezTo>
                    <a:pt x="4526" y="4689"/>
                    <a:pt x="3790" y="801"/>
                    <a:pt x="1335" y="801"/>
                  </a:cubicBezTo>
                  <a:cubicBezTo>
                    <a:pt x="-874" y="369"/>
                    <a:pt x="108" y="4689"/>
                    <a:pt x="1090" y="6849"/>
                  </a:cubicBezTo>
                  <a:cubicBezTo>
                    <a:pt x="2317" y="9441"/>
                    <a:pt x="3544" y="10305"/>
                    <a:pt x="5508" y="12033"/>
                  </a:cubicBezTo>
                  <a:cubicBezTo>
                    <a:pt x="7471" y="14193"/>
                    <a:pt x="10662" y="11169"/>
                    <a:pt x="12135" y="12033"/>
                  </a:cubicBezTo>
                  <a:cubicBezTo>
                    <a:pt x="13608" y="12465"/>
                    <a:pt x="10417" y="15921"/>
                    <a:pt x="11399" y="18081"/>
                  </a:cubicBezTo>
                  <a:cubicBezTo>
                    <a:pt x="12381" y="20241"/>
                    <a:pt x="15081" y="18513"/>
                    <a:pt x="17290" y="18513"/>
                  </a:cubicBezTo>
                  <a:cubicBezTo>
                    <a:pt x="19253" y="18081"/>
                    <a:pt x="18271" y="15921"/>
                    <a:pt x="19499" y="14625"/>
                  </a:cubicBezTo>
                  <a:cubicBezTo>
                    <a:pt x="20726" y="12897"/>
                    <a:pt x="18271" y="13329"/>
                    <a:pt x="19253" y="9441"/>
                  </a:cubicBezTo>
                  <a:cubicBezTo>
                    <a:pt x="20235" y="5985"/>
                    <a:pt x="16308" y="-63"/>
                    <a:pt x="16062" y="209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557" name="Shape 4667">
              <a:extLst>
                <a:ext uri="{FF2B5EF4-FFF2-40B4-BE49-F238E27FC236}">
                  <a16:creationId xmlns:a16="http://schemas.microsoft.com/office/drawing/2014/main" id="{6C29353D-551C-7740-9417-89BFA7744AE2}"/>
                </a:ext>
              </a:extLst>
            </p:cNvPr>
            <p:cNvSpPr/>
            <p:nvPr/>
          </p:nvSpPr>
          <p:spPr>
            <a:xfrm>
              <a:off x="2918176" y="310984"/>
              <a:ext cx="59989" cy="36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44" h="12788" extrusionOk="0">
                  <a:moveTo>
                    <a:pt x="13768" y="10224"/>
                  </a:moveTo>
                  <a:cubicBezTo>
                    <a:pt x="17224" y="2601"/>
                    <a:pt x="-4376" y="-3752"/>
                    <a:pt x="808" y="2601"/>
                  </a:cubicBezTo>
                  <a:cubicBezTo>
                    <a:pt x="4264" y="6413"/>
                    <a:pt x="11176" y="17848"/>
                    <a:pt x="13768" y="10224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558" name="Shape 4668">
              <a:extLst>
                <a:ext uri="{FF2B5EF4-FFF2-40B4-BE49-F238E27FC236}">
                  <a16:creationId xmlns:a16="http://schemas.microsoft.com/office/drawing/2014/main" id="{BC9F2F70-9B4A-6E47-8C99-752F83A34C9C}"/>
                </a:ext>
              </a:extLst>
            </p:cNvPr>
            <p:cNvSpPr/>
            <p:nvPr/>
          </p:nvSpPr>
          <p:spPr>
            <a:xfrm>
              <a:off x="3468773" y="1460610"/>
              <a:ext cx="291523" cy="181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9" h="19949" extrusionOk="0">
                  <a:moveTo>
                    <a:pt x="21069" y="15834"/>
                  </a:moveTo>
                  <a:cubicBezTo>
                    <a:pt x="21342" y="13796"/>
                    <a:pt x="16420" y="12981"/>
                    <a:pt x="16694" y="10536"/>
                  </a:cubicBezTo>
                  <a:cubicBezTo>
                    <a:pt x="16967" y="8498"/>
                    <a:pt x="12319" y="6460"/>
                    <a:pt x="10679" y="5238"/>
                  </a:cubicBezTo>
                  <a:cubicBezTo>
                    <a:pt x="9312" y="4015"/>
                    <a:pt x="6851" y="3608"/>
                    <a:pt x="6851" y="1162"/>
                  </a:cubicBezTo>
                  <a:cubicBezTo>
                    <a:pt x="6851" y="-1283"/>
                    <a:pt x="3570" y="347"/>
                    <a:pt x="3570" y="4015"/>
                  </a:cubicBezTo>
                  <a:cubicBezTo>
                    <a:pt x="3296" y="7683"/>
                    <a:pt x="1929" y="6868"/>
                    <a:pt x="2750" y="10536"/>
                  </a:cubicBezTo>
                  <a:cubicBezTo>
                    <a:pt x="3296" y="13796"/>
                    <a:pt x="-258" y="14611"/>
                    <a:pt x="15" y="16649"/>
                  </a:cubicBezTo>
                  <a:cubicBezTo>
                    <a:pt x="562" y="18279"/>
                    <a:pt x="2203" y="16242"/>
                    <a:pt x="3843" y="16242"/>
                  </a:cubicBezTo>
                  <a:cubicBezTo>
                    <a:pt x="5484" y="16242"/>
                    <a:pt x="3570" y="19909"/>
                    <a:pt x="5484" y="19909"/>
                  </a:cubicBezTo>
                  <a:cubicBezTo>
                    <a:pt x="7124" y="20317"/>
                    <a:pt x="10132" y="17464"/>
                    <a:pt x="10679" y="15834"/>
                  </a:cubicBezTo>
                  <a:cubicBezTo>
                    <a:pt x="11499" y="14204"/>
                    <a:pt x="12866" y="13389"/>
                    <a:pt x="14780" y="15426"/>
                  </a:cubicBezTo>
                  <a:cubicBezTo>
                    <a:pt x="16694" y="17464"/>
                    <a:pt x="20795" y="17872"/>
                    <a:pt x="21069" y="15834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559" name="Shape 4669">
              <a:extLst>
                <a:ext uri="{FF2B5EF4-FFF2-40B4-BE49-F238E27FC236}">
                  <a16:creationId xmlns:a16="http://schemas.microsoft.com/office/drawing/2014/main" id="{5A8E6B5E-11D7-DF48-A5EC-174D527B0DDE}"/>
                </a:ext>
              </a:extLst>
            </p:cNvPr>
            <p:cNvSpPr/>
            <p:nvPr/>
          </p:nvSpPr>
          <p:spPr>
            <a:xfrm>
              <a:off x="3614896" y="1656833"/>
              <a:ext cx="81676" cy="51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73" h="14448" extrusionOk="0">
                  <a:moveTo>
                    <a:pt x="1551" y="13288"/>
                  </a:moveTo>
                  <a:cubicBezTo>
                    <a:pt x="7311" y="18431"/>
                    <a:pt x="15951" y="5060"/>
                    <a:pt x="15231" y="945"/>
                  </a:cubicBezTo>
                  <a:cubicBezTo>
                    <a:pt x="14511" y="-3169"/>
                    <a:pt x="-5649" y="7117"/>
                    <a:pt x="1551" y="13288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837" name="Shape 4670">
              <a:extLst>
                <a:ext uri="{FF2B5EF4-FFF2-40B4-BE49-F238E27FC236}">
                  <a16:creationId xmlns:a16="http://schemas.microsoft.com/office/drawing/2014/main" id="{828A4768-9865-E740-B88F-9F003D686559}"/>
                </a:ext>
              </a:extLst>
            </p:cNvPr>
            <p:cNvSpPr/>
            <p:nvPr/>
          </p:nvSpPr>
          <p:spPr>
            <a:xfrm>
              <a:off x="3060478" y="720295"/>
              <a:ext cx="150543" cy="77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42" h="16777" extrusionOk="0">
                  <a:moveTo>
                    <a:pt x="15838" y="16673"/>
                  </a:moveTo>
                  <a:cubicBezTo>
                    <a:pt x="19974" y="16673"/>
                    <a:pt x="18136" y="7873"/>
                    <a:pt x="13540" y="1473"/>
                  </a:cubicBezTo>
                  <a:cubicBezTo>
                    <a:pt x="8944" y="-4127"/>
                    <a:pt x="-1626" y="7873"/>
                    <a:pt x="212" y="10273"/>
                  </a:cubicBezTo>
                  <a:cubicBezTo>
                    <a:pt x="2510" y="13473"/>
                    <a:pt x="11702" y="17473"/>
                    <a:pt x="15838" y="16673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838" name="Shape 4671">
              <a:extLst>
                <a:ext uri="{FF2B5EF4-FFF2-40B4-BE49-F238E27FC236}">
                  <a16:creationId xmlns:a16="http://schemas.microsoft.com/office/drawing/2014/main" id="{330A2166-3194-B140-9BC8-5F40A3594B5F}"/>
                </a:ext>
              </a:extLst>
            </p:cNvPr>
            <p:cNvSpPr/>
            <p:nvPr/>
          </p:nvSpPr>
          <p:spPr>
            <a:xfrm>
              <a:off x="3063419" y="595450"/>
              <a:ext cx="736354" cy="21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9" h="20681" extrusionOk="0">
                  <a:moveTo>
                    <a:pt x="5638" y="16055"/>
                  </a:moveTo>
                  <a:cubicBezTo>
                    <a:pt x="5965" y="19596"/>
                    <a:pt x="6402" y="17117"/>
                    <a:pt x="7056" y="18533"/>
                  </a:cubicBezTo>
                  <a:cubicBezTo>
                    <a:pt x="7602" y="19950"/>
                    <a:pt x="8584" y="21012"/>
                    <a:pt x="9020" y="19596"/>
                  </a:cubicBezTo>
                  <a:cubicBezTo>
                    <a:pt x="9565" y="18179"/>
                    <a:pt x="9784" y="17117"/>
                    <a:pt x="9893" y="18179"/>
                  </a:cubicBezTo>
                  <a:cubicBezTo>
                    <a:pt x="10220" y="20304"/>
                    <a:pt x="11420" y="20658"/>
                    <a:pt x="14038" y="20658"/>
                  </a:cubicBezTo>
                  <a:cubicBezTo>
                    <a:pt x="16656" y="21012"/>
                    <a:pt x="16002" y="17117"/>
                    <a:pt x="16765" y="18533"/>
                  </a:cubicBezTo>
                  <a:cubicBezTo>
                    <a:pt x="17529" y="19950"/>
                    <a:pt x="19274" y="19950"/>
                    <a:pt x="20038" y="19596"/>
                  </a:cubicBezTo>
                  <a:cubicBezTo>
                    <a:pt x="20802" y="18887"/>
                    <a:pt x="21129" y="14992"/>
                    <a:pt x="21129" y="13222"/>
                  </a:cubicBezTo>
                  <a:cubicBezTo>
                    <a:pt x="21020" y="11097"/>
                    <a:pt x="15238" y="9681"/>
                    <a:pt x="14147" y="11451"/>
                  </a:cubicBezTo>
                  <a:cubicBezTo>
                    <a:pt x="13165" y="13576"/>
                    <a:pt x="11529" y="10743"/>
                    <a:pt x="10656" y="12160"/>
                  </a:cubicBezTo>
                  <a:cubicBezTo>
                    <a:pt x="9893" y="13576"/>
                    <a:pt x="10111" y="10389"/>
                    <a:pt x="8693" y="10035"/>
                  </a:cubicBezTo>
                  <a:cubicBezTo>
                    <a:pt x="7165" y="10035"/>
                    <a:pt x="8802" y="7556"/>
                    <a:pt x="9020" y="6494"/>
                  </a:cubicBezTo>
                  <a:cubicBezTo>
                    <a:pt x="9347" y="5432"/>
                    <a:pt x="6838" y="2599"/>
                    <a:pt x="5747" y="3307"/>
                  </a:cubicBezTo>
                  <a:cubicBezTo>
                    <a:pt x="4765" y="4015"/>
                    <a:pt x="4111" y="2245"/>
                    <a:pt x="3129" y="828"/>
                  </a:cubicBezTo>
                  <a:cubicBezTo>
                    <a:pt x="2147" y="-588"/>
                    <a:pt x="-471" y="-234"/>
                    <a:pt x="74" y="2245"/>
                  </a:cubicBezTo>
                  <a:cubicBezTo>
                    <a:pt x="402" y="4015"/>
                    <a:pt x="3565" y="7556"/>
                    <a:pt x="3893" y="5786"/>
                  </a:cubicBezTo>
                  <a:cubicBezTo>
                    <a:pt x="4220" y="4015"/>
                    <a:pt x="5093" y="7910"/>
                    <a:pt x="5529" y="10035"/>
                  </a:cubicBezTo>
                  <a:cubicBezTo>
                    <a:pt x="6074" y="11805"/>
                    <a:pt x="5202" y="12514"/>
                    <a:pt x="5638" y="1605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839" name="Shape 4672">
              <a:extLst>
                <a:ext uri="{FF2B5EF4-FFF2-40B4-BE49-F238E27FC236}">
                  <a16:creationId xmlns:a16="http://schemas.microsoft.com/office/drawing/2014/main" id="{5DE3F1BC-17DC-3442-A3BE-7C6554353CDC}"/>
                </a:ext>
              </a:extLst>
            </p:cNvPr>
            <p:cNvSpPr/>
            <p:nvPr/>
          </p:nvSpPr>
          <p:spPr>
            <a:xfrm>
              <a:off x="2100481" y="867196"/>
              <a:ext cx="783202" cy="404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180" extrusionOk="0">
                  <a:moveTo>
                    <a:pt x="19583" y="15973"/>
                  </a:moveTo>
                  <a:cubicBezTo>
                    <a:pt x="19893" y="15394"/>
                    <a:pt x="21134" y="17323"/>
                    <a:pt x="21237" y="15973"/>
                  </a:cubicBezTo>
                  <a:cubicBezTo>
                    <a:pt x="21237" y="14430"/>
                    <a:pt x="19790" y="13851"/>
                    <a:pt x="19170" y="13080"/>
                  </a:cubicBezTo>
                  <a:cubicBezTo>
                    <a:pt x="18550" y="12309"/>
                    <a:pt x="18240" y="12694"/>
                    <a:pt x="17310" y="11344"/>
                  </a:cubicBezTo>
                  <a:cubicBezTo>
                    <a:pt x="16276" y="9994"/>
                    <a:pt x="17516" y="9223"/>
                    <a:pt x="16793" y="8259"/>
                  </a:cubicBezTo>
                  <a:cubicBezTo>
                    <a:pt x="16070" y="7101"/>
                    <a:pt x="15863" y="4209"/>
                    <a:pt x="16380" y="3244"/>
                  </a:cubicBezTo>
                  <a:cubicBezTo>
                    <a:pt x="16896" y="2280"/>
                    <a:pt x="17413" y="930"/>
                    <a:pt x="16483" y="159"/>
                  </a:cubicBezTo>
                  <a:cubicBezTo>
                    <a:pt x="15553" y="-420"/>
                    <a:pt x="14106" y="737"/>
                    <a:pt x="14209" y="1123"/>
                  </a:cubicBezTo>
                  <a:cubicBezTo>
                    <a:pt x="14416" y="1509"/>
                    <a:pt x="15656" y="2859"/>
                    <a:pt x="15656" y="3437"/>
                  </a:cubicBezTo>
                  <a:cubicBezTo>
                    <a:pt x="15656" y="4016"/>
                    <a:pt x="14519" y="1894"/>
                    <a:pt x="14106" y="2280"/>
                  </a:cubicBezTo>
                  <a:cubicBezTo>
                    <a:pt x="13693" y="2859"/>
                    <a:pt x="13176" y="1316"/>
                    <a:pt x="12866" y="2280"/>
                  </a:cubicBezTo>
                  <a:cubicBezTo>
                    <a:pt x="12452" y="3244"/>
                    <a:pt x="13279" y="6716"/>
                    <a:pt x="13589" y="7680"/>
                  </a:cubicBezTo>
                  <a:cubicBezTo>
                    <a:pt x="13899" y="8644"/>
                    <a:pt x="13279" y="8644"/>
                    <a:pt x="12866" y="8837"/>
                  </a:cubicBezTo>
                  <a:cubicBezTo>
                    <a:pt x="12452" y="9030"/>
                    <a:pt x="12452" y="6137"/>
                    <a:pt x="12039" y="4980"/>
                  </a:cubicBezTo>
                  <a:cubicBezTo>
                    <a:pt x="11626" y="4016"/>
                    <a:pt x="9972" y="2666"/>
                    <a:pt x="9869" y="3437"/>
                  </a:cubicBezTo>
                  <a:cubicBezTo>
                    <a:pt x="9765" y="4209"/>
                    <a:pt x="10902" y="4209"/>
                    <a:pt x="10695" y="5366"/>
                  </a:cubicBezTo>
                  <a:cubicBezTo>
                    <a:pt x="10592" y="6330"/>
                    <a:pt x="9972" y="4594"/>
                    <a:pt x="9352" y="5559"/>
                  </a:cubicBezTo>
                  <a:cubicBezTo>
                    <a:pt x="8835" y="6330"/>
                    <a:pt x="8938" y="5751"/>
                    <a:pt x="9042" y="4980"/>
                  </a:cubicBezTo>
                  <a:cubicBezTo>
                    <a:pt x="9145" y="4016"/>
                    <a:pt x="8215" y="3051"/>
                    <a:pt x="7181" y="3244"/>
                  </a:cubicBezTo>
                  <a:cubicBezTo>
                    <a:pt x="6148" y="3437"/>
                    <a:pt x="6665" y="4787"/>
                    <a:pt x="6355" y="5366"/>
                  </a:cubicBezTo>
                  <a:cubicBezTo>
                    <a:pt x="6045" y="5751"/>
                    <a:pt x="4494" y="4980"/>
                    <a:pt x="5528" y="4594"/>
                  </a:cubicBezTo>
                  <a:cubicBezTo>
                    <a:pt x="6458" y="4209"/>
                    <a:pt x="6045" y="3244"/>
                    <a:pt x="5735" y="2087"/>
                  </a:cubicBezTo>
                  <a:cubicBezTo>
                    <a:pt x="5321" y="1123"/>
                    <a:pt x="4391" y="2280"/>
                    <a:pt x="2737" y="3437"/>
                  </a:cubicBezTo>
                  <a:cubicBezTo>
                    <a:pt x="1187" y="4401"/>
                    <a:pt x="464" y="5559"/>
                    <a:pt x="670" y="5751"/>
                  </a:cubicBezTo>
                  <a:cubicBezTo>
                    <a:pt x="877" y="5751"/>
                    <a:pt x="877" y="6330"/>
                    <a:pt x="257" y="7294"/>
                  </a:cubicBezTo>
                  <a:cubicBezTo>
                    <a:pt x="-363" y="8259"/>
                    <a:pt x="257" y="9030"/>
                    <a:pt x="877" y="9030"/>
                  </a:cubicBezTo>
                  <a:cubicBezTo>
                    <a:pt x="1394" y="9030"/>
                    <a:pt x="981" y="9994"/>
                    <a:pt x="1291" y="10187"/>
                  </a:cubicBezTo>
                  <a:cubicBezTo>
                    <a:pt x="1704" y="10380"/>
                    <a:pt x="3564" y="8837"/>
                    <a:pt x="4081" y="9416"/>
                  </a:cubicBezTo>
                  <a:cubicBezTo>
                    <a:pt x="4598" y="10187"/>
                    <a:pt x="981" y="10573"/>
                    <a:pt x="981" y="11730"/>
                  </a:cubicBezTo>
                  <a:cubicBezTo>
                    <a:pt x="981" y="12887"/>
                    <a:pt x="2944" y="13466"/>
                    <a:pt x="4391" y="13080"/>
                  </a:cubicBezTo>
                  <a:cubicBezTo>
                    <a:pt x="5838" y="12501"/>
                    <a:pt x="8422" y="13466"/>
                    <a:pt x="8422" y="14044"/>
                  </a:cubicBezTo>
                  <a:cubicBezTo>
                    <a:pt x="8422" y="14816"/>
                    <a:pt x="6665" y="14623"/>
                    <a:pt x="5425" y="14430"/>
                  </a:cubicBezTo>
                  <a:cubicBezTo>
                    <a:pt x="4081" y="14430"/>
                    <a:pt x="1911" y="15201"/>
                    <a:pt x="2014" y="15973"/>
                  </a:cubicBezTo>
                  <a:cubicBezTo>
                    <a:pt x="2117" y="16744"/>
                    <a:pt x="2221" y="16744"/>
                    <a:pt x="3564" y="17901"/>
                  </a:cubicBezTo>
                  <a:cubicBezTo>
                    <a:pt x="4908" y="19059"/>
                    <a:pt x="6355" y="17323"/>
                    <a:pt x="6251" y="19059"/>
                  </a:cubicBezTo>
                  <a:cubicBezTo>
                    <a:pt x="6251" y="20601"/>
                    <a:pt x="6975" y="20987"/>
                    <a:pt x="8835" y="21180"/>
                  </a:cubicBezTo>
                  <a:cubicBezTo>
                    <a:pt x="10592" y="21180"/>
                    <a:pt x="11419" y="19637"/>
                    <a:pt x="12349" y="19637"/>
                  </a:cubicBezTo>
                  <a:cubicBezTo>
                    <a:pt x="13176" y="19830"/>
                    <a:pt x="13589" y="19444"/>
                    <a:pt x="14003" y="18287"/>
                  </a:cubicBezTo>
                  <a:cubicBezTo>
                    <a:pt x="14416" y="17130"/>
                    <a:pt x="14829" y="17901"/>
                    <a:pt x="14933" y="18480"/>
                  </a:cubicBezTo>
                  <a:cubicBezTo>
                    <a:pt x="15036" y="19059"/>
                    <a:pt x="16173" y="18866"/>
                    <a:pt x="16380" y="19444"/>
                  </a:cubicBezTo>
                  <a:cubicBezTo>
                    <a:pt x="17103" y="20601"/>
                    <a:pt x="19273" y="20216"/>
                    <a:pt x="20100" y="19444"/>
                  </a:cubicBezTo>
                  <a:cubicBezTo>
                    <a:pt x="20927" y="18673"/>
                    <a:pt x="19687" y="16551"/>
                    <a:pt x="19273" y="17516"/>
                  </a:cubicBezTo>
                  <a:cubicBezTo>
                    <a:pt x="18860" y="18480"/>
                    <a:pt x="18550" y="17901"/>
                    <a:pt x="18447" y="17516"/>
                  </a:cubicBezTo>
                  <a:cubicBezTo>
                    <a:pt x="18343" y="16937"/>
                    <a:pt x="19273" y="16744"/>
                    <a:pt x="19583" y="15973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840" name="Shape 4673">
              <a:extLst>
                <a:ext uri="{FF2B5EF4-FFF2-40B4-BE49-F238E27FC236}">
                  <a16:creationId xmlns:a16="http://schemas.microsoft.com/office/drawing/2014/main" id="{A89CF0DD-5FAB-6A41-9BA2-B91695A848AA}"/>
                </a:ext>
              </a:extLst>
            </p:cNvPr>
            <p:cNvSpPr/>
            <p:nvPr/>
          </p:nvSpPr>
          <p:spPr>
            <a:xfrm>
              <a:off x="2811714" y="835697"/>
              <a:ext cx="268406" cy="226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9" h="18984" extrusionOk="0">
                  <a:moveTo>
                    <a:pt x="10058" y="18229"/>
                  </a:moveTo>
                  <a:cubicBezTo>
                    <a:pt x="13143" y="20663"/>
                    <a:pt x="12302" y="16404"/>
                    <a:pt x="15668" y="16708"/>
                  </a:cubicBezTo>
                  <a:cubicBezTo>
                    <a:pt x="19315" y="16708"/>
                    <a:pt x="19315" y="10624"/>
                    <a:pt x="19876" y="8190"/>
                  </a:cubicBezTo>
                  <a:cubicBezTo>
                    <a:pt x="20437" y="6060"/>
                    <a:pt x="17071" y="6060"/>
                    <a:pt x="17912" y="7886"/>
                  </a:cubicBezTo>
                  <a:cubicBezTo>
                    <a:pt x="18754" y="9407"/>
                    <a:pt x="17912" y="11232"/>
                    <a:pt x="17632" y="9102"/>
                  </a:cubicBezTo>
                  <a:cubicBezTo>
                    <a:pt x="17351" y="7277"/>
                    <a:pt x="14546" y="9102"/>
                    <a:pt x="13705" y="7581"/>
                  </a:cubicBezTo>
                  <a:cubicBezTo>
                    <a:pt x="12582" y="6060"/>
                    <a:pt x="16790" y="5756"/>
                    <a:pt x="17632" y="3931"/>
                  </a:cubicBezTo>
                  <a:cubicBezTo>
                    <a:pt x="18754" y="1801"/>
                    <a:pt x="14546" y="2105"/>
                    <a:pt x="15388" y="584"/>
                  </a:cubicBezTo>
                  <a:cubicBezTo>
                    <a:pt x="16510" y="-937"/>
                    <a:pt x="9216" y="888"/>
                    <a:pt x="11460" y="1801"/>
                  </a:cubicBezTo>
                  <a:cubicBezTo>
                    <a:pt x="13424" y="2714"/>
                    <a:pt x="11460" y="3931"/>
                    <a:pt x="9497" y="2409"/>
                  </a:cubicBezTo>
                  <a:cubicBezTo>
                    <a:pt x="7533" y="888"/>
                    <a:pt x="2203" y="3322"/>
                    <a:pt x="4167" y="5148"/>
                  </a:cubicBezTo>
                  <a:cubicBezTo>
                    <a:pt x="5569" y="6364"/>
                    <a:pt x="10338" y="4235"/>
                    <a:pt x="7533" y="8190"/>
                  </a:cubicBezTo>
                  <a:cubicBezTo>
                    <a:pt x="5008" y="12145"/>
                    <a:pt x="3886" y="6973"/>
                    <a:pt x="1362" y="7581"/>
                  </a:cubicBezTo>
                  <a:cubicBezTo>
                    <a:pt x="-1163" y="7886"/>
                    <a:pt x="-41" y="11232"/>
                    <a:pt x="3606" y="12449"/>
                  </a:cubicBezTo>
                  <a:cubicBezTo>
                    <a:pt x="7533" y="13666"/>
                    <a:pt x="6972" y="16100"/>
                    <a:pt x="10058" y="1822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841" name="Shape 4674">
              <a:extLst>
                <a:ext uri="{FF2B5EF4-FFF2-40B4-BE49-F238E27FC236}">
                  <a16:creationId xmlns:a16="http://schemas.microsoft.com/office/drawing/2014/main" id="{7B903E5C-5FE2-7946-9EEF-69BFE745F925}"/>
                </a:ext>
              </a:extLst>
            </p:cNvPr>
            <p:cNvSpPr/>
            <p:nvPr/>
          </p:nvSpPr>
          <p:spPr>
            <a:xfrm>
              <a:off x="2721587" y="727997"/>
              <a:ext cx="45233" cy="35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31" h="13241" extrusionOk="0">
                  <a:moveTo>
                    <a:pt x="14679" y="10489"/>
                  </a:moveTo>
                  <a:cubicBezTo>
                    <a:pt x="18491" y="5089"/>
                    <a:pt x="4515" y="-5711"/>
                    <a:pt x="703" y="3739"/>
                  </a:cubicBezTo>
                  <a:cubicBezTo>
                    <a:pt x="-3109" y="13189"/>
                    <a:pt x="9597" y="15889"/>
                    <a:pt x="14679" y="1048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842" name="Shape 4675">
              <a:extLst>
                <a:ext uri="{FF2B5EF4-FFF2-40B4-BE49-F238E27FC236}">
                  <a16:creationId xmlns:a16="http://schemas.microsoft.com/office/drawing/2014/main" id="{9D11FA46-F1DE-E04D-857A-FBE02A3FE6D4}"/>
                </a:ext>
              </a:extLst>
            </p:cNvPr>
            <p:cNvSpPr/>
            <p:nvPr/>
          </p:nvSpPr>
          <p:spPr>
            <a:xfrm>
              <a:off x="3063748" y="181445"/>
              <a:ext cx="493061" cy="31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4" h="19678" extrusionOk="0">
                  <a:moveTo>
                    <a:pt x="753" y="9775"/>
                  </a:moveTo>
                  <a:cubicBezTo>
                    <a:pt x="2052" y="10694"/>
                    <a:pt x="1240" y="11843"/>
                    <a:pt x="2540" y="12532"/>
                  </a:cubicBezTo>
                  <a:cubicBezTo>
                    <a:pt x="3839" y="13451"/>
                    <a:pt x="7574" y="11613"/>
                    <a:pt x="7899" y="12762"/>
                  </a:cubicBezTo>
                  <a:cubicBezTo>
                    <a:pt x="8224" y="14141"/>
                    <a:pt x="4164" y="14141"/>
                    <a:pt x="4651" y="15060"/>
                  </a:cubicBezTo>
                  <a:cubicBezTo>
                    <a:pt x="5301" y="15749"/>
                    <a:pt x="7574" y="17128"/>
                    <a:pt x="7249" y="17817"/>
                  </a:cubicBezTo>
                  <a:cubicBezTo>
                    <a:pt x="6925" y="18507"/>
                    <a:pt x="11147" y="20345"/>
                    <a:pt x="11634" y="19426"/>
                  </a:cubicBezTo>
                  <a:cubicBezTo>
                    <a:pt x="11959" y="18507"/>
                    <a:pt x="13096" y="18736"/>
                    <a:pt x="14233" y="19426"/>
                  </a:cubicBezTo>
                  <a:cubicBezTo>
                    <a:pt x="15207" y="19885"/>
                    <a:pt x="15370" y="15749"/>
                    <a:pt x="16019" y="16439"/>
                  </a:cubicBezTo>
                  <a:cubicBezTo>
                    <a:pt x="16831" y="17128"/>
                    <a:pt x="16669" y="15060"/>
                    <a:pt x="17968" y="14371"/>
                  </a:cubicBezTo>
                  <a:cubicBezTo>
                    <a:pt x="19105" y="13681"/>
                    <a:pt x="20892" y="13681"/>
                    <a:pt x="21054" y="12762"/>
                  </a:cubicBezTo>
                  <a:cubicBezTo>
                    <a:pt x="21054" y="12302"/>
                    <a:pt x="20729" y="11383"/>
                    <a:pt x="19268" y="11613"/>
                  </a:cubicBezTo>
                  <a:cubicBezTo>
                    <a:pt x="17806" y="11843"/>
                    <a:pt x="16831" y="11154"/>
                    <a:pt x="17481" y="10005"/>
                  </a:cubicBezTo>
                  <a:cubicBezTo>
                    <a:pt x="18131" y="8856"/>
                    <a:pt x="15857" y="8396"/>
                    <a:pt x="16669" y="7477"/>
                  </a:cubicBezTo>
                  <a:cubicBezTo>
                    <a:pt x="17481" y="6558"/>
                    <a:pt x="15045" y="5639"/>
                    <a:pt x="15370" y="7017"/>
                  </a:cubicBezTo>
                  <a:cubicBezTo>
                    <a:pt x="15532" y="8396"/>
                    <a:pt x="13908" y="7247"/>
                    <a:pt x="13583" y="5868"/>
                  </a:cubicBezTo>
                  <a:cubicBezTo>
                    <a:pt x="13421" y="4719"/>
                    <a:pt x="10010" y="4260"/>
                    <a:pt x="7899" y="1502"/>
                  </a:cubicBezTo>
                  <a:cubicBezTo>
                    <a:pt x="5625" y="-1255"/>
                    <a:pt x="3352" y="583"/>
                    <a:pt x="4651" y="813"/>
                  </a:cubicBezTo>
                  <a:cubicBezTo>
                    <a:pt x="5950" y="1273"/>
                    <a:pt x="5950" y="2192"/>
                    <a:pt x="4813" y="1962"/>
                  </a:cubicBezTo>
                  <a:cubicBezTo>
                    <a:pt x="3839" y="1962"/>
                    <a:pt x="1890" y="2192"/>
                    <a:pt x="3677" y="3111"/>
                  </a:cubicBezTo>
                  <a:cubicBezTo>
                    <a:pt x="5301" y="4030"/>
                    <a:pt x="3514" y="4260"/>
                    <a:pt x="2052" y="4260"/>
                  </a:cubicBezTo>
                  <a:cubicBezTo>
                    <a:pt x="753" y="4260"/>
                    <a:pt x="591" y="6788"/>
                    <a:pt x="2377" y="7247"/>
                  </a:cubicBezTo>
                  <a:cubicBezTo>
                    <a:pt x="4164" y="7477"/>
                    <a:pt x="2865" y="9085"/>
                    <a:pt x="1403" y="8396"/>
                  </a:cubicBezTo>
                  <a:cubicBezTo>
                    <a:pt x="-59" y="7936"/>
                    <a:pt x="-546" y="8856"/>
                    <a:pt x="753" y="977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843" name="Shape 4676">
              <a:extLst>
                <a:ext uri="{FF2B5EF4-FFF2-40B4-BE49-F238E27FC236}">
                  <a16:creationId xmlns:a16="http://schemas.microsoft.com/office/drawing/2014/main" id="{4DEE9B51-202D-384F-ABFC-EA3C33B44CA8}"/>
                </a:ext>
              </a:extLst>
            </p:cNvPr>
            <p:cNvSpPr/>
            <p:nvPr/>
          </p:nvSpPr>
          <p:spPr>
            <a:xfrm>
              <a:off x="3087175" y="524165"/>
              <a:ext cx="127412" cy="37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83" h="12422" extrusionOk="0">
                  <a:moveTo>
                    <a:pt x="18167" y="1163"/>
                  </a:moveTo>
                  <a:cubicBezTo>
                    <a:pt x="17627" y="-2649"/>
                    <a:pt x="-2893" y="3704"/>
                    <a:pt x="347" y="8786"/>
                  </a:cubicBezTo>
                  <a:cubicBezTo>
                    <a:pt x="5747" y="18951"/>
                    <a:pt x="18707" y="4975"/>
                    <a:pt x="18167" y="1163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844" name="Shape 4677">
              <a:extLst>
                <a:ext uri="{FF2B5EF4-FFF2-40B4-BE49-F238E27FC236}">
                  <a16:creationId xmlns:a16="http://schemas.microsoft.com/office/drawing/2014/main" id="{7F490329-A532-0B44-B3E0-D152F045B14F}"/>
                </a:ext>
              </a:extLst>
            </p:cNvPr>
            <p:cNvSpPr/>
            <p:nvPr/>
          </p:nvSpPr>
          <p:spPr>
            <a:xfrm>
              <a:off x="2664243" y="525258"/>
              <a:ext cx="66836" cy="60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0" h="13464" extrusionOk="0">
                  <a:moveTo>
                    <a:pt x="16741" y="12161"/>
                  </a:moveTo>
                  <a:cubicBezTo>
                    <a:pt x="20668" y="8161"/>
                    <a:pt x="1032" y="-4639"/>
                    <a:pt x="50" y="1761"/>
                  </a:cubicBezTo>
                  <a:cubicBezTo>
                    <a:pt x="-932" y="7361"/>
                    <a:pt x="12813" y="16961"/>
                    <a:pt x="16741" y="12161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845" name="Shape 4678">
              <a:extLst>
                <a:ext uri="{FF2B5EF4-FFF2-40B4-BE49-F238E27FC236}">
                  <a16:creationId xmlns:a16="http://schemas.microsoft.com/office/drawing/2014/main" id="{AE7933EA-0318-8043-AAB7-62B2393F7FCA}"/>
                </a:ext>
              </a:extLst>
            </p:cNvPr>
            <p:cNvSpPr/>
            <p:nvPr/>
          </p:nvSpPr>
          <p:spPr>
            <a:xfrm>
              <a:off x="3000550" y="429954"/>
              <a:ext cx="141091" cy="90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17" h="18685" extrusionOk="0">
                  <a:moveTo>
                    <a:pt x="7141" y="18685"/>
                  </a:moveTo>
                  <a:cubicBezTo>
                    <a:pt x="11069" y="18685"/>
                    <a:pt x="14014" y="17940"/>
                    <a:pt x="16960" y="15706"/>
                  </a:cubicBezTo>
                  <a:cubicBezTo>
                    <a:pt x="20396" y="14216"/>
                    <a:pt x="15487" y="14216"/>
                    <a:pt x="17451" y="9747"/>
                  </a:cubicBezTo>
                  <a:cubicBezTo>
                    <a:pt x="19905" y="5278"/>
                    <a:pt x="12051" y="4533"/>
                    <a:pt x="11560" y="6023"/>
                  </a:cubicBezTo>
                  <a:cubicBezTo>
                    <a:pt x="11069" y="7513"/>
                    <a:pt x="1741" y="-2915"/>
                    <a:pt x="269" y="809"/>
                  </a:cubicBezTo>
                  <a:cubicBezTo>
                    <a:pt x="-1204" y="3788"/>
                    <a:pt x="3705" y="18685"/>
                    <a:pt x="7141" y="1868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846" name="Shape 4679">
              <a:extLst>
                <a:ext uri="{FF2B5EF4-FFF2-40B4-BE49-F238E27FC236}">
                  <a16:creationId xmlns:a16="http://schemas.microsoft.com/office/drawing/2014/main" id="{186C6412-CCF2-424C-A880-87D46D5A56B7}"/>
                </a:ext>
              </a:extLst>
            </p:cNvPr>
            <p:cNvSpPr/>
            <p:nvPr/>
          </p:nvSpPr>
          <p:spPr>
            <a:xfrm>
              <a:off x="3299724" y="539247"/>
              <a:ext cx="67509" cy="41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75" h="14478" extrusionOk="0">
                  <a:moveTo>
                    <a:pt x="10690" y="1353"/>
                  </a:moveTo>
                  <a:cubicBezTo>
                    <a:pt x="3986" y="-4047"/>
                    <a:pt x="-4207" y="8103"/>
                    <a:pt x="2496" y="13503"/>
                  </a:cubicBezTo>
                  <a:cubicBezTo>
                    <a:pt x="8455" y="17553"/>
                    <a:pt x="17393" y="8103"/>
                    <a:pt x="10690" y="1353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847" name="Shape 4680">
              <a:extLst>
                <a:ext uri="{FF2B5EF4-FFF2-40B4-BE49-F238E27FC236}">
                  <a16:creationId xmlns:a16="http://schemas.microsoft.com/office/drawing/2014/main" id="{09E33199-C321-8448-9186-9136692BBEED}"/>
                </a:ext>
              </a:extLst>
            </p:cNvPr>
            <p:cNvSpPr/>
            <p:nvPr/>
          </p:nvSpPr>
          <p:spPr>
            <a:xfrm>
              <a:off x="2679489" y="376630"/>
              <a:ext cx="282913" cy="144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1" h="19691" extrusionOk="0">
                  <a:moveTo>
                    <a:pt x="2667" y="6606"/>
                  </a:moveTo>
                  <a:cubicBezTo>
                    <a:pt x="4247" y="4596"/>
                    <a:pt x="7145" y="8113"/>
                    <a:pt x="6618" y="10122"/>
                  </a:cubicBezTo>
                  <a:cubicBezTo>
                    <a:pt x="6091" y="12633"/>
                    <a:pt x="1613" y="10122"/>
                    <a:pt x="1877" y="11629"/>
                  </a:cubicBezTo>
                  <a:cubicBezTo>
                    <a:pt x="1877" y="12633"/>
                    <a:pt x="2403" y="15647"/>
                    <a:pt x="5564" y="13638"/>
                  </a:cubicBezTo>
                  <a:cubicBezTo>
                    <a:pt x="8725" y="12131"/>
                    <a:pt x="11359" y="13136"/>
                    <a:pt x="13467" y="16652"/>
                  </a:cubicBezTo>
                  <a:cubicBezTo>
                    <a:pt x="15574" y="19666"/>
                    <a:pt x="17681" y="21173"/>
                    <a:pt x="18999" y="17657"/>
                  </a:cubicBezTo>
                  <a:cubicBezTo>
                    <a:pt x="20579" y="14643"/>
                    <a:pt x="17155" y="14140"/>
                    <a:pt x="17945" y="11629"/>
                  </a:cubicBezTo>
                  <a:cubicBezTo>
                    <a:pt x="18472" y="9117"/>
                    <a:pt x="15838" y="7610"/>
                    <a:pt x="14257" y="7610"/>
                  </a:cubicBezTo>
                  <a:cubicBezTo>
                    <a:pt x="12940" y="7610"/>
                    <a:pt x="12413" y="2587"/>
                    <a:pt x="11096" y="3592"/>
                  </a:cubicBezTo>
                  <a:cubicBezTo>
                    <a:pt x="10042" y="4596"/>
                    <a:pt x="9252" y="6103"/>
                    <a:pt x="9252" y="3089"/>
                  </a:cubicBezTo>
                  <a:cubicBezTo>
                    <a:pt x="9252" y="-427"/>
                    <a:pt x="2403" y="-427"/>
                    <a:pt x="559" y="578"/>
                  </a:cubicBezTo>
                  <a:cubicBezTo>
                    <a:pt x="-1021" y="2085"/>
                    <a:pt x="1086" y="8615"/>
                    <a:pt x="2667" y="660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848" name="Shape 4681">
              <a:extLst>
                <a:ext uri="{FF2B5EF4-FFF2-40B4-BE49-F238E27FC236}">
                  <a16:creationId xmlns:a16="http://schemas.microsoft.com/office/drawing/2014/main" id="{91BFE910-5129-0747-82C4-1A17B39556A9}"/>
                </a:ext>
              </a:extLst>
            </p:cNvPr>
            <p:cNvSpPr/>
            <p:nvPr/>
          </p:nvSpPr>
          <p:spPr>
            <a:xfrm>
              <a:off x="3741234" y="863706"/>
              <a:ext cx="193959" cy="90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5" h="16842" extrusionOk="0">
                  <a:moveTo>
                    <a:pt x="225" y="1873"/>
                  </a:moveTo>
                  <a:cubicBezTo>
                    <a:pt x="-975" y="6054"/>
                    <a:pt x="3025" y="6054"/>
                    <a:pt x="3025" y="11628"/>
                  </a:cubicBezTo>
                  <a:cubicBezTo>
                    <a:pt x="3425" y="16506"/>
                    <a:pt x="7025" y="18596"/>
                    <a:pt x="9825" y="15112"/>
                  </a:cubicBezTo>
                  <a:cubicBezTo>
                    <a:pt x="12625" y="12325"/>
                    <a:pt x="20625" y="16506"/>
                    <a:pt x="20625" y="12325"/>
                  </a:cubicBezTo>
                  <a:cubicBezTo>
                    <a:pt x="20625" y="8144"/>
                    <a:pt x="12225" y="1177"/>
                    <a:pt x="9425" y="2570"/>
                  </a:cubicBezTo>
                  <a:cubicBezTo>
                    <a:pt x="6225" y="3267"/>
                    <a:pt x="1425" y="-3004"/>
                    <a:pt x="225" y="1873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849" name="Shape 4682">
              <a:extLst>
                <a:ext uri="{FF2B5EF4-FFF2-40B4-BE49-F238E27FC236}">
                  <a16:creationId xmlns:a16="http://schemas.microsoft.com/office/drawing/2014/main" id="{65E1F9EB-6C53-954F-BE88-931567FD2A35}"/>
                </a:ext>
              </a:extLst>
            </p:cNvPr>
            <p:cNvSpPr/>
            <p:nvPr/>
          </p:nvSpPr>
          <p:spPr>
            <a:xfrm>
              <a:off x="2095353" y="677230"/>
              <a:ext cx="67876" cy="43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31" h="15315" extrusionOk="0">
                  <a:moveTo>
                    <a:pt x="695" y="15206"/>
                  </a:moveTo>
                  <a:cubicBezTo>
                    <a:pt x="9147" y="16477"/>
                    <a:pt x="17599" y="6312"/>
                    <a:pt x="16660" y="1230"/>
                  </a:cubicBezTo>
                  <a:cubicBezTo>
                    <a:pt x="16660" y="-5123"/>
                    <a:pt x="-4001" y="15206"/>
                    <a:pt x="695" y="1520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850" name="Shape 4683">
              <a:extLst>
                <a:ext uri="{FF2B5EF4-FFF2-40B4-BE49-F238E27FC236}">
                  <a16:creationId xmlns:a16="http://schemas.microsoft.com/office/drawing/2014/main" id="{4394B28D-64AF-B84B-984E-FE2AB6386B52}"/>
                </a:ext>
              </a:extLst>
            </p:cNvPr>
            <p:cNvSpPr/>
            <p:nvPr/>
          </p:nvSpPr>
          <p:spPr>
            <a:xfrm>
              <a:off x="3770731" y="1699013"/>
              <a:ext cx="39740" cy="43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77" h="18684" extrusionOk="0">
                  <a:moveTo>
                    <a:pt x="6157" y="18599"/>
                  </a:moveTo>
                  <a:cubicBezTo>
                    <a:pt x="9757" y="18599"/>
                    <a:pt x="18157" y="-1458"/>
                    <a:pt x="7357" y="85"/>
                  </a:cubicBezTo>
                  <a:cubicBezTo>
                    <a:pt x="-3443" y="85"/>
                    <a:pt x="-1043" y="20142"/>
                    <a:pt x="6157" y="1859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851" name="Shape 4684">
              <a:extLst>
                <a:ext uri="{FF2B5EF4-FFF2-40B4-BE49-F238E27FC236}">
                  <a16:creationId xmlns:a16="http://schemas.microsoft.com/office/drawing/2014/main" id="{2F980956-7562-0E4A-8DD4-147B5F38DB8A}"/>
                </a:ext>
              </a:extLst>
            </p:cNvPr>
            <p:cNvSpPr/>
            <p:nvPr/>
          </p:nvSpPr>
          <p:spPr>
            <a:xfrm>
              <a:off x="1155067" y="838757"/>
              <a:ext cx="3679043" cy="1993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9" h="21571" extrusionOk="0">
                  <a:moveTo>
                    <a:pt x="11614" y="17514"/>
                  </a:moveTo>
                  <a:cubicBezTo>
                    <a:pt x="11636" y="17514"/>
                    <a:pt x="11658" y="17514"/>
                    <a:pt x="11680" y="17553"/>
                  </a:cubicBezTo>
                  <a:cubicBezTo>
                    <a:pt x="11725" y="17593"/>
                    <a:pt x="11725" y="17712"/>
                    <a:pt x="11725" y="17792"/>
                  </a:cubicBezTo>
                  <a:cubicBezTo>
                    <a:pt x="11747" y="17832"/>
                    <a:pt x="11747" y="17872"/>
                    <a:pt x="11770" y="17872"/>
                  </a:cubicBezTo>
                  <a:cubicBezTo>
                    <a:pt x="11792" y="17911"/>
                    <a:pt x="11837" y="17911"/>
                    <a:pt x="11859" y="17951"/>
                  </a:cubicBezTo>
                  <a:cubicBezTo>
                    <a:pt x="11881" y="17991"/>
                    <a:pt x="11926" y="17991"/>
                    <a:pt x="11948" y="17991"/>
                  </a:cubicBezTo>
                  <a:cubicBezTo>
                    <a:pt x="11948" y="17991"/>
                    <a:pt x="11970" y="17991"/>
                    <a:pt x="11970" y="17991"/>
                  </a:cubicBezTo>
                  <a:cubicBezTo>
                    <a:pt x="11993" y="17951"/>
                    <a:pt x="12037" y="17911"/>
                    <a:pt x="12082" y="17911"/>
                  </a:cubicBezTo>
                  <a:cubicBezTo>
                    <a:pt x="12149" y="17911"/>
                    <a:pt x="12193" y="17951"/>
                    <a:pt x="12238" y="18031"/>
                  </a:cubicBezTo>
                  <a:cubicBezTo>
                    <a:pt x="12260" y="18110"/>
                    <a:pt x="12282" y="18110"/>
                    <a:pt x="12305" y="18110"/>
                  </a:cubicBezTo>
                  <a:cubicBezTo>
                    <a:pt x="12349" y="18110"/>
                    <a:pt x="12349" y="18110"/>
                    <a:pt x="12349" y="18110"/>
                  </a:cubicBezTo>
                  <a:cubicBezTo>
                    <a:pt x="12372" y="18110"/>
                    <a:pt x="12416" y="18110"/>
                    <a:pt x="12438" y="18190"/>
                  </a:cubicBezTo>
                  <a:cubicBezTo>
                    <a:pt x="12483" y="18309"/>
                    <a:pt x="12550" y="18349"/>
                    <a:pt x="12594" y="18269"/>
                  </a:cubicBezTo>
                  <a:cubicBezTo>
                    <a:pt x="12617" y="18190"/>
                    <a:pt x="12639" y="18190"/>
                    <a:pt x="12684" y="18190"/>
                  </a:cubicBezTo>
                  <a:cubicBezTo>
                    <a:pt x="12773" y="18190"/>
                    <a:pt x="12907" y="18269"/>
                    <a:pt x="12973" y="18309"/>
                  </a:cubicBezTo>
                  <a:cubicBezTo>
                    <a:pt x="13018" y="18349"/>
                    <a:pt x="13018" y="18349"/>
                    <a:pt x="13018" y="18349"/>
                  </a:cubicBezTo>
                  <a:cubicBezTo>
                    <a:pt x="13129" y="18150"/>
                    <a:pt x="13219" y="17832"/>
                    <a:pt x="13308" y="17832"/>
                  </a:cubicBezTo>
                  <a:cubicBezTo>
                    <a:pt x="13441" y="17832"/>
                    <a:pt x="13820" y="17911"/>
                    <a:pt x="13843" y="18230"/>
                  </a:cubicBezTo>
                  <a:cubicBezTo>
                    <a:pt x="13865" y="18588"/>
                    <a:pt x="14088" y="18269"/>
                    <a:pt x="14110" y="18588"/>
                  </a:cubicBezTo>
                  <a:cubicBezTo>
                    <a:pt x="14133" y="18786"/>
                    <a:pt x="14222" y="18985"/>
                    <a:pt x="14244" y="19105"/>
                  </a:cubicBezTo>
                  <a:cubicBezTo>
                    <a:pt x="14266" y="19144"/>
                    <a:pt x="14266" y="19144"/>
                    <a:pt x="14266" y="19144"/>
                  </a:cubicBezTo>
                  <a:cubicBezTo>
                    <a:pt x="14333" y="19224"/>
                    <a:pt x="14378" y="19264"/>
                    <a:pt x="14422" y="19343"/>
                  </a:cubicBezTo>
                  <a:cubicBezTo>
                    <a:pt x="14445" y="19383"/>
                    <a:pt x="14445" y="19383"/>
                    <a:pt x="14445" y="19383"/>
                  </a:cubicBezTo>
                  <a:cubicBezTo>
                    <a:pt x="14534" y="19383"/>
                    <a:pt x="14690" y="19423"/>
                    <a:pt x="14779" y="19463"/>
                  </a:cubicBezTo>
                  <a:cubicBezTo>
                    <a:pt x="14935" y="19582"/>
                    <a:pt x="15158" y="19343"/>
                    <a:pt x="15247" y="19701"/>
                  </a:cubicBezTo>
                  <a:cubicBezTo>
                    <a:pt x="15314" y="20020"/>
                    <a:pt x="15515" y="20298"/>
                    <a:pt x="15336" y="20298"/>
                  </a:cubicBezTo>
                  <a:cubicBezTo>
                    <a:pt x="15180" y="20338"/>
                    <a:pt x="15002" y="19980"/>
                    <a:pt x="15002" y="20179"/>
                  </a:cubicBezTo>
                  <a:cubicBezTo>
                    <a:pt x="15024" y="20378"/>
                    <a:pt x="14935" y="20258"/>
                    <a:pt x="14935" y="20577"/>
                  </a:cubicBezTo>
                  <a:cubicBezTo>
                    <a:pt x="14935" y="20815"/>
                    <a:pt x="14868" y="21133"/>
                    <a:pt x="14801" y="21253"/>
                  </a:cubicBezTo>
                  <a:cubicBezTo>
                    <a:pt x="14801" y="21293"/>
                    <a:pt x="14801" y="21293"/>
                    <a:pt x="14801" y="21293"/>
                  </a:cubicBezTo>
                  <a:cubicBezTo>
                    <a:pt x="14779" y="21372"/>
                    <a:pt x="14779" y="21491"/>
                    <a:pt x="14824" y="21571"/>
                  </a:cubicBezTo>
                  <a:cubicBezTo>
                    <a:pt x="14824" y="21571"/>
                    <a:pt x="14824" y="21571"/>
                    <a:pt x="14824" y="21571"/>
                  </a:cubicBezTo>
                  <a:cubicBezTo>
                    <a:pt x="14913" y="21452"/>
                    <a:pt x="15002" y="21332"/>
                    <a:pt x="15091" y="21332"/>
                  </a:cubicBezTo>
                  <a:cubicBezTo>
                    <a:pt x="15269" y="21332"/>
                    <a:pt x="15314" y="21531"/>
                    <a:pt x="15425" y="21372"/>
                  </a:cubicBezTo>
                  <a:cubicBezTo>
                    <a:pt x="15515" y="21293"/>
                    <a:pt x="15537" y="21213"/>
                    <a:pt x="15559" y="21253"/>
                  </a:cubicBezTo>
                  <a:cubicBezTo>
                    <a:pt x="15604" y="21213"/>
                    <a:pt x="15604" y="21213"/>
                    <a:pt x="15604" y="21213"/>
                  </a:cubicBezTo>
                  <a:cubicBezTo>
                    <a:pt x="15604" y="21213"/>
                    <a:pt x="15604" y="21133"/>
                    <a:pt x="15604" y="21054"/>
                  </a:cubicBezTo>
                  <a:cubicBezTo>
                    <a:pt x="15581" y="21054"/>
                    <a:pt x="15581" y="21054"/>
                    <a:pt x="15581" y="21054"/>
                  </a:cubicBezTo>
                  <a:cubicBezTo>
                    <a:pt x="15515" y="21094"/>
                    <a:pt x="15492" y="21054"/>
                    <a:pt x="15448" y="20935"/>
                  </a:cubicBezTo>
                  <a:cubicBezTo>
                    <a:pt x="15403" y="20736"/>
                    <a:pt x="15782" y="20537"/>
                    <a:pt x="15960" y="20577"/>
                  </a:cubicBezTo>
                  <a:cubicBezTo>
                    <a:pt x="16116" y="20616"/>
                    <a:pt x="16206" y="20497"/>
                    <a:pt x="16272" y="20497"/>
                  </a:cubicBezTo>
                  <a:cubicBezTo>
                    <a:pt x="16295" y="20497"/>
                    <a:pt x="16295" y="20497"/>
                    <a:pt x="16295" y="20497"/>
                  </a:cubicBezTo>
                  <a:cubicBezTo>
                    <a:pt x="16585" y="20020"/>
                    <a:pt x="16629" y="20020"/>
                    <a:pt x="16651" y="20020"/>
                  </a:cubicBezTo>
                  <a:cubicBezTo>
                    <a:pt x="16718" y="20020"/>
                    <a:pt x="17409" y="20020"/>
                    <a:pt x="17498" y="20020"/>
                  </a:cubicBezTo>
                  <a:cubicBezTo>
                    <a:pt x="17588" y="19900"/>
                    <a:pt x="17766" y="19662"/>
                    <a:pt x="17788" y="19463"/>
                  </a:cubicBezTo>
                  <a:cubicBezTo>
                    <a:pt x="17811" y="19264"/>
                    <a:pt x="17967" y="18588"/>
                    <a:pt x="18123" y="18588"/>
                  </a:cubicBezTo>
                  <a:cubicBezTo>
                    <a:pt x="18145" y="18588"/>
                    <a:pt x="18167" y="18627"/>
                    <a:pt x="18167" y="18627"/>
                  </a:cubicBezTo>
                  <a:cubicBezTo>
                    <a:pt x="18212" y="18707"/>
                    <a:pt x="18279" y="18707"/>
                    <a:pt x="18346" y="18707"/>
                  </a:cubicBezTo>
                  <a:cubicBezTo>
                    <a:pt x="18435" y="18707"/>
                    <a:pt x="18524" y="18747"/>
                    <a:pt x="18524" y="18866"/>
                  </a:cubicBezTo>
                  <a:cubicBezTo>
                    <a:pt x="18524" y="18906"/>
                    <a:pt x="18524" y="18906"/>
                    <a:pt x="18524" y="18985"/>
                  </a:cubicBezTo>
                  <a:cubicBezTo>
                    <a:pt x="18524" y="19144"/>
                    <a:pt x="18502" y="19542"/>
                    <a:pt x="18724" y="20059"/>
                  </a:cubicBezTo>
                  <a:cubicBezTo>
                    <a:pt x="18724" y="20099"/>
                    <a:pt x="18724" y="20099"/>
                    <a:pt x="18724" y="20099"/>
                  </a:cubicBezTo>
                  <a:cubicBezTo>
                    <a:pt x="18814" y="19980"/>
                    <a:pt x="18903" y="19940"/>
                    <a:pt x="18947" y="19940"/>
                  </a:cubicBezTo>
                  <a:cubicBezTo>
                    <a:pt x="19059" y="19940"/>
                    <a:pt x="19215" y="19701"/>
                    <a:pt x="19259" y="19542"/>
                  </a:cubicBezTo>
                  <a:cubicBezTo>
                    <a:pt x="19304" y="19383"/>
                    <a:pt x="19349" y="19701"/>
                    <a:pt x="19259" y="19741"/>
                  </a:cubicBezTo>
                  <a:cubicBezTo>
                    <a:pt x="19170" y="19781"/>
                    <a:pt x="19349" y="19900"/>
                    <a:pt x="19505" y="19900"/>
                  </a:cubicBezTo>
                  <a:cubicBezTo>
                    <a:pt x="19661" y="19900"/>
                    <a:pt x="19415" y="19980"/>
                    <a:pt x="19304" y="19980"/>
                  </a:cubicBezTo>
                  <a:cubicBezTo>
                    <a:pt x="19193" y="19980"/>
                    <a:pt x="19148" y="20020"/>
                    <a:pt x="18992" y="20298"/>
                  </a:cubicBezTo>
                  <a:cubicBezTo>
                    <a:pt x="18836" y="20577"/>
                    <a:pt x="18858" y="20656"/>
                    <a:pt x="18947" y="20775"/>
                  </a:cubicBezTo>
                  <a:cubicBezTo>
                    <a:pt x="19037" y="20935"/>
                    <a:pt x="19170" y="20855"/>
                    <a:pt x="19282" y="20656"/>
                  </a:cubicBezTo>
                  <a:cubicBezTo>
                    <a:pt x="19415" y="20497"/>
                    <a:pt x="19393" y="20298"/>
                    <a:pt x="19527" y="20298"/>
                  </a:cubicBezTo>
                  <a:cubicBezTo>
                    <a:pt x="19638" y="20298"/>
                    <a:pt x="19973" y="20099"/>
                    <a:pt x="20107" y="20020"/>
                  </a:cubicBezTo>
                  <a:cubicBezTo>
                    <a:pt x="20240" y="19940"/>
                    <a:pt x="20151" y="19900"/>
                    <a:pt x="20151" y="19781"/>
                  </a:cubicBezTo>
                  <a:cubicBezTo>
                    <a:pt x="20151" y="19701"/>
                    <a:pt x="20396" y="19701"/>
                    <a:pt x="20485" y="19582"/>
                  </a:cubicBezTo>
                  <a:cubicBezTo>
                    <a:pt x="20575" y="19463"/>
                    <a:pt x="20463" y="19383"/>
                    <a:pt x="20396" y="19383"/>
                  </a:cubicBezTo>
                  <a:cubicBezTo>
                    <a:pt x="20307" y="19423"/>
                    <a:pt x="20374" y="19184"/>
                    <a:pt x="20396" y="19105"/>
                  </a:cubicBezTo>
                  <a:cubicBezTo>
                    <a:pt x="20396" y="18985"/>
                    <a:pt x="20218" y="19144"/>
                    <a:pt x="20218" y="19264"/>
                  </a:cubicBezTo>
                  <a:cubicBezTo>
                    <a:pt x="20218" y="19383"/>
                    <a:pt x="20084" y="19463"/>
                    <a:pt x="20084" y="19542"/>
                  </a:cubicBezTo>
                  <a:cubicBezTo>
                    <a:pt x="20084" y="19781"/>
                    <a:pt x="20062" y="19622"/>
                    <a:pt x="19973" y="19701"/>
                  </a:cubicBezTo>
                  <a:cubicBezTo>
                    <a:pt x="19884" y="19781"/>
                    <a:pt x="19549" y="19701"/>
                    <a:pt x="19527" y="19582"/>
                  </a:cubicBezTo>
                  <a:cubicBezTo>
                    <a:pt x="19527" y="19423"/>
                    <a:pt x="19282" y="19383"/>
                    <a:pt x="19259" y="19184"/>
                  </a:cubicBezTo>
                  <a:cubicBezTo>
                    <a:pt x="19259" y="18985"/>
                    <a:pt x="19126" y="18946"/>
                    <a:pt x="19237" y="18707"/>
                  </a:cubicBezTo>
                  <a:cubicBezTo>
                    <a:pt x="19326" y="18508"/>
                    <a:pt x="19215" y="18428"/>
                    <a:pt x="19126" y="18588"/>
                  </a:cubicBezTo>
                  <a:cubicBezTo>
                    <a:pt x="19014" y="18747"/>
                    <a:pt x="18970" y="18468"/>
                    <a:pt x="19103" y="18389"/>
                  </a:cubicBezTo>
                  <a:cubicBezTo>
                    <a:pt x="19215" y="18309"/>
                    <a:pt x="19460" y="18230"/>
                    <a:pt x="19349" y="17832"/>
                  </a:cubicBezTo>
                  <a:cubicBezTo>
                    <a:pt x="19215" y="17434"/>
                    <a:pt x="18457" y="17951"/>
                    <a:pt x="18256" y="18150"/>
                  </a:cubicBezTo>
                  <a:cubicBezTo>
                    <a:pt x="18056" y="18349"/>
                    <a:pt x="17811" y="18985"/>
                    <a:pt x="17699" y="18985"/>
                  </a:cubicBezTo>
                  <a:cubicBezTo>
                    <a:pt x="17610" y="18985"/>
                    <a:pt x="17900" y="18627"/>
                    <a:pt x="17944" y="18508"/>
                  </a:cubicBezTo>
                  <a:cubicBezTo>
                    <a:pt x="17989" y="18389"/>
                    <a:pt x="17922" y="18230"/>
                    <a:pt x="17989" y="18309"/>
                  </a:cubicBezTo>
                  <a:cubicBezTo>
                    <a:pt x="18056" y="18349"/>
                    <a:pt x="18212" y="17872"/>
                    <a:pt x="18346" y="17712"/>
                  </a:cubicBezTo>
                  <a:cubicBezTo>
                    <a:pt x="18457" y="17553"/>
                    <a:pt x="18591" y="17712"/>
                    <a:pt x="18591" y="17553"/>
                  </a:cubicBezTo>
                  <a:cubicBezTo>
                    <a:pt x="18613" y="17434"/>
                    <a:pt x="18680" y="17354"/>
                    <a:pt x="18791" y="17156"/>
                  </a:cubicBezTo>
                  <a:cubicBezTo>
                    <a:pt x="18903" y="16996"/>
                    <a:pt x="20218" y="17036"/>
                    <a:pt x="20352" y="17036"/>
                  </a:cubicBezTo>
                  <a:cubicBezTo>
                    <a:pt x="20485" y="17036"/>
                    <a:pt x="20731" y="16718"/>
                    <a:pt x="20798" y="16519"/>
                  </a:cubicBezTo>
                  <a:cubicBezTo>
                    <a:pt x="20887" y="16320"/>
                    <a:pt x="20976" y="16320"/>
                    <a:pt x="21154" y="16360"/>
                  </a:cubicBezTo>
                  <a:cubicBezTo>
                    <a:pt x="21333" y="16360"/>
                    <a:pt x="21422" y="16081"/>
                    <a:pt x="21511" y="15962"/>
                  </a:cubicBezTo>
                  <a:cubicBezTo>
                    <a:pt x="21600" y="15883"/>
                    <a:pt x="21555" y="15803"/>
                    <a:pt x="21489" y="15803"/>
                  </a:cubicBezTo>
                  <a:cubicBezTo>
                    <a:pt x="21399" y="15763"/>
                    <a:pt x="21333" y="15684"/>
                    <a:pt x="21399" y="15644"/>
                  </a:cubicBezTo>
                  <a:cubicBezTo>
                    <a:pt x="21489" y="15644"/>
                    <a:pt x="21533" y="15564"/>
                    <a:pt x="21555" y="15405"/>
                  </a:cubicBezTo>
                  <a:cubicBezTo>
                    <a:pt x="21600" y="15206"/>
                    <a:pt x="21533" y="15286"/>
                    <a:pt x="21422" y="15047"/>
                  </a:cubicBezTo>
                  <a:cubicBezTo>
                    <a:pt x="21310" y="14809"/>
                    <a:pt x="21266" y="15127"/>
                    <a:pt x="21154" y="15087"/>
                  </a:cubicBezTo>
                  <a:cubicBezTo>
                    <a:pt x="21043" y="15087"/>
                    <a:pt x="21221" y="14848"/>
                    <a:pt x="21132" y="14729"/>
                  </a:cubicBezTo>
                  <a:cubicBezTo>
                    <a:pt x="21043" y="14649"/>
                    <a:pt x="20887" y="14729"/>
                    <a:pt x="20753" y="14928"/>
                  </a:cubicBezTo>
                  <a:cubicBezTo>
                    <a:pt x="20619" y="15127"/>
                    <a:pt x="20619" y="14888"/>
                    <a:pt x="20508" y="15087"/>
                  </a:cubicBezTo>
                  <a:cubicBezTo>
                    <a:pt x="20396" y="15286"/>
                    <a:pt x="20396" y="15007"/>
                    <a:pt x="20441" y="14928"/>
                  </a:cubicBezTo>
                  <a:cubicBezTo>
                    <a:pt x="20508" y="14848"/>
                    <a:pt x="20552" y="14928"/>
                    <a:pt x="20597" y="14809"/>
                  </a:cubicBezTo>
                  <a:cubicBezTo>
                    <a:pt x="20641" y="14689"/>
                    <a:pt x="20686" y="14809"/>
                    <a:pt x="20820" y="14649"/>
                  </a:cubicBezTo>
                  <a:cubicBezTo>
                    <a:pt x="20954" y="14530"/>
                    <a:pt x="21065" y="14570"/>
                    <a:pt x="21110" y="14490"/>
                  </a:cubicBezTo>
                  <a:cubicBezTo>
                    <a:pt x="21132" y="14371"/>
                    <a:pt x="21043" y="14212"/>
                    <a:pt x="20909" y="14252"/>
                  </a:cubicBezTo>
                  <a:cubicBezTo>
                    <a:pt x="20798" y="14331"/>
                    <a:pt x="20708" y="13973"/>
                    <a:pt x="20641" y="14053"/>
                  </a:cubicBezTo>
                  <a:cubicBezTo>
                    <a:pt x="20552" y="14172"/>
                    <a:pt x="20575" y="13933"/>
                    <a:pt x="20485" y="14013"/>
                  </a:cubicBezTo>
                  <a:cubicBezTo>
                    <a:pt x="20396" y="14132"/>
                    <a:pt x="20352" y="13973"/>
                    <a:pt x="20307" y="13814"/>
                  </a:cubicBezTo>
                  <a:cubicBezTo>
                    <a:pt x="20263" y="13615"/>
                    <a:pt x="20017" y="13297"/>
                    <a:pt x="19884" y="13217"/>
                  </a:cubicBezTo>
                  <a:cubicBezTo>
                    <a:pt x="19728" y="13138"/>
                    <a:pt x="19839" y="13019"/>
                    <a:pt x="19906" y="13098"/>
                  </a:cubicBezTo>
                  <a:cubicBezTo>
                    <a:pt x="19995" y="13217"/>
                    <a:pt x="20084" y="13019"/>
                    <a:pt x="20107" y="12899"/>
                  </a:cubicBezTo>
                  <a:cubicBezTo>
                    <a:pt x="20151" y="12820"/>
                    <a:pt x="20062" y="12700"/>
                    <a:pt x="20017" y="12700"/>
                  </a:cubicBezTo>
                  <a:cubicBezTo>
                    <a:pt x="19973" y="12700"/>
                    <a:pt x="19973" y="12581"/>
                    <a:pt x="19973" y="12462"/>
                  </a:cubicBezTo>
                  <a:cubicBezTo>
                    <a:pt x="19995" y="12382"/>
                    <a:pt x="19817" y="12223"/>
                    <a:pt x="19817" y="12143"/>
                  </a:cubicBezTo>
                  <a:cubicBezTo>
                    <a:pt x="19817" y="12024"/>
                    <a:pt x="19705" y="11984"/>
                    <a:pt x="19728" y="11865"/>
                  </a:cubicBezTo>
                  <a:cubicBezTo>
                    <a:pt x="19728" y="11785"/>
                    <a:pt x="19616" y="11666"/>
                    <a:pt x="19616" y="11547"/>
                  </a:cubicBezTo>
                  <a:cubicBezTo>
                    <a:pt x="19616" y="11427"/>
                    <a:pt x="19460" y="11189"/>
                    <a:pt x="19460" y="11030"/>
                  </a:cubicBezTo>
                  <a:cubicBezTo>
                    <a:pt x="19438" y="10910"/>
                    <a:pt x="19349" y="10791"/>
                    <a:pt x="19326" y="10632"/>
                  </a:cubicBezTo>
                  <a:cubicBezTo>
                    <a:pt x="19282" y="10473"/>
                    <a:pt x="19237" y="10552"/>
                    <a:pt x="19215" y="10791"/>
                  </a:cubicBezTo>
                  <a:cubicBezTo>
                    <a:pt x="19170" y="11030"/>
                    <a:pt x="19059" y="11030"/>
                    <a:pt x="19103" y="11109"/>
                  </a:cubicBezTo>
                  <a:cubicBezTo>
                    <a:pt x="19170" y="11268"/>
                    <a:pt x="19103" y="11268"/>
                    <a:pt x="19059" y="11348"/>
                  </a:cubicBezTo>
                  <a:cubicBezTo>
                    <a:pt x="19014" y="11467"/>
                    <a:pt x="19103" y="11626"/>
                    <a:pt x="19014" y="11626"/>
                  </a:cubicBezTo>
                  <a:cubicBezTo>
                    <a:pt x="18925" y="11626"/>
                    <a:pt x="18970" y="11905"/>
                    <a:pt x="18925" y="11785"/>
                  </a:cubicBezTo>
                  <a:cubicBezTo>
                    <a:pt x="18880" y="11626"/>
                    <a:pt x="18769" y="11666"/>
                    <a:pt x="18769" y="11825"/>
                  </a:cubicBezTo>
                  <a:cubicBezTo>
                    <a:pt x="18769" y="11944"/>
                    <a:pt x="18591" y="12104"/>
                    <a:pt x="18524" y="12064"/>
                  </a:cubicBezTo>
                  <a:cubicBezTo>
                    <a:pt x="18457" y="12064"/>
                    <a:pt x="18457" y="11785"/>
                    <a:pt x="18390" y="11865"/>
                  </a:cubicBezTo>
                  <a:cubicBezTo>
                    <a:pt x="18323" y="11944"/>
                    <a:pt x="18346" y="11666"/>
                    <a:pt x="18234" y="11666"/>
                  </a:cubicBezTo>
                  <a:cubicBezTo>
                    <a:pt x="18145" y="11666"/>
                    <a:pt x="18078" y="11666"/>
                    <a:pt x="18100" y="11507"/>
                  </a:cubicBezTo>
                  <a:cubicBezTo>
                    <a:pt x="18145" y="11348"/>
                    <a:pt x="17944" y="11268"/>
                    <a:pt x="18011" y="11189"/>
                  </a:cubicBezTo>
                  <a:cubicBezTo>
                    <a:pt x="18078" y="11109"/>
                    <a:pt x="17989" y="10950"/>
                    <a:pt x="17989" y="10672"/>
                  </a:cubicBezTo>
                  <a:cubicBezTo>
                    <a:pt x="17967" y="10433"/>
                    <a:pt x="18056" y="10393"/>
                    <a:pt x="18056" y="10314"/>
                  </a:cubicBezTo>
                  <a:cubicBezTo>
                    <a:pt x="18056" y="10194"/>
                    <a:pt x="17989" y="10194"/>
                    <a:pt x="17922" y="10274"/>
                  </a:cubicBezTo>
                  <a:cubicBezTo>
                    <a:pt x="17855" y="10353"/>
                    <a:pt x="17855" y="10194"/>
                    <a:pt x="17788" y="10194"/>
                  </a:cubicBezTo>
                  <a:cubicBezTo>
                    <a:pt x="17721" y="10194"/>
                    <a:pt x="17498" y="10194"/>
                    <a:pt x="17498" y="9995"/>
                  </a:cubicBezTo>
                  <a:cubicBezTo>
                    <a:pt x="17476" y="9836"/>
                    <a:pt x="17409" y="9916"/>
                    <a:pt x="17365" y="9757"/>
                  </a:cubicBezTo>
                  <a:cubicBezTo>
                    <a:pt x="17342" y="9558"/>
                    <a:pt x="17253" y="9717"/>
                    <a:pt x="17253" y="9598"/>
                  </a:cubicBezTo>
                  <a:cubicBezTo>
                    <a:pt x="17253" y="9478"/>
                    <a:pt x="17209" y="9399"/>
                    <a:pt x="17142" y="9399"/>
                  </a:cubicBezTo>
                  <a:cubicBezTo>
                    <a:pt x="17075" y="9399"/>
                    <a:pt x="17053" y="9279"/>
                    <a:pt x="16963" y="9240"/>
                  </a:cubicBezTo>
                  <a:cubicBezTo>
                    <a:pt x="16874" y="9240"/>
                    <a:pt x="16763" y="9359"/>
                    <a:pt x="16718" y="9399"/>
                  </a:cubicBezTo>
                  <a:cubicBezTo>
                    <a:pt x="16674" y="9438"/>
                    <a:pt x="16540" y="9240"/>
                    <a:pt x="16495" y="9319"/>
                  </a:cubicBezTo>
                  <a:cubicBezTo>
                    <a:pt x="16428" y="9399"/>
                    <a:pt x="16428" y="9279"/>
                    <a:pt x="16295" y="9200"/>
                  </a:cubicBezTo>
                  <a:cubicBezTo>
                    <a:pt x="16139" y="9120"/>
                    <a:pt x="15960" y="9120"/>
                    <a:pt x="15960" y="9200"/>
                  </a:cubicBezTo>
                  <a:cubicBezTo>
                    <a:pt x="15938" y="9279"/>
                    <a:pt x="15827" y="9319"/>
                    <a:pt x="15849" y="9518"/>
                  </a:cubicBezTo>
                  <a:cubicBezTo>
                    <a:pt x="15871" y="9757"/>
                    <a:pt x="15983" y="9717"/>
                    <a:pt x="16005" y="9836"/>
                  </a:cubicBezTo>
                  <a:cubicBezTo>
                    <a:pt x="16027" y="9995"/>
                    <a:pt x="15960" y="9916"/>
                    <a:pt x="15938" y="10075"/>
                  </a:cubicBezTo>
                  <a:cubicBezTo>
                    <a:pt x="15938" y="10194"/>
                    <a:pt x="15871" y="10194"/>
                    <a:pt x="15871" y="10274"/>
                  </a:cubicBezTo>
                  <a:cubicBezTo>
                    <a:pt x="15871" y="10353"/>
                    <a:pt x="15916" y="10353"/>
                    <a:pt x="15938" y="10512"/>
                  </a:cubicBezTo>
                  <a:cubicBezTo>
                    <a:pt x="15983" y="10711"/>
                    <a:pt x="16027" y="10672"/>
                    <a:pt x="16050" y="10910"/>
                  </a:cubicBezTo>
                  <a:cubicBezTo>
                    <a:pt x="16072" y="11149"/>
                    <a:pt x="16005" y="11109"/>
                    <a:pt x="15938" y="11149"/>
                  </a:cubicBezTo>
                  <a:cubicBezTo>
                    <a:pt x="15893" y="11189"/>
                    <a:pt x="15960" y="11308"/>
                    <a:pt x="15871" y="11467"/>
                  </a:cubicBezTo>
                  <a:cubicBezTo>
                    <a:pt x="15804" y="11626"/>
                    <a:pt x="15737" y="11785"/>
                    <a:pt x="15782" y="11865"/>
                  </a:cubicBezTo>
                  <a:cubicBezTo>
                    <a:pt x="15849" y="11984"/>
                    <a:pt x="16072" y="12143"/>
                    <a:pt x="16161" y="12422"/>
                  </a:cubicBezTo>
                  <a:cubicBezTo>
                    <a:pt x="16250" y="12700"/>
                    <a:pt x="16250" y="13098"/>
                    <a:pt x="16228" y="13416"/>
                  </a:cubicBezTo>
                  <a:cubicBezTo>
                    <a:pt x="16206" y="13695"/>
                    <a:pt x="16005" y="13774"/>
                    <a:pt x="15871" y="14013"/>
                  </a:cubicBezTo>
                  <a:cubicBezTo>
                    <a:pt x="15737" y="14291"/>
                    <a:pt x="15581" y="14252"/>
                    <a:pt x="15515" y="14252"/>
                  </a:cubicBezTo>
                  <a:cubicBezTo>
                    <a:pt x="15448" y="14252"/>
                    <a:pt x="15492" y="14490"/>
                    <a:pt x="15581" y="14689"/>
                  </a:cubicBezTo>
                  <a:cubicBezTo>
                    <a:pt x="15671" y="14888"/>
                    <a:pt x="15604" y="14928"/>
                    <a:pt x="15648" y="15127"/>
                  </a:cubicBezTo>
                  <a:cubicBezTo>
                    <a:pt x="15693" y="15326"/>
                    <a:pt x="15648" y="15485"/>
                    <a:pt x="15715" y="15684"/>
                  </a:cubicBezTo>
                  <a:cubicBezTo>
                    <a:pt x="15804" y="15843"/>
                    <a:pt x="15760" y="15922"/>
                    <a:pt x="15671" y="16042"/>
                  </a:cubicBezTo>
                  <a:cubicBezTo>
                    <a:pt x="15581" y="16201"/>
                    <a:pt x="15693" y="16121"/>
                    <a:pt x="15715" y="16280"/>
                  </a:cubicBezTo>
                  <a:cubicBezTo>
                    <a:pt x="15715" y="16440"/>
                    <a:pt x="15671" y="16360"/>
                    <a:pt x="15604" y="16280"/>
                  </a:cubicBezTo>
                  <a:cubicBezTo>
                    <a:pt x="15515" y="16161"/>
                    <a:pt x="15448" y="16440"/>
                    <a:pt x="15448" y="16559"/>
                  </a:cubicBezTo>
                  <a:cubicBezTo>
                    <a:pt x="15448" y="16638"/>
                    <a:pt x="15292" y="16400"/>
                    <a:pt x="15247" y="16400"/>
                  </a:cubicBezTo>
                  <a:cubicBezTo>
                    <a:pt x="15202" y="16400"/>
                    <a:pt x="15247" y="16241"/>
                    <a:pt x="15158" y="16081"/>
                  </a:cubicBezTo>
                  <a:cubicBezTo>
                    <a:pt x="15046" y="15962"/>
                    <a:pt x="14980" y="15922"/>
                    <a:pt x="14980" y="15803"/>
                  </a:cubicBezTo>
                  <a:cubicBezTo>
                    <a:pt x="14980" y="15644"/>
                    <a:pt x="14801" y="15564"/>
                    <a:pt x="14801" y="15405"/>
                  </a:cubicBezTo>
                  <a:cubicBezTo>
                    <a:pt x="14801" y="15246"/>
                    <a:pt x="14824" y="14809"/>
                    <a:pt x="14779" y="14689"/>
                  </a:cubicBezTo>
                  <a:cubicBezTo>
                    <a:pt x="14757" y="14570"/>
                    <a:pt x="14779" y="14451"/>
                    <a:pt x="14824" y="14331"/>
                  </a:cubicBezTo>
                  <a:cubicBezTo>
                    <a:pt x="14846" y="14252"/>
                    <a:pt x="14779" y="14053"/>
                    <a:pt x="14667" y="14053"/>
                  </a:cubicBezTo>
                  <a:cubicBezTo>
                    <a:pt x="14578" y="14053"/>
                    <a:pt x="14445" y="14013"/>
                    <a:pt x="14289" y="14013"/>
                  </a:cubicBezTo>
                  <a:cubicBezTo>
                    <a:pt x="14155" y="14053"/>
                    <a:pt x="14088" y="14013"/>
                    <a:pt x="14043" y="13933"/>
                  </a:cubicBezTo>
                  <a:cubicBezTo>
                    <a:pt x="13999" y="13854"/>
                    <a:pt x="13865" y="13735"/>
                    <a:pt x="13687" y="13655"/>
                  </a:cubicBezTo>
                  <a:cubicBezTo>
                    <a:pt x="13508" y="13575"/>
                    <a:pt x="13441" y="13416"/>
                    <a:pt x="13419" y="13297"/>
                  </a:cubicBezTo>
                  <a:cubicBezTo>
                    <a:pt x="13397" y="13217"/>
                    <a:pt x="13241" y="13138"/>
                    <a:pt x="13196" y="13058"/>
                  </a:cubicBezTo>
                  <a:cubicBezTo>
                    <a:pt x="13152" y="12979"/>
                    <a:pt x="12996" y="12939"/>
                    <a:pt x="12929" y="12939"/>
                  </a:cubicBezTo>
                  <a:cubicBezTo>
                    <a:pt x="12862" y="12979"/>
                    <a:pt x="12684" y="12700"/>
                    <a:pt x="12594" y="12700"/>
                  </a:cubicBezTo>
                  <a:cubicBezTo>
                    <a:pt x="12483" y="12700"/>
                    <a:pt x="12260" y="12899"/>
                    <a:pt x="12215" y="12899"/>
                  </a:cubicBezTo>
                  <a:cubicBezTo>
                    <a:pt x="12171" y="12899"/>
                    <a:pt x="12215" y="12740"/>
                    <a:pt x="12238" y="12700"/>
                  </a:cubicBezTo>
                  <a:cubicBezTo>
                    <a:pt x="12282" y="12621"/>
                    <a:pt x="12171" y="12302"/>
                    <a:pt x="12126" y="12104"/>
                  </a:cubicBezTo>
                  <a:cubicBezTo>
                    <a:pt x="12104" y="11905"/>
                    <a:pt x="12059" y="11706"/>
                    <a:pt x="11948" y="11746"/>
                  </a:cubicBezTo>
                  <a:cubicBezTo>
                    <a:pt x="11837" y="11746"/>
                    <a:pt x="11703" y="11666"/>
                    <a:pt x="11680" y="11626"/>
                  </a:cubicBezTo>
                  <a:cubicBezTo>
                    <a:pt x="11636" y="11586"/>
                    <a:pt x="11636" y="10990"/>
                    <a:pt x="11658" y="10751"/>
                  </a:cubicBezTo>
                  <a:cubicBezTo>
                    <a:pt x="11680" y="10512"/>
                    <a:pt x="11837" y="10154"/>
                    <a:pt x="11837" y="10035"/>
                  </a:cubicBezTo>
                  <a:cubicBezTo>
                    <a:pt x="11837" y="9876"/>
                    <a:pt x="11926" y="9796"/>
                    <a:pt x="12015" y="9757"/>
                  </a:cubicBezTo>
                  <a:cubicBezTo>
                    <a:pt x="12104" y="9717"/>
                    <a:pt x="12037" y="9438"/>
                    <a:pt x="12104" y="9399"/>
                  </a:cubicBezTo>
                  <a:cubicBezTo>
                    <a:pt x="12193" y="9399"/>
                    <a:pt x="12193" y="9319"/>
                    <a:pt x="12215" y="9200"/>
                  </a:cubicBezTo>
                  <a:cubicBezTo>
                    <a:pt x="12238" y="9080"/>
                    <a:pt x="12327" y="9160"/>
                    <a:pt x="12282" y="9080"/>
                  </a:cubicBezTo>
                  <a:cubicBezTo>
                    <a:pt x="12215" y="8961"/>
                    <a:pt x="12260" y="8961"/>
                    <a:pt x="12394" y="8961"/>
                  </a:cubicBezTo>
                  <a:cubicBezTo>
                    <a:pt x="12528" y="8961"/>
                    <a:pt x="12706" y="8881"/>
                    <a:pt x="12684" y="8643"/>
                  </a:cubicBezTo>
                  <a:cubicBezTo>
                    <a:pt x="12661" y="8404"/>
                    <a:pt x="12327" y="8563"/>
                    <a:pt x="12327" y="8404"/>
                  </a:cubicBezTo>
                  <a:cubicBezTo>
                    <a:pt x="12327" y="8205"/>
                    <a:pt x="11903" y="8205"/>
                    <a:pt x="11926" y="8086"/>
                  </a:cubicBezTo>
                  <a:cubicBezTo>
                    <a:pt x="11948" y="7967"/>
                    <a:pt x="12349" y="8165"/>
                    <a:pt x="12505" y="8245"/>
                  </a:cubicBezTo>
                  <a:cubicBezTo>
                    <a:pt x="12639" y="8364"/>
                    <a:pt x="12684" y="8364"/>
                    <a:pt x="12795" y="8325"/>
                  </a:cubicBezTo>
                  <a:cubicBezTo>
                    <a:pt x="12907" y="8325"/>
                    <a:pt x="12840" y="8046"/>
                    <a:pt x="12862" y="7967"/>
                  </a:cubicBezTo>
                  <a:cubicBezTo>
                    <a:pt x="12884" y="7847"/>
                    <a:pt x="13107" y="8126"/>
                    <a:pt x="13241" y="8046"/>
                  </a:cubicBezTo>
                  <a:cubicBezTo>
                    <a:pt x="13352" y="8006"/>
                    <a:pt x="13486" y="7529"/>
                    <a:pt x="13598" y="7410"/>
                  </a:cubicBezTo>
                  <a:cubicBezTo>
                    <a:pt x="13687" y="7290"/>
                    <a:pt x="13598" y="7171"/>
                    <a:pt x="13397" y="7171"/>
                  </a:cubicBezTo>
                  <a:cubicBezTo>
                    <a:pt x="13196" y="7211"/>
                    <a:pt x="13063" y="7091"/>
                    <a:pt x="12951" y="6932"/>
                  </a:cubicBezTo>
                  <a:cubicBezTo>
                    <a:pt x="12840" y="6773"/>
                    <a:pt x="12862" y="6654"/>
                    <a:pt x="12973" y="6694"/>
                  </a:cubicBezTo>
                  <a:cubicBezTo>
                    <a:pt x="13085" y="6694"/>
                    <a:pt x="13375" y="7091"/>
                    <a:pt x="13486" y="7131"/>
                  </a:cubicBezTo>
                  <a:cubicBezTo>
                    <a:pt x="13575" y="7131"/>
                    <a:pt x="13776" y="6733"/>
                    <a:pt x="13865" y="6614"/>
                  </a:cubicBezTo>
                  <a:cubicBezTo>
                    <a:pt x="13954" y="6495"/>
                    <a:pt x="13776" y="6455"/>
                    <a:pt x="13709" y="6375"/>
                  </a:cubicBezTo>
                  <a:cubicBezTo>
                    <a:pt x="13642" y="6296"/>
                    <a:pt x="13820" y="6216"/>
                    <a:pt x="13910" y="6216"/>
                  </a:cubicBezTo>
                  <a:cubicBezTo>
                    <a:pt x="13999" y="6216"/>
                    <a:pt x="14043" y="6375"/>
                    <a:pt x="14066" y="6415"/>
                  </a:cubicBezTo>
                  <a:cubicBezTo>
                    <a:pt x="14110" y="6495"/>
                    <a:pt x="14266" y="6375"/>
                    <a:pt x="14333" y="6375"/>
                  </a:cubicBezTo>
                  <a:cubicBezTo>
                    <a:pt x="14422" y="6375"/>
                    <a:pt x="14333" y="6137"/>
                    <a:pt x="14199" y="6057"/>
                  </a:cubicBezTo>
                  <a:cubicBezTo>
                    <a:pt x="14066" y="5978"/>
                    <a:pt x="14199" y="5819"/>
                    <a:pt x="14244" y="5938"/>
                  </a:cubicBezTo>
                  <a:cubicBezTo>
                    <a:pt x="14289" y="6097"/>
                    <a:pt x="14378" y="6057"/>
                    <a:pt x="14422" y="6216"/>
                  </a:cubicBezTo>
                  <a:cubicBezTo>
                    <a:pt x="14489" y="6455"/>
                    <a:pt x="14511" y="6296"/>
                    <a:pt x="14623" y="6216"/>
                  </a:cubicBezTo>
                  <a:cubicBezTo>
                    <a:pt x="14734" y="6137"/>
                    <a:pt x="14801" y="6017"/>
                    <a:pt x="14868" y="5898"/>
                  </a:cubicBezTo>
                  <a:cubicBezTo>
                    <a:pt x="14913" y="5779"/>
                    <a:pt x="14935" y="5938"/>
                    <a:pt x="15002" y="5739"/>
                  </a:cubicBezTo>
                  <a:cubicBezTo>
                    <a:pt x="15069" y="5540"/>
                    <a:pt x="14980" y="5381"/>
                    <a:pt x="14890" y="5262"/>
                  </a:cubicBezTo>
                  <a:cubicBezTo>
                    <a:pt x="14801" y="5142"/>
                    <a:pt x="14890" y="5023"/>
                    <a:pt x="14801" y="4943"/>
                  </a:cubicBezTo>
                  <a:cubicBezTo>
                    <a:pt x="14712" y="4864"/>
                    <a:pt x="14690" y="4705"/>
                    <a:pt x="14801" y="4744"/>
                  </a:cubicBezTo>
                  <a:cubicBezTo>
                    <a:pt x="14913" y="4784"/>
                    <a:pt x="15002" y="4744"/>
                    <a:pt x="15046" y="4585"/>
                  </a:cubicBezTo>
                  <a:cubicBezTo>
                    <a:pt x="15113" y="4466"/>
                    <a:pt x="14890" y="4426"/>
                    <a:pt x="14980" y="4307"/>
                  </a:cubicBezTo>
                  <a:cubicBezTo>
                    <a:pt x="15091" y="4227"/>
                    <a:pt x="15002" y="4108"/>
                    <a:pt x="14913" y="4108"/>
                  </a:cubicBezTo>
                  <a:cubicBezTo>
                    <a:pt x="14801" y="4108"/>
                    <a:pt x="14712" y="4028"/>
                    <a:pt x="14712" y="3869"/>
                  </a:cubicBezTo>
                  <a:cubicBezTo>
                    <a:pt x="14712" y="3750"/>
                    <a:pt x="14534" y="3830"/>
                    <a:pt x="14422" y="3750"/>
                  </a:cubicBezTo>
                  <a:cubicBezTo>
                    <a:pt x="14333" y="3670"/>
                    <a:pt x="14088" y="3670"/>
                    <a:pt x="14043" y="3670"/>
                  </a:cubicBezTo>
                  <a:cubicBezTo>
                    <a:pt x="13976" y="3710"/>
                    <a:pt x="13976" y="4108"/>
                    <a:pt x="14066" y="4108"/>
                  </a:cubicBezTo>
                  <a:cubicBezTo>
                    <a:pt x="14133" y="4108"/>
                    <a:pt x="14199" y="4267"/>
                    <a:pt x="14133" y="4347"/>
                  </a:cubicBezTo>
                  <a:cubicBezTo>
                    <a:pt x="14066" y="4386"/>
                    <a:pt x="14155" y="4546"/>
                    <a:pt x="14088" y="4546"/>
                  </a:cubicBezTo>
                  <a:cubicBezTo>
                    <a:pt x="14043" y="4506"/>
                    <a:pt x="13954" y="4466"/>
                    <a:pt x="13932" y="4744"/>
                  </a:cubicBezTo>
                  <a:cubicBezTo>
                    <a:pt x="13910" y="4983"/>
                    <a:pt x="13910" y="5102"/>
                    <a:pt x="13798" y="5182"/>
                  </a:cubicBezTo>
                  <a:cubicBezTo>
                    <a:pt x="13709" y="5262"/>
                    <a:pt x="13776" y="4904"/>
                    <a:pt x="13687" y="4904"/>
                  </a:cubicBezTo>
                  <a:cubicBezTo>
                    <a:pt x="13598" y="4904"/>
                    <a:pt x="13598" y="5222"/>
                    <a:pt x="13664" y="5262"/>
                  </a:cubicBezTo>
                  <a:cubicBezTo>
                    <a:pt x="13731" y="5262"/>
                    <a:pt x="13731" y="5381"/>
                    <a:pt x="13754" y="5540"/>
                  </a:cubicBezTo>
                  <a:cubicBezTo>
                    <a:pt x="13776" y="5659"/>
                    <a:pt x="13642" y="5580"/>
                    <a:pt x="13575" y="5739"/>
                  </a:cubicBezTo>
                  <a:cubicBezTo>
                    <a:pt x="13531" y="5938"/>
                    <a:pt x="13508" y="5659"/>
                    <a:pt x="13441" y="5540"/>
                  </a:cubicBezTo>
                  <a:cubicBezTo>
                    <a:pt x="13352" y="5421"/>
                    <a:pt x="13263" y="5222"/>
                    <a:pt x="13263" y="5063"/>
                  </a:cubicBezTo>
                  <a:cubicBezTo>
                    <a:pt x="13285" y="4943"/>
                    <a:pt x="13308" y="4904"/>
                    <a:pt x="13375" y="4864"/>
                  </a:cubicBezTo>
                  <a:cubicBezTo>
                    <a:pt x="13441" y="4864"/>
                    <a:pt x="13375" y="4744"/>
                    <a:pt x="13375" y="4585"/>
                  </a:cubicBezTo>
                  <a:cubicBezTo>
                    <a:pt x="13375" y="4386"/>
                    <a:pt x="13285" y="4466"/>
                    <a:pt x="13196" y="4267"/>
                  </a:cubicBezTo>
                  <a:cubicBezTo>
                    <a:pt x="13107" y="4068"/>
                    <a:pt x="13018" y="4068"/>
                    <a:pt x="12973" y="4188"/>
                  </a:cubicBezTo>
                  <a:cubicBezTo>
                    <a:pt x="12929" y="4267"/>
                    <a:pt x="12951" y="4426"/>
                    <a:pt x="12884" y="4506"/>
                  </a:cubicBezTo>
                  <a:cubicBezTo>
                    <a:pt x="12795" y="4546"/>
                    <a:pt x="12840" y="4824"/>
                    <a:pt x="12773" y="4864"/>
                  </a:cubicBezTo>
                  <a:cubicBezTo>
                    <a:pt x="12706" y="4864"/>
                    <a:pt x="12728" y="4347"/>
                    <a:pt x="12684" y="4307"/>
                  </a:cubicBezTo>
                  <a:cubicBezTo>
                    <a:pt x="12617" y="4267"/>
                    <a:pt x="12639" y="4148"/>
                    <a:pt x="12706" y="4108"/>
                  </a:cubicBezTo>
                  <a:cubicBezTo>
                    <a:pt x="12795" y="4108"/>
                    <a:pt x="12840" y="3949"/>
                    <a:pt x="12773" y="3949"/>
                  </a:cubicBezTo>
                  <a:cubicBezTo>
                    <a:pt x="12706" y="3949"/>
                    <a:pt x="12572" y="3790"/>
                    <a:pt x="12528" y="3750"/>
                  </a:cubicBezTo>
                  <a:cubicBezTo>
                    <a:pt x="12483" y="3710"/>
                    <a:pt x="12394" y="3949"/>
                    <a:pt x="12327" y="3869"/>
                  </a:cubicBezTo>
                  <a:cubicBezTo>
                    <a:pt x="12282" y="3790"/>
                    <a:pt x="12349" y="3591"/>
                    <a:pt x="12349" y="3472"/>
                  </a:cubicBezTo>
                  <a:cubicBezTo>
                    <a:pt x="12349" y="3352"/>
                    <a:pt x="12438" y="3511"/>
                    <a:pt x="12483" y="3392"/>
                  </a:cubicBezTo>
                  <a:cubicBezTo>
                    <a:pt x="12550" y="3233"/>
                    <a:pt x="12327" y="3233"/>
                    <a:pt x="12327" y="3074"/>
                  </a:cubicBezTo>
                  <a:cubicBezTo>
                    <a:pt x="12327" y="2954"/>
                    <a:pt x="12171" y="2915"/>
                    <a:pt x="12104" y="2835"/>
                  </a:cubicBezTo>
                  <a:cubicBezTo>
                    <a:pt x="12059" y="2795"/>
                    <a:pt x="12149" y="2557"/>
                    <a:pt x="12126" y="2437"/>
                  </a:cubicBezTo>
                  <a:cubicBezTo>
                    <a:pt x="12104" y="2358"/>
                    <a:pt x="11881" y="2040"/>
                    <a:pt x="11792" y="2040"/>
                  </a:cubicBezTo>
                  <a:cubicBezTo>
                    <a:pt x="11703" y="2079"/>
                    <a:pt x="11680" y="1841"/>
                    <a:pt x="11747" y="1841"/>
                  </a:cubicBezTo>
                  <a:cubicBezTo>
                    <a:pt x="11792" y="1880"/>
                    <a:pt x="11837" y="1801"/>
                    <a:pt x="11926" y="1602"/>
                  </a:cubicBezTo>
                  <a:cubicBezTo>
                    <a:pt x="12015" y="1443"/>
                    <a:pt x="12037" y="1363"/>
                    <a:pt x="11970" y="1323"/>
                  </a:cubicBezTo>
                  <a:cubicBezTo>
                    <a:pt x="11903" y="1284"/>
                    <a:pt x="11859" y="1164"/>
                    <a:pt x="11970" y="1164"/>
                  </a:cubicBezTo>
                  <a:cubicBezTo>
                    <a:pt x="12104" y="1204"/>
                    <a:pt x="12305" y="1323"/>
                    <a:pt x="12372" y="1244"/>
                  </a:cubicBezTo>
                  <a:cubicBezTo>
                    <a:pt x="12438" y="1164"/>
                    <a:pt x="12639" y="568"/>
                    <a:pt x="12728" y="369"/>
                  </a:cubicBezTo>
                  <a:cubicBezTo>
                    <a:pt x="12817" y="130"/>
                    <a:pt x="12661" y="130"/>
                    <a:pt x="12461" y="170"/>
                  </a:cubicBezTo>
                  <a:cubicBezTo>
                    <a:pt x="12260" y="170"/>
                    <a:pt x="12215" y="11"/>
                    <a:pt x="12059" y="11"/>
                  </a:cubicBezTo>
                  <a:cubicBezTo>
                    <a:pt x="11881" y="-29"/>
                    <a:pt x="11569" y="51"/>
                    <a:pt x="11524" y="130"/>
                  </a:cubicBezTo>
                  <a:cubicBezTo>
                    <a:pt x="11480" y="249"/>
                    <a:pt x="11614" y="329"/>
                    <a:pt x="11591" y="409"/>
                  </a:cubicBezTo>
                  <a:cubicBezTo>
                    <a:pt x="11591" y="528"/>
                    <a:pt x="11480" y="329"/>
                    <a:pt x="11435" y="369"/>
                  </a:cubicBezTo>
                  <a:cubicBezTo>
                    <a:pt x="11391" y="409"/>
                    <a:pt x="11458" y="568"/>
                    <a:pt x="11435" y="886"/>
                  </a:cubicBezTo>
                  <a:cubicBezTo>
                    <a:pt x="11413" y="1244"/>
                    <a:pt x="11480" y="1284"/>
                    <a:pt x="11524" y="1403"/>
                  </a:cubicBezTo>
                  <a:cubicBezTo>
                    <a:pt x="11591" y="1522"/>
                    <a:pt x="11569" y="1681"/>
                    <a:pt x="11569" y="1920"/>
                  </a:cubicBezTo>
                  <a:cubicBezTo>
                    <a:pt x="11569" y="2119"/>
                    <a:pt x="11458" y="2119"/>
                    <a:pt x="11413" y="2159"/>
                  </a:cubicBezTo>
                  <a:cubicBezTo>
                    <a:pt x="11391" y="2238"/>
                    <a:pt x="11524" y="2318"/>
                    <a:pt x="11502" y="2437"/>
                  </a:cubicBezTo>
                  <a:cubicBezTo>
                    <a:pt x="11480" y="2596"/>
                    <a:pt x="11368" y="2358"/>
                    <a:pt x="11302" y="2398"/>
                  </a:cubicBezTo>
                  <a:cubicBezTo>
                    <a:pt x="11235" y="2437"/>
                    <a:pt x="11168" y="2795"/>
                    <a:pt x="11235" y="2875"/>
                  </a:cubicBezTo>
                  <a:cubicBezTo>
                    <a:pt x="11324" y="2994"/>
                    <a:pt x="11346" y="2994"/>
                    <a:pt x="11279" y="3114"/>
                  </a:cubicBezTo>
                  <a:cubicBezTo>
                    <a:pt x="11235" y="3233"/>
                    <a:pt x="11168" y="3432"/>
                    <a:pt x="11302" y="3631"/>
                  </a:cubicBezTo>
                  <a:cubicBezTo>
                    <a:pt x="11435" y="3790"/>
                    <a:pt x="11680" y="3790"/>
                    <a:pt x="11814" y="3949"/>
                  </a:cubicBezTo>
                  <a:cubicBezTo>
                    <a:pt x="11948" y="4068"/>
                    <a:pt x="11747" y="3989"/>
                    <a:pt x="11814" y="4148"/>
                  </a:cubicBezTo>
                  <a:cubicBezTo>
                    <a:pt x="11859" y="4347"/>
                    <a:pt x="11725" y="4386"/>
                    <a:pt x="11725" y="4506"/>
                  </a:cubicBezTo>
                  <a:cubicBezTo>
                    <a:pt x="11725" y="4665"/>
                    <a:pt x="11792" y="4585"/>
                    <a:pt x="11859" y="4347"/>
                  </a:cubicBezTo>
                  <a:cubicBezTo>
                    <a:pt x="11926" y="4148"/>
                    <a:pt x="11970" y="4426"/>
                    <a:pt x="11970" y="4625"/>
                  </a:cubicBezTo>
                  <a:cubicBezTo>
                    <a:pt x="11948" y="4784"/>
                    <a:pt x="11859" y="4705"/>
                    <a:pt x="11792" y="4864"/>
                  </a:cubicBezTo>
                  <a:cubicBezTo>
                    <a:pt x="11725" y="5063"/>
                    <a:pt x="11658" y="5102"/>
                    <a:pt x="11547" y="5063"/>
                  </a:cubicBezTo>
                  <a:cubicBezTo>
                    <a:pt x="11435" y="5023"/>
                    <a:pt x="11502" y="5341"/>
                    <a:pt x="11547" y="5500"/>
                  </a:cubicBezTo>
                  <a:cubicBezTo>
                    <a:pt x="11591" y="5659"/>
                    <a:pt x="11524" y="5739"/>
                    <a:pt x="11413" y="5659"/>
                  </a:cubicBezTo>
                  <a:cubicBezTo>
                    <a:pt x="11279" y="5620"/>
                    <a:pt x="11212" y="5461"/>
                    <a:pt x="11279" y="5301"/>
                  </a:cubicBezTo>
                  <a:cubicBezTo>
                    <a:pt x="11346" y="5142"/>
                    <a:pt x="11391" y="4943"/>
                    <a:pt x="11302" y="4943"/>
                  </a:cubicBezTo>
                  <a:cubicBezTo>
                    <a:pt x="11235" y="4983"/>
                    <a:pt x="11079" y="4943"/>
                    <a:pt x="11012" y="4784"/>
                  </a:cubicBezTo>
                  <a:cubicBezTo>
                    <a:pt x="10967" y="4665"/>
                    <a:pt x="11056" y="4705"/>
                    <a:pt x="11212" y="4744"/>
                  </a:cubicBezTo>
                  <a:cubicBezTo>
                    <a:pt x="11346" y="4784"/>
                    <a:pt x="11235" y="4585"/>
                    <a:pt x="11346" y="4585"/>
                  </a:cubicBezTo>
                  <a:cubicBezTo>
                    <a:pt x="11458" y="4585"/>
                    <a:pt x="11524" y="4665"/>
                    <a:pt x="11636" y="4546"/>
                  </a:cubicBezTo>
                  <a:cubicBezTo>
                    <a:pt x="11725" y="4386"/>
                    <a:pt x="11569" y="4108"/>
                    <a:pt x="11480" y="4148"/>
                  </a:cubicBezTo>
                  <a:cubicBezTo>
                    <a:pt x="11413" y="4188"/>
                    <a:pt x="11279" y="4267"/>
                    <a:pt x="11279" y="4108"/>
                  </a:cubicBezTo>
                  <a:cubicBezTo>
                    <a:pt x="11279" y="3989"/>
                    <a:pt x="11413" y="4068"/>
                    <a:pt x="11502" y="4028"/>
                  </a:cubicBezTo>
                  <a:cubicBezTo>
                    <a:pt x="11569" y="4028"/>
                    <a:pt x="11458" y="3830"/>
                    <a:pt x="11346" y="3869"/>
                  </a:cubicBezTo>
                  <a:cubicBezTo>
                    <a:pt x="11235" y="3949"/>
                    <a:pt x="11146" y="3949"/>
                    <a:pt x="11056" y="3790"/>
                  </a:cubicBezTo>
                  <a:cubicBezTo>
                    <a:pt x="10967" y="3591"/>
                    <a:pt x="10811" y="3511"/>
                    <a:pt x="10767" y="3909"/>
                  </a:cubicBezTo>
                  <a:cubicBezTo>
                    <a:pt x="10744" y="4267"/>
                    <a:pt x="10588" y="4068"/>
                    <a:pt x="10521" y="4188"/>
                  </a:cubicBezTo>
                  <a:cubicBezTo>
                    <a:pt x="10454" y="4347"/>
                    <a:pt x="10588" y="4426"/>
                    <a:pt x="10744" y="4426"/>
                  </a:cubicBezTo>
                  <a:cubicBezTo>
                    <a:pt x="10900" y="4426"/>
                    <a:pt x="11012" y="4705"/>
                    <a:pt x="10923" y="4705"/>
                  </a:cubicBezTo>
                  <a:cubicBezTo>
                    <a:pt x="10856" y="4705"/>
                    <a:pt x="10900" y="4864"/>
                    <a:pt x="10811" y="4824"/>
                  </a:cubicBezTo>
                  <a:cubicBezTo>
                    <a:pt x="10744" y="4744"/>
                    <a:pt x="10655" y="4824"/>
                    <a:pt x="10722" y="4943"/>
                  </a:cubicBezTo>
                  <a:cubicBezTo>
                    <a:pt x="10767" y="5063"/>
                    <a:pt x="10700" y="5102"/>
                    <a:pt x="10700" y="5222"/>
                  </a:cubicBezTo>
                  <a:cubicBezTo>
                    <a:pt x="10700" y="5341"/>
                    <a:pt x="10588" y="5222"/>
                    <a:pt x="10454" y="5222"/>
                  </a:cubicBezTo>
                  <a:cubicBezTo>
                    <a:pt x="10343" y="5182"/>
                    <a:pt x="10120" y="5262"/>
                    <a:pt x="9964" y="5301"/>
                  </a:cubicBezTo>
                  <a:cubicBezTo>
                    <a:pt x="9808" y="5381"/>
                    <a:pt x="9652" y="5262"/>
                    <a:pt x="9585" y="5142"/>
                  </a:cubicBezTo>
                  <a:cubicBezTo>
                    <a:pt x="9518" y="5023"/>
                    <a:pt x="9429" y="5023"/>
                    <a:pt x="9318" y="5023"/>
                  </a:cubicBezTo>
                  <a:cubicBezTo>
                    <a:pt x="9206" y="5023"/>
                    <a:pt x="9228" y="4864"/>
                    <a:pt x="9095" y="4824"/>
                  </a:cubicBezTo>
                  <a:cubicBezTo>
                    <a:pt x="8939" y="4824"/>
                    <a:pt x="8983" y="4625"/>
                    <a:pt x="8961" y="4466"/>
                  </a:cubicBezTo>
                  <a:cubicBezTo>
                    <a:pt x="8939" y="4347"/>
                    <a:pt x="8649" y="4386"/>
                    <a:pt x="8537" y="4506"/>
                  </a:cubicBezTo>
                  <a:cubicBezTo>
                    <a:pt x="8448" y="4625"/>
                    <a:pt x="8225" y="4585"/>
                    <a:pt x="8181" y="4784"/>
                  </a:cubicBezTo>
                  <a:cubicBezTo>
                    <a:pt x="8114" y="5023"/>
                    <a:pt x="8225" y="4983"/>
                    <a:pt x="8292" y="4983"/>
                  </a:cubicBezTo>
                  <a:cubicBezTo>
                    <a:pt x="8381" y="4983"/>
                    <a:pt x="8359" y="4824"/>
                    <a:pt x="8515" y="4864"/>
                  </a:cubicBezTo>
                  <a:cubicBezTo>
                    <a:pt x="8671" y="4904"/>
                    <a:pt x="8783" y="4546"/>
                    <a:pt x="8850" y="4665"/>
                  </a:cubicBezTo>
                  <a:cubicBezTo>
                    <a:pt x="8916" y="4784"/>
                    <a:pt x="8582" y="5023"/>
                    <a:pt x="8448" y="5063"/>
                  </a:cubicBezTo>
                  <a:cubicBezTo>
                    <a:pt x="8292" y="5102"/>
                    <a:pt x="8337" y="5301"/>
                    <a:pt x="8471" y="5699"/>
                  </a:cubicBezTo>
                  <a:cubicBezTo>
                    <a:pt x="8604" y="6057"/>
                    <a:pt x="8404" y="5858"/>
                    <a:pt x="8404" y="6017"/>
                  </a:cubicBezTo>
                  <a:cubicBezTo>
                    <a:pt x="8404" y="6216"/>
                    <a:pt x="8159" y="5978"/>
                    <a:pt x="8248" y="5898"/>
                  </a:cubicBezTo>
                  <a:cubicBezTo>
                    <a:pt x="8359" y="5858"/>
                    <a:pt x="8315" y="5659"/>
                    <a:pt x="8225" y="5540"/>
                  </a:cubicBezTo>
                  <a:cubicBezTo>
                    <a:pt x="8136" y="5421"/>
                    <a:pt x="8092" y="5540"/>
                    <a:pt x="8092" y="5421"/>
                  </a:cubicBezTo>
                  <a:cubicBezTo>
                    <a:pt x="8114" y="5262"/>
                    <a:pt x="8002" y="5421"/>
                    <a:pt x="7936" y="5301"/>
                  </a:cubicBezTo>
                  <a:cubicBezTo>
                    <a:pt x="7846" y="5182"/>
                    <a:pt x="7824" y="5102"/>
                    <a:pt x="7713" y="5222"/>
                  </a:cubicBezTo>
                  <a:cubicBezTo>
                    <a:pt x="7601" y="5301"/>
                    <a:pt x="7490" y="5262"/>
                    <a:pt x="7245" y="5341"/>
                  </a:cubicBezTo>
                  <a:cubicBezTo>
                    <a:pt x="7022" y="5421"/>
                    <a:pt x="6576" y="5381"/>
                    <a:pt x="6509" y="5262"/>
                  </a:cubicBezTo>
                  <a:cubicBezTo>
                    <a:pt x="6420" y="5102"/>
                    <a:pt x="6710" y="4864"/>
                    <a:pt x="6799" y="4904"/>
                  </a:cubicBezTo>
                  <a:cubicBezTo>
                    <a:pt x="6866" y="4943"/>
                    <a:pt x="6821" y="4744"/>
                    <a:pt x="6687" y="4585"/>
                  </a:cubicBezTo>
                  <a:cubicBezTo>
                    <a:pt x="6576" y="4386"/>
                    <a:pt x="6286" y="4267"/>
                    <a:pt x="6286" y="4386"/>
                  </a:cubicBezTo>
                  <a:cubicBezTo>
                    <a:pt x="6286" y="4506"/>
                    <a:pt x="6130" y="4386"/>
                    <a:pt x="5929" y="4347"/>
                  </a:cubicBezTo>
                  <a:cubicBezTo>
                    <a:pt x="5707" y="4267"/>
                    <a:pt x="5684" y="4148"/>
                    <a:pt x="5550" y="4108"/>
                  </a:cubicBezTo>
                  <a:cubicBezTo>
                    <a:pt x="5417" y="4108"/>
                    <a:pt x="5216" y="4028"/>
                    <a:pt x="5060" y="3830"/>
                  </a:cubicBezTo>
                  <a:cubicBezTo>
                    <a:pt x="4904" y="3591"/>
                    <a:pt x="4547" y="3670"/>
                    <a:pt x="4503" y="3869"/>
                  </a:cubicBezTo>
                  <a:cubicBezTo>
                    <a:pt x="4458" y="4068"/>
                    <a:pt x="4324" y="4068"/>
                    <a:pt x="4213" y="4068"/>
                  </a:cubicBezTo>
                  <a:cubicBezTo>
                    <a:pt x="4079" y="4068"/>
                    <a:pt x="4258" y="3790"/>
                    <a:pt x="4213" y="3750"/>
                  </a:cubicBezTo>
                  <a:cubicBezTo>
                    <a:pt x="4168" y="3710"/>
                    <a:pt x="4213" y="3432"/>
                    <a:pt x="4124" y="3432"/>
                  </a:cubicBezTo>
                  <a:cubicBezTo>
                    <a:pt x="4035" y="3392"/>
                    <a:pt x="3968" y="4068"/>
                    <a:pt x="3789" y="4068"/>
                  </a:cubicBezTo>
                  <a:cubicBezTo>
                    <a:pt x="3633" y="4028"/>
                    <a:pt x="3544" y="3352"/>
                    <a:pt x="3411" y="3153"/>
                  </a:cubicBezTo>
                  <a:cubicBezTo>
                    <a:pt x="3277" y="2994"/>
                    <a:pt x="3143" y="2954"/>
                    <a:pt x="3254" y="3233"/>
                  </a:cubicBezTo>
                  <a:cubicBezTo>
                    <a:pt x="3388" y="3511"/>
                    <a:pt x="3165" y="3312"/>
                    <a:pt x="3165" y="3511"/>
                  </a:cubicBezTo>
                  <a:cubicBezTo>
                    <a:pt x="3188" y="3670"/>
                    <a:pt x="2987" y="3869"/>
                    <a:pt x="2987" y="3790"/>
                  </a:cubicBezTo>
                  <a:cubicBezTo>
                    <a:pt x="2987" y="3670"/>
                    <a:pt x="2876" y="3591"/>
                    <a:pt x="2742" y="3869"/>
                  </a:cubicBezTo>
                  <a:cubicBezTo>
                    <a:pt x="2608" y="4148"/>
                    <a:pt x="2519" y="4108"/>
                    <a:pt x="2497" y="3989"/>
                  </a:cubicBezTo>
                  <a:cubicBezTo>
                    <a:pt x="2497" y="3909"/>
                    <a:pt x="2095" y="4267"/>
                    <a:pt x="2118" y="4386"/>
                  </a:cubicBezTo>
                  <a:cubicBezTo>
                    <a:pt x="2140" y="4506"/>
                    <a:pt x="2051" y="4585"/>
                    <a:pt x="1939" y="4585"/>
                  </a:cubicBezTo>
                  <a:cubicBezTo>
                    <a:pt x="1850" y="4546"/>
                    <a:pt x="1917" y="4386"/>
                    <a:pt x="2006" y="4307"/>
                  </a:cubicBezTo>
                  <a:cubicBezTo>
                    <a:pt x="2095" y="4227"/>
                    <a:pt x="2363" y="3869"/>
                    <a:pt x="2497" y="3830"/>
                  </a:cubicBezTo>
                  <a:cubicBezTo>
                    <a:pt x="2630" y="3790"/>
                    <a:pt x="2876" y="3591"/>
                    <a:pt x="2898" y="3472"/>
                  </a:cubicBezTo>
                  <a:cubicBezTo>
                    <a:pt x="2898" y="3392"/>
                    <a:pt x="2764" y="3472"/>
                    <a:pt x="2675" y="3432"/>
                  </a:cubicBezTo>
                  <a:cubicBezTo>
                    <a:pt x="2586" y="3392"/>
                    <a:pt x="2430" y="3591"/>
                    <a:pt x="2274" y="3710"/>
                  </a:cubicBezTo>
                  <a:cubicBezTo>
                    <a:pt x="2118" y="3830"/>
                    <a:pt x="1962" y="3790"/>
                    <a:pt x="2006" y="3949"/>
                  </a:cubicBezTo>
                  <a:cubicBezTo>
                    <a:pt x="2051" y="4108"/>
                    <a:pt x="1850" y="3909"/>
                    <a:pt x="1828" y="4028"/>
                  </a:cubicBezTo>
                  <a:cubicBezTo>
                    <a:pt x="1783" y="4148"/>
                    <a:pt x="1716" y="4028"/>
                    <a:pt x="1761" y="3949"/>
                  </a:cubicBezTo>
                  <a:cubicBezTo>
                    <a:pt x="1828" y="3909"/>
                    <a:pt x="1627" y="3790"/>
                    <a:pt x="1627" y="3869"/>
                  </a:cubicBezTo>
                  <a:cubicBezTo>
                    <a:pt x="1627" y="3949"/>
                    <a:pt x="1605" y="4028"/>
                    <a:pt x="1471" y="4028"/>
                  </a:cubicBezTo>
                  <a:cubicBezTo>
                    <a:pt x="1337" y="4028"/>
                    <a:pt x="1204" y="4188"/>
                    <a:pt x="1293" y="4307"/>
                  </a:cubicBezTo>
                  <a:cubicBezTo>
                    <a:pt x="1382" y="4426"/>
                    <a:pt x="1427" y="4506"/>
                    <a:pt x="1382" y="4585"/>
                  </a:cubicBezTo>
                  <a:cubicBezTo>
                    <a:pt x="1337" y="4665"/>
                    <a:pt x="1204" y="4347"/>
                    <a:pt x="1003" y="4386"/>
                  </a:cubicBezTo>
                  <a:cubicBezTo>
                    <a:pt x="802" y="4426"/>
                    <a:pt x="424" y="3989"/>
                    <a:pt x="424" y="3909"/>
                  </a:cubicBezTo>
                  <a:cubicBezTo>
                    <a:pt x="424" y="3830"/>
                    <a:pt x="178" y="3869"/>
                    <a:pt x="0" y="3830"/>
                  </a:cubicBezTo>
                  <a:cubicBezTo>
                    <a:pt x="0" y="10672"/>
                    <a:pt x="0" y="10672"/>
                    <a:pt x="0" y="10672"/>
                  </a:cubicBezTo>
                  <a:cubicBezTo>
                    <a:pt x="22" y="10672"/>
                    <a:pt x="45" y="10711"/>
                    <a:pt x="67" y="10711"/>
                  </a:cubicBezTo>
                  <a:cubicBezTo>
                    <a:pt x="89" y="10672"/>
                    <a:pt x="111" y="10632"/>
                    <a:pt x="134" y="10632"/>
                  </a:cubicBezTo>
                  <a:cubicBezTo>
                    <a:pt x="156" y="10632"/>
                    <a:pt x="156" y="10632"/>
                    <a:pt x="156" y="10632"/>
                  </a:cubicBezTo>
                  <a:cubicBezTo>
                    <a:pt x="201" y="10672"/>
                    <a:pt x="245" y="10672"/>
                    <a:pt x="312" y="10592"/>
                  </a:cubicBezTo>
                  <a:cubicBezTo>
                    <a:pt x="334" y="10592"/>
                    <a:pt x="357" y="10592"/>
                    <a:pt x="379" y="10592"/>
                  </a:cubicBezTo>
                  <a:cubicBezTo>
                    <a:pt x="490" y="10592"/>
                    <a:pt x="535" y="10751"/>
                    <a:pt x="535" y="10910"/>
                  </a:cubicBezTo>
                  <a:cubicBezTo>
                    <a:pt x="535" y="10950"/>
                    <a:pt x="602" y="11030"/>
                    <a:pt x="646" y="11069"/>
                  </a:cubicBezTo>
                  <a:cubicBezTo>
                    <a:pt x="691" y="11149"/>
                    <a:pt x="736" y="11228"/>
                    <a:pt x="780" y="11308"/>
                  </a:cubicBezTo>
                  <a:cubicBezTo>
                    <a:pt x="802" y="11348"/>
                    <a:pt x="802" y="11348"/>
                    <a:pt x="802" y="11388"/>
                  </a:cubicBezTo>
                  <a:cubicBezTo>
                    <a:pt x="847" y="11467"/>
                    <a:pt x="869" y="11547"/>
                    <a:pt x="892" y="11547"/>
                  </a:cubicBezTo>
                  <a:cubicBezTo>
                    <a:pt x="892" y="11547"/>
                    <a:pt x="914" y="11507"/>
                    <a:pt x="914" y="11507"/>
                  </a:cubicBezTo>
                  <a:cubicBezTo>
                    <a:pt x="936" y="11467"/>
                    <a:pt x="981" y="11467"/>
                    <a:pt x="1003" y="11427"/>
                  </a:cubicBezTo>
                  <a:cubicBezTo>
                    <a:pt x="1070" y="11388"/>
                    <a:pt x="1115" y="11348"/>
                    <a:pt x="1115" y="11268"/>
                  </a:cubicBezTo>
                  <a:cubicBezTo>
                    <a:pt x="1115" y="11109"/>
                    <a:pt x="1226" y="11030"/>
                    <a:pt x="1337" y="11030"/>
                  </a:cubicBezTo>
                  <a:cubicBezTo>
                    <a:pt x="1471" y="11030"/>
                    <a:pt x="1560" y="11149"/>
                    <a:pt x="1560" y="11308"/>
                  </a:cubicBezTo>
                  <a:cubicBezTo>
                    <a:pt x="1560" y="11348"/>
                    <a:pt x="1627" y="11467"/>
                    <a:pt x="1716" y="11586"/>
                  </a:cubicBezTo>
                  <a:cubicBezTo>
                    <a:pt x="1828" y="11785"/>
                    <a:pt x="1984" y="12024"/>
                    <a:pt x="2095" y="12342"/>
                  </a:cubicBezTo>
                  <a:cubicBezTo>
                    <a:pt x="2140" y="12501"/>
                    <a:pt x="2162" y="12621"/>
                    <a:pt x="2207" y="12700"/>
                  </a:cubicBezTo>
                  <a:cubicBezTo>
                    <a:pt x="2296" y="13019"/>
                    <a:pt x="2318" y="13098"/>
                    <a:pt x="2519" y="13257"/>
                  </a:cubicBezTo>
                  <a:cubicBezTo>
                    <a:pt x="2786" y="13456"/>
                    <a:pt x="2831" y="13575"/>
                    <a:pt x="2786" y="13854"/>
                  </a:cubicBezTo>
                  <a:cubicBezTo>
                    <a:pt x="2764" y="13854"/>
                    <a:pt x="2786" y="13894"/>
                    <a:pt x="2809" y="13933"/>
                  </a:cubicBezTo>
                  <a:cubicBezTo>
                    <a:pt x="2853" y="14013"/>
                    <a:pt x="2876" y="14053"/>
                    <a:pt x="2876" y="14132"/>
                  </a:cubicBezTo>
                  <a:cubicBezTo>
                    <a:pt x="2876" y="14212"/>
                    <a:pt x="2853" y="14252"/>
                    <a:pt x="2809" y="14291"/>
                  </a:cubicBezTo>
                  <a:cubicBezTo>
                    <a:pt x="2764" y="14331"/>
                    <a:pt x="2697" y="14411"/>
                    <a:pt x="2653" y="14490"/>
                  </a:cubicBezTo>
                  <a:cubicBezTo>
                    <a:pt x="2630" y="14530"/>
                    <a:pt x="2630" y="14530"/>
                    <a:pt x="2630" y="14530"/>
                  </a:cubicBezTo>
                  <a:cubicBezTo>
                    <a:pt x="2653" y="14570"/>
                    <a:pt x="2675" y="14610"/>
                    <a:pt x="2720" y="14649"/>
                  </a:cubicBezTo>
                  <a:cubicBezTo>
                    <a:pt x="2786" y="14769"/>
                    <a:pt x="2608" y="14769"/>
                    <a:pt x="2653" y="14848"/>
                  </a:cubicBezTo>
                  <a:cubicBezTo>
                    <a:pt x="2720" y="14928"/>
                    <a:pt x="2653" y="15087"/>
                    <a:pt x="2697" y="15206"/>
                  </a:cubicBezTo>
                  <a:cubicBezTo>
                    <a:pt x="2764" y="15286"/>
                    <a:pt x="2853" y="15246"/>
                    <a:pt x="2920" y="15167"/>
                  </a:cubicBezTo>
                  <a:cubicBezTo>
                    <a:pt x="2987" y="15087"/>
                    <a:pt x="3032" y="15286"/>
                    <a:pt x="2965" y="15445"/>
                  </a:cubicBezTo>
                  <a:cubicBezTo>
                    <a:pt x="2920" y="15564"/>
                    <a:pt x="3032" y="15684"/>
                    <a:pt x="3076" y="15564"/>
                  </a:cubicBezTo>
                  <a:cubicBezTo>
                    <a:pt x="3121" y="15485"/>
                    <a:pt x="3232" y="15763"/>
                    <a:pt x="3277" y="15803"/>
                  </a:cubicBezTo>
                  <a:cubicBezTo>
                    <a:pt x="3344" y="15843"/>
                    <a:pt x="3388" y="16002"/>
                    <a:pt x="3299" y="16002"/>
                  </a:cubicBezTo>
                  <a:cubicBezTo>
                    <a:pt x="3210" y="16002"/>
                    <a:pt x="3232" y="16280"/>
                    <a:pt x="3299" y="16280"/>
                  </a:cubicBezTo>
                  <a:cubicBezTo>
                    <a:pt x="3344" y="16280"/>
                    <a:pt x="3344" y="16440"/>
                    <a:pt x="3344" y="16519"/>
                  </a:cubicBezTo>
                  <a:cubicBezTo>
                    <a:pt x="3344" y="16599"/>
                    <a:pt x="3544" y="16718"/>
                    <a:pt x="3611" y="16678"/>
                  </a:cubicBezTo>
                  <a:cubicBezTo>
                    <a:pt x="3678" y="16638"/>
                    <a:pt x="3745" y="16758"/>
                    <a:pt x="3789" y="16877"/>
                  </a:cubicBezTo>
                  <a:cubicBezTo>
                    <a:pt x="3812" y="16996"/>
                    <a:pt x="3946" y="17076"/>
                    <a:pt x="4012" y="16996"/>
                  </a:cubicBezTo>
                  <a:cubicBezTo>
                    <a:pt x="4057" y="16917"/>
                    <a:pt x="4079" y="17116"/>
                    <a:pt x="4102" y="17275"/>
                  </a:cubicBezTo>
                  <a:cubicBezTo>
                    <a:pt x="4102" y="17394"/>
                    <a:pt x="4213" y="17315"/>
                    <a:pt x="4280" y="17315"/>
                  </a:cubicBezTo>
                  <a:cubicBezTo>
                    <a:pt x="4347" y="17315"/>
                    <a:pt x="4391" y="17474"/>
                    <a:pt x="4436" y="17434"/>
                  </a:cubicBezTo>
                  <a:cubicBezTo>
                    <a:pt x="4525" y="17394"/>
                    <a:pt x="4547" y="17633"/>
                    <a:pt x="4614" y="17792"/>
                  </a:cubicBezTo>
                  <a:cubicBezTo>
                    <a:pt x="11524" y="17712"/>
                    <a:pt x="11524" y="17712"/>
                    <a:pt x="11524" y="17712"/>
                  </a:cubicBezTo>
                  <a:cubicBezTo>
                    <a:pt x="11524" y="17633"/>
                    <a:pt x="11547" y="17514"/>
                    <a:pt x="11614" y="17514"/>
                  </a:cubicBezTo>
                  <a:close/>
                  <a:moveTo>
                    <a:pt x="5885" y="6495"/>
                  </a:moveTo>
                  <a:cubicBezTo>
                    <a:pt x="5751" y="6853"/>
                    <a:pt x="5684" y="6893"/>
                    <a:pt x="5550" y="6853"/>
                  </a:cubicBezTo>
                  <a:cubicBezTo>
                    <a:pt x="5394" y="6773"/>
                    <a:pt x="5305" y="6932"/>
                    <a:pt x="5372" y="7012"/>
                  </a:cubicBezTo>
                  <a:cubicBezTo>
                    <a:pt x="5461" y="7091"/>
                    <a:pt x="5461" y="7171"/>
                    <a:pt x="5305" y="7251"/>
                  </a:cubicBezTo>
                  <a:cubicBezTo>
                    <a:pt x="5149" y="7330"/>
                    <a:pt x="5038" y="7529"/>
                    <a:pt x="4971" y="7489"/>
                  </a:cubicBezTo>
                  <a:cubicBezTo>
                    <a:pt x="4926" y="7489"/>
                    <a:pt x="5238" y="7052"/>
                    <a:pt x="5172" y="6972"/>
                  </a:cubicBezTo>
                  <a:cubicBezTo>
                    <a:pt x="5082" y="6853"/>
                    <a:pt x="4859" y="7131"/>
                    <a:pt x="4859" y="7290"/>
                  </a:cubicBezTo>
                  <a:cubicBezTo>
                    <a:pt x="4859" y="7410"/>
                    <a:pt x="4726" y="7410"/>
                    <a:pt x="4637" y="7410"/>
                  </a:cubicBezTo>
                  <a:cubicBezTo>
                    <a:pt x="4547" y="7410"/>
                    <a:pt x="4436" y="7251"/>
                    <a:pt x="4525" y="7251"/>
                  </a:cubicBezTo>
                  <a:cubicBezTo>
                    <a:pt x="4614" y="7211"/>
                    <a:pt x="4547" y="7052"/>
                    <a:pt x="4681" y="6972"/>
                  </a:cubicBezTo>
                  <a:cubicBezTo>
                    <a:pt x="4793" y="6893"/>
                    <a:pt x="4659" y="6773"/>
                    <a:pt x="4681" y="6694"/>
                  </a:cubicBezTo>
                  <a:cubicBezTo>
                    <a:pt x="4726" y="6614"/>
                    <a:pt x="4949" y="6773"/>
                    <a:pt x="4949" y="6614"/>
                  </a:cubicBezTo>
                  <a:cubicBezTo>
                    <a:pt x="4971" y="6455"/>
                    <a:pt x="4726" y="6336"/>
                    <a:pt x="4637" y="6415"/>
                  </a:cubicBezTo>
                  <a:cubicBezTo>
                    <a:pt x="4570" y="6535"/>
                    <a:pt x="4369" y="6733"/>
                    <a:pt x="4146" y="6574"/>
                  </a:cubicBezTo>
                  <a:cubicBezTo>
                    <a:pt x="4079" y="6535"/>
                    <a:pt x="4726" y="6415"/>
                    <a:pt x="4815" y="6216"/>
                  </a:cubicBezTo>
                  <a:cubicBezTo>
                    <a:pt x="4926" y="6057"/>
                    <a:pt x="5417" y="5858"/>
                    <a:pt x="5439" y="6017"/>
                  </a:cubicBezTo>
                  <a:cubicBezTo>
                    <a:pt x="5484" y="6177"/>
                    <a:pt x="5194" y="6256"/>
                    <a:pt x="5328" y="6415"/>
                  </a:cubicBezTo>
                  <a:cubicBezTo>
                    <a:pt x="5461" y="6574"/>
                    <a:pt x="5707" y="6455"/>
                    <a:pt x="5751" y="6296"/>
                  </a:cubicBezTo>
                  <a:cubicBezTo>
                    <a:pt x="5796" y="6177"/>
                    <a:pt x="6041" y="6177"/>
                    <a:pt x="5885" y="6495"/>
                  </a:cubicBezTo>
                  <a:close/>
                  <a:moveTo>
                    <a:pt x="7289" y="9717"/>
                  </a:moveTo>
                  <a:cubicBezTo>
                    <a:pt x="7133" y="9956"/>
                    <a:pt x="7133" y="9916"/>
                    <a:pt x="6999" y="9956"/>
                  </a:cubicBezTo>
                  <a:cubicBezTo>
                    <a:pt x="6843" y="9995"/>
                    <a:pt x="6955" y="10274"/>
                    <a:pt x="6776" y="10274"/>
                  </a:cubicBezTo>
                  <a:cubicBezTo>
                    <a:pt x="6598" y="10314"/>
                    <a:pt x="6152" y="10353"/>
                    <a:pt x="6085" y="10154"/>
                  </a:cubicBezTo>
                  <a:cubicBezTo>
                    <a:pt x="6063" y="10115"/>
                    <a:pt x="6331" y="10154"/>
                    <a:pt x="6353" y="9995"/>
                  </a:cubicBezTo>
                  <a:cubicBezTo>
                    <a:pt x="6375" y="9876"/>
                    <a:pt x="6442" y="9677"/>
                    <a:pt x="6554" y="9677"/>
                  </a:cubicBezTo>
                  <a:cubicBezTo>
                    <a:pt x="6665" y="9677"/>
                    <a:pt x="6643" y="9399"/>
                    <a:pt x="6464" y="9240"/>
                  </a:cubicBezTo>
                  <a:cubicBezTo>
                    <a:pt x="6286" y="9080"/>
                    <a:pt x="6732" y="9001"/>
                    <a:pt x="6843" y="9240"/>
                  </a:cubicBezTo>
                  <a:cubicBezTo>
                    <a:pt x="6933" y="9478"/>
                    <a:pt x="7111" y="9677"/>
                    <a:pt x="7222" y="9478"/>
                  </a:cubicBezTo>
                  <a:cubicBezTo>
                    <a:pt x="7311" y="9319"/>
                    <a:pt x="7891" y="8802"/>
                    <a:pt x="7891" y="9041"/>
                  </a:cubicBezTo>
                  <a:cubicBezTo>
                    <a:pt x="7891" y="9279"/>
                    <a:pt x="7467" y="9438"/>
                    <a:pt x="7289" y="9717"/>
                  </a:cubicBezTo>
                  <a:close/>
                  <a:moveTo>
                    <a:pt x="11168" y="16917"/>
                  </a:moveTo>
                  <a:cubicBezTo>
                    <a:pt x="11056" y="16957"/>
                    <a:pt x="11190" y="16360"/>
                    <a:pt x="10967" y="16121"/>
                  </a:cubicBezTo>
                  <a:cubicBezTo>
                    <a:pt x="10700" y="15883"/>
                    <a:pt x="10588" y="15405"/>
                    <a:pt x="10588" y="15127"/>
                  </a:cubicBezTo>
                  <a:cubicBezTo>
                    <a:pt x="10588" y="14888"/>
                    <a:pt x="10811" y="14769"/>
                    <a:pt x="10900" y="14968"/>
                  </a:cubicBezTo>
                  <a:cubicBezTo>
                    <a:pt x="10989" y="15167"/>
                    <a:pt x="11123" y="15962"/>
                    <a:pt x="11190" y="16241"/>
                  </a:cubicBezTo>
                  <a:cubicBezTo>
                    <a:pt x="11279" y="16479"/>
                    <a:pt x="11279" y="16917"/>
                    <a:pt x="11168" y="1691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852" name="Shape 4685">
              <a:extLst>
                <a:ext uri="{FF2B5EF4-FFF2-40B4-BE49-F238E27FC236}">
                  <a16:creationId xmlns:a16="http://schemas.microsoft.com/office/drawing/2014/main" id="{688850F1-2B48-7A4E-824C-6A388A068B27}"/>
                </a:ext>
              </a:extLst>
            </p:cNvPr>
            <p:cNvSpPr/>
            <p:nvPr/>
          </p:nvSpPr>
          <p:spPr>
            <a:xfrm>
              <a:off x="2277915" y="510158"/>
              <a:ext cx="57959" cy="28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62" h="13187" extrusionOk="0">
                  <a:moveTo>
                    <a:pt x="17096" y="8187"/>
                  </a:moveTo>
                  <a:cubicBezTo>
                    <a:pt x="20507" y="-2613"/>
                    <a:pt x="-1093" y="-813"/>
                    <a:pt x="44" y="2787"/>
                  </a:cubicBezTo>
                  <a:cubicBezTo>
                    <a:pt x="4591" y="9987"/>
                    <a:pt x="14823" y="18987"/>
                    <a:pt x="17096" y="818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853" name="Shape 4686">
              <a:extLst>
                <a:ext uri="{FF2B5EF4-FFF2-40B4-BE49-F238E27FC236}">
                  <a16:creationId xmlns:a16="http://schemas.microsoft.com/office/drawing/2014/main" id="{C4B6EF4E-12C9-5844-BEAD-2993BE63AB5A}"/>
                </a:ext>
              </a:extLst>
            </p:cNvPr>
            <p:cNvSpPr/>
            <p:nvPr/>
          </p:nvSpPr>
          <p:spPr>
            <a:xfrm>
              <a:off x="1937249" y="545227"/>
              <a:ext cx="320407" cy="155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2" h="20319" extrusionOk="0">
                  <a:moveTo>
                    <a:pt x="123" y="15999"/>
                  </a:moveTo>
                  <a:cubicBezTo>
                    <a:pt x="1094" y="16959"/>
                    <a:pt x="123" y="20319"/>
                    <a:pt x="1094" y="19359"/>
                  </a:cubicBezTo>
                  <a:cubicBezTo>
                    <a:pt x="2065" y="18399"/>
                    <a:pt x="2307" y="17919"/>
                    <a:pt x="3035" y="18399"/>
                  </a:cubicBezTo>
                  <a:cubicBezTo>
                    <a:pt x="4492" y="19359"/>
                    <a:pt x="4734" y="16959"/>
                    <a:pt x="5220" y="15999"/>
                  </a:cubicBezTo>
                  <a:cubicBezTo>
                    <a:pt x="5948" y="14559"/>
                    <a:pt x="5705" y="20319"/>
                    <a:pt x="7161" y="20319"/>
                  </a:cubicBezTo>
                  <a:cubicBezTo>
                    <a:pt x="8617" y="20319"/>
                    <a:pt x="8375" y="14559"/>
                    <a:pt x="9588" y="15999"/>
                  </a:cubicBezTo>
                  <a:cubicBezTo>
                    <a:pt x="10802" y="17919"/>
                    <a:pt x="11044" y="15519"/>
                    <a:pt x="11287" y="13599"/>
                  </a:cubicBezTo>
                  <a:cubicBezTo>
                    <a:pt x="11530" y="12159"/>
                    <a:pt x="11530" y="9279"/>
                    <a:pt x="12986" y="8799"/>
                  </a:cubicBezTo>
                  <a:cubicBezTo>
                    <a:pt x="14199" y="8319"/>
                    <a:pt x="13229" y="11199"/>
                    <a:pt x="13714" y="13599"/>
                  </a:cubicBezTo>
                  <a:cubicBezTo>
                    <a:pt x="14685" y="16479"/>
                    <a:pt x="16141" y="13599"/>
                    <a:pt x="16384" y="12159"/>
                  </a:cubicBezTo>
                  <a:cubicBezTo>
                    <a:pt x="16384" y="10719"/>
                    <a:pt x="18568" y="11679"/>
                    <a:pt x="18568" y="10239"/>
                  </a:cubicBezTo>
                  <a:cubicBezTo>
                    <a:pt x="18325" y="8319"/>
                    <a:pt x="19053" y="7839"/>
                    <a:pt x="18568" y="5919"/>
                  </a:cubicBezTo>
                  <a:cubicBezTo>
                    <a:pt x="17840" y="3999"/>
                    <a:pt x="19539" y="4479"/>
                    <a:pt x="20267" y="3039"/>
                  </a:cubicBezTo>
                  <a:cubicBezTo>
                    <a:pt x="20995" y="1599"/>
                    <a:pt x="19296" y="3039"/>
                    <a:pt x="18083" y="639"/>
                  </a:cubicBezTo>
                  <a:cubicBezTo>
                    <a:pt x="16869" y="-1281"/>
                    <a:pt x="16384" y="1599"/>
                    <a:pt x="16384" y="3039"/>
                  </a:cubicBezTo>
                  <a:cubicBezTo>
                    <a:pt x="16384" y="4479"/>
                    <a:pt x="13957" y="3039"/>
                    <a:pt x="12743" y="2079"/>
                  </a:cubicBezTo>
                  <a:cubicBezTo>
                    <a:pt x="11287" y="1119"/>
                    <a:pt x="9588" y="5439"/>
                    <a:pt x="7647" y="7359"/>
                  </a:cubicBezTo>
                  <a:cubicBezTo>
                    <a:pt x="5705" y="9279"/>
                    <a:pt x="5705" y="12639"/>
                    <a:pt x="3764" y="12159"/>
                  </a:cubicBezTo>
                  <a:cubicBezTo>
                    <a:pt x="2065" y="12159"/>
                    <a:pt x="-605" y="15519"/>
                    <a:pt x="123" y="1599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854" name="Shape 4687">
              <a:extLst>
                <a:ext uri="{FF2B5EF4-FFF2-40B4-BE49-F238E27FC236}">
                  <a16:creationId xmlns:a16="http://schemas.microsoft.com/office/drawing/2014/main" id="{91B9E2E0-27A6-1A49-A338-3FBDFF41EADB}"/>
                </a:ext>
              </a:extLst>
            </p:cNvPr>
            <p:cNvSpPr/>
            <p:nvPr/>
          </p:nvSpPr>
          <p:spPr>
            <a:xfrm>
              <a:off x="2173710" y="612076"/>
              <a:ext cx="508158" cy="211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7" h="20386" extrusionOk="0">
                  <a:moveTo>
                    <a:pt x="2531" y="4708"/>
                  </a:moveTo>
                  <a:cubicBezTo>
                    <a:pt x="1436" y="4708"/>
                    <a:pt x="1592" y="7228"/>
                    <a:pt x="2844" y="7228"/>
                  </a:cubicBezTo>
                  <a:cubicBezTo>
                    <a:pt x="4097" y="7228"/>
                    <a:pt x="4410" y="8308"/>
                    <a:pt x="2688" y="7948"/>
                  </a:cubicBezTo>
                  <a:cubicBezTo>
                    <a:pt x="810" y="7948"/>
                    <a:pt x="27" y="11548"/>
                    <a:pt x="1279" y="10828"/>
                  </a:cubicBezTo>
                  <a:cubicBezTo>
                    <a:pt x="2531" y="10108"/>
                    <a:pt x="4097" y="10108"/>
                    <a:pt x="3157" y="10828"/>
                  </a:cubicBezTo>
                  <a:cubicBezTo>
                    <a:pt x="2218" y="11548"/>
                    <a:pt x="-286" y="11908"/>
                    <a:pt x="27" y="12988"/>
                  </a:cubicBezTo>
                  <a:cubicBezTo>
                    <a:pt x="184" y="13708"/>
                    <a:pt x="1279" y="13708"/>
                    <a:pt x="2218" y="14428"/>
                  </a:cubicBezTo>
                  <a:cubicBezTo>
                    <a:pt x="3314" y="15508"/>
                    <a:pt x="3940" y="15868"/>
                    <a:pt x="4723" y="14068"/>
                  </a:cubicBezTo>
                  <a:cubicBezTo>
                    <a:pt x="5505" y="11908"/>
                    <a:pt x="6444" y="10108"/>
                    <a:pt x="6131" y="12628"/>
                  </a:cubicBezTo>
                  <a:cubicBezTo>
                    <a:pt x="5662" y="15508"/>
                    <a:pt x="7384" y="13348"/>
                    <a:pt x="9418" y="13348"/>
                  </a:cubicBezTo>
                  <a:cubicBezTo>
                    <a:pt x="11610" y="12988"/>
                    <a:pt x="9105" y="16228"/>
                    <a:pt x="6914" y="16588"/>
                  </a:cubicBezTo>
                  <a:cubicBezTo>
                    <a:pt x="4723" y="16948"/>
                    <a:pt x="5036" y="19468"/>
                    <a:pt x="6757" y="20188"/>
                  </a:cubicBezTo>
                  <a:cubicBezTo>
                    <a:pt x="8479" y="21268"/>
                    <a:pt x="12236" y="17668"/>
                    <a:pt x="13018" y="15868"/>
                  </a:cubicBezTo>
                  <a:cubicBezTo>
                    <a:pt x="13957" y="13708"/>
                    <a:pt x="14740" y="16948"/>
                    <a:pt x="15523" y="15508"/>
                  </a:cubicBezTo>
                  <a:cubicBezTo>
                    <a:pt x="16462" y="14068"/>
                    <a:pt x="18027" y="15508"/>
                    <a:pt x="19592" y="14788"/>
                  </a:cubicBezTo>
                  <a:cubicBezTo>
                    <a:pt x="21001" y="14068"/>
                    <a:pt x="21314" y="7588"/>
                    <a:pt x="20218" y="6508"/>
                  </a:cubicBezTo>
                  <a:cubicBezTo>
                    <a:pt x="19123" y="5428"/>
                    <a:pt x="19123" y="7948"/>
                    <a:pt x="18184" y="8308"/>
                  </a:cubicBezTo>
                  <a:cubicBezTo>
                    <a:pt x="17401" y="8668"/>
                    <a:pt x="16931" y="6148"/>
                    <a:pt x="16149" y="4348"/>
                  </a:cubicBezTo>
                  <a:cubicBezTo>
                    <a:pt x="15523" y="2908"/>
                    <a:pt x="15992" y="-332"/>
                    <a:pt x="14897" y="28"/>
                  </a:cubicBezTo>
                  <a:cubicBezTo>
                    <a:pt x="13957" y="388"/>
                    <a:pt x="11766" y="4348"/>
                    <a:pt x="13018" y="4708"/>
                  </a:cubicBezTo>
                  <a:cubicBezTo>
                    <a:pt x="14427" y="5068"/>
                    <a:pt x="13957" y="6508"/>
                    <a:pt x="13175" y="7228"/>
                  </a:cubicBezTo>
                  <a:cubicBezTo>
                    <a:pt x="12549" y="7948"/>
                    <a:pt x="14897" y="9388"/>
                    <a:pt x="14584" y="10468"/>
                  </a:cubicBezTo>
                  <a:cubicBezTo>
                    <a:pt x="14271" y="11548"/>
                    <a:pt x="10671" y="10468"/>
                    <a:pt x="10514" y="8668"/>
                  </a:cubicBezTo>
                  <a:cubicBezTo>
                    <a:pt x="10357" y="6868"/>
                    <a:pt x="7540" y="3628"/>
                    <a:pt x="6288" y="4348"/>
                  </a:cubicBezTo>
                  <a:cubicBezTo>
                    <a:pt x="5192" y="5068"/>
                    <a:pt x="5662" y="2188"/>
                    <a:pt x="4410" y="2188"/>
                  </a:cubicBezTo>
                  <a:cubicBezTo>
                    <a:pt x="3314" y="1828"/>
                    <a:pt x="3627" y="4348"/>
                    <a:pt x="2531" y="4708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855" name="Shape 4688">
              <a:extLst>
                <a:ext uri="{FF2B5EF4-FFF2-40B4-BE49-F238E27FC236}">
                  <a16:creationId xmlns:a16="http://schemas.microsoft.com/office/drawing/2014/main" id="{2D94B62F-2938-BB4E-A615-CE01D6ECF8DF}"/>
                </a:ext>
              </a:extLst>
            </p:cNvPr>
            <p:cNvSpPr/>
            <p:nvPr/>
          </p:nvSpPr>
          <p:spPr>
            <a:xfrm>
              <a:off x="1495148" y="2206829"/>
              <a:ext cx="73488" cy="9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760" h="17931" extrusionOk="0">
                  <a:moveTo>
                    <a:pt x="1596" y="874"/>
                  </a:moveTo>
                  <a:cubicBezTo>
                    <a:pt x="-5107" y="4249"/>
                    <a:pt x="11279" y="19774"/>
                    <a:pt x="14259" y="17749"/>
                  </a:cubicBezTo>
                  <a:cubicBezTo>
                    <a:pt x="16493" y="16399"/>
                    <a:pt x="10534" y="10324"/>
                    <a:pt x="10534" y="6274"/>
                  </a:cubicBezTo>
                  <a:cubicBezTo>
                    <a:pt x="10534" y="2224"/>
                    <a:pt x="8300" y="-1826"/>
                    <a:pt x="1596" y="874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856" name="Shape 4689">
              <a:extLst>
                <a:ext uri="{FF2B5EF4-FFF2-40B4-BE49-F238E27FC236}">
                  <a16:creationId xmlns:a16="http://schemas.microsoft.com/office/drawing/2014/main" id="{95E6CFF4-2C21-B149-AABA-49E69119DA13}"/>
                </a:ext>
              </a:extLst>
            </p:cNvPr>
            <p:cNvSpPr/>
            <p:nvPr/>
          </p:nvSpPr>
          <p:spPr>
            <a:xfrm>
              <a:off x="4456638" y="2436580"/>
              <a:ext cx="116157" cy="4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0" h="14609" extrusionOk="0">
                  <a:moveTo>
                    <a:pt x="15" y="741"/>
                  </a:moveTo>
                  <a:cubicBezTo>
                    <a:pt x="669" y="5288"/>
                    <a:pt x="19651" y="18930"/>
                    <a:pt x="20305" y="13246"/>
                  </a:cubicBezTo>
                  <a:cubicBezTo>
                    <a:pt x="20960" y="6425"/>
                    <a:pt x="-640" y="-2670"/>
                    <a:pt x="15" y="741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857" name="Shape 4690">
              <a:extLst>
                <a:ext uri="{FF2B5EF4-FFF2-40B4-BE49-F238E27FC236}">
                  <a16:creationId xmlns:a16="http://schemas.microsoft.com/office/drawing/2014/main" id="{642BCEA5-AE7C-1E4B-AD5E-6D034EC3C579}"/>
                </a:ext>
              </a:extLst>
            </p:cNvPr>
            <p:cNvSpPr/>
            <p:nvPr/>
          </p:nvSpPr>
          <p:spPr>
            <a:xfrm>
              <a:off x="1810931" y="802179"/>
              <a:ext cx="447904" cy="284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2" h="20972" extrusionOk="0">
                  <a:moveTo>
                    <a:pt x="2760" y="16112"/>
                  </a:moveTo>
                  <a:cubicBezTo>
                    <a:pt x="4303" y="16652"/>
                    <a:pt x="4474" y="20972"/>
                    <a:pt x="5503" y="20972"/>
                  </a:cubicBezTo>
                  <a:cubicBezTo>
                    <a:pt x="6189" y="20972"/>
                    <a:pt x="5674" y="19622"/>
                    <a:pt x="6703" y="19622"/>
                  </a:cubicBezTo>
                  <a:cubicBezTo>
                    <a:pt x="7903" y="19622"/>
                    <a:pt x="7560" y="18812"/>
                    <a:pt x="8589" y="18812"/>
                  </a:cubicBezTo>
                  <a:cubicBezTo>
                    <a:pt x="9617" y="19082"/>
                    <a:pt x="10474" y="18542"/>
                    <a:pt x="10474" y="16652"/>
                  </a:cubicBezTo>
                  <a:cubicBezTo>
                    <a:pt x="10474" y="14762"/>
                    <a:pt x="11331" y="13952"/>
                    <a:pt x="12360" y="13682"/>
                  </a:cubicBezTo>
                  <a:cubicBezTo>
                    <a:pt x="13389" y="13142"/>
                    <a:pt x="12360" y="11252"/>
                    <a:pt x="13903" y="10712"/>
                  </a:cubicBezTo>
                  <a:cubicBezTo>
                    <a:pt x="15274" y="10172"/>
                    <a:pt x="19389" y="7472"/>
                    <a:pt x="20074" y="6662"/>
                  </a:cubicBezTo>
                  <a:cubicBezTo>
                    <a:pt x="20760" y="5852"/>
                    <a:pt x="19217" y="4772"/>
                    <a:pt x="17674" y="3152"/>
                  </a:cubicBezTo>
                  <a:cubicBezTo>
                    <a:pt x="16131" y="1802"/>
                    <a:pt x="14931" y="1262"/>
                    <a:pt x="13731" y="2612"/>
                  </a:cubicBezTo>
                  <a:cubicBezTo>
                    <a:pt x="12531" y="3692"/>
                    <a:pt x="13389" y="1262"/>
                    <a:pt x="12531" y="1802"/>
                  </a:cubicBezTo>
                  <a:cubicBezTo>
                    <a:pt x="11503" y="2612"/>
                    <a:pt x="8931" y="722"/>
                    <a:pt x="8589" y="182"/>
                  </a:cubicBezTo>
                  <a:cubicBezTo>
                    <a:pt x="8246" y="-628"/>
                    <a:pt x="3617" y="1532"/>
                    <a:pt x="2589" y="1532"/>
                  </a:cubicBezTo>
                  <a:cubicBezTo>
                    <a:pt x="1389" y="1532"/>
                    <a:pt x="2589" y="3422"/>
                    <a:pt x="3446" y="4502"/>
                  </a:cubicBezTo>
                  <a:cubicBezTo>
                    <a:pt x="4131" y="5312"/>
                    <a:pt x="1560" y="8282"/>
                    <a:pt x="2074" y="9092"/>
                  </a:cubicBezTo>
                  <a:cubicBezTo>
                    <a:pt x="2589" y="9632"/>
                    <a:pt x="1560" y="11522"/>
                    <a:pt x="360" y="13682"/>
                  </a:cubicBezTo>
                  <a:cubicBezTo>
                    <a:pt x="-840" y="15842"/>
                    <a:pt x="1217" y="15572"/>
                    <a:pt x="2760" y="1611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858" name="Shape 4691">
              <a:extLst>
                <a:ext uri="{FF2B5EF4-FFF2-40B4-BE49-F238E27FC236}">
                  <a16:creationId xmlns:a16="http://schemas.microsoft.com/office/drawing/2014/main" id="{520C4270-7E53-864A-B542-397F616F925A}"/>
                </a:ext>
              </a:extLst>
            </p:cNvPr>
            <p:cNvSpPr/>
            <p:nvPr/>
          </p:nvSpPr>
          <p:spPr>
            <a:xfrm>
              <a:off x="3350789" y="861729"/>
              <a:ext cx="1245226" cy="866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7" h="21103" extrusionOk="0">
                  <a:moveTo>
                    <a:pt x="12891" y="5490"/>
                  </a:moveTo>
                  <a:cubicBezTo>
                    <a:pt x="13212" y="5490"/>
                    <a:pt x="13598" y="5132"/>
                    <a:pt x="13533" y="4684"/>
                  </a:cubicBezTo>
                  <a:cubicBezTo>
                    <a:pt x="13405" y="4325"/>
                    <a:pt x="12569" y="4236"/>
                    <a:pt x="12441" y="4773"/>
                  </a:cubicBezTo>
                  <a:cubicBezTo>
                    <a:pt x="12248" y="5222"/>
                    <a:pt x="11605" y="4236"/>
                    <a:pt x="11605" y="3788"/>
                  </a:cubicBezTo>
                  <a:cubicBezTo>
                    <a:pt x="11605" y="3429"/>
                    <a:pt x="10576" y="3788"/>
                    <a:pt x="10705" y="3071"/>
                  </a:cubicBezTo>
                  <a:cubicBezTo>
                    <a:pt x="10833" y="2443"/>
                    <a:pt x="9483" y="2264"/>
                    <a:pt x="9162" y="2264"/>
                  </a:cubicBezTo>
                  <a:cubicBezTo>
                    <a:pt x="8776" y="2264"/>
                    <a:pt x="8262" y="2622"/>
                    <a:pt x="8326" y="3071"/>
                  </a:cubicBezTo>
                  <a:cubicBezTo>
                    <a:pt x="8391" y="3519"/>
                    <a:pt x="7941" y="3339"/>
                    <a:pt x="7876" y="2891"/>
                  </a:cubicBezTo>
                  <a:cubicBezTo>
                    <a:pt x="7812" y="2354"/>
                    <a:pt x="6976" y="3429"/>
                    <a:pt x="6719" y="3429"/>
                  </a:cubicBezTo>
                  <a:cubicBezTo>
                    <a:pt x="6462" y="3429"/>
                    <a:pt x="6848" y="2085"/>
                    <a:pt x="6719" y="1726"/>
                  </a:cubicBezTo>
                  <a:cubicBezTo>
                    <a:pt x="6591" y="1278"/>
                    <a:pt x="6398" y="1188"/>
                    <a:pt x="6205" y="471"/>
                  </a:cubicBezTo>
                  <a:cubicBezTo>
                    <a:pt x="6012" y="-156"/>
                    <a:pt x="5048" y="113"/>
                    <a:pt x="4791" y="471"/>
                  </a:cubicBezTo>
                  <a:cubicBezTo>
                    <a:pt x="4533" y="920"/>
                    <a:pt x="3698" y="740"/>
                    <a:pt x="3248" y="1368"/>
                  </a:cubicBezTo>
                  <a:cubicBezTo>
                    <a:pt x="2798" y="1995"/>
                    <a:pt x="3312" y="2622"/>
                    <a:pt x="3505" y="2802"/>
                  </a:cubicBezTo>
                  <a:cubicBezTo>
                    <a:pt x="3698" y="3071"/>
                    <a:pt x="2798" y="3429"/>
                    <a:pt x="3119" y="3788"/>
                  </a:cubicBezTo>
                  <a:cubicBezTo>
                    <a:pt x="3376" y="4146"/>
                    <a:pt x="3826" y="3967"/>
                    <a:pt x="3891" y="4505"/>
                  </a:cubicBezTo>
                  <a:cubicBezTo>
                    <a:pt x="3891" y="5132"/>
                    <a:pt x="2798" y="4325"/>
                    <a:pt x="2669" y="3877"/>
                  </a:cubicBezTo>
                  <a:cubicBezTo>
                    <a:pt x="2476" y="3339"/>
                    <a:pt x="2733" y="2891"/>
                    <a:pt x="2476" y="2533"/>
                  </a:cubicBezTo>
                  <a:cubicBezTo>
                    <a:pt x="2283" y="2174"/>
                    <a:pt x="2476" y="1726"/>
                    <a:pt x="2862" y="1099"/>
                  </a:cubicBezTo>
                  <a:cubicBezTo>
                    <a:pt x="3312" y="471"/>
                    <a:pt x="3633" y="561"/>
                    <a:pt x="3633" y="203"/>
                  </a:cubicBezTo>
                  <a:cubicBezTo>
                    <a:pt x="3633" y="-156"/>
                    <a:pt x="1833" y="-156"/>
                    <a:pt x="741" y="1188"/>
                  </a:cubicBezTo>
                  <a:cubicBezTo>
                    <a:pt x="-288" y="2533"/>
                    <a:pt x="33" y="4325"/>
                    <a:pt x="98" y="4684"/>
                  </a:cubicBezTo>
                  <a:cubicBezTo>
                    <a:pt x="162" y="5042"/>
                    <a:pt x="1062" y="4863"/>
                    <a:pt x="1641" y="5132"/>
                  </a:cubicBezTo>
                  <a:cubicBezTo>
                    <a:pt x="2155" y="5311"/>
                    <a:pt x="1898" y="5670"/>
                    <a:pt x="1448" y="5580"/>
                  </a:cubicBezTo>
                  <a:cubicBezTo>
                    <a:pt x="1062" y="5490"/>
                    <a:pt x="355" y="5311"/>
                    <a:pt x="355" y="5670"/>
                  </a:cubicBezTo>
                  <a:cubicBezTo>
                    <a:pt x="419" y="6118"/>
                    <a:pt x="1255" y="6835"/>
                    <a:pt x="1769" y="6656"/>
                  </a:cubicBezTo>
                  <a:cubicBezTo>
                    <a:pt x="2283" y="6476"/>
                    <a:pt x="2283" y="6476"/>
                    <a:pt x="2541" y="6924"/>
                  </a:cubicBezTo>
                  <a:cubicBezTo>
                    <a:pt x="2733" y="7283"/>
                    <a:pt x="3376" y="7193"/>
                    <a:pt x="3955" y="7193"/>
                  </a:cubicBezTo>
                  <a:cubicBezTo>
                    <a:pt x="4598" y="7283"/>
                    <a:pt x="5305" y="7552"/>
                    <a:pt x="5562" y="7642"/>
                  </a:cubicBezTo>
                  <a:cubicBezTo>
                    <a:pt x="5883" y="7642"/>
                    <a:pt x="6205" y="7373"/>
                    <a:pt x="6333" y="7193"/>
                  </a:cubicBezTo>
                  <a:cubicBezTo>
                    <a:pt x="6398" y="6924"/>
                    <a:pt x="7619" y="7552"/>
                    <a:pt x="7941" y="7462"/>
                  </a:cubicBezTo>
                  <a:cubicBezTo>
                    <a:pt x="8326" y="7462"/>
                    <a:pt x="8069" y="7014"/>
                    <a:pt x="7876" y="6835"/>
                  </a:cubicBezTo>
                  <a:cubicBezTo>
                    <a:pt x="7619" y="6745"/>
                    <a:pt x="7748" y="6118"/>
                    <a:pt x="8005" y="6387"/>
                  </a:cubicBezTo>
                  <a:cubicBezTo>
                    <a:pt x="8326" y="6566"/>
                    <a:pt x="8776" y="6745"/>
                    <a:pt x="8905" y="7104"/>
                  </a:cubicBezTo>
                  <a:cubicBezTo>
                    <a:pt x="8969" y="7462"/>
                    <a:pt x="9226" y="7283"/>
                    <a:pt x="9291" y="7642"/>
                  </a:cubicBezTo>
                  <a:cubicBezTo>
                    <a:pt x="9291" y="7910"/>
                    <a:pt x="10319" y="8269"/>
                    <a:pt x="10383" y="8627"/>
                  </a:cubicBezTo>
                  <a:cubicBezTo>
                    <a:pt x="10383" y="8986"/>
                    <a:pt x="9355" y="9165"/>
                    <a:pt x="9676" y="9524"/>
                  </a:cubicBezTo>
                  <a:cubicBezTo>
                    <a:pt x="9933" y="9793"/>
                    <a:pt x="10383" y="9076"/>
                    <a:pt x="10769" y="9076"/>
                  </a:cubicBezTo>
                  <a:cubicBezTo>
                    <a:pt x="11155" y="8986"/>
                    <a:pt x="11155" y="10241"/>
                    <a:pt x="11476" y="10061"/>
                  </a:cubicBezTo>
                  <a:cubicBezTo>
                    <a:pt x="11862" y="9793"/>
                    <a:pt x="12183" y="10241"/>
                    <a:pt x="12569" y="11047"/>
                  </a:cubicBezTo>
                  <a:cubicBezTo>
                    <a:pt x="12955" y="11764"/>
                    <a:pt x="12505" y="12481"/>
                    <a:pt x="12569" y="12750"/>
                  </a:cubicBezTo>
                  <a:cubicBezTo>
                    <a:pt x="12569" y="13019"/>
                    <a:pt x="13341" y="12929"/>
                    <a:pt x="13726" y="12661"/>
                  </a:cubicBezTo>
                  <a:cubicBezTo>
                    <a:pt x="14176" y="12302"/>
                    <a:pt x="14562" y="13019"/>
                    <a:pt x="14883" y="13378"/>
                  </a:cubicBezTo>
                  <a:cubicBezTo>
                    <a:pt x="15205" y="13826"/>
                    <a:pt x="13662" y="14453"/>
                    <a:pt x="13791" y="14095"/>
                  </a:cubicBezTo>
                  <a:cubicBezTo>
                    <a:pt x="13919" y="13736"/>
                    <a:pt x="12891" y="12661"/>
                    <a:pt x="11991" y="13198"/>
                  </a:cubicBezTo>
                  <a:cubicBezTo>
                    <a:pt x="11026" y="13646"/>
                    <a:pt x="11669" y="14453"/>
                    <a:pt x="11798" y="14901"/>
                  </a:cubicBezTo>
                  <a:cubicBezTo>
                    <a:pt x="11862" y="15349"/>
                    <a:pt x="10962" y="15798"/>
                    <a:pt x="10062" y="15349"/>
                  </a:cubicBezTo>
                  <a:cubicBezTo>
                    <a:pt x="9226" y="14991"/>
                    <a:pt x="9483" y="15618"/>
                    <a:pt x="9098" y="15618"/>
                  </a:cubicBezTo>
                  <a:cubicBezTo>
                    <a:pt x="8776" y="15618"/>
                    <a:pt x="8391" y="16425"/>
                    <a:pt x="8712" y="16873"/>
                  </a:cubicBezTo>
                  <a:cubicBezTo>
                    <a:pt x="9033" y="17411"/>
                    <a:pt x="9741" y="16963"/>
                    <a:pt x="10319" y="16963"/>
                  </a:cubicBezTo>
                  <a:cubicBezTo>
                    <a:pt x="10898" y="17052"/>
                    <a:pt x="10962" y="17232"/>
                    <a:pt x="11026" y="16783"/>
                  </a:cubicBezTo>
                  <a:cubicBezTo>
                    <a:pt x="11091" y="16335"/>
                    <a:pt x="11669" y="16604"/>
                    <a:pt x="12119" y="16694"/>
                  </a:cubicBezTo>
                  <a:cubicBezTo>
                    <a:pt x="12505" y="16873"/>
                    <a:pt x="12441" y="17680"/>
                    <a:pt x="12955" y="17769"/>
                  </a:cubicBezTo>
                  <a:cubicBezTo>
                    <a:pt x="13469" y="17859"/>
                    <a:pt x="13019" y="18576"/>
                    <a:pt x="13341" y="19024"/>
                  </a:cubicBezTo>
                  <a:cubicBezTo>
                    <a:pt x="13662" y="19562"/>
                    <a:pt x="14691" y="19293"/>
                    <a:pt x="15076" y="19831"/>
                  </a:cubicBezTo>
                  <a:cubicBezTo>
                    <a:pt x="15462" y="20368"/>
                    <a:pt x="17133" y="21444"/>
                    <a:pt x="17326" y="20996"/>
                  </a:cubicBezTo>
                  <a:cubicBezTo>
                    <a:pt x="17583" y="20548"/>
                    <a:pt x="15912" y="18486"/>
                    <a:pt x="15462" y="18307"/>
                  </a:cubicBezTo>
                  <a:cubicBezTo>
                    <a:pt x="14948" y="18128"/>
                    <a:pt x="15912" y="17949"/>
                    <a:pt x="16555" y="18576"/>
                  </a:cubicBezTo>
                  <a:cubicBezTo>
                    <a:pt x="17133" y="19293"/>
                    <a:pt x="18033" y="19562"/>
                    <a:pt x="18483" y="18755"/>
                  </a:cubicBezTo>
                  <a:cubicBezTo>
                    <a:pt x="18933" y="17949"/>
                    <a:pt x="18098" y="18217"/>
                    <a:pt x="18098" y="17590"/>
                  </a:cubicBezTo>
                  <a:cubicBezTo>
                    <a:pt x="18098" y="17052"/>
                    <a:pt x="17841" y="16246"/>
                    <a:pt x="17391" y="16246"/>
                  </a:cubicBezTo>
                  <a:cubicBezTo>
                    <a:pt x="16941" y="16246"/>
                    <a:pt x="15783" y="14991"/>
                    <a:pt x="16169" y="14722"/>
                  </a:cubicBezTo>
                  <a:cubicBezTo>
                    <a:pt x="16619" y="14453"/>
                    <a:pt x="16041" y="14095"/>
                    <a:pt x="16362" y="13557"/>
                  </a:cubicBezTo>
                  <a:cubicBezTo>
                    <a:pt x="16683" y="13109"/>
                    <a:pt x="17005" y="14005"/>
                    <a:pt x="17391" y="14095"/>
                  </a:cubicBezTo>
                  <a:cubicBezTo>
                    <a:pt x="17776" y="14095"/>
                    <a:pt x="17841" y="14812"/>
                    <a:pt x="18483" y="15529"/>
                  </a:cubicBezTo>
                  <a:cubicBezTo>
                    <a:pt x="19062" y="16246"/>
                    <a:pt x="19126" y="15708"/>
                    <a:pt x="19255" y="15260"/>
                  </a:cubicBezTo>
                  <a:cubicBezTo>
                    <a:pt x="19319" y="14722"/>
                    <a:pt x="20026" y="15170"/>
                    <a:pt x="19962" y="14632"/>
                  </a:cubicBezTo>
                  <a:cubicBezTo>
                    <a:pt x="19962" y="14184"/>
                    <a:pt x="20541" y="13557"/>
                    <a:pt x="20926" y="13378"/>
                  </a:cubicBezTo>
                  <a:cubicBezTo>
                    <a:pt x="21312" y="13109"/>
                    <a:pt x="20605" y="12571"/>
                    <a:pt x="20091" y="12661"/>
                  </a:cubicBezTo>
                  <a:cubicBezTo>
                    <a:pt x="19576" y="12661"/>
                    <a:pt x="19448" y="12212"/>
                    <a:pt x="19448" y="11854"/>
                  </a:cubicBezTo>
                  <a:cubicBezTo>
                    <a:pt x="19448" y="11585"/>
                    <a:pt x="18483" y="10778"/>
                    <a:pt x="18162" y="10958"/>
                  </a:cubicBezTo>
                  <a:cubicBezTo>
                    <a:pt x="17841" y="11047"/>
                    <a:pt x="17326" y="10330"/>
                    <a:pt x="16876" y="10330"/>
                  </a:cubicBezTo>
                  <a:cubicBezTo>
                    <a:pt x="16491" y="10241"/>
                    <a:pt x="15848" y="9793"/>
                    <a:pt x="15912" y="9165"/>
                  </a:cubicBezTo>
                  <a:cubicBezTo>
                    <a:pt x="15976" y="8538"/>
                    <a:pt x="16748" y="9344"/>
                    <a:pt x="16941" y="8896"/>
                  </a:cubicBezTo>
                  <a:cubicBezTo>
                    <a:pt x="17069" y="8359"/>
                    <a:pt x="16105" y="8627"/>
                    <a:pt x="16105" y="8269"/>
                  </a:cubicBezTo>
                  <a:cubicBezTo>
                    <a:pt x="16041" y="7910"/>
                    <a:pt x="16298" y="8090"/>
                    <a:pt x="16491" y="7821"/>
                  </a:cubicBezTo>
                  <a:cubicBezTo>
                    <a:pt x="16683" y="7642"/>
                    <a:pt x="16362" y="7193"/>
                    <a:pt x="16105" y="7014"/>
                  </a:cubicBezTo>
                  <a:cubicBezTo>
                    <a:pt x="15912" y="6835"/>
                    <a:pt x="15848" y="7373"/>
                    <a:pt x="15591" y="7373"/>
                  </a:cubicBezTo>
                  <a:cubicBezTo>
                    <a:pt x="15398" y="7373"/>
                    <a:pt x="15591" y="6835"/>
                    <a:pt x="15719" y="6566"/>
                  </a:cubicBezTo>
                  <a:cubicBezTo>
                    <a:pt x="15912" y="6207"/>
                    <a:pt x="15012" y="5849"/>
                    <a:pt x="14626" y="6028"/>
                  </a:cubicBezTo>
                  <a:cubicBezTo>
                    <a:pt x="14241" y="6207"/>
                    <a:pt x="14112" y="5939"/>
                    <a:pt x="14112" y="5580"/>
                  </a:cubicBezTo>
                  <a:cubicBezTo>
                    <a:pt x="14112" y="5222"/>
                    <a:pt x="13405" y="5580"/>
                    <a:pt x="13148" y="5849"/>
                  </a:cubicBezTo>
                  <a:cubicBezTo>
                    <a:pt x="12891" y="6118"/>
                    <a:pt x="12569" y="5580"/>
                    <a:pt x="12891" y="549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859" name="Shape 4692">
              <a:extLst>
                <a:ext uri="{FF2B5EF4-FFF2-40B4-BE49-F238E27FC236}">
                  <a16:creationId xmlns:a16="http://schemas.microsoft.com/office/drawing/2014/main" id="{7F399DCC-5E82-C64F-AD06-19A6E0B55142}"/>
                </a:ext>
              </a:extLst>
            </p:cNvPr>
            <p:cNvSpPr/>
            <p:nvPr/>
          </p:nvSpPr>
          <p:spPr>
            <a:xfrm>
              <a:off x="4680702" y="2348153"/>
              <a:ext cx="281831" cy="250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9" h="20331" extrusionOk="0">
                  <a:moveTo>
                    <a:pt x="10562" y="1098"/>
                  </a:moveTo>
                  <a:cubicBezTo>
                    <a:pt x="11896" y="498"/>
                    <a:pt x="10562" y="-402"/>
                    <a:pt x="9229" y="198"/>
                  </a:cubicBezTo>
                  <a:cubicBezTo>
                    <a:pt x="7896" y="798"/>
                    <a:pt x="4429" y="6198"/>
                    <a:pt x="4429" y="7698"/>
                  </a:cubicBezTo>
                  <a:cubicBezTo>
                    <a:pt x="4429" y="9198"/>
                    <a:pt x="4162" y="10998"/>
                    <a:pt x="3096" y="10998"/>
                  </a:cubicBezTo>
                  <a:cubicBezTo>
                    <a:pt x="1762" y="10698"/>
                    <a:pt x="429" y="12198"/>
                    <a:pt x="1229" y="12798"/>
                  </a:cubicBezTo>
                  <a:cubicBezTo>
                    <a:pt x="2296" y="13698"/>
                    <a:pt x="-1171" y="15798"/>
                    <a:pt x="429" y="16998"/>
                  </a:cubicBezTo>
                  <a:cubicBezTo>
                    <a:pt x="1496" y="17598"/>
                    <a:pt x="3362" y="16698"/>
                    <a:pt x="4962" y="16998"/>
                  </a:cubicBezTo>
                  <a:cubicBezTo>
                    <a:pt x="6562" y="16998"/>
                    <a:pt x="7896" y="17298"/>
                    <a:pt x="9229" y="16098"/>
                  </a:cubicBezTo>
                  <a:cubicBezTo>
                    <a:pt x="10562" y="14898"/>
                    <a:pt x="10562" y="16998"/>
                    <a:pt x="12162" y="16998"/>
                  </a:cubicBezTo>
                  <a:cubicBezTo>
                    <a:pt x="13496" y="16698"/>
                    <a:pt x="11362" y="18198"/>
                    <a:pt x="11362" y="19398"/>
                  </a:cubicBezTo>
                  <a:cubicBezTo>
                    <a:pt x="11362" y="20298"/>
                    <a:pt x="12962" y="18798"/>
                    <a:pt x="14029" y="18198"/>
                  </a:cubicBezTo>
                  <a:cubicBezTo>
                    <a:pt x="15096" y="17598"/>
                    <a:pt x="16429" y="18198"/>
                    <a:pt x="15896" y="19098"/>
                  </a:cubicBezTo>
                  <a:cubicBezTo>
                    <a:pt x="15362" y="19998"/>
                    <a:pt x="18829" y="21198"/>
                    <a:pt x="19629" y="19398"/>
                  </a:cubicBezTo>
                  <a:cubicBezTo>
                    <a:pt x="20429" y="17898"/>
                    <a:pt x="18829" y="15498"/>
                    <a:pt x="18296" y="16398"/>
                  </a:cubicBezTo>
                  <a:cubicBezTo>
                    <a:pt x="17762" y="17598"/>
                    <a:pt x="16962" y="15798"/>
                    <a:pt x="18029" y="14598"/>
                  </a:cubicBezTo>
                  <a:cubicBezTo>
                    <a:pt x="19096" y="13698"/>
                    <a:pt x="17762" y="13398"/>
                    <a:pt x="16696" y="13998"/>
                  </a:cubicBezTo>
                  <a:cubicBezTo>
                    <a:pt x="15629" y="14598"/>
                    <a:pt x="15896" y="11298"/>
                    <a:pt x="16962" y="10698"/>
                  </a:cubicBezTo>
                  <a:cubicBezTo>
                    <a:pt x="18029" y="10098"/>
                    <a:pt x="14562" y="8898"/>
                    <a:pt x="14562" y="9798"/>
                  </a:cubicBezTo>
                  <a:cubicBezTo>
                    <a:pt x="14562" y="10998"/>
                    <a:pt x="12162" y="10398"/>
                    <a:pt x="11896" y="9198"/>
                  </a:cubicBezTo>
                  <a:cubicBezTo>
                    <a:pt x="11629" y="8298"/>
                    <a:pt x="10029" y="7998"/>
                    <a:pt x="10562" y="7398"/>
                  </a:cubicBezTo>
                  <a:cubicBezTo>
                    <a:pt x="11096" y="6498"/>
                    <a:pt x="8429" y="6198"/>
                    <a:pt x="8162" y="7398"/>
                  </a:cubicBezTo>
                  <a:cubicBezTo>
                    <a:pt x="7896" y="8598"/>
                    <a:pt x="7096" y="6498"/>
                    <a:pt x="8429" y="4998"/>
                  </a:cubicBezTo>
                  <a:cubicBezTo>
                    <a:pt x="9762" y="3498"/>
                    <a:pt x="9496" y="1998"/>
                    <a:pt x="10562" y="1098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860" name="Shape 4693">
              <a:extLst>
                <a:ext uri="{FF2B5EF4-FFF2-40B4-BE49-F238E27FC236}">
                  <a16:creationId xmlns:a16="http://schemas.microsoft.com/office/drawing/2014/main" id="{672054BB-AF42-AD43-A1AD-47CE3ABBB26C}"/>
                </a:ext>
              </a:extLst>
            </p:cNvPr>
            <p:cNvSpPr/>
            <p:nvPr/>
          </p:nvSpPr>
          <p:spPr>
            <a:xfrm>
              <a:off x="3888731" y="1283189"/>
              <a:ext cx="107613" cy="81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37" h="18359" extrusionOk="0">
                  <a:moveTo>
                    <a:pt x="15537" y="15785"/>
                  </a:moveTo>
                  <a:cubicBezTo>
                    <a:pt x="19349" y="14954"/>
                    <a:pt x="18714" y="7477"/>
                    <a:pt x="16173" y="3323"/>
                  </a:cubicBezTo>
                  <a:cubicBezTo>
                    <a:pt x="14902" y="0"/>
                    <a:pt x="10455" y="0"/>
                    <a:pt x="7278" y="0"/>
                  </a:cubicBezTo>
                  <a:cubicBezTo>
                    <a:pt x="3467" y="831"/>
                    <a:pt x="-2251" y="7477"/>
                    <a:pt x="925" y="14954"/>
                  </a:cubicBezTo>
                  <a:cubicBezTo>
                    <a:pt x="4102" y="21600"/>
                    <a:pt x="11725" y="16615"/>
                    <a:pt x="15537" y="1578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861" name="Shape 4694">
              <a:extLst>
                <a:ext uri="{FF2B5EF4-FFF2-40B4-BE49-F238E27FC236}">
                  <a16:creationId xmlns:a16="http://schemas.microsoft.com/office/drawing/2014/main" id="{F1C8A262-9A5B-994D-B2E8-D0DCE71F4E23}"/>
                </a:ext>
              </a:extLst>
            </p:cNvPr>
            <p:cNvSpPr/>
            <p:nvPr/>
          </p:nvSpPr>
          <p:spPr>
            <a:xfrm>
              <a:off x="3261707" y="0"/>
              <a:ext cx="1340481" cy="66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0" h="21010" extrusionOk="0">
                  <a:moveTo>
                    <a:pt x="756" y="4964"/>
                  </a:moveTo>
                  <a:cubicBezTo>
                    <a:pt x="1169" y="4383"/>
                    <a:pt x="1465" y="4732"/>
                    <a:pt x="1110" y="5080"/>
                  </a:cubicBezTo>
                  <a:cubicBezTo>
                    <a:pt x="756" y="5428"/>
                    <a:pt x="874" y="5661"/>
                    <a:pt x="1405" y="5661"/>
                  </a:cubicBezTo>
                  <a:cubicBezTo>
                    <a:pt x="1878" y="5545"/>
                    <a:pt x="1169" y="5893"/>
                    <a:pt x="1169" y="6474"/>
                  </a:cubicBezTo>
                  <a:cubicBezTo>
                    <a:pt x="1169" y="7054"/>
                    <a:pt x="1760" y="6706"/>
                    <a:pt x="1819" y="7287"/>
                  </a:cubicBezTo>
                  <a:cubicBezTo>
                    <a:pt x="1819" y="7867"/>
                    <a:pt x="3117" y="8099"/>
                    <a:pt x="3471" y="7403"/>
                  </a:cubicBezTo>
                  <a:cubicBezTo>
                    <a:pt x="3884" y="6706"/>
                    <a:pt x="3707" y="7635"/>
                    <a:pt x="3707" y="8099"/>
                  </a:cubicBezTo>
                  <a:cubicBezTo>
                    <a:pt x="3648" y="8564"/>
                    <a:pt x="5478" y="8912"/>
                    <a:pt x="5596" y="8332"/>
                  </a:cubicBezTo>
                  <a:cubicBezTo>
                    <a:pt x="5655" y="7751"/>
                    <a:pt x="5950" y="7983"/>
                    <a:pt x="6304" y="8216"/>
                  </a:cubicBezTo>
                  <a:cubicBezTo>
                    <a:pt x="6658" y="8332"/>
                    <a:pt x="8369" y="7519"/>
                    <a:pt x="8428" y="6822"/>
                  </a:cubicBezTo>
                  <a:cubicBezTo>
                    <a:pt x="8428" y="6125"/>
                    <a:pt x="8960" y="7170"/>
                    <a:pt x="8428" y="7983"/>
                  </a:cubicBezTo>
                  <a:cubicBezTo>
                    <a:pt x="7838" y="8680"/>
                    <a:pt x="6717" y="8564"/>
                    <a:pt x="6245" y="8912"/>
                  </a:cubicBezTo>
                  <a:cubicBezTo>
                    <a:pt x="5714" y="9145"/>
                    <a:pt x="6540" y="9841"/>
                    <a:pt x="7071" y="10654"/>
                  </a:cubicBezTo>
                  <a:cubicBezTo>
                    <a:pt x="7543" y="11351"/>
                    <a:pt x="6422" y="11003"/>
                    <a:pt x="5950" y="9957"/>
                  </a:cubicBezTo>
                  <a:cubicBezTo>
                    <a:pt x="5478" y="9028"/>
                    <a:pt x="4415" y="9028"/>
                    <a:pt x="3825" y="9028"/>
                  </a:cubicBezTo>
                  <a:cubicBezTo>
                    <a:pt x="3294" y="9145"/>
                    <a:pt x="3471" y="11119"/>
                    <a:pt x="3884" y="11119"/>
                  </a:cubicBezTo>
                  <a:cubicBezTo>
                    <a:pt x="4297" y="11119"/>
                    <a:pt x="4710" y="11467"/>
                    <a:pt x="5124" y="12745"/>
                  </a:cubicBezTo>
                  <a:cubicBezTo>
                    <a:pt x="5537" y="14022"/>
                    <a:pt x="6422" y="13674"/>
                    <a:pt x="6422" y="14254"/>
                  </a:cubicBezTo>
                  <a:cubicBezTo>
                    <a:pt x="6422" y="14835"/>
                    <a:pt x="5242" y="13790"/>
                    <a:pt x="4592" y="13557"/>
                  </a:cubicBezTo>
                  <a:cubicBezTo>
                    <a:pt x="3943" y="13325"/>
                    <a:pt x="2940" y="14138"/>
                    <a:pt x="2881" y="15067"/>
                  </a:cubicBezTo>
                  <a:cubicBezTo>
                    <a:pt x="2881" y="15996"/>
                    <a:pt x="3825" y="15880"/>
                    <a:pt x="4474" y="15183"/>
                  </a:cubicBezTo>
                  <a:cubicBezTo>
                    <a:pt x="5124" y="14370"/>
                    <a:pt x="4651" y="15416"/>
                    <a:pt x="4356" y="15996"/>
                  </a:cubicBezTo>
                  <a:cubicBezTo>
                    <a:pt x="4002" y="16577"/>
                    <a:pt x="5124" y="17041"/>
                    <a:pt x="5124" y="17738"/>
                  </a:cubicBezTo>
                  <a:cubicBezTo>
                    <a:pt x="5124" y="18435"/>
                    <a:pt x="4297" y="18203"/>
                    <a:pt x="4238" y="17506"/>
                  </a:cubicBezTo>
                  <a:cubicBezTo>
                    <a:pt x="4120" y="16925"/>
                    <a:pt x="3825" y="16228"/>
                    <a:pt x="3058" y="16345"/>
                  </a:cubicBezTo>
                  <a:cubicBezTo>
                    <a:pt x="2291" y="16461"/>
                    <a:pt x="2527" y="17506"/>
                    <a:pt x="2999" y="17622"/>
                  </a:cubicBezTo>
                  <a:cubicBezTo>
                    <a:pt x="3471" y="17738"/>
                    <a:pt x="3471" y="18435"/>
                    <a:pt x="2940" y="18435"/>
                  </a:cubicBezTo>
                  <a:cubicBezTo>
                    <a:pt x="2409" y="18435"/>
                    <a:pt x="1228" y="19132"/>
                    <a:pt x="1583" y="19828"/>
                  </a:cubicBezTo>
                  <a:cubicBezTo>
                    <a:pt x="1996" y="20525"/>
                    <a:pt x="3530" y="19828"/>
                    <a:pt x="3766" y="20293"/>
                  </a:cubicBezTo>
                  <a:cubicBezTo>
                    <a:pt x="4061" y="20757"/>
                    <a:pt x="4769" y="20874"/>
                    <a:pt x="4946" y="20409"/>
                  </a:cubicBezTo>
                  <a:cubicBezTo>
                    <a:pt x="5124" y="19828"/>
                    <a:pt x="5714" y="20061"/>
                    <a:pt x="6304" y="20061"/>
                  </a:cubicBezTo>
                  <a:cubicBezTo>
                    <a:pt x="6894" y="20061"/>
                    <a:pt x="7071" y="20293"/>
                    <a:pt x="7307" y="20757"/>
                  </a:cubicBezTo>
                  <a:cubicBezTo>
                    <a:pt x="7602" y="21222"/>
                    <a:pt x="8074" y="20990"/>
                    <a:pt x="8369" y="20525"/>
                  </a:cubicBezTo>
                  <a:cubicBezTo>
                    <a:pt x="8724" y="20061"/>
                    <a:pt x="8724" y="20061"/>
                    <a:pt x="9137" y="20061"/>
                  </a:cubicBezTo>
                  <a:cubicBezTo>
                    <a:pt x="9550" y="20061"/>
                    <a:pt x="9609" y="19596"/>
                    <a:pt x="9432" y="18899"/>
                  </a:cubicBezTo>
                  <a:cubicBezTo>
                    <a:pt x="9196" y="18319"/>
                    <a:pt x="8665" y="19364"/>
                    <a:pt x="8605" y="18899"/>
                  </a:cubicBezTo>
                  <a:cubicBezTo>
                    <a:pt x="8546" y="18319"/>
                    <a:pt x="8074" y="18203"/>
                    <a:pt x="7248" y="18435"/>
                  </a:cubicBezTo>
                  <a:cubicBezTo>
                    <a:pt x="6422" y="18667"/>
                    <a:pt x="6776" y="17390"/>
                    <a:pt x="7248" y="17622"/>
                  </a:cubicBezTo>
                  <a:cubicBezTo>
                    <a:pt x="7779" y="17970"/>
                    <a:pt x="8428" y="17854"/>
                    <a:pt x="9019" y="17506"/>
                  </a:cubicBezTo>
                  <a:cubicBezTo>
                    <a:pt x="9550" y="17274"/>
                    <a:pt x="9137" y="16693"/>
                    <a:pt x="9137" y="16228"/>
                  </a:cubicBezTo>
                  <a:cubicBezTo>
                    <a:pt x="9137" y="15764"/>
                    <a:pt x="9845" y="16112"/>
                    <a:pt x="10376" y="16112"/>
                  </a:cubicBezTo>
                  <a:cubicBezTo>
                    <a:pt x="10907" y="16112"/>
                    <a:pt x="11674" y="14370"/>
                    <a:pt x="11674" y="13441"/>
                  </a:cubicBezTo>
                  <a:cubicBezTo>
                    <a:pt x="11733" y="12396"/>
                    <a:pt x="10494" y="12628"/>
                    <a:pt x="9904" y="12628"/>
                  </a:cubicBezTo>
                  <a:cubicBezTo>
                    <a:pt x="9314" y="12628"/>
                    <a:pt x="10317" y="11816"/>
                    <a:pt x="11438" y="11932"/>
                  </a:cubicBezTo>
                  <a:cubicBezTo>
                    <a:pt x="12560" y="12048"/>
                    <a:pt x="12028" y="11003"/>
                    <a:pt x="12265" y="10654"/>
                  </a:cubicBezTo>
                  <a:cubicBezTo>
                    <a:pt x="12442" y="10306"/>
                    <a:pt x="12973" y="11119"/>
                    <a:pt x="13563" y="10887"/>
                  </a:cubicBezTo>
                  <a:cubicBezTo>
                    <a:pt x="14094" y="10654"/>
                    <a:pt x="13740" y="9725"/>
                    <a:pt x="14094" y="9725"/>
                  </a:cubicBezTo>
                  <a:cubicBezTo>
                    <a:pt x="14389" y="9725"/>
                    <a:pt x="14979" y="8912"/>
                    <a:pt x="16219" y="7519"/>
                  </a:cubicBezTo>
                  <a:cubicBezTo>
                    <a:pt x="17399" y="6241"/>
                    <a:pt x="18343" y="6474"/>
                    <a:pt x="18402" y="5661"/>
                  </a:cubicBezTo>
                  <a:cubicBezTo>
                    <a:pt x="18461" y="4964"/>
                    <a:pt x="16750" y="5661"/>
                    <a:pt x="16455" y="5428"/>
                  </a:cubicBezTo>
                  <a:cubicBezTo>
                    <a:pt x="16160" y="5196"/>
                    <a:pt x="17635" y="4616"/>
                    <a:pt x="17989" y="4732"/>
                  </a:cubicBezTo>
                  <a:cubicBezTo>
                    <a:pt x="18343" y="4964"/>
                    <a:pt x="18815" y="4732"/>
                    <a:pt x="20055" y="3570"/>
                  </a:cubicBezTo>
                  <a:cubicBezTo>
                    <a:pt x="21235" y="2409"/>
                    <a:pt x="20704" y="2177"/>
                    <a:pt x="20232" y="2293"/>
                  </a:cubicBezTo>
                  <a:cubicBezTo>
                    <a:pt x="19701" y="2525"/>
                    <a:pt x="19169" y="2177"/>
                    <a:pt x="19169" y="1480"/>
                  </a:cubicBezTo>
                  <a:cubicBezTo>
                    <a:pt x="19228" y="899"/>
                    <a:pt x="18461" y="1480"/>
                    <a:pt x="18402" y="1132"/>
                  </a:cubicBezTo>
                  <a:cubicBezTo>
                    <a:pt x="18402" y="783"/>
                    <a:pt x="17694" y="899"/>
                    <a:pt x="16927" y="1480"/>
                  </a:cubicBezTo>
                  <a:cubicBezTo>
                    <a:pt x="16160" y="2061"/>
                    <a:pt x="16868" y="899"/>
                    <a:pt x="17163" y="667"/>
                  </a:cubicBezTo>
                  <a:cubicBezTo>
                    <a:pt x="17517" y="435"/>
                    <a:pt x="15215" y="667"/>
                    <a:pt x="14861" y="203"/>
                  </a:cubicBezTo>
                  <a:cubicBezTo>
                    <a:pt x="14448" y="-378"/>
                    <a:pt x="14035" y="1016"/>
                    <a:pt x="13681" y="319"/>
                  </a:cubicBezTo>
                  <a:cubicBezTo>
                    <a:pt x="13327" y="-378"/>
                    <a:pt x="12383" y="203"/>
                    <a:pt x="12501" y="783"/>
                  </a:cubicBezTo>
                  <a:cubicBezTo>
                    <a:pt x="12619" y="1248"/>
                    <a:pt x="12383" y="1248"/>
                    <a:pt x="12028" y="667"/>
                  </a:cubicBezTo>
                  <a:cubicBezTo>
                    <a:pt x="11674" y="87"/>
                    <a:pt x="10966" y="783"/>
                    <a:pt x="10376" y="551"/>
                  </a:cubicBezTo>
                  <a:cubicBezTo>
                    <a:pt x="9727" y="435"/>
                    <a:pt x="10022" y="1596"/>
                    <a:pt x="9314" y="1016"/>
                  </a:cubicBezTo>
                  <a:cubicBezTo>
                    <a:pt x="8665" y="435"/>
                    <a:pt x="7897" y="667"/>
                    <a:pt x="8133" y="899"/>
                  </a:cubicBezTo>
                  <a:cubicBezTo>
                    <a:pt x="8310" y="1016"/>
                    <a:pt x="8074" y="1364"/>
                    <a:pt x="7779" y="1248"/>
                  </a:cubicBezTo>
                  <a:cubicBezTo>
                    <a:pt x="7484" y="1016"/>
                    <a:pt x="7189" y="1248"/>
                    <a:pt x="7366" y="1828"/>
                  </a:cubicBezTo>
                  <a:cubicBezTo>
                    <a:pt x="7484" y="2409"/>
                    <a:pt x="6245" y="1712"/>
                    <a:pt x="6245" y="2293"/>
                  </a:cubicBezTo>
                  <a:cubicBezTo>
                    <a:pt x="6245" y="2990"/>
                    <a:pt x="5832" y="3338"/>
                    <a:pt x="5478" y="2757"/>
                  </a:cubicBezTo>
                  <a:cubicBezTo>
                    <a:pt x="5124" y="2177"/>
                    <a:pt x="4002" y="1945"/>
                    <a:pt x="4297" y="2525"/>
                  </a:cubicBezTo>
                  <a:cubicBezTo>
                    <a:pt x="4651" y="2990"/>
                    <a:pt x="3294" y="2757"/>
                    <a:pt x="3648" y="3222"/>
                  </a:cubicBezTo>
                  <a:cubicBezTo>
                    <a:pt x="4002" y="3803"/>
                    <a:pt x="3235" y="4151"/>
                    <a:pt x="3235" y="3919"/>
                  </a:cubicBezTo>
                  <a:cubicBezTo>
                    <a:pt x="3235" y="3570"/>
                    <a:pt x="2468" y="3106"/>
                    <a:pt x="2173" y="3570"/>
                  </a:cubicBezTo>
                  <a:cubicBezTo>
                    <a:pt x="1878" y="4151"/>
                    <a:pt x="1819" y="4732"/>
                    <a:pt x="1642" y="4383"/>
                  </a:cubicBezTo>
                  <a:cubicBezTo>
                    <a:pt x="1524" y="4035"/>
                    <a:pt x="874" y="4151"/>
                    <a:pt x="225" y="4616"/>
                  </a:cubicBezTo>
                  <a:cubicBezTo>
                    <a:pt x="-365" y="5080"/>
                    <a:pt x="343" y="5428"/>
                    <a:pt x="756" y="4964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862" name="Shape 4695">
              <a:extLst>
                <a:ext uri="{FF2B5EF4-FFF2-40B4-BE49-F238E27FC236}">
                  <a16:creationId xmlns:a16="http://schemas.microsoft.com/office/drawing/2014/main" id="{D3DC85BA-8854-DC4F-BA83-FC132CB317E3}"/>
                </a:ext>
              </a:extLst>
            </p:cNvPr>
            <p:cNvSpPr/>
            <p:nvPr/>
          </p:nvSpPr>
          <p:spPr>
            <a:xfrm>
              <a:off x="2343873" y="440748"/>
              <a:ext cx="181343" cy="48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3" h="16122" extrusionOk="0">
                  <a:moveTo>
                    <a:pt x="5834" y="14683"/>
                  </a:moveTo>
                  <a:cubicBezTo>
                    <a:pt x="7872" y="17224"/>
                    <a:pt x="9909" y="8330"/>
                    <a:pt x="11540" y="12141"/>
                  </a:cubicBezTo>
                  <a:cubicBezTo>
                    <a:pt x="12762" y="15953"/>
                    <a:pt x="19283" y="19765"/>
                    <a:pt x="19283" y="9600"/>
                  </a:cubicBezTo>
                  <a:cubicBezTo>
                    <a:pt x="19283" y="-564"/>
                    <a:pt x="11132" y="-1835"/>
                    <a:pt x="9094" y="1977"/>
                  </a:cubicBezTo>
                  <a:cubicBezTo>
                    <a:pt x="7057" y="5789"/>
                    <a:pt x="-2317" y="7059"/>
                    <a:pt x="536" y="13412"/>
                  </a:cubicBezTo>
                  <a:cubicBezTo>
                    <a:pt x="2166" y="17224"/>
                    <a:pt x="3796" y="12141"/>
                    <a:pt x="5834" y="14683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863" name="Shape 4696">
              <a:extLst>
                <a:ext uri="{FF2B5EF4-FFF2-40B4-BE49-F238E27FC236}">
                  <a16:creationId xmlns:a16="http://schemas.microsoft.com/office/drawing/2014/main" id="{DBDAFF1C-2226-F54B-971B-0F59FB11D18A}"/>
                </a:ext>
              </a:extLst>
            </p:cNvPr>
            <p:cNvSpPr/>
            <p:nvPr/>
          </p:nvSpPr>
          <p:spPr>
            <a:xfrm>
              <a:off x="2357928" y="502492"/>
              <a:ext cx="148239" cy="71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8" h="19177" extrusionOk="0">
                  <a:moveTo>
                    <a:pt x="18514" y="4387"/>
                  </a:moveTo>
                  <a:cubicBezTo>
                    <a:pt x="21600" y="3405"/>
                    <a:pt x="20057" y="-1504"/>
                    <a:pt x="14914" y="460"/>
                  </a:cubicBezTo>
                  <a:cubicBezTo>
                    <a:pt x="9257" y="1441"/>
                    <a:pt x="0" y="1441"/>
                    <a:pt x="0" y="9296"/>
                  </a:cubicBezTo>
                  <a:cubicBezTo>
                    <a:pt x="0" y="15187"/>
                    <a:pt x="2057" y="18132"/>
                    <a:pt x="7714" y="19114"/>
                  </a:cubicBezTo>
                  <a:cubicBezTo>
                    <a:pt x="13886" y="20096"/>
                    <a:pt x="19029" y="9296"/>
                    <a:pt x="15943" y="9296"/>
                  </a:cubicBezTo>
                  <a:cubicBezTo>
                    <a:pt x="13371" y="9296"/>
                    <a:pt x="14914" y="5369"/>
                    <a:pt x="18514" y="438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864" name="Shape 4697">
              <a:extLst>
                <a:ext uri="{FF2B5EF4-FFF2-40B4-BE49-F238E27FC236}">
                  <a16:creationId xmlns:a16="http://schemas.microsoft.com/office/drawing/2014/main" id="{FAEADC1C-58D8-F948-A33A-67F8A7DF1E13}"/>
                </a:ext>
              </a:extLst>
            </p:cNvPr>
            <p:cNvSpPr/>
            <p:nvPr/>
          </p:nvSpPr>
          <p:spPr>
            <a:xfrm>
              <a:off x="1868022" y="2474259"/>
              <a:ext cx="2465471" cy="1167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084" y="20581"/>
                  </a:moveTo>
                  <a:cubicBezTo>
                    <a:pt x="10051" y="20445"/>
                    <a:pt x="10018" y="20377"/>
                    <a:pt x="10018" y="20242"/>
                  </a:cubicBezTo>
                  <a:cubicBezTo>
                    <a:pt x="10018" y="20106"/>
                    <a:pt x="10051" y="20038"/>
                    <a:pt x="10118" y="19970"/>
                  </a:cubicBezTo>
                  <a:cubicBezTo>
                    <a:pt x="10184" y="19834"/>
                    <a:pt x="10184" y="19766"/>
                    <a:pt x="10151" y="19630"/>
                  </a:cubicBezTo>
                  <a:cubicBezTo>
                    <a:pt x="10151" y="19494"/>
                    <a:pt x="10118" y="19358"/>
                    <a:pt x="10218" y="19223"/>
                  </a:cubicBezTo>
                  <a:cubicBezTo>
                    <a:pt x="10218" y="19223"/>
                    <a:pt x="10251" y="19155"/>
                    <a:pt x="10284" y="19155"/>
                  </a:cubicBezTo>
                  <a:cubicBezTo>
                    <a:pt x="10351" y="19087"/>
                    <a:pt x="10451" y="18951"/>
                    <a:pt x="10451" y="18883"/>
                  </a:cubicBezTo>
                  <a:cubicBezTo>
                    <a:pt x="10451" y="18747"/>
                    <a:pt x="10484" y="18543"/>
                    <a:pt x="10650" y="18543"/>
                  </a:cubicBezTo>
                  <a:cubicBezTo>
                    <a:pt x="10684" y="18543"/>
                    <a:pt x="10717" y="18543"/>
                    <a:pt x="10750" y="18543"/>
                  </a:cubicBezTo>
                  <a:cubicBezTo>
                    <a:pt x="10750" y="18543"/>
                    <a:pt x="10750" y="18543"/>
                    <a:pt x="10750" y="18543"/>
                  </a:cubicBezTo>
                  <a:cubicBezTo>
                    <a:pt x="10850" y="18543"/>
                    <a:pt x="11050" y="18204"/>
                    <a:pt x="11050" y="18068"/>
                  </a:cubicBezTo>
                  <a:cubicBezTo>
                    <a:pt x="11016" y="18000"/>
                    <a:pt x="11016" y="17932"/>
                    <a:pt x="11050" y="17864"/>
                  </a:cubicBezTo>
                  <a:cubicBezTo>
                    <a:pt x="11083" y="17728"/>
                    <a:pt x="11149" y="17728"/>
                    <a:pt x="11183" y="17728"/>
                  </a:cubicBezTo>
                  <a:cubicBezTo>
                    <a:pt x="11216" y="17728"/>
                    <a:pt x="11249" y="17796"/>
                    <a:pt x="11316" y="17796"/>
                  </a:cubicBezTo>
                  <a:cubicBezTo>
                    <a:pt x="11349" y="17796"/>
                    <a:pt x="11349" y="17796"/>
                    <a:pt x="11382" y="17660"/>
                  </a:cubicBezTo>
                  <a:cubicBezTo>
                    <a:pt x="11382" y="17592"/>
                    <a:pt x="11416" y="17457"/>
                    <a:pt x="11516" y="17457"/>
                  </a:cubicBezTo>
                  <a:cubicBezTo>
                    <a:pt x="11516" y="17457"/>
                    <a:pt x="11516" y="17457"/>
                    <a:pt x="11549" y="17525"/>
                  </a:cubicBezTo>
                  <a:cubicBezTo>
                    <a:pt x="11582" y="17525"/>
                    <a:pt x="11582" y="17525"/>
                    <a:pt x="11615" y="17525"/>
                  </a:cubicBezTo>
                  <a:cubicBezTo>
                    <a:pt x="11615" y="17525"/>
                    <a:pt x="11649" y="17592"/>
                    <a:pt x="11649" y="17592"/>
                  </a:cubicBezTo>
                  <a:cubicBezTo>
                    <a:pt x="11682" y="17457"/>
                    <a:pt x="11715" y="17457"/>
                    <a:pt x="11749" y="17457"/>
                  </a:cubicBezTo>
                  <a:cubicBezTo>
                    <a:pt x="11815" y="17457"/>
                    <a:pt x="11882" y="17525"/>
                    <a:pt x="11948" y="17660"/>
                  </a:cubicBezTo>
                  <a:cubicBezTo>
                    <a:pt x="11982" y="17728"/>
                    <a:pt x="12048" y="17796"/>
                    <a:pt x="12081" y="17796"/>
                  </a:cubicBezTo>
                  <a:cubicBezTo>
                    <a:pt x="12081" y="17796"/>
                    <a:pt x="12148" y="17796"/>
                    <a:pt x="12148" y="17728"/>
                  </a:cubicBezTo>
                  <a:cubicBezTo>
                    <a:pt x="12148" y="17592"/>
                    <a:pt x="12214" y="17525"/>
                    <a:pt x="12248" y="17525"/>
                  </a:cubicBezTo>
                  <a:cubicBezTo>
                    <a:pt x="12314" y="17525"/>
                    <a:pt x="12381" y="17592"/>
                    <a:pt x="12514" y="17932"/>
                  </a:cubicBezTo>
                  <a:cubicBezTo>
                    <a:pt x="12581" y="18068"/>
                    <a:pt x="12581" y="18068"/>
                    <a:pt x="12647" y="18068"/>
                  </a:cubicBezTo>
                  <a:cubicBezTo>
                    <a:pt x="12714" y="18068"/>
                    <a:pt x="12714" y="18068"/>
                    <a:pt x="12714" y="18068"/>
                  </a:cubicBezTo>
                  <a:cubicBezTo>
                    <a:pt x="12714" y="18068"/>
                    <a:pt x="12747" y="18068"/>
                    <a:pt x="12780" y="18068"/>
                  </a:cubicBezTo>
                  <a:cubicBezTo>
                    <a:pt x="12847" y="18068"/>
                    <a:pt x="12847" y="18068"/>
                    <a:pt x="12847" y="18000"/>
                  </a:cubicBezTo>
                  <a:cubicBezTo>
                    <a:pt x="12880" y="18000"/>
                    <a:pt x="12880" y="17932"/>
                    <a:pt x="12880" y="17932"/>
                  </a:cubicBezTo>
                  <a:cubicBezTo>
                    <a:pt x="12880" y="17796"/>
                    <a:pt x="12913" y="17728"/>
                    <a:pt x="12947" y="17728"/>
                  </a:cubicBezTo>
                  <a:cubicBezTo>
                    <a:pt x="12980" y="17728"/>
                    <a:pt x="13013" y="17796"/>
                    <a:pt x="13080" y="17932"/>
                  </a:cubicBezTo>
                  <a:cubicBezTo>
                    <a:pt x="13047" y="17864"/>
                    <a:pt x="13080" y="17796"/>
                    <a:pt x="13080" y="17728"/>
                  </a:cubicBezTo>
                  <a:cubicBezTo>
                    <a:pt x="13080" y="17728"/>
                    <a:pt x="13080" y="17728"/>
                    <a:pt x="13080" y="17728"/>
                  </a:cubicBezTo>
                  <a:cubicBezTo>
                    <a:pt x="13080" y="17728"/>
                    <a:pt x="13080" y="17660"/>
                    <a:pt x="13080" y="17660"/>
                  </a:cubicBezTo>
                  <a:cubicBezTo>
                    <a:pt x="13013" y="17592"/>
                    <a:pt x="13013" y="17525"/>
                    <a:pt x="13013" y="17389"/>
                  </a:cubicBezTo>
                  <a:cubicBezTo>
                    <a:pt x="13047" y="17185"/>
                    <a:pt x="13280" y="17117"/>
                    <a:pt x="13413" y="17117"/>
                  </a:cubicBezTo>
                  <a:cubicBezTo>
                    <a:pt x="13446" y="17117"/>
                    <a:pt x="13446" y="17117"/>
                    <a:pt x="13446" y="17117"/>
                  </a:cubicBezTo>
                  <a:cubicBezTo>
                    <a:pt x="13512" y="17117"/>
                    <a:pt x="13546" y="17117"/>
                    <a:pt x="13579" y="17117"/>
                  </a:cubicBezTo>
                  <a:cubicBezTo>
                    <a:pt x="13579" y="17117"/>
                    <a:pt x="13612" y="17117"/>
                    <a:pt x="13612" y="17117"/>
                  </a:cubicBezTo>
                  <a:cubicBezTo>
                    <a:pt x="13612" y="17117"/>
                    <a:pt x="13612" y="17117"/>
                    <a:pt x="13646" y="17049"/>
                  </a:cubicBezTo>
                  <a:cubicBezTo>
                    <a:pt x="13679" y="16913"/>
                    <a:pt x="13745" y="16845"/>
                    <a:pt x="13779" y="16845"/>
                  </a:cubicBezTo>
                  <a:cubicBezTo>
                    <a:pt x="13845" y="16845"/>
                    <a:pt x="13912" y="17049"/>
                    <a:pt x="13912" y="17253"/>
                  </a:cubicBezTo>
                  <a:cubicBezTo>
                    <a:pt x="13945" y="17253"/>
                    <a:pt x="14012" y="17185"/>
                    <a:pt x="14078" y="17185"/>
                  </a:cubicBezTo>
                  <a:cubicBezTo>
                    <a:pt x="14178" y="17117"/>
                    <a:pt x="14278" y="17049"/>
                    <a:pt x="14345" y="17049"/>
                  </a:cubicBezTo>
                  <a:cubicBezTo>
                    <a:pt x="14544" y="17049"/>
                    <a:pt x="14744" y="17389"/>
                    <a:pt x="14777" y="17660"/>
                  </a:cubicBezTo>
                  <a:cubicBezTo>
                    <a:pt x="14777" y="17796"/>
                    <a:pt x="14844" y="17796"/>
                    <a:pt x="14910" y="17660"/>
                  </a:cubicBezTo>
                  <a:cubicBezTo>
                    <a:pt x="14944" y="17592"/>
                    <a:pt x="14944" y="17592"/>
                    <a:pt x="14944" y="17592"/>
                  </a:cubicBezTo>
                  <a:cubicBezTo>
                    <a:pt x="15043" y="17457"/>
                    <a:pt x="15110" y="17321"/>
                    <a:pt x="15210" y="17321"/>
                  </a:cubicBezTo>
                  <a:cubicBezTo>
                    <a:pt x="15276" y="17321"/>
                    <a:pt x="15310" y="17389"/>
                    <a:pt x="15343" y="17457"/>
                  </a:cubicBezTo>
                  <a:cubicBezTo>
                    <a:pt x="15410" y="17592"/>
                    <a:pt x="15476" y="17728"/>
                    <a:pt x="15543" y="17864"/>
                  </a:cubicBezTo>
                  <a:cubicBezTo>
                    <a:pt x="15576" y="18000"/>
                    <a:pt x="15643" y="18136"/>
                    <a:pt x="15742" y="18340"/>
                  </a:cubicBezTo>
                  <a:cubicBezTo>
                    <a:pt x="15842" y="18543"/>
                    <a:pt x="15809" y="18815"/>
                    <a:pt x="15776" y="18951"/>
                  </a:cubicBezTo>
                  <a:cubicBezTo>
                    <a:pt x="15742" y="19087"/>
                    <a:pt x="15742" y="19155"/>
                    <a:pt x="15742" y="19223"/>
                  </a:cubicBezTo>
                  <a:cubicBezTo>
                    <a:pt x="15776" y="19291"/>
                    <a:pt x="15776" y="19426"/>
                    <a:pt x="15809" y="19562"/>
                  </a:cubicBezTo>
                  <a:cubicBezTo>
                    <a:pt x="15809" y="19698"/>
                    <a:pt x="15809" y="19834"/>
                    <a:pt x="15876" y="19902"/>
                  </a:cubicBezTo>
                  <a:cubicBezTo>
                    <a:pt x="16009" y="20106"/>
                    <a:pt x="16009" y="20377"/>
                    <a:pt x="16009" y="20513"/>
                  </a:cubicBezTo>
                  <a:cubicBezTo>
                    <a:pt x="16009" y="20581"/>
                    <a:pt x="16009" y="20649"/>
                    <a:pt x="16009" y="20717"/>
                  </a:cubicBezTo>
                  <a:cubicBezTo>
                    <a:pt x="16175" y="20785"/>
                    <a:pt x="16308" y="21260"/>
                    <a:pt x="16308" y="21464"/>
                  </a:cubicBezTo>
                  <a:cubicBezTo>
                    <a:pt x="16341" y="21532"/>
                    <a:pt x="16408" y="21600"/>
                    <a:pt x="16441" y="21600"/>
                  </a:cubicBezTo>
                  <a:cubicBezTo>
                    <a:pt x="16475" y="21600"/>
                    <a:pt x="16475" y="21600"/>
                    <a:pt x="16475" y="21600"/>
                  </a:cubicBezTo>
                  <a:cubicBezTo>
                    <a:pt x="16475" y="21396"/>
                    <a:pt x="16508" y="21260"/>
                    <a:pt x="16574" y="21057"/>
                  </a:cubicBezTo>
                  <a:cubicBezTo>
                    <a:pt x="16608" y="20921"/>
                    <a:pt x="16641" y="20785"/>
                    <a:pt x="16641" y="20649"/>
                  </a:cubicBezTo>
                  <a:cubicBezTo>
                    <a:pt x="16641" y="20445"/>
                    <a:pt x="16541" y="19494"/>
                    <a:pt x="16441" y="19223"/>
                  </a:cubicBezTo>
                  <a:cubicBezTo>
                    <a:pt x="16375" y="19019"/>
                    <a:pt x="16375" y="18883"/>
                    <a:pt x="16375" y="18815"/>
                  </a:cubicBezTo>
                  <a:cubicBezTo>
                    <a:pt x="16375" y="18747"/>
                    <a:pt x="16375" y="18679"/>
                    <a:pt x="16341" y="18475"/>
                  </a:cubicBezTo>
                  <a:cubicBezTo>
                    <a:pt x="16208" y="18136"/>
                    <a:pt x="16108" y="17457"/>
                    <a:pt x="16108" y="16913"/>
                  </a:cubicBezTo>
                  <a:cubicBezTo>
                    <a:pt x="16108" y="16370"/>
                    <a:pt x="16441" y="15487"/>
                    <a:pt x="16574" y="15215"/>
                  </a:cubicBezTo>
                  <a:cubicBezTo>
                    <a:pt x="16641" y="15079"/>
                    <a:pt x="16741" y="15079"/>
                    <a:pt x="16807" y="15011"/>
                  </a:cubicBezTo>
                  <a:cubicBezTo>
                    <a:pt x="16874" y="15011"/>
                    <a:pt x="16874" y="14943"/>
                    <a:pt x="16874" y="14875"/>
                  </a:cubicBezTo>
                  <a:cubicBezTo>
                    <a:pt x="16941" y="14604"/>
                    <a:pt x="17107" y="14196"/>
                    <a:pt x="17273" y="14196"/>
                  </a:cubicBezTo>
                  <a:cubicBezTo>
                    <a:pt x="17273" y="14196"/>
                    <a:pt x="17307" y="14196"/>
                    <a:pt x="17307" y="14196"/>
                  </a:cubicBezTo>
                  <a:cubicBezTo>
                    <a:pt x="17340" y="14196"/>
                    <a:pt x="17340" y="14196"/>
                    <a:pt x="17340" y="14196"/>
                  </a:cubicBezTo>
                  <a:cubicBezTo>
                    <a:pt x="17406" y="14196"/>
                    <a:pt x="17406" y="14196"/>
                    <a:pt x="17406" y="14128"/>
                  </a:cubicBezTo>
                  <a:cubicBezTo>
                    <a:pt x="17440" y="13857"/>
                    <a:pt x="17639" y="13517"/>
                    <a:pt x="17872" y="13449"/>
                  </a:cubicBezTo>
                  <a:cubicBezTo>
                    <a:pt x="17939" y="13449"/>
                    <a:pt x="17939" y="13449"/>
                    <a:pt x="17939" y="13449"/>
                  </a:cubicBezTo>
                  <a:cubicBezTo>
                    <a:pt x="17939" y="13381"/>
                    <a:pt x="17906" y="13313"/>
                    <a:pt x="17906" y="13245"/>
                  </a:cubicBezTo>
                  <a:cubicBezTo>
                    <a:pt x="17872" y="13245"/>
                    <a:pt x="17872" y="13177"/>
                    <a:pt x="17872" y="13177"/>
                  </a:cubicBezTo>
                  <a:cubicBezTo>
                    <a:pt x="17839" y="13042"/>
                    <a:pt x="17839" y="12906"/>
                    <a:pt x="17872" y="12770"/>
                  </a:cubicBezTo>
                  <a:cubicBezTo>
                    <a:pt x="17906" y="12634"/>
                    <a:pt x="18006" y="12566"/>
                    <a:pt x="18072" y="12770"/>
                  </a:cubicBezTo>
                  <a:cubicBezTo>
                    <a:pt x="18072" y="12770"/>
                    <a:pt x="18172" y="12838"/>
                    <a:pt x="18239" y="12770"/>
                  </a:cubicBezTo>
                  <a:cubicBezTo>
                    <a:pt x="18272" y="12634"/>
                    <a:pt x="18338" y="12566"/>
                    <a:pt x="18338" y="12498"/>
                  </a:cubicBezTo>
                  <a:cubicBezTo>
                    <a:pt x="18172" y="12498"/>
                    <a:pt x="18139" y="12362"/>
                    <a:pt x="18105" y="12294"/>
                  </a:cubicBezTo>
                  <a:cubicBezTo>
                    <a:pt x="18105" y="12226"/>
                    <a:pt x="18105" y="12091"/>
                    <a:pt x="18205" y="12023"/>
                  </a:cubicBezTo>
                  <a:cubicBezTo>
                    <a:pt x="18239" y="12023"/>
                    <a:pt x="18239" y="11955"/>
                    <a:pt x="18205" y="11887"/>
                  </a:cubicBezTo>
                  <a:cubicBezTo>
                    <a:pt x="18205" y="11819"/>
                    <a:pt x="18172" y="11751"/>
                    <a:pt x="18105" y="11751"/>
                  </a:cubicBezTo>
                  <a:cubicBezTo>
                    <a:pt x="18072" y="11751"/>
                    <a:pt x="17972" y="11683"/>
                    <a:pt x="17939" y="11547"/>
                  </a:cubicBezTo>
                  <a:cubicBezTo>
                    <a:pt x="17939" y="11411"/>
                    <a:pt x="18006" y="11275"/>
                    <a:pt x="18039" y="11140"/>
                  </a:cubicBezTo>
                  <a:cubicBezTo>
                    <a:pt x="18072" y="11072"/>
                    <a:pt x="18006" y="11004"/>
                    <a:pt x="17839" y="10732"/>
                  </a:cubicBezTo>
                  <a:cubicBezTo>
                    <a:pt x="17839" y="10732"/>
                    <a:pt x="17839" y="10732"/>
                    <a:pt x="17839" y="10732"/>
                  </a:cubicBezTo>
                  <a:cubicBezTo>
                    <a:pt x="17773" y="10596"/>
                    <a:pt x="17739" y="10528"/>
                    <a:pt x="17773" y="10460"/>
                  </a:cubicBezTo>
                  <a:cubicBezTo>
                    <a:pt x="17773" y="10325"/>
                    <a:pt x="17872" y="10257"/>
                    <a:pt x="17972" y="10189"/>
                  </a:cubicBezTo>
                  <a:cubicBezTo>
                    <a:pt x="18006" y="10121"/>
                    <a:pt x="18006" y="9917"/>
                    <a:pt x="17972" y="9781"/>
                  </a:cubicBezTo>
                  <a:cubicBezTo>
                    <a:pt x="17972" y="9509"/>
                    <a:pt x="17972" y="9374"/>
                    <a:pt x="18006" y="9238"/>
                  </a:cubicBezTo>
                  <a:cubicBezTo>
                    <a:pt x="18039" y="9102"/>
                    <a:pt x="18105" y="9034"/>
                    <a:pt x="18172" y="9034"/>
                  </a:cubicBezTo>
                  <a:cubicBezTo>
                    <a:pt x="18205" y="9034"/>
                    <a:pt x="18239" y="9102"/>
                    <a:pt x="18272" y="9170"/>
                  </a:cubicBezTo>
                  <a:cubicBezTo>
                    <a:pt x="18272" y="9170"/>
                    <a:pt x="18272" y="9306"/>
                    <a:pt x="18239" y="9374"/>
                  </a:cubicBezTo>
                  <a:cubicBezTo>
                    <a:pt x="18172" y="9645"/>
                    <a:pt x="18139" y="9849"/>
                    <a:pt x="18205" y="9985"/>
                  </a:cubicBezTo>
                  <a:cubicBezTo>
                    <a:pt x="18305" y="10189"/>
                    <a:pt x="18372" y="10460"/>
                    <a:pt x="18338" y="10800"/>
                  </a:cubicBezTo>
                  <a:cubicBezTo>
                    <a:pt x="18338" y="10800"/>
                    <a:pt x="18372" y="10732"/>
                    <a:pt x="18372" y="10732"/>
                  </a:cubicBezTo>
                  <a:cubicBezTo>
                    <a:pt x="18471" y="10257"/>
                    <a:pt x="18471" y="9917"/>
                    <a:pt x="18471" y="9849"/>
                  </a:cubicBezTo>
                  <a:cubicBezTo>
                    <a:pt x="18372" y="9849"/>
                    <a:pt x="18338" y="9577"/>
                    <a:pt x="18372" y="9442"/>
                  </a:cubicBezTo>
                  <a:cubicBezTo>
                    <a:pt x="18372" y="9306"/>
                    <a:pt x="18405" y="9238"/>
                    <a:pt x="18471" y="9238"/>
                  </a:cubicBezTo>
                  <a:cubicBezTo>
                    <a:pt x="18505" y="9238"/>
                    <a:pt x="18538" y="9306"/>
                    <a:pt x="18538" y="9374"/>
                  </a:cubicBezTo>
                  <a:cubicBezTo>
                    <a:pt x="18571" y="9442"/>
                    <a:pt x="18605" y="9509"/>
                    <a:pt x="18605" y="9509"/>
                  </a:cubicBezTo>
                  <a:cubicBezTo>
                    <a:pt x="18638" y="9509"/>
                    <a:pt x="18638" y="9442"/>
                    <a:pt x="18704" y="9306"/>
                  </a:cubicBezTo>
                  <a:cubicBezTo>
                    <a:pt x="18871" y="9034"/>
                    <a:pt x="18937" y="8626"/>
                    <a:pt x="18937" y="8558"/>
                  </a:cubicBezTo>
                  <a:cubicBezTo>
                    <a:pt x="18871" y="8491"/>
                    <a:pt x="18871" y="8355"/>
                    <a:pt x="18871" y="8287"/>
                  </a:cubicBezTo>
                  <a:cubicBezTo>
                    <a:pt x="18904" y="8083"/>
                    <a:pt x="19104" y="8083"/>
                    <a:pt x="19137" y="8083"/>
                  </a:cubicBezTo>
                  <a:cubicBezTo>
                    <a:pt x="19170" y="8083"/>
                    <a:pt x="19170" y="8083"/>
                    <a:pt x="19170" y="8083"/>
                  </a:cubicBezTo>
                  <a:cubicBezTo>
                    <a:pt x="19204" y="8083"/>
                    <a:pt x="19204" y="8083"/>
                    <a:pt x="19204" y="8083"/>
                  </a:cubicBezTo>
                  <a:cubicBezTo>
                    <a:pt x="19270" y="8083"/>
                    <a:pt x="19403" y="8015"/>
                    <a:pt x="19503" y="7947"/>
                  </a:cubicBezTo>
                  <a:cubicBezTo>
                    <a:pt x="19470" y="8015"/>
                    <a:pt x="19470" y="8015"/>
                    <a:pt x="19437" y="8015"/>
                  </a:cubicBezTo>
                  <a:cubicBezTo>
                    <a:pt x="19304" y="8083"/>
                    <a:pt x="19204" y="8083"/>
                    <a:pt x="19137" y="8083"/>
                  </a:cubicBezTo>
                  <a:cubicBezTo>
                    <a:pt x="19104" y="8015"/>
                    <a:pt x="19071" y="7947"/>
                    <a:pt x="19071" y="7879"/>
                  </a:cubicBezTo>
                  <a:cubicBezTo>
                    <a:pt x="19071" y="7472"/>
                    <a:pt x="19736" y="7336"/>
                    <a:pt x="19769" y="7336"/>
                  </a:cubicBezTo>
                  <a:cubicBezTo>
                    <a:pt x="19803" y="7336"/>
                    <a:pt x="19803" y="7336"/>
                    <a:pt x="19836" y="7200"/>
                  </a:cubicBezTo>
                  <a:cubicBezTo>
                    <a:pt x="19836" y="7132"/>
                    <a:pt x="19836" y="6996"/>
                    <a:pt x="19903" y="6996"/>
                  </a:cubicBezTo>
                  <a:cubicBezTo>
                    <a:pt x="19969" y="6996"/>
                    <a:pt x="19969" y="7064"/>
                    <a:pt x="20002" y="7064"/>
                  </a:cubicBezTo>
                  <a:cubicBezTo>
                    <a:pt x="20036" y="7268"/>
                    <a:pt x="20136" y="7200"/>
                    <a:pt x="20235" y="7132"/>
                  </a:cubicBezTo>
                  <a:cubicBezTo>
                    <a:pt x="20235" y="7132"/>
                    <a:pt x="20235" y="7064"/>
                    <a:pt x="20235" y="6996"/>
                  </a:cubicBezTo>
                  <a:cubicBezTo>
                    <a:pt x="20235" y="6928"/>
                    <a:pt x="20202" y="6792"/>
                    <a:pt x="20136" y="6792"/>
                  </a:cubicBezTo>
                  <a:cubicBezTo>
                    <a:pt x="20102" y="6725"/>
                    <a:pt x="20069" y="6657"/>
                    <a:pt x="20069" y="6589"/>
                  </a:cubicBezTo>
                  <a:cubicBezTo>
                    <a:pt x="20036" y="6521"/>
                    <a:pt x="20069" y="6453"/>
                    <a:pt x="20102" y="6385"/>
                  </a:cubicBezTo>
                  <a:cubicBezTo>
                    <a:pt x="20136" y="6317"/>
                    <a:pt x="20136" y="6317"/>
                    <a:pt x="20136" y="6317"/>
                  </a:cubicBezTo>
                  <a:cubicBezTo>
                    <a:pt x="20102" y="6113"/>
                    <a:pt x="20169" y="5909"/>
                    <a:pt x="20169" y="5774"/>
                  </a:cubicBezTo>
                  <a:cubicBezTo>
                    <a:pt x="20202" y="5706"/>
                    <a:pt x="20302" y="5366"/>
                    <a:pt x="20435" y="5298"/>
                  </a:cubicBezTo>
                  <a:cubicBezTo>
                    <a:pt x="20502" y="5230"/>
                    <a:pt x="20502" y="5230"/>
                    <a:pt x="20502" y="5162"/>
                  </a:cubicBezTo>
                  <a:cubicBezTo>
                    <a:pt x="20535" y="5094"/>
                    <a:pt x="20568" y="5026"/>
                    <a:pt x="20668" y="5026"/>
                  </a:cubicBezTo>
                  <a:cubicBezTo>
                    <a:pt x="20701" y="5026"/>
                    <a:pt x="20735" y="4958"/>
                    <a:pt x="20768" y="4755"/>
                  </a:cubicBezTo>
                  <a:cubicBezTo>
                    <a:pt x="20801" y="4687"/>
                    <a:pt x="20835" y="4551"/>
                    <a:pt x="20901" y="4483"/>
                  </a:cubicBezTo>
                  <a:cubicBezTo>
                    <a:pt x="20934" y="4415"/>
                    <a:pt x="20968" y="4415"/>
                    <a:pt x="21001" y="4415"/>
                  </a:cubicBezTo>
                  <a:cubicBezTo>
                    <a:pt x="21067" y="4415"/>
                    <a:pt x="21101" y="4415"/>
                    <a:pt x="21167" y="4483"/>
                  </a:cubicBezTo>
                  <a:cubicBezTo>
                    <a:pt x="21201" y="4551"/>
                    <a:pt x="21234" y="4551"/>
                    <a:pt x="21267" y="4551"/>
                  </a:cubicBezTo>
                  <a:cubicBezTo>
                    <a:pt x="21300" y="4551"/>
                    <a:pt x="21334" y="4551"/>
                    <a:pt x="21367" y="4483"/>
                  </a:cubicBezTo>
                  <a:cubicBezTo>
                    <a:pt x="21434" y="4415"/>
                    <a:pt x="21500" y="4279"/>
                    <a:pt x="21600" y="4143"/>
                  </a:cubicBezTo>
                  <a:cubicBezTo>
                    <a:pt x="21267" y="3192"/>
                    <a:pt x="21300" y="2513"/>
                    <a:pt x="21300" y="2174"/>
                  </a:cubicBezTo>
                  <a:cubicBezTo>
                    <a:pt x="21300" y="2174"/>
                    <a:pt x="21300" y="2106"/>
                    <a:pt x="21300" y="2106"/>
                  </a:cubicBezTo>
                  <a:cubicBezTo>
                    <a:pt x="21267" y="2038"/>
                    <a:pt x="21201" y="2038"/>
                    <a:pt x="21167" y="2038"/>
                  </a:cubicBezTo>
                  <a:cubicBezTo>
                    <a:pt x="21067" y="2038"/>
                    <a:pt x="20934" y="2038"/>
                    <a:pt x="20835" y="1834"/>
                  </a:cubicBezTo>
                  <a:cubicBezTo>
                    <a:pt x="20735" y="1834"/>
                    <a:pt x="20535" y="2649"/>
                    <a:pt x="20468" y="3125"/>
                  </a:cubicBezTo>
                  <a:cubicBezTo>
                    <a:pt x="20402" y="3668"/>
                    <a:pt x="20002" y="4143"/>
                    <a:pt x="19969" y="4211"/>
                  </a:cubicBezTo>
                  <a:cubicBezTo>
                    <a:pt x="19936" y="4279"/>
                    <a:pt x="19936" y="4279"/>
                    <a:pt x="19936" y="4279"/>
                  </a:cubicBezTo>
                  <a:cubicBezTo>
                    <a:pt x="19936" y="4279"/>
                    <a:pt x="19936" y="4279"/>
                    <a:pt x="19936" y="4279"/>
                  </a:cubicBezTo>
                  <a:cubicBezTo>
                    <a:pt x="19936" y="4279"/>
                    <a:pt x="18738" y="4279"/>
                    <a:pt x="18638" y="4279"/>
                  </a:cubicBezTo>
                  <a:cubicBezTo>
                    <a:pt x="18638" y="4279"/>
                    <a:pt x="18571" y="4347"/>
                    <a:pt x="18239" y="4958"/>
                  </a:cubicBezTo>
                  <a:cubicBezTo>
                    <a:pt x="18239" y="5094"/>
                    <a:pt x="18239" y="5230"/>
                    <a:pt x="18205" y="5298"/>
                  </a:cubicBezTo>
                  <a:cubicBezTo>
                    <a:pt x="18105" y="5638"/>
                    <a:pt x="17739" y="5842"/>
                    <a:pt x="17406" y="5842"/>
                  </a:cubicBezTo>
                  <a:cubicBezTo>
                    <a:pt x="17340" y="5842"/>
                    <a:pt x="17273" y="5842"/>
                    <a:pt x="17207" y="5842"/>
                  </a:cubicBezTo>
                  <a:cubicBezTo>
                    <a:pt x="17207" y="5977"/>
                    <a:pt x="17207" y="6045"/>
                    <a:pt x="17207" y="6045"/>
                  </a:cubicBezTo>
                  <a:cubicBezTo>
                    <a:pt x="17207" y="6181"/>
                    <a:pt x="17173" y="6249"/>
                    <a:pt x="17074" y="6385"/>
                  </a:cubicBezTo>
                  <a:cubicBezTo>
                    <a:pt x="17007" y="6589"/>
                    <a:pt x="16708" y="6928"/>
                    <a:pt x="16341" y="7336"/>
                  </a:cubicBezTo>
                  <a:cubicBezTo>
                    <a:pt x="16208" y="7472"/>
                    <a:pt x="16208" y="7472"/>
                    <a:pt x="16208" y="7472"/>
                  </a:cubicBezTo>
                  <a:cubicBezTo>
                    <a:pt x="15975" y="7675"/>
                    <a:pt x="15676" y="7675"/>
                    <a:pt x="15509" y="7472"/>
                  </a:cubicBezTo>
                  <a:cubicBezTo>
                    <a:pt x="15410" y="7404"/>
                    <a:pt x="15343" y="7200"/>
                    <a:pt x="15343" y="6996"/>
                  </a:cubicBezTo>
                  <a:cubicBezTo>
                    <a:pt x="15343" y="6589"/>
                    <a:pt x="15476" y="6521"/>
                    <a:pt x="15543" y="6521"/>
                  </a:cubicBezTo>
                  <a:cubicBezTo>
                    <a:pt x="15643" y="6521"/>
                    <a:pt x="15709" y="6589"/>
                    <a:pt x="15742" y="6725"/>
                  </a:cubicBezTo>
                  <a:cubicBezTo>
                    <a:pt x="15742" y="6725"/>
                    <a:pt x="15742" y="6725"/>
                    <a:pt x="15776" y="6725"/>
                  </a:cubicBezTo>
                  <a:cubicBezTo>
                    <a:pt x="15709" y="6589"/>
                    <a:pt x="15709" y="6385"/>
                    <a:pt x="15709" y="6181"/>
                  </a:cubicBezTo>
                  <a:cubicBezTo>
                    <a:pt x="15676" y="6113"/>
                    <a:pt x="15709" y="5909"/>
                    <a:pt x="15709" y="5774"/>
                  </a:cubicBezTo>
                  <a:cubicBezTo>
                    <a:pt x="15709" y="5502"/>
                    <a:pt x="15709" y="5298"/>
                    <a:pt x="15643" y="5298"/>
                  </a:cubicBezTo>
                  <a:cubicBezTo>
                    <a:pt x="15576" y="5230"/>
                    <a:pt x="15476" y="5366"/>
                    <a:pt x="15410" y="5434"/>
                  </a:cubicBezTo>
                  <a:cubicBezTo>
                    <a:pt x="15343" y="5502"/>
                    <a:pt x="15310" y="5570"/>
                    <a:pt x="15276" y="5570"/>
                  </a:cubicBezTo>
                  <a:cubicBezTo>
                    <a:pt x="15243" y="5570"/>
                    <a:pt x="15243" y="5570"/>
                    <a:pt x="15210" y="5502"/>
                  </a:cubicBezTo>
                  <a:cubicBezTo>
                    <a:pt x="15177" y="5434"/>
                    <a:pt x="15177" y="5366"/>
                    <a:pt x="15177" y="5298"/>
                  </a:cubicBezTo>
                  <a:cubicBezTo>
                    <a:pt x="15210" y="5094"/>
                    <a:pt x="15243" y="4958"/>
                    <a:pt x="15310" y="4755"/>
                  </a:cubicBezTo>
                  <a:cubicBezTo>
                    <a:pt x="15376" y="4483"/>
                    <a:pt x="15443" y="4279"/>
                    <a:pt x="15343" y="4008"/>
                  </a:cubicBezTo>
                  <a:cubicBezTo>
                    <a:pt x="15243" y="3668"/>
                    <a:pt x="15143" y="3600"/>
                    <a:pt x="15043" y="3600"/>
                  </a:cubicBezTo>
                  <a:cubicBezTo>
                    <a:pt x="14977" y="3600"/>
                    <a:pt x="14910" y="3668"/>
                    <a:pt x="14877" y="3804"/>
                  </a:cubicBezTo>
                  <a:cubicBezTo>
                    <a:pt x="14844" y="4143"/>
                    <a:pt x="14711" y="4211"/>
                    <a:pt x="14644" y="4211"/>
                  </a:cubicBezTo>
                  <a:cubicBezTo>
                    <a:pt x="14578" y="4279"/>
                    <a:pt x="14511" y="4279"/>
                    <a:pt x="14511" y="4415"/>
                  </a:cubicBezTo>
                  <a:cubicBezTo>
                    <a:pt x="14411" y="4755"/>
                    <a:pt x="14345" y="5434"/>
                    <a:pt x="14411" y="5909"/>
                  </a:cubicBezTo>
                  <a:cubicBezTo>
                    <a:pt x="14478" y="6589"/>
                    <a:pt x="14345" y="6928"/>
                    <a:pt x="14112" y="7200"/>
                  </a:cubicBezTo>
                  <a:cubicBezTo>
                    <a:pt x="13978" y="7336"/>
                    <a:pt x="13879" y="7336"/>
                    <a:pt x="13812" y="7132"/>
                  </a:cubicBezTo>
                  <a:cubicBezTo>
                    <a:pt x="13679" y="6860"/>
                    <a:pt x="13679" y="6249"/>
                    <a:pt x="13712" y="5638"/>
                  </a:cubicBezTo>
                  <a:cubicBezTo>
                    <a:pt x="13745" y="5366"/>
                    <a:pt x="13779" y="5162"/>
                    <a:pt x="13812" y="4958"/>
                  </a:cubicBezTo>
                  <a:cubicBezTo>
                    <a:pt x="13845" y="4755"/>
                    <a:pt x="13879" y="4483"/>
                    <a:pt x="13879" y="4415"/>
                  </a:cubicBezTo>
                  <a:cubicBezTo>
                    <a:pt x="13812" y="4415"/>
                    <a:pt x="13779" y="4347"/>
                    <a:pt x="13779" y="4279"/>
                  </a:cubicBezTo>
                  <a:cubicBezTo>
                    <a:pt x="13745" y="3940"/>
                    <a:pt x="14145" y="3328"/>
                    <a:pt x="14411" y="3192"/>
                  </a:cubicBezTo>
                  <a:cubicBezTo>
                    <a:pt x="14578" y="3125"/>
                    <a:pt x="14744" y="3057"/>
                    <a:pt x="14877" y="3057"/>
                  </a:cubicBezTo>
                  <a:cubicBezTo>
                    <a:pt x="14977" y="3057"/>
                    <a:pt x="15110" y="2989"/>
                    <a:pt x="15143" y="2989"/>
                  </a:cubicBezTo>
                  <a:cubicBezTo>
                    <a:pt x="15143" y="2989"/>
                    <a:pt x="15177" y="2989"/>
                    <a:pt x="15177" y="2921"/>
                  </a:cubicBezTo>
                  <a:cubicBezTo>
                    <a:pt x="15143" y="2921"/>
                    <a:pt x="15110" y="2853"/>
                    <a:pt x="15077" y="2785"/>
                  </a:cubicBezTo>
                  <a:cubicBezTo>
                    <a:pt x="15077" y="2853"/>
                    <a:pt x="15043" y="2853"/>
                    <a:pt x="15043" y="2853"/>
                  </a:cubicBezTo>
                  <a:cubicBezTo>
                    <a:pt x="15010" y="2921"/>
                    <a:pt x="14977" y="2921"/>
                    <a:pt x="14944" y="2921"/>
                  </a:cubicBezTo>
                  <a:cubicBezTo>
                    <a:pt x="14877" y="2921"/>
                    <a:pt x="14844" y="2853"/>
                    <a:pt x="14810" y="2785"/>
                  </a:cubicBezTo>
                  <a:cubicBezTo>
                    <a:pt x="14777" y="2649"/>
                    <a:pt x="14744" y="2581"/>
                    <a:pt x="14644" y="2581"/>
                  </a:cubicBezTo>
                  <a:cubicBezTo>
                    <a:pt x="14578" y="2581"/>
                    <a:pt x="14478" y="2649"/>
                    <a:pt x="14378" y="2717"/>
                  </a:cubicBezTo>
                  <a:cubicBezTo>
                    <a:pt x="14211" y="2853"/>
                    <a:pt x="14045" y="2989"/>
                    <a:pt x="13945" y="2853"/>
                  </a:cubicBezTo>
                  <a:cubicBezTo>
                    <a:pt x="13812" y="2717"/>
                    <a:pt x="13779" y="2581"/>
                    <a:pt x="13745" y="2445"/>
                  </a:cubicBezTo>
                  <a:cubicBezTo>
                    <a:pt x="13745" y="2377"/>
                    <a:pt x="13745" y="2377"/>
                    <a:pt x="13679" y="2377"/>
                  </a:cubicBezTo>
                  <a:cubicBezTo>
                    <a:pt x="13612" y="2377"/>
                    <a:pt x="13579" y="2309"/>
                    <a:pt x="13579" y="2242"/>
                  </a:cubicBezTo>
                  <a:cubicBezTo>
                    <a:pt x="13546" y="2174"/>
                    <a:pt x="13546" y="2038"/>
                    <a:pt x="13579" y="1970"/>
                  </a:cubicBezTo>
                  <a:cubicBezTo>
                    <a:pt x="13512" y="2038"/>
                    <a:pt x="13446" y="2106"/>
                    <a:pt x="13379" y="2242"/>
                  </a:cubicBezTo>
                  <a:cubicBezTo>
                    <a:pt x="13180" y="2513"/>
                    <a:pt x="12980" y="2785"/>
                    <a:pt x="12814" y="2785"/>
                  </a:cubicBezTo>
                  <a:cubicBezTo>
                    <a:pt x="12747" y="2785"/>
                    <a:pt x="12680" y="2717"/>
                    <a:pt x="12647" y="2649"/>
                  </a:cubicBezTo>
                  <a:cubicBezTo>
                    <a:pt x="12581" y="2513"/>
                    <a:pt x="12514" y="2513"/>
                    <a:pt x="12447" y="2581"/>
                  </a:cubicBezTo>
                  <a:cubicBezTo>
                    <a:pt x="12414" y="2581"/>
                    <a:pt x="12348" y="2581"/>
                    <a:pt x="12314" y="2581"/>
                  </a:cubicBezTo>
                  <a:cubicBezTo>
                    <a:pt x="12248" y="2581"/>
                    <a:pt x="12214" y="2581"/>
                    <a:pt x="12148" y="2445"/>
                  </a:cubicBezTo>
                  <a:cubicBezTo>
                    <a:pt x="12115" y="2377"/>
                    <a:pt x="12115" y="2242"/>
                    <a:pt x="12148" y="2174"/>
                  </a:cubicBezTo>
                  <a:cubicBezTo>
                    <a:pt x="12214" y="1766"/>
                    <a:pt x="12714" y="1223"/>
                    <a:pt x="12980" y="1223"/>
                  </a:cubicBezTo>
                  <a:cubicBezTo>
                    <a:pt x="12980" y="1223"/>
                    <a:pt x="12980" y="1223"/>
                    <a:pt x="12980" y="1223"/>
                  </a:cubicBezTo>
                  <a:cubicBezTo>
                    <a:pt x="12880" y="1223"/>
                    <a:pt x="12780" y="1155"/>
                    <a:pt x="12714" y="1155"/>
                  </a:cubicBezTo>
                  <a:cubicBezTo>
                    <a:pt x="12680" y="1155"/>
                    <a:pt x="12680" y="1155"/>
                    <a:pt x="12680" y="1155"/>
                  </a:cubicBezTo>
                  <a:cubicBezTo>
                    <a:pt x="12547" y="1426"/>
                    <a:pt x="12381" y="1358"/>
                    <a:pt x="12248" y="1019"/>
                  </a:cubicBezTo>
                  <a:cubicBezTo>
                    <a:pt x="12248" y="1019"/>
                    <a:pt x="12214" y="1019"/>
                    <a:pt x="12214" y="1019"/>
                  </a:cubicBezTo>
                  <a:cubicBezTo>
                    <a:pt x="12181" y="1019"/>
                    <a:pt x="12181" y="1019"/>
                    <a:pt x="12181" y="1019"/>
                  </a:cubicBezTo>
                  <a:cubicBezTo>
                    <a:pt x="12115" y="1019"/>
                    <a:pt x="12015" y="1019"/>
                    <a:pt x="11948" y="815"/>
                  </a:cubicBezTo>
                  <a:cubicBezTo>
                    <a:pt x="11882" y="679"/>
                    <a:pt x="11848" y="679"/>
                    <a:pt x="11815" y="679"/>
                  </a:cubicBezTo>
                  <a:cubicBezTo>
                    <a:pt x="11782" y="679"/>
                    <a:pt x="11749" y="747"/>
                    <a:pt x="11715" y="747"/>
                  </a:cubicBezTo>
                  <a:cubicBezTo>
                    <a:pt x="11682" y="815"/>
                    <a:pt x="11682" y="815"/>
                    <a:pt x="11682" y="815"/>
                  </a:cubicBezTo>
                  <a:cubicBezTo>
                    <a:pt x="11582" y="883"/>
                    <a:pt x="11516" y="815"/>
                    <a:pt x="11416" y="747"/>
                  </a:cubicBezTo>
                  <a:cubicBezTo>
                    <a:pt x="11382" y="679"/>
                    <a:pt x="11349" y="611"/>
                    <a:pt x="11283" y="611"/>
                  </a:cubicBezTo>
                  <a:cubicBezTo>
                    <a:pt x="11183" y="475"/>
                    <a:pt x="11183" y="340"/>
                    <a:pt x="11149" y="204"/>
                  </a:cubicBezTo>
                  <a:cubicBezTo>
                    <a:pt x="11149" y="68"/>
                    <a:pt x="11149" y="68"/>
                    <a:pt x="11116" y="0"/>
                  </a:cubicBezTo>
                  <a:cubicBezTo>
                    <a:pt x="11116" y="0"/>
                    <a:pt x="11116" y="0"/>
                    <a:pt x="11116" y="0"/>
                  </a:cubicBezTo>
                  <a:cubicBezTo>
                    <a:pt x="11116" y="0"/>
                    <a:pt x="11116" y="136"/>
                    <a:pt x="11116" y="204"/>
                  </a:cubicBezTo>
                  <a:cubicBezTo>
                    <a:pt x="11083" y="340"/>
                    <a:pt x="11083" y="340"/>
                    <a:pt x="11083" y="340"/>
                  </a:cubicBezTo>
                  <a:cubicBezTo>
                    <a:pt x="832" y="475"/>
                    <a:pt x="832" y="475"/>
                    <a:pt x="832" y="475"/>
                  </a:cubicBezTo>
                  <a:cubicBezTo>
                    <a:pt x="865" y="611"/>
                    <a:pt x="865" y="747"/>
                    <a:pt x="865" y="883"/>
                  </a:cubicBezTo>
                  <a:cubicBezTo>
                    <a:pt x="865" y="1019"/>
                    <a:pt x="832" y="1087"/>
                    <a:pt x="865" y="1223"/>
                  </a:cubicBezTo>
                  <a:cubicBezTo>
                    <a:pt x="899" y="1426"/>
                    <a:pt x="899" y="1834"/>
                    <a:pt x="799" y="2038"/>
                  </a:cubicBezTo>
                  <a:cubicBezTo>
                    <a:pt x="765" y="2106"/>
                    <a:pt x="732" y="2174"/>
                    <a:pt x="666" y="2174"/>
                  </a:cubicBezTo>
                  <a:cubicBezTo>
                    <a:pt x="599" y="2174"/>
                    <a:pt x="533" y="2038"/>
                    <a:pt x="499" y="1902"/>
                  </a:cubicBezTo>
                  <a:cubicBezTo>
                    <a:pt x="499" y="1766"/>
                    <a:pt x="533" y="1562"/>
                    <a:pt x="599" y="1494"/>
                  </a:cubicBezTo>
                  <a:cubicBezTo>
                    <a:pt x="599" y="1494"/>
                    <a:pt x="599" y="1426"/>
                    <a:pt x="599" y="1358"/>
                  </a:cubicBezTo>
                  <a:cubicBezTo>
                    <a:pt x="599" y="1291"/>
                    <a:pt x="599" y="1291"/>
                    <a:pt x="566" y="1291"/>
                  </a:cubicBezTo>
                  <a:cubicBezTo>
                    <a:pt x="533" y="1291"/>
                    <a:pt x="499" y="1291"/>
                    <a:pt x="499" y="1223"/>
                  </a:cubicBezTo>
                  <a:cubicBezTo>
                    <a:pt x="466" y="1155"/>
                    <a:pt x="466" y="1087"/>
                    <a:pt x="433" y="1019"/>
                  </a:cubicBezTo>
                  <a:cubicBezTo>
                    <a:pt x="333" y="1087"/>
                    <a:pt x="166" y="1087"/>
                    <a:pt x="0" y="1019"/>
                  </a:cubicBezTo>
                  <a:cubicBezTo>
                    <a:pt x="0" y="1223"/>
                    <a:pt x="67" y="1562"/>
                    <a:pt x="166" y="1834"/>
                  </a:cubicBezTo>
                  <a:cubicBezTo>
                    <a:pt x="233" y="2038"/>
                    <a:pt x="266" y="2242"/>
                    <a:pt x="266" y="2377"/>
                  </a:cubicBezTo>
                  <a:cubicBezTo>
                    <a:pt x="266" y="2445"/>
                    <a:pt x="266" y="2513"/>
                    <a:pt x="300" y="2513"/>
                  </a:cubicBezTo>
                  <a:cubicBezTo>
                    <a:pt x="433" y="2717"/>
                    <a:pt x="433" y="2853"/>
                    <a:pt x="433" y="2921"/>
                  </a:cubicBezTo>
                  <a:cubicBezTo>
                    <a:pt x="433" y="2921"/>
                    <a:pt x="399" y="3057"/>
                    <a:pt x="266" y="3057"/>
                  </a:cubicBezTo>
                  <a:cubicBezTo>
                    <a:pt x="266" y="3057"/>
                    <a:pt x="266" y="3125"/>
                    <a:pt x="266" y="3125"/>
                  </a:cubicBezTo>
                  <a:cubicBezTo>
                    <a:pt x="300" y="3260"/>
                    <a:pt x="300" y="3396"/>
                    <a:pt x="266" y="3600"/>
                  </a:cubicBezTo>
                  <a:cubicBezTo>
                    <a:pt x="233" y="3940"/>
                    <a:pt x="233" y="4347"/>
                    <a:pt x="233" y="4755"/>
                  </a:cubicBezTo>
                  <a:cubicBezTo>
                    <a:pt x="233" y="5094"/>
                    <a:pt x="233" y="5366"/>
                    <a:pt x="200" y="5502"/>
                  </a:cubicBezTo>
                  <a:cubicBezTo>
                    <a:pt x="200" y="5638"/>
                    <a:pt x="166" y="5774"/>
                    <a:pt x="166" y="5909"/>
                  </a:cubicBezTo>
                  <a:cubicBezTo>
                    <a:pt x="100" y="6181"/>
                    <a:pt x="33" y="6453"/>
                    <a:pt x="100" y="6589"/>
                  </a:cubicBezTo>
                  <a:cubicBezTo>
                    <a:pt x="233" y="7064"/>
                    <a:pt x="300" y="7540"/>
                    <a:pt x="233" y="7947"/>
                  </a:cubicBezTo>
                  <a:cubicBezTo>
                    <a:pt x="166" y="8355"/>
                    <a:pt x="200" y="8558"/>
                    <a:pt x="266" y="8830"/>
                  </a:cubicBezTo>
                  <a:cubicBezTo>
                    <a:pt x="333" y="9034"/>
                    <a:pt x="333" y="9306"/>
                    <a:pt x="333" y="9442"/>
                  </a:cubicBezTo>
                  <a:cubicBezTo>
                    <a:pt x="333" y="9577"/>
                    <a:pt x="333" y="9781"/>
                    <a:pt x="366" y="9781"/>
                  </a:cubicBezTo>
                  <a:cubicBezTo>
                    <a:pt x="466" y="9917"/>
                    <a:pt x="566" y="10189"/>
                    <a:pt x="666" y="10528"/>
                  </a:cubicBezTo>
                  <a:cubicBezTo>
                    <a:pt x="699" y="10596"/>
                    <a:pt x="732" y="10664"/>
                    <a:pt x="765" y="10664"/>
                  </a:cubicBezTo>
                  <a:cubicBezTo>
                    <a:pt x="799" y="10732"/>
                    <a:pt x="865" y="10800"/>
                    <a:pt x="865" y="11004"/>
                  </a:cubicBezTo>
                  <a:cubicBezTo>
                    <a:pt x="899" y="11275"/>
                    <a:pt x="899" y="11275"/>
                    <a:pt x="965" y="11343"/>
                  </a:cubicBezTo>
                  <a:cubicBezTo>
                    <a:pt x="1132" y="11479"/>
                    <a:pt x="1098" y="11819"/>
                    <a:pt x="1065" y="11955"/>
                  </a:cubicBezTo>
                  <a:cubicBezTo>
                    <a:pt x="1065" y="12023"/>
                    <a:pt x="1065" y="12023"/>
                    <a:pt x="1065" y="12091"/>
                  </a:cubicBezTo>
                  <a:cubicBezTo>
                    <a:pt x="1065" y="12158"/>
                    <a:pt x="1265" y="12498"/>
                    <a:pt x="1398" y="12770"/>
                  </a:cubicBezTo>
                  <a:cubicBezTo>
                    <a:pt x="1431" y="12838"/>
                    <a:pt x="1431" y="12838"/>
                    <a:pt x="1431" y="12838"/>
                  </a:cubicBezTo>
                  <a:cubicBezTo>
                    <a:pt x="1564" y="13109"/>
                    <a:pt x="1564" y="13313"/>
                    <a:pt x="1564" y="13449"/>
                  </a:cubicBezTo>
                  <a:cubicBezTo>
                    <a:pt x="1564" y="13517"/>
                    <a:pt x="1564" y="13517"/>
                    <a:pt x="1564" y="13517"/>
                  </a:cubicBezTo>
                  <a:cubicBezTo>
                    <a:pt x="1598" y="13517"/>
                    <a:pt x="1598" y="13517"/>
                    <a:pt x="1598" y="13517"/>
                  </a:cubicBezTo>
                  <a:cubicBezTo>
                    <a:pt x="1764" y="13517"/>
                    <a:pt x="1930" y="13721"/>
                    <a:pt x="2097" y="13925"/>
                  </a:cubicBezTo>
                  <a:cubicBezTo>
                    <a:pt x="2163" y="14060"/>
                    <a:pt x="2197" y="14060"/>
                    <a:pt x="2230" y="14060"/>
                  </a:cubicBezTo>
                  <a:cubicBezTo>
                    <a:pt x="2263" y="14060"/>
                    <a:pt x="2263" y="14060"/>
                    <a:pt x="2263" y="14060"/>
                  </a:cubicBezTo>
                  <a:cubicBezTo>
                    <a:pt x="2296" y="14060"/>
                    <a:pt x="2363" y="14060"/>
                    <a:pt x="2396" y="14060"/>
                  </a:cubicBezTo>
                  <a:cubicBezTo>
                    <a:pt x="2529" y="14128"/>
                    <a:pt x="2729" y="14672"/>
                    <a:pt x="2796" y="15011"/>
                  </a:cubicBezTo>
                  <a:cubicBezTo>
                    <a:pt x="2796" y="15147"/>
                    <a:pt x="2829" y="15283"/>
                    <a:pt x="2829" y="15351"/>
                  </a:cubicBezTo>
                  <a:cubicBezTo>
                    <a:pt x="3694" y="15147"/>
                    <a:pt x="3694" y="15147"/>
                    <a:pt x="3694" y="15147"/>
                  </a:cubicBezTo>
                  <a:cubicBezTo>
                    <a:pt x="3694" y="15147"/>
                    <a:pt x="3694" y="15147"/>
                    <a:pt x="3694" y="15147"/>
                  </a:cubicBezTo>
                  <a:cubicBezTo>
                    <a:pt x="3761" y="15283"/>
                    <a:pt x="3994" y="15555"/>
                    <a:pt x="4094" y="15623"/>
                  </a:cubicBezTo>
                  <a:cubicBezTo>
                    <a:pt x="4227" y="15691"/>
                    <a:pt x="4959" y="16234"/>
                    <a:pt x="5059" y="16302"/>
                  </a:cubicBezTo>
                  <a:cubicBezTo>
                    <a:pt x="6091" y="16302"/>
                    <a:pt x="6091" y="16302"/>
                    <a:pt x="6091" y="16302"/>
                  </a:cubicBezTo>
                  <a:cubicBezTo>
                    <a:pt x="6224" y="15962"/>
                    <a:pt x="6224" y="15962"/>
                    <a:pt x="6224" y="15962"/>
                  </a:cubicBezTo>
                  <a:cubicBezTo>
                    <a:pt x="6856" y="15962"/>
                    <a:pt x="6856" y="15962"/>
                    <a:pt x="6856" y="15962"/>
                  </a:cubicBezTo>
                  <a:cubicBezTo>
                    <a:pt x="6889" y="15962"/>
                    <a:pt x="6889" y="15962"/>
                    <a:pt x="6889" y="15962"/>
                  </a:cubicBezTo>
                  <a:cubicBezTo>
                    <a:pt x="7056" y="16302"/>
                    <a:pt x="7255" y="16709"/>
                    <a:pt x="7289" y="16777"/>
                  </a:cubicBezTo>
                  <a:cubicBezTo>
                    <a:pt x="7355" y="16777"/>
                    <a:pt x="7555" y="17185"/>
                    <a:pt x="7555" y="17457"/>
                  </a:cubicBezTo>
                  <a:cubicBezTo>
                    <a:pt x="7555" y="17592"/>
                    <a:pt x="7588" y="17728"/>
                    <a:pt x="7655" y="17864"/>
                  </a:cubicBezTo>
                  <a:cubicBezTo>
                    <a:pt x="7688" y="17864"/>
                    <a:pt x="7721" y="17864"/>
                    <a:pt x="7721" y="17932"/>
                  </a:cubicBezTo>
                  <a:cubicBezTo>
                    <a:pt x="7755" y="17932"/>
                    <a:pt x="7755" y="17932"/>
                    <a:pt x="7788" y="18000"/>
                  </a:cubicBezTo>
                  <a:cubicBezTo>
                    <a:pt x="7821" y="18068"/>
                    <a:pt x="7921" y="18136"/>
                    <a:pt x="7988" y="18204"/>
                  </a:cubicBezTo>
                  <a:cubicBezTo>
                    <a:pt x="7988" y="18204"/>
                    <a:pt x="8021" y="18272"/>
                    <a:pt x="8021" y="18272"/>
                  </a:cubicBezTo>
                  <a:cubicBezTo>
                    <a:pt x="8054" y="18204"/>
                    <a:pt x="8054" y="18204"/>
                    <a:pt x="8054" y="18136"/>
                  </a:cubicBezTo>
                  <a:cubicBezTo>
                    <a:pt x="8121" y="17932"/>
                    <a:pt x="8221" y="17592"/>
                    <a:pt x="8354" y="17592"/>
                  </a:cubicBezTo>
                  <a:cubicBezTo>
                    <a:pt x="8520" y="17592"/>
                    <a:pt x="9019" y="17864"/>
                    <a:pt x="9086" y="18475"/>
                  </a:cubicBezTo>
                  <a:cubicBezTo>
                    <a:pt x="9153" y="18951"/>
                    <a:pt x="9352" y="19291"/>
                    <a:pt x="9419" y="19426"/>
                  </a:cubicBezTo>
                  <a:cubicBezTo>
                    <a:pt x="9485" y="19494"/>
                    <a:pt x="9485" y="19698"/>
                    <a:pt x="9485" y="19834"/>
                  </a:cubicBezTo>
                  <a:cubicBezTo>
                    <a:pt x="9519" y="19902"/>
                    <a:pt x="9519" y="19970"/>
                    <a:pt x="9519" y="20038"/>
                  </a:cubicBezTo>
                  <a:cubicBezTo>
                    <a:pt x="9552" y="20106"/>
                    <a:pt x="9552" y="20242"/>
                    <a:pt x="9585" y="20309"/>
                  </a:cubicBezTo>
                  <a:cubicBezTo>
                    <a:pt x="9585" y="20377"/>
                    <a:pt x="9585" y="20377"/>
                    <a:pt x="9585" y="20445"/>
                  </a:cubicBezTo>
                  <a:cubicBezTo>
                    <a:pt x="9618" y="20445"/>
                    <a:pt x="9618" y="20445"/>
                    <a:pt x="9618" y="20445"/>
                  </a:cubicBezTo>
                  <a:cubicBezTo>
                    <a:pt x="9652" y="20445"/>
                    <a:pt x="9685" y="20513"/>
                    <a:pt x="9752" y="20581"/>
                  </a:cubicBezTo>
                  <a:cubicBezTo>
                    <a:pt x="9851" y="20649"/>
                    <a:pt x="10018" y="20785"/>
                    <a:pt x="10084" y="20785"/>
                  </a:cubicBezTo>
                  <a:cubicBezTo>
                    <a:pt x="10118" y="20785"/>
                    <a:pt x="10118" y="20785"/>
                    <a:pt x="10118" y="20785"/>
                  </a:cubicBezTo>
                  <a:cubicBezTo>
                    <a:pt x="10118" y="20785"/>
                    <a:pt x="10151" y="20853"/>
                    <a:pt x="10184" y="20853"/>
                  </a:cubicBezTo>
                  <a:cubicBezTo>
                    <a:pt x="10184" y="20853"/>
                    <a:pt x="10184" y="20853"/>
                    <a:pt x="10184" y="20853"/>
                  </a:cubicBezTo>
                  <a:cubicBezTo>
                    <a:pt x="10151" y="20717"/>
                    <a:pt x="10118" y="20649"/>
                    <a:pt x="10084" y="20581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0087B1"/>
                  </a:solidFill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865" name="Shape 4698">
              <a:extLst>
                <a:ext uri="{FF2B5EF4-FFF2-40B4-BE49-F238E27FC236}">
                  <a16:creationId xmlns:a16="http://schemas.microsoft.com/office/drawing/2014/main" id="{E5F3BB61-D0FF-B945-8226-5536E4E4FF75}"/>
                </a:ext>
              </a:extLst>
            </p:cNvPr>
            <p:cNvSpPr/>
            <p:nvPr/>
          </p:nvSpPr>
          <p:spPr>
            <a:xfrm>
              <a:off x="0" y="1075042"/>
              <a:ext cx="1633025" cy="1086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903" y="2408"/>
                  </a:moveTo>
                  <a:cubicBezTo>
                    <a:pt x="14853" y="2408"/>
                    <a:pt x="14803" y="2335"/>
                    <a:pt x="14702" y="2262"/>
                  </a:cubicBezTo>
                  <a:cubicBezTo>
                    <a:pt x="14450" y="2116"/>
                    <a:pt x="14098" y="1897"/>
                    <a:pt x="13846" y="1897"/>
                  </a:cubicBezTo>
                  <a:cubicBezTo>
                    <a:pt x="13846" y="1897"/>
                    <a:pt x="13796" y="1970"/>
                    <a:pt x="13796" y="1970"/>
                  </a:cubicBezTo>
                  <a:cubicBezTo>
                    <a:pt x="13594" y="1970"/>
                    <a:pt x="13292" y="2043"/>
                    <a:pt x="12990" y="2043"/>
                  </a:cubicBezTo>
                  <a:cubicBezTo>
                    <a:pt x="12839" y="2043"/>
                    <a:pt x="12738" y="2043"/>
                    <a:pt x="12638" y="1970"/>
                  </a:cubicBezTo>
                  <a:cubicBezTo>
                    <a:pt x="12537" y="1897"/>
                    <a:pt x="12336" y="1751"/>
                    <a:pt x="12034" y="1751"/>
                  </a:cubicBezTo>
                  <a:cubicBezTo>
                    <a:pt x="11983" y="1751"/>
                    <a:pt x="11883" y="1824"/>
                    <a:pt x="11782" y="1824"/>
                  </a:cubicBezTo>
                  <a:cubicBezTo>
                    <a:pt x="11530" y="1897"/>
                    <a:pt x="11329" y="1751"/>
                    <a:pt x="11077" y="1605"/>
                  </a:cubicBezTo>
                  <a:cubicBezTo>
                    <a:pt x="10926" y="1459"/>
                    <a:pt x="10775" y="1386"/>
                    <a:pt x="10573" y="1314"/>
                  </a:cubicBezTo>
                  <a:cubicBezTo>
                    <a:pt x="10422" y="1241"/>
                    <a:pt x="10271" y="1241"/>
                    <a:pt x="10120" y="1241"/>
                  </a:cubicBezTo>
                  <a:cubicBezTo>
                    <a:pt x="9717" y="1241"/>
                    <a:pt x="9264" y="1386"/>
                    <a:pt x="9164" y="1459"/>
                  </a:cubicBezTo>
                  <a:cubicBezTo>
                    <a:pt x="9013" y="1532"/>
                    <a:pt x="8962" y="1386"/>
                    <a:pt x="8912" y="1314"/>
                  </a:cubicBezTo>
                  <a:cubicBezTo>
                    <a:pt x="8862" y="1241"/>
                    <a:pt x="8862" y="1241"/>
                    <a:pt x="8811" y="1241"/>
                  </a:cubicBezTo>
                  <a:cubicBezTo>
                    <a:pt x="8761" y="1241"/>
                    <a:pt x="8761" y="1241"/>
                    <a:pt x="8710" y="1241"/>
                  </a:cubicBezTo>
                  <a:cubicBezTo>
                    <a:pt x="8710" y="1241"/>
                    <a:pt x="8610" y="1241"/>
                    <a:pt x="8559" y="1168"/>
                  </a:cubicBezTo>
                  <a:cubicBezTo>
                    <a:pt x="8559" y="1095"/>
                    <a:pt x="8559" y="1022"/>
                    <a:pt x="8559" y="949"/>
                  </a:cubicBezTo>
                  <a:cubicBezTo>
                    <a:pt x="8559" y="876"/>
                    <a:pt x="8559" y="803"/>
                    <a:pt x="8509" y="730"/>
                  </a:cubicBezTo>
                  <a:cubicBezTo>
                    <a:pt x="8509" y="730"/>
                    <a:pt x="8459" y="657"/>
                    <a:pt x="8308" y="657"/>
                  </a:cubicBezTo>
                  <a:cubicBezTo>
                    <a:pt x="8157" y="657"/>
                    <a:pt x="8006" y="730"/>
                    <a:pt x="7804" y="730"/>
                  </a:cubicBezTo>
                  <a:cubicBezTo>
                    <a:pt x="7754" y="803"/>
                    <a:pt x="7653" y="803"/>
                    <a:pt x="7603" y="803"/>
                  </a:cubicBezTo>
                  <a:cubicBezTo>
                    <a:pt x="7452" y="876"/>
                    <a:pt x="7351" y="730"/>
                    <a:pt x="7301" y="657"/>
                  </a:cubicBezTo>
                  <a:cubicBezTo>
                    <a:pt x="7250" y="584"/>
                    <a:pt x="7250" y="511"/>
                    <a:pt x="7250" y="438"/>
                  </a:cubicBezTo>
                  <a:cubicBezTo>
                    <a:pt x="7200" y="438"/>
                    <a:pt x="7150" y="438"/>
                    <a:pt x="7150" y="511"/>
                  </a:cubicBezTo>
                  <a:cubicBezTo>
                    <a:pt x="7049" y="657"/>
                    <a:pt x="6948" y="803"/>
                    <a:pt x="6797" y="803"/>
                  </a:cubicBezTo>
                  <a:cubicBezTo>
                    <a:pt x="6697" y="803"/>
                    <a:pt x="6596" y="730"/>
                    <a:pt x="6545" y="657"/>
                  </a:cubicBezTo>
                  <a:cubicBezTo>
                    <a:pt x="6495" y="584"/>
                    <a:pt x="6495" y="511"/>
                    <a:pt x="6495" y="438"/>
                  </a:cubicBezTo>
                  <a:cubicBezTo>
                    <a:pt x="6495" y="365"/>
                    <a:pt x="6596" y="292"/>
                    <a:pt x="6646" y="219"/>
                  </a:cubicBezTo>
                  <a:cubicBezTo>
                    <a:pt x="6646" y="219"/>
                    <a:pt x="6697" y="219"/>
                    <a:pt x="6697" y="219"/>
                  </a:cubicBezTo>
                  <a:cubicBezTo>
                    <a:pt x="6646" y="146"/>
                    <a:pt x="6495" y="73"/>
                    <a:pt x="6445" y="73"/>
                  </a:cubicBezTo>
                  <a:cubicBezTo>
                    <a:pt x="6394" y="73"/>
                    <a:pt x="6394" y="0"/>
                    <a:pt x="6344" y="0"/>
                  </a:cubicBezTo>
                  <a:cubicBezTo>
                    <a:pt x="6344" y="0"/>
                    <a:pt x="6344" y="0"/>
                    <a:pt x="6344" y="0"/>
                  </a:cubicBezTo>
                  <a:cubicBezTo>
                    <a:pt x="6243" y="0"/>
                    <a:pt x="5992" y="365"/>
                    <a:pt x="5841" y="511"/>
                  </a:cubicBezTo>
                  <a:cubicBezTo>
                    <a:pt x="5690" y="730"/>
                    <a:pt x="5438" y="876"/>
                    <a:pt x="5136" y="876"/>
                  </a:cubicBezTo>
                  <a:cubicBezTo>
                    <a:pt x="5035" y="876"/>
                    <a:pt x="4934" y="876"/>
                    <a:pt x="4884" y="803"/>
                  </a:cubicBezTo>
                  <a:cubicBezTo>
                    <a:pt x="4834" y="803"/>
                    <a:pt x="4783" y="803"/>
                    <a:pt x="4783" y="803"/>
                  </a:cubicBezTo>
                  <a:cubicBezTo>
                    <a:pt x="4582" y="803"/>
                    <a:pt x="4481" y="876"/>
                    <a:pt x="4481" y="949"/>
                  </a:cubicBezTo>
                  <a:cubicBezTo>
                    <a:pt x="4481" y="949"/>
                    <a:pt x="4481" y="949"/>
                    <a:pt x="4531" y="949"/>
                  </a:cubicBezTo>
                  <a:cubicBezTo>
                    <a:pt x="4582" y="1022"/>
                    <a:pt x="4632" y="1095"/>
                    <a:pt x="4632" y="1168"/>
                  </a:cubicBezTo>
                  <a:cubicBezTo>
                    <a:pt x="4632" y="1314"/>
                    <a:pt x="4582" y="1386"/>
                    <a:pt x="4582" y="1459"/>
                  </a:cubicBezTo>
                  <a:cubicBezTo>
                    <a:pt x="4531" y="1532"/>
                    <a:pt x="4481" y="1605"/>
                    <a:pt x="4380" y="1605"/>
                  </a:cubicBezTo>
                  <a:cubicBezTo>
                    <a:pt x="4330" y="1605"/>
                    <a:pt x="4280" y="1459"/>
                    <a:pt x="4229" y="1459"/>
                  </a:cubicBezTo>
                  <a:cubicBezTo>
                    <a:pt x="4179" y="1386"/>
                    <a:pt x="4179" y="1386"/>
                    <a:pt x="4179" y="1386"/>
                  </a:cubicBezTo>
                  <a:cubicBezTo>
                    <a:pt x="4179" y="1386"/>
                    <a:pt x="4179" y="1386"/>
                    <a:pt x="4129" y="1386"/>
                  </a:cubicBezTo>
                  <a:cubicBezTo>
                    <a:pt x="3978" y="1605"/>
                    <a:pt x="3625" y="1678"/>
                    <a:pt x="3424" y="1678"/>
                  </a:cubicBezTo>
                  <a:cubicBezTo>
                    <a:pt x="3373" y="1678"/>
                    <a:pt x="3273" y="1678"/>
                    <a:pt x="3222" y="1678"/>
                  </a:cubicBezTo>
                  <a:cubicBezTo>
                    <a:pt x="3172" y="1678"/>
                    <a:pt x="3021" y="1897"/>
                    <a:pt x="2719" y="2335"/>
                  </a:cubicBezTo>
                  <a:cubicBezTo>
                    <a:pt x="2669" y="2408"/>
                    <a:pt x="2669" y="2408"/>
                    <a:pt x="2669" y="2408"/>
                  </a:cubicBezTo>
                  <a:cubicBezTo>
                    <a:pt x="2618" y="2408"/>
                    <a:pt x="2618" y="2408"/>
                    <a:pt x="2618" y="2554"/>
                  </a:cubicBezTo>
                  <a:cubicBezTo>
                    <a:pt x="2618" y="2700"/>
                    <a:pt x="2618" y="2919"/>
                    <a:pt x="2417" y="3284"/>
                  </a:cubicBezTo>
                  <a:cubicBezTo>
                    <a:pt x="2215" y="3576"/>
                    <a:pt x="1813" y="3795"/>
                    <a:pt x="1208" y="3795"/>
                  </a:cubicBezTo>
                  <a:cubicBezTo>
                    <a:pt x="1108" y="3795"/>
                    <a:pt x="1057" y="3722"/>
                    <a:pt x="1007" y="3722"/>
                  </a:cubicBezTo>
                  <a:cubicBezTo>
                    <a:pt x="957" y="3722"/>
                    <a:pt x="906" y="3722"/>
                    <a:pt x="906" y="3722"/>
                  </a:cubicBezTo>
                  <a:cubicBezTo>
                    <a:pt x="906" y="3722"/>
                    <a:pt x="906" y="3795"/>
                    <a:pt x="906" y="3868"/>
                  </a:cubicBezTo>
                  <a:cubicBezTo>
                    <a:pt x="906" y="3941"/>
                    <a:pt x="906" y="4086"/>
                    <a:pt x="856" y="4232"/>
                  </a:cubicBezTo>
                  <a:cubicBezTo>
                    <a:pt x="806" y="4232"/>
                    <a:pt x="856" y="4378"/>
                    <a:pt x="1410" y="4524"/>
                  </a:cubicBezTo>
                  <a:cubicBezTo>
                    <a:pt x="2014" y="4816"/>
                    <a:pt x="2366" y="5984"/>
                    <a:pt x="2417" y="6057"/>
                  </a:cubicBezTo>
                  <a:cubicBezTo>
                    <a:pt x="2417" y="6057"/>
                    <a:pt x="2417" y="6057"/>
                    <a:pt x="2517" y="6057"/>
                  </a:cubicBezTo>
                  <a:cubicBezTo>
                    <a:pt x="2618" y="6057"/>
                    <a:pt x="2719" y="6057"/>
                    <a:pt x="2870" y="6057"/>
                  </a:cubicBezTo>
                  <a:cubicBezTo>
                    <a:pt x="3021" y="5984"/>
                    <a:pt x="3172" y="5984"/>
                    <a:pt x="3273" y="5984"/>
                  </a:cubicBezTo>
                  <a:cubicBezTo>
                    <a:pt x="3524" y="6057"/>
                    <a:pt x="3474" y="6349"/>
                    <a:pt x="3474" y="6495"/>
                  </a:cubicBezTo>
                  <a:cubicBezTo>
                    <a:pt x="3474" y="6641"/>
                    <a:pt x="3474" y="6714"/>
                    <a:pt x="3524" y="6714"/>
                  </a:cubicBezTo>
                  <a:cubicBezTo>
                    <a:pt x="3575" y="6786"/>
                    <a:pt x="3676" y="6786"/>
                    <a:pt x="3776" y="6786"/>
                  </a:cubicBezTo>
                  <a:cubicBezTo>
                    <a:pt x="3776" y="6786"/>
                    <a:pt x="3827" y="6786"/>
                    <a:pt x="3877" y="6786"/>
                  </a:cubicBezTo>
                  <a:cubicBezTo>
                    <a:pt x="3927" y="6786"/>
                    <a:pt x="4078" y="6786"/>
                    <a:pt x="4179" y="7005"/>
                  </a:cubicBezTo>
                  <a:cubicBezTo>
                    <a:pt x="4179" y="7078"/>
                    <a:pt x="4179" y="7151"/>
                    <a:pt x="4129" y="7224"/>
                  </a:cubicBezTo>
                  <a:cubicBezTo>
                    <a:pt x="4078" y="7297"/>
                    <a:pt x="3978" y="7297"/>
                    <a:pt x="3827" y="7297"/>
                  </a:cubicBezTo>
                  <a:cubicBezTo>
                    <a:pt x="3726" y="7297"/>
                    <a:pt x="3524" y="7370"/>
                    <a:pt x="3424" y="7443"/>
                  </a:cubicBezTo>
                  <a:cubicBezTo>
                    <a:pt x="3273" y="7662"/>
                    <a:pt x="3122" y="7808"/>
                    <a:pt x="3021" y="7808"/>
                  </a:cubicBezTo>
                  <a:cubicBezTo>
                    <a:pt x="2920" y="7808"/>
                    <a:pt x="2870" y="7735"/>
                    <a:pt x="2820" y="7589"/>
                  </a:cubicBezTo>
                  <a:cubicBezTo>
                    <a:pt x="2820" y="7589"/>
                    <a:pt x="2820" y="7589"/>
                    <a:pt x="2669" y="7589"/>
                  </a:cubicBezTo>
                  <a:cubicBezTo>
                    <a:pt x="2517" y="7589"/>
                    <a:pt x="2417" y="7589"/>
                    <a:pt x="2316" y="7589"/>
                  </a:cubicBezTo>
                  <a:cubicBezTo>
                    <a:pt x="2266" y="7589"/>
                    <a:pt x="2215" y="7662"/>
                    <a:pt x="2165" y="7662"/>
                  </a:cubicBezTo>
                  <a:cubicBezTo>
                    <a:pt x="2064" y="7662"/>
                    <a:pt x="2014" y="7589"/>
                    <a:pt x="2014" y="7516"/>
                  </a:cubicBezTo>
                  <a:cubicBezTo>
                    <a:pt x="1964" y="7443"/>
                    <a:pt x="2014" y="7224"/>
                    <a:pt x="2014" y="7078"/>
                  </a:cubicBezTo>
                  <a:cubicBezTo>
                    <a:pt x="2064" y="7005"/>
                    <a:pt x="2064" y="6932"/>
                    <a:pt x="2064" y="6932"/>
                  </a:cubicBezTo>
                  <a:cubicBezTo>
                    <a:pt x="2064" y="6932"/>
                    <a:pt x="2014" y="6859"/>
                    <a:pt x="1964" y="6859"/>
                  </a:cubicBezTo>
                  <a:cubicBezTo>
                    <a:pt x="1863" y="6859"/>
                    <a:pt x="1712" y="6932"/>
                    <a:pt x="1510" y="7078"/>
                  </a:cubicBezTo>
                  <a:cubicBezTo>
                    <a:pt x="1410" y="7224"/>
                    <a:pt x="1309" y="7297"/>
                    <a:pt x="1259" y="7297"/>
                  </a:cubicBezTo>
                  <a:cubicBezTo>
                    <a:pt x="1259" y="7370"/>
                    <a:pt x="1259" y="7443"/>
                    <a:pt x="1259" y="7516"/>
                  </a:cubicBezTo>
                  <a:cubicBezTo>
                    <a:pt x="1208" y="7662"/>
                    <a:pt x="1108" y="7662"/>
                    <a:pt x="1108" y="7662"/>
                  </a:cubicBezTo>
                  <a:cubicBezTo>
                    <a:pt x="1057" y="7662"/>
                    <a:pt x="1007" y="7662"/>
                    <a:pt x="957" y="7662"/>
                  </a:cubicBezTo>
                  <a:cubicBezTo>
                    <a:pt x="906" y="7589"/>
                    <a:pt x="806" y="7589"/>
                    <a:pt x="705" y="7662"/>
                  </a:cubicBezTo>
                  <a:cubicBezTo>
                    <a:pt x="604" y="7735"/>
                    <a:pt x="503" y="7808"/>
                    <a:pt x="352" y="7881"/>
                  </a:cubicBezTo>
                  <a:cubicBezTo>
                    <a:pt x="201" y="8027"/>
                    <a:pt x="50" y="8100"/>
                    <a:pt x="0" y="8173"/>
                  </a:cubicBezTo>
                  <a:cubicBezTo>
                    <a:pt x="50" y="8246"/>
                    <a:pt x="302" y="8392"/>
                    <a:pt x="655" y="8465"/>
                  </a:cubicBezTo>
                  <a:cubicBezTo>
                    <a:pt x="755" y="8465"/>
                    <a:pt x="755" y="8465"/>
                    <a:pt x="755" y="8465"/>
                  </a:cubicBezTo>
                  <a:cubicBezTo>
                    <a:pt x="806" y="8538"/>
                    <a:pt x="856" y="8611"/>
                    <a:pt x="856" y="8684"/>
                  </a:cubicBezTo>
                  <a:cubicBezTo>
                    <a:pt x="906" y="8830"/>
                    <a:pt x="806" y="8903"/>
                    <a:pt x="755" y="8976"/>
                  </a:cubicBezTo>
                  <a:cubicBezTo>
                    <a:pt x="755" y="8976"/>
                    <a:pt x="755" y="8976"/>
                    <a:pt x="755" y="8976"/>
                  </a:cubicBezTo>
                  <a:cubicBezTo>
                    <a:pt x="806" y="9049"/>
                    <a:pt x="856" y="9122"/>
                    <a:pt x="856" y="9195"/>
                  </a:cubicBezTo>
                  <a:cubicBezTo>
                    <a:pt x="906" y="9268"/>
                    <a:pt x="957" y="9414"/>
                    <a:pt x="1108" y="9486"/>
                  </a:cubicBezTo>
                  <a:cubicBezTo>
                    <a:pt x="1158" y="9559"/>
                    <a:pt x="1309" y="9632"/>
                    <a:pt x="1460" y="9632"/>
                  </a:cubicBezTo>
                  <a:cubicBezTo>
                    <a:pt x="1662" y="9632"/>
                    <a:pt x="1863" y="9559"/>
                    <a:pt x="2014" y="9559"/>
                  </a:cubicBezTo>
                  <a:cubicBezTo>
                    <a:pt x="2115" y="9486"/>
                    <a:pt x="2215" y="9486"/>
                    <a:pt x="2266" y="9486"/>
                  </a:cubicBezTo>
                  <a:cubicBezTo>
                    <a:pt x="2366" y="9486"/>
                    <a:pt x="2417" y="9559"/>
                    <a:pt x="2517" y="9632"/>
                  </a:cubicBezTo>
                  <a:cubicBezTo>
                    <a:pt x="2568" y="9632"/>
                    <a:pt x="2618" y="9705"/>
                    <a:pt x="2618" y="9705"/>
                  </a:cubicBezTo>
                  <a:cubicBezTo>
                    <a:pt x="2669" y="9705"/>
                    <a:pt x="2669" y="9705"/>
                    <a:pt x="2669" y="9632"/>
                  </a:cubicBezTo>
                  <a:cubicBezTo>
                    <a:pt x="2820" y="9414"/>
                    <a:pt x="3222" y="8976"/>
                    <a:pt x="3575" y="8976"/>
                  </a:cubicBezTo>
                  <a:cubicBezTo>
                    <a:pt x="3676" y="8976"/>
                    <a:pt x="3776" y="9049"/>
                    <a:pt x="3827" y="9122"/>
                  </a:cubicBezTo>
                  <a:cubicBezTo>
                    <a:pt x="3877" y="9195"/>
                    <a:pt x="3978" y="9268"/>
                    <a:pt x="3927" y="9414"/>
                  </a:cubicBezTo>
                  <a:cubicBezTo>
                    <a:pt x="3927" y="9632"/>
                    <a:pt x="3827" y="9705"/>
                    <a:pt x="3726" y="9705"/>
                  </a:cubicBezTo>
                  <a:cubicBezTo>
                    <a:pt x="3726" y="9705"/>
                    <a:pt x="3726" y="9705"/>
                    <a:pt x="3726" y="9705"/>
                  </a:cubicBezTo>
                  <a:cubicBezTo>
                    <a:pt x="3827" y="9924"/>
                    <a:pt x="3927" y="10216"/>
                    <a:pt x="3927" y="10581"/>
                  </a:cubicBezTo>
                  <a:cubicBezTo>
                    <a:pt x="3877" y="10727"/>
                    <a:pt x="3827" y="10873"/>
                    <a:pt x="3726" y="11019"/>
                  </a:cubicBezTo>
                  <a:cubicBezTo>
                    <a:pt x="3625" y="11092"/>
                    <a:pt x="3474" y="11165"/>
                    <a:pt x="3323" y="11165"/>
                  </a:cubicBezTo>
                  <a:cubicBezTo>
                    <a:pt x="3222" y="11165"/>
                    <a:pt x="3172" y="11165"/>
                    <a:pt x="3071" y="11165"/>
                  </a:cubicBezTo>
                  <a:cubicBezTo>
                    <a:pt x="3021" y="11092"/>
                    <a:pt x="3021" y="11092"/>
                    <a:pt x="2971" y="11092"/>
                  </a:cubicBezTo>
                  <a:cubicBezTo>
                    <a:pt x="2971" y="11165"/>
                    <a:pt x="2971" y="11165"/>
                    <a:pt x="2971" y="11238"/>
                  </a:cubicBezTo>
                  <a:cubicBezTo>
                    <a:pt x="2920" y="11384"/>
                    <a:pt x="2870" y="11603"/>
                    <a:pt x="2719" y="11749"/>
                  </a:cubicBezTo>
                  <a:cubicBezTo>
                    <a:pt x="2669" y="11822"/>
                    <a:pt x="2618" y="11822"/>
                    <a:pt x="2517" y="11822"/>
                  </a:cubicBezTo>
                  <a:cubicBezTo>
                    <a:pt x="2417" y="11822"/>
                    <a:pt x="2316" y="11749"/>
                    <a:pt x="2215" y="11676"/>
                  </a:cubicBezTo>
                  <a:cubicBezTo>
                    <a:pt x="2165" y="11603"/>
                    <a:pt x="2064" y="11457"/>
                    <a:pt x="1964" y="11457"/>
                  </a:cubicBezTo>
                  <a:cubicBezTo>
                    <a:pt x="1913" y="11457"/>
                    <a:pt x="1863" y="11530"/>
                    <a:pt x="1863" y="11530"/>
                  </a:cubicBezTo>
                  <a:cubicBezTo>
                    <a:pt x="1813" y="11603"/>
                    <a:pt x="1813" y="11895"/>
                    <a:pt x="1813" y="12114"/>
                  </a:cubicBezTo>
                  <a:cubicBezTo>
                    <a:pt x="1813" y="12186"/>
                    <a:pt x="1813" y="12186"/>
                    <a:pt x="1813" y="12186"/>
                  </a:cubicBezTo>
                  <a:cubicBezTo>
                    <a:pt x="1863" y="12405"/>
                    <a:pt x="1662" y="12478"/>
                    <a:pt x="1611" y="12478"/>
                  </a:cubicBezTo>
                  <a:cubicBezTo>
                    <a:pt x="1460" y="12478"/>
                    <a:pt x="1309" y="12551"/>
                    <a:pt x="1259" y="12843"/>
                  </a:cubicBezTo>
                  <a:cubicBezTo>
                    <a:pt x="1208" y="13208"/>
                    <a:pt x="1007" y="13281"/>
                    <a:pt x="906" y="13281"/>
                  </a:cubicBezTo>
                  <a:cubicBezTo>
                    <a:pt x="906" y="13354"/>
                    <a:pt x="957" y="13354"/>
                    <a:pt x="957" y="13427"/>
                  </a:cubicBezTo>
                  <a:cubicBezTo>
                    <a:pt x="1158" y="13792"/>
                    <a:pt x="1158" y="13792"/>
                    <a:pt x="1208" y="13792"/>
                  </a:cubicBezTo>
                  <a:cubicBezTo>
                    <a:pt x="1259" y="13792"/>
                    <a:pt x="1359" y="13792"/>
                    <a:pt x="1460" y="13865"/>
                  </a:cubicBezTo>
                  <a:cubicBezTo>
                    <a:pt x="1662" y="14084"/>
                    <a:pt x="1510" y="14449"/>
                    <a:pt x="1460" y="14595"/>
                  </a:cubicBezTo>
                  <a:cubicBezTo>
                    <a:pt x="1460" y="14595"/>
                    <a:pt x="1460" y="14595"/>
                    <a:pt x="1410" y="14668"/>
                  </a:cubicBezTo>
                  <a:cubicBezTo>
                    <a:pt x="1611" y="14741"/>
                    <a:pt x="1813" y="15032"/>
                    <a:pt x="1964" y="15324"/>
                  </a:cubicBezTo>
                  <a:cubicBezTo>
                    <a:pt x="2064" y="15470"/>
                    <a:pt x="2115" y="15616"/>
                    <a:pt x="2165" y="15616"/>
                  </a:cubicBezTo>
                  <a:cubicBezTo>
                    <a:pt x="2215" y="15762"/>
                    <a:pt x="2316" y="15689"/>
                    <a:pt x="2417" y="15616"/>
                  </a:cubicBezTo>
                  <a:cubicBezTo>
                    <a:pt x="2517" y="15543"/>
                    <a:pt x="2618" y="15470"/>
                    <a:pt x="2769" y="15470"/>
                  </a:cubicBezTo>
                  <a:cubicBezTo>
                    <a:pt x="2820" y="15470"/>
                    <a:pt x="2820" y="15397"/>
                    <a:pt x="2870" y="15324"/>
                  </a:cubicBezTo>
                  <a:cubicBezTo>
                    <a:pt x="2870" y="15178"/>
                    <a:pt x="2870" y="15105"/>
                    <a:pt x="2971" y="15105"/>
                  </a:cubicBezTo>
                  <a:cubicBezTo>
                    <a:pt x="3021" y="15105"/>
                    <a:pt x="3071" y="15105"/>
                    <a:pt x="3122" y="15178"/>
                  </a:cubicBezTo>
                  <a:cubicBezTo>
                    <a:pt x="3222" y="15324"/>
                    <a:pt x="3424" y="15762"/>
                    <a:pt x="3424" y="16054"/>
                  </a:cubicBezTo>
                  <a:cubicBezTo>
                    <a:pt x="3424" y="16200"/>
                    <a:pt x="3373" y="16273"/>
                    <a:pt x="3323" y="16346"/>
                  </a:cubicBezTo>
                  <a:cubicBezTo>
                    <a:pt x="3273" y="16346"/>
                    <a:pt x="3323" y="16565"/>
                    <a:pt x="3323" y="16711"/>
                  </a:cubicBezTo>
                  <a:cubicBezTo>
                    <a:pt x="3323" y="16784"/>
                    <a:pt x="3323" y="16930"/>
                    <a:pt x="3323" y="17003"/>
                  </a:cubicBezTo>
                  <a:cubicBezTo>
                    <a:pt x="3323" y="17003"/>
                    <a:pt x="3373" y="17003"/>
                    <a:pt x="3424" y="17003"/>
                  </a:cubicBezTo>
                  <a:cubicBezTo>
                    <a:pt x="3575" y="17003"/>
                    <a:pt x="3726" y="16930"/>
                    <a:pt x="3726" y="16857"/>
                  </a:cubicBezTo>
                  <a:cubicBezTo>
                    <a:pt x="3776" y="16711"/>
                    <a:pt x="3927" y="16565"/>
                    <a:pt x="4129" y="16565"/>
                  </a:cubicBezTo>
                  <a:cubicBezTo>
                    <a:pt x="4330" y="16565"/>
                    <a:pt x="4531" y="16711"/>
                    <a:pt x="4683" y="16930"/>
                  </a:cubicBezTo>
                  <a:cubicBezTo>
                    <a:pt x="4783" y="17003"/>
                    <a:pt x="4834" y="17149"/>
                    <a:pt x="4884" y="17149"/>
                  </a:cubicBezTo>
                  <a:cubicBezTo>
                    <a:pt x="4884" y="16857"/>
                    <a:pt x="5035" y="16492"/>
                    <a:pt x="5186" y="16492"/>
                  </a:cubicBezTo>
                  <a:cubicBezTo>
                    <a:pt x="5236" y="16492"/>
                    <a:pt x="5287" y="16565"/>
                    <a:pt x="5287" y="16711"/>
                  </a:cubicBezTo>
                  <a:cubicBezTo>
                    <a:pt x="5287" y="16784"/>
                    <a:pt x="5337" y="16857"/>
                    <a:pt x="5438" y="16857"/>
                  </a:cubicBezTo>
                  <a:cubicBezTo>
                    <a:pt x="5488" y="16857"/>
                    <a:pt x="5589" y="16784"/>
                    <a:pt x="5790" y="16711"/>
                  </a:cubicBezTo>
                  <a:cubicBezTo>
                    <a:pt x="5941" y="16565"/>
                    <a:pt x="5992" y="16565"/>
                    <a:pt x="6042" y="16565"/>
                  </a:cubicBezTo>
                  <a:cubicBezTo>
                    <a:pt x="6092" y="16565"/>
                    <a:pt x="6143" y="16638"/>
                    <a:pt x="6143" y="16711"/>
                  </a:cubicBezTo>
                  <a:cubicBezTo>
                    <a:pt x="6193" y="16784"/>
                    <a:pt x="6143" y="16930"/>
                    <a:pt x="5941" y="17222"/>
                  </a:cubicBezTo>
                  <a:cubicBezTo>
                    <a:pt x="5891" y="17295"/>
                    <a:pt x="5891" y="17295"/>
                    <a:pt x="5891" y="17295"/>
                  </a:cubicBezTo>
                  <a:cubicBezTo>
                    <a:pt x="5790" y="17514"/>
                    <a:pt x="5790" y="17878"/>
                    <a:pt x="5790" y="18097"/>
                  </a:cubicBezTo>
                  <a:cubicBezTo>
                    <a:pt x="5841" y="18316"/>
                    <a:pt x="5841" y="18608"/>
                    <a:pt x="5639" y="18681"/>
                  </a:cubicBezTo>
                  <a:cubicBezTo>
                    <a:pt x="5589" y="18681"/>
                    <a:pt x="5538" y="18827"/>
                    <a:pt x="5488" y="18973"/>
                  </a:cubicBezTo>
                  <a:cubicBezTo>
                    <a:pt x="5337" y="19192"/>
                    <a:pt x="5186" y="19484"/>
                    <a:pt x="4934" y="19557"/>
                  </a:cubicBezTo>
                  <a:cubicBezTo>
                    <a:pt x="4683" y="19557"/>
                    <a:pt x="4229" y="20286"/>
                    <a:pt x="4078" y="20578"/>
                  </a:cubicBezTo>
                  <a:cubicBezTo>
                    <a:pt x="4179" y="20505"/>
                    <a:pt x="4330" y="20505"/>
                    <a:pt x="4431" y="20505"/>
                  </a:cubicBezTo>
                  <a:cubicBezTo>
                    <a:pt x="4481" y="20505"/>
                    <a:pt x="4481" y="20505"/>
                    <a:pt x="4481" y="20505"/>
                  </a:cubicBezTo>
                  <a:cubicBezTo>
                    <a:pt x="4481" y="20505"/>
                    <a:pt x="4481" y="20505"/>
                    <a:pt x="4481" y="20505"/>
                  </a:cubicBezTo>
                  <a:cubicBezTo>
                    <a:pt x="4481" y="20505"/>
                    <a:pt x="4481" y="20505"/>
                    <a:pt x="4531" y="20505"/>
                  </a:cubicBezTo>
                  <a:cubicBezTo>
                    <a:pt x="4632" y="20432"/>
                    <a:pt x="4733" y="20286"/>
                    <a:pt x="4934" y="20214"/>
                  </a:cubicBezTo>
                  <a:cubicBezTo>
                    <a:pt x="5136" y="20214"/>
                    <a:pt x="5136" y="20141"/>
                    <a:pt x="5186" y="19995"/>
                  </a:cubicBezTo>
                  <a:cubicBezTo>
                    <a:pt x="5186" y="19995"/>
                    <a:pt x="5186" y="19922"/>
                    <a:pt x="5186" y="19849"/>
                  </a:cubicBezTo>
                  <a:cubicBezTo>
                    <a:pt x="5287" y="19484"/>
                    <a:pt x="6143" y="18973"/>
                    <a:pt x="6294" y="18900"/>
                  </a:cubicBezTo>
                  <a:cubicBezTo>
                    <a:pt x="6294" y="18900"/>
                    <a:pt x="6344" y="18827"/>
                    <a:pt x="6344" y="18754"/>
                  </a:cubicBezTo>
                  <a:cubicBezTo>
                    <a:pt x="6344" y="18681"/>
                    <a:pt x="6394" y="18462"/>
                    <a:pt x="6545" y="18462"/>
                  </a:cubicBezTo>
                  <a:cubicBezTo>
                    <a:pt x="6697" y="18462"/>
                    <a:pt x="6948" y="18097"/>
                    <a:pt x="7099" y="17951"/>
                  </a:cubicBezTo>
                  <a:cubicBezTo>
                    <a:pt x="7301" y="17732"/>
                    <a:pt x="7351" y="17732"/>
                    <a:pt x="7452" y="17732"/>
                  </a:cubicBezTo>
                  <a:cubicBezTo>
                    <a:pt x="7502" y="17659"/>
                    <a:pt x="7552" y="17659"/>
                    <a:pt x="7552" y="17659"/>
                  </a:cubicBezTo>
                  <a:cubicBezTo>
                    <a:pt x="7603" y="17659"/>
                    <a:pt x="7603" y="17514"/>
                    <a:pt x="7603" y="17441"/>
                  </a:cubicBezTo>
                  <a:cubicBezTo>
                    <a:pt x="7603" y="17295"/>
                    <a:pt x="7653" y="17076"/>
                    <a:pt x="7804" y="17076"/>
                  </a:cubicBezTo>
                  <a:cubicBezTo>
                    <a:pt x="7905" y="17003"/>
                    <a:pt x="8006" y="16930"/>
                    <a:pt x="8006" y="16784"/>
                  </a:cubicBezTo>
                  <a:cubicBezTo>
                    <a:pt x="7955" y="16784"/>
                    <a:pt x="7855" y="16711"/>
                    <a:pt x="7804" y="16711"/>
                  </a:cubicBezTo>
                  <a:cubicBezTo>
                    <a:pt x="7703" y="16638"/>
                    <a:pt x="7603" y="16638"/>
                    <a:pt x="7552" y="16492"/>
                  </a:cubicBezTo>
                  <a:cubicBezTo>
                    <a:pt x="7502" y="16419"/>
                    <a:pt x="7552" y="16273"/>
                    <a:pt x="7603" y="16273"/>
                  </a:cubicBezTo>
                  <a:cubicBezTo>
                    <a:pt x="7653" y="16054"/>
                    <a:pt x="7955" y="15689"/>
                    <a:pt x="8106" y="15689"/>
                  </a:cubicBezTo>
                  <a:cubicBezTo>
                    <a:pt x="8106" y="15689"/>
                    <a:pt x="8106" y="15689"/>
                    <a:pt x="8106" y="15689"/>
                  </a:cubicBezTo>
                  <a:cubicBezTo>
                    <a:pt x="8207" y="15689"/>
                    <a:pt x="8358" y="15543"/>
                    <a:pt x="8408" y="15397"/>
                  </a:cubicBezTo>
                  <a:cubicBezTo>
                    <a:pt x="8408" y="15105"/>
                    <a:pt x="8509" y="14959"/>
                    <a:pt x="8610" y="14886"/>
                  </a:cubicBezTo>
                  <a:cubicBezTo>
                    <a:pt x="8710" y="14814"/>
                    <a:pt x="8761" y="14741"/>
                    <a:pt x="8811" y="14668"/>
                  </a:cubicBezTo>
                  <a:cubicBezTo>
                    <a:pt x="8862" y="14595"/>
                    <a:pt x="8862" y="14522"/>
                    <a:pt x="8912" y="14449"/>
                  </a:cubicBezTo>
                  <a:cubicBezTo>
                    <a:pt x="8962" y="14303"/>
                    <a:pt x="9013" y="14157"/>
                    <a:pt x="9164" y="14157"/>
                  </a:cubicBezTo>
                  <a:cubicBezTo>
                    <a:pt x="9214" y="14157"/>
                    <a:pt x="9315" y="14011"/>
                    <a:pt x="9365" y="13938"/>
                  </a:cubicBezTo>
                  <a:cubicBezTo>
                    <a:pt x="9466" y="13792"/>
                    <a:pt x="9516" y="13719"/>
                    <a:pt x="9617" y="13646"/>
                  </a:cubicBezTo>
                  <a:cubicBezTo>
                    <a:pt x="9768" y="13500"/>
                    <a:pt x="9818" y="13719"/>
                    <a:pt x="9869" y="13719"/>
                  </a:cubicBezTo>
                  <a:cubicBezTo>
                    <a:pt x="9869" y="13792"/>
                    <a:pt x="9869" y="13865"/>
                    <a:pt x="9969" y="13865"/>
                  </a:cubicBezTo>
                  <a:cubicBezTo>
                    <a:pt x="10221" y="13865"/>
                    <a:pt x="10322" y="14011"/>
                    <a:pt x="10322" y="14230"/>
                  </a:cubicBezTo>
                  <a:cubicBezTo>
                    <a:pt x="10322" y="14449"/>
                    <a:pt x="10120" y="14522"/>
                    <a:pt x="9969" y="14449"/>
                  </a:cubicBezTo>
                  <a:cubicBezTo>
                    <a:pt x="9869" y="14376"/>
                    <a:pt x="9818" y="14376"/>
                    <a:pt x="9768" y="14376"/>
                  </a:cubicBezTo>
                  <a:cubicBezTo>
                    <a:pt x="9667" y="14376"/>
                    <a:pt x="9617" y="14376"/>
                    <a:pt x="9466" y="14595"/>
                  </a:cubicBezTo>
                  <a:cubicBezTo>
                    <a:pt x="9365" y="14668"/>
                    <a:pt x="9365" y="14741"/>
                    <a:pt x="9365" y="14886"/>
                  </a:cubicBezTo>
                  <a:cubicBezTo>
                    <a:pt x="9365" y="14959"/>
                    <a:pt x="9365" y="15105"/>
                    <a:pt x="9264" y="15324"/>
                  </a:cubicBezTo>
                  <a:cubicBezTo>
                    <a:pt x="9113" y="15543"/>
                    <a:pt x="9164" y="15616"/>
                    <a:pt x="9164" y="15616"/>
                  </a:cubicBezTo>
                  <a:cubicBezTo>
                    <a:pt x="9164" y="15616"/>
                    <a:pt x="9164" y="15689"/>
                    <a:pt x="9214" y="15689"/>
                  </a:cubicBezTo>
                  <a:cubicBezTo>
                    <a:pt x="9365" y="15689"/>
                    <a:pt x="9415" y="15835"/>
                    <a:pt x="9415" y="15908"/>
                  </a:cubicBezTo>
                  <a:cubicBezTo>
                    <a:pt x="9415" y="16054"/>
                    <a:pt x="9214" y="16200"/>
                    <a:pt x="9113" y="16273"/>
                  </a:cubicBezTo>
                  <a:cubicBezTo>
                    <a:pt x="9164" y="16273"/>
                    <a:pt x="9214" y="16273"/>
                    <a:pt x="9264" y="16273"/>
                  </a:cubicBezTo>
                  <a:cubicBezTo>
                    <a:pt x="9415" y="16273"/>
                    <a:pt x="9617" y="16054"/>
                    <a:pt x="9869" y="15835"/>
                  </a:cubicBezTo>
                  <a:cubicBezTo>
                    <a:pt x="10020" y="15689"/>
                    <a:pt x="10171" y="15543"/>
                    <a:pt x="10322" y="15397"/>
                  </a:cubicBezTo>
                  <a:cubicBezTo>
                    <a:pt x="10473" y="15324"/>
                    <a:pt x="10573" y="15251"/>
                    <a:pt x="10724" y="15251"/>
                  </a:cubicBezTo>
                  <a:cubicBezTo>
                    <a:pt x="10876" y="15251"/>
                    <a:pt x="10976" y="15324"/>
                    <a:pt x="11027" y="15324"/>
                  </a:cubicBezTo>
                  <a:cubicBezTo>
                    <a:pt x="11077" y="15324"/>
                    <a:pt x="11077" y="15324"/>
                    <a:pt x="11077" y="15324"/>
                  </a:cubicBezTo>
                  <a:cubicBezTo>
                    <a:pt x="11077" y="15251"/>
                    <a:pt x="11027" y="15178"/>
                    <a:pt x="11077" y="15105"/>
                  </a:cubicBezTo>
                  <a:cubicBezTo>
                    <a:pt x="11077" y="15105"/>
                    <a:pt x="11077" y="15032"/>
                    <a:pt x="11077" y="15032"/>
                  </a:cubicBezTo>
                  <a:cubicBezTo>
                    <a:pt x="11027" y="14959"/>
                    <a:pt x="10926" y="14814"/>
                    <a:pt x="10876" y="14668"/>
                  </a:cubicBezTo>
                  <a:cubicBezTo>
                    <a:pt x="10825" y="14522"/>
                    <a:pt x="10825" y="14449"/>
                    <a:pt x="10825" y="14376"/>
                  </a:cubicBezTo>
                  <a:cubicBezTo>
                    <a:pt x="10876" y="14230"/>
                    <a:pt x="10926" y="14230"/>
                    <a:pt x="10976" y="14230"/>
                  </a:cubicBezTo>
                  <a:cubicBezTo>
                    <a:pt x="11027" y="14230"/>
                    <a:pt x="11027" y="14157"/>
                    <a:pt x="11027" y="14157"/>
                  </a:cubicBezTo>
                  <a:cubicBezTo>
                    <a:pt x="11077" y="13938"/>
                    <a:pt x="11178" y="13865"/>
                    <a:pt x="11228" y="13865"/>
                  </a:cubicBezTo>
                  <a:cubicBezTo>
                    <a:pt x="11329" y="13865"/>
                    <a:pt x="11429" y="13938"/>
                    <a:pt x="11530" y="14011"/>
                  </a:cubicBezTo>
                  <a:cubicBezTo>
                    <a:pt x="11530" y="14011"/>
                    <a:pt x="11580" y="14011"/>
                    <a:pt x="11580" y="14011"/>
                  </a:cubicBezTo>
                  <a:cubicBezTo>
                    <a:pt x="11631" y="14011"/>
                    <a:pt x="11631" y="14011"/>
                    <a:pt x="11681" y="14011"/>
                  </a:cubicBezTo>
                  <a:cubicBezTo>
                    <a:pt x="11782" y="14011"/>
                    <a:pt x="11883" y="14157"/>
                    <a:pt x="11933" y="14303"/>
                  </a:cubicBezTo>
                  <a:cubicBezTo>
                    <a:pt x="11983" y="14376"/>
                    <a:pt x="11983" y="14376"/>
                    <a:pt x="11983" y="14376"/>
                  </a:cubicBezTo>
                  <a:cubicBezTo>
                    <a:pt x="11983" y="14376"/>
                    <a:pt x="12034" y="14376"/>
                    <a:pt x="12034" y="14376"/>
                  </a:cubicBezTo>
                  <a:cubicBezTo>
                    <a:pt x="12134" y="14303"/>
                    <a:pt x="12235" y="14303"/>
                    <a:pt x="12386" y="14376"/>
                  </a:cubicBezTo>
                  <a:cubicBezTo>
                    <a:pt x="12386" y="14449"/>
                    <a:pt x="12487" y="14595"/>
                    <a:pt x="12487" y="14668"/>
                  </a:cubicBezTo>
                  <a:cubicBezTo>
                    <a:pt x="12487" y="14741"/>
                    <a:pt x="12487" y="14741"/>
                    <a:pt x="12487" y="14741"/>
                  </a:cubicBezTo>
                  <a:cubicBezTo>
                    <a:pt x="12537" y="14741"/>
                    <a:pt x="12587" y="14814"/>
                    <a:pt x="12638" y="14814"/>
                  </a:cubicBezTo>
                  <a:cubicBezTo>
                    <a:pt x="12688" y="14886"/>
                    <a:pt x="12738" y="14886"/>
                    <a:pt x="12738" y="14886"/>
                  </a:cubicBezTo>
                  <a:cubicBezTo>
                    <a:pt x="12738" y="14886"/>
                    <a:pt x="12789" y="14814"/>
                    <a:pt x="12839" y="14741"/>
                  </a:cubicBezTo>
                  <a:cubicBezTo>
                    <a:pt x="12890" y="14741"/>
                    <a:pt x="12940" y="14668"/>
                    <a:pt x="12990" y="14668"/>
                  </a:cubicBezTo>
                  <a:cubicBezTo>
                    <a:pt x="13041" y="14668"/>
                    <a:pt x="13091" y="14668"/>
                    <a:pt x="13141" y="14886"/>
                  </a:cubicBezTo>
                  <a:cubicBezTo>
                    <a:pt x="13141" y="14886"/>
                    <a:pt x="13141" y="14959"/>
                    <a:pt x="13141" y="15032"/>
                  </a:cubicBezTo>
                  <a:cubicBezTo>
                    <a:pt x="13192" y="15105"/>
                    <a:pt x="13443" y="15105"/>
                    <a:pt x="13645" y="15178"/>
                  </a:cubicBezTo>
                  <a:cubicBezTo>
                    <a:pt x="13695" y="15178"/>
                    <a:pt x="13695" y="15178"/>
                    <a:pt x="13695" y="15178"/>
                  </a:cubicBezTo>
                  <a:cubicBezTo>
                    <a:pt x="13947" y="15251"/>
                    <a:pt x="14501" y="15178"/>
                    <a:pt x="14752" y="15178"/>
                  </a:cubicBezTo>
                  <a:cubicBezTo>
                    <a:pt x="14803" y="15178"/>
                    <a:pt x="14853" y="15105"/>
                    <a:pt x="14903" y="15105"/>
                  </a:cubicBezTo>
                  <a:cubicBezTo>
                    <a:pt x="14903" y="15105"/>
                    <a:pt x="14903" y="15105"/>
                    <a:pt x="14903" y="15105"/>
                  </a:cubicBezTo>
                  <a:cubicBezTo>
                    <a:pt x="15055" y="15105"/>
                    <a:pt x="15105" y="15251"/>
                    <a:pt x="15155" y="15324"/>
                  </a:cubicBezTo>
                  <a:cubicBezTo>
                    <a:pt x="15206" y="15470"/>
                    <a:pt x="15256" y="15543"/>
                    <a:pt x="15457" y="15616"/>
                  </a:cubicBezTo>
                  <a:cubicBezTo>
                    <a:pt x="15608" y="15689"/>
                    <a:pt x="15709" y="15543"/>
                    <a:pt x="15759" y="15397"/>
                  </a:cubicBezTo>
                  <a:cubicBezTo>
                    <a:pt x="15860" y="15324"/>
                    <a:pt x="15910" y="15251"/>
                    <a:pt x="16011" y="15251"/>
                  </a:cubicBezTo>
                  <a:cubicBezTo>
                    <a:pt x="16062" y="15251"/>
                    <a:pt x="16112" y="15251"/>
                    <a:pt x="16162" y="15324"/>
                  </a:cubicBezTo>
                  <a:cubicBezTo>
                    <a:pt x="16263" y="15397"/>
                    <a:pt x="16313" y="15543"/>
                    <a:pt x="16313" y="15616"/>
                  </a:cubicBezTo>
                  <a:cubicBezTo>
                    <a:pt x="16313" y="15762"/>
                    <a:pt x="16213" y="15835"/>
                    <a:pt x="16162" y="15981"/>
                  </a:cubicBezTo>
                  <a:cubicBezTo>
                    <a:pt x="16112" y="15981"/>
                    <a:pt x="16112" y="15981"/>
                    <a:pt x="16112" y="15981"/>
                  </a:cubicBezTo>
                  <a:cubicBezTo>
                    <a:pt x="16112" y="16054"/>
                    <a:pt x="16162" y="16054"/>
                    <a:pt x="16162" y="16054"/>
                  </a:cubicBezTo>
                  <a:cubicBezTo>
                    <a:pt x="16213" y="16054"/>
                    <a:pt x="16263" y="16054"/>
                    <a:pt x="16313" y="16127"/>
                  </a:cubicBezTo>
                  <a:cubicBezTo>
                    <a:pt x="16364" y="16127"/>
                    <a:pt x="16364" y="16127"/>
                    <a:pt x="16414" y="16200"/>
                  </a:cubicBezTo>
                  <a:cubicBezTo>
                    <a:pt x="16615" y="16273"/>
                    <a:pt x="16867" y="16419"/>
                    <a:pt x="17018" y="16638"/>
                  </a:cubicBezTo>
                  <a:cubicBezTo>
                    <a:pt x="17069" y="16638"/>
                    <a:pt x="17069" y="16711"/>
                    <a:pt x="17119" y="16784"/>
                  </a:cubicBezTo>
                  <a:cubicBezTo>
                    <a:pt x="17220" y="16930"/>
                    <a:pt x="17371" y="17149"/>
                    <a:pt x="17673" y="17368"/>
                  </a:cubicBezTo>
                  <a:cubicBezTo>
                    <a:pt x="17673" y="17368"/>
                    <a:pt x="17673" y="17368"/>
                    <a:pt x="17723" y="17441"/>
                  </a:cubicBezTo>
                  <a:cubicBezTo>
                    <a:pt x="17723" y="17368"/>
                    <a:pt x="17723" y="17295"/>
                    <a:pt x="17723" y="17295"/>
                  </a:cubicBezTo>
                  <a:cubicBezTo>
                    <a:pt x="17673" y="17149"/>
                    <a:pt x="17673" y="17003"/>
                    <a:pt x="17723" y="16930"/>
                  </a:cubicBezTo>
                  <a:cubicBezTo>
                    <a:pt x="17773" y="16857"/>
                    <a:pt x="17874" y="16857"/>
                    <a:pt x="17975" y="17003"/>
                  </a:cubicBezTo>
                  <a:cubicBezTo>
                    <a:pt x="18126" y="17149"/>
                    <a:pt x="18176" y="17149"/>
                    <a:pt x="18176" y="17149"/>
                  </a:cubicBezTo>
                  <a:cubicBezTo>
                    <a:pt x="18277" y="17149"/>
                    <a:pt x="18327" y="17149"/>
                    <a:pt x="18428" y="17295"/>
                  </a:cubicBezTo>
                  <a:cubicBezTo>
                    <a:pt x="18428" y="17149"/>
                    <a:pt x="18378" y="16930"/>
                    <a:pt x="18327" y="16784"/>
                  </a:cubicBezTo>
                  <a:cubicBezTo>
                    <a:pt x="18277" y="16565"/>
                    <a:pt x="18277" y="16492"/>
                    <a:pt x="18327" y="16419"/>
                  </a:cubicBezTo>
                  <a:cubicBezTo>
                    <a:pt x="18378" y="16346"/>
                    <a:pt x="18378" y="16346"/>
                    <a:pt x="18378" y="16346"/>
                  </a:cubicBezTo>
                  <a:cubicBezTo>
                    <a:pt x="18428" y="16346"/>
                    <a:pt x="18428" y="16346"/>
                    <a:pt x="18428" y="16346"/>
                  </a:cubicBezTo>
                  <a:cubicBezTo>
                    <a:pt x="18529" y="16346"/>
                    <a:pt x="18680" y="16565"/>
                    <a:pt x="18730" y="16784"/>
                  </a:cubicBezTo>
                  <a:cubicBezTo>
                    <a:pt x="18881" y="17076"/>
                    <a:pt x="18881" y="17586"/>
                    <a:pt x="18780" y="17951"/>
                  </a:cubicBezTo>
                  <a:cubicBezTo>
                    <a:pt x="18780" y="18097"/>
                    <a:pt x="18680" y="18243"/>
                    <a:pt x="18529" y="18243"/>
                  </a:cubicBezTo>
                  <a:cubicBezTo>
                    <a:pt x="18428" y="18243"/>
                    <a:pt x="18277" y="18097"/>
                    <a:pt x="18227" y="17951"/>
                  </a:cubicBezTo>
                  <a:cubicBezTo>
                    <a:pt x="18176" y="17951"/>
                    <a:pt x="18176" y="17878"/>
                    <a:pt x="18176" y="17805"/>
                  </a:cubicBezTo>
                  <a:cubicBezTo>
                    <a:pt x="18076" y="17805"/>
                    <a:pt x="17975" y="17878"/>
                    <a:pt x="17975" y="17951"/>
                  </a:cubicBezTo>
                  <a:cubicBezTo>
                    <a:pt x="17975" y="18097"/>
                    <a:pt x="18227" y="18535"/>
                    <a:pt x="18378" y="18608"/>
                  </a:cubicBezTo>
                  <a:cubicBezTo>
                    <a:pt x="18579" y="18608"/>
                    <a:pt x="18579" y="18900"/>
                    <a:pt x="18579" y="19046"/>
                  </a:cubicBezTo>
                  <a:cubicBezTo>
                    <a:pt x="18579" y="19119"/>
                    <a:pt x="18579" y="19119"/>
                    <a:pt x="18579" y="19192"/>
                  </a:cubicBezTo>
                  <a:cubicBezTo>
                    <a:pt x="18680" y="19192"/>
                    <a:pt x="18730" y="19338"/>
                    <a:pt x="18780" y="19411"/>
                  </a:cubicBezTo>
                  <a:cubicBezTo>
                    <a:pt x="18730" y="19265"/>
                    <a:pt x="18730" y="19046"/>
                    <a:pt x="18680" y="18973"/>
                  </a:cubicBezTo>
                  <a:cubicBezTo>
                    <a:pt x="18579" y="18754"/>
                    <a:pt x="18579" y="18535"/>
                    <a:pt x="18629" y="18316"/>
                  </a:cubicBezTo>
                  <a:cubicBezTo>
                    <a:pt x="18680" y="18170"/>
                    <a:pt x="18780" y="18170"/>
                    <a:pt x="18881" y="18170"/>
                  </a:cubicBezTo>
                  <a:cubicBezTo>
                    <a:pt x="19032" y="18243"/>
                    <a:pt x="19032" y="18535"/>
                    <a:pt x="18982" y="18681"/>
                  </a:cubicBezTo>
                  <a:cubicBezTo>
                    <a:pt x="18982" y="18681"/>
                    <a:pt x="18982" y="18754"/>
                    <a:pt x="18982" y="18754"/>
                  </a:cubicBezTo>
                  <a:cubicBezTo>
                    <a:pt x="18982" y="18754"/>
                    <a:pt x="19032" y="18754"/>
                    <a:pt x="19032" y="18754"/>
                  </a:cubicBezTo>
                  <a:cubicBezTo>
                    <a:pt x="19083" y="18681"/>
                    <a:pt x="19133" y="18608"/>
                    <a:pt x="19183" y="18535"/>
                  </a:cubicBezTo>
                  <a:cubicBezTo>
                    <a:pt x="19234" y="18462"/>
                    <a:pt x="19234" y="18389"/>
                    <a:pt x="19183" y="18243"/>
                  </a:cubicBezTo>
                  <a:cubicBezTo>
                    <a:pt x="19133" y="18097"/>
                    <a:pt x="19083" y="17951"/>
                    <a:pt x="19133" y="17805"/>
                  </a:cubicBezTo>
                  <a:cubicBezTo>
                    <a:pt x="19183" y="17659"/>
                    <a:pt x="19284" y="17659"/>
                    <a:pt x="19284" y="17659"/>
                  </a:cubicBezTo>
                  <a:cubicBezTo>
                    <a:pt x="19485" y="17659"/>
                    <a:pt x="19636" y="18170"/>
                    <a:pt x="19687" y="18389"/>
                  </a:cubicBezTo>
                  <a:cubicBezTo>
                    <a:pt x="19737" y="18681"/>
                    <a:pt x="19586" y="18827"/>
                    <a:pt x="19536" y="18900"/>
                  </a:cubicBezTo>
                  <a:cubicBezTo>
                    <a:pt x="19536" y="18973"/>
                    <a:pt x="19485" y="18973"/>
                    <a:pt x="19485" y="18973"/>
                  </a:cubicBezTo>
                  <a:cubicBezTo>
                    <a:pt x="19485" y="19265"/>
                    <a:pt x="19334" y="19265"/>
                    <a:pt x="19234" y="19265"/>
                  </a:cubicBezTo>
                  <a:cubicBezTo>
                    <a:pt x="19234" y="19265"/>
                    <a:pt x="19183" y="19265"/>
                    <a:pt x="19133" y="19338"/>
                  </a:cubicBezTo>
                  <a:cubicBezTo>
                    <a:pt x="19133" y="19338"/>
                    <a:pt x="19133" y="19630"/>
                    <a:pt x="19133" y="19776"/>
                  </a:cubicBezTo>
                  <a:cubicBezTo>
                    <a:pt x="19183" y="19776"/>
                    <a:pt x="19183" y="19776"/>
                    <a:pt x="19183" y="19776"/>
                  </a:cubicBezTo>
                  <a:cubicBezTo>
                    <a:pt x="19183" y="19630"/>
                    <a:pt x="19234" y="19557"/>
                    <a:pt x="19334" y="19557"/>
                  </a:cubicBezTo>
                  <a:cubicBezTo>
                    <a:pt x="19385" y="19557"/>
                    <a:pt x="19435" y="19557"/>
                    <a:pt x="19435" y="19630"/>
                  </a:cubicBezTo>
                  <a:cubicBezTo>
                    <a:pt x="19435" y="19630"/>
                    <a:pt x="19485" y="19630"/>
                    <a:pt x="19485" y="19630"/>
                  </a:cubicBezTo>
                  <a:cubicBezTo>
                    <a:pt x="19536" y="19557"/>
                    <a:pt x="19586" y="19411"/>
                    <a:pt x="19687" y="19411"/>
                  </a:cubicBezTo>
                  <a:cubicBezTo>
                    <a:pt x="19687" y="19411"/>
                    <a:pt x="19737" y="19484"/>
                    <a:pt x="19787" y="19484"/>
                  </a:cubicBezTo>
                  <a:cubicBezTo>
                    <a:pt x="19787" y="19338"/>
                    <a:pt x="19888" y="19192"/>
                    <a:pt x="19989" y="19192"/>
                  </a:cubicBezTo>
                  <a:cubicBezTo>
                    <a:pt x="19989" y="19192"/>
                    <a:pt x="19989" y="19192"/>
                    <a:pt x="19989" y="19192"/>
                  </a:cubicBezTo>
                  <a:cubicBezTo>
                    <a:pt x="20090" y="19192"/>
                    <a:pt x="20190" y="19265"/>
                    <a:pt x="20291" y="19411"/>
                  </a:cubicBezTo>
                  <a:cubicBezTo>
                    <a:pt x="20392" y="19630"/>
                    <a:pt x="20543" y="19995"/>
                    <a:pt x="20543" y="20214"/>
                  </a:cubicBezTo>
                  <a:cubicBezTo>
                    <a:pt x="20543" y="20359"/>
                    <a:pt x="20442" y="20505"/>
                    <a:pt x="20341" y="20505"/>
                  </a:cubicBezTo>
                  <a:cubicBezTo>
                    <a:pt x="20291" y="20578"/>
                    <a:pt x="20291" y="20651"/>
                    <a:pt x="20241" y="20724"/>
                  </a:cubicBezTo>
                  <a:cubicBezTo>
                    <a:pt x="20190" y="20797"/>
                    <a:pt x="20140" y="20797"/>
                    <a:pt x="20090" y="20797"/>
                  </a:cubicBezTo>
                  <a:cubicBezTo>
                    <a:pt x="19989" y="20797"/>
                    <a:pt x="19888" y="20651"/>
                    <a:pt x="19787" y="20578"/>
                  </a:cubicBezTo>
                  <a:cubicBezTo>
                    <a:pt x="19787" y="20505"/>
                    <a:pt x="19737" y="20432"/>
                    <a:pt x="19687" y="20432"/>
                  </a:cubicBezTo>
                  <a:cubicBezTo>
                    <a:pt x="19737" y="20505"/>
                    <a:pt x="19737" y="20578"/>
                    <a:pt x="19787" y="20651"/>
                  </a:cubicBezTo>
                  <a:cubicBezTo>
                    <a:pt x="19787" y="20724"/>
                    <a:pt x="19787" y="20797"/>
                    <a:pt x="19838" y="20797"/>
                  </a:cubicBezTo>
                  <a:cubicBezTo>
                    <a:pt x="19888" y="21016"/>
                    <a:pt x="19838" y="21162"/>
                    <a:pt x="19787" y="21308"/>
                  </a:cubicBezTo>
                  <a:cubicBezTo>
                    <a:pt x="19737" y="21454"/>
                    <a:pt x="19737" y="21527"/>
                    <a:pt x="19787" y="21527"/>
                  </a:cubicBezTo>
                  <a:cubicBezTo>
                    <a:pt x="19787" y="21600"/>
                    <a:pt x="19787" y="21600"/>
                    <a:pt x="19838" y="21600"/>
                  </a:cubicBezTo>
                  <a:cubicBezTo>
                    <a:pt x="19838" y="21600"/>
                    <a:pt x="19838" y="21527"/>
                    <a:pt x="19838" y="21527"/>
                  </a:cubicBezTo>
                  <a:cubicBezTo>
                    <a:pt x="19838" y="21454"/>
                    <a:pt x="19838" y="21454"/>
                    <a:pt x="19838" y="21381"/>
                  </a:cubicBezTo>
                  <a:cubicBezTo>
                    <a:pt x="19888" y="21235"/>
                    <a:pt x="19938" y="21235"/>
                    <a:pt x="19989" y="21235"/>
                  </a:cubicBezTo>
                  <a:cubicBezTo>
                    <a:pt x="20090" y="21235"/>
                    <a:pt x="20140" y="21308"/>
                    <a:pt x="20241" y="21381"/>
                  </a:cubicBezTo>
                  <a:cubicBezTo>
                    <a:pt x="20291" y="21308"/>
                    <a:pt x="20291" y="21235"/>
                    <a:pt x="20291" y="21089"/>
                  </a:cubicBezTo>
                  <a:cubicBezTo>
                    <a:pt x="20291" y="21016"/>
                    <a:pt x="20341" y="20870"/>
                    <a:pt x="20442" y="20870"/>
                  </a:cubicBezTo>
                  <a:cubicBezTo>
                    <a:pt x="20543" y="20870"/>
                    <a:pt x="20643" y="20943"/>
                    <a:pt x="20694" y="21089"/>
                  </a:cubicBezTo>
                  <a:cubicBezTo>
                    <a:pt x="20744" y="21016"/>
                    <a:pt x="20794" y="20943"/>
                    <a:pt x="20895" y="20943"/>
                  </a:cubicBezTo>
                  <a:cubicBezTo>
                    <a:pt x="20945" y="20943"/>
                    <a:pt x="20945" y="20943"/>
                    <a:pt x="20945" y="20943"/>
                  </a:cubicBezTo>
                  <a:cubicBezTo>
                    <a:pt x="20996" y="20943"/>
                    <a:pt x="21046" y="20943"/>
                    <a:pt x="21097" y="21016"/>
                  </a:cubicBezTo>
                  <a:cubicBezTo>
                    <a:pt x="21147" y="21162"/>
                    <a:pt x="21097" y="21308"/>
                    <a:pt x="21097" y="21454"/>
                  </a:cubicBezTo>
                  <a:cubicBezTo>
                    <a:pt x="21097" y="21527"/>
                    <a:pt x="21097" y="21527"/>
                    <a:pt x="21097" y="21527"/>
                  </a:cubicBezTo>
                  <a:cubicBezTo>
                    <a:pt x="21147" y="21454"/>
                    <a:pt x="21248" y="21454"/>
                    <a:pt x="21298" y="21527"/>
                  </a:cubicBezTo>
                  <a:cubicBezTo>
                    <a:pt x="21399" y="21454"/>
                    <a:pt x="21499" y="21381"/>
                    <a:pt x="21550" y="21308"/>
                  </a:cubicBezTo>
                  <a:cubicBezTo>
                    <a:pt x="21600" y="21235"/>
                    <a:pt x="21600" y="21235"/>
                    <a:pt x="21600" y="21235"/>
                  </a:cubicBezTo>
                  <a:cubicBezTo>
                    <a:pt x="21600" y="21235"/>
                    <a:pt x="21550" y="21162"/>
                    <a:pt x="21499" y="21089"/>
                  </a:cubicBezTo>
                  <a:cubicBezTo>
                    <a:pt x="21449" y="21016"/>
                    <a:pt x="21348" y="20797"/>
                    <a:pt x="21399" y="20578"/>
                  </a:cubicBezTo>
                  <a:cubicBezTo>
                    <a:pt x="21449" y="20359"/>
                    <a:pt x="21499" y="20214"/>
                    <a:pt x="20895" y="19922"/>
                  </a:cubicBezTo>
                  <a:cubicBezTo>
                    <a:pt x="20392" y="19630"/>
                    <a:pt x="20291" y="19338"/>
                    <a:pt x="20090" y="18754"/>
                  </a:cubicBezTo>
                  <a:cubicBezTo>
                    <a:pt x="20039" y="18608"/>
                    <a:pt x="19938" y="18389"/>
                    <a:pt x="19838" y="18097"/>
                  </a:cubicBezTo>
                  <a:cubicBezTo>
                    <a:pt x="19636" y="17514"/>
                    <a:pt x="19284" y="17149"/>
                    <a:pt x="19032" y="16784"/>
                  </a:cubicBezTo>
                  <a:cubicBezTo>
                    <a:pt x="18780" y="16492"/>
                    <a:pt x="18629" y="16273"/>
                    <a:pt x="18629" y="16054"/>
                  </a:cubicBezTo>
                  <a:cubicBezTo>
                    <a:pt x="18629" y="15908"/>
                    <a:pt x="18478" y="15835"/>
                    <a:pt x="18327" y="15835"/>
                  </a:cubicBezTo>
                  <a:cubicBezTo>
                    <a:pt x="18176" y="15835"/>
                    <a:pt x="18076" y="15908"/>
                    <a:pt x="18025" y="15981"/>
                  </a:cubicBezTo>
                  <a:cubicBezTo>
                    <a:pt x="18025" y="16273"/>
                    <a:pt x="17824" y="16419"/>
                    <a:pt x="17622" y="16565"/>
                  </a:cubicBezTo>
                  <a:cubicBezTo>
                    <a:pt x="17572" y="16565"/>
                    <a:pt x="17522" y="16638"/>
                    <a:pt x="17471" y="16711"/>
                  </a:cubicBezTo>
                  <a:cubicBezTo>
                    <a:pt x="17421" y="16711"/>
                    <a:pt x="17371" y="16784"/>
                    <a:pt x="17320" y="16784"/>
                  </a:cubicBezTo>
                  <a:cubicBezTo>
                    <a:pt x="17169" y="16784"/>
                    <a:pt x="17069" y="16565"/>
                    <a:pt x="16968" y="16346"/>
                  </a:cubicBezTo>
                  <a:cubicBezTo>
                    <a:pt x="16968" y="16346"/>
                    <a:pt x="16917" y="16273"/>
                    <a:pt x="16917" y="16200"/>
                  </a:cubicBezTo>
                  <a:cubicBezTo>
                    <a:pt x="16867" y="16127"/>
                    <a:pt x="16716" y="15981"/>
                    <a:pt x="16615" y="15835"/>
                  </a:cubicBezTo>
                  <a:cubicBezTo>
                    <a:pt x="16464" y="15689"/>
                    <a:pt x="16313" y="15470"/>
                    <a:pt x="16313" y="15324"/>
                  </a:cubicBezTo>
                  <a:cubicBezTo>
                    <a:pt x="16313" y="15251"/>
                    <a:pt x="16263" y="15032"/>
                    <a:pt x="16162" y="15032"/>
                  </a:cubicBezTo>
                  <a:cubicBezTo>
                    <a:pt x="16162" y="15032"/>
                    <a:pt x="16112" y="15032"/>
                    <a:pt x="16062" y="15032"/>
                  </a:cubicBezTo>
                  <a:cubicBezTo>
                    <a:pt x="15910" y="15105"/>
                    <a:pt x="15810" y="15178"/>
                    <a:pt x="15759" y="15178"/>
                  </a:cubicBezTo>
                  <a:cubicBezTo>
                    <a:pt x="15709" y="15178"/>
                    <a:pt x="15709" y="15178"/>
                    <a:pt x="15659" y="15105"/>
                  </a:cubicBezTo>
                  <a:cubicBezTo>
                    <a:pt x="15608" y="15105"/>
                    <a:pt x="15608" y="15105"/>
                    <a:pt x="15608" y="15105"/>
                  </a:cubicBezTo>
                  <a:cubicBezTo>
                    <a:pt x="15558" y="15178"/>
                    <a:pt x="15508" y="15251"/>
                    <a:pt x="15457" y="15251"/>
                  </a:cubicBezTo>
                  <a:cubicBezTo>
                    <a:pt x="15306" y="15251"/>
                    <a:pt x="15155" y="15105"/>
                    <a:pt x="15155" y="15105"/>
                  </a:cubicBezTo>
                  <a:cubicBezTo>
                    <a:pt x="15105" y="15032"/>
                    <a:pt x="15105" y="15032"/>
                    <a:pt x="15105" y="15032"/>
                  </a:cubicBezTo>
                  <a:cubicBezTo>
                    <a:pt x="15105" y="2481"/>
                    <a:pt x="15105" y="2481"/>
                    <a:pt x="15105" y="2481"/>
                  </a:cubicBezTo>
                  <a:cubicBezTo>
                    <a:pt x="15055" y="2481"/>
                    <a:pt x="14954" y="2408"/>
                    <a:pt x="14903" y="2408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866" name="Shape 4699">
              <a:extLst>
                <a:ext uri="{FF2B5EF4-FFF2-40B4-BE49-F238E27FC236}">
                  <a16:creationId xmlns:a16="http://schemas.microsoft.com/office/drawing/2014/main" id="{001D4C7F-36D7-014F-B709-142F45957514}"/>
                </a:ext>
              </a:extLst>
            </p:cNvPr>
            <p:cNvSpPr/>
            <p:nvPr/>
          </p:nvSpPr>
          <p:spPr>
            <a:xfrm>
              <a:off x="211098" y="2111927"/>
              <a:ext cx="83643" cy="42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691" y="1964"/>
                  </a:moveTo>
                  <a:cubicBezTo>
                    <a:pt x="14727" y="0"/>
                    <a:pt x="12764" y="0"/>
                    <a:pt x="10800" y="0"/>
                  </a:cubicBezTo>
                  <a:cubicBezTo>
                    <a:pt x="7855" y="0"/>
                    <a:pt x="7855" y="1964"/>
                    <a:pt x="7855" y="1964"/>
                  </a:cubicBezTo>
                  <a:cubicBezTo>
                    <a:pt x="5891" y="9818"/>
                    <a:pt x="3927" y="13745"/>
                    <a:pt x="1964" y="17673"/>
                  </a:cubicBezTo>
                  <a:cubicBezTo>
                    <a:pt x="982" y="19636"/>
                    <a:pt x="982" y="19636"/>
                    <a:pt x="0" y="21600"/>
                  </a:cubicBezTo>
                  <a:cubicBezTo>
                    <a:pt x="2945" y="19636"/>
                    <a:pt x="7855" y="13745"/>
                    <a:pt x="8836" y="9818"/>
                  </a:cubicBezTo>
                  <a:cubicBezTo>
                    <a:pt x="8836" y="3927"/>
                    <a:pt x="10800" y="3927"/>
                    <a:pt x="11782" y="3927"/>
                  </a:cubicBezTo>
                  <a:cubicBezTo>
                    <a:pt x="13745" y="3927"/>
                    <a:pt x="14727" y="3927"/>
                    <a:pt x="15709" y="7855"/>
                  </a:cubicBezTo>
                  <a:cubicBezTo>
                    <a:pt x="17673" y="7855"/>
                    <a:pt x="20618" y="5891"/>
                    <a:pt x="21600" y="1964"/>
                  </a:cubicBezTo>
                  <a:cubicBezTo>
                    <a:pt x="21600" y="1964"/>
                    <a:pt x="21600" y="1964"/>
                    <a:pt x="21600" y="1964"/>
                  </a:cubicBezTo>
                  <a:cubicBezTo>
                    <a:pt x="19636" y="1964"/>
                    <a:pt x="18655" y="1964"/>
                    <a:pt x="16691" y="1964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867" name="Shape 4700">
              <a:extLst>
                <a:ext uri="{FF2B5EF4-FFF2-40B4-BE49-F238E27FC236}">
                  <a16:creationId xmlns:a16="http://schemas.microsoft.com/office/drawing/2014/main" id="{2906D053-93C4-8D48-9892-C2039B8F6DDE}"/>
                </a:ext>
              </a:extLst>
            </p:cNvPr>
            <p:cNvSpPr/>
            <p:nvPr/>
          </p:nvSpPr>
          <p:spPr>
            <a:xfrm>
              <a:off x="563729" y="1950035"/>
              <a:ext cx="97448" cy="88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8" h="21600" extrusionOk="0">
                  <a:moveTo>
                    <a:pt x="19476" y="0"/>
                  </a:moveTo>
                  <a:cubicBezTo>
                    <a:pt x="18646" y="0"/>
                    <a:pt x="16984" y="900"/>
                    <a:pt x="15323" y="3600"/>
                  </a:cubicBezTo>
                  <a:cubicBezTo>
                    <a:pt x="13661" y="5400"/>
                    <a:pt x="12000" y="7200"/>
                    <a:pt x="11169" y="8100"/>
                  </a:cubicBezTo>
                  <a:cubicBezTo>
                    <a:pt x="8676" y="9900"/>
                    <a:pt x="7846" y="11700"/>
                    <a:pt x="7015" y="12600"/>
                  </a:cubicBezTo>
                  <a:cubicBezTo>
                    <a:pt x="7015" y="15300"/>
                    <a:pt x="4523" y="15300"/>
                    <a:pt x="3692" y="15300"/>
                  </a:cubicBezTo>
                  <a:cubicBezTo>
                    <a:pt x="2030" y="15300"/>
                    <a:pt x="2030" y="15300"/>
                    <a:pt x="2030" y="15300"/>
                  </a:cubicBezTo>
                  <a:cubicBezTo>
                    <a:pt x="369" y="15300"/>
                    <a:pt x="369" y="15300"/>
                    <a:pt x="369" y="16200"/>
                  </a:cubicBezTo>
                  <a:cubicBezTo>
                    <a:pt x="-462" y="17100"/>
                    <a:pt x="369" y="18900"/>
                    <a:pt x="369" y="20700"/>
                  </a:cubicBezTo>
                  <a:cubicBezTo>
                    <a:pt x="1200" y="21600"/>
                    <a:pt x="1200" y="21600"/>
                    <a:pt x="2030" y="21600"/>
                  </a:cubicBezTo>
                  <a:cubicBezTo>
                    <a:pt x="2030" y="21600"/>
                    <a:pt x="2030" y="21600"/>
                    <a:pt x="2030" y="21600"/>
                  </a:cubicBezTo>
                  <a:cubicBezTo>
                    <a:pt x="4523" y="19800"/>
                    <a:pt x="6184" y="20700"/>
                    <a:pt x="7015" y="20700"/>
                  </a:cubicBezTo>
                  <a:cubicBezTo>
                    <a:pt x="7015" y="21600"/>
                    <a:pt x="7846" y="21600"/>
                    <a:pt x="7846" y="21600"/>
                  </a:cubicBezTo>
                  <a:cubicBezTo>
                    <a:pt x="9507" y="20700"/>
                    <a:pt x="16984" y="15300"/>
                    <a:pt x="18646" y="12600"/>
                  </a:cubicBezTo>
                  <a:cubicBezTo>
                    <a:pt x="18646" y="12600"/>
                    <a:pt x="18646" y="12600"/>
                    <a:pt x="18646" y="12600"/>
                  </a:cubicBezTo>
                  <a:cubicBezTo>
                    <a:pt x="18646" y="11700"/>
                    <a:pt x="17815" y="11700"/>
                    <a:pt x="16984" y="10800"/>
                  </a:cubicBezTo>
                  <a:cubicBezTo>
                    <a:pt x="16153" y="9900"/>
                    <a:pt x="15323" y="9000"/>
                    <a:pt x="14492" y="8100"/>
                  </a:cubicBezTo>
                  <a:cubicBezTo>
                    <a:pt x="14492" y="4500"/>
                    <a:pt x="17815" y="4500"/>
                    <a:pt x="19476" y="3600"/>
                  </a:cubicBezTo>
                  <a:cubicBezTo>
                    <a:pt x="20307" y="3600"/>
                    <a:pt x="21138" y="3600"/>
                    <a:pt x="21138" y="2700"/>
                  </a:cubicBezTo>
                  <a:cubicBezTo>
                    <a:pt x="20307" y="2700"/>
                    <a:pt x="19476" y="900"/>
                    <a:pt x="19476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868" name="Shape 4701">
              <a:extLst>
                <a:ext uri="{FF2B5EF4-FFF2-40B4-BE49-F238E27FC236}">
                  <a16:creationId xmlns:a16="http://schemas.microsoft.com/office/drawing/2014/main" id="{ACF5891B-19B1-964F-8491-9D98ACAF5479}"/>
                </a:ext>
              </a:extLst>
            </p:cNvPr>
            <p:cNvSpPr/>
            <p:nvPr/>
          </p:nvSpPr>
          <p:spPr>
            <a:xfrm>
              <a:off x="15932" y="2216000"/>
              <a:ext cx="27439" cy="30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0" h="21600" extrusionOk="0">
                  <a:moveTo>
                    <a:pt x="14400" y="0"/>
                  </a:moveTo>
                  <a:cubicBezTo>
                    <a:pt x="14400" y="2400"/>
                    <a:pt x="14400" y="2400"/>
                    <a:pt x="14400" y="2400"/>
                  </a:cubicBezTo>
                  <a:cubicBezTo>
                    <a:pt x="12000" y="4800"/>
                    <a:pt x="4800" y="14400"/>
                    <a:pt x="4800" y="19200"/>
                  </a:cubicBezTo>
                  <a:cubicBezTo>
                    <a:pt x="0" y="19200"/>
                    <a:pt x="0" y="19200"/>
                    <a:pt x="0" y="192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2400" y="21600"/>
                    <a:pt x="2400" y="19200"/>
                  </a:cubicBezTo>
                  <a:cubicBezTo>
                    <a:pt x="16800" y="14400"/>
                    <a:pt x="21600" y="7200"/>
                    <a:pt x="16800" y="0"/>
                  </a:cubicBezTo>
                  <a:cubicBezTo>
                    <a:pt x="16800" y="0"/>
                    <a:pt x="14400" y="0"/>
                    <a:pt x="14400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869" name="Shape 4702">
              <a:extLst>
                <a:ext uri="{FF2B5EF4-FFF2-40B4-BE49-F238E27FC236}">
                  <a16:creationId xmlns:a16="http://schemas.microsoft.com/office/drawing/2014/main" id="{C76EC4EA-262C-214E-9067-52969DF1889D}"/>
                </a:ext>
              </a:extLst>
            </p:cNvPr>
            <p:cNvSpPr/>
            <p:nvPr/>
          </p:nvSpPr>
          <p:spPr>
            <a:xfrm>
              <a:off x="15932" y="2237880"/>
              <a:ext cx="7968" cy="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21600"/>
                    <a:pt x="0" y="21600"/>
                    <a:pt x="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0"/>
                    <a:pt x="10800" y="0"/>
                    <a:pt x="0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870" name="Shape 4703">
              <a:extLst>
                <a:ext uri="{FF2B5EF4-FFF2-40B4-BE49-F238E27FC236}">
                  <a16:creationId xmlns:a16="http://schemas.microsoft.com/office/drawing/2014/main" id="{687090EC-12F9-4A4D-A805-13688D9D0A4B}"/>
                </a:ext>
              </a:extLst>
            </p:cNvPr>
            <p:cNvSpPr/>
            <p:nvPr/>
          </p:nvSpPr>
          <p:spPr>
            <a:xfrm>
              <a:off x="155335" y="2166570"/>
              <a:ext cx="19916" cy="254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871" name="Shape 4704">
              <a:extLst>
                <a:ext uri="{FF2B5EF4-FFF2-40B4-BE49-F238E27FC236}">
                  <a16:creationId xmlns:a16="http://schemas.microsoft.com/office/drawing/2014/main" id="{2B2D5D27-32C7-924B-A15C-415F80E70E11}"/>
                </a:ext>
              </a:extLst>
            </p:cNvPr>
            <p:cNvSpPr/>
            <p:nvPr/>
          </p:nvSpPr>
          <p:spPr>
            <a:xfrm>
              <a:off x="27881" y="1838250"/>
              <a:ext cx="57671" cy="23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0" h="21600" extrusionOk="0">
                  <a:moveTo>
                    <a:pt x="16200" y="7200"/>
                  </a:moveTo>
                  <a:cubicBezTo>
                    <a:pt x="14850" y="10800"/>
                    <a:pt x="13500" y="10800"/>
                    <a:pt x="12150" y="10800"/>
                  </a:cubicBezTo>
                  <a:cubicBezTo>
                    <a:pt x="10800" y="10800"/>
                    <a:pt x="8100" y="10800"/>
                    <a:pt x="8100" y="0"/>
                  </a:cubicBezTo>
                  <a:cubicBezTo>
                    <a:pt x="8100" y="0"/>
                    <a:pt x="8100" y="0"/>
                    <a:pt x="6750" y="0"/>
                  </a:cubicBezTo>
                  <a:cubicBezTo>
                    <a:pt x="4050" y="0"/>
                    <a:pt x="0" y="7200"/>
                    <a:pt x="0" y="10800"/>
                  </a:cubicBezTo>
                  <a:cubicBezTo>
                    <a:pt x="0" y="14400"/>
                    <a:pt x="8100" y="21600"/>
                    <a:pt x="13500" y="21600"/>
                  </a:cubicBezTo>
                  <a:cubicBezTo>
                    <a:pt x="16200" y="21600"/>
                    <a:pt x="17550" y="21600"/>
                    <a:pt x="17550" y="21600"/>
                  </a:cubicBezTo>
                  <a:cubicBezTo>
                    <a:pt x="18900" y="21600"/>
                    <a:pt x="20250" y="18000"/>
                    <a:pt x="20250" y="14400"/>
                  </a:cubicBezTo>
                  <a:cubicBezTo>
                    <a:pt x="21600" y="10800"/>
                    <a:pt x="20250" y="7200"/>
                    <a:pt x="20250" y="7200"/>
                  </a:cubicBezTo>
                  <a:cubicBezTo>
                    <a:pt x="18900" y="7200"/>
                    <a:pt x="17550" y="7200"/>
                    <a:pt x="16200" y="72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872" name="Shape 4705">
              <a:extLst>
                <a:ext uri="{FF2B5EF4-FFF2-40B4-BE49-F238E27FC236}">
                  <a16:creationId xmlns:a16="http://schemas.microsoft.com/office/drawing/2014/main" id="{6B6AD223-482D-644A-877B-09CFFE3C8EFA}"/>
                </a:ext>
              </a:extLst>
            </p:cNvPr>
            <p:cNvSpPr/>
            <p:nvPr/>
          </p:nvSpPr>
          <p:spPr>
            <a:xfrm>
              <a:off x="2190644" y="3295284"/>
              <a:ext cx="99576" cy="11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0" y="2160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873" name="Shape 4706">
              <a:extLst>
                <a:ext uri="{FF2B5EF4-FFF2-40B4-BE49-F238E27FC236}">
                  <a16:creationId xmlns:a16="http://schemas.microsoft.com/office/drawing/2014/main" id="{7DEAF7B0-E1BE-2042-BFA6-7EB6AEFAC8F0}"/>
                </a:ext>
              </a:extLst>
            </p:cNvPr>
            <p:cNvSpPr/>
            <p:nvPr/>
          </p:nvSpPr>
          <p:spPr>
            <a:xfrm>
              <a:off x="2748262" y="3445613"/>
              <a:ext cx="31864" cy="15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700" y="0"/>
                    <a:pt x="2700" y="0"/>
                    <a:pt x="5400" y="5400"/>
                  </a:cubicBezTo>
                  <a:cubicBezTo>
                    <a:pt x="8100" y="10800"/>
                    <a:pt x="16200" y="16200"/>
                    <a:pt x="21600" y="21600"/>
                  </a:cubicBezTo>
                  <a:cubicBezTo>
                    <a:pt x="16200" y="16200"/>
                    <a:pt x="8100" y="10800"/>
                    <a:pt x="5400" y="5400"/>
                  </a:cubicBezTo>
                  <a:cubicBezTo>
                    <a:pt x="2700" y="0"/>
                    <a:pt x="2700" y="0"/>
                    <a:pt x="0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874" name="Shape 4707">
              <a:extLst>
                <a:ext uri="{FF2B5EF4-FFF2-40B4-BE49-F238E27FC236}">
                  <a16:creationId xmlns:a16="http://schemas.microsoft.com/office/drawing/2014/main" id="{6C0A1EB3-59AE-7A4D-8655-9489851423F5}"/>
                </a:ext>
              </a:extLst>
            </p:cNvPr>
            <p:cNvSpPr/>
            <p:nvPr/>
          </p:nvSpPr>
          <p:spPr>
            <a:xfrm>
              <a:off x="2788092" y="3426342"/>
              <a:ext cx="31864" cy="30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800" y="13500"/>
                    <a:pt x="12000" y="0"/>
                    <a:pt x="21600" y="0"/>
                  </a:cubicBezTo>
                  <a:cubicBezTo>
                    <a:pt x="12000" y="0"/>
                    <a:pt x="4800" y="13500"/>
                    <a:pt x="0" y="216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875" name="Shape 4708">
              <a:extLst>
                <a:ext uri="{FF2B5EF4-FFF2-40B4-BE49-F238E27FC236}">
                  <a16:creationId xmlns:a16="http://schemas.microsoft.com/office/drawing/2014/main" id="{6EA5B446-0697-5541-8902-A6438F26F5F9}"/>
                </a:ext>
              </a:extLst>
            </p:cNvPr>
            <p:cNvSpPr/>
            <p:nvPr/>
          </p:nvSpPr>
          <p:spPr>
            <a:xfrm>
              <a:off x="3023087" y="3598550"/>
              <a:ext cx="7968" cy="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0800" y="21600"/>
                    <a:pt x="0" y="0"/>
                    <a:pt x="0" y="0"/>
                  </a:cubicBezTo>
                  <a:cubicBezTo>
                    <a:pt x="0" y="0"/>
                    <a:pt x="10800" y="21600"/>
                    <a:pt x="21600" y="216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876" name="Shape 4709">
              <a:extLst>
                <a:ext uri="{FF2B5EF4-FFF2-40B4-BE49-F238E27FC236}">
                  <a16:creationId xmlns:a16="http://schemas.microsoft.com/office/drawing/2014/main" id="{2E62CD7E-F629-5A44-AF3B-AAF1A15D8556}"/>
                </a:ext>
              </a:extLst>
            </p:cNvPr>
            <p:cNvSpPr/>
            <p:nvPr/>
          </p:nvSpPr>
          <p:spPr>
            <a:xfrm>
              <a:off x="2943427" y="3526561"/>
              <a:ext cx="7968" cy="23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21600" y="14400"/>
                    <a:pt x="21600" y="3600"/>
                    <a:pt x="0" y="0"/>
                  </a:cubicBezTo>
                  <a:cubicBezTo>
                    <a:pt x="21600" y="3600"/>
                    <a:pt x="21600" y="14400"/>
                    <a:pt x="21600" y="216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877" name="Shape 4710">
              <a:extLst>
                <a:ext uri="{FF2B5EF4-FFF2-40B4-BE49-F238E27FC236}">
                  <a16:creationId xmlns:a16="http://schemas.microsoft.com/office/drawing/2014/main" id="{384404F8-5EBA-C244-A5B2-F2279C1A317F}"/>
                </a:ext>
              </a:extLst>
            </p:cNvPr>
            <p:cNvSpPr/>
            <p:nvPr/>
          </p:nvSpPr>
          <p:spPr>
            <a:xfrm>
              <a:off x="2967327" y="3580524"/>
              <a:ext cx="51779" cy="19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543" y="0"/>
                    <a:pt x="3086" y="4320"/>
                    <a:pt x="6171" y="8640"/>
                  </a:cubicBezTo>
                  <a:cubicBezTo>
                    <a:pt x="10800" y="12960"/>
                    <a:pt x="18514" y="21600"/>
                    <a:pt x="21600" y="21600"/>
                  </a:cubicBezTo>
                  <a:cubicBezTo>
                    <a:pt x="18514" y="21600"/>
                    <a:pt x="10800" y="12960"/>
                    <a:pt x="6171" y="8640"/>
                  </a:cubicBezTo>
                  <a:cubicBezTo>
                    <a:pt x="3086" y="4320"/>
                    <a:pt x="1543" y="0"/>
                    <a:pt x="0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</p:grpSp>
      <p:sp>
        <p:nvSpPr>
          <p:cNvPr id="929" name="Elipse 928">
            <a:extLst>
              <a:ext uri="{FF2B5EF4-FFF2-40B4-BE49-F238E27FC236}">
                <a16:creationId xmlns:a16="http://schemas.microsoft.com/office/drawing/2014/main" id="{EBAFA056-EC48-AF41-8608-4738ADC39C9F}"/>
              </a:ext>
            </a:extLst>
          </p:cNvPr>
          <p:cNvSpPr/>
          <p:nvPr/>
        </p:nvSpPr>
        <p:spPr>
          <a:xfrm>
            <a:off x="3035054" y="5500191"/>
            <a:ext cx="50684" cy="4571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5" name="Group 4619">
            <a:extLst>
              <a:ext uri="{FF2B5EF4-FFF2-40B4-BE49-F238E27FC236}">
                <a16:creationId xmlns:a16="http://schemas.microsoft.com/office/drawing/2014/main" id="{CE377772-59DC-0346-9D81-B316F430D421}"/>
              </a:ext>
            </a:extLst>
          </p:cNvPr>
          <p:cNvGrpSpPr/>
          <p:nvPr/>
        </p:nvGrpSpPr>
        <p:grpSpPr>
          <a:xfrm>
            <a:off x="7053986" y="4117009"/>
            <a:ext cx="1471163" cy="2107568"/>
            <a:chOff x="0" y="0"/>
            <a:chExt cx="2008844" cy="3129927"/>
          </a:xfrm>
          <a:solidFill>
            <a:srgbClr val="9EC3E7"/>
          </a:solidFill>
        </p:grpSpPr>
        <p:grpSp>
          <p:nvGrpSpPr>
            <p:cNvPr id="316" name="Group 4581">
              <a:extLst>
                <a:ext uri="{FF2B5EF4-FFF2-40B4-BE49-F238E27FC236}">
                  <a16:creationId xmlns:a16="http://schemas.microsoft.com/office/drawing/2014/main" id="{95FFD5CF-1B67-794E-87AE-C8AD1CB14790}"/>
                </a:ext>
              </a:extLst>
            </p:cNvPr>
            <p:cNvGrpSpPr/>
            <p:nvPr/>
          </p:nvGrpSpPr>
          <p:grpSpPr>
            <a:xfrm>
              <a:off x="0" y="0"/>
              <a:ext cx="2008844" cy="3129927"/>
              <a:chOff x="0" y="0"/>
              <a:chExt cx="2008843" cy="3129926"/>
            </a:xfrm>
            <a:grpFill/>
          </p:grpSpPr>
          <p:sp>
            <p:nvSpPr>
              <p:cNvPr id="354" name="Shape 4426">
                <a:extLst>
                  <a:ext uri="{FF2B5EF4-FFF2-40B4-BE49-F238E27FC236}">
                    <a16:creationId xmlns:a16="http://schemas.microsoft.com/office/drawing/2014/main" id="{F2F37F5B-F2D6-564B-9E09-059F701939BD}"/>
                  </a:ext>
                </a:extLst>
              </p:cNvPr>
              <p:cNvSpPr/>
              <p:nvPr/>
            </p:nvSpPr>
            <p:spPr>
              <a:xfrm>
                <a:off x="324759" y="305435"/>
                <a:ext cx="1684084" cy="16719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9" h="21588" extrusionOk="0">
                    <a:moveTo>
                      <a:pt x="10691" y="1609"/>
                    </a:moveTo>
                    <a:cubicBezTo>
                      <a:pt x="10593" y="1562"/>
                      <a:pt x="10593" y="1562"/>
                      <a:pt x="10593" y="1562"/>
                    </a:cubicBezTo>
                    <a:cubicBezTo>
                      <a:pt x="10593" y="1514"/>
                      <a:pt x="10593" y="1514"/>
                      <a:pt x="10593" y="1514"/>
                    </a:cubicBezTo>
                    <a:cubicBezTo>
                      <a:pt x="10545" y="1466"/>
                      <a:pt x="10545" y="1466"/>
                      <a:pt x="10545" y="1466"/>
                    </a:cubicBezTo>
                    <a:cubicBezTo>
                      <a:pt x="10545" y="1466"/>
                      <a:pt x="10545" y="1466"/>
                      <a:pt x="10545" y="1466"/>
                    </a:cubicBezTo>
                    <a:cubicBezTo>
                      <a:pt x="10545" y="1466"/>
                      <a:pt x="10545" y="1466"/>
                      <a:pt x="10545" y="1466"/>
                    </a:cubicBezTo>
                    <a:cubicBezTo>
                      <a:pt x="10545" y="1466"/>
                      <a:pt x="10545" y="1466"/>
                      <a:pt x="10496" y="1418"/>
                    </a:cubicBezTo>
                    <a:cubicBezTo>
                      <a:pt x="10496" y="1418"/>
                      <a:pt x="10496" y="1418"/>
                      <a:pt x="10496" y="1418"/>
                    </a:cubicBezTo>
                    <a:cubicBezTo>
                      <a:pt x="10447" y="1418"/>
                      <a:pt x="10350" y="1466"/>
                      <a:pt x="10302" y="1466"/>
                    </a:cubicBezTo>
                    <a:cubicBezTo>
                      <a:pt x="10204" y="1466"/>
                      <a:pt x="10107" y="1466"/>
                      <a:pt x="10010" y="1466"/>
                    </a:cubicBezTo>
                    <a:cubicBezTo>
                      <a:pt x="10010" y="1466"/>
                      <a:pt x="10010" y="1466"/>
                      <a:pt x="10010" y="1466"/>
                    </a:cubicBezTo>
                    <a:cubicBezTo>
                      <a:pt x="9961" y="1514"/>
                      <a:pt x="9961" y="1514"/>
                      <a:pt x="9961" y="1562"/>
                    </a:cubicBezTo>
                    <a:cubicBezTo>
                      <a:pt x="9961" y="1657"/>
                      <a:pt x="9961" y="1752"/>
                      <a:pt x="9815" y="1800"/>
                    </a:cubicBezTo>
                    <a:cubicBezTo>
                      <a:pt x="9815" y="1848"/>
                      <a:pt x="9766" y="1848"/>
                      <a:pt x="9718" y="1848"/>
                    </a:cubicBezTo>
                    <a:cubicBezTo>
                      <a:pt x="9718" y="1848"/>
                      <a:pt x="9718" y="1848"/>
                      <a:pt x="9718" y="1848"/>
                    </a:cubicBezTo>
                    <a:cubicBezTo>
                      <a:pt x="9718" y="1848"/>
                      <a:pt x="9718" y="1848"/>
                      <a:pt x="9718" y="1848"/>
                    </a:cubicBezTo>
                    <a:cubicBezTo>
                      <a:pt x="9718" y="1848"/>
                      <a:pt x="9718" y="1848"/>
                      <a:pt x="9718" y="1848"/>
                    </a:cubicBezTo>
                    <a:cubicBezTo>
                      <a:pt x="9474" y="1800"/>
                      <a:pt x="9474" y="1800"/>
                      <a:pt x="9474" y="1800"/>
                    </a:cubicBezTo>
                    <a:cubicBezTo>
                      <a:pt x="9474" y="1800"/>
                      <a:pt x="9474" y="1800"/>
                      <a:pt x="9474" y="1800"/>
                    </a:cubicBezTo>
                    <a:cubicBezTo>
                      <a:pt x="9474" y="1800"/>
                      <a:pt x="9474" y="1800"/>
                      <a:pt x="9474" y="1800"/>
                    </a:cubicBezTo>
                    <a:cubicBezTo>
                      <a:pt x="9474" y="1800"/>
                      <a:pt x="9474" y="1800"/>
                      <a:pt x="9474" y="1800"/>
                    </a:cubicBezTo>
                    <a:cubicBezTo>
                      <a:pt x="9426" y="1800"/>
                      <a:pt x="9426" y="1800"/>
                      <a:pt x="9377" y="1800"/>
                    </a:cubicBezTo>
                    <a:cubicBezTo>
                      <a:pt x="9377" y="1752"/>
                      <a:pt x="9377" y="1752"/>
                      <a:pt x="9329" y="1752"/>
                    </a:cubicBezTo>
                    <a:cubicBezTo>
                      <a:pt x="9280" y="1752"/>
                      <a:pt x="9231" y="1752"/>
                      <a:pt x="9183" y="1752"/>
                    </a:cubicBezTo>
                    <a:cubicBezTo>
                      <a:pt x="9134" y="1848"/>
                      <a:pt x="9085" y="1848"/>
                      <a:pt x="9037" y="1895"/>
                    </a:cubicBezTo>
                    <a:cubicBezTo>
                      <a:pt x="9037" y="1895"/>
                      <a:pt x="8988" y="1895"/>
                      <a:pt x="8988" y="1895"/>
                    </a:cubicBezTo>
                    <a:cubicBezTo>
                      <a:pt x="8939" y="1895"/>
                      <a:pt x="8939" y="1895"/>
                      <a:pt x="8939" y="1895"/>
                    </a:cubicBezTo>
                    <a:cubicBezTo>
                      <a:pt x="8891" y="1991"/>
                      <a:pt x="8745" y="1991"/>
                      <a:pt x="8647" y="2038"/>
                    </a:cubicBezTo>
                    <a:cubicBezTo>
                      <a:pt x="8599" y="2038"/>
                      <a:pt x="8550" y="2038"/>
                      <a:pt x="8550" y="2038"/>
                    </a:cubicBezTo>
                    <a:cubicBezTo>
                      <a:pt x="8502" y="2086"/>
                      <a:pt x="8453" y="2134"/>
                      <a:pt x="8356" y="2134"/>
                    </a:cubicBezTo>
                    <a:cubicBezTo>
                      <a:pt x="8307" y="2134"/>
                      <a:pt x="8307" y="2134"/>
                      <a:pt x="8307" y="2134"/>
                    </a:cubicBezTo>
                    <a:cubicBezTo>
                      <a:pt x="8161" y="2086"/>
                      <a:pt x="8015" y="2038"/>
                      <a:pt x="7820" y="1848"/>
                    </a:cubicBezTo>
                    <a:cubicBezTo>
                      <a:pt x="7626" y="1609"/>
                      <a:pt x="7577" y="1275"/>
                      <a:pt x="7577" y="1085"/>
                    </a:cubicBezTo>
                    <a:cubicBezTo>
                      <a:pt x="7577" y="989"/>
                      <a:pt x="7626" y="799"/>
                      <a:pt x="7723" y="751"/>
                    </a:cubicBezTo>
                    <a:cubicBezTo>
                      <a:pt x="7772" y="703"/>
                      <a:pt x="7772" y="656"/>
                      <a:pt x="7772" y="608"/>
                    </a:cubicBezTo>
                    <a:cubicBezTo>
                      <a:pt x="7772" y="560"/>
                      <a:pt x="7772" y="465"/>
                      <a:pt x="7674" y="465"/>
                    </a:cubicBezTo>
                    <a:cubicBezTo>
                      <a:pt x="7529" y="417"/>
                      <a:pt x="7529" y="274"/>
                      <a:pt x="7529" y="131"/>
                    </a:cubicBezTo>
                    <a:cubicBezTo>
                      <a:pt x="7529" y="36"/>
                      <a:pt x="7529" y="36"/>
                      <a:pt x="7480" y="36"/>
                    </a:cubicBezTo>
                    <a:cubicBezTo>
                      <a:pt x="7480" y="-12"/>
                      <a:pt x="7480" y="-12"/>
                      <a:pt x="7431" y="36"/>
                    </a:cubicBezTo>
                    <a:cubicBezTo>
                      <a:pt x="7431" y="36"/>
                      <a:pt x="7431" y="36"/>
                      <a:pt x="7431" y="36"/>
                    </a:cubicBezTo>
                    <a:cubicBezTo>
                      <a:pt x="7431" y="36"/>
                      <a:pt x="7431" y="36"/>
                      <a:pt x="7431" y="36"/>
                    </a:cubicBezTo>
                    <a:cubicBezTo>
                      <a:pt x="7431" y="36"/>
                      <a:pt x="7431" y="36"/>
                      <a:pt x="7431" y="36"/>
                    </a:cubicBezTo>
                    <a:cubicBezTo>
                      <a:pt x="7431" y="36"/>
                      <a:pt x="7431" y="36"/>
                      <a:pt x="7431" y="36"/>
                    </a:cubicBezTo>
                    <a:cubicBezTo>
                      <a:pt x="7383" y="36"/>
                      <a:pt x="7383" y="83"/>
                      <a:pt x="7383" y="83"/>
                    </a:cubicBezTo>
                    <a:cubicBezTo>
                      <a:pt x="7383" y="83"/>
                      <a:pt x="7383" y="83"/>
                      <a:pt x="7383" y="83"/>
                    </a:cubicBezTo>
                    <a:cubicBezTo>
                      <a:pt x="7383" y="131"/>
                      <a:pt x="7383" y="131"/>
                      <a:pt x="7383" y="131"/>
                    </a:cubicBezTo>
                    <a:cubicBezTo>
                      <a:pt x="7334" y="131"/>
                      <a:pt x="7334" y="179"/>
                      <a:pt x="7334" y="226"/>
                    </a:cubicBezTo>
                    <a:cubicBezTo>
                      <a:pt x="7334" y="226"/>
                      <a:pt x="7334" y="226"/>
                      <a:pt x="7334" y="226"/>
                    </a:cubicBezTo>
                    <a:cubicBezTo>
                      <a:pt x="7334" y="226"/>
                      <a:pt x="7334" y="226"/>
                      <a:pt x="7334" y="226"/>
                    </a:cubicBezTo>
                    <a:cubicBezTo>
                      <a:pt x="7285" y="274"/>
                      <a:pt x="7237" y="274"/>
                      <a:pt x="7188" y="322"/>
                    </a:cubicBezTo>
                    <a:cubicBezTo>
                      <a:pt x="7139" y="322"/>
                      <a:pt x="7091" y="369"/>
                      <a:pt x="6993" y="417"/>
                    </a:cubicBezTo>
                    <a:cubicBezTo>
                      <a:pt x="6799" y="513"/>
                      <a:pt x="6604" y="608"/>
                      <a:pt x="6458" y="560"/>
                    </a:cubicBezTo>
                    <a:cubicBezTo>
                      <a:pt x="6458" y="560"/>
                      <a:pt x="6410" y="560"/>
                      <a:pt x="6410" y="560"/>
                    </a:cubicBezTo>
                    <a:cubicBezTo>
                      <a:pt x="6312" y="560"/>
                      <a:pt x="6215" y="608"/>
                      <a:pt x="6215" y="703"/>
                    </a:cubicBezTo>
                    <a:cubicBezTo>
                      <a:pt x="6215" y="846"/>
                      <a:pt x="6118" y="894"/>
                      <a:pt x="6020" y="894"/>
                    </a:cubicBezTo>
                    <a:cubicBezTo>
                      <a:pt x="5923" y="894"/>
                      <a:pt x="5826" y="799"/>
                      <a:pt x="5777" y="703"/>
                    </a:cubicBezTo>
                    <a:cubicBezTo>
                      <a:pt x="5777" y="703"/>
                      <a:pt x="5680" y="656"/>
                      <a:pt x="5631" y="656"/>
                    </a:cubicBezTo>
                    <a:cubicBezTo>
                      <a:pt x="5534" y="656"/>
                      <a:pt x="5388" y="656"/>
                      <a:pt x="5339" y="560"/>
                    </a:cubicBezTo>
                    <a:cubicBezTo>
                      <a:pt x="5339" y="560"/>
                      <a:pt x="5291" y="560"/>
                      <a:pt x="5193" y="560"/>
                    </a:cubicBezTo>
                    <a:cubicBezTo>
                      <a:pt x="5339" y="703"/>
                      <a:pt x="5339" y="846"/>
                      <a:pt x="5339" y="989"/>
                    </a:cubicBezTo>
                    <a:cubicBezTo>
                      <a:pt x="5339" y="1037"/>
                      <a:pt x="5388" y="1037"/>
                      <a:pt x="5388" y="1085"/>
                    </a:cubicBezTo>
                    <a:cubicBezTo>
                      <a:pt x="5437" y="1132"/>
                      <a:pt x="5485" y="1180"/>
                      <a:pt x="5485" y="1323"/>
                    </a:cubicBezTo>
                    <a:cubicBezTo>
                      <a:pt x="5485" y="1323"/>
                      <a:pt x="5485" y="1323"/>
                      <a:pt x="5485" y="1323"/>
                    </a:cubicBezTo>
                    <a:cubicBezTo>
                      <a:pt x="5534" y="1323"/>
                      <a:pt x="5534" y="1323"/>
                      <a:pt x="5534" y="1323"/>
                    </a:cubicBezTo>
                    <a:cubicBezTo>
                      <a:pt x="5583" y="1323"/>
                      <a:pt x="5631" y="1275"/>
                      <a:pt x="5680" y="1275"/>
                    </a:cubicBezTo>
                    <a:cubicBezTo>
                      <a:pt x="5777" y="1275"/>
                      <a:pt x="5874" y="1371"/>
                      <a:pt x="5874" y="1466"/>
                    </a:cubicBezTo>
                    <a:cubicBezTo>
                      <a:pt x="5874" y="1562"/>
                      <a:pt x="5777" y="1657"/>
                      <a:pt x="5631" y="1705"/>
                    </a:cubicBezTo>
                    <a:cubicBezTo>
                      <a:pt x="5485" y="1752"/>
                      <a:pt x="5437" y="1800"/>
                      <a:pt x="5388" y="1943"/>
                    </a:cubicBezTo>
                    <a:cubicBezTo>
                      <a:pt x="5339" y="2086"/>
                      <a:pt x="5242" y="2086"/>
                      <a:pt x="5145" y="2086"/>
                    </a:cubicBezTo>
                    <a:cubicBezTo>
                      <a:pt x="5096" y="2086"/>
                      <a:pt x="5047" y="2134"/>
                      <a:pt x="4999" y="2134"/>
                    </a:cubicBezTo>
                    <a:cubicBezTo>
                      <a:pt x="4999" y="2181"/>
                      <a:pt x="4999" y="2181"/>
                      <a:pt x="4999" y="2181"/>
                    </a:cubicBezTo>
                    <a:cubicBezTo>
                      <a:pt x="4853" y="2277"/>
                      <a:pt x="4756" y="2372"/>
                      <a:pt x="4610" y="2372"/>
                    </a:cubicBezTo>
                    <a:cubicBezTo>
                      <a:pt x="4610" y="2372"/>
                      <a:pt x="4561" y="2372"/>
                      <a:pt x="4512" y="2372"/>
                    </a:cubicBezTo>
                    <a:cubicBezTo>
                      <a:pt x="4512" y="2324"/>
                      <a:pt x="4464" y="2324"/>
                      <a:pt x="4464" y="2324"/>
                    </a:cubicBezTo>
                    <a:cubicBezTo>
                      <a:pt x="4464" y="2324"/>
                      <a:pt x="4366" y="2372"/>
                      <a:pt x="4318" y="2420"/>
                    </a:cubicBezTo>
                    <a:cubicBezTo>
                      <a:pt x="4318" y="2420"/>
                      <a:pt x="4269" y="2420"/>
                      <a:pt x="4269" y="2420"/>
                    </a:cubicBezTo>
                    <a:cubicBezTo>
                      <a:pt x="4269" y="2420"/>
                      <a:pt x="4269" y="2420"/>
                      <a:pt x="4269" y="2420"/>
                    </a:cubicBezTo>
                    <a:cubicBezTo>
                      <a:pt x="4220" y="2420"/>
                      <a:pt x="4220" y="2420"/>
                      <a:pt x="4172" y="2420"/>
                    </a:cubicBezTo>
                    <a:cubicBezTo>
                      <a:pt x="4172" y="2420"/>
                      <a:pt x="4172" y="2420"/>
                      <a:pt x="4172" y="2420"/>
                    </a:cubicBezTo>
                    <a:cubicBezTo>
                      <a:pt x="4172" y="2420"/>
                      <a:pt x="4172" y="2420"/>
                      <a:pt x="4172" y="2420"/>
                    </a:cubicBezTo>
                    <a:cubicBezTo>
                      <a:pt x="4172" y="2467"/>
                      <a:pt x="4123" y="2420"/>
                      <a:pt x="4074" y="2420"/>
                    </a:cubicBezTo>
                    <a:cubicBezTo>
                      <a:pt x="4074" y="2420"/>
                      <a:pt x="4074" y="2420"/>
                      <a:pt x="4074" y="2420"/>
                    </a:cubicBezTo>
                    <a:cubicBezTo>
                      <a:pt x="4026" y="2372"/>
                      <a:pt x="4026" y="2372"/>
                      <a:pt x="4026" y="2372"/>
                    </a:cubicBezTo>
                    <a:cubicBezTo>
                      <a:pt x="4026" y="2372"/>
                      <a:pt x="4026" y="2372"/>
                      <a:pt x="3977" y="2372"/>
                    </a:cubicBezTo>
                    <a:cubicBezTo>
                      <a:pt x="3977" y="2372"/>
                      <a:pt x="3977" y="2324"/>
                      <a:pt x="3929" y="2324"/>
                    </a:cubicBezTo>
                    <a:cubicBezTo>
                      <a:pt x="3929" y="2324"/>
                      <a:pt x="3929" y="2324"/>
                      <a:pt x="3929" y="2324"/>
                    </a:cubicBezTo>
                    <a:cubicBezTo>
                      <a:pt x="3880" y="2277"/>
                      <a:pt x="3880" y="2277"/>
                      <a:pt x="3880" y="2277"/>
                    </a:cubicBezTo>
                    <a:cubicBezTo>
                      <a:pt x="3831" y="2229"/>
                      <a:pt x="3783" y="2134"/>
                      <a:pt x="3685" y="2038"/>
                    </a:cubicBezTo>
                    <a:cubicBezTo>
                      <a:pt x="3685" y="1991"/>
                      <a:pt x="3637" y="1943"/>
                      <a:pt x="3637" y="1943"/>
                    </a:cubicBezTo>
                    <a:cubicBezTo>
                      <a:pt x="3637" y="1895"/>
                      <a:pt x="3637" y="1895"/>
                      <a:pt x="3588" y="1895"/>
                    </a:cubicBezTo>
                    <a:cubicBezTo>
                      <a:pt x="3588" y="1848"/>
                      <a:pt x="3539" y="1800"/>
                      <a:pt x="3491" y="1800"/>
                    </a:cubicBezTo>
                    <a:cubicBezTo>
                      <a:pt x="3491" y="1752"/>
                      <a:pt x="3491" y="1752"/>
                      <a:pt x="3491" y="1752"/>
                    </a:cubicBezTo>
                    <a:cubicBezTo>
                      <a:pt x="3491" y="1752"/>
                      <a:pt x="3491" y="1752"/>
                      <a:pt x="3491" y="1752"/>
                    </a:cubicBezTo>
                    <a:cubicBezTo>
                      <a:pt x="3442" y="1800"/>
                      <a:pt x="3442" y="1800"/>
                      <a:pt x="3393" y="1800"/>
                    </a:cubicBezTo>
                    <a:cubicBezTo>
                      <a:pt x="3296" y="1848"/>
                      <a:pt x="3150" y="1895"/>
                      <a:pt x="3053" y="1895"/>
                    </a:cubicBezTo>
                    <a:cubicBezTo>
                      <a:pt x="3053" y="1895"/>
                      <a:pt x="3004" y="1895"/>
                      <a:pt x="3004" y="1895"/>
                    </a:cubicBezTo>
                    <a:cubicBezTo>
                      <a:pt x="2956" y="1895"/>
                      <a:pt x="2907" y="1895"/>
                      <a:pt x="2858" y="1895"/>
                    </a:cubicBezTo>
                    <a:cubicBezTo>
                      <a:pt x="2761" y="1895"/>
                      <a:pt x="2664" y="1895"/>
                      <a:pt x="2566" y="1895"/>
                    </a:cubicBezTo>
                    <a:cubicBezTo>
                      <a:pt x="2372" y="1895"/>
                      <a:pt x="2274" y="1895"/>
                      <a:pt x="2226" y="1895"/>
                    </a:cubicBezTo>
                    <a:cubicBezTo>
                      <a:pt x="2226" y="1943"/>
                      <a:pt x="2274" y="1991"/>
                      <a:pt x="2274" y="2038"/>
                    </a:cubicBezTo>
                    <a:cubicBezTo>
                      <a:pt x="2274" y="2038"/>
                      <a:pt x="2323" y="2086"/>
                      <a:pt x="2323" y="2086"/>
                    </a:cubicBezTo>
                    <a:cubicBezTo>
                      <a:pt x="2420" y="2086"/>
                      <a:pt x="2566" y="2134"/>
                      <a:pt x="2566" y="2229"/>
                    </a:cubicBezTo>
                    <a:cubicBezTo>
                      <a:pt x="2615" y="2324"/>
                      <a:pt x="2566" y="2372"/>
                      <a:pt x="2469" y="2467"/>
                    </a:cubicBezTo>
                    <a:cubicBezTo>
                      <a:pt x="2372" y="2515"/>
                      <a:pt x="2274" y="2515"/>
                      <a:pt x="2226" y="2563"/>
                    </a:cubicBezTo>
                    <a:cubicBezTo>
                      <a:pt x="2177" y="2563"/>
                      <a:pt x="2177" y="2563"/>
                      <a:pt x="2177" y="2563"/>
                    </a:cubicBezTo>
                    <a:cubicBezTo>
                      <a:pt x="2177" y="2563"/>
                      <a:pt x="2129" y="2563"/>
                      <a:pt x="2129" y="2658"/>
                    </a:cubicBezTo>
                    <a:cubicBezTo>
                      <a:pt x="2129" y="2801"/>
                      <a:pt x="2226" y="2897"/>
                      <a:pt x="2323" y="3040"/>
                    </a:cubicBezTo>
                    <a:cubicBezTo>
                      <a:pt x="2420" y="3183"/>
                      <a:pt x="2566" y="3373"/>
                      <a:pt x="2469" y="3564"/>
                    </a:cubicBezTo>
                    <a:cubicBezTo>
                      <a:pt x="2420" y="3707"/>
                      <a:pt x="2372" y="4136"/>
                      <a:pt x="2372" y="4279"/>
                    </a:cubicBezTo>
                    <a:cubicBezTo>
                      <a:pt x="2372" y="4279"/>
                      <a:pt x="2372" y="4279"/>
                      <a:pt x="2372" y="4279"/>
                    </a:cubicBezTo>
                    <a:cubicBezTo>
                      <a:pt x="2372" y="4375"/>
                      <a:pt x="2323" y="4852"/>
                      <a:pt x="2177" y="5042"/>
                    </a:cubicBezTo>
                    <a:cubicBezTo>
                      <a:pt x="2226" y="5090"/>
                      <a:pt x="2226" y="5090"/>
                      <a:pt x="2226" y="5090"/>
                    </a:cubicBezTo>
                    <a:cubicBezTo>
                      <a:pt x="2080" y="5090"/>
                      <a:pt x="2080" y="5090"/>
                      <a:pt x="2080" y="5090"/>
                    </a:cubicBezTo>
                    <a:cubicBezTo>
                      <a:pt x="2080" y="5090"/>
                      <a:pt x="2031" y="5090"/>
                      <a:pt x="2031" y="5090"/>
                    </a:cubicBezTo>
                    <a:cubicBezTo>
                      <a:pt x="1983" y="5090"/>
                      <a:pt x="1983" y="5090"/>
                      <a:pt x="1983" y="5090"/>
                    </a:cubicBezTo>
                    <a:cubicBezTo>
                      <a:pt x="1983" y="5090"/>
                      <a:pt x="1983" y="5090"/>
                      <a:pt x="1983" y="5090"/>
                    </a:cubicBezTo>
                    <a:cubicBezTo>
                      <a:pt x="1934" y="5090"/>
                      <a:pt x="1934" y="5090"/>
                      <a:pt x="1885" y="5090"/>
                    </a:cubicBezTo>
                    <a:cubicBezTo>
                      <a:pt x="1837" y="5090"/>
                      <a:pt x="1788" y="5042"/>
                      <a:pt x="1788" y="5042"/>
                    </a:cubicBezTo>
                    <a:cubicBezTo>
                      <a:pt x="1739" y="5042"/>
                      <a:pt x="1739" y="5042"/>
                      <a:pt x="1691" y="5090"/>
                    </a:cubicBezTo>
                    <a:cubicBezTo>
                      <a:pt x="1691" y="5090"/>
                      <a:pt x="1691" y="5090"/>
                      <a:pt x="1642" y="5090"/>
                    </a:cubicBezTo>
                    <a:cubicBezTo>
                      <a:pt x="1545" y="5185"/>
                      <a:pt x="1399" y="5233"/>
                      <a:pt x="1302" y="5233"/>
                    </a:cubicBezTo>
                    <a:cubicBezTo>
                      <a:pt x="1204" y="5281"/>
                      <a:pt x="1107" y="5281"/>
                      <a:pt x="1010" y="5328"/>
                    </a:cubicBezTo>
                    <a:cubicBezTo>
                      <a:pt x="864" y="5424"/>
                      <a:pt x="766" y="5471"/>
                      <a:pt x="669" y="5519"/>
                    </a:cubicBezTo>
                    <a:cubicBezTo>
                      <a:pt x="572" y="5519"/>
                      <a:pt x="523" y="5567"/>
                      <a:pt x="523" y="5614"/>
                    </a:cubicBezTo>
                    <a:cubicBezTo>
                      <a:pt x="523" y="5710"/>
                      <a:pt x="474" y="5805"/>
                      <a:pt x="426" y="5901"/>
                    </a:cubicBezTo>
                    <a:cubicBezTo>
                      <a:pt x="377" y="5948"/>
                      <a:pt x="329" y="5996"/>
                      <a:pt x="377" y="6091"/>
                    </a:cubicBezTo>
                    <a:cubicBezTo>
                      <a:pt x="426" y="6282"/>
                      <a:pt x="280" y="6330"/>
                      <a:pt x="231" y="6377"/>
                    </a:cubicBezTo>
                    <a:cubicBezTo>
                      <a:pt x="183" y="6377"/>
                      <a:pt x="134" y="6425"/>
                      <a:pt x="85" y="6473"/>
                    </a:cubicBezTo>
                    <a:cubicBezTo>
                      <a:pt x="37" y="6520"/>
                      <a:pt x="37" y="6520"/>
                      <a:pt x="85" y="6568"/>
                    </a:cubicBezTo>
                    <a:cubicBezTo>
                      <a:pt x="85" y="6616"/>
                      <a:pt x="85" y="6711"/>
                      <a:pt x="37" y="6807"/>
                    </a:cubicBezTo>
                    <a:cubicBezTo>
                      <a:pt x="-12" y="6807"/>
                      <a:pt x="-12" y="6854"/>
                      <a:pt x="37" y="6902"/>
                    </a:cubicBezTo>
                    <a:cubicBezTo>
                      <a:pt x="37" y="6950"/>
                      <a:pt x="85" y="7045"/>
                      <a:pt x="134" y="7093"/>
                    </a:cubicBezTo>
                    <a:cubicBezTo>
                      <a:pt x="183" y="7140"/>
                      <a:pt x="183" y="7140"/>
                      <a:pt x="183" y="7140"/>
                    </a:cubicBezTo>
                    <a:cubicBezTo>
                      <a:pt x="183" y="7188"/>
                      <a:pt x="231" y="7236"/>
                      <a:pt x="231" y="7236"/>
                    </a:cubicBezTo>
                    <a:cubicBezTo>
                      <a:pt x="329" y="7379"/>
                      <a:pt x="426" y="7522"/>
                      <a:pt x="426" y="7665"/>
                    </a:cubicBezTo>
                    <a:cubicBezTo>
                      <a:pt x="426" y="7713"/>
                      <a:pt x="426" y="7713"/>
                      <a:pt x="426" y="7760"/>
                    </a:cubicBezTo>
                    <a:cubicBezTo>
                      <a:pt x="474" y="7760"/>
                      <a:pt x="523" y="7760"/>
                      <a:pt x="572" y="7760"/>
                    </a:cubicBezTo>
                    <a:cubicBezTo>
                      <a:pt x="620" y="7760"/>
                      <a:pt x="620" y="7760"/>
                      <a:pt x="620" y="7760"/>
                    </a:cubicBezTo>
                    <a:cubicBezTo>
                      <a:pt x="718" y="7760"/>
                      <a:pt x="766" y="7903"/>
                      <a:pt x="766" y="7951"/>
                    </a:cubicBezTo>
                    <a:cubicBezTo>
                      <a:pt x="815" y="8046"/>
                      <a:pt x="815" y="8094"/>
                      <a:pt x="864" y="8094"/>
                    </a:cubicBezTo>
                    <a:cubicBezTo>
                      <a:pt x="961" y="8094"/>
                      <a:pt x="1010" y="8094"/>
                      <a:pt x="1058" y="8094"/>
                    </a:cubicBezTo>
                    <a:cubicBezTo>
                      <a:pt x="1156" y="8094"/>
                      <a:pt x="1204" y="8094"/>
                      <a:pt x="1253" y="8094"/>
                    </a:cubicBezTo>
                    <a:cubicBezTo>
                      <a:pt x="1350" y="8094"/>
                      <a:pt x="1350" y="8046"/>
                      <a:pt x="1399" y="8046"/>
                    </a:cubicBezTo>
                    <a:cubicBezTo>
                      <a:pt x="1447" y="7951"/>
                      <a:pt x="1545" y="7856"/>
                      <a:pt x="1642" y="7856"/>
                    </a:cubicBezTo>
                    <a:cubicBezTo>
                      <a:pt x="1691" y="7856"/>
                      <a:pt x="1788" y="7856"/>
                      <a:pt x="1788" y="8046"/>
                    </a:cubicBezTo>
                    <a:cubicBezTo>
                      <a:pt x="1788" y="8094"/>
                      <a:pt x="1788" y="8094"/>
                      <a:pt x="1788" y="8142"/>
                    </a:cubicBezTo>
                    <a:cubicBezTo>
                      <a:pt x="1788" y="8285"/>
                      <a:pt x="1788" y="8571"/>
                      <a:pt x="1837" y="8666"/>
                    </a:cubicBezTo>
                    <a:cubicBezTo>
                      <a:pt x="1934" y="8618"/>
                      <a:pt x="2080" y="8618"/>
                      <a:pt x="2129" y="8618"/>
                    </a:cubicBezTo>
                    <a:cubicBezTo>
                      <a:pt x="2177" y="8618"/>
                      <a:pt x="2177" y="8618"/>
                      <a:pt x="2226" y="8618"/>
                    </a:cubicBezTo>
                    <a:cubicBezTo>
                      <a:pt x="2226" y="8618"/>
                      <a:pt x="2226" y="8618"/>
                      <a:pt x="2226" y="8618"/>
                    </a:cubicBezTo>
                    <a:cubicBezTo>
                      <a:pt x="2372" y="8618"/>
                      <a:pt x="2372" y="8618"/>
                      <a:pt x="2372" y="8618"/>
                    </a:cubicBezTo>
                    <a:cubicBezTo>
                      <a:pt x="2372" y="8618"/>
                      <a:pt x="2372" y="8618"/>
                      <a:pt x="2420" y="8618"/>
                    </a:cubicBezTo>
                    <a:cubicBezTo>
                      <a:pt x="2420" y="8618"/>
                      <a:pt x="2420" y="8618"/>
                      <a:pt x="2420" y="8618"/>
                    </a:cubicBezTo>
                    <a:cubicBezTo>
                      <a:pt x="2420" y="8618"/>
                      <a:pt x="2420" y="8618"/>
                      <a:pt x="2420" y="8618"/>
                    </a:cubicBezTo>
                    <a:cubicBezTo>
                      <a:pt x="2469" y="8618"/>
                      <a:pt x="2518" y="8666"/>
                      <a:pt x="2566" y="8666"/>
                    </a:cubicBezTo>
                    <a:cubicBezTo>
                      <a:pt x="2566" y="8666"/>
                      <a:pt x="2566" y="8666"/>
                      <a:pt x="2566" y="8666"/>
                    </a:cubicBezTo>
                    <a:cubicBezTo>
                      <a:pt x="2615" y="8666"/>
                      <a:pt x="2615" y="8666"/>
                      <a:pt x="2664" y="8666"/>
                    </a:cubicBezTo>
                    <a:cubicBezTo>
                      <a:pt x="2664" y="8666"/>
                      <a:pt x="2664" y="8666"/>
                      <a:pt x="2664" y="8666"/>
                    </a:cubicBezTo>
                    <a:cubicBezTo>
                      <a:pt x="2761" y="8714"/>
                      <a:pt x="2858" y="8666"/>
                      <a:pt x="2956" y="8571"/>
                    </a:cubicBezTo>
                    <a:cubicBezTo>
                      <a:pt x="3053" y="8523"/>
                      <a:pt x="3102" y="8475"/>
                      <a:pt x="3199" y="8428"/>
                    </a:cubicBezTo>
                    <a:cubicBezTo>
                      <a:pt x="3296" y="8428"/>
                      <a:pt x="3345" y="8380"/>
                      <a:pt x="3442" y="8332"/>
                    </a:cubicBezTo>
                    <a:cubicBezTo>
                      <a:pt x="3491" y="8285"/>
                      <a:pt x="3539" y="8285"/>
                      <a:pt x="3588" y="8237"/>
                    </a:cubicBezTo>
                    <a:cubicBezTo>
                      <a:pt x="3783" y="8142"/>
                      <a:pt x="3929" y="8046"/>
                      <a:pt x="4123" y="8046"/>
                    </a:cubicBezTo>
                    <a:cubicBezTo>
                      <a:pt x="4220" y="8046"/>
                      <a:pt x="4269" y="7999"/>
                      <a:pt x="4366" y="7999"/>
                    </a:cubicBezTo>
                    <a:cubicBezTo>
                      <a:pt x="4415" y="7999"/>
                      <a:pt x="4512" y="7999"/>
                      <a:pt x="4561" y="7999"/>
                    </a:cubicBezTo>
                    <a:cubicBezTo>
                      <a:pt x="4610" y="7999"/>
                      <a:pt x="4707" y="7999"/>
                      <a:pt x="4756" y="8046"/>
                    </a:cubicBezTo>
                    <a:cubicBezTo>
                      <a:pt x="4756" y="8046"/>
                      <a:pt x="4756" y="8094"/>
                      <a:pt x="4756" y="8142"/>
                    </a:cubicBezTo>
                    <a:cubicBezTo>
                      <a:pt x="4756" y="8142"/>
                      <a:pt x="4756" y="8142"/>
                      <a:pt x="4756" y="8189"/>
                    </a:cubicBezTo>
                    <a:cubicBezTo>
                      <a:pt x="4707" y="8332"/>
                      <a:pt x="4658" y="8857"/>
                      <a:pt x="4902" y="9143"/>
                    </a:cubicBezTo>
                    <a:cubicBezTo>
                      <a:pt x="5096" y="9381"/>
                      <a:pt x="5242" y="9477"/>
                      <a:pt x="5339" y="9477"/>
                    </a:cubicBezTo>
                    <a:cubicBezTo>
                      <a:pt x="5388" y="9477"/>
                      <a:pt x="5437" y="9477"/>
                      <a:pt x="5485" y="9477"/>
                    </a:cubicBezTo>
                    <a:cubicBezTo>
                      <a:pt x="5534" y="9477"/>
                      <a:pt x="5534" y="9477"/>
                      <a:pt x="5583" y="9477"/>
                    </a:cubicBezTo>
                    <a:cubicBezTo>
                      <a:pt x="5680" y="9477"/>
                      <a:pt x="5729" y="9524"/>
                      <a:pt x="5777" y="9524"/>
                    </a:cubicBezTo>
                    <a:cubicBezTo>
                      <a:pt x="5777" y="9572"/>
                      <a:pt x="5826" y="9572"/>
                      <a:pt x="5826" y="9572"/>
                    </a:cubicBezTo>
                    <a:cubicBezTo>
                      <a:pt x="5874" y="9572"/>
                      <a:pt x="5874" y="9572"/>
                      <a:pt x="5874" y="9572"/>
                    </a:cubicBezTo>
                    <a:cubicBezTo>
                      <a:pt x="6069" y="9572"/>
                      <a:pt x="6069" y="9667"/>
                      <a:pt x="6069" y="9715"/>
                    </a:cubicBezTo>
                    <a:cubicBezTo>
                      <a:pt x="6118" y="9763"/>
                      <a:pt x="6118" y="9763"/>
                      <a:pt x="6118" y="9763"/>
                    </a:cubicBezTo>
                    <a:cubicBezTo>
                      <a:pt x="6166" y="9763"/>
                      <a:pt x="6264" y="9763"/>
                      <a:pt x="6312" y="9763"/>
                    </a:cubicBezTo>
                    <a:cubicBezTo>
                      <a:pt x="6556" y="9811"/>
                      <a:pt x="6653" y="9906"/>
                      <a:pt x="6653" y="10049"/>
                    </a:cubicBezTo>
                    <a:cubicBezTo>
                      <a:pt x="6653" y="10049"/>
                      <a:pt x="6702" y="10049"/>
                      <a:pt x="6750" y="10049"/>
                    </a:cubicBezTo>
                    <a:cubicBezTo>
                      <a:pt x="6750" y="10049"/>
                      <a:pt x="6750" y="10049"/>
                      <a:pt x="6799" y="10049"/>
                    </a:cubicBezTo>
                    <a:cubicBezTo>
                      <a:pt x="6799" y="10049"/>
                      <a:pt x="6847" y="10049"/>
                      <a:pt x="6896" y="10049"/>
                    </a:cubicBezTo>
                    <a:cubicBezTo>
                      <a:pt x="6993" y="10049"/>
                      <a:pt x="7139" y="10049"/>
                      <a:pt x="7237" y="10097"/>
                    </a:cubicBezTo>
                    <a:cubicBezTo>
                      <a:pt x="7237" y="10144"/>
                      <a:pt x="7237" y="10144"/>
                      <a:pt x="7237" y="10144"/>
                    </a:cubicBezTo>
                    <a:cubicBezTo>
                      <a:pt x="7383" y="10240"/>
                      <a:pt x="7480" y="10335"/>
                      <a:pt x="7480" y="10573"/>
                    </a:cubicBezTo>
                    <a:cubicBezTo>
                      <a:pt x="7480" y="10621"/>
                      <a:pt x="7480" y="10669"/>
                      <a:pt x="7529" y="10716"/>
                    </a:cubicBezTo>
                    <a:cubicBezTo>
                      <a:pt x="7577" y="10812"/>
                      <a:pt x="7626" y="10860"/>
                      <a:pt x="7577" y="10955"/>
                    </a:cubicBezTo>
                    <a:cubicBezTo>
                      <a:pt x="7577" y="11003"/>
                      <a:pt x="7529" y="11003"/>
                      <a:pt x="7480" y="11050"/>
                    </a:cubicBezTo>
                    <a:cubicBezTo>
                      <a:pt x="7480" y="11050"/>
                      <a:pt x="7529" y="11098"/>
                      <a:pt x="7529" y="11146"/>
                    </a:cubicBezTo>
                    <a:cubicBezTo>
                      <a:pt x="7577" y="11241"/>
                      <a:pt x="7626" y="11289"/>
                      <a:pt x="7626" y="11384"/>
                    </a:cubicBezTo>
                    <a:cubicBezTo>
                      <a:pt x="7626" y="11527"/>
                      <a:pt x="7820" y="11622"/>
                      <a:pt x="8112" y="11575"/>
                    </a:cubicBezTo>
                    <a:cubicBezTo>
                      <a:pt x="8161" y="11575"/>
                      <a:pt x="8210" y="11575"/>
                      <a:pt x="8258" y="11575"/>
                    </a:cubicBezTo>
                    <a:cubicBezTo>
                      <a:pt x="8502" y="11575"/>
                      <a:pt x="8647" y="11622"/>
                      <a:pt x="8647" y="11956"/>
                    </a:cubicBezTo>
                    <a:cubicBezTo>
                      <a:pt x="8647" y="12052"/>
                      <a:pt x="8696" y="12099"/>
                      <a:pt x="8793" y="12195"/>
                    </a:cubicBezTo>
                    <a:cubicBezTo>
                      <a:pt x="8842" y="12242"/>
                      <a:pt x="8939" y="12338"/>
                      <a:pt x="8988" y="12433"/>
                    </a:cubicBezTo>
                    <a:cubicBezTo>
                      <a:pt x="9037" y="12624"/>
                      <a:pt x="8988" y="12767"/>
                      <a:pt x="8939" y="12910"/>
                    </a:cubicBezTo>
                    <a:cubicBezTo>
                      <a:pt x="8939" y="13005"/>
                      <a:pt x="8891" y="13101"/>
                      <a:pt x="8939" y="13148"/>
                    </a:cubicBezTo>
                    <a:cubicBezTo>
                      <a:pt x="8939" y="13196"/>
                      <a:pt x="8939" y="13244"/>
                      <a:pt x="8939" y="13244"/>
                    </a:cubicBezTo>
                    <a:cubicBezTo>
                      <a:pt x="8939" y="13291"/>
                      <a:pt x="8939" y="13291"/>
                      <a:pt x="8939" y="13291"/>
                    </a:cubicBezTo>
                    <a:cubicBezTo>
                      <a:pt x="8891" y="13339"/>
                      <a:pt x="8891" y="13339"/>
                      <a:pt x="8891" y="13387"/>
                    </a:cubicBezTo>
                    <a:cubicBezTo>
                      <a:pt x="8891" y="13387"/>
                      <a:pt x="8891" y="13387"/>
                      <a:pt x="8891" y="13434"/>
                    </a:cubicBezTo>
                    <a:cubicBezTo>
                      <a:pt x="8891" y="13434"/>
                      <a:pt x="8891" y="13434"/>
                      <a:pt x="8842" y="13482"/>
                    </a:cubicBezTo>
                    <a:cubicBezTo>
                      <a:pt x="8842" y="13482"/>
                      <a:pt x="8842" y="13482"/>
                      <a:pt x="8842" y="13482"/>
                    </a:cubicBezTo>
                    <a:cubicBezTo>
                      <a:pt x="8842" y="13530"/>
                      <a:pt x="8842" y="13530"/>
                      <a:pt x="8793" y="13530"/>
                    </a:cubicBezTo>
                    <a:cubicBezTo>
                      <a:pt x="8793" y="13530"/>
                      <a:pt x="8793" y="13530"/>
                      <a:pt x="8793" y="13577"/>
                    </a:cubicBezTo>
                    <a:cubicBezTo>
                      <a:pt x="8793" y="13577"/>
                      <a:pt x="8793" y="13577"/>
                      <a:pt x="8793" y="13577"/>
                    </a:cubicBezTo>
                    <a:cubicBezTo>
                      <a:pt x="8793" y="13577"/>
                      <a:pt x="8793" y="13577"/>
                      <a:pt x="8793" y="13577"/>
                    </a:cubicBezTo>
                    <a:cubicBezTo>
                      <a:pt x="8793" y="13577"/>
                      <a:pt x="8793" y="13577"/>
                      <a:pt x="8793" y="13577"/>
                    </a:cubicBezTo>
                    <a:cubicBezTo>
                      <a:pt x="8793" y="13577"/>
                      <a:pt x="8842" y="13625"/>
                      <a:pt x="8842" y="13625"/>
                    </a:cubicBezTo>
                    <a:cubicBezTo>
                      <a:pt x="8842" y="13625"/>
                      <a:pt x="8842" y="13625"/>
                      <a:pt x="8842" y="13625"/>
                    </a:cubicBezTo>
                    <a:cubicBezTo>
                      <a:pt x="8842" y="13673"/>
                      <a:pt x="8842" y="13673"/>
                      <a:pt x="8842" y="13673"/>
                    </a:cubicBezTo>
                    <a:cubicBezTo>
                      <a:pt x="8842" y="13673"/>
                      <a:pt x="8842" y="13720"/>
                      <a:pt x="8842" y="13720"/>
                    </a:cubicBezTo>
                    <a:cubicBezTo>
                      <a:pt x="8842" y="13720"/>
                      <a:pt x="8842" y="13768"/>
                      <a:pt x="8842" y="13768"/>
                    </a:cubicBezTo>
                    <a:cubicBezTo>
                      <a:pt x="8842" y="13863"/>
                      <a:pt x="8793" y="13863"/>
                      <a:pt x="8745" y="13911"/>
                    </a:cubicBezTo>
                    <a:cubicBezTo>
                      <a:pt x="8745" y="13911"/>
                      <a:pt x="8793" y="13959"/>
                      <a:pt x="8793" y="14007"/>
                    </a:cubicBezTo>
                    <a:cubicBezTo>
                      <a:pt x="8842" y="14102"/>
                      <a:pt x="8939" y="14293"/>
                      <a:pt x="8891" y="14531"/>
                    </a:cubicBezTo>
                    <a:cubicBezTo>
                      <a:pt x="8842" y="14626"/>
                      <a:pt x="8842" y="14769"/>
                      <a:pt x="8842" y="14769"/>
                    </a:cubicBezTo>
                    <a:cubicBezTo>
                      <a:pt x="8842" y="14817"/>
                      <a:pt x="8891" y="14817"/>
                      <a:pt x="9085" y="14817"/>
                    </a:cubicBezTo>
                    <a:cubicBezTo>
                      <a:pt x="9280" y="14817"/>
                      <a:pt x="9377" y="14865"/>
                      <a:pt x="9426" y="14913"/>
                    </a:cubicBezTo>
                    <a:cubicBezTo>
                      <a:pt x="9426" y="14913"/>
                      <a:pt x="9474" y="14913"/>
                      <a:pt x="9474" y="14913"/>
                    </a:cubicBezTo>
                    <a:cubicBezTo>
                      <a:pt x="9474" y="14913"/>
                      <a:pt x="9474" y="14913"/>
                      <a:pt x="9474" y="14913"/>
                    </a:cubicBezTo>
                    <a:cubicBezTo>
                      <a:pt x="9523" y="14865"/>
                      <a:pt x="9572" y="14865"/>
                      <a:pt x="9572" y="14865"/>
                    </a:cubicBezTo>
                    <a:cubicBezTo>
                      <a:pt x="9815" y="14865"/>
                      <a:pt x="10010" y="15294"/>
                      <a:pt x="10010" y="15389"/>
                    </a:cubicBezTo>
                    <a:cubicBezTo>
                      <a:pt x="10058" y="15580"/>
                      <a:pt x="10156" y="15818"/>
                      <a:pt x="10204" y="15914"/>
                    </a:cubicBezTo>
                    <a:cubicBezTo>
                      <a:pt x="10204" y="15914"/>
                      <a:pt x="10204" y="15914"/>
                      <a:pt x="10204" y="15914"/>
                    </a:cubicBezTo>
                    <a:cubicBezTo>
                      <a:pt x="10302" y="15866"/>
                      <a:pt x="10399" y="15818"/>
                      <a:pt x="10545" y="15818"/>
                    </a:cubicBezTo>
                    <a:cubicBezTo>
                      <a:pt x="10593" y="15818"/>
                      <a:pt x="10642" y="15818"/>
                      <a:pt x="10691" y="15818"/>
                    </a:cubicBezTo>
                    <a:cubicBezTo>
                      <a:pt x="10691" y="15866"/>
                      <a:pt x="10739" y="15866"/>
                      <a:pt x="10739" y="15866"/>
                    </a:cubicBezTo>
                    <a:cubicBezTo>
                      <a:pt x="10885" y="16009"/>
                      <a:pt x="10788" y="16295"/>
                      <a:pt x="10739" y="16581"/>
                    </a:cubicBezTo>
                    <a:cubicBezTo>
                      <a:pt x="10739" y="16629"/>
                      <a:pt x="10691" y="16724"/>
                      <a:pt x="10691" y="16772"/>
                    </a:cubicBezTo>
                    <a:cubicBezTo>
                      <a:pt x="10691" y="16772"/>
                      <a:pt x="10691" y="16772"/>
                      <a:pt x="10691" y="16772"/>
                    </a:cubicBezTo>
                    <a:cubicBezTo>
                      <a:pt x="10885" y="16772"/>
                      <a:pt x="10983" y="16820"/>
                      <a:pt x="10983" y="16820"/>
                    </a:cubicBezTo>
                    <a:cubicBezTo>
                      <a:pt x="11177" y="16915"/>
                      <a:pt x="11177" y="17678"/>
                      <a:pt x="11129" y="17773"/>
                    </a:cubicBezTo>
                    <a:cubicBezTo>
                      <a:pt x="11080" y="17869"/>
                      <a:pt x="10983" y="17916"/>
                      <a:pt x="10739" y="18012"/>
                    </a:cubicBezTo>
                    <a:cubicBezTo>
                      <a:pt x="10642" y="18060"/>
                      <a:pt x="10496" y="18107"/>
                      <a:pt x="10447" y="18155"/>
                    </a:cubicBezTo>
                    <a:cubicBezTo>
                      <a:pt x="10253" y="18298"/>
                      <a:pt x="9766" y="18775"/>
                      <a:pt x="9523" y="19109"/>
                    </a:cubicBezTo>
                    <a:cubicBezTo>
                      <a:pt x="9474" y="19204"/>
                      <a:pt x="9426" y="19252"/>
                      <a:pt x="9377" y="19299"/>
                    </a:cubicBezTo>
                    <a:cubicBezTo>
                      <a:pt x="9377" y="19299"/>
                      <a:pt x="9377" y="19347"/>
                      <a:pt x="9377" y="19347"/>
                    </a:cubicBezTo>
                    <a:cubicBezTo>
                      <a:pt x="9329" y="19395"/>
                      <a:pt x="9280" y="19442"/>
                      <a:pt x="9231" y="19490"/>
                    </a:cubicBezTo>
                    <a:cubicBezTo>
                      <a:pt x="9231" y="19490"/>
                      <a:pt x="9231" y="19490"/>
                      <a:pt x="9231" y="19490"/>
                    </a:cubicBezTo>
                    <a:cubicBezTo>
                      <a:pt x="9231" y="19490"/>
                      <a:pt x="9231" y="19490"/>
                      <a:pt x="9231" y="19490"/>
                    </a:cubicBezTo>
                    <a:cubicBezTo>
                      <a:pt x="9231" y="19490"/>
                      <a:pt x="9231" y="19490"/>
                      <a:pt x="9231" y="19490"/>
                    </a:cubicBezTo>
                    <a:cubicBezTo>
                      <a:pt x="9231" y="19490"/>
                      <a:pt x="9231" y="19490"/>
                      <a:pt x="9231" y="19490"/>
                    </a:cubicBezTo>
                    <a:cubicBezTo>
                      <a:pt x="9280" y="19490"/>
                      <a:pt x="9280" y="19490"/>
                      <a:pt x="9280" y="19490"/>
                    </a:cubicBezTo>
                    <a:cubicBezTo>
                      <a:pt x="9280" y="19490"/>
                      <a:pt x="9280" y="19490"/>
                      <a:pt x="9280" y="19490"/>
                    </a:cubicBezTo>
                    <a:cubicBezTo>
                      <a:pt x="9377" y="19538"/>
                      <a:pt x="9474" y="19538"/>
                      <a:pt x="9620" y="19681"/>
                    </a:cubicBezTo>
                    <a:cubicBezTo>
                      <a:pt x="9620" y="19681"/>
                      <a:pt x="9620" y="19728"/>
                      <a:pt x="9669" y="19728"/>
                    </a:cubicBezTo>
                    <a:cubicBezTo>
                      <a:pt x="9766" y="19871"/>
                      <a:pt x="9815" y="19967"/>
                      <a:pt x="9864" y="20014"/>
                    </a:cubicBezTo>
                    <a:cubicBezTo>
                      <a:pt x="9864" y="19967"/>
                      <a:pt x="9961" y="19919"/>
                      <a:pt x="10058" y="19919"/>
                    </a:cubicBezTo>
                    <a:cubicBezTo>
                      <a:pt x="10107" y="19919"/>
                      <a:pt x="10156" y="19967"/>
                      <a:pt x="10204" y="20014"/>
                    </a:cubicBezTo>
                    <a:cubicBezTo>
                      <a:pt x="10302" y="20158"/>
                      <a:pt x="10447" y="20253"/>
                      <a:pt x="10593" y="20348"/>
                    </a:cubicBezTo>
                    <a:cubicBezTo>
                      <a:pt x="10691" y="20396"/>
                      <a:pt x="10788" y="20444"/>
                      <a:pt x="10837" y="20491"/>
                    </a:cubicBezTo>
                    <a:cubicBezTo>
                      <a:pt x="10837" y="20491"/>
                      <a:pt x="10885" y="20539"/>
                      <a:pt x="10934" y="20539"/>
                    </a:cubicBezTo>
                    <a:cubicBezTo>
                      <a:pt x="11031" y="20634"/>
                      <a:pt x="11226" y="20730"/>
                      <a:pt x="11226" y="20968"/>
                    </a:cubicBezTo>
                    <a:cubicBezTo>
                      <a:pt x="11226" y="21016"/>
                      <a:pt x="11226" y="21063"/>
                      <a:pt x="11226" y="21111"/>
                    </a:cubicBezTo>
                    <a:cubicBezTo>
                      <a:pt x="11226" y="21159"/>
                      <a:pt x="11226" y="21207"/>
                      <a:pt x="11226" y="21207"/>
                    </a:cubicBezTo>
                    <a:cubicBezTo>
                      <a:pt x="11226" y="21254"/>
                      <a:pt x="11226" y="21254"/>
                      <a:pt x="11226" y="21254"/>
                    </a:cubicBezTo>
                    <a:cubicBezTo>
                      <a:pt x="11177" y="21302"/>
                      <a:pt x="11177" y="21302"/>
                      <a:pt x="11177" y="21350"/>
                    </a:cubicBezTo>
                    <a:cubicBezTo>
                      <a:pt x="11177" y="21350"/>
                      <a:pt x="11177" y="21350"/>
                      <a:pt x="11177" y="21350"/>
                    </a:cubicBezTo>
                    <a:cubicBezTo>
                      <a:pt x="11177" y="21397"/>
                      <a:pt x="11177" y="21445"/>
                      <a:pt x="11226" y="21445"/>
                    </a:cubicBezTo>
                    <a:cubicBezTo>
                      <a:pt x="11226" y="21493"/>
                      <a:pt x="11226" y="21493"/>
                      <a:pt x="11226" y="21493"/>
                    </a:cubicBezTo>
                    <a:cubicBezTo>
                      <a:pt x="11226" y="21540"/>
                      <a:pt x="11226" y="21540"/>
                      <a:pt x="11226" y="21588"/>
                    </a:cubicBezTo>
                    <a:cubicBezTo>
                      <a:pt x="11226" y="21588"/>
                      <a:pt x="11226" y="21588"/>
                      <a:pt x="11226" y="21588"/>
                    </a:cubicBezTo>
                    <a:cubicBezTo>
                      <a:pt x="11274" y="21540"/>
                      <a:pt x="11323" y="21493"/>
                      <a:pt x="11372" y="21445"/>
                    </a:cubicBezTo>
                    <a:cubicBezTo>
                      <a:pt x="11566" y="21302"/>
                      <a:pt x="11615" y="21207"/>
                      <a:pt x="11664" y="21063"/>
                    </a:cubicBezTo>
                    <a:cubicBezTo>
                      <a:pt x="11664" y="21016"/>
                      <a:pt x="11712" y="20920"/>
                      <a:pt x="11761" y="20825"/>
                    </a:cubicBezTo>
                    <a:cubicBezTo>
                      <a:pt x="11810" y="20730"/>
                      <a:pt x="11858" y="20634"/>
                      <a:pt x="11858" y="20587"/>
                    </a:cubicBezTo>
                    <a:cubicBezTo>
                      <a:pt x="11858" y="20444"/>
                      <a:pt x="11907" y="20301"/>
                      <a:pt x="12102" y="20158"/>
                    </a:cubicBezTo>
                    <a:cubicBezTo>
                      <a:pt x="12150" y="20062"/>
                      <a:pt x="12150" y="20014"/>
                      <a:pt x="12150" y="19919"/>
                    </a:cubicBezTo>
                    <a:cubicBezTo>
                      <a:pt x="12150" y="19824"/>
                      <a:pt x="12150" y="19681"/>
                      <a:pt x="12393" y="19538"/>
                    </a:cubicBezTo>
                    <a:cubicBezTo>
                      <a:pt x="12588" y="19490"/>
                      <a:pt x="12685" y="19490"/>
                      <a:pt x="12734" y="19585"/>
                    </a:cubicBezTo>
                    <a:cubicBezTo>
                      <a:pt x="12831" y="19728"/>
                      <a:pt x="12734" y="19919"/>
                      <a:pt x="12637" y="20062"/>
                    </a:cubicBezTo>
                    <a:cubicBezTo>
                      <a:pt x="12783" y="19871"/>
                      <a:pt x="12880" y="19633"/>
                      <a:pt x="13026" y="19395"/>
                    </a:cubicBezTo>
                    <a:cubicBezTo>
                      <a:pt x="13026" y="19347"/>
                      <a:pt x="13074" y="19299"/>
                      <a:pt x="13123" y="19204"/>
                    </a:cubicBezTo>
                    <a:cubicBezTo>
                      <a:pt x="13318" y="18822"/>
                      <a:pt x="13512" y="18632"/>
                      <a:pt x="13707" y="18584"/>
                    </a:cubicBezTo>
                    <a:cubicBezTo>
                      <a:pt x="13756" y="18584"/>
                      <a:pt x="13853" y="18441"/>
                      <a:pt x="13804" y="17916"/>
                    </a:cubicBezTo>
                    <a:cubicBezTo>
                      <a:pt x="13804" y="17821"/>
                      <a:pt x="13804" y="17773"/>
                      <a:pt x="13756" y="17678"/>
                    </a:cubicBezTo>
                    <a:cubicBezTo>
                      <a:pt x="13756" y="17440"/>
                      <a:pt x="13707" y="17249"/>
                      <a:pt x="13804" y="17058"/>
                    </a:cubicBezTo>
                    <a:cubicBezTo>
                      <a:pt x="13853" y="17011"/>
                      <a:pt x="13902" y="16915"/>
                      <a:pt x="13902" y="16867"/>
                    </a:cubicBezTo>
                    <a:cubicBezTo>
                      <a:pt x="13902" y="16772"/>
                      <a:pt x="13902" y="16629"/>
                      <a:pt x="14096" y="16629"/>
                    </a:cubicBezTo>
                    <a:cubicBezTo>
                      <a:pt x="14193" y="16629"/>
                      <a:pt x="14485" y="16343"/>
                      <a:pt x="14680" y="16152"/>
                    </a:cubicBezTo>
                    <a:cubicBezTo>
                      <a:pt x="14972" y="15866"/>
                      <a:pt x="15166" y="15818"/>
                      <a:pt x="15458" y="15818"/>
                    </a:cubicBezTo>
                    <a:cubicBezTo>
                      <a:pt x="15556" y="15818"/>
                      <a:pt x="15604" y="15771"/>
                      <a:pt x="15604" y="15771"/>
                    </a:cubicBezTo>
                    <a:cubicBezTo>
                      <a:pt x="15604" y="15723"/>
                      <a:pt x="15653" y="15675"/>
                      <a:pt x="15750" y="15628"/>
                    </a:cubicBezTo>
                    <a:cubicBezTo>
                      <a:pt x="15896" y="15628"/>
                      <a:pt x="15993" y="15532"/>
                      <a:pt x="16042" y="15437"/>
                    </a:cubicBezTo>
                    <a:cubicBezTo>
                      <a:pt x="16091" y="15389"/>
                      <a:pt x="16139" y="15389"/>
                      <a:pt x="16139" y="15342"/>
                    </a:cubicBezTo>
                    <a:cubicBezTo>
                      <a:pt x="16188" y="15294"/>
                      <a:pt x="16285" y="15246"/>
                      <a:pt x="16431" y="15246"/>
                    </a:cubicBezTo>
                    <a:cubicBezTo>
                      <a:pt x="16529" y="15246"/>
                      <a:pt x="16674" y="15294"/>
                      <a:pt x="16772" y="15294"/>
                    </a:cubicBezTo>
                    <a:cubicBezTo>
                      <a:pt x="16918" y="15294"/>
                      <a:pt x="17015" y="15342"/>
                      <a:pt x="17112" y="15342"/>
                    </a:cubicBezTo>
                    <a:cubicBezTo>
                      <a:pt x="17307" y="15342"/>
                      <a:pt x="17307" y="15342"/>
                      <a:pt x="17307" y="15342"/>
                    </a:cubicBezTo>
                    <a:cubicBezTo>
                      <a:pt x="17502" y="15342"/>
                      <a:pt x="17502" y="15294"/>
                      <a:pt x="17502" y="15246"/>
                    </a:cubicBezTo>
                    <a:cubicBezTo>
                      <a:pt x="17502" y="15056"/>
                      <a:pt x="17696" y="14865"/>
                      <a:pt x="17939" y="14865"/>
                    </a:cubicBezTo>
                    <a:cubicBezTo>
                      <a:pt x="18037" y="14865"/>
                      <a:pt x="18085" y="14865"/>
                      <a:pt x="18085" y="14674"/>
                    </a:cubicBezTo>
                    <a:cubicBezTo>
                      <a:pt x="18085" y="14388"/>
                      <a:pt x="18134" y="14245"/>
                      <a:pt x="18329" y="14102"/>
                    </a:cubicBezTo>
                    <a:cubicBezTo>
                      <a:pt x="18426" y="14054"/>
                      <a:pt x="18426" y="13911"/>
                      <a:pt x="18474" y="13768"/>
                    </a:cubicBezTo>
                    <a:cubicBezTo>
                      <a:pt x="18474" y="13720"/>
                      <a:pt x="18523" y="13673"/>
                      <a:pt x="18523" y="13625"/>
                    </a:cubicBezTo>
                    <a:cubicBezTo>
                      <a:pt x="18523" y="13530"/>
                      <a:pt x="18620" y="13482"/>
                      <a:pt x="18669" y="13482"/>
                    </a:cubicBezTo>
                    <a:cubicBezTo>
                      <a:pt x="18718" y="13434"/>
                      <a:pt x="18718" y="13434"/>
                      <a:pt x="18718" y="13387"/>
                    </a:cubicBezTo>
                    <a:cubicBezTo>
                      <a:pt x="18718" y="13244"/>
                      <a:pt x="18718" y="13148"/>
                      <a:pt x="18766" y="13005"/>
                    </a:cubicBezTo>
                    <a:cubicBezTo>
                      <a:pt x="18766" y="12910"/>
                      <a:pt x="18815" y="12814"/>
                      <a:pt x="18815" y="12719"/>
                    </a:cubicBezTo>
                    <a:cubicBezTo>
                      <a:pt x="18815" y="12576"/>
                      <a:pt x="18912" y="12481"/>
                      <a:pt x="19010" y="12481"/>
                    </a:cubicBezTo>
                    <a:cubicBezTo>
                      <a:pt x="19058" y="12433"/>
                      <a:pt x="19058" y="12433"/>
                      <a:pt x="19107" y="12385"/>
                    </a:cubicBezTo>
                    <a:cubicBezTo>
                      <a:pt x="19107" y="12385"/>
                      <a:pt x="19107" y="12338"/>
                      <a:pt x="19107" y="12242"/>
                    </a:cubicBezTo>
                    <a:cubicBezTo>
                      <a:pt x="19058" y="12147"/>
                      <a:pt x="19058" y="11956"/>
                      <a:pt x="19156" y="11718"/>
                    </a:cubicBezTo>
                    <a:cubicBezTo>
                      <a:pt x="19204" y="11527"/>
                      <a:pt x="19204" y="11289"/>
                      <a:pt x="19156" y="11050"/>
                    </a:cubicBezTo>
                    <a:cubicBezTo>
                      <a:pt x="19156" y="10955"/>
                      <a:pt x="19156" y="10860"/>
                      <a:pt x="19156" y="10716"/>
                    </a:cubicBezTo>
                    <a:cubicBezTo>
                      <a:pt x="19156" y="10335"/>
                      <a:pt x="19156" y="10001"/>
                      <a:pt x="19302" y="9858"/>
                    </a:cubicBezTo>
                    <a:cubicBezTo>
                      <a:pt x="19302" y="9858"/>
                      <a:pt x="19302" y="9858"/>
                      <a:pt x="19302" y="9811"/>
                    </a:cubicBezTo>
                    <a:cubicBezTo>
                      <a:pt x="19302" y="9811"/>
                      <a:pt x="19302" y="9811"/>
                      <a:pt x="19302" y="9811"/>
                    </a:cubicBezTo>
                    <a:cubicBezTo>
                      <a:pt x="19204" y="9763"/>
                      <a:pt x="19156" y="9715"/>
                      <a:pt x="19204" y="9620"/>
                    </a:cubicBezTo>
                    <a:cubicBezTo>
                      <a:pt x="19204" y="9524"/>
                      <a:pt x="19350" y="9429"/>
                      <a:pt x="19447" y="9477"/>
                    </a:cubicBezTo>
                    <a:cubicBezTo>
                      <a:pt x="19496" y="9477"/>
                      <a:pt x="19545" y="9524"/>
                      <a:pt x="19545" y="9572"/>
                    </a:cubicBezTo>
                    <a:cubicBezTo>
                      <a:pt x="19593" y="9572"/>
                      <a:pt x="19642" y="9620"/>
                      <a:pt x="19691" y="9572"/>
                    </a:cubicBezTo>
                    <a:cubicBezTo>
                      <a:pt x="19837" y="9524"/>
                      <a:pt x="19983" y="9191"/>
                      <a:pt x="20080" y="8905"/>
                    </a:cubicBezTo>
                    <a:cubicBezTo>
                      <a:pt x="20129" y="8809"/>
                      <a:pt x="20129" y="8809"/>
                      <a:pt x="20129" y="8809"/>
                    </a:cubicBezTo>
                    <a:cubicBezTo>
                      <a:pt x="20226" y="8475"/>
                      <a:pt x="20420" y="8428"/>
                      <a:pt x="20566" y="8380"/>
                    </a:cubicBezTo>
                    <a:cubicBezTo>
                      <a:pt x="20615" y="8380"/>
                      <a:pt x="20664" y="8380"/>
                      <a:pt x="20664" y="8380"/>
                    </a:cubicBezTo>
                    <a:cubicBezTo>
                      <a:pt x="20810" y="8285"/>
                      <a:pt x="21150" y="7951"/>
                      <a:pt x="21393" y="7331"/>
                    </a:cubicBezTo>
                    <a:cubicBezTo>
                      <a:pt x="21588" y="6902"/>
                      <a:pt x="21442" y="6425"/>
                      <a:pt x="21345" y="6091"/>
                    </a:cubicBezTo>
                    <a:cubicBezTo>
                      <a:pt x="21296" y="5996"/>
                      <a:pt x="21296" y="5901"/>
                      <a:pt x="21296" y="5853"/>
                    </a:cubicBezTo>
                    <a:cubicBezTo>
                      <a:pt x="21199" y="5614"/>
                      <a:pt x="21150" y="5614"/>
                      <a:pt x="21102" y="5614"/>
                    </a:cubicBezTo>
                    <a:cubicBezTo>
                      <a:pt x="21053" y="5614"/>
                      <a:pt x="21053" y="5614"/>
                      <a:pt x="21004" y="5614"/>
                    </a:cubicBezTo>
                    <a:cubicBezTo>
                      <a:pt x="20956" y="5614"/>
                      <a:pt x="20956" y="5614"/>
                      <a:pt x="20907" y="5614"/>
                    </a:cubicBezTo>
                    <a:cubicBezTo>
                      <a:pt x="20907" y="5614"/>
                      <a:pt x="20858" y="5614"/>
                      <a:pt x="20858" y="5614"/>
                    </a:cubicBezTo>
                    <a:cubicBezTo>
                      <a:pt x="20420" y="5614"/>
                      <a:pt x="19983" y="5376"/>
                      <a:pt x="19496" y="4899"/>
                    </a:cubicBezTo>
                    <a:cubicBezTo>
                      <a:pt x="19204" y="4518"/>
                      <a:pt x="18815" y="4375"/>
                      <a:pt x="18426" y="4375"/>
                    </a:cubicBezTo>
                    <a:cubicBezTo>
                      <a:pt x="18280" y="4375"/>
                      <a:pt x="18183" y="4375"/>
                      <a:pt x="17988" y="4422"/>
                    </a:cubicBezTo>
                    <a:cubicBezTo>
                      <a:pt x="17939" y="4422"/>
                      <a:pt x="17891" y="4470"/>
                      <a:pt x="17793" y="4470"/>
                    </a:cubicBezTo>
                    <a:cubicBezTo>
                      <a:pt x="17550" y="4470"/>
                      <a:pt x="17356" y="4375"/>
                      <a:pt x="17161" y="4279"/>
                    </a:cubicBezTo>
                    <a:cubicBezTo>
                      <a:pt x="17064" y="4232"/>
                      <a:pt x="16966" y="4184"/>
                      <a:pt x="16869" y="4184"/>
                    </a:cubicBezTo>
                    <a:cubicBezTo>
                      <a:pt x="16772" y="4136"/>
                      <a:pt x="16577" y="4279"/>
                      <a:pt x="16480" y="4375"/>
                    </a:cubicBezTo>
                    <a:cubicBezTo>
                      <a:pt x="16383" y="4422"/>
                      <a:pt x="16285" y="4470"/>
                      <a:pt x="16237" y="4518"/>
                    </a:cubicBezTo>
                    <a:cubicBezTo>
                      <a:pt x="16139" y="4565"/>
                      <a:pt x="16091" y="4518"/>
                      <a:pt x="16042" y="4470"/>
                    </a:cubicBezTo>
                    <a:cubicBezTo>
                      <a:pt x="15993" y="4422"/>
                      <a:pt x="16042" y="4327"/>
                      <a:pt x="16091" y="4184"/>
                    </a:cubicBezTo>
                    <a:cubicBezTo>
                      <a:pt x="16139" y="4089"/>
                      <a:pt x="16188" y="3993"/>
                      <a:pt x="16188" y="3898"/>
                    </a:cubicBezTo>
                    <a:cubicBezTo>
                      <a:pt x="16188" y="3898"/>
                      <a:pt x="16188" y="3707"/>
                      <a:pt x="14972" y="3230"/>
                    </a:cubicBezTo>
                    <a:cubicBezTo>
                      <a:pt x="14777" y="3183"/>
                      <a:pt x="14631" y="3135"/>
                      <a:pt x="14534" y="3135"/>
                    </a:cubicBezTo>
                    <a:cubicBezTo>
                      <a:pt x="14388" y="3135"/>
                      <a:pt x="14291" y="3230"/>
                      <a:pt x="14291" y="3373"/>
                    </a:cubicBezTo>
                    <a:cubicBezTo>
                      <a:pt x="14291" y="3564"/>
                      <a:pt x="14242" y="3612"/>
                      <a:pt x="14145" y="3612"/>
                    </a:cubicBezTo>
                    <a:cubicBezTo>
                      <a:pt x="14096" y="3612"/>
                      <a:pt x="14096" y="3612"/>
                      <a:pt x="14047" y="3612"/>
                    </a:cubicBezTo>
                    <a:cubicBezTo>
                      <a:pt x="14047" y="3612"/>
                      <a:pt x="13999" y="3612"/>
                      <a:pt x="13999" y="3612"/>
                    </a:cubicBezTo>
                    <a:cubicBezTo>
                      <a:pt x="13950" y="3612"/>
                      <a:pt x="13902" y="3660"/>
                      <a:pt x="13902" y="3707"/>
                    </a:cubicBezTo>
                    <a:cubicBezTo>
                      <a:pt x="13804" y="3946"/>
                      <a:pt x="13658" y="3946"/>
                      <a:pt x="13561" y="3946"/>
                    </a:cubicBezTo>
                    <a:cubicBezTo>
                      <a:pt x="13464" y="3946"/>
                      <a:pt x="13415" y="3898"/>
                      <a:pt x="13366" y="3803"/>
                    </a:cubicBezTo>
                    <a:cubicBezTo>
                      <a:pt x="13366" y="3755"/>
                      <a:pt x="13366" y="3660"/>
                      <a:pt x="13464" y="3564"/>
                    </a:cubicBezTo>
                    <a:cubicBezTo>
                      <a:pt x="13658" y="3469"/>
                      <a:pt x="13853" y="3230"/>
                      <a:pt x="13902" y="3040"/>
                    </a:cubicBezTo>
                    <a:cubicBezTo>
                      <a:pt x="13902" y="2944"/>
                      <a:pt x="13561" y="2801"/>
                      <a:pt x="13172" y="2801"/>
                    </a:cubicBezTo>
                    <a:cubicBezTo>
                      <a:pt x="13074" y="2801"/>
                      <a:pt x="12977" y="2849"/>
                      <a:pt x="12929" y="2849"/>
                    </a:cubicBezTo>
                    <a:cubicBezTo>
                      <a:pt x="12831" y="2897"/>
                      <a:pt x="12831" y="2944"/>
                      <a:pt x="12783" y="3087"/>
                    </a:cubicBezTo>
                    <a:cubicBezTo>
                      <a:pt x="12783" y="3183"/>
                      <a:pt x="12734" y="3278"/>
                      <a:pt x="12637" y="3278"/>
                    </a:cubicBezTo>
                    <a:cubicBezTo>
                      <a:pt x="12588" y="3278"/>
                      <a:pt x="12539" y="3278"/>
                      <a:pt x="12491" y="3278"/>
                    </a:cubicBezTo>
                    <a:cubicBezTo>
                      <a:pt x="12393" y="3183"/>
                      <a:pt x="12296" y="3040"/>
                      <a:pt x="12345" y="2944"/>
                    </a:cubicBezTo>
                    <a:cubicBezTo>
                      <a:pt x="12393" y="2754"/>
                      <a:pt x="12539" y="2658"/>
                      <a:pt x="12685" y="2658"/>
                    </a:cubicBezTo>
                    <a:cubicBezTo>
                      <a:pt x="12685" y="2658"/>
                      <a:pt x="12685" y="2658"/>
                      <a:pt x="12685" y="2658"/>
                    </a:cubicBezTo>
                    <a:cubicBezTo>
                      <a:pt x="12783" y="2658"/>
                      <a:pt x="12929" y="2467"/>
                      <a:pt x="13172" y="2038"/>
                    </a:cubicBezTo>
                    <a:cubicBezTo>
                      <a:pt x="13220" y="1943"/>
                      <a:pt x="13172" y="1895"/>
                      <a:pt x="12977" y="1752"/>
                    </a:cubicBezTo>
                    <a:cubicBezTo>
                      <a:pt x="12880" y="1705"/>
                      <a:pt x="12783" y="1657"/>
                      <a:pt x="12734" y="1562"/>
                    </a:cubicBezTo>
                    <a:cubicBezTo>
                      <a:pt x="12588" y="1418"/>
                      <a:pt x="12539" y="1180"/>
                      <a:pt x="12491" y="989"/>
                    </a:cubicBezTo>
                    <a:cubicBezTo>
                      <a:pt x="12491" y="846"/>
                      <a:pt x="12442" y="703"/>
                      <a:pt x="12393" y="608"/>
                    </a:cubicBezTo>
                    <a:cubicBezTo>
                      <a:pt x="12393" y="608"/>
                      <a:pt x="12393" y="608"/>
                      <a:pt x="12393" y="608"/>
                    </a:cubicBezTo>
                    <a:cubicBezTo>
                      <a:pt x="12393" y="608"/>
                      <a:pt x="12345" y="656"/>
                      <a:pt x="12345" y="656"/>
                    </a:cubicBezTo>
                    <a:cubicBezTo>
                      <a:pt x="12345" y="656"/>
                      <a:pt x="12296" y="703"/>
                      <a:pt x="12296" y="703"/>
                    </a:cubicBezTo>
                    <a:cubicBezTo>
                      <a:pt x="12296" y="703"/>
                      <a:pt x="12247" y="751"/>
                      <a:pt x="12247" y="751"/>
                    </a:cubicBezTo>
                    <a:cubicBezTo>
                      <a:pt x="12247" y="751"/>
                      <a:pt x="12199" y="799"/>
                      <a:pt x="12199" y="799"/>
                    </a:cubicBezTo>
                    <a:cubicBezTo>
                      <a:pt x="12199" y="846"/>
                      <a:pt x="12150" y="846"/>
                      <a:pt x="12150" y="846"/>
                    </a:cubicBezTo>
                    <a:cubicBezTo>
                      <a:pt x="12150" y="894"/>
                      <a:pt x="12150" y="894"/>
                      <a:pt x="12102" y="894"/>
                    </a:cubicBezTo>
                    <a:cubicBezTo>
                      <a:pt x="12102" y="942"/>
                      <a:pt x="12102" y="942"/>
                      <a:pt x="12053" y="942"/>
                    </a:cubicBezTo>
                    <a:cubicBezTo>
                      <a:pt x="12053" y="989"/>
                      <a:pt x="12053" y="989"/>
                      <a:pt x="12053" y="1037"/>
                    </a:cubicBezTo>
                    <a:cubicBezTo>
                      <a:pt x="12004" y="1037"/>
                      <a:pt x="12004" y="1037"/>
                      <a:pt x="12004" y="1085"/>
                    </a:cubicBezTo>
                    <a:cubicBezTo>
                      <a:pt x="12004" y="1085"/>
                      <a:pt x="11956" y="1085"/>
                      <a:pt x="11956" y="1132"/>
                    </a:cubicBezTo>
                    <a:cubicBezTo>
                      <a:pt x="11956" y="1132"/>
                      <a:pt x="11956" y="1132"/>
                      <a:pt x="11956" y="1180"/>
                    </a:cubicBezTo>
                    <a:cubicBezTo>
                      <a:pt x="11907" y="1180"/>
                      <a:pt x="11907" y="1228"/>
                      <a:pt x="11907" y="1228"/>
                    </a:cubicBezTo>
                    <a:cubicBezTo>
                      <a:pt x="11907" y="1228"/>
                      <a:pt x="11907" y="1275"/>
                      <a:pt x="11858" y="1275"/>
                    </a:cubicBezTo>
                    <a:cubicBezTo>
                      <a:pt x="11858" y="1275"/>
                      <a:pt x="11858" y="1323"/>
                      <a:pt x="11858" y="1371"/>
                    </a:cubicBezTo>
                    <a:cubicBezTo>
                      <a:pt x="11761" y="1562"/>
                      <a:pt x="11664" y="1609"/>
                      <a:pt x="11518" y="1609"/>
                    </a:cubicBezTo>
                    <a:cubicBezTo>
                      <a:pt x="11372" y="1609"/>
                      <a:pt x="11372" y="1609"/>
                      <a:pt x="11372" y="1609"/>
                    </a:cubicBezTo>
                    <a:cubicBezTo>
                      <a:pt x="11323" y="1609"/>
                      <a:pt x="11274" y="1609"/>
                      <a:pt x="11177" y="1657"/>
                    </a:cubicBezTo>
                    <a:cubicBezTo>
                      <a:pt x="11177" y="1657"/>
                      <a:pt x="11129" y="1657"/>
                      <a:pt x="11080" y="1705"/>
                    </a:cubicBezTo>
                    <a:cubicBezTo>
                      <a:pt x="11080" y="1705"/>
                      <a:pt x="11080" y="1705"/>
                      <a:pt x="11031" y="1705"/>
                    </a:cubicBezTo>
                    <a:cubicBezTo>
                      <a:pt x="11031" y="1705"/>
                      <a:pt x="10983" y="1705"/>
                      <a:pt x="10983" y="1705"/>
                    </a:cubicBezTo>
                    <a:cubicBezTo>
                      <a:pt x="10983" y="1705"/>
                      <a:pt x="10983" y="1705"/>
                      <a:pt x="10983" y="1705"/>
                    </a:cubicBezTo>
                    <a:cubicBezTo>
                      <a:pt x="10983" y="1705"/>
                      <a:pt x="10934" y="1705"/>
                      <a:pt x="10934" y="1705"/>
                    </a:cubicBezTo>
                    <a:cubicBezTo>
                      <a:pt x="10934" y="1705"/>
                      <a:pt x="10885" y="1705"/>
                      <a:pt x="10885" y="1705"/>
                    </a:cubicBezTo>
                    <a:cubicBezTo>
                      <a:pt x="10885" y="1705"/>
                      <a:pt x="10837" y="1657"/>
                      <a:pt x="10837" y="1657"/>
                    </a:cubicBezTo>
                    <a:cubicBezTo>
                      <a:pt x="10837" y="1657"/>
                      <a:pt x="10788" y="1657"/>
                      <a:pt x="10788" y="1657"/>
                    </a:cubicBezTo>
                    <a:cubicBezTo>
                      <a:pt x="10788" y="1657"/>
                      <a:pt x="10788" y="1657"/>
                      <a:pt x="10739" y="1657"/>
                    </a:cubicBezTo>
                    <a:cubicBezTo>
                      <a:pt x="10739" y="1657"/>
                      <a:pt x="10739" y="1609"/>
                      <a:pt x="10691" y="1609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355" name="Shape 4427">
                <a:extLst>
                  <a:ext uri="{FF2B5EF4-FFF2-40B4-BE49-F238E27FC236}">
                    <a16:creationId xmlns:a16="http://schemas.microsoft.com/office/drawing/2014/main" id="{CF5CDEB8-D6A0-7040-95C1-F6C6C6A48740}"/>
                  </a:ext>
                </a:extLst>
              </p:cNvPr>
              <p:cNvSpPr/>
              <p:nvPr/>
            </p:nvSpPr>
            <p:spPr>
              <a:xfrm>
                <a:off x="992948" y="1829397"/>
                <a:ext cx="199150" cy="205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59" extrusionOk="0">
                    <a:moveTo>
                      <a:pt x="2908" y="1302"/>
                    </a:moveTo>
                    <a:cubicBezTo>
                      <a:pt x="2908" y="1302"/>
                      <a:pt x="2908" y="1302"/>
                      <a:pt x="2908" y="1688"/>
                    </a:cubicBezTo>
                    <a:cubicBezTo>
                      <a:pt x="2908" y="1688"/>
                      <a:pt x="2908" y="1688"/>
                      <a:pt x="2908" y="1688"/>
                    </a:cubicBezTo>
                    <a:cubicBezTo>
                      <a:pt x="2908" y="2845"/>
                      <a:pt x="2492" y="3616"/>
                      <a:pt x="2077" y="4773"/>
                    </a:cubicBezTo>
                    <a:cubicBezTo>
                      <a:pt x="1662" y="5930"/>
                      <a:pt x="1246" y="7473"/>
                      <a:pt x="1246" y="9402"/>
                    </a:cubicBezTo>
                    <a:cubicBezTo>
                      <a:pt x="1246" y="11330"/>
                      <a:pt x="831" y="12102"/>
                      <a:pt x="415" y="12873"/>
                    </a:cubicBezTo>
                    <a:cubicBezTo>
                      <a:pt x="415" y="13259"/>
                      <a:pt x="0" y="14030"/>
                      <a:pt x="0" y="15188"/>
                    </a:cubicBezTo>
                    <a:cubicBezTo>
                      <a:pt x="0" y="16345"/>
                      <a:pt x="415" y="16730"/>
                      <a:pt x="415" y="16730"/>
                    </a:cubicBezTo>
                    <a:cubicBezTo>
                      <a:pt x="831" y="16730"/>
                      <a:pt x="831" y="16730"/>
                      <a:pt x="1246" y="17116"/>
                    </a:cubicBezTo>
                    <a:cubicBezTo>
                      <a:pt x="1246" y="17116"/>
                      <a:pt x="1246" y="17116"/>
                      <a:pt x="1246" y="17502"/>
                    </a:cubicBezTo>
                    <a:cubicBezTo>
                      <a:pt x="1246" y="17502"/>
                      <a:pt x="1246" y="17502"/>
                      <a:pt x="1246" y="17502"/>
                    </a:cubicBezTo>
                    <a:cubicBezTo>
                      <a:pt x="1246" y="17502"/>
                      <a:pt x="1246" y="17888"/>
                      <a:pt x="1246" y="17888"/>
                    </a:cubicBezTo>
                    <a:cubicBezTo>
                      <a:pt x="1246" y="17888"/>
                      <a:pt x="1246" y="18273"/>
                      <a:pt x="1246" y="18273"/>
                    </a:cubicBezTo>
                    <a:cubicBezTo>
                      <a:pt x="1246" y="18273"/>
                      <a:pt x="1246" y="18273"/>
                      <a:pt x="1246" y="18659"/>
                    </a:cubicBezTo>
                    <a:cubicBezTo>
                      <a:pt x="1246" y="18659"/>
                      <a:pt x="1246" y="18659"/>
                      <a:pt x="1246" y="19045"/>
                    </a:cubicBezTo>
                    <a:cubicBezTo>
                      <a:pt x="1246" y="19045"/>
                      <a:pt x="1246" y="19045"/>
                      <a:pt x="1246" y="19045"/>
                    </a:cubicBezTo>
                    <a:cubicBezTo>
                      <a:pt x="1246" y="19430"/>
                      <a:pt x="1662" y="19430"/>
                      <a:pt x="1662" y="19430"/>
                    </a:cubicBezTo>
                    <a:cubicBezTo>
                      <a:pt x="2077" y="19430"/>
                      <a:pt x="2492" y="19430"/>
                      <a:pt x="2492" y="19430"/>
                    </a:cubicBezTo>
                    <a:cubicBezTo>
                      <a:pt x="4569" y="19430"/>
                      <a:pt x="6646" y="20202"/>
                      <a:pt x="8308" y="20973"/>
                    </a:cubicBezTo>
                    <a:cubicBezTo>
                      <a:pt x="9138" y="21359"/>
                      <a:pt x="9138" y="21359"/>
                      <a:pt x="9554" y="21359"/>
                    </a:cubicBezTo>
                    <a:cubicBezTo>
                      <a:pt x="9554" y="21359"/>
                      <a:pt x="9554" y="21359"/>
                      <a:pt x="9554" y="21359"/>
                    </a:cubicBezTo>
                    <a:cubicBezTo>
                      <a:pt x="9969" y="20973"/>
                      <a:pt x="10385" y="20588"/>
                      <a:pt x="11631" y="20973"/>
                    </a:cubicBezTo>
                    <a:cubicBezTo>
                      <a:pt x="12462" y="20973"/>
                      <a:pt x="13292" y="20973"/>
                      <a:pt x="14538" y="20973"/>
                    </a:cubicBezTo>
                    <a:cubicBezTo>
                      <a:pt x="14538" y="20973"/>
                      <a:pt x="14538" y="20973"/>
                      <a:pt x="14538" y="20973"/>
                    </a:cubicBezTo>
                    <a:cubicBezTo>
                      <a:pt x="15785" y="20973"/>
                      <a:pt x="17031" y="20973"/>
                      <a:pt x="18277" y="20202"/>
                    </a:cubicBezTo>
                    <a:cubicBezTo>
                      <a:pt x="19523" y="19430"/>
                      <a:pt x="19938" y="18659"/>
                      <a:pt x="20769" y="17502"/>
                    </a:cubicBezTo>
                    <a:cubicBezTo>
                      <a:pt x="21185" y="17502"/>
                      <a:pt x="21185" y="17116"/>
                      <a:pt x="21600" y="16730"/>
                    </a:cubicBezTo>
                    <a:cubicBezTo>
                      <a:pt x="21600" y="16730"/>
                      <a:pt x="21600" y="16730"/>
                      <a:pt x="21600" y="16730"/>
                    </a:cubicBezTo>
                    <a:cubicBezTo>
                      <a:pt x="21185" y="16345"/>
                      <a:pt x="21185" y="15573"/>
                      <a:pt x="21185" y="15188"/>
                    </a:cubicBezTo>
                    <a:cubicBezTo>
                      <a:pt x="21185" y="15188"/>
                      <a:pt x="21185" y="15188"/>
                      <a:pt x="21185" y="15188"/>
                    </a:cubicBezTo>
                    <a:cubicBezTo>
                      <a:pt x="21185" y="14802"/>
                      <a:pt x="20769" y="14416"/>
                      <a:pt x="20769" y="14030"/>
                    </a:cubicBezTo>
                    <a:cubicBezTo>
                      <a:pt x="20769" y="14030"/>
                      <a:pt x="20769" y="13645"/>
                      <a:pt x="20769" y="13645"/>
                    </a:cubicBezTo>
                    <a:cubicBezTo>
                      <a:pt x="20769" y="13259"/>
                      <a:pt x="20769" y="12873"/>
                      <a:pt x="21185" y="12488"/>
                    </a:cubicBezTo>
                    <a:cubicBezTo>
                      <a:pt x="21185" y="12488"/>
                      <a:pt x="21185" y="12488"/>
                      <a:pt x="21185" y="12488"/>
                    </a:cubicBezTo>
                    <a:cubicBezTo>
                      <a:pt x="21185" y="12102"/>
                      <a:pt x="21185" y="11716"/>
                      <a:pt x="21185" y="11330"/>
                    </a:cubicBezTo>
                    <a:cubicBezTo>
                      <a:pt x="21185" y="10945"/>
                      <a:pt x="21185" y="10559"/>
                      <a:pt x="21185" y="10173"/>
                    </a:cubicBezTo>
                    <a:cubicBezTo>
                      <a:pt x="21185" y="9402"/>
                      <a:pt x="20354" y="8630"/>
                      <a:pt x="19523" y="8245"/>
                    </a:cubicBezTo>
                    <a:cubicBezTo>
                      <a:pt x="19108" y="7859"/>
                      <a:pt x="18692" y="7473"/>
                      <a:pt x="18277" y="7088"/>
                    </a:cubicBezTo>
                    <a:cubicBezTo>
                      <a:pt x="17862" y="7088"/>
                      <a:pt x="17446" y="6702"/>
                      <a:pt x="16615" y="6316"/>
                    </a:cubicBezTo>
                    <a:cubicBezTo>
                      <a:pt x="15369" y="5545"/>
                      <a:pt x="13708" y="4773"/>
                      <a:pt x="12877" y="3616"/>
                    </a:cubicBezTo>
                    <a:cubicBezTo>
                      <a:pt x="12877" y="3230"/>
                      <a:pt x="12462" y="3230"/>
                      <a:pt x="12462" y="3230"/>
                    </a:cubicBezTo>
                    <a:cubicBezTo>
                      <a:pt x="12462" y="3230"/>
                      <a:pt x="12462" y="3616"/>
                      <a:pt x="12046" y="3616"/>
                    </a:cubicBezTo>
                    <a:cubicBezTo>
                      <a:pt x="12046" y="4002"/>
                      <a:pt x="11631" y="4388"/>
                      <a:pt x="11215" y="4388"/>
                    </a:cubicBezTo>
                    <a:cubicBezTo>
                      <a:pt x="10800" y="4388"/>
                      <a:pt x="10800" y="4388"/>
                      <a:pt x="10800" y="4388"/>
                    </a:cubicBezTo>
                    <a:cubicBezTo>
                      <a:pt x="9969" y="4388"/>
                      <a:pt x="9969" y="4002"/>
                      <a:pt x="9554" y="3230"/>
                    </a:cubicBezTo>
                    <a:cubicBezTo>
                      <a:pt x="9138" y="2845"/>
                      <a:pt x="9138" y="2073"/>
                      <a:pt x="8308" y="1302"/>
                    </a:cubicBezTo>
                    <a:cubicBezTo>
                      <a:pt x="7062" y="145"/>
                      <a:pt x="6231" y="-241"/>
                      <a:pt x="4985" y="145"/>
                    </a:cubicBezTo>
                    <a:cubicBezTo>
                      <a:pt x="4985" y="145"/>
                      <a:pt x="4569" y="145"/>
                      <a:pt x="4569" y="145"/>
                    </a:cubicBezTo>
                    <a:cubicBezTo>
                      <a:pt x="4569" y="145"/>
                      <a:pt x="4154" y="145"/>
                      <a:pt x="4154" y="145"/>
                    </a:cubicBezTo>
                    <a:cubicBezTo>
                      <a:pt x="4154" y="145"/>
                      <a:pt x="3738" y="145"/>
                      <a:pt x="3738" y="145"/>
                    </a:cubicBezTo>
                    <a:cubicBezTo>
                      <a:pt x="3323" y="530"/>
                      <a:pt x="2908" y="916"/>
                      <a:pt x="2908" y="1302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356" name="Shape 4428">
                <a:extLst>
                  <a:ext uri="{FF2B5EF4-FFF2-40B4-BE49-F238E27FC236}">
                    <a16:creationId xmlns:a16="http://schemas.microsoft.com/office/drawing/2014/main" id="{D49CC9CD-4622-E14F-B875-784218CBFEAD}"/>
                  </a:ext>
                </a:extLst>
              </p:cNvPr>
              <p:cNvSpPr/>
              <p:nvPr/>
            </p:nvSpPr>
            <p:spPr>
              <a:xfrm>
                <a:off x="1186931" y="1977403"/>
                <a:ext cx="6351" cy="154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5400"/>
                      <a:pt x="0" y="16200"/>
                      <a:pt x="21600" y="21600"/>
                    </a:cubicBezTo>
                    <a:cubicBezTo>
                      <a:pt x="0" y="16200"/>
                      <a:pt x="0" y="5400"/>
                      <a:pt x="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357" name="Shape 4429">
                <a:extLst>
                  <a:ext uri="{FF2B5EF4-FFF2-40B4-BE49-F238E27FC236}">
                    <a16:creationId xmlns:a16="http://schemas.microsoft.com/office/drawing/2014/main" id="{94A8901C-FF2C-7444-8F20-FFCFEBCA4129}"/>
                  </a:ext>
                </a:extLst>
              </p:cNvPr>
              <p:cNvSpPr/>
              <p:nvPr/>
            </p:nvSpPr>
            <p:spPr>
              <a:xfrm>
                <a:off x="1182948" y="1965839"/>
                <a:ext cx="6351" cy="11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7200"/>
                      <a:pt x="21600" y="14400"/>
                      <a:pt x="21600" y="21600"/>
                    </a:cubicBezTo>
                    <a:cubicBezTo>
                      <a:pt x="21600" y="14400"/>
                      <a:pt x="0" y="7200"/>
                      <a:pt x="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358" name="Shape 4430">
                <a:extLst>
                  <a:ext uri="{FF2B5EF4-FFF2-40B4-BE49-F238E27FC236}">
                    <a16:creationId xmlns:a16="http://schemas.microsoft.com/office/drawing/2014/main" id="{2EE5A85C-F61B-6C44-9F60-606E9290BD0B}"/>
                  </a:ext>
                </a:extLst>
              </p:cNvPr>
              <p:cNvSpPr/>
              <p:nvPr/>
            </p:nvSpPr>
            <p:spPr>
              <a:xfrm>
                <a:off x="1103288" y="1860518"/>
                <a:ext cx="6351" cy="6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21600" y="21600"/>
                      <a:pt x="21600" y="0"/>
                      <a:pt x="21600" y="0"/>
                    </a:cubicBezTo>
                    <a:cubicBezTo>
                      <a:pt x="21600" y="0"/>
                      <a:pt x="21600" y="21600"/>
                      <a:pt x="0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359" name="Shape 4431">
                <a:extLst>
                  <a:ext uri="{FF2B5EF4-FFF2-40B4-BE49-F238E27FC236}">
                    <a16:creationId xmlns:a16="http://schemas.microsoft.com/office/drawing/2014/main" id="{B7675D1B-C7D3-6D40-AA0E-F6622F6495D5}"/>
                  </a:ext>
                </a:extLst>
              </p:cNvPr>
              <p:cNvSpPr/>
              <p:nvPr/>
            </p:nvSpPr>
            <p:spPr>
              <a:xfrm>
                <a:off x="1184939" y="1938857"/>
                <a:ext cx="2541" cy="11565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360" name="Shape 4432">
                <a:extLst>
                  <a:ext uri="{FF2B5EF4-FFF2-40B4-BE49-F238E27FC236}">
                    <a16:creationId xmlns:a16="http://schemas.microsoft.com/office/drawing/2014/main" id="{9DED78B5-1FFC-4943-ADF5-DDE396FEDC13}"/>
                  </a:ext>
                </a:extLst>
              </p:cNvPr>
              <p:cNvSpPr/>
              <p:nvPr/>
            </p:nvSpPr>
            <p:spPr>
              <a:xfrm>
                <a:off x="1182948" y="1950421"/>
                <a:ext cx="6351" cy="11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0" y="14400"/>
                      <a:pt x="0" y="7200"/>
                      <a:pt x="21600" y="0"/>
                    </a:cubicBezTo>
                    <a:cubicBezTo>
                      <a:pt x="0" y="7200"/>
                      <a:pt x="0" y="14400"/>
                      <a:pt x="0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361" name="Shape 4433">
                <a:extLst>
                  <a:ext uri="{FF2B5EF4-FFF2-40B4-BE49-F238E27FC236}">
                    <a16:creationId xmlns:a16="http://schemas.microsoft.com/office/drawing/2014/main" id="{ADCEB5DC-C2D9-3641-B3A3-5055F7135370}"/>
                  </a:ext>
                </a:extLst>
              </p:cNvPr>
              <p:cNvSpPr/>
              <p:nvPr/>
            </p:nvSpPr>
            <p:spPr>
              <a:xfrm>
                <a:off x="1031594" y="1827754"/>
                <a:ext cx="6351" cy="254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362" name="Shape 4434">
                <a:extLst>
                  <a:ext uri="{FF2B5EF4-FFF2-40B4-BE49-F238E27FC236}">
                    <a16:creationId xmlns:a16="http://schemas.microsoft.com/office/drawing/2014/main" id="{7ECA49A4-B784-7248-AE85-E9091CDBE6E4}"/>
                  </a:ext>
                </a:extLst>
              </p:cNvPr>
              <p:cNvSpPr/>
              <p:nvPr/>
            </p:nvSpPr>
            <p:spPr>
              <a:xfrm>
                <a:off x="1112437" y="1865620"/>
                <a:ext cx="31865" cy="269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4400" y="15429"/>
                      <a:pt x="4800" y="9257"/>
                      <a:pt x="0" y="0"/>
                    </a:cubicBezTo>
                    <a:cubicBezTo>
                      <a:pt x="4800" y="9257"/>
                      <a:pt x="14400" y="15429"/>
                      <a:pt x="21600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363" name="Shape 4435">
                <a:extLst>
                  <a:ext uri="{FF2B5EF4-FFF2-40B4-BE49-F238E27FC236}">
                    <a16:creationId xmlns:a16="http://schemas.microsoft.com/office/drawing/2014/main" id="{7A5E83A4-DBAD-CE41-B02D-79B3E48C2D13}"/>
                  </a:ext>
                </a:extLst>
              </p:cNvPr>
              <p:cNvSpPr/>
              <p:nvPr/>
            </p:nvSpPr>
            <p:spPr>
              <a:xfrm>
                <a:off x="535712" y="2929486"/>
                <a:ext cx="2541" cy="7710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364" name="Shape 4436">
                <a:extLst>
                  <a:ext uri="{FF2B5EF4-FFF2-40B4-BE49-F238E27FC236}">
                    <a16:creationId xmlns:a16="http://schemas.microsoft.com/office/drawing/2014/main" id="{BA4D0636-BE95-F747-909D-40CE527C2CA7}"/>
                  </a:ext>
                </a:extLst>
              </p:cNvPr>
              <p:cNvSpPr/>
              <p:nvPr/>
            </p:nvSpPr>
            <p:spPr>
              <a:xfrm>
                <a:off x="541687" y="2968032"/>
                <a:ext cx="6351" cy="77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10800"/>
                      <a:pt x="0" y="10800"/>
                      <a:pt x="0" y="21600"/>
                    </a:cubicBezTo>
                    <a:cubicBezTo>
                      <a:pt x="0" y="21600"/>
                      <a:pt x="21600" y="21600"/>
                      <a:pt x="21600" y="10800"/>
                    </a:cubicBezTo>
                    <a:cubicBezTo>
                      <a:pt x="21600" y="10800"/>
                      <a:pt x="0" y="10800"/>
                      <a:pt x="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365" name="Shape 4437">
                <a:extLst>
                  <a:ext uri="{FF2B5EF4-FFF2-40B4-BE49-F238E27FC236}">
                    <a16:creationId xmlns:a16="http://schemas.microsoft.com/office/drawing/2014/main" id="{AD09534C-69C0-254B-A699-1523666DC3DA}"/>
                  </a:ext>
                </a:extLst>
              </p:cNvPr>
              <p:cNvSpPr/>
              <p:nvPr/>
            </p:nvSpPr>
            <p:spPr>
              <a:xfrm>
                <a:off x="726088" y="2405262"/>
                <a:ext cx="27882" cy="19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171" y="18000"/>
                    </a:moveTo>
                    <a:cubicBezTo>
                      <a:pt x="9257" y="21600"/>
                      <a:pt x="9257" y="21600"/>
                      <a:pt x="9257" y="21600"/>
                    </a:cubicBezTo>
                    <a:cubicBezTo>
                      <a:pt x="12343" y="21600"/>
                      <a:pt x="18514" y="18000"/>
                      <a:pt x="21600" y="10800"/>
                    </a:cubicBezTo>
                    <a:cubicBezTo>
                      <a:pt x="21600" y="7200"/>
                      <a:pt x="21600" y="7200"/>
                      <a:pt x="18514" y="3600"/>
                    </a:cubicBezTo>
                    <a:cubicBezTo>
                      <a:pt x="15429" y="0"/>
                      <a:pt x="15429" y="0"/>
                      <a:pt x="15429" y="0"/>
                    </a:cubicBezTo>
                    <a:cubicBezTo>
                      <a:pt x="12343" y="0"/>
                      <a:pt x="12343" y="3600"/>
                      <a:pt x="9257" y="3600"/>
                    </a:cubicBezTo>
                    <a:cubicBezTo>
                      <a:pt x="6171" y="7200"/>
                      <a:pt x="6171" y="10800"/>
                      <a:pt x="0" y="10800"/>
                    </a:cubicBezTo>
                    <a:cubicBezTo>
                      <a:pt x="3086" y="14400"/>
                      <a:pt x="6171" y="18000"/>
                      <a:pt x="6171" y="180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366" name="Shape 4438">
                <a:extLst>
                  <a:ext uri="{FF2B5EF4-FFF2-40B4-BE49-F238E27FC236}">
                    <a16:creationId xmlns:a16="http://schemas.microsoft.com/office/drawing/2014/main" id="{637E35B1-9E72-2B44-AC04-8AEEDE388615}"/>
                  </a:ext>
                </a:extLst>
              </p:cNvPr>
              <p:cNvSpPr/>
              <p:nvPr/>
            </p:nvSpPr>
            <p:spPr>
              <a:xfrm>
                <a:off x="538887" y="3006578"/>
                <a:ext cx="135423" cy="88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343" y="20700"/>
                    </a:moveTo>
                    <a:cubicBezTo>
                      <a:pt x="12960" y="21600"/>
                      <a:pt x="12960" y="21600"/>
                      <a:pt x="13577" y="21600"/>
                    </a:cubicBezTo>
                    <a:cubicBezTo>
                      <a:pt x="14811" y="19800"/>
                      <a:pt x="16663" y="18900"/>
                      <a:pt x="18514" y="18900"/>
                    </a:cubicBezTo>
                    <a:cubicBezTo>
                      <a:pt x="19749" y="18900"/>
                      <a:pt x="20983" y="18900"/>
                      <a:pt x="21600" y="18000"/>
                    </a:cubicBezTo>
                    <a:cubicBezTo>
                      <a:pt x="20983" y="18000"/>
                      <a:pt x="19749" y="18000"/>
                      <a:pt x="18514" y="18000"/>
                    </a:cubicBezTo>
                    <a:cubicBezTo>
                      <a:pt x="14811" y="17100"/>
                      <a:pt x="9874" y="11700"/>
                      <a:pt x="5554" y="6300"/>
                    </a:cubicBezTo>
                    <a:cubicBezTo>
                      <a:pt x="4937" y="5400"/>
                      <a:pt x="4320" y="4500"/>
                      <a:pt x="3703" y="3600"/>
                    </a:cubicBezTo>
                    <a:cubicBezTo>
                      <a:pt x="2469" y="2700"/>
                      <a:pt x="2469" y="900"/>
                      <a:pt x="1851" y="0"/>
                    </a:cubicBezTo>
                    <a:cubicBezTo>
                      <a:pt x="1851" y="0"/>
                      <a:pt x="1851" y="0"/>
                      <a:pt x="1851" y="0"/>
                    </a:cubicBezTo>
                    <a:cubicBezTo>
                      <a:pt x="1851" y="0"/>
                      <a:pt x="1851" y="0"/>
                      <a:pt x="1234" y="0"/>
                    </a:cubicBezTo>
                    <a:cubicBezTo>
                      <a:pt x="1234" y="0"/>
                      <a:pt x="617" y="0"/>
                      <a:pt x="617" y="0"/>
                    </a:cubicBezTo>
                    <a:cubicBezTo>
                      <a:pt x="617" y="0"/>
                      <a:pt x="617" y="900"/>
                      <a:pt x="617" y="900"/>
                    </a:cubicBezTo>
                    <a:cubicBezTo>
                      <a:pt x="617" y="1800"/>
                      <a:pt x="617" y="1800"/>
                      <a:pt x="617" y="2700"/>
                    </a:cubicBezTo>
                    <a:cubicBezTo>
                      <a:pt x="617" y="2700"/>
                      <a:pt x="617" y="3600"/>
                      <a:pt x="617" y="3600"/>
                    </a:cubicBezTo>
                    <a:cubicBezTo>
                      <a:pt x="617" y="4500"/>
                      <a:pt x="0" y="5400"/>
                      <a:pt x="0" y="5400"/>
                    </a:cubicBezTo>
                    <a:cubicBezTo>
                      <a:pt x="0" y="6300"/>
                      <a:pt x="0" y="7200"/>
                      <a:pt x="0" y="8100"/>
                    </a:cubicBezTo>
                    <a:cubicBezTo>
                      <a:pt x="0" y="8100"/>
                      <a:pt x="0" y="9000"/>
                      <a:pt x="0" y="9000"/>
                    </a:cubicBezTo>
                    <a:cubicBezTo>
                      <a:pt x="0" y="9900"/>
                      <a:pt x="0" y="9900"/>
                      <a:pt x="0" y="9900"/>
                    </a:cubicBezTo>
                    <a:cubicBezTo>
                      <a:pt x="0" y="10800"/>
                      <a:pt x="0" y="11700"/>
                      <a:pt x="0" y="11700"/>
                    </a:cubicBezTo>
                    <a:cubicBezTo>
                      <a:pt x="0" y="12600"/>
                      <a:pt x="0" y="12600"/>
                      <a:pt x="0" y="13500"/>
                    </a:cubicBezTo>
                    <a:cubicBezTo>
                      <a:pt x="0" y="13500"/>
                      <a:pt x="0" y="14400"/>
                      <a:pt x="0" y="14400"/>
                    </a:cubicBezTo>
                    <a:cubicBezTo>
                      <a:pt x="0" y="14400"/>
                      <a:pt x="0" y="15300"/>
                      <a:pt x="0" y="15300"/>
                    </a:cubicBezTo>
                    <a:cubicBezTo>
                      <a:pt x="0" y="15300"/>
                      <a:pt x="0" y="16200"/>
                      <a:pt x="0" y="16200"/>
                    </a:cubicBezTo>
                    <a:cubicBezTo>
                      <a:pt x="0" y="17100"/>
                      <a:pt x="0" y="17100"/>
                      <a:pt x="0" y="17100"/>
                    </a:cubicBezTo>
                    <a:cubicBezTo>
                      <a:pt x="0" y="18000"/>
                      <a:pt x="617" y="18000"/>
                      <a:pt x="617" y="18000"/>
                    </a:cubicBezTo>
                    <a:cubicBezTo>
                      <a:pt x="617" y="18000"/>
                      <a:pt x="617" y="18900"/>
                      <a:pt x="617" y="18900"/>
                    </a:cubicBezTo>
                    <a:cubicBezTo>
                      <a:pt x="617" y="18900"/>
                      <a:pt x="617" y="19800"/>
                      <a:pt x="617" y="19800"/>
                    </a:cubicBezTo>
                    <a:cubicBezTo>
                      <a:pt x="617" y="19800"/>
                      <a:pt x="617" y="19800"/>
                      <a:pt x="617" y="19800"/>
                    </a:cubicBezTo>
                    <a:cubicBezTo>
                      <a:pt x="617" y="19800"/>
                      <a:pt x="1234" y="19800"/>
                      <a:pt x="1851" y="19800"/>
                    </a:cubicBezTo>
                    <a:cubicBezTo>
                      <a:pt x="3086" y="19800"/>
                      <a:pt x="4320" y="19800"/>
                      <a:pt x="6171" y="19800"/>
                    </a:cubicBezTo>
                    <a:cubicBezTo>
                      <a:pt x="6789" y="19800"/>
                      <a:pt x="7406" y="19800"/>
                      <a:pt x="8023" y="19800"/>
                    </a:cubicBezTo>
                    <a:cubicBezTo>
                      <a:pt x="8023" y="19800"/>
                      <a:pt x="8640" y="19800"/>
                      <a:pt x="8640" y="19800"/>
                    </a:cubicBezTo>
                    <a:cubicBezTo>
                      <a:pt x="8640" y="19800"/>
                      <a:pt x="9257" y="19800"/>
                      <a:pt x="9874" y="19800"/>
                    </a:cubicBezTo>
                    <a:cubicBezTo>
                      <a:pt x="9874" y="19800"/>
                      <a:pt x="9874" y="19800"/>
                      <a:pt x="9874" y="19800"/>
                    </a:cubicBezTo>
                    <a:cubicBezTo>
                      <a:pt x="10491" y="19800"/>
                      <a:pt x="10491" y="19800"/>
                      <a:pt x="11109" y="19800"/>
                    </a:cubicBezTo>
                    <a:cubicBezTo>
                      <a:pt x="11109" y="20700"/>
                      <a:pt x="11109" y="20700"/>
                      <a:pt x="11109" y="20700"/>
                    </a:cubicBezTo>
                    <a:cubicBezTo>
                      <a:pt x="11726" y="20700"/>
                      <a:pt x="11726" y="20700"/>
                      <a:pt x="11726" y="20700"/>
                    </a:cubicBezTo>
                    <a:cubicBezTo>
                      <a:pt x="11726" y="20700"/>
                      <a:pt x="12343" y="20700"/>
                      <a:pt x="12343" y="207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367" name="Shape 4439">
                <a:extLst>
                  <a:ext uri="{FF2B5EF4-FFF2-40B4-BE49-F238E27FC236}">
                    <a16:creationId xmlns:a16="http://schemas.microsoft.com/office/drawing/2014/main" id="{FD38CFB4-18F9-E24E-ADE3-11AF81110C77}"/>
                  </a:ext>
                </a:extLst>
              </p:cNvPr>
              <p:cNvSpPr/>
              <p:nvPr/>
            </p:nvSpPr>
            <p:spPr>
              <a:xfrm>
                <a:off x="332728" y="1460886"/>
                <a:ext cx="851402" cy="14686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6" h="21600" extrusionOk="0">
                    <a:moveTo>
                      <a:pt x="17120" y="5468"/>
                    </a:moveTo>
                    <a:cubicBezTo>
                      <a:pt x="17314" y="5305"/>
                      <a:pt x="17314" y="5305"/>
                      <a:pt x="17314" y="5305"/>
                    </a:cubicBezTo>
                    <a:cubicBezTo>
                      <a:pt x="17411" y="5305"/>
                      <a:pt x="17411" y="5251"/>
                      <a:pt x="17411" y="5251"/>
                    </a:cubicBezTo>
                    <a:cubicBezTo>
                      <a:pt x="17508" y="5251"/>
                      <a:pt x="17508" y="5251"/>
                      <a:pt x="17508" y="5251"/>
                    </a:cubicBezTo>
                    <a:cubicBezTo>
                      <a:pt x="17508" y="5251"/>
                      <a:pt x="17508" y="5251"/>
                      <a:pt x="17508" y="5251"/>
                    </a:cubicBezTo>
                    <a:cubicBezTo>
                      <a:pt x="17508" y="5197"/>
                      <a:pt x="17605" y="5197"/>
                      <a:pt x="17605" y="5143"/>
                    </a:cubicBezTo>
                    <a:cubicBezTo>
                      <a:pt x="17895" y="4980"/>
                      <a:pt x="18186" y="4818"/>
                      <a:pt x="18380" y="4656"/>
                    </a:cubicBezTo>
                    <a:cubicBezTo>
                      <a:pt x="18767" y="4277"/>
                      <a:pt x="19542" y="3844"/>
                      <a:pt x="20123" y="3627"/>
                    </a:cubicBezTo>
                    <a:cubicBezTo>
                      <a:pt x="20123" y="3573"/>
                      <a:pt x="20220" y="3519"/>
                      <a:pt x="20317" y="3519"/>
                    </a:cubicBezTo>
                    <a:cubicBezTo>
                      <a:pt x="20511" y="3465"/>
                      <a:pt x="20704" y="3411"/>
                      <a:pt x="20898" y="3356"/>
                    </a:cubicBezTo>
                    <a:cubicBezTo>
                      <a:pt x="21092" y="3302"/>
                      <a:pt x="21479" y="3194"/>
                      <a:pt x="21576" y="3140"/>
                    </a:cubicBezTo>
                    <a:cubicBezTo>
                      <a:pt x="21576" y="3086"/>
                      <a:pt x="21576" y="2490"/>
                      <a:pt x="21382" y="2382"/>
                    </a:cubicBezTo>
                    <a:cubicBezTo>
                      <a:pt x="21382" y="2382"/>
                      <a:pt x="21285" y="2328"/>
                      <a:pt x="21092" y="2328"/>
                    </a:cubicBezTo>
                    <a:cubicBezTo>
                      <a:pt x="21092" y="2328"/>
                      <a:pt x="21092" y="2328"/>
                      <a:pt x="20995" y="2328"/>
                    </a:cubicBezTo>
                    <a:cubicBezTo>
                      <a:pt x="20995" y="2328"/>
                      <a:pt x="20995" y="2328"/>
                      <a:pt x="20995" y="2328"/>
                    </a:cubicBezTo>
                    <a:cubicBezTo>
                      <a:pt x="20995" y="2382"/>
                      <a:pt x="20995" y="2382"/>
                      <a:pt x="20995" y="2382"/>
                    </a:cubicBezTo>
                    <a:cubicBezTo>
                      <a:pt x="20995" y="2382"/>
                      <a:pt x="20995" y="2382"/>
                      <a:pt x="20995" y="2436"/>
                    </a:cubicBezTo>
                    <a:cubicBezTo>
                      <a:pt x="20995" y="2436"/>
                      <a:pt x="20995" y="2490"/>
                      <a:pt x="20995" y="2490"/>
                    </a:cubicBezTo>
                    <a:cubicBezTo>
                      <a:pt x="20995" y="2490"/>
                      <a:pt x="20995" y="2544"/>
                      <a:pt x="20995" y="2544"/>
                    </a:cubicBezTo>
                    <a:cubicBezTo>
                      <a:pt x="20995" y="2544"/>
                      <a:pt x="20995" y="2598"/>
                      <a:pt x="20995" y="2598"/>
                    </a:cubicBezTo>
                    <a:cubicBezTo>
                      <a:pt x="20995" y="2653"/>
                      <a:pt x="20995" y="2653"/>
                      <a:pt x="20995" y="2653"/>
                    </a:cubicBezTo>
                    <a:cubicBezTo>
                      <a:pt x="20995" y="2707"/>
                      <a:pt x="20898" y="2707"/>
                      <a:pt x="20898" y="2761"/>
                    </a:cubicBezTo>
                    <a:cubicBezTo>
                      <a:pt x="20898" y="2761"/>
                      <a:pt x="20898" y="2761"/>
                      <a:pt x="20898" y="2815"/>
                    </a:cubicBezTo>
                    <a:cubicBezTo>
                      <a:pt x="20898" y="2815"/>
                      <a:pt x="20898" y="2815"/>
                      <a:pt x="20898" y="2869"/>
                    </a:cubicBezTo>
                    <a:cubicBezTo>
                      <a:pt x="20898" y="2869"/>
                      <a:pt x="20898" y="2923"/>
                      <a:pt x="20801" y="2923"/>
                    </a:cubicBezTo>
                    <a:cubicBezTo>
                      <a:pt x="20801" y="2923"/>
                      <a:pt x="20801" y="2977"/>
                      <a:pt x="20801" y="2977"/>
                    </a:cubicBezTo>
                    <a:cubicBezTo>
                      <a:pt x="20801" y="3032"/>
                      <a:pt x="20801" y="3032"/>
                      <a:pt x="20801" y="3032"/>
                    </a:cubicBezTo>
                    <a:cubicBezTo>
                      <a:pt x="20704" y="3086"/>
                      <a:pt x="20704" y="3086"/>
                      <a:pt x="20704" y="3086"/>
                    </a:cubicBezTo>
                    <a:cubicBezTo>
                      <a:pt x="20704" y="3140"/>
                      <a:pt x="20704" y="3140"/>
                      <a:pt x="20704" y="3140"/>
                    </a:cubicBezTo>
                    <a:cubicBezTo>
                      <a:pt x="20607" y="3140"/>
                      <a:pt x="20607" y="3194"/>
                      <a:pt x="20607" y="3194"/>
                    </a:cubicBezTo>
                    <a:cubicBezTo>
                      <a:pt x="20607" y="3194"/>
                      <a:pt x="20607" y="3194"/>
                      <a:pt x="20607" y="3194"/>
                    </a:cubicBezTo>
                    <a:cubicBezTo>
                      <a:pt x="20511" y="3302"/>
                      <a:pt x="20414" y="3302"/>
                      <a:pt x="20220" y="3302"/>
                    </a:cubicBezTo>
                    <a:cubicBezTo>
                      <a:pt x="20220" y="3302"/>
                      <a:pt x="20220" y="3302"/>
                      <a:pt x="20220" y="3302"/>
                    </a:cubicBezTo>
                    <a:cubicBezTo>
                      <a:pt x="20220" y="3302"/>
                      <a:pt x="20220" y="3302"/>
                      <a:pt x="20220" y="3302"/>
                    </a:cubicBezTo>
                    <a:cubicBezTo>
                      <a:pt x="20220" y="3302"/>
                      <a:pt x="20220" y="3302"/>
                      <a:pt x="20220" y="3302"/>
                    </a:cubicBezTo>
                    <a:cubicBezTo>
                      <a:pt x="20123" y="3302"/>
                      <a:pt x="20026" y="3356"/>
                      <a:pt x="19929" y="3411"/>
                    </a:cubicBezTo>
                    <a:cubicBezTo>
                      <a:pt x="19736" y="3519"/>
                      <a:pt x="19542" y="3573"/>
                      <a:pt x="19348" y="3573"/>
                    </a:cubicBezTo>
                    <a:cubicBezTo>
                      <a:pt x="19348" y="3573"/>
                      <a:pt x="19348" y="3573"/>
                      <a:pt x="19348" y="3573"/>
                    </a:cubicBezTo>
                    <a:cubicBezTo>
                      <a:pt x="19251" y="3573"/>
                      <a:pt x="19154" y="3573"/>
                      <a:pt x="19154" y="3573"/>
                    </a:cubicBezTo>
                    <a:cubicBezTo>
                      <a:pt x="18961" y="3627"/>
                      <a:pt x="18767" y="3681"/>
                      <a:pt x="18670" y="3681"/>
                    </a:cubicBezTo>
                    <a:cubicBezTo>
                      <a:pt x="18573" y="3681"/>
                      <a:pt x="18476" y="3681"/>
                      <a:pt x="18476" y="3681"/>
                    </a:cubicBezTo>
                    <a:cubicBezTo>
                      <a:pt x="18380" y="3681"/>
                      <a:pt x="18380" y="3681"/>
                      <a:pt x="18380" y="3627"/>
                    </a:cubicBezTo>
                    <a:cubicBezTo>
                      <a:pt x="18283" y="3627"/>
                      <a:pt x="18089" y="3627"/>
                      <a:pt x="17895" y="3627"/>
                    </a:cubicBezTo>
                    <a:cubicBezTo>
                      <a:pt x="17605" y="3627"/>
                      <a:pt x="17411" y="3627"/>
                      <a:pt x="17314" y="3573"/>
                    </a:cubicBezTo>
                    <a:cubicBezTo>
                      <a:pt x="17314" y="3573"/>
                      <a:pt x="17217" y="3573"/>
                      <a:pt x="17217" y="3573"/>
                    </a:cubicBezTo>
                    <a:cubicBezTo>
                      <a:pt x="17120" y="3573"/>
                      <a:pt x="16927" y="3573"/>
                      <a:pt x="16830" y="3573"/>
                    </a:cubicBezTo>
                    <a:cubicBezTo>
                      <a:pt x="16636" y="3519"/>
                      <a:pt x="16346" y="3519"/>
                      <a:pt x="16249" y="3465"/>
                    </a:cubicBezTo>
                    <a:cubicBezTo>
                      <a:pt x="16249" y="3465"/>
                      <a:pt x="16152" y="3411"/>
                      <a:pt x="16152" y="3356"/>
                    </a:cubicBezTo>
                    <a:cubicBezTo>
                      <a:pt x="16152" y="3248"/>
                      <a:pt x="16346" y="3248"/>
                      <a:pt x="16346" y="3194"/>
                    </a:cubicBezTo>
                    <a:cubicBezTo>
                      <a:pt x="16442" y="3140"/>
                      <a:pt x="16539" y="3140"/>
                      <a:pt x="16539" y="2977"/>
                    </a:cubicBezTo>
                    <a:cubicBezTo>
                      <a:pt x="16539" y="2761"/>
                      <a:pt x="16927" y="2544"/>
                      <a:pt x="17120" y="2382"/>
                    </a:cubicBezTo>
                    <a:cubicBezTo>
                      <a:pt x="17217" y="2274"/>
                      <a:pt x="17314" y="2220"/>
                      <a:pt x="17411" y="2165"/>
                    </a:cubicBezTo>
                    <a:cubicBezTo>
                      <a:pt x="17314" y="2111"/>
                      <a:pt x="16830" y="2057"/>
                      <a:pt x="16539" y="2003"/>
                    </a:cubicBezTo>
                    <a:cubicBezTo>
                      <a:pt x="15958" y="1841"/>
                      <a:pt x="15571" y="1732"/>
                      <a:pt x="15377" y="1624"/>
                    </a:cubicBezTo>
                    <a:cubicBezTo>
                      <a:pt x="15377" y="1570"/>
                      <a:pt x="15280" y="1516"/>
                      <a:pt x="15183" y="1516"/>
                    </a:cubicBezTo>
                    <a:cubicBezTo>
                      <a:pt x="14989" y="1408"/>
                      <a:pt x="14699" y="1353"/>
                      <a:pt x="14311" y="1353"/>
                    </a:cubicBezTo>
                    <a:cubicBezTo>
                      <a:pt x="14021" y="1299"/>
                      <a:pt x="13827" y="1245"/>
                      <a:pt x="13633" y="1191"/>
                    </a:cubicBezTo>
                    <a:cubicBezTo>
                      <a:pt x="13537" y="1137"/>
                      <a:pt x="13537" y="1137"/>
                      <a:pt x="13440" y="1083"/>
                    </a:cubicBezTo>
                    <a:cubicBezTo>
                      <a:pt x="13343" y="1029"/>
                      <a:pt x="13246" y="974"/>
                      <a:pt x="13052" y="920"/>
                    </a:cubicBezTo>
                    <a:cubicBezTo>
                      <a:pt x="12955" y="866"/>
                      <a:pt x="12859" y="866"/>
                      <a:pt x="12859" y="812"/>
                    </a:cubicBezTo>
                    <a:cubicBezTo>
                      <a:pt x="12762" y="812"/>
                      <a:pt x="12762" y="812"/>
                      <a:pt x="12762" y="758"/>
                    </a:cubicBezTo>
                    <a:cubicBezTo>
                      <a:pt x="12665" y="758"/>
                      <a:pt x="12665" y="758"/>
                      <a:pt x="12568" y="704"/>
                    </a:cubicBezTo>
                    <a:cubicBezTo>
                      <a:pt x="12568" y="704"/>
                      <a:pt x="12568" y="704"/>
                      <a:pt x="12471" y="650"/>
                    </a:cubicBezTo>
                    <a:cubicBezTo>
                      <a:pt x="12471" y="650"/>
                      <a:pt x="12471" y="650"/>
                      <a:pt x="12374" y="595"/>
                    </a:cubicBezTo>
                    <a:cubicBezTo>
                      <a:pt x="12374" y="595"/>
                      <a:pt x="12277" y="595"/>
                      <a:pt x="12277" y="541"/>
                    </a:cubicBezTo>
                    <a:cubicBezTo>
                      <a:pt x="12277" y="541"/>
                      <a:pt x="12180" y="487"/>
                      <a:pt x="12180" y="487"/>
                    </a:cubicBezTo>
                    <a:cubicBezTo>
                      <a:pt x="12180" y="487"/>
                      <a:pt x="12084" y="433"/>
                      <a:pt x="12084" y="433"/>
                    </a:cubicBezTo>
                    <a:cubicBezTo>
                      <a:pt x="11987" y="379"/>
                      <a:pt x="11987" y="379"/>
                      <a:pt x="11987" y="379"/>
                    </a:cubicBezTo>
                    <a:cubicBezTo>
                      <a:pt x="11890" y="325"/>
                      <a:pt x="11890" y="325"/>
                      <a:pt x="11890" y="325"/>
                    </a:cubicBezTo>
                    <a:cubicBezTo>
                      <a:pt x="11793" y="271"/>
                      <a:pt x="11793" y="271"/>
                      <a:pt x="11793" y="217"/>
                    </a:cubicBezTo>
                    <a:cubicBezTo>
                      <a:pt x="11696" y="217"/>
                      <a:pt x="11696" y="217"/>
                      <a:pt x="11696" y="162"/>
                    </a:cubicBezTo>
                    <a:cubicBezTo>
                      <a:pt x="11696" y="162"/>
                      <a:pt x="11599" y="162"/>
                      <a:pt x="11599" y="108"/>
                    </a:cubicBezTo>
                    <a:cubicBezTo>
                      <a:pt x="11599" y="108"/>
                      <a:pt x="11599" y="108"/>
                      <a:pt x="11502" y="54"/>
                    </a:cubicBezTo>
                    <a:cubicBezTo>
                      <a:pt x="11502" y="54"/>
                      <a:pt x="11502" y="54"/>
                      <a:pt x="11502" y="54"/>
                    </a:cubicBezTo>
                    <a:cubicBezTo>
                      <a:pt x="11502" y="54"/>
                      <a:pt x="11502" y="54"/>
                      <a:pt x="11406" y="54"/>
                    </a:cubicBezTo>
                    <a:cubicBezTo>
                      <a:pt x="11212" y="0"/>
                      <a:pt x="11018" y="0"/>
                      <a:pt x="10824" y="0"/>
                    </a:cubicBezTo>
                    <a:cubicBezTo>
                      <a:pt x="10728" y="0"/>
                      <a:pt x="10728" y="0"/>
                      <a:pt x="10631" y="0"/>
                    </a:cubicBezTo>
                    <a:cubicBezTo>
                      <a:pt x="10631" y="0"/>
                      <a:pt x="10631" y="0"/>
                      <a:pt x="10631" y="0"/>
                    </a:cubicBezTo>
                    <a:cubicBezTo>
                      <a:pt x="10631" y="54"/>
                      <a:pt x="10631" y="54"/>
                      <a:pt x="10631" y="108"/>
                    </a:cubicBezTo>
                    <a:cubicBezTo>
                      <a:pt x="10534" y="108"/>
                      <a:pt x="10534" y="162"/>
                      <a:pt x="10534" y="162"/>
                    </a:cubicBezTo>
                    <a:cubicBezTo>
                      <a:pt x="10437" y="325"/>
                      <a:pt x="10243" y="487"/>
                      <a:pt x="10050" y="487"/>
                    </a:cubicBezTo>
                    <a:cubicBezTo>
                      <a:pt x="9953" y="487"/>
                      <a:pt x="9856" y="433"/>
                      <a:pt x="9759" y="325"/>
                    </a:cubicBezTo>
                    <a:cubicBezTo>
                      <a:pt x="9565" y="217"/>
                      <a:pt x="9275" y="162"/>
                      <a:pt x="8790" y="108"/>
                    </a:cubicBezTo>
                    <a:cubicBezTo>
                      <a:pt x="8597" y="108"/>
                      <a:pt x="8597" y="108"/>
                      <a:pt x="8597" y="108"/>
                    </a:cubicBezTo>
                    <a:cubicBezTo>
                      <a:pt x="8403" y="108"/>
                      <a:pt x="8306" y="54"/>
                      <a:pt x="8209" y="0"/>
                    </a:cubicBezTo>
                    <a:cubicBezTo>
                      <a:pt x="8112" y="0"/>
                      <a:pt x="8112" y="0"/>
                      <a:pt x="8112" y="0"/>
                    </a:cubicBezTo>
                    <a:cubicBezTo>
                      <a:pt x="8112" y="0"/>
                      <a:pt x="8015" y="0"/>
                      <a:pt x="7822" y="108"/>
                    </a:cubicBezTo>
                    <a:cubicBezTo>
                      <a:pt x="7725" y="162"/>
                      <a:pt x="7725" y="162"/>
                      <a:pt x="7628" y="217"/>
                    </a:cubicBezTo>
                    <a:cubicBezTo>
                      <a:pt x="7628" y="217"/>
                      <a:pt x="7531" y="271"/>
                      <a:pt x="7434" y="271"/>
                    </a:cubicBezTo>
                    <a:cubicBezTo>
                      <a:pt x="7434" y="271"/>
                      <a:pt x="7434" y="271"/>
                      <a:pt x="7434" y="271"/>
                    </a:cubicBezTo>
                    <a:cubicBezTo>
                      <a:pt x="7337" y="379"/>
                      <a:pt x="7144" y="433"/>
                      <a:pt x="7047" y="487"/>
                    </a:cubicBezTo>
                    <a:cubicBezTo>
                      <a:pt x="7047" y="487"/>
                      <a:pt x="7047" y="487"/>
                      <a:pt x="7047" y="487"/>
                    </a:cubicBezTo>
                    <a:cubicBezTo>
                      <a:pt x="7047" y="487"/>
                      <a:pt x="7047" y="487"/>
                      <a:pt x="7047" y="541"/>
                    </a:cubicBezTo>
                    <a:cubicBezTo>
                      <a:pt x="7047" y="541"/>
                      <a:pt x="7047" y="541"/>
                      <a:pt x="7047" y="595"/>
                    </a:cubicBezTo>
                    <a:cubicBezTo>
                      <a:pt x="7047" y="595"/>
                      <a:pt x="7047" y="595"/>
                      <a:pt x="7047" y="650"/>
                    </a:cubicBezTo>
                    <a:cubicBezTo>
                      <a:pt x="7047" y="650"/>
                      <a:pt x="7047" y="650"/>
                      <a:pt x="7047" y="704"/>
                    </a:cubicBezTo>
                    <a:cubicBezTo>
                      <a:pt x="7047" y="704"/>
                      <a:pt x="7047" y="704"/>
                      <a:pt x="7047" y="758"/>
                    </a:cubicBezTo>
                    <a:cubicBezTo>
                      <a:pt x="6950" y="758"/>
                      <a:pt x="6950" y="758"/>
                      <a:pt x="6950" y="812"/>
                    </a:cubicBezTo>
                    <a:cubicBezTo>
                      <a:pt x="6950" y="812"/>
                      <a:pt x="6950" y="812"/>
                      <a:pt x="6950" y="812"/>
                    </a:cubicBezTo>
                    <a:cubicBezTo>
                      <a:pt x="6950" y="866"/>
                      <a:pt x="6950" y="866"/>
                      <a:pt x="6950" y="920"/>
                    </a:cubicBezTo>
                    <a:cubicBezTo>
                      <a:pt x="6950" y="920"/>
                      <a:pt x="6950" y="920"/>
                      <a:pt x="6950" y="920"/>
                    </a:cubicBezTo>
                    <a:cubicBezTo>
                      <a:pt x="6950" y="974"/>
                      <a:pt x="6950" y="974"/>
                      <a:pt x="6950" y="974"/>
                    </a:cubicBezTo>
                    <a:cubicBezTo>
                      <a:pt x="6950" y="1029"/>
                      <a:pt x="6950" y="1029"/>
                      <a:pt x="6950" y="1029"/>
                    </a:cubicBezTo>
                    <a:cubicBezTo>
                      <a:pt x="6853" y="1029"/>
                      <a:pt x="6853" y="1083"/>
                      <a:pt x="6853" y="1083"/>
                    </a:cubicBezTo>
                    <a:cubicBezTo>
                      <a:pt x="6853" y="1083"/>
                      <a:pt x="6853" y="1083"/>
                      <a:pt x="6853" y="1083"/>
                    </a:cubicBezTo>
                    <a:cubicBezTo>
                      <a:pt x="6853" y="1137"/>
                      <a:pt x="6853" y="1137"/>
                      <a:pt x="6853" y="1191"/>
                    </a:cubicBezTo>
                    <a:cubicBezTo>
                      <a:pt x="6756" y="1245"/>
                      <a:pt x="6563" y="1299"/>
                      <a:pt x="6175" y="1462"/>
                    </a:cubicBezTo>
                    <a:cubicBezTo>
                      <a:pt x="5981" y="1516"/>
                      <a:pt x="5594" y="1624"/>
                      <a:pt x="5594" y="1678"/>
                    </a:cubicBezTo>
                    <a:cubicBezTo>
                      <a:pt x="5594" y="1732"/>
                      <a:pt x="5594" y="1786"/>
                      <a:pt x="5594" y="1841"/>
                    </a:cubicBezTo>
                    <a:cubicBezTo>
                      <a:pt x="5594" y="1949"/>
                      <a:pt x="5691" y="2057"/>
                      <a:pt x="5497" y="2165"/>
                    </a:cubicBezTo>
                    <a:cubicBezTo>
                      <a:pt x="5497" y="2220"/>
                      <a:pt x="5594" y="2274"/>
                      <a:pt x="5594" y="2328"/>
                    </a:cubicBezTo>
                    <a:cubicBezTo>
                      <a:pt x="5594" y="2382"/>
                      <a:pt x="5691" y="2436"/>
                      <a:pt x="5691" y="2490"/>
                    </a:cubicBezTo>
                    <a:cubicBezTo>
                      <a:pt x="5788" y="2598"/>
                      <a:pt x="5788" y="2761"/>
                      <a:pt x="5497" y="2869"/>
                    </a:cubicBezTo>
                    <a:cubicBezTo>
                      <a:pt x="5497" y="2869"/>
                      <a:pt x="5594" y="2923"/>
                      <a:pt x="5594" y="2923"/>
                    </a:cubicBezTo>
                    <a:cubicBezTo>
                      <a:pt x="5691" y="2977"/>
                      <a:pt x="5788" y="3140"/>
                      <a:pt x="5594" y="3248"/>
                    </a:cubicBezTo>
                    <a:cubicBezTo>
                      <a:pt x="5497" y="3302"/>
                      <a:pt x="5400" y="3356"/>
                      <a:pt x="5303" y="3356"/>
                    </a:cubicBezTo>
                    <a:cubicBezTo>
                      <a:pt x="5206" y="3411"/>
                      <a:pt x="5013" y="3411"/>
                      <a:pt x="5013" y="3465"/>
                    </a:cubicBezTo>
                    <a:cubicBezTo>
                      <a:pt x="5013" y="3627"/>
                      <a:pt x="4916" y="3952"/>
                      <a:pt x="4528" y="4060"/>
                    </a:cubicBezTo>
                    <a:cubicBezTo>
                      <a:pt x="4335" y="4114"/>
                      <a:pt x="4141" y="4331"/>
                      <a:pt x="4141" y="4547"/>
                    </a:cubicBezTo>
                    <a:cubicBezTo>
                      <a:pt x="4141" y="4656"/>
                      <a:pt x="3947" y="4710"/>
                      <a:pt x="3850" y="4764"/>
                    </a:cubicBezTo>
                    <a:cubicBezTo>
                      <a:pt x="3850" y="4764"/>
                      <a:pt x="3850" y="4764"/>
                      <a:pt x="3850" y="4764"/>
                    </a:cubicBezTo>
                    <a:cubicBezTo>
                      <a:pt x="3850" y="4764"/>
                      <a:pt x="3850" y="4764"/>
                      <a:pt x="3850" y="4818"/>
                    </a:cubicBezTo>
                    <a:cubicBezTo>
                      <a:pt x="4044" y="5035"/>
                      <a:pt x="4141" y="5305"/>
                      <a:pt x="4044" y="5468"/>
                    </a:cubicBezTo>
                    <a:cubicBezTo>
                      <a:pt x="3947" y="5522"/>
                      <a:pt x="3850" y="5576"/>
                      <a:pt x="3754" y="5576"/>
                    </a:cubicBezTo>
                    <a:cubicBezTo>
                      <a:pt x="3657" y="5576"/>
                      <a:pt x="3560" y="5738"/>
                      <a:pt x="3560" y="5792"/>
                    </a:cubicBezTo>
                    <a:cubicBezTo>
                      <a:pt x="3560" y="5901"/>
                      <a:pt x="3463" y="6009"/>
                      <a:pt x="3269" y="6063"/>
                    </a:cubicBezTo>
                    <a:cubicBezTo>
                      <a:pt x="3269" y="6117"/>
                      <a:pt x="3172" y="6388"/>
                      <a:pt x="3366" y="6550"/>
                    </a:cubicBezTo>
                    <a:cubicBezTo>
                      <a:pt x="3754" y="6821"/>
                      <a:pt x="3754" y="7038"/>
                      <a:pt x="3754" y="7200"/>
                    </a:cubicBezTo>
                    <a:cubicBezTo>
                      <a:pt x="3754" y="7254"/>
                      <a:pt x="3850" y="7308"/>
                      <a:pt x="3947" y="7362"/>
                    </a:cubicBezTo>
                    <a:cubicBezTo>
                      <a:pt x="4044" y="7471"/>
                      <a:pt x="4141" y="7633"/>
                      <a:pt x="4044" y="7795"/>
                    </a:cubicBezTo>
                    <a:cubicBezTo>
                      <a:pt x="4044" y="7850"/>
                      <a:pt x="3947" y="7904"/>
                      <a:pt x="3947" y="8012"/>
                    </a:cubicBezTo>
                    <a:cubicBezTo>
                      <a:pt x="3947" y="8120"/>
                      <a:pt x="3850" y="8283"/>
                      <a:pt x="3657" y="8337"/>
                    </a:cubicBezTo>
                    <a:cubicBezTo>
                      <a:pt x="3657" y="8337"/>
                      <a:pt x="3657" y="8445"/>
                      <a:pt x="3657" y="8499"/>
                    </a:cubicBezTo>
                    <a:cubicBezTo>
                      <a:pt x="3560" y="8608"/>
                      <a:pt x="3560" y="8716"/>
                      <a:pt x="3366" y="8770"/>
                    </a:cubicBezTo>
                    <a:cubicBezTo>
                      <a:pt x="3366" y="8824"/>
                      <a:pt x="3366" y="8986"/>
                      <a:pt x="3366" y="9095"/>
                    </a:cubicBezTo>
                    <a:cubicBezTo>
                      <a:pt x="3463" y="9257"/>
                      <a:pt x="3560" y="9474"/>
                      <a:pt x="3366" y="9528"/>
                    </a:cubicBezTo>
                    <a:cubicBezTo>
                      <a:pt x="3269" y="9582"/>
                      <a:pt x="3269" y="9582"/>
                      <a:pt x="3172" y="9636"/>
                    </a:cubicBezTo>
                    <a:cubicBezTo>
                      <a:pt x="2882" y="9744"/>
                      <a:pt x="2591" y="9798"/>
                      <a:pt x="2591" y="10069"/>
                    </a:cubicBezTo>
                    <a:cubicBezTo>
                      <a:pt x="2591" y="10232"/>
                      <a:pt x="2591" y="10394"/>
                      <a:pt x="2688" y="10502"/>
                    </a:cubicBezTo>
                    <a:cubicBezTo>
                      <a:pt x="2688" y="10665"/>
                      <a:pt x="2688" y="10773"/>
                      <a:pt x="2591" y="10881"/>
                    </a:cubicBezTo>
                    <a:cubicBezTo>
                      <a:pt x="2591" y="10881"/>
                      <a:pt x="2688" y="10935"/>
                      <a:pt x="2688" y="10935"/>
                    </a:cubicBezTo>
                    <a:cubicBezTo>
                      <a:pt x="2785" y="10989"/>
                      <a:pt x="2979" y="11044"/>
                      <a:pt x="2882" y="11260"/>
                    </a:cubicBezTo>
                    <a:cubicBezTo>
                      <a:pt x="2882" y="11477"/>
                      <a:pt x="2494" y="11477"/>
                      <a:pt x="2398" y="11477"/>
                    </a:cubicBezTo>
                    <a:cubicBezTo>
                      <a:pt x="2301" y="11477"/>
                      <a:pt x="2301" y="11477"/>
                      <a:pt x="2301" y="11477"/>
                    </a:cubicBezTo>
                    <a:cubicBezTo>
                      <a:pt x="2301" y="11531"/>
                      <a:pt x="2301" y="11585"/>
                      <a:pt x="2301" y="11639"/>
                    </a:cubicBezTo>
                    <a:cubicBezTo>
                      <a:pt x="2301" y="11802"/>
                      <a:pt x="2398" y="12018"/>
                      <a:pt x="2010" y="12018"/>
                    </a:cubicBezTo>
                    <a:cubicBezTo>
                      <a:pt x="1913" y="12018"/>
                      <a:pt x="1913" y="12235"/>
                      <a:pt x="1913" y="12289"/>
                    </a:cubicBezTo>
                    <a:cubicBezTo>
                      <a:pt x="1913" y="12505"/>
                      <a:pt x="1816" y="12614"/>
                      <a:pt x="1719" y="12668"/>
                    </a:cubicBezTo>
                    <a:cubicBezTo>
                      <a:pt x="1623" y="12722"/>
                      <a:pt x="1623" y="12722"/>
                      <a:pt x="1623" y="12722"/>
                    </a:cubicBezTo>
                    <a:cubicBezTo>
                      <a:pt x="1623" y="12776"/>
                      <a:pt x="1623" y="12830"/>
                      <a:pt x="1719" y="12884"/>
                    </a:cubicBezTo>
                    <a:cubicBezTo>
                      <a:pt x="1816" y="12992"/>
                      <a:pt x="1816" y="13047"/>
                      <a:pt x="1816" y="13155"/>
                    </a:cubicBezTo>
                    <a:cubicBezTo>
                      <a:pt x="1816" y="13209"/>
                      <a:pt x="1913" y="13263"/>
                      <a:pt x="1913" y="13317"/>
                    </a:cubicBezTo>
                    <a:cubicBezTo>
                      <a:pt x="1913" y="13588"/>
                      <a:pt x="2010" y="13859"/>
                      <a:pt x="1623" y="13913"/>
                    </a:cubicBezTo>
                    <a:cubicBezTo>
                      <a:pt x="1526" y="13967"/>
                      <a:pt x="1526" y="14292"/>
                      <a:pt x="1526" y="14346"/>
                    </a:cubicBezTo>
                    <a:cubicBezTo>
                      <a:pt x="1816" y="14454"/>
                      <a:pt x="1816" y="14671"/>
                      <a:pt x="1719" y="14833"/>
                    </a:cubicBezTo>
                    <a:cubicBezTo>
                      <a:pt x="1719" y="14833"/>
                      <a:pt x="1719" y="14833"/>
                      <a:pt x="1816" y="14833"/>
                    </a:cubicBezTo>
                    <a:cubicBezTo>
                      <a:pt x="1913" y="14941"/>
                      <a:pt x="2107" y="15050"/>
                      <a:pt x="1816" y="15266"/>
                    </a:cubicBezTo>
                    <a:cubicBezTo>
                      <a:pt x="1719" y="15266"/>
                      <a:pt x="1719" y="15320"/>
                      <a:pt x="1719" y="15320"/>
                    </a:cubicBezTo>
                    <a:cubicBezTo>
                      <a:pt x="1816" y="15374"/>
                      <a:pt x="1913" y="15374"/>
                      <a:pt x="2010" y="15374"/>
                    </a:cubicBezTo>
                    <a:cubicBezTo>
                      <a:pt x="2301" y="15320"/>
                      <a:pt x="2591" y="15483"/>
                      <a:pt x="2591" y="15645"/>
                    </a:cubicBezTo>
                    <a:cubicBezTo>
                      <a:pt x="2591" y="15699"/>
                      <a:pt x="2494" y="15753"/>
                      <a:pt x="2494" y="15808"/>
                    </a:cubicBezTo>
                    <a:cubicBezTo>
                      <a:pt x="2398" y="15808"/>
                      <a:pt x="2301" y="15862"/>
                      <a:pt x="2204" y="15862"/>
                    </a:cubicBezTo>
                    <a:cubicBezTo>
                      <a:pt x="2107" y="15862"/>
                      <a:pt x="2107" y="15862"/>
                      <a:pt x="2010" y="15862"/>
                    </a:cubicBezTo>
                    <a:cubicBezTo>
                      <a:pt x="2301" y="15970"/>
                      <a:pt x="2398" y="16078"/>
                      <a:pt x="2301" y="16186"/>
                    </a:cubicBezTo>
                    <a:cubicBezTo>
                      <a:pt x="2301" y="16241"/>
                      <a:pt x="2204" y="16349"/>
                      <a:pt x="2010" y="16403"/>
                    </a:cubicBezTo>
                    <a:cubicBezTo>
                      <a:pt x="1913" y="16403"/>
                      <a:pt x="1913" y="16403"/>
                      <a:pt x="1913" y="16511"/>
                    </a:cubicBezTo>
                    <a:cubicBezTo>
                      <a:pt x="1913" y="16565"/>
                      <a:pt x="2010" y="16674"/>
                      <a:pt x="1913" y="16782"/>
                    </a:cubicBezTo>
                    <a:cubicBezTo>
                      <a:pt x="1913" y="16836"/>
                      <a:pt x="1913" y="16944"/>
                      <a:pt x="2010" y="16998"/>
                    </a:cubicBezTo>
                    <a:cubicBezTo>
                      <a:pt x="2010" y="17053"/>
                      <a:pt x="2107" y="17161"/>
                      <a:pt x="2010" y="17269"/>
                    </a:cubicBezTo>
                    <a:cubicBezTo>
                      <a:pt x="2010" y="17269"/>
                      <a:pt x="1913" y="17323"/>
                      <a:pt x="1816" y="17323"/>
                    </a:cubicBezTo>
                    <a:cubicBezTo>
                      <a:pt x="1816" y="17323"/>
                      <a:pt x="1816" y="17377"/>
                      <a:pt x="1816" y="17432"/>
                    </a:cubicBezTo>
                    <a:cubicBezTo>
                      <a:pt x="1816" y="17540"/>
                      <a:pt x="1816" y="17756"/>
                      <a:pt x="1429" y="17756"/>
                    </a:cubicBezTo>
                    <a:cubicBezTo>
                      <a:pt x="1332" y="17756"/>
                      <a:pt x="1332" y="17756"/>
                      <a:pt x="1332" y="17865"/>
                    </a:cubicBezTo>
                    <a:cubicBezTo>
                      <a:pt x="1235" y="17973"/>
                      <a:pt x="1235" y="18081"/>
                      <a:pt x="1041" y="18135"/>
                    </a:cubicBezTo>
                    <a:cubicBezTo>
                      <a:pt x="1041" y="18135"/>
                      <a:pt x="1138" y="18189"/>
                      <a:pt x="1138" y="18244"/>
                    </a:cubicBezTo>
                    <a:cubicBezTo>
                      <a:pt x="1235" y="18298"/>
                      <a:pt x="1429" y="18514"/>
                      <a:pt x="1041" y="18623"/>
                    </a:cubicBezTo>
                    <a:cubicBezTo>
                      <a:pt x="945" y="18677"/>
                      <a:pt x="945" y="18731"/>
                      <a:pt x="945" y="18785"/>
                    </a:cubicBezTo>
                    <a:cubicBezTo>
                      <a:pt x="945" y="18893"/>
                      <a:pt x="848" y="19056"/>
                      <a:pt x="557" y="19056"/>
                    </a:cubicBezTo>
                    <a:cubicBezTo>
                      <a:pt x="267" y="19056"/>
                      <a:pt x="170" y="19272"/>
                      <a:pt x="73" y="19380"/>
                    </a:cubicBezTo>
                    <a:cubicBezTo>
                      <a:pt x="73" y="19435"/>
                      <a:pt x="73" y="19435"/>
                      <a:pt x="73" y="19489"/>
                    </a:cubicBezTo>
                    <a:cubicBezTo>
                      <a:pt x="-24" y="19651"/>
                      <a:pt x="-24" y="19759"/>
                      <a:pt x="73" y="19868"/>
                    </a:cubicBezTo>
                    <a:cubicBezTo>
                      <a:pt x="363" y="19976"/>
                      <a:pt x="267" y="20138"/>
                      <a:pt x="267" y="20192"/>
                    </a:cubicBezTo>
                    <a:cubicBezTo>
                      <a:pt x="267" y="20192"/>
                      <a:pt x="267" y="20247"/>
                      <a:pt x="267" y="20247"/>
                    </a:cubicBezTo>
                    <a:cubicBezTo>
                      <a:pt x="267" y="20247"/>
                      <a:pt x="460" y="20247"/>
                      <a:pt x="654" y="20247"/>
                    </a:cubicBezTo>
                    <a:cubicBezTo>
                      <a:pt x="945" y="20247"/>
                      <a:pt x="1235" y="20247"/>
                      <a:pt x="1332" y="20355"/>
                    </a:cubicBezTo>
                    <a:cubicBezTo>
                      <a:pt x="1332" y="20409"/>
                      <a:pt x="1429" y="20463"/>
                      <a:pt x="1332" y="20571"/>
                    </a:cubicBezTo>
                    <a:cubicBezTo>
                      <a:pt x="1235" y="20734"/>
                      <a:pt x="1235" y="21005"/>
                      <a:pt x="1332" y="21113"/>
                    </a:cubicBezTo>
                    <a:cubicBezTo>
                      <a:pt x="1429" y="21113"/>
                      <a:pt x="1526" y="21221"/>
                      <a:pt x="1623" y="21275"/>
                    </a:cubicBezTo>
                    <a:cubicBezTo>
                      <a:pt x="1623" y="21275"/>
                      <a:pt x="1719" y="21383"/>
                      <a:pt x="1719" y="21383"/>
                    </a:cubicBezTo>
                    <a:cubicBezTo>
                      <a:pt x="1719" y="21383"/>
                      <a:pt x="1719" y="21383"/>
                      <a:pt x="1816" y="21383"/>
                    </a:cubicBezTo>
                    <a:cubicBezTo>
                      <a:pt x="2010" y="21329"/>
                      <a:pt x="2591" y="21329"/>
                      <a:pt x="3076" y="21329"/>
                    </a:cubicBezTo>
                    <a:cubicBezTo>
                      <a:pt x="3366" y="21329"/>
                      <a:pt x="3560" y="21329"/>
                      <a:pt x="3754" y="21329"/>
                    </a:cubicBezTo>
                    <a:cubicBezTo>
                      <a:pt x="3850" y="21383"/>
                      <a:pt x="3947" y="21383"/>
                      <a:pt x="4044" y="21383"/>
                    </a:cubicBezTo>
                    <a:cubicBezTo>
                      <a:pt x="4044" y="21438"/>
                      <a:pt x="4044" y="21438"/>
                      <a:pt x="4044" y="21438"/>
                    </a:cubicBezTo>
                    <a:cubicBezTo>
                      <a:pt x="4141" y="21438"/>
                      <a:pt x="4238" y="21492"/>
                      <a:pt x="4335" y="21492"/>
                    </a:cubicBezTo>
                    <a:cubicBezTo>
                      <a:pt x="4335" y="21492"/>
                      <a:pt x="4335" y="21492"/>
                      <a:pt x="4335" y="21546"/>
                    </a:cubicBezTo>
                    <a:cubicBezTo>
                      <a:pt x="4335" y="21546"/>
                      <a:pt x="4432" y="21492"/>
                      <a:pt x="4432" y="21492"/>
                    </a:cubicBezTo>
                    <a:cubicBezTo>
                      <a:pt x="4625" y="21492"/>
                      <a:pt x="4819" y="21546"/>
                      <a:pt x="4916" y="21600"/>
                    </a:cubicBezTo>
                    <a:cubicBezTo>
                      <a:pt x="5013" y="21600"/>
                      <a:pt x="5013" y="21600"/>
                      <a:pt x="5110" y="21600"/>
                    </a:cubicBezTo>
                    <a:cubicBezTo>
                      <a:pt x="5013" y="21546"/>
                      <a:pt x="4916" y="21492"/>
                      <a:pt x="4916" y="21492"/>
                    </a:cubicBezTo>
                    <a:cubicBezTo>
                      <a:pt x="4625" y="21329"/>
                      <a:pt x="4528" y="21221"/>
                      <a:pt x="4528" y="21113"/>
                    </a:cubicBezTo>
                    <a:cubicBezTo>
                      <a:pt x="4528" y="21113"/>
                      <a:pt x="4528" y="21005"/>
                      <a:pt x="4528" y="20950"/>
                    </a:cubicBezTo>
                    <a:cubicBezTo>
                      <a:pt x="4432" y="20842"/>
                      <a:pt x="4432" y="20788"/>
                      <a:pt x="4432" y="20680"/>
                    </a:cubicBezTo>
                    <a:cubicBezTo>
                      <a:pt x="4432" y="20680"/>
                      <a:pt x="4432" y="20626"/>
                      <a:pt x="4432" y="20626"/>
                    </a:cubicBezTo>
                    <a:cubicBezTo>
                      <a:pt x="4432" y="20463"/>
                      <a:pt x="4335" y="20192"/>
                      <a:pt x="4722" y="20030"/>
                    </a:cubicBezTo>
                    <a:cubicBezTo>
                      <a:pt x="4819" y="19976"/>
                      <a:pt x="4916" y="19922"/>
                      <a:pt x="5013" y="19868"/>
                    </a:cubicBezTo>
                    <a:cubicBezTo>
                      <a:pt x="5110" y="19814"/>
                      <a:pt x="5206" y="19759"/>
                      <a:pt x="5497" y="19759"/>
                    </a:cubicBezTo>
                    <a:cubicBezTo>
                      <a:pt x="5594" y="19759"/>
                      <a:pt x="5885" y="19651"/>
                      <a:pt x="5885" y="19435"/>
                    </a:cubicBezTo>
                    <a:cubicBezTo>
                      <a:pt x="5885" y="19056"/>
                      <a:pt x="6272" y="18947"/>
                      <a:pt x="6756" y="18677"/>
                    </a:cubicBezTo>
                    <a:cubicBezTo>
                      <a:pt x="6950" y="18568"/>
                      <a:pt x="7241" y="18514"/>
                      <a:pt x="7434" y="18406"/>
                    </a:cubicBezTo>
                    <a:cubicBezTo>
                      <a:pt x="7628" y="18352"/>
                      <a:pt x="7919" y="18244"/>
                      <a:pt x="7919" y="18189"/>
                    </a:cubicBezTo>
                    <a:cubicBezTo>
                      <a:pt x="7919" y="18081"/>
                      <a:pt x="8015" y="17919"/>
                      <a:pt x="8015" y="17756"/>
                    </a:cubicBezTo>
                    <a:cubicBezTo>
                      <a:pt x="8112" y="17702"/>
                      <a:pt x="8112" y="17648"/>
                      <a:pt x="8112" y="17594"/>
                    </a:cubicBezTo>
                    <a:cubicBezTo>
                      <a:pt x="8015" y="17594"/>
                      <a:pt x="7822" y="17540"/>
                      <a:pt x="7628" y="17540"/>
                    </a:cubicBezTo>
                    <a:cubicBezTo>
                      <a:pt x="7434" y="17540"/>
                      <a:pt x="7337" y="17540"/>
                      <a:pt x="7144" y="17540"/>
                    </a:cubicBezTo>
                    <a:cubicBezTo>
                      <a:pt x="6950" y="17486"/>
                      <a:pt x="6466" y="17269"/>
                      <a:pt x="6272" y="16998"/>
                    </a:cubicBezTo>
                    <a:cubicBezTo>
                      <a:pt x="6175" y="16782"/>
                      <a:pt x="6175" y="16620"/>
                      <a:pt x="6369" y="16403"/>
                    </a:cubicBezTo>
                    <a:cubicBezTo>
                      <a:pt x="6563" y="16186"/>
                      <a:pt x="7144" y="15862"/>
                      <a:pt x="8209" y="15808"/>
                    </a:cubicBezTo>
                    <a:cubicBezTo>
                      <a:pt x="8209" y="15808"/>
                      <a:pt x="8209" y="15753"/>
                      <a:pt x="8209" y="15753"/>
                    </a:cubicBezTo>
                    <a:cubicBezTo>
                      <a:pt x="8209" y="15699"/>
                      <a:pt x="8209" y="15591"/>
                      <a:pt x="8500" y="15483"/>
                    </a:cubicBezTo>
                    <a:cubicBezTo>
                      <a:pt x="8597" y="15429"/>
                      <a:pt x="8693" y="15374"/>
                      <a:pt x="8693" y="15158"/>
                    </a:cubicBezTo>
                    <a:cubicBezTo>
                      <a:pt x="8693" y="14941"/>
                      <a:pt x="8693" y="14454"/>
                      <a:pt x="9275" y="14454"/>
                    </a:cubicBezTo>
                    <a:cubicBezTo>
                      <a:pt x="9372" y="14454"/>
                      <a:pt x="9372" y="14454"/>
                      <a:pt x="9372" y="14400"/>
                    </a:cubicBezTo>
                    <a:cubicBezTo>
                      <a:pt x="9275" y="14346"/>
                      <a:pt x="9178" y="14292"/>
                      <a:pt x="9178" y="14183"/>
                    </a:cubicBezTo>
                    <a:cubicBezTo>
                      <a:pt x="9178" y="14129"/>
                      <a:pt x="9178" y="14021"/>
                      <a:pt x="9565" y="13967"/>
                    </a:cubicBezTo>
                    <a:cubicBezTo>
                      <a:pt x="9565" y="13967"/>
                      <a:pt x="9468" y="13967"/>
                      <a:pt x="9468" y="13967"/>
                    </a:cubicBezTo>
                    <a:cubicBezTo>
                      <a:pt x="9468" y="13913"/>
                      <a:pt x="9372" y="13859"/>
                      <a:pt x="9275" y="13859"/>
                    </a:cubicBezTo>
                    <a:cubicBezTo>
                      <a:pt x="8984" y="13859"/>
                      <a:pt x="8984" y="13642"/>
                      <a:pt x="8984" y="13534"/>
                    </a:cubicBezTo>
                    <a:cubicBezTo>
                      <a:pt x="8984" y="13480"/>
                      <a:pt x="8984" y="13371"/>
                      <a:pt x="8984" y="13371"/>
                    </a:cubicBezTo>
                    <a:cubicBezTo>
                      <a:pt x="8887" y="13209"/>
                      <a:pt x="8693" y="12884"/>
                      <a:pt x="8984" y="12668"/>
                    </a:cubicBezTo>
                    <a:cubicBezTo>
                      <a:pt x="8984" y="12668"/>
                      <a:pt x="9081" y="12614"/>
                      <a:pt x="9275" y="12614"/>
                    </a:cubicBezTo>
                    <a:cubicBezTo>
                      <a:pt x="9372" y="12614"/>
                      <a:pt x="9662" y="12668"/>
                      <a:pt x="9953" y="12722"/>
                    </a:cubicBezTo>
                    <a:cubicBezTo>
                      <a:pt x="10243" y="12776"/>
                      <a:pt x="10534" y="12884"/>
                      <a:pt x="10824" y="12884"/>
                    </a:cubicBezTo>
                    <a:cubicBezTo>
                      <a:pt x="11502" y="12938"/>
                      <a:pt x="11890" y="12722"/>
                      <a:pt x="11890" y="12668"/>
                    </a:cubicBezTo>
                    <a:cubicBezTo>
                      <a:pt x="11890" y="12614"/>
                      <a:pt x="11890" y="12559"/>
                      <a:pt x="11890" y="12559"/>
                    </a:cubicBezTo>
                    <a:cubicBezTo>
                      <a:pt x="11793" y="12397"/>
                      <a:pt x="11696" y="12126"/>
                      <a:pt x="12084" y="11964"/>
                    </a:cubicBezTo>
                    <a:cubicBezTo>
                      <a:pt x="12180" y="11964"/>
                      <a:pt x="12180" y="11910"/>
                      <a:pt x="12180" y="11910"/>
                    </a:cubicBezTo>
                    <a:cubicBezTo>
                      <a:pt x="12180" y="11910"/>
                      <a:pt x="12180" y="11910"/>
                      <a:pt x="12180" y="11856"/>
                    </a:cubicBezTo>
                    <a:cubicBezTo>
                      <a:pt x="12084" y="11802"/>
                      <a:pt x="11987" y="11747"/>
                      <a:pt x="11987" y="11693"/>
                    </a:cubicBezTo>
                    <a:cubicBezTo>
                      <a:pt x="11890" y="11531"/>
                      <a:pt x="11890" y="11423"/>
                      <a:pt x="11987" y="11368"/>
                    </a:cubicBezTo>
                    <a:cubicBezTo>
                      <a:pt x="12180" y="11206"/>
                      <a:pt x="12471" y="11206"/>
                      <a:pt x="12665" y="11314"/>
                    </a:cubicBezTo>
                    <a:cubicBezTo>
                      <a:pt x="12665" y="11314"/>
                      <a:pt x="12762" y="11314"/>
                      <a:pt x="13149" y="11314"/>
                    </a:cubicBezTo>
                    <a:cubicBezTo>
                      <a:pt x="13633" y="11314"/>
                      <a:pt x="14505" y="11260"/>
                      <a:pt x="15280" y="11206"/>
                    </a:cubicBezTo>
                    <a:cubicBezTo>
                      <a:pt x="16636" y="11044"/>
                      <a:pt x="17217" y="10827"/>
                      <a:pt x="17217" y="10719"/>
                    </a:cubicBezTo>
                    <a:cubicBezTo>
                      <a:pt x="17314" y="10556"/>
                      <a:pt x="17508" y="10394"/>
                      <a:pt x="17895" y="10123"/>
                    </a:cubicBezTo>
                    <a:cubicBezTo>
                      <a:pt x="18089" y="10015"/>
                      <a:pt x="18186" y="9907"/>
                      <a:pt x="18283" y="9853"/>
                    </a:cubicBezTo>
                    <a:cubicBezTo>
                      <a:pt x="18283" y="9853"/>
                      <a:pt x="18283" y="9798"/>
                      <a:pt x="18283" y="9744"/>
                    </a:cubicBezTo>
                    <a:cubicBezTo>
                      <a:pt x="18186" y="9690"/>
                      <a:pt x="18089" y="9636"/>
                      <a:pt x="17895" y="9636"/>
                    </a:cubicBezTo>
                    <a:cubicBezTo>
                      <a:pt x="17702" y="9636"/>
                      <a:pt x="17508" y="9528"/>
                      <a:pt x="17411" y="9420"/>
                    </a:cubicBezTo>
                    <a:cubicBezTo>
                      <a:pt x="17314" y="9257"/>
                      <a:pt x="17411" y="9041"/>
                      <a:pt x="17605" y="8932"/>
                    </a:cubicBezTo>
                    <a:cubicBezTo>
                      <a:pt x="17702" y="8878"/>
                      <a:pt x="17702" y="8878"/>
                      <a:pt x="17605" y="8878"/>
                    </a:cubicBezTo>
                    <a:cubicBezTo>
                      <a:pt x="17605" y="8824"/>
                      <a:pt x="17411" y="8770"/>
                      <a:pt x="17120" y="8716"/>
                    </a:cubicBezTo>
                    <a:cubicBezTo>
                      <a:pt x="16830" y="8716"/>
                      <a:pt x="16249" y="8608"/>
                      <a:pt x="16055" y="8391"/>
                    </a:cubicBezTo>
                    <a:cubicBezTo>
                      <a:pt x="16055" y="8337"/>
                      <a:pt x="16055" y="8229"/>
                      <a:pt x="16249" y="8120"/>
                    </a:cubicBezTo>
                    <a:cubicBezTo>
                      <a:pt x="16442" y="8066"/>
                      <a:pt x="16539" y="8012"/>
                      <a:pt x="16636" y="8012"/>
                    </a:cubicBezTo>
                    <a:cubicBezTo>
                      <a:pt x="16636" y="8012"/>
                      <a:pt x="16636" y="8012"/>
                      <a:pt x="16636" y="8012"/>
                    </a:cubicBezTo>
                    <a:cubicBezTo>
                      <a:pt x="16442" y="7958"/>
                      <a:pt x="16346" y="7850"/>
                      <a:pt x="16346" y="7525"/>
                    </a:cubicBezTo>
                    <a:cubicBezTo>
                      <a:pt x="16346" y="7362"/>
                      <a:pt x="16442" y="7254"/>
                      <a:pt x="16539" y="7146"/>
                    </a:cubicBezTo>
                    <a:cubicBezTo>
                      <a:pt x="16539" y="7092"/>
                      <a:pt x="16636" y="6983"/>
                      <a:pt x="16636" y="6767"/>
                    </a:cubicBezTo>
                    <a:cubicBezTo>
                      <a:pt x="16636" y="6442"/>
                      <a:pt x="16733" y="6226"/>
                      <a:pt x="16830" y="6063"/>
                    </a:cubicBezTo>
                    <a:cubicBezTo>
                      <a:pt x="16927" y="5901"/>
                      <a:pt x="17024" y="5792"/>
                      <a:pt x="17024" y="5684"/>
                    </a:cubicBezTo>
                    <a:cubicBezTo>
                      <a:pt x="17024" y="5684"/>
                      <a:pt x="17024" y="5630"/>
                      <a:pt x="17024" y="5630"/>
                    </a:cubicBezTo>
                    <a:cubicBezTo>
                      <a:pt x="17024" y="5630"/>
                      <a:pt x="17024" y="5576"/>
                      <a:pt x="17024" y="5576"/>
                    </a:cubicBezTo>
                    <a:cubicBezTo>
                      <a:pt x="17024" y="5576"/>
                      <a:pt x="17120" y="5522"/>
                      <a:pt x="17120" y="5522"/>
                    </a:cubicBezTo>
                    <a:cubicBezTo>
                      <a:pt x="17120" y="5468"/>
                      <a:pt x="17120" y="5468"/>
                      <a:pt x="17120" y="5468"/>
                    </a:cubicBezTo>
                    <a:cubicBezTo>
                      <a:pt x="17120" y="5468"/>
                      <a:pt x="17120" y="5468"/>
                      <a:pt x="17217" y="5468"/>
                    </a:cubicBezTo>
                    <a:lnTo>
                      <a:pt x="17120" y="5468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368" name="Shape 4440">
                <a:extLst>
                  <a:ext uri="{FF2B5EF4-FFF2-40B4-BE49-F238E27FC236}">
                    <a16:creationId xmlns:a16="http://schemas.microsoft.com/office/drawing/2014/main" id="{C1FA3998-E242-7B4D-86CE-29F69FF6191D}"/>
                  </a:ext>
                </a:extLst>
              </p:cNvPr>
              <p:cNvSpPr/>
              <p:nvPr/>
            </p:nvSpPr>
            <p:spPr>
              <a:xfrm>
                <a:off x="1008880" y="1823219"/>
                <a:ext cx="7967" cy="77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10800" y="21600"/>
                      <a:pt x="10800" y="21600"/>
                      <a:pt x="10800" y="21600"/>
                    </a:cubicBezTo>
                    <a:cubicBezTo>
                      <a:pt x="10800" y="14400"/>
                      <a:pt x="10800" y="14400"/>
                      <a:pt x="10800" y="14400"/>
                    </a:cubicBezTo>
                    <a:cubicBezTo>
                      <a:pt x="10800" y="14400"/>
                      <a:pt x="10800" y="14400"/>
                      <a:pt x="10800" y="7200"/>
                    </a:cubicBezTo>
                    <a:cubicBezTo>
                      <a:pt x="21600" y="7200"/>
                      <a:pt x="21600" y="7200"/>
                      <a:pt x="21600" y="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369" name="Shape 4441">
                <a:extLst>
                  <a:ext uri="{FF2B5EF4-FFF2-40B4-BE49-F238E27FC236}">
                    <a16:creationId xmlns:a16="http://schemas.microsoft.com/office/drawing/2014/main" id="{C1D9DE2C-5878-C049-870C-94367C8C2591}"/>
                  </a:ext>
                </a:extLst>
              </p:cNvPr>
              <p:cNvSpPr/>
              <p:nvPr/>
            </p:nvSpPr>
            <p:spPr>
              <a:xfrm>
                <a:off x="1164216" y="1618926"/>
                <a:ext cx="19916" cy="53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960" y="1440"/>
                    </a:moveTo>
                    <a:cubicBezTo>
                      <a:pt x="12960" y="1440"/>
                      <a:pt x="8640" y="0"/>
                      <a:pt x="0" y="0"/>
                    </a:cubicBezTo>
                    <a:cubicBezTo>
                      <a:pt x="8640" y="0"/>
                      <a:pt x="12960" y="1440"/>
                      <a:pt x="12960" y="1440"/>
                    </a:cubicBezTo>
                    <a:cubicBezTo>
                      <a:pt x="21600" y="4320"/>
                      <a:pt x="21600" y="20160"/>
                      <a:pt x="21600" y="21600"/>
                    </a:cubicBezTo>
                    <a:cubicBezTo>
                      <a:pt x="21600" y="20160"/>
                      <a:pt x="21600" y="4320"/>
                      <a:pt x="12960" y="144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370" name="Shape 4442">
                <a:extLst>
                  <a:ext uri="{FF2B5EF4-FFF2-40B4-BE49-F238E27FC236}">
                    <a16:creationId xmlns:a16="http://schemas.microsoft.com/office/drawing/2014/main" id="{78E00C23-4B55-514F-869A-1EB3AD993B4D}"/>
                  </a:ext>
                </a:extLst>
              </p:cNvPr>
              <p:cNvSpPr/>
              <p:nvPr/>
            </p:nvSpPr>
            <p:spPr>
              <a:xfrm>
                <a:off x="1056676" y="1707582"/>
                <a:ext cx="71694" cy="69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4400" y="4547"/>
                      <a:pt x="4800" y="13642"/>
                      <a:pt x="0" y="21600"/>
                    </a:cubicBezTo>
                    <a:cubicBezTo>
                      <a:pt x="4800" y="13642"/>
                      <a:pt x="14400" y="4547"/>
                      <a:pt x="2160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371" name="Shape 4443">
                <a:extLst>
                  <a:ext uri="{FF2B5EF4-FFF2-40B4-BE49-F238E27FC236}">
                    <a16:creationId xmlns:a16="http://schemas.microsoft.com/office/drawing/2014/main" id="{0886E07D-F463-DB4D-90FE-A09C39EEF405}"/>
                  </a:ext>
                </a:extLst>
              </p:cNvPr>
              <p:cNvSpPr/>
              <p:nvPr/>
            </p:nvSpPr>
            <p:spPr>
              <a:xfrm>
                <a:off x="1019645" y="1816190"/>
                <a:ext cx="6351" cy="254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372" name="Shape 4444">
                <a:extLst>
                  <a:ext uri="{FF2B5EF4-FFF2-40B4-BE49-F238E27FC236}">
                    <a16:creationId xmlns:a16="http://schemas.microsoft.com/office/drawing/2014/main" id="{E7CDCDA9-4A0E-8E46-BD2C-1C3237E4D6AA}"/>
                  </a:ext>
                </a:extLst>
              </p:cNvPr>
              <p:cNvSpPr/>
              <p:nvPr/>
            </p:nvSpPr>
            <p:spPr>
              <a:xfrm>
                <a:off x="1005705" y="1829681"/>
                <a:ext cx="2541" cy="635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373" name="Shape 4445">
                <a:extLst>
                  <a:ext uri="{FF2B5EF4-FFF2-40B4-BE49-F238E27FC236}">
                    <a16:creationId xmlns:a16="http://schemas.microsoft.com/office/drawing/2014/main" id="{70E2A994-3E02-D64A-A53B-5F462CDCF0C2}"/>
                  </a:ext>
                </a:extLst>
              </p:cNvPr>
              <p:cNvSpPr/>
              <p:nvPr/>
            </p:nvSpPr>
            <p:spPr>
              <a:xfrm>
                <a:off x="1001722" y="1837390"/>
                <a:ext cx="2541" cy="635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374" name="Shape 4446">
                <a:extLst>
                  <a:ext uri="{FF2B5EF4-FFF2-40B4-BE49-F238E27FC236}">
                    <a16:creationId xmlns:a16="http://schemas.microsoft.com/office/drawing/2014/main" id="{9C4DB6A3-DEC0-9046-AA16-E36C027D5C3F}"/>
                  </a:ext>
                </a:extLst>
              </p:cNvPr>
              <p:cNvSpPr/>
              <p:nvPr/>
            </p:nvSpPr>
            <p:spPr>
              <a:xfrm>
                <a:off x="1009688" y="1823899"/>
                <a:ext cx="2541" cy="635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375" name="Shape 4447">
                <a:extLst>
                  <a:ext uri="{FF2B5EF4-FFF2-40B4-BE49-F238E27FC236}">
                    <a16:creationId xmlns:a16="http://schemas.microsoft.com/office/drawing/2014/main" id="{03622F07-59BE-D344-BD63-ECABE099F6DB}"/>
                  </a:ext>
                </a:extLst>
              </p:cNvPr>
              <p:cNvSpPr/>
              <p:nvPr/>
            </p:nvSpPr>
            <p:spPr>
              <a:xfrm>
                <a:off x="299908" y="2389844"/>
                <a:ext cx="19916" cy="61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3976"/>
                    </a:moveTo>
                    <a:cubicBezTo>
                      <a:pt x="0" y="16518"/>
                      <a:pt x="0" y="20329"/>
                      <a:pt x="0" y="21600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4320" y="21600"/>
                      <a:pt x="8640" y="21600"/>
                      <a:pt x="12960" y="20329"/>
                    </a:cubicBezTo>
                    <a:cubicBezTo>
                      <a:pt x="12960" y="20329"/>
                      <a:pt x="12960" y="20329"/>
                      <a:pt x="12960" y="20329"/>
                    </a:cubicBezTo>
                    <a:cubicBezTo>
                      <a:pt x="21600" y="20329"/>
                      <a:pt x="21600" y="11435"/>
                      <a:pt x="21600" y="7624"/>
                    </a:cubicBezTo>
                    <a:cubicBezTo>
                      <a:pt x="21600" y="5082"/>
                      <a:pt x="21600" y="2541"/>
                      <a:pt x="21600" y="0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17280" y="1271"/>
                      <a:pt x="17280" y="1271"/>
                      <a:pt x="12960" y="1271"/>
                    </a:cubicBezTo>
                    <a:cubicBezTo>
                      <a:pt x="12960" y="1271"/>
                      <a:pt x="4320" y="1271"/>
                      <a:pt x="0" y="13976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376" name="Shape 4448">
                <a:extLst>
                  <a:ext uri="{FF2B5EF4-FFF2-40B4-BE49-F238E27FC236}">
                    <a16:creationId xmlns:a16="http://schemas.microsoft.com/office/drawing/2014/main" id="{5C8A8904-6617-F44A-8F94-B9266C61236B}"/>
                  </a:ext>
                </a:extLst>
              </p:cNvPr>
              <p:cNvSpPr/>
              <p:nvPr/>
            </p:nvSpPr>
            <p:spPr>
              <a:xfrm>
                <a:off x="553636" y="3122216"/>
                <a:ext cx="6351" cy="77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21600" y="0"/>
                      <a:pt x="21600" y="0"/>
                      <a:pt x="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377" name="Shape 4449">
                <a:extLst>
                  <a:ext uri="{FF2B5EF4-FFF2-40B4-BE49-F238E27FC236}">
                    <a16:creationId xmlns:a16="http://schemas.microsoft.com/office/drawing/2014/main" id="{5CEDE4B0-C1A4-9948-A4FA-F2245C72E875}"/>
                  </a:ext>
                </a:extLst>
              </p:cNvPr>
              <p:cNvSpPr/>
              <p:nvPr/>
            </p:nvSpPr>
            <p:spPr>
              <a:xfrm>
                <a:off x="375585" y="2964177"/>
                <a:ext cx="23899" cy="77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0800" y="10800"/>
                      <a:pt x="7200" y="10800"/>
                      <a:pt x="0" y="21600"/>
                    </a:cubicBezTo>
                    <a:cubicBezTo>
                      <a:pt x="10800" y="21600"/>
                      <a:pt x="18000" y="10800"/>
                      <a:pt x="21600" y="0"/>
                    </a:cubicBezTo>
                    <a:cubicBezTo>
                      <a:pt x="14400" y="0"/>
                      <a:pt x="14400" y="0"/>
                      <a:pt x="14400" y="0"/>
                    </a:cubicBezTo>
                    <a:cubicBezTo>
                      <a:pt x="14400" y="0"/>
                      <a:pt x="14400" y="0"/>
                      <a:pt x="1080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378" name="Shape 4450">
                <a:extLst>
                  <a:ext uri="{FF2B5EF4-FFF2-40B4-BE49-F238E27FC236}">
                    <a16:creationId xmlns:a16="http://schemas.microsoft.com/office/drawing/2014/main" id="{D801748D-0D39-844B-8BAC-5165096B55E3}"/>
                  </a:ext>
                </a:extLst>
              </p:cNvPr>
              <p:cNvSpPr/>
              <p:nvPr/>
            </p:nvSpPr>
            <p:spPr>
              <a:xfrm>
                <a:off x="316694" y="2937195"/>
                <a:ext cx="23045" cy="154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9" h="21600" extrusionOk="0">
                    <a:moveTo>
                      <a:pt x="5400" y="0"/>
                    </a:moveTo>
                    <a:cubicBezTo>
                      <a:pt x="5400" y="0"/>
                      <a:pt x="5400" y="0"/>
                      <a:pt x="5400" y="0"/>
                    </a:cubicBezTo>
                    <a:cubicBezTo>
                      <a:pt x="2315" y="0"/>
                      <a:pt x="2315" y="5400"/>
                      <a:pt x="2315" y="5400"/>
                    </a:cubicBezTo>
                    <a:cubicBezTo>
                      <a:pt x="-771" y="10800"/>
                      <a:pt x="-771" y="16200"/>
                      <a:pt x="2315" y="21600"/>
                    </a:cubicBezTo>
                    <a:cubicBezTo>
                      <a:pt x="2315" y="21600"/>
                      <a:pt x="2315" y="21600"/>
                      <a:pt x="5400" y="21600"/>
                    </a:cubicBezTo>
                    <a:cubicBezTo>
                      <a:pt x="8486" y="21600"/>
                      <a:pt x="14658" y="10800"/>
                      <a:pt x="17743" y="5400"/>
                    </a:cubicBezTo>
                    <a:cubicBezTo>
                      <a:pt x="17743" y="5400"/>
                      <a:pt x="17743" y="5400"/>
                      <a:pt x="17743" y="5400"/>
                    </a:cubicBezTo>
                    <a:cubicBezTo>
                      <a:pt x="17743" y="5400"/>
                      <a:pt x="20829" y="0"/>
                      <a:pt x="20829" y="0"/>
                    </a:cubicBezTo>
                    <a:cubicBezTo>
                      <a:pt x="14658" y="0"/>
                      <a:pt x="11572" y="0"/>
                      <a:pt x="540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379" name="Shape 4451">
                <a:extLst>
                  <a:ext uri="{FF2B5EF4-FFF2-40B4-BE49-F238E27FC236}">
                    <a16:creationId xmlns:a16="http://schemas.microsoft.com/office/drawing/2014/main" id="{5C5D3EC5-648D-7649-B13A-EF0887DD80EF}"/>
                  </a:ext>
                </a:extLst>
              </p:cNvPr>
              <p:cNvSpPr/>
              <p:nvPr/>
            </p:nvSpPr>
            <p:spPr>
              <a:xfrm>
                <a:off x="323806" y="2987305"/>
                <a:ext cx="101392" cy="501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8" h="21600" extrusionOk="0">
                    <a:moveTo>
                      <a:pt x="20829" y="0"/>
                    </a:moveTo>
                    <a:cubicBezTo>
                      <a:pt x="18514" y="4629"/>
                      <a:pt x="14657" y="6171"/>
                      <a:pt x="12343" y="3086"/>
                    </a:cubicBezTo>
                    <a:cubicBezTo>
                      <a:pt x="12343" y="1543"/>
                      <a:pt x="11571" y="1543"/>
                      <a:pt x="11571" y="3086"/>
                    </a:cubicBezTo>
                    <a:cubicBezTo>
                      <a:pt x="10800" y="4629"/>
                      <a:pt x="10800" y="6171"/>
                      <a:pt x="10800" y="9257"/>
                    </a:cubicBezTo>
                    <a:cubicBezTo>
                      <a:pt x="10800" y="10800"/>
                      <a:pt x="10029" y="12343"/>
                      <a:pt x="10029" y="12343"/>
                    </a:cubicBezTo>
                    <a:cubicBezTo>
                      <a:pt x="8486" y="15429"/>
                      <a:pt x="6171" y="13886"/>
                      <a:pt x="3086" y="10800"/>
                    </a:cubicBezTo>
                    <a:cubicBezTo>
                      <a:pt x="1543" y="10800"/>
                      <a:pt x="771" y="9257"/>
                      <a:pt x="0" y="9257"/>
                    </a:cubicBezTo>
                    <a:cubicBezTo>
                      <a:pt x="0" y="10800"/>
                      <a:pt x="771" y="12343"/>
                      <a:pt x="1543" y="15429"/>
                    </a:cubicBezTo>
                    <a:cubicBezTo>
                      <a:pt x="2314" y="16971"/>
                      <a:pt x="3086" y="16971"/>
                      <a:pt x="3086" y="16971"/>
                    </a:cubicBezTo>
                    <a:cubicBezTo>
                      <a:pt x="3857" y="16971"/>
                      <a:pt x="3857" y="16971"/>
                      <a:pt x="3857" y="16971"/>
                    </a:cubicBezTo>
                    <a:cubicBezTo>
                      <a:pt x="4629" y="16971"/>
                      <a:pt x="5400" y="16971"/>
                      <a:pt x="6171" y="16971"/>
                    </a:cubicBezTo>
                    <a:cubicBezTo>
                      <a:pt x="6943" y="16971"/>
                      <a:pt x="7714" y="16971"/>
                      <a:pt x="9257" y="18514"/>
                    </a:cubicBezTo>
                    <a:cubicBezTo>
                      <a:pt x="9257" y="20057"/>
                      <a:pt x="10029" y="20057"/>
                      <a:pt x="10800" y="21600"/>
                    </a:cubicBezTo>
                    <a:cubicBezTo>
                      <a:pt x="10029" y="20057"/>
                      <a:pt x="10029" y="18514"/>
                      <a:pt x="10029" y="16971"/>
                    </a:cubicBezTo>
                    <a:cubicBezTo>
                      <a:pt x="10800" y="12343"/>
                      <a:pt x="13886" y="9257"/>
                      <a:pt x="16200" y="12343"/>
                    </a:cubicBezTo>
                    <a:cubicBezTo>
                      <a:pt x="17743" y="13886"/>
                      <a:pt x="19286" y="12343"/>
                      <a:pt x="20057" y="10800"/>
                    </a:cubicBezTo>
                    <a:cubicBezTo>
                      <a:pt x="20829" y="9257"/>
                      <a:pt x="21600" y="6171"/>
                      <a:pt x="20829" y="3086"/>
                    </a:cubicBezTo>
                    <a:cubicBezTo>
                      <a:pt x="20829" y="3086"/>
                      <a:pt x="20829" y="1543"/>
                      <a:pt x="20829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380" name="Shape 4452">
                <a:extLst>
                  <a:ext uri="{FF2B5EF4-FFF2-40B4-BE49-F238E27FC236}">
                    <a16:creationId xmlns:a16="http://schemas.microsoft.com/office/drawing/2014/main" id="{2CB71B20-55C4-2346-ADAD-129EA10BFB4D}"/>
                  </a:ext>
                </a:extLst>
              </p:cNvPr>
              <p:cNvSpPr/>
              <p:nvPr/>
            </p:nvSpPr>
            <p:spPr>
              <a:xfrm>
                <a:off x="299908" y="2536318"/>
                <a:ext cx="11950" cy="154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400" y="10800"/>
                    </a:moveTo>
                    <a:cubicBezTo>
                      <a:pt x="14400" y="5400"/>
                      <a:pt x="7200" y="0"/>
                      <a:pt x="0" y="0"/>
                    </a:cubicBezTo>
                    <a:cubicBezTo>
                      <a:pt x="0" y="0"/>
                      <a:pt x="7200" y="5400"/>
                      <a:pt x="7200" y="5400"/>
                    </a:cubicBezTo>
                    <a:cubicBezTo>
                      <a:pt x="14400" y="10800"/>
                      <a:pt x="14400" y="16200"/>
                      <a:pt x="21600" y="21600"/>
                    </a:cubicBezTo>
                    <a:cubicBezTo>
                      <a:pt x="21600" y="16200"/>
                      <a:pt x="21600" y="16200"/>
                      <a:pt x="14400" y="108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381" name="Shape 4453">
                <a:extLst>
                  <a:ext uri="{FF2B5EF4-FFF2-40B4-BE49-F238E27FC236}">
                    <a16:creationId xmlns:a16="http://schemas.microsoft.com/office/drawing/2014/main" id="{4AA1FD79-6E85-BC41-A351-89A25191153F}"/>
                  </a:ext>
                </a:extLst>
              </p:cNvPr>
              <p:cNvSpPr/>
              <p:nvPr/>
            </p:nvSpPr>
            <p:spPr>
              <a:xfrm>
                <a:off x="335755" y="2968032"/>
                <a:ext cx="19916" cy="19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960" y="0"/>
                    </a:moveTo>
                    <a:cubicBezTo>
                      <a:pt x="8640" y="0"/>
                      <a:pt x="4320" y="8640"/>
                      <a:pt x="4320" y="12960"/>
                    </a:cubicBezTo>
                    <a:cubicBezTo>
                      <a:pt x="4320" y="17280"/>
                      <a:pt x="0" y="21600"/>
                      <a:pt x="0" y="21600"/>
                    </a:cubicBezTo>
                    <a:cubicBezTo>
                      <a:pt x="0" y="21600"/>
                      <a:pt x="0" y="21600"/>
                      <a:pt x="4320" y="17280"/>
                    </a:cubicBezTo>
                    <a:cubicBezTo>
                      <a:pt x="8640" y="12960"/>
                      <a:pt x="12960" y="8640"/>
                      <a:pt x="21600" y="4320"/>
                    </a:cubicBezTo>
                    <a:cubicBezTo>
                      <a:pt x="17280" y="4320"/>
                      <a:pt x="17280" y="4320"/>
                      <a:pt x="1296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382" name="Shape 4454">
                <a:extLst>
                  <a:ext uri="{FF2B5EF4-FFF2-40B4-BE49-F238E27FC236}">
                    <a16:creationId xmlns:a16="http://schemas.microsoft.com/office/drawing/2014/main" id="{4983A6D5-638F-D042-BA48-CAB507B73362}"/>
                  </a:ext>
                </a:extLst>
              </p:cNvPr>
              <p:cNvSpPr/>
              <p:nvPr/>
            </p:nvSpPr>
            <p:spPr>
              <a:xfrm>
                <a:off x="452257" y="3018142"/>
                <a:ext cx="6972" cy="19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00" h="21600" extrusionOk="0">
                    <a:moveTo>
                      <a:pt x="18900" y="21600"/>
                    </a:moveTo>
                    <a:cubicBezTo>
                      <a:pt x="8100" y="21600"/>
                      <a:pt x="8100" y="17280"/>
                      <a:pt x="8100" y="12960"/>
                    </a:cubicBezTo>
                    <a:cubicBezTo>
                      <a:pt x="8100" y="8640"/>
                      <a:pt x="8100" y="0"/>
                      <a:pt x="8100" y="0"/>
                    </a:cubicBezTo>
                    <a:cubicBezTo>
                      <a:pt x="-2700" y="0"/>
                      <a:pt x="-2700" y="8640"/>
                      <a:pt x="8100" y="21600"/>
                    </a:cubicBezTo>
                    <a:cubicBezTo>
                      <a:pt x="8100" y="21600"/>
                      <a:pt x="8100" y="21600"/>
                      <a:pt x="18900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383" name="Shape 4455">
                <a:extLst>
                  <a:ext uri="{FF2B5EF4-FFF2-40B4-BE49-F238E27FC236}">
                    <a16:creationId xmlns:a16="http://schemas.microsoft.com/office/drawing/2014/main" id="{FAAF3396-6F3C-D143-B757-FBDCCDD0C981}"/>
                  </a:ext>
                </a:extLst>
              </p:cNvPr>
              <p:cNvSpPr/>
              <p:nvPr/>
            </p:nvSpPr>
            <p:spPr>
              <a:xfrm>
                <a:off x="244146" y="1275868"/>
                <a:ext cx="354487" cy="1842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661" y="2678"/>
                    </a:moveTo>
                    <a:cubicBezTo>
                      <a:pt x="20661" y="2678"/>
                      <a:pt x="20661" y="2678"/>
                      <a:pt x="20661" y="2678"/>
                    </a:cubicBezTo>
                    <a:cubicBezTo>
                      <a:pt x="20661" y="2678"/>
                      <a:pt x="20661" y="2678"/>
                      <a:pt x="20661" y="2678"/>
                    </a:cubicBezTo>
                    <a:cubicBezTo>
                      <a:pt x="20426" y="2678"/>
                      <a:pt x="20426" y="2678"/>
                      <a:pt x="20191" y="2678"/>
                    </a:cubicBezTo>
                    <a:cubicBezTo>
                      <a:pt x="20191" y="2635"/>
                      <a:pt x="20191" y="2635"/>
                      <a:pt x="20191" y="2635"/>
                    </a:cubicBezTo>
                    <a:cubicBezTo>
                      <a:pt x="20191" y="2635"/>
                      <a:pt x="19957" y="2635"/>
                      <a:pt x="19957" y="2592"/>
                    </a:cubicBezTo>
                    <a:cubicBezTo>
                      <a:pt x="19957" y="2592"/>
                      <a:pt x="19957" y="2592"/>
                      <a:pt x="19957" y="2592"/>
                    </a:cubicBezTo>
                    <a:cubicBezTo>
                      <a:pt x="19957" y="2592"/>
                      <a:pt x="19957" y="2592"/>
                      <a:pt x="19957" y="2592"/>
                    </a:cubicBezTo>
                    <a:cubicBezTo>
                      <a:pt x="19957" y="2549"/>
                      <a:pt x="19957" y="2506"/>
                      <a:pt x="19957" y="2419"/>
                    </a:cubicBezTo>
                    <a:cubicBezTo>
                      <a:pt x="19722" y="2290"/>
                      <a:pt x="19722" y="2160"/>
                      <a:pt x="19487" y="2117"/>
                    </a:cubicBezTo>
                    <a:cubicBezTo>
                      <a:pt x="19017" y="2030"/>
                      <a:pt x="19017" y="1901"/>
                      <a:pt x="18783" y="1814"/>
                    </a:cubicBezTo>
                    <a:cubicBezTo>
                      <a:pt x="18783" y="1771"/>
                      <a:pt x="18783" y="1685"/>
                      <a:pt x="18783" y="1685"/>
                    </a:cubicBezTo>
                    <a:cubicBezTo>
                      <a:pt x="18078" y="1598"/>
                      <a:pt x="17374" y="1469"/>
                      <a:pt x="17374" y="1296"/>
                    </a:cubicBezTo>
                    <a:cubicBezTo>
                      <a:pt x="17139" y="1210"/>
                      <a:pt x="17374" y="1166"/>
                      <a:pt x="17609" y="1123"/>
                    </a:cubicBezTo>
                    <a:cubicBezTo>
                      <a:pt x="17843" y="1123"/>
                      <a:pt x="17843" y="1080"/>
                      <a:pt x="17843" y="994"/>
                    </a:cubicBezTo>
                    <a:cubicBezTo>
                      <a:pt x="17843" y="950"/>
                      <a:pt x="17843" y="864"/>
                      <a:pt x="18078" y="778"/>
                    </a:cubicBezTo>
                    <a:cubicBezTo>
                      <a:pt x="18078" y="778"/>
                      <a:pt x="18078" y="778"/>
                      <a:pt x="18078" y="778"/>
                    </a:cubicBezTo>
                    <a:cubicBezTo>
                      <a:pt x="17609" y="734"/>
                      <a:pt x="17374" y="691"/>
                      <a:pt x="17139" y="648"/>
                    </a:cubicBezTo>
                    <a:cubicBezTo>
                      <a:pt x="16435" y="518"/>
                      <a:pt x="16670" y="389"/>
                      <a:pt x="16670" y="302"/>
                    </a:cubicBezTo>
                    <a:cubicBezTo>
                      <a:pt x="16670" y="216"/>
                      <a:pt x="16670" y="173"/>
                      <a:pt x="16435" y="130"/>
                    </a:cubicBezTo>
                    <a:cubicBezTo>
                      <a:pt x="16435" y="86"/>
                      <a:pt x="16200" y="86"/>
                      <a:pt x="16200" y="43"/>
                    </a:cubicBezTo>
                    <a:cubicBezTo>
                      <a:pt x="15965" y="43"/>
                      <a:pt x="15965" y="43"/>
                      <a:pt x="15965" y="43"/>
                    </a:cubicBezTo>
                    <a:cubicBezTo>
                      <a:pt x="15965" y="43"/>
                      <a:pt x="15965" y="0"/>
                      <a:pt x="15730" y="0"/>
                    </a:cubicBezTo>
                    <a:cubicBezTo>
                      <a:pt x="15730" y="0"/>
                      <a:pt x="15730" y="0"/>
                      <a:pt x="15730" y="0"/>
                    </a:cubicBezTo>
                    <a:cubicBezTo>
                      <a:pt x="15730" y="0"/>
                      <a:pt x="15730" y="0"/>
                      <a:pt x="15730" y="0"/>
                    </a:cubicBezTo>
                    <a:cubicBezTo>
                      <a:pt x="15730" y="43"/>
                      <a:pt x="15730" y="43"/>
                      <a:pt x="15730" y="86"/>
                    </a:cubicBezTo>
                    <a:cubicBezTo>
                      <a:pt x="15730" y="86"/>
                      <a:pt x="15496" y="86"/>
                      <a:pt x="15496" y="130"/>
                    </a:cubicBezTo>
                    <a:cubicBezTo>
                      <a:pt x="15496" y="130"/>
                      <a:pt x="15496" y="130"/>
                      <a:pt x="15496" y="173"/>
                    </a:cubicBezTo>
                    <a:cubicBezTo>
                      <a:pt x="15496" y="173"/>
                      <a:pt x="15261" y="216"/>
                      <a:pt x="15261" y="216"/>
                    </a:cubicBezTo>
                    <a:cubicBezTo>
                      <a:pt x="15261" y="216"/>
                      <a:pt x="15261" y="216"/>
                      <a:pt x="15261" y="259"/>
                    </a:cubicBezTo>
                    <a:cubicBezTo>
                      <a:pt x="15026" y="259"/>
                      <a:pt x="14791" y="302"/>
                      <a:pt x="14791" y="302"/>
                    </a:cubicBezTo>
                    <a:cubicBezTo>
                      <a:pt x="14791" y="302"/>
                      <a:pt x="14557" y="302"/>
                      <a:pt x="14557" y="302"/>
                    </a:cubicBezTo>
                    <a:cubicBezTo>
                      <a:pt x="14557" y="302"/>
                      <a:pt x="14557" y="302"/>
                      <a:pt x="14557" y="302"/>
                    </a:cubicBezTo>
                    <a:cubicBezTo>
                      <a:pt x="14557" y="302"/>
                      <a:pt x="14557" y="346"/>
                      <a:pt x="14322" y="346"/>
                    </a:cubicBezTo>
                    <a:cubicBezTo>
                      <a:pt x="14322" y="346"/>
                      <a:pt x="14322" y="346"/>
                      <a:pt x="14322" y="346"/>
                    </a:cubicBezTo>
                    <a:cubicBezTo>
                      <a:pt x="14322" y="389"/>
                      <a:pt x="14322" y="389"/>
                      <a:pt x="14322" y="432"/>
                    </a:cubicBezTo>
                    <a:cubicBezTo>
                      <a:pt x="14322" y="518"/>
                      <a:pt x="14322" y="648"/>
                      <a:pt x="14322" y="691"/>
                    </a:cubicBezTo>
                    <a:cubicBezTo>
                      <a:pt x="14791" y="907"/>
                      <a:pt x="15026" y="1685"/>
                      <a:pt x="14557" y="2030"/>
                    </a:cubicBezTo>
                    <a:cubicBezTo>
                      <a:pt x="14322" y="2333"/>
                      <a:pt x="13852" y="2592"/>
                      <a:pt x="13617" y="2765"/>
                    </a:cubicBezTo>
                    <a:cubicBezTo>
                      <a:pt x="13383" y="2808"/>
                      <a:pt x="13383" y="2808"/>
                      <a:pt x="13617" y="2851"/>
                    </a:cubicBezTo>
                    <a:cubicBezTo>
                      <a:pt x="14087" y="2938"/>
                      <a:pt x="14087" y="3024"/>
                      <a:pt x="13852" y="3067"/>
                    </a:cubicBezTo>
                    <a:cubicBezTo>
                      <a:pt x="13617" y="3110"/>
                      <a:pt x="13617" y="3240"/>
                      <a:pt x="13617" y="3413"/>
                    </a:cubicBezTo>
                    <a:cubicBezTo>
                      <a:pt x="13617" y="3499"/>
                      <a:pt x="13617" y="3586"/>
                      <a:pt x="13617" y="3672"/>
                    </a:cubicBezTo>
                    <a:cubicBezTo>
                      <a:pt x="13617" y="3888"/>
                      <a:pt x="13148" y="4190"/>
                      <a:pt x="12913" y="4450"/>
                    </a:cubicBezTo>
                    <a:cubicBezTo>
                      <a:pt x="12678" y="4579"/>
                      <a:pt x="12443" y="4709"/>
                      <a:pt x="12443" y="4795"/>
                    </a:cubicBezTo>
                    <a:cubicBezTo>
                      <a:pt x="12443" y="4882"/>
                      <a:pt x="12209" y="4968"/>
                      <a:pt x="11974" y="5011"/>
                    </a:cubicBezTo>
                    <a:cubicBezTo>
                      <a:pt x="11739" y="5098"/>
                      <a:pt x="11739" y="5184"/>
                      <a:pt x="11739" y="5270"/>
                    </a:cubicBezTo>
                    <a:cubicBezTo>
                      <a:pt x="11739" y="5486"/>
                      <a:pt x="11035" y="5659"/>
                      <a:pt x="10330" y="5746"/>
                    </a:cubicBezTo>
                    <a:cubicBezTo>
                      <a:pt x="10330" y="5789"/>
                      <a:pt x="10800" y="5875"/>
                      <a:pt x="10800" y="5962"/>
                    </a:cubicBezTo>
                    <a:cubicBezTo>
                      <a:pt x="11270" y="6091"/>
                      <a:pt x="11504" y="6178"/>
                      <a:pt x="11504" y="6307"/>
                    </a:cubicBezTo>
                    <a:cubicBezTo>
                      <a:pt x="11504" y="6394"/>
                      <a:pt x="11270" y="6437"/>
                      <a:pt x="11035" y="6523"/>
                    </a:cubicBezTo>
                    <a:cubicBezTo>
                      <a:pt x="10565" y="6610"/>
                      <a:pt x="10330" y="6653"/>
                      <a:pt x="10565" y="6782"/>
                    </a:cubicBezTo>
                    <a:cubicBezTo>
                      <a:pt x="10800" y="7085"/>
                      <a:pt x="10565" y="7517"/>
                      <a:pt x="10565" y="7733"/>
                    </a:cubicBezTo>
                    <a:cubicBezTo>
                      <a:pt x="10565" y="7819"/>
                      <a:pt x="10565" y="7862"/>
                      <a:pt x="10565" y="7862"/>
                    </a:cubicBezTo>
                    <a:cubicBezTo>
                      <a:pt x="10565" y="7949"/>
                      <a:pt x="10330" y="7992"/>
                      <a:pt x="10096" y="8035"/>
                    </a:cubicBezTo>
                    <a:cubicBezTo>
                      <a:pt x="10096" y="8078"/>
                      <a:pt x="9861" y="8122"/>
                      <a:pt x="9861" y="8208"/>
                    </a:cubicBezTo>
                    <a:cubicBezTo>
                      <a:pt x="10096" y="8338"/>
                      <a:pt x="9861" y="8424"/>
                      <a:pt x="9626" y="8510"/>
                    </a:cubicBezTo>
                    <a:cubicBezTo>
                      <a:pt x="9391" y="8597"/>
                      <a:pt x="9157" y="8683"/>
                      <a:pt x="8922" y="8813"/>
                    </a:cubicBezTo>
                    <a:cubicBezTo>
                      <a:pt x="8922" y="9072"/>
                      <a:pt x="7983" y="9418"/>
                      <a:pt x="7513" y="9677"/>
                    </a:cubicBezTo>
                    <a:cubicBezTo>
                      <a:pt x="7278" y="9763"/>
                      <a:pt x="7043" y="9806"/>
                      <a:pt x="7043" y="9893"/>
                    </a:cubicBezTo>
                    <a:cubicBezTo>
                      <a:pt x="6809" y="9936"/>
                      <a:pt x="6809" y="10022"/>
                      <a:pt x="6574" y="10066"/>
                    </a:cubicBezTo>
                    <a:cubicBezTo>
                      <a:pt x="6339" y="10195"/>
                      <a:pt x="6104" y="10325"/>
                      <a:pt x="5165" y="10325"/>
                    </a:cubicBezTo>
                    <a:cubicBezTo>
                      <a:pt x="5165" y="10325"/>
                      <a:pt x="5165" y="10325"/>
                      <a:pt x="5165" y="10325"/>
                    </a:cubicBezTo>
                    <a:cubicBezTo>
                      <a:pt x="5165" y="10368"/>
                      <a:pt x="4930" y="10411"/>
                      <a:pt x="5400" y="10584"/>
                    </a:cubicBezTo>
                    <a:cubicBezTo>
                      <a:pt x="5635" y="10670"/>
                      <a:pt x="5635" y="10800"/>
                      <a:pt x="5400" y="10886"/>
                    </a:cubicBezTo>
                    <a:cubicBezTo>
                      <a:pt x="5400" y="11016"/>
                      <a:pt x="5400" y="11102"/>
                      <a:pt x="5635" y="11189"/>
                    </a:cubicBezTo>
                    <a:cubicBezTo>
                      <a:pt x="6339" y="11405"/>
                      <a:pt x="6104" y="11534"/>
                      <a:pt x="5870" y="11707"/>
                    </a:cubicBezTo>
                    <a:cubicBezTo>
                      <a:pt x="5870" y="11750"/>
                      <a:pt x="5870" y="11750"/>
                      <a:pt x="5870" y="11750"/>
                    </a:cubicBezTo>
                    <a:cubicBezTo>
                      <a:pt x="5635" y="11837"/>
                      <a:pt x="5400" y="11880"/>
                      <a:pt x="5400" y="11923"/>
                    </a:cubicBezTo>
                    <a:cubicBezTo>
                      <a:pt x="5165" y="12010"/>
                      <a:pt x="4930" y="12053"/>
                      <a:pt x="4930" y="12139"/>
                    </a:cubicBezTo>
                    <a:cubicBezTo>
                      <a:pt x="4930" y="12226"/>
                      <a:pt x="4930" y="12312"/>
                      <a:pt x="4696" y="12355"/>
                    </a:cubicBezTo>
                    <a:cubicBezTo>
                      <a:pt x="4461" y="12485"/>
                      <a:pt x="4461" y="12571"/>
                      <a:pt x="4696" y="12658"/>
                    </a:cubicBezTo>
                    <a:cubicBezTo>
                      <a:pt x="4930" y="12744"/>
                      <a:pt x="4930" y="12830"/>
                      <a:pt x="4930" y="12874"/>
                    </a:cubicBezTo>
                    <a:cubicBezTo>
                      <a:pt x="5165" y="12874"/>
                      <a:pt x="5165" y="12874"/>
                      <a:pt x="5400" y="12874"/>
                    </a:cubicBezTo>
                    <a:cubicBezTo>
                      <a:pt x="5400" y="12874"/>
                      <a:pt x="5400" y="12874"/>
                      <a:pt x="5400" y="12874"/>
                    </a:cubicBezTo>
                    <a:cubicBezTo>
                      <a:pt x="5400" y="12830"/>
                      <a:pt x="5400" y="12744"/>
                      <a:pt x="6104" y="12701"/>
                    </a:cubicBezTo>
                    <a:cubicBezTo>
                      <a:pt x="6574" y="12658"/>
                      <a:pt x="6809" y="12701"/>
                      <a:pt x="7043" y="12744"/>
                    </a:cubicBezTo>
                    <a:cubicBezTo>
                      <a:pt x="7278" y="12787"/>
                      <a:pt x="7278" y="12830"/>
                      <a:pt x="7278" y="12874"/>
                    </a:cubicBezTo>
                    <a:cubicBezTo>
                      <a:pt x="7278" y="12874"/>
                      <a:pt x="7278" y="12874"/>
                      <a:pt x="7278" y="12874"/>
                    </a:cubicBezTo>
                    <a:cubicBezTo>
                      <a:pt x="7748" y="12917"/>
                      <a:pt x="7983" y="12960"/>
                      <a:pt x="7983" y="13046"/>
                    </a:cubicBezTo>
                    <a:cubicBezTo>
                      <a:pt x="8217" y="13090"/>
                      <a:pt x="7983" y="13176"/>
                      <a:pt x="7278" y="13262"/>
                    </a:cubicBezTo>
                    <a:cubicBezTo>
                      <a:pt x="7278" y="13262"/>
                      <a:pt x="7278" y="13306"/>
                      <a:pt x="7278" y="13392"/>
                    </a:cubicBezTo>
                    <a:cubicBezTo>
                      <a:pt x="7513" y="13478"/>
                      <a:pt x="7513" y="13565"/>
                      <a:pt x="7278" y="13651"/>
                    </a:cubicBezTo>
                    <a:cubicBezTo>
                      <a:pt x="7043" y="13694"/>
                      <a:pt x="7043" y="13694"/>
                      <a:pt x="7043" y="13694"/>
                    </a:cubicBezTo>
                    <a:cubicBezTo>
                      <a:pt x="6809" y="13781"/>
                      <a:pt x="6574" y="13867"/>
                      <a:pt x="6574" y="13954"/>
                    </a:cubicBezTo>
                    <a:cubicBezTo>
                      <a:pt x="7043" y="14083"/>
                      <a:pt x="6809" y="14126"/>
                      <a:pt x="6574" y="14170"/>
                    </a:cubicBezTo>
                    <a:cubicBezTo>
                      <a:pt x="6339" y="14213"/>
                      <a:pt x="6339" y="14256"/>
                      <a:pt x="6339" y="14299"/>
                    </a:cubicBezTo>
                    <a:cubicBezTo>
                      <a:pt x="6339" y="14386"/>
                      <a:pt x="6339" y="14386"/>
                      <a:pt x="6339" y="14429"/>
                    </a:cubicBezTo>
                    <a:cubicBezTo>
                      <a:pt x="6574" y="14472"/>
                      <a:pt x="6574" y="14558"/>
                      <a:pt x="6339" y="14602"/>
                    </a:cubicBezTo>
                    <a:cubicBezTo>
                      <a:pt x="6339" y="14602"/>
                      <a:pt x="6339" y="14602"/>
                      <a:pt x="6339" y="14602"/>
                    </a:cubicBezTo>
                    <a:cubicBezTo>
                      <a:pt x="6574" y="14645"/>
                      <a:pt x="6574" y="14688"/>
                      <a:pt x="6339" y="14774"/>
                    </a:cubicBezTo>
                    <a:cubicBezTo>
                      <a:pt x="6339" y="14774"/>
                      <a:pt x="6339" y="14818"/>
                      <a:pt x="6104" y="14818"/>
                    </a:cubicBezTo>
                    <a:cubicBezTo>
                      <a:pt x="6104" y="14861"/>
                      <a:pt x="6339" y="14947"/>
                      <a:pt x="6339" y="14990"/>
                    </a:cubicBezTo>
                    <a:cubicBezTo>
                      <a:pt x="6574" y="15034"/>
                      <a:pt x="6574" y="15077"/>
                      <a:pt x="6339" y="15120"/>
                    </a:cubicBezTo>
                    <a:cubicBezTo>
                      <a:pt x="6339" y="15206"/>
                      <a:pt x="5870" y="15206"/>
                      <a:pt x="5635" y="15206"/>
                    </a:cubicBezTo>
                    <a:cubicBezTo>
                      <a:pt x="5400" y="15206"/>
                      <a:pt x="5165" y="15206"/>
                      <a:pt x="4930" y="15250"/>
                    </a:cubicBezTo>
                    <a:cubicBezTo>
                      <a:pt x="4930" y="15250"/>
                      <a:pt x="4930" y="15250"/>
                      <a:pt x="4930" y="15250"/>
                    </a:cubicBezTo>
                    <a:cubicBezTo>
                      <a:pt x="4930" y="15250"/>
                      <a:pt x="4930" y="15250"/>
                      <a:pt x="5165" y="15293"/>
                    </a:cubicBezTo>
                    <a:cubicBezTo>
                      <a:pt x="5165" y="15336"/>
                      <a:pt x="5635" y="15422"/>
                      <a:pt x="5165" y="15552"/>
                    </a:cubicBezTo>
                    <a:cubicBezTo>
                      <a:pt x="5165" y="15595"/>
                      <a:pt x="4930" y="15638"/>
                      <a:pt x="4461" y="15638"/>
                    </a:cubicBezTo>
                    <a:cubicBezTo>
                      <a:pt x="3991" y="15638"/>
                      <a:pt x="3522" y="15509"/>
                      <a:pt x="3052" y="15466"/>
                    </a:cubicBezTo>
                    <a:cubicBezTo>
                      <a:pt x="2817" y="15422"/>
                      <a:pt x="2817" y="15422"/>
                      <a:pt x="2817" y="15422"/>
                    </a:cubicBezTo>
                    <a:cubicBezTo>
                      <a:pt x="2583" y="15422"/>
                      <a:pt x="2583" y="15379"/>
                      <a:pt x="2583" y="15336"/>
                    </a:cubicBezTo>
                    <a:cubicBezTo>
                      <a:pt x="2583" y="15336"/>
                      <a:pt x="2583" y="15336"/>
                      <a:pt x="2583" y="15336"/>
                    </a:cubicBezTo>
                    <a:cubicBezTo>
                      <a:pt x="2348" y="15379"/>
                      <a:pt x="2113" y="15379"/>
                      <a:pt x="1878" y="15422"/>
                    </a:cubicBezTo>
                    <a:cubicBezTo>
                      <a:pt x="1643" y="15422"/>
                      <a:pt x="1409" y="15422"/>
                      <a:pt x="1174" y="15466"/>
                    </a:cubicBezTo>
                    <a:cubicBezTo>
                      <a:pt x="1174" y="15466"/>
                      <a:pt x="1409" y="15509"/>
                      <a:pt x="1409" y="15509"/>
                    </a:cubicBezTo>
                    <a:cubicBezTo>
                      <a:pt x="1409" y="15552"/>
                      <a:pt x="1643" y="15595"/>
                      <a:pt x="1643" y="15638"/>
                    </a:cubicBezTo>
                    <a:cubicBezTo>
                      <a:pt x="1643" y="15682"/>
                      <a:pt x="1409" y="15682"/>
                      <a:pt x="1174" y="15725"/>
                    </a:cubicBezTo>
                    <a:cubicBezTo>
                      <a:pt x="939" y="15725"/>
                      <a:pt x="704" y="15725"/>
                      <a:pt x="704" y="15768"/>
                    </a:cubicBezTo>
                    <a:cubicBezTo>
                      <a:pt x="1174" y="15768"/>
                      <a:pt x="1409" y="15811"/>
                      <a:pt x="1643" y="15898"/>
                    </a:cubicBezTo>
                    <a:cubicBezTo>
                      <a:pt x="1643" y="15898"/>
                      <a:pt x="1643" y="15941"/>
                      <a:pt x="1643" y="15941"/>
                    </a:cubicBezTo>
                    <a:cubicBezTo>
                      <a:pt x="1643" y="15941"/>
                      <a:pt x="1643" y="15898"/>
                      <a:pt x="1643" y="15898"/>
                    </a:cubicBezTo>
                    <a:cubicBezTo>
                      <a:pt x="2113" y="15898"/>
                      <a:pt x="2348" y="15898"/>
                      <a:pt x="2817" y="15898"/>
                    </a:cubicBezTo>
                    <a:cubicBezTo>
                      <a:pt x="3522" y="15941"/>
                      <a:pt x="3757" y="16027"/>
                      <a:pt x="3757" y="16157"/>
                    </a:cubicBezTo>
                    <a:cubicBezTo>
                      <a:pt x="3757" y="16243"/>
                      <a:pt x="3522" y="16330"/>
                      <a:pt x="3052" y="16330"/>
                    </a:cubicBezTo>
                    <a:cubicBezTo>
                      <a:pt x="2817" y="16330"/>
                      <a:pt x="2583" y="16416"/>
                      <a:pt x="2583" y="16502"/>
                    </a:cubicBezTo>
                    <a:cubicBezTo>
                      <a:pt x="2583" y="16502"/>
                      <a:pt x="3052" y="16502"/>
                      <a:pt x="3522" y="16502"/>
                    </a:cubicBezTo>
                    <a:cubicBezTo>
                      <a:pt x="3991" y="16502"/>
                      <a:pt x="4461" y="16459"/>
                      <a:pt x="4696" y="16502"/>
                    </a:cubicBezTo>
                    <a:cubicBezTo>
                      <a:pt x="5400" y="16546"/>
                      <a:pt x="5635" y="16632"/>
                      <a:pt x="5635" y="16762"/>
                    </a:cubicBezTo>
                    <a:cubicBezTo>
                      <a:pt x="5400" y="16805"/>
                      <a:pt x="5165" y="16891"/>
                      <a:pt x="4930" y="16891"/>
                    </a:cubicBezTo>
                    <a:cubicBezTo>
                      <a:pt x="4696" y="16891"/>
                      <a:pt x="4461" y="16848"/>
                      <a:pt x="4226" y="16848"/>
                    </a:cubicBezTo>
                    <a:cubicBezTo>
                      <a:pt x="3991" y="16762"/>
                      <a:pt x="3522" y="16718"/>
                      <a:pt x="3522" y="16718"/>
                    </a:cubicBezTo>
                    <a:cubicBezTo>
                      <a:pt x="3287" y="16718"/>
                      <a:pt x="3287" y="16718"/>
                      <a:pt x="3287" y="16718"/>
                    </a:cubicBezTo>
                    <a:cubicBezTo>
                      <a:pt x="3052" y="16848"/>
                      <a:pt x="2583" y="16848"/>
                      <a:pt x="2348" y="16848"/>
                    </a:cubicBezTo>
                    <a:cubicBezTo>
                      <a:pt x="1878" y="16848"/>
                      <a:pt x="1643" y="16848"/>
                      <a:pt x="1174" y="16805"/>
                    </a:cubicBezTo>
                    <a:cubicBezTo>
                      <a:pt x="1174" y="16805"/>
                      <a:pt x="1174" y="16805"/>
                      <a:pt x="1174" y="16805"/>
                    </a:cubicBezTo>
                    <a:cubicBezTo>
                      <a:pt x="939" y="16805"/>
                      <a:pt x="235" y="16891"/>
                      <a:pt x="0" y="16934"/>
                    </a:cubicBezTo>
                    <a:cubicBezTo>
                      <a:pt x="235" y="16978"/>
                      <a:pt x="470" y="17064"/>
                      <a:pt x="470" y="17107"/>
                    </a:cubicBezTo>
                    <a:cubicBezTo>
                      <a:pt x="704" y="17107"/>
                      <a:pt x="704" y="17107"/>
                      <a:pt x="704" y="17107"/>
                    </a:cubicBezTo>
                    <a:cubicBezTo>
                      <a:pt x="939" y="17107"/>
                      <a:pt x="1409" y="17064"/>
                      <a:pt x="1409" y="17021"/>
                    </a:cubicBezTo>
                    <a:cubicBezTo>
                      <a:pt x="1643" y="16934"/>
                      <a:pt x="2113" y="16848"/>
                      <a:pt x="2583" y="16848"/>
                    </a:cubicBezTo>
                    <a:cubicBezTo>
                      <a:pt x="2583" y="16848"/>
                      <a:pt x="3287" y="16891"/>
                      <a:pt x="3522" y="17064"/>
                    </a:cubicBezTo>
                    <a:cubicBezTo>
                      <a:pt x="3522" y="17237"/>
                      <a:pt x="2583" y="17280"/>
                      <a:pt x="2348" y="17280"/>
                    </a:cubicBezTo>
                    <a:cubicBezTo>
                      <a:pt x="2348" y="17280"/>
                      <a:pt x="2113" y="17323"/>
                      <a:pt x="2113" y="17323"/>
                    </a:cubicBezTo>
                    <a:cubicBezTo>
                      <a:pt x="1878" y="17410"/>
                      <a:pt x="1409" y="17539"/>
                      <a:pt x="470" y="17626"/>
                    </a:cubicBezTo>
                    <a:cubicBezTo>
                      <a:pt x="470" y="17669"/>
                      <a:pt x="470" y="17669"/>
                      <a:pt x="470" y="17669"/>
                    </a:cubicBezTo>
                    <a:cubicBezTo>
                      <a:pt x="470" y="17669"/>
                      <a:pt x="470" y="17712"/>
                      <a:pt x="470" y="17712"/>
                    </a:cubicBezTo>
                    <a:cubicBezTo>
                      <a:pt x="704" y="17669"/>
                      <a:pt x="939" y="17669"/>
                      <a:pt x="939" y="17669"/>
                    </a:cubicBezTo>
                    <a:cubicBezTo>
                      <a:pt x="1174" y="17669"/>
                      <a:pt x="1174" y="17669"/>
                      <a:pt x="1174" y="17669"/>
                    </a:cubicBezTo>
                    <a:cubicBezTo>
                      <a:pt x="1409" y="17712"/>
                      <a:pt x="1409" y="17712"/>
                      <a:pt x="1409" y="17712"/>
                    </a:cubicBezTo>
                    <a:cubicBezTo>
                      <a:pt x="1643" y="17755"/>
                      <a:pt x="1409" y="17798"/>
                      <a:pt x="1409" y="17798"/>
                    </a:cubicBezTo>
                    <a:cubicBezTo>
                      <a:pt x="1409" y="17842"/>
                      <a:pt x="1409" y="17842"/>
                      <a:pt x="1409" y="17842"/>
                    </a:cubicBezTo>
                    <a:cubicBezTo>
                      <a:pt x="1643" y="17842"/>
                      <a:pt x="1643" y="17842"/>
                      <a:pt x="1643" y="17842"/>
                    </a:cubicBezTo>
                    <a:cubicBezTo>
                      <a:pt x="1643" y="17842"/>
                      <a:pt x="1878" y="17842"/>
                      <a:pt x="1878" y="17842"/>
                    </a:cubicBezTo>
                    <a:cubicBezTo>
                      <a:pt x="1878" y="17798"/>
                      <a:pt x="1878" y="17798"/>
                      <a:pt x="1878" y="17755"/>
                    </a:cubicBezTo>
                    <a:cubicBezTo>
                      <a:pt x="1643" y="17669"/>
                      <a:pt x="1878" y="17539"/>
                      <a:pt x="2113" y="17453"/>
                    </a:cubicBezTo>
                    <a:cubicBezTo>
                      <a:pt x="2348" y="17410"/>
                      <a:pt x="2583" y="17366"/>
                      <a:pt x="3052" y="17366"/>
                    </a:cubicBezTo>
                    <a:cubicBezTo>
                      <a:pt x="3052" y="17366"/>
                      <a:pt x="3522" y="17410"/>
                      <a:pt x="3757" y="17453"/>
                    </a:cubicBezTo>
                    <a:cubicBezTo>
                      <a:pt x="4461" y="17582"/>
                      <a:pt x="3991" y="17712"/>
                      <a:pt x="3757" y="17755"/>
                    </a:cubicBezTo>
                    <a:cubicBezTo>
                      <a:pt x="3522" y="17798"/>
                      <a:pt x="3522" y="17842"/>
                      <a:pt x="3522" y="17842"/>
                    </a:cubicBezTo>
                    <a:cubicBezTo>
                      <a:pt x="3522" y="17928"/>
                      <a:pt x="3287" y="17971"/>
                      <a:pt x="3287" y="18058"/>
                    </a:cubicBezTo>
                    <a:cubicBezTo>
                      <a:pt x="3287" y="18101"/>
                      <a:pt x="3052" y="18187"/>
                      <a:pt x="3052" y="18230"/>
                    </a:cubicBezTo>
                    <a:cubicBezTo>
                      <a:pt x="3052" y="18317"/>
                      <a:pt x="2583" y="18360"/>
                      <a:pt x="2348" y="18360"/>
                    </a:cubicBezTo>
                    <a:cubicBezTo>
                      <a:pt x="2348" y="18403"/>
                      <a:pt x="2348" y="18403"/>
                      <a:pt x="2348" y="18403"/>
                    </a:cubicBezTo>
                    <a:cubicBezTo>
                      <a:pt x="2348" y="18490"/>
                      <a:pt x="2113" y="18533"/>
                      <a:pt x="1643" y="18533"/>
                    </a:cubicBezTo>
                    <a:cubicBezTo>
                      <a:pt x="1878" y="18619"/>
                      <a:pt x="1643" y="18662"/>
                      <a:pt x="1643" y="18662"/>
                    </a:cubicBezTo>
                    <a:cubicBezTo>
                      <a:pt x="1878" y="18662"/>
                      <a:pt x="2113" y="18662"/>
                      <a:pt x="2583" y="18662"/>
                    </a:cubicBezTo>
                    <a:cubicBezTo>
                      <a:pt x="2817" y="18662"/>
                      <a:pt x="2817" y="18706"/>
                      <a:pt x="3052" y="18706"/>
                    </a:cubicBezTo>
                    <a:cubicBezTo>
                      <a:pt x="3052" y="18706"/>
                      <a:pt x="3052" y="18706"/>
                      <a:pt x="3052" y="18706"/>
                    </a:cubicBezTo>
                    <a:cubicBezTo>
                      <a:pt x="3052" y="18706"/>
                      <a:pt x="3287" y="18706"/>
                      <a:pt x="3522" y="18662"/>
                    </a:cubicBezTo>
                    <a:cubicBezTo>
                      <a:pt x="4226" y="18619"/>
                      <a:pt x="4930" y="18706"/>
                      <a:pt x="5165" y="18792"/>
                    </a:cubicBezTo>
                    <a:cubicBezTo>
                      <a:pt x="5165" y="18878"/>
                      <a:pt x="4930" y="18965"/>
                      <a:pt x="4461" y="19008"/>
                    </a:cubicBezTo>
                    <a:cubicBezTo>
                      <a:pt x="4226" y="19008"/>
                      <a:pt x="4226" y="19008"/>
                      <a:pt x="3991" y="19008"/>
                    </a:cubicBezTo>
                    <a:cubicBezTo>
                      <a:pt x="4461" y="19008"/>
                      <a:pt x="4930" y="19051"/>
                      <a:pt x="4930" y="19138"/>
                    </a:cubicBezTo>
                    <a:cubicBezTo>
                      <a:pt x="4930" y="19138"/>
                      <a:pt x="4930" y="19138"/>
                      <a:pt x="4930" y="19138"/>
                    </a:cubicBezTo>
                    <a:cubicBezTo>
                      <a:pt x="5165" y="19008"/>
                      <a:pt x="5400" y="18965"/>
                      <a:pt x="5870" y="18965"/>
                    </a:cubicBezTo>
                    <a:cubicBezTo>
                      <a:pt x="6574" y="18965"/>
                      <a:pt x="7513" y="19094"/>
                      <a:pt x="7748" y="19224"/>
                    </a:cubicBezTo>
                    <a:cubicBezTo>
                      <a:pt x="7748" y="19267"/>
                      <a:pt x="7748" y="19310"/>
                      <a:pt x="7513" y="19354"/>
                    </a:cubicBezTo>
                    <a:cubicBezTo>
                      <a:pt x="7513" y="19397"/>
                      <a:pt x="7278" y="19397"/>
                      <a:pt x="7043" y="19440"/>
                    </a:cubicBezTo>
                    <a:cubicBezTo>
                      <a:pt x="7278" y="19397"/>
                      <a:pt x="7513" y="19397"/>
                      <a:pt x="7748" y="19397"/>
                    </a:cubicBezTo>
                    <a:cubicBezTo>
                      <a:pt x="8452" y="19397"/>
                      <a:pt x="10330" y="19440"/>
                      <a:pt x="10565" y="19613"/>
                    </a:cubicBezTo>
                    <a:cubicBezTo>
                      <a:pt x="10565" y="19656"/>
                      <a:pt x="10565" y="19699"/>
                      <a:pt x="10565" y="19699"/>
                    </a:cubicBezTo>
                    <a:cubicBezTo>
                      <a:pt x="10800" y="19699"/>
                      <a:pt x="11035" y="19742"/>
                      <a:pt x="11270" y="19829"/>
                    </a:cubicBezTo>
                    <a:cubicBezTo>
                      <a:pt x="11270" y="19829"/>
                      <a:pt x="11270" y="19829"/>
                      <a:pt x="11270" y="19872"/>
                    </a:cubicBezTo>
                    <a:cubicBezTo>
                      <a:pt x="11974" y="19699"/>
                      <a:pt x="13148" y="19613"/>
                      <a:pt x="13852" y="19570"/>
                    </a:cubicBezTo>
                    <a:cubicBezTo>
                      <a:pt x="14557" y="19526"/>
                      <a:pt x="15026" y="19613"/>
                      <a:pt x="15026" y="19656"/>
                    </a:cubicBezTo>
                    <a:cubicBezTo>
                      <a:pt x="15261" y="19786"/>
                      <a:pt x="14557" y="19915"/>
                      <a:pt x="13617" y="20002"/>
                    </a:cubicBezTo>
                    <a:cubicBezTo>
                      <a:pt x="13148" y="20002"/>
                      <a:pt x="13148" y="20045"/>
                      <a:pt x="13148" y="20045"/>
                    </a:cubicBezTo>
                    <a:cubicBezTo>
                      <a:pt x="13148" y="20045"/>
                      <a:pt x="13148" y="20045"/>
                      <a:pt x="13383" y="20131"/>
                    </a:cubicBezTo>
                    <a:cubicBezTo>
                      <a:pt x="13617" y="20174"/>
                      <a:pt x="14087" y="20131"/>
                      <a:pt x="14322" y="20131"/>
                    </a:cubicBezTo>
                    <a:cubicBezTo>
                      <a:pt x="14791" y="20088"/>
                      <a:pt x="15496" y="20045"/>
                      <a:pt x="15965" y="20131"/>
                    </a:cubicBezTo>
                    <a:cubicBezTo>
                      <a:pt x="16200" y="20174"/>
                      <a:pt x="16200" y="20261"/>
                      <a:pt x="16200" y="20261"/>
                    </a:cubicBezTo>
                    <a:cubicBezTo>
                      <a:pt x="15965" y="20347"/>
                      <a:pt x="15496" y="20390"/>
                      <a:pt x="15261" y="20390"/>
                    </a:cubicBezTo>
                    <a:cubicBezTo>
                      <a:pt x="15026" y="20434"/>
                      <a:pt x="14557" y="20434"/>
                      <a:pt x="14557" y="20434"/>
                    </a:cubicBezTo>
                    <a:cubicBezTo>
                      <a:pt x="14557" y="20477"/>
                      <a:pt x="14557" y="20520"/>
                      <a:pt x="14791" y="20520"/>
                    </a:cubicBezTo>
                    <a:cubicBezTo>
                      <a:pt x="14791" y="20606"/>
                      <a:pt x="15026" y="20650"/>
                      <a:pt x="15026" y="20736"/>
                    </a:cubicBezTo>
                    <a:cubicBezTo>
                      <a:pt x="14791" y="20779"/>
                      <a:pt x="14791" y="20822"/>
                      <a:pt x="14322" y="20822"/>
                    </a:cubicBezTo>
                    <a:cubicBezTo>
                      <a:pt x="14322" y="20866"/>
                      <a:pt x="14087" y="20866"/>
                      <a:pt x="13852" y="20866"/>
                    </a:cubicBezTo>
                    <a:cubicBezTo>
                      <a:pt x="13617" y="20866"/>
                      <a:pt x="13383" y="20822"/>
                      <a:pt x="13148" y="20736"/>
                    </a:cubicBezTo>
                    <a:cubicBezTo>
                      <a:pt x="13148" y="20779"/>
                      <a:pt x="13148" y="20779"/>
                      <a:pt x="13148" y="20822"/>
                    </a:cubicBezTo>
                    <a:cubicBezTo>
                      <a:pt x="12913" y="20866"/>
                      <a:pt x="12913" y="20866"/>
                      <a:pt x="12913" y="20866"/>
                    </a:cubicBezTo>
                    <a:cubicBezTo>
                      <a:pt x="12678" y="20866"/>
                      <a:pt x="12678" y="20866"/>
                      <a:pt x="12678" y="20866"/>
                    </a:cubicBezTo>
                    <a:cubicBezTo>
                      <a:pt x="12209" y="20866"/>
                      <a:pt x="11504" y="20736"/>
                      <a:pt x="10800" y="20650"/>
                    </a:cubicBezTo>
                    <a:cubicBezTo>
                      <a:pt x="10800" y="20650"/>
                      <a:pt x="10800" y="20606"/>
                      <a:pt x="10800" y="20606"/>
                    </a:cubicBezTo>
                    <a:cubicBezTo>
                      <a:pt x="10800" y="20650"/>
                      <a:pt x="10800" y="20650"/>
                      <a:pt x="10800" y="20650"/>
                    </a:cubicBezTo>
                    <a:cubicBezTo>
                      <a:pt x="10800" y="20650"/>
                      <a:pt x="10800" y="20693"/>
                      <a:pt x="10800" y="20693"/>
                    </a:cubicBezTo>
                    <a:cubicBezTo>
                      <a:pt x="11035" y="20736"/>
                      <a:pt x="11270" y="20779"/>
                      <a:pt x="11035" y="20822"/>
                    </a:cubicBezTo>
                    <a:cubicBezTo>
                      <a:pt x="11035" y="20909"/>
                      <a:pt x="10565" y="20909"/>
                      <a:pt x="10330" y="20909"/>
                    </a:cubicBezTo>
                    <a:cubicBezTo>
                      <a:pt x="9626" y="20909"/>
                      <a:pt x="9626" y="20952"/>
                      <a:pt x="9626" y="20952"/>
                    </a:cubicBezTo>
                    <a:cubicBezTo>
                      <a:pt x="9626" y="20952"/>
                      <a:pt x="9626" y="20952"/>
                      <a:pt x="9626" y="20952"/>
                    </a:cubicBezTo>
                    <a:cubicBezTo>
                      <a:pt x="9626" y="20952"/>
                      <a:pt x="9861" y="20952"/>
                      <a:pt x="9861" y="20952"/>
                    </a:cubicBezTo>
                    <a:cubicBezTo>
                      <a:pt x="10330" y="20952"/>
                      <a:pt x="10800" y="20952"/>
                      <a:pt x="11270" y="20952"/>
                    </a:cubicBezTo>
                    <a:cubicBezTo>
                      <a:pt x="12209" y="20995"/>
                      <a:pt x="12209" y="21125"/>
                      <a:pt x="12443" y="21254"/>
                    </a:cubicBezTo>
                    <a:cubicBezTo>
                      <a:pt x="12443" y="21254"/>
                      <a:pt x="12443" y="21254"/>
                      <a:pt x="12443" y="21298"/>
                    </a:cubicBezTo>
                    <a:cubicBezTo>
                      <a:pt x="12443" y="21168"/>
                      <a:pt x="12678" y="21038"/>
                      <a:pt x="13383" y="20995"/>
                    </a:cubicBezTo>
                    <a:cubicBezTo>
                      <a:pt x="13617" y="20995"/>
                      <a:pt x="13617" y="20995"/>
                      <a:pt x="13617" y="20995"/>
                    </a:cubicBezTo>
                    <a:cubicBezTo>
                      <a:pt x="14087" y="20995"/>
                      <a:pt x="14322" y="21125"/>
                      <a:pt x="14322" y="21211"/>
                    </a:cubicBezTo>
                    <a:cubicBezTo>
                      <a:pt x="14557" y="21298"/>
                      <a:pt x="14557" y="21427"/>
                      <a:pt x="15496" y="21470"/>
                    </a:cubicBezTo>
                    <a:cubicBezTo>
                      <a:pt x="15496" y="21470"/>
                      <a:pt x="15496" y="21470"/>
                      <a:pt x="15496" y="21470"/>
                    </a:cubicBezTo>
                    <a:cubicBezTo>
                      <a:pt x="15496" y="21427"/>
                      <a:pt x="15496" y="21341"/>
                      <a:pt x="15965" y="21298"/>
                    </a:cubicBezTo>
                    <a:cubicBezTo>
                      <a:pt x="16200" y="21298"/>
                      <a:pt x="16435" y="21254"/>
                      <a:pt x="16435" y="21254"/>
                    </a:cubicBezTo>
                    <a:cubicBezTo>
                      <a:pt x="17139" y="21254"/>
                      <a:pt x="17609" y="21384"/>
                      <a:pt x="18078" y="21470"/>
                    </a:cubicBezTo>
                    <a:cubicBezTo>
                      <a:pt x="18313" y="21514"/>
                      <a:pt x="18548" y="21600"/>
                      <a:pt x="18783" y="21600"/>
                    </a:cubicBezTo>
                    <a:cubicBezTo>
                      <a:pt x="18783" y="21557"/>
                      <a:pt x="18548" y="21514"/>
                      <a:pt x="18313" y="21470"/>
                    </a:cubicBezTo>
                    <a:cubicBezTo>
                      <a:pt x="18313" y="21470"/>
                      <a:pt x="18078" y="21427"/>
                      <a:pt x="18078" y="21384"/>
                    </a:cubicBezTo>
                    <a:cubicBezTo>
                      <a:pt x="17843" y="21384"/>
                      <a:pt x="17843" y="21384"/>
                      <a:pt x="17843" y="21384"/>
                    </a:cubicBezTo>
                    <a:cubicBezTo>
                      <a:pt x="17843" y="21384"/>
                      <a:pt x="17843" y="21384"/>
                      <a:pt x="17609" y="21384"/>
                    </a:cubicBezTo>
                    <a:cubicBezTo>
                      <a:pt x="17609" y="21384"/>
                      <a:pt x="17609" y="21384"/>
                      <a:pt x="17609" y="21384"/>
                    </a:cubicBezTo>
                    <a:cubicBezTo>
                      <a:pt x="17609" y="21384"/>
                      <a:pt x="17609" y="21384"/>
                      <a:pt x="17609" y="21384"/>
                    </a:cubicBezTo>
                    <a:cubicBezTo>
                      <a:pt x="17609" y="21384"/>
                      <a:pt x="17609" y="21384"/>
                      <a:pt x="17609" y="21341"/>
                    </a:cubicBezTo>
                    <a:cubicBezTo>
                      <a:pt x="17609" y="21341"/>
                      <a:pt x="17609" y="21341"/>
                      <a:pt x="17609" y="21341"/>
                    </a:cubicBezTo>
                    <a:cubicBezTo>
                      <a:pt x="17609" y="21341"/>
                      <a:pt x="17609" y="21341"/>
                      <a:pt x="17609" y="21341"/>
                    </a:cubicBezTo>
                    <a:cubicBezTo>
                      <a:pt x="17374" y="21341"/>
                      <a:pt x="17374" y="21341"/>
                      <a:pt x="17374" y="21341"/>
                    </a:cubicBezTo>
                    <a:cubicBezTo>
                      <a:pt x="17374" y="21341"/>
                      <a:pt x="17374" y="21341"/>
                      <a:pt x="17374" y="21298"/>
                    </a:cubicBezTo>
                    <a:cubicBezTo>
                      <a:pt x="17374" y="21298"/>
                      <a:pt x="17374" y="21298"/>
                      <a:pt x="17374" y="21298"/>
                    </a:cubicBezTo>
                    <a:cubicBezTo>
                      <a:pt x="17374" y="21298"/>
                      <a:pt x="17374" y="21298"/>
                      <a:pt x="17374" y="21298"/>
                    </a:cubicBezTo>
                    <a:cubicBezTo>
                      <a:pt x="17374" y="21254"/>
                      <a:pt x="17374" y="21254"/>
                      <a:pt x="17374" y="21254"/>
                    </a:cubicBezTo>
                    <a:cubicBezTo>
                      <a:pt x="17374" y="21254"/>
                      <a:pt x="17374" y="21254"/>
                      <a:pt x="17374" y="21211"/>
                    </a:cubicBezTo>
                    <a:cubicBezTo>
                      <a:pt x="17374" y="21211"/>
                      <a:pt x="17374" y="21211"/>
                      <a:pt x="17374" y="21211"/>
                    </a:cubicBezTo>
                    <a:cubicBezTo>
                      <a:pt x="17374" y="21168"/>
                      <a:pt x="17374" y="21168"/>
                      <a:pt x="17374" y="21168"/>
                    </a:cubicBezTo>
                    <a:cubicBezTo>
                      <a:pt x="17374" y="21125"/>
                      <a:pt x="17374" y="21125"/>
                      <a:pt x="17139" y="21125"/>
                    </a:cubicBezTo>
                    <a:cubicBezTo>
                      <a:pt x="17139" y="21082"/>
                      <a:pt x="17139" y="21082"/>
                      <a:pt x="17139" y="21082"/>
                    </a:cubicBezTo>
                    <a:cubicBezTo>
                      <a:pt x="17139" y="21038"/>
                      <a:pt x="17139" y="21038"/>
                      <a:pt x="17139" y="20995"/>
                    </a:cubicBezTo>
                    <a:cubicBezTo>
                      <a:pt x="17139" y="20995"/>
                      <a:pt x="17139" y="20995"/>
                      <a:pt x="17139" y="20952"/>
                    </a:cubicBezTo>
                    <a:cubicBezTo>
                      <a:pt x="17139" y="20952"/>
                      <a:pt x="17139" y="20909"/>
                      <a:pt x="17139" y="20866"/>
                    </a:cubicBezTo>
                    <a:cubicBezTo>
                      <a:pt x="17139" y="20866"/>
                      <a:pt x="17139" y="20866"/>
                      <a:pt x="17139" y="20822"/>
                    </a:cubicBezTo>
                    <a:cubicBezTo>
                      <a:pt x="17139" y="20822"/>
                      <a:pt x="17139" y="20779"/>
                      <a:pt x="17139" y="20736"/>
                    </a:cubicBezTo>
                    <a:cubicBezTo>
                      <a:pt x="17139" y="20693"/>
                      <a:pt x="17139" y="20693"/>
                      <a:pt x="17139" y="20693"/>
                    </a:cubicBezTo>
                    <a:cubicBezTo>
                      <a:pt x="17139" y="20650"/>
                      <a:pt x="17139" y="20606"/>
                      <a:pt x="17139" y="20563"/>
                    </a:cubicBezTo>
                    <a:cubicBezTo>
                      <a:pt x="17139" y="20520"/>
                      <a:pt x="17139" y="20520"/>
                      <a:pt x="17139" y="20477"/>
                    </a:cubicBezTo>
                    <a:cubicBezTo>
                      <a:pt x="17139" y="20434"/>
                      <a:pt x="17374" y="20390"/>
                      <a:pt x="17374" y="20347"/>
                    </a:cubicBezTo>
                    <a:cubicBezTo>
                      <a:pt x="17374" y="20304"/>
                      <a:pt x="17374" y="20304"/>
                      <a:pt x="17374" y="20261"/>
                    </a:cubicBezTo>
                    <a:cubicBezTo>
                      <a:pt x="17374" y="20218"/>
                      <a:pt x="17374" y="20131"/>
                      <a:pt x="17374" y="20088"/>
                    </a:cubicBezTo>
                    <a:cubicBezTo>
                      <a:pt x="17374" y="20088"/>
                      <a:pt x="17374" y="20045"/>
                      <a:pt x="17374" y="20045"/>
                    </a:cubicBezTo>
                    <a:cubicBezTo>
                      <a:pt x="17374" y="19958"/>
                      <a:pt x="17374" y="19872"/>
                      <a:pt x="17374" y="19786"/>
                    </a:cubicBezTo>
                    <a:cubicBezTo>
                      <a:pt x="17374" y="19786"/>
                      <a:pt x="17374" y="19786"/>
                      <a:pt x="17374" y="19786"/>
                    </a:cubicBezTo>
                    <a:cubicBezTo>
                      <a:pt x="17139" y="19786"/>
                      <a:pt x="17139" y="19786"/>
                      <a:pt x="17139" y="19786"/>
                    </a:cubicBezTo>
                    <a:cubicBezTo>
                      <a:pt x="16435" y="19786"/>
                      <a:pt x="15730" y="19742"/>
                      <a:pt x="15261" y="19656"/>
                    </a:cubicBezTo>
                    <a:cubicBezTo>
                      <a:pt x="15026" y="19656"/>
                      <a:pt x="15026" y="19570"/>
                      <a:pt x="15026" y="19483"/>
                    </a:cubicBezTo>
                    <a:cubicBezTo>
                      <a:pt x="15026" y="19483"/>
                      <a:pt x="15026" y="19440"/>
                      <a:pt x="15261" y="19440"/>
                    </a:cubicBezTo>
                    <a:cubicBezTo>
                      <a:pt x="15026" y="19440"/>
                      <a:pt x="15026" y="19440"/>
                      <a:pt x="15026" y="19440"/>
                    </a:cubicBezTo>
                    <a:cubicBezTo>
                      <a:pt x="15026" y="19440"/>
                      <a:pt x="15026" y="19397"/>
                      <a:pt x="14791" y="19397"/>
                    </a:cubicBezTo>
                    <a:cubicBezTo>
                      <a:pt x="14791" y="19397"/>
                      <a:pt x="14791" y="19397"/>
                      <a:pt x="14791" y="19397"/>
                    </a:cubicBezTo>
                    <a:cubicBezTo>
                      <a:pt x="14557" y="19397"/>
                      <a:pt x="14557" y="19354"/>
                      <a:pt x="14322" y="19354"/>
                    </a:cubicBezTo>
                    <a:cubicBezTo>
                      <a:pt x="14087" y="19354"/>
                      <a:pt x="13617" y="19354"/>
                      <a:pt x="12913" y="19354"/>
                    </a:cubicBezTo>
                    <a:cubicBezTo>
                      <a:pt x="11504" y="19354"/>
                      <a:pt x="9861" y="19354"/>
                      <a:pt x="9861" y="19397"/>
                    </a:cubicBezTo>
                    <a:cubicBezTo>
                      <a:pt x="9626" y="19397"/>
                      <a:pt x="9626" y="19397"/>
                      <a:pt x="9626" y="19397"/>
                    </a:cubicBezTo>
                    <a:cubicBezTo>
                      <a:pt x="9626" y="19397"/>
                      <a:pt x="9626" y="19397"/>
                      <a:pt x="9626" y="19397"/>
                    </a:cubicBezTo>
                    <a:cubicBezTo>
                      <a:pt x="9626" y="19397"/>
                      <a:pt x="9626" y="19397"/>
                      <a:pt x="9626" y="19397"/>
                    </a:cubicBezTo>
                    <a:cubicBezTo>
                      <a:pt x="9391" y="19397"/>
                      <a:pt x="9157" y="19354"/>
                      <a:pt x="8922" y="19310"/>
                    </a:cubicBezTo>
                    <a:cubicBezTo>
                      <a:pt x="8687" y="19310"/>
                      <a:pt x="8687" y="19267"/>
                      <a:pt x="8452" y="19224"/>
                    </a:cubicBezTo>
                    <a:cubicBezTo>
                      <a:pt x="8452" y="19224"/>
                      <a:pt x="8452" y="19181"/>
                      <a:pt x="8452" y="19181"/>
                    </a:cubicBezTo>
                    <a:cubicBezTo>
                      <a:pt x="8217" y="19181"/>
                      <a:pt x="7983" y="19138"/>
                      <a:pt x="7983" y="19138"/>
                    </a:cubicBezTo>
                    <a:cubicBezTo>
                      <a:pt x="7513" y="19008"/>
                      <a:pt x="7513" y="18662"/>
                      <a:pt x="7748" y="18533"/>
                    </a:cubicBezTo>
                    <a:cubicBezTo>
                      <a:pt x="7748" y="18490"/>
                      <a:pt x="7278" y="18490"/>
                      <a:pt x="6809" y="18490"/>
                    </a:cubicBezTo>
                    <a:cubicBezTo>
                      <a:pt x="6339" y="18490"/>
                      <a:pt x="5870" y="18490"/>
                      <a:pt x="5635" y="18446"/>
                    </a:cubicBezTo>
                    <a:cubicBezTo>
                      <a:pt x="4930" y="18403"/>
                      <a:pt x="5165" y="18317"/>
                      <a:pt x="5165" y="18230"/>
                    </a:cubicBezTo>
                    <a:cubicBezTo>
                      <a:pt x="5165" y="18187"/>
                      <a:pt x="5165" y="18187"/>
                      <a:pt x="4930" y="18101"/>
                    </a:cubicBezTo>
                    <a:cubicBezTo>
                      <a:pt x="4226" y="17971"/>
                      <a:pt x="4461" y="17798"/>
                      <a:pt x="4696" y="17669"/>
                    </a:cubicBezTo>
                    <a:cubicBezTo>
                      <a:pt x="4696" y="17626"/>
                      <a:pt x="4696" y="17626"/>
                      <a:pt x="4696" y="17582"/>
                    </a:cubicBezTo>
                    <a:cubicBezTo>
                      <a:pt x="4930" y="17453"/>
                      <a:pt x="5400" y="17194"/>
                      <a:pt x="6809" y="17194"/>
                    </a:cubicBezTo>
                    <a:cubicBezTo>
                      <a:pt x="6809" y="17194"/>
                      <a:pt x="6809" y="17150"/>
                      <a:pt x="6809" y="17150"/>
                    </a:cubicBezTo>
                    <a:cubicBezTo>
                      <a:pt x="6809" y="17064"/>
                      <a:pt x="7043" y="16934"/>
                      <a:pt x="7513" y="16891"/>
                    </a:cubicBezTo>
                    <a:cubicBezTo>
                      <a:pt x="7513" y="16848"/>
                      <a:pt x="7513" y="16805"/>
                      <a:pt x="7513" y="16805"/>
                    </a:cubicBezTo>
                    <a:cubicBezTo>
                      <a:pt x="7278" y="16718"/>
                      <a:pt x="6809" y="16589"/>
                      <a:pt x="7513" y="16502"/>
                    </a:cubicBezTo>
                    <a:cubicBezTo>
                      <a:pt x="7513" y="16502"/>
                      <a:pt x="7513" y="16459"/>
                      <a:pt x="7748" y="16416"/>
                    </a:cubicBezTo>
                    <a:cubicBezTo>
                      <a:pt x="7748" y="16330"/>
                      <a:pt x="7748" y="16200"/>
                      <a:pt x="8687" y="16157"/>
                    </a:cubicBezTo>
                    <a:cubicBezTo>
                      <a:pt x="8922" y="16157"/>
                      <a:pt x="8922" y="16157"/>
                      <a:pt x="8922" y="16157"/>
                    </a:cubicBezTo>
                    <a:cubicBezTo>
                      <a:pt x="8922" y="16157"/>
                      <a:pt x="8922" y="16114"/>
                      <a:pt x="8922" y="16070"/>
                    </a:cubicBezTo>
                    <a:cubicBezTo>
                      <a:pt x="8922" y="16027"/>
                      <a:pt x="8687" y="15854"/>
                      <a:pt x="9391" y="15854"/>
                    </a:cubicBezTo>
                    <a:cubicBezTo>
                      <a:pt x="9391" y="15811"/>
                      <a:pt x="9391" y="15811"/>
                      <a:pt x="9391" y="15768"/>
                    </a:cubicBezTo>
                    <a:cubicBezTo>
                      <a:pt x="9391" y="15725"/>
                      <a:pt x="9157" y="15595"/>
                      <a:pt x="9157" y="15509"/>
                    </a:cubicBezTo>
                    <a:cubicBezTo>
                      <a:pt x="9391" y="15466"/>
                      <a:pt x="9391" y="15422"/>
                      <a:pt x="9157" y="15379"/>
                    </a:cubicBezTo>
                    <a:cubicBezTo>
                      <a:pt x="9157" y="15293"/>
                      <a:pt x="8922" y="15163"/>
                      <a:pt x="9861" y="15077"/>
                    </a:cubicBezTo>
                    <a:cubicBezTo>
                      <a:pt x="10096" y="15077"/>
                      <a:pt x="10096" y="15034"/>
                      <a:pt x="10096" y="15034"/>
                    </a:cubicBezTo>
                    <a:cubicBezTo>
                      <a:pt x="10096" y="15034"/>
                      <a:pt x="10096" y="15034"/>
                      <a:pt x="10096" y="15034"/>
                    </a:cubicBezTo>
                    <a:cubicBezTo>
                      <a:pt x="10096" y="15034"/>
                      <a:pt x="9861" y="14947"/>
                      <a:pt x="9391" y="14904"/>
                    </a:cubicBezTo>
                    <a:cubicBezTo>
                      <a:pt x="9391" y="14904"/>
                      <a:pt x="8922" y="14818"/>
                      <a:pt x="8922" y="14774"/>
                    </a:cubicBezTo>
                    <a:cubicBezTo>
                      <a:pt x="8922" y="14774"/>
                      <a:pt x="8922" y="14731"/>
                      <a:pt x="8922" y="14731"/>
                    </a:cubicBezTo>
                    <a:cubicBezTo>
                      <a:pt x="9157" y="14645"/>
                      <a:pt x="9861" y="14645"/>
                      <a:pt x="10800" y="14645"/>
                    </a:cubicBezTo>
                    <a:cubicBezTo>
                      <a:pt x="10800" y="14645"/>
                      <a:pt x="10800" y="14645"/>
                      <a:pt x="10565" y="14602"/>
                    </a:cubicBezTo>
                    <a:cubicBezTo>
                      <a:pt x="10565" y="14602"/>
                      <a:pt x="10565" y="14602"/>
                      <a:pt x="10565" y="14602"/>
                    </a:cubicBezTo>
                    <a:cubicBezTo>
                      <a:pt x="10330" y="14602"/>
                      <a:pt x="10096" y="14602"/>
                      <a:pt x="10096" y="14602"/>
                    </a:cubicBezTo>
                    <a:cubicBezTo>
                      <a:pt x="9391" y="14602"/>
                      <a:pt x="9157" y="14558"/>
                      <a:pt x="8922" y="14472"/>
                    </a:cubicBezTo>
                    <a:cubicBezTo>
                      <a:pt x="8687" y="14386"/>
                      <a:pt x="8922" y="14299"/>
                      <a:pt x="9157" y="14213"/>
                    </a:cubicBezTo>
                    <a:cubicBezTo>
                      <a:pt x="9391" y="14170"/>
                      <a:pt x="9391" y="14170"/>
                      <a:pt x="9391" y="14170"/>
                    </a:cubicBezTo>
                    <a:cubicBezTo>
                      <a:pt x="9391" y="14170"/>
                      <a:pt x="9157" y="14126"/>
                      <a:pt x="9157" y="14126"/>
                    </a:cubicBezTo>
                    <a:cubicBezTo>
                      <a:pt x="8922" y="14083"/>
                      <a:pt x="8452" y="13997"/>
                      <a:pt x="8687" y="13910"/>
                    </a:cubicBezTo>
                    <a:cubicBezTo>
                      <a:pt x="8922" y="13867"/>
                      <a:pt x="8922" y="13781"/>
                      <a:pt x="8687" y="13781"/>
                    </a:cubicBezTo>
                    <a:cubicBezTo>
                      <a:pt x="7983" y="13694"/>
                      <a:pt x="8452" y="13349"/>
                      <a:pt x="8452" y="13349"/>
                    </a:cubicBezTo>
                    <a:cubicBezTo>
                      <a:pt x="8452" y="13219"/>
                      <a:pt x="8687" y="13133"/>
                      <a:pt x="9157" y="13090"/>
                    </a:cubicBezTo>
                    <a:cubicBezTo>
                      <a:pt x="9157" y="13046"/>
                      <a:pt x="9157" y="12874"/>
                      <a:pt x="9157" y="12787"/>
                    </a:cubicBezTo>
                    <a:cubicBezTo>
                      <a:pt x="9157" y="12744"/>
                      <a:pt x="8922" y="12701"/>
                      <a:pt x="8922" y="12658"/>
                    </a:cubicBezTo>
                    <a:cubicBezTo>
                      <a:pt x="8922" y="12614"/>
                      <a:pt x="8922" y="12571"/>
                      <a:pt x="8687" y="12528"/>
                    </a:cubicBezTo>
                    <a:cubicBezTo>
                      <a:pt x="8687" y="12442"/>
                      <a:pt x="8452" y="12398"/>
                      <a:pt x="8452" y="12312"/>
                    </a:cubicBezTo>
                    <a:cubicBezTo>
                      <a:pt x="8452" y="12226"/>
                      <a:pt x="8687" y="12182"/>
                      <a:pt x="8922" y="12182"/>
                    </a:cubicBezTo>
                    <a:cubicBezTo>
                      <a:pt x="8922" y="12139"/>
                      <a:pt x="9157" y="12096"/>
                      <a:pt x="9157" y="11966"/>
                    </a:cubicBezTo>
                    <a:cubicBezTo>
                      <a:pt x="9157" y="11880"/>
                      <a:pt x="9157" y="11664"/>
                      <a:pt x="10096" y="11578"/>
                    </a:cubicBezTo>
                    <a:cubicBezTo>
                      <a:pt x="10096" y="11578"/>
                      <a:pt x="10096" y="11491"/>
                      <a:pt x="10096" y="11491"/>
                    </a:cubicBezTo>
                    <a:cubicBezTo>
                      <a:pt x="10096" y="11405"/>
                      <a:pt x="10096" y="11362"/>
                      <a:pt x="10096" y="11318"/>
                    </a:cubicBezTo>
                    <a:cubicBezTo>
                      <a:pt x="10096" y="11189"/>
                      <a:pt x="10800" y="11146"/>
                      <a:pt x="11035" y="11146"/>
                    </a:cubicBezTo>
                    <a:cubicBezTo>
                      <a:pt x="11504" y="11146"/>
                      <a:pt x="11504" y="11146"/>
                      <a:pt x="11504" y="11102"/>
                    </a:cubicBezTo>
                    <a:cubicBezTo>
                      <a:pt x="11504" y="11059"/>
                      <a:pt x="11504" y="11059"/>
                      <a:pt x="11270" y="11016"/>
                    </a:cubicBezTo>
                    <a:cubicBezTo>
                      <a:pt x="11270" y="10973"/>
                      <a:pt x="10800" y="10930"/>
                      <a:pt x="11035" y="10800"/>
                    </a:cubicBezTo>
                    <a:cubicBezTo>
                      <a:pt x="11035" y="10757"/>
                      <a:pt x="11035" y="10670"/>
                      <a:pt x="11035" y="10541"/>
                    </a:cubicBezTo>
                    <a:cubicBezTo>
                      <a:pt x="10800" y="10454"/>
                      <a:pt x="10800" y="10325"/>
                      <a:pt x="10800" y="10195"/>
                    </a:cubicBezTo>
                    <a:cubicBezTo>
                      <a:pt x="10800" y="9893"/>
                      <a:pt x="11974" y="9763"/>
                      <a:pt x="12678" y="9720"/>
                    </a:cubicBezTo>
                    <a:cubicBezTo>
                      <a:pt x="12678" y="9677"/>
                      <a:pt x="12913" y="9677"/>
                      <a:pt x="12913" y="9634"/>
                    </a:cubicBezTo>
                    <a:cubicBezTo>
                      <a:pt x="13148" y="9634"/>
                      <a:pt x="12913" y="9504"/>
                      <a:pt x="12913" y="9418"/>
                    </a:cubicBezTo>
                    <a:cubicBezTo>
                      <a:pt x="12678" y="9245"/>
                      <a:pt x="12443" y="9072"/>
                      <a:pt x="13148" y="9029"/>
                    </a:cubicBezTo>
                    <a:cubicBezTo>
                      <a:pt x="13148" y="9029"/>
                      <a:pt x="13148" y="8986"/>
                      <a:pt x="13383" y="8899"/>
                    </a:cubicBezTo>
                    <a:cubicBezTo>
                      <a:pt x="13383" y="8813"/>
                      <a:pt x="13383" y="8726"/>
                      <a:pt x="13852" y="8683"/>
                    </a:cubicBezTo>
                    <a:cubicBezTo>
                      <a:pt x="14087" y="8640"/>
                      <a:pt x="14087" y="8597"/>
                      <a:pt x="14087" y="8510"/>
                    </a:cubicBezTo>
                    <a:cubicBezTo>
                      <a:pt x="14087" y="8467"/>
                      <a:pt x="14322" y="8381"/>
                      <a:pt x="14322" y="8294"/>
                    </a:cubicBezTo>
                    <a:cubicBezTo>
                      <a:pt x="14557" y="8251"/>
                      <a:pt x="14322" y="8208"/>
                      <a:pt x="14087" y="8122"/>
                    </a:cubicBezTo>
                    <a:cubicBezTo>
                      <a:pt x="13852" y="8078"/>
                      <a:pt x="13617" y="7992"/>
                      <a:pt x="13617" y="7906"/>
                    </a:cubicBezTo>
                    <a:cubicBezTo>
                      <a:pt x="13617" y="7776"/>
                      <a:pt x="13617" y="7646"/>
                      <a:pt x="12913" y="7474"/>
                    </a:cubicBezTo>
                    <a:cubicBezTo>
                      <a:pt x="12209" y="7344"/>
                      <a:pt x="12209" y="7085"/>
                      <a:pt x="12443" y="6955"/>
                    </a:cubicBezTo>
                    <a:cubicBezTo>
                      <a:pt x="12443" y="6955"/>
                      <a:pt x="12678" y="6912"/>
                      <a:pt x="12678" y="6912"/>
                    </a:cubicBezTo>
                    <a:cubicBezTo>
                      <a:pt x="12678" y="6912"/>
                      <a:pt x="12678" y="6869"/>
                      <a:pt x="12678" y="6869"/>
                    </a:cubicBezTo>
                    <a:cubicBezTo>
                      <a:pt x="12913" y="6869"/>
                      <a:pt x="12913" y="6826"/>
                      <a:pt x="13148" y="6826"/>
                    </a:cubicBezTo>
                    <a:cubicBezTo>
                      <a:pt x="13148" y="6826"/>
                      <a:pt x="13148" y="6782"/>
                      <a:pt x="13148" y="6739"/>
                    </a:cubicBezTo>
                    <a:cubicBezTo>
                      <a:pt x="13383" y="6653"/>
                      <a:pt x="13617" y="6480"/>
                      <a:pt x="14322" y="6437"/>
                    </a:cubicBezTo>
                    <a:cubicBezTo>
                      <a:pt x="14322" y="6437"/>
                      <a:pt x="14322" y="6437"/>
                      <a:pt x="14322" y="6437"/>
                    </a:cubicBezTo>
                    <a:cubicBezTo>
                      <a:pt x="14557" y="6350"/>
                      <a:pt x="14087" y="6178"/>
                      <a:pt x="14087" y="6048"/>
                    </a:cubicBezTo>
                    <a:cubicBezTo>
                      <a:pt x="13617" y="5875"/>
                      <a:pt x="14087" y="5832"/>
                      <a:pt x="14557" y="5789"/>
                    </a:cubicBezTo>
                    <a:cubicBezTo>
                      <a:pt x="14557" y="5789"/>
                      <a:pt x="14557" y="5789"/>
                      <a:pt x="14557" y="5789"/>
                    </a:cubicBezTo>
                    <a:cubicBezTo>
                      <a:pt x="14557" y="5573"/>
                      <a:pt x="15261" y="5314"/>
                      <a:pt x="16200" y="5270"/>
                    </a:cubicBezTo>
                    <a:cubicBezTo>
                      <a:pt x="16435" y="5227"/>
                      <a:pt x="16670" y="5098"/>
                      <a:pt x="16670" y="4925"/>
                    </a:cubicBezTo>
                    <a:cubicBezTo>
                      <a:pt x="16670" y="4795"/>
                      <a:pt x="17139" y="4752"/>
                      <a:pt x="17843" y="4709"/>
                    </a:cubicBezTo>
                    <a:cubicBezTo>
                      <a:pt x="18078" y="4666"/>
                      <a:pt x="18078" y="4666"/>
                      <a:pt x="18313" y="4622"/>
                    </a:cubicBezTo>
                    <a:cubicBezTo>
                      <a:pt x="18313" y="4622"/>
                      <a:pt x="18313" y="4579"/>
                      <a:pt x="18313" y="4579"/>
                    </a:cubicBezTo>
                    <a:cubicBezTo>
                      <a:pt x="18078" y="4536"/>
                      <a:pt x="17843" y="4450"/>
                      <a:pt x="17843" y="4406"/>
                    </a:cubicBezTo>
                    <a:cubicBezTo>
                      <a:pt x="18078" y="4363"/>
                      <a:pt x="18078" y="4320"/>
                      <a:pt x="18313" y="4277"/>
                    </a:cubicBezTo>
                    <a:cubicBezTo>
                      <a:pt x="18548" y="4277"/>
                      <a:pt x="18313" y="4147"/>
                      <a:pt x="18078" y="4104"/>
                    </a:cubicBezTo>
                    <a:cubicBezTo>
                      <a:pt x="17843" y="3974"/>
                      <a:pt x="17609" y="3845"/>
                      <a:pt x="18078" y="3758"/>
                    </a:cubicBezTo>
                    <a:cubicBezTo>
                      <a:pt x="18313" y="3758"/>
                      <a:pt x="18078" y="3672"/>
                      <a:pt x="18078" y="3629"/>
                    </a:cubicBezTo>
                    <a:cubicBezTo>
                      <a:pt x="18078" y="3586"/>
                      <a:pt x="18078" y="3542"/>
                      <a:pt x="18078" y="3456"/>
                    </a:cubicBezTo>
                    <a:cubicBezTo>
                      <a:pt x="18078" y="3370"/>
                      <a:pt x="18783" y="3283"/>
                      <a:pt x="19957" y="3154"/>
                    </a:cubicBezTo>
                    <a:cubicBezTo>
                      <a:pt x="20426" y="3110"/>
                      <a:pt x="21130" y="3024"/>
                      <a:pt x="21130" y="3024"/>
                    </a:cubicBezTo>
                    <a:cubicBezTo>
                      <a:pt x="21130" y="2981"/>
                      <a:pt x="21130" y="2981"/>
                      <a:pt x="21130" y="2981"/>
                    </a:cubicBezTo>
                    <a:cubicBezTo>
                      <a:pt x="21130" y="2981"/>
                      <a:pt x="21130" y="2981"/>
                      <a:pt x="21130" y="2981"/>
                    </a:cubicBezTo>
                    <a:cubicBezTo>
                      <a:pt x="21365" y="2981"/>
                      <a:pt x="21365" y="2938"/>
                      <a:pt x="21365" y="2938"/>
                    </a:cubicBezTo>
                    <a:cubicBezTo>
                      <a:pt x="21365" y="2938"/>
                      <a:pt x="21365" y="2938"/>
                      <a:pt x="21365" y="2938"/>
                    </a:cubicBezTo>
                    <a:cubicBezTo>
                      <a:pt x="21365" y="2938"/>
                      <a:pt x="21365" y="2894"/>
                      <a:pt x="21365" y="2894"/>
                    </a:cubicBezTo>
                    <a:cubicBezTo>
                      <a:pt x="21365" y="2894"/>
                      <a:pt x="21365" y="2894"/>
                      <a:pt x="21365" y="2894"/>
                    </a:cubicBezTo>
                    <a:cubicBezTo>
                      <a:pt x="21365" y="2851"/>
                      <a:pt x="21365" y="2851"/>
                      <a:pt x="21365" y="2808"/>
                    </a:cubicBezTo>
                    <a:cubicBezTo>
                      <a:pt x="21365" y="2808"/>
                      <a:pt x="21365" y="2808"/>
                      <a:pt x="21365" y="2808"/>
                    </a:cubicBezTo>
                    <a:cubicBezTo>
                      <a:pt x="21365" y="2765"/>
                      <a:pt x="21365" y="2765"/>
                      <a:pt x="21365" y="2765"/>
                    </a:cubicBezTo>
                    <a:cubicBezTo>
                      <a:pt x="21600" y="2722"/>
                      <a:pt x="21600" y="2722"/>
                      <a:pt x="21600" y="2722"/>
                    </a:cubicBezTo>
                    <a:cubicBezTo>
                      <a:pt x="21600" y="2722"/>
                      <a:pt x="21600" y="2678"/>
                      <a:pt x="21600" y="2678"/>
                    </a:cubicBezTo>
                    <a:cubicBezTo>
                      <a:pt x="21600" y="2678"/>
                      <a:pt x="21600" y="2635"/>
                      <a:pt x="21600" y="2635"/>
                    </a:cubicBezTo>
                    <a:cubicBezTo>
                      <a:pt x="21600" y="2635"/>
                      <a:pt x="21600" y="2635"/>
                      <a:pt x="21600" y="2635"/>
                    </a:cubicBezTo>
                    <a:cubicBezTo>
                      <a:pt x="21600" y="2635"/>
                      <a:pt x="21600" y="2635"/>
                      <a:pt x="21600" y="2635"/>
                    </a:cubicBezTo>
                    <a:cubicBezTo>
                      <a:pt x="21130" y="2678"/>
                      <a:pt x="20896" y="2678"/>
                      <a:pt x="20661" y="2678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384" name="Shape 4456">
                <a:extLst>
                  <a:ext uri="{FF2B5EF4-FFF2-40B4-BE49-F238E27FC236}">
                    <a16:creationId xmlns:a16="http://schemas.microsoft.com/office/drawing/2014/main" id="{965C91F6-942C-C94C-AA07-ABF7EB0CFD01}"/>
                  </a:ext>
                </a:extLst>
              </p:cNvPr>
              <p:cNvSpPr/>
              <p:nvPr/>
            </p:nvSpPr>
            <p:spPr>
              <a:xfrm>
                <a:off x="407449" y="2924384"/>
                <a:ext cx="47797" cy="6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0" y="0"/>
                      <a:pt x="11631" y="0"/>
                      <a:pt x="21600" y="0"/>
                    </a:cubicBezTo>
                    <a:cubicBezTo>
                      <a:pt x="11631" y="0"/>
                      <a:pt x="0" y="0"/>
                      <a:pt x="0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385" name="Shape 4457">
                <a:extLst>
                  <a:ext uri="{FF2B5EF4-FFF2-40B4-BE49-F238E27FC236}">
                    <a16:creationId xmlns:a16="http://schemas.microsoft.com/office/drawing/2014/main" id="{BB1A7BAF-7279-BA48-85A5-3F77BD58AB78}"/>
                  </a:ext>
                </a:extLst>
              </p:cNvPr>
              <p:cNvSpPr/>
              <p:nvPr/>
            </p:nvSpPr>
            <p:spPr>
              <a:xfrm>
                <a:off x="489908" y="2930166"/>
                <a:ext cx="6351" cy="254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386" name="Shape 4458">
                <a:extLst>
                  <a:ext uri="{FF2B5EF4-FFF2-40B4-BE49-F238E27FC236}">
                    <a16:creationId xmlns:a16="http://schemas.microsoft.com/office/drawing/2014/main" id="{D3DF22B6-0403-ED4D-947C-01FF6D1F02F9}"/>
                  </a:ext>
                </a:extLst>
              </p:cNvPr>
              <p:cNvSpPr/>
              <p:nvPr/>
            </p:nvSpPr>
            <p:spPr>
              <a:xfrm>
                <a:off x="523763" y="2964177"/>
                <a:ext cx="2541" cy="23129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387" name="Shape 4459">
                <a:extLst>
                  <a:ext uri="{FF2B5EF4-FFF2-40B4-BE49-F238E27FC236}">
                    <a16:creationId xmlns:a16="http://schemas.microsoft.com/office/drawing/2014/main" id="{CCFCBF41-8D5F-EC4E-AAFC-D29404558D9C}"/>
                  </a:ext>
                </a:extLst>
              </p:cNvPr>
              <p:cNvSpPr/>
              <p:nvPr/>
            </p:nvSpPr>
            <p:spPr>
              <a:xfrm>
                <a:off x="519780" y="3029705"/>
                <a:ext cx="2541" cy="11565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388" name="Shape 4460">
                <a:extLst>
                  <a:ext uri="{FF2B5EF4-FFF2-40B4-BE49-F238E27FC236}">
                    <a16:creationId xmlns:a16="http://schemas.microsoft.com/office/drawing/2014/main" id="{7FBFC1C8-268C-C045-A3A4-50B00E9DD8DD}"/>
                  </a:ext>
                </a:extLst>
              </p:cNvPr>
              <p:cNvSpPr/>
              <p:nvPr/>
            </p:nvSpPr>
            <p:spPr>
              <a:xfrm>
                <a:off x="521772" y="3010432"/>
                <a:ext cx="6351" cy="11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7200"/>
                      <a:pt x="0" y="14400"/>
                      <a:pt x="0" y="21600"/>
                    </a:cubicBezTo>
                    <a:cubicBezTo>
                      <a:pt x="0" y="14400"/>
                      <a:pt x="21600" y="7200"/>
                      <a:pt x="2160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389" name="Shape 4461">
                <a:extLst>
                  <a:ext uri="{FF2B5EF4-FFF2-40B4-BE49-F238E27FC236}">
                    <a16:creationId xmlns:a16="http://schemas.microsoft.com/office/drawing/2014/main" id="{6D058661-C5A2-6844-9D13-D78E5441EC01}"/>
                  </a:ext>
                </a:extLst>
              </p:cNvPr>
              <p:cNvSpPr/>
              <p:nvPr/>
            </p:nvSpPr>
            <p:spPr>
              <a:xfrm>
                <a:off x="523763" y="2991160"/>
                <a:ext cx="2541" cy="15419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390" name="Shape 4462">
                <a:extLst>
                  <a:ext uri="{FF2B5EF4-FFF2-40B4-BE49-F238E27FC236}">
                    <a16:creationId xmlns:a16="http://schemas.microsoft.com/office/drawing/2014/main" id="{0018C4DA-714B-6345-97E6-BED48D6F6C0A}"/>
                  </a:ext>
                </a:extLst>
              </p:cNvPr>
              <p:cNvSpPr/>
              <p:nvPr/>
            </p:nvSpPr>
            <p:spPr>
              <a:xfrm>
                <a:off x="519780" y="3056688"/>
                <a:ext cx="2541" cy="7710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391" name="Shape 4463">
                <a:extLst>
                  <a:ext uri="{FF2B5EF4-FFF2-40B4-BE49-F238E27FC236}">
                    <a16:creationId xmlns:a16="http://schemas.microsoft.com/office/drawing/2014/main" id="{24B979F5-A1C6-FF45-974E-A94785B3E6E1}"/>
                  </a:ext>
                </a:extLst>
              </p:cNvPr>
              <p:cNvSpPr/>
              <p:nvPr/>
            </p:nvSpPr>
            <p:spPr>
              <a:xfrm>
                <a:off x="591474" y="1514852"/>
                <a:ext cx="2541" cy="771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392" name="Shape 4464">
                <a:extLst>
                  <a:ext uri="{FF2B5EF4-FFF2-40B4-BE49-F238E27FC236}">
                    <a16:creationId xmlns:a16="http://schemas.microsoft.com/office/drawing/2014/main" id="{5B506D75-3DFE-0540-9AF9-4FC81A7FBFC4}"/>
                  </a:ext>
                </a:extLst>
              </p:cNvPr>
              <p:cNvSpPr/>
              <p:nvPr/>
            </p:nvSpPr>
            <p:spPr>
              <a:xfrm>
                <a:off x="587491" y="1529023"/>
                <a:ext cx="2541" cy="635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393" name="Shape 4465">
                <a:extLst>
                  <a:ext uri="{FF2B5EF4-FFF2-40B4-BE49-F238E27FC236}">
                    <a16:creationId xmlns:a16="http://schemas.microsoft.com/office/drawing/2014/main" id="{41A5DD78-D275-6849-90F3-FFCE797C72D2}"/>
                  </a:ext>
                </a:extLst>
              </p:cNvPr>
              <p:cNvSpPr/>
              <p:nvPr/>
            </p:nvSpPr>
            <p:spPr>
              <a:xfrm>
                <a:off x="595457" y="1502041"/>
                <a:ext cx="2541" cy="635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394" name="Shape 4466">
                <a:extLst>
                  <a:ext uri="{FF2B5EF4-FFF2-40B4-BE49-F238E27FC236}">
                    <a16:creationId xmlns:a16="http://schemas.microsoft.com/office/drawing/2014/main" id="{30019E9B-21FA-0C4C-B753-F9D6B0A0F091}"/>
                  </a:ext>
                </a:extLst>
              </p:cNvPr>
              <p:cNvSpPr/>
              <p:nvPr/>
            </p:nvSpPr>
            <p:spPr>
              <a:xfrm>
                <a:off x="591474" y="1509750"/>
                <a:ext cx="2541" cy="635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395" name="Shape 4467">
                <a:extLst>
                  <a:ext uri="{FF2B5EF4-FFF2-40B4-BE49-F238E27FC236}">
                    <a16:creationId xmlns:a16="http://schemas.microsoft.com/office/drawing/2014/main" id="{09A97340-7DBF-0C49-8EA9-8A2132CE46AA}"/>
                  </a:ext>
                </a:extLst>
              </p:cNvPr>
              <p:cNvSpPr/>
              <p:nvPr/>
            </p:nvSpPr>
            <p:spPr>
              <a:xfrm>
                <a:off x="591474" y="1521314"/>
                <a:ext cx="2541" cy="635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396" name="Shape 4468">
                <a:extLst>
                  <a:ext uri="{FF2B5EF4-FFF2-40B4-BE49-F238E27FC236}">
                    <a16:creationId xmlns:a16="http://schemas.microsoft.com/office/drawing/2014/main" id="{A92F166D-DD8F-8D4D-8E1D-678B0E77DE64}"/>
                  </a:ext>
                </a:extLst>
              </p:cNvPr>
              <p:cNvSpPr/>
              <p:nvPr/>
            </p:nvSpPr>
            <p:spPr>
              <a:xfrm>
                <a:off x="589483" y="1525169"/>
                <a:ext cx="6351" cy="6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0"/>
                      <a:pt x="21600" y="21600"/>
                      <a:pt x="0" y="21600"/>
                    </a:cubicBezTo>
                    <a:cubicBezTo>
                      <a:pt x="21600" y="21600"/>
                      <a:pt x="21600" y="0"/>
                      <a:pt x="2160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397" name="Shape 4469">
                <a:extLst>
                  <a:ext uri="{FF2B5EF4-FFF2-40B4-BE49-F238E27FC236}">
                    <a16:creationId xmlns:a16="http://schemas.microsoft.com/office/drawing/2014/main" id="{A0C1DFBA-C558-E642-9C6F-98F44485D319}"/>
                  </a:ext>
                </a:extLst>
              </p:cNvPr>
              <p:cNvSpPr/>
              <p:nvPr/>
            </p:nvSpPr>
            <p:spPr>
              <a:xfrm>
                <a:off x="523763" y="3090131"/>
                <a:ext cx="2541" cy="635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398" name="Shape 4470">
                <a:extLst>
                  <a:ext uri="{FF2B5EF4-FFF2-40B4-BE49-F238E27FC236}">
                    <a16:creationId xmlns:a16="http://schemas.microsoft.com/office/drawing/2014/main" id="{C44D9F44-8306-6F4B-B472-3CDDB1B222CE}"/>
                  </a:ext>
                </a:extLst>
              </p:cNvPr>
              <p:cNvSpPr/>
              <p:nvPr/>
            </p:nvSpPr>
            <p:spPr>
              <a:xfrm>
                <a:off x="444897" y="1869475"/>
                <a:ext cx="10349" cy="42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06" h="21600" extrusionOk="0">
                    <a:moveTo>
                      <a:pt x="18706" y="21600"/>
                    </a:moveTo>
                    <a:cubicBezTo>
                      <a:pt x="4306" y="16200"/>
                      <a:pt x="-2894" y="5400"/>
                      <a:pt x="4306" y="0"/>
                    </a:cubicBezTo>
                    <a:cubicBezTo>
                      <a:pt x="-2894" y="5400"/>
                      <a:pt x="-2894" y="16200"/>
                      <a:pt x="18706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399" name="Shape 4471">
                <a:extLst>
                  <a:ext uri="{FF2B5EF4-FFF2-40B4-BE49-F238E27FC236}">
                    <a16:creationId xmlns:a16="http://schemas.microsoft.com/office/drawing/2014/main" id="{606F22D7-F053-C94A-AD8C-90A3AE68247B}"/>
                  </a:ext>
                </a:extLst>
              </p:cNvPr>
              <p:cNvSpPr/>
              <p:nvPr/>
            </p:nvSpPr>
            <p:spPr>
              <a:xfrm>
                <a:off x="529738" y="3095913"/>
                <a:ext cx="6351" cy="254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00" name="Shape 4472">
                <a:extLst>
                  <a:ext uri="{FF2B5EF4-FFF2-40B4-BE49-F238E27FC236}">
                    <a16:creationId xmlns:a16="http://schemas.microsoft.com/office/drawing/2014/main" id="{7DDF1CCD-3328-CB4D-BCB6-E794FC87A8C9}"/>
                  </a:ext>
                </a:extLst>
              </p:cNvPr>
              <p:cNvSpPr/>
              <p:nvPr/>
            </p:nvSpPr>
            <p:spPr>
              <a:xfrm>
                <a:off x="391517" y="2924384"/>
                <a:ext cx="11950" cy="6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4400" y="21600"/>
                      <a:pt x="7200" y="10800"/>
                      <a:pt x="0" y="0"/>
                    </a:cubicBezTo>
                    <a:cubicBezTo>
                      <a:pt x="7200" y="10800"/>
                      <a:pt x="14400" y="21600"/>
                      <a:pt x="21600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01" name="Shape 4473">
                <a:extLst>
                  <a:ext uri="{FF2B5EF4-FFF2-40B4-BE49-F238E27FC236}">
                    <a16:creationId xmlns:a16="http://schemas.microsoft.com/office/drawing/2014/main" id="{13ABDCBD-AE68-A046-9504-5268486E07CC}"/>
                  </a:ext>
                </a:extLst>
              </p:cNvPr>
              <p:cNvSpPr/>
              <p:nvPr/>
            </p:nvSpPr>
            <p:spPr>
              <a:xfrm>
                <a:off x="519780" y="3068251"/>
                <a:ext cx="2541" cy="771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02" name="Shape 4474">
                <a:extLst>
                  <a:ext uri="{FF2B5EF4-FFF2-40B4-BE49-F238E27FC236}">
                    <a16:creationId xmlns:a16="http://schemas.microsoft.com/office/drawing/2014/main" id="{55C34ABA-74E2-CA4F-85EC-32D489283798}"/>
                  </a:ext>
                </a:extLst>
              </p:cNvPr>
              <p:cNvSpPr/>
              <p:nvPr/>
            </p:nvSpPr>
            <p:spPr>
              <a:xfrm>
                <a:off x="519780" y="3045124"/>
                <a:ext cx="2541" cy="7710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03" name="Shape 4475">
                <a:extLst>
                  <a:ext uri="{FF2B5EF4-FFF2-40B4-BE49-F238E27FC236}">
                    <a16:creationId xmlns:a16="http://schemas.microsoft.com/office/drawing/2014/main" id="{390768F1-C0D7-B940-92AB-D712DBFD76D3}"/>
                  </a:ext>
                </a:extLst>
              </p:cNvPr>
              <p:cNvSpPr/>
              <p:nvPr/>
            </p:nvSpPr>
            <p:spPr>
              <a:xfrm>
                <a:off x="521772" y="3078567"/>
                <a:ext cx="6351" cy="6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21600" y="0"/>
                      <a:pt x="21600" y="0"/>
                      <a:pt x="21600" y="21600"/>
                    </a:cubicBezTo>
                    <a:cubicBezTo>
                      <a:pt x="21600" y="0"/>
                      <a:pt x="21600" y="0"/>
                      <a:pt x="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04" name="Shape 4476">
                <a:extLst>
                  <a:ext uri="{FF2B5EF4-FFF2-40B4-BE49-F238E27FC236}">
                    <a16:creationId xmlns:a16="http://schemas.microsoft.com/office/drawing/2014/main" id="{8553A02D-5AC7-874C-8E36-30BA9D0A1A3C}"/>
                  </a:ext>
                </a:extLst>
              </p:cNvPr>
              <p:cNvSpPr/>
              <p:nvPr/>
            </p:nvSpPr>
            <p:spPr>
              <a:xfrm>
                <a:off x="525755" y="3092058"/>
                <a:ext cx="6351" cy="254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05" name="Shape 4477">
                <a:extLst>
                  <a:ext uri="{FF2B5EF4-FFF2-40B4-BE49-F238E27FC236}">
                    <a16:creationId xmlns:a16="http://schemas.microsoft.com/office/drawing/2014/main" id="{98D3A9BD-8DF1-924C-A796-EBF8E6884DFA}"/>
                  </a:ext>
                </a:extLst>
              </p:cNvPr>
              <p:cNvSpPr/>
              <p:nvPr/>
            </p:nvSpPr>
            <p:spPr>
              <a:xfrm>
                <a:off x="388342" y="2648101"/>
                <a:ext cx="2541" cy="7710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06" name="Shape 4478">
                <a:extLst>
                  <a:ext uri="{FF2B5EF4-FFF2-40B4-BE49-F238E27FC236}">
                    <a16:creationId xmlns:a16="http://schemas.microsoft.com/office/drawing/2014/main" id="{C857734E-3D82-F744-9398-272054C9AA2B}"/>
                  </a:ext>
                </a:extLst>
              </p:cNvPr>
              <p:cNvSpPr/>
              <p:nvPr/>
            </p:nvSpPr>
            <p:spPr>
              <a:xfrm>
                <a:off x="805747" y="1345251"/>
                <a:ext cx="348272" cy="3507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2" h="21600" extrusionOk="0">
                    <a:moveTo>
                      <a:pt x="11504" y="1137"/>
                    </a:moveTo>
                    <a:cubicBezTo>
                      <a:pt x="11504" y="1137"/>
                      <a:pt x="11504" y="1137"/>
                      <a:pt x="11504" y="1137"/>
                    </a:cubicBezTo>
                    <a:cubicBezTo>
                      <a:pt x="11504" y="1137"/>
                      <a:pt x="11504" y="1137"/>
                      <a:pt x="11504" y="1137"/>
                    </a:cubicBezTo>
                    <a:cubicBezTo>
                      <a:pt x="11270" y="1137"/>
                      <a:pt x="11270" y="1137"/>
                      <a:pt x="11270" y="1137"/>
                    </a:cubicBezTo>
                    <a:cubicBezTo>
                      <a:pt x="11035" y="909"/>
                      <a:pt x="11035" y="909"/>
                      <a:pt x="11035" y="909"/>
                    </a:cubicBezTo>
                    <a:cubicBezTo>
                      <a:pt x="11035" y="909"/>
                      <a:pt x="10800" y="909"/>
                      <a:pt x="10800" y="909"/>
                    </a:cubicBezTo>
                    <a:cubicBezTo>
                      <a:pt x="10800" y="909"/>
                      <a:pt x="10800" y="909"/>
                      <a:pt x="10800" y="909"/>
                    </a:cubicBezTo>
                    <a:cubicBezTo>
                      <a:pt x="10565" y="682"/>
                      <a:pt x="10565" y="682"/>
                      <a:pt x="10330" y="682"/>
                    </a:cubicBezTo>
                    <a:cubicBezTo>
                      <a:pt x="10096" y="455"/>
                      <a:pt x="9626" y="0"/>
                      <a:pt x="9157" y="0"/>
                    </a:cubicBezTo>
                    <a:cubicBezTo>
                      <a:pt x="8217" y="0"/>
                      <a:pt x="8217" y="0"/>
                      <a:pt x="8217" y="0"/>
                    </a:cubicBezTo>
                    <a:cubicBezTo>
                      <a:pt x="7513" y="0"/>
                      <a:pt x="6809" y="0"/>
                      <a:pt x="6339" y="227"/>
                    </a:cubicBezTo>
                    <a:cubicBezTo>
                      <a:pt x="5870" y="455"/>
                      <a:pt x="5165" y="455"/>
                      <a:pt x="4696" y="455"/>
                    </a:cubicBezTo>
                    <a:cubicBezTo>
                      <a:pt x="4226" y="455"/>
                      <a:pt x="3522" y="455"/>
                      <a:pt x="3052" y="909"/>
                    </a:cubicBezTo>
                    <a:cubicBezTo>
                      <a:pt x="2113" y="1364"/>
                      <a:pt x="1174" y="2501"/>
                      <a:pt x="1174" y="2728"/>
                    </a:cubicBezTo>
                    <a:cubicBezTo>
                      <a:pt x="1409" y="3183"/>
                      <a:pt x="1174" y="6821"/>
                      <a:pt x="235" y="7276"/>
                    </a:cubicBezTo>
                    <a:cubicBezTo>
                      <a:pt x="235" y="7276"/>
                      <a:pt x="0" y="7276"/>
                      <a:pt x="0" y="7276"/>
                    </a:cubicBezTo>
                    <a:cubicBezTo>
                      <a:pt x="0" y="7276"/>
                      <a:pt x="0" y="7276"/>
                      <a:pt x="0" y="7276"/>
                    </a:cubicBezTo>
                    <a:cubicBezTo>
                      <a:pt x="235" y="7503"/>
                      <a:pt x="235" y="7503"/>
                      <a:pt x="235" y="7503"/>
                    </a:cubicBezTo>
                    <a:cubicBezTo>
                      <a:pt x="235" y="7503"/>
                      <a:pt x="470" y="7731"/>
                      <a:pt x="470" y="7731"/>
                    </a:cubicBezTo>
                    <a:cubicBezTo>
                      <a:pt x="470" y="7958"/>
                      <a:pt x="470" y="7958"/>
                      <a:pt x="704" y="7958"/>
                    </a:cubicBezTo>
                    <a:cubicBezTo>
                      <a:pt x="704" y="7958"/>
                      <a:pt x="939" y="8185"/>
                      <a:pt x="939" y="8413"/>
                    </a:cubicBezTo>
                    <a:cubicBezTo>
                      <a:pt x="939" y="8413"/>
                      <a:pt x="939" y="8413"/>
                      <a:pt x="1174" y="8413"/>
                    </a:cubicBezTo>
                    <a:cubicBezTo>
                      <a:pt x="1174" y="8640"/>
                      <a:pt x="1409" y="8640"/>
                      <a:pt x="1409" y="8867"/>
                    </a:cubicBezTo>
                    <a:cubicBezTo>
                      <a:pt x="1643" y="8867"/>
                      <a:pt x="1643" y="8867"/>
                      <a:pt x="1643" y="8867"/>
                    </a:cubicBezTo>
                    <a:cubicBezTo>
                      <a:pt x="1878" y="9095"/>
                      <a:pt x="1878" y="9095"/>
                      <a:pt x="1878" y="9322"/>
                    </a:cubicBezTo>
                    <a:cubicBezTo>
                      <a:pt x="2113" y="9322"/>
                      <a:pt x="2113" y="9322"/>
                      <a:pt x="2113" y="9322"/>
                    </a:cubicBezTo>
                    <a:cubicBezTo>
                      <a:pt x="2348" y="9549"/>
                      <a:pt x="2348" y="9549"/>
                      <a:pt x="2348" y="9549"/>
                    </a:cubicBezTo>
                    <a:cubicBezTo>
                      <a:pt x="2583" y="9777"/>
                      <a:pt x="2583" y="9777"/>
                      <a:pt x="2583" y="9777"/>
                    </a:cubicBezTo>
                    <a:cubicBezTo>
                      <a:pt x="2817" y="9777"/>
                      <a:pt x="2817" y="10004"/>
                      <a:pt x="3052" y="10004"/>
                    </a:cubicBezTo>
                    <a:cubicBezTo>
                      <a:pt x="3522" y="10459"/>
                      <a:pt x="3991" y="10686"/>
                      <a:pt x="4226" y="10914"/>
                    </a:cubicBezTo>
                    <a:cubicBezTo>
                      <a:pt x="4696" y="11368"/>
                      <a:pt x="4930" y="11596"/>
                      <a:pt x="5870" y="11823"/>
                    </a:cubicBezTo>
                    <a:cubicBezTo>
                      <a:pt x="7748" y="11823"/>
                      <a:pt x="8452" y="12733"/>
                      <a:pt x="8922" y="13415"/>
                    </a:cubicBezTo>
                    <a:cubicBezTo>
                      <a:pt x="9157" y="13642"/>
                      <a:pt x="10565" y="14097"/>
                      <a:pt x="11504" y="14552"/>
                    </a:cubicBezTo>
                    <a:cubicBezTo>
                      <a:pt x="11739" y="14552"/>
                      <a:pt x="11974" y="14779"/>
                      <a:pt x="11974" y="14779"/>
                    </a:cubicBezTo>
                    <a:cubicBezTo>
                      <a:pt x="13383" y="15234"/>
                      <a:pt x="13852" y="15461"/>
                      <a:pt x="14087" y="15916"/>
                    </a:cubicBezTo>
                    <a:cubicBezTo>
                      <a:pt x="14087" y="15916"/>
                      <a:pt x="14087" y="16143"/>
                      <a:pt x="14087" y="16143"/>
                    </a:cubicBezTo>
                    <a:cubicBezTo>
                      <a:pt x="14087" y="16598"/>
                      <a:pt x="13852" y="16825"/>
                      <a:pt x="13383" y="17280"/>
                    </a:cubicBezTo>
                    <a:cubicBezTo>
                      <a:pt x="13383" y="17280"/>
                      <a:pt x="13383" y="17507"/>
                      <a:pt x="13148" y="17507"/>
                    </a:cubicBezTo>
                    <a:cubicBezTo>
                      <a:pt x="12678" y="18189"/>
                      <a:pt x="11974" y="18872"/>
                      <a:pt x="11974" y="19554"/>
                    </a:cubicBezTo>
                    <a:cubicBezTo>
                      <a:pt x="11974" y="20236"/>
                      <a:pt x="11739" y="20691"/>
                      <a:pt x="11504" y="20918"/>
                    </a:cubicBezTo>
                    <a:cubicBezTo>
                      <a:pt x="11504" y="20918"/>
                      <a:pt x="11739" y="21145"/>
                      <a:pt x="11739" y="21145"/>
                    </a:cubicBezTo>
                    <a:cubicBezTo>
                      <a:pt x="12443" y="21145"/>
                      <a:pt x="12913" y="21145"/>
                      <a:pt x="13383" y="21373"/>
                    </a:cubicBezTo>
                    <a:cubicBezTo>
                      <a:pt x="13383" y="21373"/>
                      <a:pt x="13617" y="21373"/>
                      <a:pt x="13617" y="21373"/>
                    </a:cubicBezTo>
                    <a:cubicBezTo>
                      <a:pt x="13852" y="21373"/>
                      <a:pt x="14087" y="21373"/>
                      <a:pt x="14322" y="21373"/>
                    </a:cubicBezTo>
                    <a:cubicBezTo>
                      <a:pt x="14322" y="21373"/>
                      <a:pt x="14557" y="21373"/>
                      <a:pt x="14791" y="21373"/>
                    </a:cubicBezTo>
                    <a:cubicBezTo>
                      <a:pt x="14791" y="21373"/>
                      <a:pt x="14791" y="21373"/>
                      <a:pt x="14791" y="21373"/>
                    </a:cubicBezTo>
                    <a:cubicBezTo>
                      <a:pt x="15026" y="21373"/>
                      <a:pt x="15026" y="21373"/>
                      <a:pt x="15026" y="21373"/>
                    </a:cubicBezTo>
                    <a:cubicBezTo>
                      <a:pt x="15026" y="21373"/>
                      <a:pt x="15026" y="21373"/>
                      <a:pt x="15261" y="21373"/>
                    </a:cubicBezTo>
                    <a:cubicBezTo>
                      <a:pt x="15261" y="21373"/>
                      <a:pt x="15496" y="21373"/>
                      <a:pt x="15496" y="21373"/>
                    </a:cubicBezTo>
                    <a:cubicBezTo>
                      <a:pt x="15730" y="21373"/>
                      <a:pt x="15730" y="21600"/>
                      <a:pt x="15965" y="21600"/>
                    </a:cubicBezTo>
                    <a:cubicBezTo>
                      <a:pt x="16200" y="21600"/>
                      <a:pt x="16435" y="21600"/>
                      <a:pt x="16904" y="21373"/>
                    </a:cubicBezTo>
                    <a:cubicBezTo>
                      <a:pt x="17139" y="21145"/>
                      <a:pt x="17374" y="21145"/>
                      <a:pt x="17843" y="21145"/>
                    </a:cubicBezTo>
                    <a:cubicBezTo>
                      <a:pt x="17843" y="20918"/>
                      <a:pt x="18078" y="21145"/>
                      <a:pt x="18078" y="21145"/>
                    </a:cubicBezTo>
                    <a:cubicBezTo>
                      <a:pt x="18078" y="21145"/>
                      <a:pt x="18548" y="20918"/>
                      <a:pt x="18548" y="20691"/>
                    </a:cubicBezTo>
                    <a:cubicBezTo>
                      <a:pt x="19017" y="20463"/>
                      <a:pt x="19487" y="20008"/>
                      <a:pt x="19957" y="20008"/>
                    </a:cubicBezTo>
                    <a:cubicBezTo>
                      <a:pt x="19957" y="20008"/>
                      <a:pt x="19957" y="20008"/>
                      <a:pt x="19957" y="20008"/>
                    </a:cubicBezTo>
                    <a:cubicBezTo>
                      <a:pt x="20426" y="19781"/>
                      <a:pt x="20896" y="17962"/>
                      <a:pt x="20896" y="17053"/>
                    </a:cubicBezTo>
                    <a:cubicBezTo>
                      <a:pt x="20896" y="17053"/>
                      <a:pt x="20896" y="17053"/>
                      <a:pt x="20896" y="17053"/>
                    </a:cubicBezTo>
                    <a:cubicBezTo>
                      <a:pt x="20896" y="16371"/>
                      <a:pt x="20896" y="16371"/>
                      <a:pt x="20896" y="16371"/>
                    </a:cubicBezTo>
                    <a:cubicBezTo>
                      <a:pt x="20896" y="16371"/>
                      <a:pt x="20896" y="16371"/>
                      <a:pt x="20896" y="16371"/>
                    </a:cubicBezTo>
                    <a:cubicBezTo>
                      <a:pt x="20896" y="16371"/>
                      <a:pt x="20896" y="16371"/>
                      <a:pt x="20896" y="16371"/>
                    </a:cubicBezTo>
                    <a:cubicBezTo>
                      <a:pt x="20896" y="16143"/>
                      <a:pt x="20896" y="16143"/>
                      <a:pt x="20896" y="16143"/>
                    </a:cubicBezTo>
                    <a:cubicBezTo>
                      <a:pt x="20896" y="16143"/>
                      <a:pt x="20896" y="16143"/>
                      <a:pt x="20896" y="16143"/>
                    </a:cubicBezTo>
                    <a:cubicBezTo>
                      <a:pt x="20896" y="15916"/>
                      <a:pt x="20896" y="15916"/>
                      <a:pt x="20896" y="15916"/>
                    </a:cubicBezTo>
                    <a:cubicBezTo>
                      <a:pt x="20896" y="15916"/>
                      <a:pt x="20896" y="15916"/>
                      <a:pt x="20896" y="15688"/>
                    </a:cubicBezTo>
                    <a:cubicBezTo>
                      <a:pt x="20896" y="15688"/>
                      <a:pt x="20896" y="15688"/>
                      <a:pt x="21130" y="15461"/>
                    </a:cubicBezTo>
                    <a:cubicBezTo>
                      <a:pt x="21130" y="15461"/>
                      <a:pt x="21130" y="15234"/>
                      <a:pt x="21130" y="15234"/>
                    </a:cubicBezTo>
                    <a:cubicBezTo>
                      <a:pt x="21130" y="15234"/>
                      <a:pt x="21130" y="15234"/>
                      <a:pt x="21130" y="15234"/>
                    </a:cubicBezTo>
                    <a:cubicBezTo>
                      <a:pt x="21130" y="15006"/>
                      <a:pt x="21130" y="14779"/>
                      <a:pt x="21130" y="14779"/>
                    </a:cubicBezTo>
                    <a:cubicBezTo>
                      <a:pt x="21365" y="14097"/>
                      <a:pt x="21600" y="12505"/>
                      <a:pt x="21365" y="12278"/>
                    </a:cubicBezTo>
                    <a:cubicBezTo>
                      <a:pt x="21365" y="12278"/>
                      <a:pt x="21130" y="12278"/>
                      <a:pt x="21130" y="12278"/>
                    </a:cubicBezTo>
                    <a:cubicBezTo>
                      <a:pt x="20661" y="12278"/>
                      <a:pt x="20426" y="12505"/>
                      <a:pt x="19957" y="12505"/>
                    </a:cubicBezTo>
                    <a:cubicBezTo>
                      <a:pt x="19722" y="12733"/>
                      <a:pt x="19722" y="12733"/>
                      <a:pt x="19487" y="12733"/>
                    </a:cubicBezTo>
                    <a:cubicBezTo>
                      <a:pt x="18783" y="12733"/>
                      <a:pt x="18078" y="11141"/>
                      <a:pt x="17609" y="9549"/>
                    </a:cubicBezTo>
                    <a:cubicBezTo>
                      <a:pt x="17374" y="8867"/>
                      <a:pt x="16670" y="7731"/>
                      <a:pt x="16435" y="7731"/>
                    </a:cubicBezTo>
                    <a:cubicBezTo>
                      <a:pt x="16435" y="7731"/>
                      <a:pt x="16200" y="7958"/>
                      <a:pt x="15965" y="7958"/>
                    </a:cubicBezTo>
                    <a:cubicBezTo>
                      <a:pt x="15965" y="7958"/>
                      <a:pt x="15965" y="7958"/>
                      <a:pt x="15965" y="7958"/>
                    </a:cubicBezTo>
                    <a:cubicBezTo>
                      <a:pt x="15965" y="7958"/>
                      <a:pt x="15965" y="7958"/>
                      <a:pt x="15965" y="7958"/>
                    </a:cubicBezTo>
                    <a:cubicBezTo>
                      <a:pt x="15730" y="7958"/>
                      <a:pt x="15730" y="7958"/>
                      <a:pt x="15730" y="7958"/>
                    </a:cubicBezTo>
                    <a:cubicBezTo>
                      <a:pt x="15496" y="7958"/>
                      <a:pt x="15496" y="7958"/>
                      <a:pt x="15496" y="7731"/>
                    </a:cubicBezTo>
                    <a:cubicBezTo>
                      <a:pt x="15261" y="7731"/>
                      <a:pt x="14791" y="7503"/>
                      <a:pt x="13852" y="7503"/>
                    </a:cubicBezTo>
                    <a:cubicBezTo>
                      <a:pt x="13148" y="7503"/>
                      <a:pt x="12443" y="7503"/>
                      <a:pt x="12209" y="7048"/>
                    </a:cubicBezTo>
                    <a:cubicBezTo>
                      <a:pt x="11739" y="6594"/>
                      <a:pt x="11974" y="5912"/>
                      <a:pt x="12209" y="5002"/>
                    </a:cubicBezTo>
                    <a:cubicBezTo>
                      <a:pt x="12443" y="4093"/>
                      <a:pt x="11974" y="3638"/>
                      <a:pt x="11739" y="2956"/>
                    </a:cubicBezTo>
                    <a:cubicBezTo>
                      <a:pt x="11504" y="2501"/>
                      <a:pt x="11270" y="1819"/>
                      <a:pt x="11974" y="1592"/>
                    </a:cubicBezTo>
                    <a:cubicBezTo>
                      <a:pt x="11974" y="1364"/>
                      <a:pt x="11974" y="1364"/>
                      <a:pt x="11974" y="1364"/>
                    </a:cubicBezTo>
                    <a:cubicBezTo>
                      <a:pt x="11974" y="1364"/>
                      <a:pt x="11974" y="1364"/>
                      <a:pt x="11974" y="1364"/>
                    </a:cubicBezTo>
                    <a:cubicBezTo>
                      <a:pt x="11974" y="1364"/>
                      <a:pt x="11974" y="1364"/>
                      <a:pt x="11974" y="1364"/>
                    </a:cubicBezTo>
                    <a:cubicBezTo>
                      <a:pt x="11974" y="1364"/>
                      <a:pt x="11974" y="1364"/>
                      <a:pt x="11974" y="1364"/>
                    </a:cubicBezTo>
                    <a:cubicBezTo>
                      <a:pt x="11974" y="1364"/>
                      <a:pt x="11974" y="1364"/>
                      <a:pt x="11974" y="1137"/>
                    </a:cubicBezTo>
                    <a:cubicBezTo>
                      <a:pt x="11974" y="1137"/>
                      <a:pt x="11974" y="1137"/>
                      <a:pt x="11974" y="1137"/>
                    </a:cubicBezTo>
                    <a:cubicBezTo>
                      <a:pt x="11739" y="1137"/>
                      <a:pt x="11739" y="1137"/>
                      <a:pt x="11504" y="1137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07" name="Shape 4479">
                <a:extLst>
                  <a:ext uri="{FF2B5EF4-FFF2-40B4-BE49-F238E27FC236}">
                    <a16:creationId xmlns:a16="http://schemas.microsoft.com/office/drawing/2014/main" id="{9180B38E-4C5A-104D-81E1-F9CC4805AC66}"/>
                  </a:ext>
                </a:extLst>
              </p:cNvPr>
              <p:cNvSpPr/>
              <p:nvPr/>
            </p:nvSpPr>
            <p:spPr>
              <a:xfrm>
                <a:off x="1143118" y="1594551"/>
                <a:ext cx="6351" cy="6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0" y="21600"/>
                      <a:pt x="0" y="21600"/>
                      <a:pt x="0" y="21600"/>
                    </a:cubicBezTo>
                    <a:cubicBezTo>
                      <a:pt x="0" y="21600"/>
                      <a:pt x="0" y="21600"/>
                      <a:pt x="2160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08" name="Shape 4480">
                <a:extLst>
                  <a:ext uri="{FF2B5EF4-FFF2-40B4-BE49-F238E27FC236}">
                    <a16:creationId xmlns:a16="http://schemas.microsoft.com/office/drawing/2014/main" id="{E648B073-9BEB-0849-907E-664E07978EEC}"/>
                  </a:ext>
                </a:extLst>
              </p:cNvPr>
              <p:cNvSpPr/>
              <p:nvPr/>
            </p:nvSpPr>
            <p:spPr>
              <a:xfrm>
                <a:off x="1141126" y="1602260"/>
                <a:ext cx="2541" cy="635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09" name="Shape 4481">
                <a:extLst>
                  <a:ext uri="{FF2B5EF4-FFF2-40B4-BE49-F238E27FC236}">
                    <a16:creationId xmlns:a16="http://schemas.microsoft.com/office/drawing/2014/main" id="{06E9A3ED-CC60-384E-9375-1F478941B54A}"/>
                  </a:ext>
                </a:extLst>
              </p:cNvPr>
              <p:cNvSpPr/>
              <p:nvPr/>
            </p:nvSpPr>
            <p:spPr>
              <a:xfrm>
                <a:off x="1059475" y="1473132"/>
                <a:ext cx="6351" cy="254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10" name="Shape 4482">
                <a:extLst>
                  <a:ext uri="{FF2B5EF4-FFF2-40B4-BE49-F238E27FC236}">
                    <a16:creationId xmlns:a16="http://schemas.microsoft.com/office/drawing/2014/main" id="{814C418D-248F-E046-961C-6C8B22DED7F1}"/>
                  </a:ext>
                </a:extLst>
              </p:cNvPr>
              <p:cNvSpPr/>
              <p:nvPr/>
            </p:nvSpPr>
            <p:spPr>
              <a:xfrm>
                <a:off x="1141126" y="1611217"/>
                <a:ext cx="1" cy="11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h="21600" extrusionOk="0">
                    <a:moveTo>
                      <a:pt x="0" y="21600"/>
                    </a:moveTo>
                    <a:cubicBezTo>
                      <a:pt x="0" y="21600"/>
                      <a:pt x="0" y="21600"/>
                      <a:pt x="0" y="21600"/>
                    </a:cubicBezTo>
                    <a:cubicBezTo>
                      <a:pt x="0" y="14400"/>
                      <a:pt x="0" y="14400"/>
                      <a:pt x="0" y="14400"/>
                    </a:cubicBezTo>
                    <a:cubicBezTo>
                      <a:pt x="0" y="7200"/>
                      <a:pt x="0" y="7200"/>
                      <a:pt x="0" y="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11" name="Shape 4483">
                <a:extLst>
                  <a:ext uri="{FF2B5EF4-FFF2-40B4-BE49-F238E27FC236}">
                    <a16:creationId xmlns:a16="http://schemas.microsoft.com/office/drawing/2014/main" id="{5EE6CBED-0F38-4847-9574-6C1D778A6411}"/>
                  </a:ext>
                </a:extLst>
              </p:cNvPr>
              <p:cNvSpPr/>
              <p:nvPr/>
            </p:nvSpPr>
            <p:spPr>
              <a:xfrm>
                <a:off x="997739" y="1367130"/>
                <a:ext cx="2541" cy="635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12" name="Shape 4484">
                <a:extLst>
                  <a:ext uri="{FF2B5EF4-FFF2-40B4-BE49-F238E27FC236}">
                    <a16:creationId xmlns:a16="http://schemas.microsoft.com/office/drawing/2014/main" id="{0AA56C85-E851-8C4D-9418-A5AC0667A797}"/>
                  </a:ext>
                </a:extLst>
              </p:cNvPr>
              <p:cNvSpPr/>
              <p:nvPr/>
            </p:nvSpPr>
            <p:spPr>
              <a:xfrm>
                <a:off x="1124386" y="1545689"/>
                <a:ext cx="23899" cy="77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5429" y="0"/>
                      <a:pt x="12343" y="10800"/>
                      <a:pt x="6171" y="10800"/>
                    </a:cubicBezTo>
                    <a:cubicBezTo>
                      <a:pt x="3086" y="21600"/>
                      <a:pt x="3086" y="21600"/>
                      <a:pt x="0" y="21600"/>
                    </a:cubicBezTo>
                    <a:cubicBezTo>
                      <a:pt x="3086" y="21600"/>
                      <a:pt x="3086" y="21600"/>
                      <a:pt x="6171" y="10800"/>
                    </a:cubicBezTo>
                    <a:cubicBezTo>
                      <a:pt x="12343" y="10800"/>
                      <a:pt x="15429" y="0"/>
                      <a:pt x="2160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13" name="Shape 4485">
                <a:extLst>
                  <a:ext uri="{FF2B5EF4-FFF2-40B4-BE49-F238E27FC236}">
                    <a16:creationId xmlns:a16="http://schemas.microsoft.com/office/drawing/2014/main" id="{3D1025B0-A34F-F647-9CAA-EAD12973DB48}"/>
                  </a:ext>
                </a:extLst>
              </p:cNvPr>
              <p:cNvSpPr/>
              <p:nvPr/>
            </p:nvSpPr>
            <p:spPr>
              <a:xfrm>
                <a:off x="832445" y="1487870"/>
                <a:ext cx="6351" cy="77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21600" y="10800"/>
                      <a:pt x="21600" y="10800"/>
                      <a:pt x="0" y="0"/>
                    </a:cubicBezTo>
                    <a:cubicBezTo>
                      <a:pt x="21600" y="10800"/>
                      <a:pt x="21600" y="10800"/>
                      <a:pt x="21600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14" name="Shape 4486">
                <a:extLst>
                  <a:ext uri="{FF2B5EF4-FFF2-40B4-BE49-F238E27FC236}">
                    <a16:creationId xmlns:a16="http://schemas.microsoft.com/office/drawing/2014/main" id="{A0DFB1D7-0801-A241-988B-ECDA597CC5D7}"/>
                  </a:ext>
                </a:extLst>
              </p:cNvPr>
              <p:cNvSpPr/>
              <p:nvPr/>
            </p:nvSpPr>
            <p:spPr>
              <a:xfrm>
                <a:off x="1040744" y="1688988"/>
                <a:ext cx="7967" cy="254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15" name="Shape 4487">
                <a:extLst>
                  <a:ext uri="{FF2B5EF4-FFF2-40B4-BE49-F238E27FC236}">
                    <a16:creationId xmlns:a16="http://schemas.microsoft.com/office/drawing/2014/main" id="{71168410-4656-BC45-B77A-A970ED863C88}"/>
                  </a:ext>
                </a:extLst>
              </p:cNvPr>
              <p:cNvSpPr/>
              <p:nvPr/>
            </p:nvSpPr>
            <p:spPr>
              <a:xfrm>
                <a:off x="840411" y="1494332"/>
                <a:ext cx="6351" cy="6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21600" y="21600"/>
                      <a:pt x="21600" y="21600"/>
                      <a:pt x="0" y="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16" name="Shape 4488">
                <a:extLst>
                  <a:ext uri="{FF2B5EF4-FFF2-40B4-BE49-F238E27FC236}">
                    <a16:creationId xmlns:a16="http://schemas.microsoft.com/office/drawing/2014/main" id="{CECAB804-E5EC-8B4D-8A61-24A9781ABF07}"/>
                  </a:ext>
                </a:extLst>
              </p:cNvPr>
              <p:cNvSpPr/>
              <p:nvPr/>
            </p:nvSpPr>
            <p:spPr>
              <a:xfrm>
                <a:off x="1024812" y="1607363"/>
                <a:ext cx="11950" cy="192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8640"/>
                      <a:pt x="14400" y="12960"/>
                      <a:pt x="0" y="21600"/>
                    </a:cubicBezTo>
                    <a:cubicBezTo>
                      <a:pt x="14400" y="12960"/>
                      <a:pt x="21600" y="8640"/>
                      <a:pt x="2160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17" name="Shape 4489">
                <a:extLst>
                  <a:ext uri="{FF2B5EF4-FFF2-40B4-BE49-F238E27FC236}">
                    <a16:creationId xmlns:a16="http://schemas.microsoft.com/office/drawing/2014/main" id="{D0B1309A-B6D4-1241-9BA9-3DBA3E17A49C}"/>
                  </a:ext>
                </a:extLst>
              </p:cNvPr>
              <p:cNvSpPr/>
              <p:nvPr/>
            </p:nvSpPr>
            <p:spPr>
              <a:xfrm>
                <a:off x="1095322" y="1686734"/>
                <a:ext cx="6351" cy="28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9600" extrusionOk="0">
                    <a:moveTo>
                      <a:pt x="0" y="9600"/>
                    </a:moveTo>
                    <a:cubicBezTo>
                      <a:pt x="0" y="-12000"/>
                      <a:pt x="21600" y="9600"/>
                      <a:pt x="21600" y="9600"/>
                    </a:cubicBezTo>
                    <a:cubicBezTo>
                      <a:pt x="21600" y="9600"/>
                      <a:pt x="0" y="-12000"/>
                      <a:pt x="0" y="9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18" name="Shape 4490">
                <a:extLst>
                  <a:ext uri="{FF2B5EF4-FFF2-40B4-BE49-F238E27FC236}">
                    <a16:creationId xmlns:a16="http://schemas.microsoft.com/office/drawing/2014/main" id="{5C2A2990-4A66-B64D-8A4E-FD88F5BE7959}"/>
                  </a:ext>
                </a:extLst>
              </p:cNvPr>
              <p:cNvSpPr/>
              <p:nvPr/>
            </p:nvSpPr>
            <p:spPr>
              <a:xfrm>
                <a:off x="1056676" y="1690916"/>
                <a:ext cx="7967" cy="6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0800" y="21600"/>
                      <a:pt x="10800" y="0"/>
                      <a:pt x="0" y="0"/>
                    </a:cubicBezTo>
                    <a:cubicBezTo>
                      <a:pt x="10800" y="0"/>
                      <a:pt x="10800" y="21600"/>
                      <a:pt x="21600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19" name="Shape 4491">
                <a:extLst>
                  <a:ext uri="{FF2B5EF4-FFF2-40B4-BE49-F238E27FC236}">
                    <a16:creationId xmlns:a16="http://schemas.microsoft.com/office/drawing/2014/main" id="{1D1F6E77-1522-D94E-9E16-4E0D696EEEB2}"/>
                  </a:ext>
                </a:extLst>
              </p:cNvPr>
              <p:cNvSpPr/>
              <p:nvPr/>
            </p:nvSpPr>
            <p:spPr>
              <a:xfrm>
                <a:off x="1049518" y="1688988"/>
                <a:ext cx="6351" cy="254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20" name="Shape 4492">
                <a:extLst>
                  <a:ext uri="{FF2B5EF4-FFF2-40B4-BE49-F238E27FC236}">
                    <a16:creationId xmlns:a16="http://schemas.microsoft.com/office/drawing/2014/main" id="{11607FF1-6247-084A-B98C-0885D5D3E31A}"/>
                  </a:ext>
                </a:extLst>
              </p:cNvPr>
              <p:cNvSpPr/>
              <p:nvPr/>
            </p:nvSpPr>
            <p:spPr>
              <a:xfrm>
                <a:off x="1141126" y="1606115"/>
                <a:ext cx="2541" cy="635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21" name="Shape 4493">
                <a:extLst>
                  <a:ext uri="{FF2B5EF4-FFF2-40B4-BE49-F238E27FC236}">
                    <a16:creationId xmlns:a16="http://schemas.microsoft.com/office/drawing/2014/main" id="{CB06EFAD-1472-CD40-89A5-2016D7FBA966}"/>
                  </a:ext>
                </a:extLst>
              </p:cNvPr>
              <p:cNvSpPr/>
              <p:nvPr/>
            </p:nvSpPr>
            <p:spPr>
              <a:xfrm>
                <a:off x="1100488" y="1680600"/>
                <a:ext cx="7967" cy="77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10800"/>
                      <a:pt x="0" y="21600"/>
                      <a:pt x="0" y="21600"/>
                    </a:cubicBezTo>
                    <a:cubicBezTo>
                      <a:pt x="0" y="21600"/>
                      <a:pt x="21600" y="10800"/>
                      <a:pt x="2160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22" name="Shape 4494">
                <a:extLst>
                  <a:ext uri="{FF2B5EF4-FFF2-40B4-BE49-F238E27FC236}">
                    <a16:creationId xmlns:a16="http://schemas.microsoft.com/office/drawing/2014/main" id="{195DCEEB-5BA3-DF44-B606-74DF783C3940}"/>
                  </a:ext>
                </a:extLst>
              </p:cNvPr>
              <p:cNvSpPr/>
              <p:nvPr/>
            </p:nvSpPr>
            <p:spPr>
              <a:xfrm>
                <a:off x="1028795" y="1688988"/>
                <a:ext cx="11950" cy="254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23" name="Shape 4495">
                <a:extLst>
                  <a:ext uri="{FF2B5EF4-FFF2-40B4-BE49-F238E27FC236}">
                    <a16:creationId xmlns:a16="http://schemas.microsoft.com/office/drawing/2014/main" id="{917EDF98-7E72-AF41-BC32-4908040B41E8}"/>
                  </a:ext>
                </a:extLst>
              </p:cNvPr>
              <p:cNvSpPr/>
              <p:nvPr/>
            </p:nvSpPr>
            <p:spPr>
              <a:xfrm>
                <a:off x="824479" y="1482768"/>
                <a:ext cx="6351" cy="6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21600" y="10800"/>
                      <a:pt x="0" y="10800"/>
                      <a:pt x="0" y="0"/>
                    </a:cubicBezTo>
                    <a:cubicBezTo>
                      <a:pt x="0" y="10800"/>
                      <a:pt x="21600" y="10800"/>
                      <a:pt x="21600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24" name="Shape 4496">
                <a:extLst>
                  <a:ext uri="{FF2B5EF4-FFF2-40B4-BE49-F238E27FC236}">
                    <a16:creationId xmlns:a16="http://schemas.microsoft.com/office/drawing/2014/main" id="{40AAC262-6C6A-E140-AFF3-F3F9AEA14174}"/>
                  </a:ext>
                </a:extLst>
              </p:cNvPr>
              <p:cNvSpPr/>
              <p:nvPr/>
            </p:nvSpPr>
            <p:spPr>
              <a:xfrm>
                <a:off x="808547" y="1467350"/>
                <a:ext cx="6351" cy="6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21600" y="21600"/>
                      <a:pt x="0" y="0"/>
                      <a:pt x="0" y="0"/>
                    </a:cubicBezTo>
                    <a:cubicBezTo>
                      <a:pt x="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25" name="Shape 4497">
                <a:extLst>
                  <a:ext uri="{FF2B5EF4-FFF2-40B4-BE49-F238E27FC236}">
                    <a16:creationId xmlns:a16="http://schemas.microsoft.com/office/drawing/2014/main" id="{D2EAC276-6ED1-1F4C-9FBB-23AA98564F5C}"/>
                  </a:ext>
                </a:extLst>
              </p:cNvPr>
              <p:cNvSpPr/>
              <p:nvPr/>
            </p:nvSpPr>
            <p:spPr>
              <a:xfrm>
                <a:off x="849560" y="1502041"/>
                <a:ext cx="7967" cy="6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0800" y="21600"/>
                      <a:pt x="10800" y="0"/>
                      <a:pt x="0" y="0"/>
                    </a:cubicBezTo>
                    <a:cubicBezTo>
                      <a:pt x="10800" y="0"/>
                      <a:pt x="10800" y="21600"/>
                      <a:pt x="21600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26" name="Shape 4498">
                <a:extLst>
                  <a:ext uri="{FF2B5EF4-FFF2-40B4-BE49-F238E27FC236}">
                    <a16:creationId xmlns:a16="http://schemas.microsoft.com/office/drawing/2014/main" id="{25B146B0-B97E-AB40-8D29-112632E7F2CC}"/>
                  </a:ext>
                </a:extLst>
              </p:cNvPr>
              <p:cNvSpPr/>
              <p:nvPr/>
            </p:nvSpPr>
            <p:spPr>
              <a:xfrm>
                <a:off x="816513" y="1476307"/>
                <a:ext cx="6351" cy="77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21600" y="10800"/>
                      <a:pt x="0" y="0"/>
                      <a:pt x="0" y="0"/>
                    </a:cubicBezTo>
                    <a:cubicBezTo>
                      <a:pt x="0" y="0"/>
                      <a:pt x="21600" y="10800"/>
                      <a:pt x="21600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27" name="Shape 4499">
                <a:extLst>
                  <a:ext uri="{FF2B5EF4-FFF2-40B4-BE49-F238E27FC236}">
                    <a16:creationId xmlns:a16="http://schemas.microsoft.com/office/drawing/2014/main" id="{2DCD727D-1BAE-0A40-BF88-061BB1924FC4}"/>
                  </a:ext>
                </a:extLst>
              </p:cNvPr>
              <p:cNvSpPr/>
              <p:nvPr/>
            </p:nvSpPr>
            <p:spPr>
              <a:xfrm>
                <a:off x="1141126" y="1611217"/>
                <a:ext cx="2541" cy="7710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28" name="Shape 4500">
                <a:extLst>
                  <a:ext uri="{FF2B5EF4-FFF2-40B4-BE49-F238E27FC236}">
                    <a16:creationId xmlns:a16="http://schemas.microsoft.com/office/drawing/2014/main" id="{5A852C32-4CF6-C749-BE19-AA985FBFBC24}"/>
                  </a:ext>
                </a:extLst>
              </p:cNvPr>
              <p:cNvSpPr/>
              <p:nvPr/>
            </p:nvSpPr>
            <p:spPr>
              <a:xfrm>
                <a:off x="100759" y="0"/>
                <a:ext cx="495763" cy="686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extrusionOk="0">
                    <a:moveTo>
                      <a:pt x="6266" y="16374"/>
                    </a:moveTo>
                    <a:cubicBezTo>
                      <a:pt x="6431" y="16374"/>
                      <a:pt x="6595" y="16374"/>
                      <a:pt x="6595" y="16374"/>
                    </a:cubicBezTo>
                    <a:cubicBezTo>
                      <a:pt x="6760" y="16258"/>
                      <a:pt x="6760" y="16258"/>
                      <a:pt x="6925" y="16258"/>
                    </a:cubicBezTo>
                    <a:cubicBezTo>
                      <a:pt x="6925" y="16258"/>
                      <a:pt x="7090" y="16258"/>
                      <a:pt x="7090" y="16258"/>
                    </a:cubicBezTo>
                    <a:cubicBezTo>
                      <a:pt x="7255" y="16258"/>
                      <a:pt x="7255" y="16258"/>
                      <a:pt x="7420" y="16258"/>
                    </a:cubicBezTo>
                    <a:cubicBezTo>
                      <a:pt x="7420" y="16258"/>
                      <a:pt x="7420" y="16258"/>
                      <a:pt x="7420" y="16374"/>
                    </a:cubicBezTo>
                    <a:cubicBezTo>
                      <a:pt x="7585" y="16374"/>
                      <a:pt x="7750" y="16374"/>
                      <a:pt x="7750" y="16374"/>
                    </a:cubicBezTo>
                    <a:cubicBezTo>
                      <a:pt x="8079" y="16490"/>
                      <a:pt x="8244" y="16839"/>
                      <a:pt x="8409" y="17071"/>
                    </a:cubicBezTo>
                    <a:cubicBezTo>
                      <a:pt x="8409" y="17303"/>
                      <a:pt x="8574" y="17419"/>
                      <a:pt x="8739" y="17419"/>
                    </a:cubicBezTo>
                    <a:cubicBezTo>
                      <a:pt x="9234" y="17535"/>
                      <a:pt x="9563" y="17652"/>
                      <a:pt x="9893" y="17884"/>
                    </a:cubicBezTo>
                    <a:cubicBezTo>
                      <a:pt x="10058" y="18116"/>
                      <a:pt x="10223" y="18348"/>
                      <a:pt x="10223" y="18581"/>
                    </a:cubicBezTo>
                    <a:cubicBezTo>
                      <a:pt x="10223" y="18581"/>
                      <a:pt x="10223" y="18581"/>
                      <a:pt x="10388" y="18697"/>
                    </a:cubicBezTo>
                    <a:cubicBezTo>
                      <a:pt x="10553" y="18813"/>
                      <a:pt x="10882" y="19045"/>
                      <a:pt x="10882" y="19277"/>
                    </a:cubicBezTo>
                    <a:cubicBezTo>
                      <a:pt x="11047" y="19394"/>
                      <a:pt x="11212" y="19394"/>
                      <a:pt x="11707" y="19394"/>
                    </a:cubicBezTo>
                    <a:cubicBezTo>
                      <a:pt x="12037" y="19394"/>
                      <a:pt x="12366" y="19394"/>
                      <a:pt x="12531" y="19277"/>
                    </a:cubicBezTo>
                    <a:cubicBezTo>
                      <a:pt x="12861" y="19161"/>
                      <a:pt x="13521" y="19045"/>
                      <a:pt x="14015" y="19277"/>
                    </a:cubicBezTo>
                    <a:cubicBezTo>
                      <a:pt x="14180" y="19277"/>
                      <a:pt x="14180" y="19161"/>
                      <a:pt x="14345" y="19161"/>
                    </a:cubicBezTo>
                    <a:cubicBezTo>
                      <a:pt x="14510" y="19161"/>
                      <a:pt x="14675" y="19161"/>
                      <a:pt x="14840" y="19161"/>
                    </a:cubicBezTo>
                    <a:cubicBezTo>
                      <a:pt x="14840" y="19161"/>
                      <a:pt x="14840" y="19161"/>
                      <a:pt x="15005" y="19161"/>
                    </a:cubicBezTo>
                    <a:cubicBezTo>
                      <a:pt x="15005" y="19161"/>
                      <a:pt x="15005" y="19161"/>
                      <a:pt x="15169" y="19161"/>
                    </a:cubicBezTo>
                    <a:cubicBezTo>
                      <a:pt x="16159" y="19394"/>
                      <a:pt x="16653" y="19626"/>
                      <a:pt x="16653" y="19974"/>
                    </a:cubicBezTo>
                    <a:cubicBezTo>
                      <a:pt x="16818" y="20090"/>
                      <a:pt x="16818" y="20206"/>
                      <a:pt x="16653" y="20323"/>
                    </a:cubicBezTo>
                    <a:cubicBezTo>
                      <a:pt x="16489" y="20439"/>
                      <a:pt x="16324" y="20555"/>
                      <a:pt x="16159" y="20671"/>
                    </a:cubicBezTo>
                    <a:cubicBezTo>
                      <a:pt x="16159" y="20671"/>
                      <a:pt x="16159" y="20787"/>
                      <a:pt x="15994" y="20787"/>
                    </a:cubicBezTo>
                    <a:cubicBezTo>
                      <a:pt x="15829" y="20903"/>
                      <a:pt x="15664" y="21135"/>
                      <a:pt x="15664" y="21135"/>
                    </a:cubicBezTo>
                    <a:cubicBezTo>
                      <a:pt x="15664" y="21135"/>
                      <a:pt x="15994" y="21252"/>
                      <a:pt x="16159" y="21368"/>
                    </a:cubicBezTo>
                    <a:cubicBezTo>
                      <a:pt x="16159" y="21368"/>
                      <a:pt x="16324" y="21368"/>
                      <a:pt x="16324" y="21484"/>
                    </a:cubicBezTo>
                    <a:cubicBezTo>
                      <a:pt x="16489" y="21484"/>
                      <a:pt x="16489" y="21484"/>
                      <a:pt x="16489" y="21484"/>
                    </a:cubicBezTo>
                    <a:cubicBezTo>
                      <a:pt x="16489" y="21600"/>
                      <a:pt x="16489" y="21600"/>
                      <a:pt x="16653" y="21600"/>
                    </a:cubicBezTo>
                    <a:cubicBezTo>
                      <a:pt x="16653" y="21600"/>
                      <a:pt x="16653" y="21600"/>
                      <a:pt x="16653" y="21600"/>
                    </a:cubicBezTo>
                    <a:cubicBezTo>
                      <a:pt x="16653" y="21600"/>
                      <a:pt x="16653" y="21484"/>
                      <a:pt x="16653" y="21484"/>
                    </a:cubicBezTo>
                    <a:cubicBezTo>
                      <a:pt x="16653" y="21484"/>
                      <a:pt x="16653" y="21484"/>
                      <a:pt x="16653" y="21484"/>
                    </a:cubicBezTo>
                    <a:cubicBezTo>
                      <a:pt x="16653" y="21368"/>
                      <a:pt x="16653" y="21368"/>
                      <a:pt x="16653" y="21368"/>
                    </a:cubicBezTo>
                    <a:cubicBezTo>
                      <a:pt x="16653" y="21368"/>
                      <a:pt x="16818" y="21252"/>
                      <a:pt x="16818" y="21252"/>
                    </a:cubicBezTo>
                    <a:cubicBezTo>
                      <a:pt x="16818" y="21252"/>
                      <a:pt x="16818" y="21252"/>
                      <a:pt x="16818" y="21135"/>
                    </a:cubicBezTo>
                    <a:cubicBezTo>
                      <a:pt x="16818" y="21135"/>
                      <a:pt x="16818" y="21135"/>
                      <a:pt x="16818" y="21135"/>
                    </a:cubicBezTo>
                    <a:cubicBezTo>
                      <a:pt x="16818" y="21019"/>
                      <a:pt x="16818" y="21019"/>
                      <a:pt x="16818" y="20903"/>
                    </a:cubicBezTo>
                    <a:cubicBezTo>
                      <a:pt x="16818" y="20903"/>
                      <a:pt x="16818" y="20903"/>
                      <a:pt x="16818" y="20903"/>
                    </a:cubicBezTo>
                    <a:cubicBezTo>
                      <a:pt x="16818" y="20787"/>
                      <a:pt x="16983" y="20787"/>
                      <a:pt x="16983" y="20787"/>
                    </a:cubicBezTo>
                    <a:cubicBezTo>
                      <a:pt x="16983" y="20671"/>
                      <a:pt x="16983" y="20671"/>
                      <a:pt x="16983" y="20555"/>
                    </a:cubicBezTo>
                    <a:cubicBezTo>
                      <a:pt x="16983" y="20555"/>
                      <a:pt x="16983" y="20555"/>
                      <a:pt x="16983" y="20555"/>
                    </a:cubicBezTo>
                    <a:cubicBezTo>
                      <a:pt x="16983" y="20439"/>
                      <a:pt x="16983" y="20439"/>
                      <a:pt x="16983" y="20323"/>
                    </a:cubicBezTo>
                    <a:cubicBezTo>
                      <a:pt x="16983" y="20323"/>
                      <a:pt x="16983" y="20323"/>
                      <a:pt x="16983" y="20323"/>
                    </a:cubicBezTo>
                    <a:cubicBezTo>
                      <a:pt x="16983" y="20206"/>
                      <a:pt x="16983" y="20090"/>
                      <a:pt x="16983" y="20090"/>
                    </a:cubicBezTo>
                    <a:cubicBezTo>
                      <a:pt x="16983" y="19626"/>
                      <a:pt x="17148" y="18581"/>
                      <a:pt x="17313" y="18232"/>
                    </a:cubicBezTo>
                    <a:cubicBezTo>
                      <a:pt x="17478" y="17884"/>
                      <a:pt x="17148" y="17652"/>
                      <a:pt x="16818" y="17303"/>
                    </a:cubicBezTo>
                    <a:cubicBezTo>
                      <a:pt x="16489" y="16955"/>
                      <a:pt x="16159" y="16606"/>
                      <a:pt x="16159" y="16142"/>
                    </a:cubicBezTo>
                    <a:cubicBezTo>
                      <a:pt x="16159" y="15561"/>
                      <a:pt x="16489" y="15445"/>
                      <a:pt x="16983" y="15445"/>
                    </a:cubicBezTo>
                    <a:cubicBezTo>
                      <a:pt x="17313" y="15329"/>
                      <a:pt x="17478" y="15329"/>
                      <a:pt x="17643" y="15329"/>
                    </a:cubicBezTo>
                    <a:cubicBezTo>
                      <a:pt x="17643" y="15213"/>
                      <a:pt x="17643" y="15213"/>
                      <a:pt x="17643" y="15213"/>
                    </a:cubicBezTo>
                    <a:cubicBezTo>
                      <a:pt x="17643" y="15213"/>
                      <a:pt x="17478" y="15213"/>
                      <a:pt x="17313" y="15213"/>
                    </a:cubicBezTo>
                    <a:cubicBezTo>
                      <a:pt x="17148" y="15097"/>
                      <a:pt x="16983" y="14981"/>
                      <a:pt x="16818" y="14865"/>
                    </a:cubicBezTo>
                    <a:cubicBezTo>
                      <a:pt x="16653" y="14632"/>
                      <a:pt x="16489" y="14400"/>
                      <a:pt x="16653" y="14168"/>
                    </a:cubicBezTo>
                    <a:cubicBezTo>
                      <a:pt x="16653" y="13935"/>
                      <a:pt x="17148" y="13819"/>
                      <a:pt x="18302" y="13819"/>
                    </a:cubicBezTo>
                    <a:cubicBezTo>
                      <a:pt x="18632" y="13819"/>
                      <a:pt x="18962" y="13819"/>
                      <a:pt x="19292" y="13819"/>
                    </a:cubicBezTo>
                    <a:cubicBezTo>
                      <a:pt x="19456" y="13819"/>
                      <a:pt x="19621" y="13819"/>
                      <a:pt x="19786" y="13819"/>
                    </a:cubicBezTo>
                    <a:cubicBezTo>
                      <a:pt x="19786" y="13819"/>
                      <a:pt x="19786" y="13819"/>
                      <a:pt x="19951" y="13819"/>
                    </a:cubicBezTo>
                    <a:cubicBezTo>
                      <a:pt x="19951" y="13819"/>
                      <a:pt x="19951" y="13819"/>
                      <a:pt x="19951" y="13819"/>
                    </a:cubicBezTo>
                    <a:cubicBezTo>
                      <a:pt x="20116" y="13819"/>
                      <a:pt x="20116" y="13819"/>
                      <a:pt x="20116" y="13819"/>
                    </a:cubicBezTo>
                    <a:cubicBezTo>
                      <a:pt x="20116" y="13819"/>
                      <a:pt x="20116" y="13819"/>
                      <a:pt x="20281" y="13819"/>
                    </a:cubicBezTo>
                    <a:cubicBezTo>
                      <a:pt x="20281" y="13819"/>
                      <a:pt x="20281" y="13703"/>
                      <a:pt x="20446" y="13703"/>
                    </a:cubicBezTo>
                    <a:cubicBezTo>
                      <a:pt x="20446" y="13703"/>
                      <a:pt x="20446" y="13703"/>
                      <a:pt x="20446" y="13703"/>
                    </a:cubicBezTo>
                    <a:cubicBezTo>
                      <a:pt x="20446" y="13703"/>
                      <a:pt x="20611" y="13703"/>
                      <a:pt x="20611" y="13703"/>
                    </a:cubicBezTo>
                    <a:cubicBezTo>
                      <a:pt x="20611" y="13703"/>
                      <a:pt x="20611" y="13703"/>
                      <a:pt x="20611" y="13703"/>
                    </a:cubicBezTo>
                    <a:cubicBezTo>
                      <a:pt x="20776" y="13703"/>
                      <a:pt x="20776" y="13703"/>
                      <a:pt x="20940" y="13587"/>
                    </a:cubicBezTo>
                    <a:cubicBezTo>
                      <a:pt x="20940" y="13587"/>
                      <a:pt x="20940" y="13587"/>
                      <a:pt x="20940" y="13587"/>
                    </a:cubicBezTo>
                    <a:cubicBezTo>
                      <a:pt x="20940" y="13587"/>
                      <a:pt x="21105" y="13587"/>
                      <a:pt x="21105" y="13587"/>
                    </a:cubicBezTo>
                    <a:cubicBezTo>
                      <a:pt x="21105" y="13587"/>
                      <a:pt x="21105" y="13587"/>
                      <a:pt x="21270" y="13587"/>
                    </a:cubicBezTo>
                    <a:cubicBezTo>
                      <a:pt x="21270" y="13587"/>
                      <a:pt x="21270" y="13587"/>
                      <a:pt x="21270" y="13587"/>
                    </a:cubicBezTo>
                    <a:cubicBezTo>
                      <a:pt x="21270" y="13471"/>
                      <a:pt x="21435" y="13471"/>
                      <a:pt x="21435" y="13471"/>
                    </a:cubicBezTo>
                    <a:cubicBezTo>
                      <a:pt x="21435" y="13471"/>
                      <a:pt x="21435" y="13471"/>
                      <a:pt x="21435" y="13471"/>
                    </a:cubicBezTo>
                    <a:cubicBezTo>
                      <a:pt x="21435" y="13471"/>
                      <a:pt x="21435" y="13471"/>
                      <a:pt x="21435" y="13471"/>
                    </a:cubicBezTo>
                    <a:cubicBezTo>
                      <a:pt x="21435" y="13471"/>
                      <a:pt x="21600" y="13355"/>
                      <a:pt x="21435" y="13355"/>
                    </a:cubicBezTo>
                    <a:cubicBezTo>
                      <a:pt x="21435" y="13355"/>
                      <a:pt x="21435" y="13355"/>
                      <a:pt x="21435" y="13355"/>
                    </a:cubicBezTo>
                    <a:cubicBezTo>
                      <a:pt x="21435" y="13355"/>
                      <a:pt x="21435" y="13355"/>
                      <a:pt x="21435" y="13239"/>
                    </a:cubicBezTo>
                    <a:cubicBezTo>
                      <a:pt x="21435" y="13239"/>
                      <a:pt x="21435" y="13239"/>
                      <a:pt x="21435" y="13239"/>
                    </a:cubicBezTo>
                    <a:cubicBezTo>
                      <a:pt x="21435" y="13239"/>
                      <a:pt x="21435" y="13239"/>
                      <a:pt x="21435" y="13239"/>
                    </a:cubicBezTo>
                    <a:cubicBezTo>
                      <a:pt x="21435" y="13123"/>
                      <a:pt x="21270" y="13123"/>
                      <a:pt x="21270" y="13123"/>
                    </a:cubicBezTo>
                    <a:cubicBezTo>
                      <a:pt x="21105" y="13006"/>
                      <a:pt x="20940" y="12774"/>
                      <a:pt x="20776" y="12542"/>
                    </a:cubicBezTo>
                    <a:cubicBezTo>
                      <a:pt x="20776" y="12310"/>
                      <a:pt x="20940" y="12077"/>
                      <a:pt x="21270" y="11729"/>
                    </a:cubicBezTo>
                    <a:cubicBezTo>
                      <a:pt x="21435" y="11729"/>
                      <a:pt x="21270" y="11613"/>
                      <a:pt x="20940" y="11265"/>
                    </a:cubicBezTo>
                    <a:cubicBezTo>
                      <a:pt x="20776" y="11265"/>
                      <a:pt x="20611" y="11148"/>
                      <a:pt x="20611" y="11032"/>
                    </a:cubicBezTo>
                    <a:cubicBezTo>
                      <a:pt x="19951" y="10568"/>
                      <a:pt x="20446" y="9058"/>
                      <a:pt x="20940" y="8361"/>
                    </a:cubicBezTo>
                    <a:cubicBezTo>
                      <a:pt x="21105" y="8361"/>
                      <a:pt x="21105" y="8361"/>
                      <a:pt x="21105" y="8361"/>
                    </a:cubicBezTo>
                    <a:cubicBezTo>
                      <a:pt x="21105" y="8361"/>
                      <a:pt x="20940" y="8245"/>
                      <a:pt x="20446" y="8245"/>
                    </a:cubicBezTo>
                    <a:cubicBezTo>
                      <a:pt x="20116" y="8245"/>
                      <a:pt x="19456" y="8361"/>
                      <a:pt x="19127" y="8361"/>
                    </a:cubicBezTo>
                    <a:cubicBezTo>
                      <a:pt x="18797" y="8361"/>
                      <a:pt x="18632" y="8361"/>
                      <a:pt x="18302" y="8361"/>
                    </a:cubicBezTo>
                    <a:cubicBezTo>
                      <a:pt x="17478" y="8245"/>
                      <a:pt x="16818" y="8013"/>
                      <a:pt x="16159" y="7432"/>
                    </a:cubicBezTo>
                    <a:cubicBezTo>
                      <a:pt x="16159" y="7316"/>
                      <a:pt x="15994" y="7200"/>
                      <a:pt x="15664" y="7200"/>
                    </a:cubicBezTo>
                    <a:cubicBezTo>
                      <a:pt x="15664" y="7200"/>
                      <a:pt x="15499" y="7200"/>
                      <a:pt x="15499" y="7200"/>
                    </a:cubicBezTo>
                    <a:cubicBezTo>
                      <a:pt x="15169" y="7200"/>
                      <a:pt x="15005" y="7200"/>
                      <a:pt x="14675" y="7316"/>
                    </a:cubicBezTo>
                    <a:cubicBezTo>
                      <a:pt x="14345" y="7316"/>
                      <a:pt x="13850" y="7316"/>
                      <a:pt x="13356" y="7316"/>
                    </a:cubicBezTo>
                    <a:cubicBezTo>
                      <a:pt x="13356" y="7316"/>
                      <a:pt x="13356" y="7316"/>
                      <a:pt x="13356" y="7316"/>
                    </a:cubicBezTo>
                    <a:cubicBezTo>
                      <a:pt x="13356" y="7316"/>
                      <a:pt x="13356" y="7316"/>
                      <a:pt x="13356" y="7316"/>
                    </a:cubicBezTo>
                    <a:cubicBezTo>
                      <a:pt x="12696" y="7316"/>
                      <a:pt x="12366" y="7200"/>
                      <a:pt x="12202" y="7084"/>
                    </a:cubicBezTo>
                    <a:cubicBezTo>
                      <a:pt x="12202" y="7084"/>
                      <a:pt x="12202" y="7084"/>
                      <a:pt x="12202" y="7084"/>
                    </a:cubicBezTo>
                    <a:cubicBezTo>
                      <a:pt x="11707" y="6735"/>
                      <a:pt x="11707" y="6155"/>
                      <a:pt x="11707" y="5806"/>
                    </a:cubicBezTo>
                    <a:cubicBezTo>
                      <a:pt x="11707" y="5690"/>
                      <a:pt x="11707" y="5574"/>
                      <a:pt x="11707" y="5458"/>
                    </a:cubicBezTo>
                    <a:cubicBezTo>
                      <a:pt x="11707" y="5342"/>
                      <a:pt x="11707" y="5342"/>
                      <a:pt x="11707" y="5342"/>
                    </a:cubicBezTo>
                    <a:cubicBezTo>
                      <a:pt x="11872" y="5226"/>
                      <a:pt x="11707" y="5226"/>
                      <a:pt x="11377" y="4994"/>
                    </a:cubicBezTo>
                    <a:cubicBezTo>
                      <a:pt x="11212" y="4877"/>
                      <a:pt x="10882" y="4761"/>
                      <a:pt x="10882" y="4529"/>
                    </a:cubicBezTo>
                    <a:cubicBezTo>
                      <a:pt x="10882" y="4529"/>
                      <a:pt x="10882" y="4413"/>
                      <a:pt x="10718" y="4413"/>
                    </a:cubicBezTo>
                    <a:cubicBezTo>
                      <a:pt x="10553" y="4413"/>
                      <a:pt x="10553" y="4529"/>
                      <a:pt x="10388" y="4529"/>
                    </a:cubicBezTo>
                    <a:cubicBezTo>
                      <a:pt x="10388" y="4529"/>
                      <a:pt x="10388" y="4529"/>
                      <a:pt x="10388" y="4529"/>
                    </a:cubicBezTo>
                    <a:cubicBezTo>
                      <a:pt x="10058" y="4529"/>
                      <a:pt x="10058" y="4413"/>
                      <a:pt x="9893" y="4297"/>
                    </a:cubicBezTo>
                    <a:cubicBezTo>
                      <a:pt x="9893" y="4181"/>
                      <a:pt x="9893" y="4065"/>
                      <a:pt x="10058" y="3948"/>
                    </a:cubicBezTo>
                    <a:cubicBezTo>
                      <a:pt x="10058" y="3832"/>
                      <a:pt x="10223" y="3716"/>
                      <a:pt x="10388" y="3484"/>
                    </a:cubicBezTo>
                    <a:cubicBezTo>
                      <a:pt x="10553" y="3368"/>
                      <a:pt x="10553" y="3252"/>
                      <a:pt x="10718" y="2787"/>
                    </a:cubicBezTo>
                    <a:cubicBezTo>
                      <a:pt x="10718" y="2671"/>
                      <a:pt x="10718" y="2671"/>
                      <a:pt x="10718" y="2671"/>
                    </a:cubicBezTo>
                    <a:cubicBezTo>
                      <a:pt x="10718" y="2206"/>
                      <a:pt x="11212" y="1858"/>
                      <a:pt x="11707" y="1510"/>
                    </a:cubicBezTo>
                    <a:cubicBezTo>
                      <a:pt x="11872" y="1394"/>
                      <a:pt x="12202" y="1277"/>
                      <a:pt x="12366" y="1045"/>
                    </a:cubicBezTo>
                    <a:cubicBezTo>
                      <a:pt x="12366" y="929"/>
                      <a:pt x="12531" y="929"/>
                      <a:pt x="12696" y="813"/>
                    </a:cubicBezTo>
                    <a:cubicBezTo>
                      <a:pt x="12696" y="813"/>
                      <a:pt x="12696" y="813"/>
                      <a:pt x="12696" y="813"/>
                    </a:cubicBezTo>
                    <a:cubicBezTo>
                      <a:pt x="12861" y="813"/>
                      <a:pt x="12861" y="813"/>
                      <a:pt x="12861" y="697"/>
                    </a:cubicBezTo>
                    <a:cubicBezTo>
                      <a:pt x="13026" y="581"/>
                      <a:pt x="13356" y="465"/>
                      <a:pt x="13521" y="465"/>
                    </a:cubicBezTo>
                    <a:cubicBezTo>
                      <a:pt x="14015" y="348"/>
                      <a:pt x="14180" y="232"/>
                      <a:pt x="14180" y="232"/>
                    </a:cubicBezTo>
                    <a:cubicBezTo>
                      <a:pt x="14180" y="232"/>
                      <a:pt x="14180" y="116"/>
                      <a:pt x="13850" y="116"/>
                    </a:cubicBezTo>
                    <a:cubicBezTo>
                      <a:pt x="13850" y="0"/>
                      <a:pt x="13850" y="0"/>
                      <a:pt x="13685" y="0"/>
                    </a:cubicBezTo>
                    <a:cubicBezTo>
                      <a:pt x="13521" y="0"/>
                      <a:pt x="13356" y="232"/>
                      <a:pt x="13191" y="348"/>
                    </a:cubicBezTo>
                    <a:cubicBezTo>
                      <a:pt x="12861" y="581"/>
                      <a:pt x="12531" y="697"/>
                      <a:pt x="12037" y="813"/>
                    </a:cubicBezTo>
                    <a:cubicBezTo>
                      <a:pt x="11542" y="813"/>
                      <a:pt x="11377" y="929"/>
                      <a:pt x="11047" y="1161"/>
                    </a:cubicBezTo>
                    <a:cubicBezTo>
                      <a:pt x="10882" y="1277"/>
                      <a:pt x="10718" y="1394"/>
                      <a:pt x="10553" y="1394"/>
                    </a:cubicBezTo>
                    <a:cubicBezTo>
                      <a:pt x="10223" y="1510"/>
                      <a:pt x="9893" y="1626"/>
                      <a:pt x="9563" y="1626"/>
                    </a:cubicBezTo>
                    <a:cubicBezTo>
                      <a:pt x="9398" y="1626"/>
                      <a:pt x="9069" y="1626"/>
                      <a:pt x="9069" y="1626"/>
                    </a:cubicBezTo>
                    <a:cubicBezTo>
                      <a:pt x="8904" y="1974"/>
                      <a:pt x="8739" y="1974"/>
                      <a:pt x="8574" y="1974"/>
                    </a:cubicBezTo>
                    <a:cubicBezTo>
                      <a:pt x="8409" y="1974"/>
                      <a:pt x="8244" y="1974"/>
                      <a:pt x="8079" y="1858"/>
                    </a:cubicBezTo>
                    <a:cubicBezTo>
                      <a:pt x="7915" y="1858"/>
                      <a:pt x="7915" y="1742"/>
                      <a:pt x="7750" y="1742"/>
                    </a:cubicBezTo>
                    <a:cubicBezTo>
                      <a:pt x="7585" y="1742"/>
                      <a:pt x="7090" y="1858"/>
                      <a:pt x="6760" y="2206"/>
                    </a:cubicBezTo>
                    <a:cubicBezTo>
                      <a:pt x="6595" y="2439"/>
                      <a:pt x="6431" y="2555"/>
                      <a:pt x="6431" y="2671"/>
                    </a:cubicBezTo>
                    <a:cubicBezTo>
                      <a:pt x="6431" y="2671"/>
                      <a:pt x="6431" y="2787"/>
                      <a:pt x="6431" y="2787"/>
                    </a:cubicBezTo>
                    <a:cubicBezTo>
                      <a:pt x="6431" y="3252"/>
                      <a:pt x="6595" y="3716"/>
                      <a:pt x="5606" y="4065"/>
                    </a:cubicBezTo>
                    <a:cubicBezTo>
                      <a:pt x="4947" y="4413"/>
                      <a:pt x="4617" y="4877"/>
                      <a:pt x="4287" y="5226"/>
                    </a:cubicBezTo>
                    <a:cubicBezTo>
                      <a:pt x="4122" y="5342"/>
                      <a:pt x="3957" y="5458"/>
                      <a:pt x="3792" y="5574"/>
                    </a:cubicBezTo>
                    <a:cubicBezTo>
                      <a:pt x="3627" y="5690"/>
                      <a:pt x="3463" y="5690"/>
                      <a:pt x="3463" y="5690"/>
                    </a:cubicBezTo>
                    <a:cubicBezTo>
                      <a:pt x="3463" y="5806"/>
                      <a:pt x="3463" y="5806"/>
                      <a:pt x="3463" y="5806"/>
                    </a:cubicBezTo>
                    <a:cubicBezTo>
                      <a:pt x="3298" y="5806"/>
                      <a:pt x="3298" y="5923"/>
                      <a:pt x="3298" y="5923"/>
                    </a:cubicBezTo>
                    <a:cubicBezTo>
                      <a:pt x="3298" y="5923"/>
                      <a:pt x="3298" y="5923"/>
                      <a:pt x="3298" y="5923"/>
                    </a:cubicBezTo>
                    <a:cubicBezTo>
                      <a:pt x="3298" y="6039"/>
                      <a:pt x="3133" y="6039"/>
                      <a:pt x="3133" y="6039"/>
                    </a:cubicBezTo>
                    <a:cubicBezTo>
                      <a:pt x="3133" y="6155"/>
                      <a:pt x="2968" y="6155"/>
                      <a:pt x="2968" y="6155"/>
                    </a:cubicBezTo>
                    <a:cubicBezTo>
                      <a:pt x="2968" y="6155"/>
                      <a:pt x="2968" y="6155"/>
                      <a:pt x="2968" y="6155"/>
                    </a:cubicBezTo>
                    <a:cubicBezTo>
                      <a:pt x="2803" y="6271"/>
                      <a:pt x="2803" y="6271"/>
                      <a:pt x="2638" y="6387"/>
                    </a:cubicBezTo>
                    <a:cubicBezTo>
                      <a:pt x="2638" y="6387"/>
                      <a:pt x="2638" y="6387"/>
                      <a:pt x="2638" y="6387"/>
                    </a:cubicBezTo>
                    <a:cubicBezTo>
                      <a:pt x="2638" y="6387"/>
                      <a:pt x="2473" y="6503"/>
                      <a:pt x="2473" y="6503"/>
                    </a:cubicBezTo>
                    <a:cubicBezTo>
                      <a:pt x="2473" y="6503"/>
                      <a:pt x="2473" y="6503"/>
                      <a:pt x="2308" y="6503"/>
                    </a:cubicBezTo>
                    <a:cubicBezTo>
                      <a:pt x="2308" y="6619"/>
                      <a:pt x="2144" y="6735"/>
                      <a:pt x="2144" y="6735"/>
                    </a:cubicBezTo>
                    <a:cubicBezTo>
                      <a:pt x="2144" y="6735"/>
                      <a:pt x="2144" y="6735"/>
                      <a:pt x="2144" y="6735"/>
                    </a:cubicBezTo>
                    <a:cubicBezTo>
                      <a:pt x="2308" y="6852"/>
                      <a:pt x="2473" y="6968"/>
                      <a:pt x="2473" y="6968"/>
                    </a:cubicBezTo>
                    <a:cubicBezTo>
                      <a:pt x="2968" y="7316"/>
                      <a:pt x="2968" y="7665"/>
                      <a:pt x="2968" y="7897"/>
                    </a:cubicBezTo>
                    <a:cubicBezTo>
                      <a:pt x="2968" y="8013"/>
                      <a:pt x="2968" y="8013"/>
                      <a:pt x="2968" y="8129"/>
                    </a:cubicBezTo>
                    <a:cubicBezTo>
                      <a:pt x="3298" y="8710"/>
                      <a:pt x="2968" y="8942"/>
                      <a:pt x="2803" y="9058"/>
                    </a:cubicBezTo>
                    <a:cubicBezTo>
                      <a:pt x="2638" y="9406"/>
                      <a:pt x="2968" y="10568"/>
                      <a:pt x="3133" y="10800"/>
                    </a:cubicBezTo>
                    <a:cubicBezTo>
                      <a:pt x="3627" y="11148"/>
                      <a:pt x="3298" y="11497"/>
                      <a:pt x="3133" y="11845"/>
                    </a:cubicBezTo>
                    <a:cubicBezTo>
                      <a:pt x="2968" y="11961"/>
                      <a:pt x="2968" y="12077"/>
                      <a:pt x="2803" y="12194"/>
                    </a:cubicBezTo>
                    <a:cubicBezTo>
                      <a:pt x="2473" y="12774"/>
                      <a:pt x="1979" y="13123"/>
                      <a:pt x="989" y="13123"/>
                    </a:cubicBezTo>
                    <a:cubicBezTo>
                      <a:pt x="824" y="13123"/>
                      <a:pt x="660" y="13355"/>
                      <a:pt x="660" y="13587"/>
                    </a:cubicBezTo>
                    <a:cubicBezTo>
                      <a:pt x="495" y="13819"/>
                      <a:pt x="495" y="13935"/>
                      <a:pt x="165" y="14052"/>
                    </a:cubicBezTo>
                    <a:cubicBezTo>
                      <a:pt x="165" y="14052"/>
                      <a:pt x="0" y="14168"/>
                      <a:pt x="0" y="14284"/>
                    </a:cubicBezTo>
                    <a:cubicBezTo>
                      <a:pt x="0" y="14284"/>
                      <a:pt x="165" y="14284"/>
                      <a:pt x="165" y="14284"/>
                    </a:cubicBezTo>
                    <a:cubicBezTo>
                      <a:pt x="165" y="14284"/>
                      <a:pt x="165" y="14284"/>
                      <a:pt x="330" y="14284"/>
                    </a:cubicBezTo>
                    <a:cubicBezTo>
                      <a:pt x="330" y="14400"/>
                      <a:pt x="330" y="14400"/>
                      <a:pt x="495" y="14400"/>
                    </a:cubicBezTo>
                    <a:cubicBezTo>
                      <a:pt x="495" y="14400"/>
                      <a:pt x="495" y="14516"/>
                      <a:pt x="495" y="14516"/>
                    </a:cubicBezTo>
                    <a:cubicBezTo>
                      <a:pt x="660" y="14516"/>
                      <a:pt x="660" y="14516"/>
                      <a:pt x="660" y="14516"/>
                    </a:cubicBezTo>
                    <a:cubicBezTo>
                      <a:pt x="824" y="14632"/>
                      <a:pt x="824" y="14632"/>
                      <a:pt x="824" y="14632"/>
                    </a:cubicBezTo>
                    <a:cubicBezTo>
                      <a:pt x="989" y="14632"/>
                      <a:pt x="989" y="14632"/>
                      <a:pt x="989" y="14632"/>
                    </a:cubicBezTo>
                    <a:cubicBezTo>
                      <a:pt x="989" y="14748"/>
                      <a:pt x="1154" y="14748"/>
                      <a:pt x="1154" y="14748"/>
                    </a:cubicBezTo>
                    <a:cubicBezTo>
                      <a:pt x="1154" y="14748"/>
                      <a:pt x="1319" y="14748"/>
                      <a:pt x="1319" y="14748"/>
                    </a:cubicBezTo>
                    <a:cubicBezTo>
                      <a:pt x="1319" y="14865"/>
                      <a:pt x="1319" y="14865"/>
                      <a:pt x="1484" y="14865"/>
                    </a:cubicBezTo>
                    <a:cubicBezTo>
                      <a:pt x="1484" y="14865"/>
                      <a:pt x="1484" y="14865"/>
                      <a:pt x="1649" y="14865"/>
                    </a:cubicBezTo>
                    <a:cubicBezTo>
                      <a:pt x="1649" y="14865"/>
                      <a:pt x="1649" y="14865"/>
                      <a:pt x="1649" y="14981"/>
                    </a:cubicBezTo>
                    <a:cubicBezTo>
                      <a:pt x="1649" y="14981"/>
                      <a:pt x="1814" y="14981"/>
                      <a:pt x="1814" y="14981"/>
                    </a:cubicBezTo>
                    <a:cubicBezTo>
                      <a:pt x="1814" y="14981"/>
                      <a:pt x="1814" y="14981"/>
                      <a:pt x="1814" y="14981"/>
                    </a:cubicBezTo>
                    <a:cubicBezTo>
                      <a:pt x="1979" y="14981"/>
                      <a:pt x="1979" y="14981"/>
                      <a:pt x="1979" y="14981"/>
                    </a:cubicBezTo>
                    <a:cubicBezTo>
                      <a:pt x="2308" y="14981"/>
                      <a:pt x="2638" y="15213"/>
                      <a:pt x="2803" y="15329"/>
                    </a:cubicBezTo>
                    <a:cubicBezTo>
                      <a:pt x="2968" y="15445"/>
                      <a:pt x="3133" y="15561"/>
                      <a:pt x="3298" y="15677"/>
                    </a:cubicBezTo>
                    <a:cubicBezTo>
                      <a:pt x="3463" y="15677"/>
                      <a:pt x="3627" y="15794"/>
                      <a:pt x="3957" y="15794"/>
                    </a:cubicBezTo>
                    <a:cubicBezTo>
                      <a:pt x="3957" y="15794"/>
                      <a:pt x="3957" y="15794"/>
                      <a:pt x="4122" y="15794"/>
                    </a:cubicBezTo>
                    <a:cubicBezTo>
                      <a:pt x="4287" y="15677"/>
                      <a:pt x="4287" y="15677"/>
                      <a:pt x="4287" y="15677"/>
                    </a:cubicBezTo>
                    <a:cubicBezTo>
                      <a:pt x="4452" y="15561"/>
                      <a:pt x="4452" y="15561"/>
                      <a:pt x="4617" y="15561"/>
                    </a:cubicBezTo>
                    <a:cubicBezTo>
                      <a:pt x="4782" y="15561"/>
                      <a:pt x="4782" y="15561"/>
                      <a:pt x="4782" y="15561"/>
                    </a:cubicBezTo>
                    <a:cubicBezTo>
                      <a:pt x="4782" y="15561"/>
                      <a:pt x="4782" y="15561"/>
                      <a:pt x="4947" y="15561"/>
                    </a:cubicBezTo>
                    <a:cubicBezTo>
                      <a:pt x="4947" y="15561"/>
                      <a:pt x="4947" y="15561"/>
                      <a:pt x="4947" y="15561"/>
                    </a:cubicBezTo>
                    <a:cubicBezTo>
                      <a:pt x="4947" y="15677"/>
                      <a:pt x="4947" y="15677"/>
                      <a:pt x="4947" y="15677"/>
                    </a:cubicBezTo>
                    <a:cubicBezTo>
                      <a:pt x="5111" y="15677"/>
                      <a:pt x="5111" y="15677"/>
                      <a:pt x="5111" y="15677"/>
                    </a:cubicBezTo>
                    <a:cubicBezTo>
                      <a:pt x="5111" y="15677"/>
                      <a:pt x="5111" y="15677"/>
                      <a:pt x="5111" y="15677"/>
                    </a:cubicBezTo>
                    <a:cubicBezTo>
                      <a:pt x="5276" y="15794"/>
                      <a:pt x="5276" y="15794"/>
                      <a:pt x="5276" y="15794"/>
                    </a:cubicBezTo>
                    <a:cubicBezTo>
                      <a:pt x="5276" y="15794"/>
                      <a:pt x="5276" y="15794"/>
                      <a:pt x="5276" y="15794"/>
                    </a:cubicBezTo>
                    <a:cubicBezTo>
                      <a:pt x="5441" y="15794"/>
                      <a:pt x="5441" y="15910"/>
                      <a:pt x="5441" y="15910"/>
                    </a:cubicBezTo>
                    <a:cubicBezTo>
                      <a:pt x="5441" y="15910"/>
                      <a:pt x="5441" y="15910"/>
                      <a:pt x="5606" y="15910"/>
                    </a:cubicBezTo>
                    <a:cubicBezTo>
                      <a:pt x="5606" y="16026"/>
                      <a:pt x="5606" y="16026"/>
                      <a:pt x="5606" y="16026"/>
                    </a:cubicBezTo>
                    <a:cubicBezTo>
                      <a:pt x="5771" y="16026"/>
                      <a:pt x="5771" y="16142"/>
                      <a:pt x="5771" y="16142"/>
                    </a:cubicBezTo>
                    <a:cubicBezTo>
                      <a:pt x="5771" y="16142"/>
                      <a:pt x="5771" y="16142"/>
                      <a:pt x="5936" y="16142"/>
                    </a:cubicBezTo>
                    <a:cubicBezTo>
                      <a:pt x="5936" y="16258"/>
                      <a:pt x="5936" y="16258"/>
                      <a:pt x="6101" y="16374"/>
                    </a:cubicBezTo>
                    <a:cubicBezTo>
                      <a:pt x="6101" y="16374"/>
                      <a:pt x="6101" y="16374"/>
                      <a:pt x="6101" y="16374"/>
                    </a:cubicBezTo>
                    <a:cubicBezTo>
                      <a:pt x="6266" y="16374"/>
                      <a:pt x="6266" y="16374"/>
                      <a:pt x="6266" y="16374"/>
                    </a:cubicBezTo>
                    <a:close/>
                  </a:path>
                </a:pathLst>
              </a:custGeom>
              <a:solidFill>
                <a:srgbClr val="FF9F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29" name="Shape 4501">
                <a:extLst>
                  <a:ext uri="{FF2B5EF4-FFF2-40B4-BE49-F238E27FC236}">
                    <a16:creationId xmlns:a16="http://schemas.microsoft.com/office/drawing/2014/main" id="{8F127600-3DF6-5741-9B5C-748DF25BCB7E}"/>
                  </a:ext>
                </a:extLst>
              </p:cNvPr>
              <p:cNvSpPr/>
              <p:nvPr/>
            </p:nvSpPr>
            <p:spPr>
              <a:xfrm>
                <a:off x="589483" y="428538"/>
                <a:ext cx="6351" cy="254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30" name="Shape 4502">
                <a:extLst>
                  <a:ext uri="{FF2B5EF4-FFF2-40B4-BE49-F238E27FC236}">
                    <a16:creationId xmlns:a16="http://schemas.microsoft.com/office/drawing/2014/main" id="{43B47BF5-5D88-7041-AD3B-2D801698CE5C}"/>
                  </a:ext>
                </a:extLst>
              </p:cNvPr>
              <p:cNvSpPr/>
              <p:nvPr/>
            </p:nvSpPr>
            <p:spPr>
              <a:xfrm>
                <a:off x="485925" y="673305"/>
                <a:ext cx="6351" cy="6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0" y="21600"/>
                      <a:pt x="21600" y="0"/>
                      <a:pt x="21600" y="0"/>
                    </a:cubicBezTo>
                    <a:cubicBezTo>
                      <a:pt x="21600" y="0"/>
                      <a:pt x="0" y="21600"/>
                      <a:pt x="0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31" name="Shape 4503">
                <a:extLst>
                  <a:ext uri="{FF2B5EF4-FFF2-40B4-BE49-F238E27FC236}">
                    <a16:creationId xmlns:a16="http://schemas.microsoft.com/office/drawing/2014/main" id="{E9414064-BF55-E74D-9724-F4A5DE85B5D0}"/>
                  </a:ext>
                </a:extLst>
              </p:cNvPr>
              <p:cNvSpPr/>
              <p:nvPr/>
            </p:nvSpPr>
            <p:spPr>
              <a:xfrm>
                <a:off x="491900" y="643716"/>
                <a:ext cx="2541" cy="7710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32" name="Shape 4504">
                <a:extLst>
                  <a:ext uri="{FF2B5EF4-FFF2-40B4-BE49-F238E27FC236}">
                    <a16:creationId xmlns:a16="http://schemas.microsoft.com/office/drawing/2014/main" id="{83DDC356-4D83-F04F-A5D5-0D72DE34EC61}"/>
                  </a:ext>
                </a:extLst>
              </p:cNvPr>
              <p:cNvSpPr/>
              <p:nvPr/>
            </p:nvSpPr>
            <p:spPr>
              <a:xfrm>
                <a:off x="491900" y="638613"/>
                <a:ext cx="2541" cy="635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33" name="Shape 4505">
                <a:extLst>
                  <a:ext uri="{FF2B5EF4-FFF2-40B4-BE49-F238E27FC236}">
                    <a16:creationId xmlns:a16="http://schemas.microsoft.com/office/drawing/2014/main" id="{911E9B53-2A58-DF44-86A6-FF0AC8223A9F}"/>
                  </a:ext>
                </a:extLst>
              </p:cNvPr>
              <p:cNvSpPr/>
              <p:nvPr/>
            </p:nvSpPr>
            <p:spPr>
              <a:xfrm>
                <a:off x="593466" y="426611"/>
                <a:ext cx="6351" cy="6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0"/>
                      <a:pt x="21600" y="0"/>
                      <a:pt x="21600" y="0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21600" y="0"/>
                      <a:pt x="0" y="0"/>
                      <a:pt x="0" y="2160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34" name="Shape 4506">
                <a:extLst>
                  <a:ext uri="{FF2B5EF4-FFF2-40B4-BE49-F238E27FC236}">
                    <a16:creationId xmlns:a16="http://schemas.microsoft.com/office/drawing/2014/main" id="{DE9D99D7-B80F-824E-9944-8A38649B721C}"/>
                  </a:ext>
                </a:extLst>
              </p:cNvPr>
              <p:cNvSpPr/>
              <p:nvPr/>
            </p:nvSpPr>
            <p:spPr>
              <a:xfrm>
                <a:off x="565585" y="436247"/>
                <a:ext cx="6351" cy="254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35" name="Shape 4507">
                <a:extLst>
                  <a:ext uri="{FF2B5EF4-FFF2-40B4-BE49-F238E27FC236}">
                    <a16:creationId xmlns:a16="http://schemas.microsoft.com/office/drawing/2014/main" id="{3A4A7926-4A1E-DD42-BF73-358CE68B9EB5}"/>
                  </a:ext>
                </a:extLst>
              </p:cNvPr>
              <p:cNvSpPr/>
              <p:nvPr/>
            </p:nvSpPr>
            <p:spPr>
              <a:xfrm>
                <a:off x="491900" y="651425"/>
                <a:ext cx="2541" cy="7710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36" name="Shape 4508">
                <a:extLst>
                  <a:ext uri="{FF2B5EF4-FFF2-40B4-BE49-F238E27FC236}">
                    <a16:creationId xmlns:a16="http://schemas.microsoft.com/office/drawing/2014/main" id="{98B81A86-83D7-B848-99C8-7603589ADC25}"/>
                  </a:ext>
                </a:extLst>
              </p:cNvPr>
              <p:cNvSpPr/>
              <p:nvPr/>
            </p:nvSpPr>
            <p:spPr>
              <a:xfrm>
                <a:off x="151354" y="204972"/>
                <a:ext cx="6351" cy="254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37" name="Shape 4509">
                <a:extLst>
                  <a:ext uri="{FF2B5EF4-FFF2-40B4-BE49-F238E27FC236}">
                    <a16:creationId xmlns:a16="http://schemas.microsoft.com/office/drawing/2014/main" id="{FC577525-15C2-1146-AC79-6A6FD0863A83}"/>
                  </a:ext>
                </a:extLst>
              </p:cNvPr>
              <p:cNvSpPr/>
              <p:nvPr/>
            </p:nvSpPr>
            <p:spPr>
              <a:xfrm>
                <a:off x="175252" y="183772"/>
                <a:ext cx="6351" cy="6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0" y="21600"/>
                      <a:pt x="0" y="0"/>
                      <a:pt x="21600" y="0"/>
                    </a:cubicBezTo>
                    <a:cubicBezTo>
                      <a:pt x="0" y="0"/>
                      <a:pt x="0" y="21600"/>
                      <a:pt x="0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38" name="Shape 4510">
                <a:extLst>
                  <a:ext uri="{FF2B5EF4-FFF2-40B4-BE49-F238E27FC236}">
                    <a16:creationId xmlns:a16="http://schemas.microsoft.com/office/drawing/2014/main" id="{B49205DF-DF4B-8D44-83F5-A8F4C0E4DB75}"/>
                  </a:ext>
                </a:extLst>
              </p:cNvPr>
              <p:cNvSpPr/>
              <p:nvPr/>
            </p:nvSpPr>
            <p:spPr>
              <a:xfrm>
                <a:off x="171269" y="187627"/>
                <a:ext cx="6351" cy="6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0" y="21600"/>
                      <a:pt x="0" y="21600"/>
                      <a:pt x="0" y="21600"/>
                    </a:cubicBezTo>
                    <a:cubicBezTo>
                      <a:pt x="0" y="21600"/>
                      <a:pt x="21600" y="21600"/>
                      <a:pt x="2160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39" name="Shape 4511">
                <a:extLst>
                  <a:ext uri="{FF2B5EF4-FFF2-40B4-BE49-F238E27FC236}">
                    <a16:creationId xmlns:a16="http://schemas.microsoft.com/office/drawing/2014/main" id="{A8944EA5-E73D-6F42-BAB9-E6A2B3D554B6}"/>
                  </a:ext>
                </a:extLst>
              </p:cNvPr>
              <p:cNvSpPr/>
              <p:nvPr/>
            </p:nvSpPr>
            <p:spPr>
              <a:xfrm>
                <a:off x="507023" y="940519"/>
                <a:ext cx="507694" cy="547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0" h="21600" extrusionOk="0">
                    <a:moveTo>
                      <a:pt x="11531" y="19860"/>
                    </a:moveTo>
                    <a:cubicBezTo>
                      <a:pt x="11531" y="19860"/>
                      <a:pt x="11531" y="19860"/>
                      <a:pt x="11531" y="19860"/>
                    </a:cubicBezTo>
                    <a:cubicBezTo>
                      <a:pt x="11531" y="19860"/>
                      <a:pt x="11531" y="19860"/>
                      <a:pt x="11531" y="19860"/>
                    </a:cubicBezTo>
                    <a:cubicBezTo>
                      <a:pt x="11531" y="20005"/>
                      <a:pt x="11693" y="20005"/>
                      <a:pt x="11856" y="20005"/>
                    </a:cubicBezTo>
                    <a:cubicBezTo>
                      <a:pt x="12018" y="20005"/>
                      <a:pt x="12018" y="20005"/>
                      <a:pt x="12018" y="20005"/>
                    </a:cubicBezTo>
                    <a:cubicBezTo>
                      <a:pt x="12180" y="20005"/>
                      <a:pt x="12343" y="20005"/>
                      <a:pt x="12505" y="20005"/>
                    </a:cubicBezTo>
                    <a:cubicBezTo>
                      <a:pt x="12505" y="20005"/>
                      <a:pt x="12505" y="20005"/>
                      <a:pt x="12505" y="20005"/>
                    </a:cubicBezTo>
                    <a:cubicBezTo>
                      <a:pt x="12505" y="20005"/>
                      <a:pt x="12505" y="19860"/>
                      <a:pt x="12505" y="19860"/>
                    </a:cubicBezTo>
                    <a:cubicBezTo>
                      <a:pt x="12668" y="19860"/>
                      <a:pt x="12668" y="19860"/>
                      <a:pt x="12668" y="19860"/>
                    </a:cubicBezTo>
                    <a:cubicBezTo>
                      <a:pt x="12668" y="19715"/>
                      <a:pt x="12668" y="19715"/>
                      <a:pt x="12668" y="19570"/>
                    </a:cubicBezTo>
                    <a:cubicBezTo>
                      <a:pt x="12668" y="19570"/>
                      <a:pt x="12668" y="19570"/>
                      <a:pt x="12668" y="19570"/>
                    </a:cubicBezTo>
                    <a:cubicBezTo>
                      <a:pt x="12830" y="19136"/>
                      <a:pt x="12830" y="18411"/>
                      <a:pt x="12830" y="17976"/>
                    </a:cubicBezTo>
                    <a:cubicBezTo>
                      <a:pt x="12830" y="17976"/>
                      <a:pt x="12830" y="17976"/>
                      <a:pt x="12830" y="17976"/>
                    </a:cubicBezTo>
                    <a:cubicBezTo>
                      <a:pt x="12830" y="17976"/>
                      <a:pt x="12830" y="17831"/>
                      <a:pt x="12830" y="17831"/>
                    </a:cubicBezTo>
                    <a:cubicBezTo>
                      <a:pt x="12830" y="17251"/>
                      <a:pt x="13805" y="16381"/>
                      <a:pt x="14454" y="15946"/>
                    </a:cubicBezTo>
                    <a:cubicBezTo>
                      <a:pt x="14941" y="15656"/>
                      <a:pt x="15429" y="15656"/>
                      <a:pt x="15916" y="15656"/>
                    </a:cubicBezTo>
                    <a:cubicBezTo>
                      <a:pt x="16241" y="15656"/>
                      <a:pt x="16565" y="15656"/>
                      <a:pt x="16728" y="15656"/>
                    </a:cubicBezTo>
                    <a:cubicBezTo>
                      <a:pt x="17053" y="15366"/>
                      <a:pt x="17702" y="15366"/>
                      <a:pt x="18352" y="15366"/>
                    </a:cubicBezTo>
                    <a:cubicBezTo>
                      <a:pt x="19002" y="15366"/>
                      <a:pt x="19002" y="15366"/>
                      <a:pt x="19002" y="15366"/>
                    </a:cubicBezTo>
                    <a:cubicBezTo>
                      <a:pt x="19489" y="15366"/>
                      <a:pt x="19976" y="15656"/>
                      <a:pt x="20301" y="15801"/>
                    </a:cubicBezTo>
                    <a:cubicBezTo>
                      <a:pt x="20463" y="15946"/>
                      <a:pt x="20626" y="16091"/>
                      <a:pt x="20626" y="16091"/>
                    </a:cubicBezTo>
                    <a:cubicBezTo>
                      <a:pt x="20788" y="16091"/>
                      <a:pt x="20788" y="16091"/>
                      <a:pt x="20788" y="16091"/>
                    </a:cubicBezTo>
                    <a:cubicBezTo>
                      <a:pt x="20788" y="16091"/>
                      <a:pt x="20788" y="16091"/>
                      <a:pt x="20788" y="16091"/>
                    </a:cubicBezTo>
                    <a:cubicBezTo>
                      <a:pt x="20950" y="15946"/>
                      <a:pt x="21113" y="15801"/>
                      <a:pt x="21113" y="15656"/>
                    </a:cubicBezTo>
                    <a:cubicBezTo>
                      <a:pt x="21113" y="15656"/>
                      <a:pt x="21113" y="15656"/>
                      <a:pt x="21113" y="15656"/>
                    </a:cubicBezTo>
                    <a:cubicBezTo>
                      <a:pt x="21113" y="15656"/>
                      <a:pt x="21275" y="15511"/>
                      <a:pt x="21275" y="15511"/>
                    </a:cubicBezTo>
                    <a:cubicBezTo>
                      <a:pt x="21275" y="15511"/>
                      <a:pt x="21275" y="15511"/>
                      <a:pt x="21275" y="15366"/>
                    </a:cubicBezTo>
                    <a:cubicBezTo>
                      <a:pt x="21275" y="15366"/>
                      <a:pt x="21275" y="15221"/>
                      <a:pt x="21275" y="15221"/>
                    </a:cubicBezTo>
                    <a:cubicBezTo>
                      <a:pt x="21113" y="14932"/>
                      <a:pt x="21275" y="14642"/>
                      <a:pt x="21438" y="14207"/>
                    </a:cubicBezTo>
                    <a:cubicBezTo>
                      <a:pt x="21438" y="13917"/>
                      <a:pt x="21600" y="13482"/>
                      <a:pt x="21438" y="13192"/>
                    </a:cubicBezTo>
                    <a:cubicBezTo>
                      <a:pt x="21438" y="12902"/>
                      <a:pt x="21113" y="12757"/>
                      <a:pt x="20950" y="12467"/>
                    </a:cubicBezTo>
                    <a:cubicBezTo>
                      <a:pt x="20626" y="12322"/>
                      <a:pt x="20301" y="12032"/>
                      <a:pt x="20301" y="11452"/>
                    </a:cubicBezTo>
                    <a:cubicBezTo>
                      <a:pt x="20301" y="11017"/>
                      <a:pt x="20301" y="10872"/>
                      <a:pt x="19651" y="10872"/>
                    </a:cubicBezTo>
                    <a:cubicBezTo>
                      <a:pt x="19489" y="10872"/>
                      <a:pt x="19326" y="10872"/>
                      <a:pt x="19164" y="10872"/>
                    </a:cubicBezTo>
                    <a:cubicBezTo>
                      <a:pt x="19164" y="10872"/>
                      <a:pt x="19002" y="10872"/>
                      <a:pt x="18839" y="10872"/>
                    </a:cubicBezTo>
                    <a:cubicBezTo>
                      <a:pt x="17215" y="10872"/>
                      <a:pt x="16890" y="10293"/>
                      <a:pt x="16890" y="9858"/>
                    </a:cubicBezTo>
                    <a:cubicBezTo>
                      <a:pt x="16890" y="9568"/>
                      <a:pt x="16728" y="9423"/>
                      <a:pt x="16565" y="9278"/>
                    </a:cubicBezTo>
                    <a:cubicBezTo>
                      <a:pt x="16403" y="8988"/>
                      <a:pt x="16241" y="8408"/>
                      <a:pt x="16728" y="8263"/>
                    </a:cubicBezTo>
                    <a:cubicBezTo>
                      <a:pt x="16728" y="8118"/>
                      <a:pt x="16728" y="8118"/>
                      <a:pt x="16728" y="8118"/>
                    </a:cubicBezTo>
                    <a:cubicBezTo>
                      <a:pt x="16565" y="7828"/>
                      <a:pt x="16241" y="7538"/>
                      <a:pt x="16403" y="7103"/>
                    </a:cubicBezTo>
                    <a:cubicBezTo>
                      <a:pt x="16403" y="6813"/>
                      <a:pt x="16241" y="6668"/>
                      <a:pt x="15916" y="6379"/>
                    </a:cubicBezTo>
                    <a:cubicBezTo>
                      <a:pt x="15753" y="6234"/>
                      <a:pt x="15753" y="6234"/>
                      <a:pt x="15753" y="6234"/>
                    </a:cubicBezTo>
                    <a:cubicBezTo>
                      <a:pt x="15753" y="6234"/>
                      <a:pt x="15591" y="6234"/>
                      <a:pt x="15266" y="6234"/>
                    </a:cubicBezTo>
                    <a:cubicBezTo>
                      <a:pt x="15266" y="6234"/>
                      <a:pt x="15104" y="6234"/>
                      <a:pt x="15104" y="6234"/>
                    </a:cubicBezTo>
                    <a:cubicBezTo>
                      <a:pt x="14941" y="6234"/>
                      <a:pt x="14779" y="6234"/>
                      <a:pt x="14779" y="6234"/>
                    </a:cubicBezTo>
                    <a:cubicBezTo>
                      <a:pt x="14617" y="6234"/>
                      <a:pt x="14454" y="6234"/>
                      <a:pt x="14129" y="6234"/>
                    </a:cubicBezTo>
                    <a:cubicBezTo>
                      <a:pt x="14129" y="6234"/>
                      <a:pt x="14129" y="6234"/>
                      <a:pt x="14129" y="6234"/>
                    </a:cubicBezTo>
                    <a:cubicBezTo>
                      <a:pt x="14129" y="6234"/>
                      <a:pt x="14129" y="6234"/>
                      <a:pt x="14129" y="6234"/>
                    </a:cubicBezTo>
                    <a:cubicBezTo>
                      <a:pt x="13967" y="6234"/>
                      <a:pt x="13967" y="6089"/>
                      <a:pt x="13805" y="6089"/>
                    </a:cubicBezTo>
                    <a:cubicBezTo>
                      <a:pt x="13805" y="6089"/>
                      <a:pt x="13805" y="6089"/>
                      <a:pt x="13805" y="6089"/>
                    </a:cubicBezTo>
                    <a:cubicBezTo>
                      <a:pt x="13805" y="6089"/>
                      <a:pt x="13805" y="5944"/>
                      <a:pt x="13805" y="5944"/>
                    </a:cubicBezTo>
                    <a:cubicBezTo>
                      <a:pt x="13805" y="5944"/>
                      <a:pt x="13805" y="5944"/>
                      <a:pt x="13642" y="5944"/>
                    </a:cubicBezTo>
                    <a:cubicBezTo>
                      <a:pt x="13642" y="5944"/>
                      <a:pt x="13642" y="5799"/>
                      <a:pt x="13642" y="5799"/>
                    </a:cubicBezTo>
                    <a:cubicBezTo>
                      <a:pt x="13642" y="5799"/>
                      <a:pt x="13642" y="5654"/>
                      <a:pt x="13642" y="5654"/>
                    </a:cubicBezTo>
                    <a:cubicBezTo>
                      <a:pt x="13642" y="5509"/>
                      <a:pt x="13155" y="5364"/>
                      <a:pt x="12505" y="5364"/>
                    </a:cubicBezTo>
                    <a:cubicBezTo>
                      <a:pt x="12018" y="5364"/>
                      <a:pt x="11856" y="4929"/>
                      <a:pt x="11856" y="4784"/>
                    </a:cubicBezTo>
                    <a:cubicBezTo>
                      <a:pt x="11856" y="4784"/>
                      <a:pt x="11693" y="4784"/>
                      <a:pt x="11693" y="4784"/>
                    </a:cubicBezTo>
                    <a:cubicBezTo>
                      <a:pt x="11693" y="4784"/>
                      <a:pt x="11693" y="4784"/>
                      <a:pt x="11693" y="4784"/>
                    </a:cubicBezTo>
                    <a:cubicBezTo>
                      <a:pt x="11693" y="4784"/>
                      <a:pt x="11693" y="4784"/>
                      <a:pt x="11531" y="4784"/>
                    </a:cubicBezTo>
                    <a:cubicBezTo>
                      <a:pt x="11531" y="4784"/>
                      <a:pt x="11531" y="4784"/>
                      <a:pt x="11531" y="4784"/>
                    </a:cubicBezTo>
                    <a:cubicBezTo>
                      <a:pt x="11531" y="4784"/>
                      <a:pt x="11531" y="4784"/>
                      <a:pt x="11531" y="4784"/>
                    </a:cubicBezTo>
                    <a:cubicBezTo>
                      <a:pt x="11531" y="4784"/>
                      <a:pt x="11368" y="4784"/>
                      <a:pt x="11206" y="4784"/>
                    </a:cubicBezTo>
                    <a:cubicBezTo>
                      <a:pt x="11206" y="4639"/>
                      <a:pt x="11044" y="4639"/>
                      <a:pt x="11044" y="4639"/>
                    </a:cubicBezTo>
                    <a:cubicBezTo>
                      <a:pt x="10881" y="4494"/>
                      <a:pt x="10881" y="4494"/>
                      <a:pt x="10719" y="4494"/>
                    </a:cubicBezTo>
                    <a:cubicBezTo>
                      <a:pt x="10556" y="4494"/>
                      <a:pt x="10556" y="4494"/>
                      <a:pt x="10394" y="4494"/>
                    </a:cubicBezTo>
                    <a:cubicBezTo>
                      <a:pt x="9420" y="4639"/>
                      <a:pt x="8932" y="4204"/>
                      <a:pt x="7958" y="3334"/>
                    </a:cubicBezTo>
                    <a:cubicBezTo>
                      <a:pt x="7146" y="2319"/>
                      <a:pt x="7146" y="580"/>
                      <a:pt x="7308" y="0"/>
                    </a:cubicBezTo>
                    <a:cubicBezTo>
                      <a:pt x="7146" y="0"/>
                      <a:pt x="6983" y="0"/>
                      <a:pt x="6659" y="0"/>
                    </a:cubicBezTo>
                    <a:cubicBezTo>
                      <a:pt x="6496" y="0"/>
                      <a:pt x="6171" y="145"/>
                      <a:pt x="5847" y="145"/>
                    </a:cubicBezTo>
                    <a:cubicBezTo>
                      <a:pt x="5522" y="145"/>
                      <a:pt x="4872" y="435"/>
                      <a:pt x="4385" y="725"/>
                    </a:cubicBezTo>
                    <a:cubicBezTo>
                      <a:pt x="4223" y="725"/>
                      <a:pt x="4060" y="870"/>
                      <a:pt x="3898" y="870"/>
                    </a:cubicBezTo>
                    <a:cubicBezTo>
                      <a:pt x="3573" y="1160"/>
                      <a:pt x="3248" y="1160"/>
                      <a:pt x="3086" y="1305"/>
                    </a:cubicBezTo>
                    <a:cubicBezTo>
                      <a:pt x="2761" y="1305"/>
                      <a:pt x="2598" y="1450"/>
                      <a:pt x="2436" y="1595"/>
                    </a:cubicBezTo>
                    <a:cubicBezTo>
                      <a:pt x="2274" y="1595"/>
                      <a:pt x="2274" y="1740"/>
                      <a:pt x="2274" y="1740"/>
                    </a:cubicBezTo>
                    <a:cubicBezTo>
                      <a:pt x="2111" y="1740"/>
                      <a:pt x="2111" y="1740"/>
                      <a:pt x="2111" y="1740"/>
                    </a:cubicBezTo>
                    <a:cubicBezTo>
                      <a:pt x="2111" y="1885"/>
                      <a:pt x="2111" y="1885"/>
                      <a:pt x="1949" y="1885"/>
                    </a:cubicBezTo>
                    <a:cubicBezTo>
                      <a:pt x="1949" y="1885"/>
                      <a:pt x="1949" y="1885"/>
                      <a:pt x="1949" y="1885"/>
                    </a:cubicBezTo>
                    <a:cubicBezTo>
                      <a:pt x="1949" y="1885"/>
                      <a:pt x="1786" y="1885"/>
                      <a:pt x="1786" y="2030"/>
                    </a:cubicBezTo>
                    <a:cubicBezTo>
                      <a:pt x="1786" y="2030"/>
                      <a:pt x="1786" y="2030"/>
                      <a:pt x="1786" y="2030"/>
                    </a:cubicBezTo>
                    <a:cubicBezTo>
                      <a:pt x="1624" y="2030"/>
                      <a:pt x="1624" y="2030"/>
                      <a:pt x="1462" y="2030"/>
                    </a:cubicBezTo>
                    <a:cubicBezTo>
                      <a:pt x="1462" y="2030"/>
                      <a:pt x="1462" y="2030"/>
                      <a:pt x="1462" y="2030"/>
                    </a:cubicBezTo>
                    <a:cubicBezTo>
                      <a:pt x="1462" y="2030"/>
                      <a:pt x="1299" y="2030"/>
                      <a:pt x="1299" y="2030"/>
                    </a:cubicBezTo>
                    <a:cubicBezTo>
                      <a:pt x="1299" y="2030"/>
                      <a:pt x="1299" y="2030"/>
                      <a:pt x="1137" y="2030"/>
                    </a:cubicBezTo>
                    <a:cubicBezTo>
                      <a:pt x="1137" y="2030"/>
                      <a:pt x="1137" y="2030"/>
                      <a:pt x="974" y="2030"/>
                    </a:cubicBezTo>
                    <a:cubicBezTo>
                      <a:pt x="974" y="2030"/>
                      <a:pt x="974" y="2030"/>
                      <a:pt x="974" y="2030"/>
                    </a:cubicBezTo>
                    <a:cubicBezTo>
                      <a:pt x="812" y="2030"/>
                      <a:pt x="812" y="2030"/>
                      <a:pt x="812" y="2030"/>
                    </a:cubicBezTo>
                    <a:cubicBezTo>
                      <a:pt x="812" y="2030"/>
                      <a:pt x="650" y="2030"/>
                      <a:pt x="650" y="2030"/>
                    </a:cubicBezTo>
                    <a:cubicBezTo>
                      <a:pt x="650" y="2030"/>
                      <a:pt x="650" y="2030"/>
                      <a:pt x="487" y="2030"/>
                    </a:cubicBezTo>
                    <a:cubicBezTo>
                      <a:pt x="650" y="2030"/>
                      <a:pt x="650" y="2030"/>
                      <a:pt x="650" y="2030"/>
                    </a:cubicBezTo>
                    <a:cubicBezTo>
                      <a:pt x="650" y="2319"/>
                      <a:pt x="812" y="2609"/>
                      <a:pt x="974" y="2754"/>
                    </a:cubicBezTo>
                    <a:cubicBezTo>
                      <a:pt x="1299" y="3189"/>
                      <a:pt x="1462" y="3624"/>
                      <a:pt x="1624" y="3769"/>
                    </a:cubicBezTo>
                    <a:cubicBezTo>
                      <a:pt x="1786" y="4494"/>
                      <a:pt x="1299" y="4784"/>
                      <a:pt x="1137" y="4929"/>
                    </a:cubicBezTo>
                    <a:cubicBezTo>
                      <a:pt x="1137" y="4929"/>
                      <a:pt x="1137" y="4929"/>
                      <a:pt x="974" y="4929"/>
                    </a:cubicBezTo>
                    <a:cubicBezTo>
                      <a:pt x="974" y="5074"/>
                      <a:pt x="974" y="5799"/>
                      <a:pt x="1137" y="6813"/>
                    </a:cubicBezTo>
                    <a:cubicBezTo>
                      <a:pt x="1299" y="7103"/>
                      <a:pt x="1299" y="7103"/>
                      <a:pt x="1299" y="7103"/>
                    </a:cubicBezTo>
                    <a:cubicBezTo>
                      <a:pt x="1299" y="7103"/>
                      <a:pt x="1299" y="7103"/>
                      <a:pt x="1299" y="7103"/>
                    </a:cubicBezTo>
                    <a:cubicBezTo>
                      <a:pt x="1299" y="7103"/>
                      <a:pt x="1299" y="7103"/>
                      <a:pt x="1299" y="7103"/>
                    </a:cubicBezTo>
                    <a:cubicBezTo>
                      <a:pt x="1299" y="7248"/>
                      <a:pt x="1137" y="7538"/>
                      <a:pt x="974" y="7828"/>
                    </a:cubicBezTo>
                    <a:cubicBezTo>
                      <a:pt x="812" y="7973"/>
                      <a:pt x="812" y="8118"/>
                      <a:pt x="812" y="8263"/>
                    </a:cubicBezTo>
                    <a:cubicBezTo>
                      <a:pt x="1137" y="8553"/>
                      <a:pt x="812" y="8988"/>
                      <a:pt x="650" y="9278"/>
                    </a:cubicBezTo>
                    <a:cubicBezTo>
                      <a:pt x="487" y="9568"/>
                      <a:pt x="325" y="9713"/>
                      <a:pt x="325" y="9858"/>
                    </a:cubicBezTo>
                    <a:cubicBezTo>
                      <a:pt x="325" y="9858"/>
                      <a:pt x="487" y="10003"/>
                      <a:pt x="650" y="10003"/>
                    </a:cubicBezTo>
                    <a:cubicBezTo>
                      <a:pt x="812" y="10148"/>
                      <a:pt x="1137" y="10293"/>
                      <a:pt x="1137" y="10583"/>
                    </a:cubicBezTo>
                    <a:cubicBezTo>
                      <a:pt x="1137" y="11017"/>
                      <a:pt x="487" y="11887"/>
                      <a:pt x="0" y="12177"/>
                    </a:cubicBezTo>
                    <a:cubicBezTo>
                      <a:pt x="0" y="12177"/>
                      <a:pt x="0" y="12177"/>
                      <a:pt x="0" y="12177"/>
                    </a:cubicBezTo>
                    <a:cubicBezTo>
                      <a:pt x="0" y="12177"/>
                      <a:pt x="0" y="12322"/>
                      <a:pt x="0" y="12322"/>
                    </a:cubicBezTo>
                    <a:cubicBezTo>
                      <a:pt x="0" y="12322"/>
                      <a:pt x="0" y="12322"/>
                      <a:pt x="0" y="12322"/>
                    </a:cubicBezTo>
                    <a:cubicBezTo>
                      <a:pt x="0" y="12322"/>
                      <a:pt x="0" y="12322"/>
                      <a:pt x="0" y="12467"/>
                    </a:cubicBezTo>
                    <a:cubicBezTo>
                      <a:pt x="0" y="12467"/>
                      <a:pt x="0" y="12467"/>
                      <a:pt x="0" y="12467"/>
                    </a:cubicBezTo>
                    <a:cubicBezTo>
                      <a:pt x="0" y="12467"/>
                      <a:pt x="0" y="12612"/>
                      <a:pt x="0" y="12612"/>
                    </a:cubicBezTo>
                    <a:cubicBezTo>
                      <a:pt x="162" y="12757"/>
                      <a:pt x="325" y="12902"/>
                      <a:pt x="650" y="13192"/>
                    </a:cubicBezTo>
                    <a:cubicBezTo>
                      <a:pt x="1137" y="13482"/>
                      <a:pt x="974" y="13917"/>
                      <a:pt x="974" y="14207"/>
                    </a:cubicBezTo>
                    <a:cubicBezTo>
                      <a:pt x="974" y="14497"/>
                      <a:pt x="974" y="14787"/>
                      <a:pt x="1137" y="14932"/>
                    </a:cubicBezTo>
                    <a:cubicBezTo>
                      <a:pt x="1299" y="15077"/>
                      <a:pt x="1462" y="15221"/>
                      <a:pt x="1624" y="15366"/>
                    </a:cubicBezTo>
                    <a:cubicBezTo>
                      <a:pt x="1786" y="15511"/>
                      <a:pt x="1949" y="15656"/>
                      <a:pt x="1949" y="15801"/>
                    </a:cubicBezTo>
                    <a:cubicBezTo>
                      <a:pt x="2111" y="16091"/>
                      <a:pt x="1786" y="16236"/>
                      <a:pt x="1786" y="16236"/>
                    </a:cubicBezTo>
                    <a:cubicBezTo>
                      <a:pt x="1786" y="16236"/>
                      <a:pt x="1786" y="16381"/>
                      <a:pt x="1786" y="16526"/>
                    </a:cubicBezTo>
                    <a:cubicBezTo>
                      <a:pt x="1786" y="16816"/>
                      <a:pt x="1786" y="17251"/>
                      <a:pt x="1462" y="17396"/>
                    </a:cubicBezTo>
                    <a:cubicBezTo>
                      <a:pt x="1299" y="17396"/>
                      <a:pt x="1299" y="17541"/>
                      <a:pt x="1462" y="17541"/>
                    </a:cubicBezTo>
                    <a:cubicBezTo>
                      <a:pt x="1462" y="17831"/>
                      <a:pt x="1786" y="18121"/>
                      <a:pt x="1949" y="18266"/>
                    </a:cubicBezTo>
                    <a:cubicBezTo>
                      <a:pt x="2436" y="18411"/>
                      <a:pt x="2436" y="18846"/>
                      <a:pt x="2436" y="19136"/>
                    </a:cubicBezTo>
                    <a:cubicBezTo>
                      <a:pt x="2598" y="19426"/>
                      <a:pt x="2598" y="19715"/>
                      <a:pt x="2761" y="19860"/>
                    </a:cubicBezTo>
                    <a:cubicBezTo>
                      <a:pt x="3086" y="20150"/>
                      <a:pt x="3086" y="20730"/>
                      <a:pt x="3248" y="21310"/>
                    </a:cubicBezTo>
                    <a:cubicBezTo>
                      <a:pt x="3248" y="21310"/>
                      <a:pt x="3248" y="21310"/>
                      <a:pt x="3248" y="21455"/>
                    </a:cubicBezTo>
                    <a:cubicBezTo>
                      <a:pt x="3248" y="21455"/>
                      <a:pt x="3248" y="21455"/>
                      <a:pt x="3248" y="21455"/>
                    </a:cubicBezTo>
                    <a:cubicBezTo>
                      <a:pt x="3248" y="21455"/>
                      <a:pt x="3248" y="21600"/>
                      <a:pt x="3248" y="21600"/>
                    </a:cubicBezTo>
                    <a:cubicBezTo>
                      <a:pt x="3411" y="21600"/>
                      <a:pt x="3573" y="21455"/>
                      <a:pt x="3898" y="21310"/>
                    </a:cubicBezTo>
                    <a:cubicBezTo>
                      <a:pt x="3898" y="21310"/>
                      <a:pt x="3898" y="21310"/>
                      <a:pt x="3898" y="21310"/>
                    </a:cubicBezTo>
                    <a:cubicBezTo>
                      <a:pt x="4060" y="21165"/>
                      <a:pt x="4060" y="21165"/>
                      <a:pt x="4223" y="21020"/>
                    </a:cubicBezTo>
                    <a:cubicBezTo>
                      <a:pt x="4223" y="21020"/>
                      <a:pt x="4223" y="21020"/>
                      <a:pt x="4223" y="21020"/>
                    </a:cubicBezTo>
                    <a:cubicBezTo>
                      <a:pt x="4385" y="21020"/>
                      <a:pt x="4547" y="20875"/>
                      <a:pt x="4547" y="20875"/>
                    </a:cubicBezTo>
                    <a:cubicBezTo>
                      <a:pt x="4547" y="20875"/>
                      <a:pt x="4547" y="20875"/>
                      <a:pt x="4547" y="20875"/>
                    </a:cubicBezTo>
                    <a:cubicBezTo>
                      <a:pt x="4872" y="20585"/>
                      <a:pt x="5035" y="20440"/>
                      <a:pt x="5197" y="20295"/>
                    </a:cubicBezTo>
                    <a:cubicBezTo>
                      <a:pt x="5522" y="20005"/>
                      <a:pt x="5684" y="19860"/>
                      <a:pt x="5847" y="19860"/>
                    </a:cubicBezTo>
                    <a:cubicBezTo>
                      <a:pt x="6009" y="19860"/>
                      <a:pt x="6009" y="19860"/>
                      <a:pt x="6171" y="19860"/>
                    </a:cubicBezTo>
                    <a:cubicBezTo>
                      <a:pt x="6334" y="19860"/>
                      <a:pt x="6496" y="19860"/>
                      <a:pt x="6659" y="20005"/>
                    </a:cubicBezTo>
                    <a:cubicBezTo>
                      <a:pt x="6821" y="20150"/>
                      <a:pt x="6821" y="20150"/>
                      <a:pt x="7146" y="20150"/>
                    </a:cubicBezTo>
                    <a:cubicBezTo>
                      <a:pt x="7471" y="20150"/>
                      <a:pt x="7471" y="20150"/>
                      <a:pt x="7471" y="20150"/>
                    </a:cubicBezTo>
                    <a:cubicBezTo>
                      <a:pt x="8120" y="20295"/>
                      <a:pt x="8932" y="20440"/>
                      <a:pt x="9420" y="21020"/>
                    </a:cubicBezTo>
                    <a:cubicBezTo>
                      <a:pt x="9582" y="20875"/>
                      <a:pt x="9582" y="20730"/>
                      <a:pt x="9744" y="20585"/>
                    </a:cubicBezTo>
                    <a:cubicBezTo>
                      <a:pt x="9744" y="20440"/>
                      <a:pt x="9907" y="20150"/>
                      <a:pt x="10069" y="20150"/>
                    </a:cubicBezTo>
                    <a:cubicBezTo>
                      <a:pt x="10069" y="20005"/>
                      <a:pt x="10394" y="19860"/>
                      <a:pt x="10719" y="19860"/>
                    </a:cubicBezTo>
                    <a:cubicBezTo>
                      <a:pt x="11044" y="19860"/>
                      <a:pt x="11206" y="19860"/>
                      <a:pt x="11531" y="1986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40" name="Shape 4512">
                <a:extLst>
                  <a:ext uri="{FF2B5EF4-FFF2-40B4-BE49-F238E27FC236}">
                    <a16:creationId xmlns:a16="http://schemas.microsoft.com/office/drawing/2014/main" id="{62063C26-73D0-6A44-93B5-6A93796FED84}"/>
                  </a:ext>
                </a:extLst>
              </p:cNvPr>
              <p:cNvSpPr/>
              <p:nvPr/>
            </p:nvSpPr>
            <p:spPr>
              <a:xfrm>
                <a:off x="1005705" y="1324730"/>
                <a:ext cx="2541" cy="635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41" name="Shape 4513">
                <a:extLst>
                  <a:ext uri="{FF2B5EF4-FFF2-40B4-BE49-F238E27FC236}">
                    <a16:creationId xmlns:a16="http://schemas.microsoft.com/office/drawing/2014/main" id="{821D8C3C-5C6A-4443-8AFA-824CFA90732F}"/>
                  </a:ext>
                </a:extLst>
              </p:cNvPr>
              <p:cNvSpPr/>
              <p:nvPr/>
            </p:nvSpPr>
            <p:spPr>
              <a:xfrm>
                <a:off x="833628" y="1093455"/>
                <a:ext cx="7967" cy="6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0800" y="0"/>
                      <a:pt x="10800" y="21600"/>
                      <a:pt x="21600" y="21600"/>
                    </a:cubicBezTo>
                    <a:cubicBezTo>
                      <a:pt x="10800" y="21600"/>
                      <a:pt x="10800" y="0"/>
                      <a:pt x="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42" name="Shape 4514">
                <a:extLst>
                  <a:ext uri="{FF2B5EF4-FFF2-40B4-BE49-F238E27FC236}">
                    <a16:creationId xmlns:a16="http://schemas.microsoft.com/office/drawing/2014/main" id="{F788537D-87A9-0A4E-826F-2CAA9E716B66}"/>
                  </a:ext>
                </a:extLst>
              </p:cNvPr>
              <p:cNvSpPr/>
              <p:nvPr/>
            </p:nvSpPr>
            <p:spPr>
              <a:xfrm>
                <a:off x="841594" y="1095382"/>
                <a:ext cx="23899" cy="254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43" name="Shape 4515">
                <a:extLst>
                  <a:ext uri="{FF2B5EF4-FFF2-40B4-BE49-F238E27FC236}">
                    <a16:creationId xmlns:a16="http://schemas.microsoft.com/office/drawing/2014/main" id="{5B96DDCD-E380-C64B-A41C-596F9ABDC502}"/>
                  </a:ext>
                </a:extLst>
              </p:cNvPr>
              <p:cNvSpPr/>
              <p:nvPr/>
            </p:nvSpPr>
            <p:spPr>
              <a:xfrm>
                <a:off x="521772" y="987453"/>
                <a:ext cx="6351" cy="254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44" name="Shape 4516">
                <a:extLst>
                  <a:ext uri="{FF2B5EF4-FFF2-40B4-BE49-F238E27FC236}">
                    <a16:creationId xmlns:a16="http://schemas.microsoft.com/office/drawing/2014/main" id="{CD4A06A4-CCAA-D640-ABBA-73A3F4688062}"/>
                  </a:ext>
                </a:extLst>
              </p:cNvPr>
              <p:cNvSpPr/>
              <p:nvPr/>
            </p:nvSpPr>
            <p:spPr>
              <a:xfrm>
                <a:off x="533721" y="987453"/>
                <a:ext cx="6351" cy="254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45" name="Shape 4517">
                <a:extLst>
                  <a:ext uri="{FF2B5EF4-FFF2-40B4-BE49-F238E27FC236}">
                    <a16:creationId xmlns:a16="http://schemas.microsoft.com/office/drawing/2014/main" id="{1C4B5788-04AD-0940-A968-829895EDA9B5}"/>
                  </a:ext>
                </a:extLst>
              </p:cNvPr>
              <p:cNvSpPr/>
              <p:nvPr/>
            </p:nvSpPr>
            <p:spPr>
              <a:xfrm>
                <a:off x="694224" y="1025320"/>
                <a:ext cx="59746" cy="315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655" extrusionOk="0">
                    <a:moveTo>
                      <a:pt x="21600" y="19200"/>
                    </a:moveTo>
                    <a:cubicBezTo>
                      <a:pt x="12960" y="21600"/>
                      <a:pt x="8640" y="14400"/>
                      <a:pt x="0" y="0"/>
                    </a:cubicBezTo>
                    <a:cubicBezTo>
                      <a:pt x="8640" y="14400"/>
                      <a:pt x="12960" y="21600"/>
                      <a:pt x="21600" y="192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46" name="Shape 4518">
                <a:extLst>
                  <a:ext uri="{FF2B5EF4-FFF2-40B4-BE49-F238E27FC236}">
                    <a16:creationId xmlns:a16="http://schemas.microsoft.com/office/drawing/2014/main" id="{7ECF6FBA-6F58-1F44-A858-91AF9249A911}"/>
                  </a:ext>
                </a:extLst>
              </p:cNvPr>
              <p:cNvSpPr/>
              <p:nvPr/>
            </p:nvSpPr>
            <p:spPr>
              <a:xfrm>
                <a:off x="772700" y="1060691"/>
                <a:ext cx="6351" cy="254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47" name="Shape 4519">
                <a:extLst>
                  <a:ext uri="{FF2B5EF4-FFF2-40B4-BE49-F238E27FC236}">
                    <a16:creationId xmlns:a16="http://schemas.microsoft.com/office/drawing/2014/main" id="{0917FA77-68CB-FF46-B6F5-86032042B3AD}"/>
                  </a:ext>
                </a:extLst>
              </p:cNvPr>
              <p:cNvSpPr/>
              <p:nvPr/>
            </p:nvSpPr>
            <p:spPr>
              <a:xfrm>
                <a:off x="1003713" y="1332439"/>
                <a:ext cx="6351" cy="6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0"/>
                      <a:pt x="0" y="21600"/>
                      <a:pt x="0" y="21600"/>
                    </a:cubicBezTo>
                    <a:cubicBezTo>
                      <a:pt x="0" y="21600"/>
                      <a:pt x="21600" y="0"/>
                      <a:pt x="2160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48" name="Shape 4520">
                <a:extLst>
                  <a:ext uri="{FF2B5EF4-FFF2-40B4-BE49-F238E27FC236}">
                    <a16:creationId xmlns:a16="http://schemas.microsoft.com/office/drawing/2014/main" id="{0C9C88AD-8521-B240-85F6-DFA04E0D0AD8}"/>
                  </a:ext>
                </a:extLst>
              </p:cNvPr>
              <p:cNvSpPr/>
              <p:nvPr/>
            </p:nvSpPr>
            <p:spPr>
              <a:xfrm>
                <a:off x="830453" y="1089600"/>
                <a:ext cx="2541" cy="635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49" name="Shape 4521">
                <a:extLst>
                  <a:ext uri="{FF2B5EF4-FFF2-40B4-BE49-F238E27FC236}">
                    <a16:creationId xmlns:a16="http://schemas.microsoft.com/office/drawing/2014/main" id="{89348CA8-56CD-EB44-B141-2FEC96381228}"/>
                  </a:ext>
                </a:extLst>
              </p:cNvPr>
              <p:cNvSpPr/>
              <p:nvPr/>
            </p:nvSpPr>
            <p:spPr>
              <a:xfrm>
                <a:off x="996931" y="1337541"/>
                <a:ext cx="7967" cy="11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0" y="21600"/>
                      <a:pt x="0" y="21600"/>
                      <a:pt x="0" y="21600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10800" y="14400"/>
                      <a:pt x="10800" y="14400"/>
                      <a:pt x="10800" y="14400"/>
                    </a:cubicBezTo>
                    <a:cubicBezTo>
                      <a:pt x="21600" y="7200"/>
                      <a:pt x="21600" y="7200"/>
                      <a:pt x="21600" y="0"/>
                    </a:cubicBezTo>
                    <a:cubicBezTo>
                      <a:pt x="21600" y="7200"/>
                      <a:pt x="10800" y="14400"/>
                      <a:pt x="0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50" name="Shape 4522">
                <a:extLst>
                  <a:ext uri="{FF2B5EF4-FFF2-40B4-BE49-F238E27FC236}">
                    <a16:creationId xmlns:a16="http://schemas.microsoft.com/office/drawing/2014/main" id="{D8762488-6F86-1947-9317-B0DBF02208ED}"/>
                  </a:ext>
                </a:extLst>
              </p:cNvPr>
              <p:cNvSpPr/>
              <p:nvPr/>
            </p:nvSpPr>
            <p:spPr>
              <a:xfrm>
                <a:off x="753969" y="1052981"/>
                <a:ext cx="7967" cy="254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51" name="Shape 4523">
                <a:extLst>
                  <a:ext uri="{FF2B5EF4-FFF2-40B4-BE49-F238E27FC236}">
                    <a16:creationId xmlns:a16="http://schemas.microsoft.com/office/drawing/2014/main" id="{EC0F0221-C08E-CD4A-98CF-FC391C4DA86F}"/>
                  </a:ext>
                </a:extLst>
              </p:cNvPr>
              <p:cNvSpPr/>
              <p:nvPr/>
            </p:nvSpPr>
            <p:spPr>
              <a:xfrm>
                <a:off x="826470" y="1085745"/>
                <a:ext cx="2541" cy="635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52" name="Shape 4524">
                <a:extLst>
                  <a:ext uri="{FF2B5EF4-FFF2-40B4-BE49-F238E27FC236}">
                    <a16:creationId xmlns:a16="http://schemas.microsoft.com/office/drawing/2014/main" id="{6CE6E1E8-7064-B14C-8498-3A4D9A93011D}"/>
                  </a:ext>
                </a:extLst>
              </p:cNvPr>
              <p:cNvSpPr/>
              <p:nvPr/>
            </p:nvSpPr>
            <p:spPr>
              <a:xfrm>
                <a:off x="557619" y="979744"/>
                <a:ext cx="6351" cy="254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53" name="Shape 4525">
                <a:extLst>
                  <a:ext uri="{FF2B5EF4-FFF2-40B4-BE49-F238E27FC236}">
                    <a16:creationId xmlns:a16="http://schemas.microsoft.com/office/drawing/2014/main" id="{CA450302-5178-9B4F-A6B5-EFCAAB78880C}"/>
                  </a:ext>
                </a:extLst>
              </p:cNvPr>
              <p:cNvSpPr/>
              <p:nvPr/>
            </p:nvSpPr>
            <p:spPr>
              <a:xfrm>
                <a:off x="606598" y="1471204"/>
                <a:ext cx="7967" cy="6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0"/>
                      <a:pt x="10800" y="21600"/>
                      <a:pt x="0" y="21600"/>
                    </a:cubicBezTo>
                    <a:cubicBezTo>
                      <a:pt x="10800" y="21600"/>
                      <a:pt x="21600" y="0"/>
                      <a:pt x="2160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54" name="Shape 4526">
                <a:extLst>
                  <a:ext uri="{FF2B5EF4-FFF2-40B4-BE49-F238E27FC236}">
                    <a16:creationId xmlns:a16="http://schemas.microsoft.com/office/drawing/2014/main" id="{B2C5781A-6983-5446-85E3-231094C15FDC}"/>
                  </a:ext>
                </a:extLst>
              </p:cNvPr>
              <p:cNvSpPr/>
              <p:nvPr/>
            </p:nvSpPr>
            <p:spPr>
              <a:xfrm>
                <a:off x="746003" y="1445470"/>
                <a:ext cx="31865" cy="77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600" y="0"/>
                    </a:moveTo>
                    <a:cubicBezTo>
                      <a:pt x="4800" y="0"/>
                      <a:pt x="0" y="10800"/>
                      <a:pt x="0" y="21600"/>
                    </a:cubicBezTo>
                    <a:cubicBezTo>
                      <a:pt x="0" y="10800"/>
                      <a:pt x="4800" y="0"/>
                      <a:pt x="9600" y="0"/>
                    </a:cubicBezTo>
                    <a:cubicBezTo>
                      <a:pt x="14400" y="0"/>
                      <a:pt x="16800" y="0"/>
                      <a:pt x="21600" y="0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16800" y="0"/>
                      <a:pt x="14400" y="0"/>
                      <a:pt x="960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55" name="Shape 4527">
                <a:extLst>
                  <a:ext uri="{FF2B5EF4-FFF2-40B4-BE49-F238E27FC236}">
                    <a16:creationId xmlns:a16="http://schemas.microsoft.com/office/drawing/2014/main" id="{0A37473D-773D-8241-AC24-7542BDDA9B00}"/>
                  </a:ext>
                </a:extLst>
              </p:cNvPr>
              <p:cNvSpPr/>
              <p:nvPr/>
            </p:nvSpPr>
            <p:spPr>
              <a:xfrm>
                <a:off x="598632" y="1476307"/>
                <a:ext cx="7967" cy="77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0" y="21600"/>
                      <a:pt x="0" y="21600"/>
                      <a:pt x="0" y="21600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10800" y="10800"/>
                      <a:pt x="21600" y="10800"/>
                      <a:pt x="21600" y="0"/>
                    </a:cubicBezTo>
                    <a:cubicBezTo>
                      <a:pt x="10800" y="10800"/>
                      <a:pt x="10800" y="10800"/>
                      <a:pt x="0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56" name="Shape 4528">
                <a:extLst>
                  <a:ext uri="{FF2B5EF4-FFF2-40B4-BE49-F238E27FC236}">
                    <a16:creationId xmlns:a16="http://schemas.microsoft.com/office/drawing/2014/main" id="{60DBE3C4-2B16-E647-9670-D461E5651532}"/>
                  </a:ext>
                </a:extLst>
              </p:cNvPr>
              <p:cNvSpPr/>
              <p:nvPr/>
            </p:nvSpPr>
            <p:spPr>
              <a:xfrm>
                <a:off x="777867" y="1444222"/>
                <a:ext cx="11950" cy="6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400" y="21600"/>
                    </a:moveTo>
                    <a:cubicBezTo>
                      <a:pt x="7200" y="21600"/>
                      <a:pt x="0" y="21600"/>
                      <a:pt x="0" y="0"/>
                    </a:cubicBezTo>
                    <a:cubicBezTo>
                      <a:pt x="14400" y="21600"/>
                      <a:pt x="14400" y="21600"/>
                      <a:pt x="14400" y="21600"/>
                    </a:cubicBezTo>
                    <a:cubicBezTo>
                      <a:pt x="14400" y="21600"/>
                      <a:pt x="14400" y="21600"/>
                      <a:pt x="21600" y="21600"/>
                    </a:cubicBezTo>
                    <a:lnTo>
                      <a:pt x="14400" y="2160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57" name="Shape 4529">
                <a:extLst>
                  <a:ext uri="{FF2B5EF4-FFF2-40B4-BE49-F238E27FC236}">
                    <a16:creationId xmlns:a16="http://schemas.microsoft.com/office/drawing/2014/main" id="{6D73308C-E16D-764D-B57E-10889420DF19}"/>
                  </a:ext>
                </a:extLst>
              </p:cNvPr>
              <p:cNvSpPr/>
              <p:nvPr/>
            </p:nvSpPr>
            <p:spPr>
              <a:xfrm>
                <a:off x="614564" y="1445470"/>
                <a:ext cx="31865" cy="269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5400" y="18514"/>
                      <a:pt x="8100" y="12343"/>
                      <a:pt x="10800" y="9257"/>
                    </a:cubicBezTo>
                    <a:cubicBezTo>
                      <a:pt x="16200" y="3086"/>
                      <a:pt x="18900" y="0"/>
                      <a:pt x="21600" y="0"/>
                    </a:cubicBezTo>
                    <a:cubicBezTo>
                      <a:pt x="18900" y="0"/>
                      <a:pt x="16200" y="3086"/>
                      <a:pt x="10800" y="9257"/>
                    </a:cubicBezTo>
                    <a:cubicBezTo>
                      <a:pt x="8100" y="12343"/>
                      <a:pt x="5400" y="15429"/>
                      <a:pt x="0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58" name="Shape 4530">
                <a:extLst>
                  <a:ext uri="{FF2B5EF4-FFF2-40B4-BE49-F238E27FC236}">
                    <a16:creationId xmlns:a16="http://schemas.microsoft.com/office/drawing/2014/main" id="{18F6282B-B376-0146-AA28-4AB661A3F88C}"/>
                  </a:ext>
                </a:extLst>
              </p:cNvPr>
              <p:cNvSpPr/>
              <p:nvPr/>
            </p:nvSpPr>
            <p:spPr>
              <a:xfrm>
                <a:off x="586683" y="1482768"/>
                <a:ext cx="11950" cy="6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0" y="21600"/>
                      <a:pt x="0" y="21600"/>
                      <a:pt x="0" y="21600"/>
                    </a:cubicBezTo>
                    <a:cubicBezTo>
                      <a:pt x="5400" y="21600"/>
                      <a:pt x="10800" y="10800"/>
                      <a:pt x="16200" y="0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10800" y="10800"/>
                      <a:pt x="5400" y="21600"/>
                      <a:pt x="0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59" name="Shape 4531">
                <a:extLst>
                  <a:ext uri="{FF2B5EF4-FFF2-40B4-BE49-F238E27FC236}">
                    <a16:creationId xmlns:a16="http://schemas.microsoft.com/office/drawing/2014/main" id="{62AB47B6-30AF-BF49-A9A2-C90EC0439868}"/>
                  </a:ext>
                </a:extLst>
              </p:cNvPr>
              <p:cNvSpPr/>
              <p:nvPr/>
            </p:nvSpPr>
            <p:spPr>
              <a:xfrm>
                <a:off x="507023" y="1256595"/>
                <a:ext cx="15933" cy="19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320"/>
                    </a:moveTo>
                    <a:cubicBezTo>
                      <a:pt x="0" y="432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4320"/>
                      <a:pt x="0" y="4320"/>
                    </a:cubicBezTo>
                    <a:cubicBezTo>
                      <a:pt x="5400" y="8640"/>
                      <a:pt x="10800" y="12960"/>
                      <a:pt x="21600" y="21600"/>
                    </a:cubicBezTo>
                    <a:cubicBezTo>
                      <a:pt x="10800" y="12960"/>
                      <a:pt x="5400" y="8640"/>
                      <a:pt x="0" y="432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60" name="Shape 4532">
                <a:extLst>
                  <a:ext uri="{FF2B5EF4-FFF2-40B4-BE49-F238E27FC236}">
                    <a16:creationId xmlns:a16="http://schemas.microsoft.com/office/drawing/2014/main" id="{56FB8E73-6560-8049-BC6C-F21634394D67}"/>
                  </a:ext>
                </a:extLst>
              </p:cNvPr>
              <p:cNvSpPr/>
              <p:nvPr/>
            </p:nvSpPr>
            <p:spPr>
              <a:xfrm>
                <a:off x="579525" y="1487870"/>
                <a:ext cx="1" cy="77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h="21600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0" y="21600"/>
                      <a:pt x="0" y="21600"/>
                      <a:pt x="0" y="2160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61" name="Shape 4533">
                <a:extLst>
                  <a:ext uri="{FF2B5EF4-FFF2-40B4-BE49-F238E27FC236}">
                    <a16:creationId xmlns:a16="http://schemas.microsoft.com/office/drawing/2014/main" id="{B307DE3B-165B-2B45-9A58-F52E8D6AA9B2}"/>
                  </a:ext>
                </a:extLst>
              </p:cNvPr>
              <p:cNvSpPr/>
              <p:nvPr/>
            </p:nvSpPr>
            <p:spPr>
              <a:xfrm>
                <a:off x="595457" y="1480841"/>
                <a:ext cx="6351" cy="254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62" name="Shape 4534">
                <a:extLst>
                  <a:ext uri="{FF2B5EF4-FFF2-40B4-BE49-F238E27FC236}">
                    <a16:creationId xmlns:a16="http://schemas.microsoft.com/office/drawing/2014/main" id="{2C0D55C0-802C-A94D-B56D-CC38CE21B823}"/>
                  </a:ext>
                </a:extLst>
              </p:cNvPr>
              <p:cNvSpPr/>
              <p:nvPr/>
            </p:nvSpPr>
            <p:spPr>
              <a:xfrm>
                <a:off x="800581" y="1442295"/>
                <a:ext cx="6351" cy="254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63" name="Shape 4535">
                <a:extLst>
                  <a:ext uri="{FF2B5EF4-FFF2-40B4-BE49-F238E27FC236}">
                    <a16:creationId xmlns:a16="http://schemas.microsoft.com/office/drawing/2014/main" id="{ED154E08-47FD-F748-8888-DB3F2AC34DD3}"/>
                  </a:ext>
                </a:extLst>
              </p:cNvPr>
              <p:cNvSpPr/>
              <p:nvPr/>
            </p:nvSpPr>
            <p:spPr>
              <a:xfrm>
                <a:off x="777867" y="1444222"/>
                <a:ext cx="7967" cy="6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1600"/>
                      <a:pt x="10800" y="21600"/>
                      <a:pt x="2160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64" name="Shape 4536">
                <a:extLst>
                  <a:ext uri="{FF2B5EF4-FFF2-40B4-BE49-F238E27FC236}">
                    <a16:creationId xmlns:a16="http://schemas.microsoft.com/office/drawing/2014/main" id="{651A5738-DB89-1A4E-89BB-3BF05B9C024C}"/>
                  </a:ext>
                </a:extLst>
              </p:cNvPr>
              <p:cNvSpPr/>
              <p:nvPr/>
            </p:nvSpPr>
            <p:spPr>
              <a:xfrm>
                <a:off x="0" y="531933"/>
                <a:ext cx="530922" cy="7593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extrusionOk="0">
                    <a:moveTo>
                      <a:pt x="19944" y="20656"/>
                    </a:moveTo>
                    <a:cubicBezTo>
                      <a:pt x="19944" y="20656"/>
                      <a:pt x="19944" y="20551"/>
                      <a:pt x="19944" y="20551"/>
                    </a:cubicBezTo>
                    <a:cubicBezTo>
                      <a:pt x="19944" y="20551"/>
                      <a:pt x="19944" y="20551"/>
                      <a:pt x="19944" y="20551"/>
                    </a:cubicBezTo>
                    <a:cubicBezTo>
                      <a:pt x="19944" y="20447"/>
                      <a:pt x="19944" y="20447"/>
                      <a:pt x="19944" y="20342"/>
                    </a:cubicBezTo>
                    <a:cubicBezTo>
                      <a:pt x="19944" y="20342"/>
                      <a:pt x="19944" y="20342"/>
                      <a:pt x="19944" y="20342"/>
                    </a:cubicBezTo>
                    <a:cubicBezTo>
                      <a:pt x="19944" y="20342"/>
                      <a:pt x="19944" y="20237"/>
                      <a:pt x="19944" y="20237"/>
                    </a:cubicBezTo>
                    <a:cubicBezTo>
                      <a:pt x="19944" y="20237"/>
                      <a:pt x="20098" y="20237"/>
                      <a:pt x="20098" y="20237"/>
                    </a:cubicBezTo>
                    <a:cubicBezTo>
                      <a:pt x="20098" y="20132"/>
                      <a:pt x="20098" y="20132"/>
                      <a:pt x="20253" y="20132"/>
                    </a:cubicBezTo>
                    <a:cubicBezTo>
                      <a:pt x="20253" y="20132"/>
                      <a:pt x="20253" y="20132"/>
                      <a:pt x="20253" y="20132"/>
                    </a:cubicBezTo>
                    <a:cubicBezTo>
                      <a:pt x="20407" y="20027"/>
                      <a:pt x="20716" y="19817"/>
                      <a:pt x="20870" y="19608"/>
                    </a:cubicBezTo>
                    <a:cubicBezTo>
                      <a:pt x="20870" y="19503"/>
                      <a:pt x="21024" y="19398"/>
                      <a:pt x="21024" y="19293"/>
                    </a:cubicBezTo>
                    <a:cubicBezTo>
                      <a:pt x="21024" y="19293"/>
                      <a:pt x="20870" y="19293"/>
                      <a:pt x="20870" y="19293"/>
                    </a:cubicBezTo>
                    <a:cubicBezTo>
                      <a:pt x="20561" y="19188"/>
                      <a:pt x="20253" y="19083"/>
                      <a:pt x="20253" y="18769"/>
                    </a:cubicBezTo>
                    <a:cubicBezTo>
                      <a:pt x="20253" y="18559"/>
                      <a:pt x="20407" y="18350"/>
                      <a:pt x="20561" y="18245"/>
                    </a:cubicBezTo>
                    <a:cubicBezTo>
                      <a:pt x="20716" y="18140"/>
                      <a:pt x="20716" y="17930"/>
                      <a:pt x="20870" y="17930"/>
                    </a:cubicBezTo>
                    <a:cubicBezTo>
                      <a:pt x="20561" y="17720"/>
                      <a:pt x="20716" y="17406"/>
                      <a:pt x="20870" y="17091"/>
                    </a:cubicBezTo>
                    <a:cubicBezTo>
                      <a:pt x="21024" y="16986"/>
                      <a:pt x="21178" y="16882"/>
                      <a:pt x="21178" y="16777"/>
                    </a:cubicBezTo>
                    <a:cubicBezTo>
                      <a:pt x="21178" y="16567"/>
                      <a:pt x="21178" y="16567"/>
                      <a:pt x="21178" y="16567"/>
                    </a:cubicBezTo>
                    <a:cubicBezTo>
                      <a:pt x="21024" y="15938"/>
                      <a:pt x="20870" y="15623"/>
                      <a:pt x="20870" y="15309"/>
                    </a:cubicBezTo>
                    <a:cubicBezTo>
                      <a:pt x="20870" y="15204"/>
                      <a:pt x="20870" y="15099"/>
                      <a:pt x="21024" y="15099"/>
                    </a:cubicBezTo>
                    <a:cubicBezTo>
                      <a:pt x="21024" y="14994"/>
                      <a:pt x="21024" y="14994"/>
                      <a:pt x="21024" y="14889"/>
                    </a:cubicBezTo>
                    <a:cubicBezTo>
                      <a:pt x="21178" y="14889"/>
                      <a:pt x="21178" y="14889"/>
                      <a:pt x="21333" y="14784"/>
                    </a:cubicBezTo>
                    <a:cubicBezTo>
                      <a:pt x="21487" y="14680"/>
                      <a:pt x="21487" y="14680"/>
                      <a:pt x="21487" y="14575"/>
                    </a:cubicBezTo>
                    <a:cubicBezTo>
                      <a:pt x="21333" y="14365"/>
                      <a:pt x="21178" y="14155"/>
                      <a:pt x="21024" y="13841"/>
                    </a:cubicBezTo>
                    <a:cubicBezTo>
                      <a:pt x="20870" y="13736"/>
                      <a:pt x="20716" y="13631"/>
                      <a:pt x="20716" y="13526"/>
                    </a:cubicBezTo>
                    <a:cubicBezTo>
                      <a:pt x="20716" y="13421"/>
                      <a:pt x="20716" y="13421"/>
                      <a:pt x="20561" y="13421"/>
                    </a:cubicBezTo>
                    <a:cubicBezTo>
                      <a:pt x="20561" y="13317"/>
                      <a:pt x="20407" y="13107"/>
                      <a:pt x="20407" y="13002"/>
                    </a:cubicBezTo>
                    <a:cubicBezTo>
                      <a:pt x="20407" y="13002"/>
                      <a:pt x="20407" y="13002"/>
                      <a:pt x="20407" y="13002"/>
                    </a:cubicBezTo>
                    <a:cubicBezTo>
                      <a:pt x="20098" y="13002"/>
                      <a:pt x="19790" y="13002"/>
                      <a:pt x="19481" y="13002"/>
                    </a:cubicBezTo>
                    <a:cubicBezTo>
                      <a:pt x="19481" y="13002"/>
                      <a:pt x="19327" y="13002"/>
                      <a:pt x="19327" y="13002"/>
                    </a:cubicBezTo>
                    <a:cubicBezTo>
                      <a:pt x="19327" y="13002"/>
                      <a:pt x="19327" y="13002"/>
                      <a:pt x="19173" y="13002"/>
                    </a:cubicBezTo>
                    <a:cubicBezTo>
                      <a:pt x="19173" y="13002"/>
                      <a:pt x="19018" y="13002"/>
                      <a:pt x="19018" y="13002"/>
                    </a:cubicBezTo>
                    <a:cubicBezTo>
                      <a:pt x="19018" y="13002"/>
                      <a:pt x="19018" y="13002"/>
                      <a:pt x="19018" y="13002"/>
                    </a:cubicBezTo>
                    <a:cubicBezTo>
                      <a:pt x="19018" y="13107"/>
                      <a:pt x="18864" y="13107"/>
                      <a:pt x="18864" y="13107"/>
                    </a:cubicBezTo>
                    <a:cubicBezTo>
                      <a:pt x="18864" y="13107"/>
                      <a:pt x="18864" y="13107"/>
                      <a:pt x="18864" y="13107"/>
                    </a:cubicBezTo>
                    <a:cubicBezTo>
                      <a:pt x="18710" y="13107"/>
                      <a:pt x="18556" y="13002"/>
                      <a:pt x="18401" y="13002"/>
                    </a:cubicBezTo>
                    <a:cubicBezTo>
                      <a:pt x="18093" y="12792"/>
                      <a:pt x="18093" y="12268"/>
                      <a:pt x="18093" y="11534"/>
                    </a:cubicBezTo>
                    <a:cubicBezTo>
                      <a:pt x="18093" y="11429"/>
                      <a:pt x="18093" y="11429"/>
                      <a:pt x="18093" y="11324"/>
                    </a:cubicBezTo>
                    <a:cubicBezTo>
                      <a:pt x="18093" y="11324"/>
                      <a:pt x="18093" y="11429"/>
                      <a:pt x="17938" y="11534"/>
                    </a:cubicBezTo>
                    <a:cubicBezTo>
                      <a:pt x="17784" y="11849"/>
                      <a:pt x="17167" y="11849"/>
                      <a:pt x="17013" y="11849"/>
                    </a:cubicBezTo>
                    <a:cubicBezTo>
                      <a:pt x="16704" y="11849"/>
                      <a:pt x="16550" y="11849"/>
                      <a:pt x="16396" y="11849"/>
                    </a:cubicBezTo>
                    <a:cubicBezTo>
                      <a:pt x="16241" y="11849"/>
                      <a:pt x="16087" y="11849"/>
                      <a:pt x="15778" y="11849"/>
                    </a:cubicBezTo>
                    <a:cubicBezTo>
                      <a:pt x="15161" y="11849"/>
                      <a:pt x="15007" y="11429"/>
                      <a:pt x="15007" y="11219"/>
                    </a:cubicBezTo>
                    <a:cubicBezTo>
                      <a:pt x="15007" y="11219"/>
                      <a:pt x="14853" y="11219"/>
                      <a:pt x="14853" y="11115"/>
                    </a:cubicBezTo>
                    <a:cubicBezTo>
                      <a:pt x="14544" y="11115"/>
                      <a:pt x="14081" y="11115"/>
                      <a:pt x="13927" y="10905"/>
                    </a:cubicBezTo>
                    <a:cubicBezTo>
                      <a:pt x="13773" y="10800"/>
                      <a:pt x="13773" y="10695"/>
                      <a:pt x="13773" y="10485"/>
                    </a:cubicBezTo>
                    <a:cubicBezTo>
                      <a:pt x="13773" y="10276"/>
                      <a:pt x="13618" y="10066"/>
                      <a:pt x="13310" y="9856"/>
                    </a:cubicBezTo>
                    <a:cubicBezTo>
                      <a:pt x="13310" y="9751"/>
                      <a:pt x="13156" y="9647"/>
                      <a:pt x="13001" y="9542"/>
                    </a:cubicBezTo>
                    <a:cubicBezTo>
                      <a:pt x="13001" y="9437"/>
                      <a:pt x="13001" y="9437"/>
                      <a:pt x="13001" y="9437"/>
                    </a:cubicBezTo>
                    <a:cubicBezTo>
                      <a:pt x="12693" y="9227"/>
                      <a:pt x="12384" y="8913"/>
                      <a:pt x="12384" y="8598"/>
                    </a:cubicBezTo>
                    <a:cubicBezTo>
                      <a:pt x="12384" y="8493"/>
                      <a:pt x="12538" y="8493"/>
                      <a:pt x="12538" y="8493"/>
                    </a:cubicBezTo>
                    <a:cubicBezTo>
                      <a:pt x="12538" y="8388"/>
                      <a:pt x="12538" y="8388"/>
                      <a:pt x="12693" y="8283"/>
                    </a:cubicBezTo>
                    <a:cubicBezTo>
                      <a:pt x="12693" y="8283"/>
                      <a:pt x="12693" y="8283"/>
                      <a:pt x="12693" y="8179"/>
                    </a:cubicBezTo>
                    <a:cubicBezTo>
                      <a:pt x="12538" y="7969"/>
                      <a:pt x="12538" y="7759"/>
                      <a:pt x="12847" y="7550"/>
                    </a:cubicBezTo>
                    <a:cubicBezTo>
                      <a:pt x="13156" y="7445"/>
                      <a:pt x="13310" y="7340"/>
                      <a:pt x="13464" y="7235"/>
                    </a:cubicBezTo>
                    <a:cubicBezTo>
                      <a:pt x="13464" y="7235"/>
                      <a:pt x="13618" y="7235"/>
                      <a:pt x="13618" y="7235"/>
                    </a:cubicBezTo>
                    <a:cubicBezTo>
                      <a:pt x="13618" y="7235"/>
                      <a:pt x="13618" y="7130"/>
                      <a:pt x="13618" y="7130"/>
                    </a:cubicBezTo>
                    <a:cubicBezTo>
                      <a:pt x="13464" y="6816"/>
                      <a:pt x="13618" y="6501"/>
                      <a:pt x="13927" y="6396"/>
                    </a:cubicBezTo>
                    <a:cubicBezTo>
                      <a:pt x="14081" y="6186"/>
                      <a:pt x="14081" y="6082"/>
                      <a:pt x="14081" y="5872"/>
                    </a:cubicBezTo>
                    <a:cubicBezTo>
                      <a:pt x="14236" y="5557"/>
                      <a:pt x="14698" y="5452"/>
                      <a:pt x="15007" y="5348"/>
                    </a:cubicBezTo>
                    <a:cubicBezTo>
                      <a:pt x="15316" y="5243"/>
                      <a:pt x="15624" y="5243"/>
                      <a:pt x="15778" y="5033"/>
                    </a:cubicBezTo>
                    <a:cubicBezTo>
                      <a:pt x="16241" y="4823"/>
                      <a:pt x="16704" y="4823"/>
                      <a:pt x="17013" y="4718"/>
                    </a:cubicBezTo>
                    <a:cubicBezTo>
                      <a:pt x="17321" y="4718"/>
                      <a:pt x="17630" y="4718"/>
                      <a:pt x="17938" y="4509"/>
                    </a:cubicBezTo>
                    <a:cubicBezTo>
                      <a:pt x="17938" y="4509"/>
                      <a:pt x="18093" y="4509"/>
                      <a:pt x="18093" y="4404"/>
                    </a:cubicBezTo>
                    <a:cubicBezTo>
                      <a:pt x="18093" y="4404"/>
                      <a:pt x="18247" y="4404"/>
                      <a:pt x="18247" y="4404"/>
                    </a:cubicBezTo>
                    <a:cubicBezTo>
                      <a:pt x="18247" y="4404"/>
                      <a:pt x="18247" y="4404"/>
                      <a:pt x="18401" y="4404"/>
                    </a:cubicBezTo>
                    <a:cubicBezTo>
                      <a:pt x="18401" y="4404"/>
                      <a:pt x="18401" y="4404"/>
                      <a:pt x="18401" y="4404"/>
                    </a:cubicBezTo>
                    <a:cubicBezTo>
                      <a:pt x="18401" y="4299"/>
                      <a:pt x="18401" y="4299"/>
                      <a:pt x="18401" y="4299"/>
                    </a:cubicBezTo>
                    <a:cubicBezTo>
                      <a:pt x="18401" y="4299"/>
                      <a:pt x="18247" y="4299"/>
                      <a:pt x="18247" y="4299"/>
                    </a:cubicBezTo>
                    <a:cubicBezTo>
                      <a:pt x="18247" y="4299"/>
                      <a:pt x="18247" y="4194"/>
                      <a:pt x="18247" y="4194"/>
                    </a:cubicBezTo>
                    <a:cubicBezTo>
                      <a:pt x="17938" y="3880"/>
                      <a:pt x="18401" y="3565"/>
                      <a:pt x="18710" y="3250"/>
                    </a:cubicBezTo>
                    <a:cubicBezTo>
                      <a:pt x="18864" y="3146"/>
                      <a:pt x="19018" y="3041"/>
                      <a:pt x="19173" y="3041"/>
                    </a:cubicBezTo>
                    <a:cubicBezTo>
                      <a:pt x="19018" y="3041"/>
                      <a:pt x="19018" y="2831"/>
                      <a:pt x="17938" y="2621"/>
                    </a:cubicBezTo>
                    <a:cubicBezTo>
                      <a:pt x="17938" y="2621"/>
                      <a:pt x="17784" y="2621"/>
                      <a:pt x="17630" y="2621"/>
                    </a:cubicBezTo>
                    <a:cubicBezTo>
                      <a:pt x="17321" y="2726"/>
                      <a:pt x="17013" y="2726"/>
                      <a:pt x="16858" y="2621"/>
                    </a:cubicBezTo>
                    <a:cubicBezTo>
                      <a:pt x="16704" y="2517"/>
                      <a:pt x="16241" y="2621"/>
                      <a:pt x="16087" y="2726"/>
                    </a:cubicBezTo>
                    <a:cubicBezTo>
                      <a:pt x="15778" y="2831"/>
                      <a:pt x="15007" y="2831"/>
                      <a:pt x="15007" y="2831"/>
                    </a:cubicBezTo>
                    <a:cubicBezTo>
                      <a:pt x="14853" y="2831"/>
                      <a:pt x="14698" y="2831"/>
                      <a:pt x="14544" y="2831"/>
                    </a:cubicBezTo>
                    <a:cubicBezTo>
                      <a:pt x="14236" y="2831"/>
                      <a:pt x="13927" y="2726"/>
                      <a:pt x="13773" y="2621"/>
                    </a:cubicBezTo>
                    <a:cubicBezTo>
                      <a:pt x="13618" y="2517"/>
                      <a:pt x="13618" y="2412"/>
                      <a:pt x="13618" y="2307"/>
                    </a:cubicBezTo>
                    <a:cubicBezTo>
                      <a:pt x="13618" y="2202"/>
                      <a:pt x="13618" y="2202"/>
                      <a:pt x="13310" y="2097"/>
                    </a:cubicBezTo>
                    <a:cubicBezTo>
                      <a:pt x="13156" y="1992"/>
                      <a:pt x="12847" y="1783"/>
                      <a:pt x="13001" y="1573"/>
                    </a:cubicBezTo>
                    <a:cubicBezTo>
                      <a:pt x="13001" y="1573"/>
                      <a:pt x="13001" y="1468"/>
                      <a:pt x="12847" y="1363"/>
                    </a:cubicBezTo>
                    <a:cubicBezTo>
                      <a:pt x="12693" y="1153"/>
                      <a:pt x="12384" y="1049"/>
                      <a:pt x="12076" y="1049"/>
                    </a:cubicBezTo>
                    <a:cubicBezTo>
                      <a:pt x="11613" y="1049"/>
                      <a:pt x="11458" y="734"/>
                      <a:pt x="11304" y="419"/>
                    </a:cubicBezTo>
                    <a:cubicBezTo>
                      <a:pt x="11150" y="315"/>
                      <a:pt x="11150" y="105"/>
                      <a:pt x="10996" y="105"/>
                    </a:cubicBezTo>
                    <a:cubicBezTo>
                      <a:pt x="10996" y="105"/>
                      <a:pt x="10841" y="0"/>
                      <a:pt x="10687" y="0"/>
                    </a:cubicBezTo>
                    <a:cubicBezTo>
                      <a:pt x="10687" y="0"/>
                      <a:pt x="10533" y="0"/>
                      <a:pt x="10533" y="0"/>
                    </a:cubicBezTo>
                    <a:cubicBezTo>
                      <a:pt x="10533" y="0"/>
                      <a:pt x="10533" y="0"/>
                      <a:pt x="10378" y="0"/>
                    </a:cubicBezTo>
                    <a:cubicBezTo>
                      <a:pt x="10378" y="0"/>
                      <a:pt x="10378" y="0"/>
                      <a:pt x="10224" y="105"/>
                    </a:cubicBezTo>
                    <a:cubicBezTo>
                      <a:pt x="10224" y="105"/>
                      <a:pt x="10224" y="105"/>
                      <a:pt x="10224" y="105"/>
                    </a:cubicBezTo>
                    <a:cubicBezTo>
                      <a:pt x="10224" y="105"/>
                      <a:pt x="10378" y="105"/>
                      <a:pt x="10378" y="105"/>
                    </a:cubicBezTo>
                    <a:cubicBezTo>
                      <a:pt x="10378" y="210"/>
                      <a:pt x="10378" y="210"/>
                      <a:pt x="10378" y="210"/>
                    </a:cubicBezTo>
                    <a:cubicBezTo>
                      <a:pt x="10378" y="210"/>
                      <a:pt x="10533" y="315"/>
                      <a:pt x="10533" y="315"/>
                    </a:cubicBezTo>
                    <a:cubicBezTo>
                      <a:pt x="10533" y="419"/>
                      <a:pt x="10533" y="419"/>
                      <a:pt x="10533" y="419"/>
                    </a:cubicBezTo>
                    <a:cubicBezTo>
                      <a:pt x="10533" y="419"/>
                      <a:pt x="10533" y="524"/>
                      <a:pt x="10533" y="524"/>
                    </a:cubicBezTo>
                    <a:cubicBezTo>
                      <a:pt x="10533" y="524"/>
                      <a:pt x="10533" y="524"/>
                      <a:pt x="10533" y="524"/>
                    </a:cubicBezTo>
                    <a:cubicBezTo>
                      <a:pt x="10533" y="734"/>
                      <a:pt x="10378" y="839"/>
                      <a:pt x="10224" y="944"/>
                    </a:cubicBezTo>
                    <a:cubicBezTo>
                      <a:pt x="10224" y="944"/>
                      <a:pt x="10070" y="944"/>
                      <a:pt x="10070" y="1049"/>
                    </a:cubicBezTo>
                    <a:cubicBezTo>
                      <a:pt x="10070" y="1049"/>
                      <a:pt x="10070" y="1049"/>
                      <a:pt x="10070" y="1049"/>
                    </a:cubicBezTo>
                    <a:cubicBezTo>
                      <a:pt x="10070" y="1049"/>
                      <a:pt x="10070" y="1153"/>
                      <a:pt x="10070" y="1153"/>
                    </a:cubicBezTo>
                    <a:cubicBezTo>
                      <a:pt x="10070" y="1258"/>
                      <a:pt x="9916" y="1573"/>
                      <a:pt x="9298" y="2097"/>
                    </a:cubicBezTo>
                    <a:cubicBezTo>
                      <a:pt x="8373" y="2936"/>
                      <a:pt x="6984" y="3146"/>
                      <a:pt x="6058" y="3355"/>
                    </a:cubicBezTo>
                    <a:cubicBezTo>
                      <a:pt x="5904" y="3355"/>
                      <a:pt x="5904" y="3355"/>
                      <a:pt x="5750" y="3460"/>
                    </a:cubicBezTo>
                    <a:cubicBezTo>
                      <a:pt x="5287" y="3565"/>
                      <a:pt x="4978" y="4089"/>
                      <a:pt x="4670" y="4614"/>
                    </a:cubicBezTo>
                    <a:cubicBezTo>
                      <a:pt x="4670" y="4823"/>
                      <a:pt x="4516" y="5033"/>
                      <a:pt x="4361" y="5138"/>
                    </a:cubicBezTo>
                    <a:cubicBezTo>
                      <a:pt x="4207" y="5452"/>
                      <a:pt x="4053" y="5767"/>
                      <a:pt x="3590" y="5767"/>
                    </a:cubicBezTo>
                    <a:cubicBezTo>
                      <a:pt x="3127" y="5767"/>
                      <a:pt x="2818" y="5557"/>
                      <a:pt x="2664" y="5243"/>
                    </a:cubicBezTo>
                    <a:cubicBezTo>
                      <a:pt x="2510" y="5243"/>
                      <a:pt x="2510" y="5243"/>
                      <a:pt x="2510" y="5243"/>
                    </a:cubicBezTo>
                    <a:cubicBezTo>
                      <a:pt x="2356" y="5243"/>
                      <a:pt x="2356" y="5243"/>
                      <a:pt x="2201" y="5243"/>
                    </a:cubicBezTo>
                    <a:cubicBezTo>
                      <a:pt x="2201" y="5243"/>
                      <a:pt x="2047" y="5243"/>
                      <a:pt x="1893" y="5243"/>
                    </a:cubicBezTo>
                    <a:cubicBezTo>
                      <a:pt x="1738" y="5243"/>
                      <a:pt x="1584" y="5138"/>
                      <a:pt x="1276" y="5033"/>
                    </a:cubicBezTo>
                    <a:cubicBezTo>
                      <a:pt x="813" y="4718"/>
                      <a:pt x="813" y="4614"/>
                      <a:pt x="1121" y="4299"/>
                    </a:cubicBezTo>
                    <a:cubicBezTo>
                      <a:pt x="1121" y="4299"/>
                      <a:pt x="1276" y="4194"/>
                      <a:pt x="1276" y="4194"/>
                    </a:cubicBezTo>
                    <a:cubicBezTo>
                      <a:pt x="1276" y="4194"/>
                      <a:pt x="1276" y="4194"/>
                      <a:pt x="1276" y="4194"/>
                    </a:cubicBezTo>
                    <a:cubicBezTo>
                      <a:pt x="1276" y="4194"/>
                      <a:pt x="1276" y="4194"/>
                      <a:pt x="1276" y="4194"/>
                    </a:cubicBezTo>
                    <a:cubicBezTo>
                      <a:pt x="1276" y="4089"/>
                      <a:pt x="1276" y="4089"/>
                      <a:pt x="1276" y="4089"/>
                    </a:cubicBezTo>
                    <a:cubicBezTo>
                      <a:pt x="1276" y="4089"/>
                      <a:pt x="1276" y="4089"/>
                      <a:pt x="1276" y="4089"/>
                    </a:cubicBezTo>
                    <a:cubicBezTo>
                      <a:pt x="1276" y="4089"/>
                      <a:pt x="1121" y="3984"/>
                      <a:pt x="1121" y="3984"/>
                    </a:cubicBezTo>
                    <a:cubicBezTo>
                      <a:pt x="1121" y="3984"/>
                      <a:pt x="1121" y="3984"/>
                      <a:pt x="1121" y="3984"/>
                    </a:cubicBezTo>
                    <a:cubicBezTo>
                      <a:pt x="1121" y="3984"/>
                      <a:pt x="1121" y="3984"/>
                      <a:pt x="1121" y="3984"/>
                    </a:cubicBezTo>
                    <a:cubicBezTo>
                      <a:pt x="658" y="4089"/>
                      <a:pt x="350" y="4509"/>
                      <a:pt x="41" y="4823"/>
                    </a:cubicBezTo>
                    <a:cubicBezTo>
                      <a:pt x="-113" y="5033"/>
                      <a:pt x="196" y="5557"/>
                      <a:pt x="504" y="5872"/>
                    </a:cubicBezTo>
                    <a:cubicBezTo>
                      <a:pt x="504" y="6082"/>
                      <a:pt x="658" y="6186"/>
                      <a:pt x="658" y="6291"/>
                    </a:cubicBezTo>
                    <a:cubicBezTo>
                      <a:pt x="658" y="6396"/>
                      <a:pt x="813" y="6501"/>
                      <a:pt x="658" y="6606"/>
                    </a:cubicBezTo>
                    <a:cubicBezTo>
                      <a:pt x="504" y="6711"/>
                      <a:pt x="350" y="6711"/>
                      <a:pt x="196" y="6711"/>
                    </a:cubicBezTo>
                    <a:cubicBezTo>
                      <a:pt x="196" y="6711"/>
                      <a:pt x="196" y="6711"/>
                      <a:pt x="196" y="6711"/>
                    </a:cubicBezTo>
                    <a:cubicBezTo>
                      <a:pt x="350" y="6816"/>
                      <a:pt x="967" y="7130"/>
                      <a:pt x="1276" y="7235"/>
                    </a:cubicBezTo>
                    <a:cubicBezTo>
                      <a:pt x="1430" y="7340"/>
                      <a:pt x="1738" y="7445"/>
                      <a:pt x="1893" y="7550"/>
                    </a:cubicBezTo>
                    <a:cubicBezTo>
                      <a:pt x="2356" y="7759"/>
                      <a:pt x="2664" y="8074"/>
                      <a:pt x="2973" y="8493"/>
                    </a:cubicBezTo>
                    <a:cubicBezTo>
                      <a:pt x="3281" y="8703"/>
                      <a:pt x="3436" y="9017"/>
                      <a:pt x="3744" y="9227"/>
                    </a:cubicBezTo>
                    <a:cubicBezTo>
                      <a:pt x="4207" y="9542"/>
                      <a:pt x="4361" y="9751"/>
                      <a:pt x="4516" y="10276"/>
                    </a:cubicBezTo>
                    <a:cubicBezTo>
                      <a:pt x="4670" y="10485"/>
                      <a:pt x="4824" y="10695"/>
                      <a:pt x="4978" y="11010"/>
                    </a:cubicBezTo>
                    <a:cubicBezTo>
                      <a:pt x="5596" y="12058"/>
                      <a:pt x="6830" y="13736"/>
                      <a:pt x="7601" y="14470"/>
                    </a:cubicBezTo>
                    <a:cubicBezTo>
                      <a:pt x="8373" y="15099"/>
                      <a:pt x="9144" y="15833"/>
                      <a:pt x="8681" y="16252"/>
                    </a:cubicBezTo>
                    <a:cubicBezTo>
                      <a:pt x="8681" y="16357"/>
                      <a:pt x="8836" y="16777"/>
                      <a:pt x="9298" y="17091"/>
                    </a:cubicBezTo>
                    <a:cubicBezTo>
                      <a:pt x="9453" y="17091"/>
                      <a:pt x="9761" y="17196"/>
                      <a:pt x="9916" y="17406"/>
                    </a:cubicBezTo>
                    <a:cubicBezTo>
                      <a:pt x="10378" y="17616"/>
                      <a:pt x="10841" y="17930"/>
                      <a:pt x="12076" y="18350"/>
                    </a:cubicBezTo>
                    <a:cubicBezTo>
                      <a:pt x="16704" y="19922"/>
                      <a:pt x="17013" y="20342"/>
                      <a:pt x="17167" y="20551"/>
                    </a:cubicBezTo>
                    <a:cubicBezTo>
                      <a:pt x="17476" y="20866"/>
                      <a:pt x="18556" y="21285"/>
                      <a:pt x="19018" y="21495"/>
                    </a:cubicBezTo>
                    <a:cubicBezTo>
                      <a:pt x="19173" y="21495"/>
                      <a:pt x="19173" y="21495"/>
                      <a:pt x="19173" y="21495"/>
                    </a:cubicBezTo>
                    <a:cubicBezTo>
                      <a:pt x="19173" y="21495"/>
                      <a:pt x="19173" y="21600"/>
                      <a:pt x="19173" y="21600"/>
                    </a:cubicBezTo>
                    <a:cubicBezTo>
                      <a:pt x="19327" y="21600"/>
                      <a:pt x="19327" y="21600"/>
                      <a:pt x="19327" y="21495"/>
                    </a:cubicBezTo>
                    <a:cubicBezTo>
                      <a:pt x="19481" y="21495"/>
                      <a:pt x="19636" y="21181"/>
                      <a:pt x="19790" y="20971"/>
                    </a:cubicBezTo>
                    <a:cubicBezTo>
                      <a:pt x="19790" y="20866"/>
                      <a:pt x="19790" y="20761"/>
                      <a:pt x="19944" y="20656"/>
                    </a:cubicBezTo>
                    <a:cubicBezTo>
                      <a:pt x="19944" y="20656"/>
                      <a:pt x="19944" y="20656"/>
                      <a:pt x="19944" y="20656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65" name="Shape 4537">
                <a:extLst>
                  <a:ext uri="{FF2B5EF4-FFF2-40B4-BE49-F238E27FC236}">
                    <a16:creationId xmlns:a16="http://schemas.microsoft.com/office/drawing/2014/main" id="{2B815F93-33B7-6E47-9B77-A4D8E684EA6B}"/>
                  </a:ext>
                </a:extLst>
              </p:cNvPr>
              <p:cNvSpPr/>
              <p:nvPr/>
            </p:nvSpPr>
            <p:spPr>
              <a:xfrm>
                <a:off x="442112" y="684868"/>
                <a:ext cx="6351" cy="6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0" y="21600"/>
                      <a:pt x="21600" y="21600"/>
                      <a:pt x="21600" y="0"/>
                    </a:cubicBezTo>
                    <a:cubicBezTo>
                      <a:pt x="21600" y="21600"/>
                      <a:pt x="0" y="21600"/>
                      <a:pt x="0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66" name="Shape 4538">
                <a:extLst>
                  <a:ext uri="{FF2B5EF4-FFF2-40B4-BE49-F238E27FC236}">
                    <a16:creationId xmlns:a16="http://schemas.microsoft.com/office/drawing/2014/main" id="{A433BAEE-C99D-8C47-9B95-04EB2F0CDABF}"/>
                  </a:ext>
                </a:extLst>
              </p:cNvPr>
              <p:cNvSpPr/>
              <p:nvPr/>
            </p:nvSpPr>
            <p:spPr>
              <a:xfrm>
                <a:off x="455245" y="985526"/>
                <a:ext cx="11950" cy="6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4400" y="21600"/>
                      <a:pt x="7200" y="0"/>
                      <a:pt x="0" y="0"/>
                    </a:cubicBezTo>
                    <a:cubicBezTo>
                      <a:pt x="7200" y="0"/>
                      <a:pt x="14400" y="21600"/>
                      <a:pt x="21600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67" name="Shape 4539">
                <a:extLst>
                  <a:ext uri="{FF2B5EF4-FFF2-40B4-BE49-F238E27FC236}">
                    <a16:creationId xmlns:a16="http://schemas.microsoft.com/office/drawing/2014/main" id="{AE09B810-0888-C642-8BA7-061FF0BA1398}"/>
                  </a:ext>
                </a:extLst>
              </p:cNvPr>
              <p:cNvSpPr/>
              <p:nvPr/>
            </p:nvSpPr>
            <p:spPr>
              <a:xfrm>
                <a:off x="306691" y="827488"/>
                <a:ext cx="6351" cy="6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0" y="0"/>
                      <a:pt x="21600" y="0"/>
                      <a:pt x="21600" y="0"/>
                    </a:cubicBezTo>
                    <a:cubicBezTo>
                      <a:pt x="21600" y="0"/>
                      <a:pt x="0" y="0"/>
                      <a:pt x="0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68" name="Shape 4540">
                <a:extLst>
                  <a:ext uri="{FF2B5EF4-FFF2-40B4-BE49-F238E27FC236}">
                    <a16:creationId xmlns:a16="http://schemas.microsoft.com/office/drawing/2014/main" id="{35CC0B64-1768-E54D-9B49-5855DBAB42AE}"/>
                  </a:ext>
                </a:extLst>
              </p:cNvPr>
              <p:cNvSpPr/>
              <p:nvPr/>
            </p:nvSpPr>
            <p:spPr>
              <a:xfrm>
                <a:off x="483126" y="983599"/>
                <a:ext cx="23898" cy="254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69" name="Shape 4541">
                <a:extLst>
                  <a:ext uri="{FF2B5EF4-FFF2-40B4-BE49-F238E27FC236}">
                    <a16:creationId xmlns:a16="http://schemas.microsoft.com/office/drawing/2014/main" id="{9201CF1F-367C-254D-96CD-95A8B23CE6D7}"/>
                  </a:ext>
                </a:extLst>
              </p:cNvPr>
              <p:cNvSpPr/>
              <p:nvPr/>
            </p:nvSpPr>
            <p:spPr>
              <a:xfrm>
                <a:off x="473976" y="983599"/>
                <a:ext cx="6351" cy="254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70" name="Shape 4542">
                <a:extLst>
                  <a:ext uri="{FF2B5EF4-FFF2-40B4-BE49-F238E27FC236}">
                    <a16:creationId xmlns:a16="http://schemas.microsoft.com/office/drawing/2014/main" id="{EFAB269C-F5F1-744F-9E29-E1D3CFCBBBD4}"/>
                  </a:ext>
                </a:extLst>
              </p:cNvPr>
              <p:cNvSpPr/>
              <p:nvPr/>
            </p:nvSpPr>
            <p:spPr>
              <a:xfrm>
                <a:off x="450078" y="682941"/>
                <a:ext cx="6351" cy="254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71" name="Shape 4543">
                <a:extLst>
                  <a:ext uri="{FF2B5EF4-FFF2-40B4-BE49-F238E27FC236}">
                    <a16:creationId xmlns:a16="http://schemas.microsoft.com/office/drawing/2014/main" id="{DC5C6716-A0BC-684F-A124-5D7845E4F3A6}"/>
                  </a:ext>
                </a:extLst>
              </p:cNvPr>
              <p:cNvSpPr/>
              <p:nvPr/>
            </p:nvSpPr>
            <p:spPr>
              <a:xfrm>
                <a:off x="466010" y="985526"/>
                <a:ext cx="6351" cy="6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0" y="21600"/>
                      <a:pt x="21600" y="21600"/>
                      <a:pt x="21600" y="0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21600" y="21600"/>
                      <a:pt x="0" y="21600"/>
                      <a:pt x="0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72" name="Shape 4544">
                <a:extLst>
                  <a:ext uri="{FF2B5EF4-FFF2-40B4-BE49-F238E27FC236}">
                    <a16:creationId xmlns:a16="http://schemas.microsoft.com/office/drawing/2014/main" id="{892E409D-8A92-C740-A4B2-61635264E5B8}"/>
                  </a:ext>
                </a:extLst>
              </p:cNvPr>
              <p:cNvSpPr/>
              <p:nvPr/>
            </p:nvSpPr>
            <p:spPr>
              <a:xfrm>
                <a:off x="335755" y="612879"/>
                <a:ext cx="23899" cy="19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4320"/>
                      <a:pt x="0" y="8640"/>
                      <a:pt x="3600" y="12960"/>
                    </a:cubicBezTo>
                    <a:cubicBezTo>
                      <a:pt x="7200" y="17280"/>
                      <a:pt x="14400" y="21600"/>
                      <a:pt x="21600" y="21600"/>
                    </a:cubicBezTo>
                    <a:cubicBezTo>
                      <a:pt x="14400" y="21600"/>
                      <a:pt x="7200" y="17280"/>
                      <a:pt x="3600" y="12960"/>
                    </a:cubicBezTo>
                    <a:cubicBezTo>
                      <a:pt x="0" y="8640"/>
                      <a:pt x="0" y="4320"/>
                      <a:pt x="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73" name="Shape 4545">
                <a:extLst>
                  <a:ext uri="{FF2B5EF4-FFF2-40B4-BE49-F238E27FC236}">
                    <a16:creationId xmlns:a16="http://schemas.microsoft.com/office/drawing/2014/main" id="{6DC805D1-1FB0-6746-BD22-B7DBFAF06EE3}"/>
                  </a:ext>
                </a:extLst>
              </p:cNvPr>
              <p:cNvSpPr/>
              <p:nvPr/>
            </p:nvSpPr>
            <p:spPr>
              <a:xfrm>
                <a:off x="450078" y="679086"/>
                <a:ext cx="6351" cy="254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74" name="Shape 4546">
                <a:extLst>
                  <a:ext uri="{FF2B5EF4-FFF2-40B4-BE49-F238E27FC236}">
                    <a16:creationId xmlns:a16="http://schemas.microsoft.com/office/drawing/2014/main" id="{90CFEB26-B386-DB40-8B29-F73C727CD5AB}"/>
                  </a:ext>
                </a:extLst>
              </p:cNvPr>
              <p:cNvSpPr/>
              <p:nvPr/>
            </p:nvSpPr>
            <p:spPr>
              <a:xfrm>
                <a:off x="254912" y="528758"/>
                <a:ext cx="6351" cy="254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75" name="Shape 4547">
                <a:extLst>
                  <a:ext uri="{FF2B5EF4-FFF2-40B4-BE49-F238E27FC236}">
                    <a16:creationId xmlns:a16="http://schemas.microsoft.com/office/drawing/2014/main" id="{74FA5FBB-634B-0D46-8788-5D4773403C3C}"/>
                  </a:ext>
                </a:extLst>
              </p:cNvPr>
              <p:cNvSpPr/>
              <p:nvPr/>
            </p:nvSpPr>
            <p:spPr>
              <a:xfrm>
                <a:off x="491900" y="1251493"/>
                <a:ext cx="2541" cy="635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76" name="Shape 4548">
                <a:extLst>
                  <a:ext uri="{FF2B5EF4-FFF2-40B4-BE49-F238E27FC236}">
                    <a16:creationId xmlns:a16="http://schemas.microsoft.com/office/drawing/2014/main" id="{4560CD31-4803-6F49-9543-DC0725A8EBA1}"/>
                  </a:ext>
                </a:extLst>
              </p:cNvPr>
              <p:cNvSpPr/>
              <p:nvPr/>
            </p:nvSpPr>
            <p:spPr>
              <a:xfrm>
                <a:off x="491900" y="1239929"/>
                <a:ext cx="2541" cy="635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77" name="Shape 4549">
                <a:extLst>
                  <a:ext uri="{FF2B5EF4-FFF2-40B4-BE49-F238E27FC236}">
                    <a16:creationId xmlns:a16="http://schemas.microsoft.com/office/drawing/2014/main" id="{F35A3A16-221D-1042-AFAA-C9FF76765A34}"/>
                  </a:ext>
                </a:extLst>
              </p:cNvPr>
              <p:cNvSpPr/>
              <p:nvPr/>
            </p:nvSpPr>
            <p:spPr>
              <a:xfrm>
                <a:off x="511006" y="1006047"/>
                <a:ext cx="7967" cy="11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7200"/>
                      <a:pt x="10800" y="14400"/>
                      <a:pt x="21600" y="21600"/>
                    </a:cubicBezTo>
                    <a:cubicBezTo>
                      <a:pt x="10800" y="14400"/>
                      <a:pt x="0" y="7200"/>
                      <a:pt x="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78" name="Shape 4550">
                <a:extLst>
                  <a:ext uri="{FF2B5EF4-FFF2-40B4-BE49-F238E27FC236}">
                    <a16:creationId xmlns:a16="http://schemas.microsoft.com/office/drawing/2014/main" id="{DA60D3B0-3D3F-6D48-9B5E-90E5EB7EF58C}"/>
                  </a:ext>
                </a:extLst>
              </p:cNvPr>
              <p:cNvSpPr/>
              <p:nvPr/>
            </p:nvSpPr>
            <p:spPr>
              <a:xfrm>
                <a:off x="503848" y="986774"/>
                <a:ext cx="6351" cy="154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5400"/>
                      <a:pt x="21600" y="16200"/>
                      <a:pt x="21600" y="21600"/>
                    </a:cubicBezTo>
                    <a:cubicBezTo>
                      <a:pt x="21600" y="16200"/>
                      <a:pt x="0" y="5400"/>
                      <a:pt x="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79" name="Shape 4551">
                <a:extLst>
                  <a:ext uri="{FF2B5EF4-FFF2-40B4-BE49-F238E27FC236}">
                    <a16:creationId xmlns:a16="http://schemas.microsoft.com/office/drawing/2014/main" id="{BCD66A9A-80C0-3147-9844-8892D05697C2}"/>
                  </a:ext>
                </a:extLst>
              </p:cNvPr>
              <p:cNvSpPr/>
              <p:nvPr/>
            </p:nvSpPr>
            <p:spPr>
              <a:xfrm>
                <a:off x="513806" y="1062618"/>
                <a:ext cx="6351" cy="6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0" y="10800"/>
                      <a:pt x="0" y="0"/>
                      <a:pt x="21600" y="0"/>
                    </a:cubicBezTo>
                    <a:cubicBezTo>
                      <a:pt x="0" y="0"/>
                      <a:pt x="0" y="10800"/>
                      <a:pt x="0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80" name="Shape 4552">
                <a:extLst>
                  <a:ext uri="{FF2B5EF4-FFF2-40B4-BE49-F238E27FC236}">
                    <a16:creationId xmlns:a16="http://schemas.microsoft.com/office/drawing/2014/main" id="{093865B6-9C66-BE4A-B2DA-F7AEFC62A8B7}"/>
                  </a:ext>
                </a:extLst>
              </p:cNvPr>
              <p:cNvSpPr/>
              <p:nvPr/>
            </p:nvSpPr>
            <p:spPr>
              <a:xfrm>
                <a:off x="491900" y="1245031"/>
                <a:ext cx="2541" cy="7710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81" name="Shape 4553">
                <a:extLst>
                  <a:ext uri="{FF2B5EF4-FFF2-40B4-BE49-F238E27FC236}">
                    <a16:creationId xmlns:a16="http://schemas.microsoft.com/office/drawing/2014/main" id="{E9D89372-0EA8-3343-90B5-C170B0E21F3D}"/>
                  </a:ext>
                </a:extLst>
              </p:cNvPr>
              <p:cNvSpPr/>
              <p:nvPr/>
            </p:nvSpPr>
            <p:spPr>
              <a:xfrm>
                <a:off x="497874" y="1236074"/>
                <a:ext cx="6351" cy="6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0" y="0"/>
                      <a:pt x="0" y="0"/>
                      <a:pt x="21600" y="0"/>
                    </a:cubicBezTo>
                    <a:cubicBezTo>
                      <a:pt x="0" y="0"/>
                      <a:pt x="0" y="0"/>
                      <a:pt x="0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82" name="Shape 4554">
                <a:extLst>
                  <a:ext uri="{FF2B5EF4-FFF2-40B4-BE49-F238E27FC236}">
                    <a16:creationId xmlns:a16="http://schemas.microsoft.com/office/drawing/2014/main" id="{F43B0922-3DE1-EB4D-81DE-30AF437A5EA9}"/>
                  </a:ext>
                </a:extLst>
              </p:cNvPr>
              <p:cNvSpPr/>
              <p:nvPr/>
            </p:nvSpPr>
            <p:spPr>
              <a:xfrm>
                <a:off x="347704" y="15418"/>
                <a:ext cx="569568" cy="4625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003" y="19543"/>
                    </a:moveTo>
                    <a:cubicBezTo>
                      <a:pt x="10148" y="19714"/>
                      <a:pt x="10148" y="19886"/>
                      <a:pt x="10293" y="20057"/>
                    </a:cubicBezTo>
                    <a:cubicBezTo>
                      <a:pt x="10293" y="20057"/>
                      <a:pt x="10293" y="20057"/>
                      <a:pt x="10293" y="20229"/>
                    </a:cubicBezTo>
                    <a:cubicBezTo>
                      <a:pt x="10438" y="20229"/>
                      <a:pt x="10438" y="20400"/>
                      <a:pt x="10583" y="20571"/>
                    </a:cubicBezTo>
                    <a:cubicBezTo>
                      <a:pt x="10728" y="20914"/>
                      <a:pt x="10872" y="21086"/>
                      <a:pt x="11017" y="21257"/>
                    </a:cubicBezTo>
                    <a:cubicBezTo>
                      <a:pt x="11162" y="21429"/>
                      <a:pt x="11162" y="21429"/>
                      <a:pt x="11162" y="21429"/>
                    </a:cubicBezTo>
                    <a:cubicBezTo>
                      <a:pt x="11307" y="21600"/>
                      <a:pt x="11452" y="21600"/>
                      <a:pt x="11452" y="21600"/>
                    </a:cubicBezTo>
                    <a:cubicBezTo>
                      <a:pt x="11597" y="21600"/>
                      <a:pt x="11597" y="21600"/>
                      <a:pt x="11597" y="21600"/>
                    </a:cubicBezTo>
                    <a:cubicBezTo>
                      <a:pt x="11887" y="21429"/>
                      <a:pt x="12032" y="21257"/>
                      <a:pt x="12322" y="21257"/>
                    </a:cubicBezTo>
                    <a:cubicBezTo>
                      <a:pt x="12467" y="21257"/>
                      <a:pt x="12612" y="21429"/>
                      <a:pt x="12757" y="21429"/>
                    </a:cubicBezTo>
                    <a:cubicBezTo>
                      <a:pt x="12902" y="21429"/>
                      <a:pt x="13192" y="21086"/>
                      <a:pt x="13482" y="20914"/>
                    </a:cubicBezTo>
                    <a:cubicBezTo>
                      <a:pt x="13627" y="20743"/>
                      <a:pt x="13627" y="20743"/>
                      <a:pt x="13627" y="20743"/>
                    </a:cubicBezTo>
                    <a:cubicBezTo>
                      <a:pt x="13917" y="20571"/>
                      <a:pt x="14062" y="20571"/>
                      <a:pt x="14352" y="20400"/>
                    </a:cubicBezTo>
                    <a:cubicBezTo>
                      <a:pt x="14497" y="20400"/>
                      <a:pt x="14497" y="20400"/>
                      <a:pt x="14497" y="20400"/>
                    </a:cubicBezTo>
                    <a:cubicBezTo>
                      <a:pt x="14787" y="19543"/>
                      <a:pt x="15077" y="19200"/>
                      <a:pt x="15656" y="19029"/>
                    </a:cubicBezTo>
                    <a:cubicBezTo>
                      <a:pt x="15801" y="19029"/>
                      <a:pt x="15801" y="19029"/>
                      <a:pt x="15946" y="18857"/>
                    </a:cubicBezTo>
                    <a:cubicBezTo>
                      <a:pt x="15946" y="18857"/>
                      <a:pt x="15946" y="18857"/>
                      <a:pt x="15946" y="18857"/>
                    </a:cubicBezTo>
                    <a:cubicBezTo>
                      <a:pt x="15801" y="18857"/>
                      <a:pt x="15801" y="19029"/>
                      <a:pt x="15801" y="19029"/>
                    </a:cubicBezTo>
                    <a:cubicBezTo>
                      <a:pt x="15656" y="19029"/>
                      <a:pt x="15511" y="19029"/>
                      <a:pt x="15366" y="19029"/>
                    </a:cubicBezTo>
                    <a:cubicBezTo>
                      <a:pt x="15221" y="19029"/>
                      <a:pt x="15077" y="19029"/>
                      <a:pt x="14932" y="18857"/>
                    </a:cubicBezTo>
                    <a:cubicBezTo>
                      <a:pt x="14932" y="18857"/>
                      <a:pt x="14932" y="18857"/>
                      <a:pt x="14932" y="18857"/>
                    </a:cubicBezTo>
                    <a:cubicBezTo>
                      <a:pt x="14932" y="18857"/>
                      <a:pt x="14932" y="18857"/>
                      <a:pt x="14932" y="18857"/>
                    </a:cubicBezTo>
                    <a:cubicBezTo>
                      <a:pt x="14932" y="18857"/>
                      <a:pt x="14932" y="18686"/>
                      <a:pt x="14932" y="18686"/>
                    </a:cubicBezTo>
                    <a:cubicBezTo>
                      <a:pt x="14932" y="18686"/>
                      <a:pt x="14932" y="18686"/>
                      <a:pt x="14932" y="18686"/>
                    </a:cubicBezTo>
                    <a:cubicBezTo>
                      <a:pt x="14932" y="18514"/>
                      <a:pt x="14787" y="18514"/>
                      <a:pt x="14787" y="18343"/>
                    </a:cubicBezTo>
                    <a:cubicBezTo>
                      <a:pt x="14787" y="18171"/>
                      <a:pt x="14787" y="18000"/>
                      <a:pt x="14642" y="18000"/>
                    </a:cubicBezTo>
                    <a:cubicBezTo>
                      <a:pt x="14642" y="17829"/>
                      <a:pt x="14352" y="17486"/>
                      <a:pt x="14352" y="17143"/>
                    </a:cubicBezTo>
                    <a:cubicBezTo>
                      <a:pt x="14352" y="16457"/>
                      <a:pt x="14352" y="16286"/>
                      <a:pt x="13917" y="15943"/>
                    </a:cubicBezTo>
                    <a:cubicBezTo>
                      <a:pt x="13627" y="15771"/>
                      <a:pt x="13627" y="15429"/>
                      <a:pt x="13627" y="15429"/>
                    </a:cubicBezTo>
                    <a:cubicBezTo>
                      <a:pt x="13772" y="14914"/>
                      <a:pt x="14207" y="14914"/>
                      <a:pt x="14497" y="14914"/>
                    </a:cubicBezTo>
                    <a:cubicBezTo>
                      <a:pt x="14787" y="14914"/>
                      <a:pt x="15077" y="14914"/>
                      <a:pt x="15366" y="15257"/>
                    </a:cubicBezTo>
                    <a:cubicBezTo>
                      <a:pt x="15366" y="15257"/>
                      <a:pt x="15656" y="15257"/>
                      <a:pt x="15801" y="15257"/>
                    </a:cubicBezTo>
                    <a:cubicBezTo>
                      <a:pt x="16236" y="15429"/>
                      <a:pt x="16671" y="15429"/>
                      <a:pt x="16816" y="15771"/>
                    </a:cubicBezTo>
                    <a:cubicBezTo>
                      <a:pt x="16816" y="15771"/>
                      <a:pt x="16816" y="15943"/>
                      <a:pt x="16816" y="15943"/>
                    </a:cubicBezTo>
                    <a:cubicBezTo>
                      <a:pt x="16816" y="15943"/>
                      <a:pt x="16816" y="16114"/>
                      <a:pt x="16961" y="16114"/>
                    </a:cubicBezTo>
                    <a:cubicBezTo>
                      <a:pt x="16961" y="16114"/>
                      <a:pt x="16961" y="16114"/>
                      <a:pt x="16961" y="16114"/>
                    </a:cubicBezTo>
                    <a:cubicBezTo>
                      <a:pt x="16961" y="15429"/>
                      <a:pt x="17396" y="14914"/>
                      <a:pt x="18121" y="14914"/>
                    </a:cubicBezTo>
                    <a:cubicBezTo>
                      <a:pt x="18121" y="14914"/>
                      <a:pt x="18266" y="14914"/>
                      <a:pt x="18411" y="14914"/>
                    </a:cubicBezTo>
                    <a:cubicBezTo>
                      <a:pt x="18701" y="15086"/>
                      <a:pt x="19281" y="14743"/>
                      <a:pt x="19570" y="14400"/>
                    </a:cubicBezTo>
                    <a:cubicBezTo>
                      <a:pt x="19860" y="14229"/>
                      <a:pt x="20150" y="14057"/>
                      <a:pt x="20295" y="14057"/>
                    </a:cubicBezTo>
                    <a:cubicBezTo>
                      <a:pt x="20295" y="14057"/>
                      <a:pt x="20440" y="13886"/>
                      <a:pt x="20440" y="13714"/>
                    </a:cubicBezTo>
                    <a:cubicBezTo>
                      <a:pt x="20440" y="13714"/>
                      <a:pt x="20440" y="13714"/>
                      <a:pt x="20440" y="13543"/>
                    </a:cubicBezTo>
                    <a:cubicBezTo>
                      <a:pt x="20295" y="13543"/>
                      <a:pt x="20295" y="13543"/>
                      <a:pt x="20295" y="13371"/>
                    </a:cubicBezTo>
                    <a:cubicBezTo>
                      <a:pt x="20295" y="13371"/>
                      <a:pt x="20150" y="13371"/>
                      <a:pt x="20150" y="13371"/>
                    </a:cubicBezTo>
                    <a:cubicBezTo>
                      <a:pt x="20150" y="13200"/>
                      <a:pt x="20150" y="13200"/>
                      <a:pt x="20005" y="13200"/>
                    </a:cubicBezTo>
                    <a:cubicBezTo>
                      <a:pt x="20005" y="13029"/>
                      <a:pt x="20005" y="13029"/>
                      <a:pt x="20005" y="13029"/>
                    </a:cubicBezTo>
                    <a:cubicBezTo>
                      <a:pt x="20005" y="13029"/>
                      <a:pt x="20005" y="13029"/>
                      <a:pt x="19860" y="12857"/>
                    </a:cubicBezTo>
                    <a:cubicBezTo>
                      <a:pt x="19860" y="12857"/>
                      <a:pt x="19860" y="12857"/>
                      <a:pt x="19860" y="12857"/>
                    </a:cubicBezTo>
                    <a:cubicBezTo>
                      <a:pt x="19860" y="12857"/>
                      <a:pt x="19860" y="12686"/>
                      <a:pt x="19860" y="12686"/>
                    </a:cubicBezTo>
                    <a:cubicBezTo>
                      <a:pt x="19715" y="12686"/>
                      <a:pt x="19715" y="12686"/>
                      <a:pt x="19715" y="12686"/>
                    </a:cubicBezTo>
                    <a:cubicBezTo>
                      <a:pt x="19715" y="12686"/>
                      <a:pt x="19715" y="12686"/>
                      <a:pt x="19715" y="12686"/>
                    </a:cubicBezTo>
                    <a:cubicBezTo>
                      <a:pt x="19715" y="12514"/>
                      <a:pt x="19715" y="12514"/>
                      <a:pt x="19715" y="12514"/>
                    </a:cubicBezTo>
                    <a:cubicBezTo>
                      <a:pt x="19570" y="12514"/>
                      <a:pt x="19570" y="12514"/>
                      <a:pt x="19570" y="12514"/>
                    </a:cubicBezTo>
                    <a:cubicBezTo>
                      <a:pt x="19570" y="12514"/>
                      <a:pt x="19570" y="12514"/>
                      <a:pt x="19570" y="12514"/>
                    </a:cubicBezTo>
                    <a:cubicBezTo>
                      <a:pt x="19570" y="12514"/>
                      <a:pt x="19570" y="12514"/>
                      <a:pt x="19570" y="12514"/>
                    </a:cubicBezTo>
                    <a:cubicBezTo>
                      <a:pt x="19570" y="12343"/>
                      <a:pt x="19570" y="12343"/>
                      <a:pt x="19570" y="12343"/>
                    </a:cubicBezTo>
                    <a:cubicBezTo>
                      <a:pt x="19136" y="12000"/>
                      <a:pt x="19426" y="11657"/>
                      <a:pt x="19426" y="11486"/>
                    </a:cubicBezTo>
                    <a:cubicBezTo>
                      <a:pt x="19570" y="11314"/>
                      <a:pt x="19570" y="11143"/>
                      <a:pt x="19570" y="11143"/>
                    </a:cubicBezTo>
                    <a:cubicBezTo>
                      <a:pt x="19570" y="10800"/>
                      <a:pt x="19570" y="10629"/>
                      <a:pt x="19715" y="10286"/>
                    </a:cubicBezTo>
                    <a:cubicBezTo>
                      <a:pt x="19860" y="10114"/>
                      <a:pt x="20150" y="9943"/>
                      <a:pt x="20585" y="9943"/>
                    </a:cubicBezTo>
                    <a:cubicBezTo>
                      <a:pt x="20875" y="9771"/>
                      <a:pt x="20875" y="9771"/>
                      <a:pt x="20875" y="9771"/>
                    </a:cubicBezTo>
                    <a:cubicBezTo>
                      <a:pt x="20875" y="9600"/>
                      <a:pt x="20875" y="9600"/>
                      <a:pt x="20730" y="9429"/>
                    </a:cubicBezTo>
                    <a:cubicBezTo>
                      <a:pt x="20585" y="9257"/>
                      <a:pt x="20440" y="9086"/>
                      <a:pt x="20440" y="8914"/>
                    </a:cubicBezTo>
                    <a:cubicBezTo>
                      <a:pt x="20440" y="8400"/>
                      <a:pt x="21020" y="7714"/>
                      <a:pt x="21310" y="7543"/>
                    </a:cubicBezTo>
                    <a:cubicBezTo>
                      <a:pt x="21310" y="7543"/>
                      <a:pt x="21310" y="7543"/>
                      <a:pt x="21455" y="7543"/>
                    </a:cubicBezTo>
                    <a:cubicBezTo>
                      <a:pt x="21455" y="7543"/>
                      <a:pt x="21455" y="7543"/>
                      <a:pt x="21455" y="7371"/>
                    </a:cubicBezTo>
                    <a:cubicBezTo>
                      <a:pt x="21455" y="7371"/>
                      <a:pt x="21455" y="7371"/>
                      <a:pt x="21455" y="7371"/>
                    </a:cubicBezTo>
                    <a:cubicBezTo>
                      <a:pt x="21455" y="7371"/>
                      <a:pt x="21455" y="7371"/>
                      <a:pt x="21455" y="7371"/>
                    </a:cubicBezTo>
                    <a:cubicBezTo>
                      <a:pt x="21600" y="7200"/>
                      <a:pt x="21600" y="7200"/>
                      <a:pt x="21600" y="7200"/>
                    </a:cubicBezTo>
                    <a:cubicBezTo>
                      <a:pt x="20875" y="6857"/>
                      <a:pt x="20150" y="7029"/>
                      <a:pt x="19715" y="7029"/>
                    </a:cubicBezTo>
                    <a:cubicBezTo>
                      <a:pt x="19715" y="7029"/>
                      <a:pt x="19715" y="7029"/>
                      <a:pt x="19715" y="7029"/>
                    </a:cubicBezTo>
                    <a:cubicBezTo>
                      <a:pt x="19426" y="7029"/>
                      <a:pt x="19281" y="6857"/>
                      <a:pt x="19281" y="6686"/>
                    </a:cubicBezTo>
                    <a:cubicBezTo>
                      <a:pt x="19136" y="6514"/>
                      <a:pt x="19281" y="6171"/>
                      <a:pt x="19426" y="5829"/>
                    </a:cubicBezTo>
                    <a:cubicBezTo>
                      <a:pt x="19570" y="5657"/>
                      <a:pt x="19860" y="5314"/>
                      <a:pt x="19860" y="4971"/>
                    </a:cubicBezTo>
                    <a:cubicBezTo>
                      <a:pt x="19860" y="4800"/>
                      <a:pt x="19281" y="4629"/>
                      <a:pt x="18121" y="4457"/>
                    </a:cubicBezTo>
                    <a:cubicBezTo>
                      <a:pt x="17976" y="4457"/>
                      <a:pt x="17831" y="4286"/>
                      <a:pt x="17686" y="4286"/>
                    </a:cubicBezTo>
                    <a:cubicBezTo>
                      <a:pt x="17106" y="4114"/>
                      <a:pt x="16961" y="3771"/>
                      <a:pt x="16961" y="3429"/>
                    </a:cubicBezTo>
                    <a:cubicBezTo>
                      <a:pt x="16961" y="3257"/>
                      <a:pt x="17106" y="2914"/>
                      <a:pt x="17396" y="2743"/>
                    </a:cubicBezTo>
                    <a:cubicBezTo>
                      <a:pt x="17106" y="2743"/>
                      <a:pt x="16816" y="2743"/>
                      <a:pt x="16526" y="2743"/>
                    </a:cubicBezTo>
                    <a:cubicBezTo>
                      <a:pt x="15656" y="2914"/>
                      <a:pt x="14352" y="3600"/>
                      <a:pt x="13482" y="4114"/>
                    </a:cubicBezTo>
                    <a:cubicBezTo>
                      <a:pt x="13337" y="4114"/>
                      <a:pt x="13192" y="4114"/>
                      <a:pt x="13047" y="4114"/>
                    </a:cubicBezTo>
                    <a:cubicBezTo>
                      <a:pt x="12612" y="4114"/>
                      <a:pt x="12177" y="3943"/>
                      <a:pt x="11742" y="3600"/>
                    </a:cubicBezTo>
                    <a:cubicBezTo>
                      <a:pt x="11307" y="3257"/>
                      <a:pt x="10728" y="2914"/>
                      <a:pt x="10438" y="3086"/>
                    </a:cubicBezTo>
                    <a:cubicBezTo>
                      <a:pt x="10003" y="3257"/>
                      <a:pt x="9568" y="3257"/>
                      <a:pt x="9133" y="3257"/>
                    </a:cubicBezTo>
                    <a:cubicBezTo>
                      <a:pt x="8698" y="3257"/>
                      <a:pt x="8263" y="3257"/>
                      <a:pt x="8118" y="2914"/>
                    </a:cubicBezTo>
                    <a:cubicBezTo>
                      <a:pt x="7973" y="2743"/>
                      <a:pt x="7828" y="2571"/>
                      <a:pt x="7828" y="2229"/>
                    </a:cubicBezTo>
                    <a:cubicBezTo>
                      <a:pt x="7973" y="1886"/>
                      <a:pt x="7828" y="1543"/>
                      <a:pt x="7683" y="1371"/>
                    </a:cubicBezTo>
                    <a:cubicBezTo>
                      <a:pt x="7538" y="1200"/>
                      <a:pt x="7248" y="1029"/>
                      <a:pt x="6958" y="1029"/>
                    </a:cubicBezTo>
                    <a:cubicBezTo>
                      <a:pt x="6234" y="1200"/>
                      <a:pt x="5944" y="686"/>
                      <a:pt x="5799" y="343"/>
                    </a:cubicBezTo>
                    <a:cubicBezTo>
                      <a:pt x="5654" y="171"/>
                      <a:pt x="5654" y="0"/>
                      <a:pt x="5509" y="0"/>
                    </a:cubicBezTo>
                    <a:cubicBezTo>
                      <a:pt x="5509" y="0"/>
                      <a:pt x="5509" y="0"/>
                      <a:pt x="5509" y="0"/>
                    </a:cubicBezTo>
                    <a:cubicBezTo>
                      <a:pt x="5509" y="0"/>
                      <a:pt x="5509" y="171"/>
                      <a:pt x="5509" y="171"/>
                    </a:cubicBezTo>
                    <a:cubicBezTo>
                      <a:pt x="5509" y="514"/>
                      <a:pt x="5654" y="1029"/>
                      <a:pt x="5219" y="1200"/>
                    </a:cubicBezTo>
                    <a:cubicBezTo>
                      <a:pt x="5074" y="1371"/>
                      <a:pt x="4929" y="1371"/>
                      <a:pt x="4639" y="1543"/>
                    </a:cubicBezTo>
                    <a:cubicBezTo>
                      <a:pt x="4204" y="1714"/>
                      <a:pt x="3189" y="2057"/>
                      <a:pt x="3189" y="2400"/>
                    </a:cubicBezTo>
                    <a:cubicBezTo>
                      <a:pt x="3044" y="2743"/>
                      <a:pt x="3189" y="3086"/>
                      <a:pt x="3334" y="3600"/>
                    </a:cubicBezTo>
                    <a:cubicBezTo>
                      <a:pt x="3624" y="4114"/>
                      <a:pt x="3914" y="4800"/>
                      <a:pt x="3624" y="5486"/>
                    </a:cubicBezTo>
                    <a:cubicBezTo>
                      <a:pt x="3479" y="5829"/>
                      <a:pt x="3189" y="6000"/>
                      <a:pt x="2899" y="6000"/>
                    </a:cubicBezTo>
                    <a:cubicBezTo>
                      <a:pt x="2319" y="6000"/>
                      <a:pt x="1595" y="5314"/>
                      <a:pt x="1450" y="4800"/>
                    </a:cubicBezTo>
                    <a:cubicBezTo>
                      <a:pt x="1160" y="4114"/>
                      <a:pt x="1450" y="3429"/>
                      <a:pt x="1885" y="2743"/>
                    </a:cubicBezTo>
                    <a:cubicBezTo>
                      <a:pt x="1885" y="2571"/>
                      <a:pt x="2174" y="2229"/>
                      <a:pt x="2174" y="2229"/>
                    </a:cubicBezTo>
                    <a:cubicBezTo>
                      <a:pt x="2030" y="2057"/>
                      <a:pt x="1885" y="1714"/>
                      <a:pt x="1885" y="1371"/>
                    </a:cubicBezTo>
                    <a:cubicBezTo>
                      <a:pt x="1740" y="1371"/>
                      <a:pt x="1740" y="1543"/>
                      <a:pt x="1595" y="1543"/>
                    </a:cubicBezTo>
                    <a:cubicBezTo>
                      <a:pt x="1595" y="1714"/>
                      <a:pt x="1595" y="1714"/>
                      <a:pt x="1595" y="1714"/>
                    </a:cubicBezTo>
                    <a:cubicBezTo>
                      <a:pt x="1450" y="1886"/>
                      <a:pt x="1305" y="2057"/>
                      <a:pt x="1305" y="2057"/>
                    </a:cubicBezTo>
                    <a:cubicBezTo>
                      <a:pt x="870" y="2571"/>
                      <a:pt x="580" y="2914"/>
                      <a:pt x="580" y="3257"/>
                    </a:cubicBezTo>
                    <a:cubicBezTo>
                      <a:pt x="580" y="3429"/>
                      <a:pt x="580" y="3429"/>
                      <a:pt x="580" y="3429"/>
                    </a:cubicBezTo>
                    <a:cubicBezTo>
                      <a:pt x="435" y="4114"/>
                      <a:pt x="435" y="4457"/>
                      <a:pt x="145" y="4971"/>
                    </a:cubicBezTo>
                    <a:cubicBezTo>
                      <a:pt x="145" y="4971"/>
                      <a:pt x="0" y="5143"/>
                      <a:pt x="0" y="5143"/>
                    </a:cubicBezTo>
                    <a:cubicBezTo>
                      <a:pt x="725" y="5314"/>
                      <a:pt x="725" y="5829"/>
                      <a:pt x="725" y="6000"/>
                    </a:cubicBezTo>
                    <a:cubicBezTo>
                      <a:pt x="870" y="6000"/>
                      <a:pt x="870" y="6171"/>
                      <a:pt x="1015" y="6171"/>
                    </a:cubicBezTo>
                    <a:cubicBezTo>
                      <a:pt x="1160" y="6343"/>
                      <a:pt x="1595" y="6686"/>
                      <a:pt x="1450" y="7371"/>
                    </a:cubicBezTo>
                    <a:cubicBezTo>
                      <a:pt x="1450" y="7543"/>
                      <a:pt x="1450" y="7543"/>
                      <a:pt x="1450" y="7543"/>
                    </a:cubicBezTo>
                    <a:cubicBezTo>
                      <a:pt x="1450" y="7886"/>
                      <a:pt x="1305" y="8914"/>
                      <a:pt x="1740" y="9257"/>
                    </a:cubicBezTo>
                    <a:cubicBezTo>
                      <a:pt x="1740" y="9429"/>
                      <a:pt x="2030" y="9429"/>
                      <a:pt x="2174" y="9429"/>
                    </a:cubicBezTo>
                    <a:cubicBezTo>
                      <a:pt x="2754" y="9429"/>
                      <a:pt x="3044" y="9429"/>
                      <a:pt x="3334" y="9429"/>
                    </a:cubicBezTo>
                    <a:cubicBezTo>
                      <a:pt x="3624" y="9257"/>
                      <a:pt x="3914" y="9257"/>
                      <a:pt x="4204" y="9257"/>
                    </a:cubicBezTo>
                    <a:cubicBezTo>
                      <a:pt x="4639" y="9257"/>
                      <a:pt x="5074" y="9429"/>
                      <a:pt x="5364" y="9943"/>
                    </a:cubicBezTo>
                    <a:cubicBezTo>
                      <a:pt x="5799" y="10629"/>
                      <a:pt x="6379" y="10971"/>
                      <a:pt x="7103" y="10971"/>
                    </a:cubicBezTo>
                    <a:cubicBezTo>
                      <a:pt x="7103" y="10971"/>
                      <a:pt x="7248" y="10971"/>
                      <a:pt x="7393" y="10971"/>
                    </a:cubicBezTo>
                    <a:cubicBezTo>
                      <a:pt x="7683" y="10971"/>
                      <a:pt x="8118" y="10800"/>
                      <a:pt x="8553" y="10800"/>
                    </a:cubicBezTo>
                    <a:cubicBezTo>
                      <a:pt x="8988" y="10800"/>
                      <a:pt x="9423" y="10971"/>
                      <a:pt x="9568" y="11314"/>
                    </a:cubicBezTo>
                    <a:cubicBezTo>
                      <a:pt x="9713" y="11486"/>
                      <a:pt x="9713" y="11657"/>
                      <a:pt x="9568" y="12000"/>
                    </a:cubicBezTo>
                    <a:cubicBezTo>
                      <a:pt x="8988" y="13029"/>
                      <a:pt x="8843" y="14914"/>
                      <a:pt x="9133" y="15257"/>
                    </a:cubicBezTo>
                    <a:cubicBezTo>
                      <a:pt x="9133" y="15257"/>
                      <a:pt x="9278" y="15429"/>
                      <a:pt x="9278" y="15429"/>
                    </a:cubicBezTo>
                    <a:cubicBezTo>
                      <a:pt x="9713" y="15943"/>
                      <a:pt x="10148" y="16457"/>
                      <a:pt x="9713" y="17143"/>
                    </a:cubicBezTo>
                    <a:cubicBezTo>
                      <a:pt x="9568" y="17314"/>
                      <a:pt x="9423" y="17657"/>
                      <a:pt x="9423" y="17829"/>
                    </a:cubicBezTo>
                    <a:cubicBezTo>
                      <a:pt x="9423" y="17829"/>
                      <a:pt x="9568" y="18000"/>
                      <a:pt x="9568" y="18171"/>
                    </a:cubicBezTo>
                    <a:cubicBezTo>
                      <a:pt x="9858" y="18343"/>
                      <a:pt x="10148" y="18686"/>
                      <a:pt x="10003" y="19371"/>
                    </a:cubicBezTo>
                    <a:cubicBezTo>
                      <a:pt x="10003" y="19371"/>
                      <a:pt x="10003" y="19543"/>
                      <a:pt x="10003" y="19543"/>
                    </a:cubicBezTo>
                    <a:cubicBezTo>
                      <a:pt x="10003" y="19543"/>
                      <a:pt x="10003" y="19543"/>
                      <a:pt x="10003" y="19543"/>
                    </a:cubicBezTo>
                    <a:cubicBezTo>
                      <a:pt x="10003" y="19543"/>
                      <a:pt x="10003" y="19543"/>
                      <a:pt x="10003" y="19543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83" name="Shape 4555">
                <a:extLst>
                  <a:ext uri="{FF2B5EF4-FFF2-40B4-BE49-F238E27FC236}">
                    <a16:creationId xmlns:a16="http://schemas.microsoft.com/office/drawing/2014/main" id="{83C6D32F-A726-F143-A64E-6A9EC8DC4BCD}"/>
                  </a:ext>
                </a:extLst>
              </p:cNvPr>
              <p:cNvSpPr/>
              <p:nvPr/>
            </p:nvSpPr>
            <p:spPr>
              <a:xfrm>
                <a:off x="765918" y="343058"/>
                <a:ext cx="23898" cy="11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9257" y="7200"/>
                      <a:pt x="18514" y="7200"/>
                      <a:pt x="21600" y="21600"/>
                    </a:cubicBezTo>
                    <a:cubicBezTo>
                      <a:pt x="18514" y="7200"/>
                      <a:pt x="9257" y="7200"/>
                      <a:pt x="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84" name="Shape 4556">
                <a:extLst>
                  <a:ext uri="{FF2B5EF4-FFF2-40B4-BE49-F238E27FC236}">
                    <a16:creationId xmlns:a16="http://schemas.microsoft.com/office/drawing/2014/main" id="{351F0A70-CFFF-7447-ABA4-E8EF8BAEBEC9}"/>
                  </a:ext>
                </a:extLst>
              </p:cNvPr>
              <p:cNvSpPr/>
              <p:nvPr/>
            </p:nvSpPr>
            <p:spPr>
              <a:xfrm>
                <a:off x="880241" y="308366"/>
                <a:ext cx="6351" cy="77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0" y="21600"/>
                      <a:pt x="21600" y="10800"/>
                      <a:pt x="21600" y="0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21600" y="10800"/>
                      <a:pt x="0" y="21600"/>
                      <a:pt x="0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85" name="Shape 4557">
                <a:extLst>
                  <a:ext uri="{FF2B5EF4-FFF2-40B4-BE49-F238E27FC236}">
                    <a16:creationId xmlns:a16="http://schemas.microsoft.com/office/drawing/2014/main" id="{9C6FCD35-BDC9-A246-A19B-792F89B1F9D0}"/>
                  </a:ext>
                </a:extLst>
              </p:cNvPr>
              <p:cNvSpPr/>
              <p:nvPr/>
            </p:nvSpPr>
            <p:spPr>
              <a:xfrm>
                <a:off x="706173" y="346912"/>
                <a:ext cx="7967" cy="11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0" y="14400"/>
                      <a:pt x="0" y="0"/>
                      <a:pt x="0" y="0"/>
                    </a:cubicBezTo>
                    <a:cubicBezTo>
                      <a:pt x="0" y="0"/>
                      <a:pt x="0" y="14400"/>
                      <a:pt x="21600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86" name="Shape 4558">
                <a:extLst>
                  <a:ext uri="{FF2B5EF4-FFF2-40B4-BE49-F238E27FC236}">
                    <a16:creationId xmlns:a16="http://schemas.microsoft.com/office/drawing/2014/main" id="{EC8E5F8E-1E0B-0E4C-8469-837A739991F6}"/>
                  </a:ext>
                </a:extLst>
              </p:cNvPr>
              <p:cNvSpPr/>
              <p:nvPr/>
            </p:nvSpPr>
            <p:spPr>
              <a:xfrm>
                <a:off x="618547" y="450986"/>
                <a:ext cx="7967" cy="77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0800" y="10800"/>
                      <a:pt x="10800" y="0"/>
                      <a:pt x="0" y="0"/>
                    </a:cubicBezTo>
                    <a:cubicBezTo>
                      <a:pt x="10800" y="0"/>
                      <a:pt x="10800" y="10800"/>
                      <a:pt x="21600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87" name="Shape 4559">
                <a:extLst>
                  <a:ext uri="{FF2B5EF4-FFF2-40B4-BE49-F238E27FC236}">
                    <a16:creationId xmlns:a16="http://schemas.microsoft.com/office/drawing/2014/main" id="{4AD8FE38-CC5F-1948-A4E7-93184D82C372}"/>
                  </a:ext>
                </a:extLst>
              </p:cNvPr>
              <p:cNvSpPr/>
              <p:nvPr/>
            </p:nvSpPr>
            <p:spPr>
              <a:xfrm>
                <a:off x="649227" y="474793"/>
                <a:ext cx="6351" cy="254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88" name="Shape 4560">
                <a:extLst>
                  <a:ext uri="{FF2B5EF4-FFF2-40B4-BE49-F238E27FC236}">
                    <a16:creationId xmlns:a16="http://schemas.microsoft.com/office/drawing/2014/main" id="{D2FDBAFC-89AA-5343-84F2-9CE51E2AF7D6}"/>
                  </a:ext>
                </a:extLst>
              </p:cNvPr>
              <p:cNvSpPr/>
              <p:nvPr/>
            </p:nvSpPr>
            <p:spPr>
              <a:xfrm>
                <a:off x="738845" y="415047"/>
                <a:ext cx="2541" cy="635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89" name="Shape 4561">
                <a:extLst>
                  <a:ext uri="{FF2B5EF4-FFF2-40B4-BE49-F238E27FC236}">
                    <a16:creationId xmlns:a16="http://schemas.microsoft.com/office/drawing/2014/main" id="{8E9F1554-1469-0040-8BE2-A380E10CF119}"/>
                  </a:ext>
                </a:extLst>
              </p:cNvPr>
              <p:cNvSpPr/>
              <p:nvPr/>
            </p:nvSpPr>
            <p:spPr>
              <a:xfrm>
                <a:off x="736853" y="408586"/>
                <a:ext cx="6351" cy="77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10800"/>
                      <a:pt x="21600" y="10800"/>
                      <a:pt x="21600" y="21600"/>
                    </a:cubicBezTo>
                    <a:cubicBezTo>
                      <a:pt x="21600" y="10800"/>
                      <a:pt x="0" y="10800"/>
                      <a:pt x="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90" name="Shape 4562">
                <a:extLst>
                  <a:ext uri="{FF2B5EF4-FFF2-40B4-BE49-F238E27FC236}">
                    <a16:creationId xmlns:a16="http://schemas.microsoft.com/office/drawing/2014/main" id="{9A363A74-8D4E-2946-8A94-ED385962F6B2}"/>
                  </a:ext>
                </a:extLst>
              </p:cNvPr>
              <p:cNvSpPr/>
              <p:nvPr/>
            </p:nvSpPr>
            <p:spPr>
              <a:xfrm>
                <a:off x="610581" y="435568"/>
                <a:ext cx="7967" cy="11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0800" y="14400"/>
                      <a:pt x="10800" y="7200"/>
                      <a:pt x="0" y="0"/>
                    </a:cubicBezTo>
                    <a:cubicBezTo>
                      <a:pt x="10800" y="7200"/>
                      <a:pt x="10800" y="14400"/>
                      <a:pt x="21600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91" name="Shape 4563">
                <a:extLst>
                  <a:ext uri="{FF2B5EF4-FFF2-40B4-BE49-F238E27FC236}">
                    <a16:creationId xmlns:a16="http://schemas.microsoft.com/office/drawing/2014/main" id="{BD300D34-D779-0C4F-AFAC-1AF5A80C3EB6}"/>
                  </a:ext>
                </a:extLst>
              </p:cNvPr>
              <p:cNvSpPr/>
              <p:nvPr/>
            </p:nvSpPr>
            <p:spPr>
              <a:xfrm>
                <a:off x="742020" y="420150"/>
                <a:ext cx="23899" cy="4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3500" extrusionOk="0">
                    <a:moveTo>
                      <a:pt x="10800" y="10800"/>
                    </a:moveTo>
                    <a:cubicBezTo>
                      <a:pt x="14400" y="10800"/>
                      <a:pt x="18000" y="10800"/>
                      <a:pt x="21600" y="10800"/>
                    </a:cubicBezTo>
                    <a:cubicBezTo>
                      <a:pt x="14400" y="10800"/>
                      <a:pt x="3600" y="21600"/>
                      <a:pt x="0" y="0"/>
                    </a:cubicBezTo>
                    <a:cubicBezTo>
                      <a:pt x="3600" y="10800"/>
                      <a:pt x="7200" y="10800"/>
                      <a:pt x="10800" y="108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92" name="Shape 4564">
                <a:extLst>
                  <a:ext uri="{FF2B5EF4-FFF2-40B4-BE49-F238E27FC236}">
                    <a16:creationId xmlns:a16="http://schemas.microsoft.com/office/drawing/2014/main" id="{C4E5766B-498D-8E4C-8911-6514A3ABFBB3}"/>
                  </a:ext>
                </a:extLst>
              </p:cNvPr>
              <p:cNvSpPr/>
              <p:nvPr/>
            </p:nvSpPr>
            <p:spPr>
              <a:xfrm>
                <a:off x="491092" y="227420"/>
                <a:ext cx="43813" cy="23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5400" y="14400"/>
                      <a:pt x="12600" y="21600"/>
                      <a:pt x="21600" y="21600"/>
                    </a:cubicBezTo>
                    <a:cubicBezTo>
                      <a:pt x="12600" y="21600"/>
                      <a:pt x="5400" y="14400"/>
                      <a:pt x="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93" name="Shape 4565">
                <a:extLst>
                  <a:ext uri="{FF2B5EF4-FFF2-40B4-BE49-F238E27FC236}">
                    <a16:creationId xmlns:a16="http://schemas.microsoft.com/office/drawing/2014/main" id="{FDFCDF32-856B-3641-83E2-F51FC6B815A3}"/>
                  </a:ext>
                </a:extLst>
              </p:cNvPr>
              <p:cNvSpPr/>
              <p:nvPr/>
            </p:nvSpPr>
            <p:spPr>
              <a:xfrm>
                <a:off x="388342" y="46934"/>
                <a:ext cx="2541" cy="635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94" name="Shape 4566">
                <a:extLst>
                  <a:ext uri="{FF2B5EF4-FFF2-40B4-BE49-F238E27FC236}">
                    <a16:creationId xmlns:a16="http://schemas.microsoft.com/office/drawing/2014/main" id="{9C9E7DB3-C496-F845-9BBF-C9C24EA162F8}"/>
                  </a:ext>
                </a:extLst>
              </p:cNvPr>
              <p:cNvSpPr/>
              <p:nvPr/>
            </p:nvSpPr>
            <p:spPr>
              <a:xfrm>
                <a:off x="607406" y="430466"/>
                <a:ext cx="2541" cy="635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95" name="Shape 4567">
                <a:extLst>
                  <a:ext uri="{FF2B5EF4-FFF2-40B4-BE49-F238E27FC236}">
                    <a16:creationId xmlns:a16="http://schemas.microsoft.com/office/drawing/2014/main" id="{2D53781B-0DAD-CE42-B380-D884F9EBC38E}"/>
                  </a:ext>
                </a:extLst>
              </p:cNvPr>
              <p:cNvSpPr/>
              <p:nvPr/>
            </p:nvSpPr>
            <p:spPr>
              <a:xfrm>
                <a:off x="1016846" y="265966"/>
                <a:ext cx="159320" cy="1696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714" y="21130"/>
                    </a:moveTo>
                    <a:cubicBezTo>
                      <a:pt x="8229" y="21130"/>
                      <a:pt x="8229" y="21600"/>
                      <a:pt x="8229" y="21600"/>
                    </a:cubicBezTo>
                    <a:cubicBezTo>
                      <a:pt x="8743" y="21600"/>
                      <a:pt x="8743" y="21600"/>
                      <a:pt x="9257" y="21600"/>
                    </a:cubicBezTo>
                    <a:cubicBezTo>
                      <a:pt x="9257" y="21600"/>
                      <a:pt x="9257" y="21600"/>
                      <a:pt x="9257" y="21600"/>
                    </a:cubicBezTo>
                    <a:cubicBezTo>
                      <a:pt x="9257" y="21600"/>
                      <a:pt x="9257" y="21600"/>
                      <a:pt x="9257" y="21600"/>
                    </a:cubicBezTo>
                    <a:cubicBezTo>
                      <a:pt x="9257" y="21600"/>
                      <a:pt x="9257" y="21600"/>
                      <a:pt x="9257" y="21600"/>
                    </a:cubicBezTo>
                    <a:cubicBezTo>
                      <a:pt x="9771" y="21130"/>
                      <a:pt x="9771" y="21130"/>
                      <a:pt x="9771" y="20191"/>
                    </a:cubicBezTo>
                    <a:cubicBezTo>
                      <a:pt x="9771" y="20191"/>
                      <a:pt x="9771" y="20191"/>
                      <a:pt x="9771" y="20191"/>
                    </a:cubicBezTo>
                    <a:cubicBezTo>
                      <a:pt x="10286" y="19252"/>
                      <a:pt x="10286" y="17843"/>
                      <a:pt x="12343" y="17843"/>
                    </a:cubicBezTo>
                    <a:cubicBezTo>
                      <a:pt x="12343" y="17843"/>
                      <a:pt x="12343" y="17843"/>
                      <a:pt x="12343" y="17843"/>
                    </a:cubicBezTo>
                    <a:cubicBezTo>
                      <a:pt x="13371" y="17843"/>
                      <a:pt x="14400" y="17843"/>
                      <a:pt x="14914" y="17843"/>
                    </a:cubicBezTo>
                    <a:cubicBezTo>
                      <a:pt x="15943" y="17843"/>
                      <a:pt x="16457" y="17374"/>
                      <a:pt x="17486" y="17374"/>
                    </a:cubicBezTo>
                    <a:cubicBezTo>
                      <a:pt x="17486" y="17374"/>
                      <a:pt x="17486" y="17374"/>
                      <a:pt x="17486" y="17374"/>
                    </a:cubicBezTo>
                    <a:cubicBezTo>
                      <a:pt x="18000" y="17374"/>
                      <a:pt x="18000" y="17843"/>
                      <a:pt x="18000" y="17843"/>
                    </a:cubicBezTo>
                    <a:cubicBezTo>
                      <a:pt x="18000" y="17843"/>
                      <a:pt x="18000" y="17843"/>
                      <a:pt x="18514" y="17843"/>
                    </a:cubicBezTo>
                    <a:cubicBezTo>
                      <a:pt x="18514" y="17843"/>
                      <a:pt x="18514" y="17843"/>
                      <a:pt x="18514" y="17843"/>
                    </a:cubicBezTo>
                    <a:cubicBezTo>
                      <a:pt x="18514" y="17843"/>
                      <a:pt x="19029" y="17843"/>
                      <a:pt x="19029" y="17843"/>
                    </a:cubicBezTo>
                    <a:cubicBezTo>
                      <a:pt x="19029" y="17843"/>
                      <a:pt x="19029" y="17843"/>
                      <a:pt x="19029" y="18313"/>
                    </a:cubicBezTo>
                    <a:cubicBezTo>
                      <a:pt x="19029" y="18313"/>
                      <a:pt x="19543" y="18313"/>
                      <a:pt x="19543" y="18313"/>
                    </a:cubicBezTo>
                    <a:cubicBezTo>
                      <a:pt x="19543" y="18313"/>
                      <a:pt x="19543" y="18313"/>
                      <a:pt x="19543" y="18313"/>
                    </a:cubicBezTo>
                    <a:cubicBezTo>
                      <a:pt x="19543" y="17843"/>
                      <a:pt x="19543" y="17843"/>
                      <a:pt x="19543" y="17843"/>
                    </a:cubicBezTo>
                    <a:cubicBezTo>
                      <a:pt x="19543" y="17843"/>
                      <a:pt x="19543" y="17374"/>
                      <a:pt x="20057" y="17374"/>
                    </a:cubicBezTo>
                    <a:cubicBezTo>
                      <a:pt x="20057" y="17374"/>
                      <a:pt x="20057" y="16904"/>
                      <a:pt x="20057" y="16904"/>
                    </a:cubicBezTo>
                    <a:cubicBezTo>
                      <a:pt x="20057" y="16904"/>
                      <a:pt x="20057" y="16904"/>
                      <a:pt x="20057" y="16904"/>
                    </a:cubicBezTo>
                    <a:cubicBezTo>
                      <a:pt x="20057" y="16904"/>
                      <a:pt x="20057" y="16904"/>
                      <a:pt x="20057" y="16904"/>
                    </a:cubicBezTo>
                    <a:cubicBezTo>
                      <a:pt x="20571" y="16435"/>
                      <a:pt x="20571" y="12678"/>
                      <a:pt x="19543" y="10800"/>
                    </a:cubicBezTo>
                    <a:cubicBezTo>
                      <a:pt x="18514" y="7983"/>
                      <a:pt x="19543" y="4696"/>
                      <a:pt x="21086" y="3287"/>
                    </a:cubicBezTo>
                    <a:cubicBezTo>
                      <a:pt x="21086" y="3287"/>
                      <a:pt x="21086" y="3287"/>
                      <a:pt x="21086" y="2348"/>
                    </a:cubicBezTo>
                    <a:cubicBezTo>
                      <a:pt x="21600" y="2348"/>
                      <a:pt x="21600" y="1878"/>
                      <a:pt x="21600" y="1878"/>
                    </a:cubicBezTo>
                    <a:cubicBezTo>
                      <a:pt x="21600" y="1878"/>
                      <a:pt x="21600" y="1878"/>
                      <a:pt x="21600" y="1878"/>
                    </a:cubicBezTo>
                    <a:cubicBezTo>
                      <a:pt x="20057" y="1409"/>
                      <a:pt x="18514" y="939"/>
                      <a:pt x="16971" y="939"/>
                    </a:cubicBezTo>
                    <a:cubicBezTo>
                      <a:pt x="16457" y="939"/>
                      <a:pt x="15429" y="1409"/>
                      <a:pt x="14400" y="1409"/>
                    </a:cubicBezTo>
                    <a:cubicBezTo>
                      <a:pt x="13371" y="1878"/>
                      <a:pt x="12343" y="1878"/>
                      <a:pt x="11314" y="1878"/>
                    </a:cubicBezTo>
                    <a:cubicBezTo>
                      <a:pt x="10286" y="1878"/>
                      <a:pt x="9257" y="1409"/>
                      <a:pt x="8743" y="939"/>
                    </a:cubicBezTo>
                    <a:cubicBezTo>
                      <a:pt x="8229" y="0"/>
                      <a:pt x="7714" y="0"/>
                      <a:pt x="7714" y="0"/>
                    </a:cubicBezTo>
                    <a:cubicBezTo>
                      <a:pt x="7200" y="0"/>
                      <a:pt x="6171" y="470"/>
                      <a:pt x="5657" y="939"/>
                    </a:cubicBezTo>
                    <a:cubicBezTo>
                      <a:pt x="5657" y="939"/>
                      <a:pt x="5657" y="939"/>
                      <a:pt x="5143" y="939"/>
                    </a:cubicBezTo>
                    <a:cubicBezTo>
                      <a:pt x="5143" y="939"/>
                      <a:pt x="5143" y="939"/>
                      <a:pt x="5143" y="1409"/>
                    </a:cubicBezTo>
                    <a:cubicBezTo>
                      <a:pt x="5143" y="1409"/>
                      <a:pt x="5143" y="1409"/>
                      <a:pt x="5143" y="1409"/>
                    </a:cubicBezTo>
                    <a:cubicBezTo>
                      <a:pt x="5143" y="1878"/>
                      <a:pt x="5143" y="1878"/>
                      <a:pt x="5143" y="1878"/>
                    </a:cubicBezTo>
                    <a:cubicBezTo>
                      <a:pt x="5143" y="1878"/>
                      <a:pt x="5143" y="2348"/>
                      <a:pt x="5143" y="2348"/>
                    </a:cubicBezTo>
                    <a:cubicBezTo>
                      <a:pt x="4629" y="2348"/>
                      <a:pt x="4629" y="2348"/>
                      <a:pt x="4629" y="2817"/>
                    </a:cubicBezTo>
                    <a:cubicBezTo>
                      <a:pt x="4629" y="2817"/>
                      <a:pt x="4629" y="2817"/>
                      <a:pt x="4629" y="2817"/>
                    </a:cubicBezTo>
                    <a:cubicBezTo>
                      <a:pt x="4629" y="2817"/>
                      <a:pt x="4629" y="3287"/>
                      <a:pt x="4629" y="3287"/>
                    </a:cubicBezTo>
                    <a:cubicBezTo>
                      <a:pt x="5143" y="4226"/>
                      <a:pt x="5143" y="4696"/>
                      <a:pt x="4629" y="5165"/>
                    </a:cubicBezTo>
                    <a:cubicBezTo>
                      <a:pt x="4114" y="6574"/>
                      <a:pt x="2057" y="7043"/>
                      <a:pt x="1543" y="7043"/>
                    </a:cubicBezTo>
                    <a:cubicBezTo>
                      <a:pt x="1029" y="7043"/>
                      <a:pt x="1029" y="8452"/>
                      <a:pt x="514" y="8922"/>
                    </a:cubicBezTo>
                    <a:cubicBezTo>
                      <a:pt x="514" y="9391"/>
                      <a:pt x="514" y="10330"/>
                      <a:pt x="0" y="10800"/>
                    </a:cubicBezTo>
                    <a:cubicBezTo>
                      <a:pt x="0" y="11270"/>
                      <a:pt x="1029" y="12209"/>
                      <a:pt x="1543" y="12678"/>
                    </a:cubicBezTo>
                    <a:cubicBezTo>
                      <a:pt x="2571" y="13617"/>
                      <a:pt x="4114" y="14557"/>
                      <a:pt x="4629" y="15965"/>
                    </a:cubicBezTo>
                    <a:cubicBezTo>
                      <a:pt x="4629" y="15965"/>
                      <a:pt x="4629" y="16435"/>
                      <a:pt x="5143" y="16904"/>
                    </a:cubicBezTo>
                    <a:cubicBezTo>
                      <a:pt x="5143" y="16904"/>
                      <a:pt x="5143" y="16904"/>
                      <a:pt x="5143" y="16904"/>
                    </a:cubicBezTo>
                    <a:cubicBezTo>
                      <a:pt x="5657" y="17374"/>
                      <a:pt x="5657" y="17843"/>
                      <a:pt x="5657" y="17843"/>
                    </a:cubicBezTo>
                    <a:cubicBezTo>
                      <a:pt x="5657" y="18313"/>
                      <a:pt x="6171" y="18313"/>
                      <a:pt x="6171" y="18313"/>
                    </a:cubicBezTo>
                    <a:cubicBezTo>
                      <a:pt x="6171" y="18783"/>
                      <a:pt x="6686" y="19252"/>
                      <a:pt x="6686" y="19722"/>
                    </a:cubicBezTo>
                    <a:cubicBezTo>
                      <a:pt x="6686" y="19722"/>
                      <a:pt x="6686" y="19722"/>
                      <a:pt x="7200" y="20191"/>
                    </a:cubicBezTo>
                    <a:cubicBezTo>
                      <a:pt x="7200" y="20661"/>
                      <a:pt x="7714" y="20661"/>
                      <a:pt x="7714" y="21130"/>
                    </a:cubicBezTo>
                    <a:cubicBezTo>
                      <a:pt x="7714" y="21130"/>
                      <a:pt x="7714" y="21130"/>
                      <a:pt x="7714" y="2113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96" name="Shape 4568">
                <a:extLst>
                  <a:ext uri="{FF2B5EF4-FFF2-40B4-BE49-F238E27FC236}">
                    <a16:creationId xmlns:a16="http://schemas.microsoft.com/office/drawing/2014/main" id="{EBD33751-D5A9-8C4D-907D-D1EAAF533BBB}"/>
                  </a:ext>
                </a:extLst>
              </p:cNvPr>
              <p:cNvSpPr/>
              <p:nvPr/>
            </p:nvSpPr>
            <p:spPr>
              <a:xfrm>
                <a:off x="1153075" y="403483"/>
                <a:ext cx="2541" cy="635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97" name="Shape 4569">
                <a:extLst>
                  <a:ext uri="{FF2B5EF4-FFF2-40B4-BE49-F238E27FC236}">
                    <a16:creationId xmlns:a16="http://schemas.microsoft.com/office/drawing/2014/main" id="{C1906D9B-2249-3A44-B151-C479457E0F9A}"/>
                  </a:ext>
                </a:extLst>
              </p:cNvPr>
              <p:cNvSpPr/>
              <p:nvPr/>
            </p:nvSpPr>
            <p:spPr>
              <a:xfrm>
                <a:off x="1088539" y="404731"/>
                <a:ext cx="19916" cy="19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4320" y="0"/>
                      <a:pt x="4320" y="12960"/>
                      <a:pt x="0" y="21600"/>
                    </a:cubicBezTo>
                    <a:cubicBezTo>
                      <a:pt x="4320" y="12960"/>
                      <a:pt x="4320" y="0"/>
                      <a:pt x="2160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98" name="Shape 4570">
                <a:extLst>
                  <a:ext uri="{FF2B5EF4-FFF2-40B4-BE49-F238E27FC236}">
                    <a16:creationId xmlns:a16="http://schemas.microsoft.com/office/drawing/2014/main" id="{D29EAF3B-A7B8-1345-87DE-AB232AB6E37C}"/>
                  </a:ext>
                </a:extLst>
              </p:cNvPr>
              <p:cNvSpPr/>
              <p:nvPr/>
            </p:nvSpPr>
            <p:spPr>
              <a:xfrm>
                <a:off x="1143118" y="399629"/>
                <a:ext cx="6351" cy="6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21600" y="0"/>
                      <a:pt x="21600" y="21600"/>
                      <a:pt x="21600" y="21600"/>
                    </a:cubicBezTo>
                    <a:cubicBezTo>
                      <a:pt x="21600" y="21600"/>
                      <a:pt x="21600" y="0"/>
                      <a:pt x="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499" name="Shape 4571">
                <a:extLst>
                  <a:ext uri="{FF2B5EF4-FFF2-40B4-BE49-F238E27FC236}">
                    <a16:creationId xmlns:a16="http://schemas.microsoft.com/office/drawing/2014/main" id="{AE3DAA5E-D9C3-5949-8B28-79CF75200895}"/>
                  </a:ext>
                </a:extLst>
              </p:cNvPr>
              <p:cNvSpPr/>
              <p:nvPr/>
            </p:nvSpPr>
            <p:spPr>
              <a:xfrm>
                <a:off x="1076590" y="432393"/>
                <a:ext cx="7967" cy="254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500" name="Shape 4572">
                <a:extLst>
                  <a:ext uri="{FF2B5EF4-FFF2-40B4-BE49-F238E27FC236}">
                    <a16:creationId xmlns:a16="http://schemas.microsoft.com/office/drawing/2014/main" id="{7D024AA8-EEED-6A4D-B781-C8F1EBB548E6}"/>
                  </a:ext>
                </a:extLst>
              </p:cNvPr>
              <p:cNvSpPr/>
              <p:nvPr/>
            </p:nvSpPr>
            <p:spPr>
              <a:xfrm>
                <a:off x="869475" y="173456"/>
                <a:ext cx="183219" cy="2852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700" y="9538"/>
                    </a:moveTo>
                    <a:cubicBezTo>
                      <a:pt x="3150" y="9257"/>
                      <a:pt x="3150" y="9257"/>
                      <a:pt x="3600" y="9257"/>
                    </a:cubicBezTo>
                    <a:cubicBezTo>
                      <a:pt x="3600" y="9257"/>
                      <a:pt x="3600" y="9257"/>
                      <a:pt x="3600" y="9257"/>
                    </a:cubicBezTo>
                    <a:cubicBezTo>
                      <a:pt x="3600" y="9257"/>
                      <a:pt x="4050" y="9257"/>
                      <a:pt x="4500" y="9257"/>
                    </a:cubicBezTo>
                    <a:cubicBezTo>
                      <a:pt x="4500" y="9257"/>
                      <a:pt x="4500" y="8977"/>
                      <a:pt x="4500" y="8977"/>
                    </a:cubicBezTo>
                    <a:cubicBezTo>
                      <a:pt x="4500" y="8977"/>
                      <a:pt x="4500" y="9257"/>
                      <a:pt x="4950" y="9257"/>
                    </a:cubicBezTo>
                    <a:cubicBezTo>
                      <a:pt x="6750" y="9257"/>
                      <a:pt x="6750" y="10379"/>
                      <a:pt x="6750" y="10940"/>
                    </a:cubicBezTo>
                    <a:cubicBezTo>
                      <a:pt x="6750" y="11501"/>
                      <a:pt x="6750" y="11782"/>
                      <a:pt x="7200" y="11782"/>
                    </a:cubicBezTo>
                    <a:cubicBezTo>
                      <a:pt x="8100" y="12062"/>
                      <a:pt x="9000" y="12623"/>
                      <a:pt x="9000" y="13465"/>
                    </a:cubicBezTo>
                    <a:cubicBezTo>
                      <a:pt x="9000" y="14306"/>
                      <a:pt x="8550" y="15148"/>
                      <a:pt x="7650" y="15429"/>
                    </a:cubicBezTo>
                    <a:cubicBezTo>
                      <a:pt x="7650" y="15429"/>
                      <a:pt x="7200" y="15990"/>
                      <a:pt x="7200" y="16551"/>
                    </a:cubicBezTo>
                    <a:cubicBezTo>
                      <a:pt x="7200" y="17673"/>
                      <a:pt x="7650" y="19075"/>
                      <a:pt x="9000" y="20197"/>
                    </a:cubicBezTo>
                    <a:cubicBezTo>
                      <a:pt x="10350" y="21319"/>
                      <a:pt x="11700" y="21600"/>
                      <a:pt x="12150" y="21600"/>
                    </a:cubicBezTo>
                    <a:cubicBezTo>
                      <a:pt x="12150" y="21600"/>
                      <a:pt x="12150" y="21600"/>
                      <a:pt x="12600" y="21600"/>
                    </a:cubicBezTo>
                    <a:cubicBezTo>
                      <a:pt x="13050" y="21600"/>
                      <a:pt x="13050" y="21319"/>
                      <a:pt x="13050" y="21319"/>
                    </a:cubicBezTo>
                    <a:cubicBezTo>
                      <a:pt x="13500" y="21039"/>
                      <a:pt x="14400" y="21039"/>
                      <a:pt x="15300" y="21039"/>
                    </a:cubicBezTo>
                    <a:cubicBezTo>
                      <a:pt x="15750" y="21039"/>
                      <a:pt x="16200" y="20758"/>
                      <a:pt x="16200" y="20758"/>
                    </a:cubicBezTo>
                    <a:cubicBezTo>
                      <a:pt x="16650" y="20197"/>
                      <a:pt x="17100" y="20197"/>
                      <a:pt x="18000" y="20197"/>
                    </a:cubicBezTo>
                    <a:cubicBezTo>
                      <a:pt x="18450" y="20197"/>
                      <a:pt x="18450" y="20197"/>
                      <a:pt x="18450" y="20197"/>
                    </a:cubicBezTo>
                    <a:cubicBezTo>
                      <a:pt x="18450" y="20197"/>
                      <a:pt x="18900" y="20197"/>
                      <a:pt x="18900" y="19917"/>
                    </a:cubicBezTo>
                    <a:cubicBezTo>
                      <a:pt x="19350" y="19917"/>
                      <a:pt x="19350" y="19636"/>
                      <a:pt x="19350" y="19636"/>
                    </a:cubicBezTo>
                    <a:cubicBezTo>
                      <a:pt x="19800" y="19356"/>
                      <a:pt x="20700" y="19356"/>
                      <a:pt x="21600" y="19356"/>
                    </a:cubicBezTo>
                    <a:cubicBezTo>
                      <a:pt x="21600" y="19356"/>
                      <a:pt x="21600" y="19356"/>
                      <a:pt x="21600" y="19356"/>
                    </a:cubicBezTo>
                    <a:cubicBezTo>
                      <a:pt x="21150" y="19075"/>
                      <a:pt x="21150" y="19075"/>
                      <a:pt x="21150" y="18795"/>
                    </a:cubicBezTo>
                    <a:cubicBezTo>
                      <a:pt x="21150" y="18795"/>
                      <a:pt x="20700" y="18795"/>
                      <a:pt x="20700" y="18514"/>
                    </a:cubicBezTo>
                    <a:cubicBezTo>
                      <a:pt x="20700" y="18514"/>
                      <a:pt x="20700" y="18234"/>
                      <a:pt x="20250" y="17953"/>
                    </a:cubicBezTo>
                    <a:cubicBezTo>
                      <a:pt x="20250" y="17953"/>
                      <a:pt x="20250" y="17953"/>
                      <a:pt x="20250" y="17953"/>
                    </a:cubicBezTo>
                    <a:cubicBezTo>
                      <a:pt x="20250" y="17673"/>
                      <a:pt x="19800" y="17673"/>
                      <a:pt x="19800" y="17392"/>
                    </a:cubicBezTo>
                    <a:cubicBezTo>
                      <a:pt x="19800" y="17392"/>
                      <a:pt x="19800" y="17392"/>
                      <a:pt x="19800" y="17392"/>
                    </a:cubicBezTo>
                    <a:cubicBezTo>
                      <a:pt x="19800" y="17112"/>
                      <a:pt x="19350" y="17112"/>
                      <a:pt x="19350" y="16831"/>
                    </a:cubicBezTo>
                    <a:cubicBezTo>
                      <a:pt x="19350" y="16270"/>
                      <a:pt x="18000" y="15709"/>
                      <a:pt x="17100" y="15429"/>
                    </a:cubicBezTo>
                    <a:cubicBezTo>
                      <a:pt x="16200" y="14587"/>
                      <a:pt x="15300" y="14026"/>
                      <a:pt x="15300" y="13465"/>
                    </a:cubicBezTo>
                    <a:cubicBezTo>
                      <a:pt x="15300" y="13465"/>
                      <a:pt x="15300" y="13184"/>
                      <a:pt x="15300" y="12904"/>
                    </a:cubicBezTo>
                    <a:cubicBezTo>
                      <a:pt x="15750" y="12904"/>
                      <a:pt x="15750" y="12343"/>
                      <a:pt x="15750" y="12062"/>
                    </a:cubicBezTo>
                    <a:cubicBezTo>
                      <a:pt x="16200" y="11221"/>
                      <a:pt x="16650" y="10099"/>
                      <a:pt x="18000" y="10099"/>
                    </a:cubicBezTo>
                    <a:cubicBezTo>
                      <a:pt x="18900" y="10099"/>
                      <a:pt x="19800" y="9818"/>
                      <a:pt x="19800" y="9538"/>
                    </a:cubicBezTo>
                    <a:cubicBezTo>
                      <a:pt x="19800" y="9538"/>
                      <a:pt x="19800" y="9538"/>
                      <a:pt x="19800" y="9538"/>
                    </a:cubicBezTo>
                    <a:cubicBezTo>
                      <a:pt x="19350" y="9257"/>
                      <a:pt x="19350" y="8977"/>
                      <a:pt x="19350" y="8977"/>
                    </a:cubicBezTo>
                    <a:cubicBezTo>
                      <a:pt x="19350" y="8977"/>
                      <a:pt x="19350" y="8696"/>
                      <a:pt x="19350" y="8696"/>
                    </a:cubicBezTo>
                    <a:cubicBezTo>
                      <a:pt x="19350" y="8696"/>
                      <a:pt x="19350" y="8416"/>
                      <a:pt x="19350" y="8416"/>
                    </a:cubicBezTo>
                    <a:cubicBezTo>
                      <a:pt x="19350" y="8416"/>
                      <a:pt x="19350" y="8135"/>
                      <a:pt x="19800" y="8135"/>
                    </a:cubicBezTo>
                    <a:cubicBezTo>
                      <a:pt x="19800" y="8135"/>
                      <a:pt x="19800" y="7855"/>
                      <a:pt x="19800" y="7855"/>
                    </a:cubicBezTo>
                    <a:cubicBezTo>
                      <a:pt x="19800" y="7855"/>
                      <a:pt x="19800" y="7574"/>
                      <a:pt x="19800" y="7574"/>
                    </a:cubicBezTo>
                    <a:cubicBezTo>
                      <a:pt x="19800" y="7574"/>
                      <a:pt x="19800" y="7574"/>
                      <a:pt x="19800" y="7574"/>
                    </a:cubicBezTo>
                    <a:cubicBezTo>
                      <a:pt x="19350" y="7294"/>
                      <a:pt x="18450" y="6732"/>
                      <a:pt x="18000" y="6171"/>
                    </a:cubicBezTo>
                    <a:cubicBezTo>
                      <a:pt x="17550" y="5891"/>
                      <a:pt x="16650" y="5049"/>
                      <a:pt x="16200" y="5049"/>
                    </a:cubicBezTo>
                    <a:cubicBezTo>
                      <a:pt x="15300" y="5049"/>
                      <a:pt x="14400" y="4769"/>
                      <a:pt x="13500" y="4208"/>
                    </a:cubicBezTo>
                    <a:cubicBezTo>
                      <a:pt x="13050" y="3927"/>
                      <a:pt x="12600" y="3086"/>
                      <a:pt x="13050" y="2525"/>
                    </a:cubicBezTo>
                    <a:cubicBezTo>
                      <a:pt x="13050" y="2244"/>
                      <a:pt x="12600" y="1964"/>
                      <a:pt x="11250" y="1683"/>
                    </a:cubicBezTo>
                    <a:cubicBezTo>
                      <a:pt x="10350" y="1403"/>
                      <a:pt x="9000" y="1122"/>
                      <a:pt x="8100" y="281"/>
                    </a:cubicBezTo>
                    <a:cubicBezTo>
                      <a:pt x="7650" y="281"/>
                      <a:pt x="7650" y="0"/>
                      <a:pt x="7200" y="0"/>
                    </a:cubicBezTo>
                    <a:cubicBezTo>
                      <a:pt x="7200" y="0"/>
                      <a:pt x="6750" y="281"/>
                      <a:pt x="6750" y="281"/>
                    </a:cubicBezTo>
                    <a:cubicBezTo>
                      <a:pt x="6750" y="561"/>
                      <a:pt x="6750" y="561"/>
                      <a:pt x="6750" y="561"/>
                    </a:cubicBezTo>
                    <a:cubicBezTo>
                      <a:pt x="6750" y="561"/>
                      <a:pt x="6300" y="842"/>
                      <a:pt x="6300" y="842"/>
                    </a:cubicBezTo>
                    <a:cubicBezTo>
                      <a:pt x="6300" y="842"/>
                      <a:pt x="6300" y="842"/>
                      <a:pt x="6300" y="842"/>
                    </a:cubicBezTo>
                    <a:cubicBezTo>
                      <a:pt x="5850" y="1122"/>
                      <a:pt x="5850" y="1122"/>
                      <a:pt x="5400" y="1122"/>
                    </a:cubicBezTo>
                    <a:cubicBezTo>
                      <a:pt x="4500" y="1683"/>
                      <a:pt x="3600" y="2244"/>
                      <a:pt x="3600" y="2525"/>
                    </a:cubicBezTo>
                    <a:cubicBezTo>
                      <a:pt x="4500" y="2805"/>
                      <a:pt x="5400" y="3366"/>
                      <a:pt x="4950" y="4208"/>
                    </a:cubicBezTo>
                    <a:cubicBezTo>
                      <a:pt x="4950" y="4488"/>
                      <a:pt x="4500" y="5049"/>
                      <a:pt x="2700" y="5049"/>
                    </a:cubicBezTo>
                    <a:cubicBezTo>
                      <a:pt x="1350" y="5330"/>
                      <a:pt x="900" y="5330"/>
                      <a:pt x="900" y="5330"/>
                    </a:cubicBezTo>
                    <a:cubicBezTo>
                      <a:pt x="900" y="5610"/>
                      <a:pt x="900" y="5610"/>
                      <a:pt x="900" y="5891"/>
                    </a:cubicBezTo>
                    <a:cubicBezTo>
                      <a:pt x="900" y="6732"/>
                      <a:pt x="450" y="7013"/>
                      <a:pt x="450" y="7294"/>
                    </a:cubicBezTo>
                    <a:cubicBezTo>
                      <a:pt x="450" y="7294"/>
                      <a:pt x="0" y="7294"/>
                      <a:pt x="0" y="7294"/>
                    </a:cubicBezTo>
                    <a:cubicBezTo>
                      <a:pt x="450" y="7574"/>
                      <a:pt x="450" y="7574"/>
                      <a:pt x="900" y="7855"/>
                    </a:cubicBezTo>
                    <a:cubicBezTo>
                      <a:pt x="900" y="7855"/>
                      <a:pt x="900" y="7855"/>
                      <a:pt x="900" y="7855"/>
                    </a:cubicBezTo>
                    <a:cubicBezTo>
                      <a:pt x="900" y="8135"/>
                      <a:pt x="1350" y="8135"/>
                      <a:pt x="1350" y="8416"/>
                    </a:cubicBezTo>
                    <a:cubicBezTo>
                      <a:pt x="1350" y="8416"/>
                      <a:pt x="1800" y="8416"/>
                      <a:pt x="1800" y="8416"/>
                    </a:cubicBezTo>
                    <a:cubicBezTo>
                      <a:pt x="1800" y="8696"/>
                      <a:pt x="2250" y="8696"/>
                      <a:pt x="2250" y="8977"/>
                    </a:cubicBezTo>
                    <a:cubicBezTo>
                      <a:pt x="2250" y="8977"/>
                      <a:pt x="2700" y="9257"/>
                      <a:pt x="2700" y="9257"/>
                    </a:cubicBezTo>
                    <a:cubicBezTo>
                      <a:pt x="2700" y="9257"/>
                      <a:pt x="2700" y="9257"/>
                      <a:pt x="2700" y="9538"/>
                    </a:cubicBezTo>
                    <a:cubicBezTo>
                      <a:pt x="2700" y="9538"/>
                      <a:pt x="2700" y="9538"/>
                      <a:pt x="2700" y="9538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501" name="Shape 4573">
                <a:extLst>
                  <a:ext uri="{FF2B5EF4-FFF2-40B4-BE49-F238E27FC236}">
                    <a16:creationId xmlns:a16="http://schemas.microsoft.com/office/drawing/2014/main" id="{25C9446B-647F-9D42-9A45-80CC0B375E66}"/>
                  </a:ext>
                </a:extLst>
              </p:cNvPr>
              <p:cNvSpPr/>
              <p:nvPr/>
            </p:nvSpPr>
            <p:spPr>
              <a:xfrm>
                <a:off x="949135" y="439422"/>
                <a:ext cx="23899" cy="19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9257" y="17280"/>
                      <a:pt x="18514" y="21600"/>
                      <a:pt x="21600" y="21600"/>
                    </a:cubicBezTo>
                    <a:cubicBezTo>
                      <a:pt x="18514" y="21600"/>
                      <a:pt x="9257" y="17280"/>
                      <a:pt x="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502" name="Shape 4574">
                <a:extLst>
                  <a:ext uri="{FF2B5EF4-FFF2-40B4-BE49-F238E27FC236}">
                    <a16:creationId xmlns:a16="http://schemas.microsoft.com/office/drawing/2014/main" id="{C2277B06-086C-504A-A665-723E191EBD5B}"/>
                  </a:ext>
                </a:extLst>
              </p:cNvPr>
              <p:cNvSpPr/>
              <p:nvPr/>
            </p:nvSpPr>
            <p:spPr>
              <a:xfrm>
                <a:off x="893373" y="295555"/>
                <a:ext cx="7967" cy="6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0800" y="0"/>
                      <a:pt x="10800" y="0"/>
                      <a:pt x="0" y="21600"/>
                    </a:cubicBezTo>
                    <a:cubicBezTo>
                      <a:pt x="10800" y="0"/>
                      <a:pt x="10800" y="0"/>
                      <a:pt x="2160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503" name="Shape 4575">
                <a:extLst>
                  <a:ext uri="{FF2B5EF4-FFF2-40B4-BE49-F238E27FC236}">
                    <a16:creationId xmlns:a16="http://schemas.microsoft.com/office/drawing/2014/main" id="{1A2E02AE-FD97-EA4B-A48B-B30B9AA8FE9A}"/>
                  </a:ext>
                </a:extLst>
              </p:cNvPr>
              <p:cNvSpPr/>
              <p:nvPr/>
            </p:nvSpPr>
            <p:spPr>
              <a:xfrm>
                <a:off x="901339" y="293628"/>
                <a:ext cx="7967" cy="254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504" name="Shape 4576">
                <a:extLst>
                  <a:ext uri="{FF2B5EF4-FFF2-40B4-BE49-F238E27FC236}">
                    <a16:creationId xmlns:a16="http://schemas.microsoft.com/office/drawing/2014/main" id="{83E5EF84-C32B-414F-982C-B6CB99F9B3ED}"/>
                  </a:ext>
                </a:extLst>
              </p:cNvPr>
              <p:cNvSpPr/>
              <p:nvPr/>
            </p:nvSpPr>
            <p:spPr>
              <a:xfrm>
                <a:off x="1031594" y="430466"/>
                <a:ext cx="6351" cy="6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0"/>
                      <a:pt x="21600" y="21600"/>
                      <a:pt x="0" y="21600"/>
                    </a:cubicBezTo>
                    <a:cubicBezTo>
                      <a:pt x="21600" y="21600"/>
                      <a:pt x="21600" y="0"/>
                      <a:pt x="2160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505" name="Shape 4577">
                <a:extLst>
                  <a:ext uri="{FF2B5EF4-FFF2-40B4-BE49-F238E27FC236}">
                    <a16:creationId xmlns:a16="http://schemas.microsoft.com/office/drawing/2014/main" id="{BA38D8BB-96D9-644E-9CA6-2EE29AF48E8B}"/>
                  </a:ext>
                </a:extLst>
              </p:cNvPr>
              <p:cNvSpPr/>
              <p:nvPr/>
            </p:nvSpPr>
            <p:spPr>
              <a:xfrm>
                <a:off x="880241" y="282064"/>
                <a:ext cx="6351" cy="254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506" name="Shape 4578">
                <a:extLst>
                  <a:ext uri="{FF2B5EF4-FFF2-40B4-BE49-F238E27FC236}">
                    <a16:creationId xmlns:a16="http://schemas.microsoft.com/office/drawing/2014/main" id="{5F181531-5F30-0E43-A315-A1D4E9B1AD9F}"/>
                  </a:ext>
                </a:extLst>
              </p:cNvPr>
              <p:cNvSpPr/>
              <p:nvPr/>
            </p:nvSpPr>
            <p:spPr>
              <a:xfrm>
                <a:off x="888207" y="291700"/>
                <a:ext cx="6351" cy="6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21600" y="21600"/>
                      <a:pt x="0" y="0"/>
                      <a:pt x="0" y="0"/>
                    </a:cubicBezTo>
                    <a:cubicBezTo>
                      <a:pt x="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507" name="Shape 4579">
                <a:extLst>
                  <a:ext uri="{FF2B5EF4-FFF2-40B4-BE49-F238E27FC236}">
                    <a16:creationId xmlns:a16="http://schemas.microsoft.com/office/drawing/2014/main" id="{E780BE50-339B-E54C-9FAF-B8424DD0F4E8}"/>
                  </a:ext>
                </a:extLst>
              </p:cNvPr>
              <p:cNvSpPr/>
              <p:nvPr/>
            </p:nvSpPr>
            <p:spPr>
              <a:xfrm>
                <a:off x="926045" y="176063"/>
                <a:ext cx="2541" cy="635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  <p:sp>
            <p:nvSpPr>
              <p:cNvPr id="508" name="Shape 4580">
                <a:extLst>
                  <a:ext uri="{FF2B5EF4-FFF2-40B4-BE49-F238E27FC236}">
                    <a16:creationId xmlns:a16="http://schemas.microsoft.com/office/drawing/2014/main" id="{D6CF89F9-DB98-8D47-90A6-137E96029060}"/>
                  </a:ext>
                </a:extLst>
              </p:cNvPr>
              <p:cNvSpPr/>
              <p:nvPr/>
            </p:nvSpPr>
            <p:spPr>
              <a:xfrm>
                <a:off x="1049518" y="420150"/>
                <a:ext cx="6351" cy="77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10800"/>
                      <a:pt x="0" y="10800"/>
                      <a:pt x="21600" y="21600"/>
                    </a:cubicBezTo>
                    <a:cubicBezTo>
                      <a:pt x="0" y="10800"/>
                      <a:pt x="0" y="10800"/>
                      <a:pt x="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60948" tIns="60948" rIns="60948" bIns="60948" numCol="1" anchor="t">
                <a:noAutofit/>
              </a:bodyPr>
              <a:lstStyle/>
              <a:p>
                <a:pPr marL="0" marR="0" lvl="0" indent="0" algn="l" defTabSz="6094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uFill>
                      <a:solidFill/>
                    </a:uFill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>
                    <a:solidFill/>
                  </a:uFill>
                  <a:latin typeface="Lato Light"/>
                  <a:ea typeface="Roboto Light"/>
                  <a:cs typeface="Roboto Light"/>
                  <a:sym typeface="Lato Light"/>
                </a:endParaRPr>
              </a:p>
            </p:txBody>
          </p:sp>
        </p:grpSp>
        <p:sp>
          <p:nvSpPr>
            <p:cNvPr id="317" name="Shape 4582">
              <a:extLst>
                <a:ext uri="{FF2B5EF4-FFF2-40B4-BE49-F238E27FC236}">
                  <a16:creationId xmlns:a16="http://schemas.microsoft.com/office/drawing/2014/main" id="{0591AE7B-0C8D-9C41-8AA2-74E6F5FBA1A1}"/>
                </a:ext>
              </a:extLst>
            </p:cNvPr>
            <p:cNvSpPr/>
            <p:nvPr/>
          </p:nvSpPr>
          <p:spPr>
            <a:xfrm>
              <a:off x="1037569" y="272427"/>
              <a:ext cx="2541" cy="635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318" name="Shape 4583">
              <a:extLst>
                <a:ext uri="{FF2B5EF4-FFF2-40B4-BE49-F238E27FC236}">
                  <a16:creationId xmlns:a16="http://schemas.microsoft.com/office/drawing/2014/main" id="{66ED66B5-DC38-CF47-9668-B286FC21A387}"/>
                </a:ext>
              </a:extLst>
            </p:cNvPr>
            <p:cNvSpPr/>
            <p:nvPr/>
          </p:nvSpPr>
          <p:spPr>
            <a:xfrm>
              <a:off x="1033586" y="287846"/>
              <a:ext cx="2541" cy="635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319" name="Shape 4584">
              <a:extLst>
                <a:ext uri="{FF2B5EF4-FFF2-40B4-BE49-F238E27FC236}">
                  <a16:creationId xmlns:a16="http://schemas.microsoft.com/office/drawing/2014/main" id="{C366215C-5055-6A46-BA44-846C1088A8EC}"/>
                </a:ext>
              </a:extLst>
            </p:cNvPr>
            <p:cNvSpPr/>
            <p:nvPr/>
          </p:nvSpPr>
          <p:spPr>
            <a:xfrm>
              <a:off x="1035577" y="393167"/>
              <a:ext cx="6351" cy="7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10800"/>
                    <a:pt x="21600" y="10800"/>
                    <a:pt x="21600" y="21600"/>
                  </a:cubicBezTo>
                  <a:cubicBezTo>
                    <a:pt x="21600" y="10800"/>
                    <a:pt x="0" y="10800"/>
                    <a:pt x="0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320" name="Shape 4585">
              <a:extLst>
                <a:ext uri="{FF2B5EF4-FFF2-40B4-BE49-F238E27FC236}">
                  <a16:creationId xmlns:a16="http://schemas.microsoft.com/office/drawing/2014/main" id="{5962B2D2-E008-4A4C-A125-4393F684E9E6}"/>
                </a:ext>
              </a:extLst>
            </p:cNvPr>
            <p:cNvSpPr/>
            <p:nvPr/>
          </p:nvSpPr>
          <p:spPr>
            <a:xfrm>
              <a:off x="1039560" y="400877"/>
              <a:ext cx="6351" cy="7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10800"/>
                    <a:pt x="21600" y="10800"/>
                    <a:pt x="21600" y="21600"/>
                  </a:cubicBezTo>
                  <a:cubicBezTo>
                    <a:pt x="21600" y="10800"/>
                    <a:pt x="0" y="10800"/>
                    <a:pt x="0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321" name="Shape 4586">
              <a:extLst>
                <a:ext uri="{FF2B5EF4-FFF2-40B4-BE49-F238E27FC236}">
                  <a16:creationId xmlns:a16="http://schemas.microsoft.com/office/drawing/2014/main" id="{7A00EAED-5EF6-7249-A0DE-43C4FD61F498}"/>
                </a:ext>
              </a:extLst>
            </p:cNvPr>
            <p:cNvSpPr/>
            <p:nvPr/>
          </p:nvSpPr>
          <p:spPr>
            <a:xfrm>
              <a:off x="1035577" y="280137"/>
              <a:ext cx="6351" cy="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0" y="0"/>
                    <a:pt x="0" y="21600"/>
                    <a:pt x="0" y="21600"/>
                  </a:cubicBezTo>
                  <a:cubicBezTo>
                    <a:pt x="0" y="21600"/>
                    <a:pt x="0" y="0"/>
                    <a:pt x="21600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322" name="Shape 4587">
              <a:extLst>
                <a:ext uri="{FF2B5EF4-FFF2-40B4-BE49-F238E27FC236}">
                  <a16:creationId xmlns:a16="http://schemas.microsoft.com/office/drawing/2014/main" id="{02A7970B-330C-4340-8F49-DEA88C12779C}"/>
                </a:ext>
              </a:extLst>
            </p:cNvPr>
            <p:cNvSpPr/>
            <p:nvPr/>
          </p:nvSpPr>
          <p:spPr>
            <a:xfrm>
              <a:off x="1043543" y="408586"/>
              <a:ext cx="6351" cy="7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1600" y="10800"/>
                    <a:pt x="21600" y="21600"/>
                    <a:pt x="21600" y="21600"/>
                  </a:cubicBezTo>
                  <a:cubicBezTo>
                    <a:pt x="21600" y="21600"/>
                    <a:pt x="21600" y="10800"/>
                    <a:pt x="0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323" name="Shape 4588">
              <a:extLst>
                <a:ext uri="{FF2B5EF4-FFF2-40B4-BE49-F238E27FC236}">
                  <a16:creationId xmlns:a16="http://schemas.microsoft.com/office/drawing/2014/main" id="{F4481B52-520C-1F46-A319-7B5FE171EA0D}"/>
                </a:ext>
              </a:extLst>
            </p:cNvPr>
            <p:cNvSpPr/>
            <p:nvPr/>
          </p:nvSpPr>
          <p:spPr>
            <a:xfrm>
              <a:off x="1168199" y="285239"/>
              <a:ext cx="115508" cy="138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" y="21032"/>
                  </a:moveTo>
                  <a:cubicBezTo>
                    <a:pt x="720" y="21032"/>
                    <a:pt x="1440" y="21600"/>
                    <a:pt x="2880" y="21600"/>
                  </a:cubicBezTo>
                  <a:cubicBezTo>
                    <a:pt x="2880" y="21600"/>
                    <a:pt x="2880" y="21600"/>
                    <a:pt x="2880" y="21600"/>
                  </a:cubicBezTo>
                  <a:cubicBezTo>
                    <a:pt x="2880" y="21600"/>
                    <a:pt x="3600" y="21600"/>
                    <a:pt x="3600" y="21600"/>
                  </a:cubicBezTo>
                  <a:cubicBezTo>
                    <a:pt x="3600" y="21600"/>
                    <a:pt x="3600" y="21600"/>
                    <a:pt x="4320" y="21600"/>
                  </a:cubicBezTo>
                  <a:cubicBezTo>
                    <a:pt x="4320" y="21032"/>
                    <a:pt x="5040" y="21032"/>
                    <a:pt x="5040" y="21032"/>
                  </a:cubicBezTo>
                  <a:cubicBezTo>
                    <a:pt x="6480" y="20463"/>
                    <a:pt x="7920" y="20463"/>
                    <a:pt x="8640" y="20463"/>
                  </a:cubicBezTo>
                  <a:cubicBezTo>
                    <a:pt x="10800" y="20463"/>
                    <a:pt x="10800" y="20463"/>
                    <a:pt x="10800" y="20463"/>
                  </a:cubicBezTo>
                  <a:cubicBezTo>
                    <a:pt x="11520" y="20463"/>
                    <a:pt x="12240" y="20463"/>
                    <a:pt x="12960" y="18758"/>
                  </a:cubicBezTo>
                  <a:cubicBezTo>
                    <a:pt x="12960" y="18758"/>
                    <a:pt x="12960" y="18189"/>
                    <a:pt x="13680" y="17621"/>
                  </a:cubicBezTo>
                  <a:cubicBezTo>
                    <a:pt x="13680" y="17621"/>
                    <a:pt x="13680" y="17053"/>
                    <a:pt x="13680" y="17053"/>
                  </a:cubicBezTo>
                  <a:cubicBezTo>
                    <a:pt x="14400" y="16484"/>
                    <a:pt x="14400" y="16484"/>
                    <a:pt x="14400" y="15916"/>
                  </a:cubicBezTo>
                  <a:cubicBezTo>
                    <a:pt x="15120" y="15916"/>
                    <a:pt x="15120" y="15916"/>
                    <a:pt x="15120" y="15347"/>
                  </a:cubicBezTo>
                  <a:cubicBezTo>
                    <a:pt x="15120" y="15347"/>
                    <a:pt x="15840" y="14779"/>
                    <a:pt x="15840" y="14211"/>
                  </a:cubicBezTo>
                  <a:cubicBezTo>
                    <a:pt x="15840" y="14211"/>
                    <a:pt x="16560" y="14211"/>
                    <a:pt x="16560" y="14211"/>
                  </a:cubicBezTo>
                  <a:cubicBezTo>
                    <a:pt x="16560" y="13642"/>
                    <a:pt x="17280" y="13074"/>
                    <a:pt x="17280" y="13074"/>
                  </a:cubicBezTo>
                  <a:cubicBezTo>
                    <a:pt x="17280" y="13074"/>
                    <a:pt x="18000" y="12505"/>
                    <a:pt x="18000" y="12505"/>
                  </a:cubicBezTo>
                  <a:cubicBezTo>
                    <a:pt x="18720" y="11368"/>
                    <a:pt x="19440" y="10800"/>
                    <a:pt x="20880" y="10232"/>
                  </a:cubicBezTo>
                  <a:cubicBezTo>
                    <a:pt x="20880" y="10232"/>
                    <a:pt x="20880" y="10232"/>
                    <a:pt x="20880" y="9663"/>
                  </a:cubicBezTo>
                  <a:cubicBezTo>
                    <a:pt x="20880" y="9663"/>
                    <a:pt x="21600" y="9663"/>
                    <a:pt x="21600" y="9095"/>
                  </a:cubicBezTo>
                  <a:cubicBezTo>
                    <a:pt x="20160" y="8526"/>
                    <a:pt x="18720" y="7389"/>
                    <a:pt x="18000" y="6253"/>
                  </a:cubicBezTo>
                  <a:cubicBezTo>
                    <a:pt x="15120" y="4547"/>
                    <a:pt x="12240" y="2274"/>
                    <a:pt x="9360" y="1705"/>
                  </a:cubicBezTo>
                  <a:cubicBezTo>
                    <a:pt x="7920" y="1137"/>
                    <a:pt x="5760" y="568"/>
                    <a:pt x="3600" y="0"/>
                  </a:cubicBezTo>
                  <a:cubicBezTo>
                    <a:pt x="3600" y="568"/>
                    <a:pt x="3600" y="1137"/>
                    <a:pt x="3600" y="1705"/>
                  </a:cubicBezTo>
                  <a:cubicBezTo>
                    <a:pt x="3600" y="1705"/>
                    <a:pt x="3600" y="1705"/>
                    <a:pt x="3600" y="1705"/>
                  </a:cubicBezTo>
                  <a:cubicBezTo>
                    <a:pt x="3600" y="1705"/>
                    <a:pt x="2880" y="1705"/>
                    <a:pt x="2880" y="1705"/>
                  </a:cubicBezTo>
                  <a:cubicBezTo>
                    <a:pt x="2880" y="1705"/>
                    <a:pt x="2880" y="2274"/>
                    <a:pt x="2880" y="2274"/>
                  </a:cubicBezTo>
                  <a:cubicBezTo>
                    <a:pt x="2880" y="2274"/>
                    <a:pt x="2880" y="2274"/>
                    <a:pt x="2880" y="2274"/>
                  </a:cubicBezTo>
                  <a:cubicBezTo>
                    <a:pt x="2880" y="2274"/>
                    <a:pt x="2880" y="2274"/>
                    <a:pt x="2880" y="2274"/>
                  </a:cubicBezTo>
                  <a:cubicBezTo>
                    <a:pt x="2880" y="2274"/>
                    <a:pt x="2880" y="2274"/>
                    <a:pt x="2880" y="2274"/>
                  </a:cubicBezTo>
                  <a:cubicBezTo>
                    <a:pt x="2880" y="2274"/>
                    <a:pt x="2880" y="2842"/>
                    <a:pt x="2880" y="2842"/>
                  </a:cubicBezTo>
                  <a:cubicBezTo>
                    <a:pt x="2880" y="2842"/>
                    <a:pt x="2880" y="2842"/>
                    <a:pt x="2880" y="2842"/>
                  </a:cubicBezTo>
                  <a:cubicBezTo>
                    <a:pt x="2880" y="2842"/>
                    <a:pt x="2160" y="2842"/>
                    <a:pt x="2160" y="2842"/>
                  </a:cubicBezTo>
                  <a:cubicBezTo>
                    <a:pt x="2160" y="2842"/>
                    <a:pt x="2160" y="2842"/>
                    <a:pt x="2160" y="2842"/>
                  </a:cubicBezTo>
                  <a:cubicBezTo>
                    <a:pt x="1440" y="3411"/>
                    <a:pt x="0" y="6821"/>
                    <a:pt x="1440" y="9095"/>
                  </a:cubicBezTo>
                  <a:cubicBezTo>
                    <a:pt x="2880" y="11937"/>
                    <a:pt x="2880" y="17053"/>
                    <a:pt x="2160" y="18758"/>
                  </a:cubicBezTo>
                  <a:cubicBezTo>
                    <a:pt x="2160" y="18758"/>
                    <a:pt x="2160" y="18758"/>
                    <a:pt x="2160" y="18758"/>
                  </a:cubicBezTo>
                  <a:cubicBezTo>
                    <a:pt x="2160" y="18758"/>
                    <a:pt x="2160" y="18758"/>
                    <a:pt x="2160" y="18758"/>
                  </a:cubicBezTo>
                  <a:cubicBezTo>
                    <a:pt x="2160" y="18758"/>
                    <a:pt x="2160" y="18758"/>
                    <a:pt x="2160" y="18758"/>
                  </a:cubicBezTo>
                  <a:cubicBezTo>
                    <a:pt x="2160" y="18758"/>
                    <a:pt x="2160" y="18758"/>
                    <a:pt x="2160" y="18758"/>
                  </a:cubicBezTo>
                  <a:cubicBezTo>
                    <a:pt x="2160" y="18758"/>
                    <a:pt x="2160" y="18758"/>
                    <a:pt x="2160" y="18758"/>
                  </a:cubicBezTo>
                  <a:cubicBezTo>
                    <a:pt x="2160" y="18758"/>
                    <a:pt x="2160" y="18758"/>
                    <a:pt x="2160" y="19326"/>
                  </a:cubicBezTo>
                  <a:cubicBezTo>
                    <a:pt x="1440" y="19326"/>
                    <a:pt x="1440" y="19326"/>
                    <a:pt x="1440" y="19326"/>
                  </a:cubicBezTo>
                  <a:cubicBezTo>
                    <a:pt x="1440" y="19326"/>
                    <a:pt x="1440" y="19326"/>
                    <a:pt x="1440" y="19326"/>
                  </a:cubicBezTo>
                  <a:cubicBezTo>
                    <a:pt x="1440" y="19326"/>
                    <a:pt x="1440" y="19326"/>
                    <a:pt x="1440" y="19895"/>
                  </a:cubicBezTo>
                  <a:cubicBezTo>
                    <a:pt x="1440" y="19895"/>
                    <a:pt x="1440" y="19895"/>
                    <a:pt x="1440" y="19895"/>
                  </a:cubicBezTo>
                  <a:cubicBezTo>
                    <a:pt x="720" y="19895"/>
                    <a:pt x="720" y="20463"/>
                    <a:pt x="0" y="21032"/>
                  </a:cubicBezTo>
                  <a:cubicBezTo>
                    <a:pt x="0" y="21032"/>
                    <a:pt x="0" y="21032"/>
                    <a:pt x="720" y="2103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324" name="Shape 4589">
              <a:extLst>
                <a:ext uri="{FF2B5EF4-FFF2-40B4-BE49-F238E27FC236}">
                  <a16:creationId xmlns:a16="http://schemas.microsoft.com/office/drawing/2014/main" id="{8F7FFCBD-E7DD-794E-9113-79A8ED438823}"/>
                </a:ext>
              </a:extLst>
            </p:cNvPr>
            <p:cNvSpPr/>
            <p:nvPr/>
          </p:nvSpPr>
          <p:spPr>
            <a:xfrm>
              <a:off x="1258624" y="364938"/>
              <a:ext cx="6351" cy="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600" y="0"/>
                    <a:pt x="0" y="21600"/>
                    <a:pt x="0" y="21600"/>
                  </a:cubicBezTo>
                  <a:cubicBezTo>
                    <a:pt x="0" y="21600"/>
                    <a:pt x="21600" y="0"/>
                    <a:pt x="21600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325" name="Shape 4590">
              <a:extLst>
                <a:ext uri="{FF2B5EF4-FFF2-40B4-BE49-F238E27FC236}">
                  <a16:creationId xmlns:a16="http://schemas.microsoft.com/office/drawing/2014/main" id="{554D58C8-7008-E04C-9987-DB94AE7D9015}"/>
                </a:ext>
              </a:extLst>
            </p:cNvPr>
            <p:cNvSpPr/>
            <p:nvPr/>
          </p:nvSpPr>
          <p:spPr>
            <a:xfrm>
              <a:off x="1236718" y="391920"/>
              <a:ext cx="2541" cy="635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326" name="Shape 4591">
              <a:extLst>
                <a:ext uri="{FF2B5EF4-FFF2-40B4-BE49-F238E27FC236}">
                  <a16:creationId xmlns:a16="http://schemas.microsoft.com/office/drawing/2014/main" id="{0AC491DC-14C8-B448-8F14-05DD1D926204}"/>
                </a:ext>
              </a:extLst>
            </p:cNvPr>
            <p:cNvSpPr/>
            <p:nvPr/>
          </p:nvSpPr>
          <p:spPr>
            <a:xfrm>
              <a:off x="1167016" y="416975"/>
              <a:ext cx="6351" cy="254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327" name="Shape 4592">
              <a:extLst>
                <a:ext uri="{FF2B5EF4-FFF2-40B4-BE49-F238E27FC236}">
                  <a16:creationId xmlns:a16="http://schemas.microsoft.com/office/drawing/2014/main" id="{0F73B596-0D4E-124A-8537-18D686A552E1}"/>
                </a:ext>
              </a:extLst>
            </p:cNvPr>
            <p:cNvSpPr/>
            <p:nvPr/>
          </p:nvSpPr>
          <p:spPr>
            <a:xfrm>
              <a:off x="1276548" y="345665"/>
              <a:ext cx="2541" cy="635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328" name="Shape 4593">
              <a:extLst>
                <a:ext uri="{FF2B5EF4-FFF2-40B4-BE49-F238E27FC236}">
                  <a16:creationId xmlns:a16="http://schemas.microsoft.com/office/drawing/2014/main" id="{95A50369-800F-D240-9862-89A23EC4665F}"/>
                </a:ext>
              </a:extLst>
            </p:cNvPr>
            <p:cNvSpPr/>
            <p:nvPr/>
          </p:nvSpPr>
          <p:spPr>
            <a:xfrm>
              <a:off x="1250658" y="374574"/>
              <a:ext cx="6351" cy="254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329" name="Shape 4594">
              <a:extLst>
                <a:ext uri="{FF2B5EF4-FFF2-40B4-BE49-F238E27FC236}">
                  <a16:creationId xmlns:a16="http://schemas.microsoft.com/office/drawing/2014/main" id="{27A47622-DDB7-F64A-8D30-1DAE6467053D}"/>
                </a:ext>
              </a:extLst>
            </p:cNvPr>
            <p:cNvSpPr/>
            <p:nvPr/>
          </p:nvSpPr>
          <p:spPr>
            <a:xfrm>
              <a:off x="1186931" y="420829"/>
              <a:ext cx="6351" cy="254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330" name="Shape 4595">
              <a:extLst>
                <a:ext uri="{FF2B5EF4-FFF2-40B4-BE49-F238E27FC236}">
                  <a16:creationId xmlns:a16="http://schemas.microsoft.com/office/drawing/2014/main" id="{47C5F064-1AEF-004D-B56C-01805C16E44E}"/>
                </a:ext>
              </a:extLst>
            </p:cNvPr>
            <p:cNvSpPr/>
            <p:nvPr/>
          </p:nvSpPr>
          <p:spPr>
            <a:xfrm>
              <a:off x="1242692" y="384211"/>
              <a:ext cx="6351" cy="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600" y="21600"/>
                    <a:pt x="21600" y="21600"/>
                    <a:pt x="0" y="21600"/>
                  </a:cubicBezTo>
                  <a:cubicBezTo>
                    <a:pt x="21600" y="21600"/>
                    <a:pt x="21600" y="21600"/>
                    <a:pt x="21600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331" name="Shape 4596">
              <a:extLst>
                <a:ext uri="{FF2B5EF4-FFF2-40B4-BE49-F238E27FC236}">
                  <a16:creationId xmlns:a16="http://schemas.microsoft.com/office/drawing/2014/main" id="{633459FF-147E-5541-ADF3-3F244FC07FC9}"/>
                </a:ext>
              </a:extLst>
            </p:cNvPr>
            <p:cNvSpPr/>
            <p:nvPr/>
          </p:nvSpPr>
          <p:spPr>
            <a:xfrm>
              <a:off x="1180956" y="295555"/>
              <a:ext cx="2541" cy="635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332" name="Shape 4597">
              <a:extLst>
                <a:ext uri="{FF2B5EF4-FFF2-40B4-BE49-F238E27FC236}">
                  <a16:creationId xmlns:a16="http://schemas.microsoft.com/office/drawing/2014/main" id="{7F61BA77-9A00-FB45-BC4A-47F071C02E2E}"/>
                </a:ext>
              </a:extLst>
            </p:cNvPr>
            <p:cNvSpPr/>
            <p:nvPr/>
          </p:nvSpPr>
          <p:spPr>
            <a:xfrm>
              <a:off x="1178965" y="301337"/>
              <a:ext cx="6351" cy="254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333" name="Shape 4598">
              <a:extLst>
                <a:ext uri="{FF2B5EF4-FFF2-40B4-BE49-F238E27FC236}">
                  <a16:creationId xmlns:a16="http://schemas.microsoft.com/office/drawing/2014/main" id="{2125F3DD-B691-AF4E-A4EA-6101F246FD2F}"/>
                </a:ext>
              </a:extLst>
            </p:cNvPr>
            <p:cNvSpPr/>
            <p:nvPr/>
          </p:nvSpPr>
          <p:spPr>
            <a:xfrm>
              <a:off x="1180956" y="299410"/>
              <a:ext cx="2541" cy="635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334" name="Shape 4599">
              <a:extLst>
                <a:ext uri="{FF2B5EF4-FFF2-40B4-BE49-F238E27FC236}">
                  <a16:creationId xmlns:a16="http://schemas.microsoft.com/office/drawing/2014/main" id="{47FC868A-EABE-1C4D-A3EB-7A073474D977}"/>
                </a:ext>
              </a:extLst>
            </p:cNvPr>
            <p:cNvSpPr/>
            <p:nvPr/>
          </p:nvSpPr>
          <p:spPr>
            <a:xfrm>
              <a:off x="1176973" y="403483"/>
              <a:ext cx="2541" cy="635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335" name="Shape 4600">
              <a:extLst>
                <a:ext uri="{FF2B5EF4-FFF2-40B4-BE49-F238E27FC236}">
                  <a16:creationId xmlns:a16="http://schemas.microsoft.com/office/drawing/2014/main" id="{DA812DA3-58D1-9844-A975-9E8AF7FC7B7D}"/>
                </a:ext>
              </a:extLst>
            </p:cNvPr>
            <p:cNvSpPr/>
            <p:nvPr/>
          </p:nvSpPr>
          <p:spPr>
            <a:xfrm>
              <a:off x="13133" y="470259"/>
              <a:ext cx="231014" cy="250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413" y="3494"/>
                  </a:moveTo>
                  <a:cubicBezTo>
                    <a:pt x="18059" y="3812"/>
                    <a:pt x="17351" y="4129"/>
                    <a:pt x="16643" y="4129"/>
                  </a:cubicBezTo>
                  <a:cubicBezTo>
                    <a:pt x="16289" y="4129"/>
                    <a:pt x="16289" y="3812"/>
                    <a:pt x="16289" y="3812"/>
                  </a:cubicBezTo>
                  <a:cubicBezTo>
                    <a:pt x="15934" y="3812"/>
                    <a:pt x="15934" y="3812"/>
                    <a:pt x="15934" y="3812"/>
                  </a:cubicBezTo>
                  <a:cubicBezTo>
                    <a:pt x="15580" y="3812"/>
                    <a:pt x="15580" y="3812"/>
                    <a:pt x="15226" y="3812"/>
                  </a:cubicBezTo>
                  <a:cubicBezTo>
                    <a:pt x="15226" y="3812"/>
                    <a:pt x="14872" y="3812"/>
                    <a:pt x="14518" y="3494"/>
                  </a:cubicBezTo>
                  <a:cubicBezTo>
                    <a:pt x="14164" y="3176"/>
                    <a:pt x="13456" y="2859"/>
                    <a:pt x="13102" y="2541"/>
                  </a:cubicBezTo>
                  <a:cubicBezTo>
                    <a:pt x="13102" y="2224"/>
                    <a:pt x="12748" y="1906"/>
                    <a:pt x="12393" y="1906"/>
                  </a:cubicBezTo>
                  <a:cubicBezTo>
                    <a:pt x="12393" y="1906"/>
                    <a:pt x="12039" y="1906"/>
                    <a:pt x="12039" y="1906"/>
                  </a:cubicBezTo>
                  <a:cubicBezTo>
                    <a:pt x="12039" y="1906"/>
                    <a:pt x="11685" y="1906"/>
                    <a:pt x="11685" y="1906"/>
                  </a:cubicBezTo>
                  <a:cubicBezTo>
                    <a:pt x="11685" y="1906"/>
                    <a:pt x="11685" y="1906"/>
                    <a:pt x="11331" y="1588"/>
                  </a:cubicBezTo>
                  <a:cubicBezTo>
                    <a:pt x="11331" y="1588"/>
                    <a:pt x="11331" y="1588"/>
                    <a:pt x="11331" y="1588"/>
                  </a:cubicBezTo>
                  <a:cubicBezTo>
                    <a:pt x="10977" y="1588"/>
                    <a:pt x="10977" y="1588"/>
                    <a:pt x="10623" y="1588"/>
                  </a:cubicBezTo>
                  <a:cubicBezTo>
                    <a:pt x="10623" y="1588"/>
                    <a:pt x="10623" y="1271"/>
                    <a:pt x="10623" y="1271"/>
                  </a:cubicBezTo>
                  <a:cubicBezTo>
                    <a:pt x="10269" y="1271"/>
                    <a:pt x="9915" y="1271"/>
                    <a:pt x="9915" y="953"/>
                  </a:cubicBezTo>
                  <a:cubicBezTo>
                    <a:pt x="9915" y="953"/>
                    <a:pt x="9915" y="953"/>
                    <a:pt x="9915" y="953"/>
                  </a:cubicBezTo>
                  <a:cubicBezTo>
                    <a:pt x="9561" y="953"/>
                    <a:pt x="9207" y="635"/>
                    <a:pt x="9207" y="635"/>
                  </a:cubicBezTo>
                  <a:cubicBezTo>
                    <a:pt x="9207" y="635"/>
                    <a:pt x="8852" y="635"/>
                    <a:pt x="8852" y="635"/>
                  </a:cubicBezTo>
                  <a:cubicBezTo>
                    <a:pt x="8852" y="318"/>
                    <a:pt x="8498" y="318"/>
                    <a:pt x="8498" y="318"/>
                  </a:cubicBezTo>
                  <a:cubicBezTo>
                    <a:pt x="8498" y="318"/>
                    <a:pt x="8144" y="318"/>
                    <a:pt x="8144" y="0"/>
                  </a:cubicBezTo>
                  <a:cubicBezTo>
                    <a:pt x="8144" y="0"/>
                    <a:pt x="8144" y="0"/>
                    <a:pt x="8144" y="0"/>
                  </a:cubicBezTo>
                  <a:cubicBezTo>
                    <a:pt x="8144" y="0"/>
                    <a:pt x="7790" y="318"/>
                    <a:pt x="7790" y="318"/>
                  </a:cubicBezTo>
                  <a:cubicBezTo>
                    <a:pt x="7082" y="953"/>
                    <a:pt x="5311" y="1271"/>
                    <a:pt x="4957" y="1271"/>
                  </a:cubicBezTo>
                  <a:cubicBezTo>
                    <a:pt x="4249" y="1271"/>
                    <a:pt x="4249" y="1588"/>
                    <a:pt x="4249" y="2859"/>
                  </a:cubicBezTo>
                  <a:cubicBezTo>
                    <a:pt x="4249" y="3176"/>
                    <a:pt x="4249" y="3176"/>
                    <a:pt x="4249" y="3176"/>
                  </a:cubicBezTo>
                  <a:cubicBezTo>
                    <a:pt x="4249" y="4129"/>
                    <a:pt x="3541" y="4447"/>
                    <a:pt x="3187" y="4765"/>
                  </a:cubicBezTo>
                  <a:cubicBezTo>
                    <a:pt x="2833" y="5082"/>
                    <a:pt x="2479" y="5400"/>
                    <a:pt x="2125" y="5718"/>
                  </a:cubicBezTo>
                  <a:cubicBezTo>
                    <a:pt x="2125" y="6035"/>
                    <a:pt x="2125" y="6035"/>
                    <a:pt x="2125" y="6353"/>
                  </a:cubicBezTo>
                  <a:cubicBezTo>
                    <a:pt x="2125" y="6988"/>
                    <a:pt x="1770" y="7306"/>
                    <a:pt x="1062" y="7941"/>
                  </a:cubicBezTo>
                  <a:cubicBezTo>
                    <a:pt x="354" y="7941"/>
                    <a:pt x="0" y="8259"/>
                    <a:pt x="0" y="8576"/>
                  </a:cubicBezTo>
                  <a:cubicBezTo>
                    <a:pt x="0" y="8894"/>
                    <a:pt x="0" y="9212"/>
                    <a:pt x="354" y="9529"/>
                  </a:cubicBezTo>
                  <a:cubicBezTo>
                    <a:pt x="1062" y="10482"/>
                    <a:pt x="708" y="11435"/>
                    <a:pt x="354" y="12071"/>
                  </a:cubicBezTo>
                  <a:cubicBezTo>
                    <a:pt x="354" y="12071"/>
                    <a:pt x="354" y="12071"/>
                    <a:pt x="0" y="12071"/>
                  </a:cubicBezTo>
                  <a:cubicBezTo>
                    <a:pt x="354" y="12388"/>
                    <a:pt x="354" y="12388"/>
                    <a:pt x="708" y="12388"/>
                  </a:cubicBezTo>
                  <a:cubicBezTo>
                    <a:pt x="1062" y="12706"/>
                    <a:pt x="1770" y="13024"/>
                    <a:pt x="2125" y="13341"/>
                  </a:cubicBezTo>
                  <a:cubicBezTo>
                    <a:pt x="2479" y="13659"/>
                    <a:pt x="2479" y="13659"/>
                    <a:pt x="2479" y="13659"/>
                  </a:cubicBezTo>
                  <a:cubicBezTo>
                    <a:pt x="2479" y="13659"/>
                    <a:pt x="2833" y="13659"/>
                    <a:pt x="2833" y="13659"/>
                  </a:cubicBezTo>
                  <a:cubicBezTo>
                    <a:pt x="2833" y="13659"/>
                    <a:pt x="3187" y="13341"/>
                    <a:pt x="3187" y="13341"/>
                  </a:cubicBezTo>
                  <a:cubicBezTo>
                    <a:pt x="3895" y="13341"/>
                    <a:pt x="3895" y="13659"/>
                    <a:pt x="4249" y="13976"/>
                  </a:cubicBezTo>
                  <a:cubicBezTo>
                    <a:pt x="4603" y="14612"/>
                    <a:pt x="4603" y="15247"/>
                    <a:pt x="4249" y="15882"/>
                  </a:cubicBezTo>
                  <a:cubicBezTo>
                    <a:pt x="3895" y="16518"/>
                    <a:pt x="3541" y="16835"/>
                    <a:pt x="2833" y="17153"/>
                  </a:cubicBezTo>
                  <a:cubicBezTo>
                    <a:pt x="2833" y="17153"/>
                    <a:pt x="2833" y="17153"/>
                    <a:pt x="2833" y="17153"/>
                  </a:cubicBezTo>
                  <a:cubicBezTo>
                    <a:pt x="2833" y="17153"/>
                    <a:pt x="3187" y="17471"/>
                    <a:pt x="3187" y="17471"/>
                  </a:cubicBezTo>
                  <a:cubicBezTo>
                    <a:pt x="3187" y="17788"/>
                    <a:pt x="3187" y="17788"/>
                    <a:pt x="3187" y="17788"/>
                  </a:cubicBezTo>
                  <a:cubicBezTo>
                    <a:pt x="3187" y="17788"/>
                    <a:pt x="3187" y="18106"/>
                    <a:pt x="3187" y="18106"/>
                  </a:cubicBezTo>
                  <a:cubicBezTo>
                    <a:pt x="3187" y="18106"/>
                    <a:pt x="3187" y="18106"/>
                    <a:pt x="3187" y="18106"/>
                  </a:cubicBezTo>
                  <a:cubicBezTo>
                    <a:pt x="3187" y="18424"/>
                    <a:pt x="3187" y="18424"/>
                    <a:pt x="3187" y="18424"/>
                  </a:cubicBezTo>
                  <a:cubicBezTo>
                    <a:pt x="3187" y="18424"/>
                    <a:pt x="3187" y="18424"/>
                    <a:pt x="3187" y="18424"/>
                  </a:cubicBezTo>
                  <a:cubicBezTo>
                    <a:pt x="3187" y="18741"/>
                    <a:pt x="2833" y="18741"/>
                    <a:pt x="2833" y="18741"/>
                  </a:cubicBezTo>
                  <a:cubicBezTo>
                    <a:pt x="2833" y="19059"/>
                    <a:pt x="2479" y="19059"/>
                    <a:pt x="2479" y="19376"/>
                  </a:cubicBezTo>
                  <a:cubicBezTo>
                    <a:pt x="2479" y="19376"/>
                    <a:pt x="2479" y="19376"/>
                    <a:pt x="2479" y="19376"/>
                  </a:cubicBezTo>
                  <a:cubicBezTo>
                    <a:pt x="2479" y="19376"/>
                    <a:pt x="2479" y="19694"/>
                    <a:pt x="2833" y="19694"/>
                  </a:cubicBezTo>
                  <a:cubicBezTo>
                    <a:pt x="3187" y="20012"/>
                    <a:pt x="3541" y="20012"/>
                    <a:pt x="3895" y="20012"/>
                  </a:cubicBezTo>
                  <a:cubicBezTo>
                    <a:pt x="3895" y="20012"/>
                    <a:pt x="4249" y="20012"/>
                    <a:pt x="4603" y="20012"/>
                  </a:cubicBezTo>
                  <a:cubicBezTo>
                    <a:pt x="4957" y="20012"/>
                    <a:pt x="5666" y="20012"/>
                    <a:pt x="6020" y="20647"/>
                  </a:cubicBezTo>
                  <a:cubicBezTo>
                    <a:pt x="6020" y="20965"/>
                    <a:pt x="6374" y="20965"/>
                    <a:pt x="6374" y="20965"/>
                  </a:cubicBezTo>
                  <a:cubicBezTo>
                    <a:pt x="6374" y="21282"/>
                    <a:pt x="6374" y="21282"/>
                    <a:pt x="6374" y="21282"/>
                  </a:cubicBezTo>
                  <a:cubicBezTo>
                    <a:pt x="6374" y="21282"/>
                    <a:pt x="6728" y="21282"/>
                    <a:pt x="6728" y="21282"/>
                  </a:cubicBezTo>
                  <a:cubicBezTo>
                    <a:pt x="6728" y="21282"/>
                    <a:pt x="6728" y="21282"/>
                    <a:pt x="6728" y="21600"/>
                  </a:cubicBezTo>
                  <a:cubicBezTo>
                    <a:pt x="6728" y="21600"/>
                    <a:pt x="6728" y="21600"/>
                    <a:pt x="6728" y="21600"/>
                  </a:cubicBezTo>
                  <a:cubicBezTo>
                    <a:pt x="6728" y="21600"/>
                    <a:pt x="6728" y="21600"/>
                    <a:pt x="6728" y="21600"/>
                  </a:cubicBezTo>
                  <a:cubicBezTo>
                    <a:pt x="7082" y="21600"/>
                    <a:pt x="7082" y="21600"/>
                    <a:pt x="7082" y="21600"/>
                  </a:cubicBezTo>
                  <a:cubicBezTo>
                    <a:pt x="7082" y="21600"/>
                    <a:pt x="7082" y="21600"/>
                    <a:pt x="7082" y="21282"/>
                  </a:cubicBezTo>
                  <a:cubicBezTo>
                    <a:pt x="7082" y="21282"/>
                    <a:pt x="7082" y="21282"/>
                    <a:pt x="7082" y="21282"/>
                  </a:cubicBezTo>
                  <a:cubicBezTo>
                    <a:pt x="7436" y="21282"/>
                    <a:pt x="7436" y="21282"/>
                    <a:pt x="7436" y="20965"/>
                  </a:cubicBezTo>
                  <a:cubicBezTo>
                    <a:pt x="7436" y="20965"/>
                    <a:pt x="7436" y="20965"/>
                    <a:pt x="7790" y="20647"/>
                  </a:cubicBezTo>
                  <a:cubicBezTo>
                    <a:pt x="7790" y="20012"/>
                    <a:pt x="8144" y="19694"/>
                    <a:pt x="8144" y="19059"/>
                  </a:cubicBezTo>
                  <a:cubicBezTo>
                    <a:pt x="9207" y="17153"/>
                    <a:pt x="9915" y="14929"/>
                    <a:pt x="11685" y="14612"/>
                  </a:cubicBezTo>
                  <a:cubicBezTo>
                    <a:pt x="12039" y="14612"/>
                    <a:pt x="12039" y="14294"/>
                    <a:pt x="12393" y="14294"/>
                  </a:cubicBezTo>
                  <a:cubicBezTo>
                    <a:pt x="14518" y="13976"/>
                    <a:pt x="17351" y="13024"/>
                    <a:pt x="19121" y="11118"/>
                  </a:cubicBezTo>
                  <a:cubicBezTo>
                    <a:pt x="20184" y="9529"/>
                    <a:pt x="20538" y="8894"/>
                    <a:pt x="20538" y="8576"/>
                  </a:cubicBezTo>
                  <a:cubicBezTo>
                    <a:pt x="20538" y="7941"/>
                    <a:pt x="20892" y="7624"/>
                    <a:pt x="21600" y="7306"/>
                  </a:cubicBezTo>
                  <a:cubicBezTo>
                    <a:pt x="21600" y="6988"/>
                    <a:pt x="21600" y="6988"/>
                    <a:pt x="21600" y="6988"/>
                  </a:cubicBezTo>
                  <a:cubicBezTo>
                    <a:pt x="21600" y="6988"/>
                    <a:pt x="21600" y="6671"/>
                    <a:pt x="21246" y="6353"/>
                  </a:cubicBezTo>
                  <a:cubicBezTo>
                    <a:pt x="21246" y="6353"/>
                    <a:pt x="21246" y="6353"/>
                    <a:pt x="21246" y="6353"/>
                  </a:cubicBezTo>
                  <a:cubicBezTo>
                    <a:pt x="21246" y="6353"/>
                    <a:pt x="21246" y="6353"/>
                    <a:pt x="20892" y="6035"/>
                  </a:cubicBezTo>
                  <a:cubicBezTo>
                    <a:pt x="20892" y="6035"/>
                    <a:pt x="20892" y="6035"/>
                    <a:pt x="20892" y="6035"/>
                  </a:cubicBezTo>
                  <a:cubicBezTo>
                    <a:pt x="20538" y="5718"/>
                    <a:pt x="20538" y="5718"/>
                    <a:pt x="20538" y="5718"/>
                  </a:cubicBezTo>
                  <a:cubicBezTo>
                    <a:pt x="20184" y="5082"/>
                    <a:pt x="20184" y="5082"/>
                    <a:pt x="20184" y="5082"/>
                  </a:cubicBezTo>
                  <a:cubicBezTo>
                    <a:pt x="19475" y="4765"/>
                    <a:pt x="18767" y="3812"/>
                    <a:pt x="18413" y="3494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336" name="Shape 4601">
              <a:extLst>
                <a:ext uri="{FF2B5EF4-FFF2-40B4-BE49-F238E27FC236}">
                  <a16:creationId xmlns:a16="http://schemas.microsoft.com/office/drawing/2014/main" id="{BE572541-BD6F-CE4C-8C53-F50DB1341288}"/>
                </a:ext>
              </a:extLst>
            </p:cNvPr>
            <p:cNvSpPr/>
            <p:nvPr/>
          </p:nvSpPr>
          <p:spPr>
            <a:xfrm>
              <a:off x="176436" y="509485"/>
              <a:ext cx="7967" cy="254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337" name="Shape 4602">
              <a:extLst>
                <a:ext uri="{FF2B5EF4-FFF2-40B4-BE49-F238E27FC236}">
                  <a16:creationId xmlns:a16="http://schemas.microsoft.com/office/drawing/2014/main" id="{9DBA60A8-07DD-E24B-8135-81A0F395EA27}"/>
                </a:ext>
              </a:extLst>
            </p:cNvPr>
            <p:cNvSpPr/>
            <p:nvPr/>
          </p:nvSpPr>
          <p:spPr>
            <a:xfrm>
              <a:off x="188385" y="508805"/>
              <a:ext cx="23899" cy="7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400" y="10800"/>
                    <a:pt x="7200" y="21600"/>
                    <a:pt x="0" y="10800"/>
                  </a:cubicBezTo>
                  <a:cubicBezTo>
                    <a:pt x="0" y="10800"/>
                    <a:pt x="0" y="21600"/>
                    <a:pt x="3600" y="21600"/>
                  </a:cubicBezTo>
                  <a:cubicBezTo>
                    <a:pt x="10800" y="21600"/>
                    <a:pt x="18000" y="10800"/>
                    <a:pt x="21600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338" name="Shape 4603">
              <a:extLst>
                <a:ext uri="{FF2B5EF4-FFF2-40B4-BE49-F238E27FC236}">
                  <a16:creationId xmlns:a16="http://schemas.microsoft.com/office/drawing/2014/main" id="{299D5FAE-141D-B247-875A-300DC38BD266}"/>
                </a:ext>
              </a:extLst>
            </p:cNvPr>
            <p:cNvSpPr/>
            <p:nvPr/>
          </p:nvSpPr>
          <p:spPr>
            <a:xfrm>
              <a:off x="137414" y="486357"/>
              <a:ext cx="6351" cy="254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339" name="Shape 4604">
              <a:extLst>
                <a:ext uri="{FF2B5EF4-FFF2-40B4-BE49-F238E27FC236}">
                  <a16:creationId xmlns:a16="http://schemas.microsoft.com/office/drawing/2014/main" id="{FABEAE17-F1F8-5348-80F8-B94D6AB98687}"/>
                </a:ext>
              </a:extLst>
            </p:cNvPr>
            <p:cNvSpPr/>
            <p:nvPr/>
          </p:nvSpPr>
          <p:spPr>
            <a:xfrm>
              <a:off x="125465" y="480575"/>
              <a:ext cx="2541" cy="635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340" name="Shape 4605">
              <a:extLst>
                <a:ext uri="{FF2B5EF4-FFF2-40B4-BE49-F238E27FC236}">
                  <a16:creationId xmlns:a16="http://schemas.microsoft.com/office/drawing/2014/main" id="{21B8247B-BE17-5E43-966B-219D4E545396}"/>
                </a:ext>
              </a:extLst>
            </p:cNvPr>
            <p:cNvSpPr/>
            <p:nvPr/>
          </p:nvSpPr>
          <p:spPr>
            <a:xfrm>
              <a:off x="107541" y="470939"/>
              <a:ext cx="6351" cy="254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341" name="Shape 4606">
              <a:extLst>
                <a:ext uri="{FF2B5EF4-FFF2-40B4-BE49-F238E27FC236}">
                  <a16:creationId xmlns:a16="http://schemas.microsoft.com/office/drawing/2014/main" id="{0C7D1222-61AE-4B4D-B248-38B07CCD010D}"/>
                </a:ext>
              </a:extLst>
            </p:cNvPr>
            <p:cNvSpPr/>
            <p:nvPr/>
          </p:nvSpPr>
          <p:spPr>
            <a:xfrm>
              <a:off x="99575" y="469011"/>
              <a:ext cx="6351" cy="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21600"/>
                    <a:pt x="21600" y="21600"/>
                    <a:pt x="21600" y="21600"/>
                  </a:cubicBezTo>
                  <a:cubicBezTo>
                    <a:pt x="21600" y="21600"/>
                    <a:pt x="0" y="21600"/>
                    <a:pt x="0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342" name="Shape 4607">
              <a:extLst>
                <a:ext uri="{FF2B5EF4-FFF2-40B4-BE49-F238E27FC236}">
                  <a16:creationId xmlns:a16="http://schemas.microsoft.com/office/drawing/2014/main" id="{CCEDF355-E017-A24D-B337-F94CEA8C0076}"/>
                </a:ext>
              </a:extLst>
            </p:cNvPr>
            <p:cNvSpPr/>
            <p:nvPr/>
          </p:nvSpPr>
          <p:spPr>
            <a:xfrm>
              <a:off x="45805" y="677159"/>
              <a:ext cx="2541" cy="635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343" name="Shape 4608">
              <a:extLst>
                <a:ext uri="{FF2B5EF4-FFF2-40B4-BE49-F238E27FC236}">
                  <a16:creationId xmlns:a16="http://schemas.microsoft.com/office/drawing/2014/main" id="{9511612F-0805-1243-B29C-8EA316AC3C81}"/>
                </a:ext>
              </a:extLst>
            </p:cNvPr>
            <p:cNvSpPr/>
            <p:nvPr/>
          </p:nvSpPr>
          <p:spPr>
            <a:xfrm>
              <a:off x="238980" y="543496"/>
              <a:ext cx="6351" cy="11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21600" y="14400"/>
                    <a:pt x="21600" y="14400"/>
                    <a:pt x="21600" y="14400"/>
                  </a:cubicBezTo>
                  <a:cubicBezTo>
                    <a:pt x="21600" y="14400"/>
                    <a:pt x="21600" y="7200"/>
                    <a:pt x="0" y="0"/>
                  </a:cubicBezTo>
                  <a:cubicBezTo>
                    <a:pt x="21600" y="7200"/>
                    <a:pt x="21600" y="14400"/>
                    <a:pt x="21600" y="14400"/>
                  </a:cubicBezTo>
                  <a:cubicBezTo>
                    <a:pt x="21600" y="14400"/>
                    <a:pt x="21600" y="14400"/>
                    <a:pt x="21600" y="216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344" name="Shape 4609">
              <a:extLst>
                <a:ext uri="{FF2B5EF4-FFF2-40B4-BE49-F238E27FC236}">
                  <a16:creationId xmlns:a16="http://schemas.microsoft.com/office/drawing/2014/main" id="{5E99674B-3050-E544-9155-12C254170C29}"/>
                </a:ext>
              </a:extLst>
            </p:cNvPr>
            <p:cNvSpPr/>
            <p:nvPr/>
          </p:nvSpPr>
          <p:spPr>
            <a:xfrm>
              <a:off x="43814" y="665595"/>
              <a:ext cx="6351" cy="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21600" y="21600"/>
                    <a:pt x="0" y="0"/>
                    <a:pt x="0" y="0"/>
                  </a:cubicBezTo>
                  <a:cubicBezTo>
                    <a:pt x="0" y="0"/>
                    <a:pt x="21600" y="21600"/>
                    <a:pt x="21600" y="216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345" name="Shape 4610">
              <a:extLst>
                <a:ext uri="{FF2B5EF4-FFF2-40B4-BE49-F238E27FC236}">
                  <a16:creationId xmlns:a16="http://schemas.microsoft.com/office/drawing/2014/main" id="{A75E1DC5-3E8E-4444-8536-47A171ECEECD}"/>
                </a:ext>
              </a:extLst>
            </p:cNvPr>
            <p:cNvSpPr/>
            <p:nvPr/>
          </p:nvSpPr>
          <p:spPr>
            <a:xfrm>
              <a:off x="83643" y="717632"/>
              <a:ext cx="6351" cy="254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346" name="Shape 4611">
              <a:extLst>
                <a:ext uri="{FF2B5EF4-FFF2-40B4-BE49-F238E27FC236}">
                  <a16:creationId xmlns:a16="http://schemas.microsoft.com/office/drawing/2014/main" id="{EC4C0D18-34BA-7646-8618-657D2DEC0A3F}"/>
                </a:ext>
              </a:extLst>
            </p:cNvPr>
            <p:cNvSpPr/>
            <p:nvPr/>
          </p:nvSpPr>
          <p:spPr>
            <a:xfrm>
              <a:off x="45805" y="673305"/>
              <a:ext cx="2541" cy="635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347" name="Shape 4612">
              <a:extLst>
                <a:ext uri="{FF2B5EF4-FFF2-40B4-BE49-F238E27FC236}">
                  <a16:creationId xmlns:a16="http://schemas.microsoft.com/office/drawing/2014/main" id="{001522C7-0B74-C64E-8C76-18C1B50DD4C4}"/>
                </a:ext>
              </a:extLst>
            </p:cNvPr>
            <p:cNvSpPr/>
            <p:nvPr/>
          </p:nvSpPr>
          <p:spPr>
            <a:xfrm>
              <a:off x="43814" y="681014"/>
              <a:ext cx="6351" cy="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21600"/>
                    <a:pt x="21600" y="21600"/>
                    <a:pt x="21600" y="0"/>
                  </a:cubicBezTo>
                  <a:cubicBezTo>
                    <a:pt x="21600" y="21600"/>
                    <a:pt x="0" y="21600"/>
                    <a:pt x="0" y="216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348" name="Shape 4613">
              <a:extLst>
                <a:ext uri="{FF2B5EF4-FFF2-40B4-BE49-F238E27FC236}">
                  <a16:creationId xmlns:a16="http://schemas.microsoft.com/office/drawing/2014/main" id="{0C7BB746-93B3-0641-A7D3-51BA62239238}"/>
                </a:ext>
              </a:extLst>
            </p:cNvPr>
            <p:cNvSpPr/>
            <p:nvPr/>
          </p:nvSpPr>
          <p:spPr>
            <a:xfrm>
              <a:off x="234997" y="538394"/>
              <a:ext cx="6351" cy="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21600"/>
                    <a:pt x="21600" y="21600"/>
                    <a:pt x="0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349" name="Shape 4614">
              <a:extLst>
                <a:ext uri="{FF2B5EF4-FFF2-40B4-BE49-F238E27FC236}">
                  <a16:creationId xmlns:a16="http://schemas.microsoft.com/office/drawing/2014/main" id="{83C6BC0A-B60F-FC4C-850C-5CEA85E9FD6F}"/>
                </a:ext>
              </a:extLst>
            </p:cNvPr>
            <p:cNvSpPr/>
            <p:nvPr/>
          </p:nvSpPr>
          <p:spPr>
            <a:xfrm>
              <a:off x="79660" y="713778"/>
              <a:ext cx="6351" cy="254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350" name="Shape 4615">
              <a:extLst>
                <a:ext uri="{FF2B5EF4-FFF2-40B4-BE49-F238E27FC236}">
                  <a16:creationId xmlns:a16="http://schemas.microsoft.com/office/drawing/2014/main" id="{93E948D3-CA62-E94D-9D39-847D897FD3C7}"/>
                </a:ext>
              </a:extLst>
            </p:cNvPr>
            <p:cNvSpPr/>
            <p:nvPr/>
          </p:nvSpPr>
          <p:spPr>
            <a:xfrm>
              <a:off x="231014" y="528078"/>
              <a:ext cx="6351" cy="11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0800" y="14400"/>
                    <a:pt x="10800" y="7200"/>
                    <a:pt x="0" y="7200"/>
                  </a:cubicBezTo>
                  <a:cubicBezTo>
                    <a:pt x="0" y="7200"/>
                    <a:pt x="0" y="7200"/>
                    <a:pt x="0" y="0"/>
                  </a:cubicBezTo>
                  <a:cubicBezTo>
                    <a:pt x="10800" y="14400"/>
                    <a:pt x="10800" y="14400"/>
                    <a:pt x="10800" y="14400"/>
                  </a:cubicBezTo>
                  <a:cubicBezTo>
                    <a:pt x="10800" y="14400"/>
                    <a:pt x="10800" y="14400"/>
                    <a:pt x="21600" y="216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351" name="Shape 4616">
              <a:extLst>
                <a:ext uri="{FF2B5EF4-FFF2-40B4-BE49-F238E27FC236}">
                  <a16:creationId xmlns:a16="http://schemas.microsoft.com/office/drawing/2014/main" id="{32778852-16C9-5B4C-A45E-9A90A5207DB1}"/>
                </a:ext>
              </a:extLst>
            </p:cNvPr>
            <p:cNvSpPr/>
            <p:nvPr/>
          </p:nvSpPr>
          <p:spPr>
            <a:xfrm>
              <a:off x="75677" y="707996"/>
              <a:ext cx="6351" cy="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21600" y="21600"/>
                    <a:pt x="0" y="21600"/>
                    <a:pt x="0" y="0"/>
                  </a:cubicBezTo>
                  <a:cubicBezTo>
                    <a:pt x="0" y="21600"/>
                    <a:pt x="21600" y="21600"/>
                    <a:pt x="21600" y="216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352" name="Shape 4617">
              <a:extLst>
                <a:ext uri="{FF2B5EF4-FFF2-40B4-BE49-F238E27FC236}">
                  <a16:creationId xmlns:a16="http://schemas.microsoft.com/office/drawing/2014/main" id="{474DFD38-13F5-1248-97FF-F84F86413731}"/>
                </a:ext>
              </a:extLst>
            </p:cNvPr>
            <p:cNvSpPr/>
            <p:nvPr/>
          </p:nvSpPr>
          <p:spPr>
            <a:xfrm>
              <a:off x="91609" y="707996"/>
              <a:ext cx="6351" cy="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0" y="21600"/>
                    <a:pt x="21600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  <p:sp>
          <p:nvSpPr>
            <p:cNvPr id="353" name="Shape 4618">
              <a:extLst>
                <a:ext uri="{FF2B5EF4-FFF2-40B4-BE49-F238E27FC236}">
                  <a16:creationId xmlns:a16="http://schemas.microsoft.com/office/drawing/2014/main" id="{6007BA96-CE7A-D045-911F-4BF2AC409DA4}"/>
                </a:ext>
              </a:extLst>
            </p:cNvPr>
            <p:cNvSpPr/>
            <p:nvPr/>
          </p:nvSpPr>
          <p:spPr>
            <a:xfrm>
              <a:off x="849560" y="73237"/>
              <a:ext cx="23899" cy="15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6200"/>
                  </a:moveTo>
                  <a:cubicBezTo>
                    <a:pt x="21600" y="10800"/>
                    <a:pt x="18514" y="5400"/>
                    <a:pt x="15429" y="0"/>
                  </a:cubicBezTo>
                  <a:cubicBezTo>
                    <a:pt x="15429" y="0"/>
                    <a:pt x="15429" y="0"/>
                    <a:pt x="12343" y="0"/>
                  </a:cubicBezTo>
                  <a:cubicBezTo>
                    <a:pt x="9257" y="0"/>
                    <a:pt x="6171" y="0"/>
                    <a:pt x="3086" y="0"/>
                  </a:cubicBezTo>
                  <a:cubicBezTo>
                    <a:pt x="3086" y="5400"/>
                    <a:pt x="3086" y="16200"/>
                    <a:pt x="3086" y="21600"/>
                  </a:cubicBezTo>
                  <a:cubicBezTo>
                    <a:pt x="3086" y="21600"/>
                    <a:pt x="0" y="21600"/>
                    <a:pt x="0" y="21600"/>
                  </a:cubicBezTo>
                  <a:cubicBezTo>
                    <a:pt x="6171" y="21600"/>
                    <a:pt x="15429" y="21600"/>
                    <a:pt x="18514" y="16200"/>
                  </a:cubicBezTo>
                  <a:cubicBezTo>
                    <a:pt x="21600" y="16200"/>
                    <a:pt x="21600" y="16200"/>
                    <a:pt x="21600" y="162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48" tIns="60948" rIns="60948" bIns="60948" numCol="1" anchor="t">
              <a:noAutofit/>
            </a:bodyPr>
            <a:lstStyle/>
            <a:p>
              <a:pPr marL="0" marR="0" lvl="0" indent="0" algn="l" defTabSz="609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uFill>
                    <a:solidFill/>
                  </a:u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  <a:latin typeface="Lato Light"/>
                <a:ea typeface="Roboto Light"/>
                <a:cs typeface="Roboto Light"/>
                <a:sym typeface="Lato Light"/>
              </a:endParaRPr>
            </a:p>
          </p:txBody>
        </p:sp>
      </p:grpSp>
      <p:sp>
        <p:nvSpPr>
          <p:cNvPr id="930" name="Elipse 929">
            <a:extLst>
              <a:ext uri="{FF2B5EF4-FFF2-40B4-BE49-F238E27FC236}">
                <a16:creationId xmlns:a16="http://schemas.microsoft.com/office/drawing/2014/main" id="{34C6727A-C77E-0F43-8F57-4C1CA23DC1D7}"/>
              </a:ext>
            </a:extLst>
          </p:cNvPr>
          <p:cNvSpPr/>
          <p:nvPr/>
        </p:nvSpPr>
        <p:spPr>
          <a:xfrm>
            <a:off x="3826228" y="5674765"/>
            <a:ext cx="50684" cy="4571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1" name="Elipse 930">
            <a:extLst>
              <a:ext uri="{FF2B5EF4-FFF2-40B4-BE49-F238E27FC236}">
                <a16:creationId xmlns:a16="http://schemas.microsoft.com/office/drawing/2014/main" id="{744B5009-91EC-1A40-B251-3141F5DE04BC}"/>
              </a:ext>
            </a:extLst>
          </p:cNvPr>
          <p:cNvSpPr/>
          <p:nvPr/>
        </p:nvSpPr>
        <p:spPr>
          <a:xfrm>
            <a:off x="10255651" y="3178376"/>
            <a:ext cx="50684" cy="4571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2" name="Elipse 931">
            <a:extLst>
              <a:ext uri="{FF2B5EF4-FFF2-40B4-BE49-F238E27FC236}">
                <a16:creationId xmlns:a16="http://schemas.microsoft.com/office/drawing/2014/main" id="{FBD8224D-659C-584E-B40C-806AF21686B8}"/>
              </a:ext>
            </a:extLst>
          </p:cNvPr>
          <p:cNvSpPr/>
          <p:nvPr/>
        </p:nvSpPr>
        <p:spPr>
          <a:xfrm>
            <a:off x="10222241" y="3660041"/>
            <a:ext cx="50684" cy="4571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3" name="Elipse 932">
            <a:extLst>
              <a:ext uri="{FF2B5EF4-FFF2-40B4-BE49-F238E27FC236}">
                <a16:creationId xmlns:a16="http://schemas.microsoft.com/office/drawing/2014/main" id="{B2E32D89-E51B-DE49-9412-1EA893BBF6E9}"/>
              </a:ext>
            </a:extLst>
          </p:cNvPr>
          <p:cNvSpPr/>
          <p:nvPr/>
        </p:nvSpPr>
        <p:spPr>
          <a:xfrm>
            <a:off x="11184749" y="2838398"/>
            <a:ext cx="50684" cy="4571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4" name="Elipse 933">
            <a:extLst>
              <a:ext uri="{FF2B5EF4-FFF2-40B4-BE49-F238E27FC236}">
                <a16:creationId xmlns:a16="http://schemas.microsoft.com/office/drawing/2014/main" id="{62511581-3FF8-BB48-9E65-C88BBD354142}"/>
              </a:ext>
            </a:extLst>
          </p:cNvPr>
          <p:cNvSpPr/>
          <p:nvPr/>
        </p:nvSpPr>
        <p:spPr>
          <a:xfrm>
            <a:off x="428469" y="3877446"/>
            <a:ext cx="50684" cy="4571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5" name="Elipse 934">
            <a:extLst>
              <a:ext uri="{FF2B5EF4-FFF2-40B4-BE49-F238E27FC236}">
                <a16:creationId xmlns:a16="http://schemas.microsoft.com/office/drawing/2014/main" id="{D59E7AB3-A30C-0B4B-B19A-FDDCA7DD4207}"/>
              </a:ext>
            </a:extLst>
          </p:cNvPr>
          <p:cNvSpPr/>
          <p:nvPr/>
        </p:nvSpPr>
        <p:spPr>
          <a:xfrm>
            <a:off x="954300" y="4020126"/>
            <a:ext cx="50684" cy="4571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6" name="Forma libre 34">
            <a:extLst>
              <a:ext uri="{FF2B5EF4-FFF2-40B4-BE49-F238E27FC236}">
                <a16:creationId xmlns:a16="http://schemas.microsoft.com/office/drawing/2014/main" id="{481D326B-180A-3F49-BC2E-F81C0D202FBD}"/>
              </a:ext>
            </a:extLst>
          </p:cNvPr>
          <p:cNvSpPr/>
          <p:nvPr/>
        </p:nvSpPr>
        <p:spPr>
          <a:xfrm>
            <a:off x="97298" y="4069986"/>
            <a:ext cx="887078" cy="557137"/>
          </a:xfrm>
          <a:custGeom>
            <a:avLst/>
            <a:gdLst>
              <a:gd name="connsiteX0" fmla="*/ 0 w 2462306"/>
              <a:gd name="connsiteY0" fmla="*/ 35897 h 1100734"/>
              <a:gd name="connsiteX1" fmla="*/ 245035 w 2462306"/>
              <a:gd name="connsiteY1" fmla="*/ 38 h 1100734"/>
              <a:gd name="connsiteX2" fmla="*/ 328706 w 2462306"/>
              <a:gd name="connsiteY2" fmla="*/ 41874 h 1100734"/>
              <a:gd name="connsiteX3" fmla="*/ 442259 w 2462306"/>
              <a:gd name="connsiteY3" fmla="*/ 137497 h 1100734"/>
              <a:gd name="connsiteX4" fmla="*/ 561788 w 2462306"/>
              <a:gd name="connsiteY4" fmla="*/ 149450 h 1100734"/>
              <a:gd name="connsiteX5" fmla="*/ 770965 w 2462306"/>
              <a:gd name="connsiteY5" fmla="*/ 173356 h 1100734"/>
              <a:gd name="connsiteX6" fmla="*/ 908423 w 2462306"/>
              <a:gd name="connsiteY6" fmla="*/ 215191 h 1100734"/>
              <a:gd name="connsiteX7" fmla="*/ 962212 w 2462306"/>
              <a:gd name="connsiteY7" fmla="*/ 364603 h 1100734"/>
              <a:gd name="connsiteX8" fmla="*/ 998070 w 2462306"/>
              <a:gd name="connsiteY8" fmla="*/ 448274 h 1100734"/>
              <a:gd name="connsiteX9" fmla="*/ 1069788 w 2462306"/>
              <a:gd name="connsiteY9" fmla="*/ 543897 h 1100734"/>
              <a:gd name="connsiteX10" fmla="*/ 1159435 w 2462306"/>
              <a:gd name="connsiteY10" fmla="*/ 735144 h 1100734"/>
              <a:gd name="connsiteX11" fmla="*/ 1207247 w 2462306"/>
              <a:gd name="connsiteY11" fmla="*/ 836744 h 1100734"/>
              <a:gd name="connsiteX12" fmla="*/ 1272988 w 2462306"/>
              <a:gd name="connsiteY12" fmla="*/ 932368 h 1100734"/>
              <a:gd name="connsiteX13" fmla="*/ 1416423 w 2462306"/>
              <a:gd name="connsiteY13" fmla="*/ 896509 h 1100734"/>
              <a:gd name="connsiteX14" fmla="*/ 1667435 w 2462306"/>
              <a:gd name="connsiteY14" fmla="*/ 836744 h 1100734"/>
              <a:gd name="connsiteX15" fmla="*/ 1852706 w 2462306"/>
              <a:gd name="connsiteY15" fmla="*/ 860650 h 1100734"/>
              <a:gd name="connsiteX16" fmla="*/ 2055906 w 2462306"/>
              <a:gd name="connsiteY16" fmla="*/ 980180 h 1100734"/>
              <a:gd name="connsiteX17" fmla="*/ 2163482 w 2462306"/>
              <a:gd name="connsiteY17" fmla="*/ 1099709 h 1100734"/>
              <a:gd name="connsiteX18" fmla="*/ 2300941 w 2462306"/>
              <a:gd name="connsiteY18" fmla="*/ 1027991 h 1100734"/>
              <a:gd name="connsiteX19" fmla="*/ 2372659 w 2462306"/>
              <a:gd name="connsiteY19" fmla="*/ 860650 h 1100734"/>
              <a:gd name="connsiteX20" fmla="*/ 2444376 w 2462306"/>
              <a:gd name="connsiteY20" fmla="*/ 711238 h 1100734"/>
              <a:gd name="connsiteX21" fmla="*/ 2462306 w 2462306"/>
              <a:gd name="connsiteY21" fmla="*/ 603662 h 1100734"/>
              <a:gd name="connsiteX0" fmla="*/ 0 w 2462306"/>
              <a:gd name="connsiteY0" fmla="*/ 35897 h 1100734"/>
              <a:gd name="connsiteX1" fmla="*/ 245035 w 2462306"/>
              <a:gd name="connsiteY1" fmla="*/ 38 h 1100734"/>
              <a:gd name="connsiteX2" fmla="*/ 328706 w 2462306"/>
              <a:gd name="connsiteY2" fmla="*/ 41874 h 1100734"/>
              <a:gd name="connsiteX3" fmla="*/ 442259 w 2462306"/>
              <a:gd name="connsiteY3" fmla="*/ 137497 h 1100734"/>
              <a:gd name="connsiteX4" fmla="*/ 561788 w 2462306"/>
              <a:gd name="connsiteY4" fmla="*/ 149450 h 1100734"/>
              <a:gd name="connsiteX5" fmla="*/ 770965 w 2462306"/>
              <a:gd name="connsiteY5" fmla="*/ 173356 h 1100734"/>
              <a:gd name="connsiteX6" fmla="*/ 908423 w 2462306"/>
              <a:gd name="connsiteY6" fmla="*/ 215191 h 1100734"/>
              <a:gd name="connsiteX7" fmla="*/ 962212 w 2462306"/>
              <a:gd name="connsiteY7" fmla="*/ 364603 h 1100734"/>
              <a:gd name="connsiteX8" fmla="*/ 998070 w 2462306"/>
              <a:gd name="connsiteY8" fmla="*/ 448274 h 1100734"/>
              <a:gd name="connsiteX9" fmla="*/ 1069788 w 2462306"/>
              <a:gd name="connsiteY9" fmla="*/ 543897 h 1100734"/>
              <a:gd name="connsiteX10" fmla="*/ 1159435 w 2462306"/>
              <a:gd name="connsiteY10" fmla="*/ 735144 h 1100734"/>
              <a:gd name="connsiteX11" fmla="*/ 1207247 w 2462306"/>
              <a:gd name="connsiteY11" fmla="*/ 836744 h 1100734"/>
              <a:gd name="connsiteX12" fmla="*/ 1272988 w 2462306"/>
              <a:gd name="connsiteY12" fmla="*/ 932368 h 1100734"/>
              <a:gd name="connsiteX13" fmla="*/ 1416423 w 2462306"/>
              <a:gd name="connsiteY13" fmla="*/ 896509 h 1100734"/>
              <a:gd name="connsiteX14" fmla="*/ 1667435 w 2462306"/>
              <a:gd name="connsiteY14" fmla="*/ 836744 h 1100734"/>
              <a:gd name="connsiteX15" fmla="*/ 1892836 w 2462306"/>
              <a:gd name="connsiteY15" fmla="*/ 860650 h 1100734"/>
              <a:gd name="connsiteX16" fmla="*/ 2055906 w 2462306"/>
              <a:gd name="connsiteY16" fmla="*/ 980180 h 1100734"/>
              <a:gd name="connsiteX17" fmla="*/ 2163482 w 2462306"/>
              <a:gd name="connsiteY17" fmla="*/ 1099709 h 1100734"/>
              <a:gd name="connsiteX18" fmla="*/ 2300941 w 2462306"/>
              <a:gd name="connsiteY18" fmla="*/ 1027991 h 1100734"/>
              <a:gd name="connsiteX19" fmla="*/ 2372659 w 2462306"/>
              <a:gd name="connsiteY19" fmla="*/ 860650 h 1100734"/>
              <a:gd name="connsiteX20" fmla="*/ 2444376 w 2462306"/>
              <a:gd name="connsiteY20" fmla="*/ 711238 h 1100734"/>
              <a:gd name="connsiteX21" fmla="*/ 2462306 w 2462306"/>
              <a:gd name="connsiteY21" fmla="*/ 603662 h 1100734"/>
              <a:gd name="connsiteX0" fmla="*/ 358274 w 2228665"/>
              <a:gd name="connsiteY0" fmla="*/ 220730 h 1109491"/>
              <a:gd name="connsiteX1" fmla="*/ 11394 w 2228665"/>
              <a:gd name="connsiteY1" fmla="*/ 8795 h 1109491"/>
              <a:gd name="connsiteX2" fmla="*/ 95065 w 2228665"/>
              <a:gd name="connsiteY2" fmla="*/ 50631 h 1109491"/>
              <a:gd name="connsiteX3" fmla="*/ 208618 w 2228665"/>
              <a:gd name="connsiteY3" fmla="*/ 146254 h 1109491"/>
              <a:gd name="connsiteX4" fmla="*/ 328147 w 2228665"/>
              <a:gd name="connsiteY4" fmla="*/ 158207 h 1109491"/>
              <a:gd name="connsiteX5" fmla="*/ 537324 w 2228665"/>
              <a:gd name="connsiteY5" fmla="*/ 182113 h 1109491"/>
              <a:gd name="connsiteX6" fmla="*/ 674782 w 2228665"/>
              <a:gd name="connsiteY6" fmla="*/ 223948 h 1109491"/>
              <a:gd name="connsiteX7" fmla="*/ 728571 w 2228665"/>
              <a:gd name="connsiteY7" fmla="*/ 373360 h 1109491"/>
              <a:gd name="connsiteX8" fmla="*/ 764429 w 2228665"/>
              <a:gd name="connsiteY8" fmla="*/ 457031 h 1109491"/>
              <a:gd name="connsiteX9" fmla="*/ 836147 w 2228665"/>
              <a:gd name="connsiteY9" fmla="*/ 552654 h 1109491"/>
              <a:gd name="connsiteX10" fmla="*/ 925794 w 2228665"/>
              <a:gd name="connsiteY10" fmla="*/ 743901 h 1109491"/>
              <a:gd name="connsiteX11" fmla="*/ 973606 w 2228665"/>
              <a:gd name="connsiteY11" fmla="*/ 845501 h 1109491"/>
              <a:gd name="connsiteX12" fmla="*/ 1039347 w 2228665"/>
              <a:gd name="connsiteY12" fmla="*/ 941125 h 1109491"/>
              <a:gd name="connsiteX13" fmla="*/ 1182782 w 2228665"/>
              <a:gd name="connsiteY13" fmla="*/ 905266 h 1109491"/>
              <a:gd name="connsiteX14" fmla="*/ 1433794 w 2228665"/>
              <a:gd name="connsiteY14" fmla="*/ 845501 h 1109491"/>
              <a:gd name="connsiteX15" fmla="*/ 1659195 w 2228665"/>
              <a:gd name="connsiteY15" fmla="*/ 869407 h 1109491"/>
              <a:gd name="connsiteX16" fmla="*/ 1822265 w 2228665"/>
              <a:gd name="connsiteY16" fmla="*/ 988937 h 1109491"/>
              <a:gd name="connsiteX17" fmla="*/ 1929841 w 2228665"/>
              <a:gd name="connsiteY17" fmla="*/ 1108466 h 1109491"/>
              <a:gd name="connsiteX18" fmla="*/ 2067300 w 2228665"/>
              <a:gd name="connsiteY18" fmla="*/ 1036748 h 1109491"/>
              <a:gd name="connsiteX19" fmla="*/ 2139018 w 2228665"/>
              <a:gd name="connsiteY19" fmla="*/ 869407 h 1109491"/>
              <a:gd name="connsiteX20" fmla="*/ 2210735 w 2228665"/>
              <a:gd name="connsiteY20" fmla="*/ 719995 h 1109491"/>
              <a:gd name="connsiteX21" fmla="*/ 2228665 w 2228665"/>
              <a:gd name="connsiteY21" fmla="*/ 612419 h 1109491"/>
              <a:gd name="connsiteX0" fmla="*/ 281108 w 2151499"/>
              <a:gd name="connsiteY0" fmla="*/ 173547 h 1062308"/>
              <a:gd name="connsiteX1" fmla="*/ 536175 w 2151499"/>
              <a:gd name="connsiteY1" fmla="*/ 238305 h 1062308"/>
              <a:gd name="connsiteX2" fmla="*/ 17899 w 2151499"/>
              <a:gd name="connsiteY2" fmla="*/ 3448 h 1062308"/>
              <a:gd name="connsiteX3" fmla="*/ 131452 w 2151499"/>
              <a:gd name="connsiteY3" fmla="*/ 99071 h 1062308"/>
              <a:gd name="connsiteX4" fmla="*/ 250981 w 2151499"/>
              <a:gd name="connsiteY4" fmla="*/ 111024 h 1062308"/>
              <a:gd name="connsiteX5" fmla="*/ 460158 w 2151499"/>
              <a:gd name="connsiteY5" fmla="*/ 134930 h 1062308"/>
              <a:gd name="connsiteX6" fmla="*/ 597616 w 2151499"/>
              <a:gd name="connsiteY6" fmla="*/ 176765 h 1062308"/>
              <a:gd name="connsiteX7" fmla="*/ 651405 w 2151499"/>
              <a:gd name="connsiteY7" fmla="*/ 326177 h 1062308"/>
              <a:gd name="connsiteX8" fmla="*/ 687263 w 2151499"/>
              <a:gd name="connsiteY8" fmla="*/ 409848 h 1062308"/>
              <a:gd name="connsiteX9" fmla="*/ 758981 w 2151499"/>
              <a:gd name="connsiteY9" fmla="*/ 505471 h 1062308"/>
              <a:gd name="connsiteX10" fmla="*/ 848628 w 2151499"/>
              <a:gd name="connsiteY10" fmla="*/ 696718 h 1062308"/>
              <a:gd name="connsiteX11" fmla="*/ 896440 w 2151499"/>
              <a:gd name="connsiteY11" fmla="*/ 798318 h 1062308"/>
              <a:gd name="connsiteX12" fmla="*/ 962181 w 2151499"/>
              <a:gd name="connsiteY12" fmla="*/ 893942 h 1062308"/>
              <a:gd name="connsiteX13" fmla="*/ 1105616 w 2151499"/>
              <a:gd name="connsiteY13" fmla="*/ 858083 h 1062308"/>
              <a:gd name="connsiteX14" fmla="*/ 1356628 w 2151499"/>
              <a:gd name="connsiteY14" fmla="*/ 798318 h 1062308"/>
              <a:gd name="connsiteX15" fmla="*/ 1582029 w 2151499"/>
              <a:gd name="connsiteY15" fmla="*/ 822224 h 1062308"/>
              <a:gd name="connsiteX16" fmla="*/ 1745099 w 2151499"/>
              <a:gd name="connsiteY16" fmla="*/ 941754 h 1062308"/>
              <a:gd name="connsiteX17" fmla="*/ 1852675 w 2151499"/>
              <a:gd name="connsiteY17" fmla="*/ 1061283 h 1062308"/>
              <a:gd name="connsiteX18" fmla="*/ 1990134 w 2151499"/>
              <a:gd name="connsiteY18" fmla="*/ 989565 h 1062308"/>
              <a:gd name="connsiteX19" fmla="*/ 2061852 w 2151499"/>
              <a:gd name="connsiteY19" fmla="*/ 822224 h 1062308"/>
              <a:gd name="connsiteX20" fmla="*/ 2133569 w 2151499"/>
              <a:gd name="connsiteY20" fmla="*/ 672812 h 1062308"/>
              <a:gd name="connsiteX21" fmla="*/ 2151499 w 2151499"/>
              <a:gd name="connsiteY21" fmla="*/ 565236 h 1062308"/>
              <a:gd name="connsiteX0" fmla="*/ 173290 w 2043681"/>
              <a:gd name="connsiteY0" fmla="*/ 111143 h 999904"/>
              <a:gd name="connsiteX1" fmla="*/ 428357 w 2043681"/>
              <a:gd name="connsiteY1" fmla="*/ 175901 h 999904"/>
              <a:gd name="connsiteX2" fmla="*/ 702645 w 2043681"/>
              <a:gd name="connsiteY2" fmla="*/ 582468 h 999904"/>
              <a:gd name="connsiteX3" fmla="*/ 23634 w 2043681"/>
              <a:gd name="connsiteY3" fmla="*/ 36667 h 999904"/>
              <a:gd name="connsiteX4" fmla="*/ 143163 w 2043681"/>
              <a:gd name="connsiteY4" fmla="*/ 48620 h 999904"/>
              <a:gd name="connsiteX5" fmla="*/ 352340 w 2043681"/>
              <a:gd name="connsiteY5" fmla="*/ 72526 h 999904"/>
              <a:gd name="connsiteX6" fmla="*/ 489798 w 2043681"/>
              <a:gd name="connsiteY6" fmla="*/ 114361 h 999904"/>
              <a:gd name="connsiteX7" fmla="*/ 543587 w 2043681"/>
              <a:gd name="connsiteY7" fmla="*/ 263773 h 999904"/>
              <a:gd name="connsiteX8" fmla="*/ 579445 w 2043681"/>
              <a:gd name="connsiteY8" fmla="*/ 347444 h 999904"/>
              <a:gd name="connsiteX9" fmla="*/ 651163 w 2043681"/>
              <a:gd name="connsiteY9" fmla="*/ 443067 h 999904"/>
              <a:gd name="connsiteX10" fmla="*/ 740810 w 2043681"/>
              <a:gd name="connsiteY10" fmla="*/ 634314 h 999904"/>
              <a:gd name="connsiteX11" fmla="*/ 788622 w 2043681"/>
              <a:gd name="connsiteY11" fmla="*/ 735914 h 999904"/>
              <a:gd name="connsiteX12" fmla="*/ 854363 w 2043681"/>
              <a:gd name="connsiteY12" fmla="*/ 831538 h 999904"/>
              <a:gd name="connsiteX13" fmla="*/ 997798 w 2043681"/>
              <a:gd name="connsiteY13" fmla="*/ 795679 h 999904"/>
              <a:gd name="connsiteX14" fmla="*/ 1248810 w 2043681"/>
              <a:gd name="connsiteY14" fmla="*/ 735914 h 999904"/>
              <a:gd name="connsiteX15" fmla="*/ 1474211 w 2043681"/>
              <a:gd name="connsiteY15" fmla="*/ 759820 h 999904"/>
              <a:gd name="connsiteX16" fmla="*/ 1637281 w 2043681"/>
              <a:gd name="connsiteY16" fmla="*/ 879350 h 999904"/>
              <a:gd name="connsiteX17" fmla="*/ 1744857 w 2043681"/>
              <a:gd name="connsiteY17" fmla="*/ 998879 h 999904"/>
              <a:gd name="connsiteX18" fmla="*/ 1882316 w 2043681"/>
              <a:gd name="connsiteY18" fmla="*/ 927161 h 999904"/>
              <a:gd name="connsiteX19" fmla="*/ 1954034 w 2043681"/>
              <a:gd name="connsiteY19" fmla="*/ 759820 h 999904"/>
              <a:gd name="connsiteX20" fmla="*/ 2025751 w 2043681"/>
              <a:gd name="connsiteY20" fmla="*/ 610408 h 999904"/>
              <a:gd name="connsiteX21" fmla="*/ 2043681 w 2043681"/>
              <a:gd name="connsiteY21" fmla="*/ 502832 h 999904"/>
              <a:gd name="connsiteX0" fmla="*/ 58897 w 1929288"/>
              <a:gd name="connsiteY0" fmla="*/ 119700 h 1008461"/>
              <a:gd name="connsiteX1" fmla="*/ 313964 w 1929288"/>
              <a:gd name="connsiteY1" fmla="*/ 184458 h 1008461"/>
              <a:gd name="connsiteX2" fmla="*/ 588252 w 1929288"/>
              <a:gd name="connsiteY2" fmla="*/ 591025 h 1008461"/>
              <a:gd name="connsiteX3" fmla="*/ 932551 w 1929288"/>
              <a:gd name="connsiteY3" fmla="*/ 900455 h 1008461"/>
              <a:gd name="connsiteX4" fmla="*/ 28770 w 1929288"/>
              <a:gd name="connsiteY4" fmla="*/ 57177 h 1008461"/>
              <a:gd name="connsiteX5" fmla="*/ 237947 w 1929288"/>
              <a:gd name="connsiteY5" fmla="*/ 81083 h 1008461"/>
              <a:gd name="connsiteX6" fmla="*/ 375405 w 1929288"/>
              <a:gd name="connsiteY6" fmla="*/ 122918 h 1008461"/>
              <a:gd name="connsiteX7" fmla="*/ 429194 w 1929288"/>
              <a:gd name="connsiteY7" fmla="*/ 272330 h 1008461"/>
              <a:gd name="connsiteX8" fmla="*/ 465052 w 1929288"/>
              <a:gd name="connsiteY8" fmla="*/ 356001 h 1008461"/>
              <a:gd name="connsiteX9" fmla="*/ 536770 w 1929288"/>
              <a:gd name="connsiteY9" fmla="*/ 451624 h 1008461"/>
              <a:gd name="connsiteX10" fmla="*/ 626417 w 1929288"/>
              <a:gd name="connsiteY10" fmla="*/ 642871 h 1008461"/>
              <a:gd name="connsiteX11" fmla="*/ 674229 w 1929288"/>
              <a:gd name="connsiteY11" fmla="*/ 744471 h 1008461"/>
              <a:gd name="connsiteX12" fmla="*/ 739970 w 1929288"/>
              <a:gd name="connsiteY12" fmla="*/ 840095 h 1008461"/>
              <a:gd name="connsiteX13" fmla="*/ 883405 w 1929288"/>
              <a:gd name="connsiteY13" fmla="*/ 804236 h 1008461"/>
              <a:gd name="connsiteX14" fmla="*/ 1134417 w 1929288"/>
              <a:gd name="connsiteY14" fmla="*/ 744471 h 1008461"/>
              <a:gd name="connsiteX15" fmla="*/ 1359818 w 1929288"/>
              <a:gd name="connsiteY15" fmla="*/ 768377 h 1008461"/>
              <a:gd name="connsiteX16" fmla="*/ 1522888 w 1929288"/>
              <a:gd name="connsiteY16" fmla="*/ 887907 h 1008461"/>
              <a:gd name="connsiteX17" fmla="*/ 1630464 w 1929288"/>
              <a:gd name="connsiteY17" fmla="*/ 1007436 h 1008461"/>
              <a:gd name="connsiteX18" fmla="*/ 1767923 w 1929288"/>
              <a:gd name="connsiteY18" fmla="*/ 935718 h 1008461"/>
              <a:gd name="connsiteX19" fmla="*/ 1839641 w 1929288"/>
              <a:gd name="connsiteY19" fmla="*/ 768377 h 1008461"/>
              <a:gd name="connsiteX20" fmla="*/ 1911358 w 1929288"/>
              <a:gd name="connsiteY20" fmla="*/ 618965 h 1008461"/>
              <a:gd name="connsiteX21" fmla="*/ 1929288 w 1929288"/>
              <a:gd name="connsiteY21" fmla="*/ 511389 h 1008461"/>
              <a:gd name="connsiteX0" fmla="*/ 0 w 1870391"/>
              <a:gd name="connsiteY0" fmla="*/ 85316 h 974077"/>
              <a:gd name="connsiteX1" fmla="*/ 255067 w 1870391"/>
              <a:gd name="connsiteY1" fmla="*/ 150074 h 974077"/>
              <a:gd name="connsiteX2" fmla="*/ 529355 w 1870391"/>
              <a:gd name="connsiteY2" fmla="*/ 556641 h 974077"/>
              <a:gd name="connsiteX3" fmla="*/ 873654 w 1870391"/>
              <a:gd name="connsiteY3" fmla="*/ 866071 h 974077"/>
              <a:gd name="connsiteX4" fmla="*/ 762437 w 1870391"/>
              <a:gd name="connsiteY4" fmla="*/ 764831 h 974077"/>
              <a:gd name="connsiteX5" fmla="*/ 179050 w 1870391"/>
              <a:gd name="connsiteY5" fmla="*/ 46699 h 974077"/>
              <a:gd name="connsiteX6" fmla="*/ 316508 w 1870391"/>
              <a:gd name="connsiteY6" fmla="*/ 88534 h 974077"/>
              <a:gd name="connsiteX7" fmla="*/ 370297 w 1870391"/>
              <a:gd name="connsiteY7" fmla="*/ 237946 h 974077"/>
              <a:gd name="connsiteX8" fmla="*/ 406155 w 1870391"/>
              <a:gd name="connsiteY8" fmla="*/ 321617 h 974077"/>
              <a:gd name="connsiteX9" fmla="*/ 477873 w 1870391"/>
              <a:gd name="connsiteY9" fmla="*/ 417240 h 974077"/>
              <a:gd name="connsiteX10" fmla="*/ 567520 w 1870391"/>
              <a:gd name="connsiteY10" fmla="*/ 608487 h 974077"/>
              <a:gd name="connsiteX11" fmla="*/ 615332 w 1870391"/>
              <a:gd name="connsiteY11" fmla="*/ 710087 h 974077"/>
              <a:gd name="connsiteX12" fmla="*/ 681073 w 1870391"/>
              <a:gd name="connsiteY12" fmla="*/ 805711 h 974077"/>
              <a:gd name="connsiteX13" fmla="*/ 824508 w 1870391"/>
              <a:gd name="connsiteY13" fmla="*/ 769852 h 974077"/>
              <a:gd name="connsiteX14" fmla="*/ 1075520 w 1870391"/>
              <a:gd name="connsiteY14" fmla="*/ 710087 h 974077"/>
              <a:gd name="connsiteX15" fmla="*/ 1300921 w 1870391"/>
              <a:gd name="connsiteY15" fmla="*/ 733993 h 974077"/>
              <a:gd name="connsiteX16" fmla="*/ 1463991 w 1870391"/>
              <a:gd name="connsiteY16" fmla="*/ 853523 h 974077"/>
              <a:gd name="connsiteX17" fmla="*/ 1571567 w 1870391"/>
              <a:gd name="connsiteY17" fmla="*/ 973052 h 974077"/>
              <a:gd name="connsiteX18" fmla="*/ 1709026 w 1870391"/>
              <a:gd name="connsiteY18" fmla="*/ 901334 h 974077"/>
              <a:gd name="connsiteX19" fmla="*/ 1780744 w 1870391"/>
              <a:gd name="connsiteY19" fmla="*/ 733993 h 974077"/>
              <a:gd name="connsiteX20" fmla="*/ 1852461 w 1870391"/>
              <a:gd name="connsiteY20" fmla="*/ 584581 h 974077"/>
              <a:gd name="connsiteX21" fmla="*/ 1870391 w 1870391"/>
              <a:gd name="connsiteY21" fmla="*/ 477005 h 974077"/>
              <a:gd name="connsiteX0" fmla="*/ 531029 w 1709181"/>
              <a:gd name="connsiteY0" fmla="*/ 714162 h 974077"/>
              <a:gd name="connsiteX1" fmla="*/ 93857 w 1709181"/>
              <a:gd name="connsiteY1" fmla="*/ 150074 h 974077"/>
              <a:gd name="connsiteX2" fmla="*/ 368145 w 1709181"/>
              <a:gd name="connsiteY2" fmla="*/ 556641 h 974077"/>
              <a:gd name="connsiteX3" fmla="*/ 712444 w 1709181"/>
              <a:gd name="connsiteY3" fmla="*/ 866071 h 974077"/>
              <a:gd name="connsiteX4" fmla="*/ 601227 w 1709181"/>
              <a:gd name="connsiteY4" fmla="*/ 764831 h 974077"/>
              <a:gd name="connsiteX5" fmla="*/ 17840 w 1709181"/>
              <a:gd name="connsiteY5" fmla="*/ 46699 h 974077"/>
              <a:gd name="connsiteX6" fmla="*/ 155298 w 1709181"/>
              <a:gd name="connsiteY6" fmla="*/ 88534 h 974077"/>
              <a:gd name="connsiteX7" fmla="*/ 209087 w 1709181"/>
              <a:gd name="connsiteY7" fmla="*/ 237946 h 974077"/>
              <a:gd name="connsiteX8" fmla="*/ 244945 w 1709181"/>
              <a:gd name="connsiteY8" fmla="*/ 321617 h 974077"/>
              <a:gd name="connsiteX9" fmla="*/ 316663 w 1709181"/>
              <a:gd name="connsiteY9" fmla="*/ 417240 h 974077"/>
              <a:gd name="connsiteX10" fmla="*/ 406310 w 1709181"/>
              <a:gd name="connsiteY10" fmla="*/ 608487 h 974077"/>
              <a:gd name="connsiteX11" fmla="*/ 454122 w 1709181"/>
              <a:gd name="connsiteY11" fmla="*/ 710087 h 974077"/>
              <a:gd name="connsiteX12" fmla="*/ 519863 w 1709181"/>
              <a:gd name="connsiteY12" fmla="*/ 805711 h 974077"/>
              <a:gd name="connsiteX13" fmla="*/ 663298 w 1709181"/>
              <a:gd name="connsiteY13" fmla="*/ 769852 h 974077"/>
              <a:gd name="connsiteX14" fmla="*/ 914310 w 1709181"/>
              <a:gd name="connsiteY14" fmla="*/ 710087 h 974077"/>
              <a:gd name="connsiteX15" fmla="*/ 1139711 w 1709181"/>
              <a:gd name="connsiteY15" fmla="*/ 733993 h 974077"/>
              <a:gd name="connsiteX16" fmla="*/ 1302781 w 1709181"/>
              <a:gd name="connsiteY16" fmla="*/ 853523 h 974077"/>
              <a:gd name="connsiteX17" fmla="*/ 1410357 w 1709181"/>
              <a:gd name="connsiteY17" fmla="*/ 973052 h 974077"/>
              <a:gd name="connsiteX18" fmla="*/ 1547816 w 1709181"/>
              <a:gd name="connsiteY18" fmla="*/ 901334 h 974077"/>
              <a:gd name="connsiteX19" fmla="*/ 1619534 w 1709181"/>
              <a:gd name="connsiteY19" fmla="*/ 733993 h 974077"/>
              <a:gd name="connsiteX20" fmla="*/ 1691251 w 1709181"/>
              <a:gd name="connsiteY20" fmla="*/ 584581 h 974077"/>
              <a:gd name="connsiteX21" fmla="*/ 1709181 w 1709181"/>
              <a:gd name="connsiteY21" fmla="*/ 477005 h 974077"/>
              <a:gd name="connsiteX0" fmla="*/ 439699 w 1617851"/>
              <a:gd name="connsiteY0" fmla="*/ 652372 h 912287"/>
              <a:gd name="connsiteX1" fmla="*/ 2527 w 1617851"/>
              <a:gd name="connsiteY1" fmla="*/ 88284 h 912287"/>
              <a:gd name="connsiteX2" fmla="*/ 276815 w 1617851"/>
              <a:gd name="connsiteY2" fmla="*/ 494851 h 912287"/>
              <a:gd name="connsiteX3" fmla="*/ 621114 w 1617851"/>
              <a:gd name="connsiteY3" fmla="*/ 804281 h 912287"/>
              <a:gd name="connsiteX4" fmla="*/ 509897 w 1617851"/>
              <a:gd name="connsiteY4" fmla="*/ 703041 h 912287"/>
              <a:gd name="connsiteX5" fmla="*/ 458230 w 1617851"/>
              <a:gd name="connsiteY5" fmla="*/ 777254 h 912287"/>
              <a:gd name="connsiteX6" fmla="*/ 63968 w 1617851"/>
              <a:gd name="connsiteY6" fmla="*/ 26744 h 912287"/>
              <a:gd name="connsiteX7" fmla="*/ 117757 w 1617851"/>
              <a:gd name="connsiteY7" fmla="*/ 176156 h 912287"/>
              <a:gd name="connsiteX8" fmla="*/ 153615 w 1617851"/>
              <a:gd name="connsiteY8" fmla="*/ 259827 h 912287"/>
              <a:gd name="connsiteX9" fmla="*/ 225333 w 1617851"/>
              <a:gd name="connsiteY9" fmla="*/ 355450 h 912287"/>
              <a:gd name="connsiteX10" fmla="*/ 314980 w 1617851"/>
              <a:gd name="connsiteY10" fmla="*/ 546697 h 912287"/>
              <a:gd name="connsiteX11" fmla="*/ 362792 w 1617851"/>
              <a:gd name="connsiteY11" fmla="*/ 648297 h 912287"/>
              <a:gd name="connsiteX12" fmla="*/ 428533 w 1617851"/>
              <a:gd name="connsiteY12" fmla="*/ 743921 h 912287"/>
              <a:gd name="connsiteX13" fmla="*/ 571968 w 1617851"/>
              <a:gd name="connsiteY13" fmla="*/ 708062 h 912287"/>
              <a:gd name="connsiteX14" fmla="*/ 822980 w 1617851"/>
              <a:gd name="connsiteY14" fmla="*/ 648297 h 912287"/>
              <a:gd name="connsiteX15" fmla="*/ 1048381 w 1617851"/>
              <a:gd name="connsiteY15" fmla="*/ 672203 h 912287"/>
              <a:gd name="connsiteX16" fmla="*/ 1211451 w 1617851"/>
              <a:gd name="connsiteY16" fmla="*/ 791733 h 912287"/>
              <a:gd name="connsiteX17" fmla="*/ 1319027 w 1617851"/>
              <a:gd name="connsiteY17" fmla="*/ 911262 h 912287"/>
              <a:gd name="connsiteX18" fmla="*/ 1456486 w 1617851"/>
              <a:gd name="connsiteY18" fmla="*/ 839544 h 912287"/>
              <a:gd name="connsiteX19" fmla="*/ 1528204 w 1617851"/>
              <a:gd name="connsiteY19" fmla="*/ 672203 h 912287"/>
              <a:gd name="connsiteX20" fmla="*/ 1599921 w 1617851"/>
              <a:gd name="connsiteY20" fmla="*/ 522791 h 912287"/>
              <a:gd name="connsiteX21" fmla="*/ 1617851 w 1617851"/>
              <a:gd name="connsiteY21" fmla="*/ 415215 h 912287"/>
              <a:gd name="connsiteX0" fmla="*/ 439699 w 1617851"/>
              <a:gd name="connsiteY0" fmla="*/ 565642 h 825557"/>
              <a:gd name="connsiteX1" fmla="*/ 2527 w 1617851"/>
              <a:gd name="connsiteY1" fmla="*/ 1554 h 825557"/>
              <a:gd name="connsiteX2" fmla="*/ 276815 w 1617851"/>
              <a:gd name="connsiteY2" fmla="*/ 408121 h 825557"/>
              <a:gd name="connsiteX3" fmla="*/ 621114 w 1617851"/>
              <a:gd name="connsiteY3" fmla="*/ 717551 h 825557"/>
              <a:gd name="connsiteX4" fmla="*/ 509897 w 1617851"/>
              <a:gd name="connsiteY4" fmla="*/ 616311 h 825557"/>
              <a:gd name="connsiteX5" fmla="*/ 458230 w 1617851"/>
              <a:gd name="connsiteY5" fmla="*/ 690524 h 825557"/>
              <a:gd name="connsiteX6" fmla="*/ 605721 w 1617851"/>
              <a:gd name="connsiteY6" fmla="*/ 493398 h 825557"/>
              <a:gd name="connsiteX7" fmla="*/ 117757 w 1617851"/>
              <a:gd name="connsiteY7" fmla="*/ 89426 h 825557"/>
              <a:gd name="connsiteX8" fmla="*/ 153615 w 1617851"/>
              <a:gd name="connsiteY8" fmla="*/ 173097 h 825557"/>
              <a:gd name="connsiteX9" fmla="*/ 225333 w 1617851"/>
              <a:gd name="connsiteY9" fmla="*/ 268720 h 825557"/>
              <a:gd name="connsiteX10" fmla="*/ 314980 w 1617851"/>
              <a:gd name="connsiteY10" fmla="*/ 459967 h 825557"/>
              <a:gd name="connsiteX11" fmla="*/ 362792 w 1617851"/>
              <a:gd name="connsiteY11" fmla="*/ 561567 h 825557"/>
              <a:gd name="connsiteX12" fmla="*/ 428533 w 1617851"/>
              <a:gd name="connsiteY12" fmla="*/ 657191 h 825557"/>
              <a:gd name="connsiteX13" fmla="*/ 571968 w 1617851"/>
              <a:gd name="connsiteY13" fmla="*/ 621332 h 825557"/>
              <a:gd name="connsiteX14" fmla="*/ 822980 w 1617851"/>
              <a:gd name="connsiteY14" fmla="*/ 561567 h 825557"/>
              <a:gd name="connsiteX15" fmla="*/ 1048381 w 1617851"/>
              <a:gd name="connsiteY15" fmla="*/ 585473 h 825557"/>
              <a:gd name="connsiteX16" fmla="*/ 1211451 w 1617851"/>
              <a:gd name="connsiteY16" fmla="*/ 705003 h 825557"/>
              <a:gd name="connsiteX17" fmla="*/ 1319027 w 1617851"/>
              <a:gd name="connsiteY17" fmla="*/ 824532 h 825557"/>
              <a:gd name="connsiteX18" fmla="*/ 1456486 w 1617851"/>
              <a:gd name="connsiteY18" fmla="*/ 752814 h 825557"/>
              <a:gd name="connsiteX19" fmla="*/ 1528204 w 1617851"/>
              <a:gd name="connsiteY19" fmla="*/ 585473 h 825557"/>
              <a:gd name="connsiteX20" fmla="*/ 1599921 w 1617851"/>
              <a:gd name="connsiteY20" fmla="*/ 436061 h 825557"/>
              <a:gd name="connsiteX21" fmla="*/ 1617851 w 1617851"/>
              <a:gd name="connsiteY21" fmla="*/ 328485 h 825557"/>
              <a:gd name="connsiteX0" fmla="*/ 350931 w 1529083"/>
              <a:gd name="connsiteY0" fmla="*/ 490894 h 750809"/>
              <a:gd name="connsiteX1" fmla="*/ 455511 w 1529083"/>
              <a:gd name="connsiteY1" fmla="*/ 429882 h 750809"/>
              <a:gd name="connsiteX2" fmla="*/ 188047 w 1529083"/>
              <a:gd name="connsiteY2" fmla="*/ 333373 h 750809"/>
              <a:gd name="connsiteX3" fmla="*/ 532346 w 1529083"/>
              <a:gd name="connsiteY3" fmla="*/ 642803 h 750809"/>
              <a:gd name="connsiteX4" fmla="*/ 421129 w 1529083"/>
              <a:gd name="connsiteY4" fmla="*/ 541563 h 750809"/>
              <a:gd name="connsiteX5" fmla="*/ 369462 w 1529083"/>
              <a:gd name="connsiteY5" fmla="*/ 615776 h 750809"/>
              <a:gd name="connsiteX6" fmla="*/ 516953 w 1529083"/>
              <a:gd name="connsiteY6" fmla="*/ 418650 h 750809"/>
              <a:gd name="connsiteX7" fmla="*/ 28989 w 1529083"/>
              <a:gd name="connsiteY7" fmla="*/ 14678 h 750809"/>
              <a:gd name="connsiteX8" fmla="*/ 64847 w 1529083"/>
              <a:gd name="connsiteY8" fmla="*/ 98349 h 750809"/>
              <a:gd name="connsiteX9" fmla="*/ 136565 w 1529083"/>
              <a:gd name="connsiteY9" fmla="*/ 193972 h 750809"/>
              <a:gd name="connsiteX10" fmla="*/ 226212 w 1529083"/>
              <a:gd name="connsiteY10" fmla="*/ 385219 h 750809"/>
              <a:gd name="connsiteX11" fmla="*/ 274024 w 1529083"/>
              <a:gd name="connsiteY11" fmla="*/ 486819 h 750809"/>
              <a:gd name="connsiteX12" fmla="*/ 339765 w 1529083"/>
              <a:gd name="connsiteY12" fmla="*/ 582443 h 750809"/>
              <a:gd name="connsiteX13" fmla="*/ 483200 w 1529083"/>
              <a:gd name="connsiteY13" fmla="*/ 546584 h 750809"/>
              <a:gd name="connsiteX14" fmla="*/ 734212 w 1529083"/>
              <a:gd name="connsiteY14" fmla="*/ 486819 h 750809"/>
              <a:gd name="connsiteX15" fmla="*/ 959613 w 1529083"/>
              <a:gd name="connsiteY15" fmla="*/ 510725 h 750809"/>
              <a:gd name="connsiteX16" fmla="*/ 1122683 w 1529083"/>
              <a:gd name="connsiteY16" fmla="*/ 630255 h 750809"/>
              <a:gd name="connsiteX17" fmla="*/ 1230259 w 1529083"/>
              <a:gd name="connsiteY17" fmla="*/ 749784 h 750809"/>
              <a:gd name="connsiteX18" fmla="*/ 1367718 w 1529083"/>
              <a:gd name="connsiteY18" fmla="*/ 678066 h 750809"/>
              <a:gd name="connsiteX19" fmla="*/ 1439436 w 1529083"/>
              <a:gd name="connsiteY19" fmla="*/ 510725 h 750809"/>
              <a:gd name="connsiteX20" fmla="*/ 1511153 w 1529083"/>
              <a:gd name="connsiteY20" fmla="*/ 361313 h 750809"/>
              <a:gd name="connsiteX21" fmla="*/ 1529083 w 1529083"/>
              <a:gd name="connsiteY21" fmla="*/ 253737 h 750809"/>
              <a:gd name="connsiteX0" fmla="*/ 301956 w 1480108"/>
              <a:gd name="connsiteY0" fmla="*/ 402450 h 662365"/>
              <a:gd name="connsiteX1" fmla="*/ 406536 w 1480108"/>
              <a:gd name="connsiteY1" fmla="*/ 341438 h 662365"/>
              <a:gd name="connsiteX2" fmla="*/ 139072 w 1480108"/>
              <a:gd name="connsiteY2" fmla="*/ 244929 h 662365"/>
              <a:gd name="connsiteX3" fmla="*/ 483371 w 1480108"/>
              <a:gd name="connsiteY3" fmla="*/ 554359 h 662365"/>
              <a:gd name="connsiteX4" fmla="*/ 372154 w 1480108"/>
              <a:gd name="connsiteY4" fmla="*/ 453119 h 662365"/>
              <a:gd name="connsiteX5" fmla="*/ 320487 w 1480108"/>
              <a:gd name="connsiteY5" fmla="*/ 527332 h 662365"/>
              <a:gd name="connsiteX6" fmla="*/ 467978 w 1480108"/>
              <a:gd name="connsiteY6" fmla="*/ 330206 h 662365"/>
              <a:gd name="connsiteX7" fmla="*/ 411409 w 1480108"/>
              <a:gd name="connsiteY7" fmla="*/ 341272 h 662365"/>
              <a:gd name="connsiteX8" fmla="*/ 15872 w 1480108"/>
              <a:gd name="connsiteY8" fmla="*/ 9905 h 662365"/>
              <a:gd name="connsiteX9" fmla="*/ 87590 w 1480108"/>
              <a:gd name="connsiteY9" fmla="*/ 105528 h 662365"/>
              <a:gd name="connsiteX10" fmla="*/ 177237 w 1480108"/>
              <a:gd name="connsiteY10" fmla="*/ 296775 h 662365"/>
              <a:gd name="connsiteX11" fmla="*/ 225049 w 1480108"/>
              <a:gd name="connsiteY11" fmla="*/ 398375 h 662365"/>
              <a:gd name="connsiteX12" fmla="*/ 290790 w 1480108"/>
              <a:gd name="connsiteY12" fmla="*/ 493999 h 662365"/>
              <a:gd name="connsiteX13" fmla="*/ 434225 w 1480108"/>
              <a:gd name="connsiteY13" fmla="*/ 458140 h 662365"/>
              <a:gd name="connsiteX14" fmla="*/ 685237 w 1480108"/>
              <a:gd name="connsiteY14" fmla="*/ 398375 h 662365"/>
              <a:gd name="connsiteX15" fmla="*/ 910638 w 1480108"/>
              <a:gd name="connsiteY15" fmla="*/ 422281 h 662365"/>
              <a:gd name="connsiteX16" fmla="*/ 1073708 w 1480108"/>
              <a:gd name="connsiteY16" fmla="*/ 541811 h 662365"/>
              <a:gd name="connsiteX17" fmla="*/ 1181284 w 1480108"/>
              <a:gd name="connsiteY17" fmla="*/ 661340 h 662365"/>
              <a:gd name="connsiteX18" fmla="*/ 1318743 w 1480108"/>
              <a:gd name="connsiteY18" fmla="*/ 589622 h 662365"/>
              <a:gd name="connsiteX19" fmla="*/ 1390461 w 1480108"/>
              <a:gd name="connsiteY19" fmla="*/ 422281 h 662365"/>
              <a:gd name="connsiteX20" fmla="*/ 1462178 w 1480108"/>
              <a:gd name="connsiteY20" fmla="*/ 272869 h 662365"/>
              <a:gd name="connsiteX21" fmla="*/ 1480108 w 1480108"/>
              <a:gd name="connsiteY21" fmla="*/ 165293 h 662365"/>
              <a:gd name="connsiteX0" fmla="*/ 214366 w 1392518"/>
              <a:gd name="connsiteY0" fmla="*/ 296922 h 556837"/>
              <a:gd name="connsiteX1" fmla="*/ 318946 w 1392518"/>
              <a:gd name="connsiteY1" fmla="*/ 235910 h 556837"/>
              <a:gd name="connsiteX2" fmla="*/ 51482 w 1392518"/>
              <a:gd name="connsiteY2" fmla="*/ 139401 h 556837"/>
              <a:gd name="connsiteX3" fmla="*/ 395781 w 1392518"/>
              <a:gd name="connsiteY3" fmla="*/ 448831 h 556837"/>
              <a:gd name="connsiteX4" fmla="*/ 284564 w 1392518"/>
              <a:gd name="connsiteY4" fmla="*/ 347591 h 556837"/>
              <a:gd name="connsiteX5" fmla="*/ 232897 w 1392518"/>
              <a:gd name="connsiteY5" fmla="*/ 421804 h 556837"/>
              <a:gd name="connsiteX6" fmla="*/ 380388 w 1392518"/>
              <a:gd name="connsiteY6" fmla="*/ 224678 h 556837"/>
              <a:gd name="connsiteX7" fmla="*/ 323819 w 1392518"/>
              <a:gd name="connsiteY7" fmla="*/ 235744 h 556837"/>
              <a:gd name="connsiteX8" fmla="*/ 0 w 1392518"/>
              <a:gd name="connsiteY8" fmla="*/ 0 h 556837"/>
              <a:gd name="connsiteX9" fmla="*/ 89647 w 1392518"/>
              <a:gd name="connsiteY9" fmla="*/ 191247 h 556837"/>
              <a:gd name="connsiteX10" fmla="*/ 137459 w 1392518"/>
              <a:gd name="connsiteY10" fmla="*/ 292847 h 556837"/>
              <a:gd name="connsiteX11" fmla="*/ 203200 w 1392518"/>
              <a:gd name="connsiteY11" fmla="*/ 388471 h 556837"/>
              <a:gd name="connsiteX12" fmla="*/ 346635 w 1392518"/>
              <a:gd name="connsiteY12" fmla="*/ 352612 h 556837"/>
              <a:gd name="connsiteX13" fmla="*/ 597647 w 1392518"/>
              <a:gd name="connsiteY13" fmla="*/ 292847 h 556837"/>
              <a:gd name="connsiteX14" fmla="*/ 823048 w 1392518"/>
              <a:gd name="connsiteY14" fmla="*/ 316753 h 556837"/>
              <a:gd name="connsiteX15" fmla="*/ 986118 w 1392518"/>
              <a:gd name="connsiteY15" fmla="*/ 436283 h 556837"/>
              <a:gd name="connsiteX16" fmla="*/ 1093694 w 1392518"/>
              <a:gd name="connsiteY16" fmla="*/ 555812 h 556837"/>
              <a:gd name="connsiteX17" fmla="*/ 1231153 w 1392518"/>
              <a:gd name="connsiteY17" fmla="*/ 484094 h 556837"/>
              <a:gd name="connsiteX18" fmla="*/ 1302871 w 1392518"/>
              <a:gd name="connsiteY18" fmla="*/ 316753 h 556837"/>
              <a:gd name="connsiteX19" fmla="*/ 1374588 w 1392518"/>
              <a:gd name="connsiteY19" fmla="*/ 167341 h 556837"/>
              <a:gd name="connsiteX20" fmla="*/ 1392518 w 1392518"/>
              <a:gd name="connsiteY20" fmla="*/ 59765 h 556837"/>
              <a:gd name="connsiteX0" fmla="*/ 214366 w 1392518"/>
              <a:gd name="connsiteY0" fmla="*/ 296922 h 556837"/>
              <a:gd name="connsiteX1" fmla="*/ 318946 w 1392518"/>
              <a:gd name="connsiteY1" fmla="*/ 235910 h 556837"/>
              <a:gd name="connsiteX2" fmla="*/ 51482 w 1392518"/>
              <a:gd name="connsiteY2" fmla="*/ 139401 h 556837"/>
              <a:gd name="connsiteX3" fmla="*/ 395781 w 1392518"/>
              <a:gd name="connsiteY3" fmla="*/ 448831 h 556837"/>
              <a:gd name="connsiteX4" fmla="*/ 284564 w 1392518"/>
              <a:gd name="connsiteY4" fmla="*/ 347591 h 556837"/>
              <a:gd name="connsiteX5" fmla="*/ 232897 w 1392518"/>
              <a:gd name="connsiteY5" fmla="*/ 421804 h 556837"/>
              <a:gd name="connsiteX6" fmla="*/ 380388 w 1392518"/>
              <a:gd name="connsiteY6" fmla="*/ 224678 h 556837"/>
              <a:gd name="connsiteX7" fmla="*/ 0 w 1392518"/>
              <a:gd name="connsiteY7" fmla="*/ 0 h 556837"/>
              <a:gd name="connsiteX8" fmla="*/ 89647 w 1392518"/>
              <a:gd name="connsiteY8" fmla="*/ 191247 h 556837"/>
              <a:gd name="connsiteX9" fmla="*/ 137459 w 1392518"/>
              <a:gd name="connsiteY9" fmla="*/ 292847 h 556837"/>
              <a:gd name="connsiteX10" fmla="*/ 203200 w 1392518"/>
              <a:gd name="connsiteY10" fmla="*/ 388471 h 556837"/>
              <a:gd name="connsiteX11" fmla="*/ 346635 w 1392518"/>
              <a:gd name="connsiteY11" fmla="*/ 352612 h 556837"/>
              <a:gd name="connsiteX12" fmla="*/ 597647 w 1392518"/>
              <a:gd name="connsiteY12" fmla="*/ 292847 h 556837"/>
              <a:gd name="connsiteX13" fmla="*/ 823048 w 1392518"/>
              <a:gd name="connsiteY13" fmla="*/ 316753 h 556837"/>
              <a:gd name="connsiteX14" fmla="*/ 986118 w 1392518"/>
              <a:gd name="connsiteY14" fmla="*/ 436283 h 556837"/>
              <a:gd name="connsiteX15" fmla="*/ 1093694 w 1392518"/>
              <a:gd name="connsiteY15" fmla="*/ 555812 h 556837"/>
              <a:gd name="connsiteX16" fmla="*/ 1231153 w 1392518"/>
              <a:gd name="connsiteY16" fmla="*/ 484094 h 556837"/>
              <a:gd name="connsiteX17" fmla="*/ 1302871 w 1392518"/>
              <a:gd name="connsiteY17" fmla="*/ 316753 h 556837"/>
              <a:gd name="connsiteX18" fmla="*/ 1374588 w 1392518"/>
              <a:gd name="connsiteY18" fmla="*/ 167341 h 556837"/>
              <a:gd name="connsiteX19" fmla="*/ 1392518 w 1392518"/>
              <a:gd name="connsiteY19" fmla="*/ 59765 h 556837"/>
              <a:gd name="connsiteX0" fmla="*/ 214366 w 1392518"/>
              <a:gd name="connsiteY0" fmla="*/ 296922 h 556837"/>
              <a:gd name="connsiteX1" fmla="*/ 318946 w 1392518"/>
              <a:gd name="connsiteY1" fmla="*/ 235910 h 556837"/>
              <a:gd name="connsiteX2" fmla="*/ 51482 w 1392518"/>
              <a:gd name="connsiteY2" fmla="*/ 139401 h 556837"/>
              <a:gd name="connsiteX3" fmla="*/ 395781 w 1392518"/>
              <a:gd name="connsiteY3" fmla="*/ 448831 h 556837"/>
              <a:gd name="connsiteX4" fmla="*/ 284564 w 1392518"/>
              <a:gd name="connsiteY4" fmla="*/ 347591 h 556837"/>
              <a:gd name="connsiteX5" fmla="*/ 232897 w 1392518"/>
              <a:gd name="connsiteY5" fmla="*/ 421804 h 556837"/>
              <a:gd name="connsiteX6" fmla="*/ 0 w 1392518"/>
              <a:gd name="connsiteY6" fmla="*/ 0 h 556837"/>
              <a:gd name="connsiteX7" fmla="*/ 89647 w 1392518"/>
              <a:gd name="connsiteY7" fmla="*/ 191247 h 556837"/>
              <a:gd name="connsiteX8" fmla="*/ 137459 w 1392518"/>
              <a:gd name="connsiteY8" fmla="*/ 292847 h 556837"/>
              <a:gd name="connsiteX9" fmla="*/ 203200 w 1392518"/>
              <a:gd name="connsiteY9" fmla="*/ 388471 h 556837"/>
              <a:gd name="connsiteX10" fmla="*/ 346635 w 1392518"/>
              <a:gd name="connsiteY10" fmla="*/ 352612 h 556837"/>
              <a:gd name="connsiteX11" fmla="*/ 597647 w 1392518"/>
              <a:gd name="connsiteY11" fmla="*/ 292847 h 556837"/>
              <a:gd name="connsiteX12" fmla="*/ 823048 w 1392518"/>
              <a:gd name="connsiteY12" fmla="*/ 316753 h 556837"/>
              <a:gd name="connsiteX13" fmla="*/ 986118 w 1392518"/>
              <a:gd name="connsiteY13" fmla="*/ 436283 h 556837"/>
              <a:gd name="connsiteX14" fmla="*/ 1093694 w 1392518"/>
              <a:gd name="connsiteY14" fmla="*/ 555812 h 556837"/>
              <a:gd name="connsiteX15" fmla="*/ 1231153 w 1392518"/>
              <a:gd name="connsiteY15" fmla="*/ 484094 h 556837"/>
              <a:gd name="connsiteX16" fmla="*/ 1302871 w 1392518"/>
              <a:gd name="connsiteY16" fmla="*/ 316753 h 556837"/>
              <a:gd name="connsiteX17" fmla="*/ 1374588 w 1392518"/>
              <a:gd name="connsiteY17" fmla="*/ 167341 h 556837"/>
              <a:gd name="connsiteX18" fmla="*/ 1392518 w 1392518"/>
              <a:gd name="connsiteY18" fmla="*/ 59765 h 556837"/>
              <a:gd name="connsiteX0" fmla="*/ 163354 w 1341506"/>
              <a:gd name="connsiteY0" fmla="*/ 237157 h 497072"/>
              <a:gd name="connsiteX1" fmla="*/ 267934 w 1341506"/>
              <a:gd name="connsiteY1" fmla="*/ 176145 h 497072"/>
              <a:gd name="connsiteX2" fmla="*/ 470 w 1341506"/>
              <a:gd name="connsiteY2" fmla="*/ 79636 h 497072"/>
              <a:gd name="connsiteX3" fmla="*/ 344769 w 1341506"/>
              <a:gd name="connsiteY3" fmla="*/ 389066 h 497072"/>
              <a:gd name="connsiteX4" fmla="*/ 233552 w 1341506"/>
              <a:gd name="connsiteY4" fmla="*/ 287826 h 497072"/>
              <a:gd name="connsiteX5" fmla="*/ 181885 w 1341506"/>
              <a:gd name="connsiteY5" fmla="*/ 362039 h 497072"/>
              <a:gd name="connsiteX6" fmla="*/ 38635 w 1341506"/>
              <a:gd name="connsiteY6" fmla="*/ 131482 h 497072"/>
              <a:gd name="connsiteX7" fmla="*/ 86447 w 1341506"/>
              <a:gd name="connsiteY7" fmla="*/ 233082 h 497072"/>
              <a:gd name="connsiteX8" fmla="*/ 152188 w 1341506"/>
              <a:gd name="connsiteY8" fmla="*/ 328706 h 497072"/>
              <a:gd name="connsiteX9" fmla="*/ 295623 w 1341506"/>
              <a:gd name="connsiteY9" fmla="*/ 292847 h 497072"/>
              <a:gd name="connsiteX10" fmla="*/ 546635 w 1341506"/>
              <a:gd name="connsiteY10" fmla="*/ 233082 h 497072"/>
              <a:gd name="connsiteX11" fmla="*/ 772036 w 1341506"/>
              <a:gd name="connsiteY11" fmla="*/ 256988 h 497072"/>
              <a:gd name="connsiteX12" fmla="*/ 935106 w 1341506"/>
              <a:gd name="connsiteY12" fmla="*/ 376518 h 497072"/>
              <a:gd name="connsiteX13" fmla="*/ 1042682 w 1341506"/>
              <a:gd name="connsiteY13" fmla="*/ 496047 h 497072"/>
              <a:gd name="connsiteX14" fmla="*/ 1180141 w 1341506"/>
              <a:gd name="connsiteY14" fmla="*/ 424329 h 497072"/>
              <a:gd name="connsiteX15" fmla="*/ 1251859 w 1341506"/>
              <a:gd name="connsiteY15" fmla="*/ 256988 h 497072"/>
              <a:gd name="connsiteX16" fmla="*/ 1323576 w 1341506"/>
              <a:gd name="connsiteY16" fmla="*/ 107576 h 497072"/>
              <a:gd name="connsiteX17" fmla="*/ 1341506 w 1341506"/>
              <a:gd name="connsiteY17" fmla="*/ 0 h 497072"/>
              <a:gd name="connsiteX0" fmla="*/ 166682 w 1344834"/>
              <a:gd name="connsiteY0" fmla="*/ 237157 h 497072"/>
              <a:gd name="connsiteX1" fmla="*/ 3798 w 1344834"/>
              <a:gd name="connsiteY1" fmla="*/ 79636 h 497072"/>
              <a:gd name="connsiteX2" fmla="*/ 348097 w 1344834"/>
              <a:gd name="connsiteY2" fmla="*/ 389066 h 497072"/>
              <a:gd name="connsiteX3" fmla="*/ 236880 w 1344834"/>
              <a:gd name="connsiteY3" fmla="*/ 287826 h 497072"/>
              <a:gd name="connsiteX4" fmla="*/ 185213 w 1344834"/>
              <a:gd name="connsiteY4" fmla="*/ 362039 h 497072"/>
              <a:gd name="connsiteX5" fmla="*/ 41963 w 1344834"/>
              <a:gd name="connsiteY5" fmla="*/ 131482 h 497072"/>
              <a:gd name="connsiteX6" fmla="*/ 89775 w 1344834"/>
              <a:gd name="connsiteY6" fmla="*/ 233082 h 497072"/>
              <a:gd name="connsiteX7" fmla="*/ 155516 w 1344834"/>
              <a:gd name="connsiteY7" fmla="*/ 328706 h 497072"/>
              <a:gd name="connsiteX8" fmla="*/ 298951 w 1344834"/>
              <a:gd name="connsiteY8" fmla="*/ 292847 h 497072"/>
              <a:gd name="connsiteX9" fmla="*/ 549963 w 1344834"/>
              <a:gd name="connsiteY9" fmla="*/ 233082 h 497072"/>
              <a:gd name="connsiteX10" fmla="*/ 775364 w 1344834"/>
              <a:gd name="connsiteY10" fmla="*/ 256988 h 497072"/>
              <a:gd name="connsiteX11" fmla="*/ 938434 w 1344834"/>
              <a:gd name="connsiteY11" fmla="*/ 376518 h 497072"/>
              <a:gd name="connsiteX12" fmla="*/ 1046010 w 1344834"/>
              <a:gd name="connsiteY12" fmla="*/ 496047 h 497072"/>
              <a:gd name="connsiteX13" fmla="*/ 1183469 w 1344834"/>
              <a:gd name="connsiteY13" fmla="*/ 424329 h 497072"/>
              <a:gd name="connsiteX14" fmla="*/ 1255187 w 1344834"/>
              <a:gd name="connsiteY14" fmla="*/ 256988 h 497072"/>
              <a:gd name="connsiteX15" fmla="*/ 1326904 w 1344834"/>
              <a:gd name="connsiteY15" fmla="*/ 107576 h 497072"/>
              <a:gd name="connsiteX16" fmla="*/ 1344834 w 1344834"/>
              <a:gd name="connsiteY16" fmla="*/ 0 h 497072"/>
              <a:gd name="connsiteX0" fmla="*/ 166682 w 1344834"/>
              <a:gd name="connsiteY0" fmla="*/ 237157 h 497072"/>
              <a:gd name="connsiteX1" fmla="*/ 3798 w 1344834"/>
              <a:gd name="connsiteY1" fmla="*/ 79636 h 497072"/>
              <a:gd name="connsiteX2" fmla="*/ 348097 w 1344834"/>
              <a:gd name="connsiteY2" fmla="*/ 389066 h 497072"/>
              <a:gd name="connsiteX3" fmla="*/ 236880 w 1344834"/>
              <a:gd name="connsiteY3" fmla="*/ 287826 h 497072"/>
              <a:gd name="connsiteX4" fmla="*/ 185213 w 1344834"/>
              <a:gd name="connsiteY4" fmla="*/ 362039 h 497072"/>
              <a:gd name="connsiteX5" fmla="*/ 89775 w 1344834"/>
              <a:gd name="connsiteY5" fmla="*/ 233082 h 497072"/>
              <a:gd name="connsiteX6" fmla="*/ 155516 w 1344834"/>
              <a:gd name="connsiteY6" fmla="*/ 328706 h 497072"/>
              <a:gd name="connsiteX7" fmla="*/ 298951 w 1344834"/>
              <a:gd name="connsiteY7" fmla="*/ 292847 h 497072"/>
              <a:gd name="connsiteX8" fmla="*/ 549963 w 1344834"/>
              <a:gd name="connsiteY8" fmla="*/ 233082 h 497072"/>
              <a:gd name="connsiteX9" fmla="*/ 775364 w 1344834"/>
              <a:gd name="connsiteY9" fmla="*/ 256988 h 497072"/>
              <a:gd name="connsiteX10" fmla="*/ 938434 w 1344834"/>
              <a:gd name="connsiteY10" fmla="*/ 376518 h 497072"/>
              <a:gd name="connsiteX11" fmla="*/ 1046010 w 1344834"/>
              <a:gd name="connsiteY11" fmla="*/ 496047 h 497072"/>
              <a:gd name="connsiteX12" fmla="*/ 1183469 w 1344834"/>
              <a:gd name="connsiteY12" fmla="*/ 424329 h 497072"/>
              <a:gd name="connsiteX13" fmla="*/ 1255187 w 1344834"/>
              <a:gd name="connsiteY13" fmla="*/ 256988 h 497072"/>
              <a:gd name="connsiteX14" fmla="*/ 1326904 w 1344834"/>
              <a:gd name="connsiteY14" fmla="*/ 107576 h 497072"/>
              <a:gd name="connsiteX15" fmla="*/ 1344834 w 1344834"/>
              <a:gd name="connsiteY15" fmla="*/ 0 h 497072"/>
              <a:gd name="connsiteX0" fmla="*/ 77368 w 1255520"/>
              <a:gd name="connsiteY0" fmla="*/ 237157 h 497072"/>
              <a:gd name="connsiteX1" fmla="*/ 258783 w 1255520"/>
              <a:gd name="connsiteY1" fmla="*/ 389066 h 497072"/>
              <a:gd name="connsiteX2" fmla="*/ 147566 w 1255520"/>
              <a:gd name="connsiteY2" fmla="*/ 287826 h 497072"/>
              <a:gd name="connsiteX3" fmla="*/ 95899 w 1255520"/>
              <a:gd name="connsiteY3" fmla="*/ 362039 h 497072"/>
              <a:gd name="connsiteX4" fmla="*/ 461 w 1255520"/>
              <a:gd name="connsiteY4" fmla="*/ 233082 h 497072"/>
              <a:gd name="connsiteX5" fmla="*/ 66202 w 1255520"/>
              <a:gd name="connsiteY5" fmla="*/ 328706 h 497072"/>
              <a:gd name="connsiteX6" fmla="*/ 209637 w 1255520"/>
              <a:gd name="connsiteY6" fmla="*/ 292847 h 497072"/>
              <a:gd name="connsiteX7" fmla="*/ 460649 w 1255520"/>
              <a:gd name="connsiteY7" fmla="*/ 233082 h 497072"/>
              <a:gd name="connsiteX8" fmla="*/ 686050 w 1255520"/>
              <a:gd name="connsiteY8" fmla="*/ 256988 h 497072"/>
              <a:gd name="connsiteX9" fmla="*/ 849120 w 1255520"/>
              <a:gd name="connsiteY9" fmla="*/ 376518 h 497072"/>
              <a:gd name="connsiteX10" fmla="*/ 956696 w 1255520"/>
              <a:gd name="connsiteY10" fmla="*/ 496047 h 497072"/>
              <a:gd name="connsiteX11" fmla="*/ 1094155 w 1255520"/>
              <a:gd name="connsiteY11" fmla="*/ 424329 h 497072"/>
              <a:gd name="connsiteX12" fmla="*/ 1165873 w 1255520"/>
              <a:gd name="connsiteY12" fmla="*/ 256988 h 497072"/>
              <a:gd name="connsiteX13" fmla="*/ 1237590 w 1255520"/>
              <a:gd name="connsiteY13" fmla="*/ 107576 h 497072"/>
              <a:gd name="connsiteX14" fmla="*/ 1255520 w 1255520"/>
              <a:gd name="connsiteY14" fmla="*/ 0 h 497072"/>
              <a:gd name="connsiteX0" fmla="*/ 16661 w 1194813"/>
              <a:gd name="connsiteY0" fmla="*/ 237157 h 497072"/>
              <a:gd name="connsiteX1" fmla="*/ 198076 w 1194813"/>
              <a:gd name="connsiteY1" fmla="*/ 389066 h 497072"/>
              <a:gd name="connsiteX2" fmla="*/ 86859 w 1194813"/>
              <a:gd name="connsiteY2" fmla="*/ 287826 h 497072"/>
              <a:gd name="connsiteX3" fmla="*/ 35192 w 1194813"/>
              <a:gd name="connsiteY3" fmla="*/ 362039 h 497072"/>
              <a:gd name="connsiteX4" fmla="*/ 5495 w 1194813"/>
              <a:gd name="connsiteY4" fmla="*/ 328706 h 497072"/>
              <a:gd name="connsiteX5" fmla="*/ 148930 w 1194813"/>
              <a:gd name="connsiteY5" fmla="*/ 292847 h 497072"/>
              <a:gd name="connsiteX6" fmla="*/ 399942 w 1194813"/>
              <a:gd name="connsiteY6" fmla="*/ 233082 h 497072"/>
              <a:gd name="connsiteX7" fmla="*/ 625343 w 1194813"/>
              <a:gd name="connsiteY7" fmla="*/ 256988 h 497072"/>
              <a:gd name="connsiteX8" fmla="*/ 788413 w 1194813"/>
              <a:gd name="connsiteY8" fmla="*/ 376518 h 497072"/>
              <a:gd name="connsiteX9" fmla="*/ 895989 w 1194813"/>
              <a:gd name="connsiteY9" fmla="*/ 496047 h 497072"/>
              <a:gd name="connsiteX10" fmla="*/ 1033448 w 1194813"/>
              <a:gd name="connsiteY10" fmla="*/ 424329 h 497072"/>
              <a:gd name="connsiteX11" fmla="*/ 1105166 w 1194813"/>
              <a:gd name="connsiteY11" fmla="*/ 256988 h 497072"/>
              <a:gd name="connsiteX12" fmla="*/ 1176883 w 1194813"/>
              <a:gd name="connsiteY12" fmla="*/ 107576 h 497072"/>
              <a:gd name="connsiteX13" fmla="*/ 1194813 w 1194813"/>
              <a:gd name="connsiteY13" fmla="*/ 0 h 497072"/>
              <a:gd name="connsiteX0" fmla="*/ 16661 w 1194813"/>
              <a:gd name="connsiteY0" fmla="*/ 237157 h 497072"/>
              <a:gd name="connsiteX1" fmla="*/ 198076 w 1194813"/>
              <a:gd name="connsiteY1" fmla="*/ 389066 h 497072"/>
              <a:gd name="connsiteX2" fmla="*/ 86859 w 1194813"/>
              <a:gd name="connsiteY2" fmla="*/ 287826 h 497072"/>
              <a:gd name="connsiteX3" fmla="*/ 35192 w 1194813"/>
              <a:gd name="connsiteY3" fmla="*/ 362039 h 497072"/>
              <a:gd name="connsiteX4" fmla="*/ 5495 w 1194813"/>
              <a:gd name="connsiteY4" fmla="*/ 328706 h 497072"/>
              <a:gd name="connsiteX5" fmla="*/ 399942 w 1194813"/>
              <a:gd name="connsiteY5" fmla="*/ 233082 h 497072"/>
              <a:gd name="connsiteX6" fmla="*/ 625343 w 1194813"/>
              <a:gd name="connsiteY6" fmla="*/ 256988 h 497072"/>
              <a:gd name="connsiteX7" fmla="*/ 788413 w 1194813"/>
              <a:gd name="connsiteY7" fmla="*/ 376518 h 497072"/>
              <a:gd name="connsiteX8" fmla="*/ 895989 w 1194813"/>
              <a:gd name="connsiteY8" fmla="*/ 496047 h 497072"/>
              <a:gd name="connsiteX9" fmla="*/ 1033448 w 1194813"/>
              <a:gd name="connsiteY9" fmla="*/ 424329 h 497072"/>
              <a:gd name="connsiteX10" fmla="*/ 1105166 w 1194813"/>
              <a:gd name="connsiteY10" fmla="*/ 256988 h 497072"/>
              <a:gd name="connsiteX11" fmla="*/ 1176883 w 1194813"/>
              <a:gd name="connsiteY11" fmla="*/ 107576 h 497072"/>
              <a:gd name="connsiteX12" fmla="*/ 1194813 w 1194813"/>
              <a:gd name="connsiteY12" fmla="*/ 0 h 497072"/>
              <a:gd name="connsiteX0" fmla="*/ 16661 w 1194813"/>
              <a:gd name="connsiteY0" fmla="*/ 237157 h 497072"/>
              <a:gd name="connsiteX1" fmla="*/ 198076 w 1194813"/>
              <a:gd name="connsiteY1" fmla="*/ 389066 h 497072"/>
              <a:gd name="connsiteX2" fmla="*/ 35192 w 1194813"/>
              <a:gd name="connsiteY2" fmla="*/ 362039 h 497072"/>
              <a:gd name="connsiteX3" fmla="*/ 5495 w 1194813"/>
              <a:gd name="connsiteY3" fmla="*/ 328706 h 497072"/>
              <a:gd name="connsiteX4" fmla="*/ 399942 w 1194813"/>
              <a:gd name="connsiteY4" fmla="*/ 233082 h 497072"/>
              <a:gd name="connsiteX5" fmla="*/ 625343 w 1194813"/>
              <a:gd name="connsiteY5" fmla="*/ 256988 h 497072"/>
              <a:gd name="connsiteX6" fmla="*/ 788413 w 1194813"/>
              <a:gd name="connsiteY6" fmla="*/ 376518 h 497072"/>
              <a:gd name="connsiteX7" fmla="*/ 895989 w 1194813"/>
              <a:gd name="connsiteY7" fmla="*/ 496047 h 497072"/>
              <a:gd name="connsiteX8" fmla="*/ 1033448 w 1194813"/>
              <a:gd name="connsiteY8" fmla="*/ 424329 h 497072"/>
              <a:gd name="connsiteX9" fmla="*/ 1105166 w 1194813"/>
              <a:gd name="connsiteY9" fmla="*/ 256988 h 497072"/>
              <a:gd name="connsiteX10" fmla="*/ 1176883 w 1194813"/>
              <a:gd name="connsiteY10" fmla="*/ 107576 h 497072"/>
              <a:gd name="connsiteX11" fmla="*/ 1194813 w 1194813"/>
              <a:gd name="connsiteY11" fmla="*/ 0 h 497072"/>
              <a:gd name="connsiteX0" fmla="*/ 16661 w 1194813"/>
              <a:gd name="connsiteY0" fmla="*/ 237157 h 497072"/>
              <a:gd name="connsiteX1" fmla="*/ 35192 w 1194813"/>
              <a:gd name="connsiteY1" fmla="*/ 362039 h 497072"/>
              <a:gd name="connsiteX2" fmla="*/ 5495 w 1194813"/>
              <a:gd name="connsiteY2" fmla="*/ 328706 h 497072"/>
              <a:gd name="connsiteX3" fmla="*/ 399942 w 1194813"/>
              <a:gd name="connsiteY3" fmla="*/ 233082 h 497072"/>
              <a:gd name="connsiteX4" fmla="*/ 625343 w 1194813"/>
              <a:gd name="connsiteY4" fmla="*/ 256988 h 497072"/>
              <a:gd name="connsiteX5" fmla="*/ 788413 w 1194813"/>
              <a:gd name="connsiteY5" fmla="*/ 376518 h 497072"/>
              <a:gd name="connsiteX6" fmla="*/ 895989 w 1194813"/>
              <a:gd name="connsiteY6" fmla="*/ 496047 h 497072"/>
              <a:gd name="connsiteX7" fmla="*/ 1033448 w 1194813"/>
              <a:gd name="connsiteY7" fmla="*/ 424329 h 497072"/>
              <a:gd name="connsiteX8" fmla="*/ 1105166 w 1194813"/>
              <a:gd name="connsiteY8" fmla="*/ 256988 h 497072"/>
              <a:gd name="connsiteX9" fmla="*/ 1176883 w 1194813"/>
              <a:gd name="connsiteY9" fmla="*/ 107576 h 497072"/>
              <a:gd name="connsiteX10" fmla="*/ 1194813 w 1194813"/>
              <a:gd name="connsiteY10" fmla="*/ 0 h 497072"/>
              <a:gd name="connsiteX0" fmla="*/ 0 w 1178152"/>
              <a:gd name="connsiteY0" fmla="*/ 237157 h 497072"/>
              <a:gd name="connsiteX1" fmla="*/ 18531 w 1178152"/>
              <a:gd name="connsiteY1" fmla="*/ 362039 h 497072"/>
              <a:gd name="connsiteX2" fmla="*/ 383281 w 1178152"/>
              <a:gd name="connsiteY2" fmla="*/ 233082 h 497072"/>
              <a:gd name="connsiteX3" fmla="*/ 608682 w 1178152"/>
              <a:gd name="connsiteY3" fmla="*/ 256988 h 497072"/>
              <a:gd name="connsiteX4" fmla="*/ 771752 w 1178152"/>
              <a:gd name="connsiteY4" fmla="*/ 376518 h 497072"/>
              <a:gd name="connsiteX5" fmla="*/ 879328 w 1178152"/>
              <a:gd name="connsiteY5" fmla="*/ 496047 h 497072"/>
              <a:gd name="connsiteX6" fmla="*/ 1016787 w 1178152"/>
              <a:gd name="connsiteY6" fmla="*/ 424329 h 497072"/>
              <a:gd name="connsiteX7" fmla="*/ 1088505 w 1178152"/>
              <a:gd name="connsiteY7" fmla="*/ 256988 h 497072"/>
              <a:gd name="connsiteX8" fmla="*/ 1160222 w 1178152"/>
              <a:gd name="connsiteY8" fmla="*/ 107576 h 497072"/>
              <a:gd name="connsiteX9" fmla="*/ 1178152 w 1178152"/>
              <a:gd name="connsiteY9" fmla="*/ 0 h 497072"/>
              <a:gd name="connsiteX0" fmla="*/ 0 w 1178152"/>
              <a:gd name="connsiteY0" fmla="*/ 237157 h 497072"/>
              <a:gd name="connsiteX1" fmla="*/ 383281 w 1178152"/>
              <a:gd name="connsiteY1" fmla="*/ 233082 h 497072"/>
              <a:gd name="connsiteX2" fmla="*/ 608682 w 1178152"/>
              <a:gd name="connsiteY2" fmla="*/ 256988 h 497072"/>
              <a:gd name="connsiteX3" fmla="*/ 771752 w 1178152"/>
              <a:gd name="connsiteY3" fmla="*/ 376518 h 497072"/>
              <a:gd name="connsiteX4" fmla="*/ 879328 w 1178152"/>
              <a:gd name="connsiteY4" fmla="*/ 496047 h 497072"/>
              <a:gd name="connsiteX5" fmla="*/ 1016787 w 1178152"/>
              <a:gd name="connsiteY5" fmla="*/ 424329 h 497072"/>
              <a:gd name="connsiteX6" fmla="*/ 1088505 w 1178152"/>
              <a:gd name="connsiteY6" fmla="*/ 256988 h 497072"/>
              <a:gd name="connsiteX7" fmla="*/ 1160222 w 1178152"/>
              <a:gd name="connsiteY7" fmla="*/ 107576 h 497072"/>
              <a:gd name="connsiteX8" fmla="*/ 1178152 w 1178152"/>
              <a:gd name="connsiteY8" fmla="*/ 0 h 497072"/>
              <a:gd name="connsiteX0" fmla="*/ 0 w 794871"/>
              <a:gd name="connsiteY0" fmla="*/ 233082 h 497072"/>
              <a:gd name="connsiteX1" fmla="*/ 225401 w 794871"/>
              <a:gd name="connsiteY1" fmla="*/ 256988 h 497072"/>
              <a:gd name="connsiteX2" fmla="*/ 388471 w 794871"/>
              <a:gd name="connsiteY2" fmla="*/ 376518 h 497072"/>
              <a:gd name="connsiteX3" fmla="*/ 496047 w 794871"/>
              <a:gd name="connsiteY3" fmla="*/ 496047 h 497072"/>
              <a:gd name="connsiteX4" fmla="*/ 633506 w 794871"/>
              <a:gd name="connsiteY4" fmla="*/ 424329 h 497072"/>
              <a:gd name="connsiteX5" fmla="*/ 705224 w 794871"/>
              <a:gd name="connsiteY5" fmla="*/ 256988 h 497072"/>
              <a:gd name="connsiteX6" fmla="*/ 776941 w 794871"/>
              <a:gd name="connsiteY6" fmla="*/ 107576 h 497072"/>
              <a:gd name="connsiteX7" fmla="*/ 794871 w 794871"/>
              <a:gd name="connsiteY7" fmla="*/ 0 h 497072"/>
              <a:gd name="connsiteX0" fmla="*/ 0 w 569470"/>
              <a:gd name="connsiteY0" fmla="*/ 256988 h 497072"/>
              <a:gd name="connsiteX1" fmla="*/ 163070 w 569470"/>
              <a:gd name="connsiteY1" fmla="*/ 376518 h 497072"/>
              <a:gd name="connsiteX2" fmla="*/ 270646 w 569470"/>
              <a:gd name="connsiteY2" fmla="*/ 496047 h 497072"/>
              <a:gd name="connsiteX3" fmla="*/ 408105 w 569470"/>
              <a:gd name="connsiteY3" fmla="*/ 424329 h 497072"/>
              <a:gd name="connsiteX4" fmla="*/ 479823 w 569470"/>
              <a:gd name="connsiteY4" fmla="*/ 256988 h 497072"/>
              <a:gd name="connsiteX5" fmla="*/ 551540 w 569470"/>
              <a:gd name="connsiteY5" fmla="*/ 107576 h 497072"/>
              <a:gd name="connsiteX6" fmla="*/ 569470 w 569470"/>
              <a:gd name="connsiteY6" fmla="*/ 0 h 497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9470" h="497072">
                <a:moveTo>
                  <a:pt x="0" y="256988"/>
                </a:moveTo>
                <a:cubicBezTo>
                  <a:pt x="64745" y="280894"/>
                  <a:pt x="117962" y="336675"/>
                  <a:pt x="163070" y="376518"/>
                </a:cubicBezTo>
                <a:cubicBezTo>
                  <a:pt x="208178" y="416361"/>
                  <a:pt x="229807" y="488079"/>
                  <a:pt x="270646" y="496047"/>
                </a:cubicBezTo>
                <a:cubicBezTo>
                  <a:pt x="311485" y="504016"/>
                  <a:pt x="373242" y="464172"/>
                  <a:pt x="408105" y="424329"/>
                </a:cubicBezTo>
                <a:cubicBezTo>
                  <a:pt x="442968" y="384486"/>
                  <a:pt x="455917" y="309780"/>
                  <a:pt x="479823" y="256988"/>
                </a:cubicBezTo>
                <a:cubicBezTo>
                  <a:pt x="503729" y="204196"/>
                  <a:pt x="536599" y="150407"/>
                  <a:pt x="551540" y="107576"/>
                </a:cubicBezTo>
                <a:cubicBezTo>
                  <a:pt x="566481" y="64745"/>
                  <a:pt x="567975" y="32372"/>
                  <a:pt x="569470" y="0"/>
                </a:cubicBezTo>
              </a:path>
            </a:pathLst>
          </a:custGeom>
          <a:noFill/>
          <a:ln w="19050">
            <a:solidFill>
              <a:srgbClr val="FF5C1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44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7" name="Rectángulo 936">
            <a:extLst>
              <a:ext uri="{FF2B5EF4-FFF2-40B4-BE49-F238E27FC236}">
                <a16:creationId xmlns:a16="http://schemas.microsoft.com/office/drawing/2014/main" id="{0622B153-BF4E-1E43-851C-E2371A3754F3}"/>
              </a:ext>
            </a:extLst>
          </p:cNvPr>
          <p:cNvSpPr/>
          <p:nvPr/>
        </p:nvSpPr>
        <p:spPr>
          <a:xfrm>
            <a:off x="2311864" y="4203093"/>
            <a:ext cx="2035974" cy="348813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algn="ctr" defTabSz="685800">
              <a:lnSpc>
                <a:spcPts val="1035"/>
              </a:lnSpc>
              <a:defRPr/>
            </a:pPr>
            <a:r>
              <a:rPr lang="es-CO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ACCESS TO CHINA IN JUST 29 DAYS (SHANGHAI) </a:t>
            </a:r>
          </a:p>
        </p:txBody>
      </p:sp>
      <p:sp>
        <p:nvSpPr>
          <p:cNvPr id="938" name="Rectángulo 937">
            <a:extLst>
              <a:ext uri="{FF2B5EF4-FFF2-40B4-BE49-F238E27FC236}">
                <a16:creationId xmlns:a16="http://schemas.microsoft.com/office/drawing/2014/main" id="{21D57AC4-8D37-564A-8118-65C7641F8A50}"/>
              </a:ext>
            </a:extLst>
          </p:cNvPr>
          <p:cNvSpPr/>
          <p:nvPr/>
        </p:nvSpPr>
        <p:spPr>
          <a:xfrm>
            <a:off x="3116266" y="1652679"/>
            <a:ext cx="2504857" cy="348813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algn="ctr" defTabSz="685800">
              <a:lnSpc>
                <a:spcPts val="1035"/>
              </a:lnSpc>
              <a:defRPr/>
            </a:pPr>
            <a:r>
              <a:rPr lang="es-CO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ACCESS TO USA IN JUST 3 DAYS  </a:t>
            </a:r>
          </a:p>
          <a:p>
            <a:pPr lvl="0" algn="ctr" defTabSz="685800">
              <a:lnSpc>
                <a:spcPts val="1035"/>
              </a:lnSpc>
              <a:defRPr/>
            </a:pPr>
            <a:r>
              <a:rPr lang="es-CO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(PORT EVERGLADES) </a:t>
            </a:r>
          </a:p>
        </p:txBody>
      </p:sp>
      <p:sp>
        <p:nvSpPr>
          <p:cNvPr id="939" name="Rectángulo 938">
            <a:extLst>
              <a:ext uri="{FF2B5EF4-FFF2-40B4-BE49-F238E27FC236}">
                <a16:creationId xmlns:a16="http://schemas.microsoft.com/office/drawing/2014/main" id="{554AF59F-4AE7-9543-AEE7-BAB97BA02261}"/>
              </a:ext>
            </a:extLst>
          </p:cNvPr>
          <p:cNvSpPr/>
          <p:nvPr/>
        </p:nvSpPr>
        <p:spPr>
          <a:xfrm>
            <a:off x="5216357" y="4791528"/>
            <a:ext cx="1449999" cy="47705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algn="ctr" defTabSz="685800">
              <a:lnSpc>
                <a:spcPts val="1035"/>
              </a:lnSpc>
              <a:defRPr/>
            </a:pPr>
            <a:r>
              <a:rPr lang="es-CO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ACCESS TO PERU IN JUST 2 DAYS (CALLAO)</a:t>
            </a:r>
          </a:p>
        </p:txBody>
      </p:sp>
      <p:sp>
        <p:nvSpPr>
          <p:cNvPr id="940" name="Rectángulo 939">
            <a:extLst>
              <a:ext uri="{FF2B5EF4-FFF2-40B4-BE49-F238E27FC236}">
                <a16:creationId xmlns:a16="http://schemas.microsoft.com/office/drawing/2014/main" id="{82A4C59A-3731-4446-AC96-319F34289426}"/>
              </a:ext>
            </a:extLst>
          </p:cNvPr>
          <p:cNvSpPr/>
          <p:nvPr/>
        </p:nvSpPr>
        <p:spPr>
          <a:xfrm>
            <a:off x="9631786" y="1737858"/>
            <a:ext cx="2278562" cy="348813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algn="ctr" defTabSz="685800">
              <a:lnSpc>
                <a:spcPts val="1035"/>
              </a:lnSpc>
              <a:defRPr/>
            </a:pPr>
            <a:r>
              <a:rPr lang="es-CO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ACCESS TO THE NETHERLANDS IN JUST 13 DAYS (ROTTERDAM)</a:t>
            </a:r>
          </a:p>
        </p:txBody>
      </p:sp>
      <p:sp>
        <p:nvSpPr>
          <p:cNvPr id="941" name="Forma libre 10">
            <a:extLst>
              <a:ext uri="{FF2B5EF4-FFF2-40B4-BE49-F238E27FC236}">
                <a16:creationId xmlns:a16="http://schemas.microsoft.com/office/drawing/2014/main" id="{5DD6E290-EC5F-2E41-BE25-E31501DA395D}"/>
              </a:ext>
            </a:extLst>
          </p:cNvPr>
          <p:cNvSpPr/>
          <p:nvPr/>
        </p:nvSpPr>
        <p:spPr>
          <a:xfrm>
            <a:off x="7240868" y="3998577"/>
            <a:ext cx="1454133" cy="1388878"/>
          </a:xfrm>
          <a:custGeom>
            <a:avLst/>
            <a:gdLst>
              <a:gd name="connsiteX0" fmla="*/ 0 w 1244662"/>
              <a:gd name="connsiteY0" fmla="*/ 130683 h 1317929"/>
              <a:gd name="connsiteX1" fmla="*/ 73742 w 1244662"/>
              <a:gd name="connsiteY1" fmla="*/ 27445 h 1317929"/>
              <a:gd name="connsiteX2" fmla="*/ 287594 w 1244662"/>
              <a:gd name="connsiteY2" fmla="*/ 34819 h 1317929"/>
              <a:gd name="connsiteX3" fmla="*/ 951271 w 1244662"/>
              <a:gd name="connsiteY3" fmla="*/ 410903 h 1317929"/>
              <a:gd name="connsiteX4" fmla="*/ 1224116 w 1244662"/>
              <a:gd name="connsiteY4" fmla="*/ 698496 h 1317929"/>
              <a:gd name="connsiteX5" fmla="*/ 1194620 w 1244662"/>
              <a:gd name="connsiteY5" fmla="*/ 1118825 h 1317929"/>
              <a:gd name="connsiteX6" fmla="*/ 951271 w 1244662"/>
              <a:gd name="connsiteY6" fmla="*/ 1317929 h 1317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4662" h="1317929">
                <a:moveTo>
                  <a:pt x="0" y="130683"/>
                </a:moveTo>
                <a:cubicBezTo>
                  <a:pt x="12905" y="87052"/>
                  <a:pt x="25810" y="43422"/>
                  <a:pt x="73742" y="27445"/>
                </a:cubicBezTo>
                <a:cubicBezTo>
                  <a:pt x="121674" y="11468"/>
                  <a:pt x="141339" y="-29091"/>
                  <a:pt x="287594" y="34819"/>
                </a:cubicBezTo>
                <a:cubicBezTo>
                  <a:pt x="433849" y="98729"/>
                  <a:pt x="795184" y="300290"/>
                  <a:pt x="951271" y="410903"/>
                </a:cubicBezTo>
                <a:cubicBezTo>
                  <a:pt x="1107358" y="521516"/>
                  <a:pt x="1183558" y="580509"/>
                  <a:pt x="1224116" y="698496"/>
                </a:cubicBezTo>
                <a:cubicBezTo>
                  <a:pt x="1264674" y="816483"/>
                  <a:pt x="1240094" y="1015586"/>
                  <a:pt x="1194620" y="1118825"/>
                </a:cubicBezTo>
                <a:cubicBezTo>
                  <a:pt x="1149146" y="1222064"/>
                  <a:pt x="1050208" y="1269996"/>
                  <a:pt x="951271" y="1317929"/>
                </a:cubicBezTo>
              </a:path>
            </a:pathLst>
          </a:custGeom>
          <a:noFill/>
          <a:ln w="19050">
            <a:solidFill>
              <a:srgbClr val="FF5C1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42" name="Forma libre 13">
            <a:extLst>
              <a:ext uri="{FF2B5EF4-FFF2-40B4-BE49-F238E27FC236}">
                <a16:creationId xmlns:a16="http://schemas.microsoft.com/office/drawing/2014/main" id="{19AFD324-C0B1-B941-9415-5876430D0C30}"/>
              </a:ext>
            </a:extLst>
          </p:cNvPr>
          <p:cNvSpPr/>
          <p:nvPr/>
        </p:nvSpPr>
        <p:spPr>
          <a:xfrm>
            <a:off x="7773204" y="5332175"/>
            <a:ext cx="621978" cy="156255"/>
          </a:xfrm>
          <a:custGeom>
            <a:avLst/>
            <a:gdLst>
              <a:gd name="connsiteX0" fmla="*/ 548640 w 548640"/>
              <a:gd name="connsiteY0" fmla="*/ 0 h 656217"/>
              <a:gd name="connsiteX1" fmla="*/ 365760 w 548640"/>
              <a:gd name="connsiteY1" fmla="*/ 484094 h 656217"/>
              <a:gd name="connsiteX2" fmla="*/ 0 w 548640"/>
              <a:gd name="connsiteY2" fmla="*/ 656217 h 656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8640" h="656217">
                <a:moveTo>
                  <a:pt x="548640" y="0"/>
                </a:moveTo>
                <a:cubicBezTo>
                  <a:pt x="502920" y="187362"/>
                  <a:pt x="457200" y="374725"/>
                  <a:pt x="365760" y="484094"/>
                </a:cubicBezTo>
                <a:cubicBezTo>
                  <a:pt x="274320" y="593463"/>
                  <a:pt x="137160" y="624840"/>
                  <a:pt x="0" y="656217"/>
                </a:cubicBezTo>
              </a:path>
            </a:pathLst>
          </a:custGeom>
          <a:noFill/>
          <a:ln w="19050">
            <a:solidFill>
              <a:srgbClr val="FF5C1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43" name="34 CuadroTexto">
            <a:extLst>
              <a:ext uri="{FF2B5EF4-FFF2-40B4-BE49-F238E27FC236}">
                <a16:creationId xmlns:a16="http://schemas.microsoft.com/office/drawing/2014/main" id="{CC634BF6-203A-6941-9DF5-E396BD0A7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1859" y="4187817"/>
            <a:ext cx="1097908" cy="36933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SANTOS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(11 DAYS)</a:t>
            </a:r>
          </a:p>
        </p:txBody>
      </p:sp>
      <p:sp>
        <p:nvSpPr>
          <p:cNvPr id="944" name="34 CuadroTexto">
            <a:extLst>
              <a:ext uri="{FF2B5EF4-FFF2-40B4-BE49-F238E27FC236}">
                <a16:creationId xmlns:a16="http://schemas.microsoft.com/office/drawing/2014/main" id="{65C5343B-1239-6545-A483-D64EFCEBC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4605" y="5484094"/>
            <a:ext cx="1012301" cy="36933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BUENOS AIRES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(17 DAYS)</a:t>
            </a:r>
          </a:p>
        </p:txBody>
      </p:sp>
      <p:sp>
        <p:nvSpPr>
          <p:cNvPr id="945" name="Forma libre 19">
            <a:extLst>
              <a:ext uri="{FF2B5EF4-FFF2-40B4-BE49-F238E27FC236}">
                <a16:creationId xmlns:a16="http://schemas.microsoft.com/office/drawing/2014/main" id="{E35758C4-3C04-064B-8C62-6A7F6048CAB4}"/>
              </a:ext>
            </a:extLst>
          </p:cNvPr>
          <p:cNvSpPr/>
          <p:nvPr/>
        </p:nvSpPr>
        <p:spPr>
          <a:xfrm>
            <a:off x="6609929" y="3681252"/>
            <a:ext cx="687015" cy="459213"/>
          </a:xfrm>
          <a:custGeom>
            <a:avLst/>
            <a:gdLst>
              <a:gd name="connsiteX0" fmla="*/ 588049 w 588049"/>
              <a:gd name="connsiteY0" fmla="*/ 435755 h 435755"/>
              <a:gd name="connsiteX1" fmla="*/ 375613 w 588049"/>
              <a:gd name="connsiteY1" fmla="*/ 118640 h 435755"/>
              <a:gd name="connsiteX2" fmla="*/ 261697 w 588049"/>
              <a:gd name="connsiteY2" fmla="*/ 4725 h 435755"/>
              <a:gd name="connsiteX3" fmla="*/ 110837 w 588049"/>
              <a:gd name="connsiteY3" fmla="*/ 32434 h 435755"/>
              <a:gd name="connsiteX4" fmla="*/ 0 w 588049"/>
              <a:gd name="connsiteY4" fmla="*/ 130955 h 435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8049" h="435755">
                <a:moveTo>
                  <a:pt x="588049" y="435755"/>
                </a:moveTo>
                <a:cubicBezTo>
                  <a:pt x="509027" y="313116"/>
                  <a:pt x="430005" y="190478"/>
                  <a:pt x="375613" y="118640"/>
                </a:cubicBezTo>
                <a:cubicBezTo>
                  <a:pt x="321221" y="46802"/>
                  <a:pt x="305826" y="19093"/>
                  <a:pt x="261697" y="4725"/>
                </a:cubicBezTo>
                <a:cubicBezTo>
                  <a:pt x="217568" y="-9643"/>
                  <a:pt x="154453" y="11396"/>
                  <a:pt x="110837" y="32434"/>
                </a:cubicBezTo>
                <a:cubicBezTo>
                  <a:pt x="67221" y="53472"/>
                  <a:pt x="33610" y="92213"/>
                  <a:pt x="0" y="130955"/>
                </a:cubicBezTo>
              </a:path>
            </a:pathLst>
          </a:custGeom>
          <a:noFill/>
          <a:ln w="19050">
            <a:solidFill>
              <a:srgbClr val="FF5C1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46" name="Forma libre 20">
            <a:extLst>
              <a:ext uri="{FF2B5EF4-FFF2-40B4-BE49-F238E27FC236}">
                <a16:creationId xmlns:a16="http://schemas.microsoft.com/office/drawing/2014/main" id="{F5CEA47A-9ADF-1A48-8F60-CD848AC01727}"/>
              </a:ext>
            </a:extLst>
          </p:cNvPr>
          <p:cNvSpPr/>
          <p:nvPr/>
        </p:nvSpPr>
        <p:spPr>
          <a:xfrm>
            <a:off x="8608971" y="4773932"/>
            <a:ext cx="2242866" cy="922863"/>
          </a:xfrm>
          <a:custGeom>
            <a:avLst/>
            <a:gdLst>
              <a:gd name="connsiteX0" fmla="*/ 0 w 1497152"/>
              <a:gd name="connsiteY0" fmla="*/ 0 h 985467"/>
              <a:gd name="connsiteX1" fmla="*/ 549587 w 1497152"/>
              <a:gd name="connsiteY1" fmla="*/ 620655 h 985467"/>
              <a:gd name="connsiteX2" fmla="*/ 1497152 w 1497152"/>
              <a:gd name="connsiteY2" fmla="*/ 985467 h 985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152" h="985467">
                <a:moveTo>
                  <a:pt x="0" y="0"/>
                </a:moveTo>
                <a:cubicBezTo>
                  <a:pt x="150031" y="228205"/>
                  <a:pt x="300062" y="456411"/>
                  <a:pt x="549587" y="620655"/>
                </a:cubicBezTo>
                <a:cubicBezTo>
                  <a:pt x="799112" y="784899"/>
                  <a:pt x="1148132" y="885183"/>
                  <a:pt x="1497152" y="985467"/>
                </a:cubicBezTo>
              </a:path>
            </a:pathLst>
          </a:custGeom>
          <a:noFill/>
          <a:ln w="19050">
            <a:solidFill>
              <a:srgbClr val="FF5C1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47" name="34 CuadroTexto">
            <a:extLst>
              <a:ext uri="{FF2B5EF4-FFF2-40B4-BE49-F238E27FC236}">
                <a16:creationId xmlns:a16="http://schemas.microsoft.com/office/drawing/2014/main" id="{F1D27517-6817-6A45-8FD4-12BB9B0E1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1067" y="5989442"/>
            <a:ext cx="1344123" cy="36933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CAPETOWN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(34 DAYS)</a:t>
            </a:r>
          </a:p>
        </p:txBody>
      </p:sp>
      <p:sp>
        <p:nvSpPr>
          <p:cNvPr id="948" name="34 CuadroTexto">
            <a:extLst>
              <a:ext uri="{FF2B5EF4-FFF2-40B4-BE49-F238E27FC236}">
                <a16:creationId xmlns:a16="http://schemas.microsoft.com/office/drawing/2014/main" id="{7D9CC147-F351-ED4A-9493-F48305BEC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7659" y="3119642"/>
            <a:ext cx="969419" cy="36933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NUEVA YORK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(6 DAYS)</a:t>
            </a:r>
          </a:p>
        </p:txBody>
      </p:sp>
      <p:sp>
        <p:nvSpPr>
          <p:cNvPr id="949" name="Forma libre 24">
            <a:extLst>
              <a:ext uri="{FF2B5EF4-FFF2-40B4-BE49-F238E27FC236}">
                <a16:creationId xmlns:a16="http://schemas.microsoft.com/office/drawing/2014/main" id="{4F80471A-B416-A34E-B004-5685F41749AD}"/>
              </a:ext>
            </a:extLst>
          </p:cNvPr>
          <p:cNvSpPr/>
          <p:nvPr/>
        </p:nvSpPr>
        <p:spPr>
          <a:xfrm rot="21408567">
            <a:off x="7374169" y="3188749"/>
            <a:ext cx="166190" cy="874147"/>
          </a:xfrm>
          <a:custGeom>
            <a:avLst/>
            <a:gdLst>
              <a:gd name="connsiteX0" fmla="*/ 0 w 168539"/>
              <a:gd name="connsiteY0" fmla="*/ 930442 h 930442"/>
              <a:gd name="connsiteX1" fmla="*/ 136358 w 168539"/>
              <a:gd name="connsiteY1" fmla="*/ 786063 h 930442"/>
              <a:gd name="connsiteX2" fmla="*/ 168442 w 168539"/>
              <a:gd name="connsiteY2" fmla="*/ 537410 h 930442"/>
              <a:gd name="connsiteX3" fmla="*/ 144379 w 168539"/>
              <a:gd name="connsiteY3" fmla="*/ 0 h 93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539" h="930442">
                <a:moveTo>
                  <a:pt x="0" y="930442"/>
                </a:moveTo>
                <a:cubicBezTo>
                  <a:pt x="54142" y="891005"/>
                  <a:pt x="108284" y="851568"/>
                  <a:pt x="136358" y="786063"/>
                </a:cubicBezTo>
                <a:cubicBezTo>
                  <a:pt x="164432" y="720558"/>
                  <a:pt x="167105" y="668420"/>
                  <a:pt x="168442" y="537410"/>
                </a:cubicBezTo>
                <a:cubicBezTo>
                  <a:pt x="169779" y="406400"/>
                  <a:pt x="157079" y="203200"/>
                  <a:pt x="144379" y="0"/>
                </a:cubicBezTo>
              </a:path>
            </a:pathLst>
          </a:custGeom>
          <a:noFill/>
          <a:ln w="19050">
            <a:solidFill>
              <a:srgbClr val="FF5C1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50" name="Elipse 949">
            <a:extLst>
              <a:ext uri="{FF2B5EF4-FFF2-40B4-BE49-F238E27FC236}">
                <a16:creationId xmlns:a16="http://schemas.microsoft.com/office/drawing/2014/main" id="{553F2EDA-C7D2-7B4B-A4B1-A771456ED0C5}"/>
              </a:ext>
            </a:extLst>
          </p:cNvPr>
          <p:cNvSpPr/>
          <p:nvPr/>
        </p:nvSpPr>
        <p:spPr>
          <a:xfrm>
            <a:off x="7494115" y="2989379"/>
            <a:ext cx="126176" cy="11381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51" name="Forma libre 27">
            <a:extLst>
              <a:ext uri="{FF2B5EF4-FFF2-40B4-BE49-F238E27FC236}">
                <a16:creationId xmlns:a16="http://schemas.microsoft.com/office/drawing/2014/main" id="{5DFF585F-21AC-FB4B-86EE-82503166A40E}"/>
              </a:ext>
            </a:extLst>
          </p:cNvPr>
          <p:cNvSpPr/>
          <p:nvPr/>
        </p:nvSpPr>
        <p:spPr>
          <a:xfrm>
            <a:off x="7319980" y="3191138"/>
            <a:ext cx="2937834" cy="843142"/>
          </a:xfrm>
          <a:custGeom>
            <a:avLst/>
            <a:gdLst>
              <a:gd name="connsiteX0" fmla="*/ 0 w 2113502"/>
              <a:gd name="connsiteY0" fmla="*/ 918633 h 918633"/>
              <a:gd name="connsiteX1" fmla="*/ 1020233 w 2113502"/>
              <a:gd name="connsiteY1" fmla="*/ 389467 h 918633"/>
              <a:gd name="connsiteX2" fmla="*/ 1574800 w 2113502"/>
              <a:gd name="connsiteY2" fmla="*/ 173567 h 918633"/>
              <a:gd name="connsiteX3" fmla="*/ 1960033 w 2113502"/>
              <a:gd name="connsiteY3" fmla="*/ 135467 h 918633"/>
              <a:gd name="connsiteX4" fmla="*/ 2095500 w 2113502"/>
              <a:gd name="connsiteY4" fmla="*/ 88900 h 918633"/>
              <a:gd name="connsiteX5" fmla="*/ 2108200 w 2113502"/>
              <a:gd name="connsiteY5" fmla="*/ 0 h 918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13502" h="918633">
                <a:moveTo>
                  <a:pt x="0" y="918633"/>
                </a:moveTo>
                <a:cubicBezTo>
                  <a:pt x="378883" y="716139"/>
                  <a:pt x="757766" y="513645"/>
                  <a:pt x="1020233" y="389467"/>
                </a:cubicBezTo>
                <a:cubicBezTo>
                  <a:pt x="1282700" y="265289"/>
                  <a:pt x="1418167" y="215900"/>
                  <a:pt x="1574800" y="173567"/>
                </a:cubicBezTo>
                <a:cubicBezTo>
                  <a:pt x="1731433" y="131234"/>
                  <a:pt x="1873250" y="149578"/>
                  <a:pt x="1960033" y="135467"/>
                </a:cubicBezTo>
                <a:cubicBezTo>
                  <a:pt x="2046816" y="121356"/>
                  <a:pt x="2070805" y="111478"/>
                  <a:pt x="2095500" y="88900"/>
                </a:cubicBezTo>
                <a:cubicBezTo>
                  <a:pt x="2120195" y="66322"/>
                  <a:pt x="2114197" y="33161"/>
                  <a:pt x="2108200" y="0"/>
                </a:cubicBezTo>
              </a:path>
            </a:pathLst>
          </a:custGeom>
          <a:noFill/>
          <a:ln w="19050">
            <a:solidFill>
              <a:srgbClr val="FF5C1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52" name="34 CuadroTexto">
            <a:extLst>
              <a:ext uri="{FF2B5EF4-FFF2-40B4-BE49-F238E27FC236}">
                <a16:creationId xmlns:a16="http://schemas.microsoft.com/office/drawing/2014/main" id="{E9820164-AE08-FB43-AB9D-7DA8B2048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829" y="3443149"/>
            <a:ext cx="929452" cy="36933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BARCELONA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(15 DAYS)</a:t>
            </a:r>
          </a:p>
        </p:txBody>
      </p:sp>
      <p:sp>
        <p:nvSpPr>
          <p:cNvPr id="953" name="34 CuadroTexto">
            <a:extLst>
              <a:ext uri="{FF2B5EF4-FFF2-40B4-BE49-F238E27FC236}">
                <a16:creationId xmlns:a16="http://schemas.microsoft.com/office/drawing/2014/main" id="{D8A93E05-AB76-124E-8CC6-F746213B7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9508" y="2600256"/>
            <a:ext cx="891089" cy="36933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LONDON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(17 DAYS)</a:t>
            </a:r>
          </a:p>
        </p:txBody>
      </p:sp>
      <p:sp>
        <p:nvSpPr>
          <p:cNvPr id="954" name="Forma libre 30">
            <a:extLst>
              <a:ext uri="{FF2B5EF4-FFF2-40B4-BE49-F238E27FC236}">
                <a16:creationId xmlns:a16="http://schemas.microsoft.com/office/drawing/2014/main" id="{D275B93D-61B6-AB40-BE2F-A3F560C11423}"/>
              </a:ext>
            </a:extLst>
          </p:cNvPr>
          <p:cNvSpPr/>
          <p:nvPr/>
        </p:nvSpPr>
        <p:spPr>
          <a:xfrm>
            <a:off x="7341278" y="2857115"/>
            <a:ext cx="2550422" cy="1184918"/>
          </a:xfrm>
          <a:custGeom>
            <a:avLst/>
            <a:gdLst>
              <a:gd name="connsiteX0" fmla="*/ 0 w 2125980"/>
              <a:gd name="connsiteY0" fmla="*/ 1341120 h 1341120"/>
              <a:gd name="connsiteX1" fmla="*/ 201930 w 2125980"/>
              <a:gd name="connsiteY1" fmla="*/ 1219200 h 1341120"/>
              <a:gd name="connsiteX2" fmla="*/ 579120 w 2125980"/>
              <a:gd name="connsiteY2" fmla="*/ 986790 h 1341120"/>
              <a:gd name="connsiteX3" fmla="*/ 1051560 w 2125980"/>
              <a:gd name="connsiteY3" fmla="*/ 594360 h 1341120"/>
              <a:gd name="connsiteX4" fmla="*/ 1493520 w 2125980"/>
              <a:gd name="connsiteY4" fmla="*/ 331470 h 1341120"/>
              <a:gd name="connsiteX5" fmla="*/ 1821180 w 2125980"/>
              <a:gd name="connsiteY5" fmla="*/ 167640 h 1341120"/>
              <a:gd name="connsiteX6" fmla="*/ 1977390 w 2125980"/>
              <a:gd name="connsiteY6" fmla="*/ 80010 h 1341120"/>
              <a:gd name="connsiteX7" fmla="*/ 2087880 w 2125980"/>
              <a:gd name="connsiteY7" fmla="*/ 53340 h 1341120"/>
              <a:gd name="connsiteX8" fmla="*/ 2125980 w 2125980"/>
              <a:gd name="connsiteY8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5980" h="1341120">
                <a:moveTo>
                  <a:pt x="0" y="1341120"/>
                </a:moveTo>
                <a:lnTo>
                  <a:pt x="201930" y="1219200"/>
                </a:lnTo>
                <a:cubicBezTo>
                  <a:pt x="298450" y="1160145"/>
                  <a:pt x="437515" y="1090930"/>
                  <a:pt x="579120" y="986790"/>
                </a:cubicBezTo>
                <a:cubicBezTo>
                  <a:pt x="720725" y="882650"/>
                  <a:pt x="899160" y="703580"/>
                  <a:pt x="1051560" y="594360"/>
                </a:cubicBezTo>
                <a:cubicBezTo>
                  <a:pt x="1203960" y="485140"/>
                  <a:pt x="1365250" y="402590"/>
                  <a:pt x="1493520" y="331470"/>
                </a:cubicBezTo>
                <a:cubicBezTo>
                  <a:pt x="1621790" y="260350"/>
                  <a:pt x="1740535" y="209550"/>
                  <a:pt x="1821180" y="167640"/>
                </a:cubicBezTo>
                <a:cubicBezTo>
                  <a:pt x="1901825" y="125730"/>
                  <a:pt x="1932940" y="99060"/>
                  <a:pt x="1977390" y="80010"/>
                </a:cubicBezTo>
                <a:cubicBezTo>
                  <a:pt x="2021840" y="60960"/>
                  <a:pt x="2063115" y="66675"/>
                  <a:pt x="2087880" y="53340"/>
                </a:cubicBezTo>
                <a:cubicBezTo>
                  <a:pt x="2112645" y="40005"/>
                  <a:pt x="2119312" y="20002"/>
                  <a:pt x="2125980" y="0"/>
                </a:cubicBezTo>
              </a:path>
            </a:pathLst>
          </a:custGeom>
          <a:noFill/>
          <a:ln w="19050">
            <a:solidFill>
              <a:srgbClr val="FF5C1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55" name="34 CuadroTexto">
            <a:extLst>
              <a:ext uri="{FF2B5EF4-FFF2-40B4-BE49-F238E27FC236}">
                <a16:creationId xmlns:a16="http://schemas.microsoft.com/office/drawing/2014/main" id="{03BBE3D6-381F-0E4E-B83D-9BCE9C42F1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812" y="4449026"/>
            <a:ext cx="811609" cy="36933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KOLKATA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(43 DAYS)</a:t>
            </a:r>
          </a:p>
        </p:txBody>
      </p:sp>
      <p:sp>
        <p:nvSpPr>
          <p:cNvPr id="956" name="Forma libre 34">
            <a:extLst>
              <a:ext uri="{FF2B5EF4-FFF2-40B4-BE49-F238E27FC236}">
                <a16:creationId xmlns:a16="http://schemas.microsoft.com/office/drawing/2014/main" id="{E60483C1-86E0-8C4C-94AF-25A795F811A4}"/>
              </a:ext>
            </a:extLst>
          </p:cNvPr>
          <p:cNvSpPr/>
          <p:nvPr/>
        </p:nvSpPr>
        <p:spPr>
          <a:xfrm rot="21435531">
            <a:off x="8325088" y="3648425"/>
            <a:ext cx="1867271" cy="246473"/>
          </a:xfrm>
          <a:custGeom>
            <a:avLst/>
            <a:gdLst>
              <a:gd name="connsiteX0" fmla="*/ 0 w 2462306"/>
              <a:gd name="connsiteY0" fmla="*/ 35897 h 1100734"/>
              <a:gd name="connsiteX1" fmla="*/ 245035 w 2462306"/>
              <a:gd name="connsiteY1" fmla="*/ 38 h 1100734"/>
              <a:gd name="connsiteX2" fmla="*/ 328706 w 2462306"/>
              <a:gd name="connsiteY2" fmla="*/ 41874 h 1100734"/>
              <a:gd name="connsiteX3" fmla="*/ 442259 w 2462306"/>
              <a:gd name="connsiteY3" fmla="*/ 137497 h 1100734"/>
              <a:gd name="connsiteX4" fmla="*/ 561788 w 2462306"/>
              <a:gd name="connsiteY4" fmla="*/ 149450 h 1100734"/>
              <a:gd name="connsiteX5" fmla="*/ 770965 w 2462306"/>
              <a:gd name="connsiteY5" fmla="*/ 173356 h 1100734"/>
              <a:gd name="connsiteX6" fmla="*/ 908423 w 2462306"/>
              <a:gd name="connsiteY6" fmla="*/ 215191 h 1100734"/>
              <a:gd name="connsiteX7" fmla="*/ 962212 w 2462306"/>
              <a:gd name="connsiteY7" fmla="*/ 364603 h 1100734"/>
              <a:gd name="connsiteX8" fmla="*/ 998070 w 2462306"/>
              <a:gd name="connsiteY8" fmla="*/ 448274 h 1100734"/>
              <a:gd name="connsiteX9" fmla="*/ 1069788 w 2462306"/>
              <a:gd name="connsiteY9" fmla="*/ 543897 h 1100734"/>
              <a:gd name="connsiteX10" fmla="*/ 1159435 w 2462306"/>
              <a:gd name="connsiteY10" fmla="*/ 735144 h 1100734"/>
              <a:gd name="connsiteX11" fmla="*/ 1207247 w 2462306"/>
              <a:gd name="connsiteY11" fmla="*/ 836744 h 1100734"/>
              <a:gd name="connsiteX12" fmla="*/ 1272988 w 2462306"/>
              <a:gd name="connsiteY12" fmla="*/ 932368 h 1100734"/>
              <a:gd name="connsiteX13" fmla="*/ 1416423 w 2462306"/>
              <a:gd name="connsiteY13" fmla="*/ 896509 h 1100734"/>
              <a:gd name="connsiteX14" fmla="*/ 1667435 w 2462306"/>
              <a:gd name="connsiteY14" fmla="*/ 836744 h 1100734"/>
              <a:gd name="connsiteX15" fmla="*/ 1852706 w 2462306"/>
              <a:gd name="connsiteY15" fmla="*/ 860650 h 1100734"/>
              <a:gd name="connsiteX16" fmla="*/ 2055906 w 2462306"/>
              <a:gd name="connsiteY16" fmla="*/ 980180 h 1100734"/>
              <a:gd name="connsiteX17" fmla="*/ 2163482 w 2462306"/>
              <a:gd name="connsiteY17" fmla="*/ 1099709 h 1100734"/>
              <a:gd name="connsiteX18" fmla="*/ 2300941 w 2462306"/>
              <a:gd name="connsiteY18" fmla="*/ 1027991 h 1100734"/>
              <a:gd name="connsiteX19" fmla="*/ 2372659 w 2462306"/>
              <a:gd name="connsiteY19" fmla="*/ 860650 h 1100734"/>
              <a:gd name="connsiteX20" fmla="*/ 2444376 w 2462306"/>
              <a:gd name="connsiteY20" fmla="*/ 711238 h 1100734"/>
              <a:gd name="connsiteX21" fmla="*/ 2462306 w 2462306"/>
              <a:gd name="connsiteY21" fmla="*/ 603662 h 110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462306" h="1100734">
                <a:moveTo>
                  <a:pt x="0" y="35897"/>
                </a:moveTo>
                <a:cubicBezTo>
                  <a:pt x="95125" y="17469"/>
                  <a:pt x="190251" y="-958"/>
                  <a:pt x="245035" y="38"/>
                </a:cubicBezTo>
                <a:cubicBezTo>
                  <a:pt x="299819" y="1034"/>
                  <a:pt x="295835" y="18964"/>
                  <a:pt x="328706" y="41874"/>
                </a:cubicBezTo>
                <a:cubicBezTo>
                  <a:pt x="361577" y="64784"/>
                  <a:pt x="403412" y="119568"/>
                  <a:pt x="442259" y="137497"/>
                </a:cubicBezTo>
                <a:cubicBezTo>
                  <a:pt x="481106" y="155426"/>
                  <a:pt x="561788" y="149450"/>
                  <a:pt x="561788" y="149450"/>
                </a:cubicBezTo>
                <a:cubicBezTo>
                  <a:pt x="616572" y="155427"/>
                  <a:pt x="713193" y="162399"/>
                  <a:pt x="770965" y="173356"/>
                </a:cubicBezTo>
                <a:cubicBezTo>
                  <a:pt x="828738" y="184313"/>
                  <a:pt x="876549" y="183317"/>
                  <a:pt x="908423" y="215191"/>
                </a:cubicBezTo>
                <a:cubicBezTo>
                  <a:pt x="940297" y="247065"/>
                  <a:pt x="947271" y="325756"/>
                  <a:pt x="962212" y="364603"/>
                </a:cubicBezTo>
                <a:cubicBezTo>
                  <a:pt x="977153" y="403450"/>
                  <a:pt x="980141" y="418392"/>
                  <a:pt x="998070" y="448274"/>
                </a:cubicBezTo>
                <a:cubicBezTo>
                  <a:pt x="1015999" y="478156"/>
                  <a:pt x="1042894" y="496085"/>
                  <a:pt x="1069788" y="543897"/>
                </a:cubicBezTo>
                <a:cubicBezTo>
                  <a:pt x="1096682" y="591709"/>
                  <a:pt x="1159435" y="735144"/>
                  <a:pt x="1159435" y="735144"/>
                </a:cubicBezTo>
                <a:cubicBezTo>
                  <a:pt x="1182345" y="783952"/>
                  <a:pt x="1188322" y="803873"/>
                  <a:pt x="1207247" y="836744"/>
                </a:cubicBezTo>
                <a:cubicBezTo>
                  <a:pt x="1226172" y="869615"/>
                  <a:pt x="1238125" y="922407"/>
                  <a:pt x="1272988" y="932368"/>
                </a:cubicBezTo>
                <a:cubicBezTo>
                  <a:pt x="1307851" y="942329"/>
                  <a:pt x="1416423" y="896509"/>
                  <a:pt x="1416423" y="896509"/>
                </a:cubicBezTo>
                <a:cubicBezTo>
                  <a:pt x="1482164" y="880572"/>
                  <a:pt x="1594721" y="842720"/>
                  <a:pt x="1667435" y="836744"/>
                </a:cubicBezTo>
                <a:cubicBezTo>
                  <a:pt x="1740149" y="830768"/>
                  <a:pt x="1787961" y="836744"/>
                  <a:pt x="1852706" y="860650"/>
                </a:cubicBezTo>
                <a:cubicBezTo>
                  <a:pt x="1917451" y="884556"/>
                  <a:pt x="2004110" y="940337"/>
                  <a:pt x="2055906" y="980180"/>
                </a:cubicBezTo>
                <a:cubicBezTo>
                  <a:pt x="2107702" y="1020023"/>
                  <a:pt x="2122643" y="1091741"/>
                  <a:pt x="2163482" y="1099709"/>
                </a:cubicBezTo>
                <a:cubicBezTo>
                  <a:pt x="2204321" y="1107678"/>
                  <a:pt x="2266078" y="1067834"/>
                  <a:pt x="2300941" y="1027991"/>
                </a:cubicBezTo>
                <a:cubicBezTo>
                  <a:pt x="2335804" y="988148"/>
                  <a:pt x="2348753" y="913442"/>
                  <a:pt x="2372659" y="860650"/>
                </a:cubicBezTo>
                <a:cubicBezTo>
                  <a:pt x="2396565" y="807858"/>
                  <a:pt x="2429435" y="754069"/>
                  <a:pt x="2444376" y="711238"/>
                </a:cubicBezTo>
                <a:cubicBezTo>
                  <a:pt x="2459317" y="668407"/>
                  <a:pt x="2460811" y="636034"/>
                  <a:pt x="2462306" y="603662"/>
                </a:cubicBezTo>
              </a:path>
            </a:pathLst>
          </a:custGeom>
          <a:noFill/>
          <a:ln w="19050">
            <a:solidFill>
              <a:srgbClr val="FF5C1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57" name="Forma libre 37">
            <a:extLst>
              <a:ext uri="{FF2B5EF4-FFF2-40B4-BE49-F238E27FC236}">
                <a16:creationId xmlns:a16="http://schemas.microsoft.com/office/drawing/2014/main" id="{EDF69C6B-5530-CB4C-A600-4B0D703D878C}"/>
              </a:ext>
            </a:extLst>
          </p:cNvPr>
          <p:cNvSpPr/>
          <p:nvPr/>
        </p:nvSpPr>
        <p:spPr>
          <a:xfrm>
            <a:off x="6996260" y="3564791"/>
            <a:ext cx="158259" cy="180017"/>
          </a:xfrm>
          <a:custGeom>
            <a:avLst/>
            <a:gdLst>
              <a:gd name="connsiteX0" fmla="*/ 4834 w 135462"/>
              <a:gd name="connsiteY0" fmla="*/ 170822 h 170822"/>
              <a:gd name="connsiteX1" fmla="*/ 4834 w 135462"/>
              <a:gd name="connsiteY1" fmla="*/ 115556 h 170822"/>
              <a:gd name="connsiteX2" fmla="*/ 55075 w 135462"/>
              <a:gd name="connsiteY2" fmla="*/ 50242 h 170822"/>
              <a:gd name="connsiteX3" fmla="*/ 135462 w 135462"/>
              <a:gd name="connsiteY3" fmla="*/ 0 h 17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462" h="170822">
                <a:moveTo>
                  <a:pt x="4834" y="170822"/>
                </a:moveTo>
                <a:cubicBezTo>
                  <a:pt x="647" y="153237"/>
                  <a:pt x="-3540" y="135653"/>
                  <a:pt x="4834" y="115556"/>
                </a:cubicBezTo>
                <a:cubicBezTo>
                  <a:pt x="13208" y="95459"/>
                  <a:pt x="33304" y="69501"/>
                  <a:pt x="55075" y="50242"/>
                </a:cubicBezTo>
                <a:cubicBezTo>
                  <a:pt x="76846" y="30983"/>
                  <a:pt x="106154" y="15491"/>
                  <a:pt x="135462" y="0"/>
                </a:cubicBezTo>
              </a:path>
            </a:pathLst>
          </a:custGeom>
          <a:noFill/>
          <a:ln w="19050">
            <a:solidFill>
              <a:srgbClr val="FF5C1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58" name="34 CuadroTexto">
            <a:extLst>
              <a:ext uri="{FF2B5EF4-FFF2-40B4-BE49-F238E27FC236}">
                <a16:creationId xmlns:a16="http://schemas.microsoft.com/office/drawing/2014/main" id="{8BDD7986-F718-704B-8682-B664D4D72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2590" y="2636547"/>
            <a:ext cx="929741" cy="36933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MONTREAL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(9 DAYS)</a:t>
            </a:r>
          </a:p>
        </p:txBody>
      </p:sp>
      <p:sp>
        <p:nvSpPr>
          <p:cNvPr id="959" name="34 CuadroTexto">
            <a:extLst>
              <a:ext uri="{FF2B5EF4-FFF2-40B4-BE49-F238E27FC236}">
                <a16:creationId xmlns:a16="http://schemas.microsoft.com/office/drawing/2014/main" id="{83F39E3B-853C-B149-9281-16B123EC1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234" y="3371050"/>
            <a:ext cx="807617" cy="36933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rgbClr val="0D1E2D"/>
                </a:solidFill>
                <a:effectLst/>
                <a:uLnTx/>
                <a:uFillTx/>
                <a:latin typeface="Century Gothic" panose="020B0502020202020204" pitchFamily="34" charset="0"/>
              </a:rPr>
              <a:t>SHANGHAI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rgbClr val="0D1E2D"/>
                </a:solidFill>
                <a:effectLst/>
                <a:uLnTx/>
                <a:uFillTx/>
                <a:latin typeface="Century Gothic" panose="020B0502020202020204" pitchFamily="34" charset="0"/>
              </a:rPr>
              <a:t>(29 DAYS)</a:t>
            </a:r>
          </a:p>
        </p:txBody>
      </p:sp>
      <p:sp>
        <p:nvSpPr>
          <p:cNvPr id="960" name="34 CuadroTexto">
            <a:extLst>
              <a:ext uri="{FF2B5EF4-FFF2-40B4-BE49-F238E27FC236}">
                <a16:creationId xmlns:a16="http://schemas.microsoft.com/office/drawing/2014/main" id="{1FA6E0CA-8930-4143-90EA-1CE9A60AC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942" y="3699991"/>
            <a:ext cx="1166179" cy="36933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HONG KONG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(33 DAYS)</a:t>
            </a:r>
          </a:p>
        </p:txBody>
      </p:sp>
      <p:sp>
        <p:nvSpPr>
          <p:cNvPr id="961" name="Forma libre 45">
            <a:extLst>
              <a:ext uri="{FF2B5EF4-FFF2-40B4-BE49-F238E27FC236}">
                <a16:creationId xmlns:a16="http://schemas.microsoft.com/office/drawing/2014/main" id="{8FC88C38-B7F4-424D-93E7-C3CC827CA982}"/>
              </a:ext>
            </a:extLst>
          </p:cNvPr>
          <p:cNvSpPr/>
          <p:nvPr/>
        </p:nvSpPr>
        <p:spPr>
          <a:xfrm>
            <a:off x="1806465" y="3604186"/>
            <a:ext cx="5423411" cy="820071"/>
          </a:xfrm>
          <a:custGeom>
            <a:avLst/>
            <a:gdLst>
              <a:gd name="connsiteX0" fmla="*/ 2635624 w 2635624"/>
              <a:gd name="connsiteY0" fmla="*/ 1054249 h 1054249"/>
              <a:gd name="connsiteX1" fmla="*/ 2022438 w 2635624"/>
              <a:gd name="connsiteY1" fmla="*/ 989703 h 1054249"/>
              <a:gd name="connsiteX2" fmla="*/ 1000461 w 2635624"/>
              <a:gd name="connsiteY2" fmla="*/ 666974 h 1054249"/>
              <a:gd name="connsiteX3" fmla="*/ 451821 w 2635624"/>
              <a:gd name="connsiteY3" fmla="*/ 258183 h 1054249"/>
              <a:gd name="connsiteX4" fmla="*/ 0 w 2635624"/>
              <a:gd name="connsiteY4" fmla="*/ 0 h 1054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5624" h="1054249">
                <a:moveTo>
                  <a:pt x="2635624" y="1054249"/>
                </a:moveTo>
                <a:cubicBezTo>
                  <a:pt x="2465294" y="1054249"/>
                  <a:pt x="2294965" y="1054249"/>
                  <a:pt x="2022438" y="989703"/>
                </a:cubicBezTo>
                <a:cubicBezTo>
                  <a:pt x="1749911" y="925157"/>
                  <a:pt x="1262230" y="788894"/>
                  <a:pt x="1000461" y="666974"/>
                </a:cubicBezTo>
                <a:cubicBezTo>
                  <a:pt x="738691" y="545054"/>
                  <a:pt x="618564" y="369345"/>
                  <a:pt x="451821" y="258183"/>
                </a:cubicBezTo>
                <a:cubicBezTo>
                  <a:pt x="285077" y="147021"/>
                  <a:pt x="142538" y="73510"/>
                  <a:pt x="0" y="0"/>
                </a:cubicBezTo>
              </a:path>
            </a:pathLst>
          </a:custGeom>
          <a:noFill/>
          <a:ln w="19050">
            <a:solidFill>
              <a:srgbClr val="FF5C1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62" name="Forma libre 46">
            <a:extLst>
              <a:ext uri="{FF2B5EF4-FFF2-40B4-BE49-F238E27FC236}">
                <a16:creationId xmlns:a16="http://schemas.microsoft.com/office/drawing/2014/main" id="{67D5A437-C8F0-6845-BA12-3AC4A7E5B3BA}"/>
              </a:ext>
            </a:extLst>
          </p:cNvPr>
          <p:cNvSpPr/>
          <p:nvPr/>
        </p:nvSpPr>
        <p:spPr>
          <a:xfrm>
            <a:off x="1904926" y="3925766"/>
            <a:ext cx="1969475" cy="170051"/>
          </a:xfrm>
          <a:custGeom>
            <a:avLst/>
            <a:gdLst>
              <a:gd name="connsiteX0" fmla="*/ 806823 w 806823"/>
              <a:gd name="connsiteY0" fmla="*/ 161365 h 161365"/>
              <a:gd name="connsiteX1" fmla="*/ 398033 w 806823"/>
              <a:gd name="connsiteY1" fmla="*/ 75304 h 161365"/>
              <a:gd name="connsiteX2" fmla="*/ 139849 w 806823"/>
              <a:gd name="connsiteY2" fmla="*/ 64546 h 161365"/>
              <a:gd name="connsiteX3" fmla="*/ 0 w 806823"/>
              <a:gd name="connsiteY3" fmla="*/ 0 h 161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823" h="161365">
                <a:moveTo>
                  <a:pt x="806823" y="161365"/>
                </a:moveTo>
                <a:cubicBezTo>
                  <a:pt x="658009" y="126402"/>
                  <a:pt x="509195" y="91440"/>
                  <a:pt x="398033" y="75304"/>
                </a:cubicBezTo>
                <a:cubicBezTo>
                  <a:pt x="286871" y="59168"/>
                  <a:pt x="206188" y="77097"/>
                  <a:pt x="139849" y="64546"/>
                </a:cubicBezTo>
                <a:cubicBezTo>
                  <a:pt x="73510" y="51995"/>
                  <a:pt x="36755" y="25997"/>
                  <a:pt x="0" y="0"/>
                </a:cubicBezTo>
              </a:path>
            </a:pathLst>
          </a:custGeom>
          <a:noFill/>
          <a:ln w="19050">
            <a:solidFill>
              <a:srgbClr val="FF5C1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63" name="34 CuadroTexto">
            <a:extLst>
              <a:ext uri="{FF2B5EF4-FFF2-40B4-BE49-F238E27FC236}">
                <a16:creationId xmlns:a16="http://schemas.microsoft.com/office/drawing/2014/main" id="{48F763E1-3897-FB42-87C0-59EB6453B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5800" y="5187598"/>
            <a:ext cx="878936" cy="36933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SIDNEY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(21 DAYS)</a:t>
            </a:r>
          </a:p>
        </p:txBody>
      </p:sp>
      <p:sp>
        <p:nvSpPr>
          <p:cNvPr id="964" name="Forma libre 48">
            <a:extLst>
              <a:ext uri="{FF2B5EF4-FFF2-40B4-BE49-F238E27FC236}">
                <a16:creationId xmlns:a16="http://schemas.microsoft.com/office/drawing/2014/main" id="{CC1B2BE1-B593-C848-8DFE-06FDAF4EA20A}"/>
              </a:ext>
            </a:extLst>
          </p:cNvPr>
          <p:cNvSpPr/>
          <p:nvPr/>
        </p:nvSpPr>
        <p:spPr>
          <a:xfrm>
            <a:off x="2943623" y="4396195"/>
            <a:ext cx="4268517" cy="1205386"/>
          </a:xfrm>
          <a:custGeom>
            <a:avLst/>
            <a:gdLst>
              <a:gd name="connsiteX0" fmla="*/ 1689100 w 1689100"/>
              <a:gd name="connsiteY0" fmla="*/ 0 h 1192188"/>
              <a:gd name="connsiteX1" fmla="*/ 1380066 w 1689100"/>
              <a:gd name="connsiteY1" fmla="*/ 101600 h 1192188"/>
              <a:gd name="connsiteX2" fmla="*/ 922866 w 1689100"/>
              <a:gd name="connsiteY2" fmla="*/ 270933 h 1192188"/>
              <a:gd name="connsiteX3" fmla="*/ 711200 w 1689100"/>
              <a:gd name="connsiteY3" fmla="*/ 520700 h 1192188"/>
              <a:gd name="connsiteX4" fmla="*/ 334433 w 1689100"/>
              <a:gd name="connsiteY4" fmla="*/ 880533 h 1192188"/>
              <a:gd name="connsiteX5" fmla="*/ 135466 w 1689100"/>
              <a:gd name="connsiteY5" fmla="*/ 1147233 h 1192188"/>
              <a:gd name="connsiteX6" fmla="*/ 0 w 1689100"/>
              <a:gd name="connsiteY6" fmla="*/ 1189566 h 119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89100" h="1192188">
                <a:moveTo>
                  <a:pt x="1689100" y="0"/>
                </a:moveTo>
                <a:cubicBezTo>
                  <a:pt x="1598436" y="28222"/>
                  <a:pt x="1507772" y="56445"/>
                  <a:pt x="1380066" y="101600"/>
                </a:cubicBezTo>
                <a:cubicBezTo>
                  <a:pt x="1252360" y="146755"/>
                  <a:pt x="1034344" y="201083"/>
                  <a:pt x="922866" y="270933"/>
                </a:cubicBezTo>
                <a:cubicBezTo>
                  <a:pt x="811388" y="340783"/>
                  <a:pt x="809272" y="419100"/>
                  <a:pt x="711200" y="520700"/>
                </a:cubicBezTo>
                <a:cubicBezTo>
                  <a:pt x="613128" y="622300"/>
                  <a:pt x="430389" y="776111"/>
                  <a:pt x="334433" y="880533"/>
                </a:cubicBezTo>
                <a:cubicBezTo>
                  <a:pt x="238477" y="984955"/>
                  <a:pt x="191205" y="1095728"/>
                  <a:pt x="135466" y="1147233"/>
                </a:cubicBezTo>
                <a:cubicBezTo>
                  <a:pt x="79727" y="1198738"/>
                  <a:pt x="39863" y="1194152"/>
                  <a:pt x="0" y="1189566"/>
                </a:cubicBezTo>
              </a:path>
            </a:pathLst>
          </a:custGeom>
          <a:noFill/>
          <a:ln w="19050">
            <a:solidFill>
              <a:srgbClr val="FF5C1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65" name="Forma libre 51">
            <a:extLst>
              <a:ext uri="{FF2B5EF4-FFF2-40B4-BE49-F238E27FC236}">
                <a16:creationId xmlns:a16="http://schemas.microsoft.com/office/drawing/2014/main" id="{68920309-6F7F-2E40-9430-83DDF0E7F403}"/>
              </a:ext>
            </a:extLst>
          </p:cNvPr>
          <p:cNvSpPr/>
          <p:nvPr/>
        </p:nvSpPr>
        <p:spPr>
          <a:xfrm>
            <a:off x="2348637" y="3543603"/>
            <a:ext cx="425306" cy="220328"/>
          </a:xfrm>
          <a:custGeom>
            <a:avLst/>
            <a:gdLst>
              <a:gd name="connsiteX0" fmla="*/ 45076 w 45076"/>
              <a:gd name="connsiteY0" fmla="*/ 212501 h 212501"/>
              <a:gd name="connsiteX1" fmla="*/ 12879 w 45076"/>
              <a:gd name="connsiteY1" fmla="*/ 103031 h 212501"/>
              <a:gd name="connsiteX2" fmla="*/ 0 w 45076"/>
              <a:gd name="connsiteY2" fmla="*/ 0 h 212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076" h="212501">
                <a:moveTo>
                  <a:pt x="45076" y="212501"/>
                </a:moveTo>
                <a:cubicBezTo>
                  <a:pt x="32734" y="175474"/>
                  <a:pt x="20392" y="138448"/>
                  <a:pt x="12879" y="103031"/>
                </a:cubicBezTo>
                <a:cubicBezTo>
                  <a:pt x="5366" y="67614"/>
                  <a:pt x="2683" y="33807"/>
                  <a:pt x="0" y="0"/>
                </a:cubicBezTo>
              </a:path>
            </a:pathLst>
          </a:custGeom>
          <a:noFill/>
          <a:ln w="190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66" name="34 CuadroTexto">
            <a:extLst>
              <a:ext uri="{FF2B5EF4-FFF2-40B4-BE49-F238E27FC236}">
                <a16:creationId xmlns:a16="http://schemas.microsoft.com/office/drawing/2014/main" id="{27E2AD69-4DC3-2441-8C20-8BAF75E95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5481" y="3039343"/>
            <a:ext cx="803536" cy="36933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rgbClr val="0D1E2D"/>
                </a:solidFill>
                <a:effectLst/>
                <a:uLnTx/>
                <a:uFillTx/>
                <a:latin typeface="Century Gothic" panose="020B0502020202020204" pitchFamily="34" charset="0"/>
              </a:rPr>
              <a:t>BUSAN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rgbClr val="0D1E2D"/>
                </a:solidFill>
                <a:effectLst/>
                <a:uLnTx/>
                <a:uFillTx/>
                <a:latin typeface="Century Gothic" panose="020B0502020202020204" pitchFamily="34" charset="0"/>
              </a:rPr>
              <a:t>(25 DAYS)</a:t>
            </a:r>
          </a:p>
        </p:txBody>
      </p:sp>
      <p:sp>
        <p:nvSpPr>
          <p:cNvPr id="967" name="34 CuadroTexto">
            <a:extLst>
              <a:ext uri="{FF2B5EF4-FFF2-40B4-BE49-F238E27FC236}">
                <a16:creationId xmlns:a16="http://schemas.microsoft.com/office/drawing/2014/main" id="{D59C3FE1-7DB5-D74A-AE19-16DFE17A0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4760" y="3271451"/>
            <a:ext cx="899269" cy="36933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TOKYO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(22 DAYS)</a:t>
            </a:r>
          </a:p>
        </p:txBody>
      </p:sp>
      <p:sp>
        <p:nvSpPr>
          <p:cNvPr id="968" name="Forma libre 56">
            <a:extLst>
              <a:ext uri="{FF2B5EF4-FFF2-40B4-BE49-F238E27FC236}">
                <a16:creationId xmlns:a16="http://schemas.microsoft.com/office/drawing/2014/main" id="{A6C42D72-8D7F-BC4E-B062-0D2F1AF5470B}"/>
              </a:ext>
            </a:extLst>
          </p:cNvPr>
          <p:cNvSpPr/>
          <p:nvPr/>
        </p:nvSpPr>
        <p:spPr>
          <a:xfrm>
            <a:off x="2666932" y="3563685"/>
            <a:ext cx="807450" cy="421563"/>
          </a:xfrm>
          <a:custGeom>
            <a:avLst/>
            <a:gdLst>
              <a:gd name="connsiteX0" fmla="*/ 272955 w 272955"/>
              <a:gd name="connsiteY0" fmla="*/ 659642 h 659642"/>
              <a:gd name="connsiteX1" fmla="*/ 181970 w 272955"/>
              <a:gd name="connsiteY1" fmla="*/ 473122 h 659642"/>
              <a:gd name="connsiteX2" fmla="*/ 127379 w 272955"/>
              <a:gd name="connsiteY2" fmla="*/ 354842 h 659642"/>
              <a:gd name="connsiteX3" fmla="*/ 90985 w 272955"/>
              <a:gd name="connsiteY3" fmla="*/ 213815 h 659642"/>
              <a:gd name="connsiteX4" fmla="*/ 31844 w 272955"/>
              <a:gd name="connsiteY4" fmla="*/ 63689 h 659642"/>
              <a:gd name="connsiteX5" fmla="*/ 0 w 272955"/>
              <a:gd name="connsiteY5" fmla="*/ 0 h 65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2955" h="659642">
                <a:moveTo>
                  <a:pt x="272955" y="659642"/>
                </a:moveTo>
                <a:cubicBezTo>
                  <a:pt x="239594" y="591782"/>
                  <a:pt x="206233" y="523922"/>
                  <a:pt x="181970" y="473122"/>
                </a:cubicBezTo>
                <a:cubicBezTo>
                  <a:pt x="157707" y="422322"/>
                  <a:pt x="142543" y="398060"/>
                  <a:pt x="127379" y="354842"/>
                </a:cubicBezTo>
                <a:cubicBezTo>
                  <a:pt x="112215" y="311624"/>
                  <a:pt x="106907" y="262340"/>
                  <a:pt x="90985" y="213815"/>
                </a:cubicBezTo>
                <a:cubicBezTo>
                  <a:pt x="75062" y="165289"/>
                  <a:pt x="47008" y="99325"/>
                  <a:pt x="31844" y="63689"/>
                </a:cubicBezTo>
                <a:cubicBezTo>
                  <a:pt x="16680" y="28053"/>
                  <a:pt x="8340" y="14026"/>
                  <a:pt x="0" y="0"/>
                </a:cubicBezTo>
              </a:path>
            </a:pathLst>
          </a:custGeom>
          <a:noFill/>
          <a:ln w="19050">
            <a:solidFill>
              <a:srgbClr val="FF5C1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69" name="34 CuadroTexto">
            <a:extLst>
              <a:ext uri="{FF2B5EF4-FFF2-40B4-BE49-F238E27FC236}">
                <a16:creationId xmlns:a16="http://schemas.microsoft.com/office/drawing/2014/main" id="{A6466407-A861-B540-92F0-97228D216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7936" y="5601092"/>
            <a:ext cx="939660" cy="36933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AUCKLAND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(17 DAYS)</a:t>
            </a:r>
          </a:p>
        </p:txBody>
      </p:sp>
      <p:sp>
        <p:nvSpPr>
          <p:cNvPr id="970" name="Forma libre 58">
            <a:extLst>
              <a:ext uri="{FF2B5EF4-FFF2-40B4-BE49-F238E27FC236}">
                <a16:creationId xmlns:a16="http://schemas.microsoft.com/office/drawing/2014/main" id="{85B342D5-236C-B147-B588-EDCF2AD11A94}"/>
              </a:ext>
            </a:extLst>
          </p:cNvPr>
          <p:cNvSpPr/>
          <p:nvPr/>
        </p:nvSpPr>
        <p:spPr>
          <a:xfrm>
            <a:off x="3598753" y="4955842"/>
            <a:ext cx="1052721" cy="727631"/>
          </a:xfrm>
          <a:custGeom>
            <a:avLst/>
            <a:gdLst>
              <a:gd name="connsiteX0" fmla="*/ 63885 w 63885"/>
              <a:gd name="connsiteY0" fmla="*/ 0 h 818865"/>
              <a:gd name="connsiteX1" fmla="*/ 36589 w 63885"/>
              <a:gd name="connsiteY1" fmla="*/ 204716 h 818865"/>
              <a:gd name="connsiteX2" fmla="*/ 22942 w 63885"/>
              <a:gd name="connsiteY2" fmla="*/ 413982 h 818865"/>
              <a:gd name="connsiteX3" fmla="*/ 195 w 63885"/>
              <a:gd name="connsiteY3" fmla="*/ 645994 h 818865"/>
              <a:gd name="connsiteX4" fmla="*/ 13843 w 63885"/>
              <a:gd name="connsiteY4" fmla="*/ 818865 h 818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85" h="818865">
                <a:moveTo>
                  <a:pt x="63885" y="0"/>
                </a:moveTo>
                <a:cubicBezTo>
                  <a:pt x="53649" y="67859"/>
                  <a:pt x="43413" y="135719"/>
                  <a:pt x="36589" y="204716"/>
                </a:cubicBezTo>
                <a:cubicBezTo>
                  <a:pt x="29765" y="273713"/>
                  <a:pt x="29008" y="340436"/>
                  <a:pt x="22942" y="413982"/>
                </a:cubicBezTo>
                <a:cubicBezTo>
                  <a:pt x="16876" y="487528"/>
                  <a:pt x="1711" y="578514"/>
                  <a:pt x="195" y="645994"/>
                </a:cubicBezTo>
                <a:cubicBezTo>
                  <a:pt x="-1321" y="713474"/>
                  <a:pt x="6261" y="766169"/>
                  <a:pt x="13843" y="818865"/>
                </a:cubicBezTo>
              </a:path>
            </a:pathLst>
          </a:custGeom>
          <a:noFill/>
          <a:ln w="19050">
            <a:solidFill>
              <a:srgbClr val="FF5C1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71" name="Forma libre 60">
            <a:extLst>
              <a:ext uri="{FF2B5EF4-FFF2-40B4-BE49-F238E27FC236}">
                <a16:creationId xmlns:a16="http://schemas.microsoft.com/office/drawing/2014/main" id="{FD12C6A4-4686-804B-B889-02AA11E9B482}"/>
              </a:ext>
            </a:extLst>
          </p:cNvPr>
          <p:cNvSpPr/>
          <p:nvPr/>
        </p:nvSpPr>
        <p:spPr>
          <a:xfrm>
            <a:off x="5916036" y="3475273"/>
            <a:ext cx="904237" cy="928831"/>
          </a:xfrm>
          <a:custGeom>
            <a:avLst/>
            <a:gdLst>
              <a:gd name="connsiteX0" fmla="*/ 676514 w 676514"/>
              <a:gd name="connsiteY0" fmla="*/ 1106129 h 1106129"/>
              <a:gd name="connsiteX1" fmla="*/ 470037 w 676514"/>
              <a:gd name="connsiteY1" fmla="*/ 966019 h 1106129"/>
              <a:gd name="connsiteX2" fmla="*/ 285682 w 676514"/>
              <a:gd name="connsiteY2" fmla="*/ 766916 h 1106129"/>
              <a:gd name="connsiteX3" fmla="*/ 79204 w 676514"/>
              <a:gd name="connsiteY3" fmla="*/ 553064 h 1106129"/>
              <a:gd name="connsiteX4" fmla="*/ 5462 w 676514"/>
              <a:gd name="connsiteY4" fmla="*/ 331838 h 1106129"/>
              <a:gd name="connsiteX5" fmla="*/ 5462 w 676514"/>
              <a:gd name="connsiteY5" fmla="*/ 162232 h 1106129"/>
              <a:gd name="connsiteX6" fmla="*/ 5462 w 676514"/>
              <a:gd name="connsiteY6" fmla="*/ 0 h 1106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6514" h="1106129">
                <a:moveTo>
                  <a:pt x="676514" y="1106129"/>
                </a:moveTo>
                <a:cubicBezTo>
                  <a:pt x="605845" y="1064341"/>
                  <a:pt x="535176" y="1022554"/>
                  <a:pt x="470037" y="966019"/>
                </a:cubicBezTo>
                <a:cubicBezTo>
                  <a:pt x="404898" y="909484"/>
                  <a:pt x="350821" y="835742"/>
                  <a:pt x="285682" y="766916"/>
                </a:cubicBezTo>
                <a:cubicBezTo>
                  <a:pt x="220543" y="698090"/>
                  <a:pt x="125907" y="625577"/>
                  <a:pt x="79204" y="553064"/>
                </a:cubicBezTo>
                <a:cubicBezTo>
                  <a:pt x="32501" y="480551"/>
                  <a:pt x="17752" y="396977"/>
                  <a:pt x="5462" y="331838"/>
                </a:cubicBezTo>
                <a:cubicBezTo>
                  <a:pt x="-6828" y="266699"/>
                  <a:pt x="5462" y="162232"/>
                  <a:pt x="5462" y="162232"/>
                </a:cubicBezTo>
                <a:lnTo>
                  <a:pt x="5462" y="0"/>
                </a:lnTo>
              </a:path>
            </a:pathLst>
          </a:custGeom>
          <a:noFill/>
          <a:ln w="19050">
            <a:solidFill>
              <a:srgbClr val="FF5C1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72" name="Elipse 971">
            <a:extLst>
              <a:ext uri="{FF2B5EF4-FFF2-40B4-BE49-F238E27FC236}">
                <a16:creationId xmlns:a16="http://schemas.microsoft.com/office/drawing/2014/main" id="{141FA149-6ED7-F74C-A179-4F648504F92C}"/>
              </a:ext>
            </a:extLst>
          </p:cNvPr>
          <p:cNvSpPr/>
          <p:nvPr/>
        </p:nvSpPr>
        <p:spPr>
          <a:xfrm>
            <a:off x="6226741" y="2649621"/>
            <a:ext cx="126176" cy="11381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73" name="34 CuadroTexto">
            <a:extLst>
              <a:ext uri="{FF2B5EF4-FFF2-40B4-BE49-F238E27FC236}">
                <a16:creationId xmlns:a16="http://schemas.microsoft.com/office/drawing/2014/main" id="{57A2FF64-10BE-ED4D-BAEC-9A724F5B6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1716" y="2639362"/>
            <a:ext cx="986653" cy="36933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VANCOUVER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(17 DAYS)</a:t>
            </a:r>
          </a:p>
        </p:txBody>
      </p:sp>
      <p:sp>
        <p:nvSpPr>
          <p:cNvPr id="974" name="Forma libre 64">
            <a:extLst>
              <a:ext uri="{FF2B5EF4-FFF2-40B4-BE49-F238E27FC236}">
                <a16:creationId xmlns:a16="http://schemas.microsoft.com/office/drawing/2014/main" id="{B1540E6D-B524-CB43-B81E-90AE46A67B08}"/>
              </a:ext>
            </a:extLst>
          </p:cNvPr>
          <p:cNvSpPr/>
          <p:nvPr/>
        </p:nvSpPr>
        <p:spPr>
          <a:xfrm rot="20198475">
            <a:off x="5665409" y="2930431"/>
            <a:ext cx="278790" cy="818195"/>
          </a:xfrm>
          <a:custGeom>
            <a:avLst/>
            <a:gdLst>
              <a:gd name="connsiteX0" fmla="*/ 93261 w 271621"/>
              <a:gd name="connsiteY0" fmla="*/ 786605 h 786605"/>
              <a:gd name="connsiteX1" fmla="*/ 24336 w 271621"/>
              <a:gd name="connsiteY1" fmla="*/ 566046 h 786605"/>
              <a:gd name="connsiteX2" fmla="*/ 1361 w 271621"/>
              <a:gd name="connsiteY2" fmla="*/ 432792 h 786605"/>
              <a:gd name="connsiteX3" fmla="*/ 10551 w 271621"/>
              <a:gd name="connsiteY3" fmla="*/ 299537 h 786605"/>
              <a:gd name="connsiteX4" fmla="*/ 74881 w 271621"/>
              <a:gd name="connsiteY4" fmla="*/ 152498 h 786605"/>
              <a:gd name="connsiteX5" fmla="*/ 130021 w 271621"/>
              <a:gd name="connsiteY5" fmla="*/ 97358 h 786605"/>
              <a:gd name="connsiteX6" fmla="*/ 254085 w 271621"/>
              <a:gd name="connsiteY6" fmla="*/ 10054 h 786605"/>
              <a:gd name="connsiteX7" fmla="*/ 267870 w 271621"/>
              <a:gd name="connsiteY7" fmla="*/ 5459 h 78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1621" h="786605">
                <a:moveTo>
                  <a:pt x="93261" y="786605"/>
                </a:moveTo>
                <a:cubicBezTo>
                  <a:pt x="66457" y="705810"/>
                  <a:pt x="39653" y="625015"/>
                  <a:pt x="24336" y="566046"/>
                </a:cubicBezTo>
                <a:cubicBezTo>
                  <a:pt x="9019" y="507077"/>
                  <a:pt x="3658" y="477210"/>
                  <a:pt x="1361" y="432792"/>
                </a:cubicBezTo>
                <a:cubicBezTo>
                  <a:pt x="-936" y="388374"/>
                  <a:pt x="-1702" y="346253"/>
                  <a:pt x="10551" y="299537"/>
                </a:cubicBezTo>
                <a:cubicBezTo>
                  <a:pt x="22804" y="252821"/>
                  <a:pt x="54969" y="186194"/>
                  <a:pt x="74881" y="152498"/>
                </a:cubicBezTo>
                <a:cubicBezTo>
                  <a:pt x="94793" y="118802"/>
                  <a:pt x="100154" y="121099"/>
                  <a:pt x="130021" y="97358"/>
                </a:cubicBezTo>
                <a:cubicBezTo>
                  <a:pt x="159888" y="73617"/>
                  <a:pt x="231110" y="25370"/>
                  <a:pt x="254085" y="10054"/>
                </a:cubicBezTo>
                <a:cubicBezTo>
                  <a:pt x="277060" y="-5262"/>
                  <a:pt x="272465" y="98"/>
                  <a:pt x="267870" y="5459"/>
                </a:cubicBezTo>
              </a:path>
            </a:pathLst>
          </a:custGeom>
          <a:noFill/>
          <a:ln w="19050">
            <a:solidFill>
              <a:srgbClr val="FF5C1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75" name="34 CuadroTexto">
            <a:extLst>
              <a:ext uri="{FF2B5EF4-FFF2-40B4-BE49-F238E27FC236}">
                <a16:creationId xmlns:a16="http://schemas.microsoft.com/office/drawing/2014/main" id="{4B06C6DD-B05E-B34C-9FE9-7AC1B29E4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7170" y="3523668"/>
            <a:ext cx="1152255" cy="36933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LOS ANGELES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(10 DAYS)</a:t>
            </a:r>
          </a:p>
        </p:txBody>
      </p:sp>
      <p:sp>
        <p:nvSpPr>
          <p:cNvPr id="976" name="34 CuadroTexto">
            <a:extLst>
              <a:ext uri="{FF2B5EF4-FFF2-40B4-BE49-F238E27FC236}">
                <a16:creationId xmlns:a16="http://schemas.microsoft.com/office/drawing/2014/main" id="{0D8E59F6-6953-C846-B89F-7456B5388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7218" y="4744200"/>
            <a:ext cx="767355" cy="36933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CALLAO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(2 DAYS)</a:t>
            </a:r>
          </a:p>
        </p:txBody>
      </p:sp>
      <p:sp>
        <p:nvSpPr>
          <p:cNvPr id="977" name="Forma libre 68">
            <a:extLst>
              <a:ext uri="{FF2B5EF4-FFF2-40B4-BE49-F238E27FC236}">
                <a16:creationId xmlns:a16="http://schemas.microsoft.com/office/drawing/2014/main" id="{BBBFC047-4981-564B-8C62-62E620551075}"/>
              </a:ext>
            </a:extLst>
          </p:cNvPr>
          <p:cNvSpPr/>
          <p:nvPr/>
        </p:nvSpPr>
        <p:spPr>
          <a:xfrm>
            <a:off x="6993700" y="4394399"/>
            <a:ext cx="269762" cy="468774"/>
          </a:xfrm>
          <a:custGeom>
            <a:avLst/>
            <a:gdLst>
              <a:gd name="connsiteX0" fmla="*/ 175750 w 189535"/>
              <a:gd name="connsiteY0" fmla="*/ 0 h 551397"/>
              <a:gd name="connsiteX1" fmla="*/ 74661 w 189535"/>
              <a:gd name="connsiteY1" fmla="*/ 59735 h 551397"/>
              <a:gd name="connsiteX2" fmla="*/ 1141 w 189535"/>
              <a:gd name="connsiteY2" fmla="*/ 206774 h 551397"/>
              <a:gd name="connsiteX3" fmla="*/ 33306 w 189535"/>
              <a:gd name="connsiteY3" fmla="*/ 335433 h 551397"/>
              <a:gd name="connsiteX4" fmla="*/ 79256 w 189535"/>
              <a:gd name="connsiteY4" fmla="*/ 464092 h 551397"/>
              <a:gd name="connsiteX5" fmla="*/ 189535 w 189535"/>
              <a:gd name="connsiteY5" fmla="*/ 551397 h 55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9535" h="551397">
                <a:moveTo>
                  <a:pt x="175750" y="0"/>
                </a:moveTo>
                <a:cubicBezTo>
                  <a:pt x="139756" y="12636"/>
                  <a:pt x="103763" y="25273"/>
                  <a:pt x="74661" y="59735"/>
                </a:cubicBezTo>
                <a:cubicBezTo>
                  <a:pt x="45559" y="94197"/>
                  <a:pt x="8033" y="160824"/>
                  <a:pt x="1141" y="206774"/>
                </a:cubicBezTo>
                <a:cubicBezTo>
                  <a:pt x="-5751" y="252724"/>
                  <a:pt x="20287" y="292547"/>
                  <a:pt x="33306" y="335433"/>
                </a:cubicBezTo>
                <a:cubicBezTo>
                  <a:pt x="46325" y="378319"/>
                  <a:pt x="53218" y="428098"/>
                  <a:pt x="79256" y="464092"/>
                </a:cubicBezTo>
                <a:cubicBezTo>
                  <a:pt x="105294" y="500086"/>
                  <a:pt x="147414" y="525741"/>
                  <a:pt x="189535" y="551397"/>
                </a:cubicBezTo>
              </a:path>
            </a:pathLst>
          </a:custGeom>
          <a:noFill/>
          <a:ln w="19050">
            <a:solidFill>
              <a:srgbClr val="FF5C1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78" name="34 CuadroTexto">
            <a:extLst>
              <a:ext uri="{FF2B5EF4-FFF2-40B4-BE49-F238E27FC236}">
                <a16:creationId xmlns:a16="http://schemas.microsoft.com/office/drawing/2014/main" id="{8F6F85D0-671C-6E46-B0B5-CC1698416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3191" y="5506644"/>
            <a:ext cx="967554" cy="36933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VALPARAÍSO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(5 DAYS)</a:t>
            </a:r>
          </a:p>
        </p:txBody>
      </p:sp>
      <p:sp>
        <p:nvSpPr>
          <p:cNvPr id="979" name="Forma libre 70">
            <a:extLst>
              <a:ext uri="{FF2B5EF4-FFF2-40B4-BE49-F238E27FC236}">
                <a16:creationId xmlns:a16="http://schemas.microsoft.com/office/drawing/2014/main" id="{CBA2C6B3-A529-324E-8D98-5FF8C8FAE3FB}"/>
              </a:ext>
            </a:extLst>
          </p:cNvPr>
          <p:cNvSpPr/>
          <p:nvPr/>
        </p:nvSpPr>
        <p:spPr>
          <a:xfrm rot="1229209">
            <a:off x="6835370" y="4743406"/>
            <a:ext cx="683144" cy="855149"/>
          </a:xfrm>
          <a:custGeom>
            <a:avLst/>
            <a:gdLst>
              <a:gd name="connsiteX0" fmla="*/ 0 w 358408"/>
              <a:gd name="connsiteY0" fmla="*/ 0 h 808716"/>
              <a:gd name="connsiteX1" fmla="*/ 73519 w 358408"/>
              <a:gd name="connsiteY1" fmla="*/ 156230 h 808716"/>
              <a:gd name="connsiteX2" fmla="*/ 179204 w 358408"/>
              <a:gd name="connsiteY2" fmla="*/ 284889 h 808716"/>
              <a:gd name="connsiteX3" fmla="*/ 252723 w 358408"/>
              <a:gd name="connsiteY3" fmla="*/ 399763 h 808716"/>
              <a:gd name="connsiteX4" fmla="*/ 294078 w 358408"/>
              <a:gd name="connsiteY4" fmla="*/ 491663 h 808716"/>
              <a:gd name="connsiteX5" fmla="*/ 298673 w 358408"/>
              <a:gd name="connsiteY5" fmla="*/ 583562 h 808716"/>
              <a:gd name="connsiteX6" fmla="*/ 303268 w 358408"/>
              <a:gd name="connsiteY6" fmla="*/ 735196 h 808716"/>
              <a:gd name="connsiteX7" fmla="*/ 358408 w 358408"/>
              <a:gd name="connsiteY7" fmla="*/ 808716 h 808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408" h="808716">
                <a:moveTo>
                  <a:pt x="0" y="0"/>
                </a:moveTo>
                <a:cubicBezTo>
                  <a:pt x="21826" y="54374"/>
                  <a:pt x="43652" y="108749"/>
                  <a:pt x="73519" y="156230"/>
                </a:cubicBezTo>
                <a:cubicBezTo>
                  <a:pt x="103386" y="203711"/>
                  <a:pt x="149337" y="244300"/>
                  <a:pt x="179204" y="284889"/>
                </a:cubicBezTo>
                <a:cubicBezTo>
                  <a:pt x="209071" y="325478"/>
                  <a:pt x="233577" y="365301"/>
                  <a:pt x="252723" y="399763"/>
                </a:cubicBezTo>
                <a:cubicBezTo>
                  <a:pt x="271869" y="434225"/>
                  <a:pt x="286420" y="461030"/>
                  <a:pt x="294078" y="491663"/>
                </a:cubicBezTo>
                <a:cubicBezTo>
                  <a:pt x="301736" y="522296"/>
                  <a:pt x="297141" y="542973"/>
                  <a:pt x="298673" y="583562"/>
                </a:cubicBezTo>
                <a:cubicBezTo>
                  <a:pt x="300205" y="624151"/>
                  <a:pt x="293312" y="697670"/>
                  <a:pt x="303268" y="735196"/>
                </a:cubicBezTo>
                <a:cubicBezTo>
                  <a:pt x="313224" y="772722"/>
                  <a:pt x="335816" y="790719"/>
                  <a:pt x="358408" y="808716"/>
                </a:cubicBezTo>
              </a:path>
            </a:pathLst>
          </a:custGeom>
          <a:noFill/>
          <a:ln w="19050">
            <a:solidFill>
              <a:srgbClr val="FF5C1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80" name="34 CuadroTexto">
            <a:extLst>
              <a:ext uri="{FF2B5EF4-FFF2-40B4-BE49-F238E27FC236}">
                <a16:creationId xmlns:a16="http://schemas.microsoft.com/office/drawing/2014/main" id="{ECD62A1F-9BC0-7849-9C65-27B52A5C7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0987" y="2666654"/>
            <a:ext cx="1061013" cy="507831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rgbClr val="0D1E2D"/>
                </a:solidFill>
                <a:effectLst/>
                <a:uLnTx/>
                <a:uFillTx/>
                <a:latin typeface="Century Gothic" panose="020B0502020202020204" pitchFamily="34" charset="0"/>
              </a:rPr>
              <a:t>SAINT PETERSBURG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rgbClr val="0D1E2D"/>
                </a:solidFill>
                <a:effectLst/>
                <a:uLnTx/>
                <a:uFillTx/>
                <a:latin typeface="Century Gothic" panose="020B0502020202020204" pitchFamily="34" charset="0"/>
              </a:rPr>
              <a:t>(21 DAYS)</a:t>
            </a:r>
          </a:p>
        </p:txBody>
      </p:sp>
      <p:sp>
        <p:nvSpPr>
          <p:cNvPr id="981" name="Forma libre 72">
            <a:extLst>
              <a:ext uri="{FF2B5EF4-FFF2-40B4-BE49-F238E27FC236}">
                <a16:creationId xmlns:a16="http://schemas.microsoft.com/office/drawing/2014/main" id="{838F67A0-D5B9-C64C-A070-089F048E1E2A}"/>
              </a:ext>
            </a:extLst>
          </p:cNvPr>
          <p:cNvSpPr/>
          <p:nvPr/>
        </p:nvSpPr>
        <p:spPr>
          <a:xfrm>
            <a:off x="10301199" y="2870617"/>
            <a:ext cx="869848" cy="319012"/>
          </a:xfrm>
          <a:custGeom>
            <a:avLst/>
            <a:gdLst>
              <a:gd name="connsiteX0" fmla="*/ 0 w 684344"/>
              <a:gd name="connsiteY0" fmla="*/ 311630 h 311630"/>
              <a:gd name="connsiteX1" fmla="*/ 66978 w 684344"/>
              <a:gd name="connsiteY1" fmla="*/ 259213 h 311630"/>
              <a:gd name="connsiteX2" fmla="*/ 99011 w 684344"/>
              <a:gd name="connsiteY2" fmla="*/ 209707 h 311630"/>
              <a:gd name="connsiteX3" fmla="*/ 136869 w 684344"/>
              <a:gd name="connsiteY3" fmla="*/ 142728 h 311630"/>
              <a:gd name="connsiteX4" fmla="*/ 180550 w 684344"/>
              <a:gd name="connsiteY4" fmla="*/ 84486 h 311630"/>
              <a:gd name="connsiteX5" fmla="*/ 215496 w 684344"/>
              <a:gd name="connsiteY5" fmla="*/ 64102 h 311630"/>
              <a:gd name="connsiteX6" fmla="*/ 244617 w 684344"/>
              <a:gd name="connsiteY6" fmla="*/ 64102 h 311630"/>
              <a:gd name="connsiteX7" fmla="*/ 265001 w 684344"/>
              <a:gd name="connsiteY7" fmla="*/ 99047 h 311630"/>
              <a:gd name="connsiteX8" fmla="*/ 273738 w 684344"/>
              <a:gd name="connsiteY8" fmla="*/ 131080 h 311630"/>
              <a:gd name="connsiteX9" fmla="*/ 294122 w 684344"/>
              <a:gd name="connsiteY9" fmla="*/ 168937 h 311630"/>
              <a:gd name="connsiteX10" fmla="*/ 337804 w 684344"/>
              <a:gd name="connsiteY10" fmla="*/ 183498 h 311630"/>
              <a:gd name="connsiteX11" fmla="*/ 390222 w 684344"/>
              <a:gd name="connsiteY11" fmla="*/ 154377 h 311630"/>
              <a:gd name="connsiteX12" fmla="*/ 465936 w 684344"/>
              <a:gd name="connsiteY12" fmla="*/ 110695 h 311630"/>
              <a:gd name="connsiteX13" fmla="*/ 486321 w 684344"/>
              <a:gd name="connsiteY13" fmla="*/ 55365 h 311630"/>
              <a:gd name="connsiteX14" fmla="*/ 512530 w 684344"/>
              <a:gd name="connsiteY14" fmla="*/ 20420 h 311630"/>
              <a:gd name="connsiteX15" fmla="*/ 556211 w 684344"/>
              <a:gd name="connsiteY15" fmla="*/ 11684 h 311630"/>
              <a:gd name="connsiteX16" fmla="*/ 611541 w 684344"/>
              <a:gd name="connsiteY16" fmla="*/ 35 h 311630"/>
              <a:gd name="connsiteX17" fmla="*/ 684344 w 684344"/>
              <a:gd name="connsiteY17" fmla="*/ 8772 h 311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4344" h="311630">
                <a:moveTo>
                  <a:pt x="0" y="311630"/>
                </a:moveTo>
                <a:cubicBezTo>
                  <a:pt x="25238" y="293915"/>
                  <a:pt x="50476" y="276200"/>
                  <a:pt x="66978" y="259213"/>
                </a:cubicBezTo>
                <a:cubicBezTo>
                  <a:pt x="83480" y="242226"/>
                  <a:pt x="87363" y="229121"/>
                  <a:pt x="99011" y="209707"/>
                </a:cubicBezTo>
                <a:cubicBezTo>
                  <a:pt x="110659" y="190293"/>
                  <a:pt x="123279" y="163598"/>
                  <a:pt x="136869" y="142728"/>
                </a:cubicBezTo>
                <a:cubicBezTo>
                  <a:pt x="150459" y="121858"/>
                  <a:pt x="167446" y="97590"/>
                  <a:pt x="180550" y="84486"/>
                </a:cubicBezTo>
                <a:cubicBezTo>
                  <a:pt x="193655" y="71382"/>
                  <a:pt x="204818" y="67499"/>
                  <a:pt x="215496" y="64102"/>
                </a:cubicBezTo>
                <a:cubicBezTo>
                  <a:pt x="226174" y="60705"/>
                  <a:pt x="236366" y="58278"/>
                  <a:pt x="244617" y="64102"/>
                </a:cubicBezTo>
                <a:cubicBezTo>
                  <a:pt x="252868" y="69926"/>
                  <a:pt x="260148" y="87884"/>
                  <a:pt x="265001" y="99047"/>
                </a:cubicBezTo>
                <a:cubicBezTo>
                  <a:pt x="269855" y="110210"/>
                  <a:pt x="268885" y="119432"/>
                  <a:pt x="273738" y="131080"/>
                </a:cubicBezTo>
                <a:cubicBezTo>
                  <a:pt x="278592" y="142728"/>
                  <a:pt x="283444" y="160201"/>
                  <a:pt x="294122" y="168937"/>
                </a:cubicBezTo>
                <a:cubicBezTo>
                  <a:pt x="304800" y="177673"/>
                  <a:pt x="321787" y="185925"/>
                  <a:pt x="337804" y="183498"/>
                </a:cubicBezTo>
                <a:cubicBezTo>
                  <a:pt x="353821" y="181071"/>
                  <a:pt x="390222" y="154377"/>
                  <a:pt x="390222" y="154377"/>
                </a:cubicBezTo>
                <a:cubicBezTo>
                  <a:pt x="411577" y="142243"/>
                  <a:pt x="449920" y="127197"/>
                  <a:pt x="465936" y="110695"/>
                </a:cubicBezTo>
                <a:cubicBezTo>
                  <a:pt x="481953" y="94193"/>
                  <a:pt x="478555" y="70411"/>
                  <a:pt x="486321" y="55365"/>
                </a:cubicBezTo>
                <a:cubicBezTo>
                  <a:pt x="494087" y="40319"/>
                  <a:pt x="500882" y="27700"/>
                  <a:pt x="512530" y="20420"/>
                </a:cubicBezTo>
                <a:cubicBezTo>
                  <a:pt x="524178" y="13140"/>
                  <a:pt x="556211" y="11684"/>
                  <a:pt x="556211" y="11684"/>
                </a:cubicBezTo>
                <a:cubicBezTo>
                  <a:pt x="572713" y="8287"/>
                  <a:pt x="590186" y="520"/>
                  <a:pt x="611541" y="35"/>
                </a:cubicBezTo>
                <a:cubicBezTo>
                  <a:pt x="632896" y="-450"/>
                  <a:pt x="658620" y="4161"/>
                  <a:pt x="684344" y="8772"/>
                </a:cubicBezTo>
              </a:path>
            </a:pathLst>
          </a:custGeom>
          <a:noFill/>
          <a:ln w="190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82" name="Forma libre 75">
            <a:extLst>
              <a:ext uri="{FF2B5EF4-FFF2-40B4-BE49-F238E27FC236}">
                <a16:creationId xmlns:a16="http://schemas.microsoft.com/office/drawing/2014/main" id="{0436F0E6-9A4C-2745-A232-FD2A64FA6133}"/>
              </a:ext>
            </a:extLst>
          </p:cNvPr>
          <p:cNvSpPr/>
          <p:nvPr/>
        </p:nvSpPr>
        <p:spPr>
          <a:xfrm>
            <a:off x="162228" y="3885235"/>
            <a:ext cx="296279" cy="182833"/>
          </a:xfrm>
          <a:custGeom>
            <a:avLst/>
            <a:gdLst>
              <a:gd name="connsiteX0" fmla="*/ 0 w 377190"/>
              <a:gd name="connsiteY0" fmla="*/ 377190 h 377190"/>
              <a:gd name="connsiteX1" fmla="*/ 106680 w 377190"/>
              <a:gd name="connsiteY1" fmla="*/ 274320 h 377190"/>
              <a:gd name="connsiteX2" fmla="*/ 205740 w 377190"/>
              <a:gd name="connsiteY2" fmla="*/ 163830 h 377190"/>
              <a:gd name="connsiteX3" fmla="*/ 297180 w 377190"/>
              <a:gd name="connsiteY3" fmla="*/ 83820 h 377190"/>
              <a:gd name="connsiteX4" fmla="*/ 377190 w 377190"/>
              <a:gd name="connsiteY4" fmla="*/ 0 h 377190"/>
              <a:gd name="connsiteX0" fmla="*/ 0 w 270510"/>
              <a:gd name="connsiteY0" fmla="*/ 274320 h 274320"/>
              <a:gd name="connsiteX1" fmla="*/ 99060 w 270510"/>
              <a:gd name="connsiteY1" fmla="*/ 163830 h 274320"/>
              <a:gd name="connsiteX2" fmla="*/ 190500 w 270510"/>
              <a:gd name="connsiteY2" fmla="*/ 83820 h 274320"/>
              <a:gd name="connsiteX3" fmla="*/ 270510 w 270510"/>
              <a:gd name="connsiteY3" fmla="*/ 0 h 274320"/>
              <a:gd name="connsiteX0" fmla="*/ 0 w 171450"/>
              <a:gd name="connsiteY0" fmla="*/ 163830 h 163830"/>
              <a:gd name="connsiteX1" fmla="*/ 91440 w 171450"/>
              <a:gd name="connsiteY1" fmla="*/ 83820 h 163830"/>
              <a:gd name="connsiteX2" fmla="*/ 171450 w 171450"/>
              <a:gd name="connsiteY2" fmla="*/ 0 h 163830"/>
              <a:gd name="connsiteX0" fmla="*/ 0 w 171450"/>
              <a:gd name="connsiteY0" fmla="*/ 84941 h 84941"/>
              <a:gd name="connsiteX1" fmla="*/ 91440 w 171450"/>
              <a:gd name="connsiteY1" fmla="*/ 4931 h 84941"/>
              <a:gd name="connsiteX2" fmla="*/ 171450 w 171450"/>
              <a:gd name="connsiteY2" fmla="*/ 45698 h 84941"/>
              <a:gd name="connsiteX0" fmla="*/ 0 w 232864"/>
              <a:gd name="connsiteY0" fmla="*/ 181629 h 181629"/>
              <a:gd name="connsiteX1" fmla="*/ 91440 w 232864"/>
              <a:gd name="connsiteY1" fmla="*/ 101619 h 181629"/>
              <a:gd name="connsiteX2" fmla="*/ 232864 w 232864"/>
              <a:gd name="connsiteY2" fmla="*/ 0 h 181629"/>
              <a:gd name="connsiteX0" fmla="*/ 0 w 232864"/>
              <a:gd name="connsiteY0" fmla="*/ 181629 h 230841"/>
              <a:gd name="connsiteX1" fmla="*/ 165137 w 232864"/>
              <a:gd name="connsiteY1" fmla="*/ 226207 h 230841"/>
              <a:gd name="connsiteX2" fmla="*/ 232864 w 232864"/>
              <a:gd name="connsiteY2" fmla="*/ 0 h 230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2864" h="230841">
                <a:moveTo>
                  <a:pt x="0" y="181629"/>
                </a:moveTo>
                <a:cubicBezTo>
                  <a:pt x="31750" y="149879"/>
                  <a:pt x="136562" y="253512"/>
                  <a:pt x="165137" y="226207"/>
                </a:cubicBezTo>
                <a:cubicBezTo>
                  <a:pt x="193712" y="198902"/>
                  <a:pt x="207146" y="28257"/>
                  <a:pt x="232864" y="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83" name="34 CuadroTexto">
            <a:extLst>
              <a:ext uri="{FF2B5EF4-FFF2-40B4-BE49-F238E27FC236}">
                <a16:creationId xmlns:a16="http://schemas.microsoft.com/office/drawing/2014/main" id="{4BA85157-30BC-F649-88E9-A1F970EA9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1517" y="3566565"/>
            <a:ext cx="691788" cy="36933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MIAMI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(4 DAYS)</a:t>
            </a:r>
          </a:p>
        </p:txBody>
      </p:sp>
      <p:sp>
        <p:nvSpPr>
          <p:cNvPr id="984" name="34 CuadroTexto">
            <a:extLst>
              <a:ext uri="{FF2B5EF4-FFF2-40B4-BE49-F238E27FC236}">
                <a16:creationId xmlns:a16="http://schemas.microsoft.com/office/drawing/2014/main" id="{B854F71E-9877-9C41-91F1-F98399DBF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0048" y="3888991"/>
            <a:ext cx="847643" cy="36933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VERACRUZ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(5 DAYS)</a:t>
            </a:r>
          </a:p>
        </p:txBody>
      </p:sp>
      <p:sp>
        <p:nvSpPr>
          <p:cNvPr id="985" name="34 CuadroTexto">
            <a:extLst>
              <a:ext uri="{FF2B5EF4-FFF2-40B4-BE49-F238E27FC236}">
                <a16:creationId xmlns:a16="http://schemas.microsoft.com/office/drawing/2014/main" id="{BEEAEC68-0930-594C-A759-6C00C2466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6709" y="4320907"/>
            <a:ext cx="877819" cy="36933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KARACHI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(37 DAYS)</a:t>
            </a:r>
          </a:p>
        </p:txBody>
      </p:sp>
      <p:sp>
        <p:nvSpPr>
          <p:cNvPr id="986" name="Rectángulo 985">
            <a:extLst>
              <a:ext uri="{FF2B5EF4-FFF2-40B4-BE49-F238E27FC236}">
                <a16:creationId xmlns:a16="http://schemas.microsoft.com/office/drawing/2014/main" id="{709BE8DB-80FE-2944-A4AD-4A4D757E1867}"/>
              </a:ext>
            </a:extLst>
          </p:cNvPr>
          <p:cNvSpPr/>
          <p:nvPr/>
        </p:nvSpPr>
        <p:spPr>
          <a:xfrm rot="2700000">
            <a:off x="-440612" y="1756799"/>
            <a:ext cx="881223" cy="881223"/>
          </a:xfrm>
          <a:prstGeom prst="rect">
            <a:avLst/>
          </a:prstGeom>
          <a:noFill/>
          <a:ln w="1143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560" name="Grupo 559">
            <a:extLst>
              <a:ext uri="{FF2B5EF4-FFF2-40B4-BE49-F238E27FC236}">
                <a16:creationId xmlns:a16="http://schemas.microsoft.com/office/drawing/2014/main" id="{7FFE9152-F9A8-EA4D-8CEC-54850C8D539D}"/>
              </a:ext>
            </a:extLst>
          </p:cNvPr>
          <p:cNvGrpSpPr/>
          <p:nvPr/>
        </p:nvGrpSpPr>
        <p:grpSpPr>
          <a:xfrm>
            <a:off x="9099954" y="6400483"/>
            <a:ext cx="1881268" cy="345885"/>
            <a:chOff x="6600061" y="1318173"/>
            <a:chExt cx="1881268" cy="345885"/>
          </a:xfrm>
        </p:grpSpPr>
        <p:pic>
          <p:nvPicPr>
            <p:cNvPr id="561" name="Imagen 560">
              <a:extLst>
                <a:ext uri="{FF2B5EF4-FFF2-40B4-BE49-F238E27FC236}">
                  <a16:creationId xmlns:a16="http://schemas.microsoft.com/office/drawing/2014/main" id="{D0C1443E-5F8A-9C41-BBC7-4A83D6E90C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00061" y="1352904"/>
              <a:ext cx="1507782" cy="311154"/>
            </a:xfrm>
            <a:prstGeom prst="rect">
              <a:avLst/>
            </a:prstGeom>
          </p:spPr>
        </p:pic>
        <p:pic>
          <p:nvPicPr>
            <p:cNvPr id="562" name="Imagen 561">
              <a:extLst>
                <a:ext uri="{FF2B5EF4-FFF2-40B4-BE49-F238E27FC236}">
                  <a16:creationId xmlns:a16="http://schemas.microsoft.com/office/drawing/2014/main" id="{EAB1FE4E-5934-4448-BE63-A30BFD643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3251" y="1318173"/>
              <a:ext cx="308078" cy="308078"/>
            </a:xfrm>
            <a:prstGeom prst="rect">
              <a:avLst/>
            </a:prstGeom>
          </p:spPr>
        </p:pic>
      </p:grpSp>
      <p:sp>
        <p:nvSpPr>
          <p:cNvPr id="563" name="Marcador de texto 2">
            <a:extLst>
              <a:ext uri="{FF2B5EF4-FFF2-40B4-BE49-F238E27FC236}">
                <a16:creationId xmlns:a16="http://schemas.microsoft.com/office/drawing/2014/main" id="{8B8FEA0B-B39F-2649-AF2E-B33814FDFCA4}"/>
              </a:ext>
            </a:extLst>
          </p:cNvPr>
          <p:cNvSpPr txBox="1">
            <a:spLocks/>
          </p:cNvSpPr>
          <p:nvPr/>
        </p:nvSpPr>
        <p:spPr>
          <a:xfrm>
            <a:off x="731110" y="6310225"/>
            <a:ext cx="5621807" cy="397050"/>
          </a:xfrm>
          <a:prstGeom prst="rect">
            <a:avLst/>
          </a:prstGeom>
        </p:spPr>
        <p:txBody>
          <a:bodyPr lIns="68568" tIns="34285" rIns="68568" bIns="34285">
            <a:noAutofit/>
          </a:bodyPr>
          <a:lstStyle>
            <a:lvl1pPr marL="171422" indent="-171422" algn="l" defTabSz="685685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265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107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9950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793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635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478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321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164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457178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s-CO" sz="800" i="1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Source</a:t>
            </a:r>
            <a:r>
              <a:rPr lang="es-CO" sz="800" i="1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: </a:t>
            </a:r>
            <a:r>
              <a:rPr lang="es-CO" sz="800" i="1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Routes</a:t>
            </a:r>
            <a:r>
              <a:rPr lang="es-CO" sz="800" i="1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and </a:t>
            </a:r>
            <a:r>
              <a:rPr lang="es-CO" sz="800" i="1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Tariffs</a:t>
            </a:r>
            <a:r>
              <a:rPr lang="es-CO" sz="800" i="1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- Tools </a:t>
            </a:r>
            <a:r>
              <a:rPr lang="es-CO" sz="800" i="1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for</a:t>
            </a:r>
            <a:r>
              <a:rPr lang="es-CO" sz="800" i="1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</a:t>
            </a:r>
            <a:r>
              <a:rPr lang="es-CO" sz="800" i="1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the</a:t>
            </a:r>
            <a:r>
              <a:rPr lang="es-CO" sz="800" i="1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</a:t>
            </a:r>
            <a:r>
              <a:rPr lang="es-CO" sz="800" i="1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Colombian</a:t>
            </a:r>
            <a:r>
              <a:rPr lang="es-CO" sz="800" i="1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</a:t>
            </a:r>
            <a:r>
              <a:rPr lang="es-CO" sz="800" i="1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Exporter</a:t>
            </a:r>
            <a:r>
              <a:rPr lang="es-CO" sz="800" i="1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, </a:t>
            </a:r>
            <a:r>
              <a:rPr lang="es-CO" sz="800" i="1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processed</a:t>
            </a:r>
            <a:r>
              <a:rPr lang="es-CO" sz="800" i="1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</a:t>
            </a:r>
            <a:r>
              <a:rPr lang="es-CO" sz="800" i="1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by</a:t>
            </a:r>
            <a:r>
              <a:rPr lang="es-CO" sz="800" i="1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ProColombia.</a:t>
            </a:r>
          </a:p>
        </p:txBody>
      </p:sp>
    </p:spTree>
    <p:extLst>
      <p:ext uri="{BB962C8B-B14F-4D97-AF65-F5344CB8AC3E}">
        <p14:creationId xmlns:p14="http://schemas.microsoft.com/office/powerpoint/2010/main" val="849255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252090" y="741681"/>
            <a:ext cx="7202713" cy="5334000"/>
          </a:xfrm>
          <a:prstGeom prst="rect">
            <a:avLst/>
          </a:prstGeom>
          <a:solidFill>
            <a:srgbClr val="0D1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4">
            <a:extLst>
              <a:ext uri="{FF2B5EF4-FFF2-40B4-BE49-F238E27FC236}">
                <a16:creationId xmlns:a16="http://schemas.microsoft.com/office/drawing/2014/main" id="{18C8FF38-5664-8844-B5C0-C01A4070B1EE}"/>
              </a:ext>
            </a:extLst>
          </p:cNvPr>
          <p:cNvCxnSpPr/>
          <p:nvPr/>
        </p:nvCxnSpPr>
        <p:spPr>
          <a:xfrm flipH="1">
            <a:off x="1182627" y="4140530"/>
            <a:ext cx="691764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áfico 20">
            <a:extLst>
              <a:ext uri="{FF2B5EF4-FFF2-40B4-BE49-F238E27FC236}">
                <a16:creationId xmlns:a16="http://schemas.microsoft.com/office/drawing/2014/main" id="{BEF650D1-F32B-6B44-B6CE-5E4CC84D71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534" y="236509"/>
            <a:ext cx="629049" cy="629049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6B06310D-75E3-7F46-8FE3-0BA12F555F88}"/>
              </a:ext>
            </a:extLst>
          </p:cNvPr>
          <p:cNvSpPr/>
          <p:nvPr/>
        </p:nvSpPr>
        <p:spPr>
          <a:xfrm rot="2700000">
            <a:off x="-440612" y="1756799"/>
            <a:ext cx="881223" cy="881223"/>
          </a:xfrm>
          <a:prstGeom prst="rect">
            <a:avLst/>
          </a:prstGeom>
          <a:noFill/>
          <a:ln w="1143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Rectangle 15">
            <a:extLst>
              <a:ext uri="{FF2B5EF4-FFF2-40B4-BE49-F238E27FC236}">
                <a16:creationId xmlns:a16="http://schemas.microsoft.com/office/drawing/2014/main" id="{BF228F2D-14A4-7D49-9ABD-355AE1C5FA37}"/>
              </a:ext>
            </a:extLst>
          </p:cNvPr>
          <p:cNvSpPr/>
          <p:nvPr/>
        </p:nvSpPr>
        <p:spPr>
          <a:xfrm>
            <a:off x="1037967" y="1792057"/>
            <a:ext cx="288088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29474"/>
            <a:r>
              <a:rPr lang="es-CO" sz="2800" i="1" dirty="0">
                <a:solidFill>
                  <a:srgbClr val="0D1E2D"/>
                </a:solidFill>
                <a:latin typeface="Century Gothic"/>
                <a:cs typeface="Century Gothic"/>
              </a:rPr>
              <a:t>FDI has been largely driven by </a:t>
            </a:r>
            <a:r>
              <a:rPr lang="es-CO" sz="2800" b="1" i="1" dirty="0">
                <a:solidFill>
                  <a:srgbClr val="0D1E2D"/>
                </a:solidFill>
                <a:latin typeface="Century Gothic"/>
                <a:cs typeface="Century Gothic"/>
              </a:rPr>
              <a:t>non-mining</a:t>
            </a:r>
            <a:r>
              <a:rPr lang="es-CO" sz="2800" i="1" dirty="0">
                <a:solidFill>
                  <a:srgbClr val="0D1E2D"/>
                </a:solidFill>
                <a:latin typeface="Century Gothic"/>
                <a:cs typeface="Century Gothic"/>
              </a:rPr>
              <a:t> sectors over the last 2 years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0CD2C9A-CEF9-3C42-83FB-9DADEFFEC3FD}"/>
              </a:ext>
            </a:extLst>
          </p:cNvPr>
          <p:cNvSpPr/>
          <p:nvPr/>
        </p:nvSpPr>
        <p:spPr>
          <a:xfrm>
            <a:off x="4165600" y="1870711"/>
            <a:ext cx="4775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9140">
              <a:defRPr/>
            </a:pPr>
            <a:r>
              <a:rPr lang="es-CO" sz="1600" b="1" dirty="0">
                <a:solidFill>
                  <a:schemeClr val="bg1"/>
                </a:solidFill>
                <a:latin typeface="Century Gothic" pitchFamily="34" charset="0"/>
              </a:rPr>
              <a:t>FDI Inflows</a:t>
            </a:r>
          </a:p>
          <a:p>
            <a:pPr lvl="0" algn="ctr" defTabSz="1219140">
              <a:defRPr/>
            </a:pPr>
            <a:r>
              <a:rPr lang="es-CO" sz="1600" b="1" dirty="0">
                <a:solidFill>
                  <a:schemeClr val="bg1"/>
                </a:solidFill>
                <a:latin typeface="Century Gothic" pitchFamily="34" charset="0"/>
              </a:rPr>
              <a:t>(USD millon)</a:t>
            </a:r>
          </a:p>
          <a:p>
            <a:pPr algn="ctr" defTabSz="1219140">
              <a:defRPr/>
            </a:pPr>
            <a:r>
              <a:rPr lang="es-CO" sz="1200" dirty="0">
                <a:solidFill>
                  <a:schemeClr val="bg1"/>
                </a:solidFill>
                <a:latin typeface="Century Gothic" pitchFamily="34" charset="0"/>
              </a:rPr>
              <a:t>2010 – 2017</a:t>
            </a:r>
            <a:endParaRPr lang="es-CO" sz="16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982E6738-148A-4D45-AB1D-1C032E2D86AD}"/>
              </a:ext>
            </a:extLst>
          </p:cNvPr>
          <p:cNvSpPr/>
          <p:nvPr/>
        </p:nvSpPr>
        <p:spPr>
          <a:xfrm>
            <a:off x="9040997" y="961861"/>
            <a:ext cx="3534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333">
              <a:defRPr/>
            </a:pPr>
            <a:r>
              <a:rPr lang="es-CO" sz="1400" b="1" dirty="0">
                <a:solidFill>
                  <a:schemeClr val="bg1"/>
                </a:solidFill>
                <a:latin typeface="Century Gothic"/>
                <a:cs typeface="Century Gothic"/>
              </a:rPr>
              <a:t>Top Investing </a:t>
            </a:r>
          </a:p>
          <a:p>
            <a:pPr lvl="0" defTabSz="914333">
              <a:defRPr/>
            </a:pPr>
            <a:r>
              <a:rPr lang="es-CO" sz="1400" b="1" dirty="0">
                <a:solidFill>
                  <a:schemeClr val="bg1"/>
                </a:solidFill>
                <a:latin typeface="Century Gothic"/>
                <a:cs typeface="Century Gothic"/>
              </a:rPr>
              <a:t>countries in Colombia 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EF3B9384-0807-CC4B-AC76-3121E7EC4165}"/>
              </a:ext>
            </a:extLst>
          </p:cNvPr>
          <p:cNvSpPr/>
          <p:nvPr/>
        </p:nvSpPr>
        <p:spPr>
          <a:xfrm>
            <a:off x="9031396" y="1400346"/>
            <a:ext cx="2635644" cy="307775"/>
          </a:xfrm>
          <a:prstGeom prst="rect">
            <a:avLst/>
          </a:prstGeom>
        </p:spPr>
        <p:txBody>
          <a:bodyPr wrap="square" lIns="121917" tIns="60959" rIns="121917" bIns="60959">
            <a:spAutoFit/>
          </a:bodyPr>
          <a:lstStyle/>
          <a:p>
            <a:pPr marL="0" marR="0" lvl="0" indent="0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  <a:sym typeface="Gill Sans Light" charset="0"/>
              </a:rPr>
              <a:t>2000-2017 </a:t>
            </a:r>
            <a:endParaRPr kumimoji="0" lang="es-ES" sz="12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+mn-ea"/>
              <a:cs typeface="Century Gothic"/>
              <a:sym typeface="Gill Sans Light" charset="0"/>
            </a:endParaRPr>
          </a:p>
        </p:txBody>
      </p:sp>
      <p:cxnSp>
        <p:nvCxnSpPr>
          <p:cNvPr id="77" name="Straight Connector 14">
            <a:extLst>
              <a:ext uri="{FF2B5EF4-FFF2-40B4-BE49-F238E27FC236}">
                <a16:creationId xmlns:a16="http://schemas.microsoft.com/office/drawing/2014/main" id="{B648A054-67EA-FA49-81E3-107A223C5F8A}"/>
              </a:ext>
            </a:extLst>
          </p:cNvPr>
          <p:cNvCxnSpPr>
            <a:cxnSpLocks/>
          </p:cNvCxnSpPr>
          <p:nvPr/>
        </p:nvCxnSpPr>
        <p:spPr>
          <a:xfrm>
            <a:off x="8947858" y="1485081"/>
            <a:ext cx="0" cy="4121392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3" name="7 Gráfico">
            <a:extLst>
              <a:ext uri="{FF2B5EF4-FFF2-40B4-BE49-F238E27FC236}">
                <a16:creationId xmlns:a16="http://schemas.microsoft.com/office/drawing/2014/main" id="{0266D6BA-B0E4-7A4B-9DF8-EEE56A95C2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5338190"/>
              </p:ext>
            </p:extLst>
          </p:nvPr>
        </p:nvGraphicFramePr>
        <p:xfrm>
          <a:off x="4339770" y="2448385"/>
          <a:ext cx="4484916" cy="2854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27" name="Grupo 26">
            <a:extLst>
              <a:ext uri="{FF2B5EF4-FFF2-40B4-BE49-F238E27FC236}">
                <a16:creationId xmlns:a16="http://schemas.microsoft.com/office/drawing/2014/main" id="{A6BDFACD-2291-5146-80DD-2840E6932670}"/>
              </a:ext>
            </a:extLst>
          </p:cNvPr>
          <p:cNvGrpSpPr/>
          <p:nvPr/>
        </p:nvGrpSpPr>
        <p:grpSpPr>
          <a:xfrm>
            <a:off x="6350240" y="5222524"/>
            <a:ext cx="1610117" cy="461141"/>
            <a:chOff x="6350240" y="5222524"/>
            <a:chExt cx="1610117" cy="461141"/>
          </a:xfrm>
        </p:grpSpPr>
        <p:sp>
          <p:nvSpPr>
            <p:cNvPr id="64" name="3 CuadroTexto">
              <a:extLst>
                <a:ext uri="{FF2B5EF4-FFF2-40B4-BE49-F238E27FC236}">
                  <a16:creationId xmlns:a16="http://schemas.microsoft.com/office/drawing/2014/main" id="{DBB078A6-47DB-3147-8144-D79C46DE91C2}"/>
                </a:ext>
              </a:extLst>
            </p:cNvPr>
            <p:cNvSpPr txBox="1"/>
            <p:nvPr/>
          </p:nvSpPr>
          <p:spPr>
            <a:xfrm>
              <a:off x="6350240" y="5222524"/>
              <a:ext cx="158645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Oil &amp; Mining</a:t>
              </a:r>
            </a:p>
          </p:txBody>
        </p:sp>
        <p:grpSp>
          <p:nvGrpSpPr>
            <p:cNvPr id="61" name="Grupo 60">
              <a:extLst>
                <a:ext uri="{FF2B5EF4-FFF2-40B4-BE49-F238E27FC236}">
                  <a16:creationId xmlns:a16="http://schemas.microsoft.com/office/drawing/2014/main" id="{9DECF496-665E-4D4B-8499-2542F0EF4183}"/>
                </a:ext>
              </a:extLst>
            </p:cNvPr>
            <p:cNvGrpSpPr/>
            <p:nvPr/>
          </p:nvGrpSpPr>
          <p:grpSpPr>
            <a:xfrm>
              <a:off x="7876913" y="5316069"/>
              <a:ext cx="83444" cy="299211"/>
              <a:chOff x="179512" y="1491630"/>
              <a:chExt cx="72008" cy="224408"/>
            </a:xfrm>
          </p:grpSpPr>
          <p:sp>
            <p:nvSpPr>
              <p:cNvPr id="62" name="1 Rectángulo">
                <a:extLst>
                  <a:ext uri="{FF2B5EF4-FFF2-40B4-BE49-F238E27FC236}">
                    <a16:creationId xmlns:a16="http://schemas.microsoft.com/office/drawing/2014/main" id="{18D5AF9E-AA6B-2944-BB78-0AC85FE143E3}"/>
                  </a:ext>
                </a:extLst>
              </p:cNvPr>
              <p:cNvSpPr/>
              <p:nvPr/>
            </p:nvSpPr>
            <p:spPr>
              <a:xfrm>
                <a:off x="179512" y="1491630"/>
                <a:ext cx="72008" cy="72008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17 Rectángulo">
                <a:extLst>
                  <a:ext uri="{FF2B5EF4-FFF2-40B4-BE49-F238E27FC236}">
                    <a16:creationId xmlns:a16="http://schemas.microsoft.com/office/drawing/2014/main" id="{EABED5E4-64E4-234D-BDC6-1F0C9F4CE1F0}"/>
                  </a:ext>
                </a:extLst>
              </p:cNvPr>
              <p:cNvSpPr/>
              <p:nvPr/>
            </p:nvSpPr>
            <p:spPr>
              <a:xfrm>
                <a:off x="179512" y="1644030"/>
                <a:ext cx="72008" cy="72008"/>
              </a:xfrm>
              <a:prstGeom prst="rect">
                <a:avLst/>
              </a:prstGeom>
              <a:solidFill>
                <a:srgbClr val="FF5C1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E3ED27B9-42C9-0449-A5F5-C4B9CD866E96}"/>
                </a:ext>
              </a:extLst>
            </p:cNvPr>
            <p:cNvSpPr/>
            <p:nvPr/>
          </p:nvSpPr>
          <p:spPr>
            <a:xfrm>
              <a:off x="6830298" y="5429749"/>
              <a:ext cx="110639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1219140"/>
              <a:r>
                <a:rPr lang="es-CO" sz="1050" dirty="0">
                  <a:solidFill>
                    <a:schemeClr val="bg1"/>
                  </a:solidFill>
                  <a:latin typeface="Century Gothic" pitchFamily="34" charset="0"/>
                </a:rPr>
                <a:t>Other sectors</a:t>
              </a:r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00BE6AF5-ECAE-6A4E-A025-2203EC9EDED3}"/>
              </a:ext>
            </a:extLst>
          </p:cNvPr>
          <p:cNvGrpSpPr/>
          <p:nvPr/>
        </p:nvGrpSpPr>
        <p:grpSpPr>
          <a:xfrm>
            <a:off x="9216781" y="6405399"/>
            <a:ext cx="1756053" cy="308078"/>
            <a:chOff x="9216781" y="6405399"/>
            <a:chExt cx="1756053" cy="308078"/>
          </a:xfrm>
        </p:grpSpPr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275303DA-DDF5-7B40-897C-1152C6FA9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16781" y="6433293"/>
              <a:ext cx="1281235" cy="252290"/>
            </a:xfrm>
            <a:prstGeom prst="rect">
              <a:avLst/>
            </a:prstGeom>
          </p:spPr>
        </p:pic>
        <p:pic>
          <p:nvPicPr>
            <p:cNvPr id="37" name="Imagen 36">
              <a:extLst>
                <a:ext uri="{FF2B5EF4-FFF2-40B4-BE49-F238E27FC236}">
                  <a16:creationId xmlns:a16="http://schemas.microsoft.com/office/drawing/2014/main" id="{E70D2B9E-7276-224F-A9CC-780B853B0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4756" y="6405399"/>
              <a:ext cx="308078" cy="308078"/>
            </a:xfrm>
            <a:prstGeom prst="rect">
              <a:avLst/>
            </a:prstGeom>
          </p:spPr>
        </p:pic>
      </p:grpSp>
      <p:sp>
        <p:nvSpPr>
          <p:cNvPr id="38" name="Text Box 3">
            <a:extLst>
              <a:ext uri="{FF2B5EF4-FFF2-40B4-BE49-F238E27FC236}">
                <a16:creationId xmlns:a16="http://schemas.microsoft.com/office/drawing/2014/main" id="{BEC6B318-51D1-BD4E-85FC-91F8C990A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829" y="5643292"/>
            <a:ext cx="3884157" cy="452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79" tIns="32141" rIns="64279" bIns="32141">
            <a:spAutoFit/>
          </a:bodyPr>
          <a:lstStyle/>
          <a:p>
            <a:pPr marL="0" marR="0" lvl="0" indent="-236622" algn="l" defTabSz="91437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7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Source: Balance of Payments - Banco de la Republica. </a:t>
            </a:r>
          </a:p>
          <a:p>
            <a:pPr marL="0" marR="0" lvl="0" indent="-236622" algn="l" defTabSz="91437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7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Share of all countries with positive </a:t>
            </a:r>
            <a:r>
              <a:rPr kumimoji="0" lang="es-CO" sz="7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cumulative</a:t>
            </a:r>
            <a:r>
              <a:rPr kumimoji="0" lang="es-CO" sz="7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lang="es-CO" sz="7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investment</a:t>
            </a:r>
            <a:r>
              <a:rPr kumimoji="0" lang="es-CO" sz="7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, The information includes reinvested profits or investments in the oil sector</a:t>
            </a:r>
          </a:p>
          <a:p>
            <a:pPr marL="0" marR="0" lvl="0" indent="-236622" algn="l" defTabSz="91437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7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Note: the list of the top countries investing in Colombia does not include Panama. </a:t>
            </a: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D10D6506-F542-46F8-83D0-1A50FEB16AC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2085" y="5264568"/>
            <a:ext cx="444598" cy="300019"/>
          </a:xfrm>
          <a:prstGeom prst="rect">
            <a:avLst/>
          </a:prstGeom>
        </p:spPr>
      </p:pic>
      <p:cxnSp>
        <p:nvCxnSpPr>
          <p:cNvPr id="47" name="Straight Connector 14">
            <a:extLst>
              <a:ext uri="{FF2B5EF4-FFF2-40B4-BE49-F238E27FC236}">
                <a16:creationId xmlns:a16="http://schemas.microsoft.com/office/drawing/2014/main" id="{0DEB7D93-FD7E-4447-9072-98CE2872AA51}"/>
              </a:ext>
            </a:extLst>
          </p:cNvPr>
          <p:cNvCxnSpPr>
            <a:cxnSpLocks/>
          </p:cNvCxnSpPr>
          <p:nvPr/>
        </p:nvCxnSpPr>
        <p:spPr>
          <a:xfrm>
            <a:off x="9150900" y="4678334"/>
            <a:ext cx="1979996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14">
            <a:extLst>
              <a:ext uri="{FF2B5EF4-FFF2-40B4-BE49-F238E27FC236}">
                <a16:creationId xmlns:a16="http://schemas.microsoft.com/office/drawing/2014/main" id="{18C55754-16F8-4EA8-B028-BA4E16F5C0FB}"/>
              </a:ext>
            </a:extLst>
          </p:cNvPr>
          <p:cNvCxnSpPr>
            <a:cxnSpLocks/>
          </p:cNvCxnSpPr>
          <p:nvPr/>
        </p:nvCxnSpPr>
        <p:spPr>
          <a:xfrm>
            <a:off x="11439487" y="5862840"/>
            <a:ext cx="1979996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105 CuadroTexto">
            <a:extLst>
              <a:ext uri="{FF2B5EF4-FFF2-40B4-BE49-F238E27FC236}">
                <a16:creationId xmlns:a16="http://schemas.microsoft.com/office/drawing/2014/main" id="{6679DED6-469C-499C-A62F-2DF686136AD9}"/>
              </a:ext>
            </a:extLst>
          </p:cNvPr>
          <p:cNvSpPr txBox="1"/>
          <p:nvPr/>
        </p:nvSpPr>
        <p:spPr>
          <a:xfrm>
            <a:off x="9568685" y="5073847"/>
            <a:ext cx="1999340" cy="718135"/>
          </a:xfrm>
          <a:prstGeom prst="rect">
            <a:avLst/>
          </a:prstGeom>
          <a:noFill/>
        </p:spPr>
        <p:txBody>
          <a:bodyPr wrap="square" lIns="162549" tIns="81275" rIns="162549" bIns="81275" rtlCol="0">
            <a:spAutoFit/>
          </a:bodyPr>
          <a:lstStyle>
            <a:defPPr>
              <a:defRPr lang="es-CO"/>
            </a:defPPr>
            <a:lvl1pPr algn="ctr">
              <a:defRPr sz="20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 algn="l" defTabSz="914118"/>
            <a:r>
              <a:rPr lang="es-CO" sz="1200" dirty="0" err="1">
                <a:cs typeface="Tahoma"/>
              </a:rPr>
              <a:t>United</a:t>
            </a:r>
            <a:r>
              <a:rPr lang="es-CO" sz="1200" dirty="0">
                <a:cs typeface="Tahoma"/>
              </a:rPr>
              <a:t> </a:t>
            </a:r>
            <a:r>
              <a:rPr lang="es-CO" sz="1200" dirty="0" err="1">
                <a:cs typeface="Tahoma"/>
              </a:rPr>
              <a:t>States</a:t>
            </a:r>
            <a:endParaRPr lang="es-CO" sz="1200" dirty="0">
              <a:cs typeface="Tahoma"/>
            </a:endParaRPr>
          </a:p>
          <a:p>
            <a:pPr marL="0" lvl="1" defTabSz="622300"/>
            <a:r>
              <a:rPr lang="es-CO" sz="1200" dirty="0">
                <a:solidFill>
                  <a:schemeClr val="bg1"/>
                </a:solidFill>
                <a:latin typeface="Century Gothic" pitchFamily="34" charset="0"/>
                <a:cs typeface="Tahoma"/>
              </a:rPr>
              <a:t>USD 34,745 </a:t>
            </a:r>
            <a:r>
              <a:rPr lang="es-CO" sz="1200" dirty="0" err="1">
                <a:solidFill>
                  <a:schemeClr val="bg1"/>
                </a:solidFill>
                <a:latin typeface="Century Gothic" pitchFamily="34" charset="0"/>
                <a:cs typeface="Tahoma"/>
              </a:rPr>
              <a:t>million</a:t>
            </a:r>
            <a:endParaRPr lang="es-CO" sz="1200" dirty="0">
              <a:solidFill>
                <a:schemeClr val="bg1"/>
              </a:solidFill>
              <a:latin typeface="Century Gothic" pitchFamily="34" charset="0"/>
              <a:cs typeface="Tahoma"/>
            </a:endParaRPr>
          </a:p>
          <a:p>
            <a:pPr marL="0" lvl="1" defTabSz="622300"/>
            <a:r>
              <a:rPr lang="es-CO" sz="1200" dirty="0">
                <a:solidFill>
                  <a:schemeClr val="bg1"/>
                </a:solidFill>
                <a:latin typeface="Century Gothic" pitchFamily="34" charset="0"/>
                <a:cs typeface="Tahoma"/>
              </a:rPr>
              <a:t>16,3% </a:t>
            </a: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1AFDFA56-3F97-4157-8225-2E8A7F2E1D29}"/>
              </a:ext>
            </a:extLst>
          </p:cNvPr>
          <p:cNvSpPr/>
          <p:nvPr/>
        </p:nvSpPr>
        <p:spPr>
          <a:xfrm>
            <a:off x="9746347" y="1959817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118"/>
            <a:r>
              <a:rPr lang="es-CO" sz="1400" b="1" dirty="0" err="1">
                <a:solidFill>
                  <a:schemeClr val="bg1"/>
                </a:solidFill>
                <a:latin typeface="Century Gothic" pitchFamily="34" charset="0"/>
                <a:cs typeface="Tahoma"/>
              </a:rPr>
              <a:t>Europe</a:t>
            </a:r>
            <a:endParaRPr lang="es-CO" sz="1400" b="1" dirty="0">
              <a:solidFill>
                <a:schemeClr val="bg1"/>
              </a:solidFill>
              <a:latin typeface="Century Gothic" pitchFamily="34" charset="0"/>
              <a:cs typeface="Tahoma"/>
            </a:endParaRPr>
          </a:p>
          <a:p>
            <a:pPr marL="0" lvl="1" defTabSz="622300"/>
            <a:r>
              <a:rPr lang="es-CO" sz="1400" dirty="0">
                <a:solidFill>
                  <a:schemeClr val="bg1"/>
                </a:solidFill>
                <a:latin typeface="Century Gothic" pitchFamily="34" charset="0"/>
                <a:cs typeface="Tahoma"/>
              </a:rPr>
              <a:t>USD 6.5 </a:t>
            </a:r>
            <a:r>
              <a:rPr lang="es-CO" sz="1400" dirty="0" err="1">
                <a:solidFill>
                  <a:schemeClr val="bg1"/>
                </a:solidFill>
                <a:latin typeface="Century Gothic" pitchFamily="34" charset="0"/>
                <a:cs typeface="Tahoma"/>
              </a:rPr>
              <a:t>billion</a:t>
            </a:r>
            <a:endParaRPr lang="es-CO" sz="1400" dirty="0">
              <a:solidFill>
                <a:schemeClr val="bg1"/>
              </a:solidFill>
              <a:latin typeface="Century Gothic" pitchFamily="34" charset="0"/>
              <a:cs typeface="Tahoma"/>
            </a:endParaRPr>
          </a:p>
          <a:p>
            <a:pPr marL="0" lvl="1" defTabSz="622300"/>
            <a:r>
              <a:rPr lang="es-CO" sz="1400" dirty="0">
                <a:solidFill>
                  <a:schemeClr val="bg1"/>
                </a:solidFill>
                <a:latin typeface="Century Gothic" pitchFamily="34" charset="0"/>
                <a:cs typeface="Tahoma"/>
              </a:rPr>
              <a:t>44.5% </a:t>
            </a:r>
          </a:p>
        </p:txBody>
      </p:sp>
      <p:pic>
        <p:nvPicPr>
          <p:cNvPr id="54" name="Picture 21" descr="Großbritannien">
            <a:extLst>
              <a:ext uri="{FF2B5EF4-FFF2-40B4-BE49-F238E27FC236}">
                <a16:creationId xmlns:a16="http://schemas.microsoft.com/office/drawing/2014/main" id="{1807831C-B511-4AC5-8DEB-2842B7AC9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398" y="3476686"/>
            <a:ext cx="456664" cy="45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Europäische-Union">
            <a:extLst>
              <a:ext uri="{FF2B5EF4-FFF2-40B4-BE49-F238E27FC236}">
                <a16:creationId xmlns:a16="http://schemas.microsoft.com/office/drawing/2014/main" id="{955704F2-DF55-463E-A4E8-36F9C0A9A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917" y="1915775"/>
            <a:ext cx="719008" cy="719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56" name="Picture 17" descr="Spanien">
            <a:extLst>
              <a:ext uri="{FF2B5EF4-FFF2-40B4-BE49-F238E27FC236}">
                <a16:creationId xmlns:a16="http://schemas.microsoft.com/office/drawing/2014/main" id="{440E260A-0946-42E4-8201-EC262EB51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235" y="2877346"/>
            <a:ext cx="456664" cy="4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8" descr="Schweiz">
            <a:extLst>
              <a:ext uri="{FF2B5EF4-FFF2-40B4-BE49-F238E27FC236}">
                <a16:creationId xmlns:a16="http://schemas.microsoft.com/office/drawing/2014/main" id="{CEAF56B3-38B1-4328-89D8-F40C11A94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986" y="4057019"/>
            <a:ext cx="497646" cy="49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ángulo 57">
            <a:extLst>
              <a:ext uri="{FF2B5EF4-FFF2-40B4-BE49-F238E27FC236}">
                <a16:creationId xmlns:a16="http://schemas.microsoft.com/office/drawing/2014/main" id="{DFB82852-651A-4152-90C4-11E7D21466C3}"/>
              </a:ext>
            </a:extLst>
          </p:cNvPr>
          <p:cNvSpPr/>
          <p:nvPr/>
        </p:nvSpPr>
        <p:spPr>
          <a:xfrm>
            <a:off x="10078632" y="2837689"/>
            <a:ext cx="6096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118"/>
            <a:r>
              <a:rPr lang="es-CO" sz="1100" b="1" dirty="0" err="1">
                <a:solidFill>
                  <a:schemeClr val="bg1"/>
                </a:solidFill>
                <a:latin typeface="Century Gothic" pitchFamily="34" charset="0"/>
                <a:cs typeface="Tahoma"/>
              </a:rPr>
              <a:t>Spain</a:t>
            </a:r>
            <a:endParaRPr lang="es-CO" sz="1100" b="1" dirty="0">
              <a:solidFill>
                <a:schemeClr val="bg1"/>
              </a:solidFill>
              <a:latin typeface="Century Gothic" pitchFamily="34" charset="0"/>
              <a:cs typeface="Tahoma"/>
            </a:endParaRPr>
          </a:p>
          <a:p>
            <a:pPr marL="0" lvl="1" defTabSz="622300"/>
            <a:r>
              <a:rPr lang="es-CO" sz="1100" dirty="0">
                <a:solidFill>
                  <a:schemeClr val="bg1"/>
                </a:solidFill>
                <a:latin typeface="Century Gothic" pitchFamily="34" charset="0"/>
                <a:cs typeface="Tahoma"/>
              </a:rPr>
              <a:t>USD 2.6 </a:t>
            </a:r>
            <a:r>
              <a:rPr lang="es-CO" sz="1100" dirty="0" err="1">
                <a:solidFill>
                  <a:schemeClr val="bg1"/>
                </a:solidFill>
                <a:latin typeface="Century Gothic" pitchFamily="34" charset="0"/>
                <a:cs typeface="Tahoma"/>
              </a:rPr>
              <a:t>billion</a:t>
            </a:r>
            <a:endParaRPr lang="es-CO" sz="1100" dirty="0">
              <a:solidFill>
                <a:schemeClr val="bg1"/>
              </a:solidFill>
              <a:latin typeface="Century Gothic" pitchFamily="34" charset="0"/>
              <a:cs typeface="Tahoma"/>
            </a:endParaRPr>
          </a:p>
          <a:p>
            <a:pPr marL="0" lvl="1" defTabSz="622300"/>
            <a:r>
              <a:rPr lang="es-CO" sz="1100" dirty="0">
                <a:solidFill>
                  <a:schemeClr val="bg1"/>
                </a:solidFill>
                <a:latin typeface="Century Gothic" pitchFamily="34" charset="0"/>
                <a:cs typeface="Tahoma"/>
              </a:rPr>
              <a:t>18,0% </a:t>
            </a:r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E5664046-943C-45F8-84A8-82A39A3DB470}"/>
              </a:ext>
            </a:extLst>
          </p:cNvPr>
          <p:cNvSpPr/>
          <p:nvPr/>
        </p:nvSpPr>
        <p:spPr>
          <a:xfrm>
            <a:off x="10106397" y="3432585"/>
            <a:ext cx="6096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118"/>
            <a:r>
              <a:rPr lang="es-CO" sz="1100" b="1" dirty="0" err="1">
                <a:solidFill>
                  <a:schemeClr val="bg1"/>
                </a:solidFill>
                <a:latin typeface="Century Gothic" pitchFamily="34" charset="0"/>
                <a:cs typeface="Tahoma"/>
              </a:rPr>
              <a:t>United</a:t>
            </a:r>
            <a:r>
              <a:rPr lang="es-CO" sz="1100" b="1" dirty="0">
                <a:solidFill>
                  <a:schemeClr val="bg1"/>
                </a:solidFill>
                <a:latin typeface="Century Gothic" pitchFamily="34" charset="0"/>
                <a:cs typeface="Tahoma"/>
              </a:rPr>
              <a:t> </a:t>
            </a:r>
            <a:r>
              <a:rPr lang="es-CO" sz="1100" b="1" dirty="0" err="1">
                <a:solidFill>
                  <a:schemeClr val="bg1"/>
                </a:solidFill>
                <a:latin typeface="Century Gothic" pitchFamily="34" charset="0"/>
                <a:cs typeface="Tahoma"/>
              </a:rPr>
              <a:t>Kingdom</a:t>
            </a:r>
            <a:endParaRPr lang="es-CO" sz="1100" b="1" dirty="0">
              <a:solidFill>
                <a:schemeClr val="bg1"/>
              </a:solidFill>
              <a:latin typeface="Century Gothic" pitchFamily="34" charset="0"/>
              <a:cs typeface="Tahoma"/>
            </a:endParaRPr>
          </a:p>
          <a:p>
            <a:pPr marL="0" lvl="1" defTabSz="622300"/>
            <a:r>
              <a:rPr lang="es-CO" sz="1100" dirty="0">
                <a:solidFill>
                  <a:schemeClr val="bg1"/>
                </a:solidFill>
                <a:latin typeface="Century Gothic" pitchFamily="34" charset="0"/>
                <a:cs typeface="Tahoma"/>
              </a:rPr>
              <a:t>USD 1.3 </a:t>
            </a:r>
            <a:r>
              <a:rPr lang="es-CO" sz="1100" dirty="0" err="1">
                <a:solidFill>
                  <a:schemeClr val="bg1"/>
                </a:solidFill>
                <a:latin typeface="Century Gothic" pitchFamily="34" charset="0"/>
                <a:cs typeface="Tahoma"/>
              </a:rPr>
              <a:t>billion</a:t>
            </a:r>
            <a:endParaRPr lang="es-CO" sz="1100" dirty="0">
              <a:solidFill>
                <a:schemeClr val="bg1"/>
              </a:solidFill>
              <a:latin typeface="Century Gothic" pitchFamily="34" charset="0"/>
              <a:cs typeface="Tahoma"/>
            </a:endParaRPr>
          </a:p>
          <a:p>
            <a:pPr marL="0" lvl="1" defTabSz="622300"/>
            <a:r>
              <a:rPr lang="es-CO" sz="1100" dirty="0">
                <a:solidFill>
                  <a:schemeClr val="bg1"/>
                </a:solidFill>
                <a:latin typeface="Century Gothic" pitchFamily="34" charset="0"/>
                <a:cs typeface="Tahoma"/>
              </a:rPr>
              <a:t>8.8% </a:t>
            </a:r>
          </a:p>
        </p:txBody>
      </p:sp>
      <p:sp>
        <p:nvSpPr>
          <p:cNvPr id="66" name="Rectángulo 65">
            <a:extLst>
              <a:ext uri="{FF2B5EF4-FFF2-40B4-BE49-F238E27FC236}">
                <a16:creationId xmlns:a16="http://schemas.microsoft.com/office/drawing/2014/main" id="{4A64AF68-9DFB-435C-8372-1813C3ECF254}"/>
              </a:ext>
            </a:extLst>
          </p:cNvPr>
          <p:cNvSpPr/>
          <p:nvPr/>
        </p:nvSpPr>
        <p:spPr>
          <a:xfrm>
            <a:off x="10115577" y="4017567"/>
            <a:ext cx="6096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118"/>
            <a:r>
              <a:rPr lang="es-CO" sz="1100" b="1" dirty="0" err="1">
                <a:solidFill>
                  <a:schemeClr val="bg1"/>
                </a:solidFill>
                <a:latin typeface="Century Gothic" pitchFamily="34" charset="0"/>
                <a:cs typeface="Tahoma"/>
              </a:rPr>
              <a:t>Switzerland</a:t>
            </a:r>
            <a:endParaRPr lang="es-CO" sz="1100" b="1" dirty="0">
              <a:solidFill>
                <a:schemeClr val="bg1"/>
              </a:solidFill>
              <a:latin typeface="Century Gothic" pitchFamily="34" charset="0"/>
              <a:cs typeface="Tahoma"/>
            </a:endParaRPr>
          </a:p>
          <a:p>
            <a:pPr marL="0" lvl="1" defTabSz="622300"/>
            <a:r>
              <a:rPr lang="es-CO" sz="1100" dirty="0">
                <a:solidFill>
                  <a:schemeClr val="bg1"/>
                </a:solidFill>
                <a:latin typeface="Century Gothic" pitchFamily="34" charset="0"/>
                <a:cs typeface="Tahoma"/>
              </a:rPr>
              <a:t>USD 1.0 </a:t>
            </a:r>
            <a:r>
              <a:rPr lang="es-CO" sz="1100" dirty="0" err="1">
                <a:solidFill>
                  <a:schemeClr val="bg1"/>
                </a:solidFill>
                <a:latin typeface="Century Gothic" pitchFamily="34" charset="0"/>
                <a:cs typeface="Tahoma"/>
              </a:rPr>
              <a:t>billion</a:t>
            </a:r>
            <a:endParaRPr lang="es-CO" sz="1100" dirty="0">
              <a:solidFill>
                <a:schemeClr val="bg1"/>
              </a:solidFill>
              <a:latin typeface="Century Gothic" pitchFamily="34" charset="0"/>
              <a:cs typeface="Tahoma"/>
            </a:endParaRPr>
          </a:p>
          <a:p>
            <a:pPr marL="0" lvl="1" defTabSz="622300"/>
            <a:r>
              <a:rPr lang="es-CO" sz="1100" dirty="0">
                <a:solidFill>
                  <a:schemeClr val="bg1"/>
                </a:solidFill>
                <a:latin typeface="Century Gothic" pitchFamily="34" charset="0"/>
                <a:cs typeface="Tahoma"/>
              </a:rPr>
              <a:t>7.1% </a:t>
            </a:r>
          </a:p>
        </p:txBody>
      </p:sp>
    </p:spTree>
    <p:extLst>
      <p:ext uri="{BB962C8B-B14F-4D97-AF65-F5344CB8AC3E}">
        <p14:creationId xmlns:p14="http://schemas.microsoft.com/office/powerpoint/2010/main" val="3898029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C915AE04-C09B-3441-856A-E25C63698D73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D1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26" name="Straight Connector 14">
            <a:extLst>
              <a:ext uri="{FF2B5EF4-FFF2-40B4-BE49-F238E27FC236}">
                <a16:creationId xmlns:a16="http://schemas.microsoft.com/office/drawing/2014/main" id="{1F9C3CE7-17E2-A142-9C0E-DF4086E79D34}"/>
              </a:ext>
            </a:extLst>
          </p:cNvPr>
          <p:cNvCxnSpPr/>
          <p:nvPr/>
        </p:nvCxnSpPr>
        <p:spPr>
          <a:xfrm flipH="1">
            <a:off x="1205574" y="4925128"/>
            <a:ext cx="691764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Marcador de posición de imagen 20">
            <a:extLst>
              <a:ext uri="{FF2B5EF4-FFF2-40B4-BE49-F238E27FC236}">
                <a16:creationId xmlns:a16="http://schemas.microsoft.com/office/drawing/2014/main" id="{313CD06A-E379-B141-AAEB-6271FA720585}"/>
              </a:ext>
            </a:extLst>
          </p:cNvPr>
          <p:cNvSpPr txBox="1">
            <a:spLocks/>
          </p:cNvSpPr>
          <p:nvPr/>
        </p:nvSpPr>
        <p:spPr>
          <a:xfrm>
            <a:off x="2528982" y="4221000"/>
            <a:ext cx="5274129" cy="5274130"/>
          </a:xfrm>
          <a:custGeom>
            <a:avLst/>
            <a:gdLst>
              <a:gd name="connsiteX0" fmla="*/ 2637064 w 5274129"/>
              <a:gd name="connsiteY0" fmla="*/ 0 h 5274130"/>
              <a:gd name="connsiteX1" fmla="*/ 5274129 w 5274129"/>
              <a:gd name="connsiteY1" fmla="*/ 2637066 h 5274130"/>
              <a:gd name="connsiteX2" fmla="*/ 2637064 w 5274129"/>
              <a:gd name="connsiteY2" fmla="*/ 5274130 h 5274130"/>
              <a:gd name="connsiteX3" fmla="*/ 0 w 5274129"/>
              <a:gd name="connsiteY3" fmla="*/ 2637066 h 5274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4129" h="5274130">
                <a:moveTo>
                  <a:pt x="2637064" y="0"/>
                </a:moveTo>
                <a:lnTo>
                  <a:pt x="5274129" y="2637066"/>
                </a:lnTo>
                <a:lnTo>
                  <a:pt x="2637064" y="5274130"/>
                </a:lnTo>
                <a:lnTo>
                  <a:pt x="0" y="2637066"/>
                </a:lnTo>
                <a:close/>
              </a:path>
            </a:pathLst>
          </a:custGeom>
        </p:spPr>
      </p:sp>
      <p:sp>
        <p:nvSpPr>
          <p:cNvPr id="34" name="Marcador de posición de imagen 20">
            <a:extLst>
              <a:ext uri="{FF2B5EF4-FFF2-40B4-BE49-F238E27FC236}">
                <a16:creationId xmlns:a16="http://schemas.microsoft.com/office/drawing/2014/main" id="{8122AC3B-11B1-C041-895D-1C8A7E555130}"/>
              </a:ext>
            </a:extLst>
          </p:cNvPr>
          <p:cNvSpPr txBox="1">
            <a:spLocks/>
          </p:cNvSpPr>
          <p:nvPr/>
        </p:nvSpPr>
        <p:spPr>
          <a:xfrm>
            <a:off x="8214165" y="4638443"/>
            <a:ext cx="5274129" cy="5274130"/>
          </a:xfrm>
          <a:custGeom>
            <a:avLst/>
            <a:gdLst>
              <a:gd name="connsiteX0" fmla="*/ 2637064 w 5274129"/>
              <a:gd name="connsiteY0" fmla="*/ 0 h 5274130"/>
              <a:gd name="connsiteX1" fmla="*/ 5274129 w 5274129"/>
              <a:gd name="connsiteY1" fmla="*/ 2637066 h 5274130"/>
              <a:gd name="connsiteX2" fmla="*/ 2637064 w 5274129"/>
              <a:gd name="connsiteY2" fmla="*/ 5274130 h 5274130"/>
              <a:gd name="connsiteX3" fmla="*/ 0 w 5274129"/>
              <a:gd name="connsiteY3" fmla="*/ 2637066 h 5274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4129" h="5274130">
                <a:moveTo>
                  <a:pt x="2637064" y="0"/>
                </a:moveTo>
                <a:lnTo>
                  <a:pt x="5274129" y="2637066"/>
                </a:lnTo>
                <a:lnTo>
                  <a:pt x="2637064" y="5274130"/>
                </a:lnTo>
                <a:lnTo>
                  <a:pt x="0" y="2637066"/>
                </a:lnTo>
                <a:close/>
              </a:path>
            </a:pathLst>
          </a:custGeom>
        </p:spPr>
      </p:sp>
      <p:sp>
        <p:nvSpPr>
          <p:cNvPr id="36" name="Marcador de posición de imagen 20">
            <a:extLst>
              <a:ext uri="{FF2B5EF4-FFF2-40B4-BE49-F238E27FC236}">
                <a16:creationId xmlns:a16="http://schemas.microsoft.com/office/drawing/2014/main" id="{F3354C7A-63A7-E845-B531-67351E98480D}"/>
              </a:ext>
            </a:extLst>
          </p:cNvPr>
          <p:cNvSpPr txBox="1">
            <a:spLocks/>
          </p:cNvSpPr>
          <p:nvPr/>
        </p:nvSpPr>
        <p:spPr>
          <a:xfrm>
            <a:off x="9565886" y="-1006983"/>
            <a:ext cx="5274129" cy="5274130"/>
          </a:xfrm>
          <a:custGeom>
            <a:avLst/>
            <a:gdLst>
              <a:gd name="connsiteX0" fmla="*/ 2637064 w 5274129"/>
              <a:gd name="connsiteY0" fmla="*/ 0 h 5274130"/>
              <a:gd name="connsiteX1" fmla="*/ 5274129 w 5274129"/>
              <a:gd name="connsiteY1" fmla="*/ 2637066 h 5274130"/>
              <a:gd name="connsiteX2" fmla="*/ 2637064 w 5274129"/>
              <a:gd name="connsiteY2" fmla="*/ 5274130 h 5274130"/>
              <a:gd name="connsiteX3" fmla="*/ 0 w 5274129"/>
              <a:gd name="connsiteY3" fmla="*/ 2637066 h 5274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4129" h="5274130">
                <a:moveTo>
                  <a:pt x="2637064" y="0"/>
                </a:moveTo>
                <a:lnTo>
                  <a:pt x="5274129" y="2637066"/>
                </a:lnTo>
                <a:lnTo>
                  <a:pt x="2637064" y="5274130"/>
                </a:lnTo>
                <a:lnTo>
                  <a:pt x="0" y="2637066"/>
                </a:lnTo>
                <a:close/>
              </a:path>
            </a:pathLst>
          </a:custGeom>
        </p:spPr>
      </p:sp>
      <p:pic>
        <p:nvPicPr>
          <p:cNvPr id="23" name="Gráfico 22">
            <a:extLst>
              <a:ext uri="{FF2B5EF4-FFF2-40B4-BE49-F238E27FC236}">
                <a16:creationId xmlns:a16="http://schemas.microsoft.com/office/drawing/2014/main" id="{BAE31927-83A3-5C4E-98FE-976D47BC7A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534" y="236509"/>
            <a:ext cx="629049" cy="629049"/>
          </a:xfrm>
          <a:prstGeom prst="rect">
            <a:avLst/>
          </a:prstGeom>
        </p:spPr>
      </p:pic>
      <p:pic>
        <p:nvPicPr>
          <p:cNvPr id="8" name="Marcador de posición de imagen 7">
            <a:extLst>
              <a:ext uri="{FF2B5EF4-FFF2-40B4-BE49-F238E27FC236}">
                <a16:creationId xmlns:a16="http://schemas.microsoft.com/office/drawing/2014/main" id="{6B2A9267-69BC-BA4D-B7BB-8469D434A9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53"/>
          <a:stretch/>
        </p:blipFill>
        <p:spPr>
          <a:xfrm>
            <a:off x="6489309" y="1144424"/>
            <a:ext cx="5274130" cy="5274131"/>
          </a:xfrm>
        </p:spPr>
      </p:pic>
      <p:pic>
        <p:nvPicPr>
          <p:cNvPr id="28" name="Marcador de posición de imagen 27">
            <a:extLst>
              <a:ext uri="{FF2B5EF4-FFF2-40B4-BE49-F238E27FC236}">
                <a16:creationId xmlns:a16="http://schemas.microsoft.com/office/drawing/2014/main" id="{51D45799-3412-D045-884B-46A5D5C5496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45" name="Marcador de posición de imagen 40">
            <a:extLst>
              <a:ext uri="{FF2B5EF4-FFF2-40B4-BE49-F238E27FC236}">
                <a16:creationId xmlns:a16="http://schemas.microsoft.com/office/drawing/2014/main" id="{D65E766E-7FEE-E34A-9D5E-1D70192C3EE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4486" y="-1932152"/>
            <a:ext cx="5274129" cy="5274131"/>
          </a:xfrm>
          <a:custGeom>
            <a:avLst/>
            <a:gdLst>
              <a:gd name="connsiteX0" fmla="*/ 2637065 w 5274129"/>
              <a:gd name="connsiteY0" fmla="*/ 0 h 5274131"/>
              <a:gd name="connsiteX1" fmla="*/ 5274129 w 5274129"/>
              <a:gd name="connsiteY1" fmla="*/ 2637066 h 5274131"/>
              <a:gd name="connsiteX2" fmla="*/ 2637065 w 5274129"/>
              <a:gd name="connsiteY2" fmla="*/ 5274131 h 5274131"/>
              <a:gd name="connsiteX3" fmla="*/ 0 w 5274129"/>
              <a:gd name="connsiteY3" fmla="*/ 2637066 h 5274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4129" h="5274131">
                <a:moveTo>
                  <a:pt x="2637065" y="0"/>
                </a:moveTo>
                <a:lnTo>
                  <a:pt x="5274129" y="2637066"/>
                </a:lnTo>
                <a:lnTo>
                  <a:pt x="2637065" y="5274131"/>
                </a:lnTo>
                <a:lnTo>
                  <a:pt x="0" y="2637066"/>
                </a:lnTo>
                <a:close/>
              </a:path>
            </a:pathLst>
          </a:custGeom>
        </p:spPr>
      </p:pic>
      <p:pic>
        <p:nvPicPr>
          <p:cNvPr id="47" name="Marcador de posición de imagen 46">
            <a:extLst>
              <a:ext uri="{FF2B5EF4-FFF2-40B4-BE49-F238E27FC236}">
                <a16:creationId xmlns:a16="http://schemas.microsoft.com/office/drawing/2014/main" id="{36508518-91A1-B84F-843D-4C8C44B1495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55" name="Marcador de posición de imagen 54">
            <a:extLst>
              <a:ext uri="{FF2B5EF4-FFF2-40B4-BE49-F238E27FC236}">
                <a16:creationId xmlns:a16="http://schemas.microsoft.com/office/drawing/2014/main" id="{73F5DD09-A1C1-1F4A-BBF5-5595399A38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62" name="Grupo 61">
            <a:extLst>
              <a:ext uri="{FF2B5EF4-FFF2-40B4-BE49-F238E27FC236}">
                <a16:creationId xmlns:a16="http://schemas.microsoft.com/office/drawing/2014/main" id="{7A6E37BD-AF4D-9046-9458-ED28E0E036A9}"/>
              </a:ext>
            </a:extLst>
          </p:cNvPr>
          <p:cNvGrpSpPr/>
          <p:nvPr/>
        </p:nvGrpSpPr>
        <p:grpSpPr>
          <a:xfrm>
            <a:off x="687474" y="6400483"/>
            <a:ext cx="1881268" cy="345885"/>
            <a:chOff x="6600061" y="1318173"/>
            <a:chExt cx="1881268" cy="345885"/>
          </a:xfrm>
        </p:grpSpPr>
        <p:pic>
          <p:nvPicPr>
            <p:cNvPr id="63" name="Imagen 62">
              <a:extLst>
                <a:ext uri="{FF2B5EF4-FFF2-40B4-BE49-F238E27FC236}">
                  <a16:creationId xmlns:a16="http://schemas.microsoft.com/office/drawing/2014/main" id="{00F098AC-A1FE-2943-B3C3-BB0FAEAA90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00061" y="1352904"/>
              <a:ext cx="1507782" cy="311154"/>
            </a:xfrm>
            <a:prstGeom prst="rect">
              <a:avLst/>
            </a:prstGeom>
          </p:spPr>
        </p:pic>
        <p:pic>
          <p:nvPicPr>
            <p:cNvPr id="64" name="Imagen 63">
              <a:extLst>
                <a:ext uri="{FF2B5EF4-FFF2-40B4-BE49-F238E27FC236}">
                  <a16:creationId xmlns:a16="http://schemas.microsoft.com/office/drawing/2014/main" id="{AB022532-8D13-3546-A52F-7CD406EFD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3251" y="1318173"/>
              <a:ext cx="308078" cy="308078"/>
            </a:xfrm>
            <a:prstGeom prst="rect">
              <a:avLst/>
            </a:prstGeom>
          </p:spPr>
        </p:pic>
      </p:grpSp>
      <p:sp>
        <p:nvSpPr>
          <p:cNvPr id="22" name="4 Título">
            <a:extLst>
              <a:ext uri="{FF2B5EF4-FFF2-40B4-BE49-F238E27FC236}">
                <a16:creationId xmlns:a16="http://schemas.microsoft.com/office/drawing/2014/main" id="{BFAD1A6E-5A85-404B-A0BC-2AEDA9998851}"/>
              </a:ext>
            </a:extLst>
          </p:cNvPr>
          <p:cNvSpPr txBox="1">
            <a:spLocks/>
          </p:cNvSpPr>
          <p:nvPr/>
        </p:nvSpPr>
        <p:spPr>
          <a:xfrm>
            <a:off x="1064782" y="1935346"/>
            <a:ext cx="2592818" cy="2725197"/>
          </a:xfrm>
          <a:prstGeom prst="rect">
            <a:avLst/>
          </a:prstGeom>
        </p:spPr>
        <p:txBody>
          <a:bodyPr vert="horz" lIns="91398" tIns="45700" rIns="91398" bIns="45700" rtlCol="0" anchor="ctr">
            <a:noAutofit/>
          </a:bodyPr>
          <a:lstStyle>
            <a:defPPr>
              <a:defRPr lang="es-ES"/>
            </a:defPPr>
            <a:lvl1pPr marL="0" algn="ctr" defTabSz="457059" rtl="0" eaLnBrk="1" latinLnBrk="0" hangingPunct="1">
              <a:spcBef>
                <a:spcPct val="0"/>
              </a:spcBef>
              <a:buNone/>
              <a:defRPr sz="4400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178"/>
            <a:r>
              <a:rPr lang="es-CO" sz="2400" dirty="0">
                <a:solidFill>
                  <a:schemeClr val="bg1"/>
                </a:solidFill>
                <a:latin typeface="Century Gothic"/>
                <a:ea typeface="+mn-ea"/>
                <a:cs typeface="Century Gothic"/>
              </a:rPr>
              <a:t>Major multinational corporations have chosen </a:t>
            </a:r>
            <a:r>
              <a:rPr lang="es-CO" sz="2400" b="1" dirty="0">
                <a:solidFill>
                  <a:schemeClr val="bg1"/>
                </a:solidFill>
                <a:latin typeface="Century Gothic"/>
                <a:ea typeface="+mn-ea"/>
                <a:cs typeface="Century Gothic"/>
              </a:rPr>
              <a:t>Colombia as an investment project destination </a:t>
            </a:r>
          </a:p>
        </p:txBody>
      </p:sp>
    </p:spTree>
    <p:extLst>
      <p:ext uri="{BB962C8B-B14F-4D97-AF65-F5344CB8AC3E}">
        <p14:creationId xmlns:p14="http://schemas.microsoft.com/office/powerpoint/2010/main" val="4159214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AF0B175-81FC-224E-9169-4225F6B7702D}"/>
              </a:ext>
            </a:extLst>
          </p:cNvPr>
          <p:cNvSpPr/>
          <p:nvPr/>
        </p:nvSpPr>
        <p:spPr>
          <a:xfrm>
            <a:off x="1137037" y="3445313"/>
            <a:ext cx="3431177" cy="26561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Rectangle 1"/>
          <p:cNvSpPr/>
          <p:nvPr/>
        </p:nvSpPr>
        <p:spPr>
          <a:xfrm>
            <a:off x="5556995" y="0"/>
            <a:ext cx="6635005" cy="6858000"/>
          </a:xfrm>
          <a:prstGeom prst="rect">
            <a:avLst/>
          </a:prstGeom>
          <a:solidFill>
            <a:srgbClr val="0D1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91667E3F-6208-FE44-85E6-B260360AA36B}"/>
              </a:ext>
            </a:extLst>
          </p:cNvPr>
          <p:cNvSpPr txBox="1"/>
          <p:nvPr/>
        </p:nvSpPr>
        <p:spPr>
          <a:xfrm>
            <a:off x="1017284" y="1770869"/>
            <a:ext cx="3049937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160"/>
              </a:lnSpc>
            </a:pPr>
            <a:r>
              <a:rPr lang="es-CO" sz="2800" b="1" spc="12" dirty="0">
                <a:solidFill>
                  <a:srgbClr val="0D1E2D"/>
                </a:solidFill>
                <a:latin typeface="Century Gothic"/>
                <a:ea typeface="Nexa Bold" charset="0"/>
                <a:cs typeface="Nexa Bold" charset="0"/>
              </a:rPr>
              <a:t>INFRASTRUCTURE</a:t>
            </a:r>
            <a:endParaRPr lang="en-US" sz="2400" dirty="0">
              <a:solidFill>
                <a:srgbClr val="0D1E2D"/>
              </a:solidFill>
              <a:latin typeface="Nexa Bold" charset="0"/>
              <a:ea typeface="Nexa Bold" charset="0"/>
              <a:cs typeface="Nexa Bold" charset="0"/>
            </a:endParaRPr>
          </a:p>
        </p:txBody>
      </p:sp>
      <p:cxnSp>
        <p:nvCxnSpPr>
          <p:cNvPr id="14" name="Straight Connector 14">
            <a:extLst>
              <a:ext uri="{FF2B5EF4-FFF2-40B4-BE49-F238E27FC236}">
                <a16:creationId xmlns:a16="http://schemas.microsoft.com/office/drawing/2014/main" id="{C51C7B20-A8CA-2148-9798-692BD6EC90D9}"/>
              </a:ext>
            </a:extLst>
          </p:cNvPr>
          <p:cNvCxnSpPr/>
          <p:nvPr/>
        </p:nvCxnSpPr>
        <p:spPr>
          <a:xfrm flipH="1">
            <a:off x="1137037" y="2480318"/>
            <a:ext cx="691764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5">
            <a:extLst>
              <a:ext uri="{FF2B5EF4-FFF2-40B4-BE49-F238E27FC236}">
                <a16:creationId xmlns:a16="http://schemas.microsoft.com/office/drawing/2014/main" id="{B767B2B4-9A9F-4647-A644-8D455CA22FB7}"/>
              </a:ext>
            </a:extLst>
          </p:cNvPr>
          <p:cNvSpPr/>
          <p:nvPr/>
        </p:nvSpPr>
        <p:spPr>
          <a:xfrm>
            <a:off x="1017284" y="2167827"/>
            <a:ext cx="3223789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527" defTabSz="1219140">
              <a:lnSpc>
                <a:spcPts val="1731"/>
              </a:lnSpc>
              <a:defRPr/>
            </a:pPr>
            <a:r>
              <a:rPr lang="es-CO" sz="1600" i="1" dirty="0">
                <a:solidFill>
                  <a:srgbClr val="0D1E2D"/>
                </a:solidFill>
                <a:latin typeface="Century Gothic"/>
                <a:cs typeface="Century Gothic"/>
              </a:rPr>
              <a:t>A major driver for growth</a:t>
            </a: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CF3BD765-43A8-DC4F-9802-0A60397771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534" y="236509"/>
            <a:ext cx="629049" cy="629049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A763D574-7C6C-E04E-B17E-1EC887DD250C}"/>
              </a:ext>
            </a:extLst>
          </p:cNvPr>
          <p:cNvSpPr/>
          <p:nvPr/>
        </p:nvSpPr>
        <p:spPr>
          <a:xfrm rot="2700000">
            <a:off x="-440612" y="1756799"/>
            <a:ext cx="881223" cy="881223"/>
          </a:xfrm>
          <a:prstGeom prst="rect">
            <a:avLst/>
          </a:prstGeom>
          <a:noFill/>
          <a:ln w="1143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" name="22 CuadroTexto">
            <a:extLst>
              <a:ext uri="{FF2B5EF4-FFF2-40B4-BE49-F238E27FC236}">
                <a16:creationId xmlns:a16="http://schemas.microsoft.com/office/drawing/2014/main" id="{8D134C87-E7BE-6E4C-836C-8D40CA978270}"/>
              </a:ext>
            </a:extLst>
          </p:cNvPr>
          <p:cNvSpPr txBox="1"/>
          <p:nvPr/>
        </p:nvSpPr>
        <p:spPr>
          <a:xfrm>
            <a:off x="1137037" y="3028740"/>
            <a:ext cx="3685450" cy="338552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defTabSz="1219140">
              <a:defRPr/>
            </a:pPr>
            <a:r>
              <a:rPr lang="es-CO" sz="1600" dirty="0">
                <a:solidFill>
                  <a:srgbClr val="0D1E2D"/>
                </a:solidFill>
                <a:latin typeface="Century Gothic"/>
                <a:ea typeface="Tahoma" pitchFamily="34" charset="0"/>
              </a:rPr>
              <a:t>Some niches with opportunities:</a:t>
            </a:r>
          </a:p>
        </p:txBody>
      </p:sp>
      <p:sp>
        <p:nvSpPr>
          <p:cNvPr id="29" name="11 CuadroTexto">
            <a:extLst>
              <a:ext uri="{FF2B5EF4-FFF2-40B4-BE49-F238E27FC236}">
                <a16:creationId xmlns:a16="http://schemas.microsoft.com/office/drawing/2014/main" id="{10C0DF27-8E6D-2D4E-94D9-5BAF21EB5953}"/>
              </a:ext>
            </a:extLst>
          </p:cNvPr>
          <p:cNvSpPr txBox="1"/>
          <p:nvPr/>
        </p:nvSpPr>
        <p:spPr>
          <a:xfrm>
            <a:off x="1089512" y="4369758"/>
            <a:ext cx="1382755" cy="220571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lvl="0" algn="ctr" defTabSz="914286">
              <a:lnSpc>
                <a:spcPts val="960"/>
              </a:lnSpc>
              <a:defRPr/>
            </a:pPr>
            <a:r>
              <a:rPr lang="es-CO" sz="1050" dirty="0">
                <a:solidFill>
                  <a:srgbClr val="0D1E2D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AIRPORTS</a:t>
            </a:r>
            <a:endParaRPr kumimoji="0" lang="es-CO" sz="1050" i="0" u="none" strike="noStrike" kern="1200" cap="none" spc="0" normalizeH="0" baseline="0" noProof="0" dirty="0">
              <a:ln>
                <a:noFill/>
              </a:ln>
              <a:solidFill>
                <a:srgbClr val="0D1E2D"/>
              </a:solidFill>
              <a:effectLst/>
              <a:uLnTx/>
              <a:uFillTx/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30" name="13 CuadroTexto">
            <a:extLst>
              <a:ext uri="{FF2B5EF4-FFF2-40B4-BE49-F238E27FC236}">
                <a16:creationId xmlns:a16="http://schemas.microsoft.com/office/drawing/2014/main" id="{728EA435-C011-F246-B453-2F7AE5E9176A}"/>
              </a:ext>
            </a:extLst>
          </p:cNvPr>
          <p:cNvSpPr txBox="1"/>
          <p:nvPr/>
        </p:nvSpPr>
        <p:spPr>
          <a:xfrm>
            <a:off x="2463490" y="4369758"/>
            <a:ext cx="961700" cy="220571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lvl="0" algn="ctr" defTabSz="914286">
              <a:lnSpc>
                <a:spcPts val="960"/>
              </a:lnSpc>
              <a:defRPr/>
            </a:pPr>
            <a:r>
              <a:rPr lang="es-CO" sz="1050" dirty="0">
                <a:solidFill>
                  <a:srgbClr val="0D1E2D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PORTS</a:t>
            </a:r>
            <a:endParaRPr kumimoji="0" lang="es-CO" sz="1050" i="0" u="none" strike="noStrike" kern="1200" cap="none" spc="0" normalizeH="0" baseline="0" noProof="0" dirty="0">
              <a:ln>
                <a:noFill/>
              </a:ln>
              <a:solidFill>
                <a:srgbClr val="0D1E2D"/>
              </a:solidFill>
              <a:effectLst/>
              <a:uLnTx/>
              <a:uFillTx/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31" name="15 CuadroTexto">
            <a:extLst>
              <a:ext uri="{FF2B5EF4-FFF2-40B4-BE49-F238E27FC236}">
                <a16:creationId xmlns:a16="http://schemas.microsoft.com/office/drawing/2014/main" id="{08EC5D5D-B4F3-EA4D-920B-13DBBBC90DF0}"/>
              </a:ext>
            </a:extLst>
          </p:cNvPr>
          <p:cNvSpPr txBox="1"/>
          <p:nvPr/>
        </p:nvSpPr>
        <p:spPr>
          <a:xfrm>
            <a:off x="3583408" y="4369758"/>
            <a:ext cx="913265" cy="220571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algn="ctr" defTabSz="914286">
              <a:lnSpc>
                <a:spcPts val="960"/>
              </a:lnSpc>
              <a:defRPr/>
            </a:pPr>
            <a:r>
              <a:rPr lang="es-CO" sz="1050" dirty="0">
                <a:solidFill>
                  <a:srgbClr val="0D1E2D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ROADS </a:t>
            </a:r>
            <a:endParaRPr kumimoji="0" lang="es-CO" sz="1050" i="0" u="none" strike="noStrike" kern="1200" cap="none" spc="0" normalizeH="0" baseline="0" noProof="0" dirty="0">
              <a:ln>
                <a:noFill/>
              </a:ln>
              <a:solidFill>
                <a:srgbClr val="0D1E2D"/>
              </a:solidFill>
              <a:effectLst/>
              <a:uLnTx/>
              <a:uFillTx/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32" name="17 CuadroTexto">
            <a:extLst>
              <a:ext uri="{FF2B5EF4-FFF2-40B4-BE49-F238E27FC236}">
                <a16:creationId xmlns:a16="http://schemas.microsoft.com/office/drawing/2014/main" id="{C9F6AE3A-2C04-FA45-B266-CF721DB4106A}"/>
              </a:ext>
            </a:extLst>
          </p:cNvPr>
          <p:cNvSpPr txBox="1"/>
          <p:nvPr/>
        </p:nvSpPr>
        <p:spPr>
          <a:xfrm>
            <a:off x="2626623" y="5498167"/>
            <a:ext cx="1680394" cy="348811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lvl="0" algn="ctr" defTabSz="914286">
              <a:lnSpc>
                <a:spcPts val="960"/>
              </a:lnSpc>
              <a:defRPr/>
            </a:pPr>
            <a:r>
              <a:rPr lang="es-CO" sz="1050" dirty="0">
                <a:solidFill>
                  <a:srgbClr val="0D1E2D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FLUVIAL</a:t>
            </a:r>
          </a:p>
          <a:p>
            <a:pPr lvl="0" algn="ctr" defTabSz="914286">
              <a:lnSpc>
                <a:spcPts val="960"/>
              </a:lnSpc>
              <a:defRPr/>
            </a:pPr>
            <a:r>
              <a:rPr lang="es-CO" sz="1050" dirty="0">
                <a:solidFill>
                  <a:srgbClr val="0D1E2D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NATIONAL PLAN</a:t>
            </a:r>
            <a:endParaRPr kumimoji="0" lang="es-CO" sz="1050" i="0" u="none" strike="noStrike" kern="1200" cap="none" spc="0" normalizeH="0" baseline="0" noProof="0" dirty="0">
              <a:ln>
                <a:noFill/>
              </a:ln>
              <a:solidFill>
                <a:srgbClr val="0D1E2D"/>
              </a:solidFill>
              <a:effectLst/>
              <a:uLnTx/>
              <a:uFillTx/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33" name="19 CuadroTexto">
            <a:extLst>
              <a:ext uri="{FF2B5EF4-FFF2-40B4-BE49-F238E27FC236}">
                <a16:creationId xmlns:a16="http://schemas.microsoft.com/office/drawing/2014/main" id="{B826BCE1-AE69-7F46-9584-90560D58157C}"/>
              </a:ext>
            </a:extLst>
          </p:cNvPr>
          <p:cNvSpPr txBox="1"/>
          <p:nvPr/>
        </p:nvSpPr>
        <p:spPr>
          <a:xfrm>
            <a:off x="1427390" y="5498167"/>
            <a:ext cx="1368657" cy="220571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lvl="0" algn="ctr" defTabSz="914286">
              <a:lnSpc>
                <a:spcPts val="960"/>
              </a:lnSpc>
              <a:defRPr/>
            </a:pPr>
            <a:r>
              <a:rPr lang="es-CO" sz="1050" dirty="0">
                <a:solidFill>
                  <a:srgbClr val="0D1E2D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STEP RAILWAYS </a:t>
            </a:r>
          </a:p>
        </p:txBody>
      </p:sp>
      <p:sp>
        <p:nvSpPr>
          <p:cNvPr id="36" name="7 Rectángulo">
            <a:extLst>
              <a:ext uri="{FF2B5EF4-FFF2-40B4-BE49-F238E27FC236}">
                <a16:creationId xmlns:a16="http://schemas.microsoft.com/office/drawing/2014/main" id="{75205C04-A051-C844-AF6E-B70F39314058}"/>
              </a:ext>
            </a:extLst>
          </p:cNvPr>
          <p:cNvSpPr/>
          <p:nvPr/>
        </p:nvSpPr>
        <p:spPr>
          <a:xfrm>
            <a:off x="6343861" y="1573475"/>
            <a:ext cx="4993878" cy="3003893"/>
          </a:xfrm>
          <a:prstGeom prst="rect">
            <a:avLst/>
          </a:prstGeom>
        </p:spPr>
        <p:txBody>
          <a:bodyPr wrap="square" lIns="121915" tIns="60957" rIns="121915" bIns="60957">
            <a:spAutoFit/>
          </a:bodyPr>
          <a:lstStyle/>
          <a:p>
            <a:pPr defTabSz="914333">
              <a:lnSpc>
                <a:spcPct val="90000"/>
              </a:lnSpc>
            </a:pPr>
            <a:r>
              <a:rPr lang="es-CO" sz="1300" b="1" dirty="0">
                <a:solidFill>
                  <a:srgbClr val="FFFFFF"/>
                </a:solidFill>
                <a:latin typeface="Century Gothic"/>
                <a:cs typeface="Century Gothic"/>
              </a:rPr>
              <a:t>USD $5.6 billion </a:t>
            </a:r>
            <a:r>
              <a:rPr lang="es-CO" sz="1300" dirty="0">
                <a:solidFill>
                  <a:srgbClr val="FFFFFF"/>
                </a:solidFill>
                <a:latin typeface="Century Gothic"/>
                <a:cs typeface="Century Gothic"/>
              </a:rPr>
              <a:t>in rehabilitation, expansion and modernization of </a:t>
            </a:r>
            <a:r>
              <a:rPr lang="es-CO" sz="1300" b="1" dirty="0">
                <a:solidFill>
                  <a:srgbClr val="FFFFFF"/>
                </a:solidFill>
                <a:latin typeface="Century Gothic"/>
                <a:cs typeface="Century Gothic"/>
              </a:rPr>
              <a:t>31 airports</a:t>
            </a:r>
            <a:r>
              <a:rPr lang="es-CO" sz="1300" dirty="0">
                <a:solidFill>
                  <a:srgbClr val="FFFFFF"/>
                </a:solidFill>
                <a:latin typeface="Century Gothic"/>
                <a:cs typeface="Century Gothic"/>
              </a:rPr>
              <a:t> (2015 – 2018).</a:t>
            </a:r>
          </a:p>
          <a:p>
            <a:pPr defTabSz="914333">
              <a:lnSpc>
                <a:spcPct val="90000"/>
              </a:lnSpc>
            </a:pPr>
            <a:endParaRPr lang="es-CO" sz="1300" b="1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defTabSz="914333">
              <a:lnSpc>
                <a:spcPct val="90000"/>
              </a:lnSpc>
            </a:pPr>
            <a:r>
              <a:rPr lang="es-CO" sz="1300" b="1" dirty="0">
                <a:solidFill>
                  <a:srgbClr val="FFFFFF"/>
                </a:solidFill>
                <a:latin typeface="Century Gothic"/>
                <a:cs typeface="Century Gothic"/>
              </a:rPr>
              <a:t>The Fluvial National Plan</a:t>
            </a:r>
            <a:r>
              <a:rPr lang="es-CO" sz="1300" dirty="0">
                <a:solidFill>
                  <a:srgbClr val="FFFFFF"/>
                </a:solidFill>
                <a:latin typeface="Century Gothic"/>
                <a:cs typeface="Century Gothic"/>
              </a:rPr>
              <a:t> consists of 13 river proyects with an investment of </a:t>
            </a:r>
            <a:r>
              <a:rPr lang="es-CO" sz="1300" b="1" dirty="0">
                <a:solidFill>
                  <a:srgbClr val="FFFFFF"/>
                </a:solidFill>
                <a:latin typeface="Century Gothic"/>
                <a:cs typeface="Century Gothic"/>
              </a:rPr>
              <a:t>USD $2.9 billion.</a:t>
            </a:r>
            <a:endParaRPr lang="es-CO" sz="1300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defTabSz="914333">
              <a:lnSpc>
                <a:spcPct val="90000"/>
              </a:lnSpc>
            </a:pPr>
            <a:endParaRPr lang="es-CO" sz="1300" b="1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defTabSz="914333">
              <a:lnSpc>
                <a:spcPct val="90000"/>
              </a:lnSpc>
            </a:pPr>
            <a:r>
              <a:rPr lang="es-CO" sz="1300" dirty="0">
                <a:solidFill>
                  <a:srgbClr val="FFFFFF"/>
                </a:solidFill>
                <a:latin typeface="Century Gothic"/>
                <a:cs typeface="Century Gothic"/>
              </a:rPr>
              <a:t>Until 2035, </a:t>
            </a:r>
            <a:r>
              <a:rPr lang="es-CO" sz="1300" b="1" dirty="0">
                <a:solidFill>
                  <a:srgbClr val="FFFFFF"/>
                </a:solidFill>
                <a:latin typeface="Century Gothic"/>
                <a:cs typeface="Century Gothic"/>
              </a:rPr>
              <a:t>USD $17 billion will be invested</a:t>
            </a:r>
            <a:r>
              <a:rPr lang="es-CO" sz="1300" dirty="0">
                <a:solidFill>
                  <a:srgbClr val="FFFFFF"/>
                </a:solidFill>
                <a:latin typeface="Century Gothic"/>
                <a:cs typeface="Century Gothic"/>
              </a:rPr>
              <a:t> to increase road infrastructure: </a:t>
            </a:r>
          </a:p>
          <a:p>
            <a:pPr defTabSz="914333">
              <a:lnSpc>
                <a:spcPct val="90000"/>
              </a:lnSpc>
            </a:pPr>
            <a:endParaRPr lang="es-CO" sz="1300" b="1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lvl="1" defTabSz="914333">
              <a:lnSpc>
                <a:spcPct val="90000"/>
              </a:lnSpc>
            </a:pPr>
            <a:r>
              <a:rPr lang="es-CO" sz="1300" b="1" dirty="0">
                <a:solidFill>
                  <a:srgbClr val="FFFFFF"/>
                </a:solidFill>
                <a:latin typeface="Century Gothic"/>
                <a:cs typeface="Century Gothic"/>
              </a:rPr>
              <a:t>7,000 kms of new highways</a:t>
            </a:r>
          </a:p>
          <a:p>
            <a:pPr lvl="1" defTabSz="914333">
              <a:lnSpc>
                <a:spcPct val="90000"/>
              </a:lnSpc>
            </a:pPr>
            <a:r>
              <a:rPr lang="es-CO" sz="1300" b="1" dirty="0">
                <a:solidFill>
                  <a:srgbClr val="FFFFFF"/>
                </a:solidFill>
                <a:latin typeface="Century Gothic"/>
                <a:cs typeface="Century Gothic"/>
              </a:rPr>
              <a:t>1,370 kms of double lane highways</a:t>
            </a:r>
          </a:p>
          <a:p>
            <a:pPr lvl="1" defTabSz="914333">
              <a:lnSpc>
                <a:spcPct val="90000"/>
              </a:lnSpc>
            </a:pPr>
            <a:r>
              <a:rPr lang="es-CO" sz="1300" b="1" dirty="0">
                <a:solidFill>
                  <a:srgbClr val="FFFFFF"/>
                </a:solidFill>
                <a:latin typeface="Century Gothic"/>
                <a:cs typeface="Century Gothic"/>
              </a:rPr>
              <a:t>141 tunnels</a:t>
            </a:r>
          </a:p>
          <a:p>
            <a:pPr lvl="1" defTabSz="914333">
              <a:lnSpc>
                <a:spcPct val="90000"/>
              </a:lnSpc>
            </a:pPr>
            <a:r>
              <a:rPr lang="es-CO" sz="1300" b="1" dirty="0">
                <a:solidFill>
                  <a:srgbClr val="FFFFFF"/>
                </a:solidFill>
                <a:latin typeface="Century Gothic"/>
                <a:cs typeface="Century Gothic"/>
              </a:rPr>
              <a:t>1,300 viaducts</a:t>
            </a:r>
          </a:p>
          <a:p>
            <a:pPr defTabSz="914333">
              <a:lnSpc>
                <a:spcPct val="90000"/>
              </a:lnSpc>
            </a:pPr>
            <a:endParaRPr lang="es-CO" sz="1300" b="1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defTabSz="914333">
              <a:lnSpc>
                <a:spcPct val="90000"/>
              </a:lnSpc>
            </a:pPr>
            <a:r>
              <a:rPr lang="es-CO" sz="1300" b="1" dirty="0">
                <a:solidFill>
                  <a:srgbClr val="FFFFFF"/>
                </a:solidFill>
                <a:latin typeface="Century Gothic"/>
                <a:cs typeface="Century Gothic"/>
              </a:rPr>
              <a:t>USD $3.3 million </a:t>
            </a:r>
            <a:r>
              <a:rPr lang="es-CO" sz="1300" dirty="0">
                <a:solidFill>
                  <a:srgbClr val="FFFFFF"/>
                </a:solidFill>
                <a:latin typeface="Century Gothic"/>
                <a:cs typeface="Century Gothic"/>
              </a:rPr>
              <a:t>investment to recover more than </a:t>
            </a:r>
            <a:r>
              <a:rPr lang="es-CO" sz="1300" b="1" dirty="0">
                <a:solidFill>
                  <a:srgbClr val="FFFFFF"/>
                </a:solidFill>
                <a:latin typeface="Century Gothic"/>
                <a:cs typeface="Century Gothic"/>
              </a:rPr>
              <a:t>1,769 kms of railways network.</a:t>
            </a:r>
          </a:p>
        </p:txBody>
      </p:sp>
      <p:sp>
        <p:nvSpPr>
          <p:cNvPr id="37" name="30 CuadroTexto">
            <a:extLst>
              <a:ext uri="{FF2B5EF4-FFF2-40B4-BE49-F238E27FC236}">
                <a16:creationId xmlns:a16="http://schemas.microsoft.com/office/drawing/2014/main" id="{C34F0C82-FBFC-5C49-9DE2-F0DEA86DC2C6}"/>
              </a:ext>
            </a:extLst>
          </p:cNvPr>
          <p:cNvSpPr txBox="1"/>
          <p:nvPr/>
        </p:nvSpPr>
        <p:spPr>
          <a:xfrm>
            <a:off x="6096000" y="5859449"/>
            <a:ext cx="3198468" cy="307775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en-US"/>
            </a:defPPr>
            <a:lvl1pPr lvl="0" defTabSz="1219140">
              <a:defRPr sz="800" i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CO" sz="700" dirty="0"/>
              <a:t>Source: Intermodal Transport Master Plan 2015-2035  (PMTI , Ministry of Transport - Exchange rate: USD  = COP$3,000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C8BDF7A8-0674-8F48-97C7-5D1FFBAB64F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63534" y="3765889"/>
            <a:ext cx="639134" cy="639134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91D39BBB-2559-C348-BEA0-091BC0F4D46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78720" y="4858955"/>
            <a:ext cx="630525" cy="630525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A9CBCCA2-53FF-DD49-9BB2-771920EFEFC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33215" y="3686512"/>
            <a:ext cx="678755" cy="678755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id="{59B873B6-E26E-E648-AEAA-16C8216AD71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87535" y="3783668"/>
            <a:ext cx="674888" cy="581598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E0FAE6A1-D510-0844-927E-C72082AB17C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988" y="4738978"/>
            <a:ext cx="924458" cy="924458"/>
          </a:xfrm>
          <a:prstGeom prst="rect">
            <a:avLst/>
          </a:prstGeom>
        </p:spPr>
      </p:pic>
      <p:sp>
        <p:nvSpPr>
          <p:cNvPr id="3" name="Triángulo 2">
            <a:extLst>
              <a:ext uri="{FF2B5EF4-FFF2-40B4-BE49-F238E27FC236}">
                <a16:creationId xmlns:a16="http://schemas.microsoft.com/office/drawing/2014/main" id="{298F50C0-4AAA-1149-93A3-A7AB56AEFD97}"/>
              </a:ext>
            </a:extLst>
          </p:cNvPr>
          <p:cNvSpPr/>
          <p:nvPr/>
        </p:nvSpPr>
        <p:spPr>
          <a:xfrm rot="5400000">
            <a:off x="6135032" y="1651263"/>
            <a:ext cx="223047" cy="113519"/>
          </a:xfrm>
          <a:prstGeom prst="triangle">
            <a:avLst/>
          </a:prstGeom>
          <a:noFill/>
          <a:ln w="381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Triángulo 27">
            <a:extLst>
              <a:ext uri="{FF2B5EF4-FFF2-40B4-BE49-F238E27FC236}">
                <a16:creationId xmlns:a16="http://schemas.microsoft.com/office/drawing/2014/main" id="{A9B75F86-F21C-C34C-BB39-82B303C33ED2}"/>
              </a:ext>
            </a:extLst>
          </p:cNvPr>
          <p:cNvSpPr/>
          <p:nvPr/>
        </p:nvSpPr>
        <p:spPr>
          <a:xfrm rot="5400000">
            <a:off x="6139552" y="2183504"/>
            <a:ext cx="223047" cy="113519"/>
          </a:xfrm>
          <a:prstGeom prst="triangle">
            <a:avLst/>
          </a:prstGeom>
          <a:noFill/>
          <a:ln w="381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4" name="Triángulo 33">
            <a:extLst>
              <a:ext uri="{FF2B5EF4-FFF2-40B4-BE49-F238E27FC236}">
                <a16:creationId xmlns:a16="http://schemas.microsoft.com/office/drawing/2014/main" id="{199F2063-E609-9C42-9AB9-12302F5D1CB1}"/>
              </a:ext>
            </a:extLst>
          </p:cNvPr>
          <p:cNvSpPr/>
          <p:nvPr/>
        </p:nvSpPr>
        <p:spPr>
          <a:xfrm rot="5400000">
            <a:off x="6135032" y="2715745"/>
            <a:ext cx="223047" cy="113519"/>
          </a:xfrm>
          <a:prstGeom prst="triangle">
            <a:avLst/>
          </a:prstGeom>
          <a:noFill/>
          <a:ln w="381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5" name="Triángulo 34">
            <a:extLst>
              <a:ext uri="{FF2B5EF4-FFF2-40B4-BE49-F238E27FC236}">
                <a16:creationId xmlns:a16="http://schemas.microsoft.com/office/drawing/2014/main" id="{7B9ED6CC-72A5-C447-A813-26C81761AE43}"/>
              </a:ext>
            </a:extLst>
          </p:cNvPr>
          <p:cNvSpPr/>
          <p:nvPr/>
        </p:nvSpPr>
        <p:spPr>
          <a:xfrm rot="5400000">
            <a:off x="6155305" y="4140220"/>
            <a:ext cx="223047" cy="113519"/>
          </a:xfrm>
          <a:prstGeom prst="triangle">
            <a:avLst/>
          </a:prstGeom>
          <a:noFill/>
          <a:ln w="381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41" name="Grupo 40">
            <a:extLst>
              <a:ext uri="{FF2B5EF4-FFF2-40B4-BE49-F238E27FC236}">
                <a16:creationId xmlns:a16="http://schemas.microsoft.com/office/drawing/2014/main" id="{C2995521-4115-1241-B991-EBE93F944DAD}"/>
              </a:ext>
            </a:extLst>
          </p:cNvPr>
          <p:cNvGrpSpPr/>
          <p:nvPr/>
        </p:nvGrpSpPr>
        <p:grpSpPr>
          <a:xfrm>
            <a:off x="9099954" y="6400483"/>
            <a:ext cx="1881268" cy="345885"/>
            <a:chOff x="6600061" y="1318173"/>
            <a:chExt cx="1881268" cy="345885"/>
          </a:xfrm>
        </p:grpSpPr>
        <p:pic>
          <p:nvPicPr>
            <p:cNvPr id="42" name="Imagen 41">
              <a:extLst>
                <a:ext uri="{FF2B5EF4-FFF2-40B4-BE49-F238E27FC236}">
                  <a16:creationId xmlns:a16="http://schemas.microsoft.com/office/drawing/2014/main" id="{3C09DCD5-2FC2-9349-B6C3-7F8537C69C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00061" y="1352904"/>
              <a:ext cx="1507782" cy="311154"/>
            </a:xfrm>
            <a:prstGeom prst="rect">
              <a:avLst/>
            </a:prstGeom>
          </p:spPr>
        </p:pic>
        <p:pic>
          <p:nvPicPr>
            <p:cNvPr id="43" name="Imagen 42">
              <a:extLst>
                <a:ext uri="{FF2B5EF4-FFF2-40B4-BE49-F238E27FC236}">
                  <a16:creationId xmlns:a16="http://schemas.microsoft.com/office/drawing/2014/main" id="{D873F918-41D4-7541-AD0F-9B11D3393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3251" y="1318173"/>
              <a:ext cx="308078" cy="308078"/>
            </a:xfrm>
            <a:prstGeom prst="rect">
              <a:avLst/>
            </a:prstGeom>
          </p:spPr>
        </p:pic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686F3467-DE1E-124C-8747-5CBCFA02E3E2}"/>
              </a:ext>
            </a:extLst>
          </p:cNvPr>
          <p:cNvSpPr txBox="1"/>
          <p:nvPr/>
        </p:nvSpPr>
        <p:spPr>
          <a:xfrm>
            <a:off x="2032000" y="28899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47591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">
            <a:extLst>
              <a:ext uri="{FF2B5EF4-FFF2-40B4-BE49-F238E27FC236}">
                <a16:creationId xmlns:a16="http://schemas.microsoft.com/office/drawing/2014/main" id="{07F674C9-E21F-E74D-8C49-33F33B7F72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1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53795" y="836362"/>
            <a:ext cx="6625855" cy="533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USD 19,699 million</a:t>
            </a:r>
          </a:p>
          <a:p>
            <a:pPr algn="ctr"/>
            <a:r>
              <a:rPr lang="en-US" dirty="0"/>
              <a:t>12.2%</a:t>
            </a:r>
          </a:p>
        </p:txBody>
      </p:sp>
      <p:pic>
        <p:nvPicPr>
          <p:cNvPr id="32" name="Gráfico 31">
            <a:extLst>
              <a:ext uri="{FF2B5EF4-FFF2-40B4-BE49-F238E27FC236}">
                <a16:creationId xmlns:a16="http://schemas.microsoft.com/office/drawing/2014/main" id="{2522D5A2-A775-6A4B-BC5F-6F5F5437FC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534" y="236509"/>
            <a:ext cx="629049" cy="629049"/>
          </a:xfrm>
          <a:prstGeom prst="rect">
            <a:avLst/>
          </a:prstGeom>
        </p:spPr>
      </p:pic>
      <p:sp>
        <p:nvSpPr>
          <p:cNvPr id="33" name="Rectángulo 32">
            <a:extLst>
              <a:ext uri="{FF2B5EF4-FFF2-40B4-BE49-F238E27FC236}">
                <a16:creationId xmlns:a16="http://schemas.microsoft.com/office/drawing/2014/main" id="{A530B0ED-6783-AA42-BB90-4ABF6883EF24}"/>
              </a:ext>
            </a:extLst>
          </p:cNvPr>
          <p:cNvSpPr/>
          <p:nvPr/>
        </p:nvSpPr>
        <p:spPr>
          <a:xfrm rot="2700000">
            <a:off x="-440612" y="1756799"/>
            <a:ext cx="881223" cy="881223"/>
          </a:xfrm>
          <a:prstGeom prst="rect">
            <a:avLst/>
          </a:prstGeom>
          <a:noFill/>
          <a:ln w="1143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4" name="TextBox 24">
            <a:extLst>
              <a:ext uri="{FF2B5EF4-FFF2-40B4-BE49-F238E27FC236}">
                <a16:creationId xmlns:a16="http://schemas.microsoft.com/office/drawing/2014/main" id="{ECEC9B5F-E079-9946-8A20-A4408D6A3A04}"/>
              </a:ext>
            </a:extLst>
          </p:cNvPr>
          <p:cNvSpPr txBox="1"/>
          <p:nvPr/>
        </p:nvSpPr>
        <p:spPr>
          <a:xfrm>
            <a:off x="1037968" y="1587823"/>
            <a:ext cx="380775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s-CO" sz="2800" b="1" dirty="0">
                <a:solidFill>
                  <a:schemeClr val="bg1"/>
                </a:solidFill>
                <a:latin typeface="Century Gothic"/>
                <a:cs typeface="Century Gothic"/>
              </a:rPr>
              <a:t>SUCCESS STORIES - INFRASTRUCTURE:</a:t>
            </a:r>
          </a:p>
        </p:txBody>
      </p:sp>
      <p:sp>
        <p:nvSpPr>
          <p:cNvPr id="37" name="Rectangle 15">
            <a:extLst>
              <a:ext uri="{FF2B5EF4-FFF2-40B4-BE49-F238E27FC236}">
                <a16:creationId xmlns:a16="http://schemas.microsoft.com/office/drawing/2014/main" id="{24A6E199-57F2-FB4B-B140-8B51179781C7}"/>
              </a:ext>
            </a:extLst>
          </p:cNvPr>
          <p:cNvSpPr/>
          <p:nvPr/>
        </p:nvSpPr>
        <p:spPr>
          <a:xfrm>
            <a:off x="1037968" y="2373059"/>
            <a:ext cx="3534032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527" lvl="0" defTabSz="1219140">
              <a:lnSpc>
                <a:spcPts val="2500"/>
              </a:lnSpc>
              <a:defRPr/>
            </a:pPr>
            <a:r>
              <a:rPr lang="es-CO" sz="2500" i="1" dirty="0">
                <a:solidFill>
                  <a:prstClr val="white"/>
                </a:solidFill>
                <a:latin typeface="Century Gothic"/>
                <a:cs typeface="Century Gothic"/>
              </a:rPr>
              <a:t>A major driver for growth</a:t>
            </a:r>
            <a:endParaRPr lang="es-CO" sz="25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cxnSp>
        <p:nvCxnSpPr>
          <p:cNvPr id="39" name="Straight Connector 14">
            <a:extLst>
              <a:ext uri="{FF2B5EF4-FFF2-40B4-BE49-F238E27FC236}">
                <a16:creationId xmlns:a16="http://schemas.microsoft.com/office/drawing/2014/main" id="{4E33F936-8A16-0C40-B167-4934FF91788C}"/>
              </a:ext>
            </a:extLst>
          </p:cNvPr>
          <p:cNvCxnSpPr/>
          <p:nvPr/>
        </p:nvCxnSpPr>
        <p:spPr>
          <a:xfrm flipH="1">
            <a:off x="1182627" y="3099632"/>
            <a:ext cx="691764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12">
            <a:extLst>
              <a:ext uri="{FF2B5EF4-FFF2-40B4-BE49-F238E27FC236}">
                <a16:creationId xmlns:a16="http://schemas.microsoft.com/office/drawing/2014/main" id="{594C3119-86AE-624F-9CF5-C0A0AE30BCC8}"/>
              </a:ext>
            </a:extLst>
          </p:cNvPr>
          <p:cNvSpPr/>
          <p:nvPr/>
        </p:nvSpPr>
        <p:spPr>
          <a:xfrm>
            <a:off x="8372117" y="2353847"/>
            <a:ext cx="2607879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40">
              <a:defRPr/>
            </a:pPr>
            <a:r>
              <a:rPr lang="es-CO" sz="1050" dirty="0">
                <a:solidFill>
                  <a:srgbClr val="0D1E4C"/>
                </a:solidFill>
                <a:latin typeface="Century Gothic"/>
                <a:cs typeface="Century Gothic"/>
              </a:rPr>
              <a:t>Strabag will be in charge of 75 Km new highways, and the</a:t>
            </a:r>
          </a:p>
          <a:p>
            <a:pPr defTabSz="1219140">
              <a:defRPr/>
            </a:pPr>
            <a:r>
              <a:rPr lang="es-CO" sz="1050" dirty="0">
                <a:solidFill>
                  <a:srgbClr val="0D1E4C"/>
                </a:solidFill>
                <a:latin typeface="Century Gothic"/>
                <a:cs typeface="Century Gothic"/>
              </a:rPr>
              <a:t>modernization of a 65 km section.</a:t>
            </a:r>
          </a:p>
        </p:txBody>
      </p:sp>
      <p:cxnSp>
        <p:nvCxnSpPr>
          <p:cNvPr id="29" name="Straight Connector 14">
            <a:extLst>
              <a:ext uri="{FF2B5EF4-FFF2-40B4-BE49-F238E27FC236}">
                <a16:creationId xmlns:a16="http://schemas.microsoft.com/office/drawing/2014/main" id="{FD33872F-0492-FE44-BAC7-403CC0879D8B}"/>
              </a:ext>
            </a:extLst>
          </p:cNvPr>
          <p:cNvCxnSpPr/>
          <p:nvPr/>
        </p:nvCxnSpPr>
        <p:spPr>
          <a:xfrm>
            <a:off x="8476830" y="1962106"/>
            <a:ext cx="444927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12">
            <a:extLst>
              <a:ext uri="{FF2B5EF4-FFF2-40B4-BE49-F238E27FC236}">
                <a16:creationId xmlns:a16="http://schemas.microsoft.com/office/drawing/2014/main" id="{D80012BB-A840-7A42-AFF9-E02AB7EF2603}"/>
              </a:ext>
            </a:extLst>
          </p:cNvPr>
          <p:cNvSpPr/>
          <p:nvPr/>
        </p:nvSpPr>
        <p:spPr>
          <a:xfrm>
            <a:off x="8959221" y="2032078"/>
            <a:ext cx="133146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050" b="1" i="1" spc="600" dirty="0">
                <a:solidFill>
                  <a:srgbClr val="FF5C1B"/>
                </a:solidFill>
                <a:latin typeface="Century Gothic" panose="020B0502020202020204" pitchFamily="34" charset="0"/>
                <a:ea typeface="Roboto Medium" charset="0"/>
                <a:cs typeface="Roboto Medium" charset="0"/>
              </a:rPr>
              <a:t>AUSTRIA</a:t>
            </a:r>
          </a:p>
        </p:txBody>
      </p:sp>
      <p:sp>
        <p:nvSpPr>
          <p:cNvPr id="38" name="Rectangle 12">
            <a:extLst>
              <a:ext uri="{FF2B5EF4-FFF2-40B4-BE49-F238E27FC236}">
                <a16:creationId xmlns:a16="http://schemas.microsoft.com/office/drawing/2014/main" id="{EF9E4008-EFE6-4142-B24F-B7237A227399}"/>
              </a:ext>
            </a:extLst>
          </p:cNvPr>
          <p:cNvSpPr/>
          <p:nvPr/>
        </p:nvSpPr>
        <p:spPr>
          <a:xfrm>
            <a:off x="5321736" y="4675566"/>
            <a:ext cx="260787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9140">
              <a:defRPr/>
            </a:pPr>
            <a:r>
              <a:rPr lang="en-US" sz="1050" dirty="0">
                <a:solidFill>
                  <a:srgbClr val="0D1E4C"/>
                </a:solidFill>
                <a:latin typeface="Century Gothic"/>
                <a:cs typeface="Century Gothic"/>
              </a:rPr>
              <a:t>In Colombia, Vinci acquired a 20% stake in </a:t>
            </a:r>
            <a:r>
              <a:rPr lang="en-US" sz="1050" dirty="0" err="1">
                <a:solidFill>
                  <a:srgbClr val="0D1E4C"/>
                </a:solidFill>
                <a:latin typeface="Century Gothic"/>
                <a:cs typeface="Century Gothic"/>
              </a:rPr>
              <a:t>Conconcreto</a:t>
            </a:r>
            <a:r>
              <a:rPr lang="en-US" sz="1050" dirty="0">
                <a:solidFill>
                  <a:srgbClr val="0D1E4C"/>
                </a:solidFill>
                <a:latin typeface="Century Gothic"/>
                <a:cs typeface="Century Gothic"/>
              </a:rPr>
              <a:t>, an alliance that allowed them to work together in large infrastructure projects and concessions in Colombia.</a:t>
            </a:r>
          </a:p>
          <a:p>
            <a:pPr lvl="0" defTabSz="1219140">
              <a:defRPr/>
            </a:pPr>
            <a:endParaRPr lang="es-CO" sz="1050" dirty="0">
              <a:solidFill>
                <a:srgbClr val="0D1E4C"/>
              </a:solidFill>
              <a:latin typeface="Century Gothic"/>
              <a:cs typeface="Century Gothic"/>
            </a:endParaRPr>
          </a:p>
        </p:txBody>
      </p:sp>
      <p:cxnSp>
        <p:nvCxnSpPr>
          <p:cNvPr id="40" name="Straight Connector 14">
            <a:extLst>
              <a:ext uri="{FF2B5EF4-FFF2-40B4-BE49-F238E27FC236}">
                <a16:creationId xmlns:a16="http://schemas.microsoft.com/office/drawing/2014/main" id="{6D47F30A-AE9D-C44C-A286-1FE03A0ADF2D}"/>
              </a:ext>
            </a:extLst>
          </p:cNvPr>
          <p:cNvCxnSpPr/>
          <p:nvPr/>
        </p:nvCxnSpPr>
        <p:spPr>
          <a:xfrm>
            <a:off x="5426449" y="4283825"/>
            <a:ext cx="444927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12">
            <a:extLst>
              <a:ext uri="{FF2B5EF4-FFF2-40B4-BE49-F238E27FC236}">
                <a16:creationId xmlns:a16="http://schemas.microsoft.com/office/drawing/2014/main" id="{8F1DD74A-782B-6242-B868-92F3DAFB6F7F}"/>
              </a:ext>
            </a:extLst>
          </p:cNvPr>
          <p:cNvSpPr/>
          <p:nvPr/>
        </p:nvSpPr>
        <p:spPr>
          <a:xfrm>
            <a:off x="5908840" y="4353797"/>
            <a:ext cx="133146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050" b="1" i="1" spc="600" dirty="0">
                <a:solidFill>
                  <a:srgbClr val="FF5C1B"/>
                </a:solidFill>
                <a:latin typeface="Century Gothic" panose="020B0502020202020204" pitchFamily="34" charset="0"/>
                <a:ea typeface="Roboto Medium" charset="0"/>
                <a:cs typeface="Roboto Medium" charset="0"/>
              </a:rPr>
              <a:t>FRANCE</a:t>
            </a:r>
          </a:p>
        </p:txBody>
      </p:sp>
      <p:sp>
        <p:nvSpPr>
          <p:cNvPr id="44" name="Rectangle 12">
            <a:extLst>
              <a:ext uri="{FF2B5EF4-FFF2-40B4-BE49-F238E27FC236}">
                <a16:creationId xmlns:a16="http://schemas.microsoft.com/office/drawing/2014/main" id="{0E5F8BEC-9424-6349-9ACA-36AA17F36667}"/>
              </a:ext>
            </a:extLst>
          </p:cNvPr>
          <p:cNvSpPr/>
          <p:nvPr/>
        </p:nvSpPr>
        <p:spPr>
          <a:xfrm>
            <a:off x="8372117" y="4675566"/>
            <a:ext cx="27276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140">
              <a:defRPr/>
            </a:pPr>
            <a:r>
              <a:rPr lang="es-CO" sz="1050" dirty="0">
                <a:solidFill>
                  <a:srgbClr val="0D1E4C"/>
                </a:solidFill>
                <a:latin typeface="Century Gothic"/>
                <a:cs typeface="Century Gothic"/>
              </a:rPr>
              <a:t>HEC will build “The Mar 2 highway”</a:t>
            </a:r>
          </a:p>
          <a:p>
            <a:pPr lvl="0" defTabSz="1219140">
              <a:defRPr/>
            </a:pPr>
            <a:r>
              <a:rPr lang="es-CO" sz="1050" dirty="0">
                <a:solidFill>
                  <a:srgbClr val="0D1E4C"/>
                </a:solidFill>
                <a:latin typeface="Century Gothic"/>
                <a:cs typeface="Century Gothic"/>
              </a:rPr>
              <a:t>that will improve northeast logistics development.  Total project length: </a:t>
            </a:r>
          </a:p>
          <a:p>
            <a:pPr lvl="0" defTabSz="1219140">
              <a:defRPr/>
            </a:pPr>
            <a:r>
              <a:rPr lang="es-CO" sz="1050" dirty="0">
                <a:solidFill>
                  <a:srgbClr val="0D1E4C"/>
                </a:solidFill>
                <a:latin typeface="Century Gothic"/>
                <a:cs typeface="Century Gothic"/>
              </a:rPr>
              <a:t>246 km.</a:t>
            </a:r>
          </a:p>
        </p:txBody>
      </p:sp>
      <p:cxnSp>
        <p:nvCxnSpPr>
          <p:cNvPr id="45" name="Straight Connector 14">
            <a:extLst>
              <a:ext uri="{FF2B5EF4-FFF2-40B4-BE49-F238E27FC236}">
                <a16:creationId xmlns:a16="http://schemas.microsoft.com/office/drawing/2014/main" id="{9A6B7EF7-3BB5-6A43-80D1-5674BB4A085C}"/>
              </a:ext>
            </a:extLst>
          </p:cNvPr>
          <p:cNvCxnSpPr/>
          <p:nvPr/>
        </p:nvCxnSpPr>
        <p:spPr>
          <a:xfrm>
            <a:off x="8476830" y="4283825"/>
            <a:ext cx="444927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12">
            <a:extLst>
              <a:ext uri="{FF2B5EF4-FFF2-40B4-BE49-F238E27FC236}">
                <a16:creationId xmlns:a16="http://schemas.microsoft.com/office/drawing/2014/main" id="{84620DCC-9D68-9E4A-BAFB-D5FC99524230}"/>
              </a:ext>
            </a:extLst>
          </p:cNvPr>
          <p:cNvSpPr/>
          <p:nvPr/>
        </p:nvSpPr>
        <p:spPr>
          <a:xfrm>
            <a:off x="8959221" y="4353797"/>
            <a:ext cx="133146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050" b="1" i="1" spc="600" dirty="0">
                <a:solidFill>
                  <a:srgbClr val="FF5C1B"/>
                </a:solidFill>
                <a:latin typeface="Century Gothic" panose="020B0502020202020204" pitchFamily="34" charset="0"/>
                <a:ea typeface="Roboto Medium" charset="0"/>
                <a:cs typeface="Roboto Medium" charset="0"/>
              </a:rPr>
              <a:t>CHINA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B0E3070-AA96-B944-B97A-C17A67C278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3510" y="3693336"/>
            <a:ext cx="1582890" cy="39749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19C4944-AAB5-2944-BBEB-135169F1728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117" y="1368244"/>
            <a:ext cx="1382523" cy="42555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0800A41-FE82-1E41-8A89-2C43E73CCA3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3509" y="4331150"/>
            <a:ext cx="428247" cy="28497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36C74B9-574D-BA46-92B1-0D9FB897E8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3509" y="2003376"/>
            <a:ext cx="428247" cy="285006"/>
          </a:xfrm>
          <a:prstGeom prst="rect">
            <a:avLst/>
          </a:prstGeom>
        </p:spPr>
      </p:pic>
      <p:grpSp>
        <p:nvGrpSpPr>
          <p:cNvPr id="35" name="Grupo 34">
            <a:extLst>
              <a:ext uri="{FF2B5EF4-FFF2-40B4-BE49-F238E27FC236}">
                <a16:creationId xmlns:a16="http://schemas.microsoft.com/office/drawing/2014/main" id="{291B3AC4-5D3C-F44B-B26E-CCE2ABD11840}"/>
              </a:ext>
            </a:extLst>
          </p:cNvPr>
          <p:cNvGrpSpPr/>
          <p:nvPr/>
        </p:nvGrpSpPr>
        <p:grpSpPr>
          <a:xfrm>
            <a:off x="9099954" y="6400483"/>
            <a:ext cx="1881268" cy="345885"/>
            <a:chOff x="6600061" y="1318173"/>
            <a:chExt cx="1881268" cy="345885"/>
          </a:xfrm>
        </p:grpSpPr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61CD0C99-A493-264E-8358-E9E16A2C1E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00061" y="1352904"/>
              <a:ext cx="1507782" cy="311154"/>
            </a:xfrm>
            <a:prstGeom prst="rect">
              <a:avLst/>
            </a:prstGeom>
          </p:spPr>
        </p:pic>
        <p:pic>
          <p:nvPicPr>
            <p:cNvPr id="42" name="Imagen 41">
              <a:extLst>
                <a:ext uri="{FF2B5EF4-FFF2-40B4-BE49-F238E27FC236}">
                  <a16:creationId xmlns:a16="http://schemas.microsoft.com/office/drawing/2014/main" id="{11723205-84CF-7A4B-AD61-5AC7B4365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3251" y="1318173"/>
              <a:ext cx="308078" cy="308078"/>
            </a:xfrm>
            <a:prstGeom prst="rect">
              <a:avLst/>
            </a:prstGeom>
          </p:spPr>
        </p:pic>
      </p:grpSp>
      <p:sp>
        <p:nvSpPr>
          <p:cNvPr id="43" name="30 CuadroTexto">
            <a:extLst>
              <a:ext uri="{FF2B5EF4-FFF2-40B4-BE49-F238E27FC236}">
                <a16:creationId xmlns:a16="http://schemas.microsoft.com/office/drawing/2014/main" id="{202F7C89-FB62-624F-91C8-35ADF8C78BAD}"/>
              </a:ext>
            </a:extLst>
          </p:cNvPr>
          <p:cNvSpPr txBox="1"/>
          <p:nvPr/>
        </p:nvSpPr>
        <p:spPr>
          <a:xfrm>
            <a:off x="1069662" y="5956636"/>
            <a:ext cx="3198468" cy="20005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en-US"/>
            </a:defPPr>
            <a:lvl1pPr lvl="0" defTabSz="1219140">
              <a:defRPr sz="800" i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CO" sz="700" dirty="0" err="1"/>
              <a:t>Source</a:t>
            </a:r>
            <a:r>
              <a:rPr lang="es-CO" sz="700" dirty="0"/>
              <a:t>: ProColombia con base en prensa nacional</a:t>
            </a:r>
          </a:p>
        </p:txBody>
      </p:sp>
      <p:pic>
        <p:nvPicPr>
          <p:cNvPr id="1032" name="Picture 8" descr="Resultado de imagen para france">
            <a:extLst>
              <a:ext uri="{FF2B5EF4-FFF2-40B4-BE49-F238E27FC236}">
                <a16:creationId xmlns:a16="http://schemas.microsoft.com/office/drawing/2014/main" id="{8E5FDD28-5071-4086-9F14-54C363913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404" y="4331150"/>
            <a:ext cx="428248" cy="28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Image result for vinci francia logo png">
            <a:extLst>
              <a:ext uri="{FF2B5EF4-FFF2-40B4-BE49-F238E27FC236}">
                <a16:creationId xmlns:a16="http://schemas.microsoft.com/office/drawing/2014/main" id="{BE545498-8DC1-4185-AE67-5CDC1034EA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9784"/>
          <a:stretch/>
        </p:blipFill>
        <p:spPr bwMode="auto">
          <a:xfrm>
            <a:off x="5336392" y="3713999"/>
            <a:ext cx="1519216" cy="52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12">
            <a:extLst>
              <a:ext uri="{FF2B5EF4-FFF2-40B4-BE49-F238E27FC236}">
                <a16:creationId xmlns:a16="http://schemas.microsoft.com/office/drawing/2014/main" id="{990C53C1-2215-4CA6-98AE-B17D54BF4554}"/>
              </a:ext>
            </a:extLst>
          </p:cNvPr>
          <p:cNvSpPr/>
          <p:nvPr/>
        </p:nvSpPr>
        <p:spPr>
          <a:xfrm>
            <a:off x="5321736" y="2353847"/>
            <a:ext cx="2607879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050" dirty="0">
                <a:solidFill>
                  <a:srgbClr val="0D1E4C"/>
                </a:solidFill>
                <a:latin typeface="Century Gothic" panose="020B0502020202020204" pitchFamily="34" charset="0"/>
                <a:ea typeface="Roboto Medium" charset="0"/>
                <a:cs typeface="Roboto Medium" charset="0"/>
              </a:rPr>
              <a:t>In 2014, Sacyr </a:t>
            </a:r>
            <a:r>
              <a:rPr lang="es-ES_tradnl" sz="1050" dirty="0" err="1">
                <a:solidFill>
                  <a:srgbClr val="0D1E4C"/>
                </a:solidFill>
                <a:latin typeface="Century Gothic" panose="020B0502020202020204" pitchFamily="34" charset="0"/>
                <a:ea typeface="Roboto Medium" charset="0"/>
                <a:cs typeface="Roboto Medium" charset="0"/>
              </a:rPr>
              <a:t>awarded</a:t>
            </a:r>
            <a:r>
              <a:rPr lang="es-ES_tradnl" sz="1050" dirty="0">
                <a:solidFill>
                  <a:srgbClr val="0D1E4C"/>
                </a:solidFill>
                <a:latin typeface="Century Gothic" panose="020B0502020202020204" pitchFamily="34" charset="0"/>
                <a:ea typeface="Roboto Medium" charset="0"/>
                <a:cs typeface="Roboto Medium" charset="0"/>
              </a:rPr>
              <a:t> </a:t>
            </a:r>
            <a:r>
              <a:rPr lang="es-ES_tradnl" sz="1050" dirty="0" err="1">
                <a:solidFill>
                  <a:srgbClr val="0D1E4C"/>
                </a:solidFill>
                <a:latin typeface="Century Gothic" panose="020B0502020202020204" pitchFamily="34" charset="0"/>
                <a:ea typeface="Roboto Medium" charset="0"/>
                <a:cs typeface="Roboto Medium" charset="0"/>
              </a:rPr>
              <a:t>two</a:t>
            </a:r>
            <a:r>
              <a:rPr lang="es-ES_tradnl" sz="1050" dirty="0">
                <a:solidFill>
                  <a:srgbClr val="0D1E4C"/>
                </a:solidFill>
                <a:latin typeface="Century Gothic" panose="020B0502020202020204" pitchFamily="34" charset="0"/>
                <a:ea typeface="Roboto Medium" charset="0"/>
                <a:cs typeface="Roboto Medium" charset="0"/>
              </a:rPr>
              <a:t> </a:t>
            </a:r>
            <a:r>
              <a:rPr lang="es-ES_tradnl" sz="1050" dirty="0" err="1">
                <a:solidFill>
                  <a:srgbClr val="0D1E4C"/>
                </a:solidFill>
                <a:latin typeface="Century Gothic" panose="020B0502020202020204" pitchFamily="34" charset="0"/>
                <a:ea typeface="Roboto Medium" charset="0"/>
                <a:cs typeface="Roboto Medium" charset="0"/>
              </a:rPr>
              <a:t>road</a:t>
            </a:r>
            <a:r>
              <a:rPr lang="es-ES_tradnl" sz="1050" dirty="0">
                <a:solidFill>
                  <a:srgbClr val="0D1E4C"/>
                </a:solidFill>
                <a:latin typeface="Century Gothic" panose="020B0502020202020204" pitchFamily="34" charset="0"/>
                <a:ea typeface="Roboto Medium" charset="0"/>
                <a:cs typeface="Roboto Medium" charset="0"/>
              </a:rPr>
              <a:t> </a:t>
            </a:r>
            <a:r>
              <a:rPr lang="es-ES_tradnl" sz="1050" dirty="0" err="1">
                <a:solidFill>
                  <a:srgbClr val="0D1E4C"/>
                </a:solidFill>
                <a:latin typeface="Century Gothic" panose="020B0502020202020204" pitchFamily="34" charset="0"/>
                <a:ea typeface="Roboto Medium" charset="0"/>
                <a:cs typeface="Roboto Medium" charset="0"/>
              </a:rPr>
              <a:t>concession</a:t>
            </a:r>
            <a:r>
              <a:rPr lang="es-ES_tradnl" sz="1050" dirty="0">
                <a:solidFill>
                  <a:srgbClr val="0D1E4C"/>
                </a:solidFill>
                <a:latin typeface="Century Gothic" panose="020B0502020202020204" pitchFamily="34" charset="0"/>
                <a:ea typeface="Roboto Medium" charset="0"/>
                <a:cs typeface="Roboto Medium" charset="0"/>
              </a:rPr>
              <a:t> </a:t>
            </a:r>
            <a:r>
              <a:rPr lang="es-ES_tradnl" sz="1050" dirty="0" err="1">
                <a:solidFill>
                  <a:srgbClr val="0D1E4C"/>
                </a:solidFill>
                <a:latin typeface="Century Gothic" panose="020B0502020202020204" pitchFamily="34" charset="0"/>
                <a:ea typeface="Roboto Medium" charset="0"/>
                <a:cs typeface="Roboto Medium" charset="0"/>
              </a:rPr>
              <a:t>projects</a:t>
            </a:r>
            <a:r>
              <a:rPr lang="es-ES_tradnl" sz="1050" dirty="0">
                <a:solidFill>
                  <a:srgbClr val="0D1E4C"/>
                </a:solidFill>
                <a:latin typeface="Century Gothic" panose="020B0502020202020204" pitchFamily="34" charset="0"/>
                <a:ea typeface="Roboto Medium" charset="0"/>
                <a:cs typeface="Roboto Medium" charset="0"/>
              </a:rPr>
              <a:t> in </a:t>
            </a:r>
            <a:r>
              <a:rPr lang="es-ES_tradnl" sz="1050" dirty="0" err="1">
                <a:solidFill>
                  <a:srgbClr val="0D1E4C"/>
                </a:solidFill>
                <a:latin typeface="Century Gothic" panose="020B0502020202020204" pitchFamily="34" charset="0"/>
                <a:ea typeface="Roboto Medium" charset="0"/>
                <a:cs typeface="Roboto Medium" charset="0"/>
              </a:rPr>
              <a:t>the</a:t>
            </a:r>
            <a:r>
              <a:rPr lang="es-ES_tradnl" sz="1050" dirty="0">
                <a:solidFill>
                  <a:srgbClr val="0D1E4C"/>
                </a:solidFill>
                <a:latin typeface="Century Gothic" panose="020B0502020202020204" pitchFamily="34" charset="0"/>
                <a:ea typeface="Roboto Medium" charset="0"/>
                <a:cs typeface="Roboto Medium" charset="0"/>
              </a:rPr>
              <a:t> </a:t>
            </a:r>
            <a:r>
              <a:rPr lang="es-ES_tradnl" sz="1050" dirty="0" err="1">
                <a:solidFill>
                  <a:srgbClr val="0D1E4C"/>
                </a:solidFill>
                <a:latin typeface="Century Gothic" panose="020B0502020202020204" pitchFamily="34" charset="0"/>
                <a:ea typeface="Roboto Medium" charset="0"/>
                <a:cs typeface="Roboto Medium" charset="0"/>
              </a:rPr>
              <a:t>government’s</a:t>
            </a:r>
            <a:r>
              <a:rPr lang="es-ES_tradnl" sz="1050" dirty="0">
                <a:solidFill>
                  <a:srgbClr val="0D1E4C"/>
                </a:solidFill>
                <a:latin typeface="Century Gothic" panose="020B0502020202020204" pitchFamily="34" charset="0"/>
                <a:ea typeface="Roboto Medium" charset="0"/>
                <a:cs typeface="Roboto Medium" charset="0"/>
              </a:rPr>
              <a:t> “</a:t>
            </a:r>
            <a:r>
              <a:rPr lang="es-ES_tradnl" sz="1050" dirty="0" err="1">
                <a:solidFill>
                  <a:srgbClr val="0D1E4C"/>
                </a:solidFill>
                <a:latin typeface="Century Gothic" panose="020B0502020202020204" pitchFamily="34" charset="0"/>
                <a:ea typeface="Roboto Medium" charset="0"/>
                <a:cs typeface="Roboto Medium" charset="0"/>
              </a:rPr>
              <a:t>highway</a:t>
            </a:r>
            <a:endParaRPr lang="es-ES_tradnl" sz="1050" dirty="0">
              <a:solidFill>
                <a:srgbClr val="0D1E4C"/>
              </a:solidFill>
              <a:latin typeface="Century Gothic" panose="020B0502020202020204" pitchFamily="34" charset="0"/>
              <a:ea typeface="Roboto Medium" charset="0"/>
              <a:cs typeface="Roboto Medium" charset="0"/>
            </a:endParaRPr>
          </a:p>
          <a:p>
            <a:r>
              <a:rPr lang="es-ES_tradnl" sz="1050" dirty="0" err="1">
                <a:solidFill>
                  <a:srgbClr val="0D1E4C"/>
                </a:solidFill>
                <a:latin typeface="Century Gothic" panose="020B0502020202020204" pitchFamily="34" charset="0"/>
                <a:ea typeface="Roboto Medium" charset="0"/>
                <a:cs typeface="Roboto Medium" charset="0"/>
              </a:rPr>
              <a:t>concession</a:t>
            </a:r>
            <a:r>
              <a:rPr lang="es-ES_tradnl" sz="1050" dirty="0">
                <a:solidFill>
                  <a:srgbClr val="0D1E4C"/>
                </a:solidFill>
                <a:latin typeface="Century Gothic" panose="020B0502020202020204" pitchFamily="34" charset="0"/>
                <a:ea typeface="Roboto Medium" charset="0"/>
                <a:cs typeface="Roboto Medium" charset="0"/>
              </a:rPr>
              <a:t> </a:t>
            </a:r>
            <a:r>
              <a:rPr lang="es-ES_tradnl" sz="1050" dirty="0" err="1">
                <a:solidFill>
                  <a:srgbClr val="0D1E4C"/>
                </a:solidFill>
                <a:latin typeface="Century Gothic" panose="020B0502020202020204" pitchFamily="34" charset="0"/>
                <a:ea typeface="Roboto Medium" charset="0"/>
                <a:cs typeface="Roboto Medium" charset="0"/>
              </a:rPr>
              <a:t>program</a:t>
            </a:r>
            <a:r>
              <a:rPr lang="es-ES_tradnl" sz="1050" dirty="0">
                <a:solidFill>
                  <a:srgbClr val="0D1E4C"/>
                </a:solidFill>
                <a:latin typeface="Century Gothic" panose="020B0502020202020204" pitchFamily="34" charset="0"/>
                <a:ea typeface="Roboto Medium" charset="0"/>
                <a:cs typeface="Roboto Medium" charset="0"/>
              </a:rPr>
              <a:t> (4G)”.</a:t>
            </a:r>
          </a:p>
          <a:p>
            <a:r>
              <a:rPr lang="es-ES_tradnl" sz="1050" dirty="0" err="1">
                <a:solidFill>
                  <a:srgbClr val="0D1E4C"/>
                </a:solidFill>
                <a:latin typeface="Century Gothic" panose="020B0502020202020204" pitchFamily="34" charset="0"/>
                <a:ea typeface="Roboto Medium" charset="0"/>
                <a:cs typeface="Roboto Medium" charset="0"/>
              </a:rPr>
              <a:t>Those</a:t>
            </a:r>
            <a:r>
              <a:rPr lang="es-ES_tradnl" sz="1050" dirty="0">
                <a:solidFill>
                  <a:srgbClr val="0D1E4C"/>
                </a:solidFill>
                <a:latin typeface="Century Gothic" panose="020B0502020202020204" pitchFamily="34" charset="0"/>
                <a:ea typeface="Roboto Medium" charset="0"/>
                <a:cs typeface="Roboto Medium" charset="0"/>
              </a:rPr>
              <a:t> </a:t>
            </a:r>
            <a:r>
              <a:rPr lang="es-ES_tradnl" sz="1050" dirty="0" err="1">
                <a:solidFill>
                  <a:srgbClr val="0D1E4C"/>
                </a:solidFill>
                <a:latin typeface="Century Gothic" panose="020B0502020202020204" pitchFamily="34" charset="0"/>
                <a:ea typeface="Roboto Medium" charset="0"/>
                <a:cs typeface="Roboto Medium" charset="0"/>
              </a:rPr>
              <a:t>projects</a:t>
            </a:r>
            <a:r>
              <a:rPr lang="es-ES_tradnl" sz="1050" dirty="0">
                <a:solidFill>
                  <a:srgbClr val="0D1E4C"/>
                </a:solidFill>
                <a:latin typeface="Century Gothic" panose="020B0502020202020204" pitchFamily="34" charset="0"/>
                <a:ea typeface="Roboto Medium" charset="0"/>
                <a:cs typeface="Roboto Medium" charset="0"/>
              </a:rPr>
              <a:t> </a:t>
            </a:r>
            <a:r>
              <a:rPr lang="es-ES_tradnl" sz="1050" dirty="0" err="1">
                <a:solidFill>
                  <a:srgbClr val="0D1E4C"/>
                </a:solidFill>
                <a:latin typeface="Century Gothic" panose="020B0502020202020204" pitchFamily="34" charset="0"/>
                <a:ea typeface="Roboto Medium" charset="0"/>
                <a:cs typeface="Roboto Medium" charset="0"/>
              </a:rPr>
              <a:t>accounts</a:t>
            </a:r>
            <a:r>
              <a:rPr lang="es-ES_tradnl" sz="1050" dirty="0">
                <a:solidFill>
                  <a:srgbClr val="0D1E4C"/>
                </a:solidFill>
                <a:latin typeface="Century Gothic" panose="020B0502020202020204" pitchFamily="34" charset="0"/>
                <a:ea typeface="Roboto Medium" charset="0"/>
                <a:cs typeface="Roboto Medium" charset="0"/>
              </a:rPr>
              <a:t> 78Km.</a:t>
            </a:r>
          </a:p>
        </p:txBody>
      </p:sp>
      <p:sp>
        <p:nvSpPr>
          <p:cNvPr id="48" name="Rectangle 12">
            <a:extLst>
              <a:ext uri="{FF2B5EF4-FFF2-40B4-BE49-F238E27FC236}">
                <a16:creationId xmlns:a16="http://schemas.microsoft.com/office/drawing/2014/main" id="{1E2782FA-BDA2-4A87-8F58-DC5BD40A70E9}"/>
              </a:ext>
            </a:extLst>
          </p:cNvPr>
          <p:cNvSpPr/>
          <p:nvPr/>
        </p:nvSpPr>
        <p:spPr>
          <a:xfrm>
            <a:off x="5908840" y="2032078"/>
            <a:ext cx="133146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050" b="1" i="1" spc="600" dirty="0">
                <a:solidFill>
                  <a:srgbClr val="FF5C1B"/>
                </a:solidFill>
                <a:latin typeface="Century Gothic" panose="020B0502020202020204" pitchFamily="34" charset="0"/>
                <a:ea typeface="Roboto Medium" charset="0"/>
                <a:cs typeface="Roboto Medium" charset="0"/>
              </a:rPr>
              <a:t>SPAIN</a:t>
            </a:r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EC4527F8-72A1-4D19-A20E-9D2EF081D92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737" y="2003376"/>
            <a:ext cx="443588" cy="29723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4B4AC41-63E5-48E2-B89D-A58B2ABF18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54605" y="1140392"/>
            <a:ext cx="1382523" cy="77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756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Marcador de posición de imagen 6">
            <a:extLst>
              <a:ext uri="{FF2B5EF4-FFF2-40B4-BE49-F238E27FC236}">
                <a16:creationId xmlns:a16="http://schemas.microsoft.com/office/drawing/2014/main" id="{4198EE52-576C-554D-A0E0-0C27A2999D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624" y="2209228"/>
            <a:ext cx="2626546" cy="2626546"/>
          </a:xfrm>
          <a:custGeom>
            <a:avLst/>
            <a:gdLst>
              <a:gd name="connsiteX0" fmla="*/ 2637065 w 5274130"/>
              <a:gd name="connsiteY0" fmla="*/ 0 h 5274131"/>
              <a:gd name="connsiteX1" fmla="*/ 5274130 w 5274130"/>
              <a:gd name="connsiteY1" fmla="*/ 2637066 h 5274131"/>
              <a:gd name="connsiteX2" fmla="*/ 2637065 w 5274130"/>
              <a:gd name="connsiteY2" fmla="*/ 5274131 h 5274131"/>
              <a:gd name="connsiteX3" fmla="*/ 0 w 5274130"/>
              <a:gd name="connsiteY3" fmla="*/ 2637066 h 5274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4130" h="5274131">
                <a:moveTo>
                  <a:pt x="2637065" y="0"/>
                </a:moveTo>
                <a:lnTo>
                  <a:pt x="5274130" y="2637066"/>
                </a:lnTo>
                <a:lnTo>
                  <a:pt x="2637065" y="5274131"/>
                </a:lnTo>
                <a:lnTo>
                  <a:pt x="0" y="2637066"/>
                </a:lnTo>
                <a:close/>
              </a:path>
            </a:pathLst>
          </a:custGeom>
        </p:spPr>
      </p:pic>
      <p:pic>
        <p:nvPicPr>
          <p:cNvPr id="57" name="Marcador de posición de imagen 56">
            <a:extLst>
              <a:ext uri="{FF2B5EF4-FFF2-40B4-BE49-F238E27FC236}">
                <a16:creationId xmlns:a16="http://schemas.microsoft.com/office/drawing/2014/main" id="{878D9A4E-558D-ED42-B730-4C170BC1C9A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55535" y="3578213"/>
            <a:ext cx="2587314" cy="2587314"/>
          </a:xfrm>
        </p:spPr>
      </p:pic>
      <p:pic>
        <p:nvPicPr>
          <p:cNvPr id="52" name="Marcador de posición de imagen 51">
            <a:extLst>
              <a:ext uri="{FF2B5EF4-FFF2-40B4-BE49-F238E27FC236}">
                <a16:creationId xmlns:a16="http://schemas.microsoft.com/office/drawing/2014/main" id="{2F2B8837-4EAF-0349-8078-E1A50E6FE9F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55932" y="865480"/>
            <a:ext cx="2611009" cy="2611010"/>
          </a:xfrm>
        </p:spPr>
      </p:pic>
      <p:pic>
        <p:nvPicPr>
          <p:cNvPr id="12" name="Marcador de posición de imagen 11">
            <a:extLst>
              <a:ext uri="{FF2B5EF4-FFF2-40B4-BE49-F238E27FC236}">
                <a16:creationId xmlns:a16="http://schemas.microsoft.com/office/drawing/2014/main" id="{C2A879BC-2504-1E4D-B25F-23890C4686C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30431" y="2168768"/>
            <a:ext cx="2693469" cy="2693470"/>
          </a:xfrm>
        </p:spPr>
      </p:pic>
      <p:sp>
        <p:nvSpPr>
          <p:cNvPr id="35" name="TextBox 34"/>
          <p:cNvSpPr txBox="1"/>
          <p:nvPr/>
        </p:nvSpPr>
        <p:spPr>
          <a:xfrm>
            <a:off x="1034305" y="2219125"/>
            <a:ext cx="387157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960"/>
              </a:lnSpc>
            </a:pPr>
            <a:r>
              <a:rPr lang="es-CO" sz="3000" b="1" spc="600" dirty="0">
                <a:solidFill>
                  <a:srgbClr val="FF5C1B"/>
                </a:solidFill>
                <a:latin typeface="Century Gothic" charset="0"/>
                <a:ea typeface="Century Gothic" charset="0"/>
                <a:cs typeface="Century Gothic" charset="0"/>
              </a:rPr>
              <a:t>PROCOLOMBIA</a:t>
            </a:r>
          </a:p>
        </p:txBody>
      </p:sp>
      <p:sp>
        <p:nvSpPr>
          <p:cNvPr id="11" name="Freeform 10"/>
          <p:cNvSpPr>
            <a:spLocks noChangeArrowheads="1"/>
          </p:cNvSpPr>
          <p:nvPr/>
        </p:nvSpPr>
        <p:spPr bwMode="auto">
          <a:xfrm>
            <a:off x="537406" y="501364"/>
            <a:ext cx="365154" cy="407098"/>
          </a:xfrm>
          <a:custGeom>
            <a:avLst/>
            <a:gdLst>
              <a:gd name="T0" fmla="*/ 6562 w 9250"/>
              <a:gd name="T1" fmla="*/ 813 h 10313"/>
              <a:gd name="T2" fmla="*/ 8874 w 9250"/>
              <a:gd name="T3" fmla="*/ 1313 h 10313"/>
              <a:gd name="T4" fmla="*/ 8874 w 9250"/>
              <a:gd name="T5" fmla="*/ 1531 h 10313"/>
              <a:gd name="T6" fmla="*/ 7593 w 9250"/>
              <a:gd name="T7" fmla="*/ 1406 h 10313"/>
              <a:gd name="T8" fmla="*/ 4999 w 9250"/>
              <a:gd name="T9" fmla="*/ 1781 h 10313"/>
              <a:gd name="T10" fmla="*/ 3938 w 9250"/>
              <a:gd name="T11" fmla="*/ 4438 h 10313"/>
              <a:gd name="T12" fmla="*/ 2406 w 9250"/>
              <a:gd name="T13" fmla="*/ 7624 h 10313"/>
              <a:gd name="T14" fmla="*/ 2000 w 9250"/>
              <a:gd name="T15" fmla="*/ 9187 h 10313"/>
              <a:gd name="T16" fmla="*/ 3219 w 9250"/>
              <a:gd name="T17" fmla="*/ 8280 h 10313"/>
              <a:gd name="T18" fmla="*/ 4375 w 9250"/>
              <a:gd name="T19" fmla="*/ 6562 h 10313"/>
              <a:gd name="T20" fmla="*/ 5030 w 9250"/>
              <a:gd name="T21" fmla="*/ 5468 h 10313"/>
              <a:gd name="T22" fmla="*/ 5280 w 9250"/>
              <a:gd name="T23" fmla="*/ 5343 h 10313"/>
              <a:gd name="T24" fmla="*/ 5030 w 9250"/>
              <a:gd name="T25" fmla="*/ 5999 h 10313"/>
              <a:gd name="T26" fmla="*/ 3313 w 9250"/>
              <a:gd name="T27" fmla="*/ 8749 h 10313"/>
              <a:gd name="T28" fmla="*/ 1813 w 9250"/>
              <a:gd name="T29" fmla="*/ 10312 h 10313"/>
              <a:gd name="T30" fmla="*/ 750 w 9250"/>
              <a:gd name="T31" fmla="*/ 9780 h 10313"/>
              <a:gd name="T32" fmla="*/ 0 w 9250"/>
              <a:gd name="T33" fmla="*/ 8968 h 10313"/>
              <a:gd name="T34" fmla="*/ 625 w 9250"/>
              <a:gd name="T35" fmla="*/ 7249 h 10313"/>
              <a:gd name="T36" fmla="*/ 1969 w 9250"/>
              <a:gd name="T37" fmla="*/ 4500 h 10313"/>
              <a:gd name="T38" fmla="*/ 3250 w 9250"/>
              <a:gd name="T39" fmla="*/ 1906 h 10313"/>
              <a:gd name="T40" fmla="*/ 1625 w 9250"/>
              <a:gd name="T41" fmla="*/ 1813 h 10313"/>
              <a:gd name="T42" fmla="*/ 969 w 9250"/>
              <a:gd name="T43" fmla="*/ 1188 h 10313"/>
              <a:gd name="T44" fmla="*/ 1063 w 9250"/>
              <a:gd name="T45" fmla="*/ 688 h 10313"/>
              <a:gd name="T46" fmla="*/ 1219 w 9250"/>
              <a:gd name="T47" fmla="*/ 563 h 10313"/>
              <a:gd name="T48" fmla="*/ 1437 w 9250"/>
              <a:gd name="T49" fmla="*/ 969 h 10313"/>
              <a:gd name="T50" fmla="*/ 2594 w 9250"/>
              <a:gd name="T51" fmla="*/ 1188 h 10313"/>
              <a:gd name="T52" fmla="*/ 3750 w 9250"/>
              <a:gd name="T53" fmla="*/ 594 h 10313"/>
              <a:gd name="T54" fmla="*/ 3656 w 9250"/>
              <a:gd name="T55" fmla="*/ 219 h 10313"/>
              <a:gd name="T56" fmla="*/ 3625 w 9250"/>
              <a:gd name="T57" fmla="*/ 31 h 10313"/>
              <a:gd name="T58" fmla="*/ 4250 w 9250"/>
              <a:gd name="T59" fmla="*/ 62 h 10313"/>
              <a:gd name="T60" fmla="*/ 4780 w 9250"/>
              <a:gd name="T61" fmla="*/ 531 h 10313"/>
              <a:gd name="T62" fmla="*/ 5124 w 9250"/>
              <a:gd name="T63" fmla="*/ 938 h 10313"/>
              <a:gd name="T64" fmla="*/ 5999 w 9250"/>
              <a:gd name="T65" fmla="*/ 844 h 10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250" h="10313">
                <a:moveTo>
                  <a:pt x="6562" y="813"/>
                </a:moveTo>
                <a:lnTo>
                  <a:pt x="6562" y="813"/>
                </a:lnTo>
                <a:cubicBezTo>
                  <a:pt x="7062" y="813"/>
                  <a:pt x="7530" y="875"/>
                  <a:pt x="7937" y="969"/>
                </a:cubicBezTo>
                <a:cubicBezTo>
                  <a:pt x="8312" y="1094"/>
                  <a:pt x="8624" y="1188"/>
                  <a:pt x="8874" y="1313"/>
                </a:cubicBezTo>
                <a:cubicBezTo>
                  <a:pt x="9093" y="1438"/>
                  <a:pt x="9218" y="1531"/>
                  <a:pt x="9218" y="1594"/>
                </a:cubicBezTo>
                <a:cubicBezTo>
                  <a:pt x="9249" y="1656"/>
                  <a:pt x="9124" y="1625"/>
                  <a:pt x="8874" y="1531"/>
                </a:cubicBezTo>
                <a:cubicBezTo>
                  <a:pt x="8655" y="1438"/>
                  <a:pt x="8437" y="1375"/>
                  <a:pt x="8249" y="1375"/>
                </a:cubicBezTo>
                <a:cubicBezTo>
                  <a:pt x="8062" y="1375"/>
                  <a:pt x="7843" y="1375"/>
                  <a:pt x="7593" y="1406"/>
                </a:cubicBezTo>
                <a:cubicBezTo>
                  <a:pt x="7312" y="1469"/>
                  <a:pt x="6999" y="1500"/>
                  <a:pt x="6593" y="1594"/>
                </a:cubicBezTo>
                <a:cubicBezTo>
                  <a:pt x="6187" y="1656"/>
                  <a:pt x="5655" y="1719"/>
                  <a:pt x="4999" y="1781"/>
                </a:cubicBezTo>
                <a:cubicBezTo>
                  <a:pt x="4968" y="2063"/>
                  <a:pt x="4843" y="2438"/>
                  <a:pt x="4624" y="2906"/>
                </a:cubicBezTo>
                <a:cubicBezTo>
                  <a:pt x="4438" y="3375"/>
                  <a:pt x="4188" y="3875"/>
                  <a:pt x="3938" y="4438"/>
                </a:cubicBezTo>
                <a:cubicBezTo>
                  <a:pt x="3656" y="4969"/>
                  <a:pt x="3406" y="5530"/>
                  <a:pt x="3125" y="6093"/>
                </a:cubicBezTo>
                <a:cubicBezTo>
                  <a:pt x="2844" y="6655"/>
                  <a:pt x="2594" y="7155"/>
                  <a:pt x="2406" y="7624"/>
                </a:cubicBezTo>
                <a:cubicBezTo>
                  <a:pt x="2188" y="8093"/>
                  <a:pt x="2031" y="8468"/>
                  <a:pt x="1938" y="8749"/>
                </a:cubicBezTo>
                <a:cubicBezTo>
                  <a:pt x="1875" y="9030"/>
                  <a:pt x="1875" y="9187"/>
                  <a:pt x="2000" y="9187"/>
                </a:cubicBezTo>
                <a:cubicBezTo>
                  <a:pt x="2188" y="9187"/>
                  <a:pt x="2375" y="9093"/>
                  <a:pt x="2594" y="8937"/>
                </a:cubicBezTo>
                <a:cubicBezTo>
                  <a:pt x="2781" y="8749"/>
                  <a:pt x="3000" y="8562"/>
                  <a:pt x="3219" y="8280"/>
                </a:cubicBezTo>
                <a:cubicBezTo>
                  <a:pt x="3406" y="8030"/>
                  <a:pt x="3625" y="7749"/>
                  <a:pt x="3844" y="7437"/>
                </a:cubicBezTo>
                <a:cubicBezTo>
                  <a:pt x="4031" y="7124"/>
                  <a:pt x="4219" y="6843"/>
                  <a:pt x="4375" y="6562"/>
                </a:cubicBezTo>
                <a:cubicBezTo>
                  <a:pt x="4563" y="6280"/>
                  <a:pt x="4687" y="6062"/>
                  <a:pt x="4811" y="5843"/>
                </a:cubicBezTo>
                <a:cubicBezTo>
                  <a:pt x="4905" y="5655"/>
                  <a:pt x="4999" y="5530"/>
                  <a:pt x="5030" y="5468"/>
                </a:cubicBezTo>
                <a:cubicBezTo>
                  <a:pt x="5062" y="5437"/>
                  <a:pt x="5124" y="5374"/>
                  <a:pt x="5155" y="5343"/>
                </a:cubicBezTo>
                <a:cubicBezTo>
                  <a:pt x="5218" y="5343"/>
                  <a:pt x="5249" y="5343"/>
                  <a:pt x="5280" y="5343"/>
                </a:cubicBezTo>
                <a:cubicBezTo>
                  <a:pt x="5312" y="5374"/>
                  <a:pt x="5312" y="5437"/>
                  <a:pt x="5280" y="5562"/>
                </a:cubicBezTo>
                <a:cubicBezTo>
                  <a:pt x="5218" y="5655"/>
                  <a:pt x="5155" y="5812"/>
                  <a:pt x="5030" y="5999"/>
                </a:cubicBezTo>
                <a:cubicBezTo>
                  <a:pt x="4749" y="6405"/>
                  <a:pt x="4469" y="6843"/>
                  <a:pt x="4188" y="7343"/>
                </a:cubicBezTo>
                <a:cubicBezTo>
                  <a:pt x="3906" y="7843"/>
                  <a:pt x="3594" y="8312"/>
                  <a:pt x="3313" y="8749"/>
                </a:cubicBezTo>
                <a:cubicBezTo>
                  <a:pt x="3031" y="9187"/>
                  <a:pt x="2750" y="9562"/>
                  <a:pt x="2500" y="9874"/>
                </a:cubicBezTo>
                <a:cubicBezTo>
                  <a:pt x="2250" y="10155"/>
                  <a:pt x="2000" y="10312"/>
                  <a:pt x="1813" y="10312"/>
                </a:cubicBezTo>
                <a:cubicBezTo>
                  <a:pt x="1719" y="10312"/>
                  <a:pt x="1562" y="10249"/>
                  <a:pt x="1344" y="10155"/>
                </a:cubicBezTo>
                <a:cubicBezTo>
                  <a:pt x="1156" y="10030"/>
                  <a:pt x="938" y="9905"/>
                  <a:pt x="750" y="9780"/>
                </a:cubicBezTo>
                <a:cubicBezTo>
                  <a:pt x="563" y="9624"/>
                  <a:pt x="375" y="9499"/>
                  <a:pt x="219" y="9343"/>
                </a:cubicBezTo>
                <a:cubicBezTo>
                  <a:pt x="94" y="9187"/>
                  <a:pt x="0" y="9062"/>
                  <a:pt x="0" y="8968"/>
                </a:cubicBezTo>
                <a:cubicBezTo>
                  <a:pt x="0" y="8843"/>
                  <a:pt x="63" y="8624"/>
                  <a:pt x="188" y="8312"/>
                </a:cubicBezTo>
                <a:cubicBezTo>
                  <a:pt x="281" y="7999"/>
                  <a:pt x="438" y="7655"/>
                  <a:pt x="625" y="7249"/>
                </a:cubicBezTo>
                <a:cubicBezTo>
                  <a:pt x="813" y="6843"/>
                  <a:pt x="1031" y="6405"/>
                  <a:pt x="1250" y="5937"/>
                </a:cubicBezTo>
                <a:cubicBezTo>
                  <a:pt x="1469" y="5468"/>
                  <a:pt x="1719" y="5000"/>
                  <a:pt x="1969" y="4500"/>
                </a:cubicBezTo>
                <a:cubicBezTo>
                  <a:pt x="2219" y="4031"/>
                  <a:pt x="2438" y="3563"/>
                  <a:pt x="2656" y="3125"/>
                </a:cubicBezTo>
                <a:cubicBezTo>
                  <a:pt x="2875" y="2688"/>
                  <a:pt x="3094" y="2281"/>
                  <a:pt x="3250" y="1906"/>
                </a:cubicBezTo>
                <a:cubicBezTo>
                  <a:pt x="2875" y="1938"/>
                  <a:pt x="2531" y="1938"/>
                  <a:pt x="2250" y="1938"/>
                </a:cubicBezTo>
                <a:cubicBezTo>
                  <a:pt x="1969" y="1906"/>
                  <a:pt x="1750" y="1875"/>
                  <a:pt x="1625" y="1813"/>
                </a:cubicBezTo>
                <a:cubicBezTo>
                  <a:pt x="1406" y="1750"/>
                  <a:pt x="1250" y="1625"/>
                  <a:pt x="1156" y="1531"/>
                </a:cubicBezTo>
                <a:cubicBezTo>
                  <a:pt x="1063" y="1406"/>
                  <a:pt x="1000" y="1313"/>
                  <a:pt x="969" y="1188"/>
                </a:cubicBezTo>
                <a:cubicBezTo>
                  <a:pt x="969" y="1094"/>
                  <a:pt x="969" y="1000"/>
                  <a:pt x="969" y="906"/>
                </a:cubicBezTo>
                <a:cubicBezTo>
                  <a:pt x="1000" y="844"/>
                  <a:pt x="1031" y="750"/>
                  <a:pt x="1063" y="688"/>
                </a:cubicBezTo>
                <a:cubicBezTo>
                  <a:pt x="1063" y="656"/>
                  <a:pt x="1094" y="625"/>
                  <a:pt x="1125" y="594"/>
                </a:cubicBezTo>
                <a:cubicBezTo>
                  <a:pt x="1156" y="594"/>
                  <a:pt x="1188" y="563"/>
                  <a:pt x="1219" y="563"/>
                </a:cubicBezTo>
                <a:cubicBezTo>
                  <a:pt x="1281" y="563"/>
                  <a:pt x="1313" y="563"/>
                  <a:pt x="1375" y="563"/>
                </a:cubicBezTo>
                <a:cubicBezTo>
                  <a:pt x="1313" y="750"/>
                  <a:pt x="1344" y="875"/>
                  <a:pt x="1437" y="969"/>
                </a:cubicBezTo>
                <a:cubicBezTo>
                  <a:pt x="1531" y="1063"/>
                  <a:pt x="1656" y="1125"/>
                  <a:pt x="1875" y="1156"/>
                </a:cubicBezTo>
                <a:cubicBezTo>
                  <a:pt x="2063" y="1188"/>
                  <a:pt x="2313" y="1219"/>
                  <a:pt x="2594" y="1188"/>
                </a:cubicBezTo>
                <a:cubicBezTo>
                  <a:pt x="2906" y="1188"/>
                  <a:pt x="3219" y="1156"/>
                  <a:pt x="3594" y="1125"/>
                </a:cubicBezTo>
                <a:cubicBezTo>
                  <a:pt x="3719" y="844"/>
                  <a:pt x="3750" y="688"/>
                  <a:pt x="3750" y="594"/>
                </a:cubicBezTo>
                <a:cubicBezTo>
                  <a:pt x="3750" y="500"/>
                  <a:pt x="3750" y="438"/>
                  <a:pt x="3719" y="375"/>
                </a:cubicBezTo>
                <a:cubicBezTo>
                  <a:pt x="3719" y="313"/>
                  <a:pt x="3688" y="250"/>
                  <a:pt x="3656" y="219"/>
                </a:cubicBezTo>
                <a:cubicBezTo>
                  <a:pt x="3625" y="156"/>
                  <a:pt x="3594" y="125"/>
                  <a:pt x="3563" y="94"/>
                </a:cubicBezTo>
                <a:cubicBezTo>
                  <a:pt x="3500" y="62"/>
                  <a:pt x="3531" y="31"/>
                  <a:pt x="3625" y="31"/>
                </a:cubicBezTo>
                <a:cubicBezTo>
                  <a:pt x="3719" y="0"/>
                  <a:pt x="3844" y="0"/>
                  <a:pt x="4000" y="0"/>
                </a:cubicBezTo>
                <a:cubicBezTo>
                  <a:pt x="4063" y="0"/>
                  <a:pt x="4156" y="31"/>
                  <a:pt x="4250" y="62"/>
                </a:cubicBezTo>
                <a:cubicBezTo>
                  <a:pt x="4344" y="94"/>
                  <a:pt x="4438" y="156"/>
                  <a:pt x="4531" y="219"/>
                </a:cubicBezTo>
                <a:cubicBezTo>
                  <a:pt x="4624" y="313"/>
                  <a:pt x="4687" y="406"/>
                  <a:pt x="4780" y="531"/>
                </a:cubicBezTo>
                <a:cubicBezTo>
                  <a:pt x="4874" y="625"/>
                  <a:pt x="4936" y="781"/>
                  <a:pt x="4999" y="969"/>
                </a:cubicBezTo>
                <a:cubicBezTo>
                  <a:pt x="4999" y="969"/>
                  <a:pt x="5062" y="969"/>
                  <a:pt x="5124" y="938"/>
                </a:cubicBezTo>
                <a:cubicBezTo>
                  <a:pt x="5218" y="938"/>
                  <a:pt x="5343" y="906"/>
                  <a:pt x="5499" y="906"/>
                </a:cubicBezTo>
                <a:cubicBezTo>
                  <a:pt x="5655" y="875"/>
                  <a:pt x="5812" y="844"/>
                  <a:pt x="5999" y="844"/>
                </a:cubicBezTo>
                <a:cubicBezTo>
                  <a:pt x="6187" y="813"/>
                  <a:pt x="6374" y="813"/>
                  <a:pt x="6562" y="813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6" name="Straight Connector 14">
            <a:extLst>
              <a:ext uri="{FF2B5EF4-FFF2-40B4-BE49-F238E27FC236}">
                <a16:creationId xmlns:a16="http://schemas.microsoft.com/office/drawing/2014/main" id="{1F9C3CE7-17E2-A142-9C0E-DF4086E79D34}"/>
              </a:ext>
            </a:extLst>
          </p:cNvPr>
          <p:cNvCxnSpPr/>
          <p:nvPr/>
        </p:nvCxnSpPr>
        <p:spPr>
          <a:xfrm flipH="1">
            <a:off x="1146629" y="3064691"/>
            <a:ext cx="691764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Gráfico 26">
            <a:extLst>
              <a:ext uri="{FF2B5EF4-FFF2-40B4-BE49-F238E27FC236}">
                <a16:creationId xmlns:a16="http://schemas.microsoft.com/office/drawing/2014/main" id="{D607ECD6-8DA7-074A-9511-FF347BCED53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1534" y="236509"/>
            <a:ext cx="629049" cy="629049"/>
          </a:xfrm>
          <a:prstGeom prst="rect">
            <a:avLst/>
          </a:prstGeom>
        </p:spPr>
      </p:pic>
      <p:sp>
        <p:nvSpPr>
          <p:cNvPr id="36" name="Marcador de posición de imagen 20">
            <a:extLst>
              <a:ext uri="{FF2B5EF4-FFF2-40B4-BE49-F238E27FC236}">
                <a16:creationId xmlns:a16="http://schemas.microsoft.com/office/drawing/2014/main" id="{F3354C7A-63A7-E845-B531-67351E98480D}"/>
              </a:ext>
            </a:extLst>
          </p:cNvPr>
          <p:cNvSpPr txBox="1">
            <a:spLocks/>
          </p:cNvSpPr>
          <p:nvPr/>
        </p:nvSpPr>
        <p:spPr>
          <a:xfrm>
            <a:off x="9565886" y="-1006983"/>
            <a:ext cx="5274129" cy="5274130"/>
          </a:xfrm>
          <a:custGeom>
            <a:avLst/>
            <a:gdLst>
              <a:gd name="connsiteX0" fmla="*/ 2637064 w 5274129"/>
              <a:gd name="connsiteY0" fmla="*/ 0 h 5274130"/>
              <a:gd name="connsiteX1" fmla="*/ 5274129 w 5274129"/>
              <a:gd name="connsiteY1" fmla="*/ 2637066 h 5274130"/>
              <a:gd name="connsiteX2" fmla="*/ 2637064 w 5274129"/>
              <a:gd name="connsiteY2" fmla="*/ 5274130 h 5274130"/>
              <a:gd name="connsiteX3" fmla="*/ 0 w 5274129"/>
              <a:gd name="connsiteY3" fmla="*/ 2637066 h 5274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4129" h="5274130">
                <a:moveTo>
                  <a:pt x="2637064" y="0"/>
                </a:moveTo>
                <a:lnTo>
                  <a:pt x="5274129" y="2637066"/>
                </a:lnTo>
                <a:lnTo>
                  <a:pt x="2637064" y="5274130"/>
                </a:lnTo>
                <a:lnTo>
                  <a:pt x="0" y="2637066"/>
                </a:lnTo>
                <a:close/>
              </a:path>
            </a:pathLst>
          </a:custGeom>
        </p:spPr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429D5941-CA94-D74E-ABB1-A9E5691BF636}"/>
              </a:ext>
            </a:extLst>
          </p:cNvPr>
          <p:cNvGrpSpPr/>
          <p:nvPr/>
        </p:nvGrpSpPr>
        <p:grpSpPr>
          <a:xfrm>
            <a:off x="800583" y="6405399"/>
            <a:ext cx="1756053" cy="308078"/>
            <a:chOff x="9216781" y="6405399"/>
            <a:chExt cx="1756053" cy="308078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562D83AF-5410-2340-991B-2153459BD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16781" y="6433293"/>
              <a:ext cx="1281235" cy="252290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5E9F6891-D68A-1A4E-8C28-46950BCDF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4756" y="6405399"/>
              <a:ext cx="308078" cy="308078"/>
            </a:xfrm>
            <a:prstGeom prst="rect">
              <a:avLst/>
            </a:prstGeom>
          </p:spPr>
        </p:pic>
      </p:grpSp>
      <p:sp>
        <p:nvSpPr>
          <p:cNvPr id="17" name="6 Rectángulo">
            <a:extLst>
              <a:ext uri="{FF2B5EF4-FFF2-40B4-BE49-F238E27FC236}">
                <a16:creationId xmlns:a16="http://schemas.microsoft.com/office/drawing/2014/main" id="{4420C5A9-FBB0-1646-988A-73E73E6F2CBB}"/>
              </a:ext>
            </a:extLst>
          </p:cNvPr>
          <p:cNvSpPr/>
          <p:nvPr/>
        </p:nvSpPr>
        <p:spPr>
          <a:xfrm>
            <a:off x="2626189" y="3340238"/>
            <a:ext cx="2279689" cy="517063"/>
          </a:xfrm>
          <a:prstGeom prst="rect">
            <a:avLst/>
          </a:prstGeom>
        </p:spPr>
        <p:txBody>
          <a:bodyPr wrap="square" lIns="121917" tIns="60959" rIns="121917" bIns="60959">
            <a:spAutoFit/>
          </a:bodyPr>
          <a:lstStyle/>
          <a:p>
            <a:pPr lvl="0" algn="ctr" defTabSz="1219140">
              <a:lnSpc>
                <a:spcPct val="80000"/>
              </a:lnSpc>
              <a:defRPr/>
            </a:pPr>
            <a:r>
              <a:rPr lang="es-ES" sz="1600" b="1" dirty="0">
                <a:solidFill>
                  <a:srgbClr val="0D1E2D"/>
                </a:solidFill>
                <a:latin typeface="Century Gothic"/>
                <a:cs typeface="Century Gothic"/>
              </a:rPr>
              <a:t>WE PROMOTE EXPORTS</a:t>
            </a:r>
          </a:p>
        </p:txBody>
      </p:sp>
      <p:grpSp>
        <p:nvGrpSpPr>
          <p:cNvPr id="18" name="36 Grupo">
            <a:extLst>
              <a:ext uri="{FF2B5EF4-FFF2-40B4-BE49-F238E27FC236}">
                <a16:creationId xmlns:a16="http://schemas.microsoft.com/office/drawing/2014/main" id="{88AA9936-3045-A748-B1A3-FAF83778C48B}"/>
              </a:ext>
            </a:extLst>
          </p:cNvPr>
          <p:cNvGrpSpPr>
            <a:grpSpLocks noChangeAspect="1"/>
          </p:cNvGrpSpPr>
          <p:nvPr/>
        </p:nvGrpSpPr>
        <p:grpSpPr>
          <a:xfrm>
            <a:off x="4697400" y="3185597"/>
            <a:ext cx="619980" cy="620202"/>
            <a:chOff x="1119962" y="3799322"/>
            <a:chExt cx="935665" cy="935665"/>
          </a:xfrm>
        </p:grpSpPr>
        <p:sp>
          <p:nvSpPr>
            <p:cNvPr id="19" name="37 Elipse">
              <a:extLst>
                <a:ext uri="{FF2B5EF4-FFF2-40B4-BE49-F238E27FC236}">
                  <a16:creationId xmlns:a16="http://schemas.microsoft.com/office/drawing/2014/main" id="{9832C11D-8009-EF42-A782-18360E96316F}"/>
                </a:ext>
              </a:extLst>
            </p:cNvPr>
            <p:cNvSpPr/>
            <p:nvPr/>
          </p:nvSpPr>
          <p:spPr>
            <a:xfrm>
              <a:off x="1119962" y="3799322"/>
              <a:ext cx="935665" cy="935665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76">
              <a:extLst>
                <a:ext uri="{FF2B5EF4-FFF2-40B4-BE49-F238E27FC236}">
                  <a16:creationId xmlns:a16="http://schemas.microsoft.com/office/drawing/2014/main" id="{F85D0396-247D-AB4C-8766-EFBD41DB7D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12023" y="4019107"/>
              <a:ext cx="559306" cy="460841"/>
            </a:xfrm>
            <a:custGeom>
              <a:avLst/>
              <a:gdLst>
                <a:gd name="T0" fmla="*/ 64 w 64"/>
                <a:gd name="T1" fmla="*/ 46 h 53"/>
                <a:gd name="T2" fmla="*/ 49 w 64"/>
                <a:gd name="T3" fmla="*/ 46 h 53"/>
                <a:gd name="T4" fmla="*/ 48 w 64"/>
                <a:gd name="T5" fmla="*/ 46 h 53"/>
                <a:gd name="T6" fmla="*/ 48 w 64"/>
                <a:gd name="T7" fmla="*/ 36 h 53"/>
                <a:gd name="T8" fmla="*/ 54 w 64"/>
                <a:gd name="T9" fmla="*/ 30 h 53"/>
                <a:gd name="T10" fmla="*/ 54 w 64"/>
                <a:gd name="T11" fmla="*/ 28 h 53"/>
                <a:gd name="T12" fmla="*/ 53 w 64"/>
                <a:gd name="T13" fmla="*/ 27 h 53"/>
                <a:gd name="T14" fmla="*/ 48 w 64"/>
                <a:gd name="T15" fmla="*/ 25 h 53"/>
                <a:gd name="T16" fmla="*/ 48 w 64"/>
                <a:gd name="T17" fmla="*/ 24 h 53"/>
                <a:gd name="T18" fmla="*/ 48 w 64"/>
                <a:gd name="T19" fmla="*/ 16 h 53"/>
                <a:gd name="T20" fmla="*/ 48 w 64"/>
                <a:gd name="T21" fmla="*/ 12 h 53"/>
                <a:gd name="T22" fmla="*/ 44 w 64"/>
                <a:gd name="T23" fmla="*/ 12 h 53"/>
                <a:gd name="T24" fmla="*/ 44 w 64"/>
                <a:gd name="T25" fmla="*/ 8 h 53"/>
                <a:gd name="T26" fmla="*/ 40 w 64"/>
                <a:gd name="T27" fmla="*/ 8 h 53"/>
                <a:gd name="T28" fmla="*/ 36 w 64"/>
                <a:gd name="T29" fmla="*/ 8 h 53"/>
                <a:gd name="T30" fmla="*/ 36 w 64"/>
                <a:gd name="T31" fmla="*/ 2 h 53"/>
                <a:gd name="T32" fmla="*/ 34 w 64"/>
                <a:gd name="T33" fmla="*/ 0 h 53"/>
                <a:gd name="T34" fmla="*/ 30 w 64"/>
                <a:gd name="T35" fmla="*/ 0 h 53"/>
                <a:gd name="T36" fmla="*/ 28 w 64"/>
                <a:gd name="T37" fmla="*/ 2 h 53"/>
                <a:gd name="T38" fmla="*/ 28 w 64"/>
                <a:gd name="T39" fmla="*/ 8 h 53"/>
                <a:gd name="T40" fmla="*/ 24 w 64"/>
                <a:gd name="T41" fmla="*/ 8 h 53"/>
                <a:gd name="T42" fmla="*/ 20 w 64"/>
                <a:gd name="T43" fmla="*/ 8 h 53"/>
                <a:gd name="T44" fmla="*/ 20 w 64"/>
                <a:gd name="T45" fmla="*/ 12 h 53"/>
                <a:gd name="T46" fmla="*/ 16 w 64"/>
                <a:gd name="T47" fmla="*/ 12 h 53"/>
                <a:gd name="T48" fmla="*/ 16 w 64"/>
                <a:gd name="T49" fmla="*/ 16 h 53"/>
                <a:gd name="T50" fmla="*/ 16 w 64"/>
                <a:gd name="T51" fmla="*/ 24 h 53"/>
                <a:gd name="T52" fmla="*/ 16 w 64"/>
                <a:gd name="T53" fmla="*/ 25 h 53"/>
                <a:gd name="T54" fmla="*/ 11 w 64"/>
                <a:gd name="T55" fmla="*/ 27 h 53"/>
                <a:gd name="T56" fmla="*/ 10 w 64"/>
                <a:gd name="T57" fmla="*/ 28 h 53"/>
                <a:gd name="T58" fmla="*/ 10 w 64"/>
                <a:gd name="T59" fmla="*/ 30 h 53"/>
                <a:gd name="T60" fmla="*/ 16 w 64"/>
                <a:gd name="T61" fmla="*/ 36 h 53"/>
                <a:gd name="T62" fmla="*/ 16 w 64"/>
                <a:gd name="T63" fmla="*/ 46 h 53"/>
                <a:gd name="T64" fmla="*/ 16 w 64"/>
                <a:gd name="T65" fmla="*/ 46 h 53"/>
                <a:gd name="T66" fmla="*/ 1 w 64"/>
                <a:gd name="T67" fmla="*/ 46 h 53"/>
                <a:gd name="T68" fmla="*/ 0 w 64"/>
                <a:gd name="T69" fmla="*/ 46 h 53"/>
                <a:gd name="T70" fmla="*/ 0 w 64"/>
                <a:gd name="T71" fmla="*/ 51 h 53"/>
                <a:gd name="T72" fmla="*/ 4 w 64"/>
                <a:gd name="T73" fmla="*/ 48 h 53"/>
                <a:gd name="T74" fmla="*/ 13 w 64"/>
                <a:gd name="T75" fmla="*/ 48 h 53"/>
                <a:gd name="T76" fmla="*/ 28 w 64"/>
                <a:gd name="T77" fmla="*/ 48 h 53"/>
                <a:gd name="T78" fmla="*/ 28 w 64"/>
                <a:gd name="T79" fmla="*/ 48 h 53"/>
                <a:gd name="T80" fmla="*/ 36 w 64"/>
                <a:gd name="T81" fmla="*/ 48 h 53"/>
                <a:gd name="T82" fmla="*/ 37 w 64"/>
                <a:gd name="T83" fmla="*/ 48 h 53"/>
                <a:gd name="T84" fmla="*/ 44 w 64"/>
                <a:gd name="T85" fmla="*/ 52 h 53"/>
                <a:gd name="T86" fmla="*/ 52 w 64"/>
                <a:gd name="T87" fmla="*/ 48 h 53"/>
                <a:gd name="T88" fmla="*/ 61 w 64"/>
                <a:gd name="T89" fmla="*/ 48 h 53"/>
                <a:gd name="T90" fmla="*/ 64 w 64"/>
                <a:gd name="T91" fmla="*/ 51 h 53"/>
                <a:gd name="T92" fmla="*/ 64 w 64"/>
                <a:gd name="T93" fmla="*/ 46 h 53"/>
                <a:gd name="T94" fmla="*/ 64 w 64"/>
                <a:gd name="T95" fmla="*/ 46 h 53"/>
                <a:gd name="T96" fmla="*/ 44 w 64"/>
                <a:gd name="T97" fmla="*/ 24 h 53"/>
                <a:gd name="T98" fmla="*/ 32 w 64"/>
                <a:gd name="T99" fmla="*/ 20 h 53"/>
                <a:gd name="T100" fmla="*/ 20 w 64"/>
                <a:gd name="T101" fmla="*/ 24 h 53"/>
                <a:gd name="T102" fmla="*/ 20 w 64"/>
                <a:gd name="T103" fmla="*/ 16 h 53"/>
                <a:gd name="T104" fmla="*/ 24 w 64"/>
                <a:gd name="T105" fmla="*/ 16 h 53"/>
                <a:gd name="T106" fmla="*/ 24 w 64"/>
                <a:gd name="T107" fmla="*/ 12 h 53"/>
                <a:gd name="T108" fmla="*/ 40 w 64"/>
                <a:gd name="T109" fmla="*/ 12 h 53"/>
                <a:gd name="T110" fmla="*/ 40 w 64"/>
                <a:gd name="T111" fmla="*/ 16 h 53"/>
                <a:gd name="T112" fmla="*/ 44 w 64"/>
                <a:gd name="T113" fmla="*/ 16 h 53"/>
                <a:gd name="T114" fmla="*/ 44 w 64"/>
                <a:gd name="T115" fmla="*/ 2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4" h="53">
                  <a:moveTo>
                    <a:pt x="64" y="46"/>
                  </a:moveTo>
                  <a:cubicBezTo>
                    <a:pt x="59" y="41"/>
                    <a:pt x="54" y="41"/>
                    <a:pt x="49" y="46"/>
                  </a:cubicBezTo>
                  <a:cubicBezTo>
                    <a:pt x="49" y="46"/>
                    <a:pt x="48" y="46"/>
                    <a:pt x="48" y="46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29"/>
                    <a:pt x="54" y="28"/>
                  </a:cubicBezTo>
                  <a:cubicBezTo>
                    <a:pt x="54" y="28"/>
                    <a:pt x="54" y="27"/>
                    <a:pt x="53" y="27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5" y="0"/>
                    <a:pt x="34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8" y="1"/>
                    <a:pt x="28" y="2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0" y="27"/>
                    <a:pt x="10" y="28"/>
                    <a:pt x="10" y="28"/>
                  </a:cubicBezTo>
                  <a:cubicBezTo>
                    <a:pt x="10" y="29"/>
                    <a:pt x="10" y="30"/>
                    <a:pt x="10" y="30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1" y="41"/>
                    <a:pt x="6" y="41"/>
                    <a:pt x="1" y="46"/>
                  </a:cubicBezTo>
                  <a:cubicBezTo>
                    <a:pt x="1" y="46"/>
                    <a:pt x="0" y="46"/>
                    <a:pt x="0" y="46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" y="50"/>
                    <a:pt x="2" y="50"/>
                    <a:pt x="4" y="48"/>
                  </a:cubicBezTo>
                  <a:cubicBezTo>
                    <a:pt x="7" y="45"/>
                    <a:pt x="10" y="45"/>
                    <a:pt x="13" y="48"/>
                  </a:cubicBezTo>
                  <a:cubicBezTo>
                    <a:pt x="18" y="53"/>
                    <a:pt x="23" y="53"/>
                    <a:pt x="2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31" y="45"/>
                    <a:pt x="34" y="45"/>
                    <a:pt x="36" y="48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39" y="51"/>
                    <a:pt x="42" y="52"/>
                    <a:pt x="44" y="52"/>
                  </a:cubicBezTo>
                  <a:cubicBezTo>
                    <a:pt x="47" y="52"/>
                    <a:pt x="49" y="51"/>
                    <a:pt x="52" y="48"/>
                  </a:cubicBezTo>
                  <a:cubicBezTo>
                    <a:pt x="55" y="45"/>
                    <a:pt x="58" y="45"/>
                    <a:pt x="61" y="48"/>
                  </a:cubicBezTo>
                  <a:cubicBezTo>
                    <a:pt x="62" y="49"/>
                    <a:pt x="63" y="50"/>
                    <a:pt x="64" y="51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64" y="46"/>
                    <a:pt x="64" y="46"/>
                    <a:pt x="64" y="46"/>
                  </a:cubicBezTo>
                  <a:close/>
                  <a:moveTo>
                    <a:pt x="44" y="24"/>
                  </a:moveTo>
                  <a:cubicBezTo>
                    <a:pt x="32" y="20"/>
                    <a:pt x="32" y="20"/>
                    <a:pt x="32" y="20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4" y="16"/>
                    <a:pt x="44" y="16"/>
                    <a:pt x="44" y="16"/>
                  </a:cubicBezTo>
                  <a:lnTo>
                    <a:pt x="44" y="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/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14 Rectángulo">
            <a:extLst>
              <a:ext uri="{FF2B5EF4-FFF2-40B4-BE49-F238E27FC236}">
                <a16:creationId xmlns:a16="http://schemas.microsoft.com/office/drawing/2014/main" id="{14B927F6-20E7-9A4D-8AF6-6F32746F0EE8}"/>
              </a:ext>
            </a:extLst>
          </p:cNvPr>
          <p:cNvSpPr/>
          <p:nvPr/>
        </p:nvSpPr>
        <p:spPr>
          <a:xfrm>
            <a:off x="9782315" y="3272941"/>
            <a:ext cx="2619388" cy="517063"/>
          </a:xfrm>
          <a:prstGeom prst="rect">
            <a:avLst/>
          </a:prstGeom>
        </p:spPr>
        <p:txBody>
          <a:bodyPr wrap="square" lIns="121917" tIns="60959" rIns="121917" bIns="60959">
            <a:spAutoFit/>
          </a:bodyPr>
          <a:lstStyle/>
          <a:p>
            <a:pPr lvl="0" algn="ctr" defTabSz="1219140">
              <a:lnSpc>
                <a:spcPct val="80000"/>
              </a:lnSpc>
              <a:defRPr/>
            </a:pPr>
            <a:r>
              <a:rPr lang="es-ES" sz="1600" b="1" dirty="0">
                <a:solidFill>
                  <a:srgbClr val="0D1E2D"/>
                </a:solidFill>
                <a:latin typeface="Century Gothic"/>
                <a:cs typeface="Century Gothic"/>
              </a:rPr>
              <a:t>WE PROMOTE</a:t>
            </a:r>
          </a:p>
          <a:p>
            <a:pPr lvl="0" algn="ctr" defTabSz="1219140">
              <a:lnSpc>
                <a:spcPct val="80000"/>
              </a:lnSpc>
              <a:defRPr/>
            </a:pPr>
            <a:r>
              <a:rPr lang="es-ES" sz="1600" b="1" dirty="0">
                <a:solidFill>
                  <a:srgbClr val="0D1E2D"/>
                </a:solidFill>
                <a:latin typeface="Century Gothic"/>
                <a:cs typeface="Century Gothic"/>
              </a:rPr>
              <a:t>TOURISM</a:t>
            </a:r>
          </a:p>
        </p:txBody>
      </p:sp>
      <p:grpSp>
        <p:nvGrpSpPr>
          <p:cNvPr id="24" name="33 Grupo">
            <a:extLst>
              <a:ext uri="{FF2B5EF4-FFF2-40B4-BE49-F238E27FC236}">
                <a16:creationId xmlns:a16="http://schemas.microsoft.com/office/drawing/2014/main" id="{1B4901BF-0BB1-F340-8DFC-7DBF82519DD7}"/>
              </a:ext>
            </a:extLst>
          </p:cNvPr>
          <p:cNvGrpSpPr>
            <a:grpSpLocks noChangeAspect="1"/>
          </p:cNvGrpSpPr>
          <p:nvPr/>
        </p:nvGrpSpPr>
        <p:grpSpPr>
          <a:xfrm>
            <a:off x="9724588" y="3185597"/>
            <a:ext cx="604191" cy="604407"/>
            <a:chOff x="5156790" y="3795778"/>
            <a:chExt cx="935665" cy="935665"/>
          </a:xfrm>
        </p:grpSpPr>
        <p:sp>
          <p:nvSpPr>
            <p:cNvPr id="25" name="34 Elipse">
              <a:extLst>
                <a:ext uri="{FF2B5EF4-FFF2-40B4-BE49-F238E27FC236}">
                  <a16:creationId xmlns:a16="http://schemas.microsoft.com/office/drawing/2014/main" id="{DCD4BB49-BB28-B940-BCEB-EA555A6A82C6}"/>
                </a:ext>
              </a:extLst>
            </p:cNvPr>
            <p:cNvSpPr/>
            <p:nvPr/>
          </p:nvSpPr>
          <p:spPr>
            <a:xfrm>
              <a:off x="5156790" y="3795778"/>
              <a:ext cx="935665" cy="935665"/>
            </a:xfrm>
            <a:prstGeom prst="ellipse">
              <a:avLst/>
            </a:prstGeom>
            <a:gradFill flip="none" rotWithShape="1">
              <a:gsLst>
                <a:gs pos="0">
                  <a:srgbClr val="F2AD00"/>
                </a:gs>
                <a:gs pos="50000">
                  <a:srgbClr val="F2AD00"/>
                </a:gs>
                <a:gs pos="100000">
                  <a:srgbClr val="FFDB01"/>
                </a:gs>
              </a:gsLst>
              <a:lin ang="18900000" scaled="1"/>
              <a:tileRect/>
            </a:gra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A6E6D783-7B1E-E94B-A9A4-94AF1C1C64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5646" y="3944680"/>
              <a:ext cx="616689" cy="618895"/>
            </a:xfrm>
            <a:custGeom>
              <a:avLst/>
              <a:gdLst>
                <a:gd name="T0" fmla="*/ 2147483647 w 90"/>
                <a:gd name="T1" fmla="*/ 2147483647 h 90"/>
                <a:gd name="T2" fmla="*/ 2147483647 w 90"/>
                <a:gd name="T3" fmla="*/ 2147483647 h 90"/>
                <a:gd name="T4" fmla="*/ 2147483647 w 90"/>
                <a:gd name="T5" fmla="*/ 2147483647 h 90"/>
                <a:gd name="T6" fmla="*/ 2147483647 w 90"/>
                <a:gd name="T7" fmla="*/ 2147483647 h 90"/>
                <a:gd name="T8" fmla="*/ 2147483647 w 90"/>
                <a:gd name="T9" fmla="*/ 2147483647 h 90"/>
                <a:gd name="T10" fmla="*/ 2147483647 w 90"/>
                <a:gd name="T11" fmla="*/ 2147483647 h 90"/>
                <a:gd name="T12" fmla="*/ 2147483647 w 90"/>
                <a:gd name="T13" fmla="*/ 2147483647 h 90"/>
                <a:gd name="T14" fmla="*/ 2147483647 w 90"/>
                <a:gd name="T15" fmla="*/ 2147483647 h 90"/>
                <a:gd name="T16" fmla="*/ 2147483647 w 90"/>
                <a:gd name="T17" fmla="*/ 2147483647 h 90"/>
                <a:gd name="T18" fmla="*/ 2147483647 w 90"/>
                <a:gd name="T19" fmla="*/ 2147483647 h 90"/>
                <a:gd name="T20" fmla="*/ 2147483647 w 90"/>
                <a:gd name="T21" fmla="*/ 2147483647 h 90"/>
                <a:gd name="T22" fmla="*/ 2147483647 w 90"/>
                <a:gd name="T23" fmla="*/ 2147483647 h 90"/>
                <a:gd name="T24" fmla="*/ 2147483647 w 90"/>
                <a:gd name="T25" fmla="*/ 2147483647 h 90"/>
                <a:gd name="T26" fmla="*/ 2147483647 w 90"/>
                <a:gd name="T27" fmla="*/ 2147483647 h 90"/>
                <a:gd name="T28" fmla="*/ 2147483647 w 90"/>
                <a:gd name="T29" fmla="*/ 2147483647 h 90"/>
                <a:gd name="T30" fmla="*/ 2147483647 w 90"/>
                <a:gd name="T31" fmla="*/ 2147483647 h 90"/>
                <a:gd name="T32" fmla="*/ 2147483647 w 90"/>
                <a:gd name="T33" fmla="*/ 2147483647 h 90"/>
                <a:gd name="T34" fmla="*/ 2147483647 w 90"/>
                <a:gd name="T35" fmla="*/ 2147483647 h 90"/>
                <a:gd name="T36" fmla="*/ 2147483647 w 90"/>
                <a:gd name="T37" fmla="*/ 2147483647 h 90"/>
                <a:gd name="T38" fmla="*/ 2147483647 w 90"/>
                <a:gd name="T39" fmla="*/ 2147483647 h 90"/>
                <a:gd name="T40" fmla="*/ 2147483647 w 90"/>
                <a:gd name="T41" fmla="*/ 2147483647 h 90"/>
                <a:gd name="T42" fmla="*/ 2147483647 w 90"/>
                <a:gd name="T43" fmla="*/ 2147483647 h 90"/>
                <a:gd name="T44" fmla="*/ 2147483647 w 90"/>
                <a:gd name="T45" fmla="*/ 2147483647 h 90"/>
                <a:gd name="T46" fmla="*/ 2147483647 w 90"/>
                <a:gd name="T47" fmla="*/ 2147483647 h 90"/>
                <a:gd name="T48" fmla="*/ 2147483647 w 90"/>
                <a:gd name="T49" fmla="*/ 2147483647 h 90"/>
                <a:gd name="T50" fmla="*/ 2147483647 w 90"/>
                <a:gd name="T51" fmla="*/ 2147483647 h 90"/>
                <a:gd name="T52" fmla="*/ 2147483647 w 90"/>
                <a:gd name="T53" fmla="*/ 2147483647 h 90"/>
                <a:gd name="T54" fmla="*/ 2147483647 w 90"/>
                <a:gd name="T55" fmla="*/ 2147483647 h 90"/>
                <a:gd name="T56" fmla="*/ 2147483647 w 90"/>
                <a:gd name="T57" fmla="*/ 2147483647 h 90"/>
                <a:gd name="T58" fmla="*/ 2147483647 w 90"/>
                <a:gd name="T59" fmla="*/ 2147483647 h 90"/>
                <a:gd name="T60" fmla="*/ 2147483647 w 90"/>
                <a:gd name="T61" fmla="*/ 2147483647 h 90"/>
                <a:gd name="T62" fmla="*/ 2147483647 w 90"/>
                <a:gd name="T63" fmla="*/ 2147483647 h 90"/>
                <a:gd name="T64" fmla="*/ 2147483647 w 90"/>
                <a:gd name="T65" fmla="*/ 2147483647 h 90"/>
                <a:gd name="T66" fmla="*/ 2147483647 w 90"/>
                <a:gd name="T67" fmla="*/ 2147483647 h 90"/>
                <a:gd name="T68" fmla="*/ 2147483647 w 90"/>
                <a:gd name="T69" fmla="*/ 2147483647 h 90"/>
                <a:gd name="T70" fmla="*/ 2147483647 w 90"/>
                <a:gd name="T71" fmla="*/ 2147483647 h 90"/>
                <a:gd name="T72" fmla="*/ 2147483647 w 90"/>
                <a:gd name="T73" fmla="*/ 2147483647 h 90"/>
                <a:gd name="T74" fmla="*/ 2147483647 w 90"/>
                <a:gd name="T75" fmla="*/ 2147483647 h 90"/>
                <a:gd name="T76" fmla="*/ 0 w 90"/>
                <a:gd name="T77" fmla="*/ 2147483647 h 90"/>
                <a:gd name="T78" fmla="*/ 2147483647 w 90"/>
                <a:gd name="T79" fmla="*/ 2147483647 h 90"/>
                <a:gd name="T80" fmla="*/ 2147483647 w 90"/>
                <a:gd name="T81" fmla="*/ 2147483647 h 90"/>
                <a:gd name="T82" fmla="*/ 2147483647 w 90"/>
                <a:gd name="T83" fmla="*/ 2147483647 h 90"/>
                <a:gd name="T84" fmla="*/ 2147483647 w 90"/>
                <a:gd name="T85" fmla="*/ 2147483647 h 90"/>
                <a:gd name="T86" fmla="*/ 2147483647 w 90"/>
                <a:gd name="T87" fmla="*/ 2147483647 h 90"/>
                <a:gd name="T88" fmla="*/ 2147483647 w 90"/>
                <a:gd name="T89" fmla="*/ 2147483647 h 90"/>
                <a:gd name="T90" fmla="*/ 2147483647 w 90"/>
                <a:gd name="T91" fmla="*/ 2147483647 h 90"/>
                <a:gd name="T92" fmla="*/ 2147483647 w 90"/>
                <a:gd name="T93" fmla="*/ 2147483647 h 90"/>
                <a:gd name="T94" fmla="*/ 2147483647 w 90"/>
                <a:gd name="T95" fmla="*/ 2147483647 h 90"/>
                <a:gd name="T96" fmla="*/ 2147483647 w 90"/>
                <a:gd name="T97" fmla="*/ 2147483647 h 90"/>
                <a:gd name="T98" fmla="*/ 2147483647 w 90"/>
                <a:gd name="T99" fmla="*/ 2147483647 h 90"/>
                <a:gd name="T100" fmla="*/ 2147483647 w 90"/>
                <a:gd name="T101" fmla="*/ 2147483647 h 90"/>
                <a:gd name="T102" fmla="*/ 2147483647 w 90"/>
                <a:gd name="T103" fmla="*/ 2147483647 h 90"/>
                <a:gd name="T104" fmla="*/ 2147483647 w 90"/>
                <a:gd name="T105" fmla="*/ 2147483647 h 90"/>
                <a:gd name="T106" fmla="*/ 2147483647 w 90"/>
                <a:gd name="T107" fmla="*/ 0 h 90"/>
                <a:gd name="T108" fmla="*/ 2147483647 w 90"/>
                <a:gd name="T109" fmla="*/ 0 h 90"/>
                <a:gd name="T110" fmla="*/ 2147483647 w 90"/>
                <a:gd name="T111" fmla="*/ 0 h 90"/>
                <a:gd name="T112" fmla="*/ 2147483647 w 90"/>
                <a:gd name="T113" fmla="*/ 2147483647 h 9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90" h="90">
                  <a:moveTo>
                    <a:pt x="66" y="17"/>
                  </a:moveTo>
                  <a:cubicBezTo>
                    <a:pt x="66" y="18"/>
                    <a:pt x="65" y="21"/>
                    <a:pt x="63" y="24"/>
                  </a:cubicBezTo>
                  <a:cubicBezTo>
                    <a:pt x="62" y="27"/>
                    <a:pt x="61" y="29"/>
                    <a:pt x="61" y="30"/>
                  </a:cubicBezTo>
                  <a:cubicBezTo>
                    <a:pt x="61" y="31"/>
                    <a:pt x="62" y="33"/>
                    <a:pt x="64" y="35"/>
                  </a:cubicBezTo>
                  <a:cubicBezTo>
                    <a:pt x="66" y="37"/>
                    <a:pt x="67" y="38"/>
                    <a:pt x="67" y="39"/>
                  </a:cubicBezTo>
                  <a:cubicBezTo>
                    <a:pt x="67" y="39"/>
                    <a:pt x="68" y="39"/>
                    <a:pt x="68" y="39"/>
                  </a:cubicBezTo>
                  <a:cubicBezTo>
                    <a:pt x="68" y="38"/>
                    <a:pt x="68" y="38"/>
                    <a:pt x="68" y="38"/>
                  </a:cubicBezTo>
                  <a:cubicBezTo>
                    <a:pt x="68" y="37"/>
                    <a:pt x="69" y="37"/>
                    <a:pt x="69" y="37"/>
                  </a:cubicBezTo>
                  <a:cubicBezTo>
                    <a:pt x="71" y="37"/>
                    <a:pt x="71" y="38"/>
                    <a:pt x="71" y="40"/>
                  </a:cubicBezTo>
                  <a:cubicBezTo>
                    <a:pt x="71" y="41"/>
                    <a:pt x="71" y="42"/>
                    <a:pt x="70" y="43"/>
                  </a:cubicBezTo>
                  <a:cubicBezTo>
                    <a:pt x="72" y="46"/>
                    <a:pt x="75" y="50"/>
                    <a:pt x="78" y="55"/>
                  </a:cubicBezTo>
                  <a:cubicBezTo>
                    <a:pt x="78" y="55"/>
                    <a:pt x="79" y="54"/>
                    <a:pt x="79" y="53"/>
                  </a:cubicBezTo>
                  <a:cubicBezTo>
                    <a:pt x="79" y="52"/>
                    <a:pt x="80" y="52"/>
                    <a:pt x="81" y="52"/>
                  </a:cubicBezTo>
                  <a:cubicBezTo>
                    <a:pt x="82" y="52"/>
                    <a:pt x="83" y="53"/>
                    <a:pt x="83" y="54"/>
                  </a:cubicBezTo>
                  <a:cubicBezTo>
                    <a:pt x="82" y="56"/>
                    <a:pt x="82" y="57"/>
                    <a:pt x="81" y="58"/>
                  </a:cubicBezTo>
                  <a:cubicBezTo>
                    <a:pt x="81" y="59"/>
                    <a:pt x="83" y="62"/>
                    <a:pt x="86" y="66"/>
                  </a:cubicBezTo>
                  <a:cubicBezTo>
                    <a:pt x="89" y="69"/>
                    <a:pt x="90" y="72"/>
                    <a:pt x="89" y="74"/>
                  </a:cubicBezTo>
                  <a:cubicBezTo>
                    <a:pt x="84" y="72"/>
                    <a:pt x="78" y="68"/>
                    <a:pt x="71" y="63"/>
                  </a:cubicBezTo>
                  <a:cubicBezTo>
                    <a:pt x="63" y="57"/>
                    <a:pt x="57" y="54"/>
                    <a:pt x="54" y="52"/>
                  </a:cubicBezTo>
                  <a:cubicBezTo>
                    <a:pt x="53" y="53"/>
                    <a:pt x="52" y="56"/>
                    <a:pt x="50" y="62"/>
                  </a:cubicBezTo>
                  <a:cubicBezTo>
                    <a:pt x="48" y="68"/>
                    <a:pt x="47" y="72"/>
                    <a:pt x="47" y="72"/>
                  </a:cubicBezTo>
                  <a:cubicBezTo>
                    <a:pt x="47" y="73"/>
                    <a:pt x="48" y="74"/>
                    <a:pt x="49" y="76"/>
                  </a:cubicBezTo>
                  <a:cubicBezTo>
                    <a:pt x="50" y="77"/>
                    <a:pt x="50" y="78"/>
                    <a:pt x="51" y="79"/>
                  </a:cubicBezTo>
                  <a:cubicBezTo>
                    <a:pt x="52" y="80"/>
                    <a:pt x="52" y="80"/>
                    <a:pt x="53" y="81"/>
                  </a:cubicBezTo>
                  <a:cubicBezTo>
                    <a:pt x="53" y="81"/>
                    <a:pt x="53" y="82"/>
                    <a:pt x="54" y="83"/>
                  </a:cubicBezTo>
                  <a:cubicBezTo>
                    <a:pt x="55" y="84"/>
                    <a:pt x="56" y="85"/>
                    <a:pt x="56" y="85"/>
                  </a:cubicBezTo>
                  <a:cubicBezTo>
                    <a:pt x="57" y="87"/>
                    <a:pt x="58" y="88"/>
                    <a:pt x="58" y="90"/>
                  </a:cubicBezTo>
                  <a:cubicBezTo>
                    <a:pt x="56" y="89"/>
                    <a:pt x="54" y="88"/>
                    <a:pt x="51" y="86"/>
                  </a:cubicBezTo>
                  <a:cubicBezTo>
                    <a:pt x="47" y="84"/>
                    <a:pt x="45" y="82"/>
                    <a:pt x="44" y="82"/>
                  </a:cubicBezTo>
                  <a:cubicBezTo>
                    <a:pt x="40" y="84"/>
                    <a:pt x="37" y="84"/>
                    <a:pt x="35" y="83"/>
                  </a:cubicBezTo>
                  <a:cubicBezTo>
                    <a:pt x="35" y="82"/>
                    <a:pt x="34" y="81"/>
                    <a:pt x="34" y="78"/>
                  </a:cubicBezTo>
                  <a:cubicBezTo>
                    <a:pt x="27" y="78"/>
                    <a:pt x="21" y="78"/>
                    <a:pt x="17" y="77"/>
                  </a:cubicBezTo>
                  <a:cubicBezTo>
                    <a:pt x="17" y="76"/>
                    <a:pt x="18" y="75"/>
                    <a:pt x="19" y="75"/>
                  </a:cubicBezTo>
                  <a:cubicBezTo>
                    <a:pt x="19" y="75"/>
                    <a:pt x="20" y="75"/>
                    <a:pt x="20" y="74"/>
                  </a:cubicBezTo>
                  <a:cubicBezTo>
                    <a:pt x="21" y="74"/>
                    <a:pt x="21" y="74"/>
                    <a:pt x="21" y="74"/>
                  </a:cubicBezTo>
                  <a:cubicBezTo>
                    <a:pt x="31" y="71"/>
                    <a:pt x="36" y="69"/>
                    <a:pt x="37" y="69"/>
                  </a:cubicBezTo>
                  <a:cubicBezTo>
                    <a:pt x="40" y="59"/>
                    <a:pt x="42" y="52"/>
                    <a:pt x="42" y="48"/>
                  </a:cubicBezTo>
                  <a:cubicBezTo>
                    <a:pt x="37" y="48"/>
                    <a:pt x="30" y="47"/>
                    <a:pt x="22" y="47"/>
                  </a:cubicBezTo>
                  <a:cubicBezTo>
                    <a:pt x="10" y="47"/>
                    <a:pt x="3" y="47"/>
                    <a:pt x="0" y="47"/>
                  </a:cubicBezTo>
                  <a:cubicBezTo>
                    <a:pt x="1" y="46"/>
                    <a:pt x="1" y="44"/>
                    <a:pt x="2" y="43"/>
                  </a:cubicBezTo>
                  <a:cubicBezTo>
                    <a:pt x="5" y="42"/>
                    <a:pt x="10" y="40"/>
                    <a:pt x="16" y="38"/>
                  </a:cubicBezTo>
                  <a:cubicBezTo>
                    <a:pt x="16" y="38"/>
                    <a:pt x="16" y="37"/>
                    <a:pt x="17" y="34"/>
                  </a:cubicBezTo>
                  <a:cubicBezTo>
                    <a:pt x="17" y="33"/>
                    <a:pt x="19" y="32"/>
                    <a:pt x="20" y="32"/>
                  </a:cubicBezTo>
                  <a:cubicBezTo>
                    <a:pt x="21" y="33"/>
                    <a:pt x="21" y="34"/>
                    <a:pt x="21" y="36"/>
                  </a:cubicBezTo>
                  <a:cubicBezTo>
                    <a:pt x="22" y="36"/>
                    <a:pt x="24" y="35"/>
                    <a:pt x="26" y="35"/>
                  </a:cubicBezTo>
                  <a:cubicBezTo>
                    <a:pt x="29" y="33"/>
                    <a:pt x="31" y="33"/>
                    <a:pt x="32" y="32"/>
                  </a:cubicBezTo>
                  <a:cubicBezTo>
                    <a:pt x="32" y="32"/>
                    <a:pt x="32" y="31"/>
                    <a:pt x="33" y="29"/>
                  </a:cubicBezTo>
                  <a:cubicBezTo>
                    <a:pt x="34" y="27"/>
                    <a:pt x="34" y="26"/>
                    <a:pt x="36" y="26"/>
                  </a:cubicBezTo>
                  <a:cubicBezTo>
                    <a:pt x="36" y="27"/>
                    <a:pt x="37" y="27"/>
                    <a:pt x="37" y="28"/>
                  </a:cubicBezTo>
                  <a:cubicBezTo>
                    <a:pt x="37" y="29"/>
                    <a:pt x="37" y="30"/>
                    <a:pt x="36" y="31"/>
                  </a:cubicBezTo>
                  <a:cubicBezTo>
                    <a:pt x="38" y="30"/>
                    <a:pt x="40" y="30"/>
                    <a:pt x="43" y="29"/>
                  </a:cubicBezTo>
                  <a:cubicBezTo>
                    <a:pt x="46" y="27"/>
                    <a:pt x="48" y="27"/>
                    <a:pt x="48" y="26"/>
                  </a:cubicBezTo>
                  <a:cubicBezTo>
                    <a:pt x="51" y="17"/>
                    <a:pt x="53" y="12"/>
                    <a:pt x="53" y="12"/>
                  </a:cubicBezTo>
                  <a:cubicBezTo>
                    <a:pt x="55" y="6"/>
                    <a:pt x="58" y="2"/>
                    <a:pt x="62" y="0"/>
                  </a:cubicBezTo>
                  <a:cubicBezTo>
                    <a:pt x="62" y="0"/>
                    <a:pt x="62" y="0"/>
                    <a:pt x="63" y="0"/>
                  </a:cubicBezTo>
                  <a:cubicBezTo>
                    <a:pt x="63" y="0"/>
                    <a:pt x="64" y="0"/>
                    <a:pt x="64" y="0"/>
                  </a:cubicBezTo>
                  <a:cubicBezTo>
                    <a:pt x="67" y="5"/>
                    <a:pt x="67" y="10"/>
                    <a:pt x="66" y="1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" name="39 Grupo">
            <a:extLst>
              <a:ext uri="{FF2B5EF4-FFF2-40B4-BE49-F238E27FC236}">
                <a16:creationId xmlns:a16="http://schemas.microsoft.com/office/drawing/2014/main" id="{ADD87708-0F66-2A46-B810-51CDD82628FF}"/>
              </a:ext>
            </a:extLst>
          </p:cNvPr>
          <p:cNvGrpSpPr>
            <a:grpSpLocks noChangeAspect="1"/>
          </p:cNvGrpSpPr>
          <p:nvPr/>
        </p:nvGrpSpPr>
        <p:grpSpPr>
          <a:xfrm>
            <a:off x="7276578" y="5886698"/>
            <a:ext cx="604191" cy="604407"/>
            <a:chOff x="3143694" y="3792233"/>
            <a:chExt cx="935665" cy="935665"/>
          </a:xfrm>
        </p:grpSpPr>
        <p:sp>
          <p:nvSpPr>
            <p:cNvPr id="30" name="40 Elipse">
              <a:extLst>
                <a:ext uri="{FF2B5EF4-FFF2-40B4-BE49-F238E27FC236}">
                  <a16:creationId xmlns:a16="http://schemas.microsoft.com/office/drawing/2014/main" id="{F472FB66-8403-5042-BA0A-E3A783E18BBC}"/>
                </a:ext>
              </a:extLst>
            </p:cNvPr>
            <p:cNvSpPr/>
            <p:nvPr/>
          </p:nvSpPr>
          <p:spPr>
            <a:xfrm>
              <a:off x="3143694" y="3792233"/>
              <a:ext cx="935665" cy="935665"/>
            </a:xfrm>
            <a:prstGeom prst="ellipse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2" name="27 Grupo">
              <a:extLst>
                <a:ext uri="{FF2B5EF4-FFF2-40B4-BE49-F238E27FC236}">
                  <a16:creationId xmlns:a16="http://schemas.microsoft.com/office/drawing/2014/main" id="{118F0D79-2F2A-BF4C-AA19-DE929B33382C}"/>
                </a:ext>
              </a:extLst>
            </p:cNvPr>
            <p:cNvGrpSpPr/>
            <p:nvPr/>
          </p:nvGrpSpPr>
          <p:grpSpPr>
            <a:xfrm>
              <a:off x="3402417" y="3965942"/>
              <a:ext cx="398949" cy="584793"/>
              <a:chOff x="-701751" y="1552351"/>
              <a:chExt cx="855925" cy="1254644"/>
            </a:xfrm>
          </p:grpSpPr>
          <p:sp>
            <p:nvSpPr>
              <p:cNvPr id="33" name="42 Rectángulo redondeado">
                <a:extLst>
                  <a:ext uri="{FF2B5EF4-FFF2-40B4-BE49-F238E27FC236}">
                    <a16:creationId xmlns:a16="http://schemas.microsoft.com/office/drawing/2014/main" id="{1843F9A1-6C62-804A-B141-955667217BDF}"/>
                  </a:ext>
                </a:extLst>
              </p:cNvPr>
              <p:cNvSpPr/>
              <p:nvPr/>
            </p:nvSpPr>
            <p:spPr>
              <a:xfrm>
                <a:off x="-659220" y="2307265"/>
                <a:ext cx="212651" cy="49973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43 Rectángulo redondeado">
                <a:extLst>
                  <a:ext uri="{FF2B5EF4-FFF2-40B4-BE49-F238E27FC236}">
                    <a16:creationId xmlns:a16="http://schemas.microsoft.com/office/drawing/2014/main" id="{E405F2B4-2E8F-2B4E-8908-4EA8EDD2B214}"/>
                  </a:ext>
                </a:extLst>
              </p:cNvPr>
              <p:cNvSpPr/>
              <p:nvPr/>
            </p:nvSpPr>
            <p:spPr>
              <a:xfrm>
                <a:off x="-336696" y="2052084"/>
                <a:ext cx="198473" cy="74782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44 Rectángulo redondeado">
                <a:extLst>
                  <a:ext uri="{FF2B5EF4-FFF2-40B4-BE49-F238E27FC236}">
                    <a16:creationId xmlns:a16="http://schemas.microsoft.com/office/drawing/2014/main" id="{B92984BE-9C19-8441-9F8F-9D938B7A000C}"/>
                  </a:ext>
                </a:extLst>
              </p:cNvPr>
              <p:cNvSpPr/>
              <p:nvPr/>
            </p:nvSpPr>
            <p:spPr>
              <a:xfrm>
                <a:off x="-47845" y="1835888"/>
                <a:ext cx="202019" cy="95693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0" name="45 Conector recto de flecha">
                <a:extLst>
                  <a:ext uri="{FF2B5EF4-FFF2-40B4-BE49-F238E27FC236}">
                    <a16:creationId xmlns:a16="http://schemas.microsoft.com/office/drawing/2014/main" id="{DCB4C821-368A-5D40-845F-F42DDA15CAC1}"/>
                  </a:ext>
                </a:extLst>
              </p:cNvPr>
              <p:cNvCxnSpPr/>
              <p:nvPr/>
            </p:nvCxnSpPr>
            <p:spPr>
              <a:xfrm flipV="1">
                <a:off x="-701751" y="1552351"/>
                <a:ext cx="776177" cy="531629"/>
              </a:xfrm>
              <a:prstGeom prst="straightConnector1">
                <a:avLst/>
              </a:prstGeom>
              <a:ln w="22225" cap="flat">
                <a:noFill/>
                <a:round/>
                <a:headEnd type="none" w="lg" len="lg"/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1" name="15 Rectángulo">
            <a:extLst>
              <a:ext uri="{FF2B5EF4-FFF2-40B4-BE49-F238E27FC236}">
                <a16:creationId xmlns:a16="http://schemas.microsoft.com/office/drawing/2014/main" id="{2A3DB4D6-2BED-284D-B209-66816910B566}"/>
              </a:ext>
            </a:extLst>
          </p:cNvPr>
          <p:cNvSpPr/>
          <p:nvPr/>
        </p:nvSpPr>
        <p:spPr>
          <a:xfrm>
            <a:off x="7700315" y="5802460"/>
            <a:ext cx="2939976" cy="911017"/>
          </a:xfrm>
          <a:prstGeom prst="rect">
            <a:avLst/>
          </a:prstGeom>
        </p:spPr>
        <p:txBody>
          <a:bodyPr wrap="square" lIns="121917" tIns="60959" rIns="121917" bIns="60959">
            <a:spAutoFit/>
          </a:bodyPr>
          <a:lstStyle/>
          <a:p>
            <a:pPr lvl="0" algn="ctr" defTabSz="1219140">
              <a:lnSpc>
                <a:spcPct val="80000"/>
              </a:lnSpc>
              <a:defRPr/>
            </a:pPr>
            <a:r>
              <a:rPr lang="es-ES" sz="1600" b="1" dirty="0">
                <a:solidFill>
                  <a:srgbClr val="0D1E2D"/>
                </a:solidFill>
                <a:latin typeface="Century Gothic"/>
                <a:cs typeface="Century Gothic"/>
              </a:rPr>
              <a:t>WE PROMOTE INVESTMENT AND INDUSTRIAL EXPANSION FOR INTERNATIONALIZATION</a:t>
            </a:r>
            <a:endParaRPr kumimoji="0" lang="es-CO" sz="1600" b="1" u="none" strike="noStrike" kern="1200" cap="none" spc="0" normalizeH="0" baseline="0" noProof="0" dirty="0">
              <a:ln>
                <a:noFill/>
              </a:ln>
              <a:solidFill>
                <a:srgbClr val="0D1E2D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grpSp>
        <p:nvGrpSpPr>
          <p:cNvPr id="42" name="46 Grupo">
            <a:extLst>
              <a:ext uri="{FF2B5EF4-FFF2-40B4-BE49-F238E27FC236}">
                <a16:creationId xmlns:a16="http://schemas.microsoft.com/office/drawing/2014/main" id="{016B5A5D-BE6E-4240-9A0D-D6A2A0CC7E24}"/>
              </a:ext>
            </a:extLst>
          </p:cNvPr>
          <p:cNvGrpSpPr>
            <a:grpSpLocks noChangeAspect="1"/>
          </p:cNvGrpSpPr>
          <p:nvPr/>
        </p:nvGrpSpPr>
        <p:grpSpPr>
          <a:xfrm>
            <a:off x="7194724" y="580258"/>
            <a:ext cx="609455" cy="609673"/>
            <a:chOff x="7166344" y="3785145"/>
            <a:chExt cx="935665" cy="935665"/>
          </a:xfrm>
        </p:grpSpPr>
        <p:sp>
          <p:nvSpPr>
            <p:cNvPr id="43" name="47 Elipse">
              <a:extLst>
                <a:ext uri="{FF2B5EF4-FFF2-40B4-BE49-F238E27FC236}">
                  <a16:creationId xmlns:a16="http://schemas.microsoft.com/office/drawing/2014/main" id="{A3E7EFD7-5D67-F447-8B98-31948C164E03}"/>
                </a:ext>
              </a:extLst>
            </p:cNvPr>
            <p:cNvSpPr/>
            <p:nvPr/>
          </p:nvSpPr>
          <p:spPr>
            <a:xfrm>
              <a:off x="7166344" y="3785145"/>
              <a:ext cx="935665" cy="935665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  <a:shade val="30000"/>
                    <a:satMod val="115000"/>
                  </a:schemeClr>
                </a:gs>
                <a:gs pos="50000">
                  <a:schemeClr val="tx1">
                    <a:lumMod val="65000"/>
                    <a:lumOff val="35000"/>
                    <a:shade val="67500"/>
                    <a:satMod val="115000"/>
                  </a:schemeClr>
                </a:gs>
                <a:gs pos="100000">
                  <a:schemeClr val="tx1">
                    <a:lumMod val="65000"/>
                    <a:lumOff val="35000"/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4" name="48 Imagen" descr="logo CO cmyk-02.png">
              <a:extLst>
                <a:ext uri="{FF2B5EF4-FFF2-40B4-BE49-F238E27FC236}">
                  <a16:creationId xmlns:a16="http://schemas.microsoft.com/office/drawing/2014/main" id="{168538BC-3F85-4C4B-BDF5-2D1D8D466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0985" y="4069781"/>
              <a:ext cx="652802" cy="3852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5" name="15 Rectángulo">
            <a:extLst>
              <a:ext uri="{FF2B5EF4-FFF2-40B4-BE49-F238E27FC236}">
                <a16:creationId xmlns:a16="http://schemas.microsoft.com/office/drawing/2014/main" id="{CBCEB4B0-B1AD-CA44-B26E-B7AB2D7C9296}"/>
              </a:ext>
            </a:extLst>
          </p:cNvPr>
          <p:cNvSpPr/>
          <p:nvPr/>
        </p:nvSpPr>
        <p:spPr>
          <a:xfrm>
            <a:off x="4911986" y="646265"/>
            <a:ext cx="2727183" cy="517063"/>
          </a:xfrm>
          <a:prstGeom prst="rect">
            <a:avLst/>
          </a:prstGeom>
        </p:spPr>
        <p:txBody>
          <a:bodyPr wrap="square" lIns="121917" tIns="60959" rIns="121917" bIns="60959">
            <a:spAutoFit/>
          </a:bodyPr>
          <a:lstStyle/>
          <a:p>
            <a:pPr lvl="0" algn="ctr" defTabSz="1219140">
              <a:lnSpc>
                <a:spcPct val="80000"/>
              </a:lnSpc>
              <a:defRPr/>
            </a:pPr>
            <a:r>
              <a:rPr lang="es-ES" sz="1600" b="1" dirty="0">
                <a:solidFill>
                  <a:srgbClr val="0D1E2D"/>
                </a:solidFill>
                <a:latin typeface="Century Gothic"/>
                <a:cs typeface="Century Gothic"/>
              </a:rPr>
              <a:t>WE PROMOTE</a:t>
            </a:r>
            <a:br>
              <a:rPr lang="es-ES" sz="1600" b="1" dirty="0">
                <a:solidFill>
                  <a:srgbClr val="0D1E2D"/>
                </a:solidFill>
                <a:latin typeface="Century Gothic"/>
                <a:cs typeface="Century Gothic"/>
              </a:rPr>
            </a:br>
            <a:r>
              <a:rPr lang="es-ES" sz="1600" b="1" dirty="0">
                <a:solidFill>
                  <a:srgbClr val="0D1E2D"/>
                </a:solidFill>
                <a:latin typeface="Century Gothic"/>
                <a:cs typeface="Century Gothic"/>
              </a:rPr>
              <a:t>COUNTRY BRAND</a:t>
            </a:r>
          </a:p>
        </p:txBody>
      </p:sp>
      <p:sp>
        <p:nvSpPr>
          <p:cNvPr id="38" name="TextBox 34">
            <a:extLst>
              <a:ext uri="{FF2B5EF4-FFF2-40B4-BE49-F238E27FC236}">
                <a16:creationId xmlns:a16="http://schemas.microsoft.com/office/drawing/2014/main" id="{04EADAD4-4403-6947-A442-2747EE81D52F}"/>
              </a:ext>
            </a:extLst>
          </p:cNvPr>
          <p:cNvSpPr txBox="1"/>
          <p:nvPr/>
        </p:nvSpPr>
        <p:spPr>
          <a:xfrm>
            <a:off x="1032056" y="2601813"/>
            <a:ext cx="279435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960"/>
              </a:lnSpc>
            </a:pPr>
            <a:r>
              <a:rPr lang="es-CO" sz="3000" b="1" spc="600" dirty="0">
                <a:latin typeface="Century Gothic" charset="0"/>
                <a:ea typeface="Century Gothic" charset="0"/>
                <a:cs typeface="Century Gothic" charset="0"/>
              </a:rPr>
              <a:t>PROMOTES</a:t>
            </a:r>
          </a:p>
        </p:txBody>
      </p:sp>
    </p:spTree>
    <p:extLst>
      <p:ext uri="{BB962C8B-B14F-4D97-AF65-F5344CB8AC3E}">
        <p14:creationId xmlns:p14="http://schemas.microsoft.com/office/powerpoint/2010/main" val="3659742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D1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6FA3FBD8-41DA-0249-8260-54178CD3D4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534" y="236509"/>
            <a:ext cx="629049" cy="629049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63BFBEFC-5E6B-9447-85A0-2B961591B8F1}"/>
              </a:ext>
            </a:extLst>
          </p:cNvPr>
          <p:cNvSpPr/>
          <p:nvPr/>
        </p:nvSpPr>
        <p:spPr>
          <a:xfrm rot="2700000">
            <a:off x="-440612" y="1756799"/>
            <a:ext cx="881223" cy="881223"/>
          </a:xfrm>
          <a:prstGeom prst="rect">
            <a:avLst/>
          </a:prstGeom>
          <a:noFill/>
          <a:ln w="1143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23" name="Straight Connector 14">
            <a:extLst>
              <a:ext uri="{FF2B5EF4-FFF2-40B4-BE49-F238E27FC236}">
                <a16:creationId xmlns:a16="http://schemas.microsoft.com/office/drawing/2014/main" id="{7908B925-1287-2845-86E5-8A7466F5E064}"/>
              </a:ext>
            </a:extLst>
          </p:cNvPr>
          <p:cNvCxnSpPr/>
          <p:nvPr/>
        </p:nvCxnSpPr>
        <p:spPr>
          <a:xfrm flipH="1">
            <a:off x="1182627" y="2813386"/>
            <a:ext cx="691764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24">
            <a:extLst>
              <a:ext uri="{FF2B5EF4-FFF2-40B4-BE49-F238E27FC236}">
                <a16:creationId xmlns:a16="http://schemas.microsoft.com/office/drawing/2014/main" id="{E504DE29-E544-A54B-8B4F-4ABA9507B8A6}"/>
              </a:ext>
            </a:extLst>
          </p:cNvPr>
          <p:cNvSpPr txBox="1"/>
          <p:nvPr/>
        </p:nvSpPr>
        <p:spPr>
          <a:xfrm>
            <a:off x="1025743" y="1035510"/>
            <a:ext cx="4674934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160"/>
              </a:lnSpc>
            </a:pPr>
            <a:r>
              <a:rPr lang="es-CO" sz="3000" b="1" spc="12" dirty="0">
                <a:solidFill>
                  <a:srgbClr val="FF5C1B"/>
                </a:solidFill>
                <a:latin typeface="Century Gothic"/>
                <a:cs typeface="Century Gothic"/>
              </a:rPr>
              <a:t>SECTORS OF</a:t>
            </a:r>
            <a:br>
              <a:rPr lang="es-CO" sz="3000" b="1" spc="12" dirty="0">
                <a:solidFill>
                  <a:srgbClr val="FF5C1B"/>
                </a:solidFill>
                <a:latin typeface="Century Gothic"/>
                <a:cs typeface="Century Gothic"/>
              </a:rPr>
            </a:br>
            <a:r>
              <a:rPr lang="es-CO" sz="3000" b="1" spc="12" dirty="0">
                <a:solidFill>
                  <a:srgbClr val="FF5C1B"/>
                </a:solidFill>
                <a:latin typeface="Century Gothic"/>
                <a:cs typeface="Century Gothic"/>
              </a:rPr>
              <a:t>OPPORTUNITY - ENERGY:</a:t>
            </a:r>
            <a:endParaRPr lang="en-US" sz="3000" dirty="0">
              <a:solidFill>
                <a:srgbClr val="FF5C1B"/>
              </a:solidFill>
              <a:latin typeface="Nexa Bold" charset="0"/>
              <a:ea typeface="Nexa Bold" charset="0"/>
              <a:cs typeface="Nexa Bold" charset="0"/>
            </a:endParaRPr>
          </a:p>
        </p:txBody>
      </p:sp>
      <p:sp>
        <p:nvSpPr>
          <p:cNvPr id="71" name="Rectangle 15">
            <a:extLst>
              <a:ext uri="{FF2B5EF4-FFF2-40B4-BE49-F238E27FC236}">
                <a16:creationId xmlns:a16="http://schemas.microsoft.com/office/drawing/2014/main" id="{03936FC1-9838-4D4F-9D4C-18D9814B4636}"/>
              </a:ext>
            </a:extLst>
          </p:cNvPr>
          <p:cNvSpPr/>
          <p:nvPr/>
        </p:nvSpPr>
        <p:spPr>
          <a:xfrm>
            <a:off x="1017792" y="1808495"/>
            <a:ext cx="4468608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527" defTabSz="1219140">
              <a:lnSpc>
                <a:spcPts val="2500"/>
              </a:lnSpc>
              <a:defRPr/>
            </a:pPr>
            <a:r>
              <a:rPr lang="es-CO" sz="2500" i="1" dirty="0">
                <a:solidFill>
                  <a:schemeClr val="bg1"/>
                </a:solidFill>
                <a:latin typeface="Century Gothic"/>
                <a:cs typeface="Century Gothic"/>
              </a:rPr>
              <a:t>A diversified resource base and a strategic location in the Americas</a:t>
            </a:r>
          </a:p>
        </p:txBody>
      </p:sp>
      <p:sp>
        <p:nvSpPr>
          <p:cNvPr id="72" name="10 Rectángulo">
            <a:extLst>
              <a:ext uri="{FF2B5EF4-FFF2-40B4-BE49-F238E27FC236}">
                <a16:creationId xmlns:a16="http://schemas.microsoft.com/office/drawing/2014/main" id="{FED87B6B-317C-1B48-A797-4B1EA8576E3B}"/>
              </a:ext>
            </a:extLst>
          </p:cNvPr>
          <p:cNvSpPr/>
          <p:nvPr/>
        </p:nvSpPr>
        <p:spPr>
          <a:xfrm>
            <a:off x="6606691" y="1292810"/>
            <a:ext cx="5189675" cy="1785102"/>
          </a:xfrm>
          <a:prstGeom prst="rect">
            <a:avLst/>
          </a:prstGeom>
        </p:spPr>
        <p:txBody>
          <a:bodyPr wrap="square" lIns="121917" tIns="60959" rIns="121917" bIns="60959">
            <a:spAutoFit/>
          </a:bodyPr>
          <a:lstStyle/>
          <a:p>
            <a:pPr lvl="0" algn="just" fontAlgn="base">
              <a:lnSpc>
                <a:spcPct val="90000"/>
              </a:lnSpc>
              <a:defRPr/>
            </a:pPr>
            <a:r>
              <a:rPr lang="es-ES" sz="1200" b="1" dirty="0">
                <a:latin typeface="Century Gothic"/>
                <a:cs typeface="Century Gothic"/>
              </a:rPr>
              <a:t>546 </a:t>
            </a:r>
            <a:r>
              <a:rPr lang="es-ES" sz="1200" dirty="0" err="1">
                <a:latin typeface="Century Gothic"/>
                <a:cs typeface="Century Gothic"/>
              </a:rPr>
              <a:t>power</a:t>
            </a:r>
            <a:r>
              <a:rPr lang="es-ES" sz="1200" dirty="0">
                <a:latin typeface="Century Gothic"/>
                <a:cs typeface="Century Gothic"/>
              </a:rPr>
              <a:t> </a:t>
            </a:r>
            <a:r>
              <a:rPr lang="es-ES" sz="1200" dirty="0" err="1">
                <a:latin typeface="Century Gothic"/>
                <a:cs typeface="Century Gothic"/>
              </a:rPr>
              <a:t>generation</a:t>
            </a:r>
            <a:r>
              <a:rPr lang="es-ES" sz="1200" dirty="0">
                <a:latin typeface="Century Gothic"/>
                <a:cs typeface="Century Gothic"/>
              </a:rPr>
              <a:t> </a:t>
            </a:r>
            <a:r>
              <a:rPr lang="es-ES" sz="1200" dirty="0" err="1">
                <a:latin typeface="Century Gothic"/>
                <a:cs typeface="Century Gothic"/>
              </a:rPr>
              <a:t>projects</a:t>
            </a:r>
            <a:r>
              <a:rPr lang="es-ES" sz="1200" dirty="0">
                <a:latin typeface="Century Gothic"/>
                <a:cs typeface="Century Gothic"/>
              </a:rPr>
              <a:t> </a:t>
            </a:r>
            <a:r>
              <a:rPr lang="es-ES" sz="1200" dirty="0" err="1">
                <a:latin typeface="Century Gothic"/>
                <a:cs typeface="Century Gothic"/>
              </a:rPr>
              <a:t>registered</a:t>
            </a:r>
            <a:r>
              <a:rPr lang="es-ES" sz="1200" dirty="0">
                <a:latin typeface="Century Gothic"/>
                <a:cs typeface="Century Gothic"/>
              </a:rPr>
              <a:t> in </a:t>
            </a:r>
            <a:r>
              <a:rPr lang="es-ES" sz="1200" dirty="0" err="1">
                <a:latin typeface="Century Gothic"/>
                <a:cs typeface="Century Gothic"/>
              </a:rPr>
              <a:t>different</a:t>
            </a:r>
            <a:r>
              <a:rPr lang="es-ES" sz="1200" dirty="0">
                <a:latin typeface="Century Gothic"/>
                <a:cs typeface="Century Gothic"/>
              </a:rPr>
              <a:t> </a:t>
            </a:r>
            <a:r>
              <a:rPr lang="es-ES" sz="1200" dirty="0" err="1">
                <a:latin typeface="Century Gothic"/>
                <a:cs typeface="Century Gothic"/>
              </a:rPr>
              <a:t>stages</a:t>
            </a:r>
            <a:r>
              <a:rPr lang="es-ES" sz="1200" dirty="0">
                <a:latin typeface="Century Gothic"/>
                <a:cs typeface="Century Gothic"/>
              </a:rPr>
              <a:t>: </a:t>
            </a:r>
            <a:r>
              <a:rPr lang="es-ES" sz="1200" dirty="0" err="1">
                <a:latin typeface="Century Gothic"/>
                <a:cs typeface="Century Gothic"/>
              </a:rPr>
              <a:t>Installed</a:t>
            </a:r>
            <a:r>
              <a:rPr lang="es-ES" sz="1200" dirty="0">
                <a:latin typeface="Century Gothic"/>
                <a:cs typeface="Century Gothic"/>
              </a:rPr>
              <a:t> </a:t>
            </a:r>
            <a:r>
              <a:rPr lang="es-ES" sz="1200" dirty="0" err="1">
                <a:latin typeface="Century Gothic"/>
                <a:cs typeface="Century Gothic"/>
              </a:rPr>
              <a:t>capacity</a:t>
            </a:r>
            <a:r>
              <a:rPr lang="es-ES" sz="1200" dirty="0">
                <a:latin typeface="Century Gothic"/>
                <a:cs typeface="Century Gothic"/>
              </a:rPr>
              <a:t> up to 15,940*</a:t>
            </a:r>
          </a:p>
          <a:p>
            <a:pPr marL="0" marR="0" lvl="0" indent="0" algn="just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lvl="0" algn="just" fontAlgn="base">
              <a:lnSpc>
                <a:spcPct val="90000"/>
              </a:lnSpc>
              <a:defRPr/>
            </a:pPr>
            <a:r>
              <a:rPr lang="es-ES" sz="1200" b="1" dirty="0">
                <a:latin typeface="Century Gothic"/>
                <a:cs typeface="Century Gothic"/>
              </a:rPr>
              <a:t>22 Open </a:t>
            </a:r>
            <a:r>
              <a:rPr lang="es-ES" sz="1200" b="1" dirty="0" err="1">
                <a:latin typeface="Century Gothic"/>
                <a:cs typeface="Century Gothic"/>
              </a:rPr>
              <a:t>public</a:t>
            </a:r>
            <a:r>
              <a:rPr lang="es-ES" sz="1200" b="1" dirty="0">
                <a:latin typeface="Century Gothic"/>
                <a:cs typeface="Century Gothic"/>
              </a:rPr>
              <a:t> </a:t>
            </a:r>
            <a:r>
              <a:rPr lang="es-ES" sz="1200" b="1" dirty="0" err="1">
                <a:latin typeface="Century Gothic"/>
                <a:cs typeface="Century Gothic"/>
              </a:rPr>
              <a:t>bids</a:t>
            </a:r>
            <a:r>
              <a:rPr lang="es-ES" sz="1200" b="1" dirty="0">
                <a:latin typeface="Century Gothic"/>
                <a:cs typeface="Century Gothic"/>
              </a:rPr>
              <a:t> </a:t>
            </a:r>
            <a:r>
              <a:rPr lang="es-ES" sz="1200" b="1" dirty="0" err="1">
                <a:latin typeface="Century Gothic"/>
                <a:cs typeface="Century Gothic"/>
              </a:rPr>
              <a:t>for</a:t>
            </a:r>
            <a:r>
              <a:rPr lang="es-ES" sz="1200" b="1" dirty="0">
                <a:latin typeface="Century Gothic"/>
                <a:cs typeface="Century Gothic"/>
              </a:rPr>
              <a:t> </a:t>
            </a:r>
            <a:r>
              <a:rPr lang="es-ES" sz="1200" b="1" dirty="0" err="1">
                <a:latin typeface="Century Gothic"/>
                <a:cs typeface="Century Gothic"/>
              </a:rPr>
              <a:t>power</a:t>
            </a:r>
            <a:r>
              <a:rPr lang="es-ES" sz="1200" b="1" dirty="0">
                <a:latin typeface="Century Gothic"/>
                <a:cs typeface="Century Gothic"/>
              </a:rPr>
              <a:t> </a:t>
            </a:r>
            <a:r>
              <a:rPr lang="es-ES" sz="1200" b="1" dirty="0" err="1">
                <a:latin typeface="Century Gothic"/>
                <a:cs typeface="Century Gothic"/>
              </a:rPr>
              <a:t>transmission</a:t>
            </a:r>
            <a:r>
              <a:rPr lang="es-ES" sz="1200" b="1" dirty="0">
                <a:latin typeface="Century Gothic"/>
                <a:cs typeface="Century Gothic"/>
              </a:rPr>
              <a:t> </a:t>
            </a:r>
            <a:r>
              <a:rPr lang="es-ES" sz="1200" dirty="0" err="1">
                <a:latin typeface="Century Gothic"/>
                <a:cs typeface="Century Gothic"/>
              </a:rPr>
              <a:t>projects</a:t>
            </a:r>
            <a:r>
              <a:rPr lang="es-ES" sz="1200" dirty="0">
                <a:latin typeface="Century Gothic"/>
                <a:cs typeface="Century Gothic"/>
              </a:rPr>
              <a:t> in Colombia**</a:t>
            </a:r>
            <a:endParaRPr kumimoji="0" lang="es-ES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R="0" lvl="0" algn="just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lvl="0" algn="just" fontAlgn="base">
              <a:lnSpc>
                <a:spcPct val="90000"/>
              </a:lnSpc>
              <a:defRPr/>
            </a:pPr>
            <a:r>
              <a:rPr lang="es-ES" sz="1200" dirty="0">
                <a:latin typeface="Century Gothic"/>
                <a:cs typeface="Century Gothic"/>
              </a:rPr>
              <a:t>High </a:t>
            </a:r>
            <a:r>
              <a:rPr lang="es-ES" sz="1200" dirty="0" err="1">
                <a:latin typeface="Century Gothic"/>
                <a:cs typeface="Century Gothic"/>
              </a:rPr>
              <a:t>potential</a:t>
            </a:r>
            <a:r>
              <a:rPr lang="es-ES" sz="1200" dirty="0">
                <a:latin typeface="Century Gothic"/>
                <a:cs typeface="Century Gothic"/>
              </a:rPr>
              <a:t> in </a:t>
            </a:r>
            <a:r>
              <a:rPr lang="es-ES" sz="1200" dirty="0" err="1">
                <a:latin typeface="Century Gothic"/>
                <a:cs typeface="Century Gothic"/>
              </a:rPr>
              <a:t>Biofuels</a:t>
            </a:r>
            <a:r>
              <a:rPr lang="es-ES" sz="1200" dirty="0">
                <a:latin typeface="Century Gothic"/>
                <a:cs typeface="Century Gothic"/>
              </a:rPr>
              <a:t> and </a:t>
            </a:r>
            <a:r>
              <a:rPr lang="es-ES" sz="1200" dirty="0" err="1">
                <a:latin typeface="Century Gothic"/>
                <a:cs typeface="Century Gothic"/>
              </a:rPr>
              <a:t>alternative</a:t>
            </a:r>
            <a:r>
              <a:rPr lang="es-ES" sz="1200" dirty="0">
                <a:latin typeface="Century Gothic"/>
                <a:cs typeface="Century Gothic"/>
              </a:rPr>
              <a:t> </a:t>
            </a:r>
            <a:r>
              <a:rPr lang="es-ES" sz="1200" dirty="0" err="1">
                <a:latin typeface="Century Gothic"/>
                <a:cs typeface="Century Gothic"/>
              </a:rPr>
              <a:t>energies</a:t>
            </a:r>
            <a:r>
              <a:rPr lang="es-ES" sz="1200" dirty="0">
                <a:latin typeface="Century Gothic"/>
                <a:cs typeface="Century Gothic"/>
              </a:rPr>
              <a:t>.</a:t>
            </a:r>
          </a:p>
          <a:p>
            <a:pPr marR="0" lvl="0" algn="just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CO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lvl="0" algn="just" fontAlgn="base">
              <a:lnSpc>
                <a:spcPct val="90000"/>
              </a:lnSpc>
              <a:defRPr/>
            </a:pPr>
            <a:r>
              <a:rPr lang="es-CO" sz="1200" dirty="0">
                <a:latin typeface="Century Gothic"/>
                <a:cs typeface="Century Gothic"/>
              </a:rPr>
              <a:t>Projects focused </a:t>
            </a:r>
            <a:r>
              <a:rPr lang="es-CO" sz="1200" b="1" dirty="0">
                <a:latin typeface="Century Gothic"/>
                <a:cs typeface="Century Gothic"/>
              </a:rPr>
              <a:t>on renewable energy</a:t>
            </a:r>
            <a:r>
              <a:rPr lang="es-CO" sz="1200" dirty="0">
                <a:latin typeface="Century Gothic"/>
                <a:cs typeface="Century Gothic"/>
              </a:rPr>
              <a:t> will have special VAT exemptions, deduction from taxable income and customs exemptions – </a:t>
            </a:r>
            <a:r>
              <a:rPr lang="es-CO" sz="1200" b="1" dirty="0">
                <a:latin typeface="Century Gothic"/>
                <a:cs typeface="Century Gothic"/>
              </a:rPr>
              <a:t>Law 1715</a:t>
            </a:r>
          </a:p>
        </p:txBody>
      </p:sp>
      <p:sp>
        <p:nvSpPr>
          <p:cNvPr id="73" name="5 CuadroTexto">
            <a:extLst>
              <a:ext uri="{FF2B5EF4-FFF2-40B4-BE49-F238E27FC236}">
                <a16:creationId xmlns:a16="http://schemas.microsoft.com/office/drawing/2014/main" id="{79916498-6F72-8240-A81C-D9E2C36751E1}"/>
              </a:ext>
            </a:extLst>
          </p:cNvPr>
          <p:cNvSpPr txBox="1"/>
          <p:nvPr/>
        </p:nvSpPr>
        <p:spPr>
          <a:xfrm>
            <a:off x="1030041" y="5723790"/>
            <a:ext cx="3505383" cy="338552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lvl="0" defTabSz="1219140">
              <a:defRPr/>
            </a:pPr>
            <a:r>
              <a:rPr lang="es-CO" sz="700" i="1" dirty="0">
                <a:solidFill>
                  <a:schemeClr val="bg1"/>
                </a:solidFill>
                <a:latin typeface="Century Gothic" panose="020B0502020202020204" pitchFamily="34" charset="0"/>
              </a:rPr>
              <a:t>Source: World Economic Forum 2016 and UPME / * UPME (Colombian Planning Unit of Mines and Energy). MW approx.. **Bids open by UPME</a:t>
            </a:r>
          </a:p>
        </p:txBody>
      </p:sp>
      <p:sp>
        <p:nvSpPr>
          <p:cNvPr id="74" name="Rectángulo 73">
            <a:extLst>
              <a:ext uri="{FF2B5EF4-FFF2-40B4-BE49-F238E27FC236}">
                <a16:creationId xmlns:a16="http://schemas.microsoft.com/office/drawing/2014/main" id="{2A4F1245-EE2E-084A-BA81-B7F3710F90BD}"/>
              </a:ext>
            </a:extLst>
          </p:cNvPr>
          <p:cNvSpPr/>
          <p:nvPr/>
        </p:nvSpPr>
        <p:spPr>
          <a:xfrm>
            <a:off x="6301060" y="282789"/>
            <a:ext cx="5542174" cy="75713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lvl="0" indent="-285677" algn="just">
              <a:lnSpc>
                <a:spcPct val="90000"/>
              </a:lnSpc>
              <a:defRPr/>
            </a:pPr>
            <a:r>
              <a:rPr lang="es-CO" sz="1600" b="1" dirty="0">
                <a:latin typeface="Century Gothic"/>
                <a:cs typeface="Century Gothic"/>
                <a:sym typeface="Arial" pitchFamily="34" charset="0"/>
              </a:rPr>
              <a:t>Colombia ranked first in Latin America and eighth in the world according to the “Energy Architecture Performance Index 2017”. WEF, 2017.</a:t>
            </a:r>
          </a:p>
        </p:txBody>
      </p:sp>
      <p:pic>
        <p:nvPicPr>
          <p:cNvPr id="76" name="Gráfico 75">
            <a:extLst>
              <a:ext uri="{FF2B5EF4-FFF2-40B4-BE49-F238E27FC236}">
                <a16:creationId xmlns:a16="http://schemas.microsoft.com/office/drawing/2014/main" id="{EC4391A1-602D-CC42-88A8-E94DAF464A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17125"/>
          <a:stretch/>
        </p:blipFill>
        <p:spPr>
          <a:xfrm>
            <a:off x="2834273" y="4516192"/>
            <a:ext cx="652435" cy="670477"/>
          </a:xfrm>
          <a:prstGeom prst="rect">
            <a:avLst/>
          </a:prstGeom>
        </p:spPr>
      </p:pic>
      <p:pic>
        <p:nvPicPr>
          <p:cNvPr id="77" name="Gráfico 76">
            <a:extLst>
              <a:ext uri="{FF2B5EF4-FFF2-40B4-BE49-F238E27FC236}">
                <a16:creationId xmlns:a16="http://schemas.microsoft.com/office/drawing/2014/main" id="{730B66B4-9A25-5143-8B43-37253221349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21337" y="4638773"/>
            <a:ext cx="514646" cy="514646"/>
          </a:xfrm>
          <a:prstGeom prst="rect">
            <a:avLst/>
          </a:prstGeom>
        </p:spPr>
      </p:pic>
      <p:pic>
        <p:nvPicPr>
          <p:cNvPr id="78" name="Gráfico 77">
            <a:extLst>
              <a:ext uri="{FF2B5EF4-FFF2-40B4-BE49-F238E27FC236}">
                <a16:creationId xmlns:a16="http://schemas.microsoft.com/office/drawing/2014/main" id="{B743A011-2632-2946-AAD3-0B55D27DEC5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39941" y="3620366"/>
            <a:ext cx="474342" cy="474342"/>
          </a:xfrm>
          <a:prstGeom prst="rect">
            <a:avLst/>
          </a:prstGeom>
        </p:spPr>
      </p:pic>
      <p:pic>
        <p:nvPicPr>
          <p:cNvPr id="79" name="Gráfico 78">
            <a:extLst>
              <a:ext uri="{FF2B5EF4-FFF2-40B4-BE49-F238E27FC236}">
                <a16:creationId xmlns:a16="http://schemas.microsoft.com/office/drawing/2014/main" id="{DABA52D8-915F-074B-8D61-F5EF93F2923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423138" y="4644593"/>
            <a:ext cx="513087" cy="513087"/>
          </a:xfrm>
          <a:prstGeom prst="rect">
            <a:avLst/>
          </a:prstGeom>
        </p:spPr>
      </p:pic>
      <p:pic>
        <p:nvPicPr>
          <p:cNvPr id="80" name="Gráfico 79">
            <a:extLst>
              <a:ext uri="{FF2B5EF4-FFF2-40B4-BE49-F238E27FC236}">
                <a16:creationId xmlns:a16="http://schemas.microsoft.com/office/drawing/2014/main" id="{CF4ECB47-F49C-DB40-B50C-8DE87345A8D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433135" y="3569096"/>
            <a:ext cx="475450" cy="475450"/>
          </a:xfrm>
          <a:prstGeom prst="rect">
            <a:avLst/>
          </a:prstGeom>
        </p:spPr>
      </p:pic>
      <p:pic>
        <p:nvPicPr>
          <p:cNvPr id="81" name="Gráfico 80">
            <a:extLst>
              <a:ext uri="{FF2B5EF4-FFF2-40B4-BE49-F238E27FC236}">
                <a16:creationId xmlns:a16="http://schemas.microsoft.com/office/drawing/2014/main" id="{5D4267FE-47DA-2842-8C15-0F0ED15A0EE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14855"/>
          <a:stretch/>
        </p:blipFill>
        <p:spPr>
          <a:xfrm>
            <a:off x="1395459" y="3601940"/>
            <a:ext cx="575051" cy="612031"/>
          </a:xfrm>
          <a:prstGeom prst="rect">
            <a:avLst/>
          </a:prstGeom>
        </p:spPr>
      </p:pic>
      <p:sp>
        <p:nvSpPr>
          <p:cNvPr id="82" name="19 CuadroTexto">
            <a:extLst>
              <a:ext uri="{FF2B5EF4-FFF2-40B4-BE49-F238E27FC236}">
                <a16:creationId xmlns:a16="http://schemas.microsoft.com/office/drawing/2014/main" id="{6017BD23-BD9D-4941-AD18-C5C57A4A36FA}"/>
              </a:ext>
            </a:extLst>
          </p:cNvPr>
          <p:cNvSpPr txBox="1"/>
          <p:nvPr/>
        </p:nvSpPr>
        <p:spPr>
          <a:xfrm>
            <a:off x="1032305" y="4171990"/>
            <a:ext cx="1368657" cy="253914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Tahoma" panose="020B0604030504040204" pitchFamily="34" charset="0"/>
                <a:cs typeface="Century Gothic"/>
              </a:rPr>
              <a:t>THERMAL</a:t>
            </a:r>
          </a:p>
        </p:txBody>
      </p:sp>
      <p:sp>
        <p:nvSpPr>
          <p:cNvPr id="83" name="19 CuadroTexto">
            <a:extLst>
              <a:ext uri="{FF2B5EF4-FFF2-40B4-BE49-F238E27FC236}">
                <a16:creationId xmlns:a16="http://schemas.microsoft.com/office/drawing/2014/main" id="{1BBD65B5-9C59-AF45-9E06-7FED90EEE106}"/>
              </a:ext>
            </a:extLst>
          </p:cNvPr>
          <p:cNvSpPr txBox="1"/>
          <p:nvPr/>
        </p:nvSpPr>
        <p:spPr>
          <a:xfrm>
            <a:off x="2505508" y="4171989"/>
            <a:ext cx="1368657" cy="253914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Tahoma" panose="020B0604030504040204" pitchFamily="34" charset="0"/>
                <a:cs typeface="Century Gothic"/>
              </a:rPr>
              <a:t>PCH</a:t>
            </a:r>
          </a:p>
        </p:txBody>
      </p:sp>
      <p:sp>
        <p:nvSpPr>
          <p:cNvPr id="84" name="19 CuadroTexto">
            <a:extLst>
              <a:ext uri="{FF2B5EF4-FFF2-40B4-BE49-F238E27FC236}">
                <a16:creationId xmlns:a16="http://schemas.microsoft.com/office/drawing/2014/main" id="{84E8E479-DCA2-2A4B-89CF-130E57218D0B}"/>
              </a:ext>
            </a:extLst>
          </p:cNvPr>
          <p:cNvSpPr txBox="1"/>
          <p:nvPr/>
        </p:nvSpPr>
        <p:spPr>
          <a:xfrm>
            <a:off x="3949456" y="4176303"/>
            <a:ext cx="1368657" cy="253914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Tahoma" panose="020B0604030504040204" pitchFamily="34" charset="0"/>
                <a:cs typeface="Century Gothic"/>
              </a:rPr>
              <a:t>SOLAR</a:t>
            </a:r>
          </a:p>
        </p:txBody>
      </p:sp>
      <p:sp>
        <p:nvSpPr>
          <p:cNvPr id="85" name="19 CuadroTexto">
            <a:extLst>
              <a:ext uri="{FF2B5EF4-FFF2-40B4-BE49-F238E27FC236}">
                <a16:creationId xmlns:a16="http://schemas.microsoft.com/office/drawing/2014/main" id="{9D88B285-9450-2744-8925-AB9EE2CB45CA}"/>
              </a:ext>
            </a:extLst>
          </p:cNvPr>
          <p:cNvSpPr txBox="1"/>
          <p:nvPr/>
        </p:nvSpPr>
        <p:spPr>
          <a:xfrm>
            <a:off x="999882" y="5125477"/>
            <a:ext cx="1368657" cy="253914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Tahoma" panose="020B0604030504040204" pitchFamily="34" charset="0"/>
                <a:cs typeface="Century Gothic"/>
              </a:rPr>
              <a:t>WIND </a:t>
            </a:r>
          </a:p>
        </p:txBody>
      </p:sp>
      <p:sp>
        <p:nvSpPr>
          <p:cNvPr id="86" name="19 CuadroTexto">
            <a:extLst>
              <a:ext uri="{FF2B5EF4-FFF2-40B4-BE49-F238E27FC236}">
                <a16:creationId xmlns:a16="http://schemas.microsoft.com/office/drawing/2014/main" id="{74334BC7-14FE-A148-90BE-C3832C9F6E90}"/>
              </a:ext>
            </a:extLst>
          </p:cNvPr>
          <p:cNvSpPr txBox="1"/>
          <p:nvPr/>
        </p:nvSpPr>
        <p:spPr>
          <a:xfrm>
            <a:off x="2476879" y="5132465"/>
            <a:ext cx="1368657" cy="253914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Tahoma" panose="020B0604030504040204" pitchFamily="34" charset="0"/>
                <a:cs typeface="Century Gothic"/>
              </a:rPr>
              <a:t>BIOMASS</a:t>
            </a:r>
          </a:p>
        </p:txBody>
      </p:sp>
      <p:sp>
        <p:nvSpPr>
          <p:cNvPr id="87" name="19 CuadroTexto">
            <a:extLst>
              <a:ext uri="{FF2B5EF4-FFF2-40B4-BE49-F238E27FC236}">
                <a16:creationId xmlns:a16="http://schemas.microsoft.com/office/drawing/2014/main" id="{9E3B190E-FCEA-6344-8A02-86D720AB0E72}"/>
              </a:ext>
            </a:extLst>
          </p:cNvPr>
          <p:cNvSpPr txBox="1"/>
          <p:nvPr/>
        </p:nvSpPr>
        <p:spPr>
          <a:xfrm>
            <a:off x="4017128" y="5159904"/>
            <a:ext cx="1368657" cy="348811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ts val="9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050" dirty="0">
                <a:solidFill>
                  <a:schemeClr val="bg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TRANSMISSION NETWORK</a:t>
            </a:r>
            <a:endParaRPr kumimoji="0" lang="es-CO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25" name="Triángulo 24">
            <a:extLst>
              <a:ext uri="{FF2B5EF4-FFF2-40B4-BE49-F238E27FC236}">
                <a16:creationId xmlns:a16="http://schemas.microsoft.com/office/drawing/2014/main" id="{A8D7EDFE-1419-FB47-832A-CA7B0F1AF4E3}"/>
              </a:ext>
            </a:extLst>
          </p:cNvPr>
          <p:cNvSpPr/>
          <p:nvPr/>
        </p:nvSpPr>
        <p:spPr>
          <a:xfrm rot="5400000">
            <a:off x="6387100" y="1397838"/>
            <a:ext cx="223047" cy="113519"/>
          </a:xfrm>
          <a:prstGeom prst="triangle">
            <a:avLst/>
          </a:prstGeom>
          <a:noFill/>
          <a:ln w="381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Triángulo 25">
            <a:extLst>
              <a:ext uri="{FF2B5EF4-FFF2-40B4-BE49-F238E27FC236}">
                <a16:creationId xmlns:a16="http://schemas.microsoft.com/office/drawing/2014/main" id="{7AD1BD44-13D3-E74D-9467-5EFE89FE20F5}"/>
              </a:ext>
            </a:extLst>
          </p:cNvPr>
          <p:cNvSpPr/>
          <p:nvPr/>
        </p:nvSpPr>
        <p:spPr>
          <a:xfrm rot="5400000">
            <a:off x="6412754" y="1846358"/>
            <a:ext cx="223047" cy="113519"/>
          </a:xfrm>
          <a:prstGeom prst="triangle">
            <a:avLst/>
          </a:prstGeom>
          <a:noFill/>
          <a:ln w="381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Triángulo 26">
            <a:extLst>
              <a:ext uri="{FF2B5EF4-FFF2-40B4-BE49-F238E27FC236}">
                <a16:creationId xmlns:a16="http://schemas.microsoft.com/office/drawing/2014/main" id="{364113CE-CFAD-C243-9A5C-5CE611A350E3}"/>
              </a:ext>
            </a:extLst>
          </p:cNvPr>
          <p:cNvSpPr/>
          <p:nvPr/>
        </p:nvSpPr>
        <p:spPr>
          <a:xfrm rot="5400000">
            <a:off x="6420406" y="2202659"/>
            <a:ext cx="223047" cy="113519"/>
          </a:xfrm>
          <a:prstGeom prst="triangle">
            <a:avLst/>
          </a:prstGeom>
          <a:noFill/>
          <a:ln w="381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Triángulo 27">
            <a:extLst>
              <a:ext uri="{FF2B5EF4-FFF2-40B4-BE49-F238E27FC236}">
                <a16:creationId xmlns:a16="http://schemas.microsoft.com/office/drawing/2014/main" id="{0998CBAE-74EE-374F-93C0-4C143D09A63D}"/>
              </a:ext>
            </a:extLst>
          </p:cNvPr>
          <p:cNvSpPr/>
          <p:nvPr/>
        </p:nvSpPr>
        <p:spPr>
          <a:xfrm rot="5400000">
            <a:off x="6426626" y="2637842"/>
            <a:ext cx="223047" cy="113519"/>
          </a:xfrm>
          <a:prstGeom prst="triangle">
            <a:avLst/>
          </a:prstGeom>
          <a:noFill/>
          <a:ln w="381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id="{94B0A545-DB83-8044-A0AA-438D73556089}"/>
              </a:ext>
            </a:extLst>
          </p:cNvPr>
          <p:cNvGrpSpPr/>
          <p:nvPr/>
        </p:nvGrpSpPr>
        <p:grpSpPr>
          <a:xfrm>
            <a:off x="9216781" y="6405399"/>
            <a:ext cx="1756053" cy="308078"/>
            <a:chOff x="9216781" y="6405399"/>
            <a:chExt cx="1756053" cy="308078"/>
          </a:xfrm>
        </p:grpSpPr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FF68D2D9-30E2-0C4E-9AAE-01DDB0866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16781" y="6433293"/>
              <a:ext cx="1281235" cy="252290"/>
            </a:xfrm>
            <a:prstGeom prst="rect">
              <a:avLst/>
            </a:prstGeom>
          </p:spPr>
        </p:pic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A383D0E5-14FB-B447-ABBD-4D13ED00F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4756" y="6405399"/>
              <a:ext cx="308078" cy="308078"/>
            </a:xfrm>
            <a:prstGeom prst="rect">
              <a:avLst/>
            </a:prstGeom>
          </p:spPr>
        </p:pic>
      </p:grpSp>
      <p:sp>
        <p:nvSpPr>
          <p:cNvPr id="33" name="22 CuadroTexto">
            <a:extLst>
              <a:ext uri="{FF2B5EF4-FFF2-40B4-BE49-F238E27FC236}">
                <a16:creationId xmlns:a16="http://schemas.microsoft.com/office/drawing/2014/main" id="{0B2FEA69-CF7D-C94E-BFE3-9AABE795AD7F}"/>
              </a:ext>
            </a:extLst>
          </p:cNvPr>
          <p:cNvSpPr txBox="1"/>
          <p:nvPr/>
        </p:nvSpPr>
        <p:spPr>
          <a:xfrm>
            <a:off x="7000019" y="3371953"/>
            <a:ext cx="4402549" cy="276997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defTabSz="1219140">
              <a:defRPr/>
            </a:pPr>
            <a:r>
              <a:rPr lang="es-CO" sz="1200" b="1" i="1" dirty="0">
                <a:latin typeface="Century Gothic"/>
                <a:ea typeface="Tahoma" pitchFamily="34" charset="0"/>
              </a:rPr>
              <a:t>The Global Energy Architecture Performance Index 2017</a:t>
            </a:r>
          </a:p>
        </p:txBody>
      </p:sp>
      <p:sp>
        <p:nvSpPr>
          <p:cNvPr id="34" name="22 CuadroTexto">
            <a:extLst>
              <a:ext uri="{FF2B5EF4-FFF2-40B4-BE49-F238E27FC236}">
                <a16:creationId xmlns:a16="http://schemas.microsoft.com/office/drawing/2014/main" id="{1771805C-BF6D-D340-9DDD-F74AC6A4D03F}"/>
              </a:ext>
            </a:extLst>
          </p:cNvPr>
          <p:cNvSpPr txBox="1"/>
          <p:nvPr/>
        </p:nvSpPr>
        <p:spPr>
          <a:xfrm>
            <a:off x="1250783" y="2938373"/>
            <a:ext cx="3685450" cy="338552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algn="ctr" defTabSz="1219140">
              <a:defRPr/>
            </a:pPr>
            <a:r>
              <a:rPr lang="es-CO" sz="1600" dirty="0">
                <a:solidFill>
                  <a:schemeClr val="bg1"/>
                </a:solidFill>
                <a:latin typeface="Century Gothic"/>
                <a:ea typeface="Tahoma" pitchFamily="34" charset="0"/>
              </a:rPr>
              <a:t>Some niche opportunities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FE8454EE-A4B4-514F-8AD2-4BF24B568E5C}"/>
              </a:ext>
            </a:extLst>
          </p:cNvPr>
          <p:cNvSpPr/>
          <p:nvPr/>
        </p:nvSpPr>
        <p:spPr>
          <a:xfrm>
            <a:off x="1152939" y="3323645"/>
            <a:ext cx="4105398" cy="2165027"/>
          </a:xfrm>
          <a:prstGeom prst="rect">
            <a:avLst/>
          </a:prstGeom>
          <a:noFill/>
          <a:ln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36" name="6 Gráfico">
            <a:extLst>
              <a:ext uri="{FF2B5EF4-FFF2-40B4-BE49-F238E27FC236}">
                <a16:creationId xmlns:a16="http://schemas.microsoft.com/office/drawing/2014/main" id="{7B000641-7F17-E74E-A681-B51BBB5C5F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226061"/>
              </p:ext>
            </p:extLst>
          </p:nvPr>
        </p:nvGraphicFramePr>
        <p:xfrm>
          <a:off x="5905504" y="3829586"/>
          <a:ext cx="6027415" cy="2340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</p:spTree>
    <p:extLst>
      <p:ext uri="{BB962C8B-B14F-4D97-AF65-F5344CB8AC3E}">
        <p14:creationId xmlns:p14="http://schemas.microsoft.com/office/powerpoint/2010/main" val="1144224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">
            <a:extLst>
              <a:ext uri="{FF2B5EF4-FFF2-40B4-BE49-F238E27FC236}">
                <a16:creationId xmlns:a16="http://schemas.microsoft.com/office/drawing/2014/main" id="{07F674C9-E21F-E74D-8C49-33F33B7F72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1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751585" y="762000"/>
            <a:ext cx="6625855" cy="533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321736" y="2353847"/>
            <a:ext cx="2607879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140">
              <a:defRPr/>
            </a:pPr>
            <a:r>
              <a:rPr lang="es-CO" sz="1050" dirty="0">
                <a:solidFill>
                  <a:srgbClr val="0D1E4C"/>
                </a:solidFill>
                <a:latin typeface="Century Gothic"/>
                <a:cs typeface="Century Gothic"/>
              </a:rPr>
              <a:t>Endesa, the subsidiary of the Italian group Enel, acquired participation in Emgesa and Betania power generation companies with 2,895 MW of installed capacity.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5426449" y="1962106"/>
            <a:ext cx="444927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Gráfico 31">
            <a:extLst>
              <a:ext uri="{FF2B5EF4-FFF2-40B4-BE49-F238E27FC236}">
                <a16:creationId xmlns:a16="http://schemas.microsoft.com/office/drawing/2014/main" id="{2522D5A2-A775-6A4B-BC5F-6F5F5437FC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534" y="236509"/>
            <a:ext cx="629049" cy="629049"/>
          </a:xfrm>
          <a:prstGeom prst="rect">
            <a:avLst/>
          </a:prstGeom>
        </p:spPr>
      </p:pic>
      <p:sp>
        <p:nvSpPr>
          <p:cNvPr id="33" name="Rectángulo 32">
            <a:extLst>
              <a:ext uri="{FF2B5EF4-FFF2-40B4-BE49-F238E27FC236}">
                <a16:creationId xmlns:a16="http://schemas.microsoft.com/office/drawing/2014/main" id="{A530B0ED-6783-AA42-BB90-4ABF6883EF24}"/>
              </a:ext>
            </a:extLst>
          </p:cNvPr>
          <p:cNvSpPr/>
          <p:nvPr/>
        </p:nvSpPr>
        <p:spPr>
          <a:xfrm rot="2700000">
            <a:off x="-440612" y="1756799"/>
            <a:ext cx="881223" cy="881223"/>
          </a:xfrm>
          <a:prstGeom prst="rect">
            <a:avLst/>
          </a:prstGeom>
          <a:noFill/>
          <a:ln w="1143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4" name="TextBox 24">
            <a:extLst>
              <a:ext uri="{FF2B5EF4-FFF2-40B4-BE49-F238E27FC236}">
                <a16:creationId xmlns:a16="http://schemas.microsoft.com/office/drawing/2014/main" id="{ECEC9B5F-E079-9946-8A20-A4408D6A3A04}"/>
              </a:ext>
            </a:extLst>
          </p:cNvPr>
          <p:cNvSpPr txBox="1"/>
          <p:nvPr/>
        </p:nvSpPr>
        <p:spPr>
          <a:xfrm>
            <a:off x="1037967" y="1744830"/>
            <a:ext cx="3764621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60"/>
              </a:lnSpc>
            </a:pPr>
            <a:r>
              <a:rPr lang="es-CO" sz="3000" b="1" dirty="0">
                <a:solidFill>
                  <a:schemeClr val="bg1"/>
                </a:solidFill>
                <a:latin typeface="Century Gothic"/>
                <a:cs typeface="Century Gothic"/>
              </a:rPr>
              <a:t>SUCCESS</a:t>
            </a:r>
          </a:p>
          <a:p>
            <a:pPr>
              <a:lnSpc>
                <a:spcPts val="3060"/>
              </a:lnSpc>
            </a:pPr>
            <a:r>
              <a:rPr lang="es-CO" sz="3000" b="1" dirty="0">
                <a:solidFill>
                  <a:schemeClr val="bg1"/>
                </a:solidFill>
                <a:latin typeface="Century Gothic"/>
                <a:cs typeface="Century Gothic"/>
              </a:rPr>
              <a:t>STORIES - ENERGY:</a:t>
            </a:r>
          </a:p>
        </p:txBody>
      </p:sp>
      <p:sp>
        <p:nvSpPr>
          <p:cNvPr id="37" name="Rectangle 15">
            <a:extLst>
              <a:ext uri="{FF2B5EF4-FFF2-40B4-BE49-F238E27FC236}">
                <a16:creationId xmlns:a16="http://schemas.microsoft.com/office/drawing/2014/main" id="{24A6E199-57F2-FB4B-B140-8B51179781C7}"/>
              </a:ext>
            </a:extLst>
          </p:cNvPr>
          <p:cNvSpPr/>
          <p:nvPr/>
        </p:nvSpPr>
        <p:spPr>
          <a:xfrm>
            <a:off x="1037968" y="2551394"/>
            <a:ext cx="3398860" cy="1695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527" defTabSz="1219140">
              <a:lnSpc>
                <a:spcPts val="2500"/>
              </a:lnSpc>
              <a:defRPr/>
            </a:pPr>
            <a:r>
              <a:rPr lang="es-CO" sz="2500" i="1" dirty="0">
                <a:solidFill>
                  <a:prstClr val="white"/>
                </a:solidFill>
                <a:latin typeface="Century Gothic"/>
                <a:cs typeface="Century Gothic"/>
              </a:rPr>
              <a:t>A diversified resource base and a strategic location in the Americas</a:t>
            </a:r>
          </a:p>
          <a:p>
            <a:pPr marL="33527" defTabSz="1219140">
              <a:lnSpc>
                <a:spcPts val="2500"/>
              </a:lnSpc>
              <a:defRPr/>
            </a:pPr>
            <a:endParaRPr lang="es-CO" sz="25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cxnSp>
        <p:nvCxnSpPr>
          <p:cNvPr id="39" name="Straight Connector 14">
            <a:extLst>
              <a:ext uri="{FF2B5EF4-FFF2-40B4-BE49-F238E27FC236}">
                <a16:creationId xmlns:a16="http://schemas.microsoft.com/office/drawing/2014/main" id="{4E33F936-8A16-0C40-B167-4934FF91788C}"/>
              </a:ext>
            </a:extLst>
          </p:cNvPr>
          <p:cNvCxnSpPr/>
          <p:nvPr/>
        </p:nvCxnSpPr>
        <p:spPr>
          <a:xfrm flipH="1">
            <a:off x="1182627" y="3887465"/>
            <a:ext cx="691764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12">
            <a:extLst>
              <a:ext uri="{FF2B5EF4-FFF2-40B4-BE49-F238E27FC236}">
                <a16:creationId xmlns:a16="http://schemas.microsoft.com/office/drawing/2014/main" id="{594C3119-86AE-624F-9CF5-C0A0AE30BCC8}"/>
              </a:ext>
            </a:extLst>
          </p:cNvPr>
          <p:cNvSpPr/>
          <p:nvPr/>
        </p:nvSpPr>
        <p:spPr>
          <a:xfrm>
            <a:off x="8372117" y="2353847"/>
            <a:ext cx="26078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140">
              <a:defRPr/>
            </a:pPr>
            <a:r>
              <a:rPr lang="es-CO" sz="1050" dirty="0">
                <a:solidFill>
                  <a:srgbClr val="0D1E4C"/>
                </a:solidFill>
                <a:latin typeface="Century Gothic"/>
                <a:cs typeface="Century Gothic"/>
              </a:rPr>
              <a:t>Between 2017 and 2019, the Italian multinational Enel will invest about USD 561 million in energy projects in Colombia. </a:t>
            </a:r>
          </a:p>
        </p:txBody>
      </p:sp>
      <p:cxnSp>
        <p:nvCxnSpPr>
          <p:cNvPr id="29" name="Straight Connector 14">
            <a:extLst>
              <a:ext uri="{FF2B5EF4-FFF2-40B4-BE49-F238E27FC236}">
                <a16:creationId xmlns:a16="http://schemas.microsoft.com/office/drawing/2014/main" id="{FD33872F-0492-FE44-BAC7-403CC0879D8B}"/>
              </a:ext>
            </a:extLst>
          </p:cNvPr>
          <p:cNvCxnSpPr/>
          <p:nvPr/>
        </p:nvCxnSpPr>
        <p:spPr>
          <a:xfrm>
            <a:off x="8476830" y="1962106"/>
            <a:ext cx="444927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12">
            <a:extLst>
              <a:ext uri="{FF2B5EF4-FFF2-40B4-BE49-F238E27FC236}">
                <a16:creationId xmlns:a16="http://schemas.microsoft.com/office/drawing/2014/main" id="{EF9E4008-EFE6-4142-B24F-B7237A227399}"/>
              </a:ext>
            </a:extLst>
          </p:cNvPr>
          <p:cNvSpPr/>
          <p:nvPr/>
        </p:nvSpPr>
        <p:spPr>
          <a:xfrm>
            <a:off x="5321736" y="4675566"/>
            <a:ext cx="2652937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40">
              <a:defRPr/>
            </a:pPr>
            <a:r>
              <a:rPr lang="es-CO" sz="1050" dirty="0">
                <a:solidFill>
                  <a:srgbClr val="0D1E4C"/>
                </a:solidFill>
                <a:latin typeface="Century Gothic"/>
                <a:cs typeface="Century Gothic"/>
              </a:rPr>
              <a:t>Colombian subsidiary of AES Corporation (Applied Energy</a:t>
            </a:r>
          </a:p>
          <a:p>
            <a:pPr defTabSz="1219140">
              <a:defRPr/>
            </a:pPr>
            <a:r>
              <a:rPr lang="es-CO" sz="1050" dirty="0">
                <a:solidFill>
                  <a:srgbClr val="0D1E4C"/>
                </a:solidFill>
                <a:latin typeface="Century Gothic"/>
                <a:cs typeface="Century Gothic"/>
              </a:rPr>
              <a:t>Services). Chivor is one of the country's largest power generator with a total effective installed</a:t>
            </a:r>
          </a:p>
          <a:p>
            <a:pPr defTabSz="1219140">
              <a:defRPr/>
            </a:pPr>
            <a:r>
              <a:rPr lang="es-CO" sz="1050" dirty="0">
                <a:solidFill>
                  <a:srgbClr val="0D1E4C"/>
                </a:solidFill>
                <a:latin typeface="Century Gothic"/>
                <a:cs typeface="Century Gothic"/>
              </a:rPr>
              <a:t>capacity of 1,000 MW.</a:t>
            </a:r>
          </a:p>
        </p:txBody>
      </p:sp>
      <p:cxnSp>
        <p:nvCxnSpPr>
          <p:cNvPr id="40" name="Straight Connector 14">
            <a:extLst>
              <a:ext uri="{FF2B5EF4-FFF2-40B4-BE49-F238E27FC236}">
                <a16:creationId xmlns:a16="http://schemas.microsoft.com/office/drawing/2014/main" id="{6D47F30A-AE9D-C44C-A286-1FE03A0ADF2D}"/>
              </a:ext>
            </a:extLst>
          </p:cNvPr>
          <p:cNvCxnSpPr/>
          <p:nvPr/>
        </p:nvCxnSpPr>
        <p:spPr>
          <a:xfrm>
            <a:off x="5426449" y="4283825"/>
            <a:ext cx="444927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12">
            <a:extLst>
              <a:ext uri="{FF2B5EF4-FFF2-40B4-BE49-F238E27FC236}">
                <a16:creationId xmlns:a16="http://schemas.microsoft.com/office/drawing/2014/main" id="{0E5F8BEC-9424-6349-9ACA-36AA17F36667}"/>
              </a:ext>
            </a:extLst>
          </p:cNvPr>
          <p:cNvSpPr/>
          <p:nvPr/>
        </p:nvSpPr>
        <p:spPr>
          <a:xfrm>
            <a:off x="8372117" y="4675566"/>
            <a:ext cx="2607879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140">
              <a:defRPr/>
            </a:pPr>
            <a:r>
              <a:rPr lang="es-CO" sz="1050" dirty="0">
                <a:solidFill>
                  <a:srgbClr val="0D1E4C"/>
                </a:solidFill>
                <a:latin typeface="Century Gothic"/>
                <a:cs typeface="Century Gothic"/>
              </a:rPr>
              <a:t>The low-grade thermal coal plant, Termopaipa located in Paipa,</a:t>
            </a:r>
          </a:p>
          <a:p>
            <a:pPr lvl="0" defTabSz="1219140">
              <a:defRPr/>
            </a:pPr>
            <a:r>
              <a:rPr lang="es-CO" sz="1050" dirty="0">
                <a:solidFill>
                  <a:srgbClr val="0D1E4C"/>
                </a:solidFill>
                <a:latin typeface="Century Gothic"/>
                <a:cs typeface="Century Gothic"/>
              </a:rPr>
              <a:t>was the first power plant planned overseas, financed and built by Steag.</a:t>
            </a:r>
          </a:p>
        </p:txBody>
      </p:sp>
      <p:cxnSp>
        <p:nvCxnSpPr>
          <p:cNvPr id="45" name="Straight Connector 14">
            <a:extLst>
              <a:ext uri="{FF2B5EF4-FFF2-40B4-BE49-F238E27FC236}">
                <a16:creationId xmlns:a16="http://schemas.microsoft.com/office/drawing/2014/main" id="{9A6B7EF7-3BB5-6A43-80D1-5674BB4A085C}"/>
              </a:ext>
            </a:extLst>
          </p:cNvPr>
          <p:cNvCxnSpPr/>
          <p:nvPr/>
        </p:nvCxnSpPr>
        <p:spPr>
          <a:xfrm>
            <a:off x="8476830" y="4283825"/>
            <a:ext cx="444927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agen 34">
            <a:extLst>
              <a:ext uri="{FF2B5EF4-FFF2-40B4-BE49-F238E27FC236}">
                <a16:creationId xmlns:a16="http://schemas.microsoft.com/office/drawing/2014/main" id="{265734E2-DA3A-8C4E-8ABA-4785EF1621F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5510" y="4331150"/>
            <a:ext cx="444598" cy="284980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C58B1F33-6EDF-2D46-91A9-62EE3924E32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0494" y="1998661"/>
            <a:ext cx="443588" cy="29723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6E6F977-772A-364F-B301-4ED67F60042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3509" y="1998661"/>
            <a:ext cx="433736" cy="28865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4C7731A-3216-104A-B5E0-273863CC35E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3509" y="4331150"/>
            <a:ext cx="438312" cy="26298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0FEA834-F1FF-7B4E-8C9A-85C7F23F4AE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6449" y="1471776"/>
            <a:ext cx="1647055" cy="34620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E436D47-0493-9047-BD83-A65654C4485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8352" y="1412870"/>
            <a:ext cx="1174022" cy="428359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9A6265C-8DCF-404A-8BD0-D9A86645EA1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0847" y="3573952"/>
            <a:ext cx="1325106" cy="67896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ABF4F6DF-7F42-E74C-B733-2ADFB6D4967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6830" y="3788480"/>
            <a:ext cx="1216617" cy="368635"/>
          </a:xfrm>
          <a:prstGeom prst="rect">
            <a:avLst/>
          </a:prstGeom>
        </p:spPr>
      </p:pic>
      <p:grpSp>
        <p:nvGrpSpPr>
          <p:cNvPr id="42" name="Grupo 41">
            <a:extLst>
              <a:ext uri="{FF2B5EF4-FFF2-40B4-BE49-F238E27FC236}">
                <a16:creationId xmlns:a16="http://schemas.microsoft.com/office/drawing/2014/main" id="{466E7F83-B531-614D-AC8B-920DD21A8502}"/>
              </a:ext>
            </a:extLst>
          </p:cNvPr>
          <p:cNvGrpSpPr/>
          <p:nvPr/>
        </p:nvGrpSpPr>
        <p:grpSpPr>
          <a:xfrm>
            <a:off x="9099954" y="6400483"/>
            <a:ext cx="1881268" cy="345885"/>
            <a:chOff x="6600061" y="1318173"/>
            <a:chExt cx="1881268" cy="345885"/>
          </a:xfrm>
        </p:grpSpPr>
        <p:pic>
          <p:nvPicPr>
            <p:cNvPr id="43" name="Imagen 42">
              <a:extLst>
                <a:ext uri="{FF2B5EF4-FFF2-40B4-BE49-F238E27FC236}">
                  <a16:creationId xmlns:a16="http://schemas.microsoft.com/office/drawing/2014/main" id="{42D34E18-2A85-3242-B2B2-E5F5451194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00061" y="1352904"/>
              <a:ext cx="1507782" cy="311154"/>
            </a:xfrm>
            <a:prstGeom prst="rect">
              <a:avLst/>
            </a:prstGeom>
          </p:spPr>
        </p:pic>
        <p:pic>
          <p:nvPicPr>
            <p:cNvPr id="47" name="Imagen 46">
              <a:extLst>
                <a:ext uri="{FF2B5EF4-FFF2-40B4-BE49-F238E27FC236}">
                  <a16:creationId xmlns:a16="http://schemas.microsoft.com/office/drawing/2014/main" id="{13FA93AC-3EB7-F94A-8C55-B6F833F2E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3251" y="1318173"/>
              <a:ext cx="308078" cy="308078"/>
            </a:xfrm>
            <a:prstGeom prst="rect">
              <a:avLst/>
            </a:prstGeom>
          </p:spPr>
        </p:pic>
      </p:grpSp>
      <p:sp>
        <p:nvSpPr>
          <p:cNvPr id="48" name="27 CuadroTexto">
            <a:extLst>
              <a:ext uri="{FF2B5EF4-FFF2-40B4-BE49-F238E27FC236}">
                <a16:creationId xmlns:a16="http://schemas.microsoft.com/office/drawing/2014/main" id="{585549C5-D604-E14B-A32F-7C982AEB0BDD}"/>
              </a:ext>
            </a:extLst>
          </p:cNvPr>
          <p:cNvSpPr txBox="1"/>
          <p:nvPr/>
        </p:nvSpPr>
        <p:spPr>
          <a:xfrm>
            <a:off x="1064900" y="5948228"/>
            <a:ext cx="4052711" cy="20005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en-US"/>
            </a:defPPr>
            <a:lvl1pPr lvl="0" indent="-315488" defTabSz="1219140" fontAlgn="base">
              <a:spcBef>
                <a:spcPct val="0"/>
              </a:spcBef>
              <a:spcAft>
                <a:spcPct val="0"/>
              </a:spcAft>
              <a:defRPr sz="800" i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z="700" dirty="0"/>
              <a:t>Source: </a:t>
            </a:r>
            <a:r>
              <a:rPr lang="en-US" sz="700" dirty="0" err="1"/>
              <a:t>Procolombia</a:t>
            </a:r>
            <a:r>
              <a:rPr lang="en-US" sz="700" dirty="0"/>
              <a:t> based on national press</a:t>
            </a:r>
          </a:p>
        </p:txBody>
      </p:sp>
    </p:spTree>
    <p:extLst>
      <p:ext uri="{BB962C8B-B14F-4D97-AF65-F5344CB8AC3E}">
        <p14:creationId xmlns:p14="http://schemas.microsoft.com/office/powerpoint/2010/main" val="1503773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1">
            <a:extLst>
              <a:ext uri="{FF2B5EF4-FFF2-40B4-BE49-F238E27FC236}">
                <a16:creationId xmlns:a16="http://schemas.microsoft.com/office/drawing/2014/main" id="{DD5912E2-8317-F74F-856E-8C1E4FFD6D47}"/>
              </a:ext>
            </a:extLst>
          </p:cNvPr>
          <p:cNvSpPr/>
          <p:nvPr/>
        </p:nvSpPr>
        <p:spPr>
          <a:xfrm>
            <a:off x="5556995" y="0"/>
            <a:ext cx="6635005" cy="6858000"/>
          </a:xfrm>
          <a:prstGeom prst="rect">
            <a:avLst/>
          </a:prstGeom>
          <a:solidFill>
            <a:srgbClr val="0D1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E146CC83-24F3-C24B-83A2-C8C9610A0FC9}"/>
              </a:ext>
            </a:extLst>
          </p:cNvPr>
          <p:cNvSpPr/>
          <p:nvPr/>
        </p:nvSpPr>
        <p:spPr>
          <a:xfrm>
            <a:off x="1152937" y="3453264"/>
            <a:ext cx="3431177" cy="26561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91667E3F-6208-FE44-85E6-B260360AA36B}"/>
              </a:ext>
            </a:extLst>
          </p:cNvPr>
          <p:cNvSpPr txBox="1"/>
          <p:nvPr/>
        </p:nvSpPr>
        <p:spPr>
          <a:xfrm>
            <a:off x="1017284" y="1487703"/>
            <a:ext cx="2817566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960"/>
              </a:lnSpc>
            </a:pPr>
            <a:r>
              <a:rPr lang="es-CO" sz="2800" b="1" spc="12" dirty="0">
                <a:solidFill>
                  <a:srgbClr val="0D1E2D"/>
                </a:solidFill>
                <a:latin typeface="Century Gothic"/>
                <a:cs typeface="Century Gothic"/>
              </a:rPr>
              <a:t>SECTORS OF</a:t>
            </a:r>
            <a:br>
              <a:rPr lang="es-CO" sz="2800" b="1" spc="12" dirty="0">
                <a:solidFill>
                  <a:srgbClr val="0D1E2D"/>
                </a:solidFill>
                <a:latin typeface="Century Gothic"/>
                <a:cs typeface="Century Gothic"/>
              </a:rPr>
            </a:br>
            <a:r>
              <a:rPr lang="es-CO" sz="2800" b="1" spc="12" dirty="0">
                <a:solidFill>
                  <a:srgbClr val="0D1E2D"/>
                </a:solidFill>
                <a:latin typeface="Century Gothic"/>
                <a:cs typeface="Century Gothic"/>
              </a:rPr>
              <a:t>OPPORTUNITY –</a:t>
            </a:r>
          </a:p>
          <a:p>
            <a:pPr>
              <a:lnSpc>
                <a:spcPts val="2960"/>
              </a:lnSpc>
            </a:pPr>
            <a:r>
              <a:rPr lang="es-CO" sz="2800" b="1" spc="12" dirty="0">
                <a:solidFill>
                  <a:srgbClr val="0D1E2D"/>
                </a:solidFill>
                <a:latin typeface="Century Gothic"/>
                <a:cs typeface="Century Gothic"/>
              </a:rPr>
              <a:t>AGRIBUSINESS</a:t>
            </a:r>
            <a:endParaRPr lang="en-US" sz="2400" dirty="0">
              <a:solidFill>
                <a:srgbClr val="0D1E2D"/>
              </a:solidFill>
              <a:latin typeface="Nexa Bold" charset="0"/>
              <a:ea typeface="Nexa Bold" charset="0"/>
              <a:cs typeface="Nexa Bold" charset="0"/>
            </a:endParaRPr>
          </a:p>
        </p:txBody>
      </p:sp>
      <p:cxnSp>
        <p:nvCxnSpPr>
          <p:cNvPr id="14" name="Straight Connector 14">
            <a:extLst>
              <a:ext uri="{FF2B5EF4-FFF2-40B4-BE49-F238E27FC236}">
                <a16:creationId xmlns:a16="http://schemas.microsoft.com/office/drawing/2014/main" id="{C51C7B20-A8CA-2148-9798-692BD6EC90D9}"/>
              </a:ext>
            </a:extLst>
          </p:cNvPr>
          <p:cNvCxnSpPr/>
          <p:nvPr/>
        </p:nvCxnSpPr>
        <p:spPr>
          <a:xfrm flipH="1">
            <a:off x="1161943" y="2658926"/>
            <a:ext cx="691764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áfico 15">
            <a:extLst>
              <a:ext uri="{FF2B5EF4-FFF2-40B4-BE49-F238E27FC236}">
                <a16:creationId xmlns:a16="http://schemas.microsoft.com/office/drawing/2014/main" id="{CF3BD765-43A8-DC4F-9802-0A60397771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534" y="236509"/>
            <a:ext cx="629049" cy="629049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A763D574-7C6C-E04E-B17E-1EC887DD250C}"/>
              </a:ext>
            </a:extLst>
          </p:cNvPr>
          <p:cNvSpPr/>
          <p:nvPr/>
        </p:nvSpPr>
        <p:spPr>
          <a:xfrm rot="2700000">
            <a:off x="-440612" y="1756799"/>
            <a:ext cx="881223" cy="881223"/>
          </a:xfrm>
          <a:prstGeom prst="rect">
            <a:avLst/>
          </a:prstGeom>
          <a:noFill/>
          <a:ln w="1143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2" name="19 CuadroTexto">
            <a:extLst>
              <a:ext uri="{FF2B5EF4-FFF2-40B4-BE49-F238E27FC236}">
                <a16:creationId xmlns:a16="http://schemas.microsoft.com/office/drawing/2014/main" id="{4FD915D3-E079-C443-AE4D-BB31CD663562}"/>
              </a:ext>
            </a:extLst>
          </p:cNvPr>
          <p:cNvSpPr txBox="1"/>
          <p:nvPr/>
        </p:nvSpPr>
        <p:spPr>
          <a:xfrm>
            <a:off x="990947" y="3968957"/>
            <a:ext cx="1368657" cy="261608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lvl="0" algn="ctr" defTabSz="914286">
              <a:defRPr/>
            </a:pPr>
            <a:r>
              <a:rPr lang="es-CO" sz="1050" dirty="0">
                <a:solidFill>
                  <a:srgbClr val="0D1E4C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AQUACULTURE</a:t>
            </a:r>
          </a:p>
        </p:txBody>
      </p:sp>
      <p:sp>
        <p:nvSpPr>
          <p:cNvPr id="43" name="19 CuadroTexto">
            <a:extLst>
              <a:ext uri="{FF2B5EF4-FFF2-40B4-BE49-F238E27FC236}">
                <a16:creationId xmlns:a16="http://schemas.microsoft.com/office/drawing/2014/main" id="{6DC39E0C-B4F3-F34E-B27E-4AAF35F65275}"/>
              </a:ext>
            </a:extLst>
          </p:cNvPr>
          <p:cNvSpPr txBox="1"/>
          <p:nvPr/>
        </p:nvSpPr>
        <p:spPr>
          <a:xfrm>
            <a:off x="2163898" y="3968956"/>
            <a:ext cx="1368657" cy="261608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algn="ctr" defTabSz="914286">
              <a:defRPr/>
            </a:pPr>
            <a:r>
              <a:rPr lang="es-CO" sz="1050" dirty="0">
                <a:solidFill>
                  <a:srgbClr val="0D1E4C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COCOA</a:t>
            </a:r>
            <a:endParaRPr kumimoji="0" lang="es-CO" sz="1050" i="0" u="none" strike="noStrike" kern="1200" cap="none" spc="0" normalizeH="0" baseline="0" noProof="0" dirty="0">
              <a:ln>
                <a:noFill/>
              </a:ln>
              <a:solidFill>
                <a:srgbClr val="0D1E4C"/>
              </a:solidFill>
              <a:effectLst/>
              <a:uLnTx/>
              <a:uFillTx/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45" name="19 CuadroTexto">
            <a:extLst>
              <a:ext uri="{FF2B5EF4-FFF2-40B4-BE49-F238E27FC236}">
                <a16:creationId xmlns:a16="http://schemas.microsoft.com/office/drawing/2014/main" id="{8E65F203-802F-174F-B47B-DB674CCE4DE8}"/>
              </a:ext>
            </a:extLst>
          </p:cNvPr>
          <p:cNvSpPr txBox="1"/>
          <p:nvPr/>
        </p:nvSpPr>
        <p:spPr>
          <a:xfrm>
            <a:off x="3381879" y="3973270"/>
            <a:ext cx="1368657" cy="253914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lvl="0" algn="ctr" defTabSz="914286">
              <a:defRPr/>
            </a:pPr>
            <a:r>
              <a:rPr lang="es-CO" sz="1050" dirty="0">
                <a:solidFill>
                  <a:srgbClr val="0D1E4C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CEREALS</a:t>
            </a:r>
            <a:endParaRPr kumimoji="0" lang="es-CO" sz="1050" i="0" u="none" strike="noStrike" kern="1200" cap="none" spc="0" normalizeH="0" baseline="0" noProof="0" dirty="0">
              <a:ln>
                <a:noFill/>
              </a:ln>
              <a:solidFill>
                <a:srgbClr val="0D1E4C"/>
              </a:solidFill>
              <a:effectLst/>
              <a:uLnTx/>
              <a:uFillTx/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46" name="19 CuadroTexto">
            <a:extLst>
              <a:ext uri="{FF2B5EF4-FFF2-40B4-BE49-F238E27FC236}">
                <a16:creationId xmlns:a16="http://schemas.microsoft.com/office/drawing/2014/main" id="{34D2EDBB-D8CC-274D-8AAD-38E8E7943534}"/>
              </a:ext>
            </a:extLst>
          </p:cNvPr>
          <p:cNvSpPr txBox="1"/>
          <p:nvPr/>
        </p:nvSpPr>
        <p:spPr>
          <a:xfrm>
            <a:off x="990947" y="4760767"/>
            <a:ext cx="1368657" cy="348811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lvl="0" algn="ctr" defTabSz="914286">
              <a:lnSpc>
                <a:spcPts val="960"/>
              </a:lnSpc>
              <a:defRPr/>
            </a:pPr>
            <a:r>
              <a:rPr lang="es-CO" sz="1050" dirty="0">
                <a:solidFill>
                  <a:srgbClr val="0D1E4C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FRUITS AND VEGETABLES</a:t>
            </a:r>
            <a:endParaRPr kumimoji="0" lang="es-CO" sz="1050" i="0" u="none" strike="noStrike" kern="1200" cap="none" spc="0" normalizeH="0" baseline="0" noProof="0" dirty="0">
              <a:ln>
                <a:noFill/>
              </a:ln>
              <a:solidFill>
                <a:srgbClr val="0D1E4C"/>
              </a:solidFill>
              <a:effectLst/>
              <a:uLnTx/>
              <a:uFillTx/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47" name="19 CuadroTexto">
            <a:extLst>
              <a:ext uri="{FF2B5EF4-FFF2-40B4-BE49-F238E27FC236}">
                <a16:creationId xmlns:a16="http://schemas.microsoft.com/office/drawing/2014/main" id="{9E9CC4AA-BCBC-C346-A005-D78BC1C45BE6}"/>
              </a:ext>
            </a:extLst>
          </p:cNvPr>
          <p:cNvSpPr txBox="1"/>
          <p:nvPr/>
        </p:nvSpPr>
        <p:spPr>
          <a:xfrm>
            <a:off x="2163898" y="4767755"/>
            <a:ext cx="1368657" cy="261608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lvl="0" algn="ctr" defTabSz="914286">
              <a:defRPr/>
            </a:pPr>
            <a:r>
              <a:rPr lang="es-CO" sz="1050" dirty="0">
                <a:solidFill>
                  <a:srgbClr val="0D1E4C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MEAT</a:t>
            </a:r>
          </a:p>
        </p:txBody>
      </p:sp>
      <p:sp>
        <p:nvSpPr>
          <p:cNvPr id="48" name="19 CuadroTexto">
            <a:extLst>
              <a:ext uri="{FF2B5EF4-FFF2-40B4-BE49-F238E27FC236}">
                <a16:creationId xmlns:a16="http://schemas.microsoft.com/office/drawing/2014/main" id="{BF40BC95-D8EB-AB43-8832-C24E063C7714}"/>
              </a:ext>
            </a:extLst>
          </p:cNvPr>
          <p:cNvSpPr txBox="1"/>
          <p:nvPr/>
        </p:nvSpPr>
        <p:spPr>
          <a:xfrm>
            <a:off x="3381879" y="4709349"/>
            <a:ext cx="1368657" cy="348811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lvl="0" algn="ctr" defTabSz="914286">
              <a:lnSpc>
                <a:spcPts val="960"/>
              </a:lnSpc>
              <a:defRPr/>
            </a:pPr>
            <a:r>
              <a:rPr lang="es-CO" sz="1050" dirty="0">
                <a:solidFill>
                  <a:srgbClr val="0D1E4C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PROCESSED</a:t>
            </a:r>
          </a:p>
          <a:p>
            <a:pPr lvl="0" algn="ctr" defTabSz="914286">
              <a:lnSpc>
                <a:spcPts val="960"/>
              </a:lnSpc>
              <a:defRPr/>
            </a:pPr>
            <a:r>
              <a:rPr lang="es-CO" sz="1050" dirty="0">
                <a:solidFill>
                  <a:srgbClr val="0D1E4C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FOOD</a:t>
            </a:r>
          </a:p>
        </p:txBody>
      </p:sp>
      <p:sp>
        <p:nvSpPr>
          <p:cNvPr id="52" name="19 CuadroTexto">
            <a:extLst>
              <a:ext uri="{FF2B5EF4-FFF2-40B4-BE49-F238E27FC236}">
                <a16:creationId xmlns:a16="http://schemas.microsoft.com/office/drawing/2014/main" id="{F13C0E03-B93D-F54A-9835-A244CB9B90A4}"/>
              </a:ext>
            </a:extLst>
          </p:cNvPr>
          <p:cNvSpPr txBox="1"/>
          <p:nvPr/>
        </p:nvSpPr>
        <p:spPr>
          <a:xfrm>
            <a:off x="990947" y="5763769"/>
            <a:ext cx="1368657" cy="253914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lvl="0" algn="ctr" defTabSz="914286">
              <a:defRPr/>
            </a:pPr>
            <a:r>
              <a:rPr lang="es-CO" sz="1050" dirty="0">
                <a:solidFill>
                  <a:srgbClr val="0D1E4C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RUBBER</a:t>
            </a:r>
            <a:endParaRPr kumimoji="0" lang="es-CO" sz="1050" i="0" u="none" strike="noStrike" kern="1200" cap="none" spc="0" normalizeH="0" baseline="0" noProof="0" dirty="0">
              <a:ln>
                <a:noFill/>
              </a:ln>
              <a:solidFill>
                <a:srgbClr val="0D1E4C"/>
              </a:solidFill>
              <a:effectLst/>
              <a:uLnTx/>
              <a:uFillTx/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53" name="19 CuadroTexto">
            <a:extLst>
              <a:ext uri="{FF2B5EF4-FFF2-40B4-BE49-F238E27FC236}">
                <a16:creationId xmlns:a16="http://schemas.microsoft.com/office/drawing/2014/main" id="{499129B4-45FC-7746-9DAE-B0C2CEC9C38E}"/>
              </a:ext>
            </a:extLst>
          </p:cNvPr>
          <p:cNvSpPr txBox="1"/>
          <p:nvPr/>
        </p:nvSpPr>
        <p:spPr>
          <a:xfrm>
            <a:off x="2163898" y="5763768"/>
            <a:ext cx="1368657" cy="253914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lvl="0" algn="ctr" defTabSz="914286">
              <a:defRPr/>
            </a:pPr>
            <a:r>
              <a:rPr lang="es-CO" sz="1050" dirty="0">
                <a:solidFill>
                  <a:srgbClr val="0D1E4C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BIOFUELS</a:t>
            </a:r>
            <a:endParaRPr kumimoji="0" lang="es-CO" sz="1050" i="0" u="none" strike="noStrike" kern="1200" cap="none" spc="0" normalizeH="0" baseline="0" noProof="0" dirty="0">
              <a:ln>
                <a:noFill/>
              </a:ln>
              <a:solidFill>
                <a:srgbClr val="0D1E4C"/>
              </a:solidFill>
              <a:effectLst/>
              <a:uLnTx/>
              <a:uFillTx/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54" name="19 CuadroTexto">
            <a:extLst>
              <a:ext uri="{FF2B5EF4-FFF2-40B4-BE49-F238E27FC236}">
                <a16:creationId xmlns:a16="http://schemas.microsoft.com/office/drawing/2014/main" id="{E2F7BBE4-CCC5-1849-AF3E-A0E0AF027471}"/>
              </a:ext>
            </a:extLst>
          </p:cNvPr>
          <p:cNvSpPr txBox="1"/>
          <p:nvPr/>
        </p:nvSpPr>
        <p:spPr>
          <a:xfrm>
            <a:off x="3381879" y="5768082"/>
            <a:ext cx="1368657" cy="253914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lvl="0" algn="ctr" defTabSz="914286">
              <a:defRPr/>
            </a:pPr>
            <a:r>
              <a:rPr lang="es-CO" sz="1050" dirty="0">
                <a:solidFill>
                  <a:srgbClr val="0D1E4C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FORESTRY</a:t>
            </a:r>
            <a:endParaRPr kumimoji="0" lang="es-CO" sz="1050" i="0" u="none" strike="noStrike" kern="1200" cap="none" spc="0" normalizeH="0" baseline="0" noProof="0" dirty="0">
              <a:ln>
                <a:noFill/>
              </a:ln>
              <a:solidFill>
                <a:srgbClr val="0D1E4C"/>
              </a:solidFill>
              <a:effectLst/>
              <a:uLnTx/>
              <a:uFillTx/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594BAA7F-B85F-BF41-87EE-466509D25C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86799" y="3584489"/>
            <a:ext cx="376953" cy="376953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F3634A03-BB81-FB44-80E9-77E7E1137B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16337"/>
          <a:stretch/>
        </p:blipFill>
        <p:spPr>
          <a:xfrm>
            <a:off x="3887492" y="3548138"/>
            <a:ext cx="357430" cy="373795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B168463E-6CCD-6F49-AB34-3142F43F501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17583"/>
          <a:stretch/>
        </p:blipFill>
        <p:spPr>
          <a:xfrm>
            <a:off x="2659526" y="3586517"/>
            <a:ext cx="377400" cy="385693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8EE86C6D-E961-E342-B71D-052E3546171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16006"/>
          <a:stretch/>
        </p:blipFill>
        <p:spPr>
          <a:xfrm>
            <a:off x="2641249" y="4386709"/>
            <a:ext cx="413955" cy="431145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C9E10973-E0E0-1E44-9C81-C0706150B4D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13474"/>
          <a:stretch/>
        </p:blipFill>
        <p:spPr>
          <a:xfrm>
            <a:off x="3858688" y="4293550"/>
            <a:ext cx="415039" cy="448894"/>
          </a:xfrm>
          <a:prstGeom prst="rect">
            <a:avLst/>
          </a:prstGeom>
        </p:spPr>
      </p:pic>
      <p:pic>
        <p:nvPicPr>
          <p:cNvPr id="55" name="Gráfico 54">
            <a:extLst>
              <a:ext uri="{FF2B5EF4-FFF2-40B4-BE49-F238E27FC236}">
                <a16:creationId xmlns:a16="http://schemas.microsoft.com/office/drawing/2014/main" id="{213D5E55-A690-E244-A6C7-62C08CADEAE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27409"/>
          <a:stretch/>
        </p:blipFill>
        <p:spPr>
          <a:xfrm>
            <a:off x="1442637" y="4259537"/>
            <a:ext cx="465276" cy="423201"/>
          </a:xfrm>
          <a:prstGeom prst="rect">
            <a:avLst/>
          </a:prstGeom>
        </p:spPr>
      </p:pic>
      <p:pic>
        <p:nvPicPr>
          <p:cNvPr id="57" name="Gráfico 56">
            <a:extLst>
              <a:ext uri="{FF2B5EF4-FFF2-40B4-BE49-F238E27FC236}">
                <a16:creationId xmlns:a16="http://schemas.microsoft.com/office/drawing/2014/main" id="{CC6351F2-C94F-C642-B6F7-60C45DA6A43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b="15724"/>
          <a:stretch/>
        </p:blipFill>
        <p:spPr>
          <a:xfrm>
            <a:off x="2638689" y="5250855"/>
            <a:ext cx="419075" cy="448636"/>
          </a:xfrm>
          <a:prstGeom prst="rect">
            <a:avLst/>
          </a:prstGeom>
        </p:spPr>
      </p:pic>
      <p:pic>
        <p:nvPicPr>
          <p:cNvPr id="59" name="Gráfico 58">
            <a:extLst>
              <a:ext uri="{FF2B5EF4-FFF2-40B4-BE49-F238E27FC236}">
                <a16:creationId xmlns:a16="http://schemas.microsoft.com/office/drawing/2014/main" id="{8A4A9047-A92F-E443-ADE6-CF29226A55EE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15090"/>
          <a:stretch/>
        </p:blipFill>
        <p:spPr>
          <a:xfrm>
            <a:off x="1456427" y="5244025"/>
            <a:ext cx="437697" cy="462297"/>
          </a:xfrm>
          <a:prstGeom prst="rect">
            <a:avLst/>
          </a:prstGeom>
        </p:spPr>
      </p:pic>
      <p:pic>
        <p:nvPicPr>
          <p:cNvPr id="61" name="Gráfico 60">
            <a:extLst>
              <a:ext uri="{FF2B5EF4-FFF2-40B4-BE49-F238E27FC236}">
                <a16:creationId xmlns:a16="http://schemas.microsoft.com/office/drawing/2014/main" id="{ECB1F735-5400-FF40-9655-AC36B3AEEB73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flipH="1">
            <a:off x="3872686" y="5281652"/>
            <a:ext cx="387042" cy="387042"/>
          </a:xfrm>
          <a:prstGeom prst="rect">
            <a:avLst/>
          </a:prstGeom>
        </p:spPr>
      </p:pic>
      <p:sp>
        <p:nvSpPr>
          <p:cNvPr id="33" name="3 Rectángulo">
            <a:extLst>
              <a:ext uri="{FF2B5EF4-FFF2-40B4-BE49-F238E27FC236}">
                <a16:creationId xmlns:a16="http://schemas.microsoft.com/office/drawing/2014/main" id="{3409CBF8-35E3-EA4D-A6AE-B9B2D84AA908}"/>
              </a:ext>
            </a:extLst>
          </p:cNvPr>
          <p:cNvSpPr/>
          <p:nvPr/>
        </p:nvSpPr>
        <p:spPr>
          <a:xfrm>
            <a:off x="6268977" y="2292094"/>
            <a:ext cx="5167010" cy="2523766"/>
          </a:xfrm>
          <a:prstGeom prst="rect">
            <a:avLst/>
          </a:prstGeom>
          <a:noFill/>
          <a:ln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1917" tIns="60959" rIns="121917" bIns="60959">
            <a:spAutoFit/>
          </a:bodyPr>
          <a:lstStyle/>
          <a:p>
            <a:pPr lvl="0" indent="-380944" algn="just" defTabSz="1219140">
              <a:defRPr/>
            </a:pPr>
            <a:r>
              <a:rPr lang="es-ES" sz="1200" dirty="0" err="1">
                <a:solidFill>
                  <a:srgbClr val="FFFFFF"/>
                </a:solidFill>
                <a:latin typeface="Century Gothic"/>
                <a:cs typeface="Century Gothic"/>
              </a:rPr>
              <a:t>Expansion</a:t>
            </a:r>
            <a:r>
              <a:rPr lang="es-ES" sz="1200" dirty="0">
                <a:solidFill>
                  <a:srgbClr val="FFFFFF"/>
                </a:solidFill>
                <a:latin typeface="Century Gothic"/>
                <a:cs typeface="Century Gothic"/>
              </a:rPr>
              <a:t> of </a:t>
            </a:r>
            <a:r>
              <a:rPr lang="es-ES" sz="1200" dirty="0" err="1">
                <a:solidFill>
                  <a:srgbClr val="FFFFFF"/>
                </a:solidFill>
                <a:latin typeface="Century Gothic"/>
                <a:cs typeface="Century Gothic"/>
              </a:rPr>
              <a:t>cultivated</a:t>
            </a:r>
            <a:r>
              <a:rPr lang="es-ES" sz="12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s-ES" sz="1200" dirty="0" err="1">
                <a:solidFill>
                  <a:srgbClr val="FFFFFF"/>
                </a:solidFill>
                <a:latin typeface="Century Gothic"/>
                <a:cs typeface="Century Gothic"/>
              </a:rPr>
              <a:t>areas</a:t>
            </a:r>
            <a:r>
              <a:rPr lang="es-ES" sz="12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s-ES" sz="1200" dirty="0" err="1">
                <a:solidFill>
                  <a:srgbClr val="FFFFFF"/>
                </a:solidFill>
                <a:latin typeface="Century Gothic"/>
                <a:cs typeface="Century Gothic"/>
              </a:rPr>
              <a:t>with</a:t>
            </a:r>
            <a:r>
              <a:rPr lang="es-ES" sz="1200" dirty="0">
                <a:solidFill>
                  <a:srgbClr val="FFFFFF"/>
                </a:solidFill>
                <a:latin typeface="Century Gothic"/>
                <a:cs typeface="Century Gothic"/>
              </a:rPr>
              <a:t> a </a:t>
            </a:r>
            <a:r>
              <a:rPr lang="es-ES" sz="1200" dirty="0" err="1">
                <a:solidFill>
                  <a:srgbClr val="FFFFFF"/>
                </a:solidFill>
                <a:latin typeface="Century Gothic"/>
                <a:cs typeface="Century Gothic"/>
              </a:rPr>
              <a:t>high</a:t>
            </a:r>
            <a:r>
              <a:rPr lang="es-ES" sz="1200" dirty="0">
                <a:solidFill>
                  <a:srgbClr val="FFFFFF"/>
                </a:solidFill>
                <a:latin typeface="Century Gothic"/>
                <a:cs typeface="Century Gothic"/>
              </a:rPr>
              <a:t> global </a:t>
            </a:r>
            <a:r>
              <a:rPr lang="es-ES" sz="1200" dirty="0" err="1">
                <a:solidFill>
                  <a:srgbClr val="FFFFFF"/>
                </a:solidFill>
                <a:latin typeface="Century Gothic"/>
                <a:cs typeface="Century Gothic"/>
              </a:rPr>
              <a:t>demand</a:t>
            </a:r>
            <a:r>
              <a:rPr lang="es-ES" sz="1200" dirty="0">
                <a:solidFill>
                  <a:srgbClr val="FFFFFF"/>
                </a:solidFill>
                <a:latin typeface="Century Gothic"/>
                <a:cs typeface="Century Gothic"/>
              </a:rPr>
              <a:t> of </a:t>
            </a:r>
            <a:r>
              <a:rPr lang="es-ES" sz="1200" dirty="0" err="1">
                <a:solidFill>
                  <a:srgbClr val="FFFFFF"/>
                </a:solidFill>
                <a:latin typeface="Century Gothic"/>
                <a:cs typeface="Century Gothic"/>
              </a:rPr>
              <a:t>agricultural</a:t>
            </a:r>
            <a:r>
              <a:rPr lang="es-ES" sz="12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s-ES" sz="1200" dirty="0" err="1">
                <a:solidFill>
                  <a:srgbClr val="FFFFFF"/>
                </a:solidFill>
                <a:latin typeface="Century Gothic"/>
                <a:cs typeface="Century Gothic"/>
              </a:rPr>
              <a:t>products</a:t>
            </a:r>
            <a:r>
              <a:rPr lang="es-ES" sz="1200" dirty="0">
                <a:solidFill>
                  <a:srgbClr val="FFFFFF"/>
                </a:solidFill>
                <a:latin typeface="Century Gothic"/>
                <a:cs typeface="Century Gothic"/>
              </a:rPr>
              <a:t>, </a:t>
            </a:r>
            <a:r>
              <a:rPr lang="es-ES" sz="1200" dirty="0" err="1">
                <a:solidFill>
                  <a:srgbClr val="FFFFFF"/>
                </a:solidFill>
                <a:latin typeface="Century Gothic"/>
                <a:cs typeface="Century Gothic"/>
              </a:rPr>
              <a:t>construction</a:t>
            </a:r>
            <a:r>
              <a:rPr lang="es-ES" sz="1200" dirty="0">
                <a:solidFill>
                  <a:srgbClr val="FFFFFF"/>
                </a:solidFill>
                <a:latin typeface="Century Gothic"/>
                <a:cs typeface="Century Gothic"/>
              </a:rPr>
              <a:t> of </a:t>
            </a:r>
            <a:r>
              <a:rPr lang="es-ES" sz="1200" dirty="0" err="1">
                <a:solidFill>
                  <a:srgbClr val="FFFFFF"/>
                </a:solidFill>
                <a:latin typeface="Century Gothic"/>
                <a:cs typeface="Century Gothic"/>
              </a:rPr>
              <a:t>collection</a:t>
            </a:r>
            <a:r>
              <a:rPr lang="es-ES" sz="1200" dirty="0">
                <a:solidFill>
                  <a:srgbClr val="FFFFFF"/>
                </a:solidFill>
                <a:latin typeface="Century Gothic"/>
                <a:cs typeface="Century Gothic"/>
              </a:rPr>
              <a:t> centers and </a:t>
            </a:r>
            <a:r>
              <a:rPr lang="es-ES" sz="1200" dirty="0" err="1">
                <a:solidFill>
                  <a:srgbClr val="FFFFFF"/>
                </a:solidFill>
                <a:latin typeface="Century Gothic"/>
                <a:cs typeface="Century Gothic"/>
              </a:rPr>
              <a:t>assembly</a:t>
            </a:r>
            <a:r>
              <a:rPr lang="es-ES" sz="1200" dirty="0">
                <a:solidFill>
                  <a:srgbClr val="FFFFFF"/>
                </a:solidFill>
                <a:latin typeface="Century Gothic"/>
                <a:cs typeface="Century Gothic"/>
              </a:rPr>
              <a:t> of </a:t>
            </a:r>
            <a:r>
              <a:rPr lang="es-ES" sz="1200" dirty="0" err="1">
                <a:solidFill>
                  <a:srgbClr val="FFFFFF"/>
                </a:solidFill>
                <a:latin typeface="Century Gothic"/>
                <a:cs typeface="Century Gothic"/>
              </a:rPr>
              <a:t>processing</a:t>
            </a:r>
            <a:r>
              <a:rPr lang="es-ES" sz="12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s-ES" sz="1200" dirty="0" err="1">
                <a:solidFill>
                  <a:srgbClr val="FFFFFF"/>
                </a:solidFill>
                <a:latin typeface="Century Gothic"/>
                <a:cs typeface="Century Gothic"/>
              </a:rPr>
              <a:t>plants</a:t>
            </a:r>
            <a:r>
              <a:rPr lang="es-ES" sz="1200" dirty="0">
                <a:solidFill>
                  <a:srgbClr val="FFFFFF"/>
                </a:solidFill>
                <a:latin typeface="Century Gothic"/>
                <a:cs typeface="Century Gothic"/>
              </a:rPr>
              <a:t>  (IQF, </a:t>
            </a:r>
            <a:r>
              <a:rPr lang="es-ES" sz="1200" dirty="0" err="1">
                <a:solidFill>
                  <a:srgbClr val="FFFFFF"/>
                </a:solidFill>
                <a:latin typeface="Century Gothic"/>
                <a:cs typeface="Century Gothic"/>
              </a:rPr>
              <a:t>pulps</a:t>
            </a:r>
            <a:r>
              <a:rPr lang="es-ES" sz="1200" dirty="0">
                <a:solidFill>
                  <a:srgbClr val="FFFFFF"/>
                </a:solidFill>
                <a:latin typeface="Century Gothic"/>
                <a:cs typeface="Century Gothic"/>
              </a:rPr>
              <a:t>, </a:t>
            </a:r>
            <a:r>
              <a:rPr lang="es-ES" sz="1200" dirty="0" err="1">
                <a:solidFill>
                  <a:srgbClr val="FFFFFF"/>
                </a:solidFill>
                <a:latin typeface="Century Gothic"/>
                <a:cs typeface="Century Gothic"/>
              </a:rPr>
              <a:t>jams</a:t>
            </a:r>
            <a:r>
              <a:rPr lang="es-ES" sz="1200" dirty="0">
                <a:solidFill>
                  <a:srgbClr val="FFFFFF"/>
                </a:solidFill>
                <a:latin typeface="Century Gothic"/>
                <a:cs typeface="Century Gothic"/>
              </a:rPr>
              <a:t>).</a:t>
            </a:r>
          </a:p>
          <a:p>
            <a:pPr marL="0" marR="0" lvl="0" indent="-380944" algn="just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lvl="0" indent="-380944" algn="just" defTabSz="1219140">
              <a:defRPr/>
            </a:pPr>
            <a:r>
              <a:rPr lang="es-CO" sz="1200" dirty="0">
                <a:solidFill>
                  <a:srgbClr val="FFFFFF"/>
                </a:solidFill>
                <a:latin typeface="Century Gothic"/>
                <a:cs typeface="Century Gothic"/>
              </a:rPr>
              <a:t>Construction of cocoa processing plants for cocoa butter, cocoa liquor and chocolate products.</a:t>
            </a:r>
          </a:p>
          <a:p>
            <a:pPr marL="0" marR="0" lvl="0" indent="-380944" algn="just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lvl="0" indent="-380944" algn="just" defTabSz="1219140">
              <a:defRPr/>
            </a:pPr>
            <a:r>
              <a:rPr lang="es-CO" sz="1200" dirty="0">
                <a:solidFill>
                  <a:srgbClr val="FFFFFF"/>
                </a:solidFill>
                <a:latin typeface="Century Gothic"/>
                <a:cs typeface="Century Gothic"/>
              </a:rPr>
              <a:t>Colombia has the fourth dairy herd and largest dairy production in the region, which guarantees easy access to raw materials for the subsequent transformation of dairy products.</a:t>
            </a:r>
          </a:p>
          <a:p>
            <a:pPr lvl="0" indent="-380944" algn="just" defTabSz="1219140"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lvl="0" indent="-380944" algn="just" defTabSz="1219140">
              <a:defRPr/>
            </a:pPr>
            <a:r>
              <a:rPr lang="es-CO" sz="1200" dirty="0">
                <a:solidFill>
                  <a:srgbClr val="FFFFFF"/>
                </a:solidFill>
                <a:latin typeface="Century Gothic"/>
                <a:cs typeface="Century Gothic"/>
              </a:rPr>
              <a:t>Build specialized industrial facilities to transform natural rubber into value-added elements.</a:t>
            </a: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34" name="5 CuadroTexto">
            <a:extLst>
              <a:ext uri="{FF2B5EF4-FFF2-40B4-BE49-F238E27FC236}">
                <a16:creationId xmlns:a16="http://schemas.microsoft.com/office/drawing/2014/main" id="{E1E1E0DD-9D30-DE4B-8BB4-5E6C45CA66DD}"/>
              </a:ext>
            </a:extLst>
          </p:cNvPr>
          <p:cNvSpPr txBox="1"/>
          <p:nvPr/>
        </p:nvSpPr>
        <p:spPr>
          <a:xfrm>
            <a:off x="6192770" y="1607455"/>
            <a:ext cx="5115813" cy="55399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Investment</a:t>
            </a: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lang="es-CO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opportunities</a:t>
            </a: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35" name="Triángulo 34">
            <a:extLst>
              <a:ext uri="{FF2B5EF4-FFF2-40B4-BE49-F238E27FC236}">
                <a16:creationId xmlns:a16="http://schemas.microsoft.com/office/drawing/2014/main" id="{403BF60C-BE5E-F144-A2C7-4DF261F06833}"/>
              </a:ext>
            </a:extLst>
          </p:cNvPr>
          <p:cNvSpPr/>
          <p:nvPr/>
        </p:nvSpPr>
        <p:spPr>
          <a:xfrm rot="5400000">
            <a:off x="6138006" y="2577910"/>
            <a:ext cx="223047" cy="113519"/>
          </a:xfrm>
          <a:prstGeom prst="triangle">
            <a:avLst/>
          </a:prstGeom>
          <a:noFill/>
          <a:ln w="381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1" name="Triángulo 40">
            <a:extLst>
              <a:ext uri="{FF2B5EF4-FFF2-40B4-BE49-F238E27FC236}">
                <a16:creationId xmlns:a16="http://schemas.microsoft.com/office/drawing/2014/main" id="{2AB7BAD3-F557-364D-85A1-8666DB24DD18}"/>
              </a:ext>
            </a:extLst>
          </p:cNvPr>
          <p:cNvSpPr/>
          <p:nvPr/>
        </p:nvSpPr>
        <p:spPr>
          <a:xfrm rot="5400000">
            <a:off x="6141198" y="3204003"/>
            <a:ext cx="223047" cy="113519"/>
          </a:xfrm>
          <a:prstGeom prst="triangle">
            <a:avLst/>
          </a:prstGeom>
          <a:noFill/>
          <a:ln w="381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4" name="Triángulo 43">
            <a:extLst>
              <a:ext uri="{FF2B5EF4-FFF2-40B4-BE49-F238E27FC236}">
                <a16:creationId xmlns:a16="http://schemas.microsoft.com/office/drawing/2014/main" id="{24D380A6-958F-D648-A7A2-9FAA30612230}"/>
              </a:ext>
            </a:extLst>
          </p:cNvPr>
          <p:cNvSpPr/>
          <p:nvPr/>
        </p:nvSpPr>
        <p:spPr>
          <a:xfrm rot="5400000">
            <a:off x="6138006" y="3850266"/>
            <a:ext cx="223047" cy="113519"/>
          </a:xfrm>
          <a:prstGeom prst="triangle">
            <a:avLst/>
          </a:prstGeom>
          <a:noFill/>
          <a:ln w="381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9" name="Triángulo 48">
            <a:extLst>
              <a:ext uri="{FF2B5EF4-FFF2-40B4-BE49-F238E27FC236}">
                <a16:creationId xmlns:a16="http://schemas.microsoft.com/office/drawing/2014/main" id="{4C3750BE-6EB0-4F4D-BAD1-AE0F97A58343}"/>
              </a:ext>
            </a:extLst>
          </p:cNvPr>
          <p:cNvSpPr/>
          <p:nvPr/>
        </p:nvSpPr>
        <p:spPr>
          <a:xfrm rot="5400000">
            <a:off x="6141697" y="4474285"/>
            <a:ext cx="223047" cy="113519"/>
          </a:xfrm>
          <a:prstGeom prst="triangle">
            <a:avLst/>
          </a:prstGeom>
          <a:noFill/>
          <a:ln w="381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50" name="Grupo 49">
            <a:extLst>
              <a:ext uri="{FF2B5EF4-FFF2-40B4-BE49-F238E27FC236}">
                <a16:creationId xmlns:a16="http://schemas.microsoft.com/office/drawing/2014/main" id="{0BC7732A-F5F4-264D-A713-AF1755E33F4C}"/>
              </a:ext>
            </a:extLst>
          </p:cNvPr>
          <p:cNvGrpSpPr/>
          <p:nvPr/>
        </p:nvGrpSpPr>
        <p:grpSpPr>
          <a:xfrm>
            <a:off x="9099954" y="6400483"/>
            <a:ext cx="1881268" cy="345885"/>
            <a:chOff x="6600061" y="1318173"/>
            <a:chExt cx="1881268" cy="345885"/>
          </a:xfrm>
        </p:grpSpPr>
        <p:pic>
          <p:nvPicPr>
            <p:cNvPr id="51" name="Imagen 50">
              <a:extLst>
                <a:ext uri="{FF2B5EF4-FFF2-40B4-BE49-F238E27FC236}">
                  <a16:creationId xmlns:a16="http://schemas.microsoft.com/office/drawing/2014/main" id="{4174C0F7-FD53-CC4C-93AD-9EC61B4261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00061" y="1352904"/>
              <a:ext cx="1507782" cy="311154"/>
            </a:xfrm>
            <a:prstGeom prst="rect">
              <a:avLst/>
            </a:prstGeom>
          </p:spPr>
        </p:pic>
        <p:pic>
          <p:nvPicPr>
            <p:cNvPr id="56" name="Imagen 55">
              <a:extLst>
                <a:ext uri="{FF2B5EF4-FFF2-40B4-BE49-F238E27FC236}">
                  <a16:creationId xmlns:a16="http://schemas.microsoft.com/office/drawing/2014/main" id="{F079E90E-73AD-7E4A-B147-191CE6590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3251" y="1318173"/>
              <a:ext cx="308078" cy="308078"/>
            </a:xfrm>
            <a:prstGeom prst="rect">
              <a:avLst/>
            </a:prstGeom>
          </p:spPr>
        </p:pic>
      </p:grpSp>
      <p:sp>
        <p:nvSpPr>
          <p:cNvPr id="58" name="22 CuadroTexto">
            <a:extLst>
              <a:ext uri="{FF2B5EF4-FFF2-40B4-BE49-F238E27FC236}">
                <a16:creationId xmlns:a16="http://schemas.microsoft.com/office/drawing/2014/main" id="{FAE7D153-5C99-7146-B410-71B56C6BD0B1}"/>
              </a:ext>
            </a:extLst>
          </p:cNvPr>
          <p:cNvSpPr txBox="1"/>
          <p:nvPr/>
        </p:nvSpPr>
        <p:spPr>
          <a:xfrm>
            <a:off x="1048831" y="3093970"/>
            <a:ext cx="3685450" cy="338552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algn="ctr" defTabSz="1219140">
              <a:defRPr/>
            </a:pPr>
            <a:r>
              <a:rPr lang="es-CO" sz="1600" dirty="0">
                <a:solidFill>
                  <a:srgbClr val="0D1E2D"/>
                </a:solidFill>
                <a:latin typeface="Century Gothic"/>
                <a:ea typeface="Tahoma" pitchFamily="34" charset="0"/>
              </a:rPr>
              <a:t>Some niche opportunities</a:t>
            </a:r>
          </a:p>
        </p:txBody>
      </p:sp>
    </p:spTree>
    <p:extLst>
      <p:ext uri="{BB962C8B-B14F-4D97-AF65-F5344CB8AC3E}">
        <p14:creationId xmlns:p14="http://schemas.microsoft.com/office/powerpoint/2010/main" val="22096946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">
            <a:extLst>
              <a:ext uri="{FF2B5EF4-FFF2-40B4-BE49-F238E27FC236}">
                <a16:creationId xmlns:a16="http://schemas.microsoft.com/office/drawing/2014/main" id="{07F674C9-E21F-E74D-8C49-33F33B7F72CD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D1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071977" y="1037136"/>
            <a:ext cx="6625855" cy="533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 2015, Eurofresh arrived to Colombia, where they produce and market avocado hass. The company is located in Manizales.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27654" y="4759035"/>
            <a:ext cx="239800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9140">
              <a:defRPr/>
            </a:pPr>
            <a:r>
              <a:rPr lang="es-ES" sz="1050" dirty="0" err="1">
                <a:solidFill>
                  <a:srgbClr val="0D1E4C"/>
                </a:solidFill>
                <a:latin typeface="Century Gothic"/>
              </a:rPr>
              <a:t>The</a:t>
            </a:r>
            <a:r>
              <a:rPr lang="es-ES" sz="1050" dirty="0">
                <a:solidFill>
                  <a:srgbClr val="0D1E4C"/>
                </a:solidFill>
                <a:latin typeface="Century Gothic"/>
              </a:rPr>
              <a:t> American </a:t>
            </a:r>
            <a:r>
              <a:rPr lang="es-ES" sz="1050" dirty="0" err="1">
                <a:solidFill>
                  <a:srgbClr val="0D1E4C"/>
                </a:solidFill>
                <a:latin typeface="Century Gothic"/>
              </a:rPr>
              <a:t>investment</a:t>
            </a:r>
            <a:r>
              <a:rPr lang="es-ES" sz="1050" dirty="0">
                <a:solidFill>
                  <a:srgbClr val="0D1E4C"/>
                </a:solidFill>
                <a:latin typeface="Century Gothic"/>
              </a:rPr>
              <a:t> </a:t>
            </a:r>
            <a:r>
              <a:rPr lang="es-ES" sz="1050" dirty="0" err="1">
                <a:solidFill>
                  <a:srgbClr val="0D1E4C"/>
                </a:solidFill>
                <a:latin typeface="Century Gothic"/>
              </a:rPr>
              <a:t>fund</a:t>
            </a:r>
            <a:r>
              <a:rPr lang="es-ES" sz="1050" dirty="0">
                <a:solidFill>
                  <a:srgbClr val="0D1E4C"/>
                </a:solidFill>
                <a:latin typeface="Century Gothic"/>
              </a:rPr>
              <a:t> </a:t>
            </a:r>
            <a:r>
              <a:rPr lang="es-ES" sz="1050" dirty="0" err="1">
                <a:solidFill>
                  <a:srgbClr val="0D1E4C"/>
                </a:solidFill>
                <a:latin typeface="Century Gothic"/>
              </a:rPr>
              <a:t>specialized</a:t>
            </a:r>
            <a:r>
              <a:rPr lang="es-ES" sz="1050" dirty="0">
                <a:solidFill>
                  <a:srgbClr val="0D1E4C"/>
                </a:solidFill>
                <a:latin typeface="Century Gothic"/>
              </a:rPr>
              <a:t> in </a:t>
            </a:r>
            <a:r>
              <a:rPr lang="es-ES" sz="1050" dirty="0" err="1">
                <a:solidFill>
                  <a:srgbClr val="0D1E4C"/>
                </a:solidFill>
                <a:latin typeface="Century Gothic"/>
              </a:rPr>
              <a:t>the</a:t>
            </a:r>
            <a:r>
              <a:rPr lang="es-ES" sz="1050" dirty="0">
                <a:solidFill>
                  <a:srgbClr val="0D1E4C"/>
                </a:solidFill>
                <a:latin typeface="Century Gothic"/>
              </a:rPr>
              <a:t> </a:t>
            </a:r>
            <a:r>
              <a:rPr lang="es-ES" sz="1050" dirty="0" err="1">
                <a:solidFill>
                  <a:srgbClr val="0D1E4C"/>
                </a:solidFill>
                <a:latin typeface="Century Gothic"/>
              </a:rPr>
              <a:t>agribusiness</a:t>
            </a:r>
            <a:r>
              <a:rPr lang="es-ES" sz="1050" dirty="0">
                <a:solidFill>
                  <a:srgbClr val="0D1E4C"/>
                </a:solidFill>
                <a:latin typeface="Century Gothic"/>
              </a:rPr>
              <a:t> sector,  </a:t>
            </a:r>
            <a:r>
              <a:rPr lang="es-ES" sz="1050" dirty="0" err="1">
                <a:solidFill>
                  <a:srgbClr val="0D1E4C"/>
                </a:solidFill>
                <a:latin typeface="Century Gothic"/>
              </a:rPr>
              <a:t>invested</a:t>
            </a:r>
            <a:r>
              <a:rPr lang="es-ES" sz="1050" dirty="0">
                <a:solidFill>
                  <a:srgbClr val="0D1E4C"/>
                </a:solidFill>
                <a:latin typeface="Century Gothic"/>
              </a:rPr>
              <a:t> in </a:t>
            </a:r>
            <a:r>
              <a:rPr lang="es-ES" sz="1050" dirty="0" err="1">
                <a:solidFill>
                  <a:srgbClr val="0D1E4C"/>
                </a:solidFill>
                <a:latin typeface="Century Gothic"/>
              </a:rPr>
              <a:t>the</a:t>
            </a:r>
            <a:r>
              <a:rPr lang="es-ES" sz="1050" dirty="0">
                <a:solidFill>
                  <a:srgbClr val="0D1E4C"/>
                </a:solidFill>
                <a:latin typeface="Century Gothic"/>
              </a:rPr>
              <a:t> </a:t>
            </a:r>
            <a:r>
              <a:rPr lang="es-ES" sz="1050" dirty="0" err="1">
                <a:solidFill>
                  <a:srgbClr val="0D1E4C"/>
                </a:solidFill>
                <a:latin typeface="Century Gothic"/>
              </a:rPr>
              <a:t>company</a:t>
            </a:r>
            <a:r>
              <a:rPr lang="es-ES" sz="1050" dirty="0">
                <a:solidFill>
                  <a:srgbClr val="0D1E4C"/>
                </a:solidFill>
                <a:latin typeface="Century Gothic"/>
              </a:rPr>
              <a:t>, “Cacao de Colombia”, </a:t>
            </a:r>
            <a:r>
              <a:rPr lang="es-ES" sz="1050" dirty="0" err="1">
                <a:solidFill>
                  <a:srgbClr val="0D1E4C"/>
                </a:solidFill>
                <a:latin typeface="Century Gothic"/>
              </a:rPr>
              <a:t>by</a:t>
            </a:r>
            <a:r>
              <a:rPr lang="es-ES" sz="1050" dirty="0">
                <a:solidFill>
                  <a:srgbClr val="0D1E4C"/>
                </a:solidFill>
                <a:latin typeface="Century Gothic"/>
              </a:rPr>
              <a:t> </a:t>
            </a:r>
            <a:r>
              <a:rPr lang="es-ES" sz="1050" dirty="0" err="1">
                <a:solidFill>
                  <a:srgbClr val="0D1E4C"/>
                </a:solidFill>
                <a:latin typeface="Century Gothic"/>
              </a:rPr>
              <a:t>setting</a:t>
            </a:r>
            <a:r>
              <a:rPr lang="es-ES" sz="1050" dirty="0">
                <a:solidFill>
                  <a:srgbClr val="0D1E4C"/>
                </a:solidFill>
                <a:latin typeface="Century Gothic"/>
              </a:rPr>
              <a:t> up a </a:t>
            </a:r>
            <a:r>
              <a:rPr lang="es-ES" sz="1050" dirty="0" err="1">
                <a:solidFill>
                  <a:srgbClr val="0D1E4C"/>
                </a:solidFill>
                <a:latin typeface="Century Gothic"/>
              </a:rPr>
              <a:t>second</a:t>
            </a:r>
            <a:r>
              <a:rPr lang="es-ES" sz="1050" dirty="0">
                <a:solidFill>
                  <a:srgbClr val="0D1E4C"/>
                </a:solidFill>
                <a:latin typeface="Century Gothic"/>
              </a:rPr>
              <a:t> </a:t>
            </a:r>
            <a:r>
              <a:rPr lang="es-ES" sz="1050" dirty="0" err="1">
                <a:solidFill>
                  <a:srgbClr val="0D1E4C"/>
                </a:solidFill>
                <a:latin typeface="Century Gothic"/>
              </a:rPr>
              <a:t>production</a:t>
            </a:r>
            <a:r>
              <a:rPr lang="es-ES" sz="1050" dirty="0">
                <a:solidFill>
                  <a:srgbClr val="0D1E4C"/>
                </a:solidFill>
                <a:latin typeface="Century Gothic"/>
              </a:rPr>
              <a:t> </a:t>
            </a:r>
            <a:r>
              <a:rPr lang="es-ES" sz="1050" dirty="0" err="1">
                <a:solidFill>
                  <a:srgbClr val="0D1E4C"/>
                </a:solidFill>
                <a:latin typeface="Century Gothic"/>
              </a:rPr>
              <a:t>plant</a:t>
            </a:r>
            <a:r>
              <a:rPr lang="es-ES" sz="1050" dirty="0">
                <a:solidFill>
                  <a:srgbClr val="0D1E4C"/>
                </a:solidFill>
                <a:latin typeface="Century Gothic"/>
              </a:rPr>
              <a:t> in Popayán</a:t>
            </a:r>
            <a:r>
              <a:rPr lang="es-ES" sz="1050" dirty="0">
                <a:solidFill>
                  <a:srgbClr val="0D1E4C"/>
                </a:solidFill>
                <a:latin typeface="Century Gothic"/>
                <a:cs typeface="Century Gothic"/>
              </a:rPr>
              <a:t>.</a:t>
            </a:r>
            <a:endParaRPr lang="en-US" sz="1050" dirty="0">
              <a:solidFill>
                <a:srgbClr val="0D1E4C"/>
              </a:solidFill>
              <a:latin typeface="Century Gothic"/>
              <a:cs typeface="Century Gothic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5426449" y="1962106"/>
            <a:ext cx="444927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Gráfico 31">
            <a:extLst>
              <a:ext uri="{FF2B5EF4-FFF2-40B4-BE49-F238E27FC236}">
                <a16:creationId xmlns:a16="http://schemas.microsoft.com/office/drawing/2014/main" id="{2522D5A2-A775-6A4B-BC5F-6F5F5437FC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534" y="236509"/>
            <a:ext cx="629049" cy="629049"/>
          </a:xfrm>
          <a:prstGeom prst="rect">
            <a:avLst/>
          </a:prstGeom>
        </p:spPr>
      </p:pic>
      <p:sp>
        <p:nvSpPr>
          <p:cNvPr id="33" name="Rectángulo 32">
            <a:extLst>
              <a:ext uri="{FF2B5EF4-FFF2-40B4-BE49-F238E27FC236}">
                <a16:creationId xmlns:a16="http://schemas.microsoft.com/office/drawing/2014/main" id="{A530B0ED-6783-AA42-BB90-4ABF6883EF24}"/>
              </a:ext>
            </a:extLst>
          </p:cNvPr>
          <p:cNvSpPr/>
          <p:nvPr/>
        </p:nvSpPr>
        <p:spPr>
          <a:xfrm rot="2700000">
            <a:off x="-440612" y="1756799"/>
            <a:ext cx="881223" cy="881223"/>
          </a:xfrm>
          <a:prstGeom prst="rect">
            <a:avLst/>
          </a:prstGeom>
          <a:noFill/>
          <a:ln w="1143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39" name="Straight Connector 14">
            <a:extLst>
              <a:ext uri="{FF2B5EF4-FFF2-40B4-BE49-F238E27FC236}">
                <a16:creationId xmlns:a16="http://schemas.microsoft.com/office/drawing/2014/main" id="{4E33F936-8A16-0C40-B167-4934FF91788C}"/>
              </a:ext>
            </a:extLst>
          </p:cNvPr>
          <p:cNvCxnSpPr/>
          <p:nvPr/>
        </p:nvCxnSpPr>
        <p:spPr>
          <a:xfrm flipH="1">
            <a:off x="1182627" y="2336308"/>
            <a:ext cx="691764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14">
            <a:extLst>
              <a:ext uri="{FF2B5EF4-FFF2-40B4-BE49-F238E27FC236}">
                <a16:creationId xmlns:a16="http://schemas.microsoft.com/office/drawing/2014/main" id="{FD33872F-0492-FE44-BAC7-403CC0879D8B}"/>
              </a:ext>
            </a:extLst>
          </p:cNvPr>
          <p:cNvCxnSpPr/>
          <p:nvPr/>
        </p:nvCxnSpPr>
        <p:spPr>
          <a:xfrm>
            <a:off x="8476830" y="1962106"/>
            <a:ext cx="444927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Imagen 42">
            <a:extLst>
              <a:ext uri="{FF2B5EF4-FFF2-40B4-BE49-F238E27FC236}">
                <a16:creationId xmlns:a16="http://schemas.microsoft.com/office/drawing/2014/main" id="{1F5AB2E2-711C-B349-A385-C66F3AB7918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217" y="4356333"/>
            <a:ext cx="508281" cy="325800"/>
          </a:xfrm>
          <a:prstGeom prst="rect">
            <a:avLst/>
          </a:prstGeom>
        </p:spPr>
      </p:pic>
      <p:sp>
        <p:nvSpPr>
          <p:cNvPr id="47" name="27 CuadroTexto">
            <a:extLst>
              <a:ext uri="{FF2B5EF4-FFF2-40B4-BE49-F238E27FC236}">
                <a16:creationId xmlns:a16="http://schemas.microsoft.com/office/drawing/2014/main" id="{E8895344-C680-874F-A170-9EA6EBBD96FE}"/>
              </a:ext>
            </a:extLst>
          </p:cNvPr>
          <p:cNvSpPr txBox="1"/>
          <p:nvPr/>
        </p:nvSpPr>
        <p:spPr>
          <a:xfrm>
            <a:off x="1065621" y="5960637"/>
            <a:ext cx="4052711" cy="20005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en-US"/>
            </a:defPPr>
            <a:lvl1pPr lvl="0" indent="-315488" defTabSz="1219140" fontAlgn="base">
              <a:spcBef>
                <a:spcPct val="0"/>
              </a:spcBef>
              <a:spcAft>
                <a:spcPct val="0"/>
              </a:spcAft>
              <a:defRPr sz="800" i="1">
                <a:solidFill>
                  <a:srgbClr val="0D1E2D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z="700" dirty="0">
                <a:solidFill>
                  <a:schemeClr val="bg1"/>
                </a:solidFill>
              </a:rPr>
              <a:t>Source: </a:t>
            </a:r>
            <a:r>
              <a:rPr lang="en-US" sz="700" dirty="0" err="1">
                <a:solidFill>
                  <a:schemeClr val="bg1"/>
                </a:solidFill>
              </a:rPr>
              <a:t>Procolombia</a:t>
            </a:r>
            <a:r>
              <a:rPr lang="en-US" sz="700" dirty="0">
                <a:solidFill>
                  <a:schemeClr val="bg1"/>
                </a:solidFill>
              </a:rPr>
              <a:t> based on national press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D50A4E1-37CE-A14F-9F8B-9EFAF392619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9027" y="3764235"/>
            <a:ext cx="463330" cy="463330"/>
          </a:xfrm>
          <a:prstGeom prst="rect">
            <a:avLst/>
          </a:prstGeom>
        </p:spPr>
      </p:pic>
      <p:grpSp>
        <p:nvGrpSpPr>
          <p:cNvPr id="24" name="Grupo 23">
            <a:extLst>
              <a:ext uri="{FF2B5EF4-FFF2-40B4-BE49-F238E27FC236}">
                <a16:creationId xmlns:a16="http://schemas.microsoft.com/office/drawing/2014/main" id="{0DCCFFA6-FE4E-ED42-B3FC-B968813BABC6}"/>
              </a:ext>
            </a:extLst>
          </p:cNvPr>
          <p:cNvGrpSpPr/>
          <p:nvPr/>
        </p:nvGrpSpPr>
        <p:grpSpPr>
          <a:xfrm>
            <a:off x="9099954" y="6400483"/>
            <a:ext cx="1881268" cy="345885"/>
            <a:chOff x="6600061" y="1318173"/>
            <a:chExt cx="1881268" cy="345885"/>
          </a:xfrm>
        </p:grpSpPr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B80DCF13-19E8-F64D-A060-71F02DC872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00061" y="1352904"/>
              <a:ext cx="1507782" cy="311154"/>
            </a:xfrm>
            <a:prstGeom prst="rect">
              <a:avLst/>
            </a:prstGeom>
          </p:spPr>
        </p:pic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BA5F285E-B74F-C141-9118-43B61E54D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3251" y="1318173"/>
              <a:ext cx="308078" cy="308078"/>
            </a:xfrm>
            <a:prstGeom prst="rect">
              <a:avLst/>
            </a:prstGeom>
          </p:spPr>
        </p:pic>
      </p:grpSp>
      <p:sp>
        <p:nvSpPr>
          <p:cNvPr id="27" name="TextBox 24">
            <a:extLst>
              <a:ext uri="{FF2B5EF4-FFF2-40B4-BE49-F238E27FC236}">
                <a16:creationId xmlns:a16="http://schemas.microsoft.com/office/drawing/2014/main" id="{18CF14F1-81B8-714F-977A-BF678B772B52}"/>
              </a:ext>
            </a:extLst>
          </p:cNvPr>
          <p:cNvSpPr txBox="1"/>
          <p:nvPr/>
        </p:nvSpPr>
        <p:spPr>
          <a:xfrm>
            <a:off x="1037967" y="1490388"/>
            <a:ext cx="3619162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60"/>
              </a:lnSpc>
            </a:pPr>
            <a:r>
              <a:rPr lang="es-CO" sz="3000" b="1" dirty="0">
                <a:solidFill>
                  <a:schemeClr val="bg1"/>
                </a:solidFill>
                <a:latin typeface="Century Gothic"/>
                <a:cs typeface="Century Gothic"/>
              </a:rPr>
              <a:t>SUCCESS STORIES - AGRIBUSINESS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36C575D-750E-42CF-A4E0-67D807B1AA6A}"/>
              </a:ext>
            </a:extLst>
          </p:cNvPr>
          <p:cNvSpPr/>
          <p:nvPr/>
        </p:nvSpPr>
        <p:spPr>
          <a:xfrm>
            <a:off x="8410766" y="2413602"/>
            <a:ext cx="2570456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50" dirty="0">
                <a:solidFill>
                  <a:srgbClr val="0D1E4C"/>
                </a:solidFill>
                <a:latin typeface="Century Gothic"/>
              </a:rPr>
              <a:t>Nestlé has a commercial presence in Colombia since 1944. Currently its product portfolio focuses on biscuits, chocolates, coffee and dairy products</a:t>
            </a:r>
            <a:endParaRPr lang="es-CO" sz="1050" dirty="0">
              <a:solidFill>
                <a:srgbClr val="0D1E4C"/>
              </a:solidFill>
              <a:latin typeface="Century Gothic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9A8537E-FFBF-45D7-BDAB-B3425245C3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09254" y="1992652"/>
            <a:ext cx="444927" cy="361195"/>
          </a:xfrm>
          <a:prstGeom prst="rect">
            <a:avLst/>
          </a:prstGeom>
        </p:spPr>
      </p:pic>
      <p:pic>
        <p:nvPicPr>
          <p:cNvPr id="34" name="Picture 6" descr="Image result for nestle logo png">
            <a:extLst>
              <a:ext uri="{FF2B5EF4-FFF2-40B4-BE49-F238E27FC236}">
                <a16:creationId xmlns:a16="http://schemas.microsoft.com/office/drawing/2014/main" id="{6C556A8C-5424-43EF-AF26-3838F56C0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830" y="1571950"/>
            <a:ext cx="1130224" cy="30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ángulo 34">
            <a:extLst>
              <a:ext uri="{FF2B5EF4-FFF2-40B4-BE49-F238E27FC236}">
                <a16:creationId xmlns:a16="http://schemas.microsoft.com/office/drawing/2014/main" id="{8DCBEFCF-26BD-4C07-AD52-4A281E82CF10}"/>
              </a:ext>
            </a:extLst>
          </p:cNvPr>
          <p:cNvSpPr/>
          <p:nvPr/>
        </p:nvSpPr>
        <p:spPr>
          <a:xfrm>
            <a:off x="5327653" y="2381866"/>
            <a:ext cx="239800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50" dirty="0">
                <a:solidFill>
                  <a:srgbClr val="0D1E4C"/>
                </a:solidFill>
                <a:latin typeface="Century Gothic"/>
              </a:rPr>
              <a:t>Since the merger between the brewer AB InBev and SABMiller in 2016, the company operates in Colombia. It is present in the country through Bavaria</a:t>
            </a:r>
            <a:r>
              <a:rPr lang="es-CO" sz="1050" dirty="0">
                <a:solidFill>
                  <a:srgbClr val="0D1E4C"/>
                </a:solidFill>
                <a:latin typeface="Century Gothic"/>
              </a:rPr>
              <a:t>.</a:t>
            </a:r>
            <a:r>
              <a:rPr lang="es-CO" sz="1600" dirty="0">
                <a:latin typeface="Century Gothic" panose="020B0502020202020204" pitchFamily="34" charset="0"/>
              </a:rPr>
              <a:t> </a:t>
            </a:r>
          </a:p>
        </p:txBody>
      </p:sp>
      <p:pic>
        <p:nvPicPr>
          <p:cNvPr id="36" name="Picture 10" descr="Image result for ab inbev logo png">
            <a:extLst>
              <a:ext uri="{FF2B5EF4-FFF2-40B4-BE49-F238E27FC236}">
                <a16:creationId xmlns:a16="http://schemas.microsoft.com/office/drawing/2014/main" id="{7157B9CF-D359-4A7E-999A-8767B4F86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026" y="1564998"/>
            <a:ext cx="1626989" cy="37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belgica">
            <a:extLst>
              <a:ext uri="{FF2B5EF4-FFF2-40B4-BE49-F238E27FC236}">
                <a16:creationId xmlns:a16="http://schemas.microsoft.com/office/drawing/2014/main" id="{396027C5-6BD9-42AC-B05F-F86B3EB58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534" y="2003484"/>
            <a:ext cx="455848" cy="31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Straight Connector 14">
            <a:extLst>
              <a:ext uri="{FF2B5EF4-FFF2-40B4-BE49-F238E27FC236}">
                <a16:creationId xmlns:a16="http://schemas.microsoft.com/office/drawing/2014/main" id="{17EAA1C3-B06E-41A1-BE88-BD497837462C}"/>
              </a:ext>
            </a:extLst>
          </p:cNvPr>
          <p:cNvCxnSpPr/>
          <p:nvPr/>
        </p:nvCxnSpPr>
        <p:spPr>
          <a:xfrm>
            <a:off x="5400217" y="4274120"/>
            <a:ext cx="444927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>
            <a:extLst>
              <a:ext uri="{FF2B5EF4-FFF2-40B4-BE49-F238E27FC236}">
                <a16:creationId xmlns:a16="http://schemas.microsoft.com/office/drawing/2014/main" id="{A3EAB26D-4188-499A-B1E5-8298A50C5B0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15280"/>
          <a:stretch/>
        </p:blipFill>
        <p:spPr>
          <a:xfrm>
            <a:off x="8411919" y="3626779"/>
            <a:ext cx="1692734" cy="72824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DB056F7-B9B3-42E9-903C-02E054E9C2C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78480" y="4300940"/>
            <a:ext cx="488700" cy="325800"/>
          </a:xfrm>
          <a:prstGeom prst="rect">
            <a:avLst/>
          </a:prstGeom>
        </p:spPr>
      </p:pic>
      <p:cxnSp>
        <p:nvCxnSpPr>
          <p:cNvPr id="46" name="Straight Connector 14">
            <a:extLst>
              <a:ext uri="{FF2B5EF4-FFF2-40B4-BE49-F238E27FC236}">
                <a16:creationId xmlns:a16="http://schemas.microsoft.com/office/drawing/2014/main" id="{DFF6F7B4-10DC-404A-B16B-95D9C2BC0E2E}"/>
              </a:ext>
            </a:extLst>
          </p:cNvPr>
          <p:cNvCxnSpPr/>
          <p:nvPr/>
        </p:nvCxnSpPr>
        <p:spPr>
          <a:xfrm>
            <a:off x="8478479" y="4222762"/>
            <a:ext cx="444927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ángulo 47">
            <a:extLst>
              <a:ext uri="{FF2B5EF4-FFF2-40B4-BE49-F238E27FC236}">
                <a16:creationId xmlns:a16="http://schemas.microsoft.com/office/drawing/2014/main" id="{6E264057-0AB9-4EF0-A687-6B4F886E3A22}"/>
              </a:ext>
            </a:extLst>
          </p:cNvPr>
          <p:cNvSpPr/>
          <p:nvPr/>
        </p:nvSpPr>
        <p:spPr>
          <a:xfrm>
            <a:off x="8411919" y="4766024"/>
            <a:ext cx="25693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50" dirty="0">
                <a:solidFill>
                  <a:srgbClr val="0D1E4C"/>
                </a:solidFill>
                <a:latin typeface="Century Gothic"/>
              </a:rPr>
              <a:t>In 2015, </a:t>
            </a:r>
            <a:r>
              <a:rPr lang="en-US" sz="1050" dirty="0" err="1">
                <a:solidFill>
                  <a:srgbClr val="0D1E4C"/>
                </a:solidFill>
                <a:latin typeface="Century Gothic"/>
              </a:rPr>
              <a:t>Eurofresh</a:t>
            </a:r>
            <a:r>
              <a:rPr lang="en-US" sz="1050" dirty="0">
                <a:solidFill>
                  <a:srgbClr val="0D1E4C"/>
                </a:solidFill>
                <a:latin typeface="Century Gothic"/>
              </a:rPr>
              <a:t> arrived to Colombia, where they produce and market avocado </a:t>
            </a:r>
            <a:r>
              <a:rPr lang="en-US" sz="1050" dirty="0" err="1">
                <a:solidFill>
                  <a:srgbClr val="0D1E4C"/>
                </a:solidFill>
                <a:latin typeface="Century Gothic"/>
              </a:rPr>
              <a:t>hass</a:t>
            </a:r>
            <a:r>
              <a:rPr lang="en-US" sz="1050" dirty="0">
                <a:solidFill>
                  <a:srgbClr val="0D1E4C"/>
                </a:solidFill>
                <a:latin typeface="Century Gothic"/>
              </a:rPr>
              <a:t>. The company is located in Manizales.</a:t>
            </a:r>
            <a:endParaRPr lang="es-CO" sz="1050" dirty="0">
              <a:solidFill>
                <a:srgbClr val="0D1E4C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587387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D1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6FA3FBD8-41DA-0249-8260-54178CD3D4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534" y="236509"/>
            <a:ext cx="629049" cy="629049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63BFBEFC-5E6B-9447-85A0-2B961591B8F1}"/>
              </a:ext>
            </a:extLst>
          </p:cNvPr>
          <p:cNvSpPr/>
          <p:nvPr/>
        </p:nvSpPr>
        <p:spPr>
          <a:xfrm rot="2700000">
            <a:off x="-440612" y="1756799"/>
            <a:ext cx="881223" cy="881223"/>
          </a:xfrm>
          <a:prstGeom prst="rect">
            <a:avLst/>
          </a:prstGeom>
          <a:noFill/>
          <a:ln w="1143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23" name="Straight Connector 14">
            <a:extLst>
              <a:ext uri="{FF2B5EF4-FFF2-40B4-BE49-F238E27FC236}">
                <a16:creationId xmlns:a16="http://schemas.microsoft.com/office/drawing/2014/main" id="{7908B925-1287-2845-86E5-8A7466F5E064}"/>
              </a:ext>
            </a:extLst>
          </p:cNvPr>
          <p:cNvCxnSpPr/>
          <p:nvPr/>
        </p:nvCxnSpPr>
        <p:spPr>
          <a:xfrm flipH="1">
            <a:off x="1182627" y="3225264"/>
            <a:ext cx="691764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15">
            <a:extLst>
              <a:ext uri="{FF2B5EF4-FFF2-40B4-BE49-F238E27FC236}">
                <a16:creationId xmlns:a16="http://schemas.microsoft.com/office/drawing/2014/main" id="{03936FC1-9838-4D4F-9D4C-18D9814B4636}"/>
              </a:ext>
            </a:extLst>
          </p:cNvPr>
          <p:cNvSpPr/>
          <p:nvPr/>
        </p:nvSpPr>
        <p:spPr>
          <a:xfrm>
            <a:off x="1025743" y="2344538"/>
            <a:ext cx="424849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500" i="1" dirty="0">
                <a:solidFill>
                  <a:prstClr val="white"/>
                </a:solidFill>
                <a:latin typeface="Century Gothic"/>
                <a:ea typeface="Tahoma" pitchFamily="34" charset="0"/>
                <a:cs typeface="Century Gothic"/>
              </a:rPr>
              <a:t>Colombia, a sustainable destination</a:t>
            </a:r>
            <a:r>
              <a:rPr lang="es-CO" sz="2500" b="1" i="1" dirty="0">
                <a:solidFill>
                  <a:schemeClr val="bg1"/>
                </a:solidFill>
                <a:latin typeface="Century Gothic"/>
                <a:ea typeface="Tahoma" pitchFamily="34" charset="0"/>
                <a:cs typeface="Century Gothic"/>
              </a:rPr>
              <a:t>.</a:t>
            </a:r>
            <a:endParaRPr lang="en-US" sz="2500" i="1" dirty="0">
              <a:solidFill>
                <a:prstClr val="white"/>
              </a:solidFill>
              <a:latin typeface="Century Gothic"/>
              <a:ea typeface="Tahoma" pitchFamily="34" charset="0"/>
              <a:cs typeface="Century Gothic"/>
            </a:endParaRPr>
          </a:p>
        </p:txBody>
      </p:sp>
      <p:sp>
        <p:nvSpPr>
          <p:cNvPr id="82" name="19 CuadroTexto">
            <a:extLst>
              <a:ext uri="{FF2B5EF4-FFF2-40B4-BE49-F238E27FC236}">
                <a16:creationId xmlns:a16="http://schemas.microsoft.com/office/drawing/2014/main" id="{6017BD23-BD9D-4941-AD18-C5C57A4A36FA}"/>
              </a:ext>
            </a:extLst>
          </p:cNvPr>
          <p:cNvSpPr txBox="1"/>
          <p:nvPr/>
        </p:nvSpPr>
        <p:spPr>
          <a:xfrm>
            <a:off x="1141281" y="5581911"/>
            <a:ext cx="1298274" cy="415496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lvl="0" algn="ctr" defTabSz="914286">
              <a:defRPr/>
            </a:pPr>
            <a:r>
              <a:rPr lang="es-CO" sz="1050" dirty="0">
                <a:solidFill>
                  <a:schemeClr val="bg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AUTOMOTIVE AND AUTO PARTS</a:t>
            </a:r>
            <a:endParaRPr kumimoji="0" lang="es-CO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83" name="19 CuadroTexto">
            <a:extLst>
              <a:ext uri="{FF2B5EF4-FFF2-40B4-BE49-F238E27FC236}">
                <a16:creationId xmlns:a16="http://schemas.microsoft.com/office/drawing/2014/main" id="{1BBD65B5-9C59-AF45-9E06-7FED90EEE106}"/>
              </a:ext>
            </a:extLst>
          </p:cNvPr>
          <p:cNvSpPr txBox="1"/>
          <p:nvPr/>
        </p:nvSpPr>
        <p:spPr>
          <a:xfrm>
            <a:off x="2510356" y="5659400"/>
            <a:ext cx="1368657" cy="261608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lvl="0" algn="ctr" defTabSz="914286">
              <a:defRPr/>
            </a:pPr>
            <a:r>
              <a:rPr lang="es-CO" sz="1050" dirty="0">
                <a:solidFill>
                  <a:schemeClr val="bg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METALWORKING</a:t>
            </a:r>
          </a:p>
        </p:txBody>
      </p:sp>
      <p:sp>
        <p:nvSpPr>
          <p:cNvPr id="84" name="19 CuadroTexto">
            <a:extLst>
              <a:ext uri="{FF2B5EF4-FFF2-40B4-BE49-F238E27FC236}">
                <a16:creationId xmlns:a16="http://schemas.microsoft.com/office/drawing/2014/main" id="{84E8E479-DCA2-2A4B-89CF-130E57218D0B}"/>
              </a:ext>
            </a:extLst>
          </p:cNvPr>
          <p:cNvSpPr txBox="1"/>
          <p:nvPr/>
        </p:nvSpPr>
        <p:spPr>
          <a:xfrm>
            <a:off x="4011624" y="5581911"/>
            <a:ext cx="1272336" cy="415496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lvl="0" algn="ctr" defTabSz="914286">
              <a:defRPr/>
            </a:pPr>
            <a:r>
              <a:rPr lang="es-CO" sz="1050" dirty="0">
                <a:solidFill>
                  <a:schemeClr val="bg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CONSTRUCTION MATE</a:t>
            </a:r>
            <a:endParaRPr kumimoji="0" lang="es-CO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24" name="23 Rectángulo">
            <a:extLst>
              <a:ext uri="{FF2B5EF4-FFF2-40B4-BE49-F238E27FC236}">
                <a16:creationId xmlns:a16="http://schemas.microsoft.com/office/drawing/2014/main" id="{C8722C9B-E322-854B-96DD-A26B3D13D334}"/>
              </a:ext>
            </a:extLst>
          </p:cNvPr>
          <p:cNvSpPr/>
          <p:nvPr/>
        </p:nvSpPr>
        <p:spPr>
          <a:xfrm>
            <a:off x="6572445" y="3040491"/>
            <a:ext cx="5287649" cy="437041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algn="just" defTabSz="914332">
              <a:lnSpc>
                <a:spcPct val="80000"/>
              </a:lnSpc>
            </a:pPr>
            <a:r>
              <a:rPr lang="es-CO" sz="1400" dirty="0">
                <a:solidFill>
                  <a:srgbClr val="0D1E2D"/>
                </a:solidFill>
                <a:latin typeface="Century Gothic"/>
                <a:cs typeface="Century Gothic"/>
              </a:rPr>
              <a:t>Setting up factories that transform iron and steel products with the aim of meeting other industries demand.</a:t>
            </a:r>
          </a:p>
        </p:txBody>
      </p:sp>
      <p:sp>
        <p:nvSpPr>
          <p:cNvPr id="26" name="23 Rectángulo">
            <a:extLst>
              <a:ext uri="{FF2B5EF4-FFF2-40B4-BE49-F238E27FC236}">
                <a16:creationId xmlns:a16="http://schemas.microsoft.com/office/drawing/2014/main" id="{0643D9CE-7516-FD48-990C-6019A6DC0CFE}"/>
              </a:ext>
            </a:extLst>
          </p:cNvPr>
          <p:cNvSpPr/>
          <p:nvPr/>
        </p:nvSpPr>
        <p:spPr>
          <a:xfrm>
            <a:off x="6572445" y="1476769"/>
            <a:ext cx="5287649" cy="781750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algn="just" defTabSz="914332">
              <a:lnSpc>
                <a:spcPct val="80000"/>
              </a:lnSpc>
            </a:pPr>
            <a:r>
              <a:rPr lang="es-CO" sz="1400" dirty="0">
                <a:solidFill>
                  <a:srgbClr val="0D1E2D"/>
                </a:solidFill>
                <a:latin typeface="Century Gothic"/>
                <a:cs typeface="Century Gothic"/>
              </a:rPr>
              <a:t>Setting up assembly lines to produce commercial vehicles (buses), cargo vehicles and motorcycles to serve both local and international markets using Colombia as an export platform.</a:t>
            </a:r>
            <a:endParaRPr lang="es-CO" sz="1100" dirty="0">
              <a:solidFill>
                <a:srgbClr val="0D1E2D"/>
              </a:solidFill>
              <a:latin typeface="Century Gothic"/>
              <a:cs typeface="Century Gothic"/>
            </a:endParaRPr>
          </a:p>
        </p:txBody>
      </p:sp>
      <p:sp>
        <p:nvSpPr>
          <p:cNvPr id="28" name="23 Rectángulo">
            <a:extLst>
              <a:ext uri="{FF2B5EF4-FFF2-40B4-BE49-F238E27FC236}">
                <a16:creationId xmlns:a16="http://schemas.microsoft.com/office/drawing/2014/main" id="{669EE9B9-B094-254D-B3A3-B6ECE87214A3}"/>
              </a:ext>
            </a:extLst>
          </p:cNvPr>
          <p:cNvSpPr/>
          <p:nvPr/>
        </p:nvSpPr>
        <p:spPr>
          <a:xfrm>
            <a:off x="6572445" y="4271895"/>
            <a:ext cx="5287649" cy="609396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algn="just" defTabSz="914332">
              <a:lnSpc>
                <a:spcPct val="80000"/>
              </a:lnSpc>
            </a:pPr>
            <a:r>
              <a:rPr lang="es-CO" sz="1400" dirty="0">
                <a:solidFill>
                  <a:srgbClr val="0D1E2D"/>
                </a:solidFill>
                <a:latin typeface="Century Gothic"/>
                <a:cs typeface="Century Gothic"/>
              </a:rPr>
              <a:t>Establishment of cement, ceramic and prefabricated production plants to supply local and international markets.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5DCF7479-7613-964B-94AA-B2E35106A0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13899"/>
          <a:stretch/>
        </p:blipFill>
        <p:spPr>
          <a:xfrm>
            <a:off x="4332168" y="4827201"/>
            <a:ext cx="670375" cy="723655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429BAF64-C207-504E-9951-3FFCC1AEF6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19136"/>
          <a:stretch/>
        </p:blipFill>
        <p:spPr>
          <a:xfrm>
            <a:off x="2774779" y="4837063"/>
            <a:ext cx="735201" cy="743145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4A5084AB-E1D0-CE44-90A0-03A1C6723FE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22034"/>
          <a:stretch/>
        </p:blipFill>
        <p:spPr>
          <a:xfrm>
            <a:off x="1520173" y="4952489"/>
            <a:ext cx="625205" cy="604435"/>
          </a:xfrm>
          <a:prstGeom prst="rect">
            <a:avLst/>
          </a:prstGeom>
        </p:spPr>
      </p:pic>
      <p:sp>
        <p:nvSpPr>
          <p:cNvPr id="36" name="Triángulo 35">
            <a:extLst>
              <a:ext uri="{FF2B5EF4-FFF2-40B4-BE49-F238E27FC236}">
                <a16:creationId xmlns:a16="http://schemas.microsoft.com/office/drawing/2014/main" id="{ED960A80-B253-6340-96C4-13EB96A67066}"/>
              </a:ext>
            </a:extLst>
          </p:cNvPr>
          <p:cNvSpPr/>
          <p:nvPr/>
        </p:nvSpPr>
        <p:spPr>
          <a:xfrm rot="5400000">
            <a:off x="6330341" y="1735716"/>
            <a:ext cx="223047" cy="113519"/>
          </a:xfrm>
          <a:prstGeom prst="triangle">
            <a:avLst/>
          </a:prstGeom>
          <a:noFill/>
          <a:ln w="381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7" name="Triángulo 36">
            <a:extLst>
              <a:ext uri="{FF2B5EF4-FFF2-40B4-BE49-F238E27FC236}">
                <a16:creationId xmlns:a16="http://schemas.microsoft.com/office/drawing/2014/main" id="{329E0485-57D2-8E45-A691-D820A6E278F9}"/>
              </a:ext>
            </a:extLst>
          </p:cNvPr>
          <p:cNvSpPr/>
          <p:nvPr/>
        </p:nvSpPr>
        <p:spPr>
          <a:xfrm rot="5400000">
            <a:off x="6330341" y="3168407"/>
            <a:ext cx="223047" cy="113519"/>
          </a:xfrm>
          <a:prstGeom prst="triangle">
            <a:avLst/>
          </a:prstGeom>
          <a:noFill/>
          <a:ln w="381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8" name="Triángulo 37">
            <a:extLst>
              <a:ext uri="{FF2B5EF4-FFF2-40B4-BE49-F238E27FC236}">
                <a16:creationId xmlns:a16="http://schemas.microsoft.com/office/drawing/2014/main" id="{5D56E6E8-7C2F-574D-A361-4957A78D4CAC}"/>
              </a:ext>
            </a:extLst>
          </p:cNvPr>
          <p:cNvSpPr/>
          <p:nvPr/>
        </p:nvSpPr>
        <p:spPr>
          <a:xfrm rot="5400000">
            <a:off x="6348308" y="4476021"/>
            <a:ext cx="223047" cy="113519"/>
          </a:xfrm>
          <a:prstGeom prst="triangle">
            <a:avLst/>
          </a:prstGeom>
          <a:noFill/>
          <a:ln w="381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A1F32803-0356-8841-BA9B-3508531BCAC5}"/>
              </a:ext>
            </a:extLst>
          </p:cNvPr>
          <p:cNvGrpSpPr/>
          <p:nvPr/>
        </p:nvGrpSpPr>
        <p:grpSpPr>
          <a:xfrm>
            <a:off x="9216781" y="6405399"/>
            <a:ext cx="1756053" cy="308078"/>
            <a:chOff x="9216781" y="6405399"/>
            <a:chExt cx="1756053" cy="308078"/>
          </a:xfrm>
        </p:grpSpPr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28EFB4C9-6D1E-1644-BC76-772941C13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16781" y="6433293"/>
              <a:ext cx="1281235" cy="252290"/>
            </a:xfrm>
            <a:prstGeom prst="rect">
              <a:avLst/>
            </a:prstGeom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08A428EF-F751-FD40-8199-CE57ABB5E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4756" y="6405399"/>
              <a:ext cx="308078" cy="308078"/>
            </a:xfrm>
            <a:prstGeom prst="rect">
              <a:avLst/>
            </a:prstGeom>
          </p:spPr>
        </p:pic>
      </p:grpSp>
      <p:sp>
        <p:nvSpPr>
          <p:cNvPr id="27" name="22 CuadroTexto">
            <a:extLst>
              <a:ext uri="{FF2B5EF4-FFF2-40B4-BE49-F238E27FC236}">
                <a16:creationId xmlns:a16="http://schemas.microsoft.com/office/drawing/2014/main" id="{21C0D5A4-17BF-5A45-9E71-FC5FC051D258}"/>
              </a:ext>
            </a:extLst>
          </p:cNvPr>
          <p:cNvSpPr txBox="1"/>
          <p:nvPr/>
        </p:nvSpPr>
        <p:spPr>
          <a:xfrm>
            <a:off x="1266686" y="4035653"/>
            <a:ext cx="3685450" cy="338552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algn="ctr" defTabSz="1219140">
              <a:defRPr/>
            </a:pPr>
            <a:r>
              <a:rPr lang="es-CO" sz="1600" dirty="0">
                <a:solidFill>
                  <a:schemeClr val="bg1"/>
                </a:solidFill>
                <a:latin typeface="Century Gothic"/>
                <a:ea typeface="Tahoma" pitchFamily="34" charset="0"/>
              </a:rPr>
              <a:t>Some niches of opportunity:</a:t>
            </a: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14B452AA-2621-E443-8F9D-4665577CC408}"/>
              </a:ext>
            </a:extLst>
          </p:cNvPr>
          <p:cNvSpPr/>
          <p:nvPr/>
        </p:nvSpPr>
        <p:spPr>
          <a:xfrm>
            <a:off x="1168842" y="4405022"/>
            <a:ext cx="4105398" cy="1687949"/>
          </a:xfrm>
          <a:prstGeom prst="rect">
            <a:avLst/>
          </a:prstGeom>
          <a:noFill/>
          <a:ln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 </a:t>
            </a:r>
          </a:p>
        </p:txBody>
      </p:sp>
      <p:sp>
        <p:nvSpPr>
          <p:cNvPr id="45" name="TextBox 24">
            <a:extLst>
              <a:ext uri="{FF2B5EF4-FFF2-40B4-BE49-F238E27FC236}">
                <a16:creationId xmlns:a16="http://schemas.microsoft.com/office/drawing/2014/main" id="{203A6D07-8F92-564B-A3AC-322DD7A0FAD6}"/>
              </a:ext>
            </a:extLst>
          </p:cNvPr>
          <p:cNvSpPr txBox="1"/>
          <p:nvPr/>
        </p:nvSpPr>
        <p:spPr>
          <a:xfrm>
            <a:off x="1025743" y="1322523"/>
            <a:ext cx="4972836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60"/>
              </a:lnSpc>
            </a:pPr>
            <a:r>
              <a:rPr lang="en-US" sz="2800" b="1" dirty="0">
                <a:solidFill>
                  <a:schemeClr val="bg1"/>
                </a:solidFill>
                <a:latin typeface="Century Gothic"/>
                <a:ea typeface="Tahoma" pitchFamily="34" charset="0"/>
                <a:cs typeface="Century Gothic"/>
              </a:rPr>
              <a:t>SECTORS OF OPPORTUNITY –</a:t>
            </a:r>
          </a:p>
          <a:p>
            <a:pPr>
              <a:lnSpc>
                <a:spcPts val="2660"/>
              </a:lnSpc>
            </a:pPr>
            <a:r>
              <a:rPr lang="en-US" sz="2800" b="1" dirty="0">
                <a:solidFill>
                  <a:schemeClr val="bg1"/>
                </a:solidFill>
                <a:latin typeface="Century Gothic"/>
                <a:ea typeface="Tahoma" pitchFamily="34" charset="0"/>
                <a:cs typeface="Century Gothic"/>
              </a:rPr>
              <a:t>METALWORKING AND</a:t>
            </a:r>
          </a:p>
          <a:p>
            <a:pPr>
              <a:lnSpc>
                <a:spcPts val="2660"/>
              </a:lnSpc>
            </a:pPr>
            <a:r>
              <a:rPr lang="en-US" sz="2800" b="1" dirty="0">
                <a:solidFill>
                  <a:schemeClr val="bg1"/>
                </a:solidFill>
                <a:latin typeface="Century Gothic"/>
                <a:ea typeface="Tahoma" pitchFamily="34" charset="0"/>
                <a:cs typeface="Century Gothic"/>
              </a:rPr>
              <a:t>OTHER INDUSTRIES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C2EA793-E540-784E-9F8C-87D30EBB57D7}"/>
              </a:ext>
            </a:extLst>
          </p:cNvPr>
          <p:cNvSpPr/>
          <p:nvPr/>
        </p:nvSpPr>
        <p:spPr>
          <a:xfrm>
            <a:off x="6096000" y="2247335"/>
            <a:ext cx="5764094" cy="5406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685749">
              <a:lnSpc>
                <a:spcPts val="1180"/>
              </a:lnSpc>
            </a:pPr>
            <a:r>
              <a:rPr lang="en-US" sz="900" dirty="0">
                <a:solidFill>
                  <a:srgbClr val="0D1E2D"/>
                </a:solidFill>
                <a:latin typeface="Century Gothic"/>
                <a:cs typeface="Century Gothic"/>
              </a:rPr>
              <a:t>Colombia has specialized in the production of vehicles and motorcycles to meet local and international demand </a:t>
            </a:r>
            <a:r>
              <a:rPr lang="en-US" sz="900" b="1" dirty="0">
                <a:solidFill>
                  <a:srgbClr val="0D1E2D"/>
                </a:solidFill>
                <a:latin typeface="Century Gothic"/>
                <a:cs typeface="Century Gothic"/>
              </a:rPr>
              <a:t>as well in the auto parts market that allow it to respond to the needs</a:t>
            </a:r>
            <a:br>
              <a:rPr lang="en-US" sz="900" b="1" dirty="0">
                <a:solidFill>
                  <a:srgbClr val="0D1E2D"/>
                </a:solidFill>
                <a:latin typeface="Century Gothic"/>
                <a:cs typeface="Century Gothic"/>
              </a:rPr>
            </a:br>
            <a:r>
              <a:rPr lang="en-US" sz="900" b="1" dirty="0">
                <a:solidFill>
                  <a:srgbClr val="0D1E2D"/>
                </a:solidFill>
                <a:latin typeface="Century Gothic"/>
                <a:cs typeface="Century Gothic"/>
              </a:rPr>
              <a:t>of assemblers and the aftermarket.</a:t>
            </a:r>
            <a:endParaRPr lang="es-CO" sz="900" b="1" dirty="0">
              <a:solidFill>
                <a:srgbClr val="0D1E2D"/>
              </a:solidFill>
              <a:latin typeface="Century Gothic"/>
              <a:cs typeface="Century Gothic"/>
            </a:endParaRP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B27799F2-8FB6-2B48-848E-28F8C86757F1}"/>
              </a:ext>
            </a:extLst>
          </p:cNvPr>
          <p:cNvSpPr/>
          <p:nvPr/>
        </p:nvSpPr>
        <p:spPr>
          <a:xfrm>
            <a:off x="6096000" y="3473023"/>
            <a:ext cx="5764094" cy="541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685749">
              <a:lnSpc>
                <a:spcPts val="1180"/>
              </a:lnSpc>
            </a:pPr>
            <a:r>
              <a:rPr lang="en-US" sz="900" dirty="0">
                <a:solidFill>
                  <a:srgbClr val="0D1E2D"/>
                </a:solidFill>
                <a:latin typeface="Century Gothic"/>
                <a:cs typeface="Century Gothic"/>
              </a:rPr>
              <a:t>The development of sectors such as construction, automotive, shipyards and metallurgy opens a huge investment potential in the manufacture of metal structures, tools and machinery.</a:t>
            </a:r>
            <a:endParaRPr lang="es-CO" sz="900" b="1" dirty="0">
              <a:solidFill>
                <a:srgbClr val="0D1E2D"/>
              </a:solidFill>
              <a:latin typeface="Century Gothic"/>
              <a:cs typeface="Century Gothic"/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646D3F80-E1B9-D64D-A92B-511B01657BD2}"/>
              </a:ext>
            </a:extLst>
          </p:cNvPr>
          <p:cNvSpPr/>
          <p:nvPr/>
        </p:nvSpPr>
        <p:spPr>
          <a:xfrm>
            <a:off x="6096000" y="4853375"/>
            <a:ext cx="5764094" cy="387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685749">
              <a:lnSpc>
                <a:spcPts val="1180"/>
              </a:lnSpc>
            </a:pPr>
            <a:r>
              <a:rPr lang="en-US" sz="900" dirty="0">
                <a:solidFill>
                  <a:srgbClr val="0D1E2D"/>
                </a:solidFill>
                <a:latin typeface="Century Gothic"/>
                <a:cs typeface="Century Gothic"/>
              </a:rPr>
              <a:t>Colombia has a portfolio of projects for the construction of housing, road infrastructure</a:t>
            </a:r>
          </a:p>
          <a:p>
            <a:pPr lvl="1" defTabSz="685749">
              <a:lnSpc>
                <a:spcPts val="1180"/>
              </a:lnSpc>
            </a:pPr>
            <a:r>
              <a:rPr lang="en-US" sz="900" dirty="0">
                <a:solidFill>
                  <a:srgbClr val="0D1E2D"/>
                </a:solidFill>
                <a:latin typeface="Century Gothic"/>
                <a:cs typeface="Century Gothic"/>
              </a:rPr>
              <a:t>and air transport, which makes it an attractive destination for companies in the sector.</a:t>
            </a:r>
          </a:p>
        </p:txBody>
      </p:sp>
    </p:spTree>
    <p:extLst>
      <p:ext uri="{BB962C8B-B14F-4D97-AF65-F5344CB8AC3E}">
        <p14:creationId xmlns:p14="http://schemas.microsoft.com/office/powerpoint/2010/main" val="39015659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">
            <a:extLst>
              <a:ext uri="{FF2B5EF4-FFF2-40B4-BE49-F238E27FC236}">
                <a16:creationId xmlns:a16="http://schemas.microsoft.com/office/drawing/2014/main" id="{07F674C9-E21F-E74D-8C49-33F33B7F72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1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751585" y="762000"/>
            <a:ext cx="6625855" cy="533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321736" y="2367915"/>
            <a:ext cx="24154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40"/>
            <a:r>
              <a:rPr lang="es-CO" sz="1050" dirty="0">
                <a:solidFill>
                  <a:srgbClr val="0D1E4C"/>
                </a:solidFill>
                <a:latin typeface="Century Gothic"/>
                <a:cs typeface="Century Gothic"/>
              </a:rPr>
              <a:t>The company invested in a float glass production plant to supply the national market and export to countries in the Andean region.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5426449" y="1962106"/>
            <a:ext cx="444927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Gráfico 31">
            <a:extLst>
              <a:ext uri="{FF2B5EF4-FFF2-40B4-BE49-F238E27FC236}">
                <a16:creationId xmlns:a16="http://schemas.microsoft.com/office/drawing/2014/main" id="{2522D5A2-A775-6A4B-BC5F-6F5F5437FC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534" y="236509"/>
            <a:ext cx="629049" cy="629049"/>
          </a:xfrm>
          <a:prstGeom prst="rect">
            <a:avLst/>
          </a:prstGeom>
        </p:spPr>
      </p:pic>
      <p:sp>
        <p:nvSpPr>
          <p:cNvPr id="33" name="Rectángulo 32">
            <a:extLst>
              <a:ext uri="{FF2B5EF4-FFF2-40B4-BE49-F238E27FC236}">
                <a16:creationId xmlns:a16="http://schemas.microsoft.com/office/drawing/2014/main" id="{A530B0ED-6783-AA42-BB90-4ABF6883EF24}"/>
              </a:ext>
            </a:extLst>
          </p:cNvPr>
          <p:cNvSpPr/>
          <p:nvPr/>
        </p:nvSpPr>
        <p:spPr>
          <a:xfrm rot="2700000">
            <a:off x="-440612" y="1756799"/>
            <a:ext cx="881223" cy="881223"/>
          </a:xfrm>
          <a:prstGeom prst="rect">
            <a:avLst/>
          </a:prstGeom>
          <a:noFill/>
          <a:ln w="1143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4" name="TextBox 24">
            <a:extLst>
              <a:ext uri="{FF2B5EF4-FFF2-40B4-BE49-F238E27FC236}">
                <a16:creationId xmlns:a16="http://schemas.microsoft.com/office/drawing/2014/main" id="{ECEC9B5F-E079-9946-8A20-A4408D6A3A04}"/>
              </a:ext>
            </a:extLst>
          </p:cNvPr>
          <p:cNvSpPr txBox="1"/>
          <p:nvPr/>
        </p:nvSpPr>
        <p:spPr>
          <a:xfrm>
            <a:off x="1059630" y="1729327"/>
            <a:ext cx="3419526" cy="1374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60"/>
              </a:lnSpc>
            </a:pPr>
            <a:r>
              <a:rPr lang="en-US" sz="2800" b="1" dirty="0">
                <a:solidFill>
                  <a:prstClr val="white"/>
                </a:solidFill>
                <a:latin typeface="Century Gothic"/>
                <a:ea typeface="Tahoma" pitchFamily="34" charset="0"/>
                <a:cs typeface="Century Gothic"/>
              </a:rPr>
              <a:t>SUCCESS STORIES –</a:t>
            </a:r>
          </a:p>
          <a:p>
            <a:pPr>
              <a:lnSpc>
                <a:spcPts val="2460"/>
              </a:lnSpc>
            </a:pPr>
            <a:r>
              <a:rPr lang="en-US" sz="2800" b="1" dirty="0">
                <a:solidFill>
                  <a:schemeClr val="bg1"/>
                </a:solidFill>
                <a:latin typeface="Century Gothic"/>
                <a:ea typeface="Tahoma" pitchFamily="34" charset="0"/>
                <a:cs typeface="Century Gothic"/>
              </a:rPr>
              <a:t>METALWORKING</a:t>
            </a:r>
          </a:p>
          <a:p>
            <a:pPr>
              <a:lnSpc>
                <a:spcPts val="2460"/>
              </a:lnSpc>
            </a:pPr>
            <a:r>
              <a:rPr lang="en-US" sz="2800" b="1" dirty="0">
                <a:solidFill>
                  <a:schemeClr val="bg1"/>
                </a:solidFill>
                <a:latin typeface="Century Gothic"/>
                <a:ea typeface="Tahoma" pitchFamily="34" charset="0"/>
                <a:cs typeface="Century Gothic"/>
              </a:rPr>
              <a:t>AND OTHER</a:t>
            </a:r>
          </a:p>
          <a:p>
            <a:pPr>
              <a:lnSpc>
                <a:spcPts val="2460"/>
              </a:lnSpc>
            </a:pPr>
            <a:r>
              <a:rPr lang="en-US" sz="2800" b="1" dirty="0">
                <a:solidFill>
                  <a:schemeClr val="bg1"/>
                </a:solidFill>
                <a:latin typeface="Century Gothic"/>
                <a:ea typeface="Tahoma" pitchFamily="34" charset="0"/>
                <a:cs typeface="Century Gothic"/>
              </a:rPr>
              <a:t>INDUSTRIES</a:t>
            </a:r>
            <a:endParaRPr lang="es-CO" sz="2800" b="1" dirty="0">
              <a:solidFill>
                <a:prstClr val="white"/>
              </a:solidFill>
              <a:latin typeface="Century Gothic"/>
              <a:cs typeface="Century Gothic"/>
            </a:endParaRPr>
          </a:p>
        </p:txBody>
      </p:sp>
      <p:cxnSp>
        <p:nvCxnSpPr>
          <p:cNvPr id="39" name="Straight Connector 14">
            <a:extLst>
              <a:ext uri="{FF2B5EF4-FFF2-40B4-BE49-F238E27FC236}">
                <a16:creationId xmlns:a16="http://schemas.microsoft.com/office/drawing/2014/main" id="{4E33F936-8A16-0C40-B167-4934FF91788C}"/>
              </a:ext>
            </a:extLst>
          </p:cNvPr>
          <p:cNvCxnSpPr/>
          <p:nvPr/>
        </p:nvCxnSpPr>
        <p:spPr>
          <a:xfrm flipH="1">
            <a:off x="1190376" y="4130339"/>
            <a:ext cx="691764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12">
            <a:extLst>
              <a:ext uri="{FF2B5EF4-FFF2-40B4-BE49-F238E27FC236}">
                <a16:creationId xmlns:a16="http://schemas.microsoft.com/office/drawing/2014/main" id="{594C3119-86AE-624F-9CF5-C0A0AE30BCC8}"/>
              </a:ext>
            </a:extLst>
          </p:cNvPr>
          <p:cNvSpPr/>
          <p:nvPr/>
        </p:nvSpPr>
        <p:spPr>
          <a:xfrm>
            <a:off x="8372117" y="2353847"/>
            <a:ext cx="2607879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40"/>
            <a:r>
              <a:rPr lang="en-US" sz="1050" dirty="0">
                <a:solidFill>
                  <a:srgbClr val="0D1E4C"/>
                </a:solidFill>
                <a:latin typeface="Century Gothic"/>
                <a:cs typeface="Century Gothic"/>
              </a:rPr>
              <a:t>The company invested in the development of a new plant in the municipality of </a:t>
            </a:r>
            <a:r>
              <a:rPr lang="en-US" sz="1050" dirty="0" err="1">
                <a:solidFill>
                  <a:srgbClr val="0D1E4C"/>
                </a:solidFill>
                <a:latin typeface="Century Gothic"/>
                <a:cs typeface="Century Gothic"/>
              </a:rPr>
              <a:t>Sonsón</a:t>
            </a:r>
            <a:r>
              <a:rPr lang="en-US" sz="1050" dirty="0">
                <a:solidFill>
                  <a:srgbClr val="0D1E4C"/>
                </a:solidFill>
                <a:latin typeface="Century Gothic"/>
                <a:cs typeface="Century Gothic"/>
              </a:rPr>
              <a:t>, Antioquia, where it will have a production capacity of 1,350,000 tons of cement per year. </a:t>
            </a:r>
          </a:p>
          <a:p>
            <a:pPr algn="just" defTabSz="1219140"/>
            <a:r>
              <a:rPr lang="es-CO" sz="1050" dirty="0">
                <a:solidFill>
                  <a:srgbClr val="0D1E4C"/>
                </a:solidFill>
                <a:latin typeface="Century Gothic"/>
                <a:cs typeface="Century Gothic"/>
              </a:rPr>
              <a:t>.</a:t>
            </a:r>
          </a:p>
        </p:txBody>
      </p:sp>
      <p:cxnSp>
        <p:nvCxnSpPr>
          <p:cNvPr id="40" name="Straight Connector 14">
            <a:extLst>
              <a:ext uri="{FF2B5EF4-FFF2-40B4-BE49-F238E27FC236}">
                <a16:creationId xmlns:a16="http://schemas.microsoft.com/office/drawing/2014/main" id="{6D47F30A-AE9D-C44C-A286-1FE03A0ADF2D}"/>
              </a:ext>
            </a:extLst>
          </p:cNvPr>
          <p:cNvCxnSpPr/>
          <p:nvPr/>
        </p:nvCxnSpPr>
        <p:spPr>
          <a:xfrm>
            <a:off x="5426449" y="4283825"/>
            <a:ext cx="444927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12">
            <a:extLst>
              <a:ext uri="{FF2B5EF4-FFF2-40B4-BE49-F238E27FC236}">
                <a16:creationId xmlns:a16="http://schemas.microsoft.com/office/drawing/2014/main" id="{0E5F8BEC-9424-6349-9ACA-36AA17F36667}"/>
              </a:ext>
            </a:extLst>
          </p:cNvPr>
          <p:cNvSpPr/>
          <p:nvPr/>
        </p:nvSpPr>
        <p:spPr>
          <a:xfrm>
            <a:off x="8372117" y="4675566"/>
            <a:ext cx="26078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10"/>
            <a:r>
              <a:rPr lang="es-CO" sz="1050" dirty="0">
                <a:solidFill>
                  <a:srgbClr val="0D1E4C"/>
                </a:solidFill>
                <a:latin typeface="Century Gothic"/>
                <a:cs typeface="Century Gothic"/>
              </a:rPr>
              <a:t>Whirlpool and the Colombian company Haceb, signed an alliance to produce washing machines in a plant of US $ 70 million.</a:t>
            </a:r>
          </a:p>
        </p:txBody>
      </p:sp>
      <p:cxnSp>
        <p:nvCxnSpPr>
          <p:cNvPr id="45" name="Straight Connector 14">
            <a:extLst>
              <a:ext uri="{FF2B5EF4-FFF2-40B4-BE49-F238E27FC236}">
                <a16:creationId xmlns:a16="http://schemas.microsoft.com/office/drawing/2014/main" id="{9A6B7EF7-3BB5-6A43-80D1-5674BB4A085C}"/>
              </a:ext>
            </a:extLst>
          </p:cNvPr>
          <p:cNvCxnSpPr/>
          <p:nvPr/>
        </p:nvCxnSpPr>
        <p:spPr>
          <a:xfrm>
            <a:off x="8476830" y="4283825"/>
            <a:ext cx="444927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03A7EAC9-72C0-444A-8B11-D281336C00E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6449" y="2008086"/>
            <a:ext cx="444927" cy="296106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6FCC534A-F5E8-5A4C-AC6B-28C1D57658F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6526" y="4332130"/>
            <a:ext cx="444598" cy="28498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C6AB080-787A-AA48-B039-53A1D1004FE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198" y="1389042"/>
            <a:ext cx="1191327" cy="502591"/>
          </a:xfrm>
          <a:prstGeom prst="rect">
            <a:avLst/>
          </a:prstGeom>
        </p:spPr>
      </p:pic>
      <p:cxnSp>
        <p:nvCxnSpPr>
          <p:cNvPr id="29" name="Straight Connector 14">
            <a:extLst>
              <a:ext uri="{FF2B5EF4-FFF2-40B4-BE49-F238E27FC236}">
                <a16:creationId xmlns:a16="http://schemas.microsoft.com/office/drawing/2014/main" id="{FD33872F-0492-FE44-BAC7-403CC0879D8B}"/>
              </a:ext>
            </a:extLst>
          </p:cNvPr>
          <p:cNvCxnSpPr/>
          <p:nvPr/>
        </p:nvCxnSpPr>
        <p:spPr>
          <a:xfrm>
            <a:off x="8476830" y="1962106"/>
            <a:ext cx="444927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>
            <a:extLst>
              <a:ext uri="{FF2B5EF4-FFF2-40B4-BE49-F238E27FC236}">
                <a16:creationId xmlns:a16="http://schemas.microsoft.com/office/drawing/2014/main" id="{DB36D050-BF9F-B647-B351-8E16FDB1C66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6829" y="3527319"/>
            <a:ext cx="907395" cy="907395"/>
          </a:xfrm>
          <a:prstGeom prst="rect">
            <a:avLst/>
          </a:prstGeom>
        </p:spPr>
      </p:pic>
      <p:grpSp>
        <p:nvGrpSpPr>
          <p:cNvPr id="36" name="Grupo 35">
            <a:extLst>
              <a:ext uri="{FF2B5EF4-FFF2-40B4-BE49-F238E27FC236}">
                <a16:creationId xmlns:a16="http://schemas.microsoft.com/office/drawing/2014/main" id="{872EB97B-6B72-484B-8517-8D9D6844EB5A}"/>
              </a:ext>
            </a:extLst>
          </p:cNvPr>
          <p:cNvGrpSpPr/>
          <p:nvPr/>
        </p:nvGrpSpPr>
        <p:grpSpPr>
          <a:xfrm>
            <a:off x="9099954" y="6400483"/>
            <a:ext cx="1881268" cy="345885"/>
            <a:chOff x="6600061" y="1318173"/>
            <a:chExt cx="1881268" cy="345885"/>
          </a:xfrm>
        </p:grpSpPr>
        <p:pic>
          <p:nvPicPr>
            <p:cNvPr id="46" name="Imagen 45">
              <a:extLst>
                <a:ext uri="{FF2B5EF4-FFF2-40B4-BE49-F238E27FC236}">
                  <a16:creationId xmlns:a16="http://schemas.microsoft.com/office/drawing/2014/main" id="{3EC7A752-D821-2849-954A-AEB32AD0A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00061" y="1352904"/>
              <a:ext cx="1507782" cy="311154"/>
            </a:xfrm>
            <a:prstGeom prst="rect">
              <a:avLst/>
            </a:prstGeom>
          </p:spPr>
        </p:pic>
        <p:pic>
          <p:nvPicPr>
            <p:cNvPr id="47" name="Imagen 46">
              <a:extLst>
                <a:ext uri="{FF2B5EF4-FFF2-40B4-BE49-F238E27FC236}">
                  <a16:creationId xmlns:a16="http://schemas.microsoft.com/office/drawing/2014/main" id="{A8A7FF0F-EFC4-C04E-8075-0FCF6D3F1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3251" y="1318173"/>
              <a:ext cx="308078" cy="308078"/>
            </a:xfrm>
            <a:prstGeom prst="rect">
              <a:avLst/>
            </a:prstGeom>
          </p:spPr>
        </p:pic>
      </p:grpSp>
      <p:sp>
        <p:nvSpPr>
          <p:cNvPr id="35" name="27 CuadroTexto">
            <a:extLst>
              <a:ext uri="{FF2B5EF4-FFF2-40B4-BE49-F238E27FC236}">
                <a16:creationId xmlns:a16="http://schemas.microsoft.com/office/drawing/2014/main" id="{48299C14-942A-D744-A14A-7A18BC96A9D3}"/>
              </a:ext>
            </a:extLst>
          </p:cNvPr>
          <p:cNvSpPr txBox="1"/>
          <p:nvPr/>
        </p:nvSpPr>
        <p:spPr>
          <a:xfrm>
            <a:off x="1065621" y="5960637"/>
            <a:ext cx="4052711" cy="20005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en-US"/>
            </a:defPPr>
            <a:lvl1pPr lvl="0" indent="-315488" defTabSz="1219140" fontAlgn="base">
              <a:spcBef>
                <a:spcPct val="0"/>
              </a:spcBef>
              <a:spcAft>
                <a:spcPct val="0"/>
              </a:spcAft>
              <a:defRPr sz="800" i="1">
                <a:solidFill>
                  <a:srgbClr val="0D1E2D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z="700" dirty="0">
                <a:solidFill>
                  <a:schemeClr val="bg1"/>
                </a:solidFill>
              </a:rPr>
              <a:t>Source: </a:t>
            </a:r>
            <a:r>
              <a:rPr lang="en-US" sz="700" dirty="0" err="1">
                <a:solidFill>
                  <a:schemeClr val="bg1"/>
                </a:solidFill>
              </a:rPr>
              <a:t>Procolombia</a:t>
            </a:r>
            <a:r>
              <a:rPr lang="en-US" sz="700" dirty="0">
                <a:solidFill>
                  <a:schemeClr val="bg1"/>
                </a:solidFill>
              </a:rPr>
              <a:t> based on national press </a:t>
            </a:r>
          </a:p>
        </p:txBody>
      </p:sp>
      <p:sp>
        <p:nvSpPr>
          <p:cNvPr id="37" name="Rectangle 15">
            <a:extLst>
              <a:ext uri="{FF2B5EF4-FFF2-40B4-BE49-F238E27FC236}">
                <a16:creationId xmlns:a16="http://schemas.microsoft.com/office/drawing/2014/main" id="{FF9F7046-32E2-0B49-A8C0-5A9AD863492E}"/>
              </a:ext>
            </a:extLst>
          </p:cNvPr>
          <p:cNvSpPr/>
          <p:nvPr/>
        </p:nvSpPr>
        <p:spPr>
          <a:xfrm>
            <a:off x="1025743" y="2982370"/>
            <a:ext cx="424849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95213" eaLnBrk="0" hangingPunct="0">
              <a:lnSpc>
                <a:spcPts val="2560"/>
              </a:lnSpc>
            </a:pPr>
            <a:r>
              <a:rPr lang="en-GB" sz="2800" i="1" dirty="0">
                <a:solidFill>
                  <a:prstClr val="white"/>
                </a:solidFill>
                <a:latin typeface="Century Gothic"/>
                <a:ea typeface="Tahoma" pitchFamily="34" charset="0"/>
              </a:rPr>
              <a:t>Colombia,</a:t>
            </a:r>
            <a:br>
              <a:rPr lang="en-GB" sz="2800" i="1" dirty="0">
                <a:solidFill>
                  <a:prstClr val="white"/>
                </a:solidFill>
                <a:latin typeface="Century Gothic"/>
                <a:ea typeface="Tahoma" pitchFamily="34" charset="0"/>
              </a:rPr>
            </a:br>
            <a:r>
              <a:rPr lang="en-GB" sz="2800" i="1" dirty="0">
                <a:solidFill>
                  <a:prstClr val="white"/>
                </a:solidFill>
                <a:latin typeface="Century Gothic"/>
                <a:ea typeface="Tahoma" pitchFamily="34" charset="0"/>
              </a:rPr>
              <a:t>a sustainable</a:t>
            </a:r>
            <a:br>
              <a:rPr lang="en-GB" sz="2800" i="1" dirty="0">
                <a:solidFill>
                  <a:prstClr val="white"/>
                </a:solidFill>
                <a:latin typeface="Century Gothic"/>
                <a:ea typeface="Tahoma" pitchFamily="34" charset="0"/>
              </a:rPr>
            </a:br>
            <a:r>
              <a:rPr lang="en-GB" sz="2800" i="1" dirty="0">
                <a:solidFill>
                  <a:prstClr val="white"/>
                </a:solidFill>
                <a:latin typeface="Century Gothic"/>
                <a:ea typeface="Tahoma" pitchFamily="34" charset="0"/>
              </a:rPr>
              <a:t>destination</a:t>
            </a:r>
            <a:r>
              <a:rPr lang="en-US" sz="2800" b="1" i="1" dirty="0">
                <a:solidFill>
                  <a:prstClr val="white"/>
                </a:solidFill>
                <a:latin typeface="Century Gothic"/>
                <a:ea typeface="Tahoma" pitchFamily="34" charset="0"/>
                <a:cs typeface="Century Gothic"/>
              </a:rPr>
              <a:t> </a:t>
            </a:r>
          </a:p>
        </p:txBody>
      </p:sp>
      <p:pic>
        <p:nvPicPr>
          <p:cNvPr id="48" name="Picture 4" descr="Image result for cementos molins">
            <a:extLst>
              <a:ext uri="{FF2B5EF4-FFF2-40B4-BE49-F238E27FC236}">
                <a16:creationId xmlns:a16="http://schemas.microsoft.com/office/drawing/2014/main" id="{F1CB19FD-F2D5-49D7-83D7-608BDBD31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829" y="1525308"/>
            <a:ext cx="1567503" cy="37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2412A5A0-E5C6-40BF-A2FF-F193E9B313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96471" y="2008086"/>
            <a:ext cx="488700" cy="325800"/>
          </a:xfrm>
          <a:prstGeom prst="rect">
            <a:avLst/>
          </a:prstGeom>
        </p:spPr>
      </p:pic>
      <p:pic>
        <p:nvPicPr>
          <p:cNvPr id="50" name="Picture 6" descr="http://www.deceuninck.com/style/img/logo.png">
            <a:extLst>
              <a:ext uri="{FF2B5EF4-FFF2-40B4-BE49-F238E27FC236}">
                <a16:creationId xmlns:a16="http://schemas.microsoft.com/office/drawing/2014/main" id="{82B38D13-D2AA-4194-929A-EA00E3C9C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198" y="3642838"/>
            <a:ext cx="1191327" cy="59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Resultado de imagen para belgica">
            <a:extLst>
              <a:ext uri="{FF2B5EF4-FFF2-40B4-BE49-F238E27FC236}">
                <a16:creationId xmlns:a16="http://schemas.microsoft.com/office/drawing/2014/main" id="{0140C0A4-8368-40BB-A3C5-E6454071D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534" y="4345999"/>
            <a:ext cx="455848" cy="31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ectángulo 51">
            <a:extLst>
              <a:ext uri="{FF2B5EF4-FFF2-40B4-BE49-F238E27FC236}">
                <a16:creationId xmlns:a16="http://schemas.microsoft.com/office/drawing/2014/main" id="{1D4A6BE9-5DA5-4042-8357-3541C75E4515}"/>
              </a:ext>
            </a:extLst>
          </p:cNvPr>
          <p:cNvSpPr/>
          <p:nvPr/>
        </p:nvSpPr>
        <p:spPr>
          <a:xfrm>
            <a:off x="5341900" y="4696063"/>
            <a:ext cx="257711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n-US" sz="1050" dirty="0">
                <a:solidFill>
                  <a:srgbClr val="0D1E4C"/>
                </a:solidFill>
                <a:latin typeface="Century Gothic"/>
              </a:rPr>
              <a:t>The company is one of the largest players in Europe, with 15 production plants worldwide. In 2017, the company  decided to invest in Parque Central Free Trade Zone, Cartagena, in a production plant. </a:t>
            </a:r>
            <a:endParaRPr lang="es-CO" sz="1050" dirty="0">
              <a:solidFill>
                <a:srgbClr val="0D1E4C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030544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>
            <a:extLst>
              <a:ext uri="{FF2B5EF4-FFF2-40B4-BE49-F238E27FC236}">
                <a16:creationId xmlns:a16="http://schemas.microsoft.com/office/drawing/2014/main" id="{E9E7148B-BA99-4E4A-A3D2-2800161F02D2}"/>
              </a:ext>
            </a:extLst>
          </p:cNvPr>
          <p:cNvSpPr/>
          <p:nvPr/>
        </p:nvSpPr>
        <p:spPr>
          <a:xfrm>
            <a:off x="1144988" y="3453264"/>
            <a:ext cx="3431177" cy="26561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Rectangle 1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D1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4">
            <a:extLst>
              <a:ext uri="{FF2B5EF4-FFF2-40B4-BE49-F238E27FC236}">
                <a16:creationId xmlns:a16="http://schemas.microsoft.com/office/drawing/2014/main" id="{C51C7B20-A8CA-2148-9798-692BD6EC90D9}"/>
              </a:ext>
            </a:extLst>
          </p:cNvPr>
          <p:cNvCxnSpPr/>
          <p:nvPr/>
        </p:nvCxnSpPr>
        <p:spPr>
          <a:xfrm flipH="1">
            <a:off x="1161943" y="3012731"/>
            <a:ext cx="691764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5">
            <a:extLst>
              <a:ext uri="{FF2B5EF4-FFF2-40B4-BE49-F238E27FC236}">
                <a16:creationId xmlns:a16="http://schemas.microsoft.com/office/drawing/2014/main" id="{B767B2B4-9A9F-4647-A644-8D455CA22FB7}"/>
              </a:ext>
            </a:extLst>
          </p:cNvPr>
          <p:cNvSpPr/>
          <p:nvPr/>
        </p:nvSpPr>
        <p:spPr>
          <a:xfrm>
            <a:off x="1017284" y="1117880"/>
            <a:ext cx="4770868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527" lvl="0" defTabSz="1219140">
              <a:lnSpc>
                <a:spcPts val="3000"/>
              </a:lnSpc>
              <a:defRPr/>
            </a:pPr>
            <a:r>
              <a:rPr lang="es-CO" sz="2800" b="1" dirty="0">
                <a:solidFill>
                  <a:srgbClr val="0D1E2D"/>
                </a:solidFill>
                <a:latin typeface="Century Gothic"/>
                <a:cs typeface="Century Gothic"/>
              </a:rPr>
              <a:t>SECTORS OF OPPORTUNITY - CHEMICALS AND</a:t>
            </a:r>
            <a:br>
              <a:rPr lang="es-CO" sz="2800" b="1" dirty="0">
                <a:solidFill>
                  <a:srgbClr val="0D1E2D"/>
                </a:solidFill>
                <a:latin typeface="Century Gothic"/>
                <a:cs typeface="Century Gothic"/>
              </a:rPr>
            </a:br>
            <a:r>
              <a:rPr lang="es-CO" sz="2800" b="1" dirty="0">
                <a:solidFill>
                  <a:srgbClr val="0D1E2D"/>
                </a:solidFill>
                <a:latin typeface="Century Gothic"/>
                <a:cs typeface="Century Gothic"/>
              </a:rPr>
              <a:t>LIFE SCIENCES</a:t>
            </a: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CF3BD765-43A8-DC4F-9802-0A60397771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534" y="236509"/>
            <a:ext cx="629049" cy="629049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A763D574-7C6C-E04E-B17E-1EC887DD250C}"/>
              </a:ext>
            </a:extLst>
          </p:cNvPr>
          <p:cNvSpPr/>
          <p:nvPr/>
        </p:nvSpPr>
        <p:spPr>
          <a:xfrm rot="2700000">
            <a:off x="-440612" y="1756799"/>
            <a:ext cx="881223" cy="881223"/>
          </a:xfrm>
          <a:prstGeom prst="rect">
            <a:avLst/>
          </a:prstGeom>
          <a:noFill/>
          <a:ln w="1143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2" name="19 CuadroTexto">
            <a:extLst>
              <a:ext uri="{FF2B5EF4-FFF2-40B4-BE49-F238E27FC236}">
                <a16:creationId xmlns:a16="http://schemas.microsoft.com/office/drawing/2014/main" id="{F13C0E03-B93D-F54A-9835-A244CB9B90A4}"/>
              </a:ext>
            </a:extLst>
          </p:cNvPr>
          <p:cNvSpPr txBox="1"/>
          <p:nvPr/>
        </p:nvSpPr>
        <p:spPr>
          <a:xfrm>
            <a:off x="1390064" y="4544329"/>
            <a:ext cx="1368657" cy="233395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lvl="0" algn="ctr" defTabSz="914286">
              <a:lnSpc>
                <a:spcPts val="1060"/>
              </a:lnSpc>
              <a:defRPr/>
            </a:pPr>
            <a:r>
              <a:rPr lang="es-CO" sz="1050" dirty="0">
                <a:solidFill>
                  <a:srgbClr val="0D1E4C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FERTILIZERS</a:t>
            </a:r>
            <a:endParaRPr kumimoji="0" lang="es-CO" sz="1050" i="0" u="none" strike="noStrike" kern="1200" cap="none" spc="0" normalizeH="0" baseline="0" noProof="0" dirty="0">
              <a:ln>
                <a:noFill/>
              </a:ln>
              <a:solidFill>
                <a:srgbClr val="0D1E4C"/>
              </a:solidFill>
              <a:effectLst/>
              <a:uLnTx/>
              <a:uFillTx/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53" name="19 CuadroTexto">
            <a:extLst>
              <a:ext uri="{FF2B5EF4-FFF2-40B4-BE49-F238E27FC236}">
                <a16:creationId xmlns:a16="http://schemas.microsoft.com/office/drawing/2014/main" id="{499129B4-45FC-7746-9DAE-B0C2CEC9C38E}"/>
              </a:ext>
            </a:extLst>
          </p:cNvPr>
          <p:cNvSpPr txBox="1"/>
          <p:nvPr/>
        </p:nvSpPr>
        <p:spPr>
          <a:xfrm>
            <a:off x="2944211" y="4552280"/>
            <a:ext cx="1368657" cy="515524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lvl="0" algn="ctr" defTabSz="914286">
              <a:lnSpc>
                <a:spcPts val="1060"/>
              </a:lnSpc>
              <a:defRPr/>
            </a:pPr>
            <a:r>
              <a:rPr lang="es-CO" sz="1050" dirty="0">
                <a:solidFill>
                  <a:srgbClr val="0D1E4C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NATURAL INGREDIENTS</a:t>
            </a:r>
            <a:br>
              <a:rPr lang="es-CO" sz="1050" dirty="0">
                <a:solidFill>
                  <a:srgbClr val="0D1E4C"/>
                </a:solidFill>
                <a:latin typeface="Century Gothic"/>
                <a:ea typeface="Tahoma" panose="020B0604030504040204" pitchFamily="34" charset="0"/>
                <a:cs typeface="Century Gothic"/>
              </a:rPr>
            </a:br>
            <a:r>
              <a:rPr lang="es-CO" sz="1050" dirty="0">
                <a:solidFill>
                  <a:srgbClr val="0D1E4C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FOR COSMETICS</a:t>
            </a:r>
            <a:endParaRPr kumimoji="0" lang="es-CO" sz="1050" i="0" u="none" strike="noStrike" kern="1200" cap="none" spc="0" normalizeH="0" baseline="0" noProof="0" dirty="0">
              <a:ln>
                <a:noFill/>
              </a:ln>
              <a:solidFill>
                <a:srgbClr val="0D1E4C"/>
              </a:solidFill>
              <a:effectLst/>
              <a:uLnTx/>
              <a:uFillTx/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54" name="19 CuadroTexto">
            <a:extLst>
              <a:ext uri="{FF2B5EF4-FFF2-40B4-BE49-F238E27FC236}">
                <a16:creationId xmlns:a16="http://schemas.microsoft.com/office/drawing/2014/main" id="{E2F7BBE4-CCC5-1849-AF3E-A0E0AF027471}"/>
              </a:ext>
            </a:extLst>
          </p:cNvPr>
          <p:cNvSpPr txBox="1"/>
          <p:nvPr/>
        </p:nvSpPr>
        <p:spPr>
          <a:xfrm>
            <a:off x="2128309" y="5478634"/>
            <a:ext cx="1368657" cy="374459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lvl="0" algn="ctr" defTabSz="914286">
              <a:lnSpc>
                <a:spcPts val="1060"/>
              </a:lnSpc>
              <a:defRPr/>
            </a:pPr>
            <a:r>
              <a:rPr lang="es-CO" sz="1050" dirty="0">
                <a:solidFill>
                  <a:srgbClr val="0D1E4C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PLASTIC PACKAGING</a:t>
            </a:r>
            <a:endParaRPr kumimoji="0" lang="es-CO" sz="1050" i="0" u="none" strike="noStrike" kern="1200" cap="none" spc="0" normalizeH="0" baseline="0" noProof="0" dirty="0">
              <a:ln>
                <a:noFill/>
              </a:ln>
              <a:solidFill>
                <a:srgbClr val="0D1E4C"/>
              </a:solidFill>
              <a:effectLst/>
              <a:uLnTx/>
              <a:uFillTx/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B157ADDF-AED1-D144-914A-2C6E11A103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32130" y="4039201"/>
            <a:ext cx="515495" cy="651152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F40A3622-656E-644C-B995-A8D795F812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14895"/>
          <a:stretch/>
        </p:blipFill>
        <p:spPr>
          <a:xfrm>
            <a:off x="3429517" y="4141054"/>
            <a:ext cx="425039" cy="457701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1530E100-A87F-174A-87C8-343838D1E17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18465"/>
          <a:stretch/>
        </p:blipFill>
        <p:spPr>
          <a:xfrm>
            <a:off x="2523681" y="4989834"/>
            <a:ext cx="577914" cy="584294"/>
          </a:xfrm>
          <a:prstGeom prst="rect">
            <a:avLst/>
          </a:prstGeom>
        </p:spPr>
      </p:pic>
      <p:grpSp>
        <p:nvGrpSpPr>
          <p:cNvPr id="26" name="Grupo 25">
            <a:extLst>
              <a:ext uri="{FF2B5EF4-FFF2-40B4-BE49-F238E27FC236}">
                <a16:creationId xmlns:a16="http://schemas.microsoft.com/office/drawing/2014/main" id="{2AD31CA6-D258-4242-B417-87247ADBD06A}"/>
              </a:ext>
            </a:extLst>
          </p:cNvPr>
          <p:cNvGrpSpPr/>
          <p:nvPr/>
        </p:nvGrpSpPr>
        <p:grpSpPr>
          <a:xfrm>
            <a:off x="9099954" y="6400483"/>
            <a:ext cx="1881268" cy="345885"/>
            <a:chOff x="6600061" y="1318173"/>
            <a:chExt cx="1881268" cy="345885"/>
          </a:xfrm>
        </p:grpSpPr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070D89C7-E654-D14B-A954-1265020252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00061" y="1352904"/>
              <a:ext cx="1507782" cy="311154"/>
            </a:xfrm>
            <a:prstGeom prst="rect">
              <a:avLst/>
            </a:prstGeom>
          </p:spPr>
        </p:pic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FE69E020-F079-2140-BF7E-D20E1E3DB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3251" y="1318173"/>
              <a:ext cx="308078" cy="308078"/>
            </a:xfrm>
            <a:prstGeom prst="rect">
              <a:avLst/>
            </a:prstGeom>
          </p:spPr>
        </p:pic>
      </p:grpSp>
      <p:sp>
        <p:nvSpPr>
          <p:cNvPr id="30" name="22 CuadroTexto">
            <a:extLst>
              <a:ext uri="{FF2B5EF4-FFF2-40B4-BE49-F238E27FC236}">
                <a16:creationId xmlns:a16="http://schemas.microsoft.com/office/drawing/2014/main" id="{C4B08103-1B60-B444-B472-A93671EA2A74}"/>
              </a:ext>
            </a:extLst>
          </p:cNvPr>
          <p:cNvSpPr txBox="1"/>
          <p:nvPr/>
        </p:nvSpPr>
        <p:spPr>
          <a:xfrm>
            <a:off x="1130138" y="3133616"/>
            <a:ext cx="3685450" cy="338552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algn="ctr" defTabSz="1219140">
              <a:defRPr/>
            </a:pPr>
            <a:r>
              <a:rPr lang="es-CO" sz="1600">
                <a:solidFill>
                  <a:srgbClr val="0D1E2D"/>
                </a:solidFill>
                <a:latin typeface="Century Gothic"/>
                <a:ea typeface="Tahoma" pitchFamily="34" charset="0"/>
              </a:rPr>
              <a:t>Some niche opportunities</a:t>
            </a:r>
            <a:endParaRPr lang="es-CO" sz="1600" dirty="0">
              <a:solidFill>
                <a:srgbClr val="0D1E2D"/>
              </a:solidFill>
              <a:latin typeface="Century Gothic"/>
              <a:ea typeface="Tahoma" pitchFamily="34" charset="0"/>
            </a:endParaRPr>
          </a:p>
        </p:txBody>
      </p:sp>
      <p:sp>
        <p:nvSpPr>
          <p:cNvPr id="25" name="Rectangle 15">
            <a:extLst>
              <a:ext uri="{FF2B5EF4-FFF2-40B4-BE49-F238E27FC236}">
                <a16:creationId xmlns:a16="http://schemas.microsoft.com/office/drawing/2014/main" id="{08FAFDE2-9CD9-8F45-99EE-38670DF3EDC0}"/>
              </a:ext>
            </a:extLst>
          </p:cNvPr>
          <p:cNvSpPr/>
          <p:nvPr/>
        </p:nvSpPr>
        <p:spPr>
          <a:xfrm>
            <a:off x="1025743" y="2287456"/>
            <a:ext cx="4892793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95213" eaLnBrk="0" hangingPunct="0">
              <a:lnSpc>
                <a:spcPts val="2560"/>
              </a:lnSpc>
            </a:pPr>
            <a:r>
              <a:rPr lang="en-GB" sz="2800" i="1" dirty="0">
                <a:solidFill>
                  <a:srgbClr val="0D1E2D"/>
                </a:solidFill>
                <a:latin typeface="Century Gothic"/>
                <a:ea typeface="Tahoma" pitchFamily="34" charset="0"/>
              </a:rPr>
              <a:t>Colombia, a sustainable destination</a:t>
            </a:r>
            <a:r>
              <a:rPr lang="en-US" sz="2800" b="1" i="1" dirty="0">
                <a:solidFill>
                  <a:srgbClr val="0D1E2D"/>
                </a:solidFill>
                <a:latin typeface="Century Gothic"/>
                <a:ea typeface="Tahoma" pitchFamily="34" charset="0"/>
                <a:cs typeface="Century Gothic"/>
              </a:rPr>
              <a:t> </a:t>
            </a:r>
          </a:p>
        </p:txBody>
      </p:sp>
      <p:sp>
        <p:nvSpPr>
          <p:cNvPr id="31" name="23 Rectángulo">
            <a:extLst>
              <a:ext uri="{FF2B5EF4-FFF2-40B4-BE49-F238E27FC236}">
                <a16:creationId xmlns:a16="http://schemas.microsoft.com/office/drawing/2014/main" id="{24A53F4D-9320-4445-8FC7-69C5572ED7CB}"/>
              </a:ext>
            </a:extLst>
          </p:cNvPr>
          <p:cNvSpPr/>
          <p:nvPr/>
        </p:nvSpPr>
        <p:spPr>
          <a:xfrm>
            <a:off x="6572445" y="3000303"/>
            <a:ext cx="5287649" cy="954105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algn="just" defTabSz="914332">
              <a:lnSpc>
                <a:spcPct val="80000"/>
              </a:lnSpc>
            </a:pPr>
            <a:r>
              <a:rPr lang="es-CO" sz="1400" dirty="0">
                <a:solidFill>
                  <a:schemeClr val="bg1"/>
                </a:solidFill>
                <a:latin typeface="Century Gothic"/>
                <a:cs typeface="Century Gothic"/>
              </a:rPr>
              <a:t>Setting up research centers on development of cosmetics based on natural ingredients. Taking advantage of the Colombian biological and floristic diversity; and the tax incentives provided by the National Government for R&amp;D projects.</a:t>
            </a:r>
          </a:p>
        </p:txBody>
      </p:sp>
      <p:sp>
        <p:nvSpPr>
          <p:cNvPr id="32" name="23 Rectángulo">
            <a:extLst>
              <a:ext uri="{FF2B5EF4-FFF2-40B4-BE49-F238E27FC236}">
                <a16:creationId xmlns:a16="http://schemas.microsoft.com/office/drawing/2014/main" id="{C4D3999A-6B66-014B-8BDE-8F91AE086B24}"/>
              </a:ext>
            </a:extLst>
          </p:cNvPr>
          <p:cNvSpPr/>
          <p:nvPr/>
        </p:nvSpPr>
        <p:spPr>
          <a:xfrm>
            <a:off x="6572445" y="1832363"/>
            <a:ext cx="5287649" cy="437041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algn="just" defTabSz="914332">
              <a:lnSpc>
                <a:spcPct val="80000"/>
              </a:lnSpc>
            </a:pPr>
            <a:r>
              <a:rPr lang="es-CO" sz="1400" dirty="0">
                <a:solidFill>
                  <a:schemeClr val="bg1"/>
                </a:solidFill>
                <a:latin typeface="Century Gothic"/>
                <a:cs typeface="Century Gothic"/>
              </a:rPr>
              <a:t>Setting up agrochemicals formulation and production plants to serve the growing local market.</a:t>
            </a:r>
          </a:p>
        </p:txBody>
      </p:sp>
      <p:sp>
        <p:nvSpPr>
          <p:cNvPr id="34" name="23 Rectángulo">
            <a:extLst>
              <a:ext uri="{FF2B5EF4-FFF2-40B4-BE49-F238E27FC236}">
                <a16:creationId xmlns:a16="http://schemas.microsoft.com/office/drawing/2014/main" id="{6C276655-3295-5D40-B72D-90E26CA18E09}"/>
              </a:ext>
            </a:extLst>
          </p:cNvPr>
          <p:cNvSpPr/>
          <p:nvPr/>
        </p:nvSpPr>
        <p:spPr>
          <a:xfrm>
            <a:off x="6572445" y="4383754"/>
            <a:ext cx="5287649" cy="437041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lvl="0" algn="just" defTabSz="685749">
              <a:lnSpc>
                <a:spcPct val="80000"/>
              </a:lnSpc>
              <a:defRPr/>
            </a:pPr>
            <a:r>
              <a:rPr lang="en-US" sz="1400" dirty="0">
                <a:solidFill>
                  <a:srgbClr val="FFFFFF"/>
                </a:solidFill>
                <a:latin typeface="Century Gothic"/>
              </a:rPr>
              <a:t>Assembly of plastic packaging production plants to meet the needs of the LAC region.</a:t>
            </a:r>
            <a:endParaRPr lang="es-CO" sz="1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36" name="Triángulo 35">
            <a:extLst>
              <a:ext uri="{FF2B5EF4-FFF2-40B4-BE49-F238E27FC236}">
                <a16:creationId xmlns:a16="http://schemas.microsoft.com/office/drawing/2014/main" id="{D91CADBF-8BD7-8447-B45C-95913D76D0B4}"/>
              </a:ext>
            </a:extLst>
          </p:cNvPr>
          <p:cNvSpPr/>
          <p:nvPr/>
        </p:nvSpPr>
        <p:spPr>
          <a:xfrm rot="5400000">
            <a:off x="6330341" y="2091310"/>
            <a:ext cx="223047" cy="113519"/>
          </a:xfrm>
          <a:prstGeom prst="triangle">
            <a:avLst/>
          </a:prstGeom>
          <a:noFill/>
          <a:ln w="381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7" name="Triángulo 36">
            <a:extLst>
              <a:ext uri="{FF2B5EF4-FFF2-40B4-BE49-F238E27FC236}">
                <a16:creationId xmlns:a16="http://schemas.microsoft.com/office/drawing/2014/main" id="{0F339FAA-370A-8944-82B2-3C17A74EE9B1}"/>
              </a:ext>
            </a:extLst>
          </p:cNvPr>
          <p:cNvSpPr/>
          <p:nvPr/>
        </p:nvSpPr>
        <p:spPr>
          <a:xfrm rot="5400000">
            <a:off x="6330341" y="3356819"/>
            <a:ext cx="223047" cy="113519"/>
          </a:xfrm>
          <a:prstGeom prst="triangle">
            <a:avLst/>
          </a:prstGeom>
          <a:noFill/>
          <a:ln w="381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8" name="Triángulo 37">
            <a:extLst>
              <a:ext uri="{FF2B5EF4-FFF2-40B4-BE49-F238E27FC236}">
                <a16:creationId xmlns:a16="http://schemas.microsoft.com/office/drawing/2014/main" id="{76638D8B-EE5C-F444-918B-4EF8882A00A4}"/>
              </a:ext>
            </a:extLst>
          </p:cNvPr>
          <p:cNvSpPr/>
          <p:nvPr/>
        </p:nvSpPr>
        <p:spPr>
          <a:xfrm rot="5400000">
            <a:off x="6348308" y="4542160"/>
            <a:ext cx="223047" cy="113519"/>
          </a:xfrm>
          <a:prstGeom prst="triangle">
            <a:avLst/>
          </a:prstGeom>
          <a:noFill/>
          <a:ln w="381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6569E042-E6BB-9841-BAEC-DA51FE441470}"/>
              </a:ext>
            </a:extLst>
          </p:cNvPr>
          <p:cNvSpPr/>
          <p:nvPr/>
        </p:nvSpPr>
        <p:spPr>
          <a:xfrm>
            <a:off x="6096000" y="2298874"/>
            <a:ext cx="5764094" cy="387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685749">
              <a:lnSpc>
                <a:spcPts val="1180"/>
              </a:lnSpc>
            </a:pPr>
            <a:r>
              <a:rPr lang="en-US" sz="900" dirty="0">
                <a:solidFill>
                  <a:schemeClr val="bg1"/>
                </a:solidFill>
                <a:latin typeface="Century Gothic"/>
                <a:cs typeface="Century Gothic"/>
              </a:rPr>
              <a:t>Colombia is the second country in the region with the highest fertilizer consumption per hectare. In Latin America, Colombia is 5.5 times above the average.</a:t>
            </a:r>
            <a:endParaRPr lang="es-CO" sz="9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A76346DF-84C8-F445-AB6A-196C45FB25FD}"/>
              </a:ext>
            </a:extLst>
          </p:cNvPr>
          <p:cNvSpPr/>
          <p:nvPr/>
        </p:nvSpPr>
        <p:spPr>
          <a:xfrm>
            <a:off x="6096000" y="3926060"/>
            <a:ext cx="5764094" cy="387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685749">
              <a:lnSpc>
                <a:spcPts val="1180"/>
              </a:lnSpc>
            </a:pPr>
            <a:r>
              <a:rPr lang="en-US" sz="900" dirty="0">
                <a:solidFill>
                  <a:srgbClr val="FFFFFF"/>
                </a:solidFill>
                <a:latin typeface="Century Gothic"/>
                <a:cs typeface="Century Gothic"/>
              </a:rPr>
              <a:t>The country has positioned itself as a hub for the production of cosmetics and toiletries at a regional level. It is the fourth manufacturing industry with the highest exports in the country</a:t>
            </a:r>
            <a:endParaRPr lang="es-CO" sz="9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4A730D35-F5AF-0A49-BB87-AFAD57145B4A}"/>
              </a:ext>
            </a:extLst>
          </p:cNvPr>
          <p:cNvSpPr/>
          <p:nvPr/>
        </p:nvSpPr>
        <p:spPr>
          <a:xfrm>
            <a:off x="6096000" y="4742563"/>
            <a:ext cx="5764094" cy="387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685749">
              <a:lnSpc>
                <a:spcPts val="1180"/>
              </a:lnSpc>
            </a:pPr>
            <a:r>
              <a:rPr lang="en-US" sz="900" dirty="0">
                <a:solidFill>
                  <a:schemeClr val="bg1"/>
                </a:solidFill>
                <a:latin typeface="Century Gothic"/>
                <a:cs typeface="Century Gothic"/>
              </a:rPr>
              <a:t>Colombia counts with high quality raw materials for packaging with highly technical control equipment.</a:t>
            </a:r>
          </a:p>
        </p:txBody>
      </p:sp>
    </p:spTree>
    <p:extLst>
      <p:ext uri="{BB962C8B-B14F-4D97-AF65-F5344CB8AC3E}">
        <p14:creationId xmlns:p14="http://schemas.microsoft.com/office/powerpoint/2010/main" val="25793665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3">
            <a:extLst>
              <a:ext uri="{FF2B5EF4-FFF2-40B4-BE49-F238E27FC236}">
                <a16:creationId xmlns:a16="http://schemas.microsoft.com/office/drawing/2014/main" id="{2BAC6D8A-89CC-1E4A-A42E-1B366000444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1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751585" y="762000"/>
            <a:ext cx="6625855" cy="533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321736" y="2353847"/>
            <a:ext cx="27981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110">
              <a:defRPr/>
            </a:pPr>
            <a:r>
              <a:rPr lang="es-CO" sz="1050" dirty="0">
                <a:solidFill>
                  <a:srgbClr val="0D1E4C"/>
                </a:solidFill>
                <a:latin typeface="Century Gothic"/>
                <a:cs typeface="Century Gothic"/>
              </a:rPr>
              <a:t>The new factory set up in Colombia is one of its three most modern factories in the world, thanks to its cutting-edge technology and ecofriendly facilities.</a:t>
            </a:r>
            <a:endParaRPr lang="en-US" sz="1050" dirty="0">
              <a:solidFill>
                <a:srgbClr val="0D1E4C"/>
              </a:solidFill>
              <a:latin typeface="Century Gothic"/>
              <a:cs typeface="Century Gothic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5426449" y="1962106"/>
            <a:ext cx="444927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Gráfico 31">
            <a:extLst>
              <a:ext uri="{FF2B5EF4-FFF2-40B4-BE49-F238E27FC236}">
                <a16:creationId xmlns:a16="http://schemas.microsoft.com/office/drawing/2014/main" id="{2522D5A2-A775-6A4B-BC5F-6F5F5437FC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534" y="236509"/>
            <a:ext cx="629049" cy="629049"/>
          </a:xfrm>
          <a:prstGeom prst="rect">
            <a:avLst/>
          </a:prstGeom>
        </p:spPr>
      </p:pic>
      <p:sp>
        <p:nvSpPr>
          <p:cNvPr id="33" name="Rectángulo 32">
            <a:extLst>
              <a:ext uri="{FF2B5EF4-FFF2-40B4-BE49-F238E27FC236}">
                <a16:creationId xmlns:a16="http://schemas.microsoft.com/office/drawing/2014/main" id="{A530B0ED-6783-AA42-BB90-4ABF6883EF24}"/>
              </a:ext>
            </a:extLst>
          </p:cNvPr>
          <p:cNvSpPr/>
          <p:nvPr/>
        </p:nvSpPr>
        <p:spPr>
          <a:xfrm rot="2700000">
            <a:off x="-440612" y="1756799"/>
            <a:ext cx="881223" cy="881223"/>
          </a:xfrm>
          <a:prstGeom prst="rect">
            <a:avLst/>
          </a:prstGeom>
          <a:noFill/>
          <a:ln w="1143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39" name="Straight Connector 14">
            <a:extLst>
              <a:ext uri="{FF2B5EF4-FFF2-40B4-BE49-F238E27FC236}">
                <a16:creationId xmlns:a16="http://schemas.microsoft.com/office/drawing/2014/main" id="{4E33F936-8A16-0C40-B167-4934FF91788C}"/>
              </a:ext>
            </a:extLst>
          </p:cNvPr>
          <p:cNvCxnSpPr/>
          <p:nvPr/>
        </p:nvCxnSpPr>
        <p:spPr>
          <a:xfrm flipH="1">
            <a:off x="1190376" y="3027239"/>
            <a:ext cx="691764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12">
            <a:extLst>
              <a:ext uri="{FF2B5EF4-FFF2-40B4-BE49-F238E27FC236}">
                <a16:creationId xmlns:a16="http://schemas.microsoft.com/office/drawing/2014/main" id="{594C3119-86AE-624F-9CF5-C0A0AE30BCC8}"/>
              </a:ext>
            </a:extLst>
          </p:cNvPr>
          <p:cNvSpPr/>
          <p:nvPr/>
        </p:nvSpPr>
        <p:spPr>
          <a:xfrm>
            <a:off x="8372117" y="2353847"/>
            <a:ext cx="26078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140">
              <a:defRPr/>
            </a:pPr>
            <a:r>
              <a:rPr lang="es-CO" sz="1050" dirty="0">
                <a:solidFill>
                  <a:srgbClr val="0D1E4C"/>
                </a:solidFill>
                <a:latin typeface="Century Gothic"/>
              </a:rPr>
              <a:t>Started its production operations in 2013, after the acquisition of Abocol, the most important agrochemical company in Colombia.</a:t>
            </a:r>
          </a:p>
        </p:txBody>
      </p:sp>
      <p:sp>
        <p:nvSpPr>
          <p:cNvPr id="38" name="Rectangle 12">
            <a:extLst>
              <a:ext uri="{FF2B5EF4-FFF2-40B4-BE49-F238E27FC236}">
                <a16:creationId xmlns:a16="http://schemas.microsoft.com/office/drawing/2014/main" id="{EF9E4008-EFE6-4142-B24F-B7237A227399}"/>
              </a:ext>
            </a:extLst>
          </p:cNvPr>
          <p:cNvSpPr/>
          <p:nvPr/>
        </p:nvSpPr>
        <p:spPr>
          <a:xfrm>
            <a:off x="5321736" y="4675566"/>
            <a:ext cx="2652937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080">
              <a:defRPr/>
            </a:pPr>
            <a:r>
              <a:rPr lang="es-CO" sz="1050" dirty="0">
                <a:solidFill>
                  <a:srgbClr val="0D1E4C"/>
                </a:solidFill>
                <a:latin typeface="Century Gothic"/>
                <a:cs typeface="Century Gothic"/>
              </a:rPr>
              <a:t>The Indian group inaugurated a new production plant in Villa Rica (Cauca), from which it manufactures 180 million laminated plastic tubes for consumer products.</a:t>
            </a:r>
          </a:p>
        </p:txBody>
      </p:sp>
      <p:cxnSp>
        <p:nvCxnSpPr>
          <p:cNvPr id="40" name="Straight Connector 14">
            <a:extLst>
              <a:ext uri="{FF2B5EF4-FFF2-40B4-BE49-F238E27FC236}">
                <a16:creationId xmlns:a16="http://schemas.microsoft.com/office/drawing/2014/main" id="{6D47F30A-AE9D-C44C-A286-1FE03A0ADF2D}"/>
              </a:ext>
            </a:extLst>
          </p:cNvPr>
          <p:cNvCxnSpPr/>
          <p:nvPr/>
        </p:nvCxnSpPr>
        <p:spPr>
          <a:xfrm>
            <a:off x="5426449" y="4283825"/>
            <a:ext cx="444927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14">
            <a:extLst>
              <a:ext uri="{FF2B5EF4-FFF2-40B4-BE49-F238E27FC236}">
                <a16:creationId xmlns:a16="http://schemas.microsoft.com/office/drawing/2014/main" id="{9A6B7EF7-3BB5-6A43-80D1-5674BB4A085C}"/>
              </a:ext>
            </a:extLst>
          </p:cNvPr>
          <p:cNvCxnSpPr/>
          <p:nvPr/>
        </p:nvCxnSpPr>
        <p:spPr>
          <a:xfrm>
            <a:off x="8476830" y="4283825"/>
            <a:ext cx="444927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4D950654-6906-F44F-B3FA-87CF09344F0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6449" y="4329130"/>
            <a:ext cx="463659" cy="28498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88CBD16-32A4-464A-B17F-3888EE59F1C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4275" y="2009961"/>
            <a:ext cx="436401" cy="31752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80A4A4D-6806-B547-A53B-D8BC04F60A3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198" y="2012465"/>
            <a:ext cx="446437" cy="29711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D8FA1A8-2562-1C41-96D6-4D9C134A3AE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5095" y="1489375"/>
            <a:ext cx="1300580" cy="43244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9E2DD28-2CE3-2149-AB80-21B2598BAD8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4368" y="1284391"/>
            <a:ext cx="728074" cy="728074"/>
          </a:xfrm>
          <a:prstGeom prst="rect">
            <a:avLst/>
          </a:prstGeom>
        </p:spPr>
      </p:pic>
      <p:cxnSp>
        <p:nvCxnSpPr>
          <p:cNvPr id="29" name="Straight Connector 14">
            <a:extLst>
              <a:ext uri="{FF2B5EF4-FFF2-40B4-BE49-F238E27FC236}">
                <a16:creationId xmlns:a16="http://schemas.microsoft.com/office/drawing/2014/main" id="{FD33872F-0492-FE44-BAC7-403CC0879D8B}"/>
              </a:ext>
            </a:extLst>
          </p:cNvPr>
          <p:cNvCxnSpPr/>
          <p:nvPr/>
        </p:nvCxnSpPr>
        <p:spPr>
          <a:xfrm>
            <a:off x="8476830" y="1962106"/>
            <a:ext cx="444927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>
            <a:extLst>
              <a:ext uri="{FF2B5EF4-FFF2-40B4-BE49-F238E27FC236}">
                <a16:creationId xmlns:a16="http://schemas.microsoft.com/office/drawing/2014/main" id="{0C527405-8B32-5648-9FDE-2DD0570E315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6449" y="3657825"/>
            <a:ext cx="819368" cy="543514"/>
          </a:xfrm>
          <a:prstGeom prst="rect">
            <a:avLst/>
          </a:prstGeom>
        </p:spPr>
      </p:pic>
      <p:grpSp>
        <p:nvGrpSpPr>
          <p:cNvPr id="36" name="Grupo 35">
            <a:extLst>
              <a:ext uri="{FF2B5EF4-FFF2-40B4-BE49-F238E27FC236}">
                <a16:creationId xmlns:a16="http://schemas.microsoft.com/office/drawing/2014/main" id="{6B070403-41A4-174C-82F8-FE286B3E3EC4}"/>
              </a:ext>
            </a:extLst>
          </p:cNvPr>
          <p:cNvGrpSpPr/>
          <p:nvPr/>
        </p:nvGrpSpPr>
        <p:grpSpPr>
          <a:xfrm>
            <a:off x="9099954" y="6400483"/>
            <a:ext cx="1881268" cy="345885"/>
            <a:chOff x="6600061" y="1318173"/>
            <a:chExt cx="1881268" cy="345885"/>
          </a:xfrm>
        </p:grpSpPr>
        <p:pic>
          <p:nvPicPr>
            <p:cNvPr id="37" name="Imagen 36">
              <a:extLst>
                <a:ext uri="{FF2B5EF4-FFF2-40B4-BE49-F238E27FC236}">
                  <a16:creationId xmlns:a16="http://schemas.microsoft.com/office/drawing/2014/main" id="{424DE878-D349-6743-97DB-22C8852783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00061" y="1352904"/>
              <a:ext cx="1507782" cy="311154"/>
            </a:xfrm>
            <a:prstGeom prst="rect">
              <a:avLst/>
            </a:prstGeom>
          </p:spPr>
        </p:pic>
        <p:pic>
          <p:nvPicPr>
            <p:cNvPr id="46" name="Imagen 45">
              <a:extLst>
                <a:ext uri="{FF2B5EF4-FFF2-40B4-BE49-F238E27FC236}">
                  <a16:creationId xmlns:a16="http://schemas.microsoft.com/office/drawing/2014/main" id="{CA7A0B1C-624F-1A4D-9767-5328810F0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3251" y="1318173"/>
              <a:ext cx="308078" cy="308078"/>
            </a:xfrm>
            <a:prstGeom prst="rect">
              <a:avLst/>
            </a:prstGeom>
          </p:spPr>
        </p:pic>
      </p:grpSp>
      <p:sp>
        <p:nvSpPr>
          <p:cNvPr id="47" name="27 CuadroTexto">
            <a:extLst>
              <a:ext uri="{FF2B5EF4-FFF2-40B4-BE49-F238E27FC236}">
                <a16:creationId xmlns:a16="http://schemas.microsoft.com/office/drawing/2014/main" id="{C02B1824-3476-3E42-9979-FB6BFBBA87A2}"/>
              </a:ext>
            </a:extLst>
          </p:cNvPr>
          <p:cNvSpPr txBox="1"/>
          <p:nvPr/>
        </p:nvSpPr>
        <p:spPr>
          <a:xfrm>
            <a:off x="1065621" y="5952686"/>
            <a:ext cx="4052711" cy="20005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en-US"/>
            </a:defPPr>
            <a:lvl1pPr lvl="0" indent="-315488" defTabSz="1219140" fontAlgn="base">
              <a:spcBef>
                <a:spcPct val="0"/>
              </a:spcBef>
              <a:spcAft>
                <a:spcPct val="0"/>
              </a:spcAft>
              <a:defRPr sz="800" i="1">
                <a:solidFill>
                  <a:srgbClr val="0D1E2D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z="700" dirty="0">
                <a:solidFill>
                  <a:schemeClr val="bg1"/>
                </a:solidFill>
              </a:rPr>
              <a:t>Source: </a:t>
            </a:r>
            <a:r>
              <a:rPr lang="en-US" sz="700" dirty="0" err="1">
                <a:solidFill>
                  <a:schemeClr val="bg1"/>
                </a:solidFill>
              </a:rPr>
              <a:t>Procolombia</a:t>
            </a:r>
            <a:r>
              <a:rPr lang="en-US" sz="700" dirty="0">
                <a:solidFill>
                  <a:schemeClr val="bg1"/>
                </a:solidFill>
              </a:rPr>
              <a:t> based on national press</a:t>
            </a:r>
          </a:p>
        </p:txBody>
      </p:sp>
      <p:sp>
        <p:nvSpPr>
          <p:cNvPr id="57" name="TextBox 24">
            <a:extLst>
              <a:ext uri="{FF2B5EF4-FFF2-40B4-BE49-F238E27FC236}">
                <a16:creationId xmlns:a16="http://schemas.microsoft.com/office/drawing/2014/main" id="{D62CF440-C071-4740-BDAD-2808C4378A0E}"/>
              </a:ext>
            </a:extLst>
          </p:cNvPr>
          <p:cNvSpPr txBox="1"/>
          <p:nvPr/>
        </p:nvSpPr>
        <p:spPr>
          <a:xfrm>
            <a:off x="1065621" y="1777124"/>
            <a:ext cx="39633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s-CO" sz="2800" b="1" dirty="0">
                <a:solidFill>
                  <a:prstClr val="white"/>
                </a:solidFill>
                <a:latin typeface="Century Gothic"/>
                <a:cs typeface="Century Gothic"/>
              </a:rPr>
              <a:t>SUCCESS STORIES - CHEMICALS AND</a:t>
            </a:r>
            <a:br>
              <a:rPr lang="es-CO" sz="2800" b="1" dirty="0">
                <a:solidFill>
                  <a:prstClr val="white"/>
                </a:solidFill>
                <a:latin typeface="Century Gothic"/>
                <a:cs typeface="Century Gothic"/>
              </a:rPr>
            </a:br>
            <a:r>
              <a:rPr lang="es-CO" sz="2800" b="1" dirty="0">
                <a:solidFill>
                  <a:prstClr val="white"/>
                </a:solidFill>
                <a:latin typeface="Century Gothic"/>
                <a:cs typeface="Century Gothic"/>
              </a:rPr>
              <a:t>LIFE SCIENCES</a:t>
            </a:r>
          </a:p>
        </p:txBody>
      </p:sp>
      <p:pic>
        <p:nvPicPr>
          <p:cNvPr id="34" name="Picture 6" descr="Image result for alonarti logo">
            <a:extLst>
              <a:ext uri="{FF2B5EF4-FFF2-40B4-BE49-F238E27FC236}">
                <a16:creationId xmlns:a16="http://schemas.microsoft.com/office/drawing/2014/main" id="{C18B7B31-3A36-4D8E-9018-BDEB2A9C40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86" b="28844"/>
          <a:stretch/>
        </p:blipFill>
        <p:spPr bwMode="auto">
          <a:xfrm>
            <a:off x="8448694" y="3761822"/>
            <a:ext cx="1143000" cy="49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ángulo 47">
            <a:extLst>
              <a:ext uri="{FF2B5EF4-FFF2-40B4-BE49-F238E27FC236}">
                <a16:creationId xmlns:a16="http://schemas.microsoft.com/office/drawing/2014/main" id="{DA66031F-A138-4DFA-AF24-F61FC6B9B2E7}"/>
              </a:ext>
            </a:extLst>
          </p:cNvPr>
          <p:cNvSpPr/>
          <p:nvPr/>
        </p:nvSpPr>
        <p:spPr>
          <a:xfrm>
            <a:off x="8356601" y="4693108"/>
            <a:ext cx="2439344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50" dirty="0">
                <a:solidFill>
                  <a:srgbClr val="0D1E4C"/>
                </a:solidFill>
                <a:latin typeface="Century Gothic"/>
              </a:rPr>
              <a:t>Established a production plant in the ZOFIA free zone in Barranquilla to manufacture aluminum containers for the cosmetic and pharmaceutical sector. </a:t>
            </a:r>
            <a:endParaRPr lang="es-CO" sz="1050" dirty="0">
              <a:solidFill>
                <a:srgbClr val="0D1E4C"/>
              </a:solidFill>
              <a:latin typeface="Century Gothic"/>
            </a:endParaRPr>
          </a:p>
        </p:txBody>
      </p:sp>
      <p:pic>
        <p:nvPicPr>
          <p:cNvPr id="50" name="Imagen 49">
            <a:extLst>
              <a:ext uri="{FF2B5EF4-FFF2-40B4-BE49-F238E27FC236}">
                <a16:creationId xmlns:a16="http://schemas.microsoft.com/office/drawing/2014/main" id="{BD2E15FC-57D2-4037-B1FB-608F005F74E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96471" y="4339026"/>
            <a:ext cx="488700" cy="3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5071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2766" y="0"/>
            <a:ext cx="6096000" cy="6858000"/>
          </a:xfrm>
          <a:prstGeom prst="rect">
            <a:avLst/>
          </a:prstGeom>
          <a:solidFill>
            <a:srgbClr val="0D1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6FA3FBD8-41DA-0249-8260-54178CD3D4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534" y="236509"/>
            <a:ext cx="629049" cy="629049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63BFBEFC-5E6B-9447-85A0-2B961591B8F1}"/>
              </a:ext>
            </a:extLst>
          </p:cNvPr>
          <p:cNvSpPr/>
          <p:nvPr/>
        </p:nvSpPr>
        <p:spPr>
          <a:xfrm rot="2700000">
            <a:off x="-440612" y="1756799"/>
            <a:ext cx="881223" cy="881223"/>
          </a:xfrm>
          <a:prstGeom prst="rect">
            <a:avLst/>
          </a:prstGeom>
          <a:noFill/>
          <a:ln w="1143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23" name="Straight Connector 14">
            <a:extLst>
              <a:ext uri="{FF2B5EF4-FFF2-40B4-BE49-F238E27FC236}">
                <a16:creationId xmlns:a16="http://schemas.microsoft.com/office/drawing/2014/main" id="{7908B925-1287-2845-86E5-8A7466F5E064}"/>
              </a:ext>
            </a:extLst>
          </p:cNvPr>
          <p:cNvCxnSpPr/>
          <p:nvPr/>
        </p:nvCxnSpPr>
        <p:spPr>
          <a:xfrm flipH="1">
            <a:off x="1182627" y="3084734"/>
            <a:ext cx="691764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24">
            <a:extLst>
              <a:ext uri="{FF2B5EF4-FFF2-40B4-BE49-F238E27FC236}">
                <a16:creationId xmlns:a16="http://schemas.microsoft.com/office/drawing/2014/main" id="{E504DE29-E544-A54B-8B4F-4ABA9507B8A6}"/>
              </a:ext>
            </a:extLst>
          </p:cNvPr>
          <p:cNvSpPr txBox="1"/>
          <p:nvPr/>
        </p:nvSpPr>
        <p:spPr>
          <a:xfrm>
            <a:off x="1032503" y="1468408"/>
            <a:ext cx="4788427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160"/>
              </a:lnSpc>
            </a:pPr>
            <a:r>
              <a:rPr lang="en-US" sz="2800" b="1" dirty="0">
                <a:solidFill>
                  <a:prstClr val="white"/>
                </a:solidFill>
                <a:latin typeface="Century Gothic"/>
                <a:ea typeface="Tahoma" pitchFamily="34" charset="0"/>
                <a:cs typeface="Century Gothic"/>
              </a:rPr>
              <a:t>SECTORS OF</a:t>
            </a:r>
            <a:br>
              <a:rPr lang="en-US" sz="2800" b="1" dirty="0">
                <a:solidFill>
                  <a:prstClr val="white"/>
                </a:solidFill>
                <a:latin typeface="Century Gothic"/>
                <a:ea typeface="Tahoma" pitchFamily="34" charset="0"/>
                <a:cs typeface="Century Gothic"/>
              </a:rPr>
            </a:br>
            <a:r>
              <a:rPr lang="en-US" sz="2800" b="1" dirty="0">
                <a:solidFill>
                  <a:prstClr val="white"/>
                </a:solidFill>
                <a:latin typeface="Century Gothic"/>
                <a:ea typeface="Tahoma" pitchFamily="34" charset="0"/>
                <a:cs typeface="Century Gothic"/>
              </a:rPr>
              <a:t>OPPORTUNITY – SERVICES: </a:t>
            </a:r>
            <a:r>
              <a:rPr lang="es-CO" sz="2800" b="1" spc="12" dirty="0">
                <a:solidFill>
                  <a:schemeClr val="bg1"/>
                </a:solidFill>
                <a:latin typeface="Century Gothic"/>
                <a:cs typeface="Century Gothic"/>
              </a:rPr>
              <a:t>:</a:t>
            </a:r>
          </a:p>
        </p:txBody>
      </p:sp>
      <p:sp>
        <p:nvSpPr>
          <p:cNvPr id="71" name="Rectangle 15">
            <a:extLst>
              <a:ext uri="{FF2B5EF4-FFF2-40B4-BE49-F238E27FC236}">
                <a16:creationId xmlns:a16="http://schemas.microsoft.com/office/drawing/2014/main" id="{03936FC1-9838-4D4F-9D4C-18D9814B4636}"/>
              </a:ext>
            </a:extLst>
          </p:cNvPr>
          <p:cNvSpPr/>
          <p:nvPr/>
        </p:nvSpPr>
        <p:spPr>
          <a:xfrm>
            <a:off x="1032503" y="2272451"/>
            <a:ext cx="4549313" cy="734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140">
              <a:lnSpc>
                <a:spcPts val="2200"/>
              </a:lnSpc>
              <a:spcBef>
                <a:spcPct val="20000"/>
              </a:spcBef>
              <a:defRPr/>
            </a:pPr>
            <a:r>
              <a:rPr lang="es-CO" sz="2500" i="1" dirty="0">
                <a:solidFill>
                  <a:prstClr val="white"/>
                </a:solidFill>
                <a:latin typeface="Century Gothic"/>
                <a:ea typeface="Tahoma" pitchFamily="34" charset="0"/>
                <a:cs typeface="Century Gothic"/>
              </a:rPr>
              <a:t>IT, BPO, ITO, Shared</a:t>
            </a:r>
          </a:p>
          <a:p>
            <a:pPr lvl="0" defTabSz="1219140">
              <a:lnSpc>
                <a:spcPts val="2200"/>
              </a:lnSpc>
              <a:spcBef>
                <a:spcPct val="20000"/>
              </a:spcBef>
              <a:defRPr/>
            </a:pPr>
            <a:r>
              <a:rPr lang="es-CO" sz="2500" i="1" dirty="0">
                <a:solidFill>
                  <a:prstClr val="white"/>
                </a:solidFill>
                <a:latin typeface="Century Gothic"/>
                <a:ea typeface="Tahoma" pitchFamily="34" charset="0"/>
                <a:cs typeface="Century Gothic"/>
              </a:rPr>
              <a:t>Services, Apps</a:t>
            </a:r>
          </a:p>
        </p:txBody>
      </p:sp>
      <p:sp>
        <p:nvSpPr>
          <p:cNvPr id="82" name="19 CuadroTexto">
            <a:extLst>
              <a:ext uri="{FF2B5EF4-FFF2-40B4-BE49-F238E27FC236}">
                <a16:creationId xmlns:a16="http://schemas.microsoft.com/office/drawing/2014/main" id="{6017BD23-BD9D-4941-AD18-C5C57A4A36FA}"/>
              </a:ext>
            </a:extLst>
          </p:cNvPr>
          <p:cNvSpPr txBox="1"/>
          <p:nvPr/>
        </p:nvSpPr>
        <p:spPr>
          <a:xfrm>
            <a:off x="917415" y="4584925"/>
            <a:ext cx="1368657" cy="577079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lvl="0" algn="ctr" defTabSz="914286">
              <a:defRPr/>
            </a:pPr>
            <a:r>
              <a:rPr lang="es-CO" sz="1050" dirty="0">
                <a:solidFill>
                  <a:schemeClr val="bg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BPO BACK</a:t>
            </a:r>
          </a:p>
          <a:p>
            <a:pPr lvl="0" algn="ctr" defTabSz="914286">
              <a:defRPr/>
            </a:pPr>
            <a:r>
              <a:rPr lang="es-CO" sz="1050" dirty="0">
                <a:solidFill>
                  <a:schemeClr val="bg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OFFICE –</a:t>
            </a:r>
          </a:p>
          <a:p>
            <a:pPr lvl="0" algn="ctr" defTabSz="914286">
              <a:defRPr/>
            </a:pPr>
            <a:r>
              <a:rPr lang="es-CO" sz="1050" dirty="0">
                <a:solidFill>
                  <a:schemeClr val="bg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FINANCE</a:t>
            </a:r>
            <a:endParaRPr kumimoji="0" lang="es-CO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83" name="19 CuadroTexto">
            <a:extLst>
              <a:ext uri="{FF2B5EF4-FFF2-40B4-BE49-F238E27FC236}">
                <a16:creationId xmlns:a16="http://schemas.microsoft.com/office/drawing/2014/main" id="{1BBD65B5-9C59-AF45-9E06-7FED90EEE106}"/>
              </a:ext>
            </a:extLst>
          </p:cNvPr>
          <p:cNvSpPr txBox="1"/>
          <p:nvPr/>
        </p:nvSpPr>
        <p:spPr>
          <a:xfrm>
            <a:off x="1945344" y="4584924"/>
            <a:ext cx="1368657" cy="430885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lvl="0" algn="ctr" defTabSz="914286">
              <a:defRPr/>
            </a:pPr>
            <a:r>
              <a:rPr lang="es-CO" sz="1050" dirty="0">
                <a:solidFill>
                  <a:schemeClr val="bg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BPO - TELEMEDICINE</a:t>
            </a:r>
          </a:p>
        </p:txBody>
      </p:sp>
      <p:sp>
        <p:nvSpPr>
          <p:cNvPr id="84" name="19 CuadroTexto">
            <a:extLst>
              <a:ext uri="{FF2B5EF4-FFF2-40B4-BE49-F238E27FC236}">
                <a16:creationId xmlns:a16="http://schemas.microsoft.com/office/drawing/2014/main" id="{84E8E479-DCA2-2A4B-89CF-130E57218D0B}"/>
              </a:ext>
            </a:extLst>
          </p:cNvPr>
          <p:cNvSpPr txBox="1"/>
          <p:nvPr/>
        </p:nvSpPr>
        <p:spPr>
          <a:xfrm>
            <a:off x="2920165" y="4589238"/>
            <a:ext cx="1368657" cy="415496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lvl="0" algn="ctr" defTabSz="914286">
              <a:defRPr/>
            </a:pPr>
            <a:r>
              <a:rPr lang="es-CO" sz="1050" dirty="0">
                <a:solidFill>
                  <a:schemeClr val="bg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BIG DATA ANALYTICS</a:t>
            </a:r>
          </a:p>
        </p:txBody>
      </p:sp>
      <p:sp>
        <p:nvSpPr>
          <p:cNvPr id="85" name="19 CuadroTexto">
            <a:extLst>
              <a:ext uri="{FF2B5EF4-FFF2-40B4-BE49-F238E27FC236}">
                <a16:creationId xmlns:a16="http://schemas.microsoft.com/office/drawing/2014/main" id="{9D88B285-9450-2744-8925-AB9EE2CB45CA}"/>
              </a:ext>
            </a:extLst>
          </p:cNvPr>
          <p:cNvSpPr txBox="1"/>
          <p:nvPr/>
        </p:nvSpPr>
        <p:spPr>
          <a:xfrm>
            <a:off x="1276156" y="5811522"/>
            <a:ext cx="1368657" cy="253914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lvl="0" algn="ctr" defTabSz="914286">
              <a:defRPr/>
            </a:pPr>
            <a:r>
              <a:rPr lang="es-CO" sz="1050" dirty="0">
                <a:solidFill>
                  <a:schemeClr val="bg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DATA CENTERS</a:t>
            </a:r>
          </a:p>
        </p:txBody>
      </p:sp>
      <p:sp>
        <p:nvSpPr>
          <p:cNvPr id="86" name="19 CuadroTexto">
            <a:extLst>
              <a:ext uri="{FF2B5EF4-FFF2-40B4-BE49-F238E27FC236}">
                <a16:creationId xmlns:a16="http://schemas.microsoft.com/office/drawing/2014/main" id="{74334BC7-14FE-A148-90BE-C3832C9F6E90}"/>
              </a:ext>
            </a:extLst>
          </p:cNvPr>
          <p:cNvSpPr txBox="1"/>
          <p:nvPr/>
        </p:nvSpPr>
        <p:spPr>
          <a:xfrm>
            <a:off x="2466906" y="5818510"/>
            <a:ext cx="1368657" cy="253914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Tahoma" panose="020B0604030504040204" pitchFamily="34" charset="0"/>
                <a:cs typeface="Century Gothic"/>
              </a:rPr>
              <a:t>FINTECH</a:t>
            </a:r>
          </a:p>
        </p:txBody>
      </p:sp>
      <p:sp>
        <p:nvSpPr>
          <p:cNvPr id="87" name="19 CuadroTexto">
            <a:extLst>
              <a:ext uri="{FF2B5EF4-FFF2-40B4-BE49-F238E27FC236}">
                <a16:creationId xmlns:a16="http://schemas.microsoft.com/office/drawing/2014/main" id="{9E3B190E-FCEA-6344-8A02-86D720AB0E72}"/>
              </a:ext>
            </a:extLst>
          </p:cNvPr>
          <p:cNvSpPr txBox="1"/>
          <p:nvPr/>
        </p:nvSpPr>
        <p:spPr>
          <a:xfrm>
            <a:off x="3553931" y="5822096"/>
            <a:ext cx="1368657" cy="253914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050" dirty="0">
                <a:solidFill>
                  <a:schemeClr val="bg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SMART CITIES</a:t>
            </a:r>
          </a:p>
        </p:txBody>
      </p:sp>
      <p:sp>
        <p:nvSpPr>
          <p:cNvPr id="24" name="19 CuadroTexto">
            <a:extLst>
              <a:ext uri="{FF2B5EF4-FFF2-40B4-BE49-F238E27FC236}">
                <a16:creationId xmlns:a16="http://schemas.microsoft.com/office/drawing/2014/main" id="{43A9BB22-BAFC-D149-8392-C4E221F646E8}"/>
              </a:ext>
            </a:extLst>
          </p:cNvPr>
          <p:cNvSpPr txBox="1"/>
          <p:nvPr/>
        </p:nvSpPr>
        <p:spPr>
          <a:xfrm>
            <a:off x="4011053" y="4592824"/>
            <a:ext cx="1368657" cy="577079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lvl="0" algn="ctr" defTabSz="914286">
              <a:defRPr/>
            </a:pPr>
            <a:r>
              <a:rPr lang="es-CO" sz="1050" dirty="0">
                <a:solidFill>
                  <a:schemeClr val="bg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SHARED</a:t>
            </a:r>
            <a:br>
              <a:rPr lang="es-CO" sz="1050" dirty="0">
                <a:solidFill>
                  <a:schemeClr val="bg1"/>
                </a:solidFill>
                <a:latin typeface="Century Gothic"/>
                <a:ea typeface="Tahoma" panose="020B0604030504040204" pitchFamily="34" charset="0"/>
                <a:cs typeface="Century Gothic"/>
              </a:rPr>
            </a:br>
            <a:r>
              <a:rPr lang="es-CO" sz="1050" dirty="0">
                <a:solidFill>
                  <a:schemeClr val="bg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SERVICE</a:t>
            </a:r>
            <a:br>
              <a:rPr lang="es-CO" sz="1050" dirty="0">
                <a:solidFill>
                  <a:schemeClr val="bg1"/>
                </a:solidFill>
                <a:latin typeface="Century Gothic"/>
                <a:ea typeface="Tahoma" panose="020B0604030504040204" pitchFamily="34" charset="0"/>
                <a:cs typeface="Century Gothic"/>
              </a:rPr>
            </a:br>
            <a:r>
              <a:rPr lang="es-CO" sz="1050" dirty="0">
                <a:solidFill>
                  <a:schemeClr val="bg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CENTERS</a:t>
            </a:r>
          </a:p>
        </p:txBody>
      </p:sp>
      <p:sp>
        <p:nvSpPr>
          <p:cNvPr id="25" name="18 CuadroTexto">
            <a:extLst>
              <a:ext uri="{FF2B5EF4-FFF2-40B4-BE49-F238E27FC236}">
                <a16:creationId xmlns:a16="http://schemas.microsoft.com/office/drawing/2014/main" id="{9A2C7BD9-F574-2F49-863A-62EC64EED832}"/>
              </a:ext>
            </a:extLst>
          </p:cNvPr>
          <p:cNvSpPr txBox="1"/>
          <p:nvPr/>
        </p:nvSpPr>
        <p:spPr>
          <a:xfrm>
            <a:off x="6466490" y="1329431"/>
            <a:ext cx="5278768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lvl="0" algn="ctr" defTabSz="1219140">
              <a:defRPr/>
            </a:pPr>
            <a:r>
              <a:rPr lang="es-CO" b="1" dirty="0">
                <a:solidFill>
                  <a:srgbClr val="0D1E4C"/>
                </a:solidFill>
                <a:latin typeface="Century Gothic"/>
              </a:rPr>
              <a:t>Colombia is one the three major</a:t>
            </a:r>
            <a:br>
              <a:rPr lang="es-CO" b="1" dirty="0">
                <a:solidFill>
                  <a:srgbClr val="0D1E4C"/>
                </a:solidFill>
                <a:latin typeface="Century Gothic"/>
              </a:rPr>
            </a:br>
            <a:r>
              <a:rPr lang="es-CO" b="1" dirty="0">
                <a:solidFill>
                  <a:srgbClr val="0D1E4C"/>
                </a:solidFill>
                <a:latin typeface="Century Gothic"/>
              </a:rPr>
              <a:t>providers of IT services in the region.</a:t>
            </a:r>
          </a:p>
        </p:txBody>
      </p:sp>
      <p:sp>
        <p:nvSpPr>
          <p:cNvPr id="26" name="27 CuadroTexto">
            <a:extLst>
              <a:ext uri="{FF2B5EF4-FFF2-40B4-BE49-F238E27FC236}">
                <a16:creationId xmlns:a16="http://schemas.microsoft.com/office/drawing/2014/main" id="{65D624A2-209F-574A-9BA2-6FB9791124C7}"/>
              </a:ext>
            </a:extLst>
          </p:cNvPr>
          <p:cNvSpPr txBox="1"/>
          <p:nvPr/>
        </p:nvSpPr>
        <p:spPr>
          <a:xfrm>
            <a:off x="6586633" y="2147351"/>
            <a:ext cx="5486970" cy="55399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lvl="0" defTabSz="1219140">
              <a:defRPr/>
            </a:pPr>
            <a:r>
              <a:rPr lang="es-CO" sz="1400" dirty="0">
                <a:solidFill>
                  <a:srgbClr val="0D1E4C"/>
                </a:solidFill>
                <a:latin typeface="Century Gothic"/>
                <a:cs typeface="Century Gothic"/>
              </a:rPr>
              <a:t>Between 2001 and 2015, </a:t>
            </a:r>
            <a:r>
              <a:rPr lang="es-CO" sz="1400" b="1" dirty="0">
                <a:solidFill>
                  <a:srgbClr val="0D1E4C"/>
                </a:solidFill>
                <a:latin typeface="Century Gothic"/>
                <a:cs typeface="Century Gothic"/>
              </a:rPr>
              <a:t>3,405,211</a:t>
            </a:r>
            <a:r>
              <a:rPr lang="es-CO" sz="1400" dirty="0">
                <a:solidFill>
                  <a:srgbClr val="0D1E4C"/>
                </a:solidFill>
                <a:latin typeface="Century Gothic"/>
                <a:cs typeface="Century Gothic"/>
              </a:rPr>
              <a:t> graduates in</a:t>
            </a:r>
          </a:p>
          <a:p>
            <a:pPr lvl="0" defTabSz="1219140">
              <a:defRPr/>
            </a:pPr>
            <a:r>
              <a:rPr lang="es-CO" sz="1400" dirty="0">
                <a:solidFill>
                  <a:srgbClr val="0D1E4C"/>
                </a:solidFill>
                <a:latin typeface="Century Gothic"/>
                <a:cs typeface="Century Gothic"/>
              </a:rPr>
              <a:t>different levels of education,</a:t>
            </a:r>
          </a:p>
        </p:txBody>
      </p:sp>
      <p:sp>
        <p:nvSpPr>
          <p:cNvPr id="30" name="27 CuadroTexto">
            <a:extLst>
              <a:ext uri="{FF2B5EF4-FFF2-40B4-BE49-F238E27FC236}">
                <a16:creationId xmlns:a16="http://schemas.microsoft.com/office/drawing/2014/main" id="{98AEDCFE-EA84-5543-B2A6-C72AA8548947}"/>
              </a:ext>
            </a:extLst>
          </p:cNvPr>
          <p:cNvSpPr txBox="1"/>
          <p:nvPr/>
        </p:nvSpPr>
        <p:spPr>
          <a:xfrm>
            <a:off x="6336432" y="5931492"/>
            <a:ext cx="4052711" cy="230822"/>
          </a:xfrm>
          <a:prstGeom prst="rect">
            <a:avLst/>
          </a:prstGeom>
          <a:noFill/>
        </p:spPr>
        <p:txBody>
          <a:bodyPr wrap="square" lIns="121908" tIns="60955" rIns="121908" bIns="60955" rtlCol="0">
            <a:spAutoFit/>
          </a:bodyPr>
          <a:lstStyle/>
          <a:p>
            <a:pPr lvl="0" defTabSz="1219110">
              <a:defRPr/>
            </a:pPr>
            <a:r>
              <a:rPr lang="en-US" sz="700" i="1" dirty="0">
                <a:solidFill>
                  <a:srgbClr val="0D1E2D"/>
                </a:solidFill>
                <a:latin typeface="Century Gothic"/>
                <a:cs typeface="Century Gothic"/>
              </a:rPr>
              <a:t>Source: </a:t>
            </a:r>
            <a:r>
              <a:rPr lang="en-US" sz="700" i="1" dirty="0" err="1">
                <a:solidFill>
                  <a:srgbClr val="0D1E2D"/>
                </a:solidFill>
                <a:latin typeface="Century Gothic"/>
                <a:cs typeface="Century Gothic"/>
              </a:rPr>
              <a:t>MinTic</a:t>
            </a:r>
            <a:r>
              <a:rPr lang="en-US" sz="700" i="1" dirty="0">
                <a:solidFill>
                  <a:srgbClr val="0D1E2D"/>
                </a:solidFill>
                <a:latin typeface="Century Gothic"/>
                <a:cs typeface="Century Gothic"/>
              </a:rPr>
              <a:t> and IDC</a:t>
            </a:r>
          </a:p>
        </p:txBody>
      </p:sp>
      <p:sp>
        <p:nvSpPr>
          <p:cNvPr id="31" name="27 CuadroTexto">
            <a:extLst>
              <a:ext uri="{FF2B5EF4-FFF2-40B4-BE49-F238E27FC236}">
                <a16:creationId xmlns:a16="http://schemas.microsoft.com/office/drawing/2014/main" id="{D7FEACE5-BF82-1A4A-A961-3EBC56427BB2}"/>
              </a:ext>
            </a:extLst>
          </p:cNvPr>
          <p:cNvSpPr txBox="1"/>
          <p:nvPr/>
        </p:nvSpPr>
        <p:spPr>
          <a:xfrm>
            <a:off x="6586549" y="2875949"/>
            <a:ext cx="5486970" cy="338552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defTabSz="1219140"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D1E4C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1.3 </a:t>
            </a:r>
            <a:r>
              <a:rPr lang="es-CO" sz="1400" b="1" dirty="0">
                <a:solidFill>
                  <a:srgbClr val="0D1E4C"/>
                </a:solidFill>
                <a:latin typeface="Century Gothic"/>
                <a:cs typeface="Century Gothic"/>
              </a:rPr>
              <a:t>million </a:t>
            </a:r>
            <a:r>
              <a:rPr lang="es-CO" sz="1400" dirty="0">
                <a:solidFill>
                  <a:srgbClr val="0D1E4C"/>
                </a:solidFill>
                <a:latin typeface="Century Gothic"/>
                <a:cs typeface="Century Gothic"/>
              </a:rPr>
              <a:t>bilingual people in Colombia in 2016.</a:t>
            </a:r>
            <a:endParaRPr kumimoji="0" lang="es-CO" sz="1400" i="0" u="none" strike="noStrike" kern="1200" cap="none" spc="0" normalizeH="0" baseline="0" noProof="0" dirty="0">
              <a:ln>
                <a:noFill/>
              </a:ln>
              <a:solidFill>
                <a:srgbClr val="0D1E4C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32" name="27 CuadroTexto">
            <a:extLst>
              <a:ext uri="{FF2B5EF4-FFF2-40B4-BE49-F238E27FC236}">
                <a16:creationId xmlns:a16="http://schemas.microsoft.com/office/drawing/2014/main" id="{B854AED4-7152-3C4B-8223-EB6219DD57B3}"/>
              </a:ext>
            </a:extLst>
          </p:cNvPr>
          <p:cNvSpPr txBox="1"/>
          <p:nvPr/>
        </p:nvSpPr>
        <p:spPr>
          <a:xfrm>
            <a:off x="6586549" y="3538397"/>
            <a:ext cx="5486970" cy="55399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lvl="0" defTabSz="1219140">
              <a:defRPr/>
            </a:pPr>
            <a:r>
              <a:rPr lang="es-CO" sz="1400" b="1" dirty="0">
                <a:solidFill>
                  <a:srgbClr val="0D1E4C"/>
                </a:solidFill>
                <a:latin typeface="Century Gothic"/>
                <a:cs typeface="Century Gothic"/>
              </a:rPr>
              <a:t>1</a:t>
            </a:r>
            <a:r>
              <a:rPr lang="es-CO" sz="1400" b="1" baseline="30000" dirty="0">
                <a:solidFill>
                  <a:srgbClr val="0D1E4C"/>
                </a:solidFill>
                <a:latin typeface="Century Gothic"/>
                <a:cs typeface="Century Gothic"/>
              </a:rPr>
              <a:t>st</a:t>
            </a:r>
            <a:r>
              <a:rPr lang="es-CO" sz="1400" b="1" dirty="0">
                <a:solidFill>
                  <a:srgbClr val="0D1E4C"/>
                </a:solidFill>
                <a:latin typeface="Century Gothic"/>
                <a:cs typeface="Century Gothic"/>
              </a:rPr>
              <a:t> </a:t>
            </a:r>
            <a:r>
              <a:rPr lang="es-CO" sz="1400" dirty="0">
                <a:solidFill>
                  <a:srgbClr val="0D1E4C"/>
                </a:solidFill>
                <a:latin typeface="Century Gothic"/>
                <a:cs typeface="Century Gothic"/>
              </a:rPr>
              <a:t>place in Suramericana in labor qualifies, according</a:t>
            </a:r>
          </a:p>
          <a:p>
            <a:pPr lvl="0" defTabSz="1219140">
              <a:defRPr/>
            </a:pPr>
            <a:r>
              <a:rPr lang="es-CO" sz="1400" dirty="0">
                <a:solidFill>
                  <a:srgbClr val="0D1E4C"/>
                </a:solidFill>
                <a:latin typeface="Century Gothic"/>
                <a:cs typeface="Century Gothic"/>
              </a:rPr>
              <a:t>to IMD </a:t>
            </a:r>
            <a:r>
              <a:rPr lang="es-CO" sz="1400" b="1" dirty="0">
                <a:solidFill>
                  <a:srgbClr val="0D1E4C"/>
                </a:solidFill>
                <a:latin typeface="Century Gothic"/>
                <a:cs typeface="Century Gothic"/>
              </a:rPr>
              <a:t>(2015)</a:t>
            </a:r>
          </a:p>
        </p:txBody>
      </p:sp>
      <p:sp>
        <p:nvSpPr>
          <p:cNvPr id="34" name="27 CuadroTexto">
            <a:extLst>
              <a:ext uri="{FF2B5EF4-FFF2-40B4-BE49-F238E27FC236}">
                <a16:creationId xmlns:a16="http://schemas.microsoft.com/office/drawing/2014/main" id="{662BE1C4-9DE5-C041-9092-DBC55795C7E5}"/>
              </a:ext>
            </a:extLst>
          </p:cNvPr>
          <p:cNvSpPr txBox="1"/>
          <p:nvPr/>
        </p:nvSpPr>
        <p:spPr>
          <a:xfrm>
            <a:off x="6593090" y="4381430"/>
            <a:ext cx="5486970" cy="55399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lvl="0" defTabSz="1219140">
              <a:defRPr/>
            </a:pPr>
            <a:r>
              <a:rPr lang="es-CO" sz="1400" b="1" dirty="0">
                <a:solidFill>
                  <a:srgbClr val="0D1E4C"/>
                </a:solidFill>
                <a:latin typeface="Century Gothic"/>
                <a:cs typeface="Century Gothic"/>
              </a:rPr>
              <a:t>6</a:t>
            </a:r>
            <a:r>
              <a:rPr lang="es-CO" sz="1400" b="1" baseline="30000" dirty="0">
                <a:solidFill>
                  <a:srgbClr val="0D1E4C"/>
                </a:solidFill>
                <a:latin typeface="Century Gothic"/>
                <a:cs typeface="Century Gothic"/>
              </a:rPr>
              <a:t>th</a:t>
            </a:r>
            <a:r>
              <a:rPr lang="es-CO" sz="1400" b="1" dirty="0">
                <a:solidFill>
                  <a:srgbClr val="0D1E4C"/>
                </a:solidFill>
                <a:latin typeface="Century Gothic"/>
                <a:cs typeface="Century Gothic"/>
              </a:rPr>
              <a:t> place </a:t>
            </a:r>
            <a:r>
              <a:rPr lang="es-CO" sz="1400" dirty="0">
                <a:solidFill>
                  <a:srgbClr val="0D1E4C"/>
                </a:solidFill>
                <a:latin typeface="Century Gothic"/>
                <a:cs typeface="Century Gothic"/>
              </a:rPr>
              <a:t>in the region in level of companies  bilingualism</a:t>
            </a:r>
          </a:p>
          <a:p>
            <a:pPr lvl="0" defTabSz="1219140">
              <a:defRPr/>
            </a:pPr>
            <a:r>
              <a:rPr lang="es-CO" sz="1400" dirty="0">
                <a:solidFill>
                  <a:srgbClr val="0D1E4C"/>
                </a:solidFill>
                <a:latin typeface="Century Gothic"/>
                <a:cs typeface="Century Gothic"/>
              </a:rPr>
              <a:t>in 2016.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82EDD91A-9B2F-C741-8B9F-B99144BFF1A8}"/>
              </a:ext>
            </a:extLst>
          </p:cNvPr>
          <p:cNvSpPr/>
          <p:nvPr/>
        </p:nvSpPr>
        <p:spPr>
          <a:xfrm>
            <a:off x="6586549" y="5162648"/>
            <a:ext cx="54006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140">
              <a:defRPr/>
            </a:pPr>
            <a:r>
              <a:rPr lang="es-ES_tradnl" sz="1400" dirty="0">
                <a:solidFill>
                  <a:srgbClr val="0D1E4C"/>
                </a:solidFill>
                <a:latin typeface="Century Gothic"/>
                <a:cs typeface="Century Gothic"/>
              </a:rPr>
              <a:t>Colombia has </a:t>
            </a:r>
            <a:r>
              <a:rPr lang="es-ES_tradnl" sz="1400" b="1" dirty="0">
                <a:solidFill>
                  <a:srgbClr val="0D1E4C"/>
                </a:solidFill>
                <a:latin typeface="Century Gothic"/>
                <a:cs typeface="Century Gothic"/>
              </a:rPr>
              <a:t>10 </a:t>
            </a:r>
            <a:r>
              <a:rPr lang="es-ES_tradnl" sz="1400" b="1" dirty="0" err="1">
                <a:solidFill>
                  <a:srgbClr val="0D1E4C"/>
                </a:solidFill>
                <a:latin typeface="Century Gothic"/>
                <a:cs typeface="Century Gothic"/>
              </a:rPr>
              <a:t>submarine</a:t>
            </a:r>
            <a:r>
              <a:rPr lang="es-ES_tradnl" sz="1400" b="1" dirty="0">
                <a:solidFill>
                  <a:srgbClr val="0D1E4C"/>
                </a:solidFill>
                <a:latin typeface="Century Gothic"/>
                <a:cs typeface="Century Gothic"/>
              </a:rPr>
              <a:t> cables, </a:t>
            </a:r>
            <a:r>
              <a:rPr lang="es-ES_tradnl" sz="1400" dirty="0" err="1">
                <a:solidFill>
                  <a:srgbClr val="0D1E4C"/>
                </a:solidFill>
                <a:latin typeface="Century Gothic"/>
                <a:cs typeface="Century Gothic"/>
              </a:rPr>
              <a:t>with</a:t>
            </a:r>
            <a:r>
              <a:rPr lang="es-ES_tradnl" sz="1400" dirty="0">
                <a:solidFill>
                  <a:srgbClr val="0D1E4C"/>
                </a:solidFill>
                <a:latin typeface="Century Gothic"/>
                <a:cs typeface="Century Gothic"/>
              </a:rPr>
              <a:t> </a:t>
            </a:r>
            <a:r>
              <a:rPr lang="es-ES_tradnl" sz="1400" dirty="0" err="1">
                <a:solidFill>
                  <a:srgbClr val="0D1E4C"/>
                </a:solidFill>
                <a:latin typeface="Century Gothic"/>
                <a:cs typeface="Century Gothic"/>
              </a:rPr>
              <a:t>eight</a:t>
            </a:r>
            <a:r>
              <a:rPr lang="es-ES_tradnl" sz="1400" dirty="0">
                <a:solidFill>
                  <a:srgbClr val="0D1E4C"/>
                </a:solidFill>
                <a:latin typeface="Century Gothic"/>
                <a:cs typeface="Century Gothic"/>
              </a:rPr>
              <a:t> </a:t>
            </a:r>
            <a:r>
              <a:rPr lang="es-ES_tradnl" sz="1400" dirty="0" err="1">
                <a:solidFill>
                  <a:srgbClr val="0D1E4C"/>
                </a:solidFill>
                <a:latin typeface="Century Gothic"/>
                <a:cs typeface="Century Gothic"/>
              </a:rPr>
              <a:t>exits</a:t>
            </a:r>
            <a:r>
              <a:rPr lang="es-ES_tradnl" sz="1400" dirty="0">
                <a:solidFill>
                  <a:srgbClr val="0D1E4C"/>
                </a:solidFill>
                <a:latin typeface="Century Gothic"/>
                <a:cs typeface="Century Gothic"/>
              </a:rPr>
              <a:t> </a:t>
            </a:r>
            <a:r>
              <a:rPr lang="es-ES_tradnl" sz="1400" dirty="0" err="1">
                <a:solidFill>
                  <a:srgbClr val="0D1E4C"/>
                </a:solidFill>
                <a:latin typeface="Century Gothic"/>
                <a:cs typeface="Century Gothic"/>
              </a:rPr>
              <a:t>through</a:t>
            </a:r>
            <a:r>
              <a:rPr lang="es-ES_tradnl" sz="1400" dirty="0">
                <a:solidFill>
                  <a:srgbClr val="0D1E4C"/>
                </a:solidFill>
                <a:latin typeface="Century Gothic"/>
                <a:cs typeface="Century Gothic"/>
              </a:rPr>
              <a:t> </a:t>
            </a:r>
            <a:r>
              <a:rPr lang="es-ES_tradnl" sz="1400" dirty="0" err="1">
                <a:solidFill>
                  <a:srgbClr val="0D1E4C"/>
                </a:solidFill>
                <a:latin typeface="Century Gothic"/>
                <a:cs typeface="Century Gothic"/>
              </a:rPr>
              <a:t>the</a:t>
            </a:r>
            <a:r>
              <a:rPr lang="es-ES_tradnl" sz="1400" dirty="0">
                <a:solidFill>
                  <a:srgbClr val="0D1E4C"/>
                </a:solidFill>
                <a:latin typeface="Century Gothic"/>
                <a:cs typeface="Century Gothic"/>
              </a:rPr>
              <a:t> </a:t>
            </a:r>
            <a:r>
              <a:rPr lang="es-ES_tradnl" sz="1400" dirty="0" err="1">
                <a:solidFill>
                  <a:srgbClr val="0D1E4C"/>
                </a:solidFill>
                <a:latin typeface="Century Gothic"/>
                <a:cs typeface="Century Gothic"/>
              </a:rPr>
              <a:t>Caribbean</a:t>
            </a:r>
            <a:r>
              <a:rPr lang="es-ES_tradnl" sz="1400" dirty="0">
                <a:solidFill>
                  <a:srgbClr val="0D1E4C"/>
                </a:solidFill>
                <a:latin typeface="Century Gothic"/>
                <a:cs typeface="Century Gothic"/>
              </a:rPr>
              <a:t> Sea and </a:t>
            </a:r>
            <a:r>
              <a:rPr lang="es-ES_tradnl" sz="1400" dirty="0" err="1">
                <a:solidFill>
                  <a:srgbClr val="0D1E4C"/>
                </a:solidFill>
                <a:latin typeface="Century Gothic"/>
                <a:cs typeface="Century Gothic"/>
              </a:rPr>
              <a:t>one</a:t>
            </a:r>
            <a:r>
              <a:rPr lang="es-ES_tradnl" sz="1400" dirty="0">
                <a:solidFill>
                  <a:srgbClr val="0D1E4C"/>
                </a:solidFill>
                <a:latin typeface="Century Gothic"/>
                <a:cs typeface="Century Gothic"/>
              </a:rPr>
              <a:t> </a:t>
            </a:r>
            <a:r>
              <a:rPr lang="es-ES_tradnl" sz="1400" dirty="0" err="1">
                <a:solidFill>
                  <a:srgbClr val="0D1E4C"/>
                </a:solidFill>
                <a:latin typeface="Century Gothic"/>
                <a:cs typeface="Century Gothic"/>
              </a:rPr>
              <a:t>through</a:t>
            </a:r>
            <a:r>
              <a:rPr lang="es-ES_tradnl" sz="1400" dirty="0">
                <a:solidFill>
                  <a:srgbClr val="0D1E4C"/>
                </a:solidFill>
                <a:latin typeface="Century Gothic"/>
                <a:cs typeface="Century Gothic"/>
              </a:rPr>
              <a:t> </a:t>
            </a:r>
            <a:r>
              <a:rPr lang="es-ES_tradnl" sz="1400" dirty="0" err="1">
                <a:solidFill>
                  <a:srgbClr val="0D1E4C"/>
                </a:solidFill>
                <a:latin typeface="Century Gothic"/>
                <a:cs typeface="Century Gothic"/>
              </a:rPr>
              <a:t>the</a:t>
            </a:r>
            <a:r>
              <a:rPr lang="es-ES_tradnl" sz="1400" dirty="0">
                <a:solidFill>
                  <a:srgbClr val="0D1E4C"/>
                </a:solidFill>
                <a:latin typeface="Century Gothic"/>
                <a:cs typeface="Century Gothic"/>
              </a:rPr>
              <a:t> </a:t>
            </a:r>
            <a:r>
              <a:rPr lang="es-ES_tradnl" sz="1400" dirty="0" err="1">
                <a:solidFill>
                  <a:srgbClr val="0D1E4C"/>
                </a:solidFill>
                <a:latin typeface="Century Gothic"/>
                <a:cs typeface="Century Gothic"/>
              </a:rPr>
              <a:t>Pacific</a:t>
            </a:r>
            <a:r>
              <a:rPr lang="es-ES_tradnl" sz="1400" dirty="0">
                <a:solidFill>
                  <a:srgbClr val="0D1E4C"/>
                </a:solidFill>
                <a:latin typeface="Century Gothic"/>
                <a:cs typeface="Century Gothic"/>
              </a:rPr>
              <a:t> </a:t>
            </a:r>
            <a:r>
              <a:rPr lang="es-ES_tradnl" sz="1400" dirty="0" err="1">
                <a:solidFill>
                  <a:srgbClr val="0D1E4C"/>
                </a:solidFill>
                <a:latin typeface="Century Gothic"/>
                <a:cs typeface="Century Gothic"/>
              </a:rPr>
              <a:t>Ocean</a:t>
            </a:r>
            <a:r>
              <a:rPr lang="es-ES_tradnl" sz="1400" dirty="0">
                <a:solidFill>
                  <a:srgbClr val="0D1E4C"/>
                </a:solidFill>
                <a:latin typeface="Century Gothic"/>
                <a:cs typeface="Century Gothic"/>
              </a:rPr>
              <a:t>.</a:t>
            </a:r>
            <a:endParaRPr kumimoji="0" lang="es-ES" sz="1400" i="0" u="none" strike="noStrike" kern="1200" cap="none" spc="0" normalizeH="0" baseline="0" noProof="0" dirty="0">
              <a:ln>
                <a:noFill/>
              </a:ln>
              <a:solidFill>
                <a:srgbClr val="0D1E4C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94B8E285-B4FB-194A-9B3D-692B4F698C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-1" b="11239"/>
          <a:stretch/>
        </p:blipFill>
        <p:spPr>
          <a:xfrm>
            <a:off x="1765065" y="5353327"/>
            <a:ext cx="416365" cy="461965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27C28A95-B84A-E54E-8B41-387EBD05A2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97102" y="4149842"/>
            <a:ext cx="473991" cy="592489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CCFF753F-31E7-A644-8A1B-274710D14CB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15637"/>
          <a:stretch/>
        </p:blipFill>
        <p:spPr>
          <a:xfrm>
            <a:off x="3458740" y="4108660"/>
            <a:ext cx="425834" cy="449059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E9C3488A-9614-CE4F-9135-804C35B750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13611"/>
          <a:stretch/>
        </p:blipFill>
        <p:spPr>
          <a:xfrm>
            <a:off x="2881166" y="5291164"/>
            <a:ext cx="529364" cy="567065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CCF85804-8CB0-5242-8EEE-921299F9471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14294"/>
          <a:stretch/>
        </p:blipFill>
        <p:spPr>
          <a:xfrm>
            <a:off x="2338434" y="4127088"/>
            <a:ext cx="508534" cy="490361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A22A276C-FA8A-464D-86BD-C79360667D7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12160"/>
          <a:stretch/>
        </p:blipFill>
        <p:spPr>
          <a:xfrm>
            <a:off x="4458753" y="4111889"/>
            <a:ext cx="425039" cy="472409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6E49B192-8C34-E149-8F25-99B2CD23A79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b="15982"/>
          <a:stretch/>
        </p:blipFill>
        <p:spPr>
          <a:xfrm>
            <a:off x="3993015" y="5281051"/>
            <a:ext cx="490486" cy="523477"/>
          </a:xfrm>
          <a:prstGeom prst="rect">
            <a:avLst/>
          </a:prstGeom>
        </p:spPr>
      </p:pic>
      <p:sp>
        <p:nvSpPr>
          <p:cNvPr id="55" name="Triángulo 54">
            <a:extLst>
              <a:ext uri="{FF2B5EF4-FFF2-40B4-BE49-F238E27FC236}">
                <a16:creationId xmlns:a16="http://schemas.microsoft.com/office/drawing/2014/main" id="{B4102F2E-FDAB-DB46-8D64-D48365D1D519}"/>
              </a:ext>
            </a:extLst>
          </p:cNvPr>
          <p:cNvSpPr/>
          <p:nvPr/>
        </p:nvSpPr>
        <p:spPr>
          <a:xfrm rot="5400000">
            <a:off x="6411726" y="2262698"/>
            <a:ext cx="223047" cy="113519"/>
          </a:xfrm>
          <a:prstGeom prst="triangle">
            <a:avLst/>
          </a:prstGeom>
          <a:noFill/>
          <a:ln w="381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6" name="Triángulo 55">
            <a:extLst>
              <a:ext uri="{FF2B5EF4-FFF2-40B4-BE49-F238E27FC236}">
                <a16:creationId xmlns:a16="http://schemas.microsoft.com/office/drawing/2014/main" id="{0D023A05-2426-9B4E-B7EC-C767650DA275}"/>
              </a:ext>
            </a:extLst>
          </p:cNvPr>
          <p:cNvSpPr/>
          <p:nvPr/>
        </p:nvSpPr>
        <p:spPr>
          <a:xfrm rot="5400000">
            <a:off x="6411726" y="2983318"/>
            <a:ext cx="223047" cy="113519"/>
          </a:xfrm>
          <a:prstGeom prst="triangle">
            <a:avLst/>
          </a:prstGeom>
          <a:noFill/>
          <a:ln w="381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7" name="Triángulo 56">
            <a:extLst>
              <a:ext uri="{FF2B5EF4-FFF2-40B4-BE49-F238E27FC236}">
                <a16:creationId xmlns:a16="http://schemas.microsoft.com/office/drawing/2014/main" id="{1D83CB9F-617F-384D-A00D-EB7B406DE375}"/>
              </a:ext>
            </a:extLst>
          </p:cNvPr>
          <p:cNvSpPr/>
          <p:nvPr/>
        </p:nvSpPr>
        <p:spPr>
          <a:xfrm rot="5400000">
            <a:off x="6423837" y="3649437"/>
            <a:ext cx="223047" cy="113519"/>
          </a:xfrm>
          <a:prstGeom prst="triangle">
            <a:avLst/>
          </a:prstGeom>
          <a:noFill/>
          <a:ln w="381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8" name="Triángulo 57">
            <a:extLst>
              <a:ext uri="{FF2B5EF4-FFF2-40B4-BE49-F238E27FC236}">
                <a16:creationId xmlns:a16="http://schemas.microsoft.com/office/drawing/2014/main" id="{97547F63-37AE-9D4F-B824-CFEA91E0DDBB}"/>
              </a:ext>
            </a:extLst>
          </p:cNvPr>
          <p:cNvSpPr/>
          <p:nvPr/>
        </p:nvSpPr>
        <p:spPr>
          <a:xfrm rot="5400000">
            <a:off x="6417782" y="4491169"/>
            <a:ext cx="223047" cy="113519"/>
          </a:xfrm>
          <a:prstGeom prst="triangle">
            <a:avLst/>
          </a:prstGeom>
          <a:noFill/>
          <a:ln w="381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9" name="Triángulo 58">
            <a:extLst>
              <a:ext uri="{FF2B5EF4-FFF2-40B4-BE49-F238E27FC236}">
                <a16:creationId xmlns:a16="http://schemas.microsoft.com/office/drawing/2014/main" id="{B46FDA2F-244C-B64A-A1B3-D2BDF5E21CD0}"/>
              </a:ext>
            </a:extLst>
          </p:cNvPr>
          <p:cNvSpPr/>
          <p:nvPr/>
        </p:nvSpPr>
        <p:spPr>
          <a:xfrm rot="5400000">
            <a:off x="6411727" y="5260234"/>
            <a:ext cx="223047" cy="113519"/>
          </a:xfrm>
          <a:prstGeom prst="triangle">
            <a:avLst/>
          </a:prstGeom>
          <a:noFill/>
          <a:ln w="381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36" name="Grupo 35">
            <a:extLst>
              <a:ext uri="{FF2B5EF4-FFF2-40B4-BE49-F238E27FC236}">
                <a16:creationId xmlns:a16="http://schemas.microsoft.com/office/drawing/2014/main" id="{7DA83750-016B-184C-B552-A5693106A7A2}"/>
              </a:ext>
            </a:extLst>
          </p:cNvPr>
          <p:cNvGrpSpPr/>
          <p:nvPr/>
        </p:nvGrpSpPr>
        <p:grpSpPr>
          <a:xfrm>
            <a:off x="9216781" y="6405399"/>
            <a:ext cx="1756053" cy="308078"/>
            <a:chOff x="9216781" y="6405399"/>
            <a:chExt cx="1756053" cy="308078"/>
          </a:xfrm>
        </p:grpSpPr>
        <p:pic>
          <p:nvPicPr>
            <p:cNvPr id="37" name="Imagen 36">
              <a:extLst>
                <a:ext uri="{FF2B5EF4-FFF2-40B4-BE49-F238E27FC236}">
                  <a16:creationId xmlns:a16="http://schemas.microsoft.com/office/drawing/2014/main" id="{0F41B351-BFF7-2644-9C0D-8D8839433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16781" y="6433293"/>
              <a:ext cx="1281235" cy="252290"/>
            </a:xfrm>
            <a:prstGeom prst="rect">
              <a:avLst/>
            </a:prstGeom>
          </p:spPr>
        </p:pic>
        <p:pic>
          <p:nvPicPr>
            <p:cNvPr id="38" name="Imagen 37">
              <a:extLst>
                <a:ext uri="{FF2B5EF4-FFF2-40B4-BE49-F238E27FC236}">
                  <a16:creationId xmlns:a16="http://schemas.microsoft.com/office/drawing/2014/main" id="{E18FE0C5-0BBD-044A-9819-14305F0A8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4756" y="6405399"/>
              <a:ext cx="308078" cy="308078"/>
            </a:xfrm>
            <a:prstGeom prst="rect">
              <a:avLst/>
            </a:prstGeom>
          </p:spPr>
        </p:pic>
      </p:grpSp>
      <p:sp>
        <p:nvSpPr>
          <p:cNvPr id="39" name="22 CuadroTexto">
            <a:extLst>
              <a:ext uri="{FF2B5EF4-FFF2-40B4-BE49-F238E27FC236}">
                <a16:creationId xmlns:a16="http://schemas.microsoft.com/office/drawing/2014/main" id="{D0E6DF5C-23B7-A947-B05C-A64F6AF0CEC7}"/>
              </a:ext>
            </a:extLst>
          </p:cNvPr>
          <p:cNvSpPr txBox="1"/>
          <p:nvPr/>
        </p:nvSpPr>
        <p:spPr>
          <a:xfrm>
            <a:off x="1331217" y="3680546"/>
            <a:ext cx="3685450" cy="338552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defTabSz="1219140">
              <a:defRPr/>
            </a:pPr>
            <a:r>
              <a:rPr lang="es-CO" sz="1600" dirty="0">
                <a:solidFill>
                  <a:schemeClr val="bg1"/>
                </a:solidFill>
                <a:latin typeface="Century Gothic"/>
                <a:ea typeface="Tahoma" pitchFamily="34" charset="0"/>
              </a:rPr>
              <a:t>Some sectors with opportunities: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EB7683D0-7CC9-814B-9CC7-E8FF7FB15BE1}"/>
              </a:ext>
            </a:extLst>
          </p:cNvPr>
          <p:cNvSpPr/>
          <p:nvPr/>
        </p:nvSpPr>
        <p:spPr>
          <a:xfrm>
            <a:off x="1152938" y="4023361"/>
            <a:ext cx="4134680" cy="2091192"/>
          </a:xfrm>
          <a:prstGeom prst="rect">
            <a:avLst/>
          </a:prstGeom>
          <a:noFill/>
          <a:ln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244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">
            <a:extLst>
              <a:ext uri="{FF2B5EF4-FFF2-40B4-BE49-F238E27FC236}">
                <a16:creationId xmlns:a16="http://schemas.microsoft.com/office/drawing/2014/main" id="{07F674C9-E21F-E74D-8C49-33F33B7F72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1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751585" y="762000"/>
            <a:ext cx="6625855" cy="533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5426449" y="1962106"/>
            <a:ext cx="444927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Gráfico 31">
            <a:extLst>
              <a:ext uri="{FF2B5EF4-FFF2-40B4-BE49-F238E27FC236}">
                <a16:creationId xmlns:a16="http://schemas.microsoft.com/office/drawing/2014/main" id="{2522D5A2-A775-6A4B-BC5F-6F5F5437FC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534" y="236509"/>
            <a:ext cx="629049" cy="629049"/>
          </a:xfrm>
          <a:prstGeom prst="rect">
            <a:avLst/>
          </a:prstGeom>
        </p:spPr>
      </p:pic>
      <p:sp>
        <p:nvSpPr>
          <p:cNvPr id="33" name="Rectángulo 32">
            <a:extLst>
              <a:ext uri="{FF2B5EF4-FFF2-40B4-BE49-F238E27FC236}">
                <a16:creationId xmlns:a16="http://schemas.microsoft.com/office/drawing/2014/main" id="{A530B0ED-6783-AA42-BB90-4ABF6883EF24}"/>
              </a:ext>
            </a:extLst>
          </p:cNvPr>
          <p:cNvSpPr/>
          <p:nvPr/>
        </p:nvSpPr>
        <p:spPr>
          <a:xfrm rot="2700000">
            <a:off x="-440612" y="1756799"/>
            <a:ext cx="881223" cy="881223"/>
          </a:xfrm>
          <a:prstGeom prst="rect">
            <a:avLst/>
          </a:prstGeom>
          <a:noFill/>
          <a:ln w="1143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4" name="TextBox 24">
            <a:extLst>
              <a:ext uri="{FF2B5EF4-FFF2-40B4-BE49-F238E27FC236}">
                <a16:creationId xmlns:a16="http://schemas.microsoft.com/office/drawing/2014/main" id="{ECEC9B5F-E079-9946-8A20-A4408D6A3A04}"/>
              </a:ext>
            </a:extLst>
          </p:cNvPr>
          <p:cNvSpPr txBox="1"/>
          <p:nvPr/>
        </p:nvSpPr>
        <p:spPr>
          <a:xfrm>
            <a:off x="1092677" y="1921818"/>
            <a:ext cx="3390672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60"/>
              </a:lnSpc>
            </a:pPr>
            <a:r>
              <a:rPr lang="en-US" sz="2800" b="1" dirty="0">
                <a:solidFill>
                  <a:prstClr val="white"/>
                </a:solidFill>
                <a:latin typeface="Century Gothic"/>
                <a:ea typeface="Tahoma" pitchFamily="34" charset="0"/>
              </a:rPr>
              <a:t>SUCCESS STORIES –</a:t>
            </a:r>
          </a:p>
          <a:p>
            <a:pPr>
              <a:lnSpc>
                <a:spcPts val="2460"/>
              </a:lnSpc>
            </a:pPr>
            <a:r>
              <a:rPr lang="en-US" sz="2800" b="1" dirty="0">
                <a:solidFill>
                  <a:prstClr val="white"/>
                </a:solidFill>
                <a:latin typeface="Century Gothic"/>
                <a:ea typeface="Tahoma" pitchFamily="34" charset="0"/>
              </a:rPr>
              <a:t>SERVICES</a:t>
            </a:r>
            <a:endParaRPr lang="es-CO" sz="2800" b="1" dirty="0">
              <a:solidFill>
                <a:prstClr val="white"/>
              </a:solidFill>
              <a:latin typeface="Century Gothic"/>
              <a:cs typeface="Century Gothic"/>
            </a:endParaRPr>
          </a:p>
        </p:txBody>
      </p:sp>
      <p:cxnSp>
        <p:nvCxnSpPr>
          <p:cNvPr id="39" name="Straight Connector 14">
            <a:extLst>
              <a:ext uri="{FF2B5EF4-FFF2-40B4-BE49-F238E27FC236}">
                <a16:creationId xmlns:a16="http://schemas.microsoft.com/office/drawing/2014/main" id="{4E33F936-8A16-0C40-B167-4934FF91788C}"/>
              </a:ext>
            </a:extLst>
          </p:cNvPr>
          <p:cNvCxnSpPr/>
          <p:nvPr/>
        </p:nvCxnSpPr>
        <p:spPr>
          <a:xfrm flipH="1">
            <a:off x="1196907" y="3302944"/>
            <a:ext cx="691764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12">
            <a:extLst>
              <a:ext uri="{FF2B5EF4-FFF2-40B4-BE49-F238E27FC236}">
                <a16:creationId xmlns:a16="http://schemas.microsoft.com/office/drawing/2014/main" id="{594C3119-86AE-624F-9CF5-C0A0AE30BCC8}"/>
              </a:ext>
            </a:extLst>
          </p:cNvPr>
          <p:cNvSpPr/>
          <p:nvPr/>
        </p:nvSpPr>
        <p:spPr>
          <a:xfrm>
            <a:off x="8372117" y="2353847"/>
            <a:ext cx="26078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140">
              <a:lnSpc>
                <a:spcPct val="80000"/>
              </a:lnSpc>
              <a:defRPr/>
            </a:pPr>
            <a:r>
              <a:rPr lang="es-CO" sz="1050" dirty="0">
                <a:solidFill>
                  <a:srgbClr val="0D1E4C"/>
                </a:solidFill>
                <a:latin typeface="Century Gothic"/>
                <a:cs typeface="Century Gothic"/>
              </a:rPr>
              <a:t>It has two operations centers in Bogota where it manages a diversified portfolio of blue ribbon clients, with the capacity for up to</a:t>
            </a:r>
          </a:p>
          <a:p>
            <a:pPr lvl="0" defTabSz="1219140">
              <a:lnSpc>
                <a:spcPct val="80000"/>
              </a:lnSpc>
              <a:defRPr/>
            </a:pPr>
            <a:r>
              <a:rPr lang="es-CO" sz="1050" dirty="0">
                <a:solidFill>
                  <a:srgbClr val="0D1E4C"/>
                </a:solidFill>
                <a:latin typeface="Century Gothic"/>
                <a:cs typeface="Century Gothic"/>
              </a:rPr>
              <a:t>a thousand positions.</a:t>
            </a:r>
          </a:p>
        </p:txBody>
      </p:sp>
      <p:sp>
        <p:nvSpPr>
          <p:cNvPr id="38" name="Rectangle 12">
            <a:extLst>
              <a:ext uri="{FF2B5EF4-FFF2-40B4-BE49-F238E27FC236}">
                <a16:creationId xmlns:a16="http://schemas.microsoft.com/office/drawing/2014/main" id="{EF9E4008-EFE6-4142-B24F-B7237A227399}"/>
              </a:ext>
            </a:extLst>
          </p:cNvPr>
          <p:cNvSpPr/>
          <p:nvPr/>
        </p:nvSpPr>
        <p:spPr>
          <a:xfrm>
            <a:off x="5321736" y="4675566"/>
            <a:ext cx="2652937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140">
              <a:lnSpc>
                <a:spcPct val="80000"/>
              </a:lnSpc>
              <a:defRPr/>
            </a:pPr>
            <a:r>
              <a:rPr lang="es-CO" sz="1050" dirty="0">
                <a:solidFill>
                  <a:srgbClr val="0D1E4C"/>
                </a:solidFill>
                <a:latin typeface="Century Gothic"/>
                <a:cs typeface="Century Gothic"/>
              </a:rPr>
              <a:t>AT&amp;T acquired DirecTV Colombia</a:t>
            </a:r>
          </a:p>
          <a:p>
            <a:pPr lvl="0" defTabSz="1219140">
              <a:lnSpc>
                <a:spcPct val="80000"/>
              </a:lnSpc>
              <a:defRPr/>
            </a:pPr>
            <a:r>
              <a:rPr lang="es-CO" sz="1050" dirty="0">
                <a:solidFill>
                  <a:srgbClr val="0D1E4C"/>
                </a:solidFill>
                <a:latin typeface="Century Gothic"/>
                <a:cs typeface="Century Gothic"/>
              </a:rPr>
              <a:t>and it´ll increase the telecoms offer Colombia through new services and packages.</a:t>
            </a:r>
          </a:p>
        </p:txBody>
      </p:sp>
      <p:sp>
        <p:nvSpPr>
          <p:cNvPr id="44" name="Rectangle 12">
            <a:extLst>
              <a:ext uri="{FF2B5EF4-FFF2-40B4-BE49-F238E27FC236}">
                <a16:creationId xmlns:a16="http://schemas.microsoft.com/office/drawing/2014/main" id="{0E5F8BEC-9424-6349-9ACA-36AA17F36667}"/>
              </a:ext>
            </a:extLst>
          </p:cNvPr>
          <p:cNvSpPr/>
          <p:nvPr/>
        </p:nvSpPr>
        <p:spPr>
          <a:xfrm>
            <a:off x="8372117" y="4675566"/>
            <a:ext cx="2607879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140">
              <a:lnSpc>
                <a:spcPct val="80000"/>
              </a:lnSpc>
              <a:defRPr/>
            </a:pPr>
            <a:r>
              <a:rPr lang="es-CO" sz="1050" dirty="0">
                <a:solidFill>
                  <a:srgbClr val="0D1E4C"/>
                </a:solidFill>
                <a:latin typeface="Century Gothic"/>
                <a:cs typeface="Century Gothic"/>
              </a:rPr>
              <a:t>Its BPO operation currently has more than 1,400 credit processes, customer service, and document management active positions.</a:t>
            </a:r>
          </a:p>
        </p:txBody>
      </p:sp>
      <p:cxnSp>
        <p:nvCxnSpPr>
          <p:cNvPr id="45" name="Straight Connector 14">
            <a:extLst>
              <a:ext uri="{FF2B5EF4-FFF2-40B4-BE49-F238E27FC236}">
                <a16:creationId xmlns:a16="http://schemas.microsoft.com/office/drawing/2014/main" id="{9A6B7EF7-3BB5-6A43-80D1-5674BB4A085C}"/>
              </a:ext>
            </a:extLst>
          </p:cNvPr>
          <p:cNvCxnSpPr/>
          <p:nvPr/>
        </p:nvCxnSpPr>
        <p:spPr>
          <a:xfrm>
            <a:off x="8476830" y="4283825"/>
            <a:ext cx="444927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14">
            <a:extLst>
              <a:ext uri="{FF2B5EF4-FFF2-40B4-BE49-F238E27FC236}">
                <a16:creationId xmlns:a16="http://schemas.microsoft.com/office/drawing/2014/main" id="{FD33872F-0492-FE44-BAC7-403CC0879D8B}"/>
              </a:ext>
            </a:extLst>
          </p:cNvPr>
          <p:cNvCxnSpPr/>
          <p:nvPr/>
        </p:nvCxnSpPr>
        <p:spPr>
          <a:xfrm>
            <a:off x="8476830" y="1962106"/>
            <a:ext cx="444927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844CDFB0-3E69-D546-BBFA-0516E46B57E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6706" y="2000234"/>
            <a:ext cx="432963" cy="28814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A0BB831-5BB5-E94B-B4E2-4546EE1B09D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6830" y="1512190"/>
            <a:ext cx="1367213" cy="455309"/>
          </a:xfrm>
          <a:prstGeom prst="rect">
            <a:avLst/>
          </a:prstGeom>
        </p:spPr>
      </p:pic>
      <p:cxnSp>
        <p:nvCxnSpPr>
          <p:cNvPr id="40" name="Straight Connector 14">
            <a:extLst>
              <a:ext uri="{FF2B5EF4-FFF2-40B4-BE49-F238E27FC236}">
                <a16:creationId xmlns:a16="http://schemas.microsoft.com/office/drawing/2014/main" id="{6D47F30A-AE9D-C44C-A286-1FE03A0ADF2D}"/>
              </a:ext>
            </a:extLst>
          </p:cNvPr>
          <p:cNvCxnSpPr/>
          <p:nvPr/>
        </p:nvCxnSpPr>
        <p:spPr>
          <a:xfrm>
            <a:off x="5426449" y="4283825"/>
            <a:ext cx="444927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27 CuadroTexto">
            <a:extLst>
              <a:ext uri="{FF2B5EF4-FFF2-40B4-BE49-F238E27FC236}">
                <a16:creationId xmlns:a16="http://schemas.microsoft.com/office/drawing/2014/main" id="{54273534-97A0-EC40-B18E-5E80D9292D73}"/>
              </a:ext>
            </a:extLst>
          </p:cNvPr>
          <p:cNvSpPr txBox="1"/>
          <p:nvPr/>
        </p:nvSpPr>
        <p:spPr>
          <a:xfrm>
            <a:off x="1064900" y="5948228"/>
            <a:ext cx="4052711" cy="20005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en-US"/>
            </a:defPPr>
            <a:lvl1pPr lvl="0" indent="-315488" defTabSz="1219140" fontAlgn="base">
              <a:spcBef>
                <a:spcPct val="0"/>
              </a:spcBef>
              <a:spcAft>
                <a:spcPct val="0"/>
              </a:spcAft>
              <a:defRPr sz="800" i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z="700" dirty="0"/>
              <a:t>Source: </a:t>
            </a:r>
            <a:r>
              <a:rPr lang="en-US" sz="700" dirty="0" err="1"/>
              <a:t>Procolombia</a:t>
            </a:r>
            <a:r>
              <a:rPr lang="en-US" sz="700" dirty="0"/>
              <a:t> based on national press </a:t>
            </a:r>
          </a:p>
        </p:txBody>
      </p:sp>
      <p:grpSp>
        <p:nvGrpSpPr>
          <p:cNvPr id="35" name="Grupo 34">
            <a:extLst>
              <a:ext uri="{FF2B5EF4-FFF2-40B4-BE49-F238E27FC236}">
                <a16:creationId xmlns:a16="http://schemas.microsoft.com/office/drawing/2014/main" id="{9C9879C0-8EBB-8147-9634-2751725BD22E}"/>
              </a:ext>
            </a:extLst>
          </p:cNvPr>
          <p:cNvGrpSpPr/>
          <p:nvPr/>
        </p:nvGrpSpPr>
        <p:grpSpPr>
          <a:xfrm>
            <a:off x="9099954" y="6400483"/>
            <a:ext cx="1881268" cy="345885"/>
            <a:chOff x="6600061" y="1318173"/>
            <a:chExt cx="1881268" cy="345885"/>
          </a:xfrm>
        </p:grpSpPr>
        <p:pic>
          <p:nvPicPr>
            <p:cNvPr id="41" name="Imagen 40">
              <a:extLst>
                <a:ext uri="{FF2B5EF4-FFF2-40B4-BE49-F238E27FC236}">
                  <a16:creationId xmlns:a16="http://schemas.microsoft.com/office/drawing/2014/main" id="{F074624F-0D10-AC4A-834F-5AEEBF3CCD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00061" y="1352904"/>
              <a:ext cx="1507782" cy="311154"/>
            </a:xfrm>
            <a:prstGeom prst="rect">
              <a:avLst/>
            </a:prstGeom>
          </p:spPr>
        </p:pic>
        <p:pic>
          <p:nvPicPr>
            <p:cNvPr id="43" name="Imagen 42">
              <a:extLst>
                <a:ext uri="{FF2B5EF4-FFF2-40B4-BE49-F238E27FC236}">
                  <a16:creationId xmlns:a16="http://schemas.microsoft.com/office/drawing/2014/main" id="{2BB34B7A-F2D2-4840-9604-4EB657EE9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3251" y="1318173"/>
              <a:ext cx="308078" cy="308078"/>
            </a:xfrm>
            <a:prstGeom prst="rect">
              <a:avLst/>
            </a:prstGeom>
          </p:spPr>
        </p:pic>
      </p:grpSp>
      <p:sp>
        <p:nvSpPr>
          <p:cNvPr id="49" name="Rectangle 15">
            <a:extLst>
              <a:ext uri="{FF2B5EF4-FFF2-40B4-BE49-F238E27FC236}">
                <a16:creationId xmlns:a16="http://schemas.microsoft.com/office/drawing/2014/main" id="{72352106-F0BB-4240-AF3F-EFC672E7E027}"/>
              </a:ext>
            </a:extLst>
          </p:cNvPr>
          <p:cNvSpPr/>
          <p:nvPr/>
        </p:nvSpPr>
        <p:spPr>
          <a:xfrm>
            <a:off x="1032504" y="2575447"/>
            <a:ext cx="3276580" cy="734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140">
              <a:lnSpc>
                <a:spcPts val="2200"/>
              </a:lnSpc>
              <a:spcBef>
                <a:spcPct val="20000"/>
              </a:spcBef>
              <a:defRPr/>
            </a:pPr>
            <a:r>
              <a:rPr lang="es-CO" sz="2500" i="1" dirty="0">
                <a:solidFill>
                  <a:prstClr val="white"/>
                </a:solidFill>
                <a:latin typeface="Century Gothic"/>
                <a:ea typeface="Tahoma" pitchFamily="34" charset="0"/>
                <a:cs typeface="Century Gothic"/>
              </a:rPr>
              <a:t>IT, BPO, ITO, Shared</a:t>
            </a:r>
          </a:p>
          <a:p>
            <a:pPr lvl="0" defTabSz="1219140">
              <a:lnSpc>
                <a:spcPts val="2200"/>
              </a:lnSpc>
              <a:spcBef>
                <a:spcPct val="20000"/>
              </a:spcBef>
              <a:defRPr/>
            </a:pPr>
            <a:r>
              <a:rPr lang="es-CO" sz="2500" i="1" dirty="0">
                <a:solidFill>
                  <a:prstClr val="white"/>
                </a:solidFill>
                <a:latin typeface="Century Gothic"/>
                <a:ea typeface="Tahoma" pitchFamily="34" charset="0"/>
                <a:cs typeface="Century Gothic"/>
              </a:rPr>
              <a:t>Services, Apps</a:t>
            </a:r>
          </a:p>
        </p:txBody>
      </p:sp>
      <p:pic>
        <p:nvPicPr>
          <p:cNvPr id="50" name="Picture 2" descr="Imagen relacionada">
            <a:extLst>
              <a:ext uri="{FF2B5EF4-FFF2-40B4-BE49-F238E27FC236}">
                <a16:creationId xmlns:a16="http://schemas.microsoft.com/office/drawing/2014/main" id="{A2EE8543-9CA6-4E04-BAA8-AE8536F29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104" y="1342963"/>
            <a:ext cx="1263374" cy="5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A07D78A3-E847-4771-B99D-8F89D15DF13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8503" y="2001796"/>
            <a:ext cx="460290" cy="286731"/>
          </a:xfrm>
          <a:prstGeom prst="rect">
            <a:avLst/>
          </a:prstGeom>
        </p:spPr>
      </p:pic>
      <p:sp>
        <p:nvSpPr>
          <p:cNvPr id="52" name="23 Rectángulo">
            <a:extLst>
              <a:ext uri="{FF2B5EF4-FFF2-40B4-BE49-F238E27FC236}">
                <a16:creationId xmlns:a16="http://schemas.microsoft.com/office/drawing/2014/main" id="{6C10D8BA-FE9B-4D1A-9267-4EB40CFB812D}"/>
              </a:ext>
            </a:extLst>
          </p:cNvPr>
          <p:cNvSpPr/>
          <p:nvPr/>
        </p:nvSpPr>
        <p:spPr>
          <a:xfrm>
            <a:off x="5275743" y="2404023"/>
            <a:ext cx="2419286" cy="769433"/>
          </a:xfrm>
          <a:prstGeom prst="rect">
            <a:avLst/>
          </a:prstGeom>
        </p:spPr>
        <p:txBody>
          <a:bodyPr wrap="square" lIns="121911" tIns="60956" rIns="121911" bIns="60956">
            <a:spAutoFit/>
          </a:bodyPr>
          <a:lstStyle/>
          <a:p>
            <a:pPr lvl="0" algn="just" defTabSz="1219140">
              <a:lnSpc>
                <a:spcPct val="80000"/>
              </a:lnSpc>
              <a:defRPr/>
            </a:pPr>
            <a:r>
              <a:rPr lang="en-US" sz="1050" dirty="0">
                <a:solidFill>
                  <a:srgbClr val="0D1E4C"/>
                </a:solidFill>
                <a:latin typeface="Century Gothic"/>
              </a:rPr>
              <a:t>It has an operation center in Bogotá, where it provides automation and digital evolution services to its customers in the US and Europe.</a:t>
            </a:r>
            <a:endParaRPr lang="es-CO" sz="1050" dirty="0">
              <a:solidFill>
                <a:srgbClr val="0D1E4C"/>
              </a:solidFill>
              <a:latin typeface="Century Gothic"/>
            </a:endParaRPr>
          </a:p>
        </p:txBody>
      </p:sp>
      <p:pic>
        <p:nvPicPr>
          <p:cNvPr id="53" name="Picture 2" descr="Image result for teleperformance logo">
            <a:extLst>
              <a:ext uri="{FF2B5EF4-FFF2-40B4-BE49-F238E27FC236}">
                <a16:creationId xmlns:a16="http://schemas.microsoft.com/office/drawing/2014/main" id="{57A861DA-D1EF-44CB-9DDB-E199B22EE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737" y="3724156"/>
            <a:ext cx="1909408" cy="52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Image result for indra logo png">
            <a:extLst>
              <a:ext uri="{FF2B5EF4-FFF2-40B4-BE49-F238E27FC236}">
                <a16:creationId xmlns:a16="http://schemas.microsoft.com/office/drawing/2014/main" id="{53B6E115-E062-4177-B43B-BEACF0D83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830" y="3783166"/>
            <a:ext cx="1367213" cy="45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sultado de imagen para france">
            <a:extLst>
              <a:ext uri="{FF2B5EF4-FFF2-40B4-BE49-F238E27FC236}">
                <a16:creationId xmlns:a16="http://schemas.microsoft.com/office/drawing/2014/main" id="{B4C721C1-17D9-4212-A380-8BCFFE299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449" y="4329039"/>
            <a:ext cx="475001" cy="31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EB48CD65-EDB5-4CE7-B45C-0253D9377C4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2811" y="4331938"/>
            <a:ext cx="432963" cy="28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806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00CF54AC-2C3D-2149-BAB6-563D67E485D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1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88066607-C90C-F847-9685-227924E56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84" y="-290945"/>
            <a:ext cx="12097207" cy="722472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463301" y="5236455"/>
            <a:ext cx="1654618" cy="899796"/>
          </a:xfrm>
          <a:prstGeom prst="rect">
            <a:avLst/>
          </a:prstGeom>
        </p:spPr>
        <p:txBody>
          <a:bodyPr wrap="none" lIns="91439" tIns="45719" rIns="91439" bIns="45719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5333" b="1" i="0" u="none" strike="noStrike" kern="1200" cap="none" spc="-200" normalizeH="0" baseline="0" noProof="0" dirty="0">
                <a:ln>
                  <a:noFill/>
                </a:ln>
                <a:solidFill>
                  <a:srgbClr val="FF5C1B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32</a:t>
            </a:r>
          </a:p>
          <a:p>
            <a:pPr marL="0" marR="0" lvl="0" indent="0" algn="ctr" defTabSz="914332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1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COUNTRIES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93153C71-A82B-A84F-93A0-C5251BA027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1534" y="236509"/>
            <a:ext cx="629049" cy="629049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AB071664-6C3F-FB4D-B0F3-621AE1666D10}"/>
              </a:ext>
            </a:extLst>
          </p:cNvPr>
          <p:cNvSpPr/>
          <p:nvPr/>
        </p:nvSpPr>
        <p:spPr>
          <a:xfrm rot="2700000">
            <a:off x="-440612" y="1756799"/>
            <a:ext cx="881223" cy="881223"/>
          </a:xfrm>
          <a:prstGeom prst="rect">
            <a:avLst/>
          </a:prstGeom>
          <a:noFill/>
          <a:ln w="1143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TextBox 24">
            <a:extLst>
              <a:ext uri="{FF2B5EF4-FFF2-40B4-BE49-F238E27FC236}">
                <a16:creationId xmlns:a16="http://schemas.microsoft.com/office/drawing/2014/main" id="{37F266DA-6645-A343-9126-7DD145997AF8}"/>
              </a:ext>
            </a:extLst>
          </p:cNvPr>
          <p:cNvSpPr txBox="1"/>
          <p:nvPr/>
        </p:nvSpPr>
        <p:spPr>
          <a:xfrm>
            <a:off x="1037967" y="352358"/>
            <a:ext cx="7767365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60"/>
              </a:lnSpc>
            </a:pPr>
            <a:r>
              <a:rPr lang="es-CO" sz="3000" b="1" i="1" spc="600" dirty="0">
                <a:solidFill>
                  <a:srgbClr val="FF5C1B"/>
                </a:solidFill>
                <a:latin typeface="Century Gothic"/>
                <a:cs typeface="Century Gothic"/>
              </a:rPr>
              <a:t>PRESENCE OF PROCOLOMBIA</a:t>
            </a:r>
            <a:endParaRPr lang="es-CO" sz="3000" b="1" i="1" spc="7" dirty="0">
              <a:solidFill>
                <a:srgbClr val="FF5C1B"/>
              </a:solidFill>
              <a:latin typeface="Century Gothic"/>
              <a:cs typeface="Century Gothic"/>
            </a:endParaRP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FF02798B-419B-C848-9918-1C09BC76262F}"/>
              </a:ext>
            </a:extLst>
          </p:cNvPr>
          <p:cNvSpPr/>
          <p:nvPr/>
        </p:nvSpPr>
        <p:spPr>
          <a:xfrm>
            <a:off x="972117" y="980610"/>
            <a:ext cx="9402397" cy="346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527" lvl="0" defTabSz="1219140">
              <a:lnSpc>
                <a:spcPts val="1731"/>
              </a:lnSpc>
              <a:defRPr/>
            </a:pPr>
            <a:r>
              <a:rPr lang="es-CO" sz="3000" dirty="0">
                <a:solidFill>
                  <a:schemeClr val="bg1"/>
                </a:solidFill>
                <a:latin typeface="Century Gothic"/>
                <a:cs typeface="Century Gothic"/>
              </a:rPr>
              <a:t>IN THE WORLD 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875654FA-CB58-934B-A2A3-EB50FC53055E}"/>
              </a:ext>
            </a:extLst>
          </p:cNvPr>
          <p:cNvGrpSpPr/>
          <p:nvPr/>
        </p:nvGrpSpPr>
        <p:grpSpPr>
          <a:xfrm>
            <a:off x="9099954" y="6400483"/>
            <a:ext cx="1881268" cy="345885"/>
            <a:chOff x="6600061" y="1318173"/>
            <a:chExt cx="1881268" cy="345885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12DD5478-6575-A54C-8640-82A8BD984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00061" y="1352904"/>
              <a:ext cx="1507782" cy="311154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14143FF4-D71B-DF47-9796-E12714455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3251" y="1318173"/>
              <a:ext cx="308078" cy="30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24679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4131486" cy="6870469"/>
          </a:xfrm>
          <a:prstGeom prst="rect">
            <a:avLst/>
          </a:prstGeom>
          <a:solidFill>
            <a:srgbClr val="0D1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6FA3FBD8-41DA-0249-8260-54178CD3D4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534" y="236509"/>
            <a:ext cx="629049" cy="629049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63BFBEFC-5E6B-9447-85A0-2B961591B8F1}"/>
              </a:ext>
            </a:extLst>
          </p:cNvPr>
          <p:cNvSpPr/>
          <p:nvPr/>
        </p:nvSpPr>
        <p:spPr>
          <a:xfrm rot="2700000">
            <a:off x="-440612" y="1756799"/>
            <a:ext cx="881223" cy="881223"/>
          </a:xfrm>
          <a:prstGeom prst="rect">
            <a:avLst/>
          </a:prstGeom>
          <a:noFill/>
          <a:ln w="1143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23" name="Straight Connector 14">
            <a:extLst>
              <a:ext uri="{FF2B5EF4-FFF2-40B4-BE49-F238E27FC236}">
                <a16:creationId xmlns:a16="http://schemas.microsoft.com/office/drawing/2014/main" id="{7908B925-1287-2845-86E5-8A7466F5E064}"/>
              </a:ext>
            </a:extLst>
          </p:cNvPr>
          <p:cNvCxnSpPr/>
          <p:nvPr/>
        </p:nvCxnSpPr>
        <p:spPr>
          <a:xfrm flipH="1">
            <a:off x="1238284" y="3081031"/>
            <a:ext cx="691764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4">
            <a:extLst>
              <a:ext uri="{FF2B5EF4-FFF2-40B4-BE49-F238E27FC236}">
                <a16:creationId xmlns:a16="http://schemas.microsoft.com/office/drawing/2014/main" id="{9D46C9BB-981F-6940-9553-FD3DADF20B0C}"/>
              </a:ext>
            </a:extLst>
          </p:cNvPr>
          <p:cNvSpPr txBox="1"/>
          <p:nvPr/>
        </p:nvSpPr>
        <p:spPr>
          <a:xfrm>
            <a:off x="1088160" y="952476"/>
            <a:ext cx="28536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160"/>
              </a:lnSpc>
            </a:pPr>
            <a:r>
              <a:rPr lang="en-US" sz="3200" b="1" dirty="0">
                <a:solidFill>
                  <a:prstClr val="white"/>
                </a:solidFill>
                <a:latin typeface="Century Gothic"/>
                <a:ea typeface="Tahoma" pitchFamily="34" charset="0"/>
                <a:cs typeface="Century Gothic"/>
              </a:rPr>
              <a:t>SECTORS OF</a:t>
            </a:r>
            <a:br>
              <a:rPr lang="en-US" sz="3200" b="1" dirty="0">
                <a:solidFill>
                  <a:prstClr val="white"/>
                </a:solidFill>
                <a:latin typeface="Century Gothic"/>
                <a:ea typeface="Tahoma" pitchFamily="34" charset="0"/>
                <a:cs typeface="Century Gothic"/>
              </a:rPr>
            </a:br>
            <a:r>
              <a:rPr lang="en-US" sz="3200" b="1" dirty="0">
                <a:solidFill>
                  <a:prstClr val="white"/>
                </a:solidFill>
                <a:latin typeface="Century Gothic"/>
                <a:ea typeface="Tahoma" pitchFamily="34" charset="0"/>
                <a:cs typeface="Century Gothic"/>
              </a:rPr>
              <a:t>OPPORTUNITY</a:t>
            </a:r>
          </a:p>
          <a:p>
            <a:pPr>
              <a:lnSpc>
                <a:spcPts val="3160"/>
              </a:lnSpc>
            </a:pPr>
            <a:r>
              <a:rPr lang="en-US" sz="3200" b="1" dirty="0">
                <a:solidFill>
                  <a:prstClr val="white"/>
                </a:solidFill>
                <a:latin typeface="Century Gothic"/>
                <a:ea typeface="Tahoma" pitchFamily="34" charset="0"/>
                <a:cs typeface="Century Gothic"/>
              </a:rPr>
              <a:t>– TOURISM</a:t>
            </a:r>
            <a:endParaRPr lang="en-US" sz="3000" dirty="0">
              <a:solidFill>
                <a:schemeClr val="bg1"/>
              </a:solidFill>
              <a:latin typeface="Nexa Bold" charset="0"/>
              <a:ea typeface="Nexa Bold" charset="0"/>
              <a:cs typeface="Nexa Bold" charset="0"/>
            </a:endParaRPr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49204E5A-E15B-0E40-A7EB-150C1B15A0DA}"/>
              </a:ext>
            </a:extLst>
          </p:cNvPr>
          <p:cNvSpPr/>
          <p:nvPr/>
        </p:nvSpPr>
        <p:spPr>
          <a:xfrm>
            <a:off x="1088161" y="2190237"/>
            <a:ext cx="2971262" cy="904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lnSpc>
                <a:spcPts val="2100"/>
              </a:lnSpc>
              <a:spcBef>
                <a:spcPct val="0"/>
              </a:spcBef>
              <a:defRPr/>
            </a:pPr>
            <a:r>
              <a:rPr lang="es-CO" sz="2500" i="1" dirty="0">
                <a:solidFill>
                  <a:prstClr val="white"/>
                </a:solidFill>
                <a:latin typeface="Century Gothic"/>
                <a:ea typeface="Tahoma" pitchFamily="34" charset="0"/>
                <a:cs typeface="Century Gothic"/>
              </a:rPr>
              <a:t>Infrastructure,</a:t>
            </a:r>
            <a:br>
              <a:rPr lang="es-CO" sz="2500" i="1" dirty="0">
                <a:solidFill>
                  <a:prstClr val="white"/>
                </a:solidFill>
                <a:latin typeface="Century Gothic"/>
                <a:ea typeface="Tahoma" pitchFamily="34" charset="0"/>
                <a:cs typeface="Century Gothic"/>
              </a:rPr>
            </a:br>
            <a:r>
              <a:rPr lang="es-CO" sz="2500" i="1" dirty="0">
                <a:solidFill>
                  <a:prstClr val="white"/>
                </a:solidFill>
                <a:latin typeface="Century Gothic"/>
                <a:ea typeface="Tahoma" pitchFamily="34" charset="0"/>
                <a:cs typeface="Century Gothic"/>
              </a:rPr>
              <a:t>real estate</a:t>
            </a:r>
            <a:br>
              <a:rPr lang="es-CO" sz="2500" i="1" dirty="0">
                <a:solidFill>
                  <a:prstClr val="white"/>
                </a:solidFill>
                <a:latin typeface="Century Gothic"/>
                <a:ea typeface="Tahoma" pitchFamily="34" charset="0"/>
                <a:cs typeface="Century Gothic"/>
              </a:rPr>
            </a:br>
            <a:r>
              <a:rPr lang="es-CO" sz="2500" i="1" dirty="0">
                <a:solidFill>
                  <a:prstClr val="white"/>
                </a:solidFill>
                <a:latin typeface="Century Gothic"/>
                <a:ea typeface="Tahoma" pitchFamily="34" charset="0"/>
                <a:cs typeface="Century Gothic"/>
              </a:rPr>
              <a:t>and retail</a:t>
            </a:r>
          </a:p>
        </p:txBody>
      </p:sp>
      <p:sp>
        <p:nvSpPr>
          <p:cNvPr id="10" name="19 CuadroTexto">
            <a:extLst>
              <a:ext uri="{FF2B5EF4-FFF2-40B4-BE49-F238E27FC236}">
                <a16:creationId xmlns:a16="http://schemas.microsoft.com/office/drawing/2014/main" id="{02477F3D-F000-564E-8A27-67A119906D40}"/>
              </a:ext>
            </a:extLst>
          </p:cNvPr>
          <p:cNvSpPr txBox="1"/>
          <p:nvPr/>
        </p:nvSpPr>
        <p:spPr>
          <a:xfrm>
            <a:off x="1235454" y="4451097"/>
            <a:ext cx="1368657" cy="415496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lvl="0" algn="ctr" defTabSz="914286">
              <a:defRPr/>
            </a:pPr>
            <a:r>
              <a:rPr lang="es-CO" sz="1050" dirty="0">
                <a:solidFill>
                  <a:schemeClr val="bg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NATURE &amp; ADVENTURE</a:t>
            </a:r>
            <a:endParaRPr kumimoji="0" lang="es-CO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11" name="19 CuadroTexto">
            <a:extLst>
              <a:ext uri="{FF2B5EF4-FFF2-40B4-BE49-F238E27FC236}">
                <a16:creationId xmlns:a16="http://schemas.microsoft.com/office/drawing/2014/main" id="{56F85D28-B0D5-864F-B57B-884C6C932563}"/>
              </a:ext>
            </a:extLst>
          </p:cNvPr>
          <p:cNvSpPr txBox="1"/>
          <p:nvPr/>
        </p:nvSpPr>
        <p:spPr>
          <a:xfrm>
            <a:off x="2576635" y="4531888"/>
            <a:ext cx="1368657" cy="261608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lvl="0" algn="ctr" defTabSz="914286">
              <a:defRPr/>
            </a:pPr>
            <a:r>
              <a:rPr lang="es-CO" sz="1050" dirty="0">
                <a:solidFill>
                  <a:schemeClr val="bg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WELLNESS</a:t>
            </a:r>
          </a:p>
        </p:txBody>
      </p:sp>
      <p:sp>
        <p:nvSpPr>
          <p:cNvPr id="12" name="19 CuadroTexto">
            <a:extLst>
              <a:ext uri="{FF2B5EF4-FFF2-40B4-BE49-F238E27FC236}">
                <a16:creationId xmlns:a16="http://schemas.microsoft.com/office/drawing/2014/main" id="{8FEFC6E5-3EB4-1342-B1CD-BEC77C5181C7}"/>
              </a:ext>
            </a:extLst>
          </p:cNvPr>
          <p:cNvSpPr txBox="1"/>
          <p:nvPr/>
        </p:nvSpPr>
        <p:spPr>
          <a:xfrm>
            <a:off x="1235454" y="5762790"/>
            <a:ext cx="1368657" cy="253914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lvl="0" algn="ctr" defTabSz="914286">
              <a:defRPr/>
            </a:pPr>
            <a:r>
              <a:rPr lang="es-CO" sz="1050" dirty="0">
                <a:solidFill>
                  <a:schemeClr val="bg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ENTERTAINMENT</a:t>
            </a:r>
          </a:p>
        </p:txBody>
      </p:sp>
      <p:sp>
        <p:nvSpPr>
          <p:cNvPr id="13" name="19 CuadroTexto">
            <a:extLst>
              <a:ext uri="{FF2B5EF4-FFF2-40B4-BE49-F238E27FC236}">
                <a16:creationId xmlns:a16="http://schemas.microsoft.com/office/drawing/2014/main" id="{0D53995D-1CE7-454C-8B17-BB23C64F6E40}"/>
              </a:ext>
            </a:extLst>
          </p:cNvPr>
          <p:cNvSpPr txBox="1"/>
          <p:nvPr/>
        </p:nvSpPr>
        <p:spPr>
          <a:xfrm>
            <a:off x="2576635" y="5762790"/>
            <a:ext cx="1368657" cy="253914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lvl="0" algn="ctr" defTabSz="914286">
              <a:defRPr/>
            </a:pPr>
            <a:r>
              <a:rPr lang="es-CO" sz="1050" dirty="0">
                <a:solidFill>
                  <a:schemeClr val="bg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CITY HOTELS</a:t>
            </a:r>
            <a:endParaRPr kumimoji="0" lang="es-CO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15" name="5 CuadroTexto">
            <a:extLst>
              <a:ext uri="{FF2B5EF4-FFF2-40B4-BE49-F238E27FC236}">
                <a16:creationId xmlns:a16="http://schemas.microsoft.com/office/drawing/2014/main" id="{DC3CE103-19C2-294F-A3E3-298FFC4FA6F5}"/>
              </a:ext>
            </a:extLst>
          </p:cNvPr>
          <p:cNvSpPr txBox="1"/>
          <p:nvPr/>
        </p:nvSpPr>
        <p:spPr>
          <a:xfrm>
            <a:off x="6728394" y="1906585"/>
            <a:ext cx="4355019" cy="369330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lvl="0" algn="ctr" defTabSz="1219140">
              <a:defRPr/>
            </a:pPr>
            <a:r>
              <a:rPr lang="es-CO" sz="1600" b="1" dirty="0">
                <a:solidFill>
                  <a:srgbClr val="0D1E4C"/>
                </a:solidFill>
                <a:latin typeface="Century Gothic"/>
                <a:cs typeface="Century Gothic"/>
              </a:rPr>
              <a:t>Investment Opportunities in:</a:t>
            </a:r>
            <a:endParaRPr kumimoji="0" lang="es-CO" sz="1600" b="1" i="0" u="none" strike="noStrike" kern="1200" cap="none" spc="0" normalizeH="0" baseline="0" noProof="0" dirty="0">
              <a:ln>
                <a:noFill/>
              </a:ln>
              <a:solidFill>
                <a:srgbClr val="0D1E4C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graphicFrame>
        <p:nvGraphicFramePr>
          <p:cNvPr id="16" name="7 Gráfico">
            <a:extLst>
              <a:ext uri="{FF2B5EF4-FFF2-40B4-BE49-F238E27FC236}">
                <a16:creationId xmlns:a16="http://schemas.microsoft.com/office/drawing/2014/main" id="{211BA756-3A04-4149-BC91-A6D36E946BDC}"/>
              </a:ext>
            </a:extLst>
          </p:cNvPr>
          <p:cNvGraphicFramePr/>
          <p:nvPr>
            <p:extLst/>
          </p:nvPr>
        </p:nvGraphicFramePr>
        <p:xfrm>
          <a:off x="4350719" y="2372077"/>
          <a:ext cx="2791537" cy="3006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Rectángulo 38">
            <a:extLst>
              <a:ext uri="{FF2B5EF4-FFF2-40B4-BE49-F238E27FC236}">
                <a16:creationId xmlns:a16="http://schemas.microsoft.com/office/drawing/2014/main" id="{CBD3A1C6-77CD-D943-AA54-67655DBAEF7F}"/>
              </a:ext>
            </a:extLst>
          </p:cNvPr>
          <p:cNvSpPr/>
          <p:nvPr/>
        </p:nvSpPr>
        <p:spPr>
          <a:xfrm>
            <a:off x="4540870" y="2008155"/>
            <a:ext cx="2440375" cy="571305"/>
          </a:xfrm>
          <a:prstGeom prst="rect">
            <a:avLst/>
          </a:prstGeom>
        </p:spPr>
        <p:txBody>
          <a:bodyPr wrap="square" lIns="85719" tIns="42860" rIns="85719" bIns="42860">
            <a:spAutoFit/>
          </a:bodyPr>
          <a:lstStyle/>
          <a:p>
            <a:pPr lvl="0" algn="ctr" defTabSz="1219140">
              <a:defRPr lang="en-US" sz="1600" b="1" i="0" u="none" strike="noStrike" kern="1200" baseline="0" noProof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s-CO" sz="1050" b="1" dirty="0">
                <a:solidFill>
                  <a:srgbClr val="0D1E4C"/>
                </a:solidFill>
                <a:latin typeface="Century Gothic"/>
                <a:ea typeface="Tahoma" pitchFamily="34" charset="0"/>
                <a:cs typeface="Century Gothic"/>
              </a:rPr>
              <a:t>Inbound tourists*</a:t>
            </a:r>
          </a:p>
          <a:p>
            <a:pPr lvl="0" algn="ctr" defTabSz="1219140">
              <a:defRPr lang="en-US" sz="1600" b="1" i="0" u="none" strike="noStrike" kern="1200" baseline="0" noProof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s-CO" sz="1050" b="1" dirty="0">
                <a:solidFill>
                  <a:srgbClr val="0D1E4C"/>
                </a:solidFill>
                <a:latin typeface="Century Gothic"/>
                <a:ea typeface="Tahoma" pitchFamily="34" charset="0"/>
                <a:cs typeface="Century Gothic"/>
              </a:rPr>
              <a:t>2012 – 2015 </a:t>
            </a:r>
          </a:p>
          <a:p>
            <a:pPr lvl="0" algn="ctr" defTabSz="1219140">
              <a:defRPr lang="en-US" sz="1600" b="1" i="0" u="none" strike="noStrike" kern="1200" baseline="0" noProof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s-CO" sz="1050" b="1" dirty="0">
                <a:solidFill>
                  <a:srgbClr val="0D1E4C"/>
                </a:solidFill>
                <a:latin typeface="Century Gothic"/>
                <a:ea typeface="Tahoma" pitchFamily="34" charset="0"/>
                <a:cs typeface="Century Gothic"/>
              </a:rPr>
              <a:t>(million of people)</a:t>
            </a:r>
          </a:p>
        </p:txBody>
      </p:sp>
      <p:sp>
        <p:nvSpPr>
          <p:cNvPr id="18" name="364 CuadroTexto">
            <a:extLst>
              <a:ext uri="{FF2B5EF4-FFF2-40B4-BE49-F238E27FC236}">
                <a16:creationId xmlns:a16="http://schemas.microsoft.com/office/drawing/2014/main" id="{8334A1CE-A2FB-BE42-A0E0-8F8ECF7EA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7189" y="5745604"/>
            <a:ext cx="3487235" cy="377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5719" tIns="42860" rIns="85719" bIns="42860">
            <a:spAutoFit/>
          </a:bodyPr>
          <a:lstStyle/>
          <a:p>
            <a:pPr lvl="0" defTabSz="1219140">
              <a:lnSpc>
                <a:spcPct val="90000"/>
              </a:lnSpc>
              <a:defRPr/>
            </a:pPr>
            <a:r>
              <a:rPr lang="es-CO" sz="700" i="1" dirty="0">
                <a:solidFill>
                  <a:srgbClr val="0D1E4C"/>
                </a:solidFill>
                <a:latin typeface="Century Gothic"/>
                <a:cs typeface="Century Gothic"/>
              </a:rPr>
              <a:t>*Inbound tourist includes: resident Colombians abroad, foreign non resident in Colombia, special cross borders, and cruise visitors.</a:t>
            </a:r>
          </a:p>
          <a:p>
            <a:pPr lvl="0" defTabSz="1219140">
              <a:lnSpc>
                <a:spcPct val="90000"/>
              </a:lnSpc>
              <a:defRPr/>
            </a:pPr>
            <a:r>
              <a:rPr lang="es-CO" sz="700" i="1" dirty="0">
                <a:solidFill>
                  <a:srgbClr val="0D1E4C"/>
                </a:solidFill>
                <a:latin typeface="Century Gothic"/>
                <a:cs typeface="Century Gothic"/>
              </a:rPr>
              <a:t>Source: Migration Colombia and MinCIT. ProColombia calculations.</a:t>
            </a:r>
            <a:endParaRPr kumimoji="0" lang="es-CO" sz="700" b="0" i="1" u="none" strike="noStrike" kern="1200" cap="none" spc="0" normalizeH="0" baseline="0" noProof="0" dirty="0">
              <a:ln>
                <a:noFill/>
              </a:ln>
              <a:solidFill>
                <a:srgbClr val="0D1E4C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24" name="3 Rectángulo">
            <a:extLst>
              <a:ext uri="{FF2B5EF4-FFF2-40B4-BE49-F238E27FC236}">
                <a16:creationId xmlns:a16="http://schemas.microsoft.com/office/drawing/2014/main" id="{EC763625-B2D7-DF4D-9D7C-6F8F709BB97D}"/>
              </a:ext>
            </a:extLst>
          </p:cNvPr>
          <p:cNvSpPr/>
          <p:nvPr/>
        </p:nvSpPr>
        <p:spPr>
          <a:xfrm>
            <a:off x="7505288" y="2493588"/>
            <a:ext cx="4447364" cy="455507"/>
          </a:xfrm>
          <a:prstGeom prst="rect">
            <a:avLst/>
          </a:prstGeom>
          <a:noFill/>
          <a:ln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1917" tIns="60959" rIns="121917" bIns="60959">
            <a:spAutoFit/>
          </a:bodyPr>
          <a:lstStyle/>
          <a:p>
            <a:pPr lvl="0" algn="just" defTabSz="1625519">
              <a:lnSpc>
                <a:spcPct val="90000"/>
              </a:lnSpc>
              <a:defRPr/>
            </a:pPr>
            <a:r>
              <a:rPr lang="es-CO" sz="1200" dirty="0">
                <a:solidFill>
                  <a:srgbClr val="0D1E4C"/>
                </a:solidFill>
                <a:latin typeface="Century Gothic"/>
                <a:cs typeface="Century Gothic"/>
              </a:rPr>
              <a:t>Colombia  ranks 25th  in the ICCA ranking (International Congress  and Convention  Association)</a:t>
            </a:r>
          </a:p>
        </p:txBody>
      </p:sp>
      <p:sp>
        <p:nvSpPr>
          <p:cNvPr id="25" name="3 Rectángulo">
            <a:extLst>
              <a:ext uri="{FF2B5EF4-FFF2-40B4-BE49-F238E27FC236}">
                <a16:creationId xmlns:a16="http://schemas.microsoft.com/office/drawing/2014/main" id="{935533FD-2158-E848-9D60-01BAAF087538}"/>
              </a:ext>
            </a:extLst>
          </p:cNvPr>
          <p:cNvSpPr/>
          <p:nvPr/>
        </p:nvSpPr>
        <p:spPr>
          <a:xfrm>
            <a:off x="7505286" y="3150348"/>
            <a:ext cx="4447365" cy="455507"/>
          </a:xfrm>
          <a:prstGeom prst="rect">
            <a:avLst/>
          </a:prstGeom>
          <a:noFill/>
          <a:ln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1917" tIns="60959" rIns="121917" bIns="60959">
            <a:spAutoFit/>
          </a:bodyPr>
          <a:lstStyle/>
          <a:p>
            <a:pPr lvl="0" algn="just" defTabSz="1625519">
              <a:lnSpc>
                <a:spcPct val="90000"/>
              </a:lnSpc>
              <a:defRPr/>
            </a:pPr>
            <a:r>
              <a:rPr lang="es-CO" sz="1200" dirty="0">
                <a:solidFill>
                  <a:srgbClr val="0D1E4C"/>
                </a:solidFill>
                <a:latin typeface="Century Gothic"/>
                <a:cs typeface="Century Gothic"/>
              </a:rPr>
              <a:t>Luxury and wellness hotels can take advantage of the Colombian biodiversity to offer high quality services.</a:t>
            </a: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srgbClr val="0D1E4C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26" name="3 Rectángulo">
            <a:extLst>
              <a:ext uri="{FF2B5EF4-FFF2-40B4-BE49-F238E27FC236}">
                <a16:creationId xmlns:a16="http://schemas.microsoft.com/office/drawing/2014/main" id="{B0A17B6B-F973-684B-85DE-523171DF41A4}"/>
              </a:ext>
            </a:extLst>
          </p:cNvPr>
          <p:cNvSpPr/>
          <p:nvPr/>
        </p:nvSpPr>
        <p:spPr>
          <a:xfrm>
            <a:off x="7505286" y="3927883"/>
            <a:ext cx="4447365" cy="455507"/>
          </a:xfrm>
          <a:prstGeom prst="rect">
            <a:avLst/>
          </a:prstGeom>
        </p:spPr>
        <p:txBody>
          <a:bodyPr wrap="square" lIns="121917" tIns="60959" rIns="121917" bIns="60959">
            <a:spAutoFit/>
          </a:bodyPr>
          <a:lstStyle/>
          <a:p>
            <a:pPr lvl="0" indent="-380944" defTabSz="1219140">
              <a:lnSpc>
                <a:spcPct val="90000"/>
              </a:lnSpc>
              <a:defRPr/>
            </a:pPr>
            <a:r>
              <a:rPr lang="es-CO" sz="1200" dirty="0">
                <a:solidFill>
                  <a:srgbClr val="0D1E4C"/>
                </a:solidFill>
                <a:latin typeface="Century Gothic"/>
                <a:cs typeface="Century Gothic"/>
              </a:rPr>
              <a:t>Corporate Tax Exemption for hotels with more than 61% of their building by December 2017</a:t>
            </a:r>
          </a:p>
        </p:txBody>
      </p:sp>
      <p:sp>
        <p:nvSpPr>
          <p:cNvPr id="27" name="4 Rectángulo">
            <a:extLst>
              <a:ext uri="{FF2B5EF4-FFF2-40B4-BE49-F238E27FC236}">
                <a16:creationId xmlns:a16="http://schemas.microsoft.com/office/drawing/2014/main" id="{F8BF4EE4-666F-974D-82E8-D27E02BF2D24}"/>
              </a:ext>
            </a:extLst>
          </p:cNvPr>
          <p:cNvSpPr/>
          <p:nvPr/>
        </p:nvSpPr>
        <p:spPr>
          <a:xfrm>
            <a:off x="7505288" y="4701780"/>
            <a:ext cx="4447363" cy="289308"/>
          </a:xfrm>
          <a:prstGeom prst="rect">
            <a:avLst/>
          </a:prstGeom>
        </p:spPr>
        <p:txBody>
          <a:bodyPr wrap="square" lIns="121917" tIns="60959" rIns="121917" bIns="60959">
            <a:spAutoFit/>
          </a:bodyPr>
          <a:lstStyle/>
          <a:p>
            <a:pPr lvl="0" algn="just" defTabSz="1625519">
              <a:lnSpc>
                <a:spcPct val="90000"/>
              </a:lnSpc>
              <a:defRPr/>
            </a:pPr>
            <a:r>
              <a:rPr lang="en-US" sz="1200" dirty="0">
                <a:solidFill>
                  <a:srgbClr val="0D1E4C"/>
                </a:solidFill>
                <a:latin typeface="Century Gothic"/>
                <a:cs typeface="Century Gothic"/>
              </a:rPr>
              <a:t>VAT exemption for health tourism services</a:t>
            </a: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srgbClr val="0D1E4C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D2340179-A48F-4946-BF02-5BBEB5C1E3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19832"/>
          <a:stretch/>
        </p:blipFill>
        <p:spPr>
          <a:xfrm>
            <a:off x="2985110" y="3820751"/>
            <a:ext cx="649797" cy="645950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6118913E-FCB7-164C-A05D-D6560B43A5C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20046"/>
          <a:stretch/>
        </p:blipFill>
        <p:spPr>
          <a:xfrm>
            <a:off x="2879068" y="5061937"/>
            <a:ext cx="763790" cy="757238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B78DA22A-4A05-0B41-B1C0-998F5F69083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17481"/>
          <a:stretch/>
        </p:blipFill>
        <p:spPr>
          <a:xfrm>
            <a:off x="1608632" y="5153820"/>
            <a:ext cx="622300" cy="649751"/>
          </a:xfrm>
          <a:prstGeom prst="rect">
            <a:avLst/>
          </a:prstGeom>
        </p:spPr>
      </p:pic>
      <p:pic>
        <p:nvPicPr>
          <p:cNvPr id="30" name="Gráfico 29">
            <a:extLst>
              <a:ext uri="{FF2B5EF4-FFF2-40B4-BE49-F238E27FC236}">
                <a16:creationId xmlns:a16="http://schemas.microsoft.com/office/drawing/2014/main" id="{4D1CA0E2-0D70-2B48-9377-742CD240CCC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19900"/>
          <a:stretch/>
        </p:blipFill>
        <p:spPr>
          <a:xfrm>
            <a:off x="1544494" y="3731929"/>
            <a:ext cx="750577" cy="745508"/>
          </a:xfrm>
          <a:prstGeom prst="rect">
            <a:avLst/>
          </a:prstGeom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CF4A3BE8-B99E-F246-83AD-83706FA24EFD}"/>
              </a:ext>
            </a:extLst>
          </p:cNvPr>
          <p:cNvSpPr/>
          <p:nvPr/>
        </p:nvSpPr>
        <p:spPr>
          <a:xfrm>
            <a:off x="6537476" y="2832657"/>
            <a:ext cx="38183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050" b="1" dirty="0">
                <a:solidFill>
                  <a:schemeClr val="bg1"/>
                </a:solidFill>
                <a:latin typeface="Century Gothic"/>
              </a:rPr>
              <a:t>6</a:t>
            </a:r>
            <a:r>
              <a:rPr lang="en-GB" sz="1050" b="1" dirty="0">
                <a:solidFill>
                  <a:schemeClr val="bg1"/>
                </a:solidFill>
                <a:latin typeface="Century Gothic"/>
              </a:rPr>
              <a:t>,5</a:t>
            </a:r>
          </a:p>
        </p:txBody>
      </p:sp>
      <p:sp>
        <p:nvSpPr>
          <p:cNvPr id="32" name="Triángulo 31">
            <a:extLst>
              <a:ext uri="{FF2B5EF4-FFF2-40B4-BE49-F238E27FC236}">
                <a16:creationId xmlns:a16="http://schemas.microsoft.com/office/drawing/2014/main" id="{B31E35AD-B2C8-BD4B-BC2B-4B85102F84AB}"/>
              </a:ext>
            </a:extLst>
          </p:cNvPr>
          <p:cNvSpPr/>
          <p:nvPr/>
        </p:nvSpPr>
        <p:spPr>
          <a:xfrm rot="5400000">
            <a:off x="7306724" y="2587139"/>
            <a:ext cx="223047" cy="113519"/>
          </a:xfrm>
          <a:prstGeom prst="triangle">
            <a:avLst/>
          </a:prstGeom>
          <a:noFill/>
          <a:ln w="381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3" name="Triángulo 32">
            <a:extLst>
              <a:ext uri="{FF2B5EF4-FFF2-40B4-BE49-F238E27FC236}">
                <a16:creationId xmlns:a16="http://schemas.microsoft.com/office/drawing/2014/main" id="{D305D111-2E85-7141-8099-48AAAF401F4A}"/>
              </a:ext>
            </a:extLst>
          </p:cNvPr>
          <p:cNvSpPr/>
          <p:nvPr/>
        </p:nvSpPr>
        <p:spPr>
          <a:xfrm rot="5400000">
            <a:off x="7306725" y="3280932"/>
            <a:ext cx="223047" cy="113519"/>
          </a:xfrm>
          <a:prstGeom prst="triangle">
            <a:avLst/>
          </a:prstGeom>
          <a:noFill/>
          <a:ln w="381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4" name="Triángulo 33">
            <a:extLst>
              <a:ext uri="{FF2B5EF4-FFF2-40B4-BE49-F238E27FC236}">
                <a16:creationId xmlns:a16="http://schemas.microsoft.com/office/drawing/2014/main" id="{E5CF8799-1AD2-4741-96CE-01E19AF5C3F5}"/>
              </a:ext>
            </a:extLst>
          </p:cNvPr>
          <p:cNvSpPr/>
          <p:nvPr/>
        </p:nvSpPr>
        <p:spPr>
          <a:xfrm rot="5400000">
            <a:off x="7318836" y="4077332"/>
            <a:ext cx="223047" cy="113519"/>
          </a:xfrm>
          <a:prstGeom prst="triangle">
            <a:avLst/>
          </a:prstGeom>
          <a:noFill/>
          <a:ln w="381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5" name="Triángulo 34">
            <a:extLst>
              <a:ext uri="{FF2B5EF4-FFF2-40B4-BE49-F238E27FC236}">
                <a16:creationId xmlns:a16="http://schemas.microsoft.com/office/drawing/2014/main" id="{2602052A-FECB-AD43-8828-BF163C3F3537}"/>
              </a:ext>
            </a:extLst>
          </p:cNvPr>
          <p:cNvSpPr/>
          <p:nvPr/>
        </p:nvSpPr>
        <p:spPr>
          <a:xfrm rot="5400000">
            <a:off x="7318836" y="4771278"/>
            <a:ext cx="223047" cy="113519"/>
          </a:xfrm>
          <a:prstGeom prst="triangle">
            <a:avLst/>
          </a:prstGeom>
          <a:noFill/>
          <a:ln w="381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36" name="Grupo 35">
            <a:extLst>
              <a:ext uri="{FF2B5EF4-FFF2-40B4-BE49-F238E27FC236}">
                <a16:creationId xmlns:a16="http://schemas.microsoft.com/office/drawing/2014/main" id="{ABC66252-1F23-A74A-993D-12D076AD5A29}"/>
              </a:ext>
            </a:extLst>
          </p:cNvPr>
          <p:cNvGrpSpPr/>
          <p:nvPr/>
        </p:nvGrpSpPr>
        <p:grpSpPr>
          <a:xfrm>
            <a:off x="9216781" y="6405399"/>
            <a:ext cx="1756053" cy="308078"/>
            <a:chOff x="9216781" y="6405399"/>
            <a:chExt cx="1756053" cy="308078"/>
          </a:xfrm>
        </p:grpSpPr>
        <p:pic>
          <p:nvPicPr>
            <p:cNvPr id="37" name="Imagen 36">
              <a:extLst>
                <a:ext uri="{FF2B5EF4-FFF2-40B4-BE49-F238E27FC236}">
                  <a16:creationId xmlns:a16="http://schemas.microsoft.com/office/drawing/2014/main" id="{105C165F-AA5B-2F49-A19F-543BCA560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16781" y="6433293"/>
              <a:ext cx="1281235" cy="252290"/>
            </a:xfrm>
            <a:prstGeom prst="rect">
              <a:avLst/>
            </a:prstGeom>
          </p:spPr>
        </p:pic>
        <p:pic>
          <p:nvPicPr>
            <p:cNvPr id="38" name="Imagen 37">
              <a:extLst>
                <a:ext uri="{FF2B5EF4-FFF2-40B4-BE49-F238E27FC236}">
                  <a16:creationId xmlns:a16="http://schemas.microsoft.com/office/drawing/2014/main" id="{C00E1448-12D2-FD42-B2A0-4E0288A64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4756" y="6405399"/>
              <a:ext cx="308078" cy="308078"/>
            </a:xfrm>
            <a:prstGeom prst="rect">
              <a:avLst/>
            </a:prstGeom>
          </p:spPr>
        </p:pic>
      </p:grpSp>
      <p:sp>
        <p:nvSpPr>
          <p:cNvPr id="39" name="22 CuadroTexto">
            <a:extLst>
              <a:ext uri="{FF2B5EF4-FFF2-40B4-BE49-F238E27FC236}">
                <a16:creationId xmlns:a16="http://schemas.microsoft.com/office/drawing/2014/main" id="{494C314A-8948-1A45-A029-A1C45605F672}"/>
              </a:ext>
            </a:extLst>
          </p:cNvPr>
          <p:cNvSpPr txBox="1"/>
          <p:nvPr/>
        </p:nvSpPr>
        <p:spPr>
          <a:xfrm>
            <a:off x="1178433" y="3236303"/>
            <a:ext cx="2763393" cy="338552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algn="ctr" defTabSz="1219140">
              <a:defRPr/>
            </a:pPr>
            <a:r>
              <a:rPr lang="es-CO" sz="1600" dirty="0">
                <a:solidFill>
                  <a:schemeClr val="bg1"/>
                </a:solidFill>
                <a:latin typeface="Century Gothic"/>
                <a:ea typeface="Tahoma" pitchFamily="34" charset="0"/>
              </a:rPr>
              <a:t>Some niche opportunities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03567961-EB12-6C40-9EE3-0245498B749B}"/>
              </a:ext>
            </a:extLst>
          </p:cNvPr>
          <p:cNvSpPr/>
          <p:nvPr/>
        </p:nvSpPr>
        <p:spPr>
          <a:xfrm>
            <a:off x="1178433" y="3625459"/>
            <a:ext cx="2767082" cy="2456046"/>
          </a:xfrm>
          <a:prstGeom prst="rect">
            <a:avLst/>
          </a:prstGeom>
          <a:noFill/>
          <a:ln>
            <a:solidFill>
              <a:srgbClr val="FF9F1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855342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">
            <a:extLst>
              <a:ext uri="{FF2B5EF4-FFF2-40B4-BE49-F238E27FC236}">
                <a16:creationId xmlns:a16="http://schemas.microsoft.com/office/drawing/2014/main" id="{07F674C9-E21F-E74D-8C49-33F33B7F72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1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717665" y="707484"/>
            <a:ext cx="6625855" cy="533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321736" y="2340827"/>
            <a:ext cx="2607879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140">
              <a:defRPr/>
            </a:pPr>
            <a:r>
              <a:rPr lang="es-CO" sz="1050" dirty="0">
                <a:solidFill>
                  <a:srgbClr val="0D1E4C"/>
                </a:solidFill>
                <a:latin typeface="Century Gothic"/>
                <a:cs typeface="Century Gothic"/>
                <a:sym typeface="Gill Sans Light" charset="0"/>
              </a:rPr>
              <a:t>This American chain has 15 hotels in Colombia with more than 1,850 rooms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5426449" y="1962106"/>
            <a:ext cx="444927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Gráfico 31">
            <a:extLst>
              <a:ext uri="{FF2B5EF4-FFF2-40B4-BE49-F238E27FC236}">
                <a16:creationId xmlns:a16="http://schemas.microsoft.com/office/drawing/2014/main" id="{2522D5A2-A775-6A4B-BC5F-6F5F5437FC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534" y="236509"/>
            <a:ext cx="629049" cy="629049"/>
          </a:xfrm>
          <a:prstGeom prst="rect">
            <a:avLst/>
          </a:prstGeom>
        </p:spPr>
      </p:pic>
      <p:sp>
        <p:nvSpPr>
          <p:cNvPr id="33" name="Rectángulo 32">
            <a:extLst>
              <a:ext uri="{FF2B5EF4-FFF2-40B4-BE49-F238E27FC236}">
                <a16:creationId xmlns:a16="http://schemas.microsoft.com/office/drawing/2014/main" id="{A530B0ED-6783-AA42-BB90-4ABF6883EF24}"/>
              </a:ext>
            </a:extLst>
          </p:cNvPr>
          <p:cNvSpPr/>
          <p:nvPr/>
        </p:nvSpPr>
        <p:spPr>
          <a:xfrm rot="2700000">
            <a:off x="-440612" y="1756799"/>
            <a:ext cx="881223" cy="881223"/>
          </a:xfrm>
          <a:prstGeom prst="rect">
            <a:avLst/>
          </a:prstGeom>
          <a:noFill/>
          <a:ln w="1143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4" name="TextBox 24">
            <a:extLst>
              <a:ext uri="{FF2B5EF4-FFF2-40B4-BE49-F238E27FC236}">
                <a16:creationId xmlns:a16="http://schemas.microsoft.com/office/drawing/2014/main" id="{ECEC9B5F-E079-9946-8A20-A4408D6A3A04}"/>
              </a:ext>
            </a:extLst>
          </p:cNvPr>
          <p:cNvSpPr txBox="1"/>
          <p:nvPr/>
        </p:nvSpPr>
        <p:spPr>
          <a:xfrm>
            <a:off x="1074817" y="1098116"/>
            <a:ext cx="369673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s-CO" sz="3000" b="1" dirty="0">
                <a:solidFill>
                  <a:srgbClr val="FF5C1B"/>
                </a:solidFill>
                <a:latin typeface="Century Gothic"/>
                <a:cs typeface="Century Gothic"/>
              </a:rPr>
              <a:t>SUCCESS</a:t>
            </a:r>
            <a:br>
              <a:rPr lang="es-CO" sz="3000" b="1" dirty="0">
                <a:solidFill>
                  <a:srgbClr val="FF5C1B"/>
                </a:solidFill>
                <a:latin typeface="Century Gothic"/>
                <a:cs typeface="Century Gothic"/>
              </a:rPr>
            </a:br>
            <a:r>
              <a:rPr lang="es-CO" sz="3000" b="1" dirty="0">
                <a:solidFill>
                  <a:srgbClr val="FF5C1B"/>
                </a:solidFill>
                <a:latin typeface="Century Gothic"/>
                <a:cs typeface="Century Gothic"/>
              </a:rPr>
              <a:t>STORIES TOURISM INFRASTRUCTURE,</a:t>
            </a:r>
          </a:p>
        </p:txBody>
      </p:sp>
      <p:cxnSp>
        <p:nvCxnSpPr>
          <p:cNvPr id="39" name="Straight Connector 14">
            <a:extLst>
              <a:ext uri="{FF2B5EF4-FFF2-40B4-BE49-F238E27FC236}">
                <a16:creationId xmlns:a16="http://schemas.microsoft.com/office/drawing/2014/main" id="{4E33F936-8A16-0C40-B167-4934FF91788C}"/>
              </a:ext>
            </a:extLst>
          </p:cNvPr>
          <p:cNvCxnSpPr/>
          <p:nvPr/>
        </p:nvCxnSpPr>
        <p:spPr>
          <a:xfrm flipH="1">
            <a:off x="1152040" y="2960699"/>
            <a:ext cx="691764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12">
            <a:extLst>
              <a:ext uri="{FF2B5EF4-FFF2-40B4-BE49-F238E27FC236}">
                <a16:creationId xmlns:a16="http://schemas.microsoft.com/office/drawing/2014/main" id="{594C3119-86AE-624F-9CF5-C0A0AE30BCC8}"/>
              </a:ext>
            </a:extLst>
          </p:cNvPr>
          <p:cNvSpPr/>
          <p:nvPr/>
        </p:nvSpPr>
        <p:spPr>
          <a:xfrm>
            <a:off x="8372117" y="2353847"/>
            <a:ext cx="260787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140">
              <a:defRPr/>
            </a:pPr>
            <a:r>
              <a:rPr lang="en-US" sz="1050" dirty="0">
                <a:solidFill>
                  <a:srgbClr val="0D1E4C"/>
                </a:solidFill>
                <a:latin typeface="Century Gothic"/>
                <a:cs typeface="Century Gothic"/>
                <a:sym typeface="Gill Sans Light" charset="0"/>
              </a:rPr>
              <a:t>This hotel chain has 14 hotels in 7 cities with over 1,950 rooms. </a:t>
            </a:r>
          </a:p>
        </p:txBody>
      </p:sp>
      <p:sp>
        <p:nvSpPr>
          <p:cNvPr id="38" name="Rectangle 12">
            <a:extLst>
              <a:ext uri="{FF2B5EF4-FFF2-40B4-BE49-F238E27FC236}">
                <a16:creationId xmlns:a16="http://schemas.microsoft.com/office/drawing/2014/main" id="{EF9E4008-EFE6-4142-B24F-B7237A227399}"/>
              </a:ext>
            </a:extLst>
          </p:cNvPr>
          <p:cNvSpPr/>
          <p:nvPr/>
        </p:nvSpPr>
        <p:spPr>
          <a:xfrm>
            <a:off x="5321736" y="4675566"/>
            <a:ext cx="265293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140">
              <a:defRPr/>
            </a:pPr>
            <a:r>
              <a:rPr lang="es-CO" sz="1050" dirty="0">
                <a:solidFill>
                  <a:srgbClr val="0D1E4C"/>
                </a:solidFill>
                <a:latin typeface="Century Gothic"/>
                <a:cs typeface="Century Gothic"/>
                <a:sym typeface="Gill Sans Light" charset="0"/>
              </a:rPr>
              <a:t>NH Hotels has 15 hotels in Colombia, with more than 1,600 rooms</a:t>
            </a:r>
            <a:endParaRPr lang="es-CO" altLang="es-CO" sz="1050" dirty="0">
              <a:solidFill>
                <a:srgbClr val="0D1E4C"/>
              </a:solidFill>
              <a:latin typeface="Century Gothic"/>
            </a:endParaRPr>
          </a:p>
        </p:txBody>
      </p:sp>
      <p:cxnSp>
        <p:nvCxnSpPr>
          <p:cNvPr id="45" name="Straight Connector 14">
            <a:extLst>
              <a:ext uri="{FF2B5EF4-FFF2-40B4-BE49-F238E27FC236}">
                <a16:creationId xmlns:a16="http://schemas.microsoft.com/office/drawing/2014/main" id="{9A6B7EF7-3BB5-6A43-80D1-5674BB4A085C}"/>
              </a:ext>
            </a:extLst>
          </p:cNvPr>
          <p:cNvCxnSpPr/>
          <p:nvPr/>
        </p:nvCxnSpPr>
        <p:spPr>
          <a:xfrm>
            <a:off x="8476830" y="4283825"/>
            <a:ext cx="444927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14">
            <a:extLst>
              <a:ext uri="{FF2B5EF4-FFF2-40B4-BE49-F238E27FC236}">
                <a16:creationId xmlns:a16="http://schemas.microsoft.com/office/drawing/2014/main" id="{6D47F30A-AE9D-C44C-A286-1FE03A0ADF2D}"/>
              </a:ext>
            </a:extLst>
          </p:cNvPr>
          <p:cNvCxnSpPr/>
          <p:nvPr/>
        </p:nvCxnSpPr>
        <p:spPr>
          <a:xfrm>
            <a:off x="5426449" y="4283825"/>
            <a:ext cx="444927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Imagen 46">
            <a:extLst>
              <a:ext uri="{FF2B5EF4-FFF2-40B4-BE49-F238E27FC236}">
                <a16:creationId xmlns:a16="http://schemas.microsoft.com/office/drawing/2014/main" id="{34B803EC-402C-B846-83BD-DFFEA1E72C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145" y="2009068"/>
            <a:ext cx="444598" cy="284980"/>
          </a:xfrm>
          <a:prstGeom prst="rect">
            <a:avLst/>
          </a:prstGeom>
        </p:spPr>
      </p:pic>
      <p:sp>
        <p:nvSpPr>
          <p:cNvPr id="48" name="27 CuadroTexto">
            <a:extLst>
              <a:ext uri="{FF2B5EF4-FFF2-40B4-BE49-F238E27FC236}">
                <a16:creationId xmlns:a16="http://schemas.microsoft.com/office/drawing/2014/main" id="{54273534-97A0-EC40-B18E-5E80D9292D73}"/>
              </a:ext>
            </a:extLst>
          </p:cNvPr>
          <p:cNvSpPr txBox="1"/>
          <p:nvPr/>
        </p:nvSpPr>
        <p:spPr>
          <a:xfrm>
            <a:off x="1069981" y="5954517"/>
            <a:ext cx="4052711" cy="20005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en-US"/>
            </a:defPPr>
            <a:lvl1pPr lvl="0" indent="-315488" defTabSz="1219140" fontAlgn="base">
              <a:spcBef>
                <a:spcPct val="0"/>
              </a:spcBef>
              <a:spcAft>
                <a:spcPct val="0"/>
              </a:spcAft>
              <a:defRPr sz="800" i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z="700" dirty="0"/>
              <a:t>Source: </a:t>
            </a:r>
            <a:r>
              <a:rPr lang="en-US" sz="700" dirty="0" err="1"/>
              <a:t>Procolombia</a:t>
            </a:r>
            <a:r>
              <a:rPr lang="en-US" sz="700" dirty="0"/>
              <a:t> based on national press </a:t>
            </a:r>
          </a:p>
        </p:txBody>
      </p:sp>
      <p:sp>
        <p:nvSpPr>
          <p:cNvPr id="43" name="Rectangle 15">
            <a:extLst>
              <a:ext uri="{FF2B5EF4-FFF2-40B4-BE49-F238E27FC236}">
                <a16:creationId xmlns:a16="http://schemas.microsoft.com/office/drawing/2014/main" id="{B74AC1C0-D21B-CA41-8D2D-1F3A7DF8599C}"/>
              </a:ext>
            </a:extLst>
          </p:cNvPr>
          <p:cNvSpPr/>
          <p:nvPr/>
        </p:nvSpPr>
        <p:spPr>
          <a:xfrm>
            <a:off x="1066119" y="2240622"/>
            <a:ext cx="3053754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170">
              <a:lnSpc>
                <a:spcPts val="2500"/>
              </a:lnSpc>
              <a:spcBef>
                <a:spcPct val="0"/>
              </a:spcBef>
              <a:defRPr/>
            </a:pPr>
            <a:r>
              <a:rPr lang="es-CO" sz="2500" i="1" dirty="0">
                <a:solidFill>
                  <a:prstClr val="white"/>
                </a:solidFill>
                <a:latin typeface="Century Gothic"/>
                <a:ea typeface="Tahoma" pitchFamily="34" charset="0"/>
                <a:cs typeface="Century Gothic"/>
              </a:rPr>
              <a:t>real estate and retail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41F1B923-4B6B-D34B-A3D5-C19DBC717C4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8413" y="4325657"/>
            <a:ext cx="432963" cy="28814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971554D-E376-3C46-B758-81C987B4356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6449" y="1478078"/>
            <a:ext cx="634717" cy="44380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ABEE603-702E-4245-A21F-CC45C5D97E0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6830" y="1583235"/>
            <a:ext cx="767397" cy="369825"/>
          </a:xfrm>
          <a:prstGeom prst="rect">
            <a:avLst/>
          </a:prstGeom>
        </p:spPr>
      </p:pic>
      <p:cxnSp>
        <p:nvCxnSpPr>
          <p:cNvPr id="29" name="Straight Connector 14">
            <a:extLst>
              <a:ext uri="{FF2B5EF4-FFF2-40B4-BE49-F238E27FC236}">
                <a16:creationId xmlns:a16="http://schemas.microsoft.com/office/drawing/2014/main" id="{FD33872F-0492-FE44-BAC7-403CC0879D8B}"/>
              </a:ext>
            </a:extLst>
          </p:cNvPr>
          <p:cNvCxnSpPr/>
          <p:nvPr/>
        </p:nvCxnSpPr>
        <p:spPr>
          <a:xfrm>
            <a:off x="8476830" y="1962106"/>
            <a:ext cx="444927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1A01032A-2681-9549-A2E5-7E5764F8DC9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1720" y="2000545"/>
            <a:ext cx="460290" cy="28673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C5C227E-E160-E143-B547-A685B25857D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1736" y="3669325"/>
            <a:ext cx="688176" cy="688176"/>
          </a:xfrm>
          <a:prstGeom prst="rect">
            <a:avLst/>
          </a:prstGeom>
        </p:spPr>
      </p:pic>
      <p:grpSp>
        <p:nvGrpSpPr>
          <p:cNvPr id="35" name="Grupo 34">
            <a:extLst>
              <a:ext uri="{FF2B5EF4-FFF2-40B4-BE49-F238E27FC236}">
                <a16:creationId xmlns:a16="http://schemas.microsoft.com/office/drawing/2014/main" id="{BF739E99-B759-FD47-AA4E-43AA772DCD49}"/>
              </a:ext>
            </a:extLst>
          </p:cNvPr>
          <p:cNvGrpSpPr/>
          <p:nvPr/>
        </p:nvGrpSpPr>
        <p:grpSpPr>
          <a:xfrm>
            <a:off x="9099954" y="6400483"/>
            <a:ext cx="1881268" cy="345885"/>
            <a:chOff x="6600061" y="1318173"/>
            <a:chExt cx="1881268" cy="345885"/>
          </a:xfrm>
        </p:grpSpPr>
        <p:pic>
          <p:nvPicPr>
            <p:cNvPr id="41" name="Imagen 40">
              <a:extLst>
                <a:ext uri="{FF2B5EF4-FFF2-40B4-BE49-F238E27FC236}">
                  <a16:creationId xmlns:a16="http://schemas.microsoft.com/office/drawing/2014/main" id="{903FEC30-4063-C14D-A615-7FF68C67A8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00061" y="1352904"/>
              <a:ext cx="1507782" cy="311154"/>
            </a:xfrm>
            <a:prstGeom prst="rect">
              <a:avLst/>
            </a:prstGeom>
          </p:spPr>
        </p:pic>
        <p:pic>
          <p:nvPicPr>
            <p:cNvPr id="49" name="Imagen 48">
              <a:extLst>
                <a:ext uri="{FF2B5EF4-FFF2-40B4-BE49-F238E27FC236}">
                  <a16:creationId xmlns:a16="http://schemas.microsoft.com/office/drawing/2014/main" id="{78AC528D-61A1-B043-A773-ED90CCA3B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3251" y="1318173"/>
              <a:ext cx="308078" cy="308078"/>
            </a:xfrm>
            <a:prstGeom prst="rect">
              <a:avLst/>
            </a:prstGeom>
          </p:spPr>
        </p:pic>
      </p:grpSp>
      <p:pic>
        <p:nvPicPr>
          <p:cNvPr id="50" name="Picture 2" descr="Imagen relacionada">
            <a:extLst>
              <a:ext uri="{FF2B5EF4-FFF2-40B4-BE49-F238E27FC236}">
                <a16:creationId xmlns:a16="http://schemas.microsoft.com/office/drawing/2014/main" id="{CCD86CEB-80A7-4CC5-9BD0-5A9B439EC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926" y="3770049"/>
            <a:ext cx="1406919" cy="39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Resultado de imagen para france">
            <a:extLst>
              <a:ext uri="{FF2B5EF4-FFF2-40B4-BE49-F238E27FC236}">
                <a16:creationId xmlns:a16="http://schemas.microsoft.com/office/drawing/2014/main" id="{97EA7061-6F14-4904-88ED-5FC52A987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720" y="4329039"/>
            <a:ext cx="475001" cy="31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23 Rectángulo">
            <a:extLst>
              <a:ext uri="{FF2B5EF4-FFF2-40B4-BE49-F238E27FC236}">
                <a16:creationId xmlns:a16="http://schemas.microsoft.com/office/drawing/2014/main" id="{99BDA8A1-43C6-4CE9-9573-9B123E689864}"/>
              </a:ext>
            </a:extLst>
          </p:cNvPr>
          <p:cNvSpPr/>
          <p:nvPr/>
        </p:nvSpPr>
        <p:spPr>
          <a:xfrm>
            <a:off x="8386111" y="4724618"/>
            <a:ext cx="2607878" cy="692489"/>
          </a:xfrm>
          <a:prstGeom prst="rect">
            <a:avLst/>
          </a:prstGeom>
        </p:spPr>
        <p:txBody>
          <a:bodyPr wrap="square" lIns="121911" tIns="60956" rIns="121911" bIns="60956">
            <a:spAutoFit/>
          </a:bodyPr>
          <a:lstStyle/>
          <a:p>
            <a:pPr marL="0" marR="0" lvl="0" indent="0" algn="just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050" dirty="0" err="1">
                <a:solidFill>
                  <a:srgbClr val="0D1E4C"/>
                </a:solidFill>
                <a:latin typeface="Century Gothic"/>
                <a:sym typeface="Gill Sans Light" charset="0"/>
              </a:rPr>
              <a:t>This</a:t>
            </a:r>
            <a:r>
              <a:rPr lang="es-CO" sz="1050" dirty="0">
                <a:solidFill>
                  <a:srgbClr val="0D1E4C"/>
                </a:solidFill>
                <a:latin typeface="Century Gothic"/>
                <a:sym typeface="Gill Sans Light" charset="0"/>
              </a:rPr>
              <a:t> hotel </a:t>
            </a:r>
            <a:r>
              <a:rPr lang="es-CO" sz="1050" dirty="0" err="1">
                <a:solidFill>
                  <a:srgbClr val="0D1E4C"/>
                </a:solidFill>
                <a:latin typeface="Century Gothic"/>
                <a:sym typeface="Gill Sans Light" charset="0"/>
              </a:rPr>
              <a:t>chain</a:t>
            </a:r>
            <a:r>
              <a:rPr lang="es-CO" sz="1050" dirty="0">
                <a:solidFill>
                  <a:srgbClr val="0D1E4C"/>
                </a:solidFill>
                <a:latin typeface="Century Gothic"/>
                <a:sym typeface="Gill Sans Light" charset="0"/>
              </a:rPr>
              <a:t> has </a:t>
            </a:r>
            <a:r>
              <a:rPr lang="es-CO" sz="1050" dirty="0" err="1">
                <a:solidFill>
                  <a:srgbClr val="0D1E4C"/>
                </a:solidFill>
                <a:latin typeface="Century Gothic"/>
                <a:sym typeface="Gill Sans Light" charset="0"/>
              </a:rPr>
              <a:t>presence</a:t>
            </a:r>
            <a:r>
              <a:rPr lang="es-CO" sz="1050" dirty="0">
                <a:solidFill>
                  <a:srgbClr val="0D1E4C"/>
                </a:solidFill>
                <a:latin typeface="Century Gothic"/>
                <a:sym typeface="Gill Sans Light" charset="0"/>
              </a:rPr>
              <a:t> in Colombia </a:t>
            </a:r>
            <a:r>
              <a:rPr lang="es-CO" sz="1050" dirty="0" err="1">
                <a:solidFill>
                  <a:srgbClr val="0D1E4C"/>
                </a:solidFill>
                <a:latin typeface="Century Gothic"/>
                <a:sym typeface="Gill Sans Light" charset="0"/>
              </a:rPr>
              <a:t>through</a:t>
            </a:r>
            <a:r>
              <a:rPr lang="es-CO" sz="1050" dirty="0">
                <a:solidFill>
                  <a:srgbClr val="0D1E4C"/>
                </a:solidFill>
                <a:latin typeface="Century Gothic"/>
                <a:sym typeface="Gill Sans Light" charset="0"/>
              </a:rPr>
              <a:t> </a:t>
            </a:r>
            <a:r>
              <a:rPr lang="es-CO" sz="1050" dirty="0" err="1">
                <a:solidFill>
                  <a:srgbClr val="0D1E4C"/>
                </a:solidFill>
                <a:latin typeface="Century Gothic"/>
                <a:sym typeface="Gill Sans Light" charset="0"/>
              </a:rPr>
              <a:t>the</a:t>
            </a:r>
            <a:r>
              <a:rPr lang="es-CO" sz="1050" dirty="0">
                <a:solidFill>
                  <a:srgbClr val="0D1E4C"/>
                </a:solidFill>
                <a:latin typeface="Century Gothic"/>
                <a:sym typeface="Gill Sans Light" charset="0"/>
              </a:rPr>
              <a:t> </a:t>
            </a:r>
            <a:r>
              <a:rPr lang="es-CO" sz="1050" dirty="0" err="1">
                <a:solidFill>
                  <a:srgbClr val="0D1E4C"/>
                </a:solidFill>
                <a:latin typeface="Century Gothic"/>
                <a:sym typeface="Gill Sans Light" charset="0"/>
              </a:rPr>
              <a:t>hotels</a:t>
            </a:r>
            <a:r>
              <a:rPr lang="es-CO" sz="1050" dirty="0">
                <a:solidFill>
                  <a:srgbClr val="0D1E4C"/>
                </a:solidFill>
                <a:latin typeface="Century Gothic"/>
                <a:sym typeface="Gill Sans Light" charset="0"/>
              </a:rPr>
              <a:t>: </a:t>
            </a:r>
            <a:r>
              <a:rPr lang="es-CO" sz="1050" dirty="0" err="1">
                <a:solidFill>
                  <a:srgbClr val="0D1E4C"/>
                </a:solidFill>
                <a:latin typeface="Century Gothic"/>
                <a:sym typeface="Gill Sans Light" charset="0"/>
              </a:rPr>
              <a:t>Sofitel</a:t>
            </a:r>
            <a:r>
              <a:rPr kumimoji="0" lang="es-CO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  <a:sym typeface="Gill Sans Light" charset="0"/>
              </a:rPr>
              <a:t>cre</a:t>
            </a: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  <a:sym typeface="Gill Sans Light" charset="0"/>
              </a:rPr>
              <a:t>, Accor and Ibis.</a:t>
            </a:r>
          </a:p>
        </p:txBody>
      </p:sp>
    </p:spTree>
    <p:extLst>
      <p:ext uri="{BB962C8B-B14F-4D97-AF65-F5344CB8AC3E}">
        <p14:creationId xmlns:p14="http://schemas.microsoft.com/office/powerpoint/2010/main" val="36969006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5DF31F3-7E98-8746-8432-791F1F615F20}"/>
              </a:ext>
            </a:extLst>
          </p:cNvPr>
          <p:cNvSpPr/>
          <p:nvPr/>
        </p:nvSpPr>
        <p:spPr>
          <a:xfrm>
            <a:off x="1178434" y="3081850"/>
            <a:ext cx="3965102" cy="30114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Rectangle 1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D1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91667E3F-6208-FE44-85E6-B260360AA36B}"/>
              </a:ext>
            </a:extLst>
          </p:cNvPr>
          <p:cNvSpPr txBox="1"/>
          <p:nvPr/>
        </p:nvSpPr>
        <p:spPr>
          <a:xfrm>
            <a:off x="1043229" y="547787"/>
            <a:ext cx="4602542" cy="13251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160"/>
              </a:lnSpc>
            </a:pPr>
            <a:r>
              <a:rPr lang="en-US" sz="3200" b="1" dirty="0">
                <a:solidFill>
                  <a:srgbClr val="0D1E2D"/>
                </a:solidFill>
                <a:latin typeface="Century Gothic"/>
                <a:ea typeface="Tahoma" pitchFamily="34" charset="0"/>
                <a:cs typeface="Century Gothic"/>
              </a:rPr>
              <a:t>SECTORS OF</a:t>
            </a:r>
            <a:br>
              <a:rPr lang="en-US" sz="3200" b="1" dirty="0">
                <a:solidFill>
                  <a:srgbClr val="0D1E2D"/>
                </a:solidFill>
                <a:latin typeface="Century Gothic"/>
                <a:ea typeface="Tahoma" pitchFamily="34" charset="0"/>
                <a:cs typeface="Century Gothic"/>
              </a:rPr>
            </a:br>
            <a:r>
              <a:rPr lang="en-US" sz="3200" b="1" dirty="0">
                <a:solidFill>
                  <a:srgbClr val="0D1E2D"/>
                </a:solidFill>
                <a:latin typeface="Century Gothic"/>
                <a:ea typeface="Tahoma" pitchFamily="34" charset="0"/>
                <a:cs typeface="Century Gothic"/>
              </a:rPr>
              <a:t>OPPORTUNITY-</a:t>
            </a:r>
          </a:p>
          <a:p>
            <a:pPr>
              <a:lnSpc>
                <a:spcPts val="3160"/>
              </a:lnSpc>
            </a:pPr>
            <a:r>
              <a:rPr lang="en-US" sz="3200" b="1" dirty="0">
                <a:solidFill>
                  <a:srgbClr val="0D1E2D"/>
                </a:solidFill>
                <a:latin typeface="Century Gothic"/>
                <a:ea typeface="Tahoma" pitchFamily="34" charset="0"/>
                <a:cs typeface="Nexa Bold" charset="0"/>
              </a:rPr>
              <a:t>PRIVATE EQUITY FUNDS</a:t>
            </a:r>
            <a:endParaRPr lang="en-US" sz="3000" dirty="0">
              <a:solidFill>
                <a:srgbClr val="0D1E2D"/>
              </a:solidFill>
              <a:latin typeface="Nexa Bold" charset="0"/>
              <a:ea typeface="Nexa Bold" charset="0"/>
              <a:cs typeface="Nexa Bold" charset="0"/>
            </a:endParaRPr>
          </a:p>
        </p:txBody>
      </p:sp>
      <p:cxnSp>
        <p:nvCxnSpPr>
          <p:cNvPr id="14" name="Straight Connector 14">
            <a:extLst>
              <a:ext uri="{FF2B5EF4-FFF2-40B4-BE49-F238E27FC236}">
                <a16:creationId xmlns:a16="http://schemas.microsoft.com/office/drawing/2014/main" id="{C51C7B20-A8CA-2148-9798-692BD6EC90D9}"/>
              </a:ext>
            </a:extLst>
          </p:cNvPr>
          <p:cNvCxnSpPr/>
          <p:nvPr/>
        </p:nvCxnSpPr>
        <p:spPr>
          <a:xfrm flipH="1">
            <a:off x="1133901" y="2536975"/>
            <a:ext cx="691764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áfico 15">
            <a:extLst>
              <a:ext uri="{FF2B5EF4-FFF2-40B4-BE49-F238E27FC236}">
                <a16:creationId xmlns:a16="http://schemas.microsoft.com/office/drawing/2014/main" id="{CF3BD765-43A8-DC4F-9802-0A60397771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534" y="236509"/>
            <a:ext cx="629049" cy="629049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A763D574-7C6C-E04E-B17E-1EC887DD250C}"/>
              </a:ext>
            </a:extLst>
          </p:cNvPr>
          <p:cNvSpPr/>
          <p:nvPr/>
        </p:nvSpPr>
        <p:spPr>
          <a:xfrm rot="2700000">
            <a:off x="-440612" y="1756799"/>
            <a:ext cx="881223" cy="881223"/>
          </a:xfrm>
          <a:prstGeom prst="rect">
            <a:avLst/>
          </a:prstGeom>
          <a:noFill/>
          <a:ln w="1143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06E9DB4B-BC9D-4E46-92DC-4AA86AE7CF08}"/>
              </a:ext>
            </a:extLst>
          </p:cNvPr>
          <p:cNvGrpSpPr/>
          <p:nvPr/>
        </p:nvGrpSpPr>
        <p:grpSpPr>
          <a:xfrm>
            <a:off x="1175372" y="3138599"/>
            <a:ext cx="3918116" cy="2899757"/>
            <a:chOff x="1025743" y="3138599"/>
            <a:chExt cx="3918116" cy="2899757"/>
          </a:xfrm>
        </p:grpSpPr>
        <p:sp>
          <p:nvSpPr>
            <p:cNvPr id="21" name="19 CuadroTexto">
              <a:extLst>
                <a:ext uri="{FF2B5EF4-FFF2-40B4-BE49-F238E27FC236}">
                  <a16:creationId xmlns:a16="http://schemas.microsoft.com/office/drawing/2014/main" id="{678B9063-9A35-1B45-BDAF-D90FF2FA23A3}"/>
                </a:ext>
              </a:extLst>
            </p:cNvPr>
            <p:cNvSpPr txBox="1"/>
            <p:nvPr/>
          </p:nvSpPr>
          <p:spPr>
            <a:xfrm>
              <a:off x="1149850" y="3791336"/>
              <a:ext cx="1120442" cy="253914"/>
            </a:xfrm>
            <a:prstGeom prst="rect">
              <a:avLst/>
            </a:prstGeom>
            <a:noFill/>
          </p:spPr>
          <p:txBody>
            <a:bodyPr wrap="square" lIns="91435" tIns="45719" rIns="91435" bIns="45719" rtlCol="0">
              <a:spAutoFit/>
            </a:bodyPr>
            <a:lstStyle/>
            <a:p>
              <a:pPr lvl="0" algn="ctr" defTabSz="914286">
                <a:defRPr/>
              </a:pPr>
              <a:r>
                <a:rPr lang="es-CO" sz="1050" dirty="0">
                  <a:solidFill>
                    <a:srgbClr val="0D1E4C"/>
                  </a:solidFill>
                  <a:latin typeface="Century Gothic"/>
                  <a:ea typeface="Tahoma" panose="020B0604030504040204" pitchFamily="34" charset="0"/>
                  <a:cs typeface="Century Gothic"/>
                </a:rPr>
                <a:t>REAL ESTATE</a:t>
              </a:r>
              <a:endParaRPr kumimoji="0" lang="es-CO" sz="1050" i="0" u="none" strike="noStrike" kern="1200" cap="none" spc="0" normalizeH="0" baseline="0" noProof="0" dirty="0">
                <a:ln>
                  <a:noFill/>
                </a:ln>
                <a:solidFill>
                  <a:srgbClr val="0D1E4C"/>
                </a:solidFill>
                <a:effectLst/>
                <a:uLnTx/>
                <a:uFillTx/>
                <a:latin typeface="Century Gothic"/>
                <a:ea typeface="Tahoma" panose="020B0604030504040204" pitchFamily="34" charset="0"/>
                <a:cs typeface="Century Gothic"/>
              </a:endParaRPr>
            </a:p>
          </p:txBody>
        </p:sp>
        <p:sp>
          <p:nvSpPr>
            <p:cNvPr id="22" name="19 CuadroTexto">
              <a:extLst>
                <a:ext uri="{FF2B5EF4-FFF2-40B4-BE49-F238E27FC236}">
                  <a16:creationId xmlns:a16="http://schemas.microsoft.com/office/drawing/2014/main" id="{BA132614-931B-B54E-B33F-F2493AB118FA}"/>
                </a:ext>
              </a:extLst>
            </p:cNvPr>
            <p:cNvSpPr txBox="1"/>
            <p:nvPr/>
          </p:nvSpPr>
          <p:spPr>
            <a:xfrm>
              <a:off x="2658386" y="3791336"/>
              <a:ext cx="703664" cy="253914"/>
            </a:xfrm>
            <a:prstGeom prst="rect">
              <a:avLst/>
            </a:prstGeom>
            <a:noFill/>
          </p:spPr>
          <p:txBody>
            <a:bodyPr wrap="square" lIns="91435" tIns="45719" rIns="91435" bIns="45719" rtlCol="0">
              <a:spAutoFit/>
            </a:bodyPr>
            <a:lstStyle/>
            <a:p>
              <a:pPr lvl="0" algn="ctr" defTabSz="914286">
                <a:defRPr/>
              </a:pPr>
              <a:r>
                <a:rPr lang="es-CO" sz="1050" dirty="0">
                  <a:solidFill>
                    <a:srgbClr val="0D1E4C"/>
                  </a:solidFill>
                  <a:latin typeface="Century Gothic"/>
                  <a:ea typeface="Tahoma" panose="020B0604030504040204" pitchFamily="34" charset="0"/>
                  <a:cs typeface="Century Gothic"/>
                </a:rPr>
                <a:t>HEALTH</a:t>
              </a:r>
              <a:endParaRPr kumimoji="0" lang="es-CO" sz="1050" i="0" u="none" strike="noStrike" kern="1200" cap="none" spc="0" normalizeH="0" baseline="0" noProof="0" dirty="0">
                <a:ln>
                  <a:noFill/>
                </a:ln>
                <a:solidFill>
                  <a:srgbClr val="0D1E4C"/>
                </a:solidFill>
                <a:effectLst/>
                <a:uLnTx/>
                <a:uFillTx/>
                <a:latin typeface="Century Gothic"/>
                <a:ea typeface="Tahoma" panose="020B0604030504040204" pitchFamily="34" charset="0"/>
                <a:cs typeface="Century Gothic"/>
              </a:endParaRPr>
            </a:p>
          </p:txBody>
        </p:sp>
        <p:sp>
          <p:nvSpPr>
            <p:cNvPr id="24" name="19 CuadroTexto">
              <a:extLst>
                <a:ext uri="{FF2B5EF4-FFF2-40B4-BE49-F238E27FC236}">
                  <a16:creationId xmlns:a16="http://schemas.microsoft.com/office/drawing/2014/main" id="{C75362E7-4F93-6C4B-BC9E-A0431AB5A1D3}"/>
                </a:ext>
              </a:extLst>
            </p:cNvPr>
            <p:cNvSpPr txBox="1"/>
            <p:nvPr/>
          </p:nvSpPr>
          <p:spPr>
            <a:xfrm>
              <a:off x="3575202" y="3791336"/>
              <a:ext cx="1368657" cy="261608"/>
            </a:xfrm>
            <a:prstGeom prst="rect">
              <a:avLst/>
            </a:prstGeom>
            <a:noFill/>
          </p:spPr>
          <p:txBody>
            <a:bodyPr wrap="square" lIns="91435" tIns="45719" rIns="91435" bIns="45719" rtlCol="0">
              <a:spAutoFit/>
            </a:bodyPr>
            <a:lstStyle/>
            <a:p>
              <a:pPr algn="ctr" defTabSz="914286">
                <a:defRPr/>
              </a:pPr>
              <a:r>
                <a:rPr lang="es-CO" sz="1050" dirty="0">
                  <a:solidFill>
                    <a:srgbClr val="0D1E4C"/>
                  </a:solidFill>
                  <a:latin typeface="Century Gothic"/>
                  <a:ea typeface="Tahoma" panose="020B0604030504040204" pitchFamily="34" charset="0"/>
                  <a:cs typeface="Century Gothic"/>
                </a:rPr>
                <a:t>BANKING</a:t>
              </a:r>
              <a:endParaRPr kumimoji="0" lang="es-CO" sz="1050" i="0" u="none" strike="noStrike" kern="1200" cap="none" spc="0" normalizeH="0" baseline="0" noProof="0" dirty="0">
                <a:ln>
                  <a:noFill/>
                </a:ln>
                <a:solidFill>
                  <a:srgbClr val="0D1E4C"/>
                </a:solidFill>
                <a:effectLst/>
                <a:uLnTx/>
                <a:uFillTx/>
                <a:latin typeface="Century Gothic"/>
                <a:ea typeface="Tahoma" panose="020B0604030504040204" pitchFamily="34" charset="0"/>
                <a:cs typeface="Century Gothic"/>
              </a:endParaRPr>
            </a:p>
          </p:txBody>
        </p:sp>
        <p:sp>
          <p:nvSpPr>
            <p:cNvPr id="26" name="19 CuadroTexto">
              <a:extLst>
                <a:ext uri="{FF2B5EF4-FFF2-40B4-BE49-F238E27FC236}">
                  <a16:creationId xmlns:a16="http://schemas.microsoft.com/office/drawing/2014/main" id="{BEF3A189-ACFF-184E-BF6A-CCA7762B84F2}"/>
                </a:ext>
              </a:extLst>
            </p:cNvPr>
            <p:cNvSpPr txBox="1"/>
            <p:nvPr/>
          </p:nvSpPr>
          <p:spPr>
            <a:xfrm>
              <a:off x="1025743" y="4825829"/>
              <a:ext cx="1368657" cy="253914"/>
            </a:xfrm>
            <a:prstGeom prst="rect">
              <a:avLst/>
            </a:prstGeom>
            <a:noFill/>
          </p:spPr>
          <p:txBody>
            <a:bodyPr wrap="square" lIns="91435" tIns="45719" rIns="91435" bIns="45719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50" i="0" u="none" strike="noStrike" kern="1200" cap="none" spc="0" normalizeH="0" baseline="0" noProof="0" dirty="0">
                  <a:ln>
                    <a:noFill/>
                  </a:ln>
                  <a:solidFill>
                    <a:srgbClr val="0D1E4C"/>
                  </a:solidFill>
                  <a:effectLst/>
                  <a:uLnTx/>
                  <a:uFillTx/>
                  <a:latin typeface="Century Gothic"/>
                  <a:ea typeface="Tahoma" panose="020B0604030504040204" pitchFamily="34" charset="0"/>
                  <a:cs typeface="Century Gothic"/>
                </a:rPr>
                <a:t>TIC</a:t>
              </a:r>
            </a:p>
          </p:txBody>
        </p:sp>
        <p:sp>
          <p:nvSpPr>
            <p:cNvPr id="27" name="19 CuadroTexto">
              <a:extLst>
                <a:ext uri="{FF2B5EF4-FFF2-40B4-BE49-F238E27FC236}">
                  <a16:creationId xmlns:a16="http://schemas.microsoft.com/office/drawing/2014/main" id="{3A6C68CF-EED8-A741-8B78-47E0D62BAB25}"/>
                </a:ext>
              </a:extLst>
            </p:cNvPr>
            <p:cNvSpPr txBox="1"/>
            <p:nvPr/>
          </p:nvSpPr>
          <p:spPr>
            <a:xfrm>
              <a:off x="2351916" y="4825829"/>
              <a:ext cx="1442274" cy="253914"/>
            </a:xfrm>
            <a:prstGeom prst="rect">
              <a:avLst/>
            </a:prstGeom>
            <a:noFill/>
          </p:spPr>
          <p:txBody>
            <a:bodyPr wrap="square" lIns="91435" tIns="45719" rIns="91435" bIns="45719" rtlCol="0">
              <a:spAutoFit/>
            </a:bodyPr>
            <a:lstStyle/>
            <a:p>
              <a:pPr lvl="0" algn="ctr" defTabSz="914286">
                <a:defRPr/>
              </a:pPr>
              <a:r>
                <a:rPr lang="es-CO" sz="1050" dirty="0">
                  <a:solidFill>
                    <a:srgbClr val="0D1E4C"/>
                  </a:solidFill>
                  <a:latin typeface="Century Gothic"/>
                  <a:ea typeface="Tahoma" panose="020B0604030504040204" pitchFamily="34" charset="0"/>
                  <a:cs typeface="Century Gothic"/>
                </a:rPr>
                <a:t>BIOTECHNOLOGY</a:t>
              </a:r>
            </a:p>
          </p:txBody>
        </p:sp>
        <p:sp>
          <p:nvSpPr>
            <p:cNvPr id="28" name="19 CuadroTexto">
              <a:extLst>
                <a:ext uri="{FF2B5EF4-FFF2-40B4-BE49-F238E27FC236}">
                  <a16:creationId xmlns:a16="http://schemas.microsoft.com/office/drawing/2014/main" id="{AE512AA4-7CC8-224D-853E-4C803D2268E7}"/>
                </a:ext>
              </a:extLst>
            </p:cNvPr>
            <p:cNvSpPr txBox="1"/>
            <p:nvPr/>
          </p:nvSpPr>
          <p:spPr>
            <a:xfrm>
              <a:off x="3575202" y="4825829"/>
              <a:ext cx="1368657" cy="253914"/>
            </a:xfrm>
            <a:prstGeom prst="rect">
              <a:avLst/>
            </a:prstGeom>
            <a:noFill/>
          </p:spPr>
          <p:txBody>
            <a:bodyPr wrap="square" lIns="91435" tIns="45719" rIns="91435" bIns="45719" rtlCol="0">
              <a:spAutoFit/>
            </a:bodyPr>
            <a:lstStyle/>
            <a:p>
              <a:pPr lvl="0" algn="ctr" defTabSz="914286">
                <a:defRPr/>
              </a:pPr>
              <a:r>
                <a:rPr lang="es-CO" sz="1050" dirty="0">
                  <a:solidFill>
                    <a:srgbClr val="0D1E4C"/>
                  </a:solidFill>
                  <a:latin typeface="Century Gothic"/>
                  <a:ea typeface="Tahoma" panose="020B0604030504040204" pitchFamily="34" charset="0"/>
                  <a:cs typeface="Century Gothic"/>
                </a:rPr>
                <a:t>ENERGY</a:t>
              </a:r>
            </a:p>
          </p:txBody>
        </p:sp>
        <p:sp>
          <p:nvSpPr>
            <p:cNvPr id="29" name="19 CuadroTexto">
              <a:extLst>
                <a:ext uri="{FF2B5EF4-FFF2-40B4-BE49-F238E27FC236}">
                  <a16:creationId xmlns:a16="http://schemas.microsoft.com/office/drawing/2014/main" id="{FA14E091-FB52-AD45-90C7-3B3C2DCAE1B9}"/>
                </a:ext>
              </a:extLst>
            </p:cNvPr>
            <p:cNvSpPr txBox="1"/>
            <p:nvPr/>
          </p:nvSpPr>
          <p:spPr>
            <a:xfrm>
              <a:off x="1025743" y="5776748"/>
              <a:ext cx="1368657" cy="261608"/>
            </a:xfrm>
            <a:prstGeom prst="rect">
              <a:avLst/>
            </a:prstGeom>
            <a:noFill/>
          </p:spPr>
          <p:txBody>
            <a:bodyPr wrap="square" lIns="91435" tIns="45719" rIns="91435" bIns="45719" rtlCol="0">
              <a:spAutoFit/>
            </a:bodyPr>
            <a:lstStyle/>
            <a:p>
              <a:pPr lvl="0" algn="ctr" defTabSz="914286">
                <a:defRPr/>
              </a:pPr>
              <a:r>
                <a:rPr lang="es-CO" sz="1050" dirty="0">
                  <a:solidFill>
                    <a:srgbClr val="0D1E4C"/>
                  </a:solidFill>
                  <a:latin typeface="Century Gothic"/>
                  <a:ea typeface="Tahoma" panose="020B0604030504040204" pitchFamily="34" charset="0"/>
                  <a:cs typeface="Century Gothic"/>
                </a:rPr>
                <a:t>AGRIBUSINESS</a:t>
              </a:r>
            </a:p>
          </p:txBody>
        </p:sp>
        <p:sp>
          <p:nvSpPr>
            <p:cNvPr id="30" name="19 CuadroTexto">
              <a:extLst>
                <a:ext uri="{FF2B5EF4-FFF2-40B4-BE49-F238E27FC236}">
                  <a16:creationId xmlns:a16="http://schemas.microsoft.com/office/drawing/2014/main" id="{69B5B1CE-3855-4043-BAA7-D37B37E29817}"/>
                </a:ext>
              </a:extLst>
            </p:cNvPr>
            <p:cNvSpPr txBox="1"/>
            <p:nvPr/>
          </p:nvSpPr>
          <p:spPr>
            <a:xfrm>
              <a:off x="3575202" y="5776748"/>
              <a:ext cx="1368657" cy="261608"/>
            </a:xfrm>
            <a:prstGeom prst="rect">
              <a:avLst/>
            </a:prstGeom>
            <a:noFill/>
          </p:spPr>
          <p:txBody>
            <a:bodyPr wrap="square" lIns="91435" tIns="45719" rIns="91435" bIns="45719" rtlCol="0">
              <a:spAutoFit/>
            </a:bodyPr>
            <a:lstStyle/>
            <a:p>
              <a:pPr lvl="0" algn="ctr" defTabSz="914286">
                <a:defRPr/>
              </a:pPr>
              <a:r>
                <a:rPr lang="es-CO" sz="1050" dirty="0">
                  <a:solidFill>
                    <a:srgbClr val="0D1E4C"/>
                  </a:solidFill>
                  <a:latin typeface="Century Gothic"/>
                  <a:ea typeface="Tahoma" panose="020B0604030504040204" pitchFamily="34" charset="0"/>
                  <a:cs typeface="Century Gothic"/>
                </a:rPr>
                <a:t>INFRASTRUCTURE</a:t>
              </a:r>
            </a:p>
          </p:txBody>
        </p:sp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80F8706B-95BA-9A4C-B873-4B5E4E32E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82489" y="3138599"/>
              <a:ext cx="655165" cy="833847"/>
            </a:xfrm>
            <a:prstGeom prst="rect">
              <a:avLst/>
            </a:prstGeom>
          </p:spPr>
        </p:pic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FE0F07EC-0495-3345-B343-365249472A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b="16213"/>
            <a:stretch/>
          </p:blipFill>
          <p:spPr>
            <a:xfrm>
              <a:off x="3928077" y="3185531"/>
              <a:ext cx="662906" cy="688730"/>
            </a:xfrm>
            <a:prstGeom prst="rect">
              <a:avLst/>
            </a:prstGeom>
          </p:spPr>
        </p:pic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F410B643-E6F1-E54E-B92C-78B80F61B3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b="17312"/>
            <a:stretch/>
          </p:blipFill>
          <p:spPr>
            <a:xfrm>
              <a:off x="2723996" y="4223897"/>
              <a:ext cx="572444" cy="586948"/>
            </a:xfrm>
            <a:prstGeom prst="rect">
              <a:avLst/>
            </a:prstGeom>
          </p:spPr>
        </p:pic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4BDA05BE-861C-5142-9D56-5D981708C1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b="21360"/>
            <a:stretch/>
          </p:blipFill>
          <p:spPr>
            <a:xfrm>
              <a:off x="3973744" y="4238693"/>
              <a:ext cx="571572" cy="557357"/>
            </a:xfrm>
            <a:prstGeom prst="rect">
              <a:avLst/>
            </a:prstGeom>
          </p:spPr>
        </p:pic>
        <p:pic>
          <p:nvPicPr>
            <p:cNvPr id="19" name="Gráfico 18">
              <a:extLst>
                <a:ext uri="{FF2B5EF4-FFF2-40B4-BE49-F238E27FC236}">
                  <a16:creationId xmlns:a16="http://schemas.microsoft.com/office/drawing/2014/main" id="{259B16F4-4780-4A48-9FB0-A0CE1A61A1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b="18582"/>
            <a:stretch/>
          </p:blipFill>
          <p:spPr>
            <a:xfrm>
              <a:off x="2698480" y="3197432"/>
              <a:ext cx="623477" cy="636424"/>
            </a:xfrm>
            <a:prstGeom prst="rect">
              <a:avLst/>
            </a:prstGeom>
          </p:spPr>
        </p:pic>
        <p:pic>
          <p:nvPicPr>
            <p:cNvPr id="48" name="Gráfico 47">
              <a:extLst>
                <a:ext uri="{FF2B5EF4-FFF2-40B4-BE49-F238E27FC236}">
                  <a16:creationId xmlns:a16="http://schemas.microsoft.com/office/drawing/2014/main" id="{26C3E04E-E02F-6A4F-ACD7-453BC84D2C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b="19907"/>
            <a:stretch/>
          </p:blipFill>
          <p:spPr>
            <a:xfrm>
              <a:off x="1421438" y="4298527"/>
              <a:ext cx="577266" cy="437689"/>
            </a:xfrm>
            <a:prstGeom prst="rect">
              <a:avLst/>
            </a:prstGeom>
          </p:spPr>
        </p:pic>
        <p:pic>
          <p:nvPicPr>
            <p:cNvPr id="50" name="Gráfico 49">
              <a:extLst>
                <a:ext uri="{FF2B5EF4-FFF2-40B4-BE49-F238E27FC236}">
                  <a16:creationId xmlns:a16="http://schemas.microsoft.com/office/drawing/2014/main" id="{79BA2479-C6A1-F548-AA3E-8CFDAB919E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b="26161"/>
            <a:stretch/>
          </p:blipFill>
          <p:spPr>
            <a:xfrm>
              <a:off x="1364963" y="5145139"/>
              <a:ext cx="690217" cy="638597"/>
            </a:xfrm>
            <a:prstGeom prst="rect">
              <a:avLst/>
            </a:prstGeom>
          </p:spPr>
        </p:pic>
        <p:pic>
          <p:nvPicPr>
            <p:cNvPr id="53" name="Gráfico 52">
              <a:extLst>
                <a:ext uri="{FF2B5EF4-FFF2-40B4-BE49-F238E27FC236}">
                  <a16:creationId xmlns:a16="http://schemas.microsoft.com/office/drawing/2014/main" id="{E04F44C4-94C6-794D-896E-29A7336E91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b="17481"/>
            <a:stretch/>
          </p:blipFill>
          <p:spPr>
            <a:xfrm>
              <a:off x="3993867" y="5221983"/>
              <a:ext cx="531326" cy="554764"/>
            </a:xfrm>
            <a:prstGeom prst="rect">
              <a:avLst/>
            </a:prstGeom>
          </p:spPr>
        </p:pic>
      </p:grpSp>
      <p:sp>
        <p:nvSpPr>
          <p:cNvPr id="55" name="18 CuadroTexto">
            <a:extLst>
              <a:ext uri="{FF2B5EF4-FFF2-40B4-BE49-F238E27FC236}">
                <a16:creationId xmlns:a16="http://schemas.microsoft.com/office/drawing/2014/main" id="{0E3A93B3-E025-D94C-8174-54EA724F6D3A}"/>
              </a:ext>
            </a:extLst>
          </p:cNvPr>
          <p:cNvSpPr txBox="1"/>
          <p:nvPr/>
        </p:nvSpPr>
        <p:spPr>
          <a:xfrm>
            <a:off x="6392537" y="1984766"/>
            <a:ext cx="5522511" cy="779570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lvl="0" algn="ctr" defTabSz="1219140">
              <a:defRPr/>
            </a:pPr>
            <a:r>
              <a:rPr lang="es-CO" sz="2133" b="1" dirty="0">
                <a:solidFill>
                  <a:prstClr val="white"/>
                </a:solidFill>
                <a:latin typeface="Century Gothic"/>
                <a:cs typeface="Century Gothic"/>
              </a:rPr>
              <a:t>Colombia offers several benefits</a:t>
            </a:r>
            <a:br>
              <a:rPr lang="es-CO" sz="2133" b="1" dirty="0">
                <a:solidFill>
                  <a:prstClr val="white"/>
                </a:solidFill>
                <a:latin typeface="Century Gothic"/>
                <a:cs typeface="Century Gothic"/>
              </a:rPr>
            </a:br>
            <a:r>
              <a:rPr lang="es-CO" sz="2133" b="1" dirty="0">
                <a:solidFill>
                  <a:prstClr val="white"/>
                </a:solidFill>
                <a:latin typeface="Century Gothic"/>
                <a:cs typeface="Century Gothic"/>
              </a:rPr>
              <a:t>to invest in capital funds.</a:t>
            </a:r>
          </a:p>
        </p:txBody>
      </p:sp>
      <p:sp>
        <p:nvSpPr>
          <p:cNvPr id="56" name="27 CuadroTexto">
            <a:extLst>
              <a:ext uri="{FF2B5EF4-FFF2-40B4-BE49-F238E27FC236}">
                <a16:creationId xmlns:a16="http://schemas.microsoft.com/office/drawing/2014/main" id="{BF21ED21-8F9F-164A-8F65-D4C491441817}"/>
              </a:ext>
            </a:extLst>
          </p:cNvPr>
          <p:cNvSpPr txBox="1"/>
          <p:nvPr/>
        </p:nvSpPr>
        <p:spPr>
          <a:xfrm>
            <a:off x="6815650" y="3090692"/>
            <a:ext cx="4987769" cy="769439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lvl="0" defTabSz="1219140">
              <a:defRPr/>
            </a:pPr>
            <a:r>
              <a:rPr lang="es-CO" sz="1400" b="1" dirty="0">
                <a:solidFill>
                  <a:srgbClr val="FFFFFF"/>
                </a:solidFill>
                <a:latin typeface="Century Gothic"/>
                <a:cs typeface="Century Gothic"/>
              </a:rPr>
              <a:t>Colombia was ranked fourth in Latin American and</a:t>
            </a:r>
            <a:br>
              <a:rPr lang="es-CO" sz="1400" b="1" dirty="0">
                <a:solidFill>
                  <a:srgbClr val="FFFFFF"/>
                </a:solidFill>
                <a:latin typeface="Century Gothic"/>
                <a:cs typeface="Century Gothic"/>
              </a:rPr>
            </a:br>
            <a:r>
              <a:rPr lang="es-CO" sz="1400" b="1" dirty="0">
                <a:solidFill>
                  <a:srgbClr val="FFFFFF"/>
                </a:solidFill>
                <a:latin typeface="Century Gothic"/>
                <a:cs typeface="Century Gothic"/>
              </a:rPr>
              <a:t>the Caribbean </a:t>
            </a:r>
            <a:r>
              <a:rPr lang="es-CO" sz="1400" dirty="0">
                <a:solidFill>
                  <a:srgbClr val="FFFFFF"/>
                </a:solidFill>
                <a:latin typeface="Century Gothic"/>
                <a:cs typeface="Century Gothic"/>
              </a:rPr>
              <a:t>due to its favorable conditions for development of the PEF industry.</a:t>
            </a:r>
            <a:endParaRPr kumimoji="0" lang="es-CO" sz="14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57" name="30 CuadroTexto">
            <a:extLst>
              <a:ext uri="{FF2B5EF4-FFF2-40B4-BE49-F238E27FC236}">
                <a16:creationId xmlns:a16="http://schemas.microsoft.com/office/drawing/2014/main" id="{9DA9C340-353C-374A-9CF8-BF4D9C3FF495}"/>
              </a:ext>
            </a:extLst>
          </p:cNvPr>
          <p:cNvSpPr txBox="1"/>
          <p:nvPr/>
        </p:nvSpPr>
        <p:spPr>
          <a:xfrm>
            <a:off x="6809901" y="4032793"/>
            <a:ext cx="4668197" cy="338552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lvl="0" defTabSz="1219140">
              <a:defRPr/>
            </a:pPr>
            <a:r>
              <a:rPr lang="es-CO" sz="1400" b="1" dirty="0">
                <a:solidFill>
                  <a:srgbClr val="FFFFFF"/>
                </a:solidFill>
                <a:latin typeface="Century Gothic"/>
                <a:cs typeface="Century Gothic"/>
              </a:rPr>
              <a:t>19 International General Partners </a:t>
            </a:r>
            <a:r>
              <a:rPr lang="es-CO" sz="1400" dirty="0">
                <a:solidFill>
                  <a:srgbClr val="FFFFFF"/>
                </a:solidFill>
                <a:latin typeface="Century Gothic"/>
                <a:cs typeface="Century Gothic"/>
              </a:rPr>
              <a:t>in Colombia.</a:t>
            </a:r>
            <a:endParaRPr kumimoji="0" lang="es-CO" sz="14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58" name="16 CuadroTexto">
            <a:extLst>
              <a:ext uri="{FF2B5EF4-FFF2-40B4-BE49-F238E27FC236}">
                <a16:creationId xmlns:a16="http://schemas.microsoft.com/office/drawing/2014/main" id="{C9F2E934-2A56-E548-AF5E-AD08C2FEC947}"/>
              </a:ext>
            </a:extLst>
          </p:cNvPr>
          <p:cNvSpPr txBox="1"/>
          <p:nvPr/>
        </p:nvSpPr>
        <p:spPr>
          <a:xfrm>
            <a:off x="6815649" y="4636211"/>
            <a:ext cx="5236661" cy="769439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lvl="0" defTabSz="1219140">
              <a:defRPr/>
            </a:pPr>
            <a:r>
              <a:rPr lang="es-CO" sz="1400" dirty="0">
                <a:solidFill>
                  <a:srgbClr val="FFFFFF"/>
                </a:solidFill>
                <a:latin typeface="Century Gothic"/>
                <a:cs typeface="Century Gothic"/>
              </a:rPr>
              <a:t>Capital funds such as Advent International and Victoria Capital </a:t>
            </a:r>
            <a:r>
              <a:rPr lang="es-CO" sz="1400" b="1" dirty="0">
                <a:solidFill>
                  <a:srgbClr val="FFFFFF"/>
                </a:solidFill>
                <a:latin typeface="Century Gothic"/>
                <a:cs typeface="Century Gothic"/>
              </a:rPr>
              <a:t>have chosen the country as a hub to service other countries in the region</a:t>
            </a:r>
          </a:p>
        </p:txBody>
      </p:sp>
      <p:sp>
        <p:nvSpPr>
          <p:cNvPr id="59" name="Triángulo 58">
            <a:extLst>
              <a:ext uri="{FF2B5EF4-FFF2-40B4-BE49-F238E27FC236}">
                <a16:creationId xmlns:a16="http://schemas.microsoft.com/office/drawing/2014/main" id="{5C770F9D-2EA5-764A-948F-578A4D58E860}"/>
              </a:ext>
            </a:extLst>
          </p:cNvPr>
          <p:cNvSpPr/>
          <p:nvPr/>
        </p:nvSpPr>
        <p:spPr>
          <a:xfrm rot="5400000">
            <a:off x="6647366" y="3255474"/>
            <a:ext cx="223047" cy="113519"/>
          </a:xfrm>
          <a:prstGeom prst="triangle">
            <a:avLst/>
          </a:prstGeom>
          <a:noFill/>
          <a:ln w="381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0" name="Triángulo 59">
            <a:extLst>
              <a:ext uri="{FF2B5EF4-FFF2-40B4-BE49-F238E27FC236}">
                <a16:creationId xmlns:a16="http://schemas.microsoft.com/office/drawing/2014/main" id="{B0CA48B3-25BC-2E45-8E79-60EAF5661006}"/>
              </a:ext>
            </a:extLst>
          </p:cNvPr>
          <p:cNvSpPr/>
          <p:nvPr/>
        </p:nvSpPr>
        <p:spPr>
          <a:xfrm rot="5400000">
            <a:off x="6647366" y="4142452"/>
            <a:ext cx="223047" cy="113519"/>
          </a:xfrm>
          <a:prstGeom prst="triangle">
            <a:avLst/>
          </a:prstGeom>
          <a:noFill/>
          <a:ln w="381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1" name="Triángulo 60">
            <a:extLst>
              <a:ext uri="{FF2B5EF4-FFF2-40B4-BE49-F238E27FC236}">
                <a16:creationId xmlns:a16="http://schemas.microsoft.com/office/drawing/2014/main" id="{F3122E8D-4515-B34D-8049-63E1951F05AA}"/>
              </a:ext>
            </a:extLst>
          </p:cNvPr>
          <p:cNvSpPr/>
          <p:nvPr/>
        </p:nvSpPr>
        <p:spPr>
          <a:xfrm rot="5400000">
            <a:off x="6647365" y="4777177"/>
            <a:ext cx="223047" cy="113519"/>
          </a:xfrm>
          <a:prstGeom prst="triangle">
            <a:avLst/>
          </a:prstGeom>
          <a:noFill/>
          <a:ln w="381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36" name="Grupo 35">
            <a:extLst>
              <a:ext uri="{FF2B5EF4-FFF2-40B4-BE49-F238E27FC236}">
                <a16:creationId xmlns:a16="http://schemas.microsoft.com/office/drawing/2014/main" id="{412702D0-5A8F-7947-B8AA-E5661BBC98C3}"/>
              </a:ext>
            </a:extLst>
          </p:cNvPr>
          <p:cNvGrpSpPr/>
          <p:nvPr/>
        </p:nvGrpSpPr>
        <p:grpSpPr>
          <a:xfrm>
            <a:off x="9099954" y="6400483"/>
            <a:ext cx="1881268" cy="345885"/>
            <a:chOff x="6600061" y="1318173"/>
            <a:chExt cx="1881268" cy="345885"/>
          </a:xfrm>
        </p:grpSpPr>
        <p:pic>
          <p:nvPicPr>
            <p:cNvPr id="37" name="Imagen 36">
              <a:extLst>
                <a:ext uri="{FF2B5EF4-FFF2-40B4-BE49-F238E27FC236}">
                  <a16:creationId xmlns:a16="http://schemas.microsoft.com/office/drawing/2014/main" id="{0D11AE9B-96BC-A441-BF1C-3826F36449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00061" y="1352904"/>
              <a:ext cx="1507782" cy="311154"/>
            </a:xfrm>
            <a:prstGeom prst="rect">
              <a:avLst/>
            </a:prstGeom>
          </p:spPr>
        </p:pic>
        <p:pic>
          <p:nvPicPr>
            <p:cNvPr id="41" name="Imagen 40">
              <a:extLst>
                <a:ext uri="{FF2B5EF4-FFF2-40B4-BE49-F238E27FC236}">
                  <a16:creationId xmlns:a16="http://schemas.microsoft.com/office/drawing/2014/main" id="{05C0DB80-7AB9-E24B-AC03-4E97221A8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3251" y="1318173"/>
              <a:ext cx="308078" cy="308078"/>
            </a:xfrm>
            <a:prstGeom prst="rect">
              <a:avLst/>
            </a:prstGeom>
          </p:spPr>
        </p:pic>
      </p:grpSp>
      <p:sp>
        <p:nvSpPr>
          <p:cNvPr id="42" name="22 CuadroTexto">
            <a:extLst>
              <a:ext uri="{FF2B5EF4-FFF2-40B4-BE49-F238E27FC236}">
                <a16:creationId xmlns:a16="http://schemas.microsoft.com/office/drawing/2014/main" id="{8CBACC2C-4DE3-D14D-8E05-0B56741F5F59}"/>
              </a:ext>
            </a:extLst>
          </p:cNvPr>
          <p:cNvSpPr txBox="1"/>
          <p:nvPr/>
        </p:nvSpPr>
        <p:spPr>
          <a:xfrm>
            <a:off x="1178434" y="2726110"/>
            <a:ext cx="3965102" cy="338552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algn="ctr" defTabSz="1219140">
              <a:defRPr/>
            </a:pPr>
            <a:r>
              <a:rPr lang="es-CO" sz="1600" dirty="0">
                <a:solidFill>
                  <a:srgbClr val="0D1E2D"/>
                </a:solidFill>
                <a:latin typeface="Century Gothic"/>
                <a:ea typeface="Tahoma" pitchFamily="34" charset="0"/>
              </a:rPr>
              <a:t>Some niches with opportunity</a:t>
            </a:r>
          </a:p>
        </p:txBody>
      </p:sp>
      <p:sp>
        <p:nvSpPr>
          <p:cNvPr id="40" name="Rectangle 15">
            <a:extLst>
              <a:ext uri="{FF2B5EF4-FFF2-40B4-BE49-F238E27FC236}">
                <a16:creationId xmlns:a16="http://schemas.microsoft.com/office/drawing/2014/main" id="{A1C3351C-2AEE-3B4D-A6CB-BC6E60F42B16}"/>
              </a:ext>
            </a:extLst>
          </p:cNvPr>
          <p:cNvSpPr/>
          <p:nvPr/>
        </p:nvSpPr>
        <p:spPr>
          <a:xfrm>
            <a:off x="1025743" y="1795939"/>
            <a:ext cx="4892793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95213" eaLnBrk="0" hangingPunct="0">
              <a:lnSpc>
                <a:spcPts val="2560"/>
              </a:lnSpc>
            </a:pPr>
            <a:r>
              <a:rPr lang="en-GB" sz="2800" i="1" dirty="0">
                <a:solidFill>
                  <a:srgbClr val="0D1E2D"/>
                </a:solidFill>
                <a:latin typeface="Century Gothic"/>
                <a:ea typeface="Tahoma" pitchFamily="34" charset="0"/>
              </a:rPr>
              <a:t>Colombia, a sustainable destination</a:t>
            </a:r>
            <a:r>
              <a:rPr lang="en-US" sz="2800" b="1" i="1" dirty="0">
                <a:solidFill>
                  <a:srgbClr val="0D1E2D"/>
                </a:solidFill>
                <a:latin typeface="Century Gothic"/>
                <a:ea typeface="Tahoma" pitchFamily="34" charset="0"/>
                <a:cs typeface="Century Gothic"/>
              </a:rPr>
              <a:t> </a:t>
            </a:r>
          </a:p>
        </p:txBody>
      </p:sp>
      <p:sp>
        <p:nvSpPr>
          <p:cNvPr id="43" name="27 CuadroTexto">
            <a:extLst>
              <a:ext uri="{FF2B5EF4-FFF2-40B4-BE49-F238E27FC236}">
                <a16:creationId xmlns:a16="http://schemas.microsoft.com/office/drawing/2014/main" id="{F0E65CB4-A2A0-F043-9FB4-7784F9D38380}"/>
              </a:ext>
            </a:extLst>
          </p:cNvPr>
          <p:cNvSpPr txBox="1"/>
          <p:nvPr/>
        </p:nvSpPr>
        <p:spPr>
          <a:xfrm>
            <a:off x="6670309" y="5952686"/>
            <a:ext cx="4052711" cy="20005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en-US"/>
            </a:defPPr>
            <a:lvl1pPr lvl="0" indent="-315488" defTabSz="1219140" fontAlgn="base">
              <a:spcBef>
                <a:spcPct val="0"/>
              </a:spcBef>
              <a:spcAft>
                <a:spcPct val="0"/>
              </a:spcAft>
              <a:defRPr sz="800" i="1">
                <a:solidFill>
                  <a:srgbClr val="0D1E2D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z="700" dirty="0">
                <a:solidFill>
                  <a:schemeClr val="bg1"/>
                </a:solidFill>
              </a:rPr>
              <a:t>Source: </a:t>
            </a:r>
            <a:r>
              <a:rPr lang="en-US" sz="700" dirty="0" err="1">
                <a:solidFill>
                  <a:schemeClr val="bg1"/>
                </a:solidFill>
              </a:rPr>
              <a:t>MinTic</a:t>
            </a:r>
            <a:r>
              <a:rPr lang="en-US" sz="700" dirty="0">
                <a:solidFill>
                  <a:schemeClr val="bg1"/>
                </a:solidFill>
              </a:rPr>
              <a:t> and I</a:t>
            </a:r>
          </a:p>
        </p:txBody>
      </p:sp>
    </p:spTree>
    <p:extLst>
      <p:ext uri="{BB962C8B-B14F-4D97-AF65-F5344CB8AC3E}">
        <p14:creationId xmlns:p14="http://schemas.microsoft.com/office/powerpoint/2010/main" val="35603933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">
            <a:extLst>
              <a:ext uri="{FF2B5EF4-FFF2-40B4-BE49-F238E27FC236}">
                <a16:creationId xmlns:a16="http://schemas.microsoft.com/office/drawing/2014/main" id="{07F674C9-E21F-E74D-8C49-33F33B7F72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1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53795" y="836362"/>
            <a:ext cx="6625855" cy="533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USD 19,699 million</a:t>
            </a:r>
          </a:p>
          <a:p>
            <a:pPr algn="ctr"/>
            <a:r>
              <a:rPr lang="en-US" dirty="0"/>
              <a:t>12.2%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21736" y="2353847"/>
            <a:ext cx="2607879" cy="1271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40">
              <a:lnSpc>
                <a:spcPct val="90000"/>
              </a:lnSpc>
              <a:defRPr/>
            </a:pPr>
            <a:r>
              <a:rPr lang="en-US" sz="1050" dirty="0" err="1">
                <a:solidFill>
                  <a:srgbClr val="0D1E4C"/>
                </a:solidFill>
                <a:latin typeface="Century Gothic"/>
              </a:rPr>
              <a:t>InfraRED</a:t>
            </a:r>
            <a:r>
              <a:rPr lang="en-US" sz="1050" dirty="0">
                <a:solidFill>
                  <a:srgbClr val="0D1E4C"/>
                </a:solidFill>
                <a:latin typeface="Century Gothic"/>
              </a:rPr>
              <a:t> is a global investment fund focused on the infrastructure and energy sectors. The company acquired 50% of the concession company </a:t>
            </a:r>
            <a:r>
              <a:rPr lang="en-US" sz="1050" dirty="0" err="1">
                <a:solidFill>
                  <a:srgbClr val="0D1E4C"/>
                </a:solidFill>
                <a:latin typeface="Century Gothic"/>
              </a:rPr>
              <a:t>Perimetral</a:t>
            </a:r>
            <a:r>
              <a:rPr lang="en-US" sz="1050" dirty="0">
                <a:solidFill>
                  <a:srgbClr val="0D1E4C"/>
                </a:solidFill>
                <a:latin typeface="Century Gothic"/>
              </a:rPr>
              <a:t> Oriental de Bogotá SAS, a roadway project of the 4G infrastructure program</a:t>
            </a:r>
            <a:endParaRPr lang="es-CO" sz="1050" dirty="0">
              <a:solidFill>
                <a:srgbClr val="0D1E4C"/>
              </a:solidFill>
              <a:latin typeface="Century Gothic"/>
            </a:endParaRPr>
          </a:p>
          <a:p>
            <a:endParaRPr lang="es-ES_tradnl" sz="1050" dirty="0">
              <a:solidFill>
                <a:srgbClr val="0D1E4C"/>
              </a:solidFill>
              <a:latin typeface="Century Gothic" panose="020B0502020202020204" pitchFamily="34" charset="0"/>
              <a:ea typeface="Roboto Medium" charset="0"/>
              <a:cs typeface="Roboto Medium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5426449" y="1962106"/>
            <a:ext cx="444927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Gráfico 31">
            <a:extLst>
              <a:ext uri="{FF2B5EF4-FFF2-40B4-BE49-F238E27FC236}">
                <a16:creationId xmlns:a16="http://schemas.microsoft.com/office/drawing/2014/main" id="{2522D5A2-A775-6A4B-BC5F-6F5F5437FC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534" y="236509"/>
            <a:ext cx="629049" cy="629049"/>
          </a:xfrm>
          <a:prstGeom prst="rect">
            <a:avLst/>
          </a:prstGeom>
        </p:spPr>
      </p:pic>
      <p:sp>
        <p:nvSpPr>
          <p:cNvPr id="33" name="Rectángulo 32">
            <a:extLst>
              <a:ext uri="{FF2B5EF4-FFF2-40B4-BE49-F238E27FC236}">
                <a16:creationId xmlns:a16="http://schemas.microsoft.com/office/drawing/2014/main" id="{A530B0ED-6783-AA42-BB90-4ABF6883EF24}"/>
              </a:ext>
            </a:extLst>
          </p:cNvPr>
          <p:cNvSpPr/>
          <p:nvPr/>
        </p:nvSpPr>
        <p:spPr>
          <a:xfrm rot="2700000">
            <a:off x="-440612" y="1756799"/>
            <a:ext cx="881223" cy="881223"/>
          </a:xfrm>
          <a:prstGeom prst="rect">
            <a:avLst/>
          </a:prstGeom>
          <a:noFill/>
          <a:ln w="1143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4" name="TextBox 24">
            <a:extLst>
              <a:ext uri="{FF2B5EF4-FFF2-40B4-BE49-F238E27FC236}">
                <a16:creationId xmlns:a16="http://schemas.microsoft.com/office/drawing/2014/main" id="{ECEC9B5F-E079-9946-8A20-A4408D6A3A04}"/>
              </a:ext>
            </a:extLst>
          </p:cNvPr>
          <p:cNvSpPr txBox="1"/>
          <p:nvPr/>
        </p:nvSpPr>
        <p:spPr>
          <a:xfrm>
            <a:off x="623120" y="1587823"/>
            <a:ext cx="42226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s-CO" sz="2800" b="1" dirty="0">
                <a:solidFill>
                  <a:schemeClr val="bg1"/>
                </a:solidFill>
                <a:latin typeface="Century Gothic"/>
                <a:cs typeface="Century Gothic"/>
              </a:rPr>
              <a:t>SUCCESS STORIES – PRIVATE EQUITY FUNDS</a:t>
            </a:r>
          </a:p>
        </p:txBody>
      </p:sp>
      <p:sp>
        <p:nvSpPr>
          <p:cNvPr id="37" name="Rectangle 15">
            <a:extLst>
              <a:ext uri="{FF2B5EF4-FFF2-40B4-BE49-F238E27FC236}">
                <a16:creationId xmlns:a16="http://schemas.microsoft.com/office/drawing/2014/main" id="{24A6E199-57F2-FB4B-B140-8B51179781C7}"/>
              </a:ext>
            </a:extLst>
          </p:cNvPr>
          <p:cNvSpPr/>
          <p:nvPr/>
        </p:nvSpPr>
        <p:spPr>
          <a:xfrm>
            <a:off x="568044" y="2373059"/>
            <a:ext cx="3534032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527" lvl="0" defTabSz="1219140">
              <a:lnSpc>
                <a:spcPts val="2500"/>
              </a:lnSpc>
              <a:defRPr/>
            </a:pPr>
            <a:r>
              <a:rPr lang="es-CO" sz="2500" i="1" dirty="0">
                <a:solidFill>
                  <a:prstClr val="white"/>
                </a:solidFill>
                <a:latin typeface="Century Gothic"/>
                <a:cs typeface="Century Gothic"/>
              </a:rPr>
              <a:t>A major driver for growth</a:t>
            </a:r>
            <a:endParaRPr lang="es-CO" sz="25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cxnSp>
        <p:nvCxnSpPr>
          <p:cNvPr id="39" name="Straight Connector 14">
            <a:extLst>
              <a:ext uri="{FF2B5EF4-FFF2-40B4-BE49-F238E27FC236}">
                <a16:creationId xmlns:a16="http://schemas.microsoft.com/office/drawing/2014/main" id="{4E33F936-8A16-0C40-B167-4934FF91788C}"/>
              </a:ext>
            </a:extLst>
          </p:cNvPr>
          <p:cNvCxnSpPr/>
          <p:nvPr/>
        </p:nvCxnSpPr>
        <p:spPr>
          <a:xfrm flipH="1">
            <a:off x="723780" y="3125400"/>
            <a:ext cx="691764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14">
            <a:extLst>
              <a:ext uri="{FF2B5EF4-FFF2-40B4-BE49-F238E27FC236}">
                <a16:creationId xmlns:a16="http://schemas.microsoft.com/office/drawing/2014/main" id="{FD33872F-0492-FE44-BAC7-403CC0879D8B}"/>
              </a:ext>
            </a:extLst>
          </p:cNvPr>
          <p:cNvCxnSpPr/>
          <p:nvPr/>
        </p:nvCxnSpPr>
        <p:spPr>
          <a:xfrm>
            <a:off x="8476830" y="1962106"/>
            <a:ext cx="444927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14">
            <a:extLst>
              <a:ext uri="{FF2B5EF4-FFF2-40B4-BE49-F238E27FC236}">
                <a16:creationId xmlns:a16="http://schemas.microsoft.com/office/drawing/2014/main" id="{6D47F30A-AE9D-C44C-A286-1FE03A0ADF2D}"/>
              </a:ext>
            </a:extLst>
          </p:cNvPr>
          <p:cNvCxnSpPr/>
          <p:nvPr/>
        </p:nvCxnSpPr>
        <p:spPr>
          <a:xfrm>
            <a:off x="5426449" y="4283825"/>
            <a:ext cx="444927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upo 34">
            <a:extLst>
              <a:ext uri="{FF2B5EF4-FFF2-40B4-BE49-F238E27FC236}">
                <a16:creationId xmlns:a16="http://schemas.microsoft.com/office/drawing/2014/main" id="{291B3AC4-5D3C-F44B-B26E-CCE2ABD11840}"/>
              </a:ext>
            </a:extLst>
          </p:cNvPr>
          <p:cNvGrpSpPr/>
          <p:nvPr/>
        </p:nvGrpSpPr>
        <p:grpSpPr>
          <a:xfrm>
            <a:off x="9099954" y="6400483"/>
            <a:ext cx="1881268" cy="345885"/>
            <a:chOff x="6600061" y="1318173"/>
            <a:chExt cx="1881268" cy="345885"/>
          </a:xfrm>
        </p:grpSpPr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61CD0C99-A493-264E-8358-E9E16A2C1E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00061" y="1352904"/>
              <a:ext cx="1507782" cy="311154"/>
            </a:xfrm>
            <a:prstGeom prst="rect">
              <a:avLst/>
            </a:prstGeom>
          </p:spPr>
        </p:pic>
        <p:pic>
          <p:nvPicPr>
            <p:cNvPr id="42" name="Imagen 41">
              <a:extLst>
                <a:ext uri="{FF2B5EF4-FFF2-40B4-BE49-F238E27FC236}">
                  <a16:creationId xmlns:a16="http://schemas.microsoft.com/office/drawing/2014/main" id="{11723205-84CF-7A4B-AD61-5AC7B4365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3251" y="1318173"/>
              <a:ext cx="308078" cy="308078"/>
            </a:xfrm>
            <a:prstGeom prst="rect">
              <a:avLst/>
            </a:prstGeom>
          </p:spPr>
        </p:pic>
      </p:grpSp>
      <p:sp>
        <p:nvSpPr>
          <p:cNvPr id="43" name="30 CuadroTexto">
            <a:extLst>
              <a:ext uri="{FF2B5EF4-FFF2-40B4-BE49-F238E27FC236}">
                <a16:creationId xmlns:a16="http://schemas.microsoft.com/office/drawing/2014/main" id="{202F7C89-FB62-624F-91C8-35ADF8C78BAD}"/>
              </a:ext>
            </a:extLst>
          </p:cNvPr>
          <p:cNvSpPr txBox="1"/>
          <p:nvPr/>
        </p:nvSpPr>
        <p:spPr>
          <a:xfrm>
            <a:off x="1069662" y="5956636"/>
            <a:ext cx="3198468" cy="20005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en-US"/>
            </a:defPPr>
            <a:lvl1pPr lvl="0" defTabSz="1219140">
              <a:defRPr sz="800" i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CO" sz="700" dirty="0" err="1"/>
              <a:t>Source</a:t>
            </a:r>
            <a:r>
              <a:rPr lang="es-CO" sz="700" dirty="0"/>
              <a:t>: ProColombia con base en prensa nacional</a:t>
            </a:r>
          </a:p>
        </p:txBody>
      </p:sp>
      <p:pic>
        <p:nvPicPr>
          <p:cNvPr id="1028" name="Picture 4" descr="Resultado de imagen para infrared capital partners">
            <a:extLst>
              <a:ext uri="{FF2B5EF4-FFF2-40B4-BE49-F238E27FC236}">
                <a16:creationId xmlns:a16="http://schemas.microsoft.com/office/drawing/2014/main" id="{06772431-3F4F-4E5A-B8C1-138921B67A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5" t="32156" r="22517" b="36549"/>
          <a:stretch/>
        </p:blipFill>
        <p:spPr bwMode="auto">
          <a:xfrm>
            <a:off x="5386864" y="1301002"/>
            <a:ext cx="1973893" cy="58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united kingdom">
            <a:extLst>
              <a:ext uri="{FF2B5EF4-FFF2-40B4-BE49-F238E27FC236}">
                <a16:creationId xmlns:a16="http://schemas.microsoft.com/office/drawing/2014/main" id="{83B62425-AA45-4776-ACC8-E25CE1E18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180" y="1996520"/>
            <a:ext cx="472660" cy="25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12Tree Finance">
            <a:extLst>
              <a:ext uri="{FF2B5EF4-FFF2-40B4-BE49-F238E27FC236}">
                <a16:creationId xmlns:a16="http://schemas.microsoft.com/office/drawing/2014/main" id="{3B08599E-EFDE-4845-841D-6E65E189B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509" y="1385854"/>
            <a:ext cx="1331465" cy="52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FBAF25DF-EE61-4870-A079-845FA111CA3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0020" y="1995363"/>
            <a:ext cx="438312" cy="262987"/>
          </a:xfrm>
          <a:prstGeom prst="rect">
            <a:avLst/>
          </a:prstGeom>
        </p:spPr>
      </p:pic>
      <p:sp>
        <p:nvSpPr>
          <p:cNvPr id="50" name="22 Rectángulo">
            <a:extLst>
              <a:ext uri="{FF2B5EF4-FFF2-40B4-BE49-F238E27FC236}">
                <a16:creationId xmlns:a16="http://schemas.microsoft.com/office/drawing/2014/main" id="{ADA02ED2-9CA7-4470-A0D8-9DF597B71920}"/>
              </a:ext>
            </a:extLst>
          </p:cNvPr>
          <p:cNvSpPr/>
          <p:nvPr/>
        </p:nvSpPr>
        <p:spPr>
          <a:xfrm>
            <a:off x="8382597" y="2287404"/>
            <a:ext cx="2575598" cy="1141080"/>
          </a:xfrm>
          <a:prstGeom prst="rect">
            <a:avLst/>
          </a:prstGeom>
        </p:spPr>
        <p:txBody>
          <a:bodyPr wrap="square" lIns="121917" tIns="60959" rIns="121917" bIns="60959">
            <a:spAutoFit/>
          </a:bodyPr>
          <a:lstStyle/>
          <a:p>
            <a:pPr lvl="0" algn="just" defTabSz="1219140">
              <a:lnSpc>
                <a:spcPct val="90000"/>
              </a:lnSpc>
              <a:defRPr/>
            </a:pPr>
            <a:r>
              <a:rPr lang="en-US" sz="1050" dirty="0">
                <a:solidFill>
                  <a:srgbClr val="0D1E4C"/>
                </a:solidFill>
                <a:latin typeface="Century Gothic"/>
              </a:rPr>
              <a:t>Agribusiness investment fund, which invested in a forest plantation in Puerto Carreño (Vichada), a biomass-based power generation plant in that same region, and investments in cocoa crops in the </a:t>
            </a:r>
            <a:r>
              <a:rPr lang="en-US" sz="1050" dirty="0" err="1">
                <a:solidFill>
                  <a:srgbClr val="0D1E4C"/>
                </a:solidFill>
                <a:latin typeface="Century Gothic"/>
              </a:rPr>
              <a:t>Urabá</a:t>
            </a:r>
            <a:r>
              <a:rPr lang="en-US" sz="1050" dirty="0">
                <a:solidFill>
                  <a:srgbClr val="0D1E4C"/>
                </a:solidFill>
                <a:latin typeface="Century Gothic"/>
              </a:rPr>
              <a:t> and Magdalena Medio. </a:t>
            </a:r>
            <a:endParaRPr lang="es-CO" sz="1050" dirty="0">
              <a:solidFill>
                <a:srgbClr val="0D1E4C"/>
              </a:solidFill>
              <a:latin typeface="Century Gothic"/>
            </a:endParaRPr>
          </a:p>
        </p:txBody>
      </p:sp>
      <p:pic>
        <p:nvPicPr>
          <p:cNvPr id="51" name="Picture 6" descr="Axon Partners Group">
            <a:extLst>
              <a:ext uri="{FF2B5EF4-FFF2-40B4-BE49-F238E27FC236}">
                <a16:creationId xmlns:a16="http://schemas.microsoft.com/office/drawing/2014/main" id="{644FFF39-5BE2-4731-9315-B5B15DF38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713" y="3600683"/>
            <a:ext cx="1644573" cy="67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ectángulo 51">
            <a:extLst>
              <a:ext uri="{FF2B5EF4-FFF2-40B4-BE49-F238E27FC236}">
                <a16:creationId xmlns:a16="http://schemas.microsoft.com/office/drawing/2014/main" id="{EDCAAAD0-1727-406E-80CB-3BFD3D5F0902}"/>
              </a:ext>
            </a:extLst>
          </p:cNvPr>
          <p:cNvSpPr/>
          <p:nvPr/>
        </p:nvSpPr>
        <p:spPr>
          <a:xfrm>
            <a:off x="4882384" y="4424494"/>
            <a:ext cx="3047231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CO" sz="1050" dirty="0">
              <a:solidFill>
                <a:srgbClr val="0D1E4C"/>
              </a:solidFill>
              <a:latin typeface="Century Gothic"/>
            </a:endParaRPr>
          </a:p>
          <a:p>
            <a:pPr lvl="1" algn="just"/>
            <a:r>
              <a:rPr lang="en-US" sz="1050" dirty="0">
                <a:solidFill>
                  <a:srgbClr val="0D1E4C"/>
                </a:solidFill>
                <a:latin typeface="Century Gothic"/>
              </a:rPr>
              <a:t>Venture capital fund focused on investments in companies in the ICT sector that are mainly in the early stages of development. In Colombia, it has invested in companies such as: domicilios.com, en medio, </a:t>
            </a:r>
            <a:r>
              <a:rPr lang="en-US" sz="1050" dirty="0" err="1">
                <a:solidFill>
                  <a:srgbClr val="0D1E4C"/>
                </a:solidFill>
                <a:latin typeface="Century Gothic"/>
              </a:rPr>
              <a:t>mercadoni</a:t>
            </a:r>
            <a:r>
              <a:rPr lang="en-US" sz="1050" dirty="0">
                <a:solidFill>
                  <a:srgbClr val="0D1E4C"/>
                </a:solidFill>
                <a:latin typeface="Century Gothic"/>
              </a:rPr>
              <a:t>, </a:t>
            </a:r>
            <a:r>
              <a:rPr lang="en-US" sz="1050" dirty="0" err="1">
                <a:solidFill>
                  <a:srgbClr val="0D1E4C"/>
                </a:solidFill>
                <a:latin typeface="Century Gothic"/>
              </a:rPr>
              <a:t>neomarket</a:t>
            </a:r>
            <a:r>
              <a:rPr lang="en-US" sz="1050" dirty="0">
                <a:solidFill>
                  <a:srgbClr val="0D1E4C"/>
                </a:solidFill>
                <a:latin typeface="Century Gothic"/>
              </a:rPr>
              <a:t>, </a:t>
            </a:r>
            <a:r>
              <a:rPr lang="en-US" sz="1050" dirty="0" err="1">
                <a:solidFill>
                  <a:srgbClr val="0D1E4C"/>
                </a:solidFill>
                <a:latin typeface="Century Gothic"/>
              </a:rPr>
              <a:t>boxxi</a:t>
            </a:r>
            <a:r>
              <a:rPr lang="en-US" sz="1050" dirty="0">
                <a:solidFill>
                  <a:srgbClr val="0D1E4C"/>
                </a:solidFill>
                <a:latin typeface="Century Gothic"/>
              </a:rPr>
              <a:t> and </a:t>
            </a:r>
            <a:r>
              <a:rPr lang="en-US" sz="1050" dirty="0" err="1">
                <a:solidFill>
                  <a:srgbClr val="0D1E4C"/>
                </a:solidFill>
                <a:latin typeface="Century Gothic"/>
              </a:rPr>
              <a:t>redseguro</a:t>
            </a:r>
            <a:r>
              <a:rPr lang="en-US" sz="1050" dirty="0">
                <a:solidFill>
                  <a:srgbClr val="0D1E4C"/>
                </a:solidFill>
                <a:latin typeface="Century Gothic"/>
              </a:rPr>
              <a:t>.</a:t>
            </a:r>
            <a:endParaRPr lang="es-CO" sz="1050" dirty="0">
              <a:solidFill>
                <a:srgbClr val="0D1E4C"/>
              </a:solidFill>
              <a:latin typeface="Century Gothic"/>
            </a:endParaRPr>
          </a:p>
        </p:txBody>
      </p:sp>
      <p:pic>
        <p:nvPicPr>
          <p:cNvPr id="53" name="Imagen 52">
            <a:extLst>
              <a:ext uri="{FF2B5EF4-FFF2-40B4-BE49-F238E27FC236}">
                <a16:creationId xmlns:a16="http://schemas.microsoft.com/office/drawing/2014/main" id="{5976E8CF-B661-4379-B635-0E90E089F45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8413" y="4325657"/>
            <a:ext cx="432963" cy="288144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9420052F-CB0B-420A-B8FF-D1D8B842A94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6830" y="3908067"/>
            <a:ext cx="1535549" cy="287915"/>
          </a:xfrm>
          <a:prstGeom prst="rect">
            <a:avLst/>
          </a:prstGeom>
        </p:spPr>
      </p:pic>
      <p:pic>
        <p:nvPicPr>
          <p:cNvPr id="56" name="Imagen 55">
            <a:extLst>
              <a:ext uri="{FF2B5EF4-FFF2-40B4-BE49-F238E27FC236}">
                <a16:creationId xmlns:a16="http://schemas.microsoft.com/office/drawing/2014/main" id="{4D248F43-0AEF-44EB-A2AF-A6C878CB2E8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2725" y="4309756"/>
            <a:ext cx="435231" cy="269817"/>
          </a:xfrm>
          <a:prstGeom prst="rect">
            <a:avLst/>
          </a:prstGeom>
        </p:spPr>
      </p:pic>
      <p:cxnSp>
        <p:nvCxnSpPr>
          <p:cNvPr id="57" name="Straight Connector 14">
            <a:extLst>
              <a:ext uri="{FF2B5EF4-FFF2-40B4-BE49-F238E27FC236}">
                <a16:creationId xmlns:a16="http://schemas.microsoft.com/office/drawing/2014/main" id="{4D26872F-BB6F-43B9-B370-17D0456BB6B0}"/>
              </a:ext>
            </a:extLst>
          </p:cNvPr>
          <p:cNvCxnSpPr/>
          <p:nvPr/>
        </p:nvCxnSpPr>
        <p:spPr>
          <a:xfrm>
            <a:off x="8476829" y="4195982"/>
            <a:ext cx="444927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12">
            <a:extLst>
              <a:ext uri="{FF2B5EF4-FFF2-40B4-BE49-F238E27FC236}">
                <a16:creationId xmlns:a16="http://schemas.microsoft.com/office/drawing/2014/main" id="{2F218BCD-04EB-4DD3-8049-7EAFC7CD5EC0}"/>
              </a:ext>
            </a:extLst>
          </p:cNvPr>
          <p:cNvSpPr/>
          <p:nvPr/>
        </p:nvSpPr>
        <p:spPr>
          <a:xfrm>
            <a:off x="8445835" y="4688384"/>
            <a:ext cx="2607879" cy="964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140">
              <a:lnSpc>
                <a:spcPct val="90000"/>
              </a:lnSpc>
              <a:defRPr/>
            </a:pPr>
            <a:r>
              <a:rPr lang="es-CO" sz="1050" dirty="0">
                <a:solidFill>
                  <a:srgbClr val="0D1E4C"/>
                </a:solidFill>
                <a:latin typeface="Century Gothic"/>
                <a:cs typeface="Century Gothic"/>
              </a:rPr>
              <a:t>Investments mainly in the sectors of infrastructure, energy and real estate.</a:t>
            </a:r>
          </a:p>
          <a:p>
            <a:pPr lvl="0" defTabSz="1219140">
              <a:lnSpc>
                <a:spcPct val="90000"/>
              </a:lnSpc>
              <a:defRPr/>
            </a:pPr>
            <a:r>
              <a:rPr lang="es-CO" sz="1050" dirty="0">
                <a:solidFill>
                  <a:srgbClr val="0D1E4C"/>
                </a:solidFill>
                <a:latin typeface="Century Gothic"/>
                <a:cs typeface="Century Gothic"/>
              </a:rPr>
              <a:t>Investments in the  Colombian power company SA as part of its expansion plan in the region.</a:t>
            </a:r>
          </a:p>
        </p:txBody>
      </p:sp>
    </p:spTree>
    <p:extLst>
      <p:ext uri="{BB962C8B-B14F-4D97-AF65-F5344CB8AC3E}">
        <p14:creationId xmlns:p14="http://schemas.microsoft.com/office/powerpoint/2010/main" val="42034593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>
            <a:extLst>
              <a:ext uri="{FF2B5EF4-FFF2-40B4-BE49-F238E27FC236}">
                <a16:creationId xmlns:a16="http://schemas.microsoft.com/office/drawing/2014/main" id="{F08AD971-413C-6E4E-83DD-F70A18CD826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1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664935" y="2510703"/>
            <a:ext cx="467467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960"/>
              </a:lnSpc>
            </a:pPr>
            <a:r>
              <a:rPr lang="es-CO" sz="3000" i="1" spc="600" dirty="0">
                <a:solidFill>
                  <a:srgbClr val="FF5C1B"/>
                </a:solidFill>
                <a:latin typeface="Century Gothic" charset="0"/>
                <a:ea typeface="Century Gothic" charset="0"/>
                <a:cs typeface="Century Gothic" charset="0"/>
              </a:rPr>
              <a:t>PROCOLOMBIA IS</a:t>
            </a:r>
          </a:p>
          <a:p>
            <a:pPr>
              <a:lnSpc>
                <a:spcPts val="2960"/>
              </a:lnSpc>
            </a:pPr>
            <a:r>
              <a:rPr lang="es-CO" sz="3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READY TO ASSIST YOU IN</a:t>
            </a:r>
          </a:p>
          <a:p>
            <a:pPr>
              <a:lnSpc>
                <a:spcPts val="2960"/>
              </a:lnSpc>
            </a:pPr>
            <a:r>
              <a:rPr lang="es-CO" sz="3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ASSESSING INVESTMENT</a:t>
            </a:r>
          </a:p>
          <a:p>
            <a:pPr>
              <a:lnSpc>
                <a:spcPts val="2960"/>
              </a:lnSpc>
            </a:pPr>
            <a:r>
              <a:rPr lang="es-CO" sz="3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OPPORTUNITIES</a:t>
            </a:r>
            <a:endParaRPr lang="en-US" sz="3000" b="1" spc="600" dirty="0">
              <a:solidFill>
                <a:schemeClr val="bg1"/>
              </a:solidFill>
              <a:latin typeface="Century Gothic" panose="020B0502020202020204" pitchFamily="34" charset="0"/>
              <a:ea typeface="Nexa Bold" charset="0"/>
              <a:cs typeface="Nexa Bold" charset="0"/>
            </a:endParaRPr>
          </a:p>
        </p:txBody>
      </p:sp>
      <p:cxnSp>
        <p:nvCxnSpPr>
          <p:cNvPr id="26" name="Straight Connector 14">
            <a:extLst>
              <a:ext uri="{FF2B5EF4-FFF2-40B4-BE49-F238E27FC236}">
                <a16:creationId xmlns:a16="http://schemas.microsoft.com/office/drawing/2014/main" id="{1F9C3CE7-17E2-A142-9C0E-DF4086E79D34}"/>
              </a:ext>
            </a:extLst>
          </p:cNvPr>
          <p:cNvCxnSpPr/>
          <p:nvPr/>
        </p:nvCxnSpPr>
        <p:spPr>
          <a:xfrm flipH="1">
            <a:off x="815960" y="4141919"/>
            <a:ext cx="691764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Marcador de posición de imagen 20">
            <a:extLst>
              <a:ext uri="{FF2B5EF4-FFF2-40B4-BE49-F238E27FC236}">
                <a16:creationId xmlns:a16="http://schemas.microsoft.com/office/drawing/2014/main" id="{313CD06A-E379-B141-AAEB-6271FA720585}"/>
              </a:ext>
            </a:extLst>
          </p:cNvPr>
          <p:cNvSpPr txBox="1">
            <a:spLocks/>
          </p:cNvSpPr>
          <p:nvPr/>
        </p:nvSpPr>
        <p:spPr>
          <a:xfrm>
            <a:off x="2528982" y="4221000"/>
            <a:ext cx="5274129" cy="5274130"/>
          </a:xfrm>
          <a:custGeom>
            <a:avLst/>
            <a:gdLst>
              <a:gd name="connsiteX0" fmla="*/ 2637064 w 5274129"/>
              <a:gd name="connsiteY0" fmla="*/ 0 h 5274130"/>
              <a:gd name="connsiteX1" fmla="*/ 5274129 w 5274129"/>
              <a:gd name="connsiteY1" fmla="*/ 2637066 h 5274130"/>
              <a:gd name="connsiteX2" fmla="*/ 2637064 w 5274129"/>
              <a:gd name="connsiteY2" fmla="*/ 5274130 h 5274130"/>
              <a:gd name="connsiteX3" fmla="*/ 0 w 5274129"/>
              <a:gd name="connsiteY3" fmla="*/ 2637066 h 5274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4129" h="5274130">
                <a:moveTo>
                  <a:pt x="2637064" y="0"/>
                </a:moveTo>
                <a:lnTo>
                  <a:pt x="5274129" y="2637066"/>
                </a:lnTo>
                <a:lnTo>
                  <a:pt x="2637064" y="5274130"/>
                </a:lnTo>
                <a:lnTo>
                  <a:pt x="0" y="2637066"/>
                </a:lnTo>
                <a:close/>
              </a:path>
            </a:pathLst>
          </a:custGeom>
        </p:spPr>
      </p:sp>
      <p:sp>
        <p:nvSpPr>
          <p:cNvPr id="34" name="Marcador de posición de imagen 20">
            <a:extLst>
              <a:ext uri="{FF2B5EF4-FFF2-40B4-BE49-F238E27FC236}">
                <a16:creationId xmlns:a16="http://schemas.microsoft.com/office/drawing/2014/main" id="{8122AC3B-11B1-C041-895D-1C8A7E555130}"/>
              </a:ext>
            </a:extLst>
          </p:cNvPr>
          <p:cNvSpPr txBox="1">
            <a:spLocks/>
          </p:cNvSpPr>
          <p:nvPr/>
        </p:nvSpPr>
        <p:spPr>
          <a:xfrm>
            <a:off x="8214165" y="4638443"/>
            <a:ext cx="5274129" cy="5274130"/>
          </a:xfrm>
          <a:custGeom>
            <a:avLst/>
            <a:gdLst>
              <a:gd name="connsiteX0" fmla="*/ 2637064 w 5274129"/>
              <a:gd name="connsiteY0" fmla="*/ 0 h 5274130"/>
              <a:gd name="connsiteX1" fmla="*/ 5274129 w 5274129"/>
              <a:gd name="connsiteY1" fmla="*/ 2637066 h 5274130"/>
              <a:gd name="connsiteX2" fmla="*/ 2637064 w 5274129"/>
              <a:gd name="connsiteY2" fmla="*/ 5274130 h 5274130"/>
              <a:gd name="connsiteX3" fmla="*/ 0 w 5274129"/>
              <a:gd name="connsiteY3" fmla="*/ 2637066 h 5274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4129" h="5274130">
                <a:moveTo>
                  <a:pt x="2637064" y="0"/>
                </a:moveTo>
                <a:lnTo>
                  <a:pt x="5274129" y="2637066"/>
                </a:lnTo>
                <a:lnTo>
                  <a:pt x="2637064" y="5274130"/>
                </a:lnTo>
                <a:lnTo>
                  <a:pt x="0" y="2637066"/>
                </a:lnTo>
                <a:close/>
              </a:path>
            </a:pathLst>
          </a:custGeom>
        </p:spPr>
      </p:sp>
      <p:sp>
        <p:nvSpPr>
          <p:cNvPr id="36" name="Marcador de posición de imagen 20">
            <a:extLst>
              <a:ext uri="{FF2B5EF4-FFF2-40B4-BE49-F238E27FC236}">
                <a16:creationId xmlns:a16="http://schemas.microsoft.com/office/drawing/2014/main" id="{F3354C7A-63A7-E845-B531-67351E98480D}"/>
              </a:ext>
            </a:extLst>
          </p:cNvPr>
          <p:cNvSpPr txBox="1">
            <a:spLocks/>
          </p:cNvSpPr>
          <p:nvPr/>
        </p:nvSpPr>
        <p:spPr>
          <a:xfrm>
            <a:off x="9565886" y="-1006983"/>
            <a:ext cx="5274129" cy="5274130"/>
          </a:xfrm>
          <a:custGeom>
            <a:avLst/>
            <a:gdLst>
              <a:gd name="connsiteX0" fmla="*/ 2637064 w 5274129"/>
              <a:gd name="connsiteY0" fmla="*/ 0 h 5274130"/>
              <a:gd name="connsiteX1" fmla="*/ 5274129 w 5274129"/>
              <a:gd name="connsiteY1" fmla="*/ 2637066 h 5274130"/>
              <a:gd name="connsiteX2" fmla="*/ 2637064 w 5274129"/>
              <a:gd name="connsiteY2" fmla="*/ 5274130 h 5274130"/>
              <a:gd name="connsiteX3" fmla="*/ 0 w 5274129"/>
              <a:gd name="connsiteY3" fmla="*/ 2637066 h 5274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4129" h="5274130">
                <a:moveTo>
                  <a:pt x="2637064" y="0"/>
                </a:moveTo>
                <a:lnTo>
                  <a:pt x="5274129" y="2637066"/>
                </a:lnTo>
                <a:lnTo>
                  <a:pt x="2637064" y="5274130"/>
                </a:lnTo>
                <a:lnTo>
                  <a:pt x="0" y="2637066"/>
                </a:lnTo>
                <a:close/>
              </a:path>
            </a:pathLst>
          </a:custGeom>
        </p:spPr>
      </p:sp>
      <p:pic>
        <p:nvPicPr>
          <p:cNvPr id="21" name="Marcador de posición de imagen 20">
            <a:extLst>
              <a:ext uri="{FF2B5EF4-FFF2-40B4-BE49-F238E27FC236}">
                <a16:creationId xmlns:a16="http://schemas.microsoft.com/office/drawing/2014/main" id="{64E82AD7-7C12-204D-BF48-500D7DC6ECF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8" name="Marcador de posición de imagen 27">
            <a:extLst>
              <a:ext uri="{FF2B5EF4-FFF2-40B4-BE49-F238E27FC236}">
                <a16:creationId xmlns:a16="http://schemas.microsoft.com/office/drawing/2014/main" id="{680B293E-DA84-4743-B2FC-3659CD45622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958"/>
          <a:stretch/>
        </p:blipFill>
        <p:spPr>
          <a:xfrm>
            <a:off x="3412734" y="4220999"/>
            <a:ext cx="5274130" cy="5274130"/>
          </a:xfrm>
        </p:spPr>
      </p:pic>
      <p:pic>
        <p:nvPicPr>
          <p:cNvPr id="41" name="Marcador de posición de imagen 40">
            <a:extLst>
              <a:ext uri="{FF2B5EF4-FFF2-40B4-BE49-F238E27FC236}">
                <a16:creationId xmlns:a16="http://schemas.microsoft.com/office/drawing/2014/main" id="{1DF1DD4C-37A8-C64B-A78D-D9AEEA1DADB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217"/>
          <a:stretch/>
        </p:blipFill>
        <p:spPr>
          <a:xfrm>
            <a:off x="9565885" y="-1932152"/>
            <a:ext cx="5274129" cy="5274131"/>
          </a:xfrm>
        </p:spPr>
      </p:pic>
      <p:pic>
        <p:nvPicPr>
          <p:cNvPr id="37" name="Marcador de posición de imagen 4">
            <a:extLst>
              <a:ext uri="{FF2B5EF4-FFF2-40B4-BE49-F238E27FC236}">
                <a16:creationId xmlns:a16="http://schemas.microsoft.com/office/drawing/2014/main" id="{237F28C3-0E56-8548-BC3D-BE51CBA2D04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54935" y="4220999"/>
            <a:ext cx="5274130" cy="5274130"/>
          </a:xfrm>
          <a:custGeom>
            <a:avLst/>
            <a:gdLst>
              <a:gd name="connsiteX0" fmla="*/ 2637066 w 5274130"/>
              <a:gd name="connsiteY0" fmla="*/ 0 h 5274130"/>
              <a:gd name="connsiteX1" fmla="*/ 5274130 w 5274130"/>
              <a:gd name="connsiteY1" fmla="*/ 2637066 h 5274130"/>
              <a:gd name="connsiteX2" fmla="*/ 2637066 w 5274130"/>
              <a:gd name="connsiteY2" fmla="*/ 5274130 h 5274130"/>
              <a:gd name="connsiteX3" fmla="*/ 0 w 5274130"/>
              <a:gd name="connsiteY3" fmla="*/ 2637066 h 5274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4130" h="5274130">
                <a:moveTo>
                  <a:pt x="2637066" y="0"/>
                </a:moveTo>
                <a:lnTo>
                  <a:pt x="5274130" y="2637066"/>
                </a:lnTo>
                <a:lnTo>
                  <a:pt x="2637066" y="5274130"/>
                </a:lnTo>
                <a:lnTo>
                  <a:pt x="0" y="2637066"/>
                </a:lnTo>
                <a:close/>
              </a:path>
            </a:pathLst>
          </a:custGeom>
        </p:spPr>
      </p:pic>
      <p:pic>
        <p:nvPicPr>
          <p:cNvPr id="39" name="Marcador de posición de imagen 7">
            <a:extLst>
              <a:ext uri="{FF2B5EF4-FFF2-40B4-BE49-F238E27FC236}">
                <a16:creationId xmlns:a16="http://schemas.microsoft.com/office/drawing/2014/main" id="{8FF00BDF-1EF4-F648-9AAB-AF10CBE065B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940"/>
          <a:stretch/>
        </p:blipFill>
        <p:spPr>
          <a:xfrm>
            <a:off x="3456277" y="-1802430"/>
            <a:ext cx="5274130" cy="5274130"/>
          </a:xfrm>
          <a:custGeom>
            <a:avLst/>
            <a:gdLst>
              <a:gd name="connsiteX0" fmla="*/ 2637066 w 5274130"/>
              <a:gd name="connsiteY0" fmla="*/ 0 h 5274130"/>
              <a:gd name="connsiteX1" fmla="*/ 5274130 w 5274130"/>
              <a:gd name="connsiteY1" fmla="*/ 2637066 h 5274130"/>
              <a:gd name="connsiteX2" fmla="*/ 2637066 w 5274130"/>
              <a:gd name="connsiteY2" fmla="*/ 5274130 h 5274130"/>
              <a:gd name="connsiteX3" fmla="*/ 0 w 5274130"/>
              <a:gd name="connsiteY3" fmla="*/ 2637066 h 5274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4130" h="5274130">
                <a:moveTo>
                  <a:pt x="2637066" y="0"/>
                </a:moveTo>
                <a:lnTo>
                  <a:pt x="5274130" y="2637066"/>
                </a:lnTo>
                <a:lnTo>
                  <a:pt x="2637066" y="5274130"/>
                </a:lnTo>
                <a:lnTo>
                  <a:pt x="0" y="2637066"/>
                </a:lnTo>
                <a:close/>
              </a:path>
            </a:pathLst>
          </a:custGeom>
        </p:spPr>
      </p:pic>
      <p:pic>
        <p:nvPicPr>
          <p:cNvPr id="48" name="Gráfico 47">
            <a:extLst>
              <a:ext uri="{FF2B5EF4-FFF2-40B4-BE49-F238E27FC236}">
                <a16:creationId xmlns:a16="http://schemas.microsoft.com/office/drawing/2014/main" id="{0DA7CCA7-193D-9343-9C28-58715868B49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1534" y="236509"/>
            <a:ext cx="629049" cy="629049"/>
          </a:xfrm>
          <a:prstGeom prst="rect">
            <a:avLst/>
          </a:prstGeom>
        </p:spPr>
      </p:pic>
      <p:grpSp>
        <p:nvGrpSpPr>
          <p:cNvPr id="22" name="Grupo 21">
            <a:extLst>
              <a:ext uri="{FF2B5EF4-FFF2-40B4-BE49-F238E27FC236}">
                <a16:creationId xmlns:a16="http://schemas.microsoft.com/office/drawing/2014/main" id="{13F2A6B5-8EAB-7944-A083-52B1DDAB0031}"/>
              </a:ext>
            </a:extLst>
          </p:cNvPr>
          <p:cNvGrpSpPr/>
          <p:nvPr/>
        </p:nvGrpSpPr>
        <p:grpSpPr>
          <a:xfrm>
            <a:off x="-3831770" y="-2728686"/>
            <a:ext cx="19928113" cy="12315372"/>
            <a:chOff x="-3831770" y="-2728686"/>
            <a:chExt cx="19928113" cy="12315372"/>
          </a:xfrm>
        </p:grpSpPr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502421B3-329A-EF46-965E-E00B7468982D}"/>
                </a:ext>
              </a:extLst>
            </p:cNvPr>
            <p:cNvSpPr/>
            <p:nvPr/>
          </p:nvSpPr>
          <p:spPr>
            <a:xfrm>
              <a:off x="-3831770" y="-2728686"/>
              <a:ext cx="19260456" cy="2728686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D15FA911-F31F-AA40-9C9D-EA1BE5D563A6}"/>
                </a:ext>
              </a:extLst>
            </p:cNvPr>
            <p:cNvSpPr/>
            <p:nvPr/>
          </p:nvSpPr>
          <p:spPr>
            <a:xfrm>
              <a:off x="-1553029" y="6858000"/>
              <a:ext cx="17649372" cy="2728686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C7C85561-E2B1-F74E-85CF-C5613F67204E}"/>
                </a:ext>
              </a:extLst>
            </p:cNvPr>
            <p:cNvSpPr/>
            <p:nvPr/>
          </p:nvSpPr>
          <p:spPr>
            <a:xfrm>
              <a:off x="-3178629" y="-769257"/>
              <a:ext cx="3178629" cy="9114971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84E3806C-BD82-6A4F-9A53-4B0B8D58695A}"/>
                </a:ext>
              </a:extLst>
            </p:cNvPr>
            <p:cNvSpPr/>
            <p:nvPr/>
          </p:nvSpPr>
          <p:spPr>
            <a:xfrm>
              <a:off x="12192000" y="-1712685"/>
              <a:ext cx="3178629" cy="10058400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228A0C37-9AD0-974B-BB8A-80AFF5871692}"/>
              </a:ext>
            </a:extLst>
          </p:cNvPr>
          <p:cNvGrpSpPr/>
          <p:nvPr/>
        </p:nvGrpSpPr>
        <p:grpSpPr>
          <a:xfrm>
            <a:off x="687474" y="6400483"/>
            <a:ext cx="1881268" cy="345885"/>
            <a:chOff x="6600061" y="1318173"/>
            <a:chExt cx="1881268" cy="345885"/>
          </a:xfrm>
        </p:grpSpPr>
        <p:pic>
          <p:nvPicPr>
            <p:cNvPr id="38" name="Imagen 37">
              <a:extLst>
                <a:ext uri="{FF2B5EF4-FFF2-40B4-BE49-F238E27FC236}">
                  <a16:creationId xmlns:a16="http://schemas.microsoft.com/office/drawing/2014/main" id="{5B881FCC-7274-454D-94C1-D9D5AEBED5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00061" y="1352904"/>
              <a:ext cx="1507782" cy="311154"/>
            </a:xfrm>
            <a:prstGeom prst="rect">
              <a:avLst/>
            </a:prstGeom>
          </p:spPr>
        </p:pic>
        <p:pic>
          <p:nvPicPr>
            <p:cNvPr id="40" name="Imagen 39">
              <a:extLst>
                <a:ext uri="{FF2B5EF4-FFF2-40B4-BE49-F238E27FC236}">
                  <a16:creationId xmlns:a16="http://schemas.microsoft.com/office/drawing/2014/main" id="{F0D2C0F7-8B30-1142-ACEC-E893527E5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3251" y="1318173"/>
              <a:ext cx="308078" cy="30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04233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1E2D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Marcador de posición de imagen 34">
            <a:extLst>
              <a:ext uri="{FF2B5EF4-FFF2-40B4-BE49-F238E27FC236}">
                <a16:creationId xmlns:a16="http://schemas.microsoft.com/office/drawing/2014/main" id="{9B311938-3548-6C41-BE6F-34981C08D9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pic>
        <p:nvPicPr>
          <p:cNvPr id="30" name="Gráfico 29">
            <a:extLst>
              <a:ext uri="{FF2B5EF4-FFF2-40B4-BE49-F238E27FC236}">
                <a16:creationId xmlns:a16="http://schemas.microsoft.com/office/drawing/2014/main" id="{71D1A846-E277-AC43-AC0F-1F1FD2DA2F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49322" y="2073061"/>
            <a:ext cx="1693352" cy="16933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42446" y="3804496"/>
            <a:ext cx="490711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Century Gothic" panose="020B0502020202020204" pitchFamily="34" charset="0"/>
                <a:ea typeface="Nexa Bold" charset="0"/>
                <a:cs typeface="Nexa Bold" charset="0"/>
              </a:rPr>
              <a:t>THANK YOU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4BA320BD-78EB-3644-AB33-84AF90106705}"/>
              </a:ext>
            </a:extLst>
          </p:cNvPr>
          <p:cNvGrpSpPr/>
          <p:nvPr/>
        </p:nvGrpSpPr>
        <p:grpSpPr>
          <a:xfrm>
            <a:off x="3657918" y="6211529"/>
            <a:ext cx="4876165" cy="440887"/>
            <a:chOff x="2588260" y="5848218"/>
            <a:chExt cx="6532880" cy="590682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C98D5DD1-2F6C-9043-97CB-8C72F04A4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88260" y="5848218"/>
              <a:ext cx="6032500" cy="590682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6794B6D3-8249-3440-B8BE-CF5BF7D73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08390" y="5935980"/>
              <a:ext cx="412750" cy="412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2180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" name="1 Gráfico">
            <a:extLst>
              <a:ext uri="{FF2B5EF4-FFF2-40B4-BE49-F238E27FC236}">
                <a16:creationId xmlns:a16="http://schemas.microsoft.com/office/drawing/2014/main" id="{D78E94E1-9CB4-BB40-BD52-F704E3CF86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6932920"/>
              </p:ext>
            </p:extLst>
          </p:nvPr>
        </p:nvGraphicFramePr>
        <p:xfrm>
          <a:off x="4342318" y="613905"/>
          <a:ext cx="7770169" cy="5757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id="{09E93A23-7132-F840-ADBF-1D45DC9E9FD3}"/>
              </a:ext>
            </a:extLst>
          </p:cNvPr>
          <p:cNvSpPr/>
          <p:nvPr/>
        </p:nvSpPr>
        <p:spPr>
          <a:xfrm>
            <a:off x="0" y="0"/>
            <a:ext cx="4170784" cy="6858000"/>
          </a:xfrm>
          <a:prstGeom prst="rect">
            <a:avLst/>
          </a:prstGeom>
          <a:solidFill>
            <a:srgbClr val="0D1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cxnSp>
        <p:nvCxnSpPr>
          <p:cNvPr id="28" name="Straight Connector 14">
            <a:extLst>
              <a:ext uri="{FF2B5EF4-FFF2-40B4-BE49-F238E27FC236}">
                <a16:creationId xmlns:a16="http://schemas.microsoft.com/office/drawing/2014/main" id="{E8C5CA79-4B64-184B-846B-048659CCBD66}"/>
              </a:ext>
            </a:extLst>
          </p:cNvPr>
          <p:cNvCxnSpPr/>
          <p:nvPr/>
        </p:nvCxnSpPr>
        <p:spPr>
          <a:xfrm flipH="1">
            <a:off x="1139422" y="4473132"/>
            <a:ext cx="691764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áfico 29">
            <a:extLst>
              <a:ext uri="{FF2B5EF4-FFF2-40B4-BE49-F238E27FC236}">
                <a16:creationId xmlns:a16="http://schemas.microsoft.com/office/drawing/2014/main" id="{66020869-A624-B64D-BFFB-F0E2F835528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1534" y="236509"/>
            <a:ext cx="629049" cy="629049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08A8ACB1-40C8-3341-AB5B-AE636E7BDA16}"/>
              </a:ext>
            </a:extLst>
          </p:cNvPr>
          <p:cNvSpPr/>
          <p:nvPr/>
        </p:nvSpPr>
        <p:spPr>
          <a:xfrm rot="2700000">
            <a:off x="-440612" y="1756799"/>
            <a:ext cx="881223" cy="881223"/>
          </a:xfrm>
          <a:prstGeom prst="rect">
            <a:avLst/>
          </a:prstGeom>
          <a:noFill/>
          <a:ln w="1143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" name="TextBox 24">
            <a:extLst>
              <a:ext uri="{FF2B5EF4-FFF2-40B4-BE49-F238E27FC236}">
                <a16:creationId xmlns:a16="http://schemas.microsoft.com/office/drawing/2014/main" id="{F6C3903C-4798-B241-A3A1-48A331F52122}"/>
              </a:ext>
            </a:extLst>
          </p:cNvPr>
          <p:cNvSpPr txBox="1"/>
          <p:nvPr/>
        </p:nvSpPr>
        <p:spPr>
          <a:xfrm>
            <a:off x="1037968" y="1985215"/>
            <a:ext cx="2678938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160"/>
              </a:lnSpc>
            </a:pPr>
            <a:r>
              <a:rPr lang="es-CO" sz="3600" b="1" dirty="0">
                <a:solidFill>
                  <a:srgbClr val="FF5C1B"/>
                </a:solidFill>
                <a:latin typeface="Century Gothic"/>
                <a:cs typeface="Century Gothic"/>
              </a:rPr>
              <a:t>COLOMBIA</a:t>
            </a:r>
          </a:p>
        </p:txBody>
      </p:sp>
      <p:sp>
        <p:nvSpPr>
          <p:cNvPr id="49" name="Rectángulo redondeado 48">
            <a:extLst>
              <a:ext uri="{FF2B5EF4-FFF2-40B4-BE49-F238E27FC236}">
                <a16:creationId xmlns:a16="http://schemas.microsoft.com/office/drawing/2014/main" id="{444E2E00-2041-F142-8CFD-BB5C9F718EE6}"/>
              </a:ext>
            </a:extLst>
          </p:cNvPr>
          <p:cNvSpPr/>
          <p:nvPr/>
        </p:nvSpPr>
        <p:spPr>
          <a:xfrm>
            <a:off x="7950902" y="5024664"/>
            <a:ext cx="3385108" cy="1228498"/>
          </a:xfrm>
          <a:prstGeom prst="roundRect">
            <a:avLst>
              <a:gd name="adj" fmla="val 3101"/>
            </a:avLst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0" name="Rectángulo 4">
            <a:extLst>
              <a:ext uri="{FF2B5EF4-FFF2-40B4-BE49-F238E27FC236}">
                <a16:creationId xmlns:a16="http://schemas.microsoft.com/office/drawing/2014/main" id="{116D3B6C-0A8F-F04D-9546-A7E73BC0AB21}"/>
              </a:ext>
            </a:extLst>
          </p:cNvPr>
          <p:cNvSpPr/>
          <p:nvPr/>
        </p:nvSpPr>
        <p:spPr>
          <a:xfrm>
            <a:off x="8226097" y="5161451"/>
            <a:ext cx="2867025" cy="558538"/>
          </a:xfrm>
          <a:prstGeom prst="rect">
            <a:avLst/>
          </a:prstGeom>
        </p:spPr>
        <p:txBody>
          <a:bodyPr wrap="square" lIns="85712" tIns="42856" rIns="85712" bIns="42856">
            <a:spAutoFit/>
          </a:bodyPr>
          <a:lstStyle/>
          <a:p>
            <a:pPr marL="0" marR="0" lvl="0" indent="0" algn="ctr" defTabSz="12190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67" b="1" i="0" u="none" strike="noStrike" kern="1200" cap="none" spc="0" normalizeH="0" baseline="0" noProof="0" dirty="0">
                <a:ln>
                  <a:noFill/>
                </a:ln>
                <a:solidFill>
                  <a:srgbClr val="0D1E2D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GDP PPP 2018*</a:t>
            </a:r>
            <a:br>
              <a:rPr kumimoji="0" lang="fr-FR" sz="1867" b="1" i="0" u="none" strike="noStrike" kern="1200" cap="none" spc="0" normalizeH="0" baseline="0" noProof="0" dirty="0">
                <a:ln>
                  <a:noFill/>
                </a:ln>
                <a:solidFill>
                  <a:srgbClr val="0D1E2D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</a:b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srgbClr val="0D1E2D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(USD </a:t>
            </a:r>
            <a:r>
              <a:rPr kumimoji="0" lang="es-ES" sz="1200" i="0" u="none" strike="noStrike" kern="1200" cap="none" spc="0" normalizeH="0" baseline="0" noProof="0" dirty="0" err="1">
                <a:ln>
                  <a:noFill/>
                </a:ln>
                <a:solidFill>
                  <a:srgbClr val="0D1E2D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billion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srgbClr val="0D1E2D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) </a:t>
            </a:r>
            <a:endParaRPr kumimoji="0" lang="fr-FR" sz="1867" i="0" u="none" strike="noStrike" kern="1200" cap="none" spc="0" normalizeH="0" baseline="0" noProof="0" dirty="0">
              <a:ln>
                <a:noFill/>
              </a:ln>
              <a:solidFill>
                <a:srgbClr val="0D1E2D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51" name="CuadroTexto 22">
            <a:extLst>
              <a:ext uri="{FF2B5EF4-FFF2-40B4-BE49-F238E27FC236}">
                <a16:creationId xmlns:a16="http://schemas.microsoft.com/office/drawing/2014/main" id="{E2724C70-805C-6144-BD09-67C97BAA4A92}"/>
              </a:ext>
            </a:extLst>
          </p:cNvPr>
          <p:cNvSpPr txBox="1"/>
          <p:nvPr/>
        </p:nvSpPr>
        <p:spPr>
          <a:xfrm>
            <a:off x="7950902" y="5847733"/>
            <a:ext cx="33851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1200" cap="none" spc="0" normalizeH="0" baseline="0" dirty="0">
                <a:ln>
                  <a:noFill/>
                </a:ln>
                <a:solidFill>
                  <a:srgbClr val="0D1E2D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Latin American Economies</a:t>
            </a:r>
          </a:p>
        </p:txBody>
      </p:sp>
      <p:sp>
        <p:nvSpPr>
          <p:cNvPr id="52" name="Rectángulo 23">
            <a:extLst>
              <a:ext uri="{FF2B5EF4-FFF2-40B4-BE49-F238E27FC236}">
                <a16:creationId xmlns:a16="http://schemas.microsoft.com/office/drawing/2014/main" id="{A2FDED26-2713-0F42-A09E-1741BA656A76}"/>
              </a:ext>
            </a:extLst>
          </p:cNvPr>
          <p:cNvSpPr/>
          <p:nvPr/>
        </p:nvSpPr>
        <p:spPr>
          <a:xfrm flipV="1">
            <a:off x="8622155" y="5757245"/>
            <a:ext cx="2042601" cy="85725"/>
          </a:xfrm>
          <a:prstGeom prst="rect">
            <a:avLst/>
          </a:prstGeom>
          <a:solidFill>
            <a:srgbClr val="FF9F1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FF3F0AB7-68C2-BA42-8437-96387AB57688}"/>
              </a:ext>
            </a:extLst>
          </p:cNvPr>
          <p:cNvGrpSpPr/>
          <p:nvPr/>
        </p:nvGrpSpPr>
        <p:grpSpPr>
          <a:xfrm>
            <a:off x="9216781" y="6405399"/>
            <a:ext cx="1756053" cy="308078"/>
            <a:chOff x="9216781" y="6405399"/>
            <a:chExt cx="1756053" cy="308078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EE823F57-6A50-EC42-BDD9-DE0A3F11E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16781" y="6433293"/>
              <a:ext cx="1281235" cy="252290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8032EDB1-F304-1B4D-AA13-5CDE451B0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4756" y="6405399"/>
              <a:ext cx="308078" cy="308078"/>
            </a:xfrm>
            <a:prstGeom prst="rect">
              <a:avLst/>
            </a:prstGeom>
          </p:spPr>
        </p:pic>
      </p:grpSp>
      <p:sp>
        <p:nvSpPr>
          <p:cNvPr id="18" name="Rectangle 15">
            <a:extLst>
              <a:ext uri="{FF2B5EF4-FFF2-40B4-BE49-F238E27FC236}">
                <a16:creationId xmlns:a16="http://schemas.microsoft.com/office/drawing/2014/main" id="{93EE1052-0170-5D47-92E2-1484CBE7E8E4}"/>
              </a:ext>
            </a:extLst>
          </p:cNvPr>
          <p:cNvSpPr/>
          <p:nvPr/>
        </p:nvSpPr>
        <p:spPr>
          <a:xfrm>
            <a:off x="1037968" y="2521316"/>
            <a:ext cx="2850472" cy="1951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527" lvl="0" defTabSz="1219140">
              <a:lnSpc>
                <a:spcPts val="2931"/>
              </a:lnSpc>
              <a:defRPr/>
            </a:pPr>
            <a:r>
              <a:rPr lang="es-CO" sz="2500" i="1" dirty="0">
                <a:solidFill>
                  <a:schemeClr val="bg1"/>
                </a:solidFill>
                <a:latin typeface="Century Gothic"/>
                <a:cs typeface="Century Gothic"/>
              </a:rPr>
              <a:t>Is the </a:t>
            </a:r>
            <a:r>
              <a:rPr lang="es-CO" sz="2500" b="1" i="1" dirty="0">
                <a:solidFill>
                  <a:schemeClr val="bg1"/>
                </a:solidFill>
                <a:latin typeface="Century Gothic"/>
                <a:cs typeface="Century Gothic"/>
              </a:rPr>
              <a:t>32th </a:t>
            </a:r>
            <a:r>
              <a:rPr lang="es-CO" sz="2500" i="1" dirty="0">
                <a:solidFill>
                  <a:schemeClr val="bg1"/>
                </a:solidFill>
                <a:latin typeface="Century Gothic"/>
                <a:cs typeface="Century Gothic"/>
              </a:rPr>
              <a:t>largest economy  </a:t>
            </a:r>
            <a:br>
              <a:rPr lang="es-CO" sz="2500" i="1" dirty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s-CO" sz="2500" i="1" dirty="0">
                <a:solidFill>
                  <a:schemeClr val="bg1"/>
                </a:solidFill>
                <a:latin typeface="Century Gothic"/>
                <a:cs typeface="Century Gothic"/>
              </a:rPr>
              <a:t>in the world and the </a:t>
            </a:r>
            <a:r>
              <a:rPr lang="es-CO" sz="2500" b="1" i="1" dirty="0">
                <a:solidFill>
                  <a:srgbClr val="FF5C1B"/>
                </a:solidFill>
                <a:latin typeface="Century Gothic"/>
                <a:cs typeface="Century Gothic"/>
              </a:rPr>
              <a:t>4th</a:t>
            </a:r>
            <a:r>
              <a:rPr lang="es-CO" sz="2500" i="1" dirty="0">
                <a:solidFill>
                  <a:srgbClr val="FF5C1B"/>
                </a:solidFill>
                <a:latin typeface="Century Gothic"/>
                <a:cs typeface="Century Gothic"/>
              </a:rPr>
              <a:t> </a:t>
            </a:r>
            <a:r>
              <a:rPr lang="es-CO" sz="2500" i="1" dirty="0">
                <a:solidFill>
                  <a:schemeClr val="bg1"/>
                </a:solidFill>
                <a:latin typeface="Century Gothic"/>
                <a:cs typeface="Century Gothic"/>
              </a:rPr>
              <a:t>in</a:t>
            </a:r>
            <a:r>
              <a:rPr lang="es-CO" sz="2500" i="1" dirty="0">
                <a:solidFill>
                  <a:srgbClr val="FF5C1B"/>
                </a:solidFill>
                <a:latin typeface="Century Gothic"/>
                <a:cs typeface="Century Gothic"/>
              </a:rPr>
              <a:t> </a:t>
            </a:r>
            <a:r>
              <a:rPr lang="es-CO" sz="2500" b="1" i="1" dirty="0">
                <a:solidFill>
                  <a:srgbClr val="FF5C1B"/>
                </a:solidFill>
                <a:latin typeface="Century Gothic"/>
                <a:cs typeface="Century Gothic"/>
              </a:rPr>
              <a:t>Latin America</a:t>
            </a:r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813B531F-A8F0-C644-A1F7-72FB8EC89A84}"/>
              </a:ext>
            </a:extLst>
          </p:cNvPr>
          <p:cNvSpPr txBox="1">
            <a:spLocks/>
          </p:cNvSpPr>
          <p:nvPr/>
        </p:nvSpPr>
        <p:spPr>
          <a:xfrm>
            <a:off x="0" y="6616791"/>
            <a:ext cx="4032898" cy="397050"/>
          </a:xfrm>
          <a:prstGeom prst="rect">
            <a:avLst/>
          </a:prstGeom>
        </p:spPr>
        <p:txBody>
          <a:bodyPr lIns="68568" tIns="34285" rIns="68568" bIns="34285">
            <a:noAutofit/>
          </a:bodyPr>
          <a:lstStyle>
            <a:lvl1pPr marL="171422" indent="-171422" algn="l" defTabSz="685685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265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107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9950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793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635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478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321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164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355">
              <a:buNone/>
              <a:defRPr/>
            </a:pPr>
            <a:r>
              <a:rPr lang="en-US" sz="800" i="1" dirty="0">
                <a:solidFill>
                  <a:srgbClr val="262626"/>
                </a:solidFill>
                <a:latin typeface="Century Gothic"/>
                <a:cs typeface="Century Gothic"/>
              </a:rPr>
              <a:t>*</a:t>
            </a:r>
            <a:r>
              <a:rPr lang="en-US" sz="800" i="1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Projections. Source: IMF, WEO, April 2018</a:t>
            </a:r>
          </a:p>
        </p:txBody>
      </p:sp>
    </p:spTree>
    <p:extLst>
      <p:ext uri="{BB962C8B-B14F-4D97-AF65-F5344CB8AC3E}">
        <p14:creationId xmlns:p14="http://schemas.microsoft.com/office/powerpoint/2010/main" val="1670048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ángulo 81">
            <a:extLst>
              <a:ext uri="{FF2B5EF4-FFF2-40B4-BE49-F238E27FC236}">
                <a16:creationId xmlns:a16="http://schemas.microsoft.com/office/drawing/2014/main" id="{24C69D2B-6CE0-EF4E-B5C6-ABF66804CE72}"/>
              </a:ext>
            </a:extLst>
          </p:cNvPr>
          <p:cNvSpPr/>
          <p:nvPr/>
        </p:nvSpPr>
        <p:spPr>
          <a:xfrm>
            <a:off x="0" y="0"/>
            <a:ext cx="4170784" cy="6858000"/>
          </a:xfrm>
          <a:prstGeom prst="rect">
            <a:avLst/>
          </a:prstGeom>
          <a:solidFill>
            <a:srgbClr val="0D1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28" name="Straight Connector 14">
            <a:extLst>
              <a:ext uri="{FF2B5EF4-FFF2-40B4-BE49-F238E27FC236}">
                <a16:creationId xmlns:a16="http://schemas.microsoft.com/office/drawing/2014/main" id="{E8C5CA79-4B64-184B-846B-048659CCBD66}"/>
              </a:ext>
            </a:extLst>
          </p:cNvPr>
          <p:cNvCxnSpPr/>
          <p:nvPr/>
        </p:nvCxnSpPr>
        <p:spPr>
          <a:xfrm flipH="1">
            <a:off x="1119819" y="3362462"/>
            <a:ext cx="691764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áfico 29">
            <a:extLst>
              <a:ext uri="{FF2B5EF4-FFF2-40B4-BE49-F238E27FC236}">
                <a16:creationId xmlns:a16="http://schemas.microsoft.com/office/drawing/2014/main" id="{66020869-A624-B64D-BFFB-F0E2F83552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534" y="236509"/>
            <a:ext cx="629049" cy="629049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08A8ACB1-40C8-3341-AB5B-AE636E7BDA16}"/>
              </a:ext>
            </a:extLst>
          </p:cNvPr>
          <p:cNvSpPr/>
          <p:nvPr/>
        </p:nvSpPr>
        <p:spPr>
          <a:xfrm rot="2700000">
            <a:off x="-440612" y="1756799"/>
            <a:ext cx="881223" cy="881223"/>
          </a:xfrm>
          <a:prstGeom prst="rect">
            <a:avLst/>
          </a:prstGeom>
          <a:noFill/>
          <a:ln w="1143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3A64653E-BA6F-1940-ABE6-98C906C6E59E}"/>
              </a:ext>
            </a:extLst>
          </p:cNvPr>
          <p:cNvSpPr txBox="1"/>
          <p:nvPr/>
        </p:nvSpPr>
        <p:spPr>
          <a:xfrm>
            <a:off x="1034225" y="1497696"/>
            <a:ext cx="2201244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60"/>
              </a:lnSpc>
            </a:pPr>
            <a:r>
              <a:rPr lang="es-CO" sz="3000" b="1" dirty="0">
                <a:solidFill>
                  <a:srgbClr val="FF5C1B"/>
                </a:solidFill>
                <a:latin typeface="Century Gothic"/>
                <a:cs typeface="Century Gothic"/>
              </a:rPr>
              <a:t>GROSS </a:t>
            </a:r>
          </a:p>
          <a:p>
            <a:pPr>
              <a:lnSpc>
                <a:spcPts val="2660"/>
              </a:lnSpc>
            </a:pPr>
            <a:r>
              <a:rPr lang="es-CO" sz="3000" b="1" dirty="0">
                <a:solidFill>
                  <a:srgbClr val="FF5C1B"/>
                </a:solidFill>
                <a:latin typeface="Century Gothic"/>
                <a:cs typeface="Century Gothic"/>
              </a:rPr>
              <a:t>DOMESTIC </a:t>
            </a:r>
          </a:p>
          <a:p>
            <a:pPr>
              <a:lnSpc>
                <a:spcPts val="2660"/>
              </a:lnSpc>
            </a:pPr>
            <a:r>
              <a:rPr lang="es-CO" sz="3000" b="1" dirty="0">
                <a:solidFill>
                  <a:srgbClr val="FF5C1B"/>
                </a:solidFill>
                <a:latin typeface="Century Gothic"/>
                <a:cs typeface="Century Gothic"/>
              </a:rPr>
              <a:t>PRODUCT</a:t>
            </a: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6E448BC5-14D2-E04C-871E-54596BCBB271}"/>
              </a:ext>
            </a:extLst>
          </p:cNvPr>
          <p:cNvSpPr/>
          <p:nvPr/>
        </p:nvSpPr>
        <p:spPr>
          <a:xfrm>
            <a:off x="1023454" y="2564117"/>
            <a:ext cx="2548195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527" lvl="0" defTabSz="1219140">
              <a:lnSpc>
                <a:spcPts val="2531"/>
              </a:lnSpc>
              <a:defRPr/>
            </a:pPr>
            <a:r>
              <a:rPr lang="en-US" sz="2800" i="1" dirty="0">
                <a:solidFill>
                  <a:srgbClr val="FFFFFF"/>
                </a:solidFill>
                <a:latin typeface="Century Gothic"/>
                <a:cs typeface="Century Gothic"/>
              </a:rPr>
              <a:t>Estimated growth 2018</a:t>
            </a:r>
            <a:endParaRPr lang="es-CO" sz="25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1" name="Rectángulo redondeado 20">
            <a:extLst>
              <a:ext uri="{FF2B5EF4-FFF2-40B4-BE49-F238E27FC236}">
                <a16:creationId xmlns:a16="http://schemas.microsoft.com/office/drawing/2014/main" id="{59777AD9-8A8E-904E-B774-D7E78F007520}"/>
              </a:ext>
            </a:extLst>
          </p:cNvPr>
          <p:cNvSpPr/>
          <p:nvPr/>
        </p:nvSpPr>
        <p:spPr>
          <a:xfrm>
            <a:off x="6526146" y="4891235"/>
            <a:ext cx="3385108" cy="1309687"/>
          </a:xfrm>
          <a:prstGeom prst="roundRect">
            <a:avLst>
              <a:gd name="adj" fmla="val 3101"/>
            </a:avLst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" name="CuadroTexto 22">
            <a:extLst>
              <a:ext uri="{FF2B5EF4-FFF2-40B4-BE49-F238E27FC236}">
                <a16:creationId xmlns:a16="http://schemas.microsoft.com/office/drawing/2014/main" id="{9123ADBB-002C-0C4F-9A12-D9BEEAF93676}"/>
              </a:ext>
            </a:extLst>
          </p:cNvPr>
          <p:cNvSpPr txBox="1"/>
          <p:nvPr/>
        </p:nvSpPr>
        <p:spPr>
          <a:xfrm>
            <a:off x="6526146" y="5066733"/>
            <a:ext cx="3385107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189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/>
                <a:cs typeface="Century Gothic"/>
              </a:rPr>
              <a:t>Colombia, </a:t>
            </a:r>
            <a:r>
              <a:rPr lang="en-US" sz="1600" b="1" dirty="0">
                <a:solidFill>
                  <a:srgbClr val="FF5C1B"/>
                </a:solidFill>
                <a:latin typeface="Century Gothic"/>
                <a:cs typeface="Century Gothic"/>
              </a:rPr>
              <a:t>one of the </a:t>
            </a:r>
            <a:br>
              <a:rPr lang="en-US" sz="1600" b="1" dirty="0">
                <a:solidFill>
                  <a:srgbClr val="FF5C1B"/>
                </a:solidFill>
                <a:latin typeface="Century Gothic"/>
                <a:cs typeface="Century Gothic"/>
              </a:rPr>
            </a:br>
            <a:r>
              <a:rPr lang="en-US" sz="1600" b="1" dirty="0">
                <a:solidFill>
                  <a:srgbClr val="FF5C1B"/>
                </a:solidFill>
                <a:latin typeface="Century Gothic"/>
                <a:cs typeface="Century Gothic"/>
              </a:rPr>
              <a:t>top growing economies </a:t>
            </a:r>
            <a:br>
              <a:rPr lang="en-US" sz="1600" b="1" dirty="0">
                <a:solidFill>
                  <a:srgbClr val="FF5C1B"/>
                </a:solidFill>
                <a:latin typeface="Century Gothic"/>
                <a:cs typeface="Century Gothic"/>
              </a:rPr>
            </a:br>
            <a:r>
              <a:rPr lang="en-US" sz="1600" b="1" dirty="0">
                <a:solidFill>
                  <a:srgbClr val="FF5C1B"/>
                </a:solidFill>
                <a:latin typeface="Century Gothic"/>
                <a:cs typeface="Century Gothic"/>
              </a:rPr>
              <a:t>in 2018</a:t>
            </a:r>
            <a:r>
              <a:rPr lang="en-US" sz="1600" dirty="0">
                <a:solidFill>
                  <a:srgbClr val="FF5C1B"/>
                </a:solidFill>
                <a:latin typeface="Century Gothic"/>
                <a:cs typeface="Century Gothic"/>
              </a:rPr>
              <a:t> 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/>
                <a:cs typeface="Century Gothic"/>
              </a:rPr>
              <a:t>among the largest </a:t>
            </a:r>
            <a:b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/>
                <a:cs typeface="Century Gothic"/>
              </a:rPr>
            </a:b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/>
                <a:cs typeface="Century Gothic"/>
              </a:rPr>
              <a:t>Latin American countries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753E44B3-276D-1846-AE90-73DEEB1F9552}"/>
              </a:ext>
            </a:extLst>
          </p:cNvPr>
          <p:cNvGrpSpPr/>
          <p:nvPr/>
        </p:nvGrpSpPr>
        <p:grpSpPr>
          <a:xfrm>
            <a:off x="5141738" y="640464"/>
            <a:ext cx="6128651" cy="4729946"/>
            <a:chOff x="4401510" y="1067195"/>
            <a:chExt cx="6128651" cy="4729946"/>
          </a:xfrm>
        </p:grpSpPr>
        <p:grpSp>
          <p:nvGrpSpPr>
            <p:cNvPr id="10" name="Grupo 21">
              <a:extLst>
                <a:ext uri="{FF2B5EF4-FFF2-40B4-BE49-F238E27FC236}">
                  <a16:creationId xmlns:a16="http://schemas.microsoft.com/office/drawing/2014/main" id="{73A2A449-C3F2-DA44-B289-50719110C46A}"/>
                </a:ext>
              </a:extLst>
            </p:cNvPr>
            <p:cNvGrpSpPr/>
            <p:nvPr/>
          </p:nvGrpSpPr>
          <p:grpSpPr>
            <a:xfrm>
              <a:off x="4401510" y="1357569"/>
              <a:ext cx="6128651" cy="2743126"/>
              <a:chOff x="1572656" y="1343507"/>
              <a:chExt cx="4618516" cy="2139356"/>
            </a:xfrm>
          </p:grpSpPr>
          <p:cxnSp>
            <p:nvCxnSpPr>
              <p:cNvPr id="11" name="Straight Connector 5">
                <a:extLst>
                  <a:ext uri="{FF2B5EF4-FFF2-40B4-BE49-F238E27FC236}">
                    <a16:creationId xmlns:a16="http://schemas.microsoft.com/office/drawing/2014/main" id="{0CB6ABB7-95B2-574F-BB85-95FB05174FD2}"/>
                  </a:ext>
                </a:extLst>
              </p:cNvPr>
              <p:cNvCxnSpPr/>
              <p:nvPr/>
            </p:nvCxnSpPr>
            <p:spPr bwMode="auto">
              <a:xfrm>
                <a:off x="1583173" y="1343507"/>
                <a:ext cx="4607999" cy="0"/>
              </a:xfrm>
              <a:prstGeom prst="line">
                <a:avLst/>
              </a:prstGeom>
              <a:ln w="3175">
                <a:solidFill>
                  <a:srgbClr val="FF9F1B">
                    <a:alpha val="4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1BBA863F-CAA8-3140-B3D3-2ED5A87397BC}"/>
                  </a:ext>
                </a:extLst>
              </p:cNvPr>
              <p:cNvCxnSpPr/>
              <p:nvPr/>
            </p:nvCxnSpPr>
            <p:spPr bwMode="auto">
              <a:xfrm>
                <a:off x="1572656" y="1779475"/>
                <a:ext cx="4607999" cy="0"/>
              </a:xfrm>
              <a:prstGeom prst="line">
                <a:avLst/>
              </a:prstGeom>
              <a:ln w="3175">
                <a:solidFill>
                  <a:srgbClr val="FF9F1B">
                    <a:alpha val="4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D5577D90-894E-8B42-AFBD-733F01E55D0B}"/>
                  </a:ext>
                </a:extLst>
              </p:cNvPr>
              <p:cNvCxnSpPr/>
              <p:nvPr/>
            </p:nvCxnSpPr>
            <p:spPr bwMode="auto">
              <a:xfrm>
                <a:off x="1572656" y="2206513"/>
                <a:ext cx="4607999" cy="0"/>
              </a:xfrm>
              <a:prstGeom prst="line">
                <a:avLst/>
              </a:prstGeom>
              <a:ln w="3175">
                <a:solidFill>
                  <a:srgbClr val="FF9F1B">
                    <a:alpha val="4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CDA9F92F-B4FB-5248-8653-19EC904F6D87}"/>
                  </a:ext>
                </a:extLst>
              </p:cNvPr>
              <p:cNvCxnSpPr/>
              <p:nvPr/>
            </p:nvCxnSpPr>
            <p:spPr bwMode="auto">
              <a:xfrm>
                <a:off x="1572656" y="2631964"/>
                <a:ext cx="4607999" cy="0"/>
              </a:xfrm>
              <a:prstGeom prst="line">
                <a:avLst/>
              </a:prstGeom>
              <a:ln w="3175">
                <a:solidFill>
                  <a:srgbClr val="FF9F1B">
                    <a:alpha val="4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77EEC9B7-E162-134E-BFE8-2EEA7CAC57F8}"/>
                  </a:ext>
                </a:extLst>
              </p:cNvPr>
              <p:cNvCxnSpPr/>
              <p:nvPr/>
            </p:nvCxnSpPr>
            <p:spPr bwMode="auto">
              <a:xfrm>
                <a:off x="1572656" y="3057413"/>
                <a:ext cx="4607999" cy="0"/>
              </a:xfrm>
              <a:prstGeom prst="line">
                <a:avLst/>
              </a:prstGeom>
              <a:ln w="3175">
                <a:solidFill>
                  <a:srgbClr val="FF9F1B">
                    <a:alpha val="4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4EC00D28-8E21-9045-8EAF-B7E41C599E63}"/>
                  </a:ext>
                </a:extLst>
              </p:cNvPr>
              <p:cNvCxnSpPr/>
              <p:nvPr/>
            </p:nvCxnSpPr>
            <p:spPr bwMode="auto">
              <a:xfrm>
                <a:off x="1572656" y="3482863"/>
                <a:ext cx="4607999" cy="0"/>
              </a:xfrm>
              <a:prstGeom prst="line">
                <a:avLst/>
              </a:prstGeom>
              <a:ln w="3175">
                <a:solidFill>
                  <a:srgbClr val="FF9F1B">
                    <a:alpha val="4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Rounded Rectangle 3">
              <a:extLst>
                <a:ext uri="{FF2B5EF4-FFF2-40B4-BE49-F238E27FC236}">
                  <a16:creationId xmlns:a16="http://schemas.microsoft.com/office/drawing/2014/main" id="{DD5DF178-BA2E-FB41-B68E-C96B2E7754B3}"/>
                </a:ext>
              </a:extLst>
            </p:cNvPr>
            <p:cNvSpPr/>
            <p:nvPr/>
          </p:nvSpPr>
          <p:spPr bwMode="auto">
            <a:xfrm>
              <a:off x="4952273" y="1067196"/>
              <a:ext cx="443744" cy="3293477"/>
            </a:xfrm>
            <a:prstGeom prst="roundRect">
              <a:avLst>
                <a:gd name="adj" fmla="val 50000"/>
              </a:avLst>
            </a:prstGeom>
            <a:solidFill>
              <a:srgbClr val="0D1E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2" tIns="60945" rIns="121892" bIns="60945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  <p:sp>
          <p:nvSpPr>
            <p:cNvPr id="24" name="Oval 62">
              <a:extLst>
                <a:ext uri="{FF2B5EF4-FFF2-40B4-BE49-F238E27FC236}">
                  <a16:creationId xmlns:a16="http://schemas.microsoft.com/office/drawing/2014/main" id="{3657F0F5-3F92-7E49-88B5-142F8AFF4DD1}"/>
                </a:ext>
              </a:extLst>
            </p:cNvPr>
            <p:cNvSpPr/>
            <p:nvPr/>
          </p:nvSpPr>
          <p:spPr bwMode="auto">
            <a:xfrm>
              <a:off x="5115114" y="3495372"/>
              <a:ext cx="118060" cy="11806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lIns="121892" tIns="60945" rIns="121892" bIns="60945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6F8F8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  <p:sp>
          <p:nvSpPr>
            <p:cNvPr id="25" name="Rounded Rectangle 63">
              <a:extLst>
                <a:ext uri="{FF2B5EF4-FFF2-40B4-BE49-F238E27FC236}">
                  <a16:creationId xmlns:a16="http://schemas.microsoft.com/office/drawing/2014/main" id="{6F9F6D59-E28B-0A41-8BD3-FA419B983BB0}"/>
                </a:ext>
              </a:extLst>
            </p:cNvPr>
            <p:cNvSpPr/>
            <p:nvPr/>
          </p:nvSpPr>
          <p:spPr bwMode="auto">
            <a:xfrm>
              <a:off x="5130338" y="1516960"/>
              <a:ext cx="87611" cy="192300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121892" tIns="60945" rIns="121892" bIns="60945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6F8F8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  <p:sp>
          <p:nvSpPr>
            <p:cNvPr id="26" name="Oval 64">
              <a:extLst>
                <a:ext uri="{FF2B5EF4-FFF2-40B4-BE49-F238E27FC236}">
                  <a16:creationId xmlns:a16="http://schemas.microsoft.com/office/drawing/2014/main" id="{C9760870-8B15-5144-A85D-7FC7EB157B85}"/>
                </a:ext>
              </a:extLst>
            </p:cNvPr>
            <p:cNvSpPr/>
            <p:nvPr/>
          </p:nvSpPr>
          <p:spPr bwMode="auto">
            <a:xfrm>
              <a:off x="5058704" y="1516713"/>
              <a:ext cx="230881" cy="22945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121892" tIns="60945" rIns="121892" bIns="60945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6F8F8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  <p:sp>
          <p:nvSpPr>
            <p:cNvPr id="27" name="Title 1">
              <a:extLst>
                <a:ext uri="{FF2B5EF4-FFF2-40B4-BE49-F238E27FC236}">
                  <a16:creationId xmlns:a16="http://schemas.microsoft.com/office/drawing/2014/main" id="{AE8D382F-39C3-1448-ABE1-CC797FD2B94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884886" y="1094625"/>
              <a:ext cx="578516" cy="388513"/>
            </a:xfrm>
            <a:prstGeom prst="rect">
              <a:avLst/>
            </a:prstGeom>
          </p:spPr>
          <p:txBody>
            <a:bodyPr lIns="121892" tIns="60945" rIns="121892" bIns="60945" anchor="ctr"/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Century Gothic"/>
                </a:rPr>
                <a:t>3,7%</a:t>
              </a:r>
            </a:p>
          </p:txBody>
        </p:sp>
        <p:sp>
          <p:nvSpPr>
            <p:cNvPr id="31" name="Rounded Rectangle 38">
              <a:extLst>
                <a:ext uri="{FF2B5EF4-FFF2-40B4-BE49-F238E27FC236}">
                  <a16:creationId xmlns:a16="http://schemas.microsoft.com/office/drawing/2014/main" id="{A2953647-15A5-BF40-A002-2784B2BA845C}"/>
                </a:ext>
              </a:extLst>
            </p:cNvPr>
            <p:cNvSpPr/>
            <p:nvPr/>
          </p:nvSpPr>
          <p:spPr bwMode="auto">
            <a:xfrm>
              <a:off x="5623048" y="1067197"/>
              <a:ext cx="443744" cy="3293476"/>
            </a:xfrm>
            <a:prstGeom prst="roundRect">
              <a:avLst>
                <a:gd name="adj" fmla="val 50000"/>
              </a:avLst>
            </a:prstGeom>
            <a:solidFill>
              <a:srgbClr val="0D1E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2" tIns="60945" rIns="121892" bIns="60945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  <p:sp>
          <p:nvSpPr>
            <p:cNvPr id="32" name="Rounded Rectangle 63">
              <a:extLst>
                <a:ext uri="{FF2B5EF4-FFF2-40B4-BE49-F238E27FC236}">
                  <a16:creationId xmlns:a16="http://schemas.microsoft.com/office/drawing/2014/main" id="{3E643143-EDF0-4647-9BBA-29EC62BB4603}"/>
                </a:ext>
              </a:extLst>
            </p:cNvPr>
            <p:cNvSpPr/>
            <p:nvPr/>
          </p:nvSpPr>
          <p:spPr bwMode="auto">
            <a:xfrm>
              <a:off x="5793742" y="1706485"/>
              <a:ext cx="102357" cy="17334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121892" tIns="60945" rIns="121892" bIns="60945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6F8F8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  <p:sp>
          <p:nvSpPr>
            <p:cNvPr id="33" name="Oval 62">
              <a:extLst>
                <a:ext uri="{FF2B5EF4-FFF2-40B4-BE49-F238E27FC236}">
                  <a16:creationId xmlns:a16="http://schemas.microsoft.com/office/drawing/2014/main" id="{0038052C-A072-ED48-9374-78157EA8F0B3}"/>
                </a:ext>
              </a:extLst>
            </p:cNvPr>
            <p:cNvSpPr/>
            <p:nvPr/>
          </p:nvSpPr>
          <p:spPr bwMode="auto">
            <a:xfrm>
              <a:off x="5785890" y="3495372"/>
              <a:ext cx="118060" cy="11806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lIns="121892" tIns="60945" rIns="121892" bIns="60945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6F8F8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F60E272B-06BF-E646-A569-FCDC00F1CA6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543631" y="1121299"/>
              <a:ext cx="602577" cy="335165"/>
            </a:xfrm>
            <a:prstGeom prst="rect">
              <a:avLst/>
            </a:prstGeom>
          </p:spPr>
          <p:txBody>
            <a:bodyPr lIns="121892" tIns="60945" rIns="121892" bIns="60945" anchor="ctr"/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Century Gothic"/>
                </a:rPr>
                <a:t>3,4%</a:t>
              </a:r>
            </a:p>
          </p:txBody>
        </p:sp>
        <p:sp>
          <p:nvSpPr>
            <p:cNvPr id="35" name="Oval 64">
              <a:extLst>
                <a:ext uri="{FF2B5EF4-FFF2-40B4-BE49-F238E27FC236}">
                  <a16:creationId xmlns:a16="http://schemas.microsoft.com/office/drawing/2014/main" id="{8C49007E-24A3-8847-9012-D3A57AA369E7}"/>
                </a:ext>
              </a:extLst>
            </p:cNvPr>
            <p:cNvSpPr/>
            <p:nvPr/>
          </p:nvSpPr>
          <p:spPr bwMode="auto">
            <a:xfrm>
              <a:off x="5729479" y="1690251"/>
              <a:ext cx="230881" cy="22945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121892" tIns="60945" rIns="121892" bIns="60945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6F8F8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  <p:sp>
          <p:nvSpPr>
            <p:cNvPr id="37" name="Rounded Rectangle 39">
              <a:extLst>
                <a:ext uri="{FF2B5EF4-FFF2-40B4-BE49-F238E27FC236}">
                  <a16:creationId xmlns:a16="http://schemas.microsoft.com/office/drawing/2014/main" id="{20763082-569C-EB4F-904F-A928C1A4E888}"/>
                </a:ext>
              </a:extLst>
            </p:cNvPr>
            <p:cNvSpPr/>
            <p:nvPr/>
          </p:nvSpPr>
          <p:spPr bwMode="auto">
            <a:xfrm>
              <a:off x="6294778" y="1067196"/>
              <a:ext cx="445780" cy="3293477"/>
            </a:xfrm>
            <a:prstGeom prst="roundRect">
              <a:avLst>
                <a:gd name="adj" fmla="val 50000"/>
              </a:avLst>
            </a:prstGeom>
            <a:solidFill>
              <a:srgbClr val="0D1E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2" tIns="60945" rIns="121892" bIns="60945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  <p:sp>
          <p:nvSpPr>
            <p:cNvPr id="40" name="Title 1">
              <a:extLst>
                <a:ext uri="{FF2B5EF4-FFF2-40B4-BE49-F238E27FC236}">
                  <a16:creationId xmlns:a16="http://schemas.microsoft.com/office/drawing/2014/main" id="{C2B95DC5-3A6E-FD4A-89CE-627AB3CD713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226437" y="1181198"/>
              <a:ext cx="582462" cy="215367"/>
            </a:xfrm>
            <a:prstGeom prst="rect">
              <a:avLst/>
            </a:prstGeom>
          </p:spPr>
          <p:txBody>
            <a:bodyPr lIns="121892" tIns="60945" rIns="121892" bIns="60945" anchor="ctr"/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Century Gothic"/>
                </a:rPr>
                <a:t>2,7%</a:t>
              </a:r>
            </a:p>
          </p:txBody>
        </p:sp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A4D143E2-35D7-A945-B595-1FAA4CC62D93}"/>
                </a:ext>
              </a:extLst>
            </p:cNvPr>
            <p:cNvGrpSpPr/>
            <p:nvPr/>
          </p:nvGrpSpPr>
          <p:grpSpPr>
            <a:xfrm>
              <a:off x="6402227" y="2067608"/>
              <a:ext cx="230881" cy="1545825"/>
              <a:chOff x="6402227" y="2067608"/>
              <a:chExt cx="230881" cy="1545825"/>
            </a:xfrm>
            <a:solidFill>
              <a:srgbClr val="FF5C1B"/>
            </a:solidFill>
          </p:grpSpPr>
          <p:sp>
            <p:nvSpPr>
              <p:cNvPr id="38" name="Rounded Rectangle 63">
                <a:extLst>
                  <a:ext uri="{FF2B5EF4-FFF2-40B4-BE49-F238E27FC236}">
                    <a16:creationId xmlns:a16="http://schemas.microsoft.com/office/drawing/2014/main" id="{A69314F4-5436-EC48-A81B-D5FA5F50F502}"/>
                  </a:ext>
                </a:extLst>
              </p:cNvPr>
              <p:cNvSpPr/>
              <p:nvPr/>
            </p:nvSpPr>
            <p:spPr bwMode="auto">
              <a:xfrm>
                <a:off x="6466103" y="2075387"/>
                <a:ext cx="103130" cy="1364573"/>
              </a:xfrm>
              <a:prstGeom prst="roundRect">
                <a:avLst>
                  <a:gd name="adj" fmla="val 50000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lIns="121892" tIns="60945" rIns="121892" bIns="60945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6F8F8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endParaRPr>
              </a:p>
            </p:txBody>
          </p:sp>
          <p:sp>
            <p:nvSpPr>
              <p:cNvPr id="39" name="Oval 59">
                <a:extLst>
                  <a:ext uri="{FF2B5EF4-FFF2-40B4-BE49-F238E27FC236}">
                    <a16:creationId xmlns:a16="http://schemas.microsoft.com/office/drawing/2014/main" id="{BFDF43F2-0B5B-654A-9A35-B679F670329A}"/>
                  </a:ext>
                </a:extLst>
              </p:cNvPr>
              <p:cNvSpPr/>
              <p:nvPr/>
            </p:nvSpPr>
            <p:spPr bwMode="auto">
              <a:xfrm>
                <a:off x="6458638" y="3495372"/>
                <a:ext cx="118061" cy="11806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endParaRPr>
              </a:p>
            </p:txBody>
          </p:sp>
          <p:sp>
            <p:nvSpPr>
              <p:cNvPr id="41" name="Oval 64">
                <a:extLst>
                  <a:ext uri="{FF2B5EF4-FFF2-40B4-BE49-F238E27FC236}">
                    <a16:creationId xmlns:a16="http://schemas.microsoft.com/office/drawing/2014/main" id="{78013E06-91A7-F548-B850-0AC9C58ABD80}"/>
                  </a:ext>
                </a:extLst>
              </p:cNvPr>
              <p:cNvSpPr/>
              <p:nvPr/>
            </p:nvSpPr>
            <p:spPr bwMode="auto">
              <a:xfrm>
                <a:off x="6402227" y="2067608"/>
                <a:ext cx="230881" cy="229455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lIns="121892" tIns="60945" rIns="121892" bIns="60945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6F8F8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</p:grpSp>
        <p:sp>
          <p:nvSpPr>
            <p:cNvPr id="43" name="Rounded Rectangle 40">
              <a:extLst>
                <a:ext uri="{FF2B5EF4-FFF2-40B4-BE49-F238E27FC236}">
                  <a16:creationId xmlns:a16="http://schemas.microsoft.com/office/drawing/2014/main" id="{EB4A88F4-2D0D-2941-B678-D6DD0949EBB4}"/>
                </a:ext>
              </a:extLst>
            </p:cNvPr>
            <p:cNvSpPr/>
            <p:nvPr/>
          </p:nvSpPr>
          <p:spPr bwMode="auto">
            <a:xfrm>
              <a:off x="6954593" y="1067195"/>
              <a:ext cx="445778" cy="3293478"/>
            </a:xfrm>
            <a:prstGeom prst="roundRect">
              <a:avLst>
                <a:gd name="adj" fmla="val 50000"/>
              </a:avLst>
            </a:prstGeom>
            <a:solidFill>
              <a:srgbClr val="0D1E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2" tIns="60945" rIns="121892" bIns="60945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  <p:sp>
          <p:nvSpPr>
            <p:cNvPr id="44" name="Rounded Rectangle 63">
              <a:extLst>
                <a:ext uri="{FF2B5EF4-FFF2-40B4-BE49-F238E27FC236}">
                  <a16:creationId xmlns:a16="http://schemas.microsoft.com/office/drawing/2014/main" id="{94CE339A-67F4-6A4E-8375-EEB43D9BB456}"/>
                </a:ext>
              </a:extLst>
            </p:cNvPr>
            <p:cNvSpPr/>
            <p:nvPr/>
          </p:nvSpPr>
          <p:spPr bwMode="auto">
            <a:xfrm>
              <a:off x="7127776" y="2282968"/>
              <a:ext cx="99413" cy="115699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121892" tIns="60945" rIns="121892" bIns="60945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6F8F8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  <p:sp>
          <p:nvSpPr>
            <p:cNvPr id="45" name="Oval 59">
              <a:extLst>
                <a:ext uri="{FF2B5EF4-FFF2-40B4-BE49-F238E27FC236}">
                  <a16:creationId xmlns:a16="http://schemas.microsoft.com/office/drawing/2014/main" id="{F88BB808-54BF-C64A-81D5-23D76C5292AB}"/>
                </a:ext>
              </a:extLst>
            </p:cNvPr>
            <p:cNvSpPr/>
            <p:nvPr/>
          </p:nvSpPr>
          <p:spPr bwMode="auto">
            <a:xfrm>
              <a:off x="7118452" y="3495372"/>
              <a:ext cx="118061" cy="1180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  <p:sp>
          <p:nvSpPr>
            <p:cNvPr id="46" name="Title 1">
              <a:extLst>
                <a:ext uri="{FF2B5EF4-FFF2-40B4-BE49-F238E27FC236}">
                  <a16:creationId xmlns:a16="http://schemas.microsoft.com/office/drawing/2014/main" id="{0FAC2F1B-256B-FA4A-80B0-7A5229F64B3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889128" y="1149449"/>
              <a:ext cx="576708" cy="278865"/>
            </a:xfrm>
            <a:prstGeom prst="rect">
              <a:avLst/>
            </a:prstGeom>
          </p:spPr>
          <p:txBody>
            <a:bodyPr lIns="121892" tIns="60945" rIns="121892" bIns="60945" anchor="ctr"/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Century Gothic"/>
                </a:rPr>
                <a:t>2,3%</a:t>
              </a:r>
            </a:p>
          </p:txBody>
        </p:sp>
        <p:sp>
          <p:nvSpPr>
            <p:cNvPr id="47" name="Oval 64">
              <a:extLst>
                <a:ext uri="{FF2B5EF4-FFF2-40B4-BE49-F238E27FC236}">
                  <a16:creationId xmlns:a16="http://schemas.microsoft.com/office/drawing/2014/main" id="{F9F44962-D70F-014B-A8AB-80BEC8DFABCB}"/>
                </a:ext>
              </a:extLst>
            </p:cNvPr>
            <p:cNvSpPr/>
            <p:nvPr/>
          </p:nvSpPr>
          <p:spPr bwMode="auto">
            <a:xfrm>
              <a:off x="7062042" y="2283714"/>
              <a:ext cx="230881" cy="22945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121892" tIns="60945" rIns="121892" bIns="60945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6F8F8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49" name="Rounded Rectangle 40">
              <a:extLst>
                <a:ext uri="{FF2B5EF4-FFF2-40B4-BE49-F238E27FC236}">
                  <a16:creationId xmlns:a16="http://schemas.microsoft.com/office/drawing/2014/main" id="{324C2051-04DC-1B40-A929-768F72F8C84D}"/>
                </a:ext>
              </a:extLst>
            </p:cNvPr>
            <p:cNvSpPr/>
            <p:nvPr/>
          </p:nvSpPr>
          <p:spPr bwMode="auto">
            <a:xfrm>
              <a:off x="7611530" y="1067195"/>
              <a:ext cx="445778" cy="3293478"/>
            </a:xfrm>
            <a:prstGeom prst="roundRect">
              <a:avLst>
                <a:gd name="adj" fmla="val 50000"/>
              </a:avLst>
            </a:prstGeom>
            <a:solidFill>
              <a:srgbClr val="0D1E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2" tIns="60945" rIns="121892" bIns="60945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  <p:sp>
          <p:nvSpPr>
            <p:cNvPr id="50" name="Title 1">
              <a:extLst>
                <a:ext uri="{FF2B5EF4-FFF2-40B4-BE49-F238E27FC236}">
                  <a16:creationId xmlns:a16="http://schemas.microsoft.com/office/drawing/2014/main" id="{B1BC0B65-92D6-9547-BFDF-27AD7F61A8B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546065" y="1149449"/>
              <a:ext cx="576708" cy="278865"/>
            </a:xfrm>
            <a:prstGeom prst="rect">
              <a:avLst/>
            </a:prstGeom>
          </p:spPr>
          <p:txBody>
            <a:bodyPr lIns="121892" tIns="60945" rIns="121892" bIns="60945" anchor="ctr"/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Century Gothic"/>
                </a:rPr>
                <a:t>2,0%</a:t>
              </a:r>
            </a:p>
          </p:txBody>
        </p:sp>
        <p:sp>
          <p:nvSpPr>
            <p:cNvPr id="51" name="Rounded Rectangle 63">
              <a:extLst>
                <a:ext uri="{FF2B5EF4-FFF2-40B4-BE49-F238E27FC236}">
                  <a16:creationId xmlns:a16="http://schemas.microsoft.com/office/drawing/2014/main" id="{719EF7FE-2CB2-F946-9824-A15F5CEE2A0E}"/>
                </a:ext>
              </a:extLst>
            </p:cNvPr>
            <p:cNvSpPr/>
            <p:nvPr/>
          </p:nvSpPr>
          <p:spPr bwMode="auto">
            <a:xfrm>
              <a:off x="7784713" y="2282968"/>
              <a:ext cx="99413" cy="115699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121892" tIns="60945" rIns="121892" bIns="60945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6F8F8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  <p:sp>
          <p:nvSpPr>
            <p:cNvPr id="52" name="Oval 59">
              <a:extLst>
                <a:ext uri="{FF2B5EF4-FFF2-40B4-BE49-F238E27FC236}">
                  <a16:creationId xmlns:a16="http://schemas.microsoft.com/office/drawing/2014/main" id="{AA42285B-4035-8447-8E9D-FDF3189E211F}"/>
                </a:ext>
              </a:extLst>
            </p:cNvPr>
            <p:cNvSpPr/>
            <p:nvPr/>
          </p:nvSpPr>
          <p:spPr bwMode="auto">
            <a:xfrm>
              <a:off x="7775389" y="3495372"/>
              <a:ext cx="118061" cy="1180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  <p:sp>
          <p:nvSpPr>
            <p:cNvPr id="53" name="Oval 64">
              <a:extLst>
                <a:ext uri="{FF2B5EF4-FFF2-40B4-BE49-F238E27FC236}">
                  <a16:creationId xmlns:a16="http://schemas.microsoft.com/office/drawing/2014/main" id="{E4EAD48E-CB12-D64E-98C7-E49E4E38B1EC}"/>
                </a:ext>
              </a:extLst>
            </p:cNvPr>
            <p:cNvSpPr/>
            <p:nvPr/>
          </p:nvSpPr>
          <p:spPr bwMode="auto">
            <a:xfrm>
              <a:off x="7718979" y="2283714"/>
              <a:ext cx="230881" cy="22945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121892" tIns="60945" rIns="121892" bIns="60945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6F8F8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55" name="Rounded Rectangle 40">
              <a:extLst>
                <a:ext uri="{FF2B5EF4-FFF2-40B4-BE49-F238E27FC236}">
                  <a16:creationId xmlns:a16="http://schemas.microsoft.com/office/drawing/2014/main" id="{58648186-1726-9B4C-B3C3-4F3DA3C66AB0}"/>
                </a:ext>
              </a:extLst>
            </p:cNvPr>
            <p:cNvSpPr/>
            <p:nvPr/>
          </p:nvSpPr>
          <p:spPr bwMode="auto">
            <a:xfrm>
              <a:off x="8269141" y="1067195"/>
              <a:ext cx="445780" cy="3293478"/>
            </a:xfrm>
            <a:prstGeom prst="roundRect">
              <a:avLst>
                <a:gd name="adj" fmla="val 50000"/>
              </a:avLst>
            </a:prstGeom>
            <a:solidFill>
              <a:srgbClr val="0D1E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2" tIns="60945" rIns="121892" bIns="60945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  <p:sp>
          <p:nvSpPr>
            <p:cNvPr id="56" name="Oval 59">
              <a:extLst>
                <a:ext uri="{FF2B5EF4-FFF2-40B4-BE49-F238E27FC236}">
                  <a16:creationId xmlns:a16="http://schemas.microsoft.com/office/drawing/2014/main" id="{EF5B7EF8-6449-8847-BB8A-2F87F105EED0}"/>
                </a:ext>
              </a:extLst>
            </p:cNvPr>
            <p:cNvSpPr/>
            <p:nvPr/>
          </p:nvSpPr>
          <p:spPr bwMode="auto">
            <a:xfrm>
              <a:off x="8433001" y="3493834"/>
              <a:ext cx="118060" cy="1180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205E53B9-1294-1B41-B2ED-85D112FB6DE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203002" y="1201741"/>
              <a:ext cx="578058" cy="174280"/>
            </a:xfrm>
            <a:prstGeom prst="rect">
              <a:avLst/>
            </a:prstGeom>
          </p:spPr>
          <p:txBody>
            <a:bodyPr lIns="121892" tIns="60945" rIns="121892" bIns="60945" anchor="ctr"/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b="1" dirty="0">
                  <a:solidFill>
                    <a:srgbClr val="FFFFFF"/>
                  </a:solidFill>
                  <a:latin typeface="Century Gothic" panose="020B0502020202020204" pitchFamily="34" charset="0"/>
                  <a:cs typeface="Century Gothic"/>
                </a:rPr>
                <a:t>1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Century Gothic"/>
                </a:rPr>
                <a:t>,8%</a:t>
              </a:r>
            </a:p>
          </p:txBody>
        </p:sp>
        <p:sp>
          <p:nvSpPr>
            <p:cNvPr id="58" name="Rounded Rectangle 63">
              <a:extLst>
                <a:ext uri="{FF2B5EF4-FFF2-40B4-BE49-F238E27FC236}">
                  <a16:creationId xmlns:a16="http://schemas.microsoft.com/office/drawing/2014/main" id="{F67EB9B9-8572-FA41-91C2-B4C6B773AF63}"/>
                </a:ext>
              </a:extLst>
            </p:cNvPr>
            <p:cNvSpPr/>
            <p:nvPr/>
          </p:nvSpPr>
          <p:spPr bwMode="auto">
            <a:xfrm>
              <a:off x="8440989" y="2453548"/>
              <a:ext cx="102084" cy="99193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121892" tIns="60945" rIns="121892" bIns="60945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6F8F8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  <p:sp>
          <p:nvSpPr>
            <p:cNvPr id="59" name="Oval 64">
              <a:extLst>
                <a:ext uri="{FF2B5EF4-FFF2-40B4-BE49-F238E27FC236}">
                  <a16:creationId xmlns:a16="http://schemas.microsoft.com/office/drawing/2014/main" id="{44A02916-61E4-5D42-B47B-844488676362}"/>
                </a:ext>
              </a:extLst>
            </p:cNvPr>
            <p:cNvSpPr/>
            <p:nvPr/>
          </p:nvSpPr>
          <p:spPr bwMode="auto">
            <a:xfrm>
              <a:off x="8376590" y="2448434"/>
              <a:ext cx="230881" cy="22945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121892" tIns="60945" rIns="121892" bIns="60945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6F8F8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61" name="Rounded Rectangle 40">
              <a:extLst>
                <a:ext uri="{FF2B5EF4-FFF2-40B4-BE49-F238E27FC236}">
                  <a16:creationId xmlns:a16="http://schemas.microsoft.com/office/drawing/2014/main" id="{8C3D3ED3-9729-EA45-A31B-8E6A4819D559}"/>
                </a:ext>
              </a:extLst>
            </p:cNvPr>
            <p:cNvSpPr/>
            <p:nvPr/>
          </p:nvSpPr>
          <p:spPr bwMode="auto">
            <a:xfrm>
              <a:off x="8928025" y="1067196"/>
              <a:ext cx="445780" cy="3293477"/>
            </a:xfrm>
            <a:prstGeom prst="roundRect">
              <a:avLst>
                <a:gd name="adj" fmla="val 50000"/>
              </a:avLst>
            </a:prstGeom>
            <a:solidFill>
              <a:srgbClr val="0D1E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2" tIns="60945" rIns="121892" bIns="60945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  <p:sp>
          <p:nvSpPr>
            <p:cNvPr id="62" name="Oval 59">
              <a:extLst>
                <a:ext uri="{FF2B5EF4-FFF2-40B4-BE49-F238E27FC236}">
                  <a16:creationId xmlns:a16="http://schemas.microsoft.com/office/drawing/2014/main" id="{73A34A00-ABE3-584F-A7D4-0B46CEA20910}"/>
                </a:ext>
              </a:extLst>
            </p:cNvPr>
            <p:cNvSpPr/>
            <p:nvPr/>
          </p:nvSpPr>
          <p:spPr bwMode="auto">
            <a:xfrm>
              <a:off x="9091885" y="3493833"/>
              <a:ext cx="118060" cy="1180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  <p:sp>
          <p:nvSpPr>
            <p:cNvPr id="63" name="Title 1">
              <a:extLst>
                <a:ext uri="{FF2B5EF4-FFF2-40B4-BE49-F238E27FC236}">
                  <a16:creationId xmlns:a16="http://schemas.microsoft.com/office/drawing/2014/main" id="{15C36C8B-7D6D-6B4A-9A7B-F806EC6A6B6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861289" y="1204421"/>
              <a:ext cx="579252" cy="168920"/>
            </a:xfrm>
            <a:prstGeom prst="rect">
              <a:avLst/>
            </a:prstGeom>
          </p:spPr>
          <p:txBody>
            <a:bodyPr lIns="121892" tIns="60945" rIns="121892" bIns="60945" anchor="ctr"/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Century Gothic"/>
                </a:rPr>
                <a:t>1,6%</a:t>
              </a:r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E4FF4BB3-B0BB-EA4D-A0FA-F5C599E3092B}"/>
                </a:ext>
              </a:extLst>
            </p:cNvPr>
            <p:cNvSpPr/>
            <p:nvPr/>
          </p:nvSpPr>
          <p:spPr bwMode="auto">
            <a:xfrm>
              <a:off x="9100894" y="2562978"/>
              <a:ext cx="100041" cy="88250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121892" tIns="60945" rIns="121892" bIns="60945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6F8F8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7BB86EEA-41A5-374B-86E4-2A7F04456433}"/>
                </a:ext>
              </a:extLst>
            </p:cNvPr>
            <p:cNvSpPr/>
            <p:nvPr/>
          </p:nvSpPr>
          <p:spPr bwMode="auto">
            <a:xfrm>
              <a:off x="9035474" y="2559449"/>
              <a:ext cx="230881" cy="22945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121892" tIns="60945" rIns="121892" bIns="60945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6F8F8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67" name="Rounded Rectangle 41">
              <a:extLst>
                <a:ext uri="{FF2B5EF4-FFF2-40B4-BE49-F238E27FC236}">
                  <a16:creationId xmlns:a16="http://schemas.microsoft.com/office/drawing/2014/main" id="{0107B178-FFF5-5343-9C36-FFD89B0E9C12}"/>
                </a:ext>
              </a:extLst>
            </p:cNvPr>
            <p:cNvSpPr/>
            <p:nvPr/>
          </p:nvSpPr>
          <p:spPr bwMode="auto">
            <a:xfrm>
              <a:off x="9520772" y="1067195"/>
              <a:ext cx="443744" cy="3293478"/>
            </a:xfrm>
            <a:prstGeom prst="roundRect">
              <a:avLst>
                <a:gd name="adj" fmla="val 50000"/>
              </a:avLst>
            </a:prstGeom>
            <a:solidFill>
              <a:srgbClr val="0D1E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2" tIns="60945" rIns="121892" bIns="60945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  <p:sp>
          <p:nvSpPr>
            <p:cNvPr id="68" name="Oval 59">
              <a:extLst>
                <a:ext uri="{FF2B5EF4-FFF2-40B4-BE49-F238E27FC236}">
                  <a16:creationId xmlns:a16="http://schemas.microsoft.com/office/drawing/2014/main" id="{2CE9E1B9-4CD9-B244-9AF7-D32137E29845}"/>
                </a:ext>
              </a:extLst>
            </p:cNvPr>
            <p:cNvSpPr/>
            <p:nvPr/>
          </p:nvSpPr>
          <p:spPr bwMode="auto">
            <a:xfrm>
              <a:off x="9684080" y="3493833"/>
              <a:ext cx="118060" cy="1180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  <p:sp>
          <p:nvSpPr>
            <p:cNvPr id="69" name="Rounded Rectangle 63">
              <a:extLst>
                <a:ext uri="{FF2B5EF4-FFF2-40B4-BE49-F238E27FC236}">
                  <a16:creationId xmlns:a16="http://schemas.microsoft.com/office/drawing/2014/main" id="{61A39245-7C9E-5042-BCC6-5CD2F1AD9EC6}"/>
                </a:ext>
              </a:extLst>
            </p:cNvPr>
            <p:cNvSpPr/>
            <p:nvPr/>
          </p:nvSpPr>
          <p:spPr bwMode="auto">
            <a:xfrm>
              <a:off x="9692068" y="3666838"/>
              <a:ext cx="93677" cy="17296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175" cap="flat" cmpd="sng" algn="ctr">
              <a:solidFill>
                <a:srgbClr val="0D1E2D"/>
              </a:solidFill>
              <a:prstDash val="solid"/>
            </a:ln>
            <a:effectLst/>
          </p:spPr>
          <p:txBody>
            <a:bodyPr lIns="121892" tIns="60945" rIns="121892" bIns="60945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6F8F8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  <p:sp>
          <p:nvSpPr>
            <p:cNvPr id="70" name="Oval 64">
              <a:extLst>
                <a:ext uri="{FF2B5EF4-FFF2-40B4-BE49-F238E27FC236}">
                  <a16:creationId xmlns:a16="http://schemas.microsoft.com/office/drawing/2014/main" id="{C6097497-871B-7844-9621-CC6A25D049E9}"/>
                </a:ext>
              </a:extLst>
            </p:cNvPr>
            <p:cNvSpPr/>
            <p:nvPr/>
          </p:nvSpPr>
          <p:spPr bwMode="auto">
            <a:xfrm>
              <a:off x="9624744" y="5254924"/>
              <a:ext cx="230881" cy="229455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0D1E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11 CuadroTexto">
              <a:extLst>
                <a:ext uri="{FF2B5EF4-FFF2-40B4-BE49-F238E27FC236}">
                  <a16:creationId xmlns:a16="http://schemas.microsoft.com/office/drawing/2014/main" id="{C04E1730-10B6-4C4F-9584-CA20F9E6CB90}"/>
                </a:ext>
              </a:extLst>
            </p:cNvPr>
            <p:cNvSpPr txBox="1"/>
            <p:nvPr/>
          </p:nvSpPr>
          <p:spPr>
            <a:xfrm rot="16200000">
              <a:off x="5544778" y="4465502"/>
              <a:ext cx="602075" cy="29594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lIns="121892" tIns="60945" rIns="121892" bIns="60945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D1E2D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Chile</a:t>
              </a:r>
            </a:p>
          </p:txBody>
        </p:sp>
        <p:sp>
          <p:nvSpPr>
            <p:cNvPr id="72" name="Title 1">
              <a:extLst>
                <a:ext uri="{FF2B5EF4-FFF2-40B4-BE49-F238E27FC236}">
                  <a16:creationId xmlns:a16="http://schemas.microsoft.com/office/drawing/2014/main" id="{F67BDA6D-02DA-7041-8609-92F5020A90F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259815" y="5396523"/>
              <a:ext cx="960742" cy="400618"/>
            </a:xfrm>
            <a:prstGeom prst="rect">
              <a:avLst/>
            </a:prstGeom>
          </p:spPr>
          <p:txBody>
            <a:bodyPr lIns="121892" tIns="60945" rIns="121892" bIns="60945" anchor="ctr"/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D1E2D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-15,0%</a:t>
              </a:r>
            </a:p>
          </p:txBody>
        </p:sp>
        <p:sp>
          <p:nvSpPr>
            <p:cNvPr id="73" name="99 CuadroTexto">
              <a:extLst>
                <a:ext uri="{FF2B5EF4-FFF2-40B4-BE49-F238E27FC236}">
                  <a16:creationId xmlns:a16="http://schemas.microsoft.com/office/drawing/2014/main" id="{389C0A8C-0F0B-0148-9D17-BDD92836DD80}"/>
                </a:ext>
              </a:extLst>
            </p:cNvPr>
            <p:cNvSpPr txBox="1"/>
            <p:nvPr/>
          </p:nvSpPr>
          <p:spPr>
            <a:xfrm rot="16200000">
              <a:off x="5975506" y="4715529"/>
              <a:ext cx="1066039" cy="295948"/>
            </a:xfrm>
            <a:prstGeom prst="rect">
              <a:avLst/>
            </a:prstGeom>
            <a:noFill/>
          </p:spPr>
          <p:txBody>
            <a:bodyPr wrap="square" lIns="121892" tIns="60945" rIns="121892" bIns="60945" rtlCol="0">
              <a:spAutoFit/>
            </a:bodyPr>
            <a:lstStyle>
              <a:defPPr>
                <a:defRPr lang="es-CO"/>
              </a:defPPr>
              <a:lvl1pPr algn="r"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</a:lstStyle>
            <a:p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FF5C1B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Colombia</a:t>
              </a:r>
            </a:p>
          </p:txBody>
        </p:sp>
        <p:sp>
          <p:nvSpPr>
            <p:cNvPr id="74" name="108 CuadroTexto">
              <a:extLst>
                <a:ext uri="{FF2B5EF4-FFF2-40B4-BE49-F238E27FC236}">
                  <a16:creationId xmlns:a16="http://schemas.microsoft.com/office/drawing/2014/main" id="{61CE26D6-EB2F-AD41-AF07-718B9E33BF39}"/>
                </a:ext>
              </a:extLst>
            </p:cNvPr>
            <p:cNvSpPr txBox="1"/>
            <p:nvPr/>
          </p:nvSpPr>
          <p:spPr>
            <a:xfrm rot="16200000">
              <a:off x="8878868" y="2524933"/>
              <a:ext cx="1704571" cy="295948"/>
            </a:xfrm>
            <a:prstGeom prst="rect">
              <a:avLst/>
            </a:prstGeom>
            <a:noFill/>
          </p:spPr>
          <p:txBody>
            <a:bodyPr wrap="square" lIns="121892" tIns="60945" rIns="121892" bIns="60945" rtlCol="0">
              <a:spAutoFit/>
            </a:bodyPr>
            <a:lstStyle>
              <a:defPPr>
                <a:defRPr lang="es-CO"/>
              </a:defPPr>
              <a:lvl1pPr algn="r"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Venezuela</a:t>
              </a:r>
            </a:p>
          </p:txBody>
        </p:sp>
        <p:sp>
          <p:nvSpPr>
            <p:cNvPr id="75" name="107 CuadroTexto">
              <a:extLst>
                <a:ext uri="{FF2B5EF4-FFF2-40B4-BE49-F238E27FC236}">
                  <a16:creationId xmlns:a16="http://schemas.microsoft.com/office/drawing/2014/main" id="{723F5C60-91BD-AD49-A065-FB9714B8C440}"/>
                </a:ext>
              </a:extLst>
            </p:cNvPr>
            <p:cNvSpPr txBox="1"/>
            <p:nvPr/>
          </p:nvSpPr>
          <p:spPr>
            <a:xfrm rot="16200000">
              <a:off x="7250309" y="4752165"/>
              <a:ext cx="1168476" cy="295948"/>
            </a:xfrm>
            <a:prstGeom prst="rect">
              <a:avLst/>
            </a:prstGeom>
            <a:noFill/>
          </p:spPr>
          <p:txBody>
            <a:bodyPr wrap="square" lIns="121892" tIns="60945" rIns="121892" bIns="60945" rtlCol="0">
              <a:spAutoFit/>
            </a:bodyPr>
            <a:lstStyle>
              <a:defPPr>
                <a:defRPr lang="es-CO"/>
              </a:defPPr>
              <a:lvl1pPr algn="r"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</a:lstStyle>
            <a:p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D1E2D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Argentina</a:t>
              </a:r>
            </a:p>
          </p:txBody>
        </p:sp>
        <p:sp>
          <p:nvSpPr>
            <p:cNvPr id="76" name="107 CuadroTexto">
              <a:extLst>
                <a:ext uri="{FF2B5EF4-FFF2-40B4-BE49-F238E27FC236}">
                  <a16:creationId xmlns:a16="http://schemas.microsoft.com/office/drawing/2014/main" id="{675CD784-310F-574A-B935-7B54DCD98DEF}"/>
                </a:ext>
              </a:extLst>
            </p:cNvPr>
            <p:cNvSpPr txBox="1"/>
            <p:nvPr/>
          </p:nvSpPr>
          <p:spPr>
            <a:xfrm rot="16200000">
              <a:off x="8679263" y="4635708"/>
              <a:ext cx="942484" cy="295948"/>
            </a:xfrm>
            <a:prstGeom prst="rect">
              <a:avLst/>
            </a:prstGeom>
            <a:noFill/>
          </p:spPr>
          <p:txBody>
            <a:bodyPr wrap="square" lIns="121892" tIns="60945" rIns="121892" bIns="60945" rtlCol="0">
              <a:spAutoFit/>
            </a:bodyPr>
            <a:lstStyle>
              <a:defPPr>
                <a:defRPr lang="es-CO"/>
              </a:defPPr>
              <a:lvl1pPr algn="r"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</a:lstStyle>
            <a:p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D1E2D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LATAM</a:t>
              </a:r>
            </a:p>
          </p:txBody>
        </p:sp>
        <p:sp>
          <p:nvSpPr>
            <p:cNvPr id="77" name="107 CuadroTexto">
              <a:extLst>
                <a:ext uri="{FF2B5EF4-FFF2-40B4-BE49-F238E27FC236}">
                  <a16:creationId xmlns:a16="http://schemas.microsoft.com/office/drawing/2014/main" id="{9CB53263-CE3D-A84C-9DAB-9DBC440FB542}"/>
                </a:ext>
              </a:extLst>
            </p:cNvPr>
            <p:cNvSpPr txBox="1"/>
            <p:nvPr/>
          </p:nvSpPr>
          <p:spPr>
            <a:xfrm rot="16200000">
              <a:off x="8013747" y="4633776"/>
              <a:ext cx="946347" cy="295947"/>
            </a:xfrm>
            <a:prstGeom prst="rect">
              <a:avLst/>
            </a:prstGeom>
            <a:noFill/>
          </p:spPr>
          <p:txBody>
            <a:bodyPr wrap="square" lIns="121892" tIns="60945" rIns="121892" bIns="60945" rtlCol="0">
              <a:spAutoFit/>
            </a:bodyPr>
            <a:lstStyle>
              <a:defPPr>
                <a:defRPr lang="es-CO"/>
              </a:defPPr>
              <a:lvl1pPr algn="r"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</a:lstStyle>
            <a:p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D1E2D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Brazil</a:t>
              </a:r>
            </a:p>
          </p:txBody>
        </p:sp>
        <p:sp>
          <p:nvSpPr>
            <p:cNvPr id="78" name="97 CuadroTexto">
              <a:extLst>
                <a:ext uri="{FF2B5EF4-FFF2-40B4-BE49-F238E27FC236}">
                  <a16:creationId xmlns:a16="http://schemas.microsoft.com/office/drawing/2014/main" id="{4291D57C-715E-C043-9744-D8C841F6F420}"/>
                </a:ext>
              </a:extLst>
            </p:cNvPr>
            <p:cNvSpPr txBox="1"/>
            <p:nvPr/>
          </p:nvSpPr>
          <p:spPr>
            <a:xfrm rot="16200000">
              <a:off x="4787430" y="4604415"/>
              <a:ext cx="783436" cy="295948"/>
            </a:xfrm>
            <a:prstGeom prst="rect">
              <a:avLst/>
            </a:prstGeom>
            <a:noFill/>
          </p:spPr>
          <p:txBody>
            <a:bodyPr wrap="square" lIns="121892" tIns="60945" rIns="121892" bIns="60945" rtlCol="0">
              <a:spAutoFit/>
            </a:bodyPr>
            <a:lstStyle/>
            <a:p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D1E2D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Peru</a:t>
              </a:r>
            </a:p>
          </p:txBody>
        </p:sp>
        <p:sp>
          <p:nvSpPr>
            <p:cNvPr id="79" name="107 CuadroTexto">
              <a:extLst>
                <a:ext uri="{FF2B5EF4-FFF2-40B4-BE49-F238E27FC236}">
                  <a16:creationId xmlns:a16="http://schemas.microsoft.com/office/drawing/2014/main" id="{18A94897-7342-C646-BC49-EBEC73F73B22}"/>
                </a:ext>
              </a:extLst>
            </p:cNvPr>
            <p:cNvSpPr txBox="1"/>
            <p:nvPr/>
          </p:nvSpPr>
          <p:spPr>
            <a:xfrm rot="16200000">
              <a:off x="6774968" y="4582030"/>
              <a:ext cx="828206" cy="295947"/>
            </a:xfrm>
            <a:prstGeom prst="rect">
              <a:avLst/>
            </a:prstGeom>
            <a:noFill/>
          </p:spPr>
          <p:txBody>
            <a:bodyPr wrap="square" lIns="121892" tIns="60945" rIns="121892" bIns="60945" rtlCol="0">
              <a:spAutoFit/>
            </a:bodyPr>
            <a:lstStyle>
              <a:defPPr>
                <a:defRPr lang="es-CO"/>
              </a:defPPr>
              <a:lvl1pPr algn="r"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</a:lstStyle>
            <a:p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D1E2D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M</a:t>
              </a:r>
              <a:r>
                <a:rPr lang="es-ES" sz="1050" b="1" dirty="0">
                  <a:solidFill>
                    <a:srgbClr val="0D1E2D"/>
                  </a:solidFill>
                  <a:latin typeface="Century Gothic"/>
                  <a:cs typeface="Century Gothic"/>
                </a:rPr>
                <a:t>e</a:t>
              </a:r>
              <a:r>
                <a:rPr kumimoji="0" lang="es-E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D1E2D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xico</a:t>
              </a:r>
              <a:endPara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srgbClr val="0D1E2D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</p:grpSp>
      <p:grpSp>
        <p:nvGrpSpPr>
          <p:cNvPr id="66" name="Grupo 65">
            <a:extLst>
              <a:ext uri="{FF2B5EF4-FFF2-40B4-BE49-F238E27FC236}">
                <a16:creationId xmlns:a16="http://schemas.microsoft.com/office/drawing/2014/main" id="{649DEE45-5E55-8844-A533-A1E912D1D9B9}"/>
              </a:ext>
            </a:extLst>
          </p:cNvPr>
          <p:cNvGrpSpPr/>
          <p:nvPr/>
        </p:nvGrpSpPr>
        <p:grpSpPr>
          <a:xfrm>
            <a:off x="9216781" y="6405399"/>
            <a:ext cx="1756053" cy="308078"/>
            <a:chOff x="9216781" y="6405399"/>
            <a:chExt cx="1756053" cy="308078"/>
          </a:xfrm>
        </p:grpSpPr>
        <p:pic>
          <p:nvPicPr>
            <p:cNvPr id="80" name="Imagen 79">
              <a:extLst>
                <a:ext uri="{FF2B5EF4-FFF2-40B4-BE49-F238E27FC236}">
                  <a16:creationId xmlns:a16="http://schemas.microsoft.com/office/drawing/2014/main" id="{69F0AB33-1A2A-3C47-B7D3-E53F11DD6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16781" y="6433293"/>
              <a:ext cx="1281235" cy="252290"/>
            </a:xfrm>
            <a:prstGeom prst="rect">
              <a:avLst/>
            </a:prstGeom>
          </p:spPr>
        </p:pic>
        <p:pic>
          <p:nvPicPr>
            <p:cNvPr id="81" name="Imagen 80">
              <a:extLst>
                <a:ext uri="{FF2B5EF4-FFF2-40B4-BE49-F238E27FC236}">
                  <a16:creationId xmlns:a16="http://schemas.microsoft.com/office/drawing/2014/main" id="{649C802B-DA39-DD48-A912-C577E6295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4756" y="6405399"/>
              <a:ext cx="308078" cy="308078"/>
            </a:xfrm>
            <a:prstGeom prst="rect">
              <a:avLst/>
            </a:prstGeom>
          </p:spPr>
        </p:pic>
      </p:grpSp>
      <p:sp>
        <p:nvSpPr>
          <p:cNvPr id="83" name="Marcador de texto 2">
            <a:extLst>
              <a:ext uri="{FF2B5EF4-FFF2-40B4-BE49-F238E27FC236}">
                <a16:creationId xmlns:a16="http://schemas.microsoft.com/office/drawing/2014/main" id="{1CF9E868-7BFB-6B47-B2E6-47F12164A14E}"/>
              </a:ext>
            </a:extLst>
          </p:cNvPr>
          <p:cNvSpPr txBox="1">
            <a:spLocks/>
          </p:cNvSpPr>
          <p:nvPr/>
        </p:nvSpPr>
        <p:spPr>
          <a:xfrm>
            <a:off x="137886" y="6559438"/>
            <a:ext cx="4032898" cy="397050"/>
          </a:xfrm>
          <a:prstGeom prst="rect">
            <a:avLst/>
          </a:prstGeom>
        </p:spPr>
        <p:txBody>
          <a:bodyPr lIns="68568" tIns="34285" rIns="68568" bIns="34285">
            <a:noAutofit/>
          </a:bodyPr>
          <a:lstStyle>
            <a:lvl1pPr marL="171422" indent="-171422" algn="l" defTabSz="685685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265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107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9950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793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635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478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321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164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378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s-CO" sz="800" i="1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Source</a:t>
            </a:r>
            <a:r>
              <a:rPr lang="es-CO" sz="800" i="1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: IMF, 2018. In April 2018.</a:t>
            </a:r>
          </a:p>
        </p:txBody>
      </p:sp>
    </p:spTree>
    <p:extLst>
      <p:ext uri="{BB962C8B-B14F-4D97-AF65-F5344CB8AC3E}">
        <p14:creationId xmlns:p14="http://schemas.microsoft.com/office/powerpoint/2010/main" val="2597472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02CF2C57-3CF5-1242-8DBF-951152C2A532}"/>
              </a:ext>
            </a:extLst>
          </p:cNvPr>
          <p:cNvSpPr/>
          <p:nvPr/>
        </p:nvSpPr>
        <p:spPr>
          <a:xfrm>
            <a:off x="0" y="0"/>
            <a:ext cx="4170784" cy="6858000"/>
          </a:xfrm>
          <a:prstGeom prst="rect">
            <a:avLst/>
          </a:prstGeom>
          <a:solidFill>
            <a:srgbClr val="0D1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28" name="Straight Connector 14">
            <a:extLst>
              <a:ext uri="{FF2B5EF4-FFF2-40B4-BE49-F238E27FC236}">
                <a16:creationId xmlns:a16="http://schemas.microsoft.com/office/drawing/2014/main" id="{E8C5CA79-4B64-184B-846B-048659CCBD66}"/>
              </a:ext>
            </a:extLst>
          </p:cNvPr>
          <p:cNvCxnSpPr/>
          <p:nvPr/>
        </p:nvCxnSpPr>
        <p:spPr>
          <a:xfrm flipH="1">
            <a:off x="1182627" y="4396382"/>
            <a:ext cx="691764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áfico 29">
            <a:extLst>
              <a:ext uri="{FF2B5EF4-FFF2-40B4-BE49-F238E27FC236}">
                <a16:creationId xmlns:a16="http://schemas.microsoft.com/office/drawing/2014/main" id="{66020869-A624-B64D-BFFB-F0E2F83552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534" y="236509"/>
            <a:ext cx="629049" cy="629049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08A8ACB1-40C8-3341-AB5B-AE636E7BDA16}"/>
              </a:ext>
            </a:extLst>
          </p:cNvPr>
          <p:cNvSpPr/>
          <p:nvPr/>
        </p:nvSpPr>
        <p:spPr>
          <a:xfrm rot="2700000">
            <a:off x="-440612" y="1756799"/>
            <a:ext cx="881223" cy="881223"/>
          </a:xfrm>
          <a:prstGeom prst="rect">
            <a:avLst/>
          </a:prstGeom>
          <a:noFill/>
          <a:ln w="1143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3A64653E-BA6F-1940-ABE6-98C906C6E59E}"/>
              </a:ext>
            </a:extLst>
          </p:cNvPr>
          <p:cNvSpPr txBox="1"/>
          <p:nvPr/>
        </p:nvSpPr>
        <p:spPr>
          <a:xfrm>
            <a:off x="1037968" y="1958366"/>
            <a:ext cx="2032929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160"/>
              </a:lnSpc>
            </a:pPr>
            <a:r>
              <a:rPr lang="es-CO" sz="2800" b="1" dirty="0">
                <a:solidFill>
                  <a:srgbClr val="FF5C1B"/>
                </a:solidFill>
                <a:latin typeface="Century Gothic"/>
                <a:cs typeface="Century Gothic"/>
              </a:rPr>
              <a:t>Since 2013</a:t>
            </a: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6E448BC5-14D2-E04C-871E-54596BCBB271}"/>
              </a:ext>
            </a:extLst>
          </p:cNvPr>
          <p:cNvSpPr/>
          <p:nvPr/>
        </p:nvSpPr>
        <p:spPr>
          <a:xfrm>
            <a:off x="1037968" y="2361576"/>
            <a:ext cx="2954169" cy="1951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527" lvl="0" defTabSz="1219140">
              <a:lnSpc>
                <a:spcPts val="2931"/>
              </a:lnSpc>
              <a:defRPr/>
            </a:pPr>
            <a:r>
              <a:rPr lang="en-US" sz="2800" dirty="0">
                <a:solidFill>
                  <a:srgbClr val="FFFFFF"/>
                </a:solidFill>
                <a:latin typeface="Century Gothic"/>
                <a:cs typeface="Century Gothic"/>
              </a:rPr>
              <a:t>unemployment rate has remained at a single-digit level.</a:t>
            </a:r>
            <a:endParaRPr lang="es-CO" sz="2500" i="1" dirty="0">
              <a:solidFill>
                <a:schemeClr val="bg1"/>
              </a:solidFill>
              <a:latin typeface="Century Gothic"/>
            </a:endParaRPr>
          </a:p>
        </p:txBody>
      </p:sp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978BD18B-8FB5-2040-AB55-FDC5CBC928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1225455"/>
              </p:ext>
            </p:extLst>
          </p:nvPr>
        </p:nvGraphicFramePr>
        <p:xfrm>
          <a:off x="4921222" y="1213887"/>
          <a:ext cx="6994331" cy="36646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0" name="Grupo 9">
            <a:extLst>
              <a:ext uri="{FF2B5EF4-FFF2-40B4-BE49-F238E27FC236}">
                <a16:creationId xmlns:a16="http://schemas.microsoft.com/office/drawing/2014/main" id="{39B01574-35EC-3E4C-910A-B2F2B7B77F16}"/>
              </a:ext>
            </a:extLst>
          </p:cNvPr>
          <p:cNvGrpSpPr/>
          <p:nvPr/>
        </p:nvGrpSpPr>
        <p:grpSpPr>
          <a:xfrm>
            <a:off x="9216781" y="6405399"/>
            <a:ext cx="1756053" cy="308078"/>
            <a:chOff x="9216781" y="6405399"/>
            <a:chExt cx="1756053" cy="308078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C9AFCE7-4A1C-2F4E-9658-AEC9490C8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16781" y="6433293"/>
              <a:ext cx="1281235" cy="252290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13AF6EA2-B923-4F45-9FB6-548ABFDC8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4756" y="6405399"/>
              <a:ext cx="308078" cy="308078"/>
            </a:xfrm>
            <a:prstGeom prst="rect">
              <a:avLst/>
            </a:prstGeom>
          </p:spPr>
        </p:pic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3D0B774E-696C-F840-9B6E-AD530B3C5DD2}"/>
              </a:ext>
            </a:extLst>
          </p:cNvPr>
          <p:cNvSpPr txBox="1"/>
          <p:nvPr/>
        </p:nvSpPr>
        <p:spPr>
          <a:xfrm>
            <a:off x="7471144" y="1495646"/>
            <a:ext cx="2020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0D1E2D"/>
                </a:solidFill>
              </a:rPr>
              <a:t>2010 – 2019 est.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03626BB-73A6-9D48-B003-C9856085FADD}"/>
              </a:ext>
            </a:extLst>
          </p:cNvPr>
          <p:cNvSpPr txBox="1"/>
          <p:nvPr/>
        </p:nvSpPr>
        <p:spPr>
          <a:xfrm>
            <a:off x="5257434" y="5103363"/>
            <a:ext cx="37926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/>
                <a:cs typeface="Century Gothic"/>
              </a:rPr>
              <a:t>It is expected that, in 2018 and 2019, unemployment rate will continue to be at a one - digit level; with a </a:t>
            </a:r>
            <a:r>
              <a:rPr lang="en-US" sz="1600" b="1" dirty="0">
                <a:solidFill>
                  <a:srgbClr val="FF5C1B"/>
                </a:solidFill>
                <a:latin typeface="Century Gothic"/>
                <a:cs typeface="Century Gothic"/>
              </a:rPr>
              <a:t>slight decrease</a:t>
            </a:r>
            <a:r>
              <a:rPr lang="en-US" sz="1600" dirty="0">
                <a:solidFill>
                  <a:srgbClr val="FF5C1B"/>
                </a:solidFill>
                <a:latin typeface="Century Gothic"/>
                <a:cs typeface="Century Gothic"/>
              </a:rPr>
              <a:t> 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/>
                <a:cs typeface="Century Gothic"/>
              </a:rPr>
              <a:t>from 2017.</a:t>
            </a:r>
            <a:endParaRPr lang="es-MX" sz="1600" dirty="0">
              <a:solidFill>
                <a:prstClr val="black">
                  <a:lumMod val="85000"/>
                  <a:lumOff val="15000"/>
                </a:prstClr>
              </a:solidFill>
              <a:latin typeface="Century Gothic"/>
              <a:cs typeface="Century Gothic"/>
            </a:endParaRPr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37C556EA-195D-1242-ADB7-579A777B47F0}"/>
              </a:ext>
            </a:extLst>
          </p:cNvPr>
          <p:cNvSpPr txBox="1">
            <a:spLocks/>
          </p:cNvSpPr>
          <p:nvPr/>
        </p:nvSpPr>
        <p:spPr>
          <a:xfrm>
            <a:off x="37983" y="6433293"/>
            <a:ext cx="4032898" cy="397050"/>
          </a:xfrm>
          <a:prstGeom prst="rect">
            <a:avLst/>
          </a:prstGeom>
        </p:spPr>
        <p:txBody>
          <a:bodyPr lIns="68568" tIns="34285" rIns="68568" bIns="34285">
            <a:noAutofit/>
          </a:bodyPr>
          <a:lstStyle>
            <a:lvl1pPr marL="171422" indent="-171422" algn="l" defTabSz="685685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265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107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9950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793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635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478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321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164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355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s-CO" sz="800" i="1" dirty="0" err="1">
                <a:solidFill>
                  <a:prstClr val="white">
                    <a:lumMod val="50000"/>
                  </a:prstClr>
                </a:solidFill>
                <a:latin typeface="Century Gothic" panose="020B0502020202020204" pitchFamily="34" charset="0"/>
              </a:rPr>
              <a:t>Source</a:t>
            </a:r>
            <a:r>
              <a:rPr lang="es-CO" sz="800" i="1" dirty="0">
                <a:solidFill>
                  <a:prstClr val="white">
                    <a:lumMod val="50000"/>
                  </a:prstClr>
                </a:solidFill>
                <a:latin typeface="Century Gothic" panose="020B0502020202020204" pitchFamily="34" charset="0"/>
              </a:rPr>
              <a:t>: </a:t>
            </a:r>
            <a:r>
              <a:rPr lang="es-CO" sz="800" i="1" dirty="0" err="1">
                <a:solidFill>
                  <a:prstClr val="white">
                    <a:lumMod val="50000"/>
                  </a:prstClr>
                </a:solidFill>
                <a:latin typeface="Century Gothic" panose="020B0502020202020204" pitchFamily="34" charset="0"/>
              </a:rPr>
              <a:t>Source</a:t>
            </a:r>
            <a:r>
              <a:rPr lang="es-CO" sz="800" i="1" dirty="0">
                <a:solidFill>
                  <a:prstClr val="white">
                    <a:lumMod val="50000"/>
                  </a:prstClr>
                </a:solidFill>
                <a:latin typeface="Century Gothic" panose="020B0502020202020204" pitchFamily="34" charset="0"/>
              </a:rPr>
              <a:t>: </a:t>
            </a:r>
            <a:r>
              <a:rPr lang="es-CO" sz="800" i="1" dirty="0" err="1">
                <a:solidFill>
                  <a:prstClr val="white">
                    <a:lumMod val="50000"/>
                  </a:prstClr>
                </a:solidFill>
                <a:latin typeface="Century Gothic" panose="020B0502020202020204" pitchFamily="34" charset="0"/>
              </a:rPr>
              <a:t>Colombian</a:t>
            </a:r>
            <a:r>
              <a:rPr lang="es-CO" sz="800" i="1" dirty="0">
                <a:solidFill>
                  <a:prstClr val="white">
                    <a:lumMod val="50000"/>
                  </a:prstClr>
                </a:solidFill>
                <a:latin typeface="Century Gothic" panose="020B0502020202020204" pitchFamily="34" charset="0"/>
              </a:rPr>
              <a:t> </a:t>
            </a:r>
            <a:r>
              <a:rPr lang="es-CO" sz="800" i="1" dirty="0" err="1">
                <a:solidFill>
                  <a:prstClr val="white">
                    <a:lumMod val="50000"/>
                  </a:prstClr>
                </a:solidFill>
                <a:latin typeface="Century Gothic" panose="020B0502020202020204" pitchFamily="34" charset="0"/>
              </a:rPr>
              <a:t>National</a:t>
            </a:r>
            <a:r>
              <a:rPr lang="es-CO" sz="800" i="1" dirty="0">
                <a:solidFill>
                  <a:prstClr val="white">
                    <a:lumMod val="50000"/>
                  </a:prstClr>
                </a:solidFill>
                <a:latin typeface="Century Gothic" panose="020B0502020202020204" pitchFamily="34" charset="0"/>
              </a:rPr>
              <a:t> Bank (Banco de la República). </a:t>
            </a:r>
            <a:r>
              <a:rPr lang="es-CO" sz="800" i="1" dirty="0" err="1">
                <a:solidFill>
                  <a:prstClr val="white">
                    <a:lumMod val="50000"/>
                  </a:prstClr>
                </a:solidFill>
                <a:latin typeface="Century Gothic" panose="020B0502020202020204" pitchFamily="34" charset="0"/>
              </a:rPr>
              <a:t>Projections</a:t>
            </a:r>
            <a:r>
              <a:rPr lang="es-CO" sz="800" i="1" dirty="0">
                <a:solidFill>
                  <a:prstClr val="white">
                    <a:lumMod val="50000"/>
                  </a:prstClr>
                </a:solidFill>
                <a:latin typeface="Century Gothic" panose="020B0502020202020204" pitchFamily="34" charset="0"/>
              </a:rPr>
              <a:t>: </a:t>
            </a:r>
            <a:r>
              <a:rPr lang="en-US" sz="800" i="1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IMF, WEO, April 2018</a:t>
            </a:r>
            <a:endParaRPr lang="es-CO" sz="800" i="1" dirty="0">
              <a:solidFill>
                <a:prstClr val="white">
                  <a:lumMod val="50000"/>
                </a:prst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626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440A82E1-201A-7B4D-88C0-AFD2F37AEE04}"/>
              </a:ext>
            </a:extLst>
          </p:cNvPr>
          <p:cNvSpPr/>
          <p:nvPr/>
        </p:nvSpPr>
        <p:spPr>
          <a:xfrm>
            <a:off x="-1" y="865"/>
            <a:ext cx="12192000" cy="1320800"/>
          </a:xfrm>
          <a:prstGeom prst="rect">
            <a:avLst/>
          </a:prstGeom>
          <a:solidFill>
            <a:srgbClr val="0D1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A9EA17FD-5492-3B4E-90BD-DEF6F9413E85}"/>
              </a:ext>
            </a:extLst>
          </p:cNvPr>
          <p:cNvSpPr/>
          <p:nvPr/>
        </p:nvSpPr>
        <p:spPr>
          <a:xfrm>
            <a:off x="74026" y="61413"/>
            <a:ext cx="1219200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527" algn="ctr" defTabSz="1219140">
              <a:lnSpc>
                <a:spcPts val="3031"/>
              </a:lnSpc>
              <a:defRPr/>
            </a:pPr>
            <a:r>
              <a:rPr lang="es-CO" sz="3200" b="1" i="1" dirty="0">
                <a:solidFill>
                  <a:srgbClr val="FF5C1B"/>
                </a:solidFill>
                <a:latin typeface="Century Gothic"/>
                <a:cs typeface="Century Gothic"/>
              </a:rPr>
              <a:t>COLOMBIA IS THE 28th</a:t>
            </a:r>
            <a:endParaRPr lang="es-CO" sz="3200" b="1" i="1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pPr marL="33527" algn="ctr" defTabSz="1219140">
              <a:lnSpc>
                <a:spcPts val="3031"/>
              </a:lnSpc>
              <a:defRPr/>
            </a:pPr>
            <a:r>
              <a:rPr lang="en-US" sz="2400" dirty="0">
                <a:solidFill>
                  <a:srgbClr val="FFFFFF"/>
                </a:solidFill>
                <a:latin typeface="Century Gothic"/>
                <a:cs typeface="Century Gothic"/>
              </a:rPr>
              <a:t>most populated country in the world </a:t>
            </a:r>
            <a:br>
              <a:rPr lang="en-US" sz="2400" dirty="0">
                <a:solidFill>
                  <a:srgbClr val="FFFFFF"/>
                </a:solidFill>
                <a:latin typeface="Century Gothic"/>
                <a:cs typeface="Century Gothic"/>
              </a:rPr>
            </a:br>
            <a:r>
              <a:rPr lang="en-US" sz="2400" dirty="0">
                <a:solidFill>
                  <a:srgbClr val="FFFFFF"/>
                </a:solidFill>
                <a:latin typeface="Century Gothic"/>
                <a:cs typeface="Century Gothic"/>
              </a:rPr>
              <a:t>and the 3</a:t>
            </a:r>
            <a:r>
              <a:rPr lang="en-US" sz="2400" baseline="30000" dirty="0">
                <a:solidFill>
                  <a:srgbClr val="FFFFFF"/>
                </a:solidFill>
                <a:latin typeface="Century Gothic"/>
                <a:cs typeface="Century Gothic"/>
              </a:rPr>
              <a:t>rd</a:t>
            </a:r>
            <a:r>
              <a:rPr lang="en-US" sz="2400" dirty="0">
                <a:solidFill>
                  <a:srgbClr val="FFFFFF"/>
                </a:solidFill>
                <a:latin typeface="Century Gothic"/>
                <a:cs typeface="Century Gothic"/>
              </a:rPr>
              <a:t> in Latin America</a:t>
            </a:r>
            <a:endParaRPr lang="es-CO" sz="24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graphicFrame>
        <p:nvGraphicFramePr>
          <p:cNvPr id="11" name="5 Gráfico">
            <a:extLst>
              <a:ext uri="{FF2B5EF4-FFF2-40B4-BE49-F238E27FC236}">
                <a16:creationId xmlns:a16="http://schemas.microsoft.com/office/drawing/2014/main" id="{C79CA9F1-7232-074F-8BE8-58C7FCFE6B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7581645"/>
              </p:ext>
            </p:extLst>
          </p:nvPr>
        </p:nvGraphicFramePr>
        <p:xfrm>
          <a:off x="997951" y="1959429"/>
          <a:ext cx="10344151" cy="44699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2" name="Grupo 34">
            <a:extLst>
              <a:ext uri="{FF2B5EF4-FFF2-40B4-BE49-F238E27FC236}">
                <a16:creationId xmlns:a16="http://schemas.microsoft.com/office/drawing/2014/main" id="{5DC09EEB-E986-FF4D-8C3F-4A76237A4A3D}"/>
              </a:ext>
            </a:extLst>
          </p:cNvPr>
          <p:cNvGrpSpPr/>
          <p:nvPr/>
        </p:nvGrpSpPr>
        <p:grpSpPr>
          <a:xfrm>
            <a:off x="7012933" y="3519940"/>
            <a:ext cx="3536155" cy="338554"/>
            <a:chOff x="7463052" y="1473333"/>
            <a:chExt cx="1833217" cy="338552"/>
          </a:xfrm>
        </p:grpSpPr>
        <p:sp>
          <p:nvSpPr>
            <p:cNvPr id="13" name="CuadroTexto 22">
              <a:extLst>
                <a:ext uri="{FF2B5EF4-FFF2-40B4-BE49-F238E27FC236}">
                  <a16:creationId xmlns:a16="http://schemas.microsoft.com/office/drawing/2014/main" id="{10D0180A-C9A9-CF4F-9150-A9BCB340A20F}"/>
                </a:ext>
              </a:extLst>
            </p:cNvPr>
            <p:cNvSpPr txBox="1"/>
            <p:nvPr/>
          </p:nvSpPr>
          <p:spPr>
            <a:xfrm>
              <a:off x="7543715" y="1473333"/>
              <a:ext cx="1752554" cy="338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600" b="0" i="0" u="none" strike="noStrike" kern="1200" cap="none" spc="0" normalizeH="0" baseline="0" dirty="0">
                  <a:ln>
                    <a:noFill/>
                  </a:ln>
                  <a:solidFill>
                    <a:srgbClr val="0D1E2D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Latin American Economies</a:t>
              </a:r>
            </a:p>
          </p:txBody>
        </p:sp>
        <p:sp>
          <p:nvSpPr>
            <p:cNvPr id="15" name="Rectángulo 23">
              <a:extLst>
                <a:ext uri="{FF2B5EF4-FFF2-40B4-BE49-F238E27FC236}">
                  <a16:creationId xmlns:a16="http://schemas.microsoft.com/office/drawing/2014/main" id="{25A58093-71CF-1D46-805C-5FEB6FD6C7A8}"/>
                </a:ext>
              </a:extLst>
            </p:cNvPr>
            <p:cNvSpPr/>
            <p:nvPr/>
          </p:nvSpPr>
          <p:spPr>
            <a:xfrm>
              <a:off x="7463052" y="1566068"/>
              <a:ext cx="98482" cy="180000"/>
            </a:xfrm>
            <a:prstGeom prst="rect">
              <a:avLst/>
            </a:prstGeom>
            <a:solidFill>
              <a:srgbClr val="FF9F1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600" b="0" i="0" u="none" strike="noStrike" kern="1200" cap="none" spc="0" normalizeH="0" baseline="0" noProof="0">
                <a:ln>
                  <a:noFill/>
                </a:ln>
                <a:solidFill>
                  <a:srgbClr val="0D1E2D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</p:grpSp>
      <p:pic>
        <p:nvPicPr>
          <p:cNvPr id="20" name="Gráfico 19">
            <a:extLst>
              <a:ext uri="{FF2B5EF4-FFF2-40B4-BE49-F238E27FC236}">
                <a16:creationId xmlns:a16="http://schemas.microsoft.com/office/drawing/2014/main" id="{B329D113-CB0C-AF46-9070-90E7C78FA5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1534" y="236509"/>
            <a:ext cx="629049" cy="629049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924C0660-1FCD-2E4A-9EDB-FFE1083EE012}"/>
              </a:ext>
            </a:extLst>
          </p:cNvPr>
          <p:cNvSpPr/>
          <p:nvPr/>
        </p:nvSpPr>
        <p:spPr>
          <a:xfrm rot="2700000">
            <a:off x="-440612" y="1756799"/>
            <a:ext cx="881223" cy="881223"/>
          </a:xfrm>
          <a:prstGeom prst="rect">
            <a:avLst/>
          </a:prstGeom>
          <a:noFill/>
          <a:ln w="1143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F7A5ED06-8486-7043-83C2-073EC6A0B428}"/>
              </a:ext>
            </a:extLst>
          </p:cNvPr>
          <p:cNvGrpSpPr/>
          <p:nvPr/>
        </p:nvGrpSpPr>
        <p:grpSpPr>
          <a:xfrm>
            <a:off x="9216781" y="6405399"/>
            <a:ext cx="1756053" cy="308078"/>
            <a:chOff x="9216781" y="6405399"/>
            <a:chExt cx="1756053" cy="308078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34307F30-361C-0B49-9EF3-1E0B2ADD2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16781" y="6433293"/>
              <a:ext cx="1281235" cy="252290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20F14C3D-D568-BB42-BDDF-F12D33810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4756" y="6405399"/>
              <a:ext cx="308078" cy="308078"/>
            </a:xfrm>
            <a:prstGeom prst="rect">
              <a:avLst/>
            </a:prstGeom>
          </p:spPr>
        </p:pic>
      </p:grp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44365902-A394-1047-9755-8F53C48FE4C3}"/>
              </a:ext>
            </a:extLst>
          </p:cNvPr>
          <p:cNvSpPr txBox="1">
            <a:spLocks/>
          </p:cNvSpPr>
          <p:nvPr/>
        </p:nvSpPr>
        <p:spPr>
          <a:xfrm>
            <a:off x="1163906" y="6408329"/>
            <a:ext cx="4032898" cy="397050"/>
          </a:xfrm>
          <a:prstGeom prst="rect">
            <a:avLst/>
          </a:prstGeom>
        </p:spPr>
        <p:txBody>
          <a:bodyPr lIns="68568" tIns="34285" rIns="68568" bIns="34285">
            <a:noAutofit/>
          </a:bodyPr>
          <a:lstStyle>
            <a:lvl1pPr marL="171422" indent="-171422" algn="l" defTabSz="685685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265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107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9950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793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635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478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321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164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378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800" i="1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*Estimated,.</a:t>
            </a:r>
          </a:p>
          <a:p>
            <a:pPr marL="0" lvl="0" indent="0" defTabSz="914378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800" i="1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Source: IMF, 2018</a:t>
            </a:r>
          </a:p>
        </p:txBody>
      </p:sp>
    </p:spTree>
    <p:extLst>
      <p:ext uri="{BB962C8B-B14F-4D97-AF65-F5344CB8AC3E}">
        <p14:creationId xmlns:p14="http://schemas.microsoft.com/office/powerpoint/2010/main" val="3399329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ángulo 34">
            <a:extLst>
              <a:ext uri="{FF2B5EF4-FFF2-40B4-BE49-F238E27FC236}">
                <a16:creationId xmlns:a16="http://schemas.microsoft.com/office/drawing/2014/main" id="{6DACD7F9-505E-CA47-A002-8B779B5C8304}"/>
              </a:ext>
            </a:extLst>
          </p:cNvPr>
          <p:cNvSpPr/>
          <p:nvPr/>
        </p:nvSpPr>
        <p:spPr>
          <a:xfrm>
            <a:off x="0" y="0"/>
            <a:ext cx="4170784" cy="6858000"/>
          </a:xfrm>
          <a:prstGeom prst="rect">
            <a:avLst/>
          </a:prstGeom>
          <a:solidFill>
            <a:srgbClr val="0D1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0" name="Gráfico 19">
            <a:extLst>
              <a:ext uri="{FF2B5EF4-FFF2-40B4-BE49-F238E27FC236}">
                <a16:creationId xmlns:a16="http://schemas.microsoft.com/office/drawing/2014/main" id="{B329D113-CB0C-AF46-9070-90E7C78FA5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534" y="236509"/>
            <a:ext cx="629049" cy="629049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924C0660-1FCD-2E4A-9EDB-FFE1083EE012}"/>
              </a:ext>
            </a:extLst>
          </p:cNvPr>
          <p:cNvSpPr/>
          <p:nvPr/>
        </p:nvSpPr>
        <p:spPr>
          <a:xfrm rot="2700000">
            <a:off x="-440612" y="1756799"/>
            <a:ext cx="881223" cy="881223"/>
          </a:xfrm>
          <a:prstGeom prst="rect">
            <a:avLst/>
          </a:prstGeom>
          <a:noFill/>
          <a:ln w="1143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aphicFrame>
        <p:nvGraphicFramePr>
          <p:cNvPr id="14" name="7 Gráfico">
            <a:extLst>
              <a:ext uri="{FF2B5EF4-FFF2-40B4-BE49-F238E27FC236}">
                <a16:creationId xmlns:a16="http://schemas.microsoft.com/office/drawing/2014/main" id="{C797C96F-631B-EF4A-8391-B78D701819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0246760"/>
              </p:ext>
            </p:extLst>
          </p:nvPr>
        </p:nvGraphicFramePr>
        <p:xfrm>
          <a:off x="4366727" y="1425475"/>
          <a:ext cx="7382866" cy="4180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8 CuadroTexto">
            <a:extLst>
              <a:ext uri="{FF2B5EF4-FFF2-40B4-BE49-F238E27FC236}">
                <a16:creationId xmlns:a16="http://schemas.microsoft.com/office/drawing/2014/main" id="{34B0089E-8296-564A-9C42-95578E9C75ED}"/>
              </a:ext>
            </a:extLst>
          </p:cNvPr>
          <p:cNvSpPr txBox="1"/>
          <p:nvPr/>
        </p:nvSpPr>
        <p:spPr>
          <a:xfrm>
            <a:off x="5044012" y="865558"/>
            <a:ext cx="6366828" cy="646307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lvl="0" algn="ctr" defTabSz="914243">
              <a:defRPr/>
            </a:pPr>
            <a:r>
              <a:rPr lang="en-US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Percentage of people in poverty </a:t>
            </a:r>
          </a:p>
          <a:p>
            <a:pPr lvl="0" algn="ctr" defTabSz="914243">
              <a:defRPr/>
            </a:pPr>
            <a:r>
              <a:rPr lang="en-US" sz="1600" i="1" dirty="0">
                <a:solidFill>
                  <a:srgbClr val="262626"/>
                </a:solidFill>
                <a:latin typeface="Century Gothic" panose="020B0502020202020204" pitchFamily="34" charset="0"/>
              </a:rPr>
              <a:t>2002 – 2017</a:t>
            </a:r>
          </a:p>
        </p:txBody>
      </p:sp>
      <p:grpSp>
        <p:nvGrpSpPr>
          <p:cNvPr id="21" name="2 Grupo">
            <a:extLst>
              <a:ext uri="{FF2B5EF4-FFF2-40B4-BE49-F238E27FC236}">
                <a16:creationId xmlns:a16="http://schemas.microsoft.com/office/drawing/2014/main" id="{FFBA9CF6-E0B1-CA43-8DB4-81B040B1937B}"/>
              </a:ext>
            </a:extLst>
          </p:cNvPr>
          <p:cNvGrpSpPr/>
          <p:nvPr/>
        </p:nvGrpSpPr>
        <p:grpSpPr>
          <a:xfrm>
            <a:off x="9487979" y="3823902"/>
            <a:ext cx="1720240" cy="340951"/>
            <a:chOff x="3769328" y="1621007"/>
            <a:chExt cx="1720239" cy="340951"/>
          </a:xfrm>
        </p:grpSpPr>
        <p:sp>
          <p:nvSpPr>
            <p:cNvPr id="22" name="3 CuadroTexto">
              <a:extLst>
                <a:ext uri="{FF2B5EF4-FFF2-40B4-BE49-F238E27FC236}">
                  <a16:creationId xmlns:a16="http://schemas.microsoft.com/office/drawing/2014/main" id="{EC4E805D-DCB0-B949-B0DA-D79D3E87B930}"/>
                </a:ext>
              </a:extLst>
            </p:cNvPr>
            <p:cNvSpPr txBox="1"/>
            <p:nvPr/>
          </p:nvSpPr>
          <p:spPr>
            <a:xfrm>
              <a:off x="3769328" y="1621007"/>
              <a:ext cx="1645064" cy="244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121896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D1E2D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Poverty</a:t>
              </a:r>
            </a:p>
          </p:txBody>
        </p:sp>
        <p:grpSp>
          <p:nvGrpSpPr>
            <p:cNvPr id="27" name="17 Grupo">
              <a:extLst>
                <a:ext uri="{FF2B5EF4-FFF2-40B4-BE49-F238E27FC236}">
                  <a16:creationId xmlns:a16="http://schemas.microsoft.com/office/drawing/2014/main" id="{D0E2F43D-BA55-4649-8439-258B94C0FEBD}"/>
                </a:ext>
              </a:extLst>
            </p:cNvPr>
            <p:cNvGrpSpPr/>
            <p:nvPr/>
          </p:nvGrpSpPr>
          <p:grpSpPr>
            <a:xfrm>
              <a:off x="5376309" y="1702601"/>
              <a:ext cx="113258" cy="259357"/>
              <a:chOff x="5790979" y="2096005"/>
              <a:chExt cx="113258" cy="259357"/>
            </a:xfrm>
          </p:grpSpPr>
          <p:sp>
            <p:nvSpPr>
              <p:cNvPr id="28" name="13 Rectángulo redondeado">
                <a:extLst>
                  <a:ext uri="{FF2B5EF4-FFF2-40B4-BE49-F238E27FC236}">
                    <a16:creationId xmlns:a16="http://schemas.microsoft.com/office/drawing/2014/main" id="{B39185C8-9049-FD41-BECA-BDF4AF270610}"/>
                  </a:ext>
                </a:extLst>
              </p:cNvPr>
              <p:cNvSpPr/>
              <p:nvPr/>
            </p:nvSpPr>
            <p:spPr>
              <a:xfrm rot="2700000">
                <a:off x="5801464" y="2089661"/>
                <a:ext cx="96429" cy="109117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2400" b="0" i="0" u="none" strike="noStrike" kern="1200" cap="none" spc="0" normalizeH="0" baseline="0" noProof="0">
                  <a:ln>
                    <a:noFill/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29" name="15 Rectángulo redondeado">
                <a:extLst>
                  <a:ext uri="{FF2B5EF4-FFF2-40B4-BE49-F238E27FC236}">
                    <a16:creationId xmlns:a16="http://schemas.microsoft.com/office/drawing/2014/main" id="{B40D6ED8-C3C2-D843-A37E-8E7A6DEE5D64}"/>
                  </a:ext>
                </a:extLst>
              </p:cNvPr>
              <p:cNvSpPr/>
              <p:nvPr/>
            </p:nvSpPr>
            <p:spPr>
              <a:xfrm>
                <a:off x="5790979" y="2263075"/>
                <a:ext cx="104429" cy="92287"/>
              </a:xfrm>
              <a:prstGeom prst="roundRect">
                <a:avLst/>
              </a:prstGeom>
              <a:solidFill>
                <a:srgbClr val="FF5C1B"/>
              </a:solidFill>
              <a:ln>
                <a:solidFill>
                  <a:srgbClr val="FF5C1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DD232BDE-68AC-1641-BC95-6CE8C92C3E9D}"/>
              </a:ext>
            </a:extLst>
          </p:cNvPr>
          <p:cNvSpPr/>
          <p:nvPr/>
        </p:nvSpPr>
        <p:spPr>
          <a:xfrm>
            <a:off x="10089104" y="3995863"/>
            <a:ext cx="1043940" cy="3970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defTabSz="1218960">
              <a:lnSpc>
                <a:spcPct val="90000"/>
              </a:lnSpc>
              <a:defRPr/>
            </a:pPr>
            <a:r>
              <a:rPr lang="es-CO" sz="1100" dirty="0">
                <a:solidFill>
                  <a:srgbClr val="0D1E2D"/>
                </a:solidFill>
                <a:latin typeface="Century Gothic" panose="020B0502020202020204" pitchFamily="34" charset="0"/>
              </a:rPr>
              <a:t>Middle Class</a:t>
            </a:r>
          </a:p>
          <a:p>
            <a:pPr lvl="0" algn="r" defTabSz="1218960">
              <a:lnSpc>
                <a:spcPct val="90000"/>
              </a:lnSpc>
              <a:defRPr/>
            </a:pPr>
            <a:endParaRPr lang="es-CO" sz="1100" dirty="0">
              <a:solidFill>
                <a:srgbClr val="0D1E2D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Rectángulo redondeado 29">
            <a:extLst>
              <a:ext uri="{FF2B5EF4-FFF2-40B4-BE49-F238E27FC236}">
                <a16:creationId xmlns:a16="http://schemas.microsoft.com/office/drawing/2014/main" id="{2115B314-33B7-B544-A5AB-F67CD3B20629}"/>
              </a:ext>
            </a:extLst>
          </p:cNvPr>
          <p:cNvSpPr/>
          <p:nvPr/>
        </p:nvSpPr>
        <p:spPr>
          <a:xfrm>
            <a:off x="6220980" y="4990215"/>
            <a:ext cx="3385108" cy="857693"/>
          </a:xfrm>
          <a:prstGeom prst="roundRect">
            <a:avLst>
              <a:gd name="adj" fmla="val 3101"/>
            </a:avLst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1" name="CuadroTexto 22">
            <a:extLst>
              <a:ext uri="{FF2B5EF4-FFF2-40B4-BE49-F238E27FC236}">
                <a16:creationId xmlns:a16="http://schemas.microsoft.com/office/drawing/2014/main" id="{611F1CB8-9E55-D449-AE1E-EBC0F7F4568D}"/>
              </a:ext>
            </a:extLst>
          </p:cNvPr>
          <p:cNvSpPr txBox="1"/>
          <p:nvPr/>
        </p:nvSpPr>
        <p:spPr>
          <a:xfrm>
            <a:off x="6220980" y="5123596"/>
            <a:ext cx="338510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MX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cs typeface="Century Gothic"/>
              </a:rPr>
              <a:t>Colombia</a:t>
            </a:r>
            <a:r>
              <a:rPr lang="es-MX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cs typeface="Century Gothic"/>
              </a:rPr>
              <a:t> has continuously decreased its poverty levels.</a:t>
            </a:r>
          </a:p>
        </p:txBody>
      </p:sp>
      <p:cxnSp>
        <p:nvCxnSpPr>
          <p:cNvPr id="32" name="Straight Connector 14">
            <a:extLst>
              <a:ext uri="{FF2B5EF4-FFF2-40B4-BE49-F238E27FC236}">
                <a16:creationId xmlns:a16="http://schemas.microsoft.com/office/drawing/2014/main" id="{ABDC4012-5B59-7847-8881-B12FE21E5DA2}"/>
              </a:ext>
            </a:extLst>
          </p:cNvPr>
          <p:cNvCxnSpPr/>
          <p:nvPr/>
        </p:nvCxnSpPr>
        <p:spPr>
          <a:xfrm flipH="1">
            <a:off x="1150829" y="3640867"/>
            <a:ext cx="691764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24">
            <a:extLst>
              <a:ext uri="{FF2B5EF4-FFF2-40B4-BE49-F238E27FC236}">
                <a16:creationId xmlns:a16="http://schemas.microsoft.com/office/drawing/2014/main" id="{B039E607-B6DE-F14C-A944-564100DFA3B6}"/>
              </a:ext>
            </a:extLst>
          </p:cNvPr>
          <p:cNvSpPr txBox="1"/>
          <p:nvPr/>
        </p:nvSpPr>
        <p:spPr>
          <a:xfrm>
            <a:off x="1051999" y="1247564"/>
            <a:ext cx="25843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FFFF"/>
                </a:solidFill>
                <a:latin typeface="Century Gothic"/>
                <a:cs typeface="Century Gothic"/>
              </a:rPr>
              <a:t>Remarkable reduction in poverty rates and a rapidly growing</a:t>
            </a:r>
            <a:endParaRPr lang="es-CO" sz="2400" b="1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4" name="Rectangle 15">
            <a:extLst>
              <a:ext uri="{FF2B5EF4-FFF2-40B4-BE49-F238E27FC236}">
                <a16:creationId xmlns:a16="http://schemas.microsoft.com/office/drawing/2014/main" id="{420E33E3-296F-FB48-BE90-B790B4B15AE4}"/>
              </a:ext>
            </a:extLst>
          </p:cNvPr>
          <p:cNvSpPr/>
          <p:nvPr/>
        </p:nvSpPr>
        <p:spPr>
          <a:xfrm>
            <a:off x="963768" y="3307634"/>
            <a:ext cx="2548195" cy="333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527" lvl="0" defTabSz="1219140">
              <a:lnSpc>
                <a:spcPts val="1731"/>
              </a:lnSpc>
              <a:defRPr/>
            </a:pPr>
            <a:r>
              <a:rPr lang="es-CO" sz="2800" b="1" i="1" dirty="0">
                <a:solidFill>
                  <a:srgbClr val="FF5C1B"/>
                </a:solidFill>
                <a:latin typeface="Century Gothic"/>
                <a:cs typeface="Century Gothic"/>
              </a:rPr>
              <a:t>Middle class</a:t>
            </a: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353EFD0C-2990-3344-9193-E78D5416B3DD}"/>
              </a:ext>
            </a:extLst>
          </p:cNvPr>
          <p:cNvGrpSpPr/>
          <p:nvPr/>
        </p:nvGrpSpPr>
        <p:grpSpPr>
          <a:xfrm>
            <a:off x="9216781" y="6405399"/>
            <a:ext cx="1756053" cy="308078"/>
            <a:chOff x="9216781" y="6405399"/>
            <a:chExt cx="1756053" cy="308078"/>
          </a:xfrm>
        </p:grpSpPr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6D4C5BBF-ABF7-5744-9472-12254BD8E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16781" y="6433293"/>
              <a:ext cx="1281235" cy="252290"/>
            </a:xfrm>
            <a:prstGeom prst="rect">
              <a:avLst/>
            </a:prstGeom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FD28ADFE-D346-064F-A09D-6768ACEB0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4756" y="6405399"/>
              <a:ext cx="308078" cy="308078"/>
            </a:xfrm>
            <a:prstGeom prst="rect">
              <a:avLst/>
            </a:prstGeom>
          </p:spPr>
        </p:pic>
      </p:grpSp>
      <p:sp>
        <p:nvSpPr>
          <p:cNvPr id="36" name="4 CuadroTexto">
            <a:extLst>
              <a:ext uri="{FF2B5EF4-FFF2-40B4-BE49-F238E27FC236}">
                <a16:creationId xmlns:a16="http://schemas.microsoft.com/office/drawing/2014/main" id="{E89AA31F-7590-A741-B41D-C8AAC3E51177}"/>
              </a:ext>
            </a:extLst>
          </p:cNvPr>
          <p:cNvSpPr txBox="1"/>
          <p:nvPr/>
        </p:nvSpPr>
        <p:spPr>
          <a:xfrm>
            <a:off x="73705" y="6190261"/>
            <a:ext cx="3817812" cy="60785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Source: Poverty: National Administrative Department of Statistics – DANE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Middle class: The gained decade: the evolution of the middle class in Colombia </a:t>
            </a:r>
            <a:br>
              <a:rPr kumimoji="0" lang="en-US" sz="7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</a:br>
            <a:r>
              <a:rPr kumimoji="0" lang="en-US" sz="7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between 2002 and 2011. Document CEDE # 50. Universidad de los Andes. And RADDAR for 2013 data.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*Middle class 2016: Estimates calculated by </a:t>
            </a:r>
            <a:r>
              <a:rPr kumimoji="0" lang="en-US" sz="7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ProColombia</a:t>
            </a:r>
            <a:endParaRPr kumimoji="0" lang="en-US" sz="7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75924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ángulo 47">
            <a:extLst>
              <a:ext uri="{FF2B5EF4-FFF2-40B4-BE49-F238E27FC236}">
                <a16:creationId xmlns:a16="http://schemas.microsoft.com/office/drawing/2014/main" id="{30651E9B-80D3-0B40-9A3D-DDE3E91F98B9}"/>
              </a:ext>
            </a:extLst>
          </p:cNvPr>
          <p:cNvSpPr/>
          <p:nvPr/>
        </p:nvSpPr>
        <p:spPr>
          <a:xfrm>
            <a:off x="0" y="0"/>
            <a:ext cx="4170784" cy="6858000"/>
          </a:xfrm>
          <a:prstGeom prst="rect">
            <a:avLst/>
          </a:prstGeom>
          <a:solidFill>
            <a:srgbClr val="0D1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0" name="Gráfico 19">
            <a:extLst>
              <a:ext uri="{FF2B5EF4-FFF2-40B4-BE49-F238E27FC236}">
                <a16:creationId xmlns:a16="http://schemas.microsoft.com/office/drawing/2014/main" id="{B329D113-CB0C-AF46-9070-90E7C78FA5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534" y="236509"/>
            <a:ext cx="629049" cy="629049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924C0660-1FCD-2E4A-9EDB-FFE1083EE012}"/>
              </a:ext>
            </a:extLst>
          </p:cNvPr>
          <p:cNvSpPr/>
          <p:nvPr/>
        </p:nvSpPr>
        <p:spPr>
          <a:xfrm rot="2700000">
            <a:off x="-440612" y="1756799"/>
            <a:ext cx="881223" cy="881223"/>
          </a:xfrm>
          <a:prstGeom prst="rect">
            <a:avLst/>
          </a:prstGeom>
          <a:noFill/>
          <a:ln w="114300">
            <a:solidFill>
              <a:srgbClr val="FF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32" name="Straight Connector 14">
            <a:extLst>
              <a:ext uri="{FF2B5EF4-FFF2-40B4-BE49-F238E27FC236}">
                <a16:creationId xmlns:a16="http://schemas.microsoft.com/office/drawing/2014/main" id="{ABDC4012-5B59-7847-8881-B12FE21E5DA2}"/>
              </a:ext>
            </a:extLst>
          </p:cNvPr>
          <p:cNvCxnSpPr/>
          <p:nvPr/>
        </p:nvCxnSpPr>
        <p:spPr>
          <a:xfrm flipH="1">
            <a:off x="1189716" y="3791608"/>
            <a:ext cx="691764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24">
            <a:extLst>
              <a:ext uri="{FF2B5EF4-FFF2-40B4-BE49-F238E27FC236}">
                <a16:creationId xmlns:a16="http://schemas.microsoft.com/office/drawing/2014/main" id="{B039E607-B6DE-F14C-A944-564100DFA3B6}"/>
              </a:ext>
            </a:extLst>
          </p:cNvPr>
          <p:cNvSpPr txBox="1"/>
          <p:nvPr/>
        </p:nvSpPr>
        <p:spPr>
          <a:xfrm>
            <a:off x="1037968" y="2005834"/>
            <a:ext cx="2263761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160"/>
              </a:lnSpc>
            </a:pPr>
            <a:r>
              <a:rPr lang="es-CO" sz="3000" b="1" dirty="0">
                <a:solidFill>
                  <a:srgbClr val="FF5C1B"/>
                </a:solidFill>
                <a:latin typeface="Century Gothic"/>
                <a:cs typeface="Century Gothic"/>
              </a:rPr>
              <a:t>COLOMBIA</a:t>
            </a:r>
          </a:p>
        </p:txBody>
      </p:sp>
      <p:sp>
        <p:nvSpPr>
          <p:cNvPr id="46" name="Rectangle 1">
            <a:extLst>
              <a:ext uri="{FF2B5EF4-FFF2-40B4-BE49-F238E27FC236}">
                <a16:creationId xmlns:a16="http://schemas.microsoft.com/office/drawing/2014/main" id="{95FE4B03-48BA-DA45-A3A7-FA4B95CFC7F1}"/>
              </a:ext>
            </a:extLst>
          </p:cNvPr>
          <p:cNvSpPr/>
          <p:nvPr/>
        </p:nvSpPr>
        <p:spPr>
          <a:xfrm>
            <a:off x="4947403" y="3702798"/>
            <a:ext cx="6343450" cy="2558854"/>
          </a:xfrm>
          <a:prstGeom prst="rect">
            <a:avLst/>
          </a:prstGeom>
          <a:solidFill>
            <a:schemeClr val="accent1">
              <a:lumMod val="60000"/>
              <a:lumOff val="40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ángulo 68">
            <a:extLst>
              <a:ext uri="{FF2B5EF4-FFF2-40B4-BE49-F238E27FC236}">
                <a16:creationId xmlns:a16="http://schemas.microsoft.com/office/drawing/2014/main" id="{5A401B39-8D40-B04D-9FAF-DFFA21B89871}"/>
              </a:ext>
            </a:extLst>
          </p:cNvPr>
          <p:cNvSpPr/>
          <p:nvPr/>
        </p:nvSpPr>
        <p:spPr>
          <a:xfrm>
            <a:off x="4947403" y="1698435"/>
            <a:ext cx="934894" cy="960107"/>
          </a:xfrm>
          <a:prstGeom prst="rect">
            <a:avLst/>
          </a:prstGeom>
          <a:solidFill>
            <a:srgbClr val="FF5C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Rectángulo 69">
            <a:extLst>
              <a:ext uri="{FF2B5EF4-FFF2-40B4-BE49-F238E27FC236}">
                <a16:creationId xmlns:a16="http://schemas.microsoft.com/office/drawing/2014/main" id="{B9D6FF06-B2C4-0940-B536-73F545FA8941}"/>
              </a:ext>
            </a:extLst>
          </p:cNvPr>
          <p:cNvSpPr/>
          <p:nvPr/>
        </p:nvSpPr>
        <p:spPr>
          <a:xfrm>
            <a:off x="7701158" y="1698436"/>
            <a:ext cx="1770833" cy="960107"/>
          </a:xfrm>
          <a:prstGeom prst="rect">
            <a:avLst/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Rectángulo 70">
            <a:extLst>
              <a:ext uri="{FF2B5EF4-FFF2-40B4-BE49-F238E27FC236}">
                <a16:creationId xmlns:a16="http://schemas.microsoft.com/office/drawing/2014/main" id="{BBEBEA13-6965-8C43-9C0A-E2D465124BA3}"/>
              </a:ext>
            </a:extLst>
          </p:cNvPr>
          <p:cNvSpPr/>
          <p:nvPr/>
        </p:nvSpPr>
        <p:spPr>
          <a:xfrm>
            <a:off x="7701158" y="2700617"/>
            <a:ext cx="1770833" cy="960107"/>
          </a:xfrm>
          <a:prstGeom prst="rect">
            <a:avLst/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Rectángulo 71">
            <a:extLst>
              <a:ext uri="{FF2B5EF4-FFF2-40B4-BE49-F238E27FC236}">
                <a16:creationId xmlns:a16="http://schemas.microsoft.com/office/drawing/2014/main" id="{2FC6A850-C186-2A4C-8CBC-A8BC5C5CBAA5}"/>
              </a:ext>
            </a:extLst>
          </p:cNvPr>
          <p:cNvSpPr/>
          <p:nvPr/>
        </p:nvSpPr>
        <p:spPr>
          <a:xfrm>
            <a:off x="4947403" y="2700617"/>
            <a:ext cx="934894" cy="960108"/>
          </a:xfrm>
          <a:prstGeom prst="rect">
            <a:avLst/>
          </a:prstGeom>
          <a:solidFill>
            <a:srgbClr val="FF5C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Rectángulo 72">
            <a:extLst>
              <a:ext uri="{FF2B5EF4-FFF2-40B4-BE49-F238E27FC236}">
                <a16:creationId xmlns:a16="http://schemas.microsoft.com/office/drawing/2014/main" id="{4A710FE5-13ED-AF48-89A4-12031EBA7F4F}"/>
              </a:ext>
            </a:extLst>
          </p:cNvPr>
          <p:cNvSpPr/>
          <p:nvPr/>
        </p:nvSpPr>
        <p:spPr>
          <a:xfrm>
            <a:off x="5882297" y="1698436"/>
            <a:ext cx="1770833" cy="960107"/>
          </a:xfrm>
          <a:prstGeom prst="rect">
            <a:avLst/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Rectángulo 73">
            <a:extLst>
              <a:ext uri="{FF2B5EF4-FFF2-40B4-BE49-F238E27FC236}">
                <a16:creationId xmlns:a16="http://schemas.microsoft.com/office/drawing/2014/main" id="{519EA571-CBBF-C74A-8706-7FA96B838C4D}"/>
              </a:ext>
            </a:extLst>
          </p:cNvPr>
          <p:cNvSpPr/>
          <p:nvPr/>
        </p:nvSpPr>
        <p:spPr>
          <a:xfrm>
            <a:off x="5882297" y="2700617"/>
            <a:ext cx="1770833" cy="960107"/>
          </a:xfrm>
          <a:prstGeom prst="rect">
            <a:avLst/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17 CuadroTexto">
            <a:extLst>
              <a:ext uri="{FF2B5EF4-FFF2-40B4-BE49-F238E27FC236}">
                <a16:creationId xmlns:a16="http://schemas.microsoft.com/office/drawing/2014/main" id="{4F0BE0D0-5833-624F-A3D2-0A6C657F241E}"/>
              </a:ext>
            </a:extLst>
          </p:cNvPr>
          <p:cNvSpPr txBox="1"/>
          <p:nvPr/>
        </p:nvSpPr>
        <p:spPr>
          <a:xfrm rot="16200000">
            <a:off x="4878912" y="3050354"/>
            <a:ext cx="1071406" cy="29238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121917" tIns="60959" rIns="121917" bIns="60959" rtlCol="0">
            <a:spAutoFit/>
          </a:bodyPr>
          <a:lstStyle/>
          <a:p>
            <a:pPr marL="0" marR="0" lvl="0" indent="0" algn="ctr" defTabSz="8570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Ranking</a:t>
            </a:r>
          </a:p>
        </p:txBody>
      </p:sp>
      <p:sp>
        <p:nvSpPr>
          <p:cNvPr id="76" name="46 CuadroTexto">
            <a:extLst>
              <a:ext uri="{FF2B5EF4-FFF2-40B4-BE49-F238E27FC236}">
                <a16:creationId xmlns:a16="http://schemas.microsoft.com/office/drawing/2014/main" id="{F7EC895D-B174-C74D-9543-FCE64CC41061}"/>
              </a:ext>
            </a:extLst>
          </p:cNvPr>
          <p:cNvSpPr txBox="1"/>
          <p:nvPr/>
        </p:nvSpPr>
        <p:spPr>
          <a:xfrm rot="16200000">
            <a:off x="4944674" y="2039355"/>
            <a:ext cx="945986" cy="29238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121917" tIns="60959" rIns="121917" bIns="60959" rtlCol="0">
            <a:spAutoFit/>
          </a:bodyPr>
          <a:lstStyle/>
          <a:p>
            <a:pPr marL="0" marR="0" lvl="0" indent="0" algn="ctr" defTabSz="8570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Term</a:t>
            </a:r>
          </a:p>
        </p:txBody>
      </p:sp>
      <p:sp>
        <p:nvSpPr>
          <p:cNvPr id="77" name="28 CuadroTexto">
            <a:extLst>
              <a:ext uri="{FF2B5EF4-FFF2-40B4-BE49-F238E27FC236}">
                <a16:creationId xmlns:a16="http://schemas.microsoft.com/office/drawing/2014/main" id="{B7F685E4-E031-CD47-B468-7915E2D68910}"/>
              </a:ext>
            </a:extLst>
          </p:cNvPr>
          <p:cNvSpPr txBox="1"/>
          <p:nvPr/>
        </p:nvSpPr>
        <p:spPr>
          <a:xfrm>
            <a:off x="5984269" y="1754758"/>
            <a:ext cx="1738996" cy="861772"/>
          </a:xfrm>
          <a:prstGeom prst="rect">
            <a:avLst/>
          </a:prstGeom>
          <a:noFill/>
        </p:spPr>
        <p:txBody>
          <a:bodyPr wrap="square" lIns="121917" tIns="60959" rIns="121917" bIns="60959" rtlCol="0" anchor="ctr">
            <a:spAutoFit/>
          </a:bodyPr>
          <a:lstStyle/>
          <a:p>
            <a:pPr lvl="0" algn="ctr" defTabSz="642833">
              <a:defRPr/>
            </a:pPr>
            <a:r>
              <a:rPr lang="en-US" sz="1600" i="1" kern="0" dirty="0">
                <a:solidFill>
                  <a:srgbClr val="0D1E2D"/>
                </a:solidFill>
                <a:latin typeface="Century Gothic"/>
                <a:cs typeface="Century Gothic"/>
              </a:rPr>
              <a:t>Long Term – Foreign currency  </a:t>
            </a:r>
          </a:p>
        </p:txBody>
      </p:sp>
      <p:sp>
        <p:nvSpPr>
          <p:cNvPr id="78" name="31 CuadroTexto">
            <a:extLst>
              <a:ext uri="{FF2B5EF4-FFF2-40B4-BE49-F238E27FC236}">
                <a16:creationId xmlns:a16="http://schemas.microsoft.com/office/drawing/2014/main" id="{A1E6EC45-D739-BE4F-8376-1899916D3792}"/>
              </a:ext>
            </a:extLst>
          </p:cNvPr>
          <p:cNvSpPr txBox="1"/>
          <p:nvPr/>
        </p:nvSpPr>
        <p:spPr>
          <a:xfrm>
            <a:off x="6448722" y="2918071"/>
            <a:ext cx="810091" cy="410431"/>
          </a:xfrm>
          <a:prstGeom prst="rect">
            <a:avLst/>
          </a:prstGeom>
          <a:noFill/>
        </p:spPr>
        <p:txBody>
          <a:bodyPr wrap="square" lIns="121917" tIns="60959" rIns="121917" bIns="60959" rtlCol="0" anchor="ctr">
            <a:spAutoFit/>
          </a:bodyPr>
          <a:lstStyle/>
          <a:p>
            <a:pPr marL="0" marR="0" lvl="0" indent="0" algn="ctr" defTabSz="8570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67" b="0" i="1" u="none" strike="noStrike" kern="0" cap="none" spc="0" normalizeH="0" baseline="0" noProof="0" dirty="0">
                <a:ln>
                  <a:noFill/>
                </a:ln>
                <a:solidFill>
                  <a:srgbClr val="0D1E2D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BBB-  </a:t>
            </a:r>
          </a:p>
        </p:txBody>
      </p:sp>
      <p:sp>
        <p:nvSpPr>
          <p:cNvPr id="79" name="35 CuadroTexto">
            <a:extLst>
              <a:ext uri="{FF2B5EF4-FFF2-40B4-BE49-F238E27FC236}">
                <a16:creationId xmlns:a16="http://schemas.microsoft.com/office/drawing/2014/main" id="{7AF19E28-91D5-6644-A5CD-0C5B7F538836}"/>
              </a:ext>
            </a:extLst>
          </p:cNvPr>
          <p:cNvSpPr txBox="1"/>
          <p:nvPr/>
        </p:nvSpPr>
        <p:spPr>
          <a:xfrm>
            <a:off x="8240172" y="2949604"/>
            <a:ext cx="810091" cy="41043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ctr" defTabSz="8570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67" b="0" i="1" u="none" strike="noStrike" kern="0" cap="none" spc="0" normalizeH="0" baseline="0" noProof="0" dirty="0">
                <a:ln>
                  <a:noFill/>
                </a:ln>
                <a:solidFill>
                  <a:srgbClr val="0D1E2D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BBB </a:t>
            </a:r>
          </a:p>
        </p:txBody>
      </p:sp>
      <p:sp>
        <p:nvSpPr>
          <p:cNvPr id="80" name="28 CuadroTexto">
            <a:extLst>
              <a:ext uri="{FF2B5EF4-FFF2-40B4-BE49-F238E27FC236}">
                <a16:creationId xmlns:a16="http://schemas.microsoft.com/office/drawing/2014/main" id="{BAE8CAAB-AE8A-6445-A1B9-907DEA5EA25A}"/>
              </a:ext>
            </a:extLst>
          </p:cNvPr>
          <p:cNvSpPr txBox="1"/>
          <p:nvPr/>
        </p:nvSpPr>
        <p:spPr>
          <a:xfrm>
            <a:off x="7701158" y="1746092"/>
            <a:ext cx="1738996" cy="861772"/>
          </a:xfrm>
          <a:prstGeom prst="rect">
            <a:avLst/>
          </a:prstGeom>
          <a:noFill/>
        </p:spPr>
        <p:txBody>
          <a:bodyPr wrap="square" lIns="121917" tIns="60959" rIns="121917" bIns="60959" rtlCol="0" anchor="ctr">
            <a:spAutoFit/>
          </a:bodyPr>
          <a:lstStyle/>
          <a:p>
            <a:pPr lvl="0" algn="ctr" defTabSz="642833">
              <a:defRPr/>
            </a:pPr>
            <a:r>
              <a:rPr lang="en-US" sz="1600" i="1" kern="0" dirty="0">
                <a:solidFill>
                  <a:srgbClr val="0D1E2D"/>
                </a:solidFill>
                <a:latin typeface="Century Gothic"/>
                <a:cs typeface="Century Gothic"/>
              </a:rPr>
              <a:t>Long Term – Foreign currency  </a:t>
            </a:r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7FD28167-BB28-9144-BB44-442993292257}"/>
              </a:ext>
            </a:extLst>
          </p:cNvPr>
          <p:cNvSpPr txBox="1"/>
          <p:nvPr/>
        </p:nvSpPr>
        <p:spPr>
          <a:xfrm>
            <a:off x="7670905" y="1102517"/>
            <a:ext cx="1780784" cy="33496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133" b="1" i="0" u="none" strike="noStrike" kern="1200" cap="none" spc="0" normalizeH="0" baseline="0" noProof="0" dirty="0" err="1">
                <a:ln>
                  <a:noFill/>
                </a:ln>
                <a:solidFill>
                  <a:srgbClr val="0D1E2D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FitchRatings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srgbClr val="0D1E2D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grpSp>
        <p:nvGrpSpPr>
          <p:cNvPr id="82" name="Grupo 81">
            <a:extLst>
              <a:ext uri="{FF2B5EF4-FFF2-40B4-BE49-F238E27FC236}">
                <a16:creationId xmlns:a16="http://schemas.microsoft.com/office/drawing/2014/main" id="{2F970A8D-E48F-D044-8DFF-1625FDED63A5}"/>
              </a:ext>
            </a:extLst>
          </p:cNvPr>
          <p:cNvGrpSpPr/>
          <p:nvPr/>
        </p:nvGrpSpPr>
        <p:grpSpPr>
          <a:xfrm>
            <a:off x="9573036" y="865558"/>
            <a:ext cx="1824203" cy="676432"/>
            <a:chOff x="9154645" y="865558"/>
            <a:chExt cx="1824203" cy="676432"/>
          </a:xfrm>
        </p:grpSpPr>
        <p:sp>
          <p:nvSpPr>
            <p:cNvPr id="83" name="CuadroTexto 82">
              <a:extLst>
                <a:ext uri="{FF2B5EF4-FFF2-40B4-BE49-F238E27FC236}">
                  <a16:creationId xmlns:a16="http://schemas.microsoft.com/office/drawing/2014/main" id="{8375224E-7D84-C449-941D-0BB35D0CDB65}"/>
                </a:ext>
              </a:extLst>
            </p:cNvPr>
            <p:cNvSpPr txBox="1"/>
            <p:nvPr/>
          </p:nvSpPr>
          <p:spPr>
            <a:xfrm>
              <a:off x="9154645" y="1131878"/>
              <a:ext cx="1824203" cy="410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D1E2D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M</a:t>
              </a:r>
              <a:r>
                <a:rPr kumimoji="0" lang="es-ES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0D1E2D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OODY S</a:t>
              </a:r>
              <a:endPara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D1E2D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84" name="Rectángulo 83">
              <a:extLst>
                <a:ext uri="{FF2B5EF4-FFF2-40B4-BE49-F238E27FC236}">
                  <a16:creationId xmlns:a16="http://schemas.microsoft.com/office/drawing/2014/main" id="{E45B91B0-CD30-0D4B-9675-CF13A855102B}"/>
                </a:ext>
              </a:extLst>
            </p:cNvPr>
            <p:cNvSpPr/>
            <p:nvPr/>
          </p:nvSpPr>
          <p:spPr>
            <a:xfrm>
              <a:off x="10328483" y="865558"/>
              <a:ext cx="261609" cy="461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D1E2D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,</a:t>
              </a:r>
            </a:p>
          </p:txBody>
        </p:sp>
      </p:grpSp>
      <p:grpSp>
        <p:nvGrpSpPr>
          <p:cNvPr id="85" name="Agrupar 21">
            <a:extLst>
              <a:ext uri="{FF2B5EF4-FFF2-40B4-BE49-F238E27FC236}">
                <a16:creationId xmlns:a16="http://schemas.microsoft.com/office/drawing/2014/main" id="{8DFD138F-5A34-1643-AD9C-2EE817AA1406}"/>
              </a:ext>
            </a:extLst>
          </p:cNvPr>
          <p:cNvGrpSpPr/>
          <p:nvPr/>
        </p:nvGrpSpPr>
        <p:grpSpPr>
          <a:xfrm>
            <a:off x="5823246" y="890576"/>
            <a:ext cx="2338501" cy="821980"/>
            <a:chOff x="604680" y="1665181"/>
            <a:chExt cx="1753876" cy="616484"/>
          </a:xfrm>
        </p:grpSpPr>
        <p:grpSp>
          <p:nvGrpSpPr>
            <p:cNvPr id="86" name="Agrupar 13">
              <a:extLst>
                <a:ext uri="{FF2B5EF4-FFF2-40B4-BE49-F238E27FC236}">
                  <a16:creationId xmlns:a16="http://schemas.microsoft.com/office/drawing/2014/main" id="{ECDC92CE-F33D-F245-8DC0-549EFD456211}"/>
                </a:ext>
              </a:extLst>
            </p:cNvPr>
            <p:cNvGrpSpPr/>
            <p:nvPr/>
          </p:nvGrpSpPr>
          <p:grpSpPr>
            <a:xfrm>
              <a:off x="604680" y="1665181"/>
              <a:ext cx="1753876" cy="616484"/>
              <a:chOff x="1475656" y="3939901"/>
              <a:chExt cx="1944216" cy="743324"/>
            </a:xfrm>
          </p:grpSpPr>
          <p:sp>
            <p:nvSpPr>
              <p:cNvPr id="90" name="CuadroTexto 89">
                <a:extLst>
                  <a:ext uri="{FF2B5EF4-FFF2-40B4-BE49-F238E27FC236}">
                    <a16:creationId xmlns:a16="http://schemas.microsoft.com/office/drawing/2014/main" id="{A4C336D7-4AB5-6C4B-ABC3-CBD88B9761B0}"/>
                  </a:ext>
                </a:extLst>
              </p:cNvPr>
              <p:cNvSpPr txBox="1"/>
              <p:nvPr/>
            </p:nvSpPr>
            <p:spPr>
              <a:xfrm>
                <a:off x="1475656" y="3939901"/>
                <a:ext cx="1944216" cy="4174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D1E2D"/>
                    </a:solidFill>
                    <a:effectLst/>
                    <a:uLnTx/>
                    <a:uFillTx/>
                    <a:latin typeface="Times"/>
                    <a:ea typeface="+mn-ea"/>
                    <a:cs typeface="Times"/>
                  </a:rPr>
                  <a:t>STANDARD</a:t>
                </a:r>
              </a:p>
            </p:txBody>
          </p:sp>
          <p:sp>
            <p:nvSpPr>
              <p:cNvPr id="91" name="CuadroTexto 90">
                <a:extLst>
                  <a:ext uri="{FF2B5EF4-FFF2-40B4-BE49-F238E27FC236}">
                    <a16:creationId xmlns:a16="http://schemas.microsoft.com/office/drawing/2014/main" id="{A895ED1F-8024-BD43-AA3F-D1A02DD6817B}"/>
                  </a:ext>
                </a:extLst>
              </p:cNvPr>
              <p:cNvSpPr txBox="1"/>
              <p:nvPr/>
            </p:nvSpPr>
            <p:spPr>
              <a:xfrm>
                <a:off x="1475656" y="4288003"/>
                <a:ext cx="1944216" cy="395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D1E2D"/>
                    </a:solidFill>
                    <a:effectLst/>
                    <a:uLnTx/>
                    <a:uFillTx/>
                    <a:latin typeface="Apple Symbols"/>
                    <a:ea typeface="+mn-ea"/>
                    <a:cs typeface="Apple Symbols"/>
                  </a:rPr>
                  <a:t>&amp;</a:t>
                </a:r>
                <a:r>
                  <a:rPr kumimoji="0" lang="es-E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D1E2D"/>
                    </a:solidFill>
                    <a:effectLst/>
                    <a:uLnTx/>
                    <a:uFillTx/>
                    <a:latin typeface="Times"/>
                    <a:ea typeface="+mn-ea"/>
                    <a:cs typeface="Times"/>
                  </a:rPr>
                  <a:t> POOR S</a:t>
                </a:r>
              </a:p>
            </p:txBody>
          </p:sp>
          <p:sp>
            <p:nvSpPr>
              <p:cNvPr id="92" name="Rectángulo 91">
                <a:extLst>
                  <a:ext uri="{FF2B5EF4-FFF2-40B4-BE49-F238E27FC236}">
                    <a16:creationId xmlns:a16="http://schemas.microsoft.com/office/drawing/2014/main" id="{72397288-6A45-544D-BFDC-D8EE864A81AB}"/>
                  </a:ext>
                </a:extLst>
              </p:cNvPr>
              <p:cNvSpPr/>
              <p:nvPr/>
            </p:nvSpPr>
            <p:spPr>
              <a:xfrm>
                <a:off x="2432021" y="4073388"/>
                <a:ext cx="217501" cy="4174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D1E2D"/>
                    </a:solidFill>
                    <a:effectLst/>
                    <a:uLnTx/>
                    <a:uFillTx/>
                    <a:latin typeface="Times"/>
                    <a:ea typeface="+mn-ea"/>
                    <a:cs typeface="Times"/>
                  </a:rPr>
                  <a:t>,</a:t>
                </a:r>
              </a:p>
            </p:txBody>
          </p:sp>
        </p:grpSp>
        <p:cxnSp>
          <p:nvCxnSpPr>
            <p:cNvPr id="87" name="Conector recto 86">
              <a:extLst>
                <a:ext uri="{FF2B5EF4-FFF2-40B4-BE49-F238E27FC236}">
                  <a16:creationId xmlns:a16="http://schemas.microsoft.com/office/drawing/2014/main" id="{55C84350-33C3-7C45-AC8F-32F5BB8D5D31}"/>
                </a:ext>
              </a:extLst>
            </p:cNvPr>
            <p:cNvCxnSpPr/>
            <p:nvPr/>
          </p:nvCxnSpPr>
          <p:spPr>
            <a:xfrm>
              <a:off x="856393" y="1710510"/>
              <a:ext cx="487774" cy="0"/>
            </a:xfrm>
            <a:prstGeom prst="line">
              <a:avLst/>
            </a:prstGeom>
            <a:ln w="6350" cmpd="sng">
              <a:solidFill>
                <a:srgbClr val="0D1E2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ector recto 87">
              <a:extLst>
                <a:ext uri="{FF2B5EF4-FFF2-40B4-BE49-F238E27FC236}">
                  <a16:creationId xmlns:a16="http://schemas.microsoft.com/office/drawing/2014/main" id="{1D739A57-6104-4944-B562-6613BC05C401}"/>
                </a:ext>
              </a:extLst>
            </p:cNvPr>
            <p:cNvCxnSpPr/>
            <p:nvPr/>
          </p:nvCxnSpPr>
          <p:spPr>
            <a:xfrm>
              <a:off x="841486" y="1950274"/>
              <a:ext cx="487774" cy="0"/>
            </a:xfrm>
            <a:prstGeom prst="line">
              <a:avLst/>
            </a:prstGeom>
            <a:ln w="6350" cmpd="sng">
              <a:solidFill>
                <a:srgbClr val="0D1E2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ector recto 88">
              <a:extLst>
                <a:ext uri="{FF2B5EF4-FFF2-40B4-BE49-F238E27FC236}">
                  <a16:creationId xmlns:a16="http://schemas.microsoft.com/office/drawing/2014/main" id="{C2EDF912-403F-0847-8F0D-0E6328093077}"/>
                </a:ext>
              </a:extLst>
            </p:cNvPr>
            <p:cNvCxnSpPr/>
            <p:nvPr/>
          </p:nvCxnSpPr>
          <p:spPr>
            <a:xfrm>
              <a:off x="841486" y="2174437"/>
              <a:ext cx="487774" cy="0"/>
            </a:xfrm>
            <a:prstGeom prst="line">
              <a:avLst/>
            </a:prstGeom>
            <a:ln w="6350" cmpd="sng">
              <a:solidFill>
                <a:srgbClr val="0D1E2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Rectángulo 92">
            <a:extLst>
              <a:ext uri="{FF2B5EF4-FFF2-40B4-BE49-F238E27FC236}">
                <a16:creationId xmlns:a16="http://schemas.microsoft.com/office/drawing/2014/main" id="{5177F169-84B3-D943-9296-5EC7D39F2A87}"/>
              </a:ext>
            </a:extLst>
          </p:cNvPr>
          <p:cNvSpPr/>
          <p:nvPr/>
        </p:nvSpPr>
        <p:spPr>
          <a:xfrm>
            <a:off x="9520019" y="1698436"/>
            <a:ext cx="1770833" cy="960107"/>
          </a:xfrm>
          <a:prstGeom prst="rect">
            <a:avLst/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Rectángulo 93">
            <a:extLst>
              <a:ext uri="{FF2B5EF4-FFF2-40B4-BE49-F238E27FC236}">
                <a16:creationId xmlns:a16="http://schemas.microsoft.com/office/drawing/2014/main" id="{AE8E6376-7735-4241-9412-7FFE0EB02A92}"/>
              </a:ext>
            </a:extLst>
          </p:cNvPr>
          <p:cNvSpPr/>
          <p:nvPr/>
        </p:nvSpPr>
        <p:spPr>
          <a:xfrm>
            <a:off x="9520019" y="2700617"/>
            <a:ext cx="1770833" cy="960107"/>
          </a:xfrm>
          <a:prstGeom prst="rect">
            <a:avLst/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39 CuadroTexto">
            <a:extLst>
              <a:ext uri="{FF2B5EF4-FFF2-40B4-BE49-F238E27FC236}">
                <a16:creationId xmlns:a16="http://schemas.microsoft.com/office/drawing/2014/main" id="{A88E7EDA-6065-E74A-919A-403CDF2801E2}"/>
              </a:ext>
            </a:extLst>
          </p:cNvPr>
          <p:cNvSpPr txBox="1"/>
          <p:nvPr/>
        </p:nvSpPr>
        <p:spPr>
          <a:xfrm>
            <a:off x="9813328" y="2926090"/>
            <a:ext cx="1184213" cy="41043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ctr" defTabSz="8570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67" b="0" i="1" u="none" strike="noStrike" kern="0" cap="none" spc="0" normalizeH="0" baseline="0" noProof="0" dirty="0">
                <a:ln>
                  <a:noFill/>
                </a:ln>
                <a:solidFill>
                  <a:srgbClr val="0D1E2D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Baa2</a:t>
            </a:r>
          </a:p>
        </p:txBody>
      </p:sp>
      <p:sp>
        <p:nvSpPr>
          <p:cNvPr id="96" name="28 CuadroTexto">
            <a:extLst>
              <a:ext uri="{FF2B5EF4-FFF2-40B4-BE49-F238E27FC236}">
                <a16:creationId xmlns:a16="http://schemas.microsoft.com/office/drawing/2014/main" id="{4002515B-C8A8-0B4E-BCE5-63CF6744CE99}"/>
              </a:ext>
            </a:extLst>
          </p:cNvPr>
          <p:cNvSpPr txBox="1"/>
          <p:nvPr/>
        </p:nvSpPr>
        <p:spPr>
          <a:xfrm>
            <a:off x="9521745" y="1761745"/>
            <a:ext cx="1738996" cy="861772"/>
          </a:xfrm>
          <a:prstGeom prst="rect">
            <a:avLst/>
          </a:prstGeom>
          <a:noFill/>
        </p:spPr>
        <p:txBody>
          <a:bodyPr wrap="square" lIns="121917" tIns="60959" rIns="121917" bIns="60959" rtlCol="0" anchor="ctr">
            <a:spAutoFit/>
          </a:bodyPr>
          <a:lstStyle/>
          <a:p>
            <a:pPr lvl="0" algn="ctr" defTabSz="642833">
              <a:defRPr/>
            </a:pPr>
            <a:r>
              <a:rPr lang="en-US" sz="1600" i="1" kern="0" dirty="0">
                <a:solidFill>
                  <a:srgbClr val="0D1E2D"/>
                </a:solidFill>
                <a:latin typeface="Century Gothic"/>
                <a:cs typeface="Century Gothic"/>
              </a:rPr>
              <a:t>Long Term – Foreign currency  </a:t>
            </a:r>
          </a:p>
        </p:txBody>
      </p:sp>
      <p:sp>
        <p:nvSpPr>
          <p:cNvPr id="97" name="17 CuadroTexto">
            <a:extLst>
              <a:ext uri="{FF2B5EF4-FFF2-40B4-BE49-F238E27FC236}">
                <a16:creationId xmlns:a16="http://schemas.microsoft.com/office/drawing/2014/main" id="{E4BA55F4-AABE-774B-A7E6-2833ED790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3611" y="5579403"/>
            <a:ext cx="6449836" cy="578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5711" tIns="42855" rIns="85711" bIns="42855">
            <a:spAutoFit/>
          </a:bodyPr>
          <a:lstStyle/>
          <a:p>
            <a:pPr lvl="0" algn="ctr" defTabSz="857089">
              <a:defRPr/>
            </a:pPr>
            <a:r>
              <a:rPr lang="en-US" sz="1600" kern="0" dirty="0">
                <a:solidFill>
                  <a:srgbClr val="262626"/>
                </a:solidFill>
                <a:latin typeface="Century Gothic"/>
                <a:cs typeface="Century Gothic"/>
              </a:rPr>
              <a:t>In March 2017, Fitch Ratings* </a:t>
            </a:r>
            <a:r>
              <a:rPr lang="en-US" sz="1600" b="1" kern="0" dirty="0">
                <a:solidFill>
                  <a:srgbClr val="262626"/>
                </a:solidFill>
                <a:latin typeface="Century Gothic"/>
                <a:cs typeface="Century Gothic"/>
              </a:rPr>
              <a:t>improved Colombia´s </a:t>
            </a:r>
          </a:p>
          <a:p>
            <a:pPr lvl="0" algn="ctr" defTabSz="857089">
              <a:defRPr/>
            </a:pPr>
            <a:r>
              <a:rPr lang="en-US" sz="1600" b="1" kern="0" dirty="0">
                <a:solidFill>
                  <a:srgbClr val="262626"/>
                </a:solidFill>
                <a:latin typeface="Century Gothic"/>
                <a:cs typeface="Century Gothic"/>
              </a:rPr>
              <a:t>rating outlook</a:t>
            </a:r>
            <a:r>
              <a:rPr lang="en-US" sz="1600" kern="0" dirty="0">
                <a:solidFill>
                  <a:srgbClr val="262626"/>
                </a:solidFill>
                <a:latin typeface="Century Gothic"/>
                <a:cs typeface="Century Gothic"/>
              </a:rPr>
              <a:t>: from Negative to Stable</a:t>
            </a:r>
            <a:endParaRPr kumimoji="0" lang="es-CO" sz="1600" b="0" i="0" u="none" strike="noStrike" kern="0" cap="none" spc="0" normalizeH="0" baseline="0" noProof="0" dirty="0">
              <a:ln>
                <a:noFill/>
              </a:ln>
              <a:solidFill>
                <a:srgbClr val="0D1E2D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98" name="Rectángulo 97">
            <a:extLst>
              <a:ext uri="{FF2B5EF4-FFF2-40B4-BE49-F238E27FC236}">
                <a16:creationId xmlns:a16="http://schemas.microsoft.com/office/drawing/2014/main" id="{69EFD66F-0548-1747-90C0-6050376B5187}"/>
              </a:ext>
            </a:extLst>
          </p:cNvPr>
          <p:cNvSpPr/>
          <p:nvPr/>
        </p:nvSpPr>
        <p:spPr>
          <a:xfrm>
            <a:off x="4885525" y="3886700"/>
            <a:ext cx="64452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42833">
              <a:defRPr/>
            </a:pPr>
            <a:r>
              <a:rPr lang="en-US" sz="1600" kern="0" dirty="0">
                <a:solidFill>
                  <a:srgbClr val="262626"/>
                </a:solidFill>
                <a:latin typeface="Century Gothic"/>
                <a:cs typeface="Century Gothic"/>
              </a:rPr>
              <a:t>In July  2014, Moody´s  was the last rating agency in </a:t>
            </a:r>
          </a:p>
          <a:p>
            <a:pPr lvl="0" algn="ctr" defTabSz="642833">
              <a:defRPr/>
            </a:pPr>
            <a:r>
              <a:rPr lang="en-US" sz="1600" kern="0" dirty="0">
                <a:solidFill>
                  <a:srgbClr val="262626"/>
                </a:solidFill>
                <a:latin typeface="Century Gothic"/>
                <a:cs typeface="Century Gothic"/>
              </a:rPr>
              <a:t>improving Colombia´s rating due to two key drivers:</a:t>
            </a:r>
          </a:p>
        </p:txBody>
      </p:sp>
      <p:sp>
        <p:nvSpPr>
          <p:cNvPr id="99" name="Rectángulo 98">
            <a:extLst>
              <a:ext uri="{FF2B5EF4-FFF2-40B4-BE49-F238E27FC236}">
                <a16:creationId xmlns:a16="http://schemas.microsoft.com/office/drawing/2014/main" id="{B030DB19-7A63-D942-A8A4-0D783030711B}"/>
              </a:ext>
            </a:extLst>
          </p:cNvPr>
          <p:cNvSpPr/>
          <p:nvPr/>
        </p:nvSpPr>
        <p:spPr>
          <a:xfrm>
            <a:off x="5357240" y="4635036"/>
            <a:ext cx="29937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57089">
              <a:defRPr/>
            </a:pPr>
            <a:r>
              <a:rPr lang="en-US" kern="0" dirty="0">
                <a:solidFill>
                  <a:srgbClr val="262626"/>
                </a:solidFill>
                <a:latin typeface="Century Gothic"/>
                <a:cs typeface="Century Gothic"/>
              </a:rPr>
              <a:t>Positive growth forecast thanks to 4G infrastructure.</a:t>
            </a:r>
            <a:endParaRPr lang="es-CO" kern="0" dirty="0">
              <a:solidFill>
                <a:srgbClr val="0D1E2D"/>
              </a:solidFill>
              <a:latin typeface="Century Gothic"/>
              <a:cs typeface="Century Gothic"/>
            </a:endParaRPr>
          </a:p>
        </p:txBody>
      </p:sp>
      <p:sp>
        <p:nvSpPr>
          <p:cNvPr id="100" name="31 CuadroTexto">
            <a:extLst>
              <a:ext uri="{FF2B5EF4-FFF2-40B4-BE49-F238E27FC236}">
                <a16:creationId xmlns:a16="http://schemas.microsoft.com/office/drawing/2014/main" id="{4750A914-ADF4-9244-8177-F3326C2C5F1A}"/>
              </a:ext>
            </a:extLst>
          </p:cNvPr>
          <p:cNvSpPr txBox="1"/>
          <p:nvPr/>
        </p:nvSpPr>
        <p:spPr>
          <a:xfrm>
            <a:off x="4829146" y="4682794"/>
            <a:ext cx="810091" cy="553996"/>
          </a:xfrm>
          <a:prstGeom prst="rect">
            <a:avLst/>
          </a:prstGeom>
          <a:noFill/>
        </p:spPr>
        <p:txBody>
          <a:bodyPr wrap="square" lIns="121917" tIns="60959" rIns="121917" bIns="60959" rtlCol="0" anchor="ctr">
            <a:spAutoFit/>
          </a:bodyPr>
          <a:lstStyle/>
          <a:p>
            <a:pPr marL="0" marR="0" lvl="0" indent="0" algn="ctr" defTabSz="8570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b="1" kern="0" dirty="0">
                <a:solidFill>
                  <a:srgbClr val="FF9F1B"/>
                </a:solidFill>
                <a:latin typeface="Century Gothic"/>
                <a:cs typeface="Century Gothic"/>
              </a:rPr>
              <a:t>1.</a:t>
            </a:r>
            <a:r>
              <a:rPr kumimoji="0" lang="es-CO" sz="2800" b="1" u="none" strike="noStrike" kern="0" cap="none" spc="0" normalizeH="0" baseline="0" noProof="0" dirty="0">
                <a:ln>
                  <a:noFill/>
                </a:ln>
                <a:solidFill>
                  <a:srgbClr val="FF9F1B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 </a:t>
            </a:r>
          </a:p>
        </p:txBody>
      </p:sp>
      <p:sp>
        <p:nvSpPr>
          <p:cNvPr id="101" name="Rectángulo 100">
            <a:extLst>
              <a:ext uri="{FF2B5EF4-FFF2-40B4-BE49-F238E27FC236}">
                <a16:creationId xmlns:a16="http://schemas.microsoft.com/office/drawing/2014/main" id="{CF81AB56-561D-7345-A42F-8E19517AC103}"/>
              </a:ext>
            </a:extLst>
          </p:cNvPr>
          <p:cNvSpPr/>
          <p:nvPr/>
        </p:nvSpPr>
        <p:spPr>
          <a:xfrm>
            <a:off x="8561297" y="4646860"/>
            <a:ext cx="29937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57089">
              <a:defRPr/>
            </a:pPr>
            <a:r>
              <a:rPr lang="en-US" kern="0">
                <a:solidFill>
                  <a:srgbClr val="262626"/>
                </a:solidFill>
                <a:latin typeface="Century Gothic"/>
                <a:cs typeface="Century Gothic"/>
              </a:rPr>
              <a:t>A sound fiscal management that will continue in the future.</a:t>
            </a:r>
            <a:endParaRPr lang="es-CO" kern="0" dirty="0">
              <a:solidFill>
                <a:srgbClr val="0D1E2D"/>
              </a:solidFill>
              <a:latin typeface="Century Gothic"/>
              <a:cs typeface="Century Gothic"/>
            </a:endParaRPr>
          </a:p>
        </p:txBody>
      </p:sp>
      <p:sp>
        <p:nvSpPr>
          <p:cNvPr id="102" name="31 CuadroTexto">
            <a:extLst>
              <a:ext uri="{FF2B5EF4-FFF2-40B4-BE49-F238E27FC236}">
                <a16:creationId xmlns:a16="http://schemas.microsoft.com/office/drawing/2014/main" id="{7CCAFEE7-8167-5D49-BF47-C0F10E7562EA}"/>
              </a:ext>
            </a:extLst>
          </p:cNvPr>
          <p:cNvSpPr txBox="1"/>
          <p:nvPr/>
        </p:nvSpPr>
        <p:spPr>
          <a:xfrm>
            <a:off x="8051016" y="4682794"/>
            <a:ext cx="810091" cy="553996"/>
          </a:xfrm>
          <a:prstGeom prst="rect">
            <a:avLst/>
          </a:prstGeom>
          <a:noFill/>
        </p:spPr>
        <p:txBody>
          <a:bodyPr wrap="square" lIns="121917" tIns="60959" rIns="121917" bIns="60959" rtlCol="0" anchor="ctr">
            <a:spAutoFit/>
          </a:bodyPr>
          <a:lstStyle/>
          <a:p>
            <a:pPr marL="0" marR="0" lvl="0" indent="0" algn="ctr" defTabSz="8570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b="1" kern="0" dirty="0">
                <a:solidFill>
                  <a:srgbClr val="FF9F1B"/>
                </a:solidFill>
                <a:latin typeface="Century Gothic"/>
                <a:cs typeface="Century Gothic"/>
              </a:rPr>
              <a:t>2.</a:t>
            </a:r>
            <a:r>
              <a:rPr kumimoji="0" lang="es-CO" sz="2800" b="1" u="none" strike="noStrike" kern="0" cap="none" spc="0" normalizeH="0" baseline="0" noProof="0" dirty="0">
                <a:ln>
                  <a:noFill/>
                </a:ln>
                <a:solidFill>
                  <a:srgbClr val="FF9F1B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 </a:t>
            </a:r>
          </a:p>
        </p:txBody>
      </p:sp>
      <p:cxnSp>
        <p:nvCxnSpPr>
          <p:cNvPr id="103" name="Straight Connector 14">
            <a:extLst>
              <a:ext uri="{FF2B5EF4-FFF2-40B4-BE49-F238E27FC236}">
                <a16:creationId xmlns:a16="http://schemas.microsoft.com/office/drawing/2014/main" id="{A972A0F0-0B85-4D41-BA98-2E342B1610E6}"/>
              </a:ext>
            </a:extLst>
          </p:cNvPr>
          <p:cNvCxnSpPr>
            <a:cxnSpLocks/>
          </p:cNvCxnSpPr>
          <p:nvPr/>
        </p:nvCxnSpPr>
        <p:spPr>
          <a:xfrm flipV="1">
            <a:off x="8051016" y="4632837"/>
            <a:ext cx="0" cy="887395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upo 43">
            <a:extLst>
              <a:ext uri="{FF2B5EF4-FFF2-40B4-BE49-F238E27FC236}">
                <a16:creationId xmlns:a16="http://schemas.microsoft.com/office/drawing/2014/main" id="{2108C388-EB55-9E4B-A2FF-A56080E47422}"/>
              </a:ext>
            </a:extLst>
          </p:cNvPr>
          <p:cNvGrpSpPr/>
          <p:nvPr/>
        </p:nvGrpSpPr>
        <p:grpSpPr>
          <a:xfrm>
            <a:off x="9216781" y="6405399"/>
            <a:ext cx="1756053" cy="308078"/>
            <a:chOff x="9216781" y="6405399"/>
            <a:chExt cx="1756053" cy="308078"/>
          </a:xfrm>
        </p:grpSpPr>
        <p:pic>
          <p:nvPicPr>
            <p:cNvPr id="45" name="Imagen 44">
              <a:extLst>
                <a:ext uri="{FF2B5EF4-FFF2-40B4-BE49-F238E27FC236}">
                  <a16:creationId xmlns:a16="http://schemas.microsoft.com/office/drawing/2014/main" id="{D692528D-3FA6-304E-9714-751E30BB2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16781" y="6433293"/>
              <a:ext cx="1281235" cy="252290"/>
            </a:xfrm>
            <a:prstGeom prst="rect">
              <a:avLst/>
            </a:prstGeom>
          </p:spPr>
        </p:pic>
        <p:pic>
          <p:nvPicPr>
            <p:cNvPr id="47" name="Imagen 46">
              <a:extLst>
                <a:ext uri="{FF2B5EF4-FFF2-40B4-BE49-F238E27FC236}">
                  <a16:creationId xmlns:a16="http://schemas.microsoft.com/office/drawing/2014/main" id="{1D068FCB-A752-1446-8BDD-D9D418BF1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4756" y="6405399"/>
              <a:ext cx="308078" cy="308078"/>
            </a:xfrm>
            <a:prstGeom prst="rect">
              <a:avLst/>
            </a:prstGeom>
          </p:spPr>
        </p:pic>
      </p:grpSp>
      <p:sp>
        <p:nvSpPr>
          <p:cNvPr id="49" name="Rectangle 15">
            <a:extLst>
              <a:ext uri="{FF2B5EF4-FFF2-40B4-BE49-F238E27FC236}">
                <a16:creationId xmlns:a16="http://schemas.microsoft.com/office/drawing/2014/main" id="{60946B9C-631F-F447-8CA9-059809000C68}"/>
              </a:ext>
            </a:extLst>
          </p:cNvPr>
          <p:cNvSpPr/>
          <p:nvPr/>
        </p:nvSpPr>
        <p:spPr>
          <a:xfrm>
            <a:off x="1037968" y="2377184"/>
            <a:ext cx="2548195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527" lvl="0" defTabSz="1219140">
              <a:lnSpc>
                <a:spcPts val="2500"/>
              </a:lnSpc>
              <a:defRPr/>
            </a:pPr>
            <a:r>
              <a:rPr lang="en-US" sz="2800" dirty="0">
                <a:solidFill>
                  <a:srgbClr val="FFFFFF"/>
                </a:solidFill>
                <a:latin typeface="Century Gothic"/>
                <a:cs typeface="Century Gothic"/>
              </a:rPr>
              <a:t>an investment grade country</a:t>
            </a:r>
            <a:endParaRPr lang="es-CO" sz="25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50" name="Marcador de texto 2">
            <a:extLst>
              <a:ext uri="{FF2B5EF4-FFF2-40B4-BE49-F238E27FC236}">
                <a16:creationId xmlns:a16="http://schemas.microsoft.com/office/drawing/2014/main" id="{D6BFE5AC-9A1D-4944-A9BA-B2BAE85BF285}"/>
              </a:ext>
            </a:extLst>
          </p:cNvPr>
          <p:cNvSpPr txBox="1">
            <a:spLocks/>
          </p:cNvSpPr>
          <p:nvPr/>
        </p:nvSpPr>
        <p:spPr>
          <a:xfrm>
            <a:off x="124949" y="6301405"/>
            <a:ext cx="2646605" cy="397050"/>
          </a:xfrm>
          <a:prstGeom prst="rect">
            <a:avLst/>
          </a:prstGeom>
        </p:spPr>
        <p:txBody>
          <a:bodyPr lIns="68568" tIns="34285" rIns="68568" bIns="34285">
            <a:noAutofit/>
          </a:bodyPr>
          <a:lstStyle>
            <a:lvl1pPr marL="171422" indent="-171422" algn="l" defTabSz="685685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265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107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9950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793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635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478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321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164" indent="-171422" algn="l" defTabSz="685685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-236622" defTabSz="914378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800" i="1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Source: S&amp;P Ratings; </a:t>
            </a:r>
            <a:r>
              <a:rPr lang="en-US" sz="800" i="1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Dinero</a:t>
            </a:r>
            <a:r>
              <a:rPr lang="en-US" sz="800" i="1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magazine, Colombian Treasury.</a:t>
            </a:r>
          </a:p>
          <a:p>
            <a:pPr marL="0" lvl="0" indent="-236622" defTabSz="914378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800" i="1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* </a:t>
            </a:r>
            <a:r>
              <a:rPr lang="en-US" sz="800" i="1" dirty="0" err="1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Portafolio</a:t>
            </a:r>
            <a:r>
              <a:rPr lang="en-US" sz="800" i="1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3171582978"/>
      </p:ext>
    </p:extLst>
  </p:cSld>
  <p:clrMapOvr>
    <a:masterClrMapping/>
  </p:clrMapOvr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n blanco copia 1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En blanco copia 1">
    <a:majorFont>
      <a:latin typeface="Gill Sans Light"/>
      <a:ea typeface="Heiti SC Light"/>
      <a:cs typeface="Heiti SC Light"/>
    </a:majorFont>
    <a:minorFont>
      <a:latin typeface="Gill Sans Light"/>
      <a:ea typeface="Heiti SC Light"/>
      <a:cs typeface="Heiti SC Light"/>
    </a:minorFont>
  </a:fontScheme>
  <a:fmtScheme name="Papel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63000"/>
              <a:tint val="82000"/>
            </a:schemeClr>
            <a:schemeClr val="phClr">
              <a:tint val="10000"/>
              <a:satMod val="400000"/>
            </a:schemeClr>
          </a:duotone>
        </a:blip>
        <a:tile tx="0" ty="0" sx="40000" sy="40000" flip="none" algn="tl"/>
      </a:blipFill>
      <a:blipFill>
        <a:blip xmlns:r="http://schemas.openxmlformats.org/officeDocument/2006/relationships" r:embed="rId1">
          <a:duotone>
            <a:schemeClr val="phClr">
              <a:shade val="40000"/>
            </a:schemeClr>
            <a:schemeClr val="phClr">
              <a:tint val="42000"/>
            </a:schemeClr>
          </a:duotone>
        </a:blip>
        <a:tile tx="0" ty="0" sx="40000" sy="40000" flip="none" algn="tl"/>
      </a:blipFill>
    </a:fillStyleLst>
    <a:lnStyleLst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  <a:ln w="635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4964</TotalTime>
  <Words>3991</Words>
  <Application>Microsoft Office PowerPoint</Application>
  <PresentationFormat>Panorámica</PresentationFormat>
  <Paragraphs>681</Paragraphs>
  <Slides>35</Slides>
  <Notes>33</Notes>
  <HiddenSlides>0</HiddenSlides>
  <MMClips>0</MMClips>
  <ScaleCrop>false</ScaleCrop>
  <HeadingPairs>
    <vt:vector size="6" baseType="variant">
      <vt:variant>
        <vt:lpstr>Fuentes usadas</vt:lpstr>
      </vt:variant>
      <vt:variant>
        <vt:i4>18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54" baseType="lpstr">
      <vt:lpstr>Apple Symbols</vt:lpstr>
      <vt:lpstr>Arial</vt:lpstr>
      <vt:lpstr>Bebas Neue</vt:lpstr>
      <vt:lpstr>Bebas Neue Book</vt:lpstr>
      <vt:lpstr>Calibri</vt:lpstr>
      <vt:lpstr>Calibri Light</vt:lpstr>
      <vt:lpstr>Century Gothic</vt:lpstr>
      <vt:lpstr>Gill Sans Light</vt:lpstr>
      <vt:lpstr>Helvetica</vt:lpstr>
      <vt:lpstr>Lato Light</vt:lpstr>
      <vt:lpstr>Nexa Bold</vt:lpstr>
      <vt:lpstr>Open Sans</vt:lpstr>
      <vt:lpstr>Roboto Light</vt:lpstr>
      <vt:lpstr>Roboto Medium</vt:lpstr>
      <vt:lpstr>Roboto Thin</vt:lpstr>
      <vt:lpstr>Tahoma</vt:lpstr>
      <vt:lpstr>Times</vt:lpstr>
      <vt:lpstr>Times New Roman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Gonzalo Vargas Alvarez</cp:lastModifiedBy>
  <cp:revision>471</cp:revision>
  <dcterms:created xsi:type="dcterms:W3CDTF">2016-05-17T02:28:19Z</dcterms:created>
  <dcterms:modified xsi:type="dcterms:W3CDTF">2018-10-08T09:45:18Z</dcterms:modified>
  <cp:category/>
</cp:coreProperties>
</file>